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tags/tag1.xml" ContentType="application/vnd.openxmlformats-officedocument.presentationml.tags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tags/tag2.xml" ContentType="application/vnd.openxmlformats-officedocument.presentationml.tags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notesSlides/notesSlide1.xml" ContentType="application/vnd.openxmlformats-officedocument.presentationml.notesSlide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ink/ink31.xml" ContentType="application/inkml+xml"/>
  <Override PartName="/ppt/ink/ink3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85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96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91" r:id="rId33"/>
    <p:sldId id="292" r:id="rId34"/>
    <p:sldId id="287" r:id="rId35"/>
    <p:sldId id="288" r:id="rId36"/>
    <p:sldId id="289" r:id="rId37"/>
    <p:sldId id="295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E6F2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522" y="5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04T10:55:23.68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2588 17055 1101 0,'-8'11'48'0,"8"-11"12"0,0 8-48 0,-9 2-12 0,6 1 0 0,-3 2 0 16,3-2 15-16,-3-1 1 0,0 1 0 0,0-1 0 15,3 1-3-15,3 2 0 0,-9-5 0 0,3 5 0 16,3-5 9-16,0 0 2 0,-6-3 0 0,3 6 0 15,0-3 1-15,6-3 1 0,-9 3 0 0,3 0 0 16,-3 0-8-16,3 0-2 0,0 0 0 0,4-3 0 16,-10 3 8-16,6 0 0 0,3 0 1 0,-12 0 0 15,9-3 25-15,-9-2 5 0,3 2 1 0,-3-2 0 16,0-3 0-16,0 0 1 0,-8-3 0 0,2-2 0 16,0 0-22-16,-3-1-5 0,-6-2-1 0,4-2 0 15,-1-1-16-15,-3-2-3 0,0-3-1 0,0 0 0 16,1-5-9-16,-1-3 0 0,0-2 0 0,-3-3 0 0,-2-3 0 0,-1 0 0 15,-3-2-8-15,-2-3 8 0,-1-6 0 0,3 1-9 16,-2 2 9-16,5-7 0 0,0-9-14 0,-8-2 4 16,8-3 1-16,-6-5 0 0,-3-3 9 0,1-5-13 15,2-5 5-15,-5-6 8 0,5-2-17 0,0-1 4 16,1-1 1-16,5-4 0 0,3 0 12 0,-6 1 0 16,7-1-10-16,2 3 10 0,-3-5 0 0,3 5 0 15,4-3 0-15,2 1 0 0,-3-1 0 0,6-2 0 0,0 0 0 0,3-1 0 16,4 1 0-16,2-5 0 15,-6-6 0-15,6-3 0 0,-3 1 0 0,3-6 0 16,0-2 0-16,3-6 0 0,6 0-12 0,-6 0 3 0,3-2 0 16,6 0 0-1,6-3-15-15,-3 0-4 0,3-3 0 0,6 6 0 0,6-6 18 0,-6 3 10 16,9 0-12-16,0 3 12 16,-1 2-32-16,10 6 1 0,0 5 0 0,0 2 0 0,-1 3 19 15,4 8 12-15,-3 3-13 0,3 2 5 0,2 1 8 0,-2 5 0 0,6 5 0 16,3 5 0-16,-1 0 19 0,1 3-1 0,6 0 0 0,-4 5 0 15,4 6-4-15,2 4-1 0,-5 4 0 0,6 7 0 16,5 6-13-16,-2 2 0 0,2 8 0 0,-2 6 0 16,5 7 0-16,-5 6 12 0,3 5-1 0,-4 8-1 0,7 8-10 15,-1 8 0-15,1 8 0 0,2 8 0 16,-2 5 0-16,2 8 0 0,1 8 0 0,5 5 0 0,-8 3 0 0,5 5 10 16,4 0-1-16,-7 8 0 0,1 5-9 0,2 1 10 15,-2-1-10-15,-4-2 10 0,-2 5-10 0,-4 0 0 16,-2-3 9-16,-3 3-9 0,-4-5 12 15,-2 5-3-15,-9 0 0 0,2 3 0 0,1-1 6 16,-3 4 1-16,0 4 0 0,-7 4 0 0,4 2 5 0,-3 2 2 16,-3 3 0-16,3 0 0 0,-7 9-23 15,-2-4 9-15,3 3-9 0,0 0 0 0,-15 8 8 16,9-5-8-16,-12 3 0 0,-3-1 0 0,0 3 8 0,-3 0-8 16,-3 0 9-16,-6 0-9 0,0 0 14 0,-6 0-3 15,-3 0-1-15,-2-2 0 0,-4-1 5 0,-3 3 1 16,-3 0 0-16,0-5 0 0,4 0-6 0,-10 2-1 15,0-2 0-15,1-3 0 0,2-2 0 0,-6-3 0 0,7-9 0 0,-4-7 0 16,3-5 3-16,0-8 0 0,13-11 0 0,-10-8 0 16,15-10-12-16,-3-6 10 0,3-5-10 0,0-10 10 31,7-6-126-31,-1-5-26 0,6-1-5 16</inkml:trace>
  <inkml:trace contextRef="#ctx0" brushRef="#br0" timeOffset="1335.9838">4220 13740 1209 0,'6'-13'108'0,"0"5"-87"0,0-3-21 0,5-2 0 16,10-6 28-16,-3-4 0 0,6-4 1 0,6-2 0 16,2-5-5-16,7-1-2 0,3-5 0 0,5 3 0 15,-5-2-8-15,9 2-2 0,2-3 0 0,1-2 0 16,2 2-12-16,4-2 0 0,-1-1 0 0,1 1-10 16,3 0 10-16,-10 5 0 0,7 0 0 15,-1 0 0-15,7 2 0 0,-1 1 8 0,-5 2-8 0,2 0 0 16,-2 3 0-16,2-3 0 0,1 3 0 0,-1 3-8 15,7-3 20-15,-4 0 5 0,1 0 1 16,-1-1 0-16,4 1 11 0,-4 0 3 0,4-3 0 0,2 6 0 16,0-6 0-16,4 3 1 0,-10-3 0 0,10 1 0 15,-4-1-4-15,4 0-1 0,-4 0 0 0,3 1 0 16,-2-1 1-16,-1-3 0 0,4 4 0 0,2-1 0 16,-2 3-2-16,-1 0-1 0,3 0 0 0,-2 2 0 15,-10 1-14-15,7-1-2 0,11 6-1 0,-3 0 0 16,-8 0 1-16,5 0 0 0,7-1 0 0,2 4 0 0,0 2-10 0,0 0 0 15,1 3 9-15,-1 0-9 0,-3 5 0 16,1 0 0-16,-1 3 0 0,-2-3 0 0,-1 2 8 0,3 1-8 16,4 0 8-16,-4-1-8 0,0 4 0 0,1-3 9 15,-1 5-9-15,0-6 0 0,-2 4 10 0,-1-1-10 16,-3 3 8-16,1 0-8 0,-1-3 8 0,1 6-8 16,-1-3 8-16,3 3-8 0,-2-3 0 0,-1 5 0 15,1-2 8-15,-1 2-8 0,3 0 0 0,1 0 0 16,2 1 0-16,-3 2 0 0,1 0 0 0,-1 2 0 15,-3 1 0-15,1 2 0 0,-4-2 0 0,1 2 0 16,2-3 0-16,-3 4 0 0,4-1 0 0,-4 3 0 16,-2-3 0-16,2 0 0 0,1 0 0 0,-1 3 0 15,0 0 0-15,-2 0 0 0,-1 0 0 0,1 2 0 16,-4-2 0-16,4 5 8 0,-4 1-8 0,1 1 0 16,-7 1 0-16,4 0 8 0,-4 3-8 0,4-1 0 0,-1 3 0 0,0 0 0 15,-2 0 0-15,-3 3 0 0,-4 0 0 0,4-3 0 16,-1 3 0-16,-2-1 8 0,-1-4-8 0,1 5 0 15,-4-3 0-15,1 5 0 0,-3-2 0 0,-1 2 0 16,1-2 0-16,-4-3 0 0,1 3 8 0,3 0-8 16,2-1 0-16,-2-2 0 0,-4 1 0 0,-2-1 0 15,3 0 0-15,-4 0 0 0,-2 3 0 0,6-3 0 16,-7-3 0-16,4 3 0 0,-3 0 0 0,-4 0 8 16,1-2-8-16,-3-1 8 0,-1 1-8 0,-2-3 8 15,-3-3-8-15,-3 0-9 0,3 0 9 0,-7-5-13 16,-2 3 13-16,0-4 0 0,-3-1 0 0,0-1-9 0,3 0 0 15,-4-2 0-15,-2-3 0 0,3 0 0 16,-6 0-19-16,3-3-4 16,-6 0-1-16,3 0-582 0,3-2-116 0</inkml:trace>
  <inkml:trace contextRef="#ctx0" brushRef="#br0" timeOffset="2703.3089">14289 13298 115 0,'0'0'0'0,"0"-8"10"0,-3 3-10 0,0-3 0 0,0 0 0 0,0 0 0 16,0-3 144-16,0 1 28 0,1 2 4 0,2-3 2 15,-3 1-126-15,3-1-24 0,-3 0-6 0,3 1-1 31,-3-1-50-31,3 1-11 0,0-1-1 0,-3 1-1 0,3 2-26 16,0-3-4-16,-3 0-2 0,3 1 0 0,0-1 54 0,0 1 10 0,-3-1 10 0,3 3-13 16,0 0 71-16,-3 0 14 0,3 0 4 0,0 3 0 15,0 2-4-15,0 3-1 0,-3-5 0 0,3 5 0 16,0 0-11-16,0 0-3 0,0 0 0 0,0 0 0 16,0 0-13-16,0 0-2 0,0 0-1 0,0 0 0 15,0 0-10-15,0 0-3 0,0 0 0 0,0 0 0 0,0 0-9 0,6 5-3 16,0 1 0-16,0-1 0 0,0 3-2 0,2 0-1 15,1 2 0-15,0 1 0 0,-3 0 9 0,3 2 2 16,3 0 0-16,0 3 0 0,0 0-14 0,-3 0-2 16,3 2-8-16,0-2 12 0,0 3-4 0,-1-1-8 15,4-2 11-15,-3 0-11 0,0 2 12 0,-3-2-4 16,0 3 0-16,0-1-8 0,0 1 17 16,0 2-3-16,0-2-1 0,-3-4 0 0,3 1 15 0,-3 0 2 15,0 0 1-15,-1-3 0 0,1 3-19 16,0-3-3-16,-3 1-1 0,0-1 0 0,0-3 0 0,0-2 0 15,-3 3 0-15,3-3 0 0,-3 0 14 0,0-3 2 16,-3 0 1-16,3-5 0 0,-3 6 9 16,0-4 2-16,3-2 0 0,-6 3 0 0,-3 0-7 0,1-3-1 15,-1 2 0-15,0-4 0 0,0-1 6 0,-3 0 1 16,0 1 0-16,0-4 0 0,0 1-12 0,-3 0-3 16,3-3 0-16,-3 3 0 0,1-1-3 0,-1 1-1 15,-3-3 0-15,3 3 0 0,0 2-16 0,0-2 0 0,-3 0 0 0,0 2 0 31,1 3-22-31,-1 3-5 0,-3-1-1 0,-3 6 0 16,0 0-120-16,0 8-24 0,1 0-4 0,-1 8-2 0</inkml:trace>
  <inkml:trace contextRef="#ctx0" brushRef="#br0" timeOffset="8894.7035">14548 13840 1213 0,'0'0'53'0,"0"0"12"0,-6 0-52 0,0 0-13 16,6 0 0-16,-6 0 0 0,-2 0 65 0,-1-2 11 16,9 2 1-16,-3-3 1 0,-6 0-34 0,3 1-6 15,0-1-2-15,0-2 0 0,-3 2-16 0,-3-2-3 0,3 2-1 0,-3-2 0 16,3 2 12-16,0 1 3 0,-3-4 0 0,0 6 0 16,1-2-31-16,2-1 0 0,-3 0 0 0,-3 3 0 15,3 0-10-15,0 0-8 0,3 3-2 0,-3-3 0 16,-6 3 20-16,6-1 0 0,-2 4-8 0,-1-1 8 15,-6 0-16-15,3 3 0 0,3-3 0 0,-3 6 0 16,-3-3 4-16,4 0 0 0,-4 3 1 0,6-4 0 16,0 1 11-16,3 0 0 0,-3 3 0 0,3 0-8 15,0-4 8-15,0 4 9 0,1-3-1 16,-1 3-8-16,3-1 15 0,0 1-4 0,0 2-1 16,0-2 0-16,0 2-10 0,3 3 0 0,0-3 0 0,-3 3 0 15,6 0 0-15,-3-3 0 0,3 3 0 0,0 0 0 16,0 5 0-16,0-3 0 0,3 1 0 0,-3-1 0 15,0 3 0-15,3 1 0 0,-3-1 0 0,3 3 0 16,-3-3 20-16,3 3-2 0,0-3 0 0,0 3 0 16,0 2 4-16,3-2 1 0,0 0 0 0,0-3 0 15,6 3-2-15,-3-3 0 0,6 0 0 0,0 0 0 0,3 0 12 0,0-2 3 16,3 2 0-16,2-2 0 0,4-1-36 0,0 1 0 16,0-4 0-16,0 4 0 0,3-3 0 0,-4 2 0 15,4-2 0-15,0 0 0 0,0-3 0 0,-1 3 0 16,4-3 0-16,0-2 0 0,0 2 0 0,0-5 0 15,-4 0 0-15,1 0 0 0,3 0 16 0,-3-3-3 16,-1 3-1-16,-2-5 0 0,0 0 32 0,0-3 7 16,-3-3 1-16,0-2 0 0,-4-1-19 0,1-2-3 0,0 0-1 15,0-2 0-15,-3-1 5 0,0-2 1 0,0 0 0 16,-3 0 0-16,-1-1-21 0,4-2-4 16,0 1-1-16,0-1 0 0,-6-3-9 0,3 3 12 0,0 0-12 15,-3-2 12-15,3-3-4 0,-3 2-8 0,0 1 12 16,-3-3-4-16,-3 2 0 0,-1-2 0 15,-2 2 0-15,0-2 0 0,0 3 1 0,-2-1 0 16,-4 1 0-16,0-4 0 0,0 1-9 0,-3-3-11 0,0 3 3 0,0-3 0 16,-3 3 32-16,0 0 8 0,3 0 0 0,-3 0 1 15,0 2-33-15,0 1-14 0,3-1 1 0,-2 1 0 16,2-1 21-16,-3 1 4 0,3-1 0 0,-3 3 1 16,0 3-44-16,-3-3-9 15,-3 0-1-15,-3 0-739 0,1 1-148 0</inkml:trace>
  <inkml:trace contextRef="#ctx0" brushRef="#br0" timeOffset="10614.2855">5738 9991 2145 0,'-24'-6'47'0,"-3"-4"9"0,-6-1 3 0,1-2 2 0,-7 2-49 0,0 3-12 16,1 1 0-16,-7 1 0 0,9 1 9 0,-6 2-1 16,1 3 0-16,2 3 0 0,-9 2-8 0,4 6 0 15,-1 7 0-15,-2 6 0 0,-10 0-14 0,3 8-8 16,1 5-2-16,-4 0 0 15,1 5-20-15,-4 6-5 0,4 5-1 0,-10 0 0 16,10 7-11-16,-10-1-3 0,4 4 0 0,2 3 0 16,1 6 17-16,2 2 3 0,-8 8 1 0,8-3 0 15,6-2 10-15,10-3 1 0,2 0 1 0,3-2 0 0,9-4 58 16,10-2 11-16,5-5 2 0,9-5 1 0,3-1-10 0,9-2-3 0,9-2 0 0,8-1 0 16,10 0-8-16,-1459-5-1 0,2944-2-1 0,-1458-4 0 15,8-4 14-15,13-6 2 0,5-3 1 0,12-5 0 16,3-2-20-16,9-6-4 0,0-8-1 0,4-2 0 15,5-6-2-15,-6-7 0 0,0-9 0 0,0-10 0 16,0-8-8-16,-3-5-14 0,0-11 3 0,-6-3 1 16,0-5 1-16,-5 3 0 0,2-5 0 0,-9-3 0 15,-9-1 9-15,4-1-13 0,-7-1 5 0,-6 3 8 16,-5-3 0-16,-10 3 0 0,-5-3 0 0,-9 3 0 16,-4 5 26-16,-5 0 13 0,-6 3 2 0,-7 2 1 0,-5-4 43 15,0 4 9-15,-9 0 2 0,-3 3 0 16,-15 3-6-16,-3 0-1 0,0 2 0 0,-9 1 0 15,-6 2-37-15,-5 0-7 0,-4 2-1 0,-9 1-1 0,-8 5-31 0,-7 3-12 16,-5 2 8-16,-1 5-8 16,-8 6-96-16,-1 8-25 0,-5 10-5 0,-1 11-1 15,1 8-129-15,9 11-27 0,-66 39-5 0,47-5 0 0</inkml:trace>
  <inkml:trace contextRef="#ctx0" brushRef="#br0" timeOffset="11495.5674">6699 9626 1018 0,'-12'-3'45'0,"12"3"10"0,-6-3-44 0,0 3-11 15,-3-2 0-15,3-1 0 0,0 3 77 0,1 0 14 16,-1 0 2-16,0 3 1 16,0-1-42-16,6-2-9 0,-3 0-2 0,3 0 0 0,-3 3-23 0,-3 0-5 15,3-3-1-15,3 0 0 0,0 0-12 0,0 0 0 16,0 0 8-16,0 0-8 0,0 0 0 0,0 0 0 16,0 0 8-16,6-3-8 0,0-2 12 0,6-3-1 15,2-6 0-15,1-1 0 0,3-1 3 0,3 0 1 16,3-3 0-16,3-2 0 0,-1 0-5 0,7-3-1 15,-3 0 0-15,0 1 0 0,2-4-9 0,1 1 12 16,6-1-12-16,0 1 12 0,-4-1-12 0,10-2 0 0,6 0 0 16,-4 0 0-16,-2-3 0 0,5 3 0 0,1-5 0 0,3 2 0 15,-4-2 0-15,4 2 0 0,-1-3 0 0,4 1 0 16,5 0 16-16,-2-3-3 0,-3 0 0 0,2-1 0 16,12-4 9-16,1 2 2 0,-1 1 0 0,1-1 0 15,2 0-8-15,1 3-2 0,2 0 0 0,0 3 0 16,4 2-14-16,-1 3 8 0,-2-3-8 0,5 3 0 15,0 0 0-15,7 0 0 0,-4 3 0 0,9 2 0 16,0-3 0-16,4 9 0 0,-7 2 0 0,0 3 0 16,3-1 0-16,1 4 0 0,5-1 0 0,-3 6 0 15,0 2 0-15,3 6 0 0,7 0 0 0,-4 5 0 16,0-3-8-16,3 3 8 0,3 0-12 0,0 5 12 16,-5 3-11-16,2 2 11 0,0 1-10 0,3 5 10 15,0-3 0-15,0 5 0 0,3-2 0 0,-2 5 0 16,2 0 0-16,0 3 0 0,-3 2 0 0,0 6 0 15,3 0 0-15,-3 2 0 0,-6 3 0 0,7-3 0 0,2 3 0 0,-3 3 0 16,0-3 0-16,-3 3 0 0,-3-1 0 0,-3 1 0 16,-2 0 0-16,2 2 0 0,-3-3 0 0,-6-2 8 15,1 3 1-15,2-3 0 0,0 0 21 0,0-3 4 16,4 3 1-16,-1 0 0 0,0 0-19 0,-6-2-4 16,4 2-1-16,-7 0 0 0,-3-6-11 0,-2 1 0 15,-1-6 0-15,-3 3 0 0,7 0 10 0,-10-2 0 0,-6-3 0 16,1 2 0-16,-1 3 10 0,1-3 1 15,-4-2 1-15,-2 0 0 0,-1 0 5 0,-5-1 1 0,-4-1 0 0,1-1 0 16,-4 0-16-16,1-3-4 16,-3 3 0-16,-1-2 0 0,-2-1-8 0,-4 1 0 0,1-4 0 15,-6 1 8-15,0 0-19 0,-4 3-4 16,-2-6-1-16,0 3-993 0</inkml:trace>
  <inkml:trace contextRef="#ctx0" brushRef="#br0" timeOffset="12217.5892">16260 10128 2203 0,'0'0'97'0,"0"0"21"0,-3-2-94 0,3 2-24 0,0 0 0 0,0 0 0 15,0 0 31-15,0 0 1 0,9 2 1 0,0 1 0 16,3 5-33-16,5 2-16 0,1 1 2 0,0 2 0 15,0 3 14-15,0-3-11 0,3 6 11 0,-3-3-10 16,-1 2-37-16,1 1-7 0,-3 5-2 0,3-3 0 16,-6 3 12-16,-3-3 3 0,0 5 0 0,-3-5 0 0,0 1 28 0,-6-1 13 15,0-3-12-15,-6-2 12 0,3 0 34 0,-6-3 14 16,-6 0 4-16,0 1 0 0,-3-4 9 0,-3 1 3 16,-5-3 0-16,-4 0 0 0,-3 2 0 0,-3-2 0 15,1-2 0-15,-1 1 0 0,0-1-40 0,4-1-8 16,-1 0-2-16,0 1 0 0,0-1-14 0,1 3 0 0,-1-3-9 0,3 3 9 15,6 3-23-15,0-3 2 16,-2 2 0-16,2 3 0 16,0 6-145-16,0-3-29 0,3 5-5 0</inkml:trace>
  <inkml:trace contextRef="#ctx0" brushRef="#br0" timeOffset="12881.516">17575 10033 1566 0,'-5'0'34'0,"-4"-3"7"0,0-2 2 0,0 0 1 0,-3-3-35 0,0 0-9 16,-9 0 0-16,6-3 0 0,0-2 18 0,-3 3 2 15,-5 2 0-15,2 0 0 0,3 0-7 0,-3 2-1 16,-6-1 0-16,4 1 0 0,-4 1-12 0,3 2 0 0,3 1 0 0,-3-1 0 16,-3 3 0-16,4 0 0 0,5 3 0 0,-3-1 0 15,-3 4 0-15,3 2 0 0,0-1 0 0,4 4 9 16,-1 2-9-16,0 1 0 16,6-1 0-16,-3 3 0 0,6-1 21 0,0 1 9 0,-3 3 2 0,3-1 0 15,6 1-20-15,0 2-4 0,-5 0-8 16,5 0 12-16,6 3 1 0,0 0 0 0,-1 0 0 0,1 2 0 15,6 1 0-15,0 5 0 0,3 2 0 0,3 0 0 16,-3 1 15-16,6-1 2 0,9-2 1 0,-4 2 0 16,-2-2-31-16,9 0-20 0,9-3 4 15,-1-5 0-15,-2-6 16 0,0 1 0 0,3-6 0 0,-4-5 0 16,4-3 0-16,0 0 0 0,-7-5 11 0,7 0-11 16,3-5 15-16,-9 0-4 0,-7-3-1 0,4 3 0 15,9-6 8-15,-6 0 2 0,-10-2 0 0,4 3 0 16,0-4-4-16,-6-1 0 0,0-1 0 0,-4 0 0 15,-2-3 20-15,0 3 3 0,0-5 1 0,-6 3 0 0,-6-3 9 16,3-1 3-16,-6-1 0 0,-3 1 0 0,0-4-26 0,-6 0-5 16,-3 2-1-16,-6-3 0 0,-2 1-28 0,-10-1-7 15,-3 4-1-15,-9-1 0 16,-2-3-82-16,-10 3-17 0,-11 3-3 16,-7 3-875-16</inkml:trace>
  <inkml:trace contextRef="#ctx0" brushRef="#br0" timeOffset="56115.465">20495 5538 1443 0,'-5'2'64'16,"2"-2"13"-16,-6 3-61 0,6-3-16 0,0 0 0 0,-3 0 0 0,3 0 45 0,0 3 7 15,3-3 0-15,0 0 1 0,0 0-36 0,0 0-7 16,0 0-2-16,0 0 0 0,-3-6-8 0,0 1 0 16,0 2 0-16,3 3 8 0,0-7-8 0,3 1 0 15,-3 6 9-15,3-8-9 0,0 3 0 0,3-6 0 16,3 1 0-16,3 5 0 0,-1-11-10 0,1 2 10 15,3 1-12-15,3 0 12 0,0-3-10 0,0 3 10 16,3-6-8-16,0 1 8 0,-1-1 0 0,4-5 8 16,3 1 0-16,3-1 0 0,-1-5 21 0,1 2 5 15,3-4 1-15,-3-4 0 0,2 3-6 0,4-2-1 16,-3-3 0-16,0 3 0 0,2-1-15 0,1-2-3 16,0 0-1-16,0 0 0 0,5-3-9 0,1 1 0 15,0-6 0-15,-1 2 0 0,4-2 0 0,0-5 8 0,-4 2-8 16,4 1 0-16,0 2 0 0,-1-5 0 0,7-1 0 15,-1 1 0-15,1 0 8 0,0-3-8 0,-1-3 8 0,1 6-8 16,-7 0 0-16,7-3 0 0,-3 0 0 16,2-3 0-16,4 1 0 0,-4-1 0 0,1 1 8 15,-3 4-8-15,2-1 0 0,-5-1 0 0,3 2 0 16,-4-2 8-16,1 0 8 0,-1 1 2 0,4 1 0 16,-3 1 0-16,-1 2-18 0,1 1 0 0,-3 2 0 0,2 0 0 15,-5 0 17-15,0 0-3 0,-1 0-1 0,1 3 0 16,3 5-13-16,-3-3 11 0,-4 0-11 0,1 8 10 15,0 6-10-15,-4-6 0 0,-2 6 0 0,0-1 0 16,-3 3 0-16,0 3 0 0,-7 3-11 0,1 2 11 16,-3-3-12-16,0 6 4 0,-6 0 0 0,0 2 0 15,0 3-88-15,-6 3-16 16,0 2-4-16</inkml:trace>
  <inkml:trace contextRef="#ctx0" brushRef="#br0" timeOffset="56787.6788">23017 2477 1400 0,'-9'-3'62'0,"9"3"13"16,-6 3-60-16,6-3-15 0,0 0 0 0,0 0 0 15,-3 0 67-15,3 0 10 0,0 0 3 0,0 0 0 16,0 0-56-16,0 0-10 0,0 0-2 0,0 0-1 16,6 7 5-16,0-7 2 0,3 6 0 0,-3-6 0 15,5 0-18-15,1 0 0 0,3-3 0 0,0 0 0 0,0-4 11 16,3-4-11-16,3 3 10 0,-3-3-10 0,2 3 12 15,1-5-4-15,-3 0-8 0,0 0 12 16,0 0-12-16,-3 2 11 0,0 3-11 0,-1-5 10 0,-2 5 2 16,0 3 0-16,0-3 0 0,-3 2 0 0,0 6-3 0,-3 0 0 15,3-5 0-15,-3 10 0 0,3 1-9 0,-3 2 0 16,3 5 0-16,-3 8 0 0,-3 3 0 0,0 2 0 16,-3 1 0-16,0 4 0 0,0-4 0 0,0 5 0 15,-3-3 0-15,3 0 0 0,-3 0-9 0,0 3 9 16,3-11 0-16,-3 3 0 0,0-6 0 0,3-2 19 0,-3-3-3 15,0-2 0-15,0 2 35 0,0-8 6 16,3-5 2-16,-6 3 0 0,0 2 18 0,-3-5 4 0,0-5 1 16,0 0 0-16,-3-3-24 0,-3 0-5 0,3-5-1 15,-2 2 0-15,2-2-24 0,0 0-4 0,-3-1-2 16,-3-1 0-16,3 1-22 0,0-2 0 0,-3 1 0 0,3 1-12 31,1 1-15-31,-1 0-3 0,3 0-1 0,-3 2 0 16,0 3-142-16,3 3-29 0</inkml:trace>
  <inkml:trace contextRef="#ctx0" brushRef="#br0" timeOffset="57648.38">20513 5723 1036 0,'0'0'92'0,"0"0"-73"15,0 0-19-15,0 0 0 16,0 0 135-16,9 0 23 0,0 0 5 0,-3 0 1 16,3 0-121-16,3 0-24 0,-3 3-5 0,3-3-1 0,0 2-5 0,3 1-8 15,-3 0 11-15,2-1-11 0,-2 1 0 0,3 2 0 16,0-2 0-16,3-1 0 0,0 1 8 0,3 0-8 16,-1-3 0-16,4 0 0 0,0 0 0 0,3 0 0 15,0 0 0-15,2-3 0 0,1 3 12 0,0-3-12 16,-3 1 12-16,3-1-12 0,-1 0 0 0,1 1 0 0,3-3 0 15,0 2-12-15,2 3 12 0,1 0 0 16,-3-3 9-16,5 3-9 0,-2 0 18 0,3 0-2 0,0 3-1 16,-4-3 0-16,1 3-3 0,3-1-1 0,-4 1 0 15,1-1 0-15,0 1 10 0,5 0 3 16,4 2 0-16,0-2 0 0,-4-1 8 0,1 4 3 0,0-4 0 16,-4 1 0-16,1-3-35 0,0-3 0 15,0 3 0-15,2 0 0 0,1-2 16 0,0-4-3 16,-1 4-1-16,4-1 0 0,-3 3 1 0,-4-3 0 15,4 3 0-15,-6 3 0 0,2-3-13 0,1 0 11 0,0 3-11 0,-4-1 10 16,1 1-10-16,6 0 0 0,-3-1 0 0,2 1 0 16,-2 2 9-16,3 1-9 0,-4 1 10 0,1-1-10 15,-3 2 0-15,2-3 0 0,1 0 0 0,-3-2 0 16,3 0 0-16,-7-3 0 0,1 0 0 0,-3 0 0 16,0 0-17-16,-4-3-7 0,-2 0 0 0,-6 3-599 15,0-2-119-15</inkml:trace>
  <inkml:trace contextRef="#ctx0" brushRef="#br0" timeOffset="58130.3143">23180 5453 1036 0,'0'0'92'0,"0"0"-73"0,0 0-19 0,0 0 0 15,0 0 192-15,0 0 34 0,0 0 7 0,0 0 2 16,9-3-156-16,0 1-31 0,-3-1-7 0,3-2-1 16,0 5-26-16,0-3-6 0,0 3 0 0,3 0-8 15,0 0 0-15,0 0 0 0,2 3 0 0,1 2 0 16,0-2 0-16,0 2-9 0,3 3 9 0,0 0-8 16,0 3 8-16,-3 2 0 0,2 0 0 0,-2-5-8 15,3 8 8-15,-3-3 0 0,-3-2 0 0,3 2-8 16,-3 0 8-16,0 0 14 0,-6 1-3 0,0-4-1 15,0 1 28-15,-6 2 6 0,0-2 0 0,-3-1 1 16,-3-2 10-16,0 3 1 0,-3-3 1 0,-3-1 0 16,-3 1-11-16,3-2-2 0,-6 2-1 0,3 0 0 0,-3-3-18 15,-2 0-3-15,2 0-1 0,-3 3 0 0,0 0-32 0,0-2-6 16,3 2-2-16,1-3-753 16,-4 0-152-16</inkml:trace>
  <inkml:trace contextRef="#ctx0" brushRef="#br0" timeOffset="59166.1393">20487 5485 1152 0,'0'0'51'0,"0"0"10"0,0 0-49 0,0 0-12 0,0 0 0 0,-6-3 0 16,3-5 180-16,-3 0 32 0,3 0 8 0,0 0 0 15,0-2-148-15,0-1-31 0,0 3-5 0,0-5-2 16,0 0-21-16,0 0-4 0,0-1-1 0,0-1 0 15,-3 1-8-15,3-2 0 0,0-2 0 0,3-3 0 16,0 0 0-16,0-3-11 0,-6 0 3 0,0-5 0 16,3 0-2-16,3 0 0 0,-3-8 0 0,3 2 0 0,-3-2-3 15,3 0-1-15,3 0 0 0,0-3 0 0,-6-2-7 0,3 2-2 16,3-5 0-16,0 3 0 0,0-6 5 0,0 3 1 16,-3 3 0-16,0-3 0 0,0 3 1 0,-3 2 1 15,3-2 0-15,-3 2 0 16,0-2-12-16,-3 2-2 15,0-2-1-15,0 2 0 0,0 0 48 0,0 1 10 0,-3-1 1 0,3 0 1 16,1 9-22-16,-1-9-8 0,0 0 0 0,3 0 9 0,-3 3-9 0,3-2 0 16,3-1 0-16,0 0 0 15,0 1-30-15,0 2-5 0,0-3-1 0,0 8 0 16,0-5-11-16,0 3-2 0,-3-1-1 0,3-2 0 0,-3 3 22 0,3 2 4 16,-3-5 0-16,0 3 1 0,0-6 23 0,-3 6 8 15,0-3 0-15,3 5 0 0,-3-3-8 0,0 4 0 16,0 4 0-16,-3-7 0 0,0 2 16 0,0 0 7 15,0-2 1-15,3 2 1 0,-3 0-9 0,4-2-1 0,-4 5-1 0,3 0 0 16,0 2-6-16,0 4 0 0,3-4-8 0,-3 6 12 16,3 2-12-16,0-4-15 0,0 1 3 0,0 4 1 15,0-1 1-15,0 4 0 0,0-4 0 0,0 6 0 16,0-8 2-16,0 7 0 0,0 1 0 0,0 0 0 16,0 0 8-16,-3 0-10 0,3 2 10 0,-3 3-10 15,3-5-5-15,-3 7-1 0,0-1 0 0,3 1-408 16,-3-2-83-16</inkml:trace>
  <inkml:trace contextRef="#ctx0" brushRef="#br0" timeOffset="59752.4051">20251 2453 1414 0,'0'0'31'0,"0"0"6"0,0 0 2 0,0 0 1 0,-6 0-32 0,6 0-8 0,0 0 0 0,0 5 0 16,-3 3 36-16,1-3 4 0,-1 3 2 0,0 3 0 15,0-3-34-15,0 5-8 0,-3-5 0 0,0 5 0 16,0 0 0-16,-3 6 0 0,0-6 0 0,0 6 0 16,0-1-9-16,-3 9-4 0,0-6-1 0,0 3 0 15,-3 2 2-15,1 0 0 0,2 1 0 0,0-1 0 16,0-7 12-16,3 2-12 0,0-8 12 0,3-5-12 15,3 3 35-15,0-9 7 0,0 1 2 0,3-3 0 16,0 0-20-16,0-5-3 0,6-8-1 0,0-6 0 16,3-2-8-16,0-3 8 0,6 3-8 0,-3-6 8 0,3 1-8 15,-1 0 12-15,1 2-12 0,0 3 12 0,0-9-12 16,0 7 0-16,3-1 0 0,-6 3-11 0,3-3 19 0,-4 3 4 16,4-3 1-16,-6 3 0 0,0 7 13 15,0 1 2-15,0 0 1 0,0 0 0 0,-3 5 6 16,0 3 1-16,-6 5 0 0,0 0 0 0,0 0-10 0,3 2-2 15,0 9 0-15,3 2 0 0,-3 6-9 0,0 2-3 16,0 10 0-16,0-4 0 0,0 7-1 0,-3 3-1 16,6-2 0-16,-3 2 0 0,0-3-10 15,0 3 0-15,6 3 0 0,-4-11 8 16,4 3-85-16,3-6-18 0,12 17-3 16,-3-22-723-16</inkml:trace>
  <inkml:trace contextRef="#ctx0" brushRef="#br0" timeOffset="63371.7516">23975 5810 921 0,'0'0'82'0,"0"0"-66"0,0 0-16 0,3-2 0 16,-3 2 127-16,9-3 21 0,0 3 5 0,-3-3 1 15,3 1-78-15,-3 2-15 0,3 0-3 0,0-6-1 16,-9 6-20-16,6 0-4 0,5 0-1 0,1-2 0 16,-3 2-21-16,3-3-11 0,3 3 10 0,0 0-10 15,3 0 13-15,0 0-3 0,0 0-1 0,2 3 0 16,1-3 14-16,3 0 2 0,3 2 1 0,0 4 0 15,-1-6-11-15,7 0-3 0,-3 2 0 0,3-2 0 16,-1 0 0-16,1 3 0 0,0 2 0 0,-3-2 0 16,-1-3-12-16,-2 3 0 0,3-1 0 0,-3 3 0 15,-6-5-47 1,2 6-9-16,-2-1-1 0,0-2-784 0</inkml:trace>
  <inkml:trace contextRef="#ctx0" brushRef="#br0" timeOffset="63819.3611">24666 5673 1209 0,'0'0'108'0,"0"0"-87"15,0 0-21-15,0 0 0 0,0 0 134 0,0 0 22 0,-3 0 5 0,3 0 1 16,0 0-80-16,0 0-16 0,0 0-3 0,0 0-1 16,0 0-46-16,0 0-8 0,0 0-8 0,0 0 9 15,0 0-9-15,9 2-12 0,-3 4 2 0,2 2 1 16,1-3-8-16,3 3-2 0,0-3 0 0,0 3 0 31,0 0-5-31,0 0-2 0,0 0 0 0,0 0 0 0,3 2 6 0,-3-2 2 0,-4-2 0 0,4 2 0 16,0-1 18-16,0-1 0 0,-3 2 0 0,-1470-8 0 15,2937 5 36-15,-1476-5 2 0,6 3 0 0,-6-3 0 16,0 0 8-16,0 0 2 0,0 0 0 0,0 0 0 16,0 0-9-16,0 0-2 0,-3 8 0 0,-6-3 0 15,0 0-11-15,0 3-2 0,-3-3-1 0,0 3 0 16,0-2-23-16,1-1-8 0,-4 0 0 0,3 3 0 15,0 0-43-15,0 3-8 16,-3-1-1-16,3 6-894 0</inkml:trace>
  <inkml:trace contextRef="#ctx0" brushRef="#br0" timeOffset="65004.9734">24311 6255 1821 0,'0'0'40'0,"3"-3"8"15,-3-2 1-15,3 0 3 0,0-3-41 0,-3 8-11 0,3-6 0 0,0 1 0 0,3 0 27 0,3-1 3 16,-3 1 1-16,3 0 0 0,0 0-14 0,3 2-2 16,0 0-1-16,0 3 0 0,3 0-14 0,0 0 0 15,-1 0-9-15,1 0 9 16,-3 3-28-16,0 0 0 0,6 2 0 0,-3 0 0 15,-3 0-12-15,0 3-3 0,0-2 0 0,-4 2 0 16,1 0 12-16,-3-1 3 0,-3 4 0 0,0 5 0 0,-3-5 16 0,0 2 3 16,-6 5 1-16,-3 1 0 0,3-1 8 0,-2 1 8 0,-1-3-8 15,0 2 11-15,-3 1 10 0,0-3 3 16,0-3 0-16,-3 3 0 0,3-6 8 0,3 1 3 16,3-3 0-16,-3 2 0 0,3-2-15 0,-3-2-4 15,7-1 0-15,-4 0 0 0,3-2-6 0,3-3-2 0,0 0 0 16,0 0 0-16,0 0-8 0,9 0 12 0,-1-3-12 0,4-5 12 15,0 3-12-15,-3-3 0 0,3-5 0 16,0 0 0-16,6-1 0 0,0-2 0 0,0 1 0 0,-4-4 0 16,7 1-16-16,-3-1 0 0,-3 1 1 15,0-1 0-15,0 0 0 0,0 1 0 0,-3 2 0 16,-1 0 0-16,1 6-2 0,-3-4-1 0,0 4 0 0,0-1 0 16,-6 3 18-16,0 3 0 0,0-3 0 0,-3 5 0 15,0 3 31-15,0 0 3 0,0 0 1 0,0 0 0 16,0 0 5-16,0 0 2 0,-6 8 0 0,0 3 0 15,3 0-3-15,-3 2-1 0,0 0 0 0,0 6 0 16,0-1-11-16,0 3-3 0,1 0 0 0,2 6 0 16,0-11-15-16,0 5-9 0,-3-3 10 0,3 1-10 15,3-3 0-15,0 0 0 0,0-6 0 0,0 1 0 16,0-1-48-16,3-4-7 0,-3-6-1 0,9 2-579 16,-1-2-116-16</inkml:trace>
  <inkml:trace contextRef="#ctx0" brushRef="#br0" timeOffset="66150.4271">20165 1238 403 0,'0'0'17'0,"0"0"5"0,-3-5-22 0,0 0 0 0,0-3 0 0,0 0 0 16,0 3 148-16,0-3 24 0,3 2 6 0,0-2 1 16,-3 3-122-16,3 5-24 0,-3-8-5 0,3 8 0 15,0 0-3-15,0 0 0 0,0 0 0 0,0 0 0 16,0 0-13-16,0 0-4 0,0 0 0 0,0 0 0 15,3 8-8-15,-3 5-11 0,3 6 3 0,0 2 0 0,0-3 8 16,0 1-12-16,3 7 12 0,-3 4-12 16,0-1 12-16,-3 5 0 0,6 11 0 0,-6-5 0 0,3 5 0 15,0-6 0-15,0 1 0 0,-3-3 0 16,0-2 0-16,0-1 0 0,0 3 0 0,0-5 0 16,0-6-61-1,0 1-11-15,-3 12-1 0,3-20-1 0</inkml:trace>
  <inkml:trace contextRef="#ctx0" brushRef="#br0" timeOffset="66669.0407">20046 1122 1594 0,'0'0'35'0,"0"0"7"0,0 0 2 0,0 0 1 0,0 0-36 0,0 0-9 0,0 0 0 0,-3 13 0 15,3-2 21-15,0-3 3 0,-3 5 0 0,0 5 0 16,0-4-4-16,0-1 0 0,-3 0 0 0,3 6 0 16,0-6-12-16,0 0-8 0,0 0 8 0,3-5-8 15,-3 5 0-15,3-5 0 0,0 3 0 0,0-11 0 16,0 0 0-16,0 0 0 0,0 0 0 0,0 0 0 16,0 0 0-16,3-5-10 0,6-1 1 0,0-2 0 0,0 0 9 0,0-5-8 15,6 0 8-15,-3 0-8 0,3-6-10 0,-3 6-2 16,2-5 0-16,1-4 0 0,-3 4 20 0,0 5-8 15,0-6 8-15,-3 6 0 0,3 0-10 0,-3-1 10 16,-3 1-8-16,3 5 8 0,-3-5 16 16,-3 8 9-16,0-3 2 0,0 2 0 0,-3 6 12 0,0 0 2 15,3 6 1-15,0 2 0 0,-3 0-16 0,3 2-3 16,0-2-1-16,-1 5 0 0,1 1-13 0,-3 4-9 16,3-5 12-16,-3 1-12 0,0-6 0 0,3 2 0 15,0 3 0-15,-3-5-12 16,3 0-128-16,-3 3-24 0,0 2-6 0,0-13-1 0</inkml:trace>
  <inkml:trace contextRef="#ctx0" brushRef="#br0" timeOffset="67374.007">19373 1212 1094 0,'0'0'97'0,"0"0"-77"15,-6-5-20-15,0 5 0 0,6 0 86 0,0 0 14 0,-3-6 2 0,3 6 1 16,-6 6-57-16,6-1-11 0,-2-3-3 0,-1 9 0 15,3-3-19-15,0 5-4 0,0 6-1 0,3 2 0 16,-1-3-8-16,1 9 10 0,3-3-10 0,0 2 10 16,0-5-10-16,3 6 8 0,0-3-8 0,0-3 8 15,3 0-8-15,0-3 8 0,-3-7-8 0,-3-3 8 16,9 0 8-16,-6-3 2 0,0-5 0 0,-1 0 0 16,-2 0 16-16,3-5 3 0,0 2 1 0,0-10 0 15,-3 2-10-15,3-2-3 0,0 0 0 0,-3 0 0 16,3 0 4-16,-3-1 1 0,0 1 0 15,0 0 0-15,-3 0-6 0,0-1-2 0,-3 1 0 0,3 0 0 16,-3 2 16-16,0 3 3 0,0 3 1 0,0 2 0 16,0 3-15-16,0 0-3 0,0 0-1 0,0 0 0 15,0 0-23-15,0 8 0 0,-3 6 0 0,0-1 8 16,6 5-8-16,-3 4 0 0,0-4-11 0,0 9 11 0,0-1 0 0,3 6 0 16,-3-6-8-16,3 6 8 0,-3-6 0 0,0 6 0 15,0-5 0-15,-3-6-9 0,0 5 9 0,0-7 0 16,-3-1 0-16,-6 3 8 0,3-2 32 0,-3-3 6 15,-6 2 2-15,0 1 0 0,0-6 4 0,-5 0 0 16,-1 1 1-16,-3-1 0 0,0 0-35 0,0-2-7 16,-2 2-2-16,2 0 0 0,-3-5-9 15,3 0-12-15,1 3 2 0,-1-4 1 16,0-1-207-16,6 7-42 16,-26 3-8-16,17 0-2 0</inkml:trace>
  <inkml:trace contextRef="#ctx0" brushRef="#br0" timeOffset="68730.1784">20498 2275 1364 0,'0'0'30'0,"0"0"6"0,0 0 2 0,0 0 0 0,0 0-30 0,0 0-8 0,0 0 0 0,0 0 0 16,0 0 62-16,0 0 11 0,0 0 3 0,0 0 0 15,0 0-15-15,0 0-2 0,3-5-1 0,0-3 0 16,0 8-7-16,-3 0-2 0,0 0 0 0,0 0 0 15,3-5-33-15,-3 5-6 0,3-5-2 0,-3 5 0 16,6-3-28-16,0 3-7 0,0 0-1 16,3 0 0-16,0 0-53 0,0 3-11 15,3-3-3-15,0 5 0 0,0 0-116 0,3-2-23 0</inkml:trace>
  <inkml:trace contextRef="#ctx0" brushRef="#br0" timeOffset="68824.9264">20954 2328 172 0,'0'0'8'16,"9"0"1"-16,-9 0-9 0,15 0 0 0</inkml:trace>
  <inkml:trace contextRef="#ctx0" brushRef="#br0" timeOffset="69011.9417">21496 2283 633 0,'0'0'56'0,"6"6"-44"15,2-6-12-15,1 0 0 0,-3 0 136 0,3 2 24 0,3 1 6 0,-3-3 1 16,6 3-135-16,-3 2-32 0,-3-2 0 0,3-1-544 16</inkml:trace>
  <inkml:trace contextRef="#ctx0" brushRef="#br0" timeOffset="69289.8516">22305 2408 489 0,'18'0'21'0,"-9"0"6"0,0 5-27 0,0-5 0 15,3-5 0-15,-3 5 0 0,3 0 9 0,0-3-9 16</inkml:trace>
  <inkml:trace contextRef="#ctx0" brushRef="#br0" timeOffset="69432.4871">22579 2347 403 0,'0'0'36'0,"9"0"-36"16,0-5 0-16,0 5 0 0,-3 0 188 0,6 0 32 16,-3 0 5-16,0-6 2 0,0 6-137 0,2 0-27 15,1-2-6-15,3-4-1 0,-3 6-38 0,0-5-8 0,0 5-2 16,0-3 0-16,0-2-8 0,0 5-11 15,-3 0 3-15,0 0-417 0,-1-8-83 0</inkml:trace>
  <inkml:trace contextRef="#ctx0" brushRef="#br0" timeOffset="69578.081">22936 2315 1609 0,'0'0'71'0,"0"0"15"15,0 0-69-15,0 0-17 0,6 0 0 0,3-5 0 0,0 2 95 16,0 1 15-16,-3 4 3 0,3-2 1 0,0 0-68 0,0 0-14 15,0 8-2-15,0-8-1 16,-3 0-102-16,2 0-21 0,4 0-4 16</inkml:trace>
  <inkml:trace contextRef="#ctx0" brushRef="#br0" timeOffset="70094.0295">23457 2609 1036 0,'0'0'46'0,"0"0"10"0,0 0-45 0,0 0-11 15,0 0 0-15,0 0 0 0,0 0 147 0,0 0 27 16,0 0 6-16,0 5 0 0,0 8-138 0,3-5-28 15,0-2-6-15,0 1 0 0,0 7-8 0,-3-4-10 16,0 1 10-16,3-1-13 16,0 4-24-16,-3-1-5 0,0 0-1 0,3 0-431 15,-3 1-86-15</inkml:trace>
  <inkml:trace contextRef="#ctx0" brushRef="#br0" timeOffset="70277.5579">23526 3183 1094 0,'0'0'97'0,"-3"5"-77"0,3 3-20 0,-3 0 0 16,3 3 111-16,0 2 18 0,-3 0 4 0,3 0 1 15,0 1-86-15,0-1-16 0,0 0-4 0,0-5-1 16,0 3-27-16,0 2 8 0,0 3-8 0,-3-3 0 16,0 3-136-16,3-3-32 0,-3 13-6 15,-3-12-397-15</inkml:trace>
  <inkml:trace contextRef="#ctx0" brushRef="#br0" timeOffset="70424.1492">23481 3739 518 0,'0'0'23'16,"0"8"5"-16,0 2-28 0,-3-2 0 0,3 3 0 0,3 2 0 0,0-5 264 0,0 5 47 16,-3 6 9-16,3-6 3 0,0 3-236 0,0 0-47 15,0-3-10-15,-3 0-2 0,3 0-28 0,-3 0-20 16,3 1 4-16,0 2-760 0</inkml:trace>
  <inkml:trace contextRef="#ctx0" brushRef="#br0" timeOffset="70605.6602">23499 4479 633 0,'-3'14'56'0,"3"-6"-44"0,0 0-12 15,0 2 0-15,0 3 232 0,0 1 45 0,3-1 9 0,-3 0 2 16,3 0-228-16,-3 0-46 0,3 3-14 0,0-2 8 16,-3-1-132-1,0 3-27-15,0 10-5 0,0 1 0 0</inkml:trace>
  <inkml:trace contextRef="#ctx0" brushRef="#br0" timeOffset="70773.0712">23603 4972 1209 0,'0'7'108'16,"-3"4"-87"-16,6 2-21 0,-3 1 0 0,3-1 141 15,-3 0 24-15,3-2 5 0,-3 2 1 0,6 0-93 0,-3 0-18 16,-6 0-4-16,3 1-1 0,3-1-47 0,0-2-8 16,-3 4 0-16,-3-1-900 0</inkml:trace>
  <inkml:trace contextRef="#ctx0" brushRef="#br0" timeOffset="71824.3424">21424 3371 1191 0,'0'0'52'0,"0"0"12"0,0 0-51 0,0 0-13 0,-12 0 0 0,6-3 0 15,6 3 92-15,0 0 16 0,-9-2 4 0,6-4 0 16,3 6-46-16,-3-2-9 0,0-4-1 0,0 1-1 16,3 0-43-16,3 2-12 0,-3-2 0 0,3-3 0 15,3-5 10-15,0 7-2 0,0-4-8 0,0 2 12 0,6 2-12 0,0-1-10 16,0-1 2-16,3 0 0 0,-3 2 8 0,3 6 0 16,-3-8-9-16,5 6 9 0,-2-1 0 0,3 3 0 15,-3 3-9-15,0 2 9 0,0 3 0 0,0 3-10 16,-3-3 10-16,-3 2-8 0,-1 6-3 0,1 3 0 15,0-1 0-15,-6 9 0 0,-3-1 11 0,0 0 0 16,-3-2-9-16,0 5 9 0,-3 3 0 0,0-5-11 16,0 4 11-16,-2-4-8 0,-1-1 8 15,0-2-8-15,-3 2 8 0,0-4-8 0,-3-1 8 16,3-3 0-16,0 1 8 0,0-1-8 0,0-4 8 0,0-4-8 16,1 1 10-16,2-6-10 0,-3 3 24 0,3-3 0 15,-3-5-1-15,3 0 0 0,3-5-23 0,0 5 0 16,0-8 0-16,3 3 0 0,0-3 0 0,0 3 0 15,3-9 0-15,3 4 0 16,-3-1-24-16,3 1-5 0,3 2-2 0,-3-3 0 16,0 3 31-16,0 0 0 0,0 3 0 0,3 5 0 0,0-5 20 15,3 5 9-15,-3 5 3 0,3-5 0 0,0 8-32 0,0-3 0 0,2 3 0 0,-2 3 0 16,6-3 10-16,-3 2-10 0,0 1 10 0,0-1-10 16,3-4 16-16,0 2-4 0,0-3 0 0,-3 3 0 15,2-8-2-15,1 5-1 0,0-5 0 0,3 0 0 16,-6 0-9-16,0-5-9 0,0 5 9 0,0-8-13 15,-6 3-48 1,3-1-10-16,-1-2-1 0,1 0-684 0</inkml:trace>
  <inkml:trace contextRef="#ctx0" brushRef="#br0" timeOffset="72041.7585">21573 3540 1594 0,'0'0'35'0,"-6"-3"7"16,0 1 2-16,3 2 1 0,-3-8-36 0,6 8-9 0,-6 0 0 0,6 0 0 0,0 0 56 0,0 0 10 16,-3-3 2-16,3 3 0 0,0 0-12 0,0 0-1 15,0 0-1-15,0 0 0 0,0 0-22 0,0 0-5 16,6-2-1-16,3 2 0 0,0 0-13 0,3-6-2 0,0 6-1 0,3-5 0 16,0 2-10-16,2-2 0 15,1 5 0-15,3-8 0 16,0 6-102-16,0-1-13 0,3 3-2 0</inkml:trace>
  <inkml:trace contextRef="#ctx0" brushRef="#br0" timeOffset="76312.2219">3773 566 896 0,'0'0'40'0,"0"0"8"0,0 0-39 0,0 0-9 0,0 0 0 0,0 0 0 16,0 0 84-16,0 0 14 0,0 0 3 0,0 0 1 15,-6 0-25-15,6 0-5 0,0 0 0 0,0 0-1 16,-3 0-11-16,3 0-1 0,-6 0-1 0,6 0 0 16,0 0-14-16,0 0-4 0,0 0 0 0,0 0 0 15,0 0-12-15,0 0-4 0,0 0 0 0,0 0 0 0,0 0-13 16,0 0-3-16,0 0-8 0,0 0 12 0,0 0-12 0,0 0 0 15,-3 8 0-15,3 3 0 0,-3-3 0 0,3-3 0 16,0 8 0-16,0 3 0 0,0 0-8 0,0 5 8 16,0 6 0-16,3-6 0 0,-3 8 0 0,3-3 0 15,3 1 0-15,-6 7 0 16,3-2 0-16,3 8 0 0,-6 5 0 0,3 0 9 0,3 7-9 0,0-4 0 16,0 2 0-16,-3 3 0 0,3-2 0 0,-3 1 0 15,0 9 0-15,3 3 0 0,-3-6 0 0,3 8 12 16,-3-8 0-16,0 9 0 0,0 4-12 0,0 0 0 15,0 1 0-15,-3-1 0 0,0 1 0 0,0 2-17 16,0 3 4-16,0 2 1 0,0-8 12 0,-3 3 0 16,3-5 0-16,0-3 0 0,0 1 0 0,0 1 10 15,0 6-10-15,0-10 12 0,3 2 2 0,-3 0 1 0,0-8 0 16,6-5 0-16,-6 0-2 0,3 0 0 16,-3-3 0-16,3-2 0 0,-3-6-13 0,3-2 8 0,0 0-8 15,-1-9 0-15,-2-4 0 0,0-1 0 16,0-7-13-16,0 2 4 15,-2-8-39-15,-1-2-8 0,0-3-2 0,0-3-524 0,0 3-105 16</inkml:trace>
  <inkml:trace contextRef="#ctx0" brushRef="#br0" timeOffset="77257.8229">3734 3704 345 0,'0'0'31'0,"0"0"-31"16,0 0 0-16,0 0 0 0,0 0 144 0,0 0 22 0,0 0 5 0,0 0 1 16,0 0-88-16,3-5-16 0,-3 5-4 0,0 0-1 15,0 0-35-15,0 0-6 0,0 0-2 0,0 0 0 16,0 0-1-16,0 0-1 0,-3-8 0 0,3 8 0 15,0 0-6-15,0 0-2 0,0 0 0 0,-8 8 0 16,5-8-10-16,-6 5 0 0,0 3 0 0,0-3 0 16,-3 3 0-16,0 3 12 0,3 0-12 0,-3 2 12 15,-3-3 8-15,0 4 1 0,0 4 1 0,1-5 0 16,-4 6 11-16,0-3 3 0,-6 2 0 0,3 3 0 16,-6-2-14-16,1 5-2 0,-4-3-1 0,3 5 0 15,-3-2-4-15,1 5-1 0,-4 3 0 0,-3-3 0 16,0 3-1-16,1 0 0 0,-1-1 0 0,-6 1 0 15,4 0 7-15,2 2 2 0,0-10 0 0,6 5 0 16,-2-2 16-16,2-4 3 0,3 4 1 0,3-6 0 16,-6 3-12-16,4-3-2 0,2 3-1 0,3-3 0 15,-6-2-27-15,6 2 0 0,1-8-12 0,8 5 12 16,-3-4-42-16,3-1-1 16,-3 0 0-16,6 0-831 0</inkml:trace>
  <inkml:trace contextRef="#ctx0" brushRef="#br0" timeOffset="77765.4221">2559 4546 1710 0,'0'0'76'0,"0"0"15"0,0 2-73 0,-6 3-18 0,0 1 0 0,6 2 0 16,0-3 29-16,0 3 3 0,-6-3 0 0,6 3 0 15,0 3-6-15,0-3-1 0,-3 0 0 0,3 2 0 16,-6 1-7-16,0-1-2 0,0 4 0 0,3-6 0 15,-6 5-16-15,3 0 8 0,-6 3-8 0,3 0 0 16,-3 2 0-16,1-2 0 0,-1 5-10 0,-3 0 10 16,0-5-17-16,0 3 4 0,3-1 1 0,0-2 0 15,0 0 12-15,3-3 0 0,-3-5 0 0,6 3 0 16,-2-3 0-16,2-6 0 0,3 1 0 0,-3-3 0 16,6 0 16-16,0 0-4 0,0 0-1 0,0 0 0 0,0-5-1 0,0 0 0 15,0 5 0-15,0-6 0 0,3 4 7 0,0-6 2 16,3 2 0-16,2 1 0 0,1 0-1 0,3 2 0 15,-3-5 0-15,6 6 0 0,0-4-10 0,0 1-8 16,0 0 9-16,6-1-9 0,-7 1 0 0,4 0 8 16,0 2-8-16,3-5 0 0,0 3 0 0,-6-3 0 15,6 3 0-15,-4-1 0 0,-5 1-11 0,3-3 2 16,-3 0 0-16,0 0 0 16,0 0-132-16,3-2-27 15</inkml:trace>
  <inkml:trace contextRef="#ctx0" brushRef="#br0" timeOffset="78814.5689">4041 3686 1422 0,'0'0'63'16,"0"0"13"-16,0 0-61 0,0 0-15 0,0 0 0 0,0 0 0 15,0 0 67-15,0 0 10 0,0 0 3 0,0 0 0 0,0 0-40 0,0 0-8 16,6 0-2-16,-3-6 0 0,0 4-11 0,3-4-3 16,3 6 0-16,0-5 0 0,0 2-2 0,3 1-1 15,-3 2 0-15,2 0 0 0,4-3-13 0,0 3 11 16,-6 0-11-16,6 0 10 0,0 0-10 0,0 0 0 15,3 0 9-15,-3 0-9 0,-1 0 19 0,7 0-1 16,-3 0 0-16,0 0 0 0,3 3-18 0,3-1 0 16,-1-2 8-16,-2 3-8 0,0-3 0 0,6 0 0 15,-3 0 0-15,2-3 0 0,-5 3 0 0,3-2 0 16,3-1 0-16,3 3 0 0,-6 0 0 0,2-5 0 16,-5 2 0-16,9 3 0 0,-6 0 8 0,2-2-8 15,4 2 12-15,-6 2-12 0,3-2 16 16,3 8-4-16,-1-8-1 0,-2 3 0 0,9 2-11 0,-6 0 8 15,-4 1-8-15,7 2 8 0,-3-3-8 0,3 3 10 16,-4 0-10-16,4 2 10 0,6-4-10 0,-9 2 0 16,5 0 0-16,1 0 8 0,3 2-8 0,0-5 0 15,-1 3 0-15,4-2 0 0,-6 2 0 0,2-3 8 0,4 3-8 0,-6-3 0 16,2-5 0-16,1 3 0 0,0 2 8 0,-1 0-8 16,4-2 8-16,0 2-8 0,-4 1 12 0,4-1-4 15,-6 3 8-15,3-3 2 0,-4 3 0 0,4-3 0 16,0 3 1-16,-1 0 0 0,1-3 0 0,0 1 0 15,5 2-5-15,-2-3-1 0,0-2 0 0,2-1 0 16,-8 1-13-16,3 2 11 0,0-5-11 0,2 0 10 16,4 0-10-16,-3 0 0 0,-1 0 0 0,1 0 0 15,3 0 0-15,-4 0 0 0,-2 0 0 0,0 0 8 16,-4 0-8-16,4 0 0 0,-3 0 0 0,-1 3 0 0,-5-3 0 16,3 2 0-16,9 1 0 0,-7 2 0 0,-8-5 0 15,0 3 0-15,6 0 0 0,-7-1-11 16,-2 4-29-1,0-6-5-15,0 2-2 0,-3 1 0 0,0 0-169 0,-1 2-33 16</inkml:trace>
  <inkml:trace contextRef="#ctx0" brushRef="#br0" timeOffset="79315.067">7428 3694 1267 0,'-3'0'112'16,"-3"0"-89"-16,6 0-23 0,0 0 0 16,0 0 122-16,0 0 20 0,0 0 4 0,12 5 1 15,6 0-108-15,-6 3-22 0,-6-8-4 0,9 5-1 0,3-2 15 0,0 0 2 16,-6 5 1-16,2-8 0 0,1 0-16 0,6 2-3 15,-3 1-1-15,-3-3 0 0,-9 3-10 0,6 2 0 16,3-2 9-16,-3-1-9 0,-12-2 12 0,6 8-3 16,2-5 0-16,-2 2 0 0,-6 3 3 0,0 3 1 15,0-6 0-15,0 3 0 0,-3 5 19 0,0-2 3 16,-5 2 1-16,5 0 0 0,-3 0 6 0,-3 1 2 16,-9 1 0-16,0-1 0 0,9-1 1 0,-6 0 1 15,-3 0 0-15,0-2 0 0,7 2-27 16,-4 0-6-16,3-7-1 0,-3 4 0 15,-3-2-76-15,6 0-15 0,3-3-3 0</inkml:trace>
  <inkml:trace contextRef="#ctx0" brushRef="#br0" timeOffset="80313.3613">3666 725 518 0,'0'0'23'0,"0"0"5"0,0-3-28 0,-3-2 0 16,3-3 0-16,3 3 0 0,3-3 164 0,-6 3 28 0,6-9 6 0,0 6 1 16,3-2-119-16,-6-3-24 15,0 5-5-15,3-11-1 0,3 1-19 0,-6 2-4 0,3-3-1 0,-6 1 0 16,6 4-14-16,-4-12-2 0,4 7-1 0,0-2 0 16,-6 3-9-16,3-3 12 0,3 2-12 0,-3 1 12 15,0 2-12-15,3-3 0 0,-6 1 9 0,9 4-9 16,-9 1 0-16,3 0 0 0,0 5 0 0,0-3 0 15,3 4 0-15,0 1 0 0,-3-2 0 0,-3 8 0 16,0 0 0-16,0 0 8 0,0 0-8 0,6-5 0 16,-6 5 12-16,0 0-1 0,12-3-1 0,-12 3 0 15,3 0 5-15,6 3 1 0,-3 2 0 0,0 1 0 16,3-4 20-16,-3 9 4 0,-1-3 0 0,4 5 1 16,-3-5-12-16,0 5-2 0,3 6-1 0,0-6 0 15,0 5 1-15,0 1 0 0,0-6 0 0,0 8 0 16,3-7-13-16,-6 4-2 0,3 3-1 0,0-2 0 15,-3-1-27-15,0-2-4 0,-1 3-2 0</inkml:trace>
  <inkml:trace contextRef="#ctx0" brushRef="#br0" timeOffset="81731.1041">3684 3620 576 0,'0'0'25'0,"0"0"6"16,-6-6-31-16,0 12 0 0,6-6 0 0,0 0 0 0,0 0 111 0,0 0 16 0,-9 0 3 0,9 0 1 16,0 0-70-16,0 0-13 0,-6 0-4 0,6 0 0 15,0 0-14-15,0 0-3 0,-3-6-1 0,3 6 0 16,0 0-2-16,0 0 0 0,0 0 0 0,0 0 0 0,-3 0 0 15,3 0 0-15,6-8 0 0,0 3 0 0,-3-3-16 0,6 3-8 16,0-3 0-16,0 3 8 0,0-3-8 16,3-3 0-16,-3 3 0 0,-1-3 8 0,4 4 2 0,-6-1 0 15,9-6 0-15,-6-1 0 16,0 1 12-16,3-2 2 0,-3 3 1 0,6-8 0 16,-3 2 5-16,3 1 1 0,-3-3 0 0,5 2 0 0,-5-5-2 15,6 3 0-15,-3-3 0 0,3 1 0 0,0-1-9 16,3-3-1-16,-1-4-1 0,4-1 0 15,3 3-8-15,-6-8-2 0,3 2 0 0,2-4 0 0,-2-1-8 0,3-2 12 16,3-3-12-16,-6 2 12 0,2-2-12 0,-2 6 10 16,3-6-10-16,0 0 10 0,3-3 5 0,-1 3 1 15,-2-10 0-15,6 7 0 0,0-5-26 0,-1 8-5 16,4-3-1-16,-3 3 0 0,0 0 26 0,-1 0 5 0,-2 6 1 16,-3-1 0-16,6-5-16 0,-4 5 0 0,-5 3 0 0,3 3 0 15,0 0 0-15,-6 10 0 0,2-3 0 0,-5 1 0 16,-6 5 10-16,6 2-1 0,-3 1 0 0,0 4 0 15,0-4 8-15,-6 2 2 0,3 3 0 0,-7 2 0 16,4 3-7-16,-3-5 0 0,3 8-1 0,-9-3 0 16,6-3-23-16,-3 3-5 0,-3 0-1 15,6 3 0 1,0-3-133-16,-6 3-26 0</inkml:trace>
  <inkml:trace contextRef="#ctx0" brushRef="#br0" timeOffset="82598.6627">4746 1537 172 0,'0'0'16'0,"0"0"-16"0,0 0 0 0,0 0 0 15,0 0 159-15,0 0 29 0,-8 0 5 0,8 0 2 16,0 0-99-16,0 0-20 0,0 0-4 0,0 0-1 0,-6 0-7 0,6 0 0 16,0 0-1-16,0 0 0 15,0 0-18-15,0 0-3 0,0 0-1 0,0 0 0 0,0 0-20 16,0 0-4-16,0 0-1 0,9 0 0 0,2-5 1 0,-2 0 0 16,6 2 0-16,-6-2 0 0,6-9 23 15,0 9 4-15,0-3 0 0,3-5 1 16,0 8-27-16,2-8-6 0,-2 5 0 0,0 2-1 15,3-2 1-15,0-2 1 0,0 2 0 0,-1-3 0 0,-2 9-2 0,0-9-1 16,-3 3 0-16,3 3 0 0,-6-3-10 0,3 8 8 16,-6-8-8-16,3 8 8 0,-4-5-8 0,-2-1 0 15,3 4 9-15,-3 2-9 0,-3-6 8 0,-3 6-8 16,0 0 10-16,0 0-10 0,0 0 23 0,0 0-2 0,0 0 0 16,0 0 0-16,0 0-12 0,3 14-9 15,-3-6 12-15,0 5-12 0,3 11 12 0,-3-3-4 0,-3 11 0 16,3-1-8-16,0 4 29 0,-3 2-1 0,0 2 0 0,3 1 0 15,0 0 2-15,3 5 0 0,-3-6 0 16,3 1 0-16,-3-3-18 0,3-2-4 0,-3-4-8 16,3-4 12-16,0-9-12 0,0-4 0 0,-3-1 0 15,0-5 0-15,3-3 0 0,-3-5-18 0,0 0 4 0,-3-13 1 16,0-6 13-16,-3-2 0 0,-3 3 12 0,3-9-12 16,-3 9 0-16,0-4 0 0,1 4 0 15,-4-3 0-15,0 2 16 0,0 6-4 0,3-6-1 0,-6 1 0 16,6 2-2-16,-6 0 0 0,9 3 0 0,-6 0 0 15,0 5-9-15,1-5 0 0,2 5 0 0,3-6 8 16,-6 4-17-16,0 2-4 0,6 0-1 0,-6 3 0 16,3 5-86-16,3-6-18 15,-3 6-3-15</inkml:trace>
  <inkml:trace contextRef="#ctx0" brushRef="#br0" timeOffset="83963.0147">5321 788 864 0,'-9'-13'76'0,"9"13"-60"0,-3-5-16 0,3-3 0 16,-3-5 84-16,3 7 13 0,3-7 3 0,-3 5 1 15,-3-2-50-15,0 2-11 0,3 0-1 0,0 3-1 16,0-1-19-16,-6 4-4 0,6-9-1 0,-3 8 0 16,3 3 0-16,-3-5 0 0,0-8 0 0,-3 8 0 15,3 2 10-15,0-2 3 0,3-1 0 0,-3-2 0 16,3 3-7-16,3-3-2 0,-3 3 0 0,3-3 0 0,0 3-2 0,3-3-1 16,3 8 0-16,0-6 0 0,0-1-7 0,3 7-8 15,3 0 11-15,-3-6-11 0,-3 6 25 0,3 6-1 16,-6-6-1-16,5 0 0 0,1 2-12 0,-3 3-3 15,3 1 0-15,-9 2 0 0,3 5 5 0,0-8 1 16,-3 3 0-16,0 5 0 0,-3 1 2 0,-3-1 0 16,-3 5 0-16,0 1 0 0,-6 2-16 0,0 3 0 15,-3 2 0-15,1-5 0 0,-4 6 0 0,0-1 0 16,0 1 0-16,3-1 0 0,-3-2 0 0,6-3 0 0,3 3 0 16,3-3 0-16,0 0 0 0,6-2 12 15,0-1-1-15,0-4-1 0,3-1 8 0,6-5 2 0,-3 2 0 16,6-2 0-16,3 0-20 0,-6-2 0 0,6-1 0 15,0-2 0-15,3 2-12 0,-3-5-7 0,-1-5-1 16,4 2 0 0,0 3-35-16,0-5-7 0,-3-3-2 0</inkml:trace>
  <inkml:trace contextRef="#ctx0" brushRef="#br0" timeOffset="84187.274">5253 900 576 0,'0'-6'51'16,"0"6"-41"-16,0 0-10 0,0 0 0 16,0 0 307-16,0-2 59 0,2-4 12 0,4-2 2 0,6 8-272 0,0 0-56 15,6-5-10-15,0 5-2 0,3 0-19 0,6 0-3 16,-4-5-1-16,4 5 0 0,3 0-17 0,0 0 0 15,-3 0 0-15</inkml:trace>
  <inkml:trace contextRef="#ctx0" brushRef="#br0" timeOffset="86957.8317">5074 1815 345 0,'0'0'31'0,"0"0"-31"0,0 0 0 0,0 0 0 0,6-3 59 0,-6 3 5 16,0 0 2-16,0 0 0 15,0-5-10-15,-6-3-3 0,6 8 0 0,0 0 0 0,0 0-28 0,0 0-5 16,0-5-2-16,0 5 0 0,0 0-18 0,0 0 0 16,-3-8 8-16,3 8-8 0,0 0 9 0,0 0-1 15,0 0-8-15,0 0 12 0,0 0-12 0,0 0 9 16,0 0-9-16,0 0 8 0,0 0 3 0,0 0 0 16,0 0 0-16,0 0 0 0,0 0 17 0,0 0 3 15,0 0 1-15,0 0 0 0,9 8-3 0,-9-3 0 16,0 3 0-16,3 0 0 0,0 3-20 0,-3-6-9 15,3 3 8-15,-3 5-8 0,0 0 8 0,3 6-8 16,0 2 0-16,-3-2 8 0,0-1-20 0,6 3-5 16,-6-2-1-16</inkml:trace>
  <inkml:trace contextRef="#ctx0" brushRef="#br0" timeOffset="87154.2861">5056 2426 1476 0,'0'0'32'0,"-3"6"8"0,3-6 0 0,0 7 1 0,-3 1-33 0,3 3-8 0,0-3 0 0,0 0 0 16,0 2 22-16,0-2 2 0,0 6 1 0,0-4 0 16,0 3-14-16,3-5-3 0,0 6-8 0,-3-1 12 15,3-5-71-15,0 2-14 0,-3-2-3 0</inkml:trace>
  <inkml:trace contextRef="#ctx0" brushRef="#br0" timeOffset="87286.9484">5044 2733 518 0,'6'8'46'0,"-6"-3"-37"0,-6 1-9 0,6 2 0 16,0 0 124-16,0 2 24 0,0-5 4 0,0 6 0 16,0 0-68-16,0 2-15 0,-3 0-2 0,0 0-1 15,6 1-40-15,-3-1-8 0,0 0-2 0,0 0 0 0,-3 0-32 0,3 1-6 16,3-1-2-16</inkml:trace>
  <inkml:trace contextRef="#ctx0" brushRef="#br0" timeOffset="87437.5315">5089 3106 460 0,'0'0'41'0,"0"0"-33"0,0 11-8 0,-3-3 0 0,3-3 176 0,-3 3 32 0,0 3 8 0,3-4 0 0,0 7-120 0,0-6-25 0,0 0-5 0,0 2-1 16,0 3-39-16,0-5-8 0,0 3-2 15,0 2-463-15,6 0-93 0</inkml:trace>
  <inkml:trace contextRef="#ctx0" brushRef="#br0" timeOffset="87597.101">5130 3471 1386 0,'0'0'61'0,"-3"6"13"0,3 2-59 0,0 0-15 0,0 2 0 0,0-2 0 16,3 3 42-16,-3 2 6 0,0-8 0 0,3 8 1 16,-3-5-37-16,3 6-12 0,-3-1 8 0,0 0-472 15,0 0-95-15</inkml:trace>
  <inkml:trace contextRef="#ctx0" brushRef="#br0" timeOffset="87779.6757">5095 3881 1152 0,'0'0'51'0,"0"0"10"0,0 14-49 0,-3-6-12 15,3 2 0-15,-3-2 0 0,3 0 64 0,0 3 11 16,0-3 1-16,0 0 1 0,0 2-52 0,0-2-10 16,0 3-3-16,0-3 0 15,3 0-33-15,-3 2-7 0,0-5-2 0,3 3-594 0</inkml:trace>
  <inkml:trace contextRef="#ctx0" brushRef="#br0" timeOffset="87935.2451">5095 4141 748 0,'0'8'67'0,"0"-3"-54"16,0 3-13-16,-3-3 0 0,3 3 149 0,0 5 27 0,-3-5 6 0,3 3 1 16,0 2-83-16,0-8-16 0,-3 3-3 0,3 6-1 15,0-6-44-15,0-1-10 0,0 4-2 16,0-6 0-16,3 3-45 15,-3-8-10-15,0 0-1 0,6 3-476 0,-6-3-96 0</inkml:trace>
  <inkml:trace contextRef="#ctx0" brushRef="#br0" timeOffset="88066.4997">5151 4358 921 0,'0'0'40'0,"0"0"10"15,0 2-40-15,-6 4-10 0,3-1 0 0,0 0 0 0,-3 1 148 0,3-4 28 16,3 3 6-16,-3 1 1 0,1 2-142 0,2-3-28 15,0-5-5-15,-3 8-480 16,0-3-95-16</inkml:trace>
  <inkml:trace contextRef="#ctx0" brushRef="#br0" timeOffset="89614.7794">2952 4442 403 0,'0'0'17'0,"0"0"5"0,0 0-22 0,0 0 0 15,0 0 0-15,0 0 0 0,0 0 186 0,0 0 33 16,0 0 6-16,0 0 2 0,-3 0-135 0,3 0-28 16,0 0-4-16,0 0-2 0,0 0-36 0,0 0-7 15,0 0-2-15,0 0 0 16,0 0-43-16,6-5-9 0,3 2-1 0</inkml:trace>
  <inkml:trace contextRef="#ctx0" brushRef="#br0" timeOffset="91227.963">3782 3815 115 0,'0'0'10'0,"0"0"-10"15,0 0 0-15,0 0 0 0,0 0 223 0,0 0 42 16,0 0 9-16,0 0 2 0,6 0-208 0,3 0-42 15,-3 3-8-15,0 0-2 0,0-1-16 0,3 4 8 0,-3-4-8 0,0 3 0 16,3 1 0-16,-3-4-17 0,0 4 1 0,2-1 1 31,1-2-17-31,-3-1-4 0,3 6-1 0,0-5-426 0</inkml:trace>
  <inkml:trace contextRef="#ctx0" brushRef="#br0" timeOffset="91408.4834">4258 4090 957 0,'0'0'42'0,"0"0"10"16,6 0-42-16,3 3-10 0,-3 2 0 0,3-2 0 15,3 5 0-15,-3-8 12 0,3 5-12 0,-6-2-426 16</inkml:trace>
  <inkml:trace contextRef="#ctx0" brushRef="#br0" timeOffset="91735.6079">4595 4202 345 0,'0'0'15'0,"9"5"4"0,-6-2-19 0,6 2 0 16,-1 0 0-16,-2-2 0 0,3 2 88 0,3 3 15 15,-3-3 2-15,0 3 1 0,0 3-86 0,3-6-20 16,-3 3 0-16,0-3 0 16,-3 3-23-16,6-8-3 0,-3 6-1 0,2-1 0 0,-2 3 15 0,0-6 2 15,3 4 1-15,-6-1 0 0,9-5 9 0,-6 3 0 0,3-3 8 0,0 2-8 16,0-2 0-16,3 3 9 0,0-6-9 0,-1 3 0 16,1 0 0-16,-3 0 0 0,3 0 0 0,-6 0 0 15,6 0 0-15,-3 0 0 0,-3 0 0 16,3 3 0-16,-3 2 0 0,-3-5 0 15,-1 3 0-15,4 2 0 0,-9-5 0 0,6 5 0 16,3 1 0-16,-6 2 0 0,3-3 0 0,-3 3 0 0,6 0 0 0,-6-3-9 16,0 0 9-16,0 3 0 0,0-2 0 0,0 2 0 15,3-3 0-15,-6-5 0 0,0 0 0 0</inkml:trace>
  <inkml:trace contextRef="#ctx0" brushRef="#br0" timeOffset="92022.8691">4931 4493 230 0,'0'0'10'0,"0"0"2"0,0 0-12 0,0 0 0 16,0 0 0-16,0 0 0 0,0 0 248 0,0 0 48 15,-9 8 8-15,6-8 3 0,3 0-228 0,0 0-46 16,0 0-9-16,0 0-1 0,0 0-12 0,0 0-3 0,0 0 0 0,0 0 0 31,0 0-32-31,0 0-6 0,-3 2-2 0,-3-2-577 0</inkml:trace>
  <inkml:trace contextRef="#ctx0" brushRef="#br0" timeOffset="92191.4403">4467 4485 288 0,'-6'0'25'0,"-3"0"-25"0,0 0 0 0,-6 0 0 15,3 0 257-15,-3 0 47 0,6-3 8 0,-3 0 3 16,3 1-234-16,-5 2-46 0,-1-3-10 0,3 0-1 31,3 1-62-31,-6 2-12 0,0-5-2 0</inkml:trace>
  <inkml:trace contextRef="#ctx0" brushRef="#br0" timeOffset="92358.9819">3851 4395 403 0,'-15'0'17'0,"9"-3"5"15,0 3-22-15,-3 0 0 0,-6-3 0 0,9 3 0 0,-9 0 178 0,3 0 31 16,0 0 7-16,0 0 0 0,-5 3-139 0,5 0-28 16,-3-3-5-16,-3 2-2 0,3 4-27 0,0-6-6 15,-3 2-1-15,6 1-408 0,-6 5-83 0</inkml:trace>
  <inkml:trace contextRef="#ctx0" brushRef="#br0" timeOffset="92522.5599">3237 4474 1220 0,'-15'0'54'0,"10"0"11"0,-7 0-52 0,3 0-13 0,-6 0 0 0,3 0 0 15,3 0 78-15,-3 0 13 0,0 0 2 0,0 3 1 16,3-1-60-16,-3-2-12 0,4 3-2 0,-1 0-1 16,0-3-19-16,6 0-12 0,-6 0 1 0,3 0-465 15,-3 0-94-15</inkml:trace>
  <inkml:trace contextRef="#ctx0" brushRef="#br0" timeOffset="93194.8712">5139 4469 403 0,'0'0'36'0,"0"0"-36"0,0 0 0 0,0 0 0 16,0 0 255-16,0 0 44 0,6-8 9 0,0 3 1 15,-3 5-189-15,3-8-37 0,-3 2-8 0,3 1-2 16,3 0-51-16,0 2-10 0,-3-5-3 0,3 3 0 31,0 0-49-31,0-1-11 0,0 4-1 0,3-9-454 0,0 3-90 0</inkml:trace>
  <inkml:trace contextRef="#ctx0" brushRef="#br0" timeOffset="93360.4197">5464 4255 403 0,'0'0'17'0,"0"0"5"0,0 0-22 0,0 0 0 0,0 0 0 0,12 0 0 16,-12 0 218-16,6-3 39 0,3 0 8 0,0 1 2 16,-9 2-196-16,6-8-39 0,2 5-8 0,4 0-2 15,-6-5-32-15,3 3-6 0,0-3-2 0,-3 3 0 0</inkml:trace>
  <inkml:trace contextRef="#ctx0" brushRef="#br0" timeOffset="93529.9883">5732 4038 288 0,'0'0'25'0,"0"0"-25"16,0 0 0-16,0 0 0 0,0 0 222 0,6 0 39 15,-6 0 8-15,6 0 2 0,-6 0-134 0,0 0-26 16,6 0-6-16,0 0-1 0,-6 0-60 0,0 0-12 0,0 0-2 0,6 0-1 31,-1-6-47-31,-5 6-10 0,6-2-1 0,0-1-469 0,0 0-94 0</inkml:trace>
  <inkml:trace contextRef="#ctx0" brushRef="#br0" timeOffset="93658.6357">5836 3953 115 0,'0'0'10'0,"0"0"-10"0,0 0 0 0,0 0 0 15,0 0 329-15,0 0 64 0,0 0 13 0,0 0 2 16,0 0-240-16,0 0-49 0,0 0-10 0,0 0-1 16,12 0-61-16,-3-5-12 0,0 2-3 15,0 0 0 1,-3 1-117-16,5 2-24 0</inkml:trace>
  <inkml:trace contextRef="#ctx0" brushRef="#br0" timeOffset="94788.8287">5041 1429 1407 0,'-9'-8'62'0,"6"3"14"0,3 5-61 0,0-8-15 0,0 2 0 0,0 1 0 16,0-3 16-16,0 3 0 0,0 5 0 0,0-3 0 16,0-2-16-16,0-3 0 0,0 8 0 0,0 0-10 15,0-5-14 1,-6 5-4-16,6 0 0 0,0 0-384 0,-3-8-78 0</inkml:trace>
  <inkml:trace contextRef="#ctx0" brushRef="#br0" timeOffset="95008.4622">4675 1225 1209 0,'0'0'108'0,"-9"-5"-87"16,0 5-21-16,3-6 0 0,0 4 32 0,0 2 3 16,0 0 0-16,0-5 0 0,3 5-35 0,-5 0 0 15,2 0 0-15,0-6 0 16,6 4-44-16,-9 2-2 0,3 0-1 0,0 0 0 16,-3 0-37-16,0 0-8 0</inkml:trace>
  <inkml:trace contextRef="#ctx0" brushRef="#br0" timeOffset="95163.5391">4226 1140 853 0,'-6'0'37'0,"-3"0"9"0,3 0-37 0,0 0-9 15,0 0 0-15,0 0 0 0,3 0 8 0,-6 6-8 0,3-6 12 0,0 2-268 16,0-2-53-16</inkml:trace>
  <inkml:trace contextRef="#ctx0" brushRef="#br0" timeOffset="95339.3924">3916 1074 615 0,'0'0'27'15,"-6"0"6"-15,0 0-33 0,3-5 0 0,-3 5 0 0,0 0 0 0,0-8 80 0,0 3 10 16,-3-3 2-16,0 8 0 0,4-6-16 0,-1 1-4 15,3 5 0-15,-6 0 0 0,3-5-38 0,0 2-8 16,0 3-2-16,3-5 0 0,-6 5-24 0,3-5-17 16,0 5 2-16</inkml:trace>
  <inkml:trace contextRef="#ctx0" brushRef="#br0" timeOffset="98275.4457">2999 4109 345 0,'0'0'31'0,"-3"-8"-31"0,3 3 0 0,0-1 0 15,0-1 124-15,0 1 20 0,0-4 3 0,0 2 1 16,0 0-58-16,0 0-11 0,0-3-3 0,-3 3 0 15,3-2-32-15,0 2-8 0,0 3 0 0,0-3-1 0,0 0-3 0,0 2 0 16,0 1 0-16,0 0 0 0,0 2 6 0,0 3 1 16,0 0 0-16,0-5 0 0,0 0-4 0,0 5-1 15,0 0 0-15,0 0 0 0,0 0-17 0,0 0-3 16,0 0-1-16,0 0 0 0,0 0-13 0,0 0 0 16,0 0 8-16,0 0-8 0,0 10 0 0,-6-5 0 15,3 3 0-15,-3 6 0 0,3-4 0 0,0 3 0 16,-5 3 0-16,2 3 0 0,-3-1 0 0,3 3 9 15,0-2-9-15,-3-3 8 0,3 8-8 0,-3-6 0 16,3 3 0-16,0-2-11 0,-3-6 11 16,3 3 0-16,3-3 10 0,-6-2-10 0,6 2 22 15,-3-5-2-15,3 0 0 0,-3 0 0 0,0 0-4 0,6 0-2 16,-3-3 0-16,3-5 0 0,-3 5-2 0,3-5-1 16,0 0 0-16,0 0 0 0,0 0-11 0,0 0 0 15,0 0 0-15,0 0 0 0,0 0 0 0,6 8 0 16,-6-8 0-16,12 0 0 0,-3-5 0 0,-3 2 0 0,9 1 0 0,-6-1 0 15,6 3 10-15,3 0 0 0,-3-5 0 0,3 2 0 16,-1 3 20-16,7 0 4 0,3 0 1 0,-3 0 0 16,6 3-14-16,-1 2-2 0,1-5-1 0,0 3 0 15,3-1-6-15,-4 1 0 0,1 2-1 0,-3-5 0 16,0 0-11-16,-3 0 0 0,-1 0 0 0,-2 0 0 31,0 0-80-31,-9 0-17 0,-3 0-4 0</inkml:trace>
  <inkml:trace contextRef="#ctx0" brushRef="#br0" timeOffset="100594.198">1809 4710 1173 0,'0'0'52'0,"0"0"11"0,0 0-51 0,0 0-12 0,0 0 0 0,-6-8 0 15,3 5 88-15,3 3 16 0,-6-3 2 0,3-5 1 16,0 6-66-16,3 2-13 0,-6-6-2 0,6 1-1 15,-3 0 11-15,6 2 1 0,-3 1 1 0,6-6 0 16,-3 2-29-16,6 1-9 0,0 0 0 0,0 2 0 16,2-5-9-16,1 6-9 0,6-1-2 0,-6-2 0 0,6 2 8 0,-3 0 0 15,0 3 1-15,0 0 0 0,3 0-1 0,-7 3-1 16,1 5 0-16,3-8 0 0,-3 5 0 16,-3-2 0-16,0 2 0 0,3 3 0 0,-12 0 13 0,3 3-12 15,3-6 12-15,-6 5-12 16,0-2 12-16,-9 6 10 0,9-4-2 0,-9 1 0 0,0 2 9 15,6 0 2-15,-6 1 0 0,-3-4 0 0,3 1-4 16,3 2-1-16,0-3 0 0,-3-2 0 0,1 3-6 16,-1-3-8-16,6 0 11 0,-3-3-11 15,3 0 14-15,3-5-4 0,0 0-1 0,0 0 0 0,0 0-9 0,0 0 0 16,0 0 0-16,0 0 8 0,3-5-8 0,6-5 0 16,0 2 0-16,-1 0 8 0,1-6 0 0,-3 1-8 15,3 3 12-15,3-4-4 0,-3 1 0 0,0-3-8 16,0 3 12-16,0-3-4 0,0 3-8 0,3 0 0 0,-3 0 0 15,0 5 8-15,-3-6-8 0,-1 4 0 0,4 2 0 16,-6 0 8-16,6 3 0 0,-9 5-8 0,0 0 12 0,0 0-4 16,0 0 6-16,0 0 1 0,0 0 0 0,0 0 0 15,-6 5 10-15,3 0 3 0,3 6 0 16,-3-1 0-16,-6-2-19 0,4 6-9 0,-1-4 10 0,6 3-10 16,-9 1 24-16,3-1 0 0,3 0-1 15,3 0 0-15,-9-5-2 0,6 3 0 0,3-1 0 0,0 6 0 16,3-10-21-16,-3 1 9 0,3 7-9 15,3-9 0-15,3 3 0 0,0-5 0 0,2 2-12 16,1 0 3-16,6-2-14 16,3-1-2-16,0-2-1 0,3-2-606 0,5-1-120 0</inkml:trace>
  <inkml:trace contextRef="#ctx0" brushRef="#br0" timeOffset="101559.7991">7955 3998 1785 0,'-6'3'159'0,"0"-3"-127"0,6 0-32 0,-3 2 0 16,-3-2 94-16,0 0 13 0,6 0 2 0,0 0 1 16,0 0-64-16,0 8-13 0,-3 0-2 0,3 0-1 15,6 3-8-15,-6-6-2 0,-6 5 0 0,6 1 0 16,6 2-20-16,-3 3 0 0,-6 0 0 0,6 3 0 15,3-4 0-15,0 4 0 0,0-1 0 0,0-2 0 16,0 0 0-16,3-3 0 0,3-2 0 0,-3 0-12 16,-9-11 2-16,9 0 0 0,6 2 0 0,0-4 0 15,-9 2 10-15,3-8 0 0,2 2 0 0,1-7 8 16,-3 0 14-16,0 0 3 0,-3-1 1 0,0 1 0 16,0-3 2-16,-3 3 1 0,-3 0 0 0,6 0 0 15,3-1-9-15,-9 6-1 0,-6-5-1 0,3 5 0 0,6 3 3 16,-3 5 1-16,-3-8 0 0,-3 5 0 0,0 1-14 0,6 2-8 15,0 0 8-15,0 0-8 0,-3 8 0 0,0 0 0 16,9 5 0-16,-3 0 0 0,0 8-9 0,0 0 0 16,9 1 0-16,-3 1 0 0,-3 4 9 0,0-6 0 15,0 6 0-15,0-1 8 0,0-2-8 16,-6-3 0-16,-9 0 0 0,3 3 0 0,3-6 11 0,-6 1 4 16,-12 2 1-16,3-2 0 0,6-3 0 0,-6-1 1 15,-2-1 0-15,-1-4 0 0,0 1-17 0,0-3-17 16,0 0 3-16,0-6 1 15,-2 1-121-15,5-3-24 0,0-3-5 0</inkml:trace>
  <inkml:trace contextRef="#ctx0" brushRef="#br0" timeOffset="102639.4399">3166 312 1134 0,'0'0'50'0,"9"-5"10"0,-6 2-48 0,6-2-12 0,-6 0 0 0,3 2 0 15,6 3 67-15,-3-5 10 0,-4 5 3 0,4 0 0 16,6 0-27-16,-6 5-5 0,3-5 0 0,-3 8-1 16,3-3-39-16,3 3-8 0,0-2 0 0,-3 1 0 15,6-1 0-15,-10 2 0 0,10-3 9 0,-3 0-9 16,-6-2 0-16,3-3 0 0,0 5 0 0,0-5 0 16,-3 0 13-16,-3 0-2 0,0 5-1 0,-6-5 0 0,0 0-10 0,0 0 0 15,-3 3 0-15,0 10 0 0,3-2-13 0,-9-3 5 16,-3 5 8-16,3-5-13 0,-3 11 13 0,3-6-12 15,-6 0 12-15,3 0-12 0,0-2 12 16,3 2 0-16,1 0 0 0,-1 1 0 16,3-1 0-16,3 0 8 0,0 0 1 0,3 0 0 15,0-7 6-15,0 2 1 0,3 5 0 0,0-5 0 0,3 2-16 16,3-10 0-16,-1 8 8 0,4-8-8 0,0 0-15 0,3 0-5 16,-3-5-2-16</inkml:trace>
  <inkml:trace contextRef="#ctx0" brushRef="#br0" timeOffset="102890.8357">3288 508 1450 0,'-15'-5'64'0,"9"5"14"0,0-3-62 16,3 3-16-16,0-5 0 0,3 5 0 0,0-6 107 0,0 6 18 0,3-2 4 0,6-3 1 16,-6-1-62-16,9 4-12 0,3-4-2 0,-6 1-1 15,9 5-21-15,0-8-5 0,2 8-1 0,7-5 0 16,-6 5-26-16,9-3 0 0,-9-2-9 0</inkml:trace>
  <inkml:trace contextRef="#ctx0" brushRef="#br0" timeOffset="104943.5257">2583 3466 1292 0,'0'0'28'0,"-3"-3"7"0,-6-2 1 0,0 2 0 0,0-2-36 0,3 5 0 16,-3-8 0-16,0 3 0 0,0 5 76 0,6-8 8 15,-3 3 1-15,3-1 1 0,-9-2-43 0,12 3-9 16,-9-5-2-16,3 2 0 0,3 0-11 0,0 0-2 0,0-3-1 0,0 3 0 16,3-2-18-16,0 2 8 0,0 0-8 0,0-5 0 15,3 7 0-15,3-7 0 0,-3 5 0 0,3 3 0 16,3-3 0-16,-3 3 0 0,9 5 0 0,-6 0 0 15,3 0 0-15,3 2 0 0,0 1-10 0,0 5 10 16,-1-3-18-16,-2 3 4 0,0 5 1 0,6-7 0 16,-9 7-5-16,6 0-1 0,-3 0 0 15,-3 1 0-15,0 1-1 0,-3 1 0 0,-6 0 0 0,3 3 0 16,-3-1 20-16,-3 1 0 0,-3 2 0 16,-3-3 9-16,0-2-9 0,3 8 8 0,-9-8-8 15,9 2 8-15,-12 6-8 0,6-8 10 0,-3 3-10 16,0-1 10-16,-2 1-1 0,5-3 0 0,-6 2 0 0,6-7 0 15,0 2-9-15,3-5 0 0,0-3 0 0,0 3 0 16,6-8 16-16,-6 3 5 0,9-3 1 0,0 0 0 16,0 0-12-16,0 0-2 0,0 0-8 0,0 0 12 15,0 0-12-15,0 0 9 0,9-3-9 0,0-2 8 16,6 5 4-16,0-3 1 0,0 3 0 0,3 3 0 0,3 2-5 0,-1-5 0 16,-2 3-8-16,3-1 12 0,0 1-12 0,-6 2 0 15,9-5 0-15,-4 0 0 0,-8 3 0 0,3 0 0 16,0-1-11-16,0-2 11 15,-6 0-59-15,0 0-4 0,0 0-1 16</inkml:trace>
  <inkml:trace contextRef="#ctx0" brushRef="#br0" timeOffset="105150.0997">2529 3620 1209 0,'0'0'108'0,"-3"-6"-87"16,0-2-21-16,3 3 0 0,0 0 184 0,3-1 33 0,3-2 7 0,0 3 0 15,3 3-147-15,-6-4-29 0,6 1-7 0,3 2-1 16,-3 3-11-16,-1-5-2 0,7 2-1 0,0 3 0 31,-3-2-43-31,6-1-9 0,-3 3-2 0,3 0-624 0,0 0-124 0</inkml:trace>
  <inkml:trace contextRef="#ctx0" brushRef="#br0" timeOffset="106414.5889">2877 3649 518 0,'0'0'46'0,"0"0"-37"0,0 0-9 0,0 0 0 16,0 0 124-16,0 0 24 0,0 0 4 0,0 0 0 16,0 0-70-16,0 0-14 0,-6-3-4 0,6-2 0 0,0 5-17 0,-9-3-4 15,3-2-1-15,6 5 0 0,0 0-15 0,-3 0-3 16,0-8-1-16,0 3 0 0,3 5-14 0,0 0-9 16,0 0 12-16,0 0-12 0,3-6 0 0,0-2 0 15,-3 8 0-15,9 0 0 0,-9 0 0 0,3-5 0 16,3 5 0-16,0 0 0 0,3 0 0 0,-3 0 0 15,0 5 0-15,0-5 0 0,3 3 0 0,-6 2-9 16,3 1 9-16,-3-4 0 0,0 9-8 0,3-6 8 16,-6 3-8-16,0 0 8 0,0 0-19 0,-6 2 2 15,6-2 0-15,-3 3 0 0,0 2-1 0,3 0 0 16,-9-5 0-16,9 6 0 0,-9-1 10 0,3-3 8 16,3 1-12-16,3 0 12 0,-3-4-8 0,-3 4 8 0,3-8 0 15,3-3 0-15,0 5 0 0,0-5 0 16,0 0 12-16,0 0-3 0,0 0 4 0,0 0 1 0,0 0 0 0,0 0 0 15,0 0-6-15,0-5-8 0,9 2 11 16,-6-2-11-16,6-6 9 0,0 3-9 0,0 0 0 16,-6-5 9-16,6 0-9 0,0 0 0 15,-3-1 0-15,3 4 0 0,-3 2 0 0,2-3 0 0,-5 3 0 16,6 0 0-16,-9-5 0 0,9 5 0 0,-6 3 0 0,0-3 0 16,-3 3 0-16,3-3 0 0,3 3 0 15,-6 5 0-15,6-6 0 0,-6 6 0 0,0 0 0 16,0 0 8-16,0 0 2 0,0 0 0 0,-9-8 0 0,9 8 0 15,0 0 9-15,-6 3 1 0,0 2 1 0,0 1 0 16,-3-1-8-16,3 5-1 0,1 1-1 0,2-3 0 16,-9 2-11-16,6 1 12 0,3 0-12 0,-3 2 12 15,3 0 0-15,3-2 1 0,-6 2 0 0,6 0 0 16,6-2-13-16,-3-1 0 0,3 4 0 0,0-7 0 0,9-1-9 16,-4-1-5-16,7-2-1 0,3 2 0 15,9-5-103-15,-6-8-21 16,23-5-4-16,-8-3-1 0</inkml:trace>
  <inkml:trace contextRef="#ctx0" brushRef="#br0" timeOffset="108098.5061">5800 3659 460 0,'0'0'20'0,"0"0"5"0,-6 0-25 0,0 0 0 0,0 0 0 0,3-5 0 15,-3 2 230-15,6 3 41 0,0 0 8 0,-6-2 1 16,3-1-162-16,-2 3-33 0,-1 0-6 0,0-5-2 16,6 5-33-16,0 0-8 0,-3-3 0 0,3 3-1 15,0 0-15-15,0 0-4 0,-6 0 0 0,6 0 0 16,0 0-8-16,0 0-8 0,0 0 9 0,0 0-9 0,0 0 0 0,0 0 0 16,0 0 0-16,0 0 0 15,0 0 0-15,6 8 0 0,3-3 0 0,0 3 0 0,-1-3 11 0,4 6-1 16,0 0 0-16,0-3 0 0,0 2 2 0,0-2 0 15,-3 3 0-15,3 2 0 0,3-2-4 16,0 2 0-16,-7-3 0 0,1 4 0 16,0-1-8-16,0-5 0 0,-3 2 0 0,3 4 0 0,-9-9 0 15,6 5 0-15,-6 1 12 0,0-6-4 0,-3 3 19 16,0-2 3-16,3 1 1 0,-9-4 0 0,0 0 2 16,-6 5 1-16,4-3 0 0,-4-5 0 0,-3 5-4 15,-3 3-1-15,3-5 0 0,-3 2 0 0,-3 0-10 0,4 1-3 16,-1-4 0-16,0 4 0 0,3-1-16 0,0 3 8 15,-3-5-8-15,6 2 0 0,1 0-8 0,-1 0-9 16,3 3-2-16,3-2 0 16,0 2-121-16,9-3-24 0,-6 0-4 0</inkml:trace>
  <inkml:trace contextRef="#ctx0" brushRef="#br0" timeOffset="108966.2542">5747 3183 633 0,'0'0'56'0,"0"0"-44"0,0 0-12 0,0 0 0 16,0 0 169-16,-3-5 32 0,-3 2 7 0,0-2 0 15,3-1-115-15,3 4-23 0,0-4-5 0,0 1-1 16,0 0-29-16,0 2-7 0,3-2 0 0,0-3-1 16,0 3-14-16,0-3-2 0,3-5-1 0,0 7 0 15,0-2 0-15,2 3 0 0,4 0 0 0,-3-1 0 16,3 4-10-16,3-6 0 0,0 5 0 0,0 1 8 0,3 2-8 0,0 0 0 15,2 0 0-15,-2 5 0 16,0-2-19-16,0 4 1 0,-3-1 0 0,0 2 0 16,0 2 5-16,0-2 1 0,-7 3 0 0,1 2 0 0,0 0 12 15,0 0 13-15,-6 3-2 0,3 0-1 0,-6 0-10 16,0 8 0-16,0-6 0 0,-6 6 0 0,3 0 0 16,-3-3 0-16,0 3 0 0,0-3 0 15,-3-2 0-15,1-1 0 0,2-2 0 0,-3 0 0 0,0-5 0 0,3-1 0 16,3-2 0-16,-9-3 8 0,6 1 1 0,0 2 0 15,3-8 0-15,0 5 0 0,3-5-9 0,-6 0 0 16,0 0 0-16,6 0 0 0,0 0 9 0,0 0 0 16,-3-5 0-16,0-3 0 0,6 2-9 0,-3-4 0 0,0-1 9 15,0 1-9-15,3 2-15 0,3-6-7 0,-3 4-2 0,3 2 0 16,-3 0 4-16,3 3 1 0,-3-1 0 0,-3 6 0 16,0 0 19-16,9 0-10 0,0 6 10 0,0-6-8 15,-3 5 8-15,3 3 0 0,2-3 0 0,1 3 0 16,-3-3 0-16,3 3 0 0,-3-2 0 15,3-4 0-15,0 4 0 0,3-1 8 0,-3 0-8 16,0 3 0-16,0-8 0 0,-1 3-16 0,-2-1 2 0,0-2-465 16,0 0-93-1</inkml:trace>
  <inkml:trace contextRef="#ctx0" brushRef="#br0" timeOffset="109170.8423">5931 3334 1407 0,'0'0'62'0,"-6"-6"14"0,3 6-61 0,3 0-15 15,0 0 0-15,0 0 0 0,0 0 95 0,0 0 16 16,0 0 3-16,0 0 1 0,0 0-70 0,9-2-13 16,0 2-4-16,6-5 0 0,-3 5-10 0,3-6-2 15,3 4-1-15,-1 2 0 0,1-6-15 0,0 1 0 16,0 0-9-16,3-3-866 0</inkml:trace>
  <inkml:trace contextRef="#ctx0" brushRef="#br0" timeOffset="110419.6357">6279 3358 1256 0,'0'0'28'0,"0"0"5"0,0 0 2 0,0 0 0 0,0 0-35 0,0 0 0 0,0 0 0 0,0 0 0 16,0-3 48-16,0 3 4 0,0 0 0 0,0 0 0 15,0 0-19-15,0 0-3 0,0 0-1 0,0 0 0 16,0 0-13-16,0 0-4 0,3 5 0 0,0 3 0 16,0-3-12-16,0 3 0 0,-3-8 0 0,0 0 0 15,3 6 9-15,-3-6-9 0,0 0 8 0,0 0-8 16,12 5 17-16,-9-5-1 0,-3 0-1 0,6 0 0 15,3 0 11-15,-3-8 2 0,0 3 1 0,3-3 0 0,-3 3-13 0,0-3-2 16,0 2-1-16,-3-2 0 0,3-2-13 0,-3 2 0 16,0 3-9-16,0-3 9 15,-3 2 0-15,0-2 0 0,0 8 11 0,3-2-3 0,-3 2-8 0,0-3 0 16,0 3 0-16,0 0 0 0,0 0 0 0,0 0 0 16,0 0 0-16,0 0 0 0,0 0-9 0,0 0 9 15,3 0-10-15,3 8 10 0,2 3 0 0,-2-3 0 16,-3 5 11-16,0-5-3 0,0 5-8 0,0 3 8 15,0-3-8-15,0 8 8 0,0-8-8 0,0 6 0 16,0-6-8-16,0 3 8 0,-3-3 0 0,0 1 0 16,0 1 0-16,-3-1 0 0,3-1 0 0,-3-5 11 15,0 2-1-15,0-2 0 0,0 0 31 0,-3 0 7 16,3-3 0-16,-3 3 1 0,0-2-12 0,1-1-2 0,-4 0-1 16,3-2 0-16,-3 2-23 0,0-5-11 0,3 0 10 15,-9 0-10 1,6 0-20-16,0 0-11 0,0-8-1 0,0 8-902 0</inkml:trace>
  <inkml:trace contextRef="#ctx0" brushRef="#br0" timeOffset="112348.4487">3514 1159 172 0,'0'0'16'0,"0"-5"-16"16,0-3 0-16,6 2 0 0,-3-4 97 0,0 2 17 0,0 0 3 0,3-3 1 15,3 3-66-15,-3-5-12 0,-3 0-4 0,0 5 0 16,3-5-12-16,3 7-4 0,-3-4 0 0,0 2 0 16,-3 0 7-16,3 3 1 0,3 5 0 0,-4-8 0 15,1 2 7-15,-3 1 1 0,-3 5 1 0,0 0 0 16,6-2-4-16,-3-4-1 0,-3 6 0 0,0 0 0 16,0 0 16-16,0 0 4 0,0 0 0 0,0 0 0 15,0 0-18-15,6 6-3 0,-6-6-1 0,6 7 0 16,0 7 11-16,-3-6 3 0,-3 5 0 0,0 3 0 15,6-3-28-15,-6 0-4 0,0 0-2 0,-6 9 0 16,3-9-10-16,3 5 0 0,-6-4 0 0,3 4 0 16,0 3 0-16,0-7 0 0,0-1 0 0,3 0 0 15,-3-2 0-15,-3 2 0 0,6-5 0 0,-3-3 0 0,3-5 0 0,0 0 0 16,0 0 0-16,0 0 0 16,0 0 0-16,0 0 0 0,0 0 0 0,0 0 0 0,0 0 0 15,0 0 0-15,9-5-8 0,-6-1 8 16,0-2 0-16,3 1 0 0,3 1 0 0,-6 1 0 0,3-8 10 15,-3 5-10-15,6 3 12 0,-6-9-12 0,3 6 10 16,-6 3-10-16,3-3 8 0,0 3-8 0,-3 5 0 16,6-8 0-16,-6 8 8 0,0 0-8 0,9-5 0 15,-9 5 0-15,0 0 0 0,3 5 0 0,3-5 10 0,0 8 0 16,3-3 0-16,-3-2 0 0,2 7 1 0,4-2 0 16,-9 0 0-16,6 3 0 0,3 2 2 0,-6-5 1 15,6 3 0-15,0-4 0 0,6-1-1 0,-9 2 0 16,3-3 0-16,0 3 0 0,-1-3-13 0,-2-2 8 15,3 2-8-15,-3 0 0 0,-3-5 0 0,0 8 0 0,0-2 0 0,3-4-10 32,-9-2-120-32,0 11-24 0,0 2-5 0,-6 0-1 15</inkml:trace>
  <inkml:trace contextRef="#ctx0" brushRef="#br0" timeOffset="113490.6407">2740 1331 1033 0,'-9'0'45'0,"0"0"11"0,6 0-45 0,-5 0-11 0,-4 0 0 0,6 0 0 16,3 0 76-16,-6 0 12 0,0 0 4 0,6 0 0 15,-3 0-29-15,3-5-6 0,-3 5-1 0,6 0 0 16,0 0-24-16,0 0-6 0,-6-3-1 0,6 3 0 16,0 0-11-16,0 0-2 0,0-5-1 0,-6-3 0 15,6 8-11-15,0 0 10 0,0-6-10 0,6-2 10 16,-3 3-10-16,6-3 0 0,-6 8 0 0,3-5 0 15,6-3 0-15,-3 8 0 0,-6-5 0 0,6 5 0 16,0 0-9-16,-1 0 9 0,-5 5 0 0,6 3 0 16,-6-3-10-16,3 3 10 0,0 5-8 0,-3 1 8 15,0 4 0-15,0 9 0 0,-3-9 0 0,-3 9 0 16,0 4 0-16,0-2-10 0,-3 3 10 0,0 0 0 16,-3 0-15-16,3-6 4 0,-8 1 1 0,8-6 0 15,-9 3 10-15,3-9 0 0,0 4 0 0,0-6 0 16,3-2 0-16,0 2 0 0,0-5 8 0,0-3-8 0,0 8 0 15,3-10 8-15,-3 2-8 0,1-5 0 0,-1 0 0 0,6 0 0 16,-6 0-10-16,9 0 10 0,-6-5-19 0,0 2 3 16,6-2 1-16,-6 0 0 0,6-3-3 0,0 0-1 15,0 3 0-15,0-3 0 0,6 3 7 16,-6-6 2-16,0 11 0 0,3-3 0 0,6-2 10 0,-6-3 0 16,3 8 0-16,-6 0 0 0,0 0 0 0,6-5 0 15,0 5 0-15,2-6 0 0,-5 6 19 0,6 6-1 16,3-6 0-16,0 0 0 0,3 5-2 0,0-5-1 15,3 3 0-15,3 2 0 0,0-5-7 16,-1 0-8-16,-2 0 11 0,3 0-11 0,0 0 0 0,-3-5 0 16,3 2 0-16,-10 3 0 15,7-5-20-15,-6-3-10 0,0 8-2 0,-3-5-657 0</inkml:trace>
  <inkml:trace contextRef="#ctx0" brushRef="#br0" timeOffset="113704.0103">2618 1564 1670 0,'-9'-11'148'0,"9"11"-118"0,0 0-30 0,0 0 0 15,-1458-3 68-15,2928-2 7 0,-1458 5 1 0,3-5 1 0,-3 2-33 0,3 3-8 16,3 0 0-16,3-5-1 15,-1 5-14-15,1 0-2 0,-3 0-1 0,0 5 0 0,3-5-18 16,-6 0-17-16,-1 3 3 0,1 2-924 16</inkml:trace>
  <inkml:trace contextRef="#ctx0" brushRef="#br0" timeOffset="114758.5754">3065 1532 288 0,'-9'0'25'0,"6"0"-25"16,3 0 0-16,-6 0 0 0,3 0 203 0,-3 0 35 15,6 0 7-15,-3-8 2 0,-3 5-135 0,0 1-28 16,6 2-4-16,0 0-2 0,0 0-34 0,0 0-8 15,0 0 0-15,0 0-1 0,0-6-26 0,0 6-9 16,0 0 0-16,6-5 9 0,0 2-9 0,3 3 0 0,-9 0 0 16,6 0 0-16,0 0 0 0,3 0 0 0,-9 0-9 0,9 8 9 15,-9-2 0-15,6-1 0 0,-6-5 11 0,6 8-11 16,-6-3 0-16,0 8 0 0,0-5 0 0,-6 6 0 16,0-1 0-16,0 0 0 0,3 0 0 15,-6 1 0-15,-3-1 0 0,3-3 0 0,3 4 0 16,0-1 0-16,-3-5 0 0,0 5 10 0,3-5-10 15,3 3 12-15,0-4 6 0,3 4 2 16,-6-8 0-16,6-3 0 0,0 0 8 0,6 10 1 16,-6-10 1-16,3 8 0 0,6-3-16 0,0-2-3 0,0 2-1 0,3 1 0 15,-3-6-2-15,0 0-8 0,6 0 12 0,-3-6-4 16,3 6-17-16,-4 0-4 0,1-8-1 0,6 8-528 16,-9-5-106-16</inkml:trace>
  <inkml:trace contextRef="#ctx0" brushRef="#br0" timeOffset="114956.1681">3035 1656 979 0,'0'0'43'0,"0"0"9"15,0 0-41-15,0 0-11 0,0-8 0 0,3 3 0 0,6 0 189 0,-3 2 36 16,0 3 7-16,9-5 2 0,-15 5-170 0,12 0-35 15,2-5-6-15,4 2-2 0,0 3-21 16,-6 3 0-16,9 2 0 0,-3-5-556 16,0 5-119-16</inkml:trace>
  <inkml:trace contextRef="#ctx0" brushRef="#br0" timeOffset="118303.2914">22927 6220 990 0,'0'0'44'15,"0"0"8"-15,-6 6-41 0,6-6-11 0,-3 2 0 0,3-2 0 0,0 0 85 0,-6 0 15 16,3 0 4-16,1 0 0 0,2 0-40 0,-6-2-7 15,3-1-1-15,3 3-1 0,-3-3-27 0,3 3-6 16,-3-2-1-16,3-4 0 0,-3 1-13 0,3 0-8 16,0-3 10-16,3 5-10 0,-3-5 0 0,3 3 0 15,3-6 0-15,0 1 0 0,-1-1-8 0,1 1 8 16,-3-1 0-16,6 1 0 0,-3-1 0 0,3 0 0 16,-3 1 0-16,3-1 0 0,0 3 0 0,-3-2 0 15,3 2 8-15,0 2-8 0,0 1 19 0,0 3-3 16,0 2 0-16,0 0 0 0,-4 0-16 0,4 5-12 15,0-3 1-15,-3 6 1 0,0 0 18 0,0 0 3 0,0 3 1 16,0-1 0-16,-3 1-3 0,0 2 0 0,-3-2 0 16,0 2 0-16,-3 3 2 0,0 0 0 15,-3 0 0-15,3 0 0 0,-6 2 1 0,0-2 1 0,0 0 0 16,0 5 0-16,-2-2-5 0,-1 2 0 0,0 2-8 0,3 1 12 16,-3-3-12-16,0 1 0 0,3-6 0 15,0-1 0-15,0 1 0 0,3-3 0 0,0 1-9 16,0-6 9-16,3 0-25 0,0 0 1 0,3-8 0 0,0 0 0 15,0 0 4-15,0 0 2 0,0 0 0 0,0-8 0 16,3 0 18-16,0 0-10 0,0-6 10 0,0 1-8 16,3 0 8-16,-3 2 0 0,0 1 0 0,3 2 0 15,0 0 8-15,0 0 4 0,0 5 1 0,0 1 0 16,3-1 11-16,3 0 1 0,0 1 1 0,0 2 0 16,3 0-26-16,-1 0 0 0,4 2-9 0,-3 1 9 0,0-3-8 15,0 3 8-15,3-1 0 0,0 1 0 16,-1-3-32-16,1 0 1 15,-3 0 0-15,-3-3-481 0,0 3-97 0</inkml:trace>
  <inkml:trace contextRef="#ctx0" brushRef="#br0" timeOffset="118520.5212">22942 6255 1908 0,'0'0'84'0,"0"0"18"0,0 0-82 0,0 0-20 0,0 0 0 0,0 0 0 15,0 0 57-15,12 2 7 0,3-2 2 0,0-2 0 16,0-1-36-16,6-2-7 0,-1 0-2 0,4-3 0 16,0 0-21-16,3-3-18 0,3 3 3 0</inkml:trace>
  <inkml:trace contextRef="#ctx0" brushRef="#br0" timeOffset="119199.9544">23410 6451 1267 0,'0'0'112'16,"0"0"-89"-16,0 5-23 0,0 5 0 0,3-2 128 0,-1 3 20 16,1-3 5-16,3 2 1 0,-3 4-94 0,3-4-20 15,0 1-3-15,3-1-1 0,-3-2-5 0,0 6-2 16,6-12 0-16,0 6 0 0,0 0-17 0,3-3-4 0,-3 1-8 0,3-1 12 15,-4-2-24-15,-2-1-6 0,3 1-1 0,-3 0-586 16,0-1-118-16</inkml:trace>
  <inkml:trace contextRef="#ctx0" brushRef="#br0" timeOffset="119379.4765">23347 6697 2008 0,'0'0'44'0,"0"0"10"0,0 0 2 0,0 0 0 0,0-6-45 0,3-2-11 0,-3 3 0 0,6-3 0 16,0-2 45-16,0 2 7 0,0-3 2 0,0 3 0 16,3-5-34-16,3 0-8 0,0 2 0 15,-1 0-1-15,4-2-20 0,0-3-4 0,0 1-1 0,3-4 0 32,0 0-173-32,3 1-34 0,23-24-7 0,-11 7-2 0</inkml:trace>
  <inkml:trace contextRef="#ctx0" brushRef="#br0" timeOffset="120634.3823">19379 2667 288 0,'0'0'25'0,"-6"0"-25"0,-3 0 0 0,3-5 0 15,0 5 222-15,-2-6 39 0,-1 4 8 0,3 2 2 16,-3 0-143-16,0 0-29 0,3-6-6 0,-3 6-1 16,3-5-33-16,0 5-7 0,3-2-2 0,3 2 0 15,0 0-22-15,0 0-4 0,-6 0 0 0,6 0-1 16,0 0-10-16,0 0-1 0,6-6-1 0,3-2 0 15,0 8-11-15,3-5 0 0,0 5 0 0,0-5 0 16,0 2 0-16,5 3 0 0,4 0 0 0,-3 0 0 16,0 3 0-16,-3 2 0 0,0-5 0 0,-3 5 0 15,3-5 0-15,-4 8 8 0,-2-2-8 0,3 1 0 16,-6 1 0-16,-3 3 8 0,0-6-8 0,-3 3 0 16,-3 5 12-16,0-5-2 0,0 6-1 0,-3-1 0 15,3 5 8-15,-6-4 2 0,0-4 0 0,-2 6 0 16,-1 3-19-16,-3-6 0 0,3 5 8 0,-3 4-8 15,6-4 12-15,-3-2 0 0,3 2-1 0,3 1 0 16,0-1 5-16,3-4 0 0,0 2 1 0,3-1 0 16,0-1-17-16,3-1 8 0,3 0-8 0,0-5 0 15,3-3 0-15,0 3 0 0,6 0 0 0,0-2 0 16,-3-1-32 0,3-5-6-16,-3 0-2 0,-1-5-566 0,4 2-114 0</inkml:trace>
  <inkml:trace contextRef="#ctx0" brushRef="#br0" timeOffset="120882.2979">19290 2876 864 0,'0'0'38'0,"0"0"8"0,0 0-37 0,0 0-9 0,0 0 0 0,6 0 0 16,3 0 230-16,0-5 44 0,3 2 9 16,-3 0 1-16,3 1-188 0,2 2-37 0,1-5-8 0,3-3-2 15,3 8-32-15,-3-6-6 16,-3 6-2-16,3-8 0 0,-1 8-23 0,-2-5-5 0,0 0-1 0,-3 2-892 16</inkml:trace>
  <inkml:trace contextRef="#ctx0" brushRef="#br0" timeOffset="121394.3784">19608 2995 1094 0,'0'0'48'0,"0"0"11"0,0 0-47 0,0 0-12 16,0 0 0-16,0 0 0 0,0 0 176 0,0 0 32 15,0 0 8-15,0 0 0 0,0 0-128 0,0 0-27 16,3 8-5-16,0 3 0 0,-3-11-32 0,3 5-5 16,-3 3-2-16,3 0 0 0,3 2-17 0,-3-4 0 15,-3-6 0-15,6 8 0 0,-6-8 0 0,6 5 0 16,0-2 0-16,0 2 0 0,0-5 0 0,3 0 0 15,-3-5 0-15,0 2 0 0,3-2 0 0,0 5 0 0,-3-11 0 0,0 8 0 16,3-7 11-16,-3 2-11 0,0 0 10 0,-1-5-10 16,1 2 10-16,0 3-10 0,-3-2 10 0,3 2-10 15,-3 0 8-15,0-3-8 0,0 3 0 0,0 3 0 16,-3 5 16-16,0 0-2 0,0 0-1 0,0 0 0 16,0 0-3-16,0 0-1 0,0 0 0 0,0 0 0 15,-3 10-9-15,3-2 0 0,3 6 0 0,-3 4 0 16,0 1-12-16,3 7 12 0,-3-5-10 0,3 6 10 15,0 5 0-15,0-6 0 0,0 6-8 0,-3-1 8 16,3-1 0-16,-3-1 0 0,0-3 0 16,0 1 0-16,0-6 0 0,-3 0 0 0,0-3 0 0,0 1 0 15,-6-6 28-15,0 0-2 0,0-5 0 0,-3 3 0 16,-5-6 2-16,-4 3 1 0,-6-3 0 0,-3 3 0 16,-3-8-29-16,-5 3-10 0,-1 2 0 0,-3 1-706 15,-2-1-142-15</inkml:trace>
  <inkml:trace contextRef="#ctx0" brushRef="#br0" timeOffset="126365.4367">23877 1193 1497 0,'0'0'133'0,"6"0"-106"0,6-5-27 0,0 2 0 15,3 3 83-15,5-5 11 0,1 5 2 0,3-5 1 16,0 2-31-16,0 3-6 0,-1 0-2 0,1-5 0 16,0 5-14-16,-3 5-4 0,0-5 0 0,0 3 0 15,-4-3-16-15,-2 5-4 0,-3 0-1 0,0-5 0 16,-3 0-19-16,-3 0 10 0,3 8-10 0,-6-2 8 16,-3 2-8-16,0 5 0 0,-3-5 0 0,-6 8 0 15,0-3 0-15,0 0-9 0,-6 8 9 0,0-2-13 16,-2-3 13-16,-1 2 0 0,-3 6 0 0,0-3 0 15,6 6 0-15,0-9 0 0,0 3 12 0,3 3-12 16,4-3 18-16,2-2-3 0,0-1-1 0,6 3 0 16,0-2-4-16,6-6-1 0,2 0 0 0,1 1 0 15,3-1-30-15,3-8-7 16,6 3 0-16,-3-3-993 0</inkml:trace>
  <inkml:trace contextRef="#ctx0" brushRef="#br0" timeOffset="126858.4">24392 1167 1497 0,'0'0'133'0,"-6"5"-106"0,0-5-27 0,0 8 0 15,-3-8 77-15,3 8 11 0,0 3 1 16,-3 2 1-16,0 3-61 0,0 0-12 16,3 5-2-16,-3 0-1 0,1 3 2 0,2 2 1 0,0 1 0 0,3-1 0 15,-3 1-17-15,3 4 10 0,0-10-10 0,3 3 8 16,3-3-8-16,0-2 0 0,3-1 0 0,-3-4 0 16,0-1 8-16,3 0-8 0,-1-5 12 0,1-3-4 15,3 3 5-15,0-8 1 0,0 0 0 0,3 0 0 16,-3 0-14-16,3-8 8 0,0 3-8 0,3-3 0 15,-3 3 16-15,0-3-2 0,-1-3-1 0,-2 3 0 0,0 0 7 16,0 3 0-16,-6-3 1 0,3 3 0 16,-3-3 3-16,-3 8 1 0,0-5 0 0,0 5 0 0,0 0-6 15,0 0-2-15,0-6 0 0,-3-2 0 0,3 8-9 16,0 0-8-16,0 0 12 0,-3-5-12 0,0-3 0 16,3 8 0-16,0 0-12 0,0 0 3 0,-3-5-12 0,3 5-3 15,-6 0 0-15,6 0 0 0,0 0 0 0,0 0 0 16,-3-8 0-16,3 8 0 0,-3 0 15 15,3 0 9-15,0 0-12 0,0 0 12 0,-3-5 0 16,0-3 0-16,0 8 0 0,3 0 0 0,0 0-8 0,0 0 8 16,0 0 0-16,-3-5 0 15,0-3-48-15,1 8-2 0,-4 0-1 0,0-6-831 0</inkml:trace>
  <inkml:trace contextRef="#ctx0" brushRef="#br0" timeOffset="127534.3431">24460 990 1292 0,'0'0'57'0,"0"0"12"15,0 0-55-15,0 0-14 0,0 0 0 0,0 0 0 0,0 0 96 0,0 0 16 16,0 0 3-16,0 0 1 0,0 0-46 0,6 0-9 15,-6 0-1-15,0 0-1 0,0 0-27 0,0 0-6 16,0 0-1-16,0 0 0 0,3-6-10 0,-3 6-3 16,0 0 0-16,0 0 0 0,3-8-12 0,-3 8 0 15,0 0 0-15,0 0-10 0,0 0 10 0,0 0 0 16,0 0 0-16,0 0-8 0,0 0 8 0,0 0 8 16,0-5-8-16,0 5 11 0,0 0 5 0,0 0 0 0,0 0 1 0,0 0 0 15,0 0 18-15,0 0 3 16,0 0 1-16,0 0 0 0,0 0-26 0,0 0-5 0,0 0 0 0,0 0-8 15,0 0 12-15,0 0-4 0,0 0 0 0,0 0-8 16,0 0 8-16,6 5-8 16,-3-2 0-16,0 8 0 0,3-4 0 0,-3 1 0 0,9 6 0 0,-3 4 0 15,0-7 0-15,0 10 0 0,0-8 0 0,3 8 0 16,-1 3 0-16,1-5 0 0,-3 7 0 0,0-5 0 16,3 0 0-16,-3 3 0 0,0 3 0 0,0-6 0 15,3 5 0-15,-3-2 0 0,-6-3 0 0,6 3 0 16,-3 3 0-16,0-1 0 0,0-5 0 0,-4 3 0 15,1-3 0-15,0-2 0 0,-3-6 10 0,-3 5-10 0,0-4 31 16,1 2 1-16,-1 2 0 0,-3-5 0 16,0-2 6-16,-6 2 2 0,3-5 0 0,-6 5 0 0,-3-7-9 15,0 7-2-15,-3-5 0 0,1-3 0 0,2 3-9 16,0-3-1-16,-3 3-1 0,0-8 0 16,0 6-18-16,0-6 0 0,4 0 0 0,-4-6 0 15,3 6-114 1,3-5-20-16,0 2-4 0</inkml:trace>
  <inkml:trace contextRef="#ctx0" brushRef="#br0" timeOffset="128343.7982">24755 757 1796 0,'-9'-14'80'0,"9"14"16"0,0 0-77 0,-3-2-19 16,-3-9 0-16,3 3 0 0,0 3 48 0,0-3 7 15,-3 3 1-15,0-8 0 0,-3-1-28 0,0 6-6 16,0-2-1-16,-2 2 0 0,-1 3-21 0,0-3 0 16,-6-3 0-16,-3 3 0 0,-3 0-15 15,-3 8-4-15,4 0-1 0,-4 8 0 16,-3-8-11-16,-3 5-2 0,1 3-1 0,-1 3 0 0,0-3 10 0,-12 10 1 15,-2-4 1-15,5-1 0 16,-2 0-8-16,2 3-2 0,0 2 0 0,1 1 0 0,2 0 32 0,3-4 0 16,3 4 0-16,4-1 0 0,-1 9 20 0,3-1 9 15,3 6 3-15,3 0 0 0,1 2-14 0,2 6-2 0,0 5-1 16,3 0 0-16,0 0-7 0,3 3-8 0,0 2 11 0,6 3-11 16,0 0 8-16,3 5-8 0,0 0 0 0,9 3 0 15,0-3 0-15,3 6 10 0,6-6-10 0,0 8 8 16,6-5-8-16,6 2 0 0,2 3-10 0,7-7 10 31,3-6-36-31,2-3-2 0,7-8 0 0,3-5 0 0,-4-5 6 0,4-11 0 16,-3-8 1-16,2-2 0 0,1-8 45 0,-1-6 9 0,4-2 1 0,-3-6 1 15,-1 3 50-15,1-13 9 0,2 2 3 0,-5-4 0 0,3-6-24 16,-1 2-5-16,4-13-1 0,-4 3 0 0,4-10-7 16,-4 4-2-16,-2 1 0 0,-6-3 0 15,-4 0-20-15,-5 0-4 0,-3-3 0 0,-6 6-1 0,-6 0-9 16,-3-8-2-16,-7 2 0 0,-2-8 0 0,-9 9 4 15,-2-6 1-15,-10 8 0 0,-3-8 0 16,-9 3-17-16,-9-3 0 0,-2 5 0 0,-13-2 0 16,-9-3-19-16,-2 3-7 0,-10 7-2 0</inkml:trace>
  <inkml:trace contextRef="#ctx0" brushRef="#br0" timeOffset="129964.5874">6559 1127 1933 0,'0'-18'85'0,"0"18"19"0,0-6-84 0,0-2-20 15,0 3 0-15,3 2 0 0,0-7 44 0,0 7 5 0,3-7 1 0,0 2 0 16,0 2-38-16,3 4-12 0,0-4 8 0,3 6-8 16,3-5 0-16,0 5 0 0,2 0-8 0,1 0 8 15,0 0-9-15,3 0 9 0,-6 0-8 0,6 0 8 16,0 5 0-16,-1-5 0 0,-2 0 0 0,0 6 0 15,0-6 0-15,0 2-10 0,-3 4 10 0,0-1-13 16,-1-5 13-16,-2 8 0 0,-3-3 0 0,0 3 0 16,-3-3-10-16,-3 3 10 0,3-2-10 0,-6-4 10 15,0 9 0-15,0 2 0 0,-3-5 0 0,0 3 0 16,0-3-9-16,-6 0 1 0,3 2 0 0,0 3 0 16,-3-5-12-16,3 6-1 0,-2-9-1 0,-1 8 0 15,3-5 22-15,-3-3 0 0,3 1 0 0,0 1 0 16,3 1-9-16,0 3 9 0,0-8-12 0,3 7 12 15,0-2-20-15,3-3 4 0,0 3 0 0,3 0 0 16,-3 3 16-16,3-3 0 0,3-3-8 0,0 8 8 16,-3-5 0-16,2 6 0 0,1-4 0 0,0 3 9 0,-3-5-9 0,0 0 8 15,3 5-8-15,-3-2 8 0,-6 2 23 16,0-5 4-16,0 3 1 0,0-3 0 0,-3 5-2 0,-3-5 0 16,0 2 0-16,-3 4 0 0,-3-9 8 0,-3 8 2 15,-2 0 0-15,-4-5 0 0,0 6-31 0,-3-1-5 16,0 0-8-16,1-5 11 0,-7 5-11 0,3 3 0 15,3-8 0-15,0 5 8 0,1 1-8 0,2-1-17 0,-3-5 4 16,6 2 1 0,0 4-151-16,3-1-29 0</inkml:trace>
  <inkml:trace contextRef="#ctx0" brushRef="#br0" timeOffset="130386.8493">7119 1159 633 0,'-3'-13'56'0,"3"7"-44"15,-6 1-12-15,0 0 0 0,-3 2 222 0,0-2 42 16,6-3 9-16,0 8 2 0,-3-5-161 0,0 5-32 16,3-8-6-16,0 8-2 0,-6 0-40 0,9 0-8 15,0 0-2-15,0 0 0 16,-6 0-24-16,3 8 0 0,3 0 0 0,0 2-11 0,0 9 2 0,0-3 0 15,3 7 0-15,0-1 0 0,0-4 9 0,3 8-10 16,-6 1 10-16,3-1-10 0,6 1-3 0,0 5-1 16,-3-6 0-16,3 6 0 15,-3-6-22-15,0-7-4 0,0 2 0 0,0-3-1 16,-3-4-25-16,3-6-5 0,3 2-1 0,-3-2 0 16,-6-8-28-16,0 0-7 0,6 0-1 0,-6 0 0 0</inkml:trace>
  <inkml:trace contextRef="#ctx0" brushRef="#br0" timeOffset="130749.0236">7122 1270 518 0,'-15'-13'23'0,"9"13"5"0,0-11-28 0,0 3 0 0,0 3 0 0,-3-3 0 15,-3-3 166-15,3 4 28 0,6-1 6 0,-6 2 0 16,0-2-113-16,1 3-23 0,5-3-5 0,-3 3-1 16,-3-3-16-16,6 3-3 0,0-3-1 0,3 2 0 15,0 6-14-15,0-5-2 0,0-3-1 0,3 3 0 16,6-3-11-16,0 3-2 0,-6-3-8 0,5 2 12 15,7 1-4-15,0 2 0 0,-6 3-8 0,6 0 12 16,3 0-1-16,3 0-1 0,0 0 0 0,-4 8 0 16,1-2 14-16,0 2 4 0,0 0 0 0,0 2 0 0,-6-2 4 15,3 3 0-15,6 2 1 0,-7 0 0 0,-5 0-17 0,3 3-3 16,3-3-1-16,-3 6 0 0,-3-8-3 0,-3 10-1 16,0-8 0-16,-3 5 0 0,3-2-8 0,-6 3 0 15,-6-6 0-15,0 6 0 0,6-1 0 0,-6-5 8 16,-3 9 0-16,-3-4 0 0,3-5 15 0,-3 6 2 15,-3-3 1-15,1 2 0 0,-4-10-2 0,3 5-1 16,3-2 0-16,-6 2 0 0,-9-5-15 0,6 3-8 16,4-3 10-16,-1 0-10 0,-6 2 0 0,9-2-15 15,0-3 2-15,3-2 0 16,0 2-81-16,0 1-16 0,3-4-3 0,3 1-755 0</inkml:trace>
  <inkml:trace contextRef="#ctx0" brushRef="#br0" timeOffset="131379.2165">7271 638 172 0,'-21'-14'16'0,"15"9"-16"0,-3-8 0 0,0 0 0 0,0-1 258 0,-3-4 49 15,-3 5 9-15,-3-1 3 0,4 1-213 0,-10 0-42 16,-3 5-9-16,0-3-2 0,-3 4-29 16,1-1-5-16,-4 2-2 0,-3 1 0 0,-3 2-17 0,1-2 0 15,-4 10 0-15,0-2-9 16,1 2-22-16,-1 9-4 0,0-7-1 0,1 4 0 0,2 2 20 0,12 1 3 15,-3 7 1-15,1-3 0 0,-1 1 12 0,0 2 0 16,0 5 12-16,4-2-12 0,2-3 16 0,-6 14-3 16,6 2-1-16,0-5 0 0,1 2 6 0,5-2 1 15,0 2 0-15,6 6 0 0,0 2 3 0,0-2 1 16,3 5 0-16,3-6 0 0,3 1-1 0,0 0 0 0,3 0 0 16,3 4 0-16,0-4 7 0,3 5 2 0,0 0 0 0,9 8 0 15,0 0-31-15,3-3 0 0,0-2 0 0,5 2 0 16,4-2 8-16,6-3 0 0,-3 8-8 15,3-8 12-15,2 0-12 0,1-6-12 0,0-7 3 16,5-5 0-16,4-1 20 0,0-8 4 0,2-2 1 16,4-2 0-16,-1-1 20 0,1-3 5 0,0-2 1 0,-1-8 0 15,7-5-8-15,-4-3-2 0,-2-5 0 16,0 0 0-16,-4-11-1 0,-2 3-1 0,3-6 0 16,-7-7 0-16,-8 2 14 0,6-8 2 0,2-2 1 0,-5 0 0 15,-12 2-5-15,6-5-1 0,-1-5 0 0,-2 2 0 16,-6-5 7-16,0 3 2 0,-6 2 0 0,0-2 0 15,-1-3-37-15,-11 3-13 0,-9 2 9 0,1-5-9 16,8-2 13-16,-15 2-2 0,-12 5-1 0,-3-5 0 16,0 3-10-16,-3 2 0 0,-5-2 0 0,-7 3 0 0,-3 2-15 15,7 13 5-15,-7 0 1 0,-6 6 0 16,-5-1-87-16,-7 6-16 0,-2 2-4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09T14:43:52.376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16656 9705 1267 0,'-15'-3'112'0,"15"3"-89"0,0 0-23 16,0 0 0-16,-9 0 116 0,3-2 18 0,0 2 4 0,-3-3 1 16,6-2-52-16,-6 2-11 0,0 0-1 0,0-2-1 15,6 0-37-15,-6 0-7 0,-3-3-2 0,1-3 0 16,-4 3-28-16,3 0 0 0,-3 0 0 0,-3 0 0 16,0 3 0-16,-3-3-10 0,4 0 0 0,-4 3 0 15,-3 0 10-15,3 2-13 0,0 0 5 0,-3 3 8 16,1 3-22-16,-1 2 3 0,-3 3 1 0,3 0 0 15,-3 0 6-15,4 3 2 0,-1 2 0 0,0 3 0 16,3 2 10-16,0 1-8 0,0-1 8 0,4 3-8 16,-4 1 8-16,6 1 0 0,-3 1 0 0,3 5 8 15,-3-2-16-15,6 7-4 0,3 1 0 0,0 4 0 0,4-2-4 16,5 3 0-16,5 0-1 0,1 2 0 16,9-2 17-16,0 5 0 0,3 0-8 0,9 0 8 0,3 2 0 0,2-2 0 15,1 3 0-15,6-6 0 0,5-5 0 0,4-5 0 16,3-3 0-16,-4-2 0 0,4-6 10 0,-6-5-1 15,2-6 0-15,1-5 0 0,-1 1 5 0,1-9 1 16,-3-5 0-16,2-5 0 0,4-3 11 0,-3-5 2 16,-4-8 1-16,-2-3 0 0,0-5 5 15,-1-5 1-15,-2 2 0 0,-3-2 0 0,-4-1-3 0,-2-2 0 16,3 0 0-16,-9 3 0 0,-6-3-2 0,-1 0-1 16,4 0 0-16,-9 0 0 0,-12 3-4 15,0-1-1-15,0 1 0 0,-3 0 0 0,-9 2-24 0,-9 0 0 0,-5 1 0 0,-4 2 0 31,-6 0-25-31,-9 0-4 0,-8 2-1 0,-7 3 0 16,-8 3-54-16,-9 8-10 0,-13 5-2 0</inkml:trace>
  <inkml:trace contextRef="#ctx0" brushRef="#br0" timeOffset="834.2163">13036 10483 576 0,'0'0'51'0,"-3"-3"-41"0,0-2-10 0,-3 0 0 16,3-1 205-16,-3 1 39 0,0 0 8 0,0 2 2 15,1-2-154-15,-4 2-30 0,-3-2-6 0,3 2-2 16,-3-2-26-16,0 2-4 0,-3-2-2 0,-3 5 0 16,3 0-30-16,-3 0 0 0,-2 3 0 0,-4 2 0 15,0-2 0-15,-3 4 0 0,-3 1 0 0,-2 3 0 0,-1 5 0 0,0 2-12 16,0 1 12-16,4 5-13 16,-4 2-5-16,3 3-1 0,6 6 0 0,1 4 0 0,2 1 10 15,3 8 9-15,0 2-13 0,6 3 5 0,0 0 8 16,6 2 0-16,0-2 0 0,6 5-8 0,3 1 8 0,6-1 0 15,-3 5 0-15,9-4-8 0,3-4 8 0,3-2 0 16,6-3 0-16,2-5 0 0,4-2 0 0,3-4 8 16,2-4-8-16,1-6 11 0,6-5 9 0,-4-3 3 15,4-8 0-15,3 0 0 0,2-7-10 0,4-1-1 16,0-5-1-16,2-5 0 0,1-9-2 0,2 1 0 16,-2-5 0-16,-1-9 0 0,-2 1-9 0,-1-9 0 15,1-2 0-15,0-2 0 0,-4-9 8 0,-2-5-8 16,-7-3 12-16,-5 4-4 0,-3-4 18 0,-6 3 3 0,-6 0 1 15,-7 0 0-15,-2 0 2 0,-6 3 1 0,-3 0 0 0,-6-1 0 16,-6 4-6-16,-3 2-2 16,-8 3 0-16,-7-1 0 0,-3 4-13 0,-9 1-2 0,1 1-1 15,-7-2 0-15,-3 4 3 0,-5 1 1 0,-1-3 0 0,-5 5 0 16,-7 0-13-16,1 3-8 0,-7 3 8 0,4 5-13 31,5 2-63-31,4 9-13 0,2 4-3 0,4 6-817 0</inkml:trace>
  <inkml:trace contextRef="#ctx0" brushRef="#br0" timeOffset="2454.5293">22918 7199 1382 0,'-11'0'61'0,"5"0"13"16,-6 0-59-16,0 0-15 0,-3-2 0 0,0-1 0 15,-3 3 118-15,0 0 21 0,-3 0 4 0,1 0 1 16,-1 0-104-16,0 3-21 0,-3-3-4 0,0 2-1 0,0 1-14 0,-2 2-8 15,2 1 8-15,-3-1-13 0,3 0-9 0,-3 3-2 16,1 3 0-16,-1 2 0 16,-3 3-12-16,0 5-4 0,4 3 0 0,-1 2 0 15,-6 1 5-15,6 7 1 0,0-2 0 0,4 7 0 16,-4 4-1-16,3 2 0 0,3 2 0 0,0 6 0 0,4 6 35 0,2-1-8 16,3 0 8-16,3 3 0 0,6 5 0 0,6 0 0 15,0 3-8-15,9-3 8 0,0 0 0 0,5-2 17 16,1-1-3-16,9-5-1 0,3 3 11 0,3-5 1 15,2-3 1-15,1-6 0 0,0-7-15 0,-1-6-3 16,4-7-8-16,3-6 12 0,3-5 35 0,-1-5 6 0,4-6 2 16,-1-8 0-16,4-2-20 0,0-6-4 0,-4-5-1 0,4-5 0 15,2-3 2-15,-2-5 1 0,3-2 0 16,-1-4 0-16,4-4 7 0,-4-1 0 0,-5 3 1 0,3-6 0 16,-7 1 3-16,4-6 0 0,-1 1 0 0,-2-3 0 15,-3-3-1-15,-4 2 0 0,-5 1 0 0,-3 5 0 16,0-2-28-16,-6 2-6 0,-7-3-1 0,1 0 0 15,-6 1 10-15,0 2 2 0,-6 0 0 0,-3 2 0 16,-6 1 12-16,-3 2 4 0,-3 1 0 0,-6 2 0 16,-6-3-16-16,-5 3-4 0,-7-3 0 0,0 3 0 15,-9 0-16-15,-2 0 0 0,-1 0 0 0,-5 3 0 16,-7 2-9-16,-3 3-6 0,-8 2-1 0,0 4 0 16,-4 1-191-1,-2 9-38-15</inkml:trace>
  <inkml:trace contextRef="#ctx0" brushRef="#br0" timeOffset="3986.0123">18436 4961 1036 0,'-15'-3'46'0,"9"3"10"0,-3-2-45 0,-3-1-11 0,3 0 0 0,-3 1 0 16,0 2 135-16,0-3 25 0,3 3 4 0,-2 0 2 15,-1 0-103-15,3 0-21 0,-3 0-4 0,0 0-1 16,0 0-22-16,-3 3-5 0,3 2-1 0,-3 0 0 0,-3 1-9 0,1 2-9 16,2-1 9-16,-3 4-13 0,0 2 5 0,0-5 8 15,0 11-13-15,0-6 5 0,4 5 8 0,-1 1 0 16,0 2 0-16,0-2-8 0,3 2 8 0,0 0 0 16,3 3 0-16,0-6 0 0,3 6 0 0,0-3 12 15,3 3-2-15,3 0-1 0,3 2 4 0,0 1 1 16,3 5 0-16,3-3 0 0,3 2-2 0,0 1-1 15,3 3 0-15,3-4 0 0,3-2-11 0,-1 1 0 16,4-1 9-16,0-5-9 0,0-1 0 0,3-4 8 16,2 2-8-16,1-10 0 0,0 4 0 0,3-1 0 15,-1-4 0-15,1-4 0 0,6-4 0 0,-3-2 0 16,-1-2 0-16,4-4 0 0,0-4 13 0,-1-4-1 16,1-1-1-16,0-4 0 0,-6 1 24 0,2-9 5 0,-2 6 0 15,0-3 1-15,-7-8-1 0,4 3 0 0,0-2 0 16,-3-1 0-16,-3 3-15 0,-1 0-3 0,-2 2-1 0,0-5 0 15,0 3-5-15,0 0 0 0,-3 0-1 0,-3-3 0 16,2 1-7-16,-5-4 0 0,-6 1-8 0,3-3 12 16,-3 0-12-16,0 0 0 0,-6 2 0 0,0 1 0 15,0 2 23-15,-6 0-2 0,0 1 0 0,-9 1 0 16,-3 1 7-16,-2 3 0 0,-7 2 1 0,-6 0 0 16,-6 3-17-16,-2 3-3 0,-10-4-1 0,-5 7 0 15,-13-1-8-15,-2 5-17 0,-7 8 4 0,-5 6 1 16,-3 5-104-16,-13 13-21 0,-5 14-4 15</inkml:trace>
  <inkml:trace contextRef="#ctx0" brushRef="#br1" timeOffset="28871.7246">14575 8049 1209 0,'0'0'108'0,"0"0"-87"0,-6-3-21 0,3-2 0 15,0-3 111-15,-3 2 17 0,0-1 4 0,-3 1 1 16,6 1-61-16,-6-3-13 0,-2 3-3 0,2-1 0 0,0 4-32 16,0-4-6-16,-6 6-2 0,0 0 0 0,-3 0-25 0,0 3-6 15,-3 0-1-15,1 2 0 16,-1 0-14-16,0 6-3 0,0 0-1 0,-3 4 0 0,0 7 10 0,-2 1 1 15,2 1 1-15,0 5 0 0,0 3 12 0,0 0 10 16,1 2-13-16,5 3 5 0,0-2 8 0,0 2 0 16,3 0 0-16,3 5 0 0,6-2 0 0,3 5 0 15,3 2 0-15,6-2 8 0,3 6 4 0,9-4 0 16,0-2 1-16,6 0 0 0,6 0 11 0,2-3 1 16,1 1 1-16,6-3 0 0,2-9-13 0,4-2-2 15,0 0-1-15,5-7 0 0,-2-9-2 0,2-3-8 16,1-2 12-16,-3-8-4 0,-1-8-8 0,1-5 12 15,3-3-12-15,-4-7 12 0,-2-7 19 0,-1-1 4 0,-2-1 1 16,-3-8 0-16,-3-2 3 0,-4 0 1 0,-5-6 0 16,-6 3 0-16,0-3 4 0,-9 3 0 0,0 3 1 0,-6 2 0 15,-3 1-3-15,-3 2-1 0,-3 2 0 0,-3 1 0 16,-6-3-20-16,-6 2-4 0,-3 1-1 0,-6 0 0 16,-3 2-16-16,-5-3-11 0,-7 1 2 0,0 0 0 15,-8 2-9-15,-1 0-2 16,1 0 0-16,-7 6 0 15,0-1-24-15,1 9-6 0,5-1-1 0,1 9 0 0,2 5-113 16,6 2-24-16,7 6-4 0</inkml:trace>
  <inkml:trace contextRef="#ctx0" brushRef="#br1" timeOffset="29740.4731">19626 6194 1324 0,'-6'-3'118'0,"0"-2"-94"15,-5 0-24-15,-1 2 0 0,0-5 202 0,3 5 36 16,-3-2 7-16,0 0 2 0,3 2-179 0,0 1-35 0,0-1-7 15,0 0-2-15,-6 3-24 0,-2-2 0 16,2 4-9-16,-3 1 9 16,-3 5-35-16,3 0 0 0,-3 5 0 0,3 0 0 15,3 3-3-15,1 5-1 0,-1 3 0 0,3 5 0 0,3 3 19 0,0 2 4 0,6 9 1 0,0-1 0 16,6 3 15-16,0 3 8 0,6-1 0 0,3 6-8 16,3-3 36-16,3 1 0 0,8-1 0 0,1-5 0 15,0 0-18-15,6-5-3 0,2-1-1 0,4-7 0 16,-3-3-14-16,2-5 11 15,1-5-11-15,3-6 10 0,-3-5-10 0,5-6 0 0,4-2 0 0,2-8 0 16,1-2 17-16,0-6-1 0,-1-5-1 0,-2-3 0 16,-4-5 31-16,1-3 6 0,0-5 2 0,-7-3 0 15,1 1 4-15,-3-1 1 0,-9 0 0 0,-1 3 0 16,-5 0-6-16,-6 0-1 0,-3-3 0 0,-9 1 0 16,-3-4-8-16,-3 1-1 0,-6-3-1 0,-6 3 0 15,-9-1-19-15,-2-1-4 0,-7 4-1 0,-6-3 0 0,-8-1-30 16,-13 1-7-16,-11 1-1 0,-13 5 0 15,-5 8-160-15,-15 8-33 0</inkml:trace>
  <inkml:trace contextRef="#ctx0" brushRef="#br1" timeOffset="40085.7793">2797 9139 979 0,'-12'5'87'0,"9"0"-70"0,-3-2-17 0,0 2 0 0,6 1 86 0,-6-1 14 16,6 0 2-16,0-5 1 0,0 0-51 0,0 5-11 16,6 3-1-16,-6-2-1 0,6 2-7 0,3-3 0 15,3 0-1-15,3-2 0 0,-3-3-4 0,5 0-1 16,4 0 0-16,0 0 0 0,3-3-9 0,3 3-1 16,3-2-1-16,5-4 0 0,4 4-2 0,0-1 0 15,2 0 0-15,1 1 0 0,3 2-13 0,-1-3-13 16,-2 3 2-16,6-3 1 0,2 3 10 0,1 3 8 15,-1 0-8-15,1-1 11 0,3 1-11 0,-4 0 0 16,1-3-12-16,-1 2 12 0,4-2 0 0,0 0 0 0,8 3 12 0,1 0-4 16,-1-1-8-16,4-2-11 0,-4 0 3 15,4 0 0-15,5-2 8 0,-3 2 0 0,4 0 0 0,-1 0 0 16,7-3 0-16,-4 3 14 0,6 0-3 0,1 0-1 16,2 0-10-16,4 3 0 0,-7-3 0 0,0 2 0 15,7 1 11-15,-1-1 9 0,-3 6 3 0,7-2 0 16,-4-1-1-16,3 3 0 0,9 0 0 0,-11 2 0 15,-1 1-4-15,3-3-1 0,4 3 0 0,-7-6 0 16,0 0 12-16,1 3 3 0,2-3 0 0,3 1 0 16,0-4-17-16,1 1-3 0,-1 0-1 0,0-3 0 15,-3 0-11-15,4 0 12 0,2-3-12 0,-3 3 12 16,-5-3-4-16,2 1 0 0,6-1 0 0,-6 0 0 16,-11-2-8-16,5 0 0 0,9 2 0 0,1 3 0 15,-4 0-84-15,-6 3-15 16</inkml:trace>
  <inkml:trace contextRef="#ctx0" brushRef="#br1" timeOffset="56929.3224">2654 11070 918 0,'0'0'40'0,"0"0"9"0,0 0-39 0,0 0-10 0,0 0 0 0,0 0 0 16,0 0 79-16,0 0 13 0,0 0 4 0,0 0 0 0,0 0-47 0,0 0-9 16,0 0-1-16,0 0-1 0,0 0-16 0,9-2-3 15,0 2-1-15,3-6 0 0,-3 1-3 0,3 0-1 16,-3 2 0-16,2-2 0 0,4-3-6 0,0-3 0 15,0 3-8-15,-3-5 12 0,6 0 4 0,3-3 1 16,-9-3 0-16,5 1 0 0,4-9-5 0,0 1 0 16,0-3-1-16,0 0 0 0,-6-6-11 0,8 4-9 15,-2-1 9-15,-6 3-13 0,3 0-2 0,0 0 0 16,3-3 0-16,-6 3 0 16,0 2-14-16,-1 1-3 0,1-1-1 0,-9 4 0 0,3-1 33 0,-3 3 0 15,0-1 0-15,0 4 0 0,-3 2 32 0,-3 3 6 16,0 2 2-16,0 1 0 0,-6-1-15 0,3 3-2 15,0 0-1-15,-6 0 0 0,0 3 8 0,3 0 2 0,-3 2 0 16,-3 0 0-16,4 1-20 0,-7 2-4 0,3-3-8 16,3 6 12-16,-3-1-12 0,0 1-15 0,0 2 3 0,3 3 1 15,-6 0 11-15,0 0-13 0,3 5 5 0,-2 3 8 16,2 5-12-16,0 0 12 0,0 1-12 0,-3 4 12 16,3-2-9-16,3 2 9 0,0 1 0 0,3-1 0 15,0 1 0-15,3-1 11 0,-3 3 0 0,3 0 0 16,0 1 14-16,6-1 3 0,0 2 1 0,3 1 0 15,-6 0-1-15,9-3 0 0,-6 0 0 0,6-2 0 16,0-4-16-16,-3-1-3 0,9-4-1 0,-6-2 0 16,3-3-27-1,0-2-5-15,6-1-2 0,-4-2 0 0,4 0-122 0,0-3-25 0,15 1-5 16,-6-1-488-16</inkml:trace>
  <inkml:trace contextRef="#ctx0" brushRef="#br1" timeOffset="57577.4262">3258 11147 1443 0,'0'0'32'15,"0"0"6"-15,0 0 2 0,0 0 0 0,0 0-32 0,0 0-8 0,0 0 0 0,9-3 0 0,-6 1 29 0,0-1 4 16,3 0 1-16,-3-2 0 0,3 0-18 0,3-1-3 16,-6 1-1-16,3 0 0 0,0-3-12 0,0 0 0 15,-3 3 0-15,0-3 0 0,0 0 0 0,3 0 0 16,0 3 0-16,-6-3 0 0,3 2 0 0,-3 1-13 16,0 0 2-16,6-1 1 0,-6 1 1 0,0 5 0 15,0 0 0-15,0 0 0 0,0 0 9 0,0 0 0 16,0 0 10-16,0 0-10 0,0 0 0 0,0 0-18 15,0 0 2-15,0 0 1 0,-6 11 24 0,6-3 5 0,-3 0 1 0,3 2 0 16,0 1 3-16,0-1 1 0,-6 6 0 0,6 0 0 16,-3-3 4-16,3 6 1 0,0-3 0 0,0 5 0 15,0 0-12-15,3 0-1 0,-3 0-1 0,6 3 0 16,-6-5-10-16,3 2 0 0,3 0 0 16,-4 0 0-1,4-2-85-15,-3-1-19 0,0 1-4 0</inkml:trace>
  <inkml:trace contextRef="#ctx0" brushRef="#br1" timeOffset="58544.5786">4032 9758 1324 0,'0'0'118'0,"-6"0"-94"15,0-3-24-15,-3 3 0 0,0 0 132 0,3 0 23 16,-3 0 4-16,1 0 1 0,-1 0-106 0,0 0-21 15,-3 0-4-15,3 3-1 0,-3-3-19 0,0 2-9 16,0 1 8-16,3 2-8 16,-6 1-37-16,9 2-13 0,-9 0-2 0,7 2-1 15,-4 1 0-15,0 2 0 0,0 3 0 0,3 0 0 16,0 2 18-16,0 3 4 0,0 3 1 0,3 3 0 0,0 2 19 0,-3 0 11 0,3 0-12 0,3 3 12 16,0 0-12-16,0 2 12 0,-3 0-12 0,6 6 12 31,0 0-32-31,0-1 1 0,0 6 0 0,0-2 0 15,0 2 1-15,0-3 0 0,0 0 0 0,0-2 0 0,0-3 30 0,0 5 0 0,0 1 8 0,6-1-8 16,-12 3 31-16,6-3-1 0,0 1 0 0,-3 2 0 16,3-6 12-16,-3 6 2 0,3-5 1 15,-2 0 0-15,-4-6-5 0,6 3 0 0,0-2-1 0,-6-4 0 16,3 1-5-16,3 0-1 0,0-3 0 0,-6 0 0 16,0-3-13-16,6 1-4 0,-3-1 0 0,3-2 0 15,-3-3-16-15,0 1 8 0,3-1-8 0,3-3 0 16,0 3 0-16,0-5 0 0,3-3 0 0,3 3 0 15,-3 0 0-15,2-3 0 0,7-2 0 0,-3 0 0 0,3-6 0 0,6 0-9 16,-6 1 9-16,6-6-8 0,0 0-1 16,2 0 0-16,-2-3 0 0,3-5 0 15,3 0-29-15,-3-3-6 16,2-2 0-16,-5 0-470 0,3-6-94 0</inkml:trace>
  <inkml:trace contextRef="#ctx0" brushRef="#br1" timeOffset="59110.6535">4309 10001 748 0,'0'0'67'16,"0"0"-54"-16,-6-5-13 0,3 2 0 0,3 3 186 0,0-5 34 15,-6 0 8-15,3 2 0 0,3 3-104 0,-3-3-20 16,-3-2-5-16,3 3-1 0,-3-1-34 0,3 3-6 15,-6-5-2-15,3 5 0 0,0 0-21 0,-8 2-5 16,2 1-1-16,-3 2 0 0,0 3-21 0,-3 3-8 16,0 2 0-16,3 3 0 0,0 2-11 0,-5 3-8 15,5 3-1-15,3 0-1 16,0 5-7-16,0 3-2 0,3 0 0 0,-3-1 0 0,9 1 11 0,-3 3 3 0,6-4 0 16,0 1 0-16,0-3 2 0,0-2 1 0,6-6 0 15,-3 0 0-15,9-5 4 0,-3 0 1 0,3-6 0 0,-3 1 0 31,6-6-24-31,3-5-4 0,2-2 0 0,1-4-782 0</inkml:trace>
  <inkml:trace contextRef="#ctx0" brushRef="#br1" timeOffset="59858.648">4544 10181 172 0,'-18'0'8'0,"15"0"1"0,-9 0-9 0,6 0 0 0,3-2 0 0,-6-1 0 16,-2 0 376-16,5-2 72 15,3 0 16-15,3 2 2 0,0-5-334 0,0 3-68 0,0-3-12 0,0 3-4 16,0-3 12-16,0 0 3 0,0 0 0 0,0 2 0 31,0-1-136-31,6 1-27 0,-6 6-6 0,0 0-1 0,3-2 69 0,0-1 14 0,5 0 2 0,-8 3 1 32,3 3-12-32,-3-3-3 0,0 8 0 0,0 0 0 0,0 5 16 0,-3 3 2 0,3 0 1 0,0 5 0 15,-8 0 17-15,5 3 0 0,0 0 0 0,0 5 0 16,0 0 0-16,-3 0 0 0,6-2 0 0,6-4 0 15,-6 1 19-15,3-3 1 16,0-5 0-16,6 0 0 0,-1 0 28 0,1-5 7 0,3-1 1 0,0-5 0 16,3 1 28-16,-3-4 7 0,0-2 1 0,3 0 0 15,0-8-122-15,0 3-24 0,-1-8-5 16,4 0-1-16,-3-6 45 0,0 1 15 0,0-4-9 0,0-1 9 0,6-1-15 0,-9 0 3 16,-1 0 0-16,4 0 0 0,-3 1 3 0,-3-1 1 15,3 0 0-15,-3 0 0 0,-3-2 8 0,0 4 0 16,3 1 8-16,-9 0-8 0,0 0 0 0,0 0 8 15,-6 5-8-15,3 0 0 0,-3 3 8 0,0 0-8 16,-3-1 10-16,3 1-10 0,-3 5 8 0,3 3-8 16,-6 0 0-16,3 5 0 0,3 5 0 0,-2 3 0 15,-1 0 0-15,3 8-10 0,0 0 10 0,3 7-10 16,-3 4 10-16,0-1-10 0,3 6 10 0,0 2-8 16,3 1 8-16,0 2-8 0,-3 3 8 0,3 2 0 0,3 3-9 0,-3 2 9 31,0-2-27-31,0 0-1 0,3-5 0 0,0 0-517 0,-3-6-104 0</inkml:trace>
  <inkml:trace contextRef="#ctx0" brushRef="#br1" timeOffset="60279.489">4985 10522 1933 0,'-6'3'85'0,"6"-3"19"0,0 0-84 0,0 0-20 15,0 0 0-15,0 0 0 0,3-3 53 0,3-2 7 16,6 0 0-16,-10-3 1 0,4-3-42 0,3-2-9 16,-3 3-2-16,3-4 0 0,-3-2-20 0,0-2-4 15,0-1 0-15,0 1-1 16,0-1-33-16,0 4-6 0,-3-1-2 0,0 2 0 0,3 4 27 0,-6-1 6 16,0 1 1-16,0 2 0 0,0 8 24 0,0 0 14 15,0 0-2-15,0 0 0 0,0 0 22 0,0 0 4 0,-6 5 1 0,0 6 0 16,3 2-21-16,0 3-4 0,0 2-1 0,0 6 0 15,0 0-13-15,0 5 9 0,3-3-9 0,0 4 8 16,-9-1-8-16,6-3-17 0,3 3 4 0,-3 0-895 16</inkml:trace>
  <inkml:trace contextRef="#ctx0" brushRef="#br1" timeOffset="61491.8513">4401 11052 1688 0,'0'0'75'0,"-12"-3"15"15,3 0-72-15,0 1-18 0,1-4 0 0,-4 1 0 0,3 0 51 0,-3 0 6 16,-3-3 2-16,3 2 0 0,-3-2-35 0,3-2-6 15,-6 2-2-15,9 0 0 0,-5-3-1 0,2 3-1 16,3 3 0-16,-3 0 0 0,3 0-14 0,0 2-12 16,0 3 3-16,3 0 0 0,-3 0-7 0,3 0 0 15,0 5-1-15,-3 0 0 0,3 3-5 0,0 0-1 16,0 6 0-16,3-1 0 16,3 3-16-16,-6 0-3 0,1 2-1 0,5 1 0 0,5-1 35 0,1 1 8 0,-6-1 0 15,3 1 0-15,3-3-8 0,3-1 0 16,-3 1 0-16,0-2 0 0,0-4 8 0,3 3 0 0,0-5 0 15,-3 0 0-15,0 0 0 0,3 0 16 0,-3-3-4 0,-3 1-1 16,3-1 21-16,-6-5 5 0,0 0 1 0,3 8 0 16,-3-8-2-16,0 8-1 0,-3-3 0 0,0 3 0 15,-3-3-2-15,0 3 0 0,-3 0 0 16,-3 0 0-16,-3-3-17 0,0 1-4 0,0 2-1 0,0-3 0 16,1 3-11-16,-7-3 0 0,3-2 0 0,0 2 0 15,3-5 0-15,-3 3-9 0,6-3 0 0,-2 0 0 16,2-3-45-1,3 1-9-15,3-4-1 0,0 1-796 0</inkml:trace>
  <inkml:trace contextRef="#ctx0" brushRef="#br1" timeOffset="62154.4283">4535 11086 288 0,'0'0'25'0,"0"0"-25"0,-9-3 0 0,0 1 0 16,9 2 392-16,-3-6 72 15,-3 1 16-15,3 0 2 0,6 0-372 0,-3-1-74 0,0 1-16 0,0 0-2 16,6-3-18-16,-3 2-12 0,3-1 1 0,-3 1 1 31,3 1-20-31,6 0-4 0,-9 2-1 0,3 3 0 16,-6 0-1-16,9 0 0 0,3 5 0 0,-9 3 0 0,0-2 4 0,0 7 0 0,3 0 0 15,0 6 0-15,-6-1 32 0,-6 6 0 0,6 0 0 0,-6 5 0 16,3 3 9-16,0-1 9 0,0 4 2 0,-6-1 0 16,9-2-10-16,0-3-2 0,-3-3 0 0,0 1 0 15,6-3 23-15,-3-3 4 0,6 0 1 0,0-2 0 16,0-6-4-16,3 3 0 0,0-6 0 0,0 1 0 16,3-3-32-16,2-3 0 0,-2 0 0 0,0-2 0 15,0-6-16-15,3-2-9 0,0 0-3 0,0-3 0 16,0-5 10-16,2-1 2 0,-5-2 0 0,6-2 0 0,-3-3 1 0,0-3 1 15,0 0 0-15,0-2 0 0,-3 2 14 0,-3-3 0 16,0 4 0-16,-3-1 10 0,-1-3 9 0,-5 6 1 16,0 3 1-16,0-1 0 0,0 1 3 0,-5-1 1 15,-4 6 0-15,0 0 0 0,3-1-11 0,-3 4-2 16,-3-1-1-16,3 3 0 0,-3 3-2 0,6 0 0 16,3 2 0-16,-9 0 0 0,6 3-9 0,3 3 0 15,-6 2 0-15,3 3 0 0,0 3 0 0,0 5 0 16,3 2-9-16,3 6 9 0,0 3-16 0,0 2 4 15,-5 5 1-15,2 0 0 0,3 3 11 0,0 1 0 0,0-1-9 0,3 0 9 32,2-3-35-32,-5 3-2 0,3 0-1 0,0-3-814 0</inkml:trace>
  <inkml:trace contextRef="#ctx0" brushRef="#br1" timeOffset="62513.4354">4958 11591 1998 0,'9'0'88'0,"-9"0"19"16,0 0-86-16,0 0-21 0,0 0 0 0,0 0 0 0,6 0 33 0,-6 0 3 15,0 0 0-15,6-5 0 0,-3-3-36 0,0 3 0 16,0-3-12-16,0-3 3 0,6-2-9 0,-4 3-2 15,-2-4 0-15,0-2 0 0,3 1 7 0,-3 1 1 16,6-4 0-16,-9 2 0 0,3 0 12 0,0 0 0 16,0 3 0-16,0 0 0 0,-3 2 0 0,3 1 10 15,-3 2-2-15,0 2 0 0,0 6 7 0,0 0 1 16,0 0 0-16,0 0 0 0,0 0-16 0,0 8 0 16,0 3 0-16,0 5 0 0,0 0 0 0,0 5 0 15,6-3 0-15,-6 6-10 0,3-3 2 0,-3-2 0 16,0 2 0-16,3 0 0 0,0-2-13 0,3-1-3 15,-3-5 0-15,0 3 0 16,0-5-150-16,3-1-30 0,3 4-7 0,-9-14-1 0</inkml:trace>
  <inkml:trace contextRef="#ctx0" brushRef="#br1">5202 9845 115 0,'0'-13'0'0,"0"13"10"0,-6-3-10 0,6-2 0 0,0 0 0 0,-3 2 0 16,3 3 404-16</inkml:trace>
  <inkml:trace contextRef="#ctx0" brushRef="#br1" timeOffset="63995.0023">5729 10930 1566 0,'0'0'69'0,"0"0"15"0,0 0-68 0,0 0-16 16,0 0 0-16,0 0 0 0,0 0 90 0,0 0 14 15,0 0 4-15,9 3 0 0,0 2-60 0,0-2-12 16,2-1-3-16,4-2 0 0,3 0-21 0,0 0-4 16,3-2 0-16,0-1-8 0,3 0 0 0,-4-2 0 15,7 0-10-15,-9-1 10 0,3 1-21 0,-3 0 3 16,3-3 1-16,-7 3 0 15,1-3-31-15,-3 0-5 0,0 0-2 0,-3 2-785 0</inkml:trace>
  <inkml:trace contextRef="#ctx0" brushRef="#br1" timeOffset="64203.4442">5794 10718 748 0,'0'0'67'0,"0"0"-54"0,0 0-13 0,-3 6 0 16,3-6 264-16,-3 5 49 0,3-5 11 0,-3 5 1 16,3 3-231-16,0 3-46 0,3-1-10 0,-3 1-2 15,3 5-36-15,0-3 0 0,0 5-14 0,0 4 4 32,0 1-21-32,-3 4-4 0,0 2-1 0,-3 3 0 0,0-3-33 0,0 5-7 0,-3-2-2 0,3 5-684 15</inkml:trace>
  <inkml:trace contextRef="#ctx0" brushRef="#br1" timeOffset="65163.8077">6387 10975 518 0,'0'0'46'0,"0"0"-37"0,0 0-9 0,0 0 0 16,0 0 206-16,0 0 39 0,0 0 8 0,0 0 2 15,0 0-147-15,0 0-28 0,6-3-7 0,-6 3-1 16,5-2-27-16,4-1-5 0,0 0-2 0,0-2 0 16,0 0-19-16,3-1-4 0,0-1-1 0,-3 1 0 15,6-4-14-15,-3-1 11 0,3-5-11 0,-6-2 10 16,5 2-10-16,1-5 0 0,0-1 0 0,-3-1 0 16,6-1-16-16,-3-3-1 0,0 1-1 0,0-3 0 15,-1 2 4-15,1-2 1 0,-3-2 0 0,0 4 0 16,3-5 13-16,-6 6 0 0,0-1 0 0,0 4 0 15,-6-1 0-15,0 0 0 0,0 5 0 0,-3 1 0 16,-3-1 11-16,0 4-11 0,0 1 10 0,0 1-10 16,-6 5 27-16,3-2-1 0,-3 2 0 0,3 2 0 0,-3 1 2 0,3 2 0 15,-3 1 0-15,0 2 0 0,0 2-9 0,1 4-2 16,-4 2 0-16,3 5 0 0,3 0-17 0,0 8 8 16,-3 0-8-16,6 8 0 15,-3-2 0-15,3 7 0 0,0-2 0 0,0 2-9 0,3 4 9 0,0-4 0 16,3 3 0-16,0 3-8 0,0-3 8 0,3 2 0 15,0-2 0-15,0-2 0 0,0-6 0 0,0-3 0 16,3-7 8-16,0-1-8 16,-1-4-20-16,4-1-9 0,0-5-2 0,0-3 0 15,0-2-128-15,0-3-25 0,0-3-6 0,0-2-490 0</inkml:trace>
  <inkml:trace contextRef="#ctx0" brushRef="#br1" timeOffset="69315.9237">5083 9798 518 0,'-3'0'46'0,"-3"0"-37"0,-3-3-9 0,3 3 0 15,0-3 184-15,3 3 34 0,-6 0 7 0,6 0 2 0,0-2-144 0,3 2-29 16,-6 2-6-16,6-2 0 0,0 0-25 0,0 0-5 15,0 0-1-15,0 0 0 0,0 0-7 16,0 0-2-16,6 6 0 0,-3 1 0 0,9 1-8 0,-6 0-12 16,3-2 2-16,0 2 1 0,0 0 9 0,0 2 16 15,0-2-4-15,3-3-1 0,0-2 13 0,2 2 4 16,-2-2 0-16,0 0 0 0,0-1 13 0,0 1 3 16,3-3 1-16,0 0 0 0,0 0-1 0,0-3 0 15,-4 3 0-15,4-2 0 0,-3 2-28 0,0 0-5 16,0 0-2-16,-3 0 0 0,0-3-9 0,-3 0 0 15,-6 3 0-15,6 3 0 0,9 0 0 0,-15-1 0 16,0-2 0-16,6 5 0 0,-3 3 0 0,3 3 0 0,-6-3 0 16,0 0 8-16,0 2-8 0,0 4 0 0,-3-1 0 15,3 0 8-15,3 6-8 0,-6-1 0 0,0-2 0 0,0 3 0 16,0 2 0-16,0-3 0 0,3 6 0 0,-6-3 0 16,3 3 0-16,0 0 0 0,0 2-9 0,0 3 9 15,3 1-8-15,-3 1 8 0,3 1-12 0,0 2 12 16,3 3-8-16,0 1 8 0,3-1 0 0,3 5 0 15,-6-2 0-15,3 5 0 0,0 2 0 0,0 1 0 16,2 5-10-16,4 0 10 0,0 2-8 0,0 1 8 16,0-1 0-16,-3-2 0 0,0 3 0 0,-3-3 0 15,0 0 0-15,-3-6 0 0,3 1 0 0,0-6 8 16,-6 1 13-16,0-6 3 0,0-6 1 0,0 1 0 16,0-3 2-16,0-2 0 0,-6-4 0 0,6-4 0 15,0 2-9-15,-6-8-2 0,3 3 0 0,0-5 0 16,0-1-6-16,3 1-2 0,-12 0 0 0,9-6 0 0,-3 3-8 15,-3-3 10-15,-3 0-10 0,3-2 10 0,-3 0-10 0,3-1 0 16,1-2 9-16,-10 3-9 0,3-3 0 0,0 0 0 16,0 3 0-16,0-1 0 15,0-2-8-15,0 0 0 0,3 0 0 0,1 3 0 0,-1 0-8 0,0-1-2 16,3 4 0-16,3-1 0 16,3 5-82-16,-6 4-17 0,6-1-3 0</inkml:trace>
  <inkml:trace contextRef="#ctx0" brushRef="#br1" timeOffset="70540.1776">7777 9784 1440 0,'-12'0'128'0,"6"3"-103"16,6-3-25-16,-6 0 0 0,-6 0 136 0,6 0 21 15,0 0 5-15,6 0 1 0,0 0-85 0,-6 3-17 0,-3-6-3 0,9 3-1 16,6-5-24-16,-6-1-5 0,-15 4 0 0,6-4-1 16,6 1-27-16,-3-3 0 0,-9 3 8 0,7 0-8 15,2-1 0-15,-3 1 0 0,0-3 0 0,-3 3 0 16,-6 0 0-16,6 2 0 0,3-2 0 0,0 2 0 15,-9 0-10-15,6 3 10 0,3 0 0 0,1 3-9 16,-4 0-2-16,3 2 0 0,3 0 0 0,0 0 0 16,0 3 11-16,0 3-10 0,0 0 10 0,3 2-10 15,3 0-1-15,-3 3 0 0,0 2 0 0,3 4 0 16,6-1 0-16,-6 3 0 0,0 5 0 0,0 0 0 16,6 3 0-16,0-1 0 0,-3 4 0 0,0-1 0 15,-3 0 11-15,3 3 0 0,6 1 0 0,-6 4 0 16,0 0 0-16,0 3 0 0,3 5 0 0,-3 1 0 15,-3-4 10-15,0 1 1 0,6-3 0 0,-3 5 0 0,-6-2 3 0,3-1 1 16,0 1 0-16,0-3 0 16,3 3 1-16,-3-9 0 0,-6 1 0 0,6-3 0 0,3-2-4 15,-3-4 0-15,-6-2 0 0,0-2 0 0,9 2-12 0,-3-5 8 16,-3-3-8-16,0-3 0 0,0 6 10 0,3-3-10 16,0-2 10-16,-3-1-10 0,3 1 10 0,0-3-10 15,6 0 10-15,-3-3-10 0,-3 3 0 0,6-3 8 16,6 3-8-16,-4-3 0 0,-2-2 0 15,3 2 0-15,9-2 0 0,6-1 0 0,3-2 8 0,3-3-8 16,2 1 11-16,4-4-11 0,6-2 0 0,-1-2 0 16,-5-4 0-16,9-4-706 15,8-6-148-15</inkml:trace>
  <inkml:trace contextRef="#ctx0" brushRef="#br1" timeOffset="74384.3887">8232 10007 864 0,'0'0'76'0,"0"0"-60"0,0 0-16 0,0 0 0 16,0 0 124-16,0 0 21 0,0 0 5 0,0 0 1 15,0 0-60-15,0-6-12 0,0 1-3 0,-3 0 0 16,3-1-35-16,-3 1-7 0,3-3-2 0,-6 3 0 16,3 0-32-16,-3-3 0 0,9 0 0 0,-6 2 0 15,-3 1 0-15,0 0 0 0,3 0 0 0,-3 2 0 16,0 0-19-16,-5 3-10 0,-1 0-3 15,0 0 0-15,3 0 32 0,-3 3 18 0,-6 2-2 0,3 0-1 0,3 6-15 0,-6 0 0 16,-2 2 0-16,-1 0 0 0,3 3 0 0,3 0 0 16,-6-3 0-16,3 6 0 0,0-4 0 0,4 1 0 15,-1 0 8-15,3-3-8 0,-3 1 17 0,3-1 1 16,9 0 0-16,0-2 0 0,-6 2 0 0,3 0 0 16,12-2 0-16,0 2 0 0,-3 0-5 0,3 0-1 15,6 1 0-15,0-1 0 0,6 0 2 0,-1 0 0 16,-2-2 0-16,9-3 0 0,6 0-14 0,-3-3 0 15,-3-2 0-15,2-3 0 16,7 0-25-16,-3-6-8 0,-3-1-2 0,-1-1-804 0</inkml:trace>
  <inkml:trace contextRef="#ctx0" brushRef="#br1" timeOffset="75251.1185">8446 10073 1562 0,'0'0'69'0,"0"0"15"0,0 0-68 0,0 0-16 0,-6 2 0 0,6-2 0 15,0 0 52-15,0 0 8 0,0 0 0 0,0 0 1 16,0 0-32-16,0 0-6 0,0-5-2 0,3-3 0 15,6 0-13-15,0-2-8 0,3-1 10 0,3 0-10 16,0 1 11-16,0 2-11 0,0-3 12 0,3 3-12 16,-1 0 0-16,1 1 0 0,3 1 0 0,-3-4 0 15,0 2 0-15,0 2 0 0,0 1 0 0,-4 0 0 16,-5 2 8-16,3 1-8 0,-3-1 0 0,0 0 0 16,-9 3 11-16,0 0-2 0,0 0 0 0,0 0 0 15,3 8 19-15,-3 3 4 0,-3 5 1 0,0-3 0 16,0 5-18-16,-6 1-4 0,3 2-1 0,0 3 0 15,0 0-10-15,3 0 0 0,0 2 9 0,-3 0-9 0,6 1 0 16,3-1 0-16,0 1 0 0,0-1 0 0,3-2 0 16,0 0 0-16,3-3 0 0,0-2 0 0,0-4 0 0,0 1 0 15,3-5 0-15,0-1 0 0,0-2-15 0,0-5 3 16,3-6 0-16,-1-5 0 0,-2-2 12 0,3-3-12 16,3-3 12-16,-3-5-12 0,3-3 12 0,0-3 0 15,0-4 0-15,-4 2-9 0,7-6-8 0,-6 1-2 16,-3-6 0-16,0 3 0 0,-3 3 11 0,0-1 8 15,-3 1-12-15,-3 2 12 0,0 0-17 0,-3 3 3 16,-3 3 1-16,0 2 0 0,0 0 0 0,-3 6 0 16,0-1 0-16,-6 6 0 0,0-3 1 0,3 5 1 15,-3 3 0-15,0 3 0 0,0 3 11 0,0 4 8 16,4 3-8-16,-4 3 11 0,0 6-11 0,3 4 10 0,-3 3-10 0,3 6 10 16,0 5-10-16,0 5 0 0,0 5 0 0,6 3 0 15,-3 2 0-15,3 4 8 0,3-1-8 0,0 3 8 16,0 0-8-16,0 5 0 0,0 0 0 0,3 0 0 31,0-2-84-31,3-3-21 0,0-3-5 0</inkml:trace>
  <inkml:trace contextRef="#ctx0" brushRef="#br1" timeOffset="76370.2047">8268 10808 633 0,'-12'0'56'0,"12"0"-44"0,0 0-12 0,0 0 0 0,-3-2 276 0,-3-1 52 16,3 0 12-16,-3 3 1 0,3-2-215 0,-3-1-43 16,-3 0-9-16,3 1-2 0,0-1-54 0,-3 0-18 15,-9 1 10-15,4-1-10 16,8 0-20-16,-6 1-10 0,-6 2-2 0,3 2 0 16,3 4-35-16,3-1-7 0,-3 0-2 0,-3 3 0 15,0 0 25-15,7 3 5 0,2-1 1 0,3 4 0 0,-6-1 45 0,9 3 0 16,6 2 0-16,-3 1 0 15,-3-3 0-15,9 5 0 0,-1-3 12 0,4-2-12 0,0 0 23 0,0-3-3 16,6 3 0-16,0-3 0 0,-3-2 8 0,3 0 2 16,-9-3 0-16,2 2 0 0,1-5-7 0,-3 3-2 15,-3-2 0-15,0 2 0 0,0-3 12 0,-3 0 3 16,-6 0 0-16,0 1 0 0,-3-1 3 0,0 3 1 0,0 0 0 16,-6-3 0-16,-5 3-9 0,2 0-2 0,3 0 0 15,-3-3 0-15,-12 1-29 0,9 2-16 0,3-3 1 16,0 0 1-1,-8 0-37-15,5 1-7 0,3-1-2 0,3 0-556 0,3 1-111 0</inkml:trace>
  <inkml:trace contextRef="#ctx0" brushRef="#br1" timeOffset="77069.4332">8479 11004 1713 0,'0'0'76'0,"0"0"16"0,-6 0-74 0,6 0-18 0,-6-5 0 0,3-1 0 15,0 1 61-15,3 0 9 0,0-6 2 0,3 3 0 16,3 0-46-16,3 0-9 0,0 1-1 0,6-1-1 16,-3 0-15-16,0 0-16 0,3 0 3 0,-3 2 1 31,2 1-36-31,1 5-6 0,-6-2-2 0,3 4 0 0,0 3-19 0,-3 3-4 16,0 3-1-16,-3 2 0 0,-3 0 45 0,3 6 9 0,-3 0 2 0,0 4 0 15,3 1 52-15,-3 0 12 0,3 2 1 0,0 4 1 16,-3-4 22-16,2 0 4 0,4 1 0 0,0-1 1 15,0-2-9-15,3-3-3 0,0-2 0 0,0-3 0 16,0-3-20-16,3-5-4 0,-3 0-1 0,3-6 0 16,-1-2-23-16,-2-5-9 0,3-3 0 0,3-2 9 0,0-6-9 15,-3 0-16-15,3-5 4 0,-3-3 1 16,2-3-13-16,1 1-2 0,-3 0-1 16,-3-4 0-16,-3 1 5 0,0 0 1 0,0 0 0 0,-3 0 0 0,-3 3 12 0,0-1 9 15,-3 3-12-15,0 3 12 0,-6 0 0 0,3 5 9 16,-3 0 1-16,0 3 0 0,-3 2 11 0,0 3 3 15,0 1 0-15,3 7 0 0,-6 0 6 0,6 2 2 16,-6 6 0-16,1 3 0 0,-1 5-10 0,0 5-2 16,0 5 0-16,3 1 0 0,-3 4-20 0,3 1 0 15,0 0 0-15,0 2 0 0,0 1-10 0,3 2 10 16,0 2-12-16,0 1 12 16,3 5-100-16,0-3-14 0,0 1-2 0</inkml:trace>
  <inkml:trace contextRef="#ctx0" brushRef="#br1" timeOffset="119474.1249">1469 10374 748 0,'0'0'67'0,"0"0"-54"0,0 0-13 0,0 0 0 0,0 0 130 0,0 0 23 15,0 0 5-15,0 0 1 0,-6 3-71 0,-3-3-15 16,9 0-2-16,-6 5-1 0,6-5-34 0,-5 3-8 16,-1 2 0-16,3 0-1 0,3 3-19 0,-6 3-8 15,6 0 0-15,6 4 8 0,-6 7-8 0,3 4-16 16,3 1 4-16,5 4 1 0,-2 1-6 0,3 5-2 16,-3 3 0-16,0-1 0 0,3 6-1 0,-3-2-1 15,3-1 0-15,-3 0 0 16,0-5-11-16,3-2-3 0,-3-6 0 0,-9-3 0 0,6-7 14 0,-6-3 2 15,-3-3 1-15,0-5 0 0,3 0 74 0,-9-5 14 16,0-6 3-16,6-2 1 0,-6-6-16 0,0-2-3 16,-3-6-1-16,3-4 0 0,0-7-30 0,6 1-7 15,-6-5-1-15,0 0 0 0,3-4-16 0,3-1 0 0,0-1 0 0,3-2 0 16,0-1 0-16,0-2 0 0,3-2 0 16,0-3 0-16,3 2-10 0,3 0 1 0,0 3 0 0,-3 3 0 15,3 5-7-15,0 5-2 0,3 3 0 0,-3 5 0 16,3 3 9-16,3 5 9 0,-4 0-13 0,-2 6 5 15,3 2 8-15,6 5 0 0,-6 3 0 0,6 5-8 16,-3 1 29-16,3 2 7 0,-6 5 0 0,-4 0 1 16,1 6-13-16,3 2-2 0,-3 3-1 0,-6-1 0 15,3 4 31-15,-6 2 5 0,0-2 2 0,0-1 0 16,0 0-31-16,-6-2-5 0,3 0-2 0,-3 0 0 16,0-6-4-16,-3 1-1 0,0-3 0 0,-2-3 0 15,-4 0-116-15,3-2-24 16,-18 5-5-16,15-6-1 0</inkml:trace>
  <inkml:trace contextRef="#ctx0" brushRef="#br1" timeOffset="119965.7756">1824 10877 288 0,'0'0'25'0,"0"0"-25"0,5 8 0 0,-2-3 0 16,3 1 222-16,-6-1 39 0,6 3 8 0,0 2 2 16,3-2-196-16,0 3-39 0,3-3-8 0,0 0-2 15,0 0-10-15,3 0-1 0,-9 0-1 0,9-3 0 16,-9-5-14-16,8 0 0 0,-5-3 8 0,3 1-8 15,-3-6 16-15,-3 2 1 0,3-4 0 0,0 2 0 0,-3-5 22 0,0-1 4 16,0-4 1-16,-3-1 0 0,3-2 17 0,-6 3 4 16,0-4 1-16,0 1 0 0,-9 3-20 0,3 2-4 15,0 0-1-15,0 3 0 0,-3 2-23 0,-3 1-5 16,0-1-1-16,0 3 0 0,-5 0-12 0,5 3 0 16,-6 2 0-16,6 3 0 15,-6 3-40-15,9 2-5 0,-3 3-1 0,9 3-822 16</inkml:trace>
  <inkml:trace contextRef="#ctx0" brushRef="#br1" timeOffset="120558.6146">2193 10700 691 0,'0'0'61'0,"0"0"-49"0,-9 5-12 0,9-5 0 15,0 0 320-15,0 0 62 0,0 0 12 0,0 0 2 16,9 5-302-16,-3 1-61 0,2-4-12 0,1 4-2 16,3-6-19-16,3 2 0 0,0-2 0 0,0 0 0 31,6-2-18-31,0 2-7 0,-6-3-2 0,2-2 0 0,1 2-51 0,-3-2-10 0,0-1-3 16</inkml:trace>
  <inkml:trace contextRef="#ctx0" brushRef="#br1" timeOffset="120781.6412">2306 10504 1036 0,'-6'3'92'0,"0"2"-73"16,6 0-19-16,-6 3 0 0,6 0 214 0,0 0 39 15,0 0 8-15,0 3 2 0,6-1-183 0,-3 1-37 16,6 2-7-16,-6 3-2 0,3 0-23 0,0 2-11 16,3 3 10-16,-1 3-10 15,1 0-21-15,0 2-11 0,-6 4-1 0</inkml:trace>
  <inkml:trace contextRef="#ctx0" brushRef="#br1" timeOffset="121763.582">1050 10599 1760 0,'0'0'78'0,"0"0"16"0,0 0-75 0,0 0-19 0,0 0 0 0,0 0 0 16,0 0 57-16,0 0 8 0,0 0 2 0,9 6 0 16,-9-1-36-16,8-3-7 0,-5 4-2 0,6-4 0 15,0 4-22-15,-3-4 9 0,3 1-9 0,0 0 0 16,0-1 0-16,0 1 0 0,0 0 0 0,-3-1 0 15,3-2-10-15,-3 3-6 0,3 2 0 0,-6-2-1 32,6-1-119-32,-6 4-24 0,3-4-5 0,-6-2-570 0</inkml:trace>
  <inkml:trace contextRef="#ctx0" brushRef="#br1" timeOffset="121983.153">1020 10795 1209 0,'0'0'108'0,"0"0"-87"15,0 0-21-15,0 0 0 0,3 3 104 0,3-1 16 16,3-2 3-16,3 0 1 0,-3 0-68 0,2 0-12 16,1 0-4-16,0 0 0 0,3 3-20 0,-3-3-5 0,6 3-1 15,-6-3 0-15,9 2-23 0,-3-2-5 16,-7 3-1-16,7-3-793 0</inkml:trace>
  <inkml:trace contextRef="#ctx0" brushRef="#br1" timeOffset="124401.8461">216 10303 1270 0,'0'0'56'0,"0"0"12"0,0 0-54 0,0 0-14 0,-9 0 0 0,9 0 0 16,-6 0 52-16,6 0 7 0,0 0 1 0,0 0 1 15,-3-3-22-15,3 3-5 0,0 0-1 0,-9 6 0 16,9-6-14-16,0 5-3 0,-3 3-1 0,3 2 0 16,0 1-15-16,3 2 0 0,-3 6 0 0,0-1 0 15,3 1 0-15,3 5 0 0,-3-1 0 0,3 1 0 16,-3 0 0-16,3 5 0 0,-3 0 0 0,0 0 0 0,3 3 0 15,-3 0 0-15,3-3 0 0,-3 3 0 0,-3-6 0 0,3 1 11 16,-3-6-2-16,0 0 0 0,0-8 32 0,0-2 7 16,6-1 0-16,-6-4 1 0,0-6 0 0,0 0 0 15,0 0 0-15,0 0 0 0,-6-3-27 0,6-8-6 16,-3-5 0-16,3 1-1 0,-3-7-15 0,3-4 0 16,-6 0 0-16,6-4 0 0,0-1-12 0,0-1 2 15,0-2 0-15,6-4 0 0,-3 1-10 0,-3 0-3 16,3 0 0-16,3 3 0 0,3 0 7 0,0 4 2 15,-3 4 0-15,3 2 0 0,3 6 14 0,2-1-11 16,1 6 11-16,0 0-10 0,-3 2 10 0,3 6-10 0,3 0 10 16,0 2-10-16,-3 3-7 0,2 0-2 0,1 3 0 15,-6-1 0-15,0 3 19 0,3 1-12 0,-9-4 12 16,3 6-10-16,-3-2 34 0,0 2 8 0,-6-1 0 0,6 4 1 16,-6 0 20-16,0 2 4 0,-6 3 1 0,0-3 0 15,0 6-23-15,3 2-5 0,-6-3-1 0,-3 3 0 16,3-2-14-16,-3 2-3 0,3 3-1 0,0-3 0 15,-3 0-11-15,4-2 0 0,-4 2 0 0,3 0 0 32,-3-2-44-32,-3-4-4 0,6 4 0 0,-3-1-908 0</inkml:trace>
  <inkml:trace contextRef="#ctx0" brushRef="#br1" timeOffset="125023.4089">475 10911 1324 0,'0'0'59'0,"0"0"12"0,-3 0-57 0,3 0-14 0,0 0 0 0,0 0 0 15,-9 0 114-15,9 0 20 0,0 0 4 0,0 0 1 16,0 0-67-16,0 0-12 0,0 0-4 0,0 0 0 0,0-2-38 0,3-1-8 15,3 0-2-15,3-2 0 0,-6 3-8 0,6-1-11 16,-6 3 3-16,3-3 0 0,3 1 8 0,-3 2 0 16,-6 0 0-16,6 2 0 0,3-2 0 0,-9 0 9 15,0 0-1-15,3 8-8 0,3 0 20 0,-3 0-4 16,-3 0 0-16,0 3 0 0,0-1 17 0,0 3 3 16,-3 1 1-16,-3-1 0 0,3 0 6 0,3 3 1 15,0-3 0-15,-6 3 0 0,6-3-16 0,6 1-2 16,-6-4-1-16,3 1 0 0,3 2-9 0,-3 0-3 15,6-5 0-15,2 0 0 0,1 0-13 0,3 0 0 16,-3 0 0-16,0 0 0 0,6-6-14 0,-3 1-9 0,0 0-1 16,5-3-714-1,1-3-142-15</inkml:trace>
  <inkml:trace contextRef="#ctx0" brushRef="#br1" timeOffset="245503.407">19888 2529 403 0,'-12'0'36'0,"0"-5"-36"16,1 5 0-16,-1-5 0 0,0 0 209 0,0 2 35 16,3 3 8-16,-3-8 0 0,3 3-139 0,0 5-28 15,0-8-5-15,3 2-2 0,0-4-12 0,0 2-2 16,0 3-1-16,0-3 0 0,3 0-39 0,0-3-7 16,1 3-1-16,-1-5-1 0,3 0-15 0,3 0 0 15,-1-1 8-15,4 1-8 0,3 0 0 0,3-6-12 0,0-2 3 0,3 3 0 16,0-1-8-16,6 1-2 0,0 2 0 0,-1-3 0 15,7 1 0-15,-3 4 0 0,-3 1 0 16,0 0 0-16,3 0 4 0,-4 5 1 0,-5 3 0 0,0-1 0 16,-3 4-4-16,0 2-1 0,0 2 0 0,-3 4 0 15,-3-1 5-15,0 3 1 0,-3 5 0 0,0 0 0 16,-3 0 13-16,-3 6 0 0,3 7 0 0,-3 1 10 16,-3 5 6-16,3-1 2 0,-3 9 0 15,3 0 0-15,0 5-2 0,0-6-1 0,0 1 0 0,0 5 0 16,6-5-3-16,0 5-1 0,0-6 0 0,6 1 0 15,6 0 9-15,-3-3 1 0,-1-8 1 0,7-5 0 16,0-3-2-16,3-3 0 0,0-4 0 0,3-9 0 16,2 3-12-16,4-8-8 0,3 0 10 0,0-8-10 15,-1-5 0-15,1 0 0 0,3-11 0 0,-3 3 0 16,-1-11-10-16,1 5-2 0,-6-10 0 0,0 3 0 16,-6 2-19-16,-4-2-4 15,-2 2-1-15,0 0 0 0,-6 1 11 0,-3 1 1 0,0-1 1 0,-6-1 0 0,0 0 23 0,0 3 0 16,-6 5 0-16,3-2 8 0,-6-1 12 0,-3 4 1 15,3 7 1-15,-3-3 0 16,1 6 9-16,-4 0 1 0,3 5 1 0,3 2 0 0,-3-1-2 0,0 7-1 16,-3 7 0-16,3-1 0 0,-3 7-13 0,3 8-2 15,1 3-1-15,-1 10 0 0,0 1-14 0,3 7 9 16,-3 6-9-16,3-1 8 0,0 9-8 0,3-1 0 16,3 4 0-16,0 4 0 0,0 9 0 0,0-9 0 15,0-2 0-15,6-3 0 0,0 0 40 0,0-5 7 16,3-2 1-16,6-4 0 15,3-2-218-15,3-5-43 0,17 23-9 0,-5-23-2 0</inkml:trace>
  <inkml:trace contextRef="#ctx0" brushRef="#br1" timeOffset="246002.0022">20713 3003 1497 0,'0'0'133'0,"3"-8"-106"16,-3 3-27-16,6-6 0 0,0-2 76 0,3 0 11 15,0 2 1-15,5-2 1 0,1 0-62 0,3-6-13 0,3 3-2 0,-3 3-1 16,0 3-11-16,0 2 0 0,5 2 0 0,-2 1 0 15,-3 5 0-15,0 5-12 0,0-5 2 0,-3 6 1 32,-3 7-23-32,-1-5-5 0,-5 2-1 0,0 11 0 15,-3-2-1-15,-3 7 0 0,-3 1 0 0,-6-1 0 0,1 1 23 0,-4 5 5 0,0-6 1 0,0 6 0 16,-3-6 49-16,6 1 9 0,-6-1 3 0,6-5 0 16,3 3 38-16,3-8 8 15,0 8 2-15,3-8 0 0,3 0-52 0,6 5-11 0,0-11-1 0,6 4-1 16,3-1-25-16,3 0-9 0,5-5 0 0,4-3 9 31,0 3-121-31,6-8-24 0,41-5-4 0,-14-11-2 0</inkml:trace>
  <inkml:trace contextRef="#ctx0" brushRef="#br1" timeOffset="246243.4807">21320 1662 1382 0,'-9'0'123'0,"9"0"-99"16,-6 0-24-16,0 0 0 0,0 2 274 0,3 4 50 15,0-1 9-15,0 8 3 0,0 0-243 0,0 6-48 0,0 10-9 0,3 3-3 16,0 7-25-16,-3 6-8 0,3 3 0 15,3 8-801-15,0-4-163 0</inkml:trace>
  <inkml:trace contextRef="#ctx0" brushRef="#br1" timeOffset="250191.985">21409 2641 1267 0,'0'0'112'0,"0"0"-89"16,0 0-23-16,0 0 0 0,0 0 122 0,0 0 20 0,0 0 4 0,0 0 1 15,6 0-93-15,-6 0-18 0,9 2-4 0,3-2-1 16,0 0-2-16,0 5 0 0,3-5 0 0,0 0 0 16,-3 0-17-16,5 0-4 0,-2-5-8 0,3 5 12 15,0-2-12-15,0 2 0 0,0-6-9 0,0 6 9 32,-1 0-38-32,-2-5-2 0,3 2 0 0,-3-2-534 0,0-3-107 0</inkml:trace>
  <inkml:trace contextRef="#ctx0" brushRef="#br1" timeOffset="250451.2918">21418 2746 1152 0,'0'0'51'0,"0"0"10"15,0 0-49-15,0 0-12 0,0 0 0 0,0 0 0 0,3 6 145 0,0-6 27 16,3 0 4-16,3 2 2 0,-3 4-118 0,3-6-24 16,3-6-5-16,-3 12-1 0,6-6-6 0,-3 0 0 15,2 0-1-15,1 0 0 0,0 5-23 0,3-5 9 16,0 0-9-16,3 3 0 0,0-3 13 0,-1 2-4 0,4-2-1 16,-3 0 0-1,0-2-133-15,3-1-27 0</inkml:trace>
  <inkml:trace contextRef="#ctx0" brushRef="#br1" timeOffset="251524.3543">21900 2519 1648 0,'-6'-5'73'0,"6"5"15"0,0 0-70 0,-3 0-18 16,-2-3 0-16,5 3 0 0,0-5 50 0,3-1 6 15,-3-2 2-15,5 0 0 0,1-2-32 0,0-3-6 16,3-3-2-16,0 3 0 0,0-11-18 0,3 5 8 16,0 3-8-16,0 3 0 0,3-5 0 0,0-4-16 15,0 7 2-15,-1 1 0 0,-2 1-2 0,3 0 0 16,0 5 0-16,3-5 0 0,-3 5 5 0,0 2 1 16,0-1 0-16,-1 1 0 0,-5 6-7 0,3-5-2 15,-6 5 0-15,0 5 0 0,3-5 19 0,-6 8-8 16,0 3 8-16,-3 2 0 0,0 3 0 0,0 2 0 0,-3 4 0 0,3 1 0 15,-3 9 14-15,0-5 6 0,0 4 2 16,3 4 0-16,0-4-22 0,0 1-10 0,0 3 1 0,0-9 0 16,3 1 21-16,3-4 4 0,0-2 0 0,-3-2 1 15,0 0-8-15,0-6-1 0,6 0-8 0,0-5 12 16,0 5 6-16,3-8 1 0,0-5 0 0,0 0 0 16,2 0-7-16,-2-5-2 0,3 0 0 0,-3-3 0 15,6-5-10-15,0-1 0 0,-3 1 0 0,0-5 8 16,2-9-8-16,-2 6 0 0,0-5 0 0,3 2 8 15,-3-3-8-15,0 1 0 0,-3-6 0 0,0 6 0 16,0-1-12-16,-6 1 1 0,2-6 1 0,-5 11 0 16,0 2-5-16,-3-4-1 0,-3 7 0 0,3-3 0 15,-3 6 16-15,-3 5-11 0,1-5 11 0,-4 7-10 16,0-1 10-16,0 7 9 0,-3 0-1 0,3 0-8 16,-3 7 9-16,0 7-9 0,3 4 0 0,-6 9 9 0,3 4-9 15,0 4 0-15,1-1 0 0,2 9 0 0,0-1-9 0,-3 3 9 16,3 5 0-16,-3-2 0 0,0 2 0 15,3 3 0-15,0 5 0 0,-3-5 0 0,3 0-10 0,0-3 10 16,3-7-8-16,3-1 8 16,-2-2-52-16,2-11-6 0,3 0-1 0,0-8 0 0</inkml:trace>
  <inkml:trace contextRef="#ctx0" brushRef="#br1" timeOffset="252035.4979">22445 3006 921 0,'0'0'82'0,"0"0"-66"0,0 0-16 0,0 0 0 15,0 0 256-15,0 0 47 0,0 0 9 0,0 0 3 0,0 0-207 0,0 0-42 16,0 0-8-16,0 0-2 0,9-3-41 0,0 0-15 15,0-5 9-15,3-2-9 0,0 2 0 0,0-5-14 16,3-6 2-16,-1 1 0 16,4-1-20-16,-3-2-3 0,3 2-1 0,0-2 0 0,-3 0 12 0,-3 5 3 15,0 0 0-15,-1-2 0 16,1 5-7-16,0-1-2 0,-3 1 0 0,-3 5 0 0,0-5 30 0,0 8 0 16,-6 5 0-16,0 0 10 0,0 0 12 0,0 0 2 15,0 0 1-15,0 0 0 0,-3 8-3 0,0 10-1 16,0-5 0-16,0 9 0 0,-3 1-21 0,3 9 0 0,-3-3 0 0,0 8 0 15,0-5 0-15,0 8 0 16,3-9 0-16,0 4 0 0,-2-3 0 0,5-1-8 0,-3-2 0 16,3-2 0-1,0-3-107-15,3-6-21 0,2 3-4 0,-2-15-639 0</inkml:trace>
  <inkml:trace contextRef="#ctx0" brushRef="#br1" timeOffset="253244.8032">22981 2712 230 0,'0'0'20'0,"0"0"-20"16,0 0 0-16,0 0 0 0,0 0 320 0,0 0 59 16,0 0 12-16,0 0 2 0,0 0-255 0,0 0-51 0,0 0-11 0,0 0-1 15,6-3-47-15,0 1-10 16,0 2-2-16,3-6 0 0,0 4-3 0,0-4-1 0,5 6 0 0,1 0 0 16,3-5-12-16,0 3 0 0,-3-1 8 0,3 3-8 15,0 0-14-15,2 3-6 0,1-3 0 0,0 0-1 31,-6 2-11-31,3-2-1 0,0 0-1 0,0-2 0 16,-1 2-56-16,-2 0-11 0,-3-3-3 0</inkml:trace>
  <inkml:trace contextRef="#ctx0" brushRef="#br1" timeOffset="253471.2112">23222 2418 1555 0,'-6'8'138'0,"3"5"-110"16,-3 6-28-16,0 0 0 0,0 2 81 0,0 5 11 16,0 1 3-16,0-1 0 0,-3 6-68 0,1 0-14 15,2-6-2-15,3 6-1 16,-3 2-74-16,3-7-16 0,-3-1-2 0</inkml:trace>
  <inkml:trace contextRef="#ctx0" brushRef="#br1" timeOffset="254529.5323">23475 2498 1422 0,'0'0'63'0,"0"0"13"0,0 0-61 0,0 0-15 0,0 0 0 0,0 0 0 15,0 0 64-15,0 0 9 0,0 0 3 0,0 0 0 0,6-6-39 0,0 4-7 16,3-4-2-16,0-4 0 0,3 2-18 0,0-5-10 16,2-1 10-16,4 1-10 0,6-5 0 0,0 2 0 15,-6 0-8-15,3 0 8 16,2-2-32-16,-2 4 1 0,-3 1 0 0,0 0 0 0,3 0 19 0,-6-1 12 16,3 4-13-16,-6 2 5 0,2 0 8 0,-2 3 0 15,0-1 0-15,-3 4 0 0,0 2 0 0,0 0 9 16,0 0-1-16,-3 2-8 0,-3 4 16 0,3 2-4 15,-6 2-1-15,3-2 0 0,-3 11 5 0,0 2 2 16,-3 3 0-16,3 2 0 0,0 3-18 0,-3 8-12 16,0-5 1-16,3 0 1 0,0 2 10 0,0 1 0 0,0 2 0 15,0-11-8-15,3 6 8 0,0-11 12 0,0 3-2 16,3-3-1-16,0-8 2 0,0 0 0 16,3 1 0-16,0-9 0 0,2 0-11 0,1 3 0 0,0-13 0 0,3 0 8 15,0-3-8-15,3 0 0 0,-3-11 0 0,0-2 0 16,0 2-9-16,-1-2 9 0,4-3-12 0,0-2 12 31,-3 0-30-31,0-1 1 0,0-5 0 0,0 6 0 0,-3-8 16 0,-4 4 3 0,-2 1 1 0,0 0 0 16,0 3 9-16,-6 5 0 0,0-1 0 0,0 4 0 15,0-1 10-15,-3 1 4 0,-3 5 1 0,3 5 0 16,-3 0 22-16,3 2 5 0,-5 6 1 0,2 0 0 16,0 6-7-16,-3 2 0 0,-3 5-1 0,0 8 0 15,-6 6-21-15,3 2-4 0,3 5-1 0,-3-2 0 16,-2 13-9-16,-1-3 0 0,0 0 0 0,0 6 0 15,-3 5 0-15,3 3-14 0,0 4 2 0,1 1 0 16,-1 0 12-16,0 0 0 0,0-8-10 0,3 0 10 16,3-3-32-16,0-2-3 0,3-3 0 15,0-6-529-15,3-2-105 0</inkml:trace>
  <inkml:trace contextRef="#ctx0" brushRef="#br1" timeOffset="255308.4546">24192 2850 1335 0,'0'0'59'0,"0"0"13"0,0 0-58 0,0 0-14 0,-6 0 0 0,6 0 0 16,0 0 54-16,0 0 8 0,0 0 2 0,0 0 0 15,0-6-36-15,-3-2-6 0,3 8-2 0,3-5 0 16,-3-3-12-16,3 3-8 0,3-6 10 0,-3 3-10 15,3 0 18-15,3 0-2 0,0 3-1 0,0-5 0 16,0 2 1-16,0 0 0 0,3 2 0 0,0-2 0 16,-3 3 0-16,3 0 0 0,-3 2 0 0,2-2 0 15,1 5 11-15,-6-5 2 0,3 2 1 0,0 0 0 16,-3 6 2-16,0-3 1 0,-6 0 0 0,6 8 0 16,0-3-5-16,0 3-2 0,-3 5 0 0,0-7 0 15,-3 7-6-15,-3-5 0 0,-3 10-1 0,3 1 0 16,-3 2-7-16,-3-2-2 0,0-1 0 0,0 3 0 15,-3-2 12-15,3 7 2 0,0-7 1 0,1 2 0 16,-1 0 24-16,3 3 5 0,0-3 1 0,3-2 0 16,0-4-5-16,3 1-1 0,3 0 0 0,0-3 0 15,6 1-38-15,3-1-11 0,2-3 0 0,7-4 0 16,0-4-104-16,9-4-24 0,0-9-6 0</inkml:trace>
  <inkml:trace contextRef="#ctx0" brushRef="#br1" timeOffset="320857.6664">8613 9435 1094 0,'0'0'97'0,"0"0"-77"16,0 0-20-16,0 0 0 0,-3 0 121 0,-3 0 21 16,3 0 4-16,-3 0 1 0,6 0-81 0,-6 0-16 15,-3 0-3-15,3 0-1 0,6 0-29 0,-3 0-5 0,-6 0-2 0,3 0 0 16,1 0-10-16,-1 0 0 0,-3 3 0 0,3-1 8 16,-3 4-8-16,0-1 0 0,0 0 0 0,-3 3 8 15,3 0-8-15,-3 3 0 16,3 2 0-16,-3 3 0 0,-3 2 0 0,4 3 0 0,-1 3-9 0,0 0 9 15,0 0 0-15,0 0 0 0,0 5 0 0,3 0 9 16,0 3 8-16,0 2 2 0,3 0 0 0,3 4 0 16,-6 6 5-16,6 1 2 0,0-2 0 0,3-1 0 15,0 3-1-15,0-5 0 0,3-1 0 0,0 1 0 16,0-3-1-16,3 3-1 0,0-3 0 0,0 0 0 16,3 3-7-16,0-9 0 0,0 1-1 0,0-5 0 15,3-1-15-15,0-7 0 0,-3-4 0 0,6 1 0 16,-4-5-16-16,7-3-8 0,0-5-3 15,3-1-618-15,-3-2-124 0</inkml:trace>
  <inkml:trace contextRef="#ctx0" brushRef="#br1" timeOffset="322490.1942">9524 10065 1234 0,'0'0'55'0,"0"0"11"0,0 0-53 0,0 0-13 0,0 0 0 0,0 0 0 16,0 0 79-16,0 0 13 0,0 0 2 0,0 0 1 16,0 0-53-16,0 0-10 0,0 0-3 0,-3-6 0 15,-3 4 2-15,6 2 0 0,3-5 0 0,-3 2 0 16,0-2-51-16,3-1-9 0,0 1-3 0,3 2 0 0,-6 3 32 0,6-2 10 16,3-1 0-16,0 3 0 0,0 0-10 0,2-3 0 15,-2 3 0-15,3 0 0 0,0 0 0 0,-3 3 0 16,3-3-11-16,-3 0 11 15,0 3-98-15,3-3-14 0,-6 0-4 0</inkml:trace>
  <inkml:trace contextRef="#ctx0" brushRef="#br1" timeOffset="322719.7663">9610 9771 1407 0,'0'0'62'0,"0"0"14"0,-3 3-61 15,3-3-15-15,0 0 0 0,0 0 0 0,0 5 40 0,-3 0 4 0,3 3 2 0,-3 3 0 16,3-1-37-16,0 4-9 0,-3-1 0 0,6 3 0 16,-3 5 0-16,3 3 0 0,-3-3 0 0,0 3 0 31,0 0-44-31,0-1-5 0,0 1-1 0,0-3-384 0,0 0-77 0</inkml:trace>
  <inkml:trace contextRef="#ctx0" brushRef="#br1" timeOffset="323463.1777">9923 9803 864 0,'0'0'76'0,"0"0"-60"0,-3-5-16 0,-3 2 0 16,3-2 167-16,0-3 30 0,3 0 7 0,0 0 0 15,0-3-113-15,0 1-23 0,6 2-5 0,0-3-1 16,-3-2-22-16,3 2-5 0,0-2-1 0,0 2 0 15,3-2-20-15,-1 0-4 0,-2 0-1 0,3 5 0 16,0 0-17-16,3 3-4 0,-6 2-1 0,3 0 0 16,-9 3-14-16,6 3-2 0,3 2-1 0,-3 3 0 15,-3 3 15-15,3 5 3 0,-3 0 1 0,-3 5 0 0,3 0 11 0,-3 3 0 16,0 5 0-16,0 0 0 0,0-3 0 16,0 6 8-16,3 0-8 0,0 0 11 15,0-3 5-15,0 0 2 0,0-5 0 0,3-1 0 0,0-1 6 0,2-4 2 16,1-2 0-16,0 0 0 0,0-6-10 0,0 1-3 15,-3-6 0-15,6 1 0 0,-3-4-13 0,3-2 9 16,0 0-9-16,-3-5 8 0,6-3-8 0,-3-3 0 16,-1-2 0-16,1-3-11 0,3-2 0 0,-3-3 0 15,3-3 0-15,-3 0 0 0,0-5-4 0,0 2-1 16,3 1 0-16,-6 0 0 0,-3-1 16 0,-1 3-11 16,1 0 11-16,-6 6-10 0,0-1 10 0,-6 4-8 15,3 1 8-15,1 1-8 0,-4 5 8 0,0 0 0 16,-3 0 0-16,0 6 0 0,3-1 17 0,-3 3-1 0,0 0 0 15,-3 5 0-15,3 3 8 0,-3 3 0 0,3-1 1 0,0 6 0 16,0 3-6-16,0 5-2 0,1 2 0 0,-1 3 0 16,3 3-17-16,0 5 8 15,3-3-8-15,0 3 0 0,-3 0 0 0,3 0 0 0,3 1 0 0,-3-1 0 16,3 0-12-16,0 0-5 0,0 0-2 0,3-3 0 31,-3-2-166-31,3-3-34 0</inkml:trace>
  <inkml:trace contextRef="#ctx0" brushRef="#br1" timeOffset="323822.7808">10384 10155 1911 0,'6'0'42'0,"-6"0"9"0,0 0 1 0,0 0 2 0,3 0-43 0,3 0-11 15,-6 0 0-15,6-3 0 0,0 0 28 0,3 1 3 16,-3-1 1-16,3 0 0 0,-3 1-20 0,0-1-4 16,0-2-8-16,0 2 12 0,-1-2-12 0,-5 5 0 15,0 0 0-15,0 0 0 0,6 3-10 0,-6-3 10 16,0 0-8-16,3 8 8 0,0 2 0 0,-3 1 0 15,0 2 0-15,0 0 0 0,-6 6 0 0,3-1 0 0,-3 3 0 0,1 1 8 16,-1-1 31-16,0 3 6 0,0-1 2 0,3 1 0 16,-3-3-14-16,6 0-2 0,0-5-1 0,3 3 0 15,3-6-30-15,0 0 8 0,0-5-8 0,3 3 0 32,-1-6-85-32,4 0-20 0,0-2-4 0,3-3-813 0</inkml:trace>
  <inkml:trace contextRef="#ctx0" brushRef="#br1" timeOffset="324270.145">10578 9459 2012 0,'0'0'89'0,"0"0"19"0,0 0-87 0,0 0-21 0,0 0 0 0,0 0 0 15,0 0 64-15,11 3 9 0,-2-3 2 0,3 2 0 16,3 3-50-16,-3 1-9 0,3-1-3 0,3 6 0 16,0-1-13-16,0 3 0 0,-1 3 0 0,4 3 0 15,3 5 0-15,-3 2 0 0,0 1 0 0,-6 7-10 16,2 6-11-16,-2 2-3 0,0 6 0 0,-3 5 0 16,0 5 4-16,-3 3 0 15,-3 2 0-15,0 3 0 0,-6 0 20 0,0 3 0 0,-3 3 0 0,0-6 0 16,-3-3 12-16,-3-7 8 0,-3-6 0 0,0-2 1 15,-3-9-30-15,0 1-7 0,1-6 0 0</inkml:trace>
  <inkml:trace contextRef="#ctx0" brushRef="#br1" timeOffset="325751.0513">9586 11152 982 0,'0'0'44'0,"0"0"8"0,0 0-41 16,0 0-11-16,0 0 0 0,0 0 0 0,0 0 85 0,0 0 15 15,0 0 4-15,0 0 0 0,0 0-38 0,0 0-7 16,0 0-2-16,0 0 0 0,0 0-32 0,0 0-6 16,0 0-2-16,0 0 0 0,0 0 8 0,9-5 2 0,-9 5 0 0,9-3 0 15,0-2 1-15,0 2 1 0,-3 1 0 0,3-1 0 16,0 0-9-16,0 1-1 0,3-1-1 0,0 0 0 16,0 3-5-16,-4-2-1 0,7-1 0 0,-3 3 0 15,0-5-12-15,0 2 0 0,0 3 8 16,-3-2-8-1,3-1-86-15,-3 0-20 0,0 1-4 0</inkml:trace>
  <inkml:trace contextRef="#ctx0" brushRef="#br1" timeOffset="325990.3265">9708 10954 633 0,'0'8'56'0,"0"0"-44"16,0 0-12-16,3 5 0 0,-3 0 160 0,3 0 29 15,-3 3 7-15,0 0 0 0,3 3-117 0,-3-1-24 16,0 1-5-16,0 4-1 0,0-4-34 0,3 2-7 15,-3 0-8-15,3-2-676 0</inkml:trace>
  <inkml:trace contextRef="#ctx0" brushRef="#br1" timeOffset="329684.9068">9101 10488 576 0,'0'0'51'0,"0"0"-41"0,0 0-10 0,0 0 0 15,0 0 228-15,0 0 44 0,0 0 9 0,0 0 2 16,9-3-171-16,0-2-33 0,3 3-7 0,-3-4-2 16,0-2-24-16,0-2-5 0,3-1-1 0,-3-2 0 15,0 2-24-15,-1 1-4 0,4-4-2 0,-3 1 0 16,0 3-10-16,-3-1-9 0,3 1 9 0,-3 4-13 16,0-2-2-16,0 3 0 0,-3 0 0 0,-3 5 0 15,6-6 15-15,-6 6-9 0,0 0 9 0,0 0-8 16,0 0 8-16,0 0 16 0,0 0-4 0,0 0-1 15,0 0 5-15,0 8 0 0,3 0 1 0,-3 3 0 16,0-1-5-16,3 4 0 0,-3 4-1 0,0 1 0 16,0-1-11-16,3 3 0 0,3-2 0 0,-3 2 8 15,-3-2-8-15,3 2-14 0,0-3 3 0,0 1-600 16,0-1-120-16</inkml:trace>
  <inkml:trace contextRef="#ctx0" brushRef="#br1" timeOffset="330151.6599">9289 11406 1839 0,'-6'11'81'0,"6"-11"18"0,0 0-79 0,0 8-20 0,-3 0 0 0,3-8 0 15,0 0 96-15,0 0 16 0,-3 8 4 0,3-8 0 16,0 0-84-16,0 0-16 0,0 0-3 0,0 0-1 15,0 0-12-15,6-8 0 0,0-3-9 0,-3 0 9 16,0 1-17-16,3-3 2 0,0-3 1 0,0 3 0 16,-3 2-17-16,-1-2-3 0,1 2-1 0,0 1 0 15,0 2 11-15,0 0 1 0,-3 5 1 0,0 3 0 16,0 0 22-16,0 0 0 0,0 0 0 0,0 0 0 16,0 0 0-16,3 8 0 0,0 0 0 0,-3 5 0 0,3 0 15 0,0 3 1 15,-3 0 0-15,3 0 0 0,-3 0 8 0,3 2 1 16,0-2 1-16,0 3 0 0,-3-1-6 0,3 1-2 15,3-3 0-15,-3 2 0 16,3-2-46-16,-6 0-8 0,3-3-3 0,0 0-922 16</inkml:trace>
  <inkml:trace contextRef="#ctx0" brushRef="#br1" timeOffset="331018.4317">8559 10708 662 0,'0'0'29'0,"0"0"7"0,0 0-36 0,0 0 0 0,0 0 0 0,0 0 0 16,0 0 48-16,0 0 2 0,3-6 1 0,-3 1 0 15,3 0-3-15,-3-3 0 0,0 3 0 0,0-3 0 16,0 2 2-16,0 1 0 0,-3 0 0 0,3-1 0 16,-3 1-10-16,0 3-1 0,1-1-1 0,-4-2 0 15,0 2-3-15,0 0-1 0,3 3 0 0,-3 0 0 0,0 0-10 0,0 0-1 16,0 3-1-16,0 0 0 0,-3 2-10 15,3 0-1-15,-3 3-1 0,3 3 0 0,-3-3 0 16,6 5 0-16,-6 0 0 0,0 6 0 0,0-3-10 16,4 5 8-16,-7-3-8 0,3 6 8 15,0 0 3-15,0 0 0 0,0 2 0 0,3 3 0 0,0-2 17 0,0 4 4 16,3 1 1-16,0 0 0 0,0 2 9 0,3 3 2 16,3 3 0-16,3 2 0 0,0 3-10 0,0 3-2 15,3 0 0-15,0-6 0 0,0 0-16 0,3-5-3 16,0-2-1-16,2-4 0 15,4-1-111-15,-3-4-22 0,3 0-5 0,-3-4-1 0</inkml:trace>
  <inkml:trace contextRef="#ctx0" brushRef="#br1" timeOffset="332278.8097">10110 11017 1972 0,'0'0'44'0,"-3"0"8"0,-3 0 3 0,3 0 0 0,3 0-44 0,-3-5-11 0,3 0 0 0,-3-3 0 16,3 0 30-16,3 0 4 0,-3-5 1 0,3-1 0 16,0-1-27-16,0-1-8 0,6-3 0 0,0-2 0 15,-3 2 0-15,3 1 0 0,0-1-10 0,0 1 10 16,0 2-23-16,0 0 3 0,3 3 1 0,-3 2 0 16,-3 3-8-16,2 0-1 0,-2 3-1 0,0 3 0 15,-6 2-3-15,0 0 0 0,6 2 0 0,3 6 0 16,-6 0 32-16,0 3-9 0,0 2 9 0,0 5 0 15,-3 1 0-15,3 5 12 0,-3 0 0 0,0 5-1 0,-3 0 0 16,6 0 0-16,0-3 0 0,-3 1 0 0,0 2 15 0,0-3 3 16,0-2 1-1,3 3 0-15,0-1-14 0,3 0-2 0,0-2-1 0,0 0 0 0,3 0-3 0,-3-3-1 16,0-5 0-16,3 0 0 0,0 0-9 0,3-6-9 16,-4 1 9-16,1-6-13 15,0 0-11-15,0-5-1 0,3 0-1 0,0-2 0 0,3-3 6 16,-3-3 0-16,0-3 1 0,0 0 0 0,3-4 7 0,-4-1 0 15,-2-3 1-15,0 3 0 0,0-5 2 0,-3 3 0 16,3-1 0-16,-6-2 0 16,0 2-22-16,0-2-4 0,-6 3-1 0,0-3 0 0,3 2 17 0,-6 0 3 0,0 4 1 15,0-1 0-15,0 0 15 0,0 3 0 16,-3-1 0-16,3 4 0 0,1-1 0 0,-4 3 8 0,3 6 0 0,0-1-8 16,3 3 47-16,-3 3 2 0,0 5 1 0,3 5 0 15,0-3-27-15,0 9-6 0,-3 2-1 0,6 0 0 16,-3 3-16-16,3 3 0 0,-3 2 0 0,0 2 0 15,0 1-12-15,3 3 0 0,0-1 0 0,3 0 0 32,-3 1-32-32,0 2-5 0,-3 0-2 0,3-3-708 0</inkml:trace>
  <inkml:trace contextRef="#ctx0" brushRef="#br1" timeOffset="332662.0473">10637 11414 1785 0,'0'0'39'0,"0"0"8"0,0 0 1 16,9-3 4-16,-3 3-42 0,3-2-10 0,0-1 0 0,0-2 0 0,0 0 44 0,0-1 8 15,0 1 0-15,2 0 1 0,-2-3-34 0,0 3-7 0,-3-3-2 16,3 2 0-16,-3 1-10 0,0 0 0 0,0 2-10 0,-6 3 10 16,0 0-18-16,0 0 2 0,0 0 1 0,0 0 0 15,0 8 5-15,0 3 1 0,-3 4 0 0,0-1 0 16,0 4 26-16,0-2 6 0,0 3 1 0,0 2 0 15,-3 0 16-15,6-3 3 0,-3 1 1 0,3-1 0 16,-3 1-28-16,3 0-6 0,-3-4-1 0,3-1 0 31,3-4-85-31,-3 1-18 0,0-1-3 0</inkml:trace>
  <inkml:trace contextRef="#ctx0" brushRef="#br1" timeOffset="333373.146">10813 10634 345 0,'0'0'31'0,"0"0"-31"0,0-6 0 0,0 4 0 0,-3-6 216 16,3 2 38-16,0 1 7 0,0 0 2 0,3 0-136 0,-3-1-27 16,3 1-6-16,-3 5-1 0,3-8-32 0,-3 8-6 15,3-5-2-15,-3 5 0 0,6-3 2 0,-6 3 0 16,0 0 0-16,6 3 0 0,2-1-36 0,1 6-7 15,0 0-2-15,0 3 0 0,3 2-10 0,0 0 10 16,0 3-10-16,0 5 10 0,-3-2-10 0,0 7 12 16,3 1-12-16,0 5 12 0,-3-1 8 0,-1 6 3 15,1-2 0-15,0 4 0 0,0 1-2 0,-3 0 0 16,0-1 0-16,-3 6 0 0,-3-2-3 0,0 2-1 16,-3 2 0-16,3 1 0 0,-3-3 9 0,-3 0 2 0,-3 3 0 0,3-6 0 15,-3 0-7-15,-3-2-1 0,4-3 0 0,-4-3 0 16,3-2-20-16,-3-3 0 0,3-5 0 0,3 0 0 31,-3-3-165-31,0-8-38 0</inkml:trace>
  <inkml:trace contextRef="#ctx0" brushRef="#br1" timeOffset="334214.6481">10676 11454 633 0,'0'0'56'0,"0"0"-44"0,0 0-12 0,0 0 0 0,0 0 216 0,0 0 40 16,0 0 9-16,0 0 2 0,-3 0-141 0,3 0-28 15,-3-8-6-15,3 3 0 0,0-1-47 0,0 1-9 16,0 0-1-16,3-1-1 0,0-2-22 0,0 3-4 15,0 0 0-15,3 0-8 0,-3-3 8 0,3 5-8 16,0 0 0-16,0-2 0 0,-3 2 0 0,2-2 10 16,1 5-10-16,3-2 8 0,-3-1 2 0,0 3 0 15,0 3 0-15,3-3 0 0,-9 0-2 0,6 2-8 16,-6-2 12-16,6 3-4 0,-3-1-8 0,-3-2 0 16,6 6 0-16,-3-1 0 0,-3 3 0 0,0-3-14 15,0 3 5-15,0 0 1 0,-3 0 8 0,0 5-10 0,-3-2 10 0,0 2-10 16,-3 0 10-16,-3 3 0 15,3-3 0-15,0 3-8 0,0-2 16 0,1 1 3 0,-1 1 1 0,0 0 0 16,0-3 16-16,3 6 3 0,0-3 1 0,3 0 0 16,-3-3 5-16,6 0 2 0,-3 0 0 0,3-2 0 15,3 2-21-15,0-2-4 0,3-1-1 0,0 1 0 16,3 0-13-16,0-4 0 0,0-1 0 0,3-1 0 16,-1-2-18-16,1-3-3 0,0-3-1 0,0-2 0 31,0-1-158-31,-3-1-31 0</inkml:trace>
  <inkml:trace contextRef="#ctx0" brushRef="#br1" timeOffset="335588.0109">11006 9353 1159 0,'0'0'51'0,"0"0"11"0,0 0-50 0,0 0-12 16,0 0 0-16,0 0 0 0,-3-3 96 0,3 3 17 16,0 0 3-16,0 0 1 0,0 0-43 0,0 0-9 15,0 0-1-15,0 0-1 0,0 0-23 0,0 0-4 16,0 0 0-16,6-5-1 0,3 2 1 0,0 1 1 0,0 2 0 0,3 0 0 15,3 2-14-15,-3 1-3 0,3 2-1 0,2-2 0 16,1 5-11-16,3-3-8 0,0 1 12 0,-3 1-12 16,3 1 0-16,-1 3 0 0,1-3 0 0,-3 5 0 15,-6-2-11-15,0 2-9 0,0 0-1 0,3 0-1 32,-3 3-8-32,-3 0-2 0,3 0 0 0,-7 0 0 0,-2 0 32 0,3 2 0 0,0 4 0 0,-3-4 0 15,-3-2 23-15,0 2 4 0,3 1 1 0,0-1 0 16,-3 4 13-16,-3-4 3 0,3 1 1 0,0 4 0 15,0 1-22-15,-3 5-5 0,3 1-1 0,0 1 0 16,0 4-17-16,6 4 0 0,-3 4 0 0,3 2 0 16,-3 0-12-16,3 5 0 0,3 0 0 0,-3 8 0 15,0 6-21 1,0 2-4-16,3 3-1 0,-3 0 0 0,3-1-18 0,-3 4-3 0,3 5-1 0,0-1 0 16,-3-2 18-16,-1-2 3 0,1-3 1 0,0-1 0 0,0 4 38 0,0-6 21 15,-3-3-2-15,0-7-1 0,0-6 54 0,0-2 12 16,0-3 1-16,-3-3 1 0,-3-2 2 0,3-3 1 15,-6-3 0-15,3-5 0 0,-3-2 7 0,3-3 2 16,-3-3 0-16,-3-3 0 0,1-2-30 0,-1-2-7 16,-3-1-1-16,-3-5 0 0,-3 0-24 15,0-3-4-15,0-5-2 0,-3-3 0 0,-2 1-30 0,-1-4 0 16,-3-4-8-16,0-1 8 16,-3 3-49-16,4-2-3 0,-4 2-1 0,0-3-835 15,0 3-166-15</inkml:trace>
  <inkml:trace contextRef="#ctx0" brushRef="#br1" timeOffset="348347.8709">6884 10956 1393 0,'0'0'30'0,"0"0"6"0,0 0 2 0,0 0 2 0,0 0-32 0,0 0-8 0,0 0 0 0,0 0 0 16,0 0 55-16,-3-2 9 0,3 2 1 0,0-6 1 15,-3 4-33-15,3 2-6 0,0-8-2 0,0 8 0 16,0-5-15-16,0-1-10 0,0 6 12 0,3-5-12 16,-3 5 0-16,0-5 0 0,0-3 0 0,3 5 0 15,-3 3 0-15,6-5 0 0,0 0 0 0,0 2 0 0,2 3 8 16,1-3-8-16,0 1 0 0,3 2 0 15,0 0 0-15,0 0 0 0,-3 0 0 0,3 0 0 0,3 0 0 0,-3 0 0 16,-3 0-9-16,0 2 9 0,-4 1-11 0,4 0 11 16,0-1-13-16,-6 3 5 0,-3-5 8 0,3 8 0 15,0 0 0-15,-6 3-8 0,-3-3 8 0,0 5 0 16,0 0 0-16,0 1-8 0,-2-1 8 0,-4 3 8 16,3 0-8-16,-3-1 11 0,3 1 2 0,-3 3 1 15,-3-3 0-15,3 0 0 0,0-3 25 0,3 3 5 16,-3-6 0-16,1 3 1 0,2-2-10 0,3 0-3 15,-3-1 0-15,6 1 0 0,0-6-18 0,0 3-4 16,3 0-1-16,0-8 0 0,0 0-9 0,6 5 0 16,0 1 0-16,3-4 0 0,0 1 0 0,2-3 0 0,1 0 0 15,3 0 0-15,0 0 0 0,3-3 0 0,0 1 0 16,0-1 0-16,3 0 17 0,-1-2-1 0,-2 0-1 0,3-1 0 16,6 1-4-16,-6 0-1 0,-9-3 0 0,0 3 0 31,8-3-91-31,-5 2-19 0,-12 1-3 0</inkml:trace>
  <inkml:trace contextRef="#ctx0" brushRef="#br0" timeOffset="423774.5001">20293 13957 1422 0,'0'0'63'0,"0"0"13"0,0 0-61 0,0 0-15 0,0 0 0 0,0 0 0 16,0 0 86-16,0 0 14 0,0 0 4 0,0 0 0 16,0 0-49-16,6 2-10 0,0 1-1 0,3-3-1 15,-3 0 1-15,3 3 1 0,0-3 0 0,3 2 0 16,0-2 6-16,2 3 1 0,-2-3 0 0,3 0 0 16,0 0-2-16,0 3 0 0,3-1 0 0,0 1 0 0,6 2-50 0,-4-2 0 15,1 2 0-15,3 0-9 0,0-2-3 0,3 0-1 16,-1-1 0-16,-2-2 0 15,0 6-30-15,0-6-5 0,3-3-2 16,-4 0 0-16,-2 3-34 0,-3-5-8 0,0 0 0 0,0 0-808 0</inkml:trace>
  <inkml:trace contextRef="#ctx0" brushRef="#br0" timeOffset="424024.832">20579 14126 1137 0,'-9'8'50'0,"6"-5"11"0,-3 2-49 0,-3-2-12 0,3-1 0 0,3 1 0 15,3-3 31-15,-6 3 3 0,0-3 1 0,6 0 0 16,0 0 44-16,0 0 9 0,0 0 1 0,0 0 1 16,0 0 2-16,0 0 1 0,0 0 0 0,9 0 0 15,0 0-9-15,0 0-3 0,6 2 0 0,0-2 0 16,0 6-38-16,3-4-8 0,2 1-2 0,-2-1 0 15,3 4-25-15,0-6-8 0,3 2 0 0,-3-2 0 32,-1 0-34-32,1-2-14 0,0-1-2 0,0-2-613 0,0-3-122 0</inkml:trace>
  <inkml:trace contextRef="#ctx0" brushRef="#br0" timeOffset="424782.3111">21228 13944 633 0,'0'0'56'0,"0"0"-44"0,0 0-12 0,0 0 0 16,0 0 294-16,6 5 57 0,0-3 11 0,0 1 2 15,3 0-241-15,-1-6-49 0,1-2-10 0,0-3-1 16,0 0-39-16,0-3-8 0,6-2-2 0,0-3 0 16,0 0 3-16,3-2 1 0,-3-3 0 0,-1-3 0 15,1 0 1-15,0-2 0 0,3-1 0 0,-6-2 0 16,3 0-7-16,-3-5 0 0,0-3-1 0,-6 2 0 16,3-2-11-16,-4 3-17 0,-2-3 4 0,3 5 1 0,-6 0-11 15,0 3-1-15,0 3-1 0,-6 2 0 0,3 0 25 16,-5 3 0-16,-1 2 12 0,-3 1-4 0,3 5-8 0,0 2 12 15,-3-2-4-15,0 7 0 0,3 1-8 0,-3 5 9 16,0 0-9-16,0 3 10 0,3 5-23 0,1 8-5 16,-1 2-1-16,0 6 0 15,3 8-21-15,0 7-4 0,3 6 0 16,3 8-1-16,6 13-22 0,-3 1-4 0,3 1-1 0,3 6 0 16,0 6-30-16,2-1-6 0,1 3-2 0,0-2 0 15,3-4 64-15,0 4 13 0,-3-4 2 0,3-2 1 16,-3-10-69-16,0-8-13 0,-6-9-4 0,0-7 0 0,-3-6 196 0,-3-5 38 15,-3-2 8-15,0-3 2 0,-3-8-10 0,-3-1-2 0,-3-4 0 16,-6 0 0-16,-3-6-28 0,0-3-5 0,0 1-2 0,-5-3 0 16,-4-5-17-16,0 2-4 0,0-2-1 0,4 0 0 15,2-1 11-15,0-2 2 0,0 0 1 0,3-2 0 16,0-1-17-16,4 1-4 0,-1-1-1 0,3-2 0 16,6 2-22-16,0-2-4 0,6 0-1 0,0 0 0 15,6-1-15-15,6 1-9 0,0-3 10 0,3 0-10 16,6 1 0-16,2-4 0 0,4 3 0 0,6 0 0 15,3-2 0-15,-3-1-8 0,2 1 8 0,1-1-13 16,0 3-8-16,-3-2-2 0,2 5 0 0,-5-3 0 16,-3 0-105-1,-3 0-22-15,-3 0-4 0,-1 0-909 0</inkml:trace>
  <inkml:trace contextRef="#ctx0" brushRef="#br0" timeOffset="425425.9245">22124 13155 1533 0,'0'0'68'0,"0"0"14"0,0 0-66 0,0 0-16 15,0 0 0-15,0 0 0 0,0 0 80 0,0 0 12 16,0 0 2-16,0 0 1 0,0 0-28 0,0 8-6 16,-3 3-1-16,0-3 0 0,-3 5-16 0,-3-3-4 15,3 4-1-15,-3 1 0 0,0 4-14 0,-3 0-2 16,0 2-1-16,0 5 0 0,-3 1-11 0,4 4-3 16,-4 1 0-16,3 5 0 0,0 5-8 0,0 3 8 15,3 3-8-15,3 2 8 0,0 3-8 0,0 5-16 16,6 1 4-16,0 2 1 0,3 5 2 0,3-3 0 15,-3-5 0-15,6-2 0 0,0 0 9 0,3-6 0 16,-3-3 0-16,6-2 0 0,-1-2 0 0,4-6 0 0,0-3 0 16,3-2 0-16,3-6-13 0,3-4 2 0,2-1 1 0,-2-3 0 31,0-5-34-31,-3-2-6 0,6-3-2 0,-4-3-892 0</inkml:trace>
  <inkml:trace contextRef="#ctx0" brushRef="#br0" timeOffset="425992.3354">22445 13700 172 0,'0'0'8'0,"0"0"1"0,0 0-9 0,0 0 0 16,0 0 0-16,0 8 0 0,3 0 436 0,3 3 84 16,-3 2 18-16,3 5 3 0,3 4-428 0,-3 1-85 15,0 6-18-15,0 1-10 0,-3 4 0 0,3 3-17 16,-3-3 1-16,0 1 1 0,0-1 6 0,0-2 1 15,-3-6 0-15,0 1 0 0,0-3 26 0,0-3 6 16,0-5 0-16,-3 0 1 0,0-6 31 0,0-2 5 0,0-3 2 0,3-5 0 16,0 0-35-16,-6-2-6 0,-3-9-2 0,3-2 0 15,0-3-20-15,3-5 0 0,3-8-12 0,0-3 4 16,0-5 8-16,3 0-12 0,3-5 12 0,0-1-12 16,6-2 12-16,-3 3 0 0,0 0 0 0,3-3 0 15,2 2 0-15,1 4 8 0,-3-1-8 0,3 6 11 16,3-1-11-16,3 6 0 0,-3 5 9 0,-4 6-9 15,1 4 13-15,3 1-1 0,-6 8-1 0,3 0 0 16,0 2-26-16,0 3-5 0,-3 3 0 0,-3 2-1 16,0 6 6-16,-3-1 2 0,-1 3 0 0,-2 3 0 15,-3 0 13-15,0 3 0 0,-3-1 0 0,-2 1 10 16,-1-1 25-16,0 3 5 0,-6 1 0 0,3-4 1 16,-6 3-16-16,3-2-3 0,0-1-1 0,-3-2 0 15,0-3 10-15,0 1 1 0,1-1 1 0,-4-3 0 16,6-2-71-16,-3 0-14 0,0 0-4 0,3-3 0 15,0-2-107-15,0-3-21 0,0 0-5 0</inkml:trace>
  <inkml:trace contextRef="#ctx0" brushRef="#br0" timeOffset="426409.8163">22814 14039 2300 0,'0'0'51'0,"0"0"10"0,0 0 3 0,0 0 0 0,0 0-52 0,0 0-12 0,6 5 0 0,3-2 0 15,-3-3 21-15,3 2 2 0,-3-2 0 0,3 0 0 16,-9 0-32-16,9 0-7 0,0 0 0 0,0 0-1 16,0 0 17-16,-3 3 0 0,2-3-8 0,1 3 8 15,-3-1 0-15,-6-2 0 0,6 6 0 0,-3 2 0 16,0-3 0-16,0 3 0 0,0 2 0 0,-3 1 0 16,0 0 0-16,0 4-8 0,-3 1 8 0,3 0-10 15,-3 3 10-15,3-1-10 0,0 1 10 0,0 2-10 16,3-3 10-16,0 4 11 0,0-4-3 0,3-2 0 0,0 0 16 15,0-3 4-15,6 0 0 0,-3 1 0 16,3-4-39-16,-3-2-7 0,6-5-2 0,-3-1 0 16,2-2-140-16,1-5-28 0,0-3-5 0,0-2-2 15</inkml:trace>
  <inkml:trace contextRef="#ctx0" brushRef="#br0" timeOffset="426877.1495">23246 13020 1695 0,'0'0'37'0,"0"0"8"0,0 0 2 0,0 0 1 0,0 0-39 0,0 0-9 0,0 0 0 0,0 0 0 16,0 0 84-16,0 0 14 0,0 0 3 0,0 0 1 16,0 0-22-16,0 0-5 0,0 0-1 0,0 0 0 15,0 0-18-15,0 0-3 0,0 0-1 0,6 5 0 16,-3 1-22-16,3 2-5 0,0 5-1 0,0 0 0 15,3 3-24-15,2 3 0 0,1-1 0 0,0 6 0 0,6 2 0 0,3 3 0 16,-3 1 0-16,3 1 0 0,-1 6 0 0,4 0 0 16,-3 3 0-16,0 2 0 0,0 9 0 15,3 2 0-15,-4 2 0 0,-2 1 0 0,0 5 21 0,-3 2-1 16,0 6 0-16,-6 0 0 0,0-1-6 0,-3 7-2 16,0-7 0-16,-6 1 0 0,3-3 0 0,-6-5 0 15,-3-3 0-15,0-5 0 0,-6-5-12 0,-3-6 0 16,0-5 0-16,-9-2 0 15,-2-6-164-15,-10-3-35 0,-39 17-7 0,13-25-2 0</inkml:trace>
  <inkml:trace contextRef="#ctx0" brushRef="#br0" timeOffset="427860.0832">20490 17216 518 0,'0'0'46'0,"0"0"-37"0,0 8-9 0,0-8 0 16,0 0 290-16,0 0 56 0,0 0 11 0,0 6 3 15,0-6-242-15,0 0-48 0,0 0-10 0,3 5-1 16,2-5-31-16,4 0-5 0,0 0-2 0,3 0 0 16,0 3 32-16,3-3 7 0,3-3 0 0,0 3 1 15,3 3-28-15,2-3-5 0,1 0-2 0,0 0 0 16,0 0-26-16,3 0 0 0,-1-3 0 0,-2 3-11 31,-3-5-48-31,0-1-9 0,0 4-3 0,-3-1 0 0,-1-2-118 16,-5 5-24-16,0-3-5 0,-6 3-1 0</inkml:trace>
  <inkml:trace contextRef="#ctx0" brushRef="#br0" timeOffset="428052.7524">20558 17338 1728 0,'0'13'76'0,"0"-5"16"0,0 0-73 0,0-2-19 16,0-6 0-16,3 7 0 0,6-1 92 0,-3-1 16 15,3-2 2-15,3-1 1 0,3-2-79 0,-1 0-16 16,1 0-4-16,3 0 0 0,0 0-12 0,3 0 0 16,0 3 0-16,0 0 0 0,-4-1 0 0,7 4 0 15,-3-4-13-15,0 1 4 16,-3-3-103-16,-3 0-21 0,11 0-4 0,-11-5-1 0</inkml:trace>
  <inkml:trace contextRef="#ctx0" brushRef="#br0" timeOffset="428669.1064">21394 17328 2034 0,'12'5'90'0,"-6"-5"18"16,3 0-86-16,3 0-22 0,3-3 0 0,0-2 0 16,3-3 51-16,-3-3 5 0,2 1 2 0,1-6 0 0,0-3-27 0,-3-2-6 15,6-5-1-15,-6-3 0 0,0-6-24 0,0 1 0 16,-1 0 0-16,-2 2 0 0,0-3 0 0,-3 4 0 16,-3-1-8-16,0 0 8 0,-3 3-9 0,0 0 9 15,-6-3-12-15,0 3 12 0,0 0-12 0,-3 2 12 16,0-2-12-16,-3 6 12 0,3 1 0 0,0 4 16 15,-3-1-2-15,1 1 0 0,-1 5 25 0,0 2 5 16,3 0 0-16,-3 6 1 0,3-3-34 0,0 8-11 16,0 3 0-16,0 0 0 0,0 2 0 0,0 3 0 15,0 5 0-15,0 8 0 16,3 6-26-16,0 4-12 0,0 4-2 0,3 7-1 16,0 6-15-16,6 2-4 0,-6 3 0 0,6 8 0 15,0 5 17-15,0-3 3 0,0 1 1 0,3-3 0 0,-3-3 26 0,3 3 5 0,0-3 8 0,-3 0-13 16,3-2 24-16,0-6 5 0,-4-5 0 0,1-3 1 15,-3-7 13-15,3-1 2 0,-3-7 1 0,0-4 0 16,-3 1-33-16,0-3 0 0,0-5 0 0,-3 0 0 16,0-3 12-16,-3-2 0 0,0 0-1 0,-2-4 0 15,-1-1 28-15,-3-1 5 0,-3-5 2 0,3 0 0 16,0-3-6-16,0-2-2 0,-6-3 0 0,6-2 0 16,-3-1-25-16,4-5-5 0,2 3 0 0,0-6-8 15,3 1 0-15,6-3 0 0,0 2 0 0,6-2 0 16,3 3 0-16,0-1 0 0,5 0-10 0,1 4 10 15,6-1-32-15,0 2 2 16,6 4 0-16,0-1 0 0,-1 3-2 0,1 3 0 0,6-3 0 16,0 6 0-16,-4-1-18 0,1-2-4 0,-6-1-1 0,0 1-892 15</inkml:trace>
  <inkml:trace contextRef="#ctx0" brushRef="#br0" timeOffset="429069.0764">22677 16346 1094 0,'0'0'48'0,"0"0"11"0,0 0-47 0,0 0-12 0,0 0 0 0,0 0 0 16,-9 5 244-16,3-2 46 0,-5-3 10 0,-1 3 1 15,-3-1-227-15,0 1-46 0,-3 2-8 0,0 0-3 16,3 3 2-16,-3 3 0 0,1 2 0 0,-1 3 0 16,0 3 33-16,0 2 8 0,-3 8 0 0,0 3 1 15,0 2-1-15,-2 6 0 0,2 2 0 0,0 0 0 16,0 3-35-16,3 6-7 0,6-1-2 0,3 5 0 15,0 4-16-15,7 1 0 0,-4 4 0 0,6-1 0 16,6-2-8-16,-4 5 8 0,7-2-13 0,3-3 5 16,3 0 8-16,0-8 0 0,-3-3-9 0,3-5 9 15,0-8-36-15,3-3-4 0,-3-7 0 0,5-3 0 16,-2-6-131-16,3-7-26 0,3-6-6 0,-3-2-756 16</inkml:trace>
  <inkml:trace contextRef="#ctx0" brushRef="#br0" timeOffset="429561.4492">22665 17203 979 0,'0'13'87'0,"3"3"-70"0,-3-2-17 0,3 1 0 16,3 1 356-16,-3 0 68 0,6 0 14 0,0 0 2 16,0-3-356-16,0 6-72 0,0-3-12 0,-3 2 0 15,3 3-16-15,-3 0 5 0,3 1 1 0,-3-1 0 16,0 0 23-16,0-3 5 0,-3 1 1 0,0-6 0 16,-3 0 16-16,0 1 3 0,0-9 1 0,0-5 0 31,0 0-59-31,0 0-12 0,-9-3-3 0,6-7 0 0,0-4 14 0,0-4 2 0,-3-6 1 0,3-2 0 15,0-3 18-15,3-3-12 0,-3 0 12 0,6-2-10 16,-3-1 10-16,6-2 8 0,3-2-8 0,0 2 11 16,2-8-3-16,1 5-8 0,0-2 12 0,0 2-4 15,3 0-8-15,0 3 0 0,3 5 0 0,-3 1 0 16,0 1 0-16,-1 4-11 0,4 2 11 0,-3 3-12 0,0 3 0 16,0 2 0-16,0 5 0 0,0 0 0 15,0 6-12-15,-3 3-2 0,-4 2-1 0,4 2 0 0,-3 3 36 0,0 3 7 16,-3 3 2-16,0 0 0 0,-3 4 18 0,0 1 3 15,0 0 1-15,0 3 0 0,-6 2 10 0,3 0 2 16,-6 3 1-16,3-3 0 0,-6 3-26 0,-3 2-6 16,0 1-1-16,0 2 0 0,-2-3-32 0,2 1-6 15,-3-3-2-15,0-3 0 16,-3-5-30-16,6 0-6 0,-3-3-2 0,3-3-734 16,-3-2-146-16</inkml:trace>
  <inkml:trace contextRef="#ctx0" brushRef="#br0" timeOffset="429933.7924">23034 17288 1882 0,'0'0'84'0,"0"0"16"0,0 0-80 0,9 5-20 0,-3 0 0 0,0 1 0 16,3-4 95-16,0 1 14 0,3-3 3 0,3 0 1 16,0-3-63-16,-3 3-13 0,0-2-2 0,3-1-1 15,-4 0-22-15,7 1-4 0,0-1 0 0,0 3-8 16,0 0 19-16,-3 0-3 0,0 0-1 0,-3 0 0 16,2 3 4-16,-5-1 1 0,-3 1 0 0,3 2 0 0,0 1-4 0,-6 2-1 15,0 2 0-15,-3 1 0 0,-3 2-15 0,3 0 0 16,-6 3 0-16,0 5-10 0,3-2 10 0,-3 2 0 15,0 0 0-15,3 0 0 0,-3 0 22 16,3-2 6-16,3 0 2 0,0-4 0 16,0 1-53-16,3-2-10 0,0-1-3 0,0-3 0 15,6 1-17-15,0-3-4 0,0-6-1 0,0 1 0 16,3-6-106-16,0 1-20 0,0-6-5 0</inkml:trace>
  <inkml:trace contextRef="#ctx0" brushRef="#br0" timeOffset="430313.8556">23493 16380 403 0,'0'0'36'0,"0"0"-36"0,9 6 0 0,0-4 0 16,0 1 438-16,0 0 81 0,3-1 16 0,-1 1 3 0,4-3-384 0,0 0-77 16,0 0-15-16,0 3-3 0,0-3-39 15,0 5-7-15,3 0-1 0,2 6-1 0,-2-3-1 0,3 8 0 16,3 5 0-16,-3 2 0 0,0 7-10 0,-4 4-9 15,1 11 9-15,-3 3-13 0,3 7 13 0,-3 1 16 16,0-1-3-16,-3 11-1 0,0 6 7 0,0 5 1 16,-7-3 0-16,1 5 0 0,0 0-20 0,-6 3 0 15,0-2 0-15,-3-6 0 0,-6-5 0 0,4-11 0 16,-7-5 0-16,0-3 0 16,-6-8-180-16,-3-7-40 0</inkml:trace>
  <inkml:trace contextRef="#ctx0" brushRef="#br1" timeOffset="471077.0679">3026 13261 460 0,'-18'3'41'0,"3"2"-33"0,-6 0-8 0,-2 3 0 16,-4-3 318-16,3 3 62 0,-3 3 12 0,-3-1 2 15,1 1-310-15,-1 5-61 0,-9 0-13 0,10 2-2 16,5 6-16-16,-6 0-4 0,0 2 0 0,0 4 0 16,10 4 12-16,-7-2-13 0,3 5 5 0,6 0 8 15,-3 2-11-15,3 4 11 0,6 2-8 0,1 2 8 16,2 9 0-16,6 0-10 0,3 4 10 0,0 4 0 0,3-1-14 15,3 6 4-15,8 5 1 0,1 6 0 0,6-1 9 0,3 3 12 16,6 0-2-16,8 0-1 16,7-3 1-16,3-7 0 0,-4-3 0 0,1-11 0 0,0-8 14 0,-4-10 2 15,-2-8 1-15,3-9 0 0,5-7 5 0,-5-3 2 16,6-7 0-16,-7-4 0 0,1-4-8 0,0-4-2 16,-4-7 0-16,-2-3 0 0,0-10-3 0,3-6-1 15,-7-5 0-15,1-5 0 0,3-8 10 0,-9-1 2 16,2-4 0-16,-2-6 0 0,3 0 0 0,-6-5 0 15,-4-3 0-15,1 3 0 0,-3-3-12 0,-9 0-3 16,0 3 0-16,0-5 0 0,-9-1-4 0,0 1-1 16,-9-1 0-16,-3 1 0 0,-6-3-4 0,-3 2 0 0,-5 1-8 0,-7 2 12 15,-6-2-20-15,-5 7-5 16,-7 6-1-16,-9 3 0 16,-8 7-110-16,-6 6-23 0,-4 10-4 0,-5 11-509 0,-1 7-103 0</inkml:trace>
  <inkml:trace contextRef="#ctx0" brushRef="#br1" timeOffset="471796.1255">3217 16703 1267 0,'-21'-2'56'0,"12"-1"12"0,-3-2-55 0,-3-1-13 16,0 4 0-16,0-4 0 0,-6-4 124 0,7-1 23 0,-7 1 4 0,0 2 1 15,3-6-115-15,-3 4-22 0,0-1-5 0,0 1-1 16,-5-1-9-16,2 1 10 0,-6 2-10 0,0-3 10 15,1 8-26-15,-10 1-4 0,6-4-2 0,-3 6 0 32,4 6-32-32,-1 4-6 0,-6 1-2 0,1 7 0 15,2 9 7-15,-3 5 2 0,0 5 0 0,7 2 0 0,-10 1 42 0,3 8 11 0,1 5 0 0,-1 5 0 16,3 3 41-16,0 5 11 0,13 0 1 0,-4 3 1 16,12 2 6-16,-3 3 0 0,6 6 1 0,12-1 0 15,0-2-34-15,9 2-7 0,-3 3-2 0,12-3 0 16,3 1 2-16,9-1 1 0,-4-5 0 0,10-5 0 15,6-3 2-15,-7-21 0 0,4 3 0 16,6 2 0-16,2-2-8 0,4-3-2 0,6-6 0 0,-1-4 0 0,4-6-13 16,20 3-18-16,-6-11 4 0,-2-8 1 0,-10-8 3 0,4-5 1 15,-10-8 0-15,-2-7 0 0,-3-7 21 0,-16-4 4 16,1-8 0-16,0-4 1 0,0-4 29 16,5-5 6-16,-8-1 0 0,0-8 1 0,-4-5 15 0,7-26 2 15,-6 2 1-15,-6 3 0 0,3 0-28 0,-16 3-6 16,1-3-1-16,-6 3 0 0,-3 2-6 0,-6 3-2 15,-3 2 0-15,-6-2 0 0,-8 0-15 0,-7 3-3 16,-6-1-1-16,-6 6 0 0,-5 0-9 0,-4 0 0 16,-5 2-10-16,-13-2 10 15,-11 8-95-15,-1 5-13 0,-2 6-2 0,-9 7-992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09T14:54:25.31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18906 12147 979 0,'0'0'87'0,"0"0"-70"0,0 0-17 0,0 0 0 0,0 0 189 0,0 0 35 16,0 0 6-16,0 0 2 0,0 0-148 0,0 0-30 16,0 0-6-16,0 0 0 0,0 0-32 0,0 0-7 15,6 5-1-15,0-2 0 16,0 0 3-16,0-3 0 0,0 0 0 0,0 0 0 0,-6 0 17 0,9 2 4 16,-3 1 1-16,0 0 0 0,0-1 2 0,2 1 0 15,-2-3 0-15,0 2 0 0,6 1-18 0,-3 0-3 16,-3-1-1-16,0-2 0 0,6 3-13 0,-3-3 0 15,6 3 0-15,-3-3 0 0,3-3 0 0,-1 3 0 16,-2 0 0-16,3 0-10 16,0 0-14-16,0 0-2 0,0 0-1 0,-3 0 0 15,-3 0-27-15,3 0-6 0,-3 0 0 0,-3 0-1 16,-6 0-32-16,0 0-7 0,0 0 0 0</inkml:trace>
  <inkml:trace contextRef="#ctx0" brushRef="#br0" timeOffset="278.2419">18876 12369 1497 0,'0'0'133'0,"0"0"-106"0,0 0-27 0,9-2 0 0,-3-4 96 0,3 1 13 16,3 2 3-16,0-2 1 0,0 0-60 0,3 0-12 16,3-1-2-16,-1 1-1 0,-2 0-28 0,3 2-10 15,0 0 0-15,3 3 9 0,0 0 5 0,2 3 1 16,1 0 0-16,0-1 0 0,-3 1 21 0,3 2 5 16,-3-2 1-16,2 0 0 0,-2-1-34 0,0-2-8 15,0 0 0-15,-3 0-1003 0</inkml:trace>
  <inkml:trace contextRef="#ctx0" brushRef="#br0" timeOffset="867.3535">19972 11718 1209 0,'0'0'53'0,"0"3"12"0,0 2-52 0,0-5-13 15,-3 0 0-15,3 0 0 0,0 0 211 0,0 0 39 16,-6 3 8-16,6-3 2 0,0 0-193 0,0 0-39 16,-6 3-7-16,3-1-1 0,3-2-20 0,-9 6 0 15,-3-1 0-15,0 3 0 0,-3 2 0 0,0 4 10 0,3 1-10 0,-3 7 8 16,1 1 9-16,-4 1 2 0,6 0 0 0,-6 3 0 16,3 2 6-16,0 0 2 0,3 3 0 0,0-1 0 15,0 6-5-15,1 3-1 0,2 2 0 0,-3 3 0 16,3 3-6-16,0 0-2 15,0 2 0-15,3 3 0 0,0 2-13 0,0 4 0 0,0 1 0 0,3-1 0 16,0-1-10-16,6-5 2 0,-3-3 0 0,6-2 0 31,3-3-16-31,3-3-2 0,0-5-1 0,3-3 0 16,3 1-85-16,2-9-18 0,4-5-3 0,0-5-792 0</inkml:trace>
  <inkml:trace contextRef="#ctx0" brushRef="#br0" timeOffset="1321.4884">20055 12372 806 0,'0'0'72'0,"0"0"-58"0,0 0-14 0,0 0 0 15,0 0 223-15,0-5 41 0,0 5 9 0,-3-3 2 16,3-2-174-16,0 5-34 0,3-6-7 0,-3 6-2 16,0-5-9-16,0 5-1 0,6-5-1 0,0 2 0 15,-6 3-5-15,9 0-1 0,6 0 0 0,-3 0 0 16,-1 5-17-16,4-2-4 0,3 5-1 0,0 0 0 16,3 3-19-16,0-1 10 0,3 3-10 0,-1 1 8 15,1-1-8-15,-3 3 0 0,0 0 0 0,0-1 0 16,0-4-21-16,-4 2-3 0,-8 1-1 0,3-1 0 15,-3-3-39-15,0 1-8 16,-3-1-2-16,-9 1-879 0</inkml:trace>
  <inkml:trace contextRef="#ctx0" brushRef="#br0" timeOffset="1519.9897">20055 12562 2170 0,'0'0'96'0,"0"0"20"0,6-5-92 0,0-3-24 16,3 3 0-16,3-8 0 0,0-1 65 0,2-1 9 16,4-4 2-16,0-2 0 0,3-3-47 0,3-2-9 15,0-1-1-15,-1 1-1 0,1-1-18 0,0 1 0 16,3-3-11-16,-3 5 11 16,2 3-60-16,-5 0-6 0,-3-1-1 0,-3 6 0 15,0 1-136-15,0 1-27 0</inkml:trace>
  <inkml:trace contextRef="#ctx0" brushRef="#br0" timeOffset="1930.4621">20787 12446 1728 0,'0'8'153'0,"0"0"-122"15,-6 0-31-15,0 0 0 0,3 2 215 0,-3 1 37 16,3 0 7-16,-3-1 1 0,3 1-190 0,0-3-38 16,0 5-8-16,1-3-2 15,-4 1-63-15,3 2-13 0,0-2-2 0,0 2-1 16,0 3-92-16,-3-3-19 0,3 0-3 0,0 1-1 15,-3-1-18-15,0-3-4 0,-3 12-1 0,0-9 0 0</inkml:trace>
  <inkml:trace contextRef="#ctx0" brushRef="#br0" timeOffset="2453.5908">21109 12303 864 0,'0'0'38'0,"0"0"8"0,9 5-37 0,-9-5-9 0,0 0 0 0,0 0 0 0,0 0 304 15,3 3 58-15,-3-3 12 0,0 0 2 16,6 0-292-16,-6 0-58 0,5-3-12 0,-5 3-2 0,0 0-12 0,0 0 0 16,3-2 0-16,-3 2 8 0,0 0 6 0,0 0 1 15,0 5 0-15,0 6 0 0,0 2 19 0,0 0 4 16,-3 6 1-16,3-1 0 0,0 1-19 0,0-1-4 15,0-2-1-15,3 0 0 0,0-3-1 0,0 0 0 16,0-2 0-16,3-3 0 0,0 0-1 0,0-5 0 16,3-1 0-16,0-2 0 0,3-2-13 15,-3-6 0-15,3 0 0 0,-3-6 0 0,0-1 8 0,6-1-8 16,-4-6 0-16,1 1 9 0,-6 0-9 0,3-3 0 16,0 3 0-16,0-3 0 0,-9 3 0 0,3 0 0 15,-3 0-14-15,0 2 5 0,0 1 9 0,0 5 0 16,3-1 0-16,0 4 0 0,0 2 11 0,0 0 4 0,0 3 1 0,3 2 0 15,0 3-2-15,3 3 0 0,0 5 0 0,3-1 0 16,3 7-14-16,2 2 0 0,-2 5 8 0,3 5-8 16,0-2 0-16,0 2 0 0,0 4 0 0,0-1 0 15,-1 0-14-15,-2 3-6 0,3-3 0 0,-6 2-1 16,0 1 33-16,0 3 8 0,-3-1 0 0,-3 0 1 16,-3-2-7-16,-3 0-2 0,-6-3 0 0,0 0 0 15,-3-2 7-15,-6-1 1 0,0 0 0 0,-3-2 0 16,0-3-20-16,-2 1 0 0,-7-4 0 0,3-5 0 15,0 3-8-15,0-5 8 0,1-3-13 0,2-6 5 16,-3 1-84 0,0-3-17-16,3-5-3 0,0-6-1020 0</inkml:trace>
  <inkml:trace contextRef="#ctx0" brushRef="#br0" timeOffset="2947.1135">21772 11684 1900 0,'-6'8'84'0,"6"-8"18"0,0 0-82 0,0 0-20 0,-5 5 0 0,5-5 0 15,0 0 73-15,0 0 11 0,0 0 1 0,0 0 1 16,0 0-56-16,0 0-11 0,0 6-3 0,3-6 0 15,-1 2 0-15,1 1-1 0,3-1 0 0,3 4 0 16,3-1 34-16,0 0 7 0,3 3 2 0,3 3 0 16,0 5-9-16,6 5-1 0,-4 3-1 0,4 2 0 15,3 3-18-15,0 6-3 0,3-1-1 0,2 6 0 16,4 2-25-16,-6 6 0 0,0-1 0 0,-1 9 0 16,4-1 0-16,-9 6-11 0,-3 5 11 15,-6 6-12-15,-4 7-1 0,-8 6-1 0,-6 2 0 0,-5 3 0 16,-7 5-2-16,-3-2 0 0,-9 2 0 0,-6 1 0 0,-2-1 44 0,-1-8 9 15,-3-2 2-15,0-8 0 16,-5-14-67-16,-7-7-14 0,-5-11-2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09T15:06:23.24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19948 10605 1382 0,'-6'0'123'0,"-3"-3"-99"0,6 0-24 0,-3-2 0 16,0 2 129-16,0 1 21 0,6 2 4 0,-3-6 1 15,3 1-84-15,-3 0-17 0,0-1-3 0,0-1-1 16,6 1-33-16,3-2-6 0,-3-2-2 0,3-1 0 16,9 1-9-16,-3-4 0 0,3 1 0 0,0-3 0 15,2 0 0-15,7 3 0 0,0-3-11 0,0 0 11 16,6 6 0-16,-1-1-8 0,1 3 8 0,0 3 0 16,3 0 0-16,-1 2-10 0,4 3 10 0,-3 3 0 0,-3 2-17 0,-1 3 3 15,-5 2 1-15,-3 1 0 0,0 2-7 16,-6 1 0-16,-3 1-1 0,0 4 0 0,-6-1 21 0,-3 4 0 15,-6 4 8-15,-3-2-8 0,3 2 20 0,-6 3 0 16,-6-2-1-16,0 2 0 0,3 0 29 0,-6-2 5 16,-3-1 2-16,3-2 0 0,4 2 0 0,2-5 0 15,0 1 0-15,3-4 0 0,3 1-21 0,3-6-4 16,3 3-1-16,3-3 0 0,0 0-29 16,3 0 0-16,9-2 0 0,3 0 0 0,-1 2-27 0,10-3 2 15,0 1 0-15,6-3 0 16,-1-3-31-16,4 1-5 0,3-6-2 0,0 0 0 15,2-3-28-15,1-2-5 0,-3-3-2 0,2-3 0 0</inkml:trace>
  <inkml:trace contextRef="#ctx0" brushRef="#br0" timeOffset="299.7202">20874 10388 1670 0,'2'7'148'0,"-4"1"-118"16,-1 6-30-16,-3-1 0 0,3 0 124 0,0 6 20 15,0 4 3-15,0 4 1 0,0-1-123 16,6 6-25-16,3 0 0 0,0 2 0 0,-3 1-26 0,0 4 2 16,2-2 0-16,4 3 0 15,-3 0-100-15,0-6-19 0,3 1-4 0,-3-6-385 16,0-6-78-16</inkml:trace>
  <inkml:trace contextRef="#ctx0" brushRef="#br0" timeOffset="668.7357">20734 10247 2491 0,'-12'8'110'0,"9"-2"23"0,-3-4-106 0,0 1-27 16,3-1 0-16,0 4 0 0,3-6 39 0,0 0 2 0,0 0 1 0,6 5 0 31,6-2-56-31,3 2-11 0,2 0-3 0,7 1 0 0,3-1-15 16,6 0-3-16,3 0-1 0,2 3 0 15,1 3 2-15,3 2 0 0,-1-2 0 0,1 5 0 0,3 2 23 0,-1 3 5 0,-5 3 1 0,0 3 0 16,-1-4 16-16,-5 7 0 0,0-4 0 0,-9 3 0 16,-1-2 27-16,-8 2-1 0,0-3 0 0,-6 6 0 15,-3 0 5-15,-3 2 1 0,-3-2 0 0,-6 2 0 0,-3 3 9 16,-3-5 3-16,-6 2 0 0,-2-2 0 0,-4-3-20 0,-3 0-3 15,-3 0-1-15,-3-2 0 0,1-3-20 0,-1-3 0 16,-3 0 0-16,1 0 0 16,-4-5-20-16,0 0-9 0,3-3-2 0,4-5-721 15,2 0-145-15</inkml:trace>
  <inkml:trace contextRef="#ctx0" brushRef="#br0" timeOffset="7528.6536">18567 15962 345 0,'0'0'15'0,"0"0"4"15,0 0-19-15,0 0 0 0,0 0 0 0,6 6 0 0,0-4 129 0,-6-2 23 16,0 0 4-16,0 0 0 0,6 6-134 0,-6-6-22 16,0 0-15-16</inkml:trace>
  <inkml:trace contextRef="#ctx0" brushRef="#br0" timeOffset="7588.4913">18590 16007 172 0,'0'0'16'0</inkml:trace>
  <inkml:trace contextRef="#ctx0" brushRef="#br0" timeOffset="8299.7986">18576 16013 172 0,'0'0'16'0,"0"0"-16"16,0 0 0-16,0 0 0 0,0 0 90 0,0 0 15 0,0 0 3 0,0 0 1 15,0 0-60-15,0 0-12 0,0 0-2 0,0 0-1 16,0 0-11-16,0 0-3 0,-6 0 0 0,6 0 0 15,0 0-5-15,0 0-2 0,-6 2 0 0,3 1 0 16,3-3 6-16,0 0 1 0,0 0 0 0,-6 3 0 16,0-1 8-16,0 1 1 0,6-3 1 0,0 0 0 15,-6 2 10-15,0 1 1 0,6-3 1 0,0 0 0 16,-6 3 9-16,0-3 1 0,6 0 1 0,0 0 0 16,-6 2-17-16,0-2-3 0,0 3-1 0,6-3 0 15,0 0 1-15,0 0 0 0,-6 0 0 0,6 0 0 16,0 0-10-16,0 0-3 0,-6 0 0 0,6 0 0 15,0 0 0-15,0 0-1 0,-3 0 0 0,3 0 0 0,0 0-1 0,0 0 0 16,0 0 0-16,0 0 0 0,0 0-3 0,0 0-1 16,0 0 0-16,0 0 0 0,0 0-14 0,0 0 9 15,0 0-9-15,0 0 8 0,0 0-8 0,0 0 0 16,0 0 0-16,6 5 8 0,-3-2-8 0,6 2 10 16,0-5-10-16,6 3 10 0,0 0-10 0,0-1 8 15,-3-2-8-15,0 3 8 0,5 0-8 0,-2-1 0 16,3 1 9-16,3-1-9 0,-3-2 0 0,0 6 0 15,6-4 0-15,-4 1 0 0,-2 0 0 0,0 2-13 16,0 0 5-16,0 1 8 0,-3 1-13 0,0-1 5 16,2-1 8-16,-2-2-13 0,-3 2 13 0,0-2 0 15,0-1 0-15,0-2 0 0,0 3 8 0,-3-3 4 16,0 0 0-16,-3 0 1 0,3-3 5 0,-6 3 1 0,3-2 0 0,-6 2 0 16,5 0 1-16,-5 0 0 0,3-6 0 0,-3 6 0 15,0 0 3-15,3-2 1 0,-3 2 0 16,-3-6 0-16,3 6-3 0,0-8 0 0,-3 3 0 0,0 3 0 15,-2-4-9-15,2 4-1 0,3 2-1 0,-6-6 0 16,0-2-10-16,3 3 12 0,-3 0-12 0,3-3 12 16,-3 0-1-16,3 0 0 0,-3 0 0 0,0 0 0 15,0-2 5-15,0 2 0 0,0 0 1 0,-3 0 0 16,6 0-2-16,-6 0-1 0,3 0 0 0,0 0 0 16,0 3 0-16,0-3 0 0,0 0 0 0,0 3 0 15,1 2 2-15,2-2 1 0,-3-1 0 0,3 4 0 16,0-4-2-16,3 6-1 0,0 0 0 0,-6-2 0 15,3 2-3-15,0-3-1 0,3 3 0 0,-3-3 0 16,3 3-10-16,0 0 0 0,0 0 0 0,-3-2 0 0,3 2-12 16,0 0-5-16,0 0-1 0,-3-6 0 15,3 1-126-15,-3-3-26 0</inkml:trace>
  <inkml:trace contextRef="#ctx0" brushRef="#br0" timeOffset="19808.5693">22948 14179 172 0,'0'0'16'0,"0"0"-16"0,0 5 0 0,-3 1 0 0,3-6 210 0,-3 8 39 16,0-6 8-16,3-2 2 0,-6 5-198 0,6-5-39 15,-3 8-8-15,0-2-2 0,0-1-12 0,0 0 0 16,0 1 0-16,-3-1-10 0,3 0 2 0,-2 3 0 16,2-3 0-16,0 3 0 0,0 3 8 0,-3-3 0 15,3 2 0-15,0 1 0 0,0 2 17 0,-3-2 6 16,0-3 1-16,3 2 0 0,0 1 12 0,0 0 4 15,3-4 0-15,0 4 0 0,0-3-32 0,0 0-8 16,3 0 0-16,-3 2 0 16,6-2-24-16,-3 0-7 0,0 3-1 0,6-3 0 0,-3 2 16 0,3-2 4 15,2 3 0-15,-2-3 0 0,3 0 12 0,0 0 0 16,3 0 0-16,0 0 10 0,3-3 10 0,-3 0 1 16,6-2 1-16,-1 2 0 0,-2-5 26 15,3 0 4-15,-6 0 2 0,3-2 0 0,3-4-14 0,-3 1-4 0,-1-6 0 0,4 3 0 16,-3-5 16-16,0 3 2 0,-3-4 1 0,3 1 0 15,-6-3-39-15,0 0-8 0,-1-2-8 0,-2 2 11 16,0-3-11-16,0-2 0 0,-3 5 0 0,0 1 0 16,-3-1 0-16,0 0 0 0,-3 3 0 0,0-3 0 15,0 2 0-15,0 1 8 0,0 0-8 0,-3 2 0 16,0-2 25-16,-3 3 0 0,3-1 0 0,-3 0 0 16,-3 1 15-16,3-1 4 0,-3 3 0 0,3-2 0 15,-2-1-8-15,-1 3 0 0,0 0-1 0,-3 0 0 16,3 3-9-16,0 0-2 0,-3-1 0 0,0 4 0 15,3-1-11-15,-3 6-2 0,-3-1-1 0,3 4 0 16,4-1-10-16,-4 3 0 0,-3 0 0 0,0 3 0 16,0 2-19-16,0 0-5 0,3 0-2 0,-3 0 0 15,0 1-94-15,1-1-18 0,-1-3-4 0</inkml:trace>
  <inkml:trace contextRef="#ctx0" brushRef="#br0" timeOffset="25145.4164">23889 15341 403 0,'0'0'17'0,"0"0"5"0,0 0-22 0,0 0 0 0,0 0 0 0,0 0 0 16,3-3 234-16,-3-2 42 0,0-1 9 0,0 1 2 16,0 0-201-16,0-1-40 0,0 1-8 0,0 3-2 15,-3-4 20-15,0 4 4 0,0-4 1 0,0 4 0 16,0-1 11-16,0 0 1 0,0-2 1 0,0 2 0 15,-3 1-8-15,3-1-2 0,-3-2 0 0,3 0 0 0,-6 2-35 16,3-5-7-16,-3 3-2 0,3-1 0 16,-3 1-8-16,0 0-1 0,1-1-1 0,-1 1 0 0,0-3-10 0,0 3 0 15,-3-3 9-15,3 0-9 0,0 3 24 0,-3 0 0 16,3-1 0-16,-3 1 0 0,3 0-24 0,-3 2-18 16,-2 0 3-16,-1 1 1 0,3 2 14 0,-3 0 15 15,3 0-3-15,-3 2-1 0,-3 1-11 0,3 0 0 16,0 2 0-16,1 0 8 0,-1 3-19 0,0 3-4 15,0-1-1-15,0 1 0 0,0 2 16 0,0 0 0 16,6 3 0-16,-3 3 0 0,3-1 0 0,1-2 0 16,-1 3 0-16,0-1 0 0,0 1 8 0,3-1-8 15,0 3 0-15,0-2 0 0,0 2 0 0,3 0 0 16,0 3-8-16,0 0 8 0,0 2-15 0,3 1 3 0,0 2 1 0,3 0 0 16,-3 5 0-16,6 1 0 0,0 2 0 0,3 3 0 15,3-9 11-15,0 4 0 16,3-4 0-16,5-1 0 0,1-4 11 0,6-5 4 0,3 0 1 0,0-2 0 15,8-6 4-15,-2 0 2 0,0-7 0 0,-4-4 0 16,4 1-32-16,0-8-6 0,-3-1-2 0,-1-4 0 16,-2-1 18-16,0-5 0 0,0-2 0 0,-4-3 0 15,-2-1 0-15,-3-1 0 0,3-7 0 0,-6 4 0 16,-3 0 17-16,0-4-2 0,-4 4-1 0,-2 0 0 16,-3-1-14-16,0 3 0 0,-3 0 0 0,-3 1 0 15,-3 1 11-15,0-1-1 0,0 2 0 0,-3-1 0 16,-3 1 9-16,-2 0 1 0,-4 0 1 0,-3 0 0 15,-3-3-10-15,0 3-3 0,-6-6 0 0,1 3 0 16,-1 1-41-16,-3-4-9 0,-3 3-2 0,-8-2-1075 16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16T14:19:06.17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3592 15433 1825 0,'-21'8'80'0,"12"-5"18"0,-3-1-78 0,3 1-20 15,-6 0 0-15,3-1 0 0,3-2 44 0,3 0 6 16,0 3 1-16,3-3 0 0,-6 3-9 0,6-3-2 16,3 0 0-16,-5 0 0 0,2 2-27 0,3-2-5 15,0 0-8-15,0 0 11 0,0 0-21 0,0 0-4 16,0 0-1-16,6 8 0 0,-4-3-3 0,10 1-1 16,-3-1 0-16,-3 0 0 0,9 3 19 0,-6-5-10 15,3 2 10-15,3 1-8 0,3-4 8 0,0 1 0 16,2-3 8-16,-2 2-8 0,3-2 13 0,3 0-1 15,-3 0-1-15,6 0 0 0,-7 0 5 0,10-2 2 16,-6 2 0-16,3 0 0 0,3-3 0 0,2 1 0 16,7-1 0-16,-6 0 0 0,5 1-2 0,4-1 0 15,0 0 0-15,-1 3 0 0,1-5 1 0,0 2 0 16,2 1 0-16,7-1 0 0,-6-2-5 0,5 2 0 0,1-2-1 0,-1-3 0 16,7 3 6-16,-6-1 2 0,2-2 0 0,1 0 0 15,5 1 1-15,-2-4 0 0,-1 3 0 0,4-3 0 16,-1 1-2-16,-2-3 0 0,0 2 0 0,-1-2 0 15,4 2-18-15,-1 1 10 0,7-4-10 0,-4 4 8 16,-5-1 11-16,2 3 1 0,1 0 1 0,-1 3 0 16,1 0-9-16,-1-1-1 0,1 4-1 0,-4-1 0 15,1 3-1-15,0 0 0 0,-7 3 0 0,4-1 0 16,-1 1 0-16,1-3 0 0,-3 3 0 0,-1 2 0 16,-2-2-9-16,-4 2 12 0,1-2-12 0,-3 2 12 15,-4-2-12-15,1 2 8 0,-3 0-8 0,0-2 8 16,-4 2-8-16,1 0 8 0,0 1-8 0,-3 2 8 15,-1-3 8-15,-2 0 0 0,-3 0 1 0,0 1 0 0,0-1 0 16,-7 0 0-16,-2 1 0 0,0-1 0 0,-3 0-6 0,3 1-2 16,-6-4 0-16,3 1 0 0,-6-1 2 0,0 4 0 15,3-4 0-15,-9-2 0 0,0 0 0 0,0 0 0 16,9 3 0-16,-3 0 0 0,-6-3-2 0,0 0 0 16,0 0 0-16,0 0 0 0,0 0-1 0,0 0-8 15,0 0 12-15,2 5-4 0,-2-5-8 0,0 0 0 16,0 0 0-16,0 0 8 0,0 0-17 0,0 0-4 15,0 0-1-15,0 0-903 16,0 0-181-16</inkml:trace>
  <inkml:trace contextRef="#ctx0" brushRef="#br0" timeOffset="17443.7761">9869 13055 115 0,'0'0'10'16,"0"0"-10"-16,0 0 0 0,0 0 0 0,0 0 329 0,0 0 64 16,0 0 13-16,0 0 2 0,0 0-292 0,0 0-58 15,0 0-12-15,0 0-2 0,0 0-20 0,0 0-3 16,0 0-1-16,0 0 0 0,0 0-20 0,0 0 0 16,9 0 0-16,0 0 8 0,-3 0-8 0,6 2 8 15,-3 6-8-15,6-3 8 0,0 9-8 0,5-4 0 16,1 6-11-16,3 0 11 0,0 8-15 0,0-3 3 15,-3 3 1-15,2 2 0 0,1 3 11 0,0 0 0 16,0 6 0-16,0-1-8 0,-1 6 8 0,1 0 9 16,-3 2-1-16,0 0-8 0,0 3-9 0,0 0-9 15,-10 0-2-15,7 0 0 0,-3 0 20 0,0 5 0 16,-3-2-8-16,3 5 8 0,-3-5 0 0,-3 2 0 0,-3-5 0 16,0 0 0-16,-3 0 0 0,-3 0 0 15,-3 0 0-15,0-3 0 0,-3 0 15 0,0-2 6 0,-3-3 2 0,0 0 0 16,-3 0 2-16,0-2 1 0,-3-4 0 0,3 1 0 15,-6 0-2-15,1-3-1 0,-4 0 0 0,3 0 0 16,-3-2-11-16,0-1-1 0,0 1-1 0,3-4 0 16,1-1 6-16,-1-1 2 0,0 0 0 0,6-5 0 15,-3 0 8-15,3-6 2 0,0 3 0 0,0-5 0 16,3 0-19-16,-2 0-9 0,-1-2 10 0,3-4-10 16,0 4 20-16,0-4-1 0,0 1-1 0,0-1 0 15,3 1-30-15,6-3-7 0,0 0-1 0,0 0 0 16,-6 0 10-16,6 0 2 0,0 0 0 0,0 0 0 15,0-8-3-15,0 3 0 0,3-3 0 0,3 0 0 16,3-3 11-16,0-2 0 0,3-3 0 0,3 0 8 16,3-5 6-16,-1 0 2 0,1-5 0 0,3 2 0 15,-3-5-4-15,3-3 0 0,0 0 0 0,-1 0 0 0,1-2-12 16,0-3 0-16,0-5 0 0,-3 2 0 0,-3-2 8 0,3 2-8 16,-4-2 11-16,4-1-11 0,-3 1 0 0,0 0-9 15,3-1-1-15,-3-2 0 0,0 0 10 16,-3 0 14-16,-3 0-3 0,2 0-1 0,1 3-10 0,-3 0 0 15,3 2-12-15,-3 0 12 0,-3 1 0 0,0-1 10 16,0 3 1-16,-3 0 0 0,-3 0 5 0,0 0 0 16,0 2 1-16,-3-2 0 0,0 6-2 0,-3 2-1 15,-3-3 0-15,0 3 0 0,-3 0 12 0,-3-3 2 0,-2 3 1 16,-1 0 0-16,-3 0-29 0,0-1 0 16,0 4 0-16,-3 2 0 0,1 0 8 0,-1 1-8 0,-3 1 0 15,3 6 0-15,3 1 0 0,-3 1 0 0,4 4 0 0,-4-1 0 16,3 6 0-16,0 0-8 0,0 5 8 0,0 0 0 15,1 0 0-15,-1 5 0 0,3-2 0 16,3 5 9-16,-3-3-9 0,3 3 0 0,6 0 0 0,-2 0 0 16,-1-3-17-16,0 5-3 0,6-2 0 0,-3 0 0 31,3-2-8-31,0 2-3 0,3-3 0 0,3-5 0 16,0 8-113-16,3 0-24 0,-3 0-4 0,9-3 0 0</inkml:trace>
  <inkml:trace contextRef="#ctx0" brushRef="#br0" timeOffset="19211.8763">10866 14330 806 0,'0'0'36'0,"0"0"7"0,-6 2-35 0,6-2-8 16,-9 3 0-16,0 0 0 0,9-3 184 0,0 0 34 16,-8 0 7-16,2 2 2 15,-3-2-139-15,9 0-27 0,0 0-5 0,0 0-2 0,-9 0-25 0,0-2-5 16,9 2 0-16,0 0-1 0,-6-6-23 0,3-1 8 15,3-1-8-15,3 0 0 0,3 0-8 0,3-3-7 16,-3 1-1-16,9-4 0 0,2 1 16 0,4 3 0 16,0-4-10-16,6 1 10 0,0 0 0 0,2 2 18 15,-2-2-3-15,3 2-1 0,3-2-14 0,0 0 8 16,-1 0-8-16,4 0 0 0,-3 2 0 0,-4 0 0 16,-2 3 0-16,0 0 0 0,0 3 8 0,-6 0-8 15,0 0 0-15,-1 5 0 0,-2-3 12 0,-6 3-4 16,0 3-8-16,0-1 12 0,-3 4 0 0,0-1 0 15,0 3 0-15,-6 2 0 0,0 1 6 0,-3 2 1 0,-3 0 0 0,0 3 0 16,-3 0-6-16,-3 5-1 0,-3 0 0 0,-3 3 0 16,0 3-12-16,-3-1 0 15,-3-2 0-15,4 2 0 0,2 1 12 0,0-1-3 0,0-2-1 0,0-3 0 16,0 1 6-16,0-4 1 0,3-2 0 0,3 0 0 16,1-3 2-16,-1 0 1 0,6-5 0 0,-3 0 0 15,3-3-18-15,3-5 0 0,0 0 0 0,0 0 0 16,0 0-13-16,9-2-7 0,3-6 0 0,-1 0-1 15,7-3 6-15,-3-5 2 0,-3-5 0 0,3-3 0 16,3-2 13-16,3-3 0 0,2 0 0 0,1-3-9 16,-3-2 9-16,3 2-12 0,-3 0 12 0,-3 0-12 15,2 3 12-15,-5 0-8 0,3 3 8 0,-6 2-8 16,0 3 8-16,-3 2 0 0,0 3 0 0,0 3 0 16,-3 3 10-16,-3 2-2 0,0 0-8 0,-3 8 12 0,0 0 5 0,0 0 1 15,0 0 0-15,0 0 0 0,-3 10-3 0,-3 1-1 16,3 5 0-16,0 2 0 15,-3 3-14-15,0 6 11 0,3-1-11 0,0 3 10 0,0 3-10 0,3 3 0 16,3 2 0-16,0 2 0 0,3 1 23 0,0 0-1 16,6-1 0-16,-3-2 0 0,3-5-9 0,2-3-1 15,4 0-1-15,0-7 0 0,-3-4-11 0,6-2-12 16,0-5 2-16,0-4 1 16,-1-1-83-16,1-9-16 0,0-5-3 0,0-5-512 15,0-6-102-15</inkml:trace>
  <inkml:trace contextRef="#ctx0" brushRef="#br0" timeOffset="19830.2625">11066 13758 1422 0,'0'0'31'0,"0"0"6"0,0 0 2 16,0 0 1-16,-6 0-32 0,6 0-8 0,0 0 0 0,0 0 0 0,0 0 63 0,0 0 10 16,0 0 3-16,0 0 0 15,0 0-24-15,0 0-4 0,0 0 0 0,0 0-1 0,0 0-27 0,3 6-4 16,3-1-2-16,3 3 0 0,0-5-14 0,2 2 8 16,1-3-8-16,3 1 0 0,3 0 17 0,6-1-2 15,3-2-1-15,0 0 0 0,-4 0 12 0,7-2 2 16,0-1 1-16,3 0 0 0,-1-2-9 0,1 3-1 15,-3-1-1-15,3-2 0 0,-4-1-10 0,4 4-8 0,0-6 9 16,-3 2-9-16,2 1 10 0,-2 0-10 0,0 0 10 0,-3-3-10 16,-1 2 0-16,1 1 8 15,-3 0-8-15,-3-1 0 0,0-2 9 0,-6 3-1 0,0 0 0 0,-7 0 0 16,1-1 0-16,0 1 0 0,-3 2 0 0,-6 3 0 16,0 0 5-16,3-5 1 0,-3 0 0 0,0 5 0 15,-6-5 6-15,0 2 2 0,0 0 0 0,-3 1 0 16,-2-1 8-16,-1 0 2 0,-3 1 0 0,0-1 0 15,-3 0-9-15,3 3-2 0,-3-2 0 0,3-1 0 16,-2 0 18-16,-1 1 3 0,0 2 1 0,0 0 0 16,0-3-43-16,3 3 0 0,0 0 0 0,0 0 0 15,4 0 0-15,-1 0 0 0,3 0 0 0,-3 0 8 16,3 0-36-16,3 0-8 16,0-3-2-16,3-2-1132 0</inkml:trace>
  <inkml:trace contextRef="#ctx0" brushRef="#br0" timeOffset="21696.9476">10259 15266 1152 0,'0'0'102'15,"6"6"-82"-15,0 2-20 0,3 2 0 0,3 4 56 0,0-1 8 16,6 3 0-16,-1 2 1 16,1-2-36-16,-3 5-7 0,0-2-2 0,3 2 0 0,-6 3 8 0,0-1 0 15,0 1 1-15,-3 5 0 0,0 1-29 0,-4-1 8 16,-5 2-8-16,0 4 0 0,-5-1 12 0,-4-2 0 16,-3 5 0-16,-3 0 0 0,3-3 6 0,-3 3 1 15,-6-2 0-15,0 2 0 0,1 3 6 0,-4-3 2 16,3 2 0-16,0-2 0 0,0 0-11 0,3-2-1 15,0-1-1-15,4-5 0 0,-1-2 28 0,3-6 6 16,3 0 0-16,0-8 1 0,0 1-17 0,6-4-4 16,-6-2-1-16,6-3 0 0,3-5-27 0,0 0 0 0,0 0 0 0,0 0-11 15,6-5-11-15,0-6-2 0,3-7-1 16,0-3 0-16,0-8 13 0,0-3 2 0,0-5 1 16,3 0 0-16,-3-3 9 0,2 0 0 0,1 1-9 0,0-1 9 15,-3-2 0-15,0-1-11 0,0-2 11 16,0 3-8-16,0 0 8 0,-3-1 0 0,0 4 0 0,-3 2-8 15,0 5 8-15,-3 0 0 0,0 0 0 0,-3 3 0 16,0 6 8-16,-3-1-8 0,0 3 8 0,3 5-8 16,-6 2 21-16,3 4 0 0,-3 2 0 0,0 0 0 15,0 3-13-15,0 5-8 0,0 0 8 0,-3 5-8 32,4 3-59-32,-4 0-16 0,3 2-3 0</inkml:trace>
  <inkml:trace contextRef="#ctx0" brushRef="#br0" timeOffset="22538.1062">10872 15486 1148 0,'21'3'51'0,"-9"-3"10"0,9 0-49 0,0 0-12 15,5 0 0-15,4 0 0 0,0 0 32 0,0 0 3 16,0 0 1-16,-1 2 0 0,1 1-15 0,3 0-2 15,0 2-1-15,-7 3 0 0,-5 0-6 0,0 0-2 16,0 5 0-16,-6 0 0 0,3 3-2 0,-4 3 0 16,-2 4 0-16,-3 1 0 0,0 3 5 0,0 4 1 15,-3 4 0-15,0-3 0 0,0 5 37 0,0-3 7 16,-6 0 2-16,6 1 0 0,0-1 4 0,3-2 0 0,-3 0 1 0,3-1 0 16,0 1-24-16,3-5-5 0,-1-1 0 0,1-2-1 15,0-3-11-15,3-2-3 0,3-6 0 16,-3 0 0-16,0-10-21 0,3-1 0 0,-1 1 0 0,1-8 0 15,3-8 0-15,-3-6-10 0,3 0 10 0,0-4-13 16,-6-4 13-16,2-5 0 0,1-2 0 0,-3 0 0 16,-3-6 0-16,0 0 0 0,-3 1 0 0,0-1 0 15,-6 0 0-15,0 3 0 0,-3 3 0 0,-3-1 0 16,0 4 0-16,-3 4 0 0,-6 1 0 0,3 5 0 16,-3 2 11-16,0 3 5 0,0 0 0 0,-3 6 1 15,-2-1 6-15,2 6 1 0,-3 0 0 0,3 5 0 16,0 5 5-16,3 0 2 0,0 8 0 0,0 9 0 15,6 1-7-15,0 12 0 0,3 10-1 0,1 10 0 16,2 3-15-16,2 11-8 0,4 3 8 0,3 10-8 16,0 8 0-16,3 0 9 0,0 2-9 0,6 6-720 15,3 8-149-15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09T15:11:17.651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8967 10745 1209 0,'0'-16'53'0,"0"11"12"0,-3-3-52 0,0 0-13 16,0-3 0-16,3 1 0 0,-6-1 75 0,3-2 12 0,0 2 2 0,3-2 1 15,-6 0-43-15,3 2-9 0,1-2-2 0,-4 2 0 16,0-2 2-16,0 2 0 0,0-2 0 0,0 0 0 16,-3 0-8-16,0 2-2 0,-3-2 0 0,0 2 0 15,0-2 0-15,0 3 0 0,-3 2 0 0,-2-3 0 16,-1 3-12-16,0 3-4 0,-6 0 0 0,3 2 0 16,-6-2-4-16,4 5 0 0,-1 0-8 0,-3 2 12 15,-3 1-4-15,-3 0 0 16,4 4-8-16,-4 1 12 0,-3 6-12 0,1-1 0 0,-4 3 0 0,0 2 0 15,-3 3 0-15,1 3 0 0,-1 3-13 0,-6 4 4 16,-5 1-3-16,8 8 0 0,7 2 0 0,-1 3 0 16,-6 3 12-16,9 2-10 0,4 0 10 0,-1 3-10 15,-3 3 10-15,4-1 0 0,2 6 0 0,3 3-8 16,9-1 8-16,-6 1 8 0,-2 2-8 0,5 3 11 16,9-1-11-16,-6 1 0 0,-3 5 0 0,6 0-11 0,6 1 11 0,3 4 0 15,0 8 0-15,0 3 8 0,3 5 1 0,9 6 1 16,6 5 0-16,0 2 0 0,0 6-10 0,6 5 0 15,6 3 0-15,3 2 0 0,2 3 0 0,10 0-11 16,6 0 3-16,2-5 0 0,-2-11 8 0,6-5 0 16,2-8 0-16,4-14-8 0,-1-10 8 0,4-10 14 15,-1-11-3-15,4-8-1 0,-4-8 16 0,7-3 3 16,-1-7 1-16,7-6 0 0,-4-5-9 0,7-6-1 16,-4-2-1-16,6-5 0 0,4-6-11 0,-4-2-8 15,1-3 9-15,-4-5-9 0,-3-3 0 0,1-3 0 0,-1-4 0 16,-5-1 0-16,-4-5 0 0,-5 0 0 0,-4-8 0 15,-5 2 0-15,-6-2 0 0,-1-3 8 16,-2-4-8-16,-6-4 9 0,-3-2 20 0,-4-9 4 0,-2-7 1 0,-3-5 0 16,-3-11 42-16,-3-6 9 0,-6-7 2 0,0-5 0 15,-3-3-16-15,-3-9-3 0,-3-1-1 0,-6-4 0 16,0-5-40-16,3-2-8 0,-3 0-2 0,-6 2 0 16,-3 3-17-16,-3 0 10 0,-3 0-10 0,-3 5 8 15,-2 8-8-15,-7 0 0 0,-3 1 0 0,-5 4 0 16,-7 6-11-16,-9 2 3 0,-8 6 0 0,-4 2 0 15,-5 6-32 1,-3 5-7-16,-4 5-1 0,-2 13 0 0,-3 9-73 16,-7 12-15-16,-2 9-4 0,-3 13-966 0</inkml:trace>
  <inkml:trace contextRef="#ctx0" brushRef="#br0" timeOffset="5608.1986">10054 11332 748 0,'0'0'33'0,"0"0"7"0,0 0-32 0,0 0-8 0,0 0 0 0,0 0 0 15,0 0 286-15,0 0 55 0,0 0 11 0,6 0 3 16,0-3-284-16,3 1-57 0,2-1-14 0,1-2 0 0,3 0 16 0,3-3 1 16,3 0 0-16,0-6 0 0,6 1 20 0,5-3 4 15,7-2 1-15,6-3 0 0,-1-3 15 0,4-3 3 16,3 1 1-16,2-3 0 0,1-3-27 0,-1-2-6 15,10-6 0-15,-1 0-1 0,4-2-19 0,-1 0-8 16,-5-3 8-16,-1-3-8 0,1 3 0 0,-7-3 0 16,1 1 0-16,3-1 0 0,-4 1 0 0,1-4 0 15,-4 1 0-15,-2 2 0 0,-3 1 0 0,-1 2 0 16,1 0 0-16,0 3 8 0,-7-1 24 16,4 1 5-16,0 0 1 0,-4 2 0 0,1 3-19 0,-3 5-4 15,-4-2-1-15,-5 7 0 0,0 3-14 0,-3 1 0 16,-3 1 0-16,-6 4 0 0,-1 2 0 0,-2 3-18 0,-6 0 4 15,-3 5 1 1,0 0-171-16,-3 2-35 0</inkml:trace>
  <inkml:trace contextRef="#ctx0" brushRef="#br0" timeOffset="6274.7262">10414 10946 1036 0,'0'0'46'0,"-3"0"10"0,-3 0-45 0,0 0-11 15,6 0 0-15,0 0 0 0,-3 0 238 0,3 0 46 16,0 0 8-16,0 0 3 0,0 0-219 0,0 0-43 0,0 0-9 0,0 0-1 15,0 0-23-15,0 0 0 16,0 0 0-16,-3 8 8 0,-3 2-17 0,-3 4-3 0,0 1-1 0,-3 1 0 16,-6 5-2-16,4 1 0 15,-4-1 0-15,-3 3 0 0,0-3 15 0,0 3 0 0,0-6 0 0,1 3 0 16,-1 0 25-16,-3-2 2 0,3-3 0 0,0-3 0 16,6-5 11-16,0 0 2 0,1-3 1 0,2 1 0 15,0-1-14-15,3-3-3 0,0 1-1 0,3-3 0 16,0 0-23-16,3-3-8 0,3 3 0 0,0 0 0 15,6-5-11-15,3 0-1 0,6 0-1 0,0-1 0 16,5 1 5-16,1 2 2 0,3 1 0 0,3 2 0 16,3 2 14-16,-1 1 0 0,4 0 0 0,0-1 0 15,-3 1 0-15,2 0 0 0,4-1 0 0,-3-2 0 16,0 0 8-16,-1-2-8 0,-5-4 0 0,0 1 0 16,-3-3 42-16,-6 0 2 0,0-2 0 0,-4 2 0 0,1-3 14 0,-3 0 3 15,0 1 1-15,-6-3 0 16,0-1-9-16,-3 1-1 0,-3 3-1 0,0-6 0 0,-3 3-17 0,-3-3-3 15,-3 0-1-15,0 3 0 0,0-3-19 0,-6 0-11 16,-2 3 12-16,-4-3-12 0,-3 2 0 0,-3 4 0 16,0-3-15-16,0 5 5 15,4-3-70-15,-1 3-15 0,-6 3-2 0,3 0-1112 0</inkml:trace>
  <inkml:trace contextRef="#ctx0" brushRef="#br0" timeOffset="7733.4519">11018 9147 1558 0,'0'0'69'0,"0"0"15"0,0-8-68 0,3 2-16 0,-3 1 0 0,3 0 0 16,-3 0 96-16,-3-3 16 0,0-3 4 0,0 3 0 16,0 0-52-16,-3 0-9 0,3 0-3 0,-6 3 0 15,3-6-35-15,-3 3-7 0,0-2-2 0,1 5 0 16,-7-1-8-16,0 1 0 0,0 0 0 0,0-1 0 16,-3 6-13-16,0 0 5 0,-3 0 8 0,1 3-13 15,-4 5 13-15,3 0-9 0,0 0 9 0,0 2-8 0,0 6 8 0,4 3 0 16,-1 2 0-16,3 0-8 0,0 0 8 0,6 3 0 15,3 3-9-15,0-1 9 0,3-2 0 0,3 5-11 16,3 0 11-16,3 0-8 0,3 0 8 0,3-5 0 16,3 0 0-16,3-3 0 0,0-2 0 0,2-3 0 15,4-6 0-15,0 1 0 0,3-3 0 0,0-3 9 16,2-5-1-16,-2-3-8 0,0 1 13 0,3-4-4 16,-6-2-1-16,2-5 0 0,1 0 5 0,-3 0 1 15,0-1 0-15,0-4 0 0,-4 2 15 0,1-2 3 16,0 2 1-16,-3 0 0 0,-3-3-5 0,-3-2-2 15,3 3 0-15,-4-1 0 0,-2 1-8 0,-3-1-2 16,3 1 0-16,-6 2 0 0,-3 0-7 0,0 3-1 0,-3-1-8 16,0 4 12-16,-3-4-12 0,0 4 0 0,-3-1 0 15,-2 6 0-15,2 0 0 0,-3 2-15 0,0 3 3 0,0 3 1 16,0 5-3-16,0 2-1 16,3 3 0-16,0 1 0 0,0 4 3 0,3 3 0 0,0 3 0 0,6 0 0 15,-3 0-4-15,6 2-1 0,3 3 0 0,0-2 0 31,0-1-15-31,6 1-4 0,-3-6 0 0,3-3 0 0,0-2 13 0,0-2 3 0,3-4 0 0,3-5 0 16,2-2 20-16,-2-3 0 0,-3-5 0 0,3 0 0 16,0-3 0-16,3-3 0 0,-3-5 0 0,5-2 0 15,-2 2 0-15,0-3 0 0,0-2 9 0,-3 0-9 16,-3 2 8-16,2-2-8 0,-5-3 10 0,0 1-10 16,-6 1 12-16,3 1-4 0,-6 3-8 0,0-1 12 15,-3 1-2-15,-3 4-1 0,-3 1 0 0,0 3 0 16,-3-1-9-16,-3 3 0 0,-2-2 0 0,-1 7 8 15,-6 0-87-15,-3 3-17 0,-3 3-4 0,0 5-782 16</inkml:trace>
  <inkml:trace contextRef="#ctx0" brushRef="#br0" timeOffset="8199.2053">11697 9176 1612 0,'-12'16'144'0,"6"-6"-116"0,0 1-28 0,-3 5 0 16,0 0 71-16,0 5 8 0,6 0 1 0,-6 3 1 16,3-3-60-16,0 5-12 0,0-5-9 0,0 3 12 31,0-3-41-31,4 1-8 0,-4-6-2 0,3-3 0 15,0 0-33-15,3-2-6 0,-3-6-2 0,3-5 0 0,0 0 48 0,0 0 8 0,0 0 3 0,3-5 0 16,0-1 48-16,3-4 9 0,-1-9 3 0,1 1 0 16,3-4 4-16,0-1 1 0,0-1 0 0,0 0 0 15,3-2-20-15,0-1-3 0,0 1-1 0,0 4 0 16,-6-1-12-16,3 4-8 0,0 6 8 0,-3 0-8 16,2 5 0-16,-2 2 8 0,0 1-8 0,0 5 0 15,3 5 0-15,0 6 0 0,3 5 0 0,3 2-12 16,-3 6 12-16,0 0 0 0,3 5 0 0,-3 0 0 15,0 3 23-15,2-3 6 0,-2-5 2 0,-3 0 0 0,0 0 30 0,0-6 7 16,0 1 0-16,0-6 1 0,-6-3-5 0,3-2 0 16,0 0-1-16,-6-8 0 0,0 0-22 0,0 0-4 15,9-2-1-15,-3-4 0 0,0-4-36 0,0-3 0 16,0-3-9-16,-3 0 9 16,2-5-63-16,-2-1-5 0,-3 1 0 0,3-3-1 15,-3 3-171-15,-3-2-35 0,0-20-6 0,-2 11-2 0</inkml:trace>
  <inkml:trace contextRef="#ctx0" brushRef="#br0" timeOffset="8508.8233">12036 9141 1152 0,'0'0'102'0,"0"0"-82"0,3 0-20 0,-3 0 0 15,9-2 167-15,-3 2 29 0,0-6 5 0,3 4 2 16,3 2-103-16,0-3-20 0,0 0-4 0,2 1 0 15,-2 2-50-15,3 2-10 0,0 4-1 0,0 2-1 16,-6 0-14-16,3 5-12 0,0 3 3 0,0 2 0 16,3 1-12-16,-1 2-3 0,-2 5 0 0,0-2 0 15,3 3 10-15,-6-1 2 0,3 1 0 0,-3-1 0 16,-3-5 12-16,3 0 15 0,-3-2-3 0,0-6-1 16,3 3 41-16,-3-5 9 0,-3-6 2 0,-3-5 0 15,0 0 7-15,0 0 2 0,5 5 0 0,1-5 0 16,0-5-26-16,0 0-5 0,0-3-1 0,-3-6 0 15,3-4-24-15,0-1-4 0,0-2-2 0,0-3 0 16,3-2-40-16,-3 0-8 0,0-4-2 0,3-1 0 16,0-1-2-16,-3 0-1 0,3 3 0 0,0-3 0 15,-3 3-133-15,-1 5-26 0,1 1-6 0</inkml:trace>
  <inkml:trace contextRef="#ctx0" brushRef="#br0" timeOffset="9409.0034">12750 9229 1728 0,'0'0'76'0,"3"8"16"0,0 2-73 0,0 3-19 0,3 1 0 0,0-1 0 16,0 5 169-16,3 1 31 0,-3 2 5 15,0 0 2-15,3-5-163 0,0 3-32 0,-6-1-12 0,6 1 9 31,-3-3-81-31,0-3-17 0,3 0-3 0,-3-2-1 16,3-3-5-16,-3-3-1 0,-6-5 0 0,8 2 0 16,1 1 35-16,0-3 6 0,-9 0 2 0,6 0 0 0,0-3 48 0,-6 3 8 0,6-5 0 0,-3 0 8 15,0 0 35-15,-3-3 7 0,-3 0 2 0,3 2 0 16,-3-1-36-16,-3-4-6 0,0 3-2 0,-3-3 0 16,-3-2-8-16,1 3 0 0,-1 2 0 0,-3-3 0 15,0 0-35 1,-3 1-2-16,3-1-1 0,0 3 0 0,-3 0 29 0,3 3 9 0,1 0 0 0,2 2 0 15,3 1 12-15,0 2 10 0,-3 2 2 0,6 1 0 0,0 5 11 16,0-3 2-16,3 3 1 0,3 0 0 0,3 0-5 0,0 0-1 16,0 0 0-16,0 0 0 0,3-3-12 0,0 3-4 15,0-3 0-15,3-2 0 0,0-3-16 0,0 0 0 16,0 0 0-16,2 0 0 0,-2-3-14 0,0-2 0 16,0 0 0-16,3-3 0 0,-3 0 5 0,0-3 1 15,0 3 0-15,0-2 0 0,0-1 8 0,0 3 0 16,-6-2 8-16,0-1-8 0,-3 0 11 0,0 1-3 15,-3-1 0-15,-3 3 0 0,0 0-8 0,0 0 0 16,-3-2 0-16,-3 2 0 0,0 3 0 0,-3-3 0 16,-3 2 0-16,4 4 0 0,-4-1 0 0,3 3 0 15,0 3-8-15,0-3 8 0,3 2 16 0,6-2 8 16,6 0 2-16,0 0 0 0,0 0-6 0,0 0 0 0,0 0-1 16,0 8 0-16,6-2-19 0,3-1 0 0,0 0 0 0,3-2 0 15,3 2 0-15,3-2-9 0,-1-3 9 0,4 0-12 16,0 0-4-16,-3 0 0 0,3-3-1 0,-3 0 0 15,3 1 6-15,-1-1 2 0,-2-2 0 0,3 2 0 16,-3-2 17-16,3 0 3 0,-6-1 1 0,0-2 0 16,-4 6 6-16,-2-1 2 0,-3-2 0 0,-6 5 0 15,0 0 2-15,0 0 1 0,0 0 0 0,0 0 0 16,0 0-23-16,0 0 0 0,-6 5-10 0,0 0 10 16,-3-2-11-16,1 2 11 0,-4 3-10 0,3 0 10 15,0 0 0-15,3 0 0 0,-3-3-8 0,6 3 8 16,-3-2 0-16,3 2 0 0,0-3 12 0,3 0-12 15,-3 3 20-15,6 0-4 0,0 0 0 0,0 0 0 16,3 0-1-16,0 5-1 0,3 0 0 0,0 3 0 0,0 3-14 0,0-3 0 16,0 5 0-16,2 0 0 15,1-3 0-15,0 4 0 0,0-1-8 0,0-5 8 0,3-3-12 16,-3 0 2-16,0 0 0 0,-3-2 0 0,3 0 10 0,-3-6 11 16,-4-5-3-16,4 2 0 0,3-2 29 0,-3-2 6 15,0-9 1-15,0 1 0 0,3-1-17 0,-3-7-3 16,3-4-1-16,0-4 0 0,0-1-15 0,-3 1-8 15,0-6 8-15,-1 0-8 0,-2 1 0 0,0-1 0 16,0 6 0-16,-3-4 0 0,3 7-13 0,-3-1 2 16,0 5 1-16,0 3 0 15,3 3-28-15,-6 5-6 0,3 0 0 0,0 3-1 16,0 0-14-16,-3 5-2 0,0 0-1 0,0 0-927 0</inkml:trace>
  <inkml:trace contextRef="#ctx0" brushRef="#br0" timeOffset="9703.2048">13733 9229 864 0,'0'0'76'16,"0"0"-60"-16,0 0-16 0,0 0 0 15,0 0 261-15,6 5 50 0,0-2 9 0,-6-3 3 16,0 0-232-16,0 0-47 0,6 8-8 0,-3-1-3 0,0-1-33 0,-3 2 0 16,0 2 0-16,0 4-12 15,-3-1-13-15,0 5-3 0,0 6 0 0,-3 0 0 16,3 2-4-16,-3 1 0 0,0-1-1 0,0 1 0 0,0-3 15 0,0-1 3 16,0-4 1-16,0-3 0 0,0-3 14 0,3 0-9 15,-6-5 9-15,0 0-8 0,3-3-4 0,-3-2 0 16,-3-3 0-16,4-3-525 15,-4-7-106-15</inkml:trace>
  <inkml:trace contextRef="#ctx0" brushRef="#br0" timeOffset="10011.3787">13340 9292 864 0,'0'0'76'0,"0"0"-60"16,0-5-16-16,3 0 0 0,-3-3 224 0,3 2 43 16,3-2 8-16,0 0 1 0,3 1-158 0,0-1-32 15,2 0-6-15,4 0-2 0,0 0-27 0,3 0-6 0,0 0-1 0,3 0 0 16,3 0-44-16,-1 0 0 0,-2 0 0 0,3 6-10 15,3-4 10-15,0 6-12 0,-1-2 12 0,1 2-12 32,0-3-32-32,-3 0-6 0,3 3-2 0,-1 0 0 0,-2 0 39 0,0 6 13 0,0-4-9 0,0 1 9 15,-1 2 0-15,-2 0 0 0,-3-2 0 0,3 0 0 16,-3 5 24-16,-3-3 0 0,0 0 0 0,-6 3 0 16,-1 0 8-16,1 0 1 0,3 3 1 0,-6 2 0 15,0-3-11-15,-3 4-3 0,6 2 0 0,-3-1 0 16,-3 1-8-16,3 6-3 0,-3 1 0 0,0 1 0 15,3 0-9-15,-6 2 0 0,3-2 0 0,3 3 8 16,-3-1-8-16,3 1-16 0,-3-6 4 0,0 0 1 16,3 0-32-1,-3-5-6-15,3-3-2 0,-3 0-613 0,0-2-124 0</inkml:trace>
  <inkml:trace contextRef="#ctx0" brushRef="#br0" timeOffset="10410.925">14402 9292 460 0,'0'0'20'0,"0"0"5"0,0 0-25 0,0 0 0 0,0 0 0 0,0 0 0 16,0 0 302-16,0 0 55 15,0 0 11-15,0 0 3 0,0 0-285 0,0 0-57 0,-3 3-11 0,-5 2-2 16,2 3-16-16,0-3-13 0,0 9 2 0,0-1 1 16,-3 0 10-16,6 3-10 0,0 2 10 0,0 1-10 15,3-1 10-15,0 1 0 0,6 2 10 0,-3 0-10 16,3-5 36-16,0 0 0 0,3-3 1 0,0-2 0 16,0-3 3-16,2-3 0 0,-2 0 0 0,3 1 0 15,0-6-12-15,0-3-3 0,0-2 0 0,3-3 0 16,-3 0-5-16,0-5-2 0,-3-1 0 0,0-1 0 15,2-4-18-15,-2 1 10 0,0-4-10 0,0 1 8 16,-6 3 2-16,3-4 0 0,-6 4 0 0,0-1 0 16,-6 1-10-16,3 2 0 0,-3 3 0 0,-3 0 0 0,-9-1 0 15,4 4-17-15,5-1 2 0,-6 6 1 16,-3 0-35-16,3 5-7 16,0 5-2-16,-3 0-574 0,3 6-114 0</inkml:trace>
  <inkml:trace contextRef="#ctx0" brushRef="#br0" timeOffset="10800.7107">14783 9274 2228 0,'3'10'99'0,"0"-2"20"0,0 3-95 0,0 2-24 15,0 0 0-15,0 3 0 0,0 3 61 0,0-4 8 0,-3 1 2 0,0 0 0 16,-3 3-71-16,-3-3-23 0,3-3 0 0,-3 0 0 31,0-2-24-31,1-3-5 0,2 0 0 0,0-3-1 16,3-5 15-16,0 0 3 0,0 0 1 0,0 0 0 0,0 0 34 0,3-5 0 0,0-3 0 0,-1 0 0 15,4-3 17-15,0-2 7 0,0 0 2 0,3-1 0 16,0 1-2-16,0 0-1 0,-3 0 0 0,3-1 0 16,0 7-7-16,0-1 0 0,0 0-1 15,0 5 0-15,0 3 1 0,3 5 1 0,-1 6 0 0,-2 5 0 16,-3 5-17-16,3 3 0 0,3 2 0 0,-3 6-9 15,0-3 9-15,3-2 0 0,3-1 0 0,0-2 0 16,-3-6 36-16,3-2 7 0,-1-3 1 0,4-7 0 16,-3-4-28-16,6-4-4 0,-3-6-2 0,0-5 0 0,0-6-2 15,2-7 0-15,-2-6 0 0,0-3 0 0,0-2-25 0,-6-2-6 16,-3-6-1-16,-3-3-1105 16</inkml:trace>
  <inkml:trace contextRef="#ctx0" brushRef="#br0" timeOffset="15822.7968">12239 10348 115 0,'0'0'10'0,"0"0"-10"0,0 0 0 0,0 0 0 0,0 0 322 0,0 0 62 16,0 0 13-16,0 0 3 0,0 0-303 0,5 3-60 15,1 2-12-15,3 3-2 0,0 0-23 0,-3 2 0 16,3 6 0-16,0 3 8 0,0 2-24 0,0 3-5 16,0-3-1-16,-3 3 0 15,3-1-22-15,-3 1-5 0,-3 0-1 0,0-3 0 0,3-2 29 0,-6 2 5 16,0-5 2-16,0 0 0 0,3-3 69 0,-6-3 13 16,3-2 4-16,-3 0 0 0,0-2 0 0,3-6 1 0,0 0 0 0,0 0 0 15,-3 2-30-15,3-2-7 0,-6-8 0 0,3-2-1 16,0-1-27-16,3-2-8 0,-3-6 0 0,6 1 0 15,0-3 0-15,0 0 0 0,3-3 0 0,-3-3 0 16,3 1 0-16,3-1-11 0,-4 1 11 0,4-1-13 16,-3 1 13-16,3 2 0 15,-3-2 0-15,3 5 0 0,0 2 0 0,-3 1 0 0,3 2 0 0,-3 2 0 16,0 1 0-16,0 3 10 0,0 4-10 0,-3-2 8 16,-3 8 0-16,6-2 0 0,-6 2 0 0,0 0 0 15,0 0-8-15,0 0 10 0,0 8-10 0,-3 0 10 16,0 5-10-16,0 0 0 0,-3 6 0 0,0-1 0 15,0 3 0-15,-3 0 0 0,-3 3 0 0,0 0 0 16,0 0-8-16,0 0 8 0,-2-3-10 0,2 0 10 16,0-2 0-16,-3-1 0 0,3 1 0 0,3-4 0 15,0-4 8-15,3 2 7 0,-3-5 1 0,6 3 1 0,0-3-17 0,6 0-16 16,3 0 4-16,0 0 0 16,3-1 12-16,6 1-11 0,3-2 11 0,3-1-10 0,2 3-6 0,4-3 0 15,3 3-1-15,0-5-564 16,2-3-113-16</inkml:trace>
  <inkml:trace contextRef="#ctx0" brushRef="#br0" timeOffset="17133.2981">12640 10324 518 0,'0'0'23'0,"0"0"5"0,0 0-28 0,0 0 0 0,0 0 0 0,0 0 0 16,0 0 174-16,0 0 30 0,0 0 5 0,0 0 2 16,0 0-139-16,0 0-27 0,0 0-5 0,0 0-2 15,0 0-16-15,0 0-3 0,0 0-1 0,0 0 0 16,0 0 2-16,-3 8 1 0,3 5 0 0,3 0 0 15,0 3-21-15,0 5 8 0,3 1-8 0,0 1 0 16,0 1 0-16,0 0 0 0,-3 0 0 0,0 0 0 16,0-3 0-16,3 0 0 0,-3-2 0 0,0-4 0 15,0 1 0-15,0-2 0 0,-6-4 0 0,3-5 0 16,-3 3 12-16,0-2 8 0,3-6 2 0,0 0 0 16,-6 0 19-16,0-6 4 0,6 1 1 0,-3-3 0 0,0-2-32 15,-3-4-6-15,3-4-8 0,3-1 11 0,3-2-11 0,0-3 12 16,-6-2-12-16,6-1 12 0,3 1-12 0,-3-1 0 15,0-2 0-15,3 3 0 0,3-3 0 0,-3 2-11 16,3 1 11-16,-3 2-8 0,6 0 8 0,-3 6-12 16,2-1 12-16,1 1-12 0,-3 4 12 0,3 1 0 15,-3 3 0-15,0 2 0 0,0 2-15 0,0 4 3 16,-3-1 0-16,3 3 0 0,-9 0 12 0,6 8 0 16,0 3 0-16,0-1 0 0,-6 1 0 0,0 5 0 15,0 0 0-15,-3 2 0 0,-3 1 23 0,0 2-3 16,-3 0 0-16,0 0 0 0,0 0 5 0,-3-2 1 0,-3-1 0 15,3 1 0-15,-3-3 1 0,1 0 0 0,-4-1 0 0,3-4 0 32,0 0-75-32,0-3-14 0,-3 0-3 0,6-1-495 0,0-1-98 0</inkml:trace>
  <inkml:trace contextRef="#ctx0" brushRef="#br0" timeOffset="18816.6766">13066 10179 774 0,'0'0'34'0,"0"0"7"0,0 0-33 0,0 0-8 15,0 0 0-15,0 0 0 0,0 0 101 0,0 0 19 16,0-6 3-16,0 6 1 0,-3-5-56 0,0 0-12 15,3-1-1-15,0 6-1 0,0 0-23 0,-6-5-5 16,6 5-1-16,-3-3 0 0,-3-2-9 0,6 5-1 0,-6-3-1 0,6 3 0 16,-6 0-2-16,6 0-1 0,-3 3 0 0,-3 0 0 15,0-1 1-15,3 4 1 16,-3-1 0-16,3 6 0 0,0-1-4 0,1 6-1 0,2 3 0 0,-3-1 0 16,3 3-8-16,3 0 0 0,-3 1 0 0,2-4 0 15,4 3 0-15,-3-2 0 0,3-3 0 0,3-6 0 16,-3 3 30-16,3-2 1 0,3 0 0 0,-3-6 0 15,0 0 28-15,3-2 5 0,-3-3 2 0,0-3 0 16,0-2-30-16,0 2-5 0,-1-5-2 0,4 0 0 16,-3-2-9-16,0-3-1 0,0-1-1 0,0 1 0 15,0-3-1-15,0 3 0 0,0-3 0 0,-3 0 0 16,0 3-25-16,3 0-6 0,-6 0-1 0,0-1 0 16,-3 4-16-16,3 2-3 0,-6-3-1 0,0 1 0 15,-3 4-129-15,0 1-27 0,-6-5-5 0,-6 10 0 16</inkml:trace>
  <inkml:trace contextRef="#ctx0" brushRef="#br0" timeOffset="19011.1272">13039 10459 1670 0,'0'0'74'0,"3"11"15"0,0-1-71 0,0 1-18 15,0 2 0-15,0 0 0 0,0 0 56 0,0 3 7 16,3-2 1-16,0 1 1 0,-3 1-45 0,3 0-10 16,-3 3-2-16,3-1 0 15,-3 1-86-15,0-1-18 0,0 1-3 0,-3-1-1 0</inkml:trace>
  <inkml:trace contextRef="#ctx0" brushRef="#br0" timeOffset="27740.2917">12292 11049 1562 0,'0'0'34'0,"0"0"7"0,0 0 2 0,0 0 1 0,0 0-35 0,0 0-9 0,0 0 0 0,0 0 0 16,0 0 11-16,0 0 0 0,0 0 0 0,0 0 0 16,0 0 1-16,0 0 1 0,9-3 0 0,-3 1 0 15,6 2 4-15,0-3 1 0,0-2 0 0,0 5 0 16,2-3 3-16,1 3 1 0,-3-3 0 0,6 3 0 16,-3 0-9-16,3 0-1 0,-3 0-1 0,-3 3 0 15,6 0-11-15,-7-1 8 0,1 1-8 0,0 0 8 16,3 2-8-16,-3 0 0 0,-3 1 0 0,-3 2 0 15,3-1 0-15,-3 4 0 0,0 2 0 0,-3 1 0 16,-3-1 0-16,0 3 0 0,-3 2 0 0,0 1 0 16,-6 2 0-16,3-3 0 0,0 1 0 0,-3-1 0 15,0 4 8-15,3-4-8 0,-3 3 12 0,3-2-4 16,0-1 6-16,0 1 1 0,3-1 0 0,0 1 0 0,3-3-15 16,0 0 9-16,3 2-9 0,0-2 8 0,3 0-8 0,3-3 0 15,0 3 0-15,3-5 0 0,0 2-14 0,3-3 2 16,3-2 0-16,0 0 0 15,-4-2-34-15,4-4-6 0,0-4-2 0,-3 2 0 16,0-6-130-16,0 1-25 0,15-16-6 0,-13 2-1 0</inkml:trace>
  <inkml:trace contextRef="#ctx0" brushRef="#br0" timeOffset="27978.6676">12423 11388 1785 0,'0'0'159'0,"0"0"-127"0,0 0-32 0,0 0 0 16,6 0 37-16,3 0 2 0,0 0 0 0,6-3 0 15,-3 0-3-15,3-2 0 0,-1 2 0 0,1-2 0 16,3 0-17-16,0 0-4 0,3-6-1 0,0 6 0 15,-3-3-31-15,-4 0-7 0,7-3 0 0,-3 3-888 16</inkml:trace>
  <inkml:trace contextRef="#ctx0" brushRef="#br0" timeOffset="28373.8069">12783 11197 1702 0,'0'0'37'0,"0"0"8"0,0 0 2 0,0 0 1 0,0 0-38 0,0 0-10 16,0 0 0-16,0 0 0 0,0 0 48 0,0 0 7 16,0 0 1-16,0 0 1 0,0 0-38 0,-3 8-8 15,3 0-2-15,0 0 0 0,0 3-9 0,3-1 0 16,0 3 0-16,3 1-11 0,0-1 11 0,0 0 0 0,0 0 0 0,3-2 0 15,0-1 0-15,0-2 12 0,-3 0-2 0,3-2-1 16,-3-4 0-16,3-2 0 0,-1 0 0 0,1 0 0 16,-3-5 7-16,3 0 2 15,0-3 0-15,-3 0 0 0,3-5 7 0,0-3 2 0,0 2 0 0,-3-4 0 16,0 2 1-16,0-2 0 0,3 2 0 0,-3-3 0 16,-3 3-28-16,3 0 0 0,-3-2 8 0,0 5-8 15,0-1 0-15,-3 1 0 0,0 0 0 0,-3 2 0 16,3 3 0-16,0 1 0 0,-3-1 0 0,0 2-11 15,3 1-33 1,0 5-6-16,0 0-2 0,-6 5 0 0,0 1-162 16,0 2-33-16,-9 13-6 0,3 3-2 0</inkml:trace>
  <inkml:trace contextRef="#ctx0" brushRef="#br0" timeOffset="28536.7879">12884 11417 115 0,'0'0'10'0,"0"0"-10"15,0 0 0-15,3 8 0 0,-3-3 323 0,0 3 62 16,0 0 13-16,3 0 2 0,0 0-266 0,0 0-54 16,0 0-10-16,0 0-2 0,0 2-33 0,0 1-7 15,3 2 0-15,0-2-1 16,-3 2-27-16,3 0 0 0,0-2-9 0,0 4 9 16,-3-1-141-16,3-1-22 0</inkml:trace>
  <inkml:trace contextRef="#ctx0" brushRef="#br0" timeOffset="28873.5408">13256 11247 1321 0,'0'0'58'0,"0"-2"13"0,0-1-57 15,-2-2-14-15,-1 2 0 0,3 3 0 0,0-2 108 0,0 2 18 0,-3-6 4 0,3 4 1 16,-3-4-63-16,3 6-13 0,0-5-3 0,0 5 0 16,-3-3-15-16,3 3-3 0,0 0-1 0,0 0 0 15,0 0-17-15,0 0-3 0,0 0-1 0,0 0 0 16,0 0-12-16,0 0 0 0,3 8 0 0,3 0 0 16,-1 6 0-16,4-1 0 0,-3 5 0 0,3 1 0 15,3 2 0-15,-3-3 0 0,3 4 0 0,-3-4 0 0,3 3-12 16,-3-2 12-16,0-1-12 0,0-2 12 15,3-3-54-15,-6 1-4 0,2-1-1 0,1 0 0 16,-3-2-20-16,-3-3-4 0,0-3-1 0,-3 3 0 16,0-8-72-16,-3 5-16 0</inkml:trace>
  <inkml:trace contextRef="#ctx0" brushRef="#br0" timeOffset="29010.1732">13233 11652 1663 0,'-18'6'73'0,"9"-4"16"0,0 1-71 0,3-3-18 15,-6 0 0-15,6 0 0 0,0 0 144 0,0-3 26 16,0 1 5-16,3-1 1 0,3 3-49 0,0-5-10 0,0-6-1 0,0 0-1 15,-3-2-82-15,9-3-16 0,3-5-3 0,3 0-1 16,0-3-13-16,6-2-10 16,0-9 2-16,6 4 0 15,-4-6-41-15,1 0-8 0,0-3-2 0,0 0-714 0,0 0-143 0</inkml:trace>
  <inkml:trace contextRef="#ctx0" brushRef="#br1" timeOffset="55599.1552">9729 8313 748 0,'-9'0'67'0,"6"0"-54"0,-6-2-13 0,0 2 0 15,1-3 143-15,2 3 25 0,0 0 6 0,0-3 1 16,0 3-86-16,0-2-17 0,0 2-3 0,3 0-1 16,0-3-26-16,3 3-6 0,0 0 0 0,0 0-1 15,0 0-20-15,0 0-4 0,0 0-1 0,0 0 0 16,0 0-10-16,0 0 0 0,0 0 0 0,0 0 8 16,0 0-8-16,6-3 12 0,3 1-12 0,-3-1 12 15,6 0-12-15,-3 3 0 0,5-2 0 0,-2-1-11 16,3 3 11-16,0-3 16 0,3-2-4 0,-3 0-1 15,3 2-1-15,3-2 0 0,-1-3 0 0,1 0 0 16,0 0-2-16,0 0-8 0,6-5 12 0,-3 2-4 16,2 3 1-16,1-2 0 0,0-1 0 0,0-2 0 0,-4 0 4 0,4 0 1 15,-3-1 0-15,3-2 0 0,0 1 1 16,-4-1 0-16,4 0 0 0,0-3 0 16,0 1-1-16,0-3 0 0,-1 2 0 0,7-2 0 0,-3 0-2 0,3 0-1 15,-4-3 0-15,1 3 0 0,0-3-3 0,-3-3-8 16,3 4 12-16,-1-1-4 0,-2 0-8 0,3-3 0 15,3 1 0-15,-1 0 0 0,-2 2 0 0,0 0 0 16,3 0 0-16,-4 3 0 0,4 0 0 0,-3-3 0 16,0 0 0-16,-1 3 0 0,1-5 0 0,0 2 0 15,0 3 0-15,-1-6 0 0,1 1 0 0,3 2 0 0,-3 3 0 16,-1-3 0-16,-2 0 0 0,3 0 8 16,0-2-8-16,0 5 0 0,-1-3 0 0,1 3 0 0,-6 2 0 15,6 1 0-15,-4-4 0 0,1 4 0 0,3-1 0 0,0 1 0 16,-3-1 10-16,2 1-10 0,-2-1 12 0,3 1-12 15,3-3 0-15,-4 2 0 0,1-2 0 0,3 2-12 16,-3 1 12-16,2-1 0 0,-2 1 0 0,-3 2 0 16,3-3 0-16,-3 4 0 0,2 1 0 0,1 1 0 15,6 0 0-15,-3 0 0 0,-7-1 0 0,4 1 0 16,3 3 0-16,-3-4 0 0,-1 4 0 0,1 5 0 16,0-9 0-16,0 6 0 0,-4 0 0 0,4 0 0 15,-3 1 0-15,3 1 0 0,-3 1 0 0,2 0 0 16,1-3 0-16,0 5 0 0,3-2 0 0,-4 2 0 15,-2 0 8-15,3 1-8 0,0-1 0 0,-4 3 0 16,1 0 9-16,0 0-9 0,0 0 0 0,0 3 9 16,-4-1-9-16,4 1 10 0,0 0-10 0,0-1 10 0,3 4 2 0,-4-4 1 15,-2 6 0-15,3-2 0 0,3 2-13 0,-1-1 0 16,-2 1-9-16,0 3 9 0,3 0 0 0,-3 2 0 16,-1-3 0-16,1 4 10 0,-3 1-2 0,3 1 0 15,3 0 0-15,-4 0 0 0,1 0-8 16,0 3 0-16,0-4 0 0,0 4 0 0,2-1 0 0,1 4 0 15,3-1-11-15,-3 0 11 0,2-3 0 0,1 4 0 16,-3-1 0-16,0-3 0 0,-1 3 0 0,4-2 0 16,-3 2 0-16,0 3 0 0,2-3 0 0,-2 3 0 15,3 0 0-15,0 5 0 0,-1 0 0 0,1 3 0 16,0-1 0-16,0 1 11 0,-1 0-11 0,-2 2 0 16,3-2 0-16,0 0 0 0,-1 0 0 0,1 2 0 15,3-2 0-15,-1 5 0 0,1-3 8 0,0 3-8 16,0-2 0-16,-1-1 8 0,1 3-8 0,0-3 0 0,0 4 0 0,-1-4 8 15,4 6-8-15,0-6 0 0,-1 3 0 0,4 0 8 16,-3 0-8-16,2 5 0 0,-5-2 0 0,3 2 0 16,2 1 0-16,-2-1 0 0,-3 0 0 0,3-2 0 15,2 0 0-15,-2-3 0 0,6 5 8 0,-4-2-8 16,1 0 0-16,3-1 0 0,-1 1 9 0,-2 0-9 16,3-3 9-16,-4 0-9 0,7-3 12 0,-6 3-12 15,-1-2 13-15,4-1-4 0,5 0-1 0,-2 1 0 16,0-3-8-16,-1 2 12 0,-2 0-12 0,3 3 12 15,-1 0-12-15,1-2 0 0,2 2 0 0,1-3 8 16,0 3-8-16,-4 0 0 0,4 0 0 0,-4 0 0 0,-2-2 0 0,3 4 0 16,5 1 0-16,-2 0 0 0,5-3 0 0,-5 3 0 15,-6-1 0-15,2-2 0 0,4-2 0 16,-6 2 8-16,-4-3-8 0,4 3 0 0,3-2 17 0,-1-1-1 16,-8 3-1-16,3-3 0 0,-1 3-15 0,1-2-10 15,0-3 2-15,-4-3 0 0,-2 2 8 0,0-1 0 16,-1-4 8-16,1 3-8 0,0-2 8 0,3 2-8 15,5 0 10-15,-2 0-10 0,-3 0 11 0,-1 0-11 16,1 3 12-16,0-3-12 0,-1 3 10 0,-2-6-10 16,-3 3 8-16,0-5-8 0,-1 3 8 0,1-4-8 15,0-1 8-15,-3-1-8 0,-1-3 10 0,-2 1-10 16,0-3 12-16,0 2-12 0,-4-2 11 0,-2 0-11 16,3-3 10-16,-3 0-10 0,-3 1 8 0,0-4-8 15,-3-2 0-15,-1 3 9 0,1-1-9 0,0-2 0 16,-3 0 9-16,0 0-9 0,0-3 0 0,-3-2 9 0,0 0-9 0,0 2 0 15,0-5 8-15,0 5-8 16,-3-5 0-16,-6 0 0 0,5 3 0 0,-2-3 0 0,6 3 0 0,-9-3 0 16,0 0 0-16,0 0 0 0,6 2 12 0,-6-2-12 15,0 0 10-15,0 0-10 0,0 0 8 0,0 0-8 16,0 0 22-16,0 0-1 0,0 0 0 0,0 0 0 16,0 0-21-16,0 0 0 0,0 0 0 0,0 0-8 15,0 0 8-15,0 0 0 0,0 0 10 0,0 0-10 16,0 0 9-16,0 0-9 0,0 0 8 0,0 0-8 15,0 0 8-15,0 0-8 0,0 0 0 0,0 0 8 16,0 0-8-16,0 0 0 0,0 0 0 0,-6 5 8 16,0-2-8-16,6-3 0 0,0 0 0 0,0 0 0 15,0 0 0-15,0 0 0 0,-6 3 0 0,6-3 0 0,-5 2 0 16,5-2 0-16,0 0 0 0,0 0 0 0,0 0 0 0,0 0 0 16,0 0 0-16,-6 3 0 0,6-3 0 15,0 0 0-15,0 0 0 0,0 0 0 0,0 0 0 0,-6 3 0 16,0-1 0-16,6-2 0 0,-6 3 0 0,6-3 0 15,0 0 0-15,0 0 0 0,-3 5 0 0,3-5 0 16,0 0 0-16,0 0 0 0,-6 3 0 0,0 0 0 16,0-1 0-16,6-2 0 0,-3 0 0 0,3 0 0 15,-6 0 0-15,6 0 0 0,-6 0 0 0,6 0 8 16,-6 3-8-16,6-3 0 0,-6-3 0 0,6 3 8 16,-6 0-8-16,6 0 0 0,-6-2 8 0,0-1-8 15,0 3 0-15,3-3 8 0,-3 3-8 0,0-2 0 16,0-1 0-16,3 0 0 0,-2 1 8 0,2 2-8 0,3 0 0 0,-6-3 8 15,-3 0-8-15,3 3 0 0,0-2 0 0,0 2 8 16,0-3-8-16,0 3 0 0,0-3 0 0,-3 3 0 16,3 0 0-16,0 0 0 0,0 0 0 0,0 0 0 15,6 0 0-15,-6 0 0 0,0 0 0 0,3 0 8 16,3 0 4-16,0 0 0 0,0 0 0 0,-6 0 0 16,3 0-12-16,3 0 0 0,0 0 0 0,0 0-11 15,0 0 35-15,0 0 6 0,0 0 2 0,0 0 0 16,0 0-32-16,0 0 0 0,0 0 0 15,0 0 0-15,0 0 0 0,0 0 0 0,0 0 0 0,6 3 0 16,3 0 0-16,-3-1 0 0,3-2 0 0,3 3 0 16,-3 0 0-16,3-1 0 0,0 4 0 0,3-1 0 15,-3-2 0-15,2-1 0 0,1 3 0 0,0-2-10 0,0 0 10 16,0-3 0-16,0 0 0 0,0 0 0 16,0 0 0-16,-3 0 0 0,5 0 0 0,-5-3 0 0,0 0 0 15,3-2 0-15,-3 5 0 0,0-2 0 0,-3-1 0 0,0 0 0 16,0 3 0-16,-3-2 0 0,3-1 0 0,-3 0 0 15,-6 3 0-15,0 0 0 0,0 0 0 0,0 0 0 16,0 0 8-16,0 0-8 0,0 0 8 0,0 0-8 16,0 0 8-16,0 0-8 0,0 0 10 0,0 0-2 15,0 0-8-15,0 0 12 0,0 0-3 0,0 0-1 16,0 0 0-16,0 0 0 0,0 0 0 0,0 0 0 16,6 6 0-16,-4-1 0 0,-2-5-8 0,0 8 0 15,0-3 0-15,-2 3 0 0,2 0 0 0,0 0 0 0,0 0 0 16,2 2 0-16,1-2-8 0,-3 0 8 0,3 0 0 0,0 0 0 15,0 3 0-15,0-3 0 16,0 0-9-16,0 2 9 0,0-2 0 0,0 0 0 0,3-3 0 0,-3 3 0 16,-3-8 0-16,0 6 0 0,0-6 0 0,0 0 0 15,6 5 0-15,-6-5 0 0,0 0 0 0,3 5 0 16,-3-5 0-16,0 0 0 0,0 0 0 0,0 0 0 16,0 0 0-16,0 0 0 0,0 0 0 0,0 0 0 15,0 0 0-15,0 0-8 0,0 0 8 0,0 0 0 16,6-5-75-1,-3-6-8-15,0-10-1 0,0-13-1169 0</inkml:trace>
  <inkml:trace contextRef="#ctx0" brushRef="#br1" timeOffset="60515.5772">19043 11181 1306 0,'-12'6'58'0,"12"-6"12"0,0 0-56 0,0 0-14 0,0 0 0 0,-3 0 0 15,-6 0 47-15,9 0 6 0,0 0 2 0,0 0 0 16,0 0-27-16,0 0-4 0,0 0-2 0,0 0 0 16,-6 0-22-16,6 0 0 0,0 0-10 0,-6-6 10 15,6 6 0-15,0 0 8 0,0-5 0 0,0 5 1 16,0-5 10-16,3-1 1 0,-3 6 1 0,3-5 0 15,3 0 10-15,-3 0 1 0,-3 5 1 0,0 0 0 16,6-3-25-16,0-2-8 0,0 2 0 0,0 0 0 16,0 3 0-16,3 0 0 0,-3 0 0 0,3 3 0 15,-3-3 0-15,3 3 0 0,-1-1 0 0,1 4 0 0,-3-1 0 16,0 0 0-16,3 0 0 0,-3 3 0 0,0-2 0 0,0 2 0 16,0-3 0-16,0 3 0 0,-3 0 12 0,0 0-4 15,3 0 0-15,-6-3-8 0,3 3 0 0,-3 0 0 16,3-3 0-16,-3 3 0 0,-3-3 0 0,3 6 0 15,-3-1 0-15,-3-2-12 0,0 3 12 16,0 0 0-16,-3 2 12 0,-3 0-12 0,3-2 8 0,0 2-8 16,-3 0 0-16,4 3 0 0,-1-3 26 0,0 3 2 15,3-5 0-15,-3 2 0 0,0-3-2 0,0 1 0 16,6 0 0-16,0-1 0 0,0-2-4 0,0 0-1 16,3 0 0-16,0 0 0 0,3-3-11 0,0 1-2 0,-3 1-8 0,3-1 12 15,-3-6 5-15,3 8 1 0,3-3 0 0,0 3 0 16,3-5 2-16,3-1 0 0,0 4 0 0,-3-4 0 15,2 1-20-15,4-3 0 0,-3 0 0 0,0 0 0 16,0 0 0-16,0 2 0 0,0-2 0 0,0 0-9 16,0 0-8-16,-3 0-2 0,-1 0 0 0,1 0 0 31,-3 0-105-31,0-2-20 0,-6 2-5 0</inkml:trace>
  <inkml:trace contextRef="#ctx0" brushRef="#br1" timeOffset="60896.5585">19001 11385 172 0,'0'0'16'0,"0"0"-16"16,0 0 0-16,0 0 0 0,0 0 370 0,0 0 71 16,0 0 15-16,0 0 2 0,0 0-303 0,0 0-61 15,0 0-12-15,0 0-2 0,0 0-38 0,0 0-7 16,0 0-2-16,0 0 0 0,9-3-13 0,0 1-4 16,-3 2 0-16,3 0 0 0,3 2-16 0,0-2 0 0,0 3 0 0,6 2 0 15,-1-2 23-15,4 2 4 0,0-2 1 0,0 2 0 16,0-2-12-16,0-1-1 0,2 1-1 0,-2 0 0 15,3-1-23-15,-3-2-5 0,-3 0-1 0,3-2-697 16,-4 2-139-16</inkml:trace>
  <inkml:trace contextRef="#ctx0" brushRef="#br1" timeOffset="65806.3018">10387 13208 288 0,'-3'-3'12'0,"3"3"4"0,0 0-16 0,0 0 0 0,0 0 0 0,0 0 0 16,0 0 236-16,0 0 44 0,-3-2 8 0,3 2 3 15,0 0-217-15,0 0-43 16,3-6-9-16,-3 1-2 0,-6 0-11 0,6 0-9 0,0 5 12 0,0 0-12 15,0 0 8-15,0-6-8 0,3-2 0 0,-3 8 0 16,0 0 16-16,0-5-4 0,0 0-1 0,0 5 0 16,0 0 17-16,0 0 4 0,0 0 1 0,0 0 0 15,3-6-5-15,-3 6-2 0,0 0 0 0,0 0 0 16,3-7 2-16,-3 7 1 0,0 0 0 0,6-3 0 16,-6 3-29-16,6-5 0 0,0-1 0 0,-6 6 0 15,9 0 10-15,0-2-1 0,-3-1 0 0,3 0 0 16,0 3 4-16,0 0 1 0,-1 3 0 0,-2-3 0 15,3 3 2-15,3-1 1 0,-3-2 0 0,0 3 0 0,3 0-6 16,3 2-2-16,-3-5 0 0,0 5 0 0,0-2-9 0,3 2 0 16,-4 3 0-16,4-3 8 0,0 3-8 0,0-2 0 15,0 1 0-15,0-1 0 0,3-1 8 16,0 3-8-16,-4 0 8 0,7 0-8 0,3 2 11 16,-3-2-3-16,0 3-8 0,3 2 12 0,2-2-12 0,-2 2 0 15,3 3 0-15,0-3 0 0,0 0 0 0,-1 6 0 16,1-3 0-16,0 2 0 0,3 1 0 0,-1 2 0 15,1 3 0-15,3-3 0 0,-3 0 8 0,-1 3-8 16,1-6 0-16,0 4 0 0,3 1 0 0,-1-1 0 16,-2-1 0-16,0 3 0 0,0-3 22 0,0 0-2 15,-1 3 0-15,1-3 0 0,0 3-8 0,0-3-1 0,2 0-1 16,1 3 0-16,0 0 8 0,0-3 2 0,-4 0 0 0,4 3 0 16,0-3-8-16,3 0-2 0,-7 0 0 0,4 3 0 15,0-5 2-15,0 2 1 0,-1 0 0 0,4 3 0 16,-3-6-1-16,2 3 0 0,1 1 0 0,3 1 0 15,-3-1-1-15,2 1-1 0,1 1 0 16,0 3 0-16,-1-1-10 0,-2 1 8 0,3 4-8 0,-1 1 8 16,7 0-8-16,-3-3 0 0,2 3 0 0,-2-3 8 15,-3-3-8-15,2 3 0 0,-2-2 0 0,0 2 0 16,-3-3 0-16,2 1 0 0,1 2 0 0,3-3 0 16,-4 4 0-16,1-1 0 0,-3-3 0 0,2 1 0 15,-2-1 10-15,3 3-10 0,-3-2 12 0,-1-1-12 16,1 0 0-16,3-2 0 0,-1 0 0 0,1 3 0 15,0-4-10-15,2 1 1 0,4 0 0 0,0-3 0 16,2 3 18-16,-2 0 4 0,0 0 1 0,-1-1 0 0,1-1 2 16,3 1 0-16,-7 1 0 0,10 0 0 0,0-3-25 0,-1 0-5 15,-2 1-1-15,-1-1 0 0,1-3 15 0,0-2 8 16,-4 3 0-16,7-6-8 0,2 3 20 0,-2-3-4 16,3 0 0-16,-4-2 0 0,-2 2-16 0,-1-2 0 15,4 2 0-15,0 0 0 0,-1-2 11 0,4-1-2 16,2 3 0-16,1-2 0 0,-3 0 0 0,-1-1 0 15,1 3 0-15,2-2 0 0,4 0-9 0,-1-1 10 16,4 1-10-16,-4-1 10 0,4 1 2 0,-4-1 0 16,4 1 0-16,-1-3 0 0,4 5-12 0,-1-2 0 15,-2-1 0-15,-1-2 0 0,4 0 0 0,-4 0 0 0,7-2 0 0,-1-1 0 16,1-3-9-16,-4 1-1 0,1 0 0 0,2-1 0 16,4-2 10-16,-1 0 0 0,-5 0 10 15,-1 0-10-15,1-2 0 0,-4-4 0 0,1 4 0 0,-1-3 0 16,-2-1 0-16,2 1-8 0,7-3 8 0,-7 0-10 15,-5 3 10-15,2-6-10 0,4 1 10 0,-7-1-10 16,1 3 10-16,2 0 0 0,7-5 0 0,-1 2-8 16,-5-2 8-16,-1 0 0 0,1-3-9 0,-1 3 9 15,4-3 0-15,-4 0-9 0,1 0 9 0,-3 0 0 16,-4-2 0-16,-2-1 0 0,2 1 0 0,-2-3 0 16,2 2 0-16,1-2 0 0,-3 0 0 0,-1 0 0 15,1-3 0-15,-1 0 0 0,-5-3 0 0,3 4 0 16,2-4 0-16,1 3 0 0,-6-2 0 0,2 2 0 15,1-2 0-15,-1 2 0 0,-2-3 0 0,-3 4 0 16,-1-1 0-16,1 0 0 0,0-3 0 0,-4 4 0 0,4-4 0 16,0 1 0-16,-6-1 0 0,2 1 0 0,-2-1 0 15,0 1 0-15,-4-1 0 0,1 4 0 0,-3-1 0 0,3-3 9 16,-1 4-9-16,1-1 8 0,0 0-8 0,0-3 0 16,-4 1 0-16,4 0 0 0,3-4 0 0,-3 1 0 15,-4 0 0-15,7 0 0 0,-6-3 0 0,3 1 0 16,-7-1 0-16,4 0 0 0,3 0 0 0,-6 1 0 15,2 4 0-15,-2-2 0 0,0 0 0 0,0 2 0 16,3-2 0-16,-4 0 0 0,-5 0 0 0,3 0 0 16,0 3 0-16,0-6 0 0,-4 0 0 0,4-2 0 15,-3 2 0-15,3 0 0 0,-3 0 0 0,3 1 0 0,-4-1-8 16,4 0 8-16,0-2 0 0,0 2-11 0,-3-2 11 16,5 2-8-16,4-2 8 0,-9-1 0 0,-3 1-9 0,3 2 9 15,0 0 0-15,-4 3 0 0,1 0 0 0,3 0 0 16,0 0 0-16,0 2 0 0,0 1 0 15,-3-1 0-15,-1 1 0 0,-2 0 0 0,0-4 0 0,3 4 0 16,-3-3 0-16,3 2 0 0,0 1 0 0,-4 2 0 16,4 0 0-16,0 3 0 0,0-3 0 0,0 3 0 15,3 0 0-15,-3 0 0 0,2 0 0 0,-2 2 0 16,0 1 0-16,3-1 0 0,0 1 0 0,0-4 8 16,-3 4-8-16,2 2 0 0,-2 0 0 0,0 0 0 15,0-2 0-15,0 2 0 0,-3-3 0 0,0 1 0 16,-1-1 0-16,1 3 0 0,0 1-8 0,-3-4 8 15,3 3 0-15,0-2 0 0,-3-1-9 0,3 3 9 16,0-2 0-16,-1 2 0 0,1 0 0 0,0 0 0 0,0-2-9 16,0-1 9-16,3 1 0 0,0-1-9 0,0-2 9 0,-1 2 0 15,4-2 0-15,0 0 0 0,-3 0 0 0,0 0-13 16,0 0 3-16,0-1 1 0,-4 4 9 0,4-1 0 16,-9 1 0-16,3 2 0 0,0-3 0 0,0 4 0 15,-3 4 0-15,0-2 0 0,-3 2-11 0,3 3 0 16,-6 0 0-16,3 3 0 0,-3 0 11 0,-3 5 0 15,0 0 0-15,0 0 0 0,0 0 0 0,0 0 0 16,0 0 0-16,0 0 8 0,0 0-8 0,0 0 0 16,0 0 0-16,0 0 0 0,-6 5 0 0,0 0-8 15,0 3 8-15,-3 0 0 0,0 3-10 0,0-1 10 0,-3 1-12 16,0 2 12-16,0-2 8 0,-6 2 9 16,3 3 2-16,-5-3 0 0,2 3-19 0,-3 0 0 0,3 0 0 15,-3-3 0-15,-3 0 0 0,7-2-19 0,2 2 3 0,0-3 0 16,3 1 16-16,-3-3 0 0,9-3 0 0,-3 1 0 15,0-1 0-15,3-2 0 0,6-3 0 0,0 0 0 16,0 0 0-16,0 0 0 0,0 0 0 0,3-8 0 16,0 0-13-16,3 0 1 0,0-3 0 0,3-2 0 15,6-3-2-15,-3 0 0 0,3 0 0 0,0 0 0 16,2 1 14-16,1-4-12 0,0 0 12 0,-3 4-12 16,3-4 12-16,0 3 0 0,-3 0 0 0,0 3 0 15,-4 3 0-15,1-1 0 0,-3 3 9 0,3 0-9 16,-3 0 18-16,0 3-2 0,0 2-1 0,0 3 0 15,-9 0-3-15,6 0-1 0,-6 0 0 0,9 3 0 16,0-1-11-16,0 6 0 0,-3-2 0 0,0 2 0 16,-3 2 8-16,0 1-8 0,-1 2 0 0,-2 0 8 0,0 3 0 0,0 0-8 15,0 0 12-15,-2 2-4 0,2-2 8 0,-3 3 2 16,0-3 0-16,0 0 0 0,0-1 9 0,0-1 1 16,0-1 1-16,3 3 0 0,-3-3-4 0,3 0-1 15,-3-2 0-15,3-1 0 16,-3 4-14-16,3-6-10 0,0 2 12 0,0-2-12 0,3-3 0 0,0 3 0 15,-3-2 0-15,0-6-12 0,3 8 12 0,-3-8 0 16,0 0 12-16,0 0-12 0,0 0 12 0,0 0-12 16,0 0 12-16,0 0-12 0,0 0 48 0,0 0 4 15,0 0 0-15,0 0 0 0,0 0-29 0,-9 0-6 16,0 0-1-16,-3-3 0 0,-6 0-4 0,-6 1-2 0,-6 2 0 16,-8-3 0-16,-4 0-25 0,-6 3-5 15,-5 0 0-15,-7-2-1312 0</inkml:trace>
  <inkml:trace contextRef="#ctx0" brushRef="#br1" timeOffset="81425.7589">4249 8588 806 0,'0'0'72'0,"-6"-5"-58"16,3 0-14-16,1 2 0 0,-1-2 146 0,0 2 26 15,3 3 6-15,0 0 1 0,-3-2-83 0,3 2-17 16,0 0-3-16,0 0-1 0,0 0-47 0,0 0-8 16,0 0-3-16,0 0 0 0,6 5-17 0,2 8 0 15,1 0 0-15,0 6 0 0,3 2 0 0,0 0 0 0,3 6 12 0,-6 2-12 32,3 0-14-32,0 3-10 0,0-1-1 0,-3-4-1 0,0-1 10 0,-1-2 3 0,-5-3 0 15,0-2 0-15,-3-3 13 0,0-3 0 0,0-3 0 0,0 1 0 16,-3-6 0-16,3-5 0 0,0 0 8 0,-3 3-8 15,-8-6 8-15,2-2-8 0,3-6 9 16,-3 1-9-16,0-3 13 0,6-3-3 0,0 0-1 0,-3-5 0 16,0 0-1-16,0-1 0 0,3-1 0 0,3-1 0 15,0 0-8-15,0 0 10 0,3 0-10 0,0 1 10 16,3-1-10-16,3 3 12 0,-6-1-12 0,6 1 12 16,3 3-12-16,-3-1 0 0,2 6 0 0,1-3 8 15,0 3-8-15,0 2 0 0,-6 3 0 0,9 3 0 16,-3 0 0-16,0 2 0 0,3 0 0 0,-3 1 0 15,-3 4 0-15,2 1 0 0,1 0-12 0,-6 5 12 0,0-3 0 0,0 3 13 16,-6 0 0-16,3 2 0 0,-6 1 2 16,3 2 0-16,-9 3 0 0,3-3 0 0,0 1-6 0,-3 1-1 15,-2 1 0-15,2-2 0 0,-3 1-8 0,3 1 0 16,0-2 0-16,-3-4 0 16,3 1-121-16,3 2-20 0,-3-5-4 0</inkml:trace>
  <inkml:trace contextRef="#ctx0" brushRef="#br1" timeOffset="81801.9727">4785 8583 864 0,'-3'3'76'0,"0"-1"-60"0,0 1-16 0,3 2 0 15,-6-2 168-15,3 2 32 0,0 3 5 0,3 0 2 16,-3 3-147-16,3-1-28 0,0 6-7 0,3 0-1 16,0 3-24-16,6-1 0 0,-9-2-9 0,6 2 9 15,0 1-8-15,3-3 8 0,0 0 0 0,3-3 0 16,-3-2-16-16,3-3 3 0,-3-3 1 0,0 0 0 16,3-2 12-16,-4-1 0 0,4-2 0 0,-3-2 10 15,-9 2 3-15,3-8 1 0,6 0 0 0,0-5 0 16,0-1 13-16,-3-1 2 0,0-7 1 0,3 1 0 15,-3 0-18-15,0-3-3 0,-3-2-1 0,0-1 0 0,0 1 0 0,0-1 0 16,-3 4 0-16,0-1 0 16,0 0-8-16,-3 5 0 0,-3-2 0 0,0 8 0 0,0 0 0 0,-3 0 0 15,0 2 11-15,3 3-11 0,-12 3 0 0,6 2 0 16,-9 3 0-16,4 3 0 0,-1 2-20 0,3 8 4 16,-6 1 0-16,12 1-524 15,-12 7-105-15</inkml:trace>
  <inkml:trace contextRef="#ctx0" brushRef="#br1" timeOffset="82226.4448">5247 8379 230 0,'0'0'20'0,"0"0"-20"0,-9 0 0 0,6-2 0 16,3 2 376-16,0 0 70 0,-6 0 14 0,0-3 4 16,6 3-313-16,-6 0-63 0,3-3-12 0,-3 1-2 15,0 2-44-15,0 0-9 16,0 0-1-16,3 0-1 0,-6 0-19 0,3 0 0 0,-3 2 0 0,0 1 0 16,0 0-10-16,0 2-2 0,-2-2-1 0,2 2 0 15,0 3 2-15,3 0 1 0,-6 0 0 0,6 0 0 16,3 0 10-16,-3 2 0 0,0 3-9 0,6 1 9 15,0 2-8-15,3-1 8 0,0 1-10 0,3 0 10 16,0 5-10-16,3-2 10 0,0-3-10 0,3 2 10 16,-3 1-10-16,-1-1 10 0,10-2-10 0,-9-3 10 0,0-2 0 0,3 2 0 15,0-2 0-15,-3-1 0 0,3-2 0 16,-6 3 0-16,0-3 0 0,0 2 0 0,-3 1 0 0,0-3 12 16,-3 5-1-16,0 0 0 0,-3-2 1 0,0 2 0 15,0-2 0-15,-3 2 0 0,0-5-12 0,0 3 0 16,-3-4 0-16,3 1 8 15,0-2-28-15,6-6-7 0,0 0-1 0,0 0-598 16,0 0-120-16</inkml:trace>
  <inkml:trace contextRef="#ctx0" brushRef="#br1" timeOffset="82410.9498">5634 8633 1324 0,'0'0'59'0,"0"0"12"0,-6 3-57 0,6-3-14 0,0 0 0 0,0 8 0 16,-9-3 296-16,9-5 57 0,0 0 11 0,0 0 3 15,3 11-294-15,-3-11-58 0,6 5-15 0,-6-5-781 16,0 8-159-16</inkml:trace>
  <inkml:trace contextRef="#ctx0" brushRef="#br1" timeOffset="82803.8994">5970 8416 1702 0,'0'0'76'0,"0"0"15"0,0 0-73 0,0 0-18 16,0 0 0-16,0 0 0 0,0 0 84 0,0 0 12 15,0 0 4-15,0 0 0 0,0 0-62 0,3 3-12 16,-3 0-2-16,3 2-1 0,3 6-23 0,0 2 0 0,-3 3 0 0,6 2 0 16,0 6-13-16,-1 2 2 15,1 6 1-15,-3 0 0 0,3 0 0 0,0-1 0 0,3-1 0 0,0-1 0 16,-3-3 10-16,-3-5 0 0,3-2 0 0,-3-3-8 15,0-3 8-15,-3-2 0 0,3-1 8 0,-3-5-8 16,3 1 36-16,-6-6 2 0,3 0 1 0,3-3 0 16,0-5 4-16,-1-2 1 0,-2-6 0 15,6-3 0-15,-6-7-12 0,6-1-1 0,-3-5-1 0,0 1 0 16,3-4-30-16,-3 4 0 0,3-4 0 0,-3 3 0 16,0 1-17-16,0 2-7 0,0-1 0 0,-3 1-694 15,3 6-138-15</inkml:trace>
  <inkml:trace contextRef="#ctx0" brushRef="#br1" timeOffset="83013.3389">6363 8713 1728 0,'-6'5'153'0,"6"0"-122"0,0 1-31 0,0 2 0 0,3 2 132 0,0 1 21 15,0 2 4-15,6 0 1 0,0 0-108 0,3 1-22 16,-1 2-4-16,-2-1 0 0,6-1-38 0,-3-1-7 16,3 0-2-16,-3 0 0 15,3-2-173-15,0-3-34 0,0 0-7 0,-4-6-545 0</inkml:trace>
  <inkml:trace contextRef="#ctx0" brushRef="#br1" timeOffset="83239.6099">6458 8766 892 0,'-21'0'40'0,"15"0"8"0,0 2-39 0,0 1-9 0,0 0 0 0,0-1 0 15,0 1 126-15,1 2 23 16,2-2 5-16,3-3 1 0,-6 2-50 0,6-2-9 0,0 0-3 0,0 0 0 16,0 0-47-16,9 3-10 0,2-3-1 0,1 0-1 15,0-3-18-15,3-2-4 0,-3 0-1 0,3-6 0 16,0 1-11-16,0-4 0 0,0-1 0 0,-1-1 0 15,1 0-9-15,-3 0-4 0,0-3-1 0,0 1 0 16,0-1-30-16,-6 4-7 0,0-1-1 0,-3 2-479 16,-3 1-96-16</inkml:trace>
  <inkml:trace contextRef="#ctx0" brushRef="#br1" timeOffset="83403.1732">6393 8538 1443 0,'-9'0'64'0,"6"3"13"0,0-1-61 0,3-2-16 16,-3 3 0-16,3-3 0 0,0 0 129 0,0 0 23 15,0 0 5-15,0 0 1 0,0 0-85 0,12-3-17 16,-1 1-3-16,1-1-1 0,3-2-32 0,-3 0-6 16,9-3-2-16,-6 0 0 0,-3 0-12 0,6-3 0 15,0 1-12-15,-1-4 12 16,1 4-40-16,3-3 0 0,0-1-1 0,0 1-593 16,0 2-118-16</inkml:trace>
  <inkml:trace contextRef="#ctx0" brushRef="#br1" timeOffset="83711.3213">7047 8453 115 0,'0'0'10'0,"0"0"-10"0,0 0 0 0,0 0 0 15,-6 6 389-15,6-6 76 0,0 0 15 0,0 0 4 16,0 0-318-16,-6 2-63 0,1 4-13 0,-1-4-2 15,-3 4-70-15,3-4-18 0,-6 6 0 0,0-3 0 16,0 3-27-16,0 0-11 0,-3 3-2 0,0 0-1 16,-3 4 4-16,4-1 1 0,-1 4 0 0,0-2 0 15,3 3 36-15,0 2 0 0,0 0 9 0,3 0-1 16,-3-2 26-16,9-1 6 0,3 1 0 0,0-1 1 0,0 1-18 0,6-1-4 16,0-5-1-16,3 1 0 15,3-1-18-15,0-3-9 0,3-2 1 0,3-2 0 16,2-4-101-16,-2 1-20 0,3-3-4 0</inkml:trace>
  <inkml:trace contextRef="#ctx0" brushRef="#br1" timeOffset="83933.7261">7306 8522 2116 0,'0'0'47'0,"0"0"9"0,0 0 3 0,0 0 0 0,0 0-47 0,0 0-12 16,0 0 0-16,0 0 0 0,12 0 58 0,-6 0 10 0,-6 0 1 0,0 0 1 15,9 3-48-15,-3 2-10 0,-3 0-1 0,3 3-1 16,0 3-10-16,0 2-14 0,3 3 3 0,-3 3 1 31,-3 4-14-31,3 1-2 0,3 0-1 0,-3 3 0 16,-6-1-14-16,6 0-3 0,-3-2-1 0,2-3 0 16,-2 3-47-16,0-3-10 0,3-2-2 0,-3-3 0 15,3-6-8-15,-6 1-3 0,-3-6 0 0</inkml:trace>
  <inkml:trace contextRef="#ctx0" brushRef="#br1" timeOffset="84087.3155">7286 8649 460 0,'-21'-18'20'0,"6"10"5"0,-3-5-25 0,3 2 0 0,6-2 0 0,0 2 0 15,-6 1 319-15,3 2 58 0,12 0 12 0,-3 2 3 16,0 1-192-16,3 5-37 0,6-8-8 0,3 0-2 0,3 0-57 0,3 0-12 16,3 0-3-16,9-2 0 0,8-1-39 0,4-2-8 15,-6-3-2-15,3 0 0 0,5 3-20 0,1-5-4 16,0 2 0-16,-4-3-8 15,-2 1-187-15,0-1-44 0</inkml:trace>
  <inkml:trace contextRef="#ctx0" brushRef="#br1" timeOffset="85336.0594">4416 12687 748 0,'-9'2'67'0,"3"4"-54"0,-9-1-13 0,6 0 0 16,-3 3 172-16,1-2 32 0,2 1 7 0,-3-1 1 16,3 4-147-16,0-2-29 0,0 0-5 0,3 5-2 15,-6-2-17-15,6 2-4 0,0 3-8 0,0 0 12 16,6 0-12-16,0 2 0 0,0 4 0 0,3 1 0 16,0 1 0-16,6 3-12 0,0-4 12 0,0 1-10 0,3 0 10 0,0-3 0 15,6-2 0-15,0-3-8 0,-1-3 8 0,-2-5-12 16,-3 0 12-16,3-3-12 15,0-5 32-15,0 0 7 0,6-3 1 0,-9-2 0 0,5-5 12 0,4-6 4 16,-9 0 0-16,6-5 0 0,-6-1 4 0,3-4 0 16,-6 0 1-16,0 2 0 0,3-3-32 0,-6-2-6 15,2 0-2-15,-8 3 0 0,0-4-21 0,0 1-5 16,0 6-1-16,-5-1 0 16,-4 3-11-16,-3 2-3 0,0 6 0 0,0 0 0 15,-9 2-17-15,0 3-4 0,0 3-1 0,-2 2 0 16,2 6-6-16,-3-1-2 0,3 6 0 0,0 3-399 15,0 5-80-15</inkml:trace>
  <inkml:trace contextRef="#ctx0" brushRef="#br1" timeOffset="85940.5598">4645 12912 633 0,'0'0'56'0,"0"0"-44"0,0 0-12 0,0 0 0 0,0 0 106 0,3 8 19 16,-3-8 4-16,3 5 1 0,-3-5-84 0,3 8-17 15,0 0-3-15,0 0-1 0,-3 0-1 0,3 0 0 16,-3-3 0-16,0 0 0 0,0 3-1 0,0 0-1 16,0 0 0-16,0 0 0 0,-3 3-5 0,3-4-1 15,-3 4 0-15,0 0 0 0,3-3-16 0,-3-1 0 16,3 1 8-16,-3 3-8 0,0-3 0 0,3-3 0 16,-6-2 0-16,6-3 0 0,0 0 0 0,-6 0 0 15,3-5 0-15,-3-3 10 0,6-6 22 0,-5 1 4 16,2-5 0-16,0-1 1 0,6 1-25 0,0-4-12 15,2-1 10-15,-2-1-10 0,3 0 0 0,6 0 0 16,-6 0 0-16,3 1 0 0,6 1 28 0,-6-1 0 16,6 1 0-16,-3 4 0 0,3-1-6 0,0 1-2 0,-1 2 0 15,1 3 0-15,-3 2-20 0,3 3 0 0,0 3 0 0,0 0 0 16,-9 2 0-16,3 3 0 0,-3-3-8 0,-6 3 8 16,3 6 8-16,-3 2 6 0,0 2 2 0,-3 1 0 15,3 2-16-15,-9 3-15 0,0 0 3 0,6 0 1 16,-9 0 11-16,3 2 0 0,3-2 0 0,-3 0 0 15,0 0 0-15,3 0 8 0,-6-3-8 0,6 0 0 16,0 0 16-16,3-2-2 0,0-1 0 0,3 1 0 16,0 0-1-16,3 2 0 0,3-5 0 0,3 2 0 15,3-2-13-15,0 5 8 0,3-5-8 0,3 3 0 16,3-3 13-16,0 0-3 0,-4-3-1 0,4 0 0 16,6-2-9-16,-3 0-12 0,-3-3 2 0,0 0 1 15,2-3-115 1,-2-2-22-16</inkml:trace>
  <inkml:trace contextRef="#ctx0" brushRef="#br1" timeOffset="86278.5777">5247 12586 1663 0,'0'0'73'0,"0"0"16"0,0 0-71 0,-6 3-18 0,6-3 0 0,-3 3 0 15,3-3 94-15,-6 5 15 0,0 3 3 0,0 0 1 16,3 0-65-16,3 2-14 0,-6 3-2 0,6 3-1 16,0 3-31-16,0 2-18 0,0 3 2 15,3 0 1-15,3 2-22 0,-3 1-5 0,0-1-1 16,0 0-561-16,0-2-113 0</inkml:trace>
  <inkml:trace contextRef="#ctx0" brushRef="#br1" timeOffset="86962.8067">5446 12737 1911 0,'0'0'84'0,"0"0"19"0,0 0-83 0,0 8-20 15,0-8 0-15,0 8 0 0,0-3 30 0,0 1 2 16,0 1 0-16,3-1 0 0,-3 2-44 0,0 0-8 15,0 0-1-15,6 2-1 16,-6 1-42-16,0 2-8 0,3 0-1 0,0 3-1 16,0 5 34-16,3-2 6 0,0 2 2 0,-3 0 0 0,3 0 24 0,3-2 8 0,-3 2 0 0,0-3 0 15,-1-4 0-15,1-1 0 0,3 0 0 0,-9-8 0 16,6 3 9-16,-3-5 3 0,3 0 0 0,-6-3 0 16,6-6-20-16,3 4-4 0,-9-4-1 0,6-4 0 31,-6 2-15-31,3-5-2 0,-3-3-1 0,0 0 0 15,3 0-33-15,-3-2-6 0,-3 2-2 0,0 0 0 0,0 3 45 0,0-1 9 0,-3 1 2 0,-3 3 0 16,0-1 6-16,3 3 2 0,-9 0 0 16,10 0 0-16,-10 3 8 0,3 0 0 0,3-1 0 0,0 4 0 15,-3-1 17-15,3 0 6 0,3 3 1 0,0 0 0 16,-3 0 24-16,0 0 4 0,9 0 2 0,0 0 0 16,-6 3-38-16,6-3-8 0,0 0-8 0,0 0 11 15,0 0-11-15,0 0 0 0,0 0 0 0,0 0-11 16,0 0 11-16,0 0-8 0,0 0 8 0,0 0-8 15,0 0 8-15,9-3 0 0,-6 1 0 0,6-4 0 16,-6 1 19-16,3 0-1 0,3-3 0 0,-3-3 0 0,0 1 11 0,-3-4 3 16,3 1 0-16,0 0 0 15,0 0-52-15,-3 0-9 0,3-3-3 0,0 2 0 0,-3 4 7 0,-3-3 1 16,3 5 0-16,0-3 0 16,-3 6-13-16,-3 0-3 0,3 5 0 0,0 0 0 0,0 0 40 0,-6-3 0 15,0 0 0-15,0 3 0 0,3 3 18 0,-6 0 11 16,0 2 3-16,0 0 0 0,3 0-13 0,3 3-3 15,-3-2 0-15,0 2 0 0,3-3 26 0,-3 3 5 16,6-3 1-16,0-5 0 0,-6 3-31 0,6-3-5 16,0 0-2-16,0 0 0 0,0 0-10 0,6 5 0 15,3-2 0-15,-3-3 8 0,3 0-8 0,3-3 0 16,0 3 0-16,0-3 0 0,3-2 0 0,2 2 0 0,-2 1 0 0,-3-6 8 16,6 3-8-16,-3-3 0 0,-3 0 9 0,6 2-9 15,-3 1 0-15,-3 2 0 0,-1-4 0 0,1 4 0 31,0 0-36-31,-3 3-8 0,0 0-1 0,-3 0-631 0</inkml:trace>
  <inkml:trace contextRef="#ctx0" brushRef="#br1" timeOffset="87404.1674">5756 12737 1213 0,'0'0'53'0,"0"0"12"15,0 0-52-15,0 8-13 0,-3 0 0 0,0-3 0 16,0 1 80-16,3 1 14 0,-3 1 2 0,3 3 1 0,0-3-55 0,-3 2-11 16,3 1-3-16,-3 0 0 0,3 2-28 0,0-3 0 15,-3 4 0-15,3-1 0 16,0 0 0-16,0 0 0 0,0-2 0 0,0 0 0 0,0-1 0 0,0-5 0 16,0 1 0-16,0-6 0 0,0 8 0 0,0-8 0 15,0 0 0-15,0 0 0 0,0 0 0 0,0 0 0 16,3-6 0-16,-3-2 0 0,0 0 0 0,0-2 0 15,0-1 0-15,3 1 0 0,0-3 0 0,-3 2 0 16,3 0 0-16,0 1 0 0,0 2 0 0,0 0 0 16,0 3 0-16,-3 5 0 0,0 0 0 0,5 0 14 15,1-3-1-15,3 6 0 0,-3 2 9 0,3 3 2 16,0-3 0-16,3 8 0 0,3 1-8 0,-6 1-2 0,6 1 0 0,-3 0 0 16,3 3-4-16,-7-3-1 0,7-6 0 0,-6 1 0 15,0-1 10-15,0-2 1 0,0-2 1 0,0-4 0 16,-9-2 12-16,9 0 3 0,-3 3 0 0,0-6 0 15,0-5 4-15,0-2 2 0,-6-1 0 0,3-5 0 16,-3 0-9-16,0-2-1 0,-3-3-1 0,3 0 0 16,0-3-31-16,-6 0-10 0,0-5 0 0,0 5 0 31,3-2-38-31,-3 2-7 0,0 0-1 0,-3 3-591 0,3 0-117 0</inkml:trace>
  <inkml:trace contextRef="#ctx0" brushRef="#br1" timeOffset="87569.5983">6095 13007 1612 0,'0'0'144'0,"3"5"-116"16,3 3-28-16,-3 0 0 0,-3-8 141 0,3 11 23 16,3-3 4-16,-3 0 0 0,-3-8-103 0,6 5-21 15,0 3-4-15,0-3 0 16,-6-5-118-16,0 0-23 0,3 5-5 0</inkml:trace>
  <inkml:trace contextRef="#ctx0" brushRef="#br1" timeOffset="88163.2137">6104 12705 806 0,'0'0'72'0,"0"0"-58"15,0 0-14-15,0 0 0 0,0 0 220 0,-3 8 40 0,0-2 9 0,0-1 2 16,3-5-163-16,-3 8-32 0,3-8-6 0,-3 5-2 15,0 0-42-15,3-5-9 0,-3 6-1 0,3 2-1 16,-6 0-15-16,6 2 0 0,0 3 0 0,0 1 0 16,-3-1-12-16,3 5 2 0,-3 1 0 0,3 2 0 15,0 0-12-15,0 0-2 0,0 3-1 0,0-3 0 32,6 0-47-32,-3 1-8 0,0-4-3 0,0 1-700 0</inkml:trace>
  <inkml:trace contextRef="#ctx0" brushRef="#br1" timeOffset="88466.4035">6009 12599 1036 0,'0'8'46'0,"0"-8"10"0,0 0-45 0,0 0-11 16,0 0 0-16,0 0 0 0,0 0 154 0,0 8 29 16,0-8 5-16,0 0 2 0,0 3-114 0,0-3-24 15,0 0-4-15,0 0 0 0,3 3-28 0,0-1-4 16,-3-2-2-16,5 3 0 0,-2 0 1 0,6 2 0 16,-9-2 0-16,6-1 0 0,3 1 9 0,-3-3 3 0,3 0 0 0,3 0 0 15,-3 0-14-15,6 0-2 0,-3 0-1 0,3 0 0 31,-3-3-32-31,-1 3-6 0,4 0-2 0,0 0-582 0,-3-2-117 16</inkml:trace>
  <inkml:trace contextRef="#ctx0" brushRef="#br1" timeOffset="88861.3493">6464 12988 403 0,'-3'6'36'0,"0"-4"-36"0,-3 1 0 0,6-3 0 16,0 0 407-16,0 0 74 0,-6 3 15 0,6-3 4 15,0 0-376-15,0 0-76 0,0 0-14 0,0 0-3 32,0 0-146-32,6-6-29 0,0 1-5 0</inkml:trace>
  <inkml:trace contextRef="#ctx0" brushRef="#br1" timeOffset="89407.1559">6616 12528 633 0,'0'0'56'0,"0"0"-44"16,0 0-12-16,0 0 0 0,0 0 258 0,0 0 50 15,-3 5 9-15,3-5 3 0,-3 6-201 0,3-6-40 16,-3 8-8-16,3-1-2 0,0 1-51 0,3 3-10 16,0 0-8-16,0 2 9 0,0 0-20 0,3 6-4 15,-3-4-1-15,3 4 0 0,0 5 4 0,0-3 0 16,2 3 0-16,-2 0 0 0,0-3 12 0,3 0 0 16,-6 0 0-16,3 0 0 0,-3 0 0 0,3-5 0 0,-3 3 13 0,0-6-4 15,3 0 14-15,-6-5 2 0,3-3 1 0,-3-5 0 16,0 0-8-16,0 0-2 15,6 0 0-15,0-2 0 0,3-6-16 0,-6 0 0 0,3-3 0 0,3-2 0 16,-3-3 0-16,3 0 0 0,-3 1 0 0,3-1 0 16,-1-3 0-16,1 6 0 0,-3-3 0 0,0 0 0 15,0 3-12-15,0 0-2 0,-3-1-1 0,3 7 0 16,-3-1-5-16,-3 2 0 0,0 1-1 0,0 5 0 31,0 0-14-31,0 0-2 0,0 0-1 0,-3 5 0 16,0 1-14-16,0 2-4 0,0 2 0 0,0 1 0 0,-3 2-8 0,3-2-3 15,3 4 0-15,0 1 0 16,0 0-5-16,0-3-2 0,0 1 0 0,0 1 0 16,3-1 22-16,0-1 5 0,0-2 1 0,-3-1 0 0,3-2 30 0,0-3 7 0,0 1 1 0,-3-6 0 15,0 0-4-15,6 2 0 0,-6-2 0 0,9 0 0 16,-9 0-58-16,6-5-12 16</inkml:trace>
  <inkml:trace contextRef="#ctx0" brushRef="#br1" timeOffset="89634.0582">6827 12856 1036 0,'0'0'92'0,"0"0"-73"16,3 8-19-16,0 0 0 0,3-3 178 0,-6-5 32 0,9 6 6 0,-3-4 2 15,3 1-170-15,3-3-35 0,-6-3-13 0,3 1 11 32,3-4-41-32,-4-2-8 0,1 0-2 0,0 0 0 15,-6 1-124-15,3-1-26 0,6-11-5 0,-9 8-1 0</inkml:trace>
  <inkml:trace contextRef="#ctx0" brushRef="#br1" timeOffset="89833.5647">6857 12740 1267 0,'0'0'112'0,"0"0"-89"0,0 0-23 0,0 0 0 16,0 0 151-16,0 0 25 0,0 5 6 0,0-5 1 16,6 3-107-16,-3-1-20 0,3-4-5 0,0-1-1 0,0 0-39 15,0 1-11-15,-3-4 0 0,6-2 0 16,-4 1-92-16,1-4-24 0,-6 0-4 0,3 1-696 15</inkml:trace>
  <inkml:trace contextRef="#ctx0" brushRef="#br1" timeOffset="90009.0534">6815 12666 979 0,'0'0'87'0,"0"0"-70"16,0 0-17-16,0 0 0 0,0 0 240 0,6 0 45 0,3 0 9 15,-3 0 2-15,-6 0-184 0,9 0-37 0,3-6-7 0,-3 1-2 16,3 0-49-16,-3-1-9 0,6-1-8 0,-4-1 9 31,1 0-46-31,-3 0-10 0,0-3-1 0,3 3-604 0,-3 0-121 0</inkml:trace>
  <inkml:trace contextRef="#ctx0" brushRef="#br1" timeOffset="90482.3546">7172 12605 1324 0,'27'0'59'0,"-27"0"12"0,-9-3-57 0,6 3-14 16,3 0 0-16,0 0 0 0,-3-3 175 0,0-2 32 15,3 5 6-15,0 0 2 0,-6-5-153 0,3 0-30 16,-3-1-7-16,3 4-1 0,3 2-24 0,-3-6 0 0,-8 6 0 0,5 0 0 16,3-2 0-16,-3 4 0 0,-6 1 0 0,0 5 0 15,6 0 11-15,-3 2-3 0,0 6-8 0,3 0 12 16,-3 3-4-16,0 2-8 0,6 0 11 16,-3 0-11-16,0 3 0 0,0-3 0 0,6 3 0 0,0-3 0 15,0 0 0-15,-3-2 0 0,6-1 0 0,3-2-9 16,0-5-2-16,3 2 0 0,-6-5 0 0,0 0 0 31,6-3-24-31,-9-5-5 0,0 0 0 0,12 3-1 0,3-3-173 0,-3-3-34 0</inkml:trace>
  <inkml:trace contextRef="#ctx0" brushRef="#br1" timeOffset="90738.7705">7333 12584 1324 0,'-12'8'59'0,"12"-8"12"16,0 0-57-16,0 0-14 0,-3 5 0 0,3-5 0 0,0 0 194 0,0 0 36 15,3 5 7-15,-3-5 2 0,-6 5-166 0,6 3-33 16,3 0-6-16,0 0-2 0,-6 0-32 0,3 0 0 16,6 3-12-16,-3 2 3 15,-3 3-21-15,0 2-4 0,0 3-1 0,0 1 0 16,3 1-2-16,-3 1-1 0,-3 0 0 0,0 3 0 15,6-4-12-15,-3 1-2 0,-6 0-1 0,3-3 0 16,3 0 5-16,-3-7 0 0,-3-1 1 0,0-5-714 0</inkml:trace>
  <inkml:trace contextRef="#ctx0" brushRef="#br1" timeOffset="90954.3859">7265 12533 2480 0,'0'0'55'0,"3"8"11"0,-3 0 2 0,0 3 1 0,-6-1-55 0,6 1-14 0,6-3 0 0,-3-3 0 15,-3-5 14-15,0 0 0 0,12 5 0 0,-4 1 0 16,4-4-14-16,0-2-16 0,3 0 3 0,0-2 1 16,3-4-12-16,-3 1-1 0,-3 3-1 0,3-4 0 0,5-2 9 15,-5 3 1-15,-6-6 1 0,3 3 0 16,6-2-153-16,-6-1-32 0,9-12-5 0,-12 4-2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16T14:20:50.30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8199 15280 1630 0,'0'0'36'0,"0"0"7"0,0 0 1 0,0 0 3 0,-12-3-38 0,3 3-9 0,9 0 0 0,-8-3 0 16,-4 1 48-16,0-1 8 0,12 3 2 0,-9 0 0 15,-3-5-31-15,3 5-7 0,0-3 0 0,3 3-1 16,0-2-11-16,-6 2-8 0,-3 0 9 0,3 2-9 16,1 1 0-16,-1 2 0 0,-6 0-13 0,6 3 4 0,3 6-3 0,-6-1-1 15,-3 5 0-15,0 1 0 16,0-1 2-16,1 6 1 0,2 0 0 0,-3 2 0 0,-3 4 10 15,6 1 12-15,0 1-2 0,-3 5-1 0,-2 3 10 0,2-1 1 16,9 6 1-16,-3 3 0 0,-3 0 3 0,3 2 0 16,9 0 0-16,3 3 0 0,3 0 3 0,0 5 1 15,0 0 0-15,6-2 0 0,6-3-13 0,-3-3-3 16,-3-2 0-16,3-6 0 0,11 1-12 0,-5-6 0 16,0-6 0-16,0-2-10 0,3-5-1 0,0-5 0 15,-1-1 0-15,1-10 0 0,-3-2 3 0,6-6 0 16,0-3 0-16,0-5 0 0,-9-5 8 0,5-3 0 15,10-5 0-15,-6-3 8 0,-3 0-8 0,0-2 12 16,2-9-4-16,1 3 0 0,-6 1-8 0,-3-4 0 0,0-4 8 16,-3 2-8-16,0 0 16 0,-3 5 0 0,-6 0-1 15,0 3 0-15,0 2 18 0,-3 4 4 0,-9-1 1 0,6 5 0 16,-3 6 10-16,-3-3 1 0,-6 6 1 0,-3-1 0 16,0 3-14-16,0 0-4 0,-6 3 0 0,-2 2 0 15,-4 3-1-15,0 0-1 0,9 3 0 0,-5 2 0 31,-4 0-53-31,3 3-10 0,6 6-3 0,3-1 0 16,-6 5-56-16,7 4-11 0,2 4-2 0,3 3-936 0</inkml:trace>
  <inkml:trace contextRef="#ctx0" brushRef="#br0" timeOffset="2802.6287">8735 16084 403 0,'-6'5'36'0,"0"1"-36"15,0-4 0-15,0 4 0 0,3-4 366 0,0-2 66 16,-3 0 14-16,3-2 2 0,0-4-338 0,3 4-68 16,0-6-14-16,3 2-2 0,-3-2-15 0,3-2-3 15,3-1-8-15,0-2 12 0,3 0-12 0,0 0 0 16,0-1 0-16,3 4 0 0,0-3 0 0,-3 5-18 0,3-3 4 0,0 3 1 31,0 0-17-31,2 3-3 0,-2 0-1 0,3 5 0 16,0 5 1-16,3 0 0 0,0 8 0 0,3 3 0 0,5 5 9 0,-2 3 1 0,0 5 1 0,0 3 0 15,0 5 6-15,-1 3 2 0,1-3 0 0,-3-5 0 16,0-3 27-16,-3-5 6 0,-3-3 1 16,3-3 0-16,-7 1 21 0,1-6 5 0,3 0 1 0,-3-5 0 15,-3-3-3-15,0 3 0 0,3-2 0 0,-3-4 0 16,-3-4-22-16,3-1-5 0,-3 0-1 0,0 1 0 16,3-6-16-16,-3-3 8 0,-3 1-8 0,2-4 0 15,-2 1 0-15,-3-3 0 0,0-2 0 0,-3-3-12 16,0-3 3-16,1 0 1 0,-7 0 0 0,3-2 0 15,-3 2-6-15,0 3-1 0,0 0 0 0,0-1 0 0,-3 4 4 16,3 2 1-16,0 3 0 0,3 0 0 16,-3-1 10-16,3 6 9 0,3 0-1 0,0 3-8 0,0 0 24 15,3 5-3-15,0-5 0 0,0 5 0 0,6-6-9 0,0-2-1 16,3 6-1-16,0-4 0 0,3 1-2 0,3 0 0 16,-3 0 0-16,3-1 0 0,3 1-8 0,-1-3 0 15,-2 0 0-15,3 0 0 0,0 0 0 0,0 0 0 16,-3 3 0-16,0-3 0 0,0 0 0 0,-1 3 0 15,1-1-11-15,-3 4 11 0,-6 2 0 16,-3-3-8-16,-3 3 8 0,0 0 0 0,0 0-12 0,0 0 4 16,6 5 0-16,-6 6 0 0,3 0 8 0,0-1 0 15,-3 1 0-15,3 2 0 0,0 3 0 0,-3 5 0 0,0-2 0 16,3-1 0-16,3 3 0 0,-3-2 11 0,3 2-3 16,3-2 0-16,-3-1 11 0,3 1 1 15,0-4 1-15,3 1 0 0,-1-2-6 0,4-4-2 0,-3 1 0 16,3-6 0-16,-3 0-13 0,3-2 0 0,0-6 0 15,0 1 0-15,-3-4-10 0,2-2 2 0,1 0 0 0,0-2 0 16,-3-3-3-16,0-1 0 0,3 1 0 0,-6-3 0 16,0 0 3-16,0-2 0 0,-3 2 0 0,0-2 0 15,-3 2 8-15,0 0 0 0,-3-5 0 0,0 2 0 16,0 1 0-16,-3 2 0 0,-3-3 0 0,3 3 8 16,-6 0-8-16,3 3 8 0,-3 0-8 0,0 0 8 15,-3 0-8-15,0-1 8 0,0 4-8 0,0-1 8 16,-3 1-8-16,1 2 9 0,-1 2-9 0,0 4 10 15,-3-1-10-15,3 8 0 0,-3 1 0 0,6 2 0 16,-3-1 0-16,3 7 0 0,1-1 0 0,2 5 0 16,0 1 0-16,3 2 0 0,3 3-11 0,0 0 11 0,3 0 0 15,3-1 0-15,0 4 0 0,3-1 0 0,0-2-12 0,3-3 4 16,0 3 0-16,2-3 0 0,1-5 8 16,0 3 0-16,6-1 0 0,-3-5 0 0,0-2 0 0,3 0-8 15,0-3 8-15,2-1 0 0,1-4 0 0,3-3 0 16,0 0 0-16,-3-8 0 0,3 3 8 0,-1-3-8 15,4-3 8-15,-3-2-8 0,-3-3 11 0,0 0-3 16,-1 0 0-16,1-2 0 0,-3-1-8 0,0-2 0 16,0-3 0-16,-3 3 0 0,-3 0 0 0,0 0 0 15,-4-3 0-15,1-2 0 0,-6 2 0 0,0 3 12 16,0 0-12-16,-6-3 12 0,0 0-12 0,0 3 0 0,-3 0 0 0,0 2 0 16,-2 1 0-16,-1 4 0 0,-3 1 0 0,0 0 0 15,0 2 0-15,0 3 0 0,-3 3-12 16,3 2 12-16,0 3 0 0,3 3 0 0,6 0 0 0,0 5 0 15,0-3 0-15,0 3 15 0,1 2-1 0,7 1 0 16,4 2 3-16,6-2 1 0,0-3 0 0,3 0 0 16,3 0 11-16,3-3 3 0,-1-2 0 0,1-6 0 15,0 0-32-15,-3-5-16 0,3 3 1 0,0-3 1 16,-1-2 14-16,1-1-12 0,-3 0 12 0,3-2-12 16,-6 0 12-16,0 0-9 0,-4 2 9 0,1 1-8 15,-3-1 8-15,0 3-12 0,-6 3 12 0,0 2-12 16,0 0 12-16,-6 3-8 0,0 0 8 0,0 0-8 15,3 6 16-15,-6 2 4 0,-6 2 1 0,3 6 0 16,-3 3-5-16,0 4-8 0,-3 1 11 0,3 3-11 16,3-1 0-16,1 3 0 0,-1 0 0 0,0 0 0 15,6-2-14-15,3-1-10 0,6-2-1 16,-1-3-680-16,1 1-136 0</inkml:trace>
  <inkml:trace contextRef="#ctx0" brushRef="#br0" timeOffset="2971.1958">10744 15960 1785 0,'-6'23'159'0,"3"-7"-127"16,0 3-32-16,0-1 0 0,0 4 156 0,-3-4 24 15,6 1 6-15,-3-4-827 0,3-1-166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09T15:13:47.49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7074 5445 230 0,'0'0'20'16,"-3"-5"-20"-16,3 5 0 0,-3-5 0 15,-6-3 156-15,6 2 26 0,3-2 6 0,0 3 0 16,-3-3-104-16,0 3-22 0,3-6-4 0,0 3-1 16,0 0-25-16,0 0-6 0,-3 3-1 0,0 0 0 0,6-3-9 0,-3 3-1 15,-6-3-1-15,3 2 0 0,3 1 5 0,-3 0 1 16,-2 2 0-16,-1-5 0 0,0 3 1 0,0 0 1 15,-3-1 0-15,0 4 0 0,0 2-8 0,0-8-2 16,0 8 0-16,-3-3 0 0,-3 1-12 0,3 2 9 16,-3 0-9-16,1 2 8 0,-4 1-8 0,-3-1 0 15,3 4 0-15,-3-1 8 0,0 3-8 0,-2 0 0 16,-1 5 0-16,0 0 0 0,-3 1 0 0,3 1-11 16,-3 7 11-16,1-4-8 0,-1 3 8 0,3 3 0 0,0 3 0 15,0-1-8-15,-2-2 8 0,-1 0 0 0,0 5 0 16,0 0-8-16,1-5 8 0,-1 2 0 15,0 3 0-15,3 3 0 0,6-8 0 0,0 8 0 0,-2-1 8 0,2 4-8 16,0-4 0-16,0 7 0 0,3-1 0 0,0 2 0 16,0-2 8-16,3 3-8 0,1 0 8 0,2 2-8 15,-3 8 0-15,3-5 0 0,3 6 0 0,0 4 0 16,0 1 0-16,3 2 0 0,3-3 0 0,3 4 0 16,0-4 0-16,3 3 0 0,0 3 0 0,3-5 0 15,3-6 0-15,0-2 0 0,2-3 0 0,7-6 0 16,0-2 0-16,0-2 0 0,-3-3 8 0,6-1-8 15,2-2 0-15,1-2 0 0,0-1 0 0,0-2 8 16,6-3-8-16,-1 0 11 0,1-2-11 0,3 2 12 16,-1-5-2-16,4 0 0 0,3-3 0 0,2-2 0 15,1-3 9-15,0 0 1 0,-1-6 1 0,4 1 0 0,0-6-5 16,-4-2 0-16,-2-6-1 0,6 1 0 0,2-6-7 0,-5 0 0 16,-6-2-8-16,-1-4 12 0,1-1 15 0,0-7 2 15,-7 1 1-15,-2 0 0 0,-6 0-20 0,0-3-10 16,3-5 10-16,-7 0-10 0,-5 0 32 0,3-5 1 15,9 0 0-15,-9-3 0 16,-3-3-3-16,0 6-1 0,2-3 0 0,1 2 0 0,-3-2-10 0,-3-2-3 16,-3-4 0-16,3 4 0 0,3 2-8 0,-3 0-8 15,-6-3 12-15,0-2-12 0,3 2 36 0,-9-2 1 16,-9-8 0-16,3 5 0 0,6 0-22 0,-3 0-5 16,-3 0-1-16,-6 0 0 0,-9 3-9 0,3 2 0 15,-3 1 0-15,-3 4 0 0,-11 1 0 0,2 2-9 16,3 9 9-16,-6-6-13 15,-11 5-25-15,-1 5-5 0,4 6-1 0,-1 3-598 0,-6 4-120 16</inkml:trace>
  <inkml:trace contextRef="#ctx0" brushRef="#br0" timeOffset="3949.3186">7384 8001 1609 0,'-6'0'35'0,"6"0"7"0,-3-3 2 0,-3 1 2 0,-3-4-37 0,3 4-9 16,-3-1 0-16,0 0 0 0,6 1 40 0,-6-1 7 15,-9 1 1-15,9-1 0 0,0 0-31 0,1 1-5 16,-13-1-2-16,6 3 0 0,3 0-10 0,-6 0 0 16,-9-3 0-16,3 3 0 0,1 0 0 0,-1 0 10 15,0 3-10-15,-3-3 10 0,3 3-10 0,-2-1 0 16,-1 1-10-16,0 2 10 0,-3 0 0 0,1 1 0 15,-1-1 0-15,0 3 0 0,3 3 11 0,0-1-11 16,-2 1 10-16,-1 2-10 0,0 0 8 0,0 3-8 16,7 0 0-16,-4 2 0 0,3 4 0 0,-3-1 0 15,3 3 0-15,-2-1 0 0,-1 1 0 0,0 3 0 0,3-1 0 0,0 3 0 16,1-5 0-16,-4 3 0 0,3-4 0 16,3 4 0-16,6-1 0 0,-6-2 0 0,4 3 0 0,-1-1 0 15,3 0 0-15,0 4 0 0,-3-1-8 0,6 0 8 16,-6 5 0-16,6 1 0 0,3-1 0 0,-2 0 0 15,2 3 0-15,3 0 0 0,0 6-8 0,0 2 8 16,3 2 0-16,-3 6-10 0,6 3 10 0,3-1-8 16,-3-2-1-16,3 6 0 0,6 1 0 0,-3 4 0 15,0 2 9-15,0 0-10 0,5-2 10 0,-2-1-10 16,3 1 10-16,0 2 11 0,0-3-3 0,3-2 0 16,0-5 0-16,-3-1-8 0,-3-4 12 0,6-1-4 15,5-3-8-15,1 4 0 0,-6-1 0 0,6 0 0 16,3 3 0-16,0-3 8 0,-1 3-8 0,1-2 0 15,3-6 0-15,0-3 8 0,-3 0-8 0,5-2 0 16,-2 0 11-16,6-3-3 0,0-3-8 0,5-2 12 0,1-3-12 0,0-3 0 16,-4-4 8-16,1-4-8 0,3-2 14 0,0-5 0 15,-1-3 0-15,1-6 0 0,-3-2 1 0,5-5 0 16,4 0 0-16,0-3 0 0,-4-6 1 0,1-4 0 16,9-3 0-16,-10-6 0 0,-5 1 4 0,3-6 0 15,5 0 1-15,-5 1 0 0,0-4 0 0,-4-2 0 16,1-3 0-16,3 1 0 0,0-1-7 0,-7-5-2 15,-2 0 0-15,3-3 0 0,3 1 2 0,-7-1 0 16,-8 1 0-16,3-4 0 0,6-2 1 0,-4 1 0 16,-5-4 0-16,-6 0 0 0,-6 3 1 0,9-2 0 15,6-1 0-15,-3-2 0 0,-9 0 0 0,-1-3 1 0,10 0 0 0,-9 3 0 16,-6-3-1-16,0 3-1 16,9-3 0-16,-6 0 0 0,-6 3-15 0,0 0 0 0,6-6 0 0,-6 3 0 15,0 1 16-15,-6-1-2 0,-3-3-1 0,0 3 0 16,3-2 6-16,-6 2 1 0,-9 5 0 0,-3 4 0 15,3-1 2-15,-2 8 1 0,-10 0 0 0,3 0 0 16,0 2-11-16,0 4-3 16,-8 2 0-16,-1 0 0 0,-6 5-19 0,1 3-4 0,-4 2-1 0,-3 6 0 15,-11 3-113 1,-4 7-24-16</inkml:trace>
  <inkml:trace contextRef="#ctx0" brushRef="#br0" timeOffset="7270.7247">8205 9361 874 0,'0'0'39'0,"0"0"8"0,-3 3-38 0,3-3-9 15,0 0 0-15,0 0 0 0,-3 2 53 0,3-2 9 16,0 0 2-16,0 0 0 0,0 0-52 0,0 0-12 0,0 0 0 0,0 0 0 16,0 0 0-16,0 0 0 15,0 0 0-15,0 0 0 0,6-5 0 0,-6 5 0 0,0-3 0 0,0 3 0 16,0 0 0-16,0 0 14 0,0 0-4 0,0 0-1 16,0 0 6-16,0 0 1 0,0 0 0 0,-3-5 0 15,-3 2 17-15,6 3 4 0,0 0 1 0,0 0 0 16,0 0-10-16,0 0-1 0,0 0-1 0,0 0 0 15,0 0 10-15,0 0 3 0,6-5 0 0,0 2 0 16,0-2-15-16,0 3-4 0,-6 2 0 0,9-3 0 16,0 0 0-16,0 1-1 0,-9 2 0 0,9-3 0 15,6-2 5-15,0-1 2 0,-3 4 0 0,-1-1 0 16,4-5-6-16,3 3 0 0,0 0-1 0,0-1 0 0,0-2 0 16,3 0 0-16,2 0 0 0,1 0 0 0,3 1 3 15,0-1 1-15,0 0 0 0,2-3 0 16,1 3-23-16,3-2 0 0,-3-1 0 0,-1-2 0 0,1 0 10 0,3-3 1 15,-3 0 0-15,2-3 0 0,1 1-11 0,0-1 10 16,9 1-10-16,-7-1 10 0,-2-5 11 0,6 3 3 16,-4 0 0-16,4 0 0 0,0 0-1 0,0 0 0 15,-1 2 0-15,4 0 0 0,0-2-3 0,-4 3 0 16,4 2 0-16,3-3 0 0,-1 1-11 0,1 5-9 16,-3-1 12-16,-4 1-12 0,1 3 8 0,-3-1-8 15,-1 0 0-15,4 1 0 0,-3-1 0 0,0 6 0 16,-10-3 0-16,4 3 0 0,3-1 0 0,-3-1 0 0,-4 1 0 15,1 1 0-15,-6 0-19 0,0 2 3 0,-6-2 0 16,0 2 0 0,-4-2-109-16,-2-1-22 0</inkml:trace>
  <inkml:trace contextRef="#ctx0" brushRef="#br0" timeOffset="8295.1284">7786 6247 910 0,'0'0'40'0,"0"0"9"15,0 0-39-15,0 0-10 0,0 0 0 0,0 0 0 16,0 0 61-16,0 0 11 0,0 0 1 0,0 0 1 16,6-3-18-16,-6 3-3 0,-6-8-1 0,6 8 0 15,3-2-22-15,-3 2-5 0,0 0-1 0,0 0 0 16,0 0 6-16,0 0 1 0,0 0 0 0,0 0 0 0,-6-6-18 0,6 6-3 15,0 0-1-15,0 0 0 0,0 0-9 16,0 0 0-16,11-5 0 0,-5 2 0 0,0 3 0 0,3 0 0 16,0 0 0-16,3 3-11 0,3 2 19 0,-3-2 4 15,-3 2 1-15,6 1 0 0,9 1-3 0,-7 1-1 16,-2 0 0-16,6 3 0 0,6 0-9 0,-6 2 0 16,-3-3 0-16,0 4 8 0,8 1-8 0,4 1 0 15,-6 3 0-15,3-1 0 0,-1 1 0 0,1-1 0 16,0 4-9-16,-3-1 9 0,3-3 0 0,-4 1 12 15,1-1-1-15,0 3-1 0,0 1-10 0,3-7 0 16,-4 7 0-16,1-4 0 0,3 3 0 0,-3 3 0 0,0-3 0 16,-3 3 0-16,2 0 0 0,4 2 0 0,-3 1 0 0,3 2 0 15,-3 3 16-15,-1-3 2 0,1 3 0 0,0-1 0 16,0 1-2-16,0 0-1 0,-1 2 0 0,4 1 0 16,-6-1-6-16,6 0-1 0,3 1 0 0,-4-1 0 15,1-5 1-15,-3 3 0 0,3-5 0 0,3 2 0 16,-4-6 17-16,1 4 3 0,0-1 1 0,-3-4 0 15,6-1-4-15,-4-3-1 0,-2 1 0 0,6-1 0 16,-6 1-9-16,5-3-1 0,-2 2-1 0,3 1 0 16,-3-1-14-16,0-2 8 0,-4 3-8 0,4-1 0 15,0 1 12-15,-3 2-3 0,6 0-1 0,-1 3 0 16,1 5-8-16,-3-5 0 0,0 2 0 0,-1-5 0 16,1-2 0-16,-3-1 0 0,3-2 0 0,0 0 8 15,2 0 11-15,-5-3 1 0,0-2 1 0,0 2 0 16,3-2 1-16,-7-3 0 0,4-1 0 0,-6 1 0 15,3-2-6-15,-3-1 0 0,0-2-1 0,-3-1 0 0,-1 1-5 0,1-3-1 16,-3 0 0-16,-3 0 0 0,-3 0-9 0,0 3-12 16,0-3 2-16,-6 0-698 15,0 0-139-15</inkml:trace>
  <inkml:trace contextRef="#ctx0" brushRef="#br0" timeOffset="9471.9574">10021 7834 403 0,'0'0'36'0,"0"0"-36"0,0 0 0 16,0 0 0-16,0 0 85 0,0 0 11 0,0 0 1 0,0 0 1 15,0 0-26-15,0 0-6 0,0 0-1 0,0 0 0 16,0 0-20-16,0 0-4 0,0 0-1 0,0 0 0 16,0 0-14-16,0 0-3 15,0 0-1-15,0 0 0 0,0 0 16 0,0 0 3 0,0 0 1 0,0 0 0 16,0 0-21-16,0 0-4 0,0 0-1 0,0 0 0 15,0 0 20-15,0 0 3 0,0 0 1 0,0 0 0 16,0 0-28-16,0 0-12 0,0 0 10 0,0 0-10 16,0 0 12-16,0 0-4 0,0 0-8 0,0 0 12 15,0 0 0-15,0 0-1 0,-3 6 0 0,3-6 0 16,0 0 24-16,0 0 5 0,0 0 0 0,0 0 1 16,0 0-23-16,0 0-5 0,0 0-1 0,0 0 0 15,0 0-12-15,0 0 9 0,0 5-9 0,0-5 8 16,0 0-8-16,0 0 0 0,0 0 0 0,0 0 0 15,0 0 11-15,0 0-3 0,0 0-8 0,0 0 12 16,0 0-3-16,0 0-1 0,0 0 0 0,0 0 0 0,0 0-8 0,0 0 0 16,0 0 0-16,0 0 0 0,0 0 11 0,0 0-3 15,0 0-8-15,-3 8 12 0,6-3 10 0,-3-5 2 16,0 0 0-16,0 0 0 0,0 0-13 0,0 0-3 16,0 0 0-16,0 0 0 0,0 5-8 0,0-5 0 15,0 0 0-15,0 0 0 0,0 0 0 0,0 0 8 16,-3 6-8-16,3-6 8 0,0 0-8 0,0 0 10 15,0 0-10-15,0 0 10 0,3 5-2 0,-3-5 0 16,0 0 0-16,0 0 0 0,0 0 2 0,0 0 0 16,3 8 0-16,-3-8 0 0,0 0 13 0,0 0 2 15,3 5 1-15,-3-5 0 0,0 0-18 0,0 0-8 0,0 0 0 0,0 0 8 16,0 6 0-16,0-6-8 0,3 5 12 0,0 0-4 16,3 0-8-16,0 1 0 0,0-1 0 0,0 0 0 15,0 1 0-15,0 2 0 0,3-3 0 0,2 3 0 16,-2 2 0-16,3-2-11 0,-3 3 1 0,6-1 0 15,-3 1 10-15,0 2 0 0,3-2 0 0,-3 2 0 16,3-2 0-16,-1 2 0 0,-2 3 0 0,0 0 0 16,0-3 0-16,-3 0 0 0,0 0 0 0,0-2-8 15,0-1 8-15,3 1 0 0,-3-3 0 0,-3 0 0 16,-3 0 0-16,0 0 0 0,3-3 0 0,-3 0 0 16,-3-5 0-16,0 0 14 0,0 0-3 0,3 8-1 15,-3 0 3-15,0-2 1 0,-3 1 0 0,-3-1 0 16,3 2 0-16,-3 0 0 0,-3-3 0 0,0 6 0 15,-6-1-14-15,3 3 0 0,0-2 0 0,-6 2 0 0,3 3 23 16,-2 0 8-16,-1 0 1 0,0 2 1 0,0 1-5 16,0-1 0-16,0 4-1 0,-3-1 0 0,1 0 7 15,2 3 2-15,0-1 0 0,-3 1 0 0,3 0-23 0,3 0-4 16,0-3-1-16,1 0 0 16,5-2-40-16,-3 2-8 0,0-3-1 0,3-2-1 15,6 0-122-15,-3-5-24 0,3-1-4 0</inkml:trace>
  <inkml:trace contextRef="#ctx0" brushRef="#br0" timeOffset="11179.9247">10935 7975 1555 0,'-9'-3'68'0,"6"0"16"0,-6 1-68 0,3-4-16 0,0 1 0 0,0-3 0 16,0-2 149-16,3-4 27 0,0 1 4 0,3 0 2 15,6-3-134-15,-3 0-28 0,3-5-4 0,3 0-2 16,0 2-14-16,0 1 0 0,3-1 0 0,0 1 0 16,3-1-16-16,-4 3 4 0,4 3 1 0,0 2 0 15,3 1-21-15,-3 2-5 0,0 5-1 0,0 1 0 16,0 4-5-16,-1 4-1 0,-2 4 0 0,0 1 0 16,0 5 8-16,0 5 2 0,-3 0 0 0,-6 8 0 15,0 0-3-15,-3 3-1 0,0 2 0 0,-3 1 0 0,-3 2 26 16,-3 0 12-16,0 0-12 0,0 0 12 0,-6-3 8 0,1 3 8 15,-1-5 3-15,0 0 0 0,-3 0 17 0,3-3 3 16,-3-3 1-16,3-2 0 0,0-3-12 0,0 0-1 16,1-5-1-16,2-3 0 0,3 1-6 0,0-1 0 15,0-5-1-15,0 0 0 0,3-3-19 0,3-2 8 16,3-3-8-16,0 0 0 0,0 0 8 0,0 0-8 0,0 0 0 16,0 0 0-16,3-8 0 0,6 2 0 15,-3-2-15-15,6 1 5 0,3 1 10 0,3 4 0 16,2-1-9-16,4 3 9 0,-3 0-8 0,6 5 8 0,0 1-10 0,2 4 10 15,4-2 0-15,-3 3-9 0,0-1 9 0,2 1 0 16,1-1-12-16,-3 1 2 0,3 2 1 0,-4-5 0 31,-2 3-25-31,0-6-5 0,-6 0-1 0,0-2 0 16,-6-3-12-16,-4 0-4 0,-2 0 0 0,-3-3-680 0</inkml:trace>
  <inkml:trace contextRef="#ctx0" brushRef="#br0" timeOffset="11408.3124">11060 8075 979 0,'0'0'43'0,"0"0"9"16,-6 0-41-16,6 0-11 0,0 0 0 0,0 0 0 0,0 0 186 0,0 0 35 15,0 0 7-15,0 0 2 0,9 0-143 0,3 0-29 16,-3 0-6-16,5 0 0 0,1-3-20 0,3 3-4 15,0-2-1-15,3-1 0 0,6 1-17 0,-6-1-10 16,-4-2 12-16,-2 2-12 0,6 0-12 0,0 1-10 16,-3 2-2-16,0-3-889 15</inkml:trace>
  <inkml:trace contextRef="#ctx0" brushRef="#br0" timeOffset="11980.8267">10822 7369 1540 0,'-12'5'68'0,"12"-5"15"0,0 0-67 0,0 0-16 16,-6 3 0-16,6-3 0 0,0 0 88 0,0 0 13 15,0 0 3-15,0 0 1 0,-6 0-58 0,6 0-12 16,0 0-3-16,6-3 0 0,0-2-16 0,6 5-4 16,3-3-1-16,2 0 0 15,4-2 9-15,3 2 1 0,3 1 1 0,6 2 0 0,-1 0 6 0,1 0 0 16,0-3 1-16,6 0 0 0,-1 1-16 0,1-1-3 16,0 1-1-16,-1-1 0 0,1 0-9 0,0 1 0 15,-7-6 9-15,-2 2-9 0,-3-2 0 0,-3 6 0 16,-6-1 0-16,-3 1 0 0,-1-1 11 0,-8 0-3 15,3 1 0-15,-9 2 0 0,0 0 20 0,0 0 4 0,0-6 1 0,0 1 0 16,-3 0 15-16,-3 2 2 0,-3-5 1 0,1 5 0 16,-1-2-4-16,-6 3-1 0,3-1 0 0,-6 0 0 15,3-2 2-15,-3 0 0 0,0-1 0 0,0 1 0 16,1 2-37-16,2-2-11 0,3 2 0 0,3-2 0 16,0 3-9-16,-3-4-9 0,3 1-2 0,3-3-850 15,0 0-170-15</inkml:trace>
  <inkml:trace contextRef="#ctx0" brushRef="#br0" timeOffset="28388.3482">16626 7215 1414 0,'0'0'63'0,"0"0"13"0,0 0-61 0,0 0-15 16,0 0 0-16,0 0 0 0,0 0 36 0,0 0 5 15,0 0 1-15,0 0 0 0,3-5-24 0,3 2-5 16,0-5-1-16,3 6 0 0,0-1-12 0,6-2 0 16,2 2 8-16,1 0-8 0,-6 3 0 0,9-2 0 15,9 2 0-15,0 0 0 0,-4 0 0 0,4 0 0 16,3 0 0-16,3 2 0 0,-4 1 0 0,1 0 8 16,3-1-8-16,2-2 0 0,4 0 11 0,3-2-11 15,-9 2 12-15,5-3-12 0,4-2 11 0,-6-3-11 16,-4 5 10-16,4-2-10 0,3 0 0 0,-7 2 0 15,-2-2-11-15,3-1 11 0,3 1-20 0,-10 0 4 0,-2 0 1 16,-3-1-462-16,-3 4-93 0</inkml:trace>
  <inkml:trace contextRef="#ctx0" brushRef="#br0" timeOffset="29468.503">16903 7300 990 0,'-9'0'21'0,"9"0"5"0,0 0 1 0,0 0 1 0,0-3-28 0,0 3 0 0,-3-5 0 0,3 2 0 0,0 3 56 0,0 0 4 16,0 0 2-16,0-5 0 0,3 0-22 0,-3 5-5 15,0 0-1-15,0 0 0 0,0 0-8 0,0 0-2 16,-3-3 0-16,3 3 0 0,0 0 12 0,0 0 1 16,0 0 1-16,-6 3 0 0,-6 2-26 0,6 3-4 15,6-8-8-15,-3 5 11 0,-9 6-11 0,6-1 0 16,0 4 0-16,0-4 0 16,-6 6-16-16,3-3-9 0,4 1-2 0,-1-1 0 15,3 0-33-15,-3 0-6 0,-6 0-2 0,9-2 0 0</inkml:trace>
  <inkml:trace contextRef="#ctx0" brushRef="#br0" timeOffset="29718.818">16936 7313 403 0,'17'11'36'0,"-17"-11"-36"0,0 0 0 0,0 0 0 16,6 0 137-16,0 2 21 0,-6-2 4 0,0 0 1 15,0 0-79-15,6-2-16 0,3 2-4 0,-6-3 0 16,-3 3-16-16,0 0-3 0,6 0-1 0,-6 0 0 16,0 0-35-16,0 0-9 0,6 3 0 0,-6-3 0 15,0 0 0-15,3 8 0 0,-3 0 0 0,3-1 8 16,-3-7-8-16,-3 8 8 0,0 3-8 0,0 0 8 16,3-1-17-16,0 1-4 0,-6-1-1 0,0 1 0 15,3 0-49-15,0-1-9 0,-6-2-3 0</inkml:trace>
  <inkml:trace contextRef="#ctx0" brushRef="#br0" timeOffset="29936.2381">17102 7300 1069 0,'0'0'47'0,"0"0"10"0,0 0-45 0,0 0-12 16,0 0 0-16,0 0 0 0,0 0 66 0,0 0 11 15,6 5 3-15,-6-5 0 0,0 0-53 0,0 0-11 0,9 5-1 0,-3 3-1 16,-6-8-14-16,0 0 0 16,3 8 8-16,3 0-8 0,-3 0 0 0,-3 3 0 0,0-3 0 0,3 0-10 15,0 2-10-15,-3 1-1 0,-3-1-1 0,0-2-380 16,6 3-76-16</inkml:trace>
  <inkml:trace contextRef="#ctx0" brushRef="#br0" timeOffset="30161.6401">17331 7242 864 0,'0'0'76'0,"0"0"-60"0,0 0-16 0,0 0 0 15,-3 8 132-15,3-8 23 0,6 8 5 0,-3-1 0 16,-3-7-106-16,3 8-22 0,-3-8-4 0,0 8 0 15,0-8-28-15,0 11 8 0,3-3-8 0,-3 2 0 0,3-2 8 0,-3 3-8 16,-3-3 0-16,3 2-455 16,3-2-97-16</inkml:trace>
  <inkml:trace contextRef="#ctx0" brushRef="#br0" timeOffset="30370.0954">17587 7213 1152 0,'-6'5'102'0,"-2"3"-82"0,5 0-20 0,0-3 0 15,-3 3 120-15,0 3 19 0,0-1 4 0,6 1 1 16,-3-3-124-16,0 2-20 0,0-2-12 0,0 3-720 15</inkml:trace>
  <inkml:trace contextRef="#ctx0" brushRef="#br0" timeOffset="31454.5119">17114 6940 288 0,'12'3'25'0,"-12"-3"-25"0,-6 0 0 0,6 0 0 16,0 0 181-16,-6 0 31 0,-3 0 7 0,6 0 1 16,3 0-124-16,-6 0-25 0,0-3-5 0,0 3-1 15,-3-3-31-15,3 3-6 0,6 0-2 0,-5-2 0 16,-4-1-14-16,6 3-4 0,3 0 0 0,0 0 0 15,0 0-8-15,0 0 0 0,0 8 0 0,0 0 0 0,0 3 0 0,0 2 0 16,0 0 0-16,3 6-11 0,6-4 11 0,-7 4-8 16,-2-1 8-16,3-2-8 0,6 3 8 0,-3-1 0 15,-3-2 0-15,3 0 0 16,3-3 0-16,0-5 0 0,3 0 0 0,-3-2 0 0,-3-1 16 0,6 0 6 16,3-5 1-16,-6 0 0 0,-9 0 3 0,9-8 1 15,5-2 0-15,-2-1 0 0,-3 0 24 0,3-4 5 16,6-1 0-16,0 0 1 0,-6-3-47 0,-3 1-10 15,0-1 0-15,0 1 0 0,5 2 0 0,-5-3 0 16,-6 3 0-16,0 1 0 0,3-1 0 0,-6 2 0 16,-3 1 0-16,0 0 0 0,0 2 0 0,0 1-9 15,-6 2 9-15,-2 0 0 0,2-3 0 0,-3 6 0 0,-3 2 0 16,-3 1 11 0,0-1-46-16,-3 3-9 0,9 3-1 0,-5-1-459 15,-4 6-91-15</inkml:trace>
  <inkml:trace contextRef="#ctx0" brushRef="#br0" timeOffset="33271.1003">17081 6866 702 0,'-15'-3'31'0,"15"3"6"0,0 0-29 0,0 0-8 0,-2-2 0 0,-4-4 0 15,6 4 35-15,0 2 5 0,-3-6 2 0,0 4 0 16,-3-1-16-16,6 3-3 0,0 0-1 0,0 0 0 16,-6-5 3-16,6 5 1 0,0 0 0 0,0 0 0 15,0 0-1-15,0 0 0 0,0 0 0 0,0 0 0 16,0 0-6-16,0 0-2 0,-3-5 0 0,3 5 0 16,3-6 15-16,-3 1 4 0,-3 0 0 0,3 5 0 15,0-8 6-15,0 2 2 0,-3-1 0 0,0 1 0 16,0 1-16-16,0 0-2 0,-6-1-1 0,0-2 0 15,3 3 8-15,-3-3 2 0,3 0 0 0,-6-2 0 16,-3-1 0-16,0-2 0 0,4-3 0 0,-7 0 0 16,-9 0-4-16,3 0-1 0,3-2 0 0,0-3 0 15,-8-3-17-15,-1 0-3 0,3-2-1 0,0-1 0 16,1 1-9-16,2-3 0 0,-6-3 0 0,6 3 0 0,-3-3 0 0,4 3-11 16,-7-3 11-16,3 0-8 0,3 1 8 0,0-4 0 15,1 1-9-15,2 2 9 0,3 0-13 0,3 3 1 16,0 0 1-16,0 3 0 0,3 4-9 0,0-4-3 15,3 7 0-15,1 1-519 16,2 2-104-16</inkml:trace>
  <inkml:trace contextRef="#ctx0" brushRef="#br0" timeOffset="33895.3604">15938 5715 982 0,'0'0'44'0,"0"0"8"0,0 0-41 0,-9 0-11 15,9 0 0-15,-6 3 0 0,1-1 55 0,5-2 9 16,0 8 1-16,0 0 1 0,0 3-53 0,3 2-13 16,-3 0 0-16,5 3 0 15,1 0 12-15,0 2 0 0,3 1 0 0,0 0 0 0,3-4-12 0,0 7 0 16,-3-9 0-16,3 0 0 0,3-2 9 0,0-1 6 0,-3-2 1 0,2 0 0 15,1-3 22-15,0-5 5 0,0-2 1 0,3-1 0 16,-3 3-19-16,0-5-3 0,3-3-1 0,-1 0 0 16,1-3 6-16,3 1 1 0,-3-3 0 0,0-3 0 15,-3 2-2-15,-3-1 0 0,0-1 0 0,-4 0 0 16,-2 0-3-16,0 3-1 0,-3-1 0 0,0 1 0 16,-3 0-22-16,-3 0 0 0,-3 0 0 0,3-1 0 15,-6 1 10-15,1 0 1 0,-4 0 0 0,-3-1 0 16,0 4-11-16,-3-1 0 0,3 1 0 0,-3 2 0 15,3 0-12-15,1 5-4 0,-1-5 0 0,0 3-1 16,0 0-58 0,3 2-11-16</inkml:trace>
  <inkml:trace contextRef="#ctx0" brushRef="#br0" timeOffset="34561.6028">16299 5562 460 0,'0'0'41'16,"0"0"-33"-16,0 0-8 0,0 0 0 15,0 0 120-15,0 0 21 0,0 0 5 0,0 0 1 16,0 0-60-16,0 0-12 0,0 0-3 0,0 0 0 0,3-6-38 0,-1 4-8 16,1-4-2-16,3-2 0 0,3 3-9 0,3-5-3 15,0 4 0-15,0-7 0 0,6 0 0 16,0 0 0-16,3-3 0 0,-1 2 0 0,1-1 23 0,6 1 4 15,0-4 1-15,0-1 0 0,-4 1-24 0,7-1-5 16,6 1-1-16,-3-1 0 0,-1-7 7 0,7 2 2 16,6-3 0-16,-4 1 0 0,1 0 8 0,-3-4 1 15,0 1 1-15,5-2 0 0,1-1-13 0,-4 3-4 16,-5 2 0-16,6-2 0 0,8 0-12 0,-8 3 0 16,-3-1 8-16,3-2-8 0,-4 5 0 0,1-2 0 15,-3-1 8-15,-1 4-8 0,4-4 0 0,0 1 0 16,-4 2 0-16,1 3 0 0,-6-6 0 0,3 3 0 0,2 1 8 15,-2 1-8-15,-3 1 0 0,0 0 11 0,-4 0-11 0,1 5 10 16,-3 0-10-16,0 0 0 0,-3 3-10 0,-3 0 10 31,-1 2-48-31,1 6-4 0,-3-6-1 0,-3 3-460 0,-3 3-92 0</inkml:trace>
  <inkml:trace contextRef="#ctx0" brushRef="#br0" timeOffset="35006.6466">17977 4389 1299 0,'0'0'57'0,"0"0"13"0,0 0-56 0,0 0-14 16,0 0 0-16,0 0 0 0,0 0 64 0,0 0 9 16,0 0 3-16,0 0 0 0,0 0-48 0,0 0-8 15,-3 8-3-15,0 0 0 0,0 3-17 0,6-3 0 16,0 2 0-16,0 1 0 0,0 2 0 0,3-2 0 16,3 2-10-16,0-2 10 0,0 2 0 0,3-5 0 15,3 0 0-15,0 0 0 0,-3-3 0 0,2 0 0 16,1-2 12-16,-3-3-4 0,6-3 18 0,-3-2 3 15,0 0 1-15,0 2 0 0,0-8 0 0,0 1 0 16,-4-1 0-16,4-2 0 0,-3 2-10 0,0-4-1 0,0 1-1 0,-3-4 0 16,3 2-6-16,-3 3-2 0,-3-3 0 0,0 0 0 15,0 0-10-15,-3 3 8 0,0-3-8 0,0 3 8 16,-6-3-8-16,0 0 0 0,0 3 9 0,-3 0-9 16,0-1 8-16,0 4-8 0,-6-3 10 0,0 2-10 15,-3 3 0-15,-3 5 0 0,0-5 0 0,1 3 0 16,-1 5-14-16,-3 0-6 0,3 3 0 0,0 7-1 15,0-2-35-15,0 6-8 16,4-1 0-16,-1 0-726 0</inkml:trace>
  <inkml:trace contextRef="#ctx0" brushRef="#br0" timeOffset="35828.1904">18379 4376 172 0,'0'0'16'0,"0"0"-16"15,0 0 0-15,0 0 0 0,0 0 216 0,0 0 40 16,0 0 8-16,0 0 1 0,0 0-166 0,0 0-34 15,0 0-6-15,0 0-2 0,0 0-29 0,0 0-7 16,-6-2-1-16,6 2 0 0,0 0-9 0,0 0-3 0,0 0 0 0,0 0 0 16,0 0 14-16,9 5 2 0,0 3 1 0,0-3 0 15,0 6 12-15,3-6 3 0,3 8 0 0,3-2 0 16,2 2 2-16,1 3 1 0,3 0 0 0,0 2 0 16,6 1-9-16,-1-1-2 0,4 3 0 0,0 3 0 15,3-3-17-15,-4 1-4 0,4-1-1 0,-3 3 0 16,0-6-10-16,2 1 10 0,1 2-10 0,0-3 10 15,-4 4-1-15,1-4 0 0,0 1 0 0,0 2 0 16,-7-5-19-16,1-1-4 0,-3-1-1 0,-3-1 0 16,0 0 15-16,-3 0 16 0,-4 1-3 0,-2-9-1 15,0 3-12-15,0 0-16 0,0-3 3 0,-3 0 1 16,-3-2-13-16,0 0-3 0,0 2 0 0,-6-5-540 16,0 0-108-16</inkml:trace>
  <inkml:trace contextRef="#ctx0" brushRef="#br0" timeOffset="37340.9336">19430 5091 633 0,'0'0'56'0,"0"0"-44"0,0 0-12 0,-6-3 0 15,6 3 164-15,-6 0 32 0,3 0 5 0,0-5 2 16,-3 2-135-16,3-2-26 0,-3-1-6 0,3 1 0 16,0-3-24-16,0 3-12 0,0 0 12 0,0 2-12 15,-3-5 0-15,3 3-11 0,-3-1 0 0,0 4 0 16,3-1-4-16,3 3-1 0,-6 0 0 0,6 0 0 0,-2 3 4 0,-1 5 0 15,0-3 0-15,0 3 0 0,0 3 12 16,0 2-9-16,3-5 9 0,0 5-8 0,0-8 8 0,3 6 0 16,0-1 0-16,0-7 0 0,-3-3 31 0,3 5 1 15,-3-5 1-15,8 6 0 0,-2-6 2 0,0 0 0 16,3 0 0-16,-3-6 0 0,0 4 11 0,3-4 2 16,0 1 1-16,-3-3 0 0,0 0-33 0,0 3-6 15,-3-3-2-15,3 0 0 0,-3 3-8 0,0-3 0 16,0 0 0-16,0 3 0 0,-3 2 0 0,0 3 0 15,-3-8 0-15,0 5 8 0,3 1-8 0,-3-6-11 16,-3 3 3-16,0 5 0 0,0 0 8 0,0-6 0 16,0 4-9-16,0 2 9 0,3 0 0 0,3 0 0 0,-6 0 0 0,6 0 0 15,0 0 0-15,0 0 0 0,0 0 0 16,0 0 0-16,0 0 0 0,0 0 0 16,0 0 0-16,0 0 0 0,0 0 0 0,0 0 0 0,0 0 0 15,3 8 0-15,-3-8 0 0,6 2 0 0,-6-2-9 16,6 3 9-16,3-3 0 0,-9 0 0 0,0 0 0 0,0 0 0 15,9 0 0-15,-3 0 8 0,-6 0-8 0,6-3 0 16,-6 3 12-16,3-2-4 0,0-4-8 0,-3 6 12 16,3-5-4-16,0 2-8 0,-3-5 11 0,0 3-11 15,0-3 8-15,-3 0-8 0,3 3 0 0,0 5 0 16,-3-5 0-16,-3 2 0 0,6 3 0 0,-3-5 0 16,-3-1 0-16,0 6 0 0,6 0 0 0,-6-2 0 15,0 2 0-15,0 0 0 0,0 0 0 0,0 2 0 16,0 4 9-16,3-1-9 0,-3 0 0 0,3 1 9 15,3-1-9-15,-3 0 0 0,0 3 0 0,3 0 0 0,-3 0 0 0,3-3 0 16,0 3 0-16,0-8 0 0,-3 5 0 0,3-5 0 16,3 8 0-16,-3-8 0 15,0 0 0-15,3 11 0 0,-3-11 0 0,0 0 0 0,0 0 0 0,9 0 10 16,-3 3-10-16,-6-3 10 0,0 0-1 0,0 0 0 16,6 0 0-16,3 0 0 0,-3-3 2 0,-3-2 0 15,-3-1 0-15,3 4 0 0,0-6 5 0,-3 3 0 16,0-1 1-16,-3 1 0 0,0 2-5 0,0-5-2 15,-3 3 0-15,3-3 0 0,-3 0-10 0,3 3 10 16,-3 0-10-16,0-1 10 0,-3 1-10 0,3 0 0 16,-2 2-10-16,2 3 10 0,0 0-13 0,0 0 3 15,-3-5 1-15,3 10 0 0,0-5 9 0,0 3-12 0,3 2 12 0,0 3-12 16,0-3 12-16,0 3-8 0,3 0 8 0,-3 3-8 16,6-1 8-16,-3-4 0 0,0 2-9 0,0-3 9 15,0-5 0-15,3 8 0 0,3 0-9 0,-3 0 9 16,0 0 0-16,-3-8 0 15,6 2 0-15,-3 3 0 0,0 1 0 0,-3-6 8 0,0 0-8 0,0 0 12 16,6 0-3-16,-6 0-1 0,9-3 0 0,-9 3 0 16,0 0 0-16,6-3-8 0,0-2 12 0,-1 3-4 15,-5 2-8-15,6-6 0 0,0 1 0 0,-6 5 8 16,3 0-8-16,3-8 0 0,-3 3 0 0,-3 5 8 16,3-6-8-16,-3 1-9 0,0 3 9 0,-3-6-610 15,3 8-114-15</inkml:trace>
  <inkml:trace contextRef="#ctx0" brushRef="#br0" timeOffset="52016.9282">22496 7181 345 0,'0'0'31'0,"0"0"-31"0,0 0 0 0,0 0 0 16,0 0 156-16,0 5 24 0,0-5 6 0,0 0 1 16,0 0-142-16,0 0-28 0,0 0-5 0,0 0-2 15,0 0-10-15,0 0 8 0,6-5-8 0,-3-3 8 16,0 3 3-16,3-3 0 0,-3 0 0 0,0-3 0 15,0 3-11-15,0 0 8 0,-3-2-8 0,2 4 8 16,1-2-8-16,0 0 0 0,-3 1 0 0,3-1 8 16,0 0-8-16,-3-3 0 0,3 1 0 0,-3 2 0 0,3-3 0 0,-3 3 8 15,0 0-8-15,3-2 8 0,-3 2-8 0,3-3 12 16,0 0-12-16,-3 1 12 0,0-3-1 16,0 2 0-16,3-2 0 0,-3 0 0 0,0-1 2 0,0 1 1 15,3 0 0-15,-3 0 0 0,0-3 5 0,0 3 1 16,0-3 0-16,3 0 0 0,-3 0-2 0,3 0 0 15,-3-2 0-15,3-1 0 0,0 3-10 0,-3-2-8 16,3-1 12-16,0 1-12 0,0-4 8 0,0 1-8 16,0-3 0-16,0 3 0 0,0 0 0 0,-3 0 0 15,3-3 0-15,0 0 0 0,-3-2 0 0,3 2 0 16,-3-2 0-16,3 2 0 0,-3-3 0 0,0 3 0 16,3-2 0-16,-3 2 0 0,0 0 0 0,0 1 0 0,0-4 0 15,0 3 0-15,0-2 8 0,0-1-8 0,-3-2 0 16,3 0 0-16,0 0 8 0,-3 0-8 0,3 3 0 15,-3-4 0-15,3-1 10 0,0 2-10 0,-3-1 8 0,3 4-8 16,0-3 12-16,3 2-2 0,-3-2-1 0,0 3 0 16,0 2 11-16,0-2 1 0,3-1 1 15,-3 3 0-15,0-2-22 0,0-1-15 0,0 1 3 0,0 2 0 16,0-2 12-16,0 5 16 0,-3-6-3 0,3 6-1 16,0-3 1-16,-3 0 0 0,0 0 0 15,0 3 0-15,0-3 4 0,0 6 1 0,0-8 0 0,0 2 0 16,0 3-6-16,-3-6-2 0,3 1 0 0,-3-1 0 15,3 1-10-15,0-1 10 0,-3 1-10 0,3 2 10 16,-3-2-10-16,0 2 0 0,0 0 0 0,1 0 0 16,-1 0 0-16,0 0 0 0,0 1 0 0,0-1 8 0,-3 0-8 15,3 0 8-15,-3-2-8 0,0-1 8 0,0-4 1 16,3-1 0-16,0-3 0 0,0 1 0 0,3 2-17 16,-3 0-4-16,3 1-1 0,-3 2 0 0,3 0 13 15,-3-1-9-15,0 4 9 0,3 0-8 0,0-4 21 0,1-1 5 16,-4-1 1-16,3 3 0 0,0-3-27 0,0 0-6 15,-3 3-1-15,0 0 0 0,3 0 5 0,-3 3 1 16,0-1 0-16,-3 1 0 0,0 2 9 0,3-3 8 16,-3 1-8-16,0-1 11 0,0-4-24 0,3-1-5 15,0 3-1-15,0-3 0 0,0 0 8 0,-3-2 2 16,1 2 0-16,-1 0 0 0,6-2 9 0,-3 2 9 16,-3 1-1-16,0-4-8 0,0 6 0 0,0-3 0 15,0 3-15-15,-3 3 5 0,3-6 10 0,-3 0 0 16,0 6 0-16,3-1-8 0,-2 1 8 0,-1-1-8 0,0 1 8 0,0-1-8 15,0 9 8-15,3-6-12 0,-3 8 12 0,0-8-12 16,0 3 12-16,-3 0 8 0,4 3-8 16,-4-1 11-16,0 1 13 0,0-1 4 0,0 3 0 0,-3-5 0 15,0 2-28-15,3 1 0 0,-5-3-12 0,-1 2 12 16,-3-7 19-16,-3 2 11 0,3 3 2 0,-2-6 1 16,2 4-25-16,-3 1-8 0,3 1 0 0,0-5 0 15,3 7 0-15,1-5 0 0,-1 3-8 0,0 3 8 16,0-3-15-16,0-1 3 0,0 4 1 0,1-1 0 15,-1-2-5-15,0 3 0 0,0-6-1 0,0 3 0 16,-3 0 6-16,4 2 2 0,2-5 0 0,-3 3 0 16,-3 3 9-16,0-4 8 0,0 1-8 0,1 3 11 15,-1-6-11-15,0 3 10 0,0 0-10 0,0 2 10 16,1-7-10-16,2 7 12 0,-6-2-12 0,6-6 12 0,-3 4-12 16,-2-4 0-16,-1 1 0 0,3 2 0 0,3-3 0 0,-3 6-11 15,0-5 3-15,1 5 0 0,-4 2 8 0,3-5-10 16,3 3 10-16,-3 3-10 0,1-1 10 0,-1 3 0 15,3 3 0-15,0-6 0 0,0 6 0 16,0 0 0-16,-2-6 0 0,2 1 0 0,-3 2 0 0,3-10 0 16,0 7 10-16,0-2-10 0,1-3 0 0,-4 3 0 15,0 2 0-15,3-2 0 0,-3-3 0 0,4 6-10 16,-4 2 10-16,3-2-8 0,-3-4 8 0,3 4 0 16,-3-1 0-16,1 1 0 0,2 2 0 0,0 3 0 15,0 2 0-15,0-2 0 0,0 5 0 0,-2-5 0 0,-1 2 0 16,0 3-8-16,-3-5 8 0,3 5 0 0,1-5 0 15,-1 0 0-15,3 2 0 0,-3 3-13 0,3-5 5 0,3 2 8 16,-2 3-20-16,2-5 4 16,-3 0 1-16,3 0 0 0,0-1 15 0,0 1-12 0,0 0 12 15,1 2-12-15,2-2 12 0,-3 5 0 0,0-5 0 0,0 0 0 16,0 5 0-16,-3-3 0 0,1-2 9 0,-1 5-9 16,-3-5 0-16,6 7 0 0,0 6 0 15,0-7 0-15,-5-4 0 0,5 3 0 0,0 8 0 0,-3-8 0 16,3 3 0-16,-3 0-13 0,6 5 2 0,1-8 1 15,-1 8 10-15,-3-11-8 0,0 8 8 0,-3-7-8 16,3 2 8-16,-6 0 0 0,4-3 0 0,-1 3 0 16,0 0 12-16,-3 3-3 0,0-3 0 0,3 3 0 15,1 0-9-15,-1 2-11 0,-3-2 3 0,0-1 0 0,3 1 8 16,-2 2 0-16,2-2 0 0,0 5 0 0,0-8 0 0,0 8 0 16,0-5 0-16,0 0 0 0,1 2 0 15,-1-2 0-15,-3 5 0 0,6 0 0 0,-3-6 12 0,0 6 0 16,-2 0 1-16,2 0 0 0,0-2-13 0,0 2 0 15,0-6 0-15,-2 6 0 0,-1-7-12 0,0 7-6 16,0-6-1-16,3 1 0 0,0 2 11 0,-2 3 8 16,2-5-12-16,-3 5 12 0,3-5-11 0,-3 5 11 15,0 0-10-15,-2 0 10 0,2 0-11 0,-6 5 11 16,3-5-12-16,-5 5 12 0,2-2-10 0,0 2 10 16,-3 1-8-16,4 1 8 0,-1-1 0 0,0 2 0 15,3 0 0-15,-3-3 0 0,4 3 0 0,-4 2 0 16,-3-7 0-16,0 2 0 0,4 1 0 0,-4-1 11 0,3-2-1 0,-6-3 0 15,1 5-10-15,5 0 0 0,0-5 0 0,3 3-11 16,-5 2 11-16,2 0 0 0,3-5 0 0,-3 3 0 16,4 2 0-16,-7 1 0 0,0-6 0 0,3 2 0 15,1 4 8-15,-4-1-8 0,-3-5 8 0,0 8-8 16,10-3 0-16,-7-2 0 0,-6 2 0 0,6 3 0 16,4-3 8-16,-4 1-8 0,-3 2 10 0,3-3-10 15,-5-5 24-15,5 5 0 0,-3-5-1 0,1 8 0 16,-4-8-23-16,6 0 0 0,0 0-12 0,1 0 4 15,-1 0 8-15,0 0 0 0,3 0 0 0,-2-5 0 16,2 10 0-16,-3-5-8 0,3-8 8 0,1 8-8 16,-4 0 8-16,3 0 0 0,-3 0 10 0,1 0-10 15,-1 0 0-15,3 0 0 0,0 0-13 0,4 3 4 16,-7-3 9-16,6 5 0 0,-3 0 0 0,3-5 0 0,-2 8 0 0,-4-8-8 16,6 0 8-16,-3 6 0 0,1 1 8 0,2-7 8 15,0 6 0-15,0-6 1 0,-3 0-27 0,4 0-6 16,-1 0 0-16,0 0-1 0,0 0 17 0,1 0 0 15,-1-6 0-15,3 6 0 0,-3 6 0 16,0-6 0-16,1 0-8 0,-4 2 8 0,0 4 10 0,3-1 6 16,-3-2 0-16,1 2 1 0,-4 0-28 0,6 3-5 15,-3-3-2-15,1 9 0 0,2-9 18 0,-3 8 0 16,6-5 0-16,-3 5 0 0,-2-5 0 0,2 3 0 16,-3 2 0-16,0 0 0 0,1-5 0 0,2 6 0 15,-3-4 0-15,0 3 0 0,1 1 0 0,-1-6 0 0,0 5-8 16,3-8 8-16,0 8 0 0,4-5 0 15,-4 3 0-15,3-3 0 0,3 5 0 0,-3-5 0 0,-2 2 0 0,2 4 0 16,0-6 0-16,-3 5 0 0,0-3 0 0,4 4 0 16,-1-1 0-16,-3 0 0 0,3 0 0 0,-3 3 0 15,1 3 0-15,-1-1 0 0,3 1 0 0,-3 2 0 16,-3 0-10-16,4 3 2 0,-1-6 0 0,-3-2 0 16,3 3 8-16,1-1 0 0,-7-2 0 0,3 3 0 15,3-1 0-15,-3 1 0 0,1-6 0 0,2 3 0 16,3 0 0-16,-3 5 0 0,3-8 0 0,1 6 0 15,-1-6 0-15,0 8 0 0,0-8 0 0,-3 6 0 16,4 7 0-16,-1-7 0 0,0 7 0 0,-3-7 0 16,3 7 0-16,-2-5 0 0,2 1 0 0,3 1-8 15,-3 4 8-15,3-6 0 0,0 3 0 0,1-3 0 16,-1 3 0-16,0-3 0 0,3 5 8 0,0-4-8 0,0-4 0 16,1 6 0-16,2-3 0 0,-3-2 0 0,0 7 0 15,3-7 0-15,-6 7 0 0,0 1-8 0,4-1 8 0,-4-5 0 16,3 3 0-16,-6 2 0 0,3-4 0 0,0 1 0 15,3 4 0-15,1-6 0 0,-4 6 0 0,3-4 0 16,-3 4 0-16,3-1-8 0,0 1 8 0,1 4 0 16,-1-4 0-16,3-1 0 0,-3 9 0 0,3-3 0 15,0-1 0-15,0 1 0 0,0-3 0 0,0 0 8 16,1 6-8-16,2-9 0 0,-3 6 0 0,0-6 0 16,0 1 0-16,3-1 0 0,-3 1 0 0,3-4 8 15,-3 4-8-15,4-1 0 0,-4 1 0 0,0-6 0 16,3 3 0-16,-6 2-8 0,3-5 8 0,-3 3 0 15,6-3 0-15,0 1 0 0,-2 1 0 0,-1-4 0 0,6 2 0 0,-3 3 0 16,-3-3 0-16,3 6 9 0,0-1-1 0,3 0-8 16,-3 6 0-16,3 0 0 15,-2 0 0-15,-1 2 0 0,6-2 8 0,-3 0-8 0,-3 2 0 0,3-8 0 16,0 6 12-16,0 0-12 0,-3 2 12 0,0-2-12 16,3 2 10-16,0 4-10 0,-3-4 8 0,4 0-8 15,-4-2 0-15,0 5 8 0,3-10-8 0,-3 4 0 16,3-4 0-16,-3 2 8 0,3-3-8 0,3 1 0 15,-6-3 8-15,3 2-8 0,-3-2 8 0,1 2-8 16,5 1 15-16,-3-1-3 0,-3 1 0 0,3-3 0 16,3 2-12-16,-3 0 0 0,3 4 0 0,0-1 0 15,0-3 0-15,0 3 0 0,-6-2 0 0,6 2 0 16,0-3-8-16,-3 1 8 0,0-1 0 0,3 1 0 16,-2-1 0-16,2 3 9 0,-3 0 1 0,3-2 0 0,0-6-10 0,3 5 0 15,-3-2 0-15,3 3 0 0,-3-9 0 16,0 3 10-16,0 3-10 0,3-3 10 0,0 0-10 15,0 1 12-15,0-1-12 0,0 0 12 0,0 0-12 0,0 0 0 16,3 0 0-16,0 3 8 0,0 0-8 0,-3-3 0 16,3 6 0-16,0-1 0 0,3-2 0 0,-3 0 0 15,0 5 0-15,-3-5 0 0,3 2 0 0,0-5 0 16,3 3 0-16,-3-3 0 0,-3 0 0 0,3 1 0 16,3-1 0-16,-3 0 8 0,-3 0 1 0,3-2 0 15,0 2 0-15,0-3 0 0,-3 4-1 0,0-4-8 16,3 1 12-16,0-1-4 0,0 1-8 0,-3-1 12 15,3-2-12-15,0 3 12 0,0-1-12 0,0 1 0 0,-3-1 0 0,3 1 8 16,0-1-8-16,0-2 0 0,0 5 0 16,0-2 0-16,0 2 0 0,0 0 0 0,0-5 0 0,0 2 0 15,0 4 0-15,0-1 0 0,0 0 0 0,0 0 0 16,0 0 0-16,0-2 0 0,0 2 0 16,-3-3 0-16,0 4 0 0,3-4 0 0,0 1 0 0,0-3 0 15,-3-1 0-15,3 1 0 0,-3 3 0 0,3-6 0 16,-3 0 0-16,3 1 0 0,-3-1 0 0,0-3 0 15,3 1 0-15,-6-1 0 0,3 1 9 0,3 0-9 16,-2 2 10-16,-1-3-2 0,0 4-8 0,3-1 12 16,-6 3-12-16,6-3 9 0,-3 3-9 0,0 0 8 15,0 0-8-15,0 0 10 0,0-1-10 0,3 1 10 16,-3-2 1-16,0 1 0 0,3-1 0 0,-3 1 0 16,3 1 0-16,0-2 0 0,-3-1 0 0,0 0 0 15,0 3-3-15,3-3-8 0,-3-2 12 0,3-1-4 0,0 1-8 0,-3-1 0 16,3 1 9-16,-3-3-9 0,3 3 0 0,0-3 0 15,0-1 0-15,0-1-12 16,0 4-24-16,3-2-6 0,0 0-1 0</inkml:trace>
  <inkml:trace contextRef="#ctx0" brushRef="#br0" timeOffset="54084.2662">11741 7141 115 0,'0'0'10'0,"0"0"-10"16,0 0 0-16,0 0 0 0,0 0 111 0,0 0 20 15,0 0 4-15,0 0 1 0,0 0-75 0,0 0-14 16,0 0-3-16,0 0-1 0,0 0-19 0,6-3-3 15,0 1-1-15,0-1 0 0,0-2-12 0,0 5-8 16,3-5 8-16,0 2-8 0,0 0 0 0,3-2 0 16,-3 0 0-16,6-1 0 0,-3 4 10 0,0-1-2 15,5-5-8-15,-2 6 12 0,0-4-12 0,0 1 0 16,3 2 8-16,0 1-8 0,-3-1 0 0,-1 3 0 0,4 3 0 16,0-3-264-1,-3 5-45-15</inkml:trace>
  <inkml:trace contextRef="#ctx0" brushRef="#br0" timeOffset="54285.7269">12560 7123 846 0,'0'0'18'15,"0"0"4"-15,0 0 1 0,0 0 1 0,0 0-24 0,6 2 0 0,-6-2 0 0,9 3 0 0,0-3 30 0,-3 3 1 16,0-3 0-16,3 0 0 0,3-3-31 0,-1 3 0 16,-2-5-11-16,0 2-269 15,0-2-55-15</inkml:trace>
  <inkml:trace contextRef="#ctx0" brushRef="#br0" timeOffset="54457.4154">12926 7014 633 0,'0'0'56'0,"6"0"-44"16,3 3-12-16,-3-3 0 0,0 2 84 0,0 1 14 15,3-3 3-15,-3 3 1 0,6-3-39 0,0 2-8 16,-1-2-2-16,1 3 0 0,3-3-42 0,0 3-11 0,0-1 0 0,0 1 0 31,3 0-104-31,-3-3-24 0</inkml:trace>
  <inkml:trace contextRef="#ctx0" brushRef="#br0" timeOffset="54607.8138">13447 7030 345 0,'0'0'31'0,"6"0"-31"0,3 5 0 0,0-2 0 16,0-3 114-16,3 0 17 0,0 0 3 0,-1 0 1 16,1-3-57-16,0 3-11 0,0-2-3 0,3-1 0 15,3 3-44-15,0-3-8 0,0 1-3 0,-1-1-329 16,-2 0-65-16</inkml:trace>
  <inkml:trace contextRef="#ctx0" brushRef="#br0" timeOffset="54750.4322">14114 6964 288 0,'0'0'12'0,"0"0"4"0,12 5-16 0,0-2 0 15,-1-3 0-15,4 2 0 0,-3-2 193 0,6 0 36 16,-3 0 7-16,3 0 2 0,0-2-189 0,0 2-37 15,5-6-12-15,-2 4 0 0</inkml:trace>
  <inkml:trace contextRef="#ctx0" brushRef="#br0" timeOffset="54930.1538">15036 6892 979 0,'9'6'43'0,"-3"-4"9"0,3 4-41 0,0-4-11 0,0 4 0 0,0 2 0 16,3-3 91-16,0 0 16 0,3 0 3 0,0-2 1 16,3 2-81-16,-1-2-16 0,1 0-3 0,3-1-1 31,3 1-99-31,0-6-20 0,20 3-4 0,-8-2-1 0</inkml:trace>
  <inkml:trace contextRef="#ctx0" brushRef="#br0" timeOffset="55081.749">15909 7006 799 0,'6'0'17'0,"0"3"4"0,2-3 1 0,4-3 1 15,6 3-23-15</inkml:trace>
  <inkml:trace contextRef="#ctx0" brushRef="#br0" timeOffset="55754.5605">18007 7157 806 0,'0'0'36'0,"0"8"7"0,-3 0-35 0,0 2-8 0,3-2 0 0,-3 3 0 15,3-3 256-15,0 0 50 0,6 0 10 0,-3-3 1 31,6 0-285-31,0 1-58 0,0-4-11 0,3 1-3 0,6-6-118 0,-1-2-24 0,-2-3-5 0,3-3-1 16</inkml:trace>
  <inkml:trace contextRef="#ctx0" brushRef="#br0" timeOffset="55914.2095">18492 7183 1234 0,'12'11'55'0,"-6"-6"11"0,-3 1-53 0,6-1-13 16,3 3 0-16,-3 0 0 0,0 0 86 0,-3 2 14 15,0-2 4-15,0 0 0 0,6-3-43 0,-1 3-8 16,1-2-1-16,6-4-1 0,-3 1-41 0,3-3-10 16,0 0 0-16,0-5 0 15,0-6-167-15,-1 1-35 0</inkml:trace>
  <inkml:trace contextRef="#ctx0" brushRef="#br0" timeOffset="56071.788">19213 7088 633 0,'3'8'56'16,"3"3"-44"-16,-1-3-12 0,1 2 0 0,3 1 208 0,0-3 40 0,-3 0 8 0,3 0 2 15,3 2-194-15,0-2-40 0,-3 0-7 0,3-3-1 16,0 1-25-16,0-4-5 0,0 1-1 0,2-3-689 16</inkml:trace>
  <inkml:trace contextRef="#ctx0" brushRef="#br0" timeOffset="56216.4157">19754 7191 1292 0,'9'11'57'0,"-6"-6"12"16,3 1-55-16,0 1-14 0,3-1 0 0,0-1 0 0,3-2 0 0,0-3 0 15,6 0-12-15</inkml:trace>
  <inkml:trace contextRef="#ctx0" brushRef="#br0" timeOffset="56402.9228">20731 7096 1220 0,'9'11'54'0,"-3"-6"11"0,2-2-52 16,1 2-13-16,0 0 0 0,3-2 0 16,3 2-58-16,0-2-14 0,0-3-4 0,0 0 0 0</inkml:trace>
  <inkml:trace contextRef="#ctx0" brushRef="#br0" timeOffset="56566.9938">21394 7141 230 0,'9'11'20'16,"0"-1"-20"-16,-3 1 0 0,3-3 0 16,3 2 224-16,3 1 41 0,-3 0 8 0,3-4 2 15,-3 1-196-15,5 0-39 0,1-2-8 0,0-1-2 16,-3-2-30-16,6-1 0 0,0-4 0 0,0-1-388 16,-4-2-83-16</inkml:trace>
  <inkml:trace contextRef="#ctx0" brushRef="#br0" timeOffset="56725.5708">22142 7186 1036 0,'14'21'92'0,"-5"-10"-73"15,3-1-19-15,-3 4 0 0,0-1 128 0,3-3 21 16,3 4 5-16,3-4 1 0,0 1-82 0,2 2-16 16,1-2-3-16,3-3-1 0,0-6-53 0,0 1-18 15,0-6 0-15,-1-5-500 16,1-2-100-16</inkml:trace>
  <inkml:trace contextRef="#ctx0" brushRef="#br0" timeOffset="56852.2335">23207 7173 1324 0,'6'24'59'0,"0"-14"12"0,-3 3-57 0,0-5-14 0,0 0 0 0,-3-8-586 16</inkml:trace>
  <inkml:trace contextRef="#ctx0" brushRef="#br0" timeOffset="66783.1691">13039 12179 921 0,'-24'0'82'0,"15"0"-66"0,1 2-16 0,-7 1 0 15,3 0 115-15,-3 2 19 0,0-2 4 0,3 2 1 16,-3-2-55-16,0-1-12 0,3 4-1 0,0-6-1 16,4 5-32-16,-7-5-6 0,6 2-2 0,-3 1 0 0,3 0-18 15,0-3-4-15,0 2-8 0,0-2 12 0,6 0-12 0,3 0 0 16,0 0 0-16,0 0 0 0,3 6 0 16,6 2 0-16,3 0 0 0,6 0 0 0,3 2-25 0,5 1 1 15,4-3 1-15,3 2 0 0,6-2 23 0,2-3 0 16,4-2 0-16,0 0 0 0,2-1 0 0,-2-2 0 15,0-5 0-15,-4 0 0 0,4-6 19 0,-3-2 1 16,-4 0 1-16,1-3 0 0,-3 0 12 0,-7-3 3 16,-2 1 0-16,0 2 0 0,-9 3 22 0,-3 0 5 15,-6-1 1-15,0 4 0 0,-3-1-11 0,-6 3-1 16,0 0-1-16,-6 0 0 0,-3 0-19 0,-6 1-3 16,0-1-1-16,0 2 0 0,-6 1-15 0,-3 0-3 15,1-3-1-15,-4 2 0 0,-3 1-9 0,0 0 0 16,-3-3 0-16,1 3-11 0,-7-1 11 0,3-2 8 0,1 3-8 0,-1 0 11 31,6 2-31-31,3 1-5 0,-2-1-2 0,2 3 0 16,3 5-99-16,3 1-20 0,-6 4-4 0</inkml:trace>
  <inkml:trace contextRef="#ctx0" brushRef="#br0" timeOffset="67277.8467">13063 11679 576 0,'-12'10'51'0,"12"-10"-41"0,-6 6-10 16,0-1 0-16,3 0 238 0,0 3 46 15,3 0 8-15,3 3 3 0,6-3-228 0,0 2-46 0,6 1-9 0,-3 2-1 16,0-2-11-16,6-4 0 0,-1 4 0 0,4-3 8 15,6-3-8-15,-3-2 0 0,0 0 0 0,0-6 0 16,2 3 0-16,-5-8 0 0,3 3 0 0,-3-6 8 16,0 1 18-16,-3-4 3 0,-4 1 1 0,1 0 0 15,-3 2-14-15,-3-2-4 0,0 2 0 0,0 1 0 16,-6-1-1-16,0 3-1 0,-6-2 0 0,3-1 0 16,-6 1-2-16,0 2 0 0,-6-3 0 0,3 3 0 15,-6-2 4-15,0 2 0 0,-2 0 0 0,-1 0 0 16,-3 0 7-16,-3 0 1 0,0 0 1 0,-5 3 0 15,-4 2-37-15,3 0-7 0,3 1-1 0,0 4-1 16,-2 4-17 0,5-1-3-16,0 0-1 0,3 1-499 0,0 1-100 0</inkml:trace>
  <inkml:trace contextRef="#ctx0" brushRef="#br0" timeOffset="67610.4645">12980 11480 1681 0,'0'0'74'0,"0"0"16"0,-6 6-72 0,3-1-18 0,3-5 0 0,-6 8 0 16,3 0 64-16,0 2 8 0,0 4 3 0,0-1 0 15,0 8-51-15,3 0-9 0,-3 3-3 0,3 8 0 16,0 2-12-16,0 3 0 0,3 3 0 0,0-1 0 16,0 4-13-16,0 2-3 0,3 0 0 0,0 2 0 31,3-2-112-31,0 0-22 0,3 0-5 0,-1-8-1 0</inkml:trace>
  <inkml:trace contextRef="#ctx0" brushRef="#br0" timeOffset="67827.8869">13507 11663 1818 0,'0'0'40'0,"0"0"8"0,0 0 1 16,0 0 3-16,0 0-42 0,0 0-10 0,0 0 0 0,0 0 0 0,0 0 42 0,0 8 6 16,0 0 2-16,2 5 0 0,-2 3-37 0,3 2-13 15,-3 9 9-15,3-1-9 0,0 6 0 0,3 2 0 16,-3 1 0-16,3 2 0 0,-3 0 8 0,3 3-8 16,0 2 8-16,-3 0-605 15,6-2-122-15</inkml:trace>
  <inkml:trace contextRef="#ctx0" brushRef="#br0" timeOffset="69278.614">13248 11703 57 0,'0'0'0'0,"0"0"0"0,0 0 0 0,0 0 0 15,0 0 0-15,0 0 0 0,0 0 108 0,0 0 17 16,0 0 3-16,0 0 1 0,0 0-89 0,0 0-19 15,0 0-3-15,6 5-1 0,-6-5-1 0,0 0-1 16,0 0 0-16,2 2 0 0,-2-2 25 0,0 0 6 0,0 0 1 0,0 0 0 16,6 3-11-16,-6-3-3 0,0 0 0 0,0 0 0 15,0 0 1-15,3 0 0 0,-3 0 0 0,0 0 0 16,6-5-15-16,-6 5-3 0,0 0-1 0,0 0 0 16,0 0-6-16,0 0-1 0,0 0 0 0,0 0 0 15,0 0 4-15,0 0 1 0,0 0 0 0,3-5 0 16,0-1 35-16,0 1 6 0,-3 5 2 0,3-8 0 15,0 0 47-15,-3-5 9 0,3 2 3 0,0-5 0 16,0-2-25-16,0-9-5 0,-3 1-1 0,6-8 0 16,0-9-20-16,0-4-4 0,3-12 0 0,3-7-1 15,6 0-31-15,-3-5-7 0,5-9-1 0,1-2 0 16,3-2-20-16,0-1 0 0,3 3 0 0,-1 0 8 16,1-3-8-16,6 6-13 0,-3 2 3 0,0 3 1 15,-1 0-13-15,1 5-2 0,0 0-1 0,0 3 0 16,-4 0 1-16,1 0 0 0,0 5 0 0,0 6 0 15,0 2-4-15,-1 0-1 0,-2-3 0 0,0 8 0 16,0 1-17-16,-3 2-3 0,-1-3-1 0,-2 6 0 16,3 2-88-16,-3 3-18 0,-3 3-3 0</inkml:trace>
  <inkml:trace contextRef="#ctx0" brushRef="#br0" timeOffset="70448.5726">13992 9091 345 0,'0'0'31'0,"0"0"-31"16,-3 0 0-16,3 0 0 0,0 0 96 0,0 0 14 16,-3 0 2-16,-3 0 1 0,3 0-52 0,-3-3-10 0,0 1-3 15,0-1 0-15,0 3-3 0,3-2-1 0,-6-1 0 0,3-2 0 16,-3 2-6-16,3 0-2 0,0 1 0 0,0-1 0 16,0 0-11-16,0 1-2 15,0 2-1-15,1 2 0 0,-1 1-14 0,0 0-8 0,0 2 8 0,0 3-8 16,0 0 0-16,-3 2 0 0,3 4-10 0,-3 4 10 15,0 1-8-15,3 2 8 0,0 0 0 0,0 0 0 16,0 3-10-16,3 2 10 0,0-2-8 0,0 0 8 16,6 0 0-16,3 0 0 0,-3-3 0 15,3-3 0-15,0-2 9 0,6-3 7 0,0-2 2 0,0-3 0 16,3-5 20-16,3-3 4 0,-1 0 1 0,1-6 0 16,3-2-8-16,0-2-2 0,-3-1 0 0,3-2 0 15,-3-6-9-15,2-2-1 0,-2 3-1 0,0-3 0 16,0-3 7-16,-3 3 2 0,-6-6 0 0,3 9 0 15,-6-1-31-15,-3 1-12 0,0-1 1 0,-6 3 0 0,0 3 19 16,-3 0 3-16,-3-3 1 0,-6 5 0 0,0 3-29 16,-3 3-6-16,-6 2-1 0,0 3 0 15,1 0-12-15,-4 6-4 0,0 4 0 0,3-2 0 16,-3-2-1-16,4 4-1 0,2 1 0 0,3-1 0 16,0 6-70-16,6 0-15 0,0 3-2 0</inkml:trace>
  <inkml:trace contextRef="#ctx0" brushRef="#br0" timeOffset="70802.9859">14438 8983 1130 0,'-12'-8'50'0,"6"2"10"0,-3 1-48 0,6 0-12 0,-6 0 0 0,7-1 0 16,-4 6 48-16,6 0 8 0,-6 0 0 0,6 0 1 16,-6 3-26-16,0 5-6 0,3 0-1 0,3 5 0 15,0 0-12-15,-3 8-4 0,6 1 0 0,3-1 0 16,0 3-8-16,0-3 0 0,0 0 0 0,-1 0 0 16,4-2 0-16,0-6 0 0,3 0 0 0,-3 0 0 15,3-5 28-15,-3-3 9 0,0 1 3 0,0-6 0 16,3-3-12-16,0-2-3 0,-3-6 0 0,3-2 0 0,-4 0 5 15,4-8 1-15,-3-3 0 0,0-3 0 16,0-4-17-16,-6 1-3 0,3 4-1 0,-6 2 0 0,-3 3-21 16,0 3-4-16,0 2-1 0,-6 2 0 15,-3 4-25-15,0-1-6 0,-2 6-1 0,-1 2-689 16</inkml:trace>
  <inkml:trace contextRef="#ctx0" brushRef="#br0" timeOffset="71101.1892">13992 9168 576 0,'-12'-16'25'0,"9"8"6"0,-3-3-31 0,-3-2 0 0,3 0 0 0,0-3 0 15,0-2 189-15,3 2 32 16,-3 0 7-16,6-3 0 0,-3 3-155 0,3 3-31 0,3 0-6 0,0 0-2 16,3 0-8-16,3 5-2 0,3-3 0 0,0 3 0 15,6 3-13-15,0-1-3 0,2-1-8 0,1 4 12 16,6 0-12-16,3 1 0 0,-3 2 0 0,2 0 0 16,1 0 0-16,3 2 0 0,-6 1 0 0,2 0 0 15,1 2-44 1,0-3-1-16,3 1-1 0,-10 0-407 0,1-1-82 0</inkml:trace>
  <inkml:trace contextRef="#ctx0" brushRef="#br0" timeOffset="71338.8393">13974 9438 403 0,'0'0'36'0,"0"0"-36"16,0 0 0-16,0 0 0 0,0 0 248 0,3 5 44 16,-3-5 8-16,15 8 1 0,3-5-173 0,5-6-36 15,4-2-6-15,3-1-2 0,3-4 1 0,5-3 0 16,1-6 0-16,3 0 0 0,5-4-57 0,4-1-12 0,0 0-3 0,2-2 0 31,1-4-115-31,-7 4-23 0,-2 2-5 0,-3 0-1 0</inkml:trace>
  <inkml:trace contextRef="#ctx0" brushRef="#br0" timeOffset="72315.0789">14459 9279 1504 0,'0'0'67'0,"0"0"13"0,0 0-64 0,0 0-16 0,0 0 0 0,6 5 0 16,6 6 24-16,3-3 0 0,0 2 1 0,5 6 0 16,1 0-10-16,3 3-3 0,3 2 0 0,3 3 0 15,-4 5 0-15,10 2 0 0,0 4 0 0,6 7 0 16,2 1-12-16,4 4 0 0,5 3 0 0,4 9 0 15,-3 1 0-15,2 9 9 0,7 5-9 0,-4 0 8 16,-2 1-33 0,-1-4-7-16,-2-5-2 0,-4-2 0 0,-2-6-22 0,-6-5-5 0,-7-8-1 15,-2-6 0-15</inkml:trace>
  <inkml:trace contextRef="#ctx0" brushRef="#br0" timeOffset="74924.1372">15298 10713 345 0,'0'0'31'15,"-6"0"-31"-15,-2 0 0 0,2 0 0 0,0-3 149 0,0 3 24 16,6 0 5-16,-6 0 1 0,3 0-127 0,3 0-26 16,-6 0-5-16,6 0-1 0,-6 6-20 0,0-1-8 15,3 3 0-15,0 0 0 16,0 5-20-16,0-2-3 0,3 2-1 0,3 3 0 15,0 2-10-15,0 1-2 0,0-3-1 0,3 2 0 0,3-2 62 0,0 0 13 16,3 0 2-16,2-3 1 0,-2-2-1 0,6-6 0 0,-6 0 0 0,6-2 0 16,0-3 20-16,3-5 3 15,0-1 1-15,-1-4 0 0,1-1 1 0,0-2 1 0,-6-3 0 16,3 0 0-16,0-2-3 0,-3-4-1 0,-1 1 0 0,-5 0 0 16,3 3-34-16,-6-4-8 0,0 4 0 0,-3-1-1 15,-3 1-11-15,0 2 0 0,-3 3 0 0,-3 2 0 16,-3-2-8-16,-6 5 8 0,3-3-10 0,-5 6 10 15,-1 0-16-15,-3 0 2 0,0 5 1 0,-3-3 0 32,3 3-16-32,1 0-3 0,-1 3-1 0,3-1 0 0,6 3 9 0,-3 1 1 0,6 2 1 0,3-3 0 15,0 6-82 1,3-1-16-16</inkml:trace>
  <inkml:trace contextRef="#ctx0" brushRef="#br0" timeOffset="75317.6302">15760 10631 921 0,'0'0'82'0,"-6"0"-66"16,-3-3-16-16,3 1 0 0,-3 2 162 0,0-8 29 16,3 2 5-16,0-1 2 0,0 1-136 0,-3 1-27 15,3-3-6-15,-3 3-1 0,3 2-28 0,1-2-8 16,-1 5-1-16,3-3 0 0,3 3-7 0,-3 3-2 15,-3-1 0-15,3 4 0 0,3-1 3 0,-3 6 1 16,3 2 0-16,0 0 0 0,0-2 14 0,3 4 0 16,-3-1 0-16,6-1 0 0,-3-2 0 0,0-1 0 0,3-2 0 0,-1 0 0 15,1 0 0-15,0-3 10 0,3-2-10 0,0 0 8 16,-3-3 13-16,3 0 3 0,0-3 0 0,0-2 0 16,3-3 11-16,-3 0 2 0,3-3 1 15,-3-2 0-15,0 0-10 0,2-1-3 0,-2-1 0 0,0-4 0 16,0-2 3-16,-3 2 0 0,-6-2 0 0,3 3 0 15,3-4-28-15,-3 4-14 0,-3 2 2 0,0 0 0 16,0 0 0-16,0 6 1 0,-3-1 0 0,0 1 0 16,-3 4-6-16,-3 1-2 0,-3 0 0 0,0-1 0 15,-5 4-22 1,2 4-5-16,0 4-1 0,-3 2-738 0</inkml:trace>
  <inkml:trace contextRef="#ctx0" brushRef="#br0" timeOffset="75656.6187">15310 10586 1447 0,'0'0'64'0,"0"0"13"0,0 0-61 0,0 0-16 0,0 0 0 0,0 0 0 16,0 0 87-16,0 0 14 0,0 0 3 0,9-5 1 15,3 2-62-15,0-2-13 0,6-3-2 0,0 0-1 16,3 0 1-16,2 0 0 0,4-3 0 0,-3 1 0 15,3-3-37-15,3 2-7 0,-1-2-2 0,1 0 0 16,-3-1 18-16,3 1-12 0,2 0 12 0,-2 0-10 31,0-1-78-31,0 1-15 0,-9 3-3 0</inkml:trace>
  <inkml:trace contextRef="#ctx0" brushRef="#br0" timeOffset="75920.0601">15522 10964 633 0,'0'0'28'0,"0"0"6"0,0 0-34 0,9 0 0 16,0-2 0-16,-1-1 0 0,1-5 288 0,6 3 50 15,0-3 10-15,3-5 3 0,0-1-239 0,3 1-47 16,0-3-9-16,2 0-3 0,4-2-29 0,0-1-7 16,0 4-1-16,2 1 0 0,-2-2-29 0,-3 1-7 15,-3 1 0-15,0 4-604 0,0-3-120 0</inkml:trace>
  <inkml:trace contextRef="#ctx0" brushRef="#br0" timeOffset="76650.1433">15715 10803 115 0,'0'0'0'0,"0"0"10"0,-6 0-10 0,6 0 0 0,-6 0 0 0,6 0 0 15,-6 0 299-15,6 0 57 0,0 0 12 0,0 0 3 0,-3-3-259 0,3 3-51 16,0 0-10-16,-6 0-3 0,3-2-31 0,3 2-6 16,0 0-2-16,0 0 0 0,0 0-9 0,0 0 0 15,0 0 0-15,0 0-11 0,3 2 11 0,6 6 0 16,-3 3 0-16,6 2-8 0,0 0 8 0,0 1 14 16,3 7-3-16,0-3-1 0,3 3 18 0,-4 3 4 15,1 0 1-15,3 2 0 0,3 1-21 0,0-1-4 16,0 3 0-16,-3-2-8 15,-1 2-90-15,1-3-25 0,0-2-5 0,-6 0 0 0</inkml:trace>
  <inkml:trace contextRef="#ctx0" brushRef="#br0" timeOffset="77605.6927">16215 11105 1152 0,'0'0'51'0,"0"0"10"0,0 0-49 0,0 0-12 15,-3 2 0-15,0 4 0 0,0-4 161 0,3-2 30 16,0 0 5-16,-3 5 2 0,-3 1-145 0,0-4-29 16,3 4-5-16,0 2-2 0,-3-3-17 0,-2 0-12 15,2 3 1-15,-3 0 1 0,0 0-6 0,-3 0-2 16,0 0 0-16,-3 2 0 0,0 1 18 0,-6 2 0 15,-2 1 11-15,-1-1-11 0,0 0 20 0,-3-2-2 16,-6-1-1-16,4 1 0 0,2-1 12 0,0-2 3 16,0 0 0-16,0-3 0 0,4 1-32 0,2-1-12 15,3-2 1-15,3-3 0 0,0 2 11 0,3 1 14 16,3-3-3-16,3 0-1 0,0 3-10 0,0-3 10 0,6 0-10 16,0 0 10-16,0 0-10 0,0 0 0 0,0 0 0 0,0 0 0 15,0 0-12-15,9 5 12 0,0 3-10 16,3-3 10-16,-6 3 0 0,6 0-9 0,0-3 9 0,3 3 0 15,-3 0 0-15,3 0 0 0,0 0 0 0,-4 0 0 16,1 0 11-16,0 0-3 0,0 0 0 0,0 0 0 16,0 0-8-16,-3 0 12 0,3 0-12 0,-3 0 12 15,-6-1-12-15,0 4 10 0,3 0-10 0,-3-1 10 16,-6 1-10-16,3-1 0 0,0 1-10 0,-3 2 10 16,0-2 18-16,-3 2 10 0,3-2 1 0,-3-1 1 31,3-5-203-31,0 3-41 0,3-8-8 0,0 0-2 0</inkml:trace>
  <inkml:trace contextRef="#ctx0" brushRef="#br0" timeOffset="77885.9422">16266 11110 172 0,'0'0'16'0,"-3"5"-16"16,0 0 0-16,0 1 0 0,3-6 396 0,-3 8 76 16,0 0 15-16,3 0 3 0,0-1-338 0,0 4-67 15,3 2-13-15,0 3-4 0,3 0-29 0,0 3-7 0,0-6 0 0,3 5-1 16,0-2-31-16,2 0 0 0,-2-5 0 0,6 2 0 31,3-3-151-31,-3-2-23 0,12 8-5 0,-9-13-1 0</inkml:trace>
  <inkml:trace contextRef="#ctx0" brushRef="#br0" timeOffset="81873.5468">9991 12303 345 0,'0'0'31'0,"0"0"-31"0,-9-3 0 0,0 3 0 16,3-5 191-16,0 3 32 0,-2-1 6 0,-1 0 2 15,3 1-140-15,3-1-28 0,-3-2-6 0,3 2-1 16,-3-2-38-16,6 5-8 0,3-6-2 0,-3 1 0 0,-3-3-8 0,3 0 0 15,-6 3 0-15,3-3 0 0,3 0 10 0,-3 3 0 16,-3 0 0-16,3-3 0 0,0 0 0 0,0 0 0 16,3-3 0-16,-3 1 0 0,0-1-10 0,3 0 0 15,0-2 9-15,-3 3-9 0,0-4 0 0,3 4 0 16,3-3 0-16,0-3 0 0,-3 2 0 0,3-4 0 16,0 2 0-16,0-2 0 0,0 2 0 0,0-3 0 15,0-5 0-15,0 3 0 0,3 0 0 0,0-3 0 16,0-2 0-16,3-1 8 0,0 1-8 0,0-3 0 15,-1 0 0-15,1-3 0 0,0 3 0 0,3-3 8 16,-3 3-8-16,3-6 0 0,-3 4 0 0,3-1 0 16,-3 0 0-16,3 0 0 0,0-2 0 0,0 0 0 0,-4-3 0 0,4 2 0 15,0-4 0-15,0 4 0 0,0-2 0 16,0 0-8-16,3 3-8 0,0-3 0 0,-3-3-1 16,3 0 0-1,-4 1-12-15,1-1-3 0,3 0 0 0,0-2 0 0,0 2 7 0,0-2 1 0,-3 2 0 0,3 0 0 16,-3 1 16-16,-1-1 8 0,7 0-8 0,-3-2 8 15,3 2 0-15,0-5 0 0,-3 3 9 0,0 2-9 16,6-2 0-16,-7 2 0 0,4 1 0 0,0-1 0 16,0 0 0-16,0 1 0 0,0-4 0 0,0 1 0 15,-4-3 0-15,4 3 0 0,3-3 0 0,-3 5 0 16,0-5 0-16,3 5 0 0,3 1 0 0,-4-1 0 16,4-2 0-16,3-1 0 0,0 4 0 0,-3-1 0 15,5 3 0-15,-2 0 0 0,0 0 0 0,-3 5 0 16,3-2 0-16,-1 2 0 0,-2-3 0 0,3 4 0 15,-3-1 0-15,3 0 0 0,-1-2 0 0,1-1 0 0,3-2 13 16,-3 0-4-16,2 6-1 0,1-4 0 0,-3 3 0 16,6 3 0-16,-4 0 0 0,4 0 0 0,-3 0-8 0,3 0 0 15,-4 0 0-15,4 2 8 0,0-4 0 0,3 2 0 16,-4 2 0-16,7-2 0 0,0 0-8 0,2 0 0 16,-2 0 0-16,3 2 8 0,0-2-8 0,-4 3-11 15,4-3 3-15,0 2 0 0,-1-2 8 0,1 0 0 16,-3 2 0-16,2-2-8 0,1 0 8 0,6 3 14 15,-4 2-3-15,1-3-1 0,-3 1-10 0,2 0 0 16,1 2 0-16,2 0 0 0,1 0 0 0,3 3-17 16,-1 2 4-16,1-2 1 0,-1 3 12 0,-2 2 0 0,3 0 0 15,-1-3 0-15,1 4 0 0,0 1 0 0,-1-2 0 16,-2 3 10-16,-1-3-10 0,4 3 0 0,-3-3 0 0,-4 3 0 16,1-3 12-16,0 3 0 0,-4-3 0 0,4 5 0 15,2-2 9-15,1 3 3 0,0 2 0 0,-1 2 0 16,-2-2-11-16,3 3-1 0,-4 0-1 0,1 2 0 15,0 3 9-15,2 0 1 0,7 0 1 0,-1 3 0 16,-2 0-22-16,0 2 0 0,-1 0 0 0,1-2 0 16,-1 2 0-16,1 0 0 0,3 3 0 0,-4 0 0 15,1 3 0-15,-1-1 0 0,-5-2 0 0,3 3 0 16,-1 2 0-16,1-2 0 0,0-1 8 0,2 1-8 16,-2 2 12-16,-1-2-3 0,-2-1 0 0,3-2 0 15,-7 0 2-15,4 0 0 0,-3-3 0 0,-1 3 0 16,4-2 3-16,0-1 1 0,-1 3 0 0,1 0 0 15,0 0 0-15,-4 2 0 0,4-2 0 0,-3 5 0 0,-4 1-5 16,4-1-1-16,3 3 0 0,-1 0 0 0,-2 0 3 0,3 2 1 16,-1 6 0-16,4-3 0 0,-4 0-13 0,1 3 0 15,0 0 0-15,-1 0 0 16,4-1 0-16,0 4 0 0,-1-1 0 0,4 1 0 0,-1 2 0 0,-2-3 0 16,3 4 0-16,-4-4 0 0,-2 3 0 0,3-2 0 15,-7 2 0-15,4 0 0 0,6 0 15 0,-7 0-3 16,-8 0-1-16,0 0 0 0,8 0 27 0,-8 0 6 15,0-2 0-15,-4-1 1 0,4 1-21 0,3 2-5 16,0 0-1-16,-4 0 0 0,-2 3-5 0,3 2-1 16,5 3 0-16,-2 0 0 0,-3 3-12 0,0-3 0 15,2 3 0-15,-2-1 0 0,-3 4 8 0,-4-1-8 16,7 3 0-16,-3 0 0 0,0 8 8 0,-4-3-8 0,1 3 0 0,6-3 0 16,-3 1 12-16,-4-1-4 0,-2-5-8 0,0 5 12 15,0-2 11-15,-3 2 1 0,-1 3 1 0,1-3 0 16,-3 3-6-16,3-3-2 0,0 1 0 0,-1-1 0 15,1 3-9-15,0 0-8 0,3 2 12 0,-3 1-12 16,2 2 8-16,1-2-8 0,-3 2 0 0,3 0 0 16,0 3 0-16,-4 0 0 0,-5 0 0 0,3 0 0 15,0-1 0-15,0-1 0 0,-3-4 8 0,-3 6-8 16,2-3 0-16,-2 3 0 0,0 0 8 0,0 0-8 16,-3-3 0-16,0 0 0 0,3-2 0 0,-3 2 0 15,-3 0 0-15,0-2 0 0,-1-3-15 0,-5-3 5 16,3-5-11-16,-3-5-3 0,-3-9 0 0,-3-4-655 15,-3-9-131-15</inkml:trace>
  <inkml:trace contextRef="#ctx0" brushRef="#br0" timeOffset="83169.3248">9982 12417 1220 0,'-3'-5'54'0,"0"5"11"0,0 0-52 0,3 0-13 15,0-3 0-15,0 3 0 0,0 0 41 0,0 0 6 16,0 0 1-16,0 0 0 0,0 0-28 0,6-3-4 0,-6 3-2 0,9-2 0 16,-3 2-1-16,6 0 0 0,-3 0 0 0,6 2 0 15,0-2-13-15,0 6 0 0,0-1 0 0,-1 0 0 16,4 3 0-16,3 3 0 0,3-1 8 0,0 4-8 15,0 1 17-15,2 1 1 0,4 5 0 0,0-2 0 16,3 5-18-16,2-3 0 0,4 0 0 0,3 3 0 16,-4-3 0-16,4 3-20 0,-3-3 2 0,-1 0 1 15,1-5 17-15,3 0 12 0,0-3-1 0,2 0-1 16,4 3 4-16,-1-2 1 0,-2-1 0 0,3 3 0 16,-1-3-15-16,1 3 0 0,0 0 0 0,-1 0 0 15,1-1 0-15,-1 1 0 0,4 3 8 0,-3-1-8 16,-1-2 0-16,-2 0 0 0,0 0 0 0,-4-3 0 15,1-5 16-15,3 3 1 0,-1-1 0 0,1-2 0 16,2-3 15-16,-2 1 4 0,3-1 0 0,-1 0 0 0,1 1-6 16,0-4-1-16,2 4 0 0,1-6 0 15,2 2-11-15,1 1-2 0,0 0-1 0,-4-1 0 0,4 1-15 0,-1 2 9 16,1-2-9-16,-1 2 8 0,4 0 7 0,3 3 1 16,-4-2 0-16,1 4 0 0,-4-2-24 0,4 3-5 15,-4-3-1-15,1 0 0 0,0-1 14 0,-1-1 16 16,4-1-3-16,-4 0-1 0,1 1-12 0,-7-1 0 15,1-5 0-15,3 0 0 0,-4 0 0 16,1-3 8-16,0 1-8 0,2-1 0 0,-2-2 8 0,-1-1-8 16,1 1 11-16,0 2-11 0,2-2 16 0,-2 0-4 15,-3-3-1-15,5 3 0 0,7-1-11 0,-1 4 0 16,1 2 0-16,-4 0 0 0,4-3 0 0,-1 3 0 16,-2-3 8-16,3 3-8 0,2 3 0 0,1-3 0 0,-7 3 0 0,1-1 8 15,-1 1-8-15,1 0 0 0,6-1 0 0,-4-2 0 16,-2 3 0-16,2 0 0 0,-2-3 0 0,-1 2 0 15,1-2 0-15,0 0 0 0,2-2 0 16,-2-1 0-16,2 0 0 0,1 1 0 0,-4-1 0 0,1 0 0 16,2-2 0-16,-2 2 0 0,3-2 0 0,-1 0 8 15,4 0-8-15,-1-1 0 0,-2 1 0 0,-1 2 0 16,1-2-19-16,-4 0 1 0,7-1 0 0,0 1 0 16,-1 0 18-16,1 0 0 0,-4-1-8 0,4 1 8 15,-4 0-13-15,1-1 1 0,-1-2 0 0,1 1 0 16,2-1 12-16,1-3 15 0,-3-2-3 0,-1-3-1 15,-5 3-11-15,5-3 0 0,4-3 9 0,-4 3-9 16,-5-2 0-16,3-1 0 0,5 1 0 0,-2-3 8 16,-7 0-8-16,4-1 0 0,-1 1 0 0,1 3 0 0,2-3 0 0,1-1 8 15,-3 4-8-15,-1-6 8 0,1-2-8 0,-4 4 0 16,-2 1 0-16,0 3 0 0,-1-3 0 0,1-1 9 16,-3 4-9-16,-1-1 10 0,-5 3-10 0,0-2 0 15,-4-1 0-15,-2 4 0 0,-3 1 0 0,-3 1-9 16,-4-3 9-16,-2 6-13 0,0-4 13 0,-3 6 0 15,-3-2-10-15,3 5 10 0,-3-3 0 0,-4 2 0 16,1 1 0-16,-3 2 0 0,0-2 0 0,-3 5 0 16,-6 0 0-16,0 0 0 0,0 0-23 0,0 0 0 15,0 0 0-15,0 0-858 0</inkml:trace>
  <inkml:trace contextRef="#ctx0" brushRef="#br0" timeOffset="83659.3278">18430 12216 1796 0,'0'0'80'0,"-3"8"16"15,0 0-77-15,0 0-19 0,3-8 0 0,-3 5 0 0,0 0 55 0,3-5 7 16,0 0 2-16,0 0 0 0,0 0-40 0,-6 3-7 16,0-6-1-16,0-2-1 0,0 0-15 0,3-3 0 15,-6-3 0-15,3 1 0 0,0-4 0 0,-3 4 0 16,0-4 0-16,0 1 0 0,1 0-16 0,-1 0 3 15,0 0 1-15,-1471-3 0 16,2933-3-36-16,-1468 1-8 0,0-4 0 0,-3 4-1 16,0-3-123-16,1-3-25 0,-1 0-5 0,-3 0-1 15,0 3 57-15,3 0 11 0,-3 0 3 0,3 0 0 16,1 2 44-16,-1 1 8 0,3-1 3 0,0 3 0 0,0 0 187 0,3 3 38 16,0 3 7-16,-3-1 1 0,6 3 28 0,-2 0 4 0,-1 3 2 15,0 0 0-15,0-3-52 0,-3 5-10 0,0 0-3 0,0 1 0 16,3-4-48-16,-6 4-9 0,-2-1-3 15,2 0 0-15,3 1-43 0,-6-4-14 0,-6 1 8 0,9 0-8 32,3-6-39-32,-2 3-11 0,-4 0-2 0,-3-2-1 15,6-1-138-15,-3 1-27 0,3-4-6 0</inkml:trace>
  <inkml:trace contextRef="#ctx0" brushRef="#br0" timeOffset="83765.0465">17355 11446 288 0,'0'0'12'0,"0"0"4"0,-9 0-16 0,0 5 0 0,-3-2 0 0,4-1 0 16,-1 1 320-16,-6 2 62 0,-6 1 12 0,6-4 2 15,9 4-267-15,-6-1-53 0,-6 0-12 0,0 1-1 16,4-4-63-16,-4 1 0 0,-6-6-14 0</inkml:trace>
  <inkml:trace contextRef="#ctx0" brushRef="#br0" timeOffset="83949.5593">16322 11367 345 0,'-12'7'31'0,"-5"1"-31"15,-1 0 0-15,0 0 0 0,-3-2 455 0,3-1 85 16,0-3 16-16,-3-2 4 16,4-2-560-16,-4-6-121 0,-3-5-20 0</inkml:trace>
  <inkml:trace contextRef="#ctx0" brushRef="#br0" timeOffset="84101.1545">15245 11216 2181 0,'-12'5'48'0,"-3"3"9"0,-6 0 3 0,0 0 2 0,1-3-50 0,-4 3-12 0,0-3 0 0,-3-2 0 15,0 2-65 1,-2-5-16-16,-1-5-3 0,0-3-1 0</inkml:trace>
  <inkml:trace contextRef="#ctx0" brushRef="#br0" timeOffset="84270.2874">14102 11091 2113 0,'-36'6'93'0,"21"-1"20"0,0 0-90 0,-5 3-23 15,-1-3 0-15,0 1 0 0,3-4 53 0,-3 4 7 16,3-1 0-16,-3-2 1 0,1-3-61 0,2 0 0 15,-3 0-16-15,0-3 3 16,0-2-171-16,-3-1-33 0,-35-12-7 0,14 2-2 0</inkml:trace>
  <inkml:trace contextRef="#ctx0" brushRef="#br0" timeOffset="84394.9537">13030 11120 1634 0,'-29'8'72'0,"14"-2"16"0,0-1-71 0,-6 0-17 16,0 1 0-16,0-1 0 0,-3 0 76 0,1 0 11 0,-4 3 2 0,0-2 1 15,0-1-61-15,0 0-12 0,1 1-2 0,-4-1-1 32,0-3-105-32,0-2-21 0,1 0-4 0</inkml:trace>
  <inkml:trace contextRef="#ctx0" brushRef="#br0" timeOffset="84551.5344">11724 11351 1663 0,'-45'16'73'0,"27"-9"16"0,-3 1-71 0,-3 3-18 0,1-3 0 0,-1 5 0 16,-3-2 65-16,3 2 10 0,-3 0 1 0,1 0 1 15,-1-2-65-15,0 0-12 0,6 2 0 0,-3 0-863 16</inkml:trace>
  <inkml:trace contextRef="#ctx0" brushRef="#br0" timeOffset="84711.1219">10426 11761 1897 0,'-42'18'84'0,"21"-7"17"0,-6 5-81 0,1 2-20 16,-4-2 0-16,3 5 0 0,0 3 64 0,4-3 8 16,-4 3 1-16,6 3 1 15,-3 2-149-15,3 2-29 0</inkml:trace>
  <inkml:trace contextRef="#ctx0" brushRef="#br0" timeOffset="107222.8961">13182 12062 410 0,'0'0'18'0,"0"0"4"0,0 0-22 0,0 0 0 0,0 0 0 0,0 0 0 0,0 0 23 0,0 0 0 16,0 0 0-16,0 0 0 16,3 3-8-16,-3-3-2 0,0 0 0 0,0 0 0 0,0 0 1 0,0 0 0 15,0 0 0-15,0 0 0 0,0 0 5 0,6 0 1 16,-6 0 0-16,0 0 0 0,0 0 20 0,0 0 4 15,3-5 0-15,-3 5 1 0,0 0 1 0,6-3 0 16,-6 3 0-16,0 0 0 0,0 0-15 0,0 0-3 16,0 0-1-16,0 0 0 0,0 0-8 0,0 0-2 15,0 0 0-15,0 0 0 0,0 0-1 0,0 0 0 16,0 0 0-16,0 0 0 0,0 0-16 0,0 0 0 16,0 0 8-16,0 0-8 0,0 0 0 0,0 0 0 15,0 0 8-15,-6 5-8 0,3 1 29 0,-3-1 3 16,6-5 0-16,0 0 0 0,-3 3-20 0,-3 2-3 0,3 0-1 0,-3-2 0 15,0 2-8-15,0 0 8 0,3 1-8 0,-3-1 8 16,0 0-8-16,0 1 0 0,0 2 0 0,4-1 0 16,-4 1 0-16,-3 3 8 0,0 0-8 0,0 2 8 15,-3-3 0-15,0 4 0 0,0 4 0 16,0-2 0-16,0 0 2 0,-3 0 0 16,0 2 0-16,1-2 0 0,-1 3 6 0,3-1 0 0,-3 3 1 0,-3-2 0 15,0-3 7-15,0 2 0 0,-2 3 1 0,-1-2 0 16,0-1 1-16,0 1 0 0,-6 0 0 0,3 2 0 15,1 0 0-15,-4 0 0 0,6 0 0 0,-6 0 0 16,3-2-26-16,1 2 0 0,-1 3 0 0,0-3 0 16,6 5 11-16,-3-4 0 0,0-1 0 0,1 0 0 15,2 3-2-15,-3-3 0 0,3 0 0 0,0 3 0 16,0-3 0-16,0 0 0 0,4 0 0 0,-4-2 0 16,6-1-9-16,0-2 0 0,0-2 0 0,3-1 0 0,0-5 0 15,3 0 0-15,6-8-14 0,0 0-546 16,-3-6-108-16</inkml:trace>
  <inkml:trace contextRef="#ctx0" brushRef="#br0" timeOffset="108221.6366">13256 12028 172 0,'-5'5'16'0,"5"-5"-16"0,0 0 0 0,-3 3 0 15,0 0 115-15,-3-1 20 0,3-2 4 0,0 0 1 16,-3 0-68-16,3 0-12 0,-3-2-4 0,0-1 0 16,6 3-31-16,0 0-6 0,-6-3-2 0,0-2 0 0,0 5-9 0,-3-5-8 15,3 2 9-15,-3 0-9 0,3 1 12 0,0-4-4 16,3 4-8-16,-3-1 12 0,-3 1 27 0,-3-4 5 15,1 1 0-15,-4 0 1 0,-3-1 2 0,3-2 0 16,0-2 0-16,-3 2 0 0,-3 0 6 0,-2-3 2 16,2 1 0-16,-6-1 0 0,-3-2-5 0,3 0-1 15,-5-3 0-15,-4 0 0 0,-3-3-17 0,1 4-3 16,-4-1-1-16,6-3 0 0,-3 3-16 0,7-2-4 16,-4 5-8-16,0-3 12 0,4 0 6 0,-1 3 1 15,0-1 0-15,0 4 0 0,-2-1 3 0,2 1 1 16,0 2 0-16,3 0 0 0,4 2 1 0,-1-1 1 15,3 1 0-15,-3 1 0 0,3 0-25 0,1-1 0 16,2 4 0-16,3-4-11 0,-3 6 11 0,0-2 0 16,3-1 0-16,3 3 0 0,-2-3 0 0,2 3 0 0,-3 3 0 15,3-3 0-15,0 0 0 0,3 0 0 0,-3 0 0 0,3 0 0 16,3 0 0-16,-2 0 0 0,2 0 0 0,0 0 0 16,0 0-16-16,3 0 0 0,0-3-1 0,3 1-872 15</inkml:trace>
  <inkml:trace contextRef="#ctx0" brushRef="#br0" timeOffset="109473.6819">12515 11639 172 0,'0'0'16'0,"-3"3"-16"15,0 2 0-15,0-2 0 0,0-3 168 0,-3 2 32 16,3 1 5-16,3-3 2 0,0 0-102 0,0 0-20 15,-5 0-4-15,5 0-1 0,0 0-32 0,0 0-6 16,0 0-2-16,0 0 0 0,0 0-19 0,0 0-4 0,0 0-1 0,0 0 0 16,0-5 6-16,3-1 1 0,-1-2 0 15,1 3 0-15,0-3 9 0,3 3 3 0,0-3 0 0,3 0 0 16,-3 0-7-16,3 0 0 0,3 0-1 0,3 0 0 16,3 3-5-16,0-3-1 0,0 0 0 0,5 0 0 15,4 0-21-15,3 0 0 0,-3 0 0 0,5 0 0 16,1 0 0-16,0 1 0 0,0-4 0 0,2 6 0 15,4-3 0-15,0 2 0 0,2 1 0 16,1 0 0-16,0-3 0 0,-1 3 0 0,1-1 8 0,3 4-8 16,-4-4 0-16,1 1 0 0,-3 2 0 0,2-2 0 15,1 5-10-15,0-3 0 0,-1 1 0 0,1 2 0 16,3 2 10-16,-4 1 0 0,1 2 0 0,-3 1 0 16,-3-1-13-16,2 0 2 0,-5 1 1 0,3 2 0 15,-1-1 26-15,-2 4 4 0,0 0 2 0,0 2 0 0,2-3-22 16,-2 4 0-16,0-1 0 0,-3 3 0 15,2-3 0-15,1 6-18 0,0-1 3 0,0 1 1 16,-1 2-8-16,-2 0-2 0,3 0 0 0,-6 0 0 0,-9 3 24 16,5-3 13-16,4 0-1 0,0 3-1 0,-3 0 13 0,-3 0 2 15,-1-3 1-15,-2 0 0 0,-3 0-27 0,0 0 0 16,-3 1-12-16,0-1 12 0,0 0 0 0,-3 0 0 16,-3 0 9-16,0 0-1 0,0 1-8 0,-4 4 11 15,1-2-11-15,-3 2 12 0,0 1-12 0,-3-3 0 16,3-1 0-16,-2 1 0 0,-4 0 0 0,-3 0 0 15,3 0 0-15,-3-3 0 0,-3 0 0 0,0 0 0 16,0 0 9-16,0 3-9 0,-6-3 0 0,0 1 0 16,1-1 0-16,-1 0 0 0,-3 0 0 0,0 0 0 0,-6 3 0 0,0-3 0 15,4 3 8-15,-7-3-8 0,-3 0 8 0,0-2-8 16,1-1 8-16,-4-2-8 0,-3 0 10 0,1-3-10 16,-1 3 12-16,-6-3-4 0,4 1-8 0,-4-4 12 15,0-2 0-15,4 0 0 0,-4 0 0 0,-3-3 0 16,-2 3-2-16,-1-2-1 0,0-4 0 0,7 1 0 15,-4 0 7-15,1-1 2 0,2 1 0 0,-3-1 0 16,-2 1-29-16,5 2-5 0,-3 3-2 0,-2-2 0 16,-1-1 18-16,1 3 0 0,-1 0-8 0,0 2 8 15,4 1 0-15,-1 2 0 0,1 0 0 0,2 1 0 16,-3-4 0-16,4 3 0 0,-1 1 0 0,3-1 0 16,7-2 0-16,2-4 0 0,3-1 0 0,6-4 9 15,0-4-29-15,7-4-7 0,-1-1-1 16</inkml:trace>
  <inkml:trace contextRef="#ctx0" brushRef="#br0" timeOffset="111624.5146">13143 12062 633 0,'-3'6'56'0,"3"-6"-44"16,0 0-12-16,0 0 0 0,0 0 58 0,0 5 10 15,0-5 1-15,0 0 1 0,0 0-44 0,0 0-9 16,0 0-1-16,0 0-1 0,0 0-15 0,0 0 11 16,0 0-11-16,0 0 10 0,0 0-10 0,0 0 0 15,0 0 0-15,0 0 0 0,6 0 0 0,-6 0 0 16,0 0 0-16,6-3 0 0,0 1 0 0,0-1 0 0,0-2 0 16,-6 5 0-16,0 0 0 0,6-6 0 0,-3 1 0 0,0 0 0 15,0 0 0-15,0-1 0 0,0 1 9 0,-3 5-1 16,0-8 8-16,0 3 3 0,0-3 0 0,0 3 0 15,3-3 9-15,-3 2 1 0,-3-2 1 0,3-2 0 16,3 2-18-16,-3 0-3 0,0-3-1 0,0 3 0 16,0-2 13-16,0-3 3 0,0-1 0 0,0 1 0 15,0-3-7-15,0-2-1 0,0-1 0 0,3-2 0 16,-3 2-6-16,3-2-2 0,0-2 0 0,-3-1 0 16,0-3-8-16,0 1 8 0,0-1-8 0,0 1 8 15,3-3-8-15,-3 0 0 0,6-3 0 0,-6 3-11 16,0-3 11-16,3 0 0 0,0 1 8 0,0-4-8 15,-3 3 0-15,3-2 0 0,-3 0 0 0,0-1 0 16,3 3 9-16,0-2 4 0,-3 0 1 0,0-1 0 16,0-2 2-16,0 0 0 0,0 0 0 0,0-3 0 0,0 1-3 15,0-1 0-15,0 0 0 0,3 1 0 0,-3 2-1 16,0 0 0-16,0-3 0 0,3 0 0 16,-6 1-12-16,6-1-13 0,-3-2 2 0,0-3 1 0,3 0 18 0,-3 2 3 15,0-2 1-15,3 6 0 0,0-6-12 0,-3 2 0 16,0 1 0-16,3-3 0 0,-3 3-10 0,0-1 10 15,0 1-13-15,3 2 5 0,0 3 8 0,-3 0 0 16,2 0 0-16,-2 5 0 0,3 1 0 0,0-1 0 16,0 0 12-16,0 3-4 0,0 0-8 0,0-3 0 15,0 0 0-15,0 1 0 0,0-4 0 0,-3 1 8 16,3 2-8-16,-3-2 0 0,0-3 8 0,0 5-8 16,0 0 10-16,0-2-10 0,0 2 0 0,0-2 0 15,0 2 0-15,-3-2 0 0,3-1 0 0,0 3 0 0,0-2 12 0,0 2-3 16,0-2-9-16,0 2 0 0,3-2 0 0,-3-1 0 15,6 4 0-15,-3-4 0 0,0 1 0 0,0-1 0 16,0-2 0-16,0 0 0 16,3 3 0-16,-3-1 0 0,-3 1 0 0,6 2-11 0,-3 3 11 0,0 0-8 15,0 3 8-15,0-6 8 0,0 3-8 0,0 2 11 16,-3-2-11-16,3 0 0 0,-3 3 0 0,0-1 0 16,3-2 0-16,-3 3 0 0,0-1 10 0,0 6-10 15,-3-3 0-15,6 6 0 0,-3-3 0 0,0 5 0 16,0 0 0-16,0 0 0 0,3 0 0 0,-6 3 0 15,3 0 8-15,0-1-8 0,-3 4 0 0,3-1 0 16,-3 3 10-16,0 0-10 0,3 0 8 0,-3 3-8 16,0 0 0-16,3 0 0 0,0 5-9 0,0 0 9 0,0 0-8 15,0 0 8-15,0 0 0 0,0 0 0 0,-3-3 0 16,3 3 0-16,-3 0 0 0,3 0 0 0,0 0 0 0,0 0 0 16,0 0 0-16,0 0 0 0,0 0 0 0,0 0 0 15,-6 0 12-15,0 0-3 0,6 0-9 0,0 0 0 16,0 0 0-16,0 0 0 0,-3 0 12 0,3 0-4 15,0 0 0-15,0 0 0 0,-6-3-8 0,3 3 0 16,3 0 0-16,0 0 0 0,0 0 8 0,-6-2-8 16,6 2 0-16,0 0 8 0,0 0-8 0,-3 2 0 15,-3-2 0-15,6 0 0 0,-6 3 0 0,6-3 0 16,-6 3 0-16,6-3 0 0,0 0 0 0,0 0 0 16,0 0-12-16,0 0 12 0,0 0-14 0,0 0 5 15,0 0 1-15,0 0 0 0,0 0 8 0,0 0-13 16,-6 0 5-16,6 0 8 15,-6-3-44-15,6 3-2 0,0 0 0 0,-8-3-620 0</inkml:trace>
  <inkml:trace contextRef="#ctx0" brushRef="#br0" timeOffset="112158.6081">13236 7972 864 0,'0'0'38'0,"0"0"8"0,0 0-37 0,0 0-9 0,0 0 0 16,0 0 0-16,-3 0 72 0,-6 0 12 0,3-3 2 0,0 3 1 15,6 0-39-15,-9 0-8 16,0 0-2-16,3 0 0 0,0-2-19 0,6 2-4 0,-9 0-1 0,0-3 0 16,0 3-14-16,3 0 0 0,0 0 0 0,-3 0 0 31,3 0-23-31,-2 0-7 0,-1 3-2 0,0-1 0 16,0-2-36-16,-3 6-7 0,0-4-1 0,-3 3-1 15,3-2-16-15,-3 2-3 0,0 1-1 0,1-1 0 0,-1 0 79 0,3 3 18 0,0 3 0 0,-6-1 0 16,6-2 58-16,-3 3 10 0,0 0 3 0,0-1 0 15,1 3-34-15,2-2-6 0,0-3-2 0,3 0 0 16</inkml:trace>
  <inkml:trace contextRef="#ctx0" brushRef="#br0" timeOffset="112507.7251">13304 7951 1152 0,'0'0'102'0,"0"0"-82"0,-6 5-20 0,0 0 0 16,0 1 116-16,0-4 20 0,6-2 3 0,-6 6 1 16,0-4-81-16,0 1-16 0,6-3-3 0,0 0-1 15,-6 2-39-15,4 4 0 0,2-6-12 0,-6 2 4 16,3 4-8-16,0-1-2 0,-3-2 0 0,3 5 0 31,-3 0-11-31,3-1-3 0,0 7 0 0,-3 4 0 0,3 6 11 0,-3 5 1 16,3 6 1-16,-3 2 0 0,6 8 5 0,-3 5 1 0,0 3 0 0,0 5 0 15,3 5-20 1,0 9-4-16,0-1-1 0,0 1 0 0</inkml:trace>
  <inkml:trace contextRef="#ctx0" brushRef="#br0" timeOffset="112798.9664">12578 8041 979 0,'0'0'43'0,"0"0"9"0,0 0-41 0,0 0-11 16,0 0 0-16,0 0 0 0,0 0 132 0,0 0 24 16,0 5 4-16,3 3 2 0,3 0-127 0,3 2-26 15,3 1-9-15,0 5 0 0,2 2 10 0,1 4-10 16,6-1 8-16,0 8-8 0,0 3 10 0,6 5-10 0,-1 0 12 0,4 10-12 15,0 1 8-15,0 8-8 0,2 10 0 0,1 2 0 16,0 4 0-16,3 7-9 0,-7 3-1 0,4 3 0 31,0 2-40-31,3 1-8 0,-7-1-2 0</inkml:trace>
  <inkml:trace contextRef="#ctx0" brushRef="#br0" timeOffset="113069.7502">12337 8274 1400 0,'0'0'62'0,"-6"5"13"0,0 0-60 0,0 0-15 15,0 6 0-15,3 0 0 0,3 2 58 0,0 3 9 16,3 5 1-16,3 3 1 0,0 5-50 0,6 3-11 16,3 2-8-16,-1 8 12 0,4 6-12 0,3 2 0 15,0 6 0-15,3 5 0 0,6 5 0 0,2 8-11 16,1 5 11-16,6 6-8 0,-1 7-12 0,4 9-3 16,0 7 0-16</inkml:trace>
  <inkml:trace contextRef="#ctx0" brushRef="#br0" timeOffset="113466.5972">12057 8610 1674 0,'0'0'36'0,"-3"5"8"0,0 3 2 0,3 2 2 0,0 1-39 0,3 5-9 0,3 0 0 0,6 8 0 16,0 2 20-16,6 8 1 0,5 3 1 0,1 6 0 15,-3 4-8-15,6 6-2 0,3 8 0 0,5 0 0 0,-2 5-12 0,6 3 0 16,-1 8-12-16,1 7 12 0,-3 4-16 0,6 2 4 15,-1 2 1-15,4 6 0 16,2 11-13-16,1 4-2 0,-3 4-1 0,-1-1 0 16,1 9-39-16,-3-1-8 0,-7 0-2 0,1-7 0 15,-6-1-24-15,-3-5-6 0,0-10-1 0,-7-6 0 16,-2-10-17-16,-3-9-3 0,0-12-1 0,-9-9 0 16,-3-12 80-16,0-11 15 0</inkml:trace>
  <inkml:trace contextRef="#ctx0" brushRef="#br0" timeOffset="113791.8127">11732 8866 979 0,'0'0'87'0,"-2"8"-70"0,-1 0-17 0,0 5 0 15,0 1 148-15,3 4 25 0,3 1 6 0,0 2 1 16,5 8-100-16,4 3-20 0,6 5-4 0,3 5-1 16,6 6-17-16,3 5-3 0,2 5-1 0,4 5 0 15,3 9-14-15,5 4-2 0,1 6-1 0,3 8 0 16,-1 8-9-16,1 5-8 0,6 6 9 0,-4 7-9 16,4 6 0-16,-4 5-13 0,-2 3 1 0,3 2 0 0,-1 0 0 15,-2 3 0-15,-4 3 0 0,-2-6 0 0,0-2 12 16,-10-6 0-16,-2-2 0 0,-9-16 0 15,-3-16 8-15,-3-8 5 0,-6-14 1 0,-3-15 0 0,-3-8-2 0,0-8 0 16,-3-10 0-16,-3-9 0 16,-6-10-113-16,-3-13-23 0,-24-27-5 0,-6-18-1 0</inkml:trace>
  <inkml:trace contextRef="#ctx0" brushRef="#br0" timeOffset="114083.9475">11298 9102 806 0,'-3'5'72'0,"0"6"-58"0,3-1-14 0,3 6 0 16,0 5 228-16,0 6 44 0,12 4 8 0,3 12 1 16,5 10-221-16,4 7-44 0,3 7-8 0,0 9-8 15,8 9 0-15,4 16 0 0,6 12 0 0,2 9 0 16,4 10-9-16,5 11-1 0,7 8 0 0,-4 10 0 31,4 9-91-31,2 4-19 0,1 4-3 0,-1-1-1 16,-2 0 61-16,-7-13 12 0,-5-5 3 0,-3-13 0 0,-10-12 56 0,-11-20 11 0,-3-16 2 0,-6-21 1 15,-10-16 83-15,-2-16 17 0,-3-11 3 0,0-10 1 16,-6-8-95-16,-3-14-19 0,-6-10-4 0,-2-10-776 16</inkml:trace>
  <inkml:trace contextRef="#ctx0" brushRef="#br0" timeOffset="114293.3843">11140 9673 1555 0,'-15'-2'68'0,"9"2"16"0,0 2-68 0,0 1-16 15,-3 2 0-15,7 0 0 0,-4 3 112 0,6 6 20 16,3 1 3-16,0 12 1 0,5 5-97 0,4 13-19 15,6 13-4-15,6 11-1 0,6 10-15 0,3 11 0 16,5 13 0-16,7 11 0 16,2 10-36-16,7 11 0 0,0 13 0 0,5 8 0 15,7 11-153-15,-1 8-31 0,45 137-7 0,-26-66-1 0</inkml:trace>
  <inkml:trace contextRef="#ctx0" brushRef="#br0" timeOffset="114355.2193">12113 12732 1616 0,'0'47'72'0,"-2"-28"14"0,-4-1-69 0,0 1-17 0,-3-6 0 0,-3-5 0 31,-6-5-40-31,0-11-11 0,-6-8-2 0,-6-16-1 0</inkml:trace>
  <inkml:trace contextRef="#ctx0" brushRef="#br0" timeOffset="114549.9019">10601 10250 1209 0,'0'16'108'15,"6"5"-87"-15,0 8-21 0,6 11 0 0,3 10 76 0,6 8 12 16,3 11 1-16,11 13 1 0,7 13-69 0,9 9-13 16,2 9-8-16,4 14 8 0,2 14-25 0,7 7-5 15,2 8-1-15</inkml:trace>
  <inkml:trace contextRef="#ctx0" brushRef="#br0" timeOffset="114609.8181">11646 12742 460 0,'9'43'20'0,"-3"-25"5"0,-6-5-25 0,0 1 0 15,-3-4 0-15,0-2 0 0,-6-5 201 0,0-6 35 16</inkml:trace>
  <inkml:trace contextRef="#ctx0" brushRef="#br0" timeOffset="114834.7306">10435 10933 1785 0,'0'13'159'0,"3"5"-127"0,0 9-32 0,3 7 0 15,3 9 39-15,2 9 1 0,7 9 1 0,3 11 0 16,3 2-29-16,3 8-12 0,0 5 8 0,2 8-8 16,1 3-13-16,0 0-8 0,6 5-2 0,-4 1 0 31,1-4-185-31,-6-10-36 0,-3-11-8 0,-7-12-2 0,-2-14 180 0,-9-9 36 0,-3-9 7 16,-6-9 2-16,-3-7 42 0,-3-9 9 0,-8-7 2 0</inkml:trace>
  <inkml:trace contextRef="#ctx0" brushRef="#br0" timeOffset="114990.9164">10167 11819 633 0,'-30'-40'28'0,"18"19"6"0,0-3-34 0,0 0 0 16,-3 3 0-16,4 0 0 0,2 5 259 0,3 3 45 15,3 2 8-15,0 6 3 0,0-3-168 0,3 8-34 16,0 0-6-16,0 0-2 0,6 6-56 0,3 4-11 16,3 9-2-16,2 7-1 0,4 6-23 0,0 10-4 15,-3 3 0-15,6 8-8 16,0 3 0-16,2 7 0 0,-5 3-10 0,3 6 10 15,0 2-102-15,-3-3-13 0,0-2-2 0</inkml:trace>
  <inkml:trace contextRef="#ctx0" brushRef="#br0" timeOffset="122453.3204">18424 8448 1512 0,'0'0'33'0,"0"0"7"0,0 0 2 0,0 0 0 0,0 0-34 0,0 0-8 0,0 0 0 0,0 0 0 15,0 0 25-15,0 0 3 0,0 0 1 0,0 0 0 16,0 0-29-16,0 0 0 0,0 11 0 0,3 2 0 16,3 3 0-16,3 2-10 0,0 4 0 0,0 1 0 15,2 6 10-15,1 1 0 0,6-1 0 0,-6 2-8 16,3-1 8-16,-3-4 0 0,0 0 8 0,3 1-8 15,3-6 0-15,-4-2 8 0,-2-1-8 0,0-2 0 16,0-3 27-16,-3-2 1 0,0-1 0 0,0-2 0 16,-3 0 15-16,0-2 3 0,-3 1 1 0,-3-7 0 0,0 0-3 0,0 0-1 15,0 0 0-15,9 0 0 16,-9 0-27-16,3-2-4 0,0-3-2 0,0-3 0 16,-3-3 3-16,3-2 1 0,0-3 0 0,0-3 0 0,-3 1-14 0,3-3 0 15,-3-3 0-15,3-3 0 0,-3 4 0 0,3-4 0 16,-3 3 0-16,3 1 0 0,-3 4 0 0,2-2 0 15,1 2 0-15,0 3 0 0,0 3 0 0,3 0 0 16,-3 2 0-16,3 6 0 0,0 0 0 0,-6 5 0 16,9-3 0-16,-3 6 0 0,3 2 0 0,0 6-8 15,0-3 8-15,0 5-13 0,0 3 13 0,0 2 0 16,0 1-10-16,0-1 10 0,-1 3 0 0,1-2 0 16,-3 0 0-16,3-4 0 0,0 1 0 0,-3-5 12 0,0-1-2 15,0-2 0-15,0-2 26 0,-3-1 4 0,-3-5 2 16,6 3 0-16,-6-3-6 0,6 0 0 0,3 0-1 0,-3-3 0 15,3-5-6-15,-3 0-1 16,0 0 0-16,0-5 0 0,0-6-28 0,2 4 0 0,-5-4 0 0,6 0 0 16,-3-2 0-16,3-3 0 0,-3-2 0 0,0 2 0 15,3 0 0-15,-3-2 0 0,0 5 0 0,-3 0 0 32,3-1-20-32,-3 7-9 0,3-4-3 0,-3 6 0 0,3 0-84 15,-3-1-18-15,-3 6-3 0</inkml:trace>
  <inkml:trace contextRef="#ctx0" brushRef="#br0" timeOffset="129693.0372">19326 8625 864 0,'0'0'76'0,"0"0"-60"16,0 0-16-16,0 0 0 0,-3-2 112 0,3 2 20 16,0 0 4-16,0-8 1 0,3 3-60 0,-3-1-12 15,6 1-2-15,-3 0-1 0,0-1-12 0,0 1-2 16,3 0-1-16,-1 2 0 0,4-2-14 0,0 0-2 0,0 2-1 0,6-2 0 15,0 2-6-15,3 0 0 16,0 3-1-16,0 0 0 0,-1-2 0 0,1 4 0 0,3 1 0 16,0 0 0-16,0-3-35 0,0 0-8 0,0 0 0 0,-4 2-1 31,4 1-18-31,-3 0-3 0,0-3-1 0,-3 0-508 0,0 0-101 0</inkml:trace>
  <inkml:trace contextRef="#ctx0" brushRef="#br0" timeOffset="129980.8251">19403 8755 1807 0,'0'0'40'0,"0"0"8"0,0 0 1 0,0 0 2 0,0 0-41 0,0 0-10 15,0 0 0-15,0 0 0 0,0 0 23 0,9-3 2 16,0 3 1-16,6 0 0 0,-3 0-16 0,6 0-10 16,-6 0 12-16,8 3-12 0,1-3-9 0,3 3-9 15,-3-3-2-15,0 2 0 16,2-2-41-16,-2 6-9 0,0-6-2 0</inkml:trace>
  <inkml:trace contextRef="#ctx0" brushRef="#br0" timeOffset="130971.7373">20472 7861 288 0,'0'0'25'0,"0"0"-25"0,0 0 0 0,0 0 0 16,-6-6 296-16,0 1 53 0,0-3 11 0,3 3 3 15,-3-3-240-15,0 0-48 0,3 0-10 0,0-2-1 16,-3-1-48-16,0-2-8 0,0 0-8 0,0 2 9 16,3 3-9-16,-6 0-9 0,-3-3 9 0,3-2-13 15,-2 0 5-15,2 2 8 0,-6 1-13 0,3-1 5 16,-3 1 8-16,3 2 0 0,0 0 0 0,0 0 0 16,-3 3-8-16,0-1-4 0,4 4 0 0,-1 2 0 15,3 2 12-15,-3 4-8 0,3-1 8 0,0 3-8 16,0 5-1-16,0 0 0 0,6 6 0 0,0 5 0 0,0 2 1 0,3 1 0 15,0 2 0-15,3 0 0 0,3 0 8 0,0 3-10 16,0-1 10-16,0 4-10 0,3-4 10 0,-3 4-12 16,3-1 12-16,0-2-12 0,0-3 12 0,0 0 0 15,-1 3 0-15,-2-6 0 0,0 4 17 0,0-4 6 16,0 3 1-16,-3-2 0 0,-6 2 3 0,3 0 1 16,-3 3 0-16,0-3 0 0,-3 5-28 0,-3-5 0 15,3 3 0-15,-2-6 0 0,-4 3 0 0,3-5 0 16,-3-5 0-16,3-1 0 0,0 1 0 0,-3-6 0 15,0-2-14-15,0-3 5 0,6 0 0 0,-3-3 0 16,-3-3 0-16,6 4 0 0,-2-6 9 0,5 2 0 0,-3 4-9 16,6-6 9-16,0 0 0 0,0 0 0 0,0 0 0 15,0 0 0-15,0 0 0 0,0 0 8 0,6 5-8 0,-3 0 12 16,3 1-12-16,2-1 0 0,1 0 0 0,0 3 8 16,0 0-8-16,0 0 10 0,3 3-10 15,-3-1 10-15,0 1-10 0,0 2 10 0,-3 3-10 0,0 2 10 16,-3 3 2-16,0 6 1 0,-3-1 0 0,-3 9 0 15,0 7-2-15,0 3-1 0,-6 0 0 0,3 3 0 16,-6 2 6-16,3 3 2 0,-3 0 0 0,0 5 0 16,0 0 32-16,0-5 6 0,1 0 2 0,-1-3 0 15,6-2-19-15,0-6-4 0,3-2-1 0,3-6 0 16,3-5-34-16,3 1 0 0,0-4 0 0,9-7-9 16,-4-1-47-16,10-5-8 0,0-5-3 15,3-5-879-15</inkml:trace>
  <inkml:trace contextRef="#ctx0" brushRef="#br0" timeOffset="137266.9978">20760 8834 1612 0,'0'0'144'0,"0"0"-116"16,-3 0-28-16,-3 0 0 0,1 0 106 0,5 0 15 0,0 0 3 0,-3-2 1 16,-3-3-71-16,3 2-14 0,0-2-4 15,0-3 0-15,0-3-20 0,0 3-4 0,3 0 0 0,0-2-1 16,0-1-11-16,0 0 0 0,0-2 0 0,3 3 0 16,0-6 0-16,3 3 0 0,-3-1 0 0,3 4 0 15,2-4-9-15,1 4 9 0,0 2 0 0,0 0 0 16,3 0 0-16,0 3 9 0,3-1 1 0,-3 4 0 31,3 2-32-31,-3 0-6 0,0 0-2 0,2 5 0 0,-2 0 12 0,0 3 2 0,0 0 1 0,-3 3 0 16,-3 2 5-16,0 0 1 0,0 3 0 0,-3 3 0 15,-3 2 1-15,-3 0 0 0,-6 6 0 0,3-1 0 16,-3 0 8-16,-3 6-10 0,0-3 10 0,-3 6-10 16,1-4 18-16,-1 4 4 0,-6-1 1 0,0-2 0 15,3 0-3-15,0-1-1 0,3-7 0 0,-2-3 0 16,2 1 6-16,0-4 1 0,6-5 0 0,-3-2 0 15,3-3 0-15,0 2 0 0,3-4 0 0,0-4 0 0,0-2-16 16,6 0 0-16,0 0 0 0,0 0 0 0,-3-5-10 0,6-3-5 16,0 3-1-16,3 0 0 0,-3-3 3 0,3 0 0 15,3 2 0-15,0 4 0 16,3-3-17-16,3 5-3 0,-3 2-1 0,0 3 0 16,5 3 5-16,-2-2 1 0,3 2 0 0,-3 0 0 15,0 2 11-15,0-2 2 0,3-3 1 0,-3 3 0 0,-1-2 5 0,1-1 1 16,-3 0 0-16,0 0 0 15,-3-2-20-15,0 0-3 0,-3-1-1 0,-6-2 0 16,0 0-76-16,0 0-16 0,0 0-4 0,0 0 0 0</inkml:trace>
  <inkml:trace contextRef="#ctx0" brushRef="#br0" timeOffset="137461.9964">20731 9022 1440 0,'0'0'128'0,"0"0"-103"0,0 0-25 0,0 0 0 16,0 0 184-16,6 6 31 0,3-6 6 0,-1 2 2 15,7 1-140-15,0-3-28 0,-3-3-6 0,3 1-1 16,3-1-28-16,3 0-7 0,3 1-1 0,-4-4 0 16,1 1-40-16,-3-3-9 0,3 3-2 15,-3-3-666-15,-3 3-134 0</inkml:trace>
  <inkml:trace contextRef="#ctx0" brushRef="#br0" timeOffset="138083.04">20609 8295 1324 0,'0'0'118'0,"-6"0"-94"0,3 2-24 0,-3 1 0 16,0-3 57-16,0 3 7 0,3-3 2 0,-3 0 0 15,6 0-26-15,0 0-6 0,0 0-1 0,-6 0 0 16,3 0 23-16,3 0 5 0,0 0 1 0,0 0 0 16,0 0-16-16,0 0-3 0,0 0-1 0,0 0 0 15,0 0-30-15,6-3-12 0,0 0 8 0,3 1-8 16,3 2 13-16,0 2-2 0,2 1-1 0,1 0 0 15,6-1 9-15,-3 1 1 0,3 5 1 0,3-3 0 16,5 0 0-16,-5 1 0 0,0-1 0 0,0 0 0 0,3 1-21 0,-1-4 0 16,1 4 0-16,-6-6-8 0,0 0 8 15,0 0 0-15,-3 0 8 0,-3 0-8 0,-1 0 0 16,-2-3 0-16,-3 3 0 0,0 0 0 0,0-3 0 0,-3 3 8 16,0 0-8-16,-6 0 11 15,0 0-11-15,0 0 10 0,0 0-10 0,0 0 10 0,0 0 3 0,0 0 1 16,0 0 0-16,0 0 0 0,0 0 11 0,0-5 3 15,-3 0 0-15,0-1 0 0,-3 1-3 0,3 0 0 16,-6-3 0-16,3 3 0 0,-3-1-12 0,-3 1-2 16,3-3-1-16,-2 3 0 0,-4-3-2 0,3 0 0 15,3 0 0-15,0 0 0 0,0 0-8 0,3 3-16 16,0-3 4-16,0 0 1 16,3 0-99-16,0 0-20 0,3-3-4 0,3 4-1 0</inkml:trace>
  <inkml:trace contextRef="#ctx0" brushRef="#br0" timeOffset="138996.1883">21272 7678 2127 0,'0'0'47'0,"-3"-2"9"0,0-4 3 0,3 6 1 0,-6-2-48 0,6 2-12 0,0 0 0 0,0 0 0 16,0-6 19-16,0 6 1 0,0 0 1 0,0 0 0 16,6 0-21-16,0 0-8 0,0 3 0 0,0 2 0 15,-3 1-9-15,3 4-2 0,0 1 0 0,3-1 0 16,0 4-1-16,0-1 0 0,0 0 0 0,-3 3 0 16,6 0 20-16,-6 0-10 0,3 0 10 0,-6-1-8 15,3 4-18-15,-3-3-3 0,0 0-1 16,-3-3 0-16,0 0 30 0,-6 6-9 0,0-3 9 0,0 2 0 15,0-2 0-15,0 2 14 0,-6 1-2 0,3 2 0 16,3-2 3-16,0 4 0 0,-3 1 0 0,3 0 0 16,3 0 0-16,-3 0 0 0,0 5 0 0,0-3 0 15,6 1 1-15,0 2 1 0,-3 0 0 0,0-3 0 0,9 3-5 0,0-2 0 16,0-1-1-16,0-2 0 0,0 0-3 16,0-3 0-16,0 0 0 0,3-2 0 0,3-3 4 0,0 0 1 15,0-6 0-15,0 1 0 0,2-1 1 0,-2-2 0 16,0-2 0-16,-3 2 0 0,3-3-14 0,-3-3 9 15,-3 4-9-15,-3-1 8 0,-3-5-8 0,0 0 0 16,6 3 9-16,-6-3-9 0,0 0 9 0,0 0-9 16,0 0 12-16,-3 5-12 0,3-5 16 0,-6 5-4 15,0 1-1-15,0-1 0 0,0-2 17 0,3 2 4 16,-3-3 1-16,3 4 0 0,-3-4-17 0,3 6-3 16,0 0-1-16,-3 0 0 0,3 3-12 0,3 2 0 0,0 3 0 15,3 0 0-15,-3 5 0 0,6 0 0 0,-3 8 0 0,6 3 0 16,0 2 0-16,0 3 0 0,3 3 0 0,0 2-10 15,0 1 10-15,3 2 0 0,-3 5 0 0,2-2 0 16,1 2 0-16,-3-2-12 0,0 2 12 0,0-5-12 16,-3 5 29-16,0-2 6 0,-3-1 1 0,-6-2 0 15,0 0 36-15,-6-5 8 0,3 2 2 0,-6 1 0 16,0-1-22-16,-3 0-4 0,0 1 0 0,-3-4-1 16,0 1-27-16,-2-6-4 0,-4-2-2 0,0-3 0 15,0-2-10-15,-3-3 0 0,1-6 0 0,-1-2 8 16,0-3-117-16,0-8-24 15,0-2-5-15</inkml:trace>
  <inkml:trace contextRef="#ctx0" brushRef="#br0" timeOffset="145597.2263">19013 10700 1566 0,'0'0'69'0,"0"0"15"15,0 0-68-15,0 0-16 0,0 0 0 0,0 0 0 0,0 0 48 0,0 0 7 16,0 0 1-16,3 8 0 0,3 0-44 0,0 5-12 15,6 5 0-15,0 4 8 0,6 4-8 0,0 6 11 16,-1 2-11-16,4 6 12 0,-3 2-12 0,3 1 0 16,0-1 0-16,0 0 0 0,-4 1-21 0,1-4-3 15,0-4-1-15,-3 2 0 0,0-3 25 0,-3-5 0 16,-3-2 0-16,0-6 11 0,0-5 29 0,-3-3 5 16,0 0 2-16,-3-5 0 0,0-3 21 0,-3-5 5 15,0 0 1-15,0 0 0 0,0 0-26 0,0 0-4 16,5-5-2-16,-5-6 0 0,3 1-26 0,-3-6-6 0,0-3-1 15,0-2 0-15,-3-5-9 0,3-1 8 0,-2-2-8 0,-1 0 8 16,-3 0-8-16,3 0 0 0,0-3 0 0,3 3 0 16,-3 0 0-16,3 3 0 0,-3-1 0 0,3 3-11 15,3 6-1-15,-3 2 0 0,3 5 0 0,0 1 0 16,-3 2-5-16,0 8-2 0,0 0 0 0,0 0 0 16,6 5-1-16,0 6 0 0,-1-1 0 0,1 6 0 15,0 3 20-15,0-1-8 0,3 3 8 0,-3 0 0 16,0 1 18-16,0-4 10 0,3 1 3 0,-3-3 0 15,0-3-14-15,-3-3-2 0,3 1-1 0,0-3 0 16,0-3 27-16,0-2 6 0,0-1 1 0,3 1 0 16,3-6-20-16,-4-2-3 0,1-3-1 0,0-2 0 15,3-4-8-15,0-1-3 0,0-4 0 0,0 1 0 16,0-4-13-16,0-1 0 0,0-1 0 0,0-3 0 0,-4 3-24 16,1 1 1-16,0-4 1 0,-3 1 0 15,3-1-125-15,-6 1-25 0,0 2-4 0</inkml:trace>
  <inkml:trace contextRef="#ctx0" brushRef="#br0" timeOffset="146197.7866">19719 11157 1670 0,'0'0'148'0,"0"0"-118"16,-3 0-30-16,3 0 0 0,0 0 131 0,0 0 20 15,0 0 4-15,0-5 1 16,3 0-132-16,0 0-24 0,3-1-10 0,2 1 1 16,-2-3-21-16,3 3-4 0,0-3-1 0,3 3 0 15,-3-3-29-15,0 2-7 0,3 1-1 0,-3 0 0 16,0 2 2-16,0 0 0 0,-3 3 0 0,-6 0 0 16,0 0 23-16,3 8 5 0,0 0 1 0,0 3 0 0,-3 0 53 0,-3 2 10 15,0 3 2-15,-3-1 1 0,0-1 45 0,-3 2 9 16,0 2 1-16,0 1 1 0,0-1-3 0,0-2-1 0,0 3 0 15,3-1 0-15,-3-2-20 0,6 0-4 0,0 0-1 0,0 0 0 16,3-1-23-16,0-1-5 0,3-1 0 0,3 0-1 16,0 0-23-16,0 1 0 0,3-6 0 15,3-1 0 1,-3-1-28-16,3-1-1 0,0-2 0 0,0-3 0 16,3-3-127-16,-1-2-24 0,1-3-6 0</inkml:trace>
  <inkml:trace contextRef="#ctx0" brushRef="#br0" timeOffset="146567.7848">20138 11062 2199 0,'0'0'97'0,"0"0"21"0,0 0-94 0,0 0-24 15,0 0 0-15,0 6 0 0,0-1 50 0,0-5 6 0,0 0 0 0,6 5 1 16,0 0-48-16,3 1-9 0,3-4 0 0,0 1 0 31,0 0-30-31,0-1-1 0,0-2 0 0,0 3 0 16,-1-3-18-16,1 0-4 0,-3 0-1 0,3 0 0 16,-3 0-102-16,-3 3-20 0,-6-3-4 0</inkml:trace>
  <inkml:trace contextRef="#ctx0" brushRef="#br0" timeOffset="146769.2469">20061 11277 2372 0,'0'0'52'0,"0"0"12"0,0 0 1 0,0 0 1 0,0 0-53 0,6 7-13 0,0-1 0 0,3-1 0 0,0-2 0 16,0-1 0-16,3 1 0 0,-1 0 0 15,4-3-22-15,3-3-7 16,0 0-2-16,3-2 0 0,-3 0-23 0,-3-1-5 0,2-1-1 0,4-1-573 16,-6 0-115-16</inkml:trace>
  <inkml:trace contextRef="#ctx0" brushRef="#br0" timeOffset="147553.5289">21079 10332 1742 0,'0'0'77'0,"0"0"16"16,0 0-74-16,-3 0-19 0,-3-5 0 0,3 2 0 15,-3 0 85-15,0 1 14 0,3-4 2 0,-3 1 1 0,0 3-49 0,0-4-9 16,0 1-3-16,0 0 0 0,0-1-41 0,-3 1-16 15,1 0 1-15,-4 2 0 0,0 0-1 0,0 1 0 16,-6 2 0-16,0 2 0 0,3 4 16 0,-3-4-11 16,-2 6 11-16,2 0-10 15,-3 3 10-15,0 2 0 0,3 0 0 0,0 6 0 0,3 5 0 0,0-1 0 16,4-1 0-16,2 4 8 0,0 3-8 0,3 3 0 16,3 0-8-16,-3 5 8 0,3 2-13 0,3 4 2 15,-3 2 1-15,3 5 0 0,3 0 0 0,-3 1 0 16,0-4 0-16,3 1 0 0,0-8 10 0,-3-3 0 15,0-3 10-15,0-2-10 0,0-8 21 0,0-3-1 16,0-3-1-16,0 1 0 0,0-6 16 0,0-2 3 16,-3-1 1-16,3-2 0 0,0-8-11 0,0 0-3 15,0 0 0-15,-3 5 0 0,-3-5-25 0,0 3 0 0,0 0-12 0,0-3 12 16,0 0-15-16,0-3 5 0,0 0 1 0,6 3 0 16,-6-2 9-16,6 2 0 0,0 0 0 0,0 0 0 15,0 0 0-15,0 0 0 0,0 0 0 0,0 0 0 16,3 5 0-16,0 3-8 0,0 0 8 0,6 2-8 15,0 1 0-15,0 2 0 0,-3 0 0 0,3 1 0 16,0-1-4-16,0 3-1 0,0-3 0 0,0 3 0 16,-6 0 13-16,2 0-11 0,1 5 11 0,0-3-10 15,-3 4 22-15,-3-1 5 0,-3 0 1 0,0 0 0 16,-3 5 18-16,1 1 3 0,-1-1 1 0,-3 6 0 16,-3 0 1-16,3 5 1 0,-6 0 0 0,3 3 0 15,3-3 1-15,0 5 0 0,-3 0 0 0,3 3 0 16,3 0-9-16,0 3-2 0,3 5 0 0,3-3 0 15,3-2-14-15,3-3-3 0,0-3-1 0,6-2 0 0,0-6-26 16,6-2-6-16,3-6-1 0,0 1 0 16,-1-9-49-16,7-2-9 0,0-8-3 0,3-5 0 15,-3-6-176-15,-1-5-36 0,22-18-8 0,-15-3 0 0</inkml:trace>
  <inkml:trace contextRef="#ctx0" brushRef="#br0" timeOffset="148341.0379">21510 10874 1267 0,'0'0'112'0,"0"0"-89"0,0 0-23 0,0 0 0 15,0 0 220-15,0 0 40 0,-2 8 8 0,-4-2 2 16,6-6-186-16,-6 5-38 0,0 3-7 0,-3 0-2 16,3-3-37-16,-6 6 0 0,0-3 0 0,0 5 0 15,-3-3 0-15,0 4 0 0,-6 4 0 0,4 1-12 16,-7-3 12-16,3 5 0 0,0-3 0 0,3-2 0 16,-6 3 9-16,7-3 4 0,-4-1 1 0,3-1 0 15,0-4-6-15,0 1-8 0,3-1 11 0,3-2-11 16,0 3 9-16,4-6-9 0,2 0 0 0,0 1 9 15,0-1-9-15,6 0 0 0,0-5 0 0,0 8 0 0,6 3 0 16,0 2 0-16,3 0-9 0,2 1 9 0,1 4-12 0,6 1 12 16,0-4-12-16,3 4 12 0,-3-3 0 0,3 2-8 15,-1 1 8-15,-2-3 0 0,3-3-8 0,0 0 8 16,-3 0-12-16,0-2 12 16,0 0-55-16,-4-3-4 0,-2 2-1 0,0 1 0 15,-3-3-109-15,-3 0-23 0,0 0-4 0</inkml:trace>
  <inkml:trace contextRef="#ctx0" brushRef="#br0" timeOffset="148727.0243">21686 11179 2253 0,'0'0'100'15,"0"0"20"-15,0 0-96 0,0 0-24 0,0 0 0 0,0 0 0 16,0 8 77-16,3-3 11 0,3 3 1 0,0-3 1 0,0 6-80 16,3-1-10-16,3-2-14 0,0 3 3 15,3-1-19-15,5 4-4 0,-2-4-1 0,3 1 0 16,0 2 7-16,-3 0 2 0,3-2 0 0,-4-1 0 0,1 1 5 0,-3 0 1 16,0-1 0-16,-3-2 0 15,0 0-120-15,-6-3-24 0,3 1-5 0,-3-1-661 0</inkml:trace>
  <inkml:trace contextRef="#ctx0" brushRef="#br0" timeOffset="148927.4716">21493 11462 1796 0,'0'0'80'0,"0"0"16"0,0 0-77 0,0 0-19 0,0 0 0 0,0 0 0 15,0 0 105-15,0-6 18 0,0-1 3 0,3-1 1 16,3 0-75-16,0 0-16 0,2-3-2 0,4-2-1 15,0 2-1-15,6-5 0 0,0-2 0 0,3-3 0 16,3 0-18-16,2-3-4 0,4 3-1 0,0-6 0 16,0 1-17-16,-1-1-4 0,-2 1-1 0,0-1 0 31,-3 1-163-31,-3 2-32 0,-6 0-6 0</inkml:trace>
  <inkml:trace contextRef="#ctx0" brushRef="#br0" timeOffset="149245.1266">22225 11419 1785 0,'0'0'159'0,"-3"6"-127"0,0 2-32 16,0-3 0-16,0 0 215 0,3 3 37 16,0-3 7-16,-3 6 1 0,3-3-200 0,-3 3-40 0,0 2-8 0,0 0-1 31,0 3-63-31,0 2-12 0,0 1-2 0,0 2-1 15,-3 3-134-15,3-3-27 0,-3 3-6 0,3-3-1 0</inkml:trace>
  <inkml:trace contextRef="#ctx0" brushRef="#br0" timeOffset="149750.4303">22433 11139 2026 0,'0'0'44'0,"0"0"10"15,0 0 2-15,6 8 1 0,-3 0-45 0,3 2-12 0,0-2 0 0,3 0 0 0,0 3 12 0,-3-3 1 16,3 5 0-16,0-5 0 0,0 0-13 0,3 0 9 15,-3-3-9-15,-1 0 8 0,4-2 7 0,-3 0 1 16,0-1 0-16,3-2 0 0,-3-2 14 0,3-4 3 16,-3 1 1-16,-3 0 0 0,0 0-16 0,0-3-3 15,0-3-1-15,0-2 0 0,-3 0-14 0,-3-1 9 16,6 1-9-16,-6-3 8 0,-6 0-8 0,3 1 0 0,0-1 0 16,0 0 0-16,0 3 0 0,0-1 0 0,-3 4-8 15,3-1 8-15,0 1 0 0,0 2 0 0,0 2 0 0,0 1 0 16,3 5 9-16,0 0 3 0,0 0 1 0,0 0 0 15,0 0 4-15,3 11 1 0,0 2 0 0,3 3 0 16,0 5-18-16,3 3 0 0,0 0-8 0,3 5 8 16,2 0-9-16,-5 0 9 0,3 3-8 0,-3-1 8 15,3 1 0-15,-3 0-10 0,0-3 10 0,0 3 0 16,0-6-11-16,-3 3 11 0,0-5-10 0,-3 3 10 16,-3-4 28-16,-3-2 12 0,0 3 3 0,-3-3 0 15,0 1-25-15,0-4-5 0,-3-2-1 0,0 0 0 16,-6-3-30-16,3-2-6 15,-3-3-2-15,0-3 0 0,1-5-117 0,-1-3-23 0,0-5-5 16</inkml:trace>
  <inkml:trace contextRef="#ctx0" brushRef="#br0" timeOffset="150385.3911">22915 10880 2473 0,'0'0'54'0,"0"0"11"0,0 0 3 0,3 5 2 0,0 3-56 0,3-3-14 0,-3 3 0 0,3-3 0 0,3 3 0 16,0-2-18-16,0 2 4 0,3 0 1 16,3-1-11-16,0 4-1 0,3 0-1 0,-1-1 0 0,4 6 7 0,-3-3 2 15,0 3 0-15,0 0 0 0,-3 0 17 0,0 0 8 16,2-3-8-16,-2 0 12 0,3 3-1 0,-6-3-1 15,-3-2 0-15,3 0 0 0,-6-1-10 0,0-2 12 16,0 3-12-16,-3-3 12 0,0-3-4 0,-3 3 0 16,-3-3 0-16,0 3 0 0,0-3-8 0,0 1 0 15,-3-1 0-15,-3 0 8 0,0 1 14 0,0-1 2 16,0 3 1-16,-3 0 0 0,-6 0 3 0,4-3 1 16,-4 3 0-16,0 0 0 0,0 0 3 0,0-3 1 0,3 6 0 15,0-3 0-15,0 2-33 0,1 1 0 0,2-1 0 0,0 1 0 31,3-1-29-31,0 4-10 0,0-6-1 0,3 2-1 16,0-2-152-16,0 0-31 0</inkml:trace>
  <inkml:trace contextRef="#ctx0" brushRef="#br0" timeOffset="151168.2695">23386 10173 864 0,'0'0'38'0,"0"0"8"16,0 0-37-16,0 0-9 0,0 0 0 0,0 0 0 0,9-2 317 0,-6-1 62 16,6-2 12-16,-3 2 2 0,2 0-292 0,1 1-58 0,3-4-12 0,0 6-3 15,3-2-28-15,-3 2 0 0,6 0 0 0,0 2 0 16,0 4-14-16,-1-1 1 0,1 3 0 0,3 0 0 15,-3 5-7-15,0 0-2 0,-3 6 0 0,-6-1 0 16,0 4 22-16,0 1 0 0,-7 4 0 0,1 2 0 16,-6 5 0-16,1 3-20 0,-1 0 3 0,-3 3 1 15,-3 2 16-15,0 1 0 0,0-1 0 0,0 0 0 16,-3 3 17-16,3-2 4 0,-3-4 1 0,3-2 0 16,0-5 0-16,3-3 0 0,0-2 0 0,0-3 0 15,3-6 18-15,3-2 4 0,0 0 1 0,0-3 0 16,6-2-31-16,-3-1-6 0,3-2-8 0,-3 0 11 15,0 3-11-15,3-3 10 0,0-3-10 0,0 3 10 16,3 2-10-16,0-2 0 0,6 0 0 0,0 3 0 16,-3 0 0-16,3-1 0 0,2 1 0 0,-2 2 0 15,0 5 0-15,3-2 0 0,-3 0 0 0,0 0 0 16,-3 3 0-16,3-1 0 0,-4 3 0 0,1-2 0 0,0-3-13 0,-3 2 5 16,3-2 8-16,-3-3-13 0,-3 1 1 15,0-4 1-15,0 1 0 0,-3-3 0 0,-3-8 25 0,0 0 5 16,0 5 1-16,0-5 0 0,0 0-20 0,-3 8 0 15,-3-3 0-15,0 3 0 0,-3-3 16 0,0 1-4 16,0-1-1-16,0 0 0 0,0 3 25 0,0 0 6 16,3 3 1-16,1-1 0 0,-1 4 8 0,0-1 1 15,3 3 1-15,0-1 0 0,3 4-42 0,0 0-11 16,0 4 0-16,3 4 0 0,3 2 0 0,0 5 0 16,-1 3 0-16,1 0 0 0,3 0-17 0,0 0-6 15,0 3-1-15,0 0 0 0,0 0 4 0,0 2 0 16,-3 0 0-16,0-2 0 0,0 0 20 0,-3-1 0 0,-3 1 0 15,0-3 0-15,0 3 0 0,-3-6 8 16,-3 0 0-16,-3-2 0 0,0 0-19 0,-6-3-4 0,0 0-1 16,-6-2 0-1,-2-1-116-15,-7-5-23 0,-6-5-5 0,-8-8-906 0</inkml:trace>
  <inkml:trace contextRef="#ctx0" brushRef="#br0" timeOffset="154124.3329">19942 11229 633 0,'0'0'28'0,"0"0"6"0,0 0-34 0,0 0 0 15,0 0 0-15,0 0 0 0,-6 0 169 0,6 0 27 16,0 0 6-16,0 0 1 0,0 0-148 0,0 0-30 15,0 0-5-15,0 0-2 0,0 0 15 0,0 0 3 16,-6 0 1-16,6 0 0 0,0 0-22 0,0 0-5 0,0 5-1 0,0 3 0 16,3 0 3-16,0 3 0 0,0 2 0 0,-3 0 0 15,0 3-28-15,3-3-6 0,0 3-1 0,0-3 0 32,-3 1-32-32,0-4-6 0,0-2-2 0,3 0 0 15,0-3 22-15,-3-5 4 0,0 0 1 0,0 0 0 0,0 0 36 0,0 0 21 0,0 0-2 0,3-2-1 16,0-1 6-16,0-2 2 0,-3-3 0 0,3 0 0 15,-3 0-26-15,0-3 8 0,0 1-8 0,-3-1 0 16,3 1 18-16,0-1-2 0,-3 3 0 0,3-3 0 16,-3 1 18-16,3-1 3 0,0 3 1 0,-3 0 0 15,-3 1 10-15,3 1 3 0,3-2 0 0,0 3 0 16,-6 2-8-16,6 3-2 0,0 0 0 0,0 0 0 16,-6-5-21-16,6 5-5 0,0 0-1 0,0 0 0 15,0 0-24-15,0 0-5 0,0 0-1 0,0 0 0 16,9 5 0-16,0-2 0 0,-3 2 0 0,3 1 0 15,3-1 16-15,-1 3 0 0,1 2 0 0,-3-2 0 0,6 3 0 0,-3-1 0 16,0 4 0-16,-3-1 0 0,0 0 0 16,0-2 8-16,0 2 0 0,-3-2-8 0,0 2 20 0,0-3-4 15,-3 4 0-15,0-1 0 0,0 0 11 0,-3-2 1 16,-3 2 1-16,0-3 0 0,-3 4-8 0,0-4-1 16,-3 4-1-16,0-4 0 0,-3-2-19 0,0 3 8 15,0-3-8-15,0-1 0 0,0 1 0 0,-3-2 0 16,-2-1 0-16,5-2-12 15,0-1-88-15,0-2-16 0,-3 0-4 0</inkml:trace>
  <inkml:trace contextRef="#ctx0" brushRef="#br0" timeOffset="157908.2485">19019 13457 1785 0,'0'0'159'0,"-6"0"-127"16,0-3-32-16,-3 0 0 0,3 1 99 0,0-1 13 16,3-2 4-16,-3 0 0 0,0-1-74 0,1 1-14 15,2 0-4-15,3-1 0 0,0 6-24 0,0 0 0 16,0 0 0-16,0 0 0 0,0 0-19 0,8 3 1 16,4 2 0-16,3 6 0 15,0 5-12-15,6 5-2 0,-3 0-1 0,6 8 0 16,2 0 1-16,-2 3 1 0,-3-3 0 0,3 3 0 0,-3-3 8 0,-3-3 2 15,-4-4 0-15,4-4 0 0,-6-2 21 0,0-5 10 0,0-1-1 16,-6-4 0-16,0-4 41 0,0 1 8 0,-6-3 2 16,6-5 0-16,-3-3-5 0,-3-3-1 0,0-2 0 0,0-6 0 15,-3-2-21-15,-3-3-4 0,3-2-1 0,-3-3 0 16,0 0-28-16,0-1 0 0,-3 4 0 0,3 0 0 16,0-1 0-16,-3 1 0 0,3 2 0 0,0 0 0 15,0 6 0-15,1-1 9 0,-1 3-9 16,3 6 8-16,3 2-8 0,-3 0 0 0,3 2 9 0,0 6-9 15,0 0 0-15,6 8-10 0,0 0 1 0,2 3 0 16,4 5-4-16,0 0-1 0,3 5 0 0,3 0 0 16,-3 0 3-16,6 0 1 0,-3 6 0 0,2-3 0 15,-2-3 10-15,0 2 0 0,3-1 0 0,0-4 0 16,-6-2 29-16,0 0 8 0,-4-5 2 0,1-4 0 16,0 1 10-16,-3-2 3 0,-3-4 0 0,3-2 0 15,-3-2-13-15,3-4-3 0,-3-2 0 0,3-2 0 16,-3-3-8-16,0-6-3 0,0-5 0 0,0 0 0 0,0-2-13 15,3-3-4-15,-1-3 0 0,-2 0 0 16,0-2-28-16,-3 0-5 0,0-3-2 0,0 0 0 16,3 0-127-16,-3-1-26 0,-3 4-4 0</inkml:trace>
  <inkml:trace contextRef="#ctx0" brushRef="#br0" timeOffset="158623.9033">19859 13639 2415 0,'-9'6'53'0,"9"-6"11"0,-3 8 3 0,-3-3 1 0,3-3-55 0,-3 1-13 0,0-3 0 0,0-3 0 0,3 1 20 0,3-3 2 16,-3-3 0-16,3-3 0 0,3 3-22 0,0-5 0 15,0 0 0-15,3-1 0 16,3 1-39-16,3 0-2 0,-1 2-1 0,1 1 0 16,3-1-6-16,3 3 0 0,0 0-1 0,0 6 0 15,0-1 10-15,0 6 3 0,-1-3 0 0,1 5 0 16,-6 6-10-16,3-4-2 0,-3 4 0 0,-3 0 0 0,-3-1 48 0,0 1 16 15,0-1 0-15,-3 4 0 0,-6-1 26 0,0 0 5 16,0 0 1-16,-3 1 0 0,-3-1-13 0,0 0-3 0,0-2 0 0,-6-1 0 16,3-2-5-16,0 0-2 0,-3 0 0 15,4 0 0-15,-4-3-11 0,0-2-2 0,3-1-1 0,0 1 0 16,3 0-11-16,0-3 8 0,0-3-8 0,3 3 8 16,0-3-8-16,6 3 10 0,0 0-10 15,0 0 10-15,0 0-10 0,0 0-12 0,0 0 2 0,6 0 1 16,6 3-2-16,-3 2 0 0,6-2 0 0,0 5 0 15,0 0 3-15,0 0 0 0,0 0 0 0,-4 2 0 16,4 4 8-16,-3-1-10 0,0 0 10 0,-3 0-10 16,0 1 19-16,0-1 4 0,-3 5 1 0,0-4 0 15,-6 4 28-15,0-2 6 0,0 2 0 0,0-2 1 16,-6 3-6-16,0-3-2 0,-3 2 0 0,0-2 0 16,-3-3-30-16,0 1-11 0,0-1 0 0,-3-3 9 15,1-2-29-15,2-2-7 0,-6-1-1 0,3-2 0 16,0-6-90-16,3 0-18 0,-3-5-4 0,3 0-843 15</inkml:trace>
  <inkml:trace contextRef="#ctx0" brushRef="#br0" timeOffset="158943.0079">20228 13679 864 0,'0'0'76'0,"0"0"-60"0,0 0-16 0,0 0 0 16,0 0 271-16,0 0 51 0,0 0 10 0,0 8 3 15,-3-3-230-15,3 6-45 0,-3-3-10 0,0-3-2 16,3 6-48-16,0-3 0 0,0 2-12 0,0 1 3 31,0-1-34-31,0 1-6 0,0 2-2 0,-3 0 0 16,3 1 7-16,-3-4 0 0,0 3 1 0,0-2 0 0,-3 0 24 0,3-1 5 0,-3-2 1 0,3-3 0 15,-3-2 13-15,0 0 0 0,0-6 0 0,0 0 0 16,0-5-114-16,0-2-17 0,-3-3-3 0,3-1-541 16</inkml:trace>
  <inkml:trace contextRef="#ctx0" brushRef="#br0" timeOffset="159206.9106">20094 13560 576 0,'0'0'51'0,"0"0"-41"0,9-5-10 0,-9 5 0 0,0 0 232 0,6 0 44 16,-1-3 8-16,-2 6 3 0,3-1-137 0,3 4-27 16,-3-1-6-16,3 0-1 0,-3 0-60 0,3 1-13 15,3-4-3-15,-3 6 0 0,0-2-28 0,3-1-12 16,-3 0 8-16,3 3-8 0,0 0 0 0,-1 0 0 16,4 0 0-16,-3 3 0 0,3 2 0 0,0 0 0 15,-3 3 0-15,3 0 0 0,0 0 12 0,-3-1 9 16,-1 4 3-16,4 0 0 0,-3-1-10 0,-3 1-2 15,-3-1 0-15,0-2 0 0,-3 0 32 0,3 0 7 16,-6 0 1-16,0-3 0 0,-3 0-37 0,0 0-7 16,0 0-8-16,-3-2 11 0,-6 0-11 0,0-3 12 0,3 0-12 0,-3-1 12 15,-2 1-12-15,-1-5-11 0,0 0 3 16,0-3 0 0,3-6-35-16,-3 1-6 0,0 0-2 0,6-3-660 0,-3-5-132 0</inkml:trace>
  <inkml:trace contextRef="#ctx0" brushRef="#br0" timeOffset="159575.556">20537 13478 2019 0,'0'0'89'0,"0"0"19"0,-3 8-86 0,3-3-22 15,-3 0 0-15,3-5 0 0,-3 8 60 0,3-8 7 16,0 6 1-16,0-6 1 0,6 8-43 0,-3 0-9 0,0-3-1 0,6-3-1 16,0 1-15-16,0 0 0 15,0-1 0-15,3-2 0 0,3 0-9 0,0 0-2 0,-4-2 0 0,4 2 0 32,0-6-25-32,-3 6-6 0,-3-5-1 0,3 3-606 0,-3-1-122 0</inkml:trace>
  <inkml:trace contextRef="#ctx0" brushRef="#br0" timeOffset="159806.9353">20600 13713 2134 0,'0'0'47'0,"0"6"9"0,0-6 3 0,0 8 1 0,0 0-48 0,0-8-12 0,0 0 0 0,0 0 0 0,0 0 26 15,0 0 2-15,0 0 1 0,3 2 0 16,3 3-29-16,0-5 0 0,0 0 0 0,2 0 0 0,1 0 0 0,0 0-15 16,3 0 5-16,-3 0 1 0,3 0-5 0,0 0-1 15,-3 0 0-15,3 0 0 16,-3 0-101-16,0 0-21 0,0 0-4 0</inkml:trace>
  <inkml:trace contextRef="#ctx0" brushRef="#br0" timeOffset="161024.7928">21287 12695 518 0,'-6'2'46'0,"-3"-2"-37"15,3-2-9-15,0-1 0 0,-5 0 394 0,2 1 77 16,3-6 15-16,-3 0 3 0,3-3-385 0,-3 1-76 15,3 2-16-15,0 0-4 0,-3-3-8 0,3 1-14 16,0-1 3-16,0 3 1 0,0 3-12 0,3 0-2 16,-3-1-1-16,6 6 0 0,0 0 7 0,0 0 2 15,0 0 0-15,-3 6 0 0,0 4 8 0,0 1 8 16,-3 5-12-16,3-3 12 0,3 5-9 0,0 1 9 16,0-1 0-16,0 4-9 0,0-4-2 0,0 3 0 0,0 0 0 15,0 1 0-15,0-1 11 0,0 0 0 0,0 0 8 0,0 0-8 16,0 0 25-16,0 3 1 15,0 0 0-15,-3 3 0 0,0-4 6 0,0 1 2 0,1 3 0 0,-4-4 0 16,0-1-11-16,0-1-3 0,-3 0 0 0,0 0 0 16,0-5-8-16,0-3-3 0,0 0 0 0,0-2 0 15,-3 0-9-15,3-3-11 0,0-3 3 0,0 0 0 16,0-2 8-16,6-1 0 0,3-2 0 0,0 0 0 16,0 0 31-16,0 0 1 0,0 0 1 0,0 0 0 15,0 0-45-15,0 0-8 0,0 0-3 0,0 0 0 16,9 3 11-16,0 0 1 0,3-3 1 0,0 5 0 15,-3 0 33-15,3 1 6 0,0 2 2 0,3-1 0 16,-3 1-23-16,-3 3-8 0,3 2 0 0,-4 0 0 16,4 1 0-16,-3 2-18 0,0 2 2 0,-3 1 1 0,0 2 15 15,0 3 0-15,0-3 0 0,-3 8 10 0,-3 3 6 0,0-1 0 16,-3 4 1-16,3-1 0 0,-3 3 10 0,0 0 1 16,0 6 1-16,0-1 0 0,-3 5 10 0,3 4 1 15,3-1 1-15,-3 3 0 0,0 0-22 0,0-3-5 16,3 0-1-16,3-2 0 0,0-3-13 0,3 0 11 15,-3 0-11-15,6-3 10 16,3-5-30-16,0-5-5 0,6-3-2 0,3-5 0 16,2-5-130-16,7-9-27 0,3-2-4 0</inkml:trace>
  <inkml:trace contextRef="#ctx0" brushRef="#br0" timeOffset="162292.3918">21743 13309 1382 0,'0'0'123'0,"0"0"-99"0,0 7-24 0,-6-1 0 15,3-1 192-15,3-5 32 0,-6 3 8 0,0-1 0 16,3 4-142-16,-3-4-29 0,-3 4-5 0,0-6-2 16,0 5-30-16,0-5-7 0,0 0-1 0,-3 0 0 15,0 3-16-15,4-1 0 0,-7 1 8 0,3-1-8 0,-3 1 0 16,3 0 0-16,0 5 0 0,-6-3 0 16,3 6-8-16,0-1 8 0,1 1 0 0,-1 2-9 0,-3-2 9 0,6 2 11 15,-3 3-3-15,3 0 0 0,0-3-8 16,0 3 0-16,3-3 0 0,0 0 0 0,3-2 0 0,-2-1 0 15,2 1 0-15,3-6 0 0,0 3 0 0,3-8 0 16,0 0 0-16,0 0 0 0,0 0 0 0,0 0 0 16,0 0 0-16,0 0 0 0,6-5 0 0,-6 5 8 15,3-3 2-15,-3 3 0 0,6-5-1 0,-4 0 0 16,-2 5 0-16,6-3 0 0,3 0-1 0,-3 3 0 16,-6 0 0-16,6 0 0 0,3 3-8 0,0 5 0 15,0-3 0-15,0 3 0 0,3 3-9 0,0-1 9 0,-3 3-12 16,3 1 12-16,3 2 0 0,-4-1 0 0,1 1 0 0,0 0 0 15,0 0 0-15,0 0 0 0,-3-5 0 0,3 2-10 16,-3-5 1-16,0 2 0 0,-3 1 0 0,0-3 0 31,0 0-26-31,0 0-5 0,0-3 0 0,-4-2-679 0,-2-3-135 0</inkml:trace>
  <inkml:trace contextRef="#ctx0" brushRef="#br0" timeOffset="163796.0858">21918 13451 2487 0,'0'0'55'0,"0"8"11"0,0 0 2 0,0 0 2 0,0-2-56 0,0 1-14 16,3-1 0-16,3 2 0 0,-3 0 0 0,6 2 0 15,-3-2 0-15,3 0-10 16,0 0-13-16,3 0-2 0,0 0-1 0,0-3 0 16,-3 0-10-16,2 1-3 0,1-1 0 0,-3 0 0 15,3 3-29-15,-3-2-7 0,0 2-1 0,-3-3-541 0,0 0-109 0</inkml:trace>
  <inkml:trace contextRef="#ctx0" brushRef="#br0" timeOffset="164001.537">21883 13713 1440 0,'0'0'128'0,"0"0"-103"0,0 0-25 0,0 0 0 15,0 0 162-15,0 0 27 0,6-2 6 0,2-4 1 16,1-2-114-16,0 3-22 0,-3-3-5 0,6 0-1 16,0-2-36-16,0-1-7 0,3-5-2 0,-3 3 0 15,3-3-9-15,0 0-16 0,-1 0 4 0,-2 1 1 16,3-4-34-16,0 3-7 0,-3 0-2 0,0 3 0 15,0 0-156-15,0 0-31 0</inkml:trace>
  <inkml:trace contextRef="#ctx0" brushRef="#br0" timeOffset="164212.5077">22403 13658 1951 0,'3'18'43'0,"-3"-10"9"0,-3 5 1 0,3-2 2 0,-3 2-44 0,1-2-11 0,-4 2 0 0,6-2 0 15,0 5 19-15,-3-3 1 0,0 3 1 0,3-3 0 32,0 3-63-32,0-3-13 0,3 0-2 0,-3 0-1 15,0-2-109-15,0 0-21 0,0 5-5 0,0-16-1 0</inkml:trace>
  <inkml:trace contextRef="#ctx0" brushRef="#br0" timeOffset="164710.9505">22585 13412 1864 0,'0'0'83'0,"0"0"17"0,0 0-80 0,3 5-20 15,-3-5 0-15,0 8 0 0,3-3 43 0,0 3 5 16,3 0 0-16,0 3 1 0,-3-3-37 0,6 0-12 16,0 0 8-16,0-1-8 0,-3 1 0 0,3-2 0 15,-1-1-13-15,-2-2 5 0,3-1 8 0,-3 1-8 16,3-3 8-16,0 0-8 0,0-3 17 0,0 1 4 15,0-4 1-15,-3-2 0 0,3-2-14 0,-3-1 11 0,0-2-11 16,0-3 10-16,0 0-10 0,-3-2 0 0,0 2 0 0,0-3 0 16,3 1-21-16,-6 2 3 15,0 0 1-15,-3 0 0 0,0 3 1 0,0 0 1 0,3 2 0 0,-3 3 0 16,0 0 15-16,3 8 0 0,0 0 0 0,0 0-9 16,0 0 30-16,0 0 7 0,0 0 0 0,3 11 1 15,0-1 0-15,0 6 0 0,0 0 0 0,2 5 0 16,1 1-29-16,3 1 0 0,-3 1 0 0,0 5 0 15,6 0-12-15,-3 0 12 0,-3 6-12 0,3-3 12 16,-3-1-12-16,3 1 12 0,-3-5-12 0,0 2 12 16,0-6 8-16,-3 4 8 0,0-6 1 0,-3 3 1 15,-3-3 42-15,0-2 8 0,-3-4 1 16,0 1 1-16,-3-2-40 0,3-4-8 0,-3-2-2 0,-3-3 0 16,0-2-70-16,-6-3-14 0,-2 0-4 0,-1-5-628 15,0-6-125-15</inkml:trace>
  <inkml:trace contextRef="#ctx0" brushRef="#br0" timeOffset="164913.4064">23032 13780 230 0,'2'10'20'0,"-2"3"-20"16,3-2 0-16,-6 2 0 0,3 0 473 0,-2-2 91 0,2 0 17 0,-3-1 4 31,3-2-585-31,0 0-120 0,0-8-22 0</inkml:trace>
  <inkml:trace contextRef="#ctx0" brushRef="#br0" timeOffset="165445.0294">23273 13375 1555 0,'6'10'138'0,"-6"-10"-110"15,0 0-28-15,3 6 0 0,-3-6 151 0,6 2 25 16,2 4 4-16,-2-6 2 0,3 2-138 0,0 1-28 15,3-3-6-15,0-3-1 0,0 1-9 0,-3 2-17 16,3-3 4-16,-3 3 1 16,0 3-25-16,0-3-5 0,-3 5-1 0,-1 0 0 15,1 3 8-15,-3 3 2 0,-3-1 0 0,0 6 0 0,0 0 33 0,-3 2 0 0,0 4 0 0,0-4 0 16,-2 1 0-16,-4 2 14 0,0 0-4 0,0-2-1 16,0-1 13-16,0 1 2 0,0-1 1 0,0-2 0 15,0 0 23-15,3-3 5 0,3 0 1 0,0-2 0 16,3-1-33-16,0-2-6 0,0-8-2 0,3 6 0 15,3 2-13-15,0-6 0 0,0 1 0 0,3 0 0 16,0-3 0-16,3 0-12 0,-3 0 1 0,0-3 0 16,3 3-17-1,-1-3-3-15,-2 1-1 0,0-4 0 16,0 4-27-16,-3-1-5 0,0 0-2 0,-6 3 0 0,0 0-126 0,0 0-24 0,9-10-6 16,-9 10-1-16</inkml:trace>
  <inkml:trace contextRef="#ctx0" brushRef="#br0" timeOffset="165638.9848">23273 13671 2098 0,'0'0'93'0,"0"0"19"0,6 8-89 16,0-5-23-16,2-1 0 0,-2-2 0 0,0 0 48 0,3 0 6 15,3 0 1-15,0-2 0 0,0-1-43 0,3-2-12 16,-3-1 0-16,3 1 0 15,0 0-26-15,-1 0-10 0,-2-3-1 0,3 2-1 16,-3 1-103-16,3 0-21 0,0 2-4 0,-3 0-629 0</inkml:trace>
  <inkml:trace contextRef="#ctx0" brushRef="#br0" timeOffset="166413.1151">23541 13306 1872 0,'0'0'83'0,"0"0"17"0,0 0-80 0,0 0-20 0,0 0 0 0,0 0 0 15,0 0 89-15,0 0 15 0,0 0 2 0,0 0 1 16,11 0-55-16,-2 0-12 0,0 0-1 0,0 3-1 16,3-1-26-16,0 1-4 0,-3-3-8 0,0 5 11 15,3 0-26-15,3 3-5 0,0-2 0 0,-4 2-1 16,4 5-2-16,0-3 0 0,0 4 0 0,-3 2 0 15,0-3 23-15,3 0 0 0,-3 3-9 0,3-3 9 16,-6 0 0-16,2-2 0 0,-5-1 0 0,3-2 0 0,-6 0 17 16,3 0-2-16,0 3-1 0,-6-1 0 0,3-2-4 15,0-2-1-15,-3-6 0 0,-3 8 0 0,0-3-9 0,0 3 0 16,0-3 0-16,-3 3 8 0,3-3 6 0,-6 3 1 16,0-2 0-16,1 2 0 0,-4-1 16 0,0 4 3 15,0-6 1-15,-3 3 0 0,3 0 4 0,-3 3 1 16,3-1 0-16,-3-2 0 0,-3 0-10 0,7 3-2 15,2-3 0-15,0 2 0 0,0-2-28 0,3 0-21 16,-3 0 3-16,3-3 1 16,0-2-142-16,0 0-28 0,6-3-5 0,-9-6-2 0</inkml:trace>
  <inkml:trace contextRef="#ctx0" brushRef="#br0" timeOffset="167270.8419">23847 12660 1324 0,'0'0'118'0,"0"0"-94"15,0 0-24-15,0 0 0 0,6-2 143 0,0-1 24 16,0-2 5-16,0 2 0 0,-3-2-62 0,6 5-13 16,0-5-2-16,3 2-1 0,-3-2-57 0,2-1-11 15,1 4-2-15,3-1-1 0,0-2-14 0,3 2-9 16,0 0 12-16,-3 3-12 0,-3-2 0 0,3-1 0 16,5 3 0-16,-5 0-12 0,0-3 3 0,0 1 1 0,-3 4 0 0,-3 1 0 15,0 0-4-15,-3 2 0 0,0 0 0 0,0 3 0 16,-3 3 12-16,0-1-8 0,0 4 8 0,-3-1-8 15,0 3 8-15,0 0 16 0,-6 2-4 0,0 3-1 16,3 1 0-16,-3-1 0 0,-3 2 0 0,3 1 0 16,0 0 17-16,-3 3 4 0,3 2 1 0,-3 2 0 15,3 4 3-15,3-1 1 0,-3 6 0 0,3 0 0 16,-3 5-1-16,3-6-1 0,3 4 0 0,0-4 0 16,0 4-23-16,0-6-12 0,3 2 12 0,0 1-12 15,3-6 0-15,0 1 0 0,0-6 0 0,0 0 0 16,6-5 0-16,-3 0 0 0,-3-6 0 0,3-2 0 15,0 0 8-15,0-5-8 0,0 2 9 0,0-5-9 16,-4 0 9-16,4-3-9 0,-3-2 8 0,-6-3-8 16,0 0 8-16,3 2-8 0,-3-2 8 0,0 0-8 15,0 0 0-15,0 0 0 0,0 0 0 0,0 0 0 0,0 0 12 0,0 0-4 16,0 0 0-16,0 0 0 0,0 0 20 0,0 0 3 16,-3 5 1-16,3-5 0 0,0 0-32 0,-6 3 0 15,-3 2 0-15,4 1 0 0,2-4 12 0,0 4-3 16,0 2-1-16,0 0 0 0,0-1-8 0,3 4 0 15,0 0 0-15,0 5-11 0,3 2 11 0,0 1-8 16,0 4 8-16,3 1-8 0,-1 3 8 0,4 2-8 16,0 2 8-16,0 1-8 0,0 0 8 0,0 2 0 15,6-2 0-15,-6 0 8 0,0 0 0 0,0-1 0 16,0 1 0-16,0 0 0 0,-3 2 8 0,0 3 1 16,-6 0 1-16,3 3 0 0,0 2 1 0,-6-2 0 0,0 0 0 0,-6 2 0 15,0-2-3-15,0 2-1 0,-6 0 0 0,0 1 0 16,-3-1-15-16,0 0 11 0,-3 1-11 0,-2-6 10 15,-7-5-24-15,3-3-5 0,-3-6-1 0,1-7 0 32,-1-8-124-32,0-10-26 0,0-9-5 0</inkml:trace>
  <inkml:trace contextRef="#ctx0" brushRef="#br0" timeOffset="256575.4507">19370 5043 115 0,'0'0'10'0,"-3"0"-10"0,0-8 0 15,0 5 0-15,0 1 157 0,0-6 30 0,0 5 5 0,-2 1 2 16,2-4-66-16,0 4-14 0,-3-4-2 0,3 6-1 16,0-10-31-16,-3 7-7 0,3-2-1 0,0 2 0 15,0-5-25-15,0 6-6 0,3 2-1 0,-6-3 0 16,3-2-17-16,3 5-4 0,0 0-1 0,0-3 0 16,-6-2-18-16,6 5 0 0,-3 0 8 0,3 0-8 15,0 0 0-15,-6 2 0 0,0 6 0 0,0 0-9 16,0 8 9-16,0-3-10 0,0 1 10 0,0 4-10 15,0 1 10-15,3-1 0 0,0-2 0 0,3-3-8 16,0 0 8-16,0 1 0 0,0-9 0 0,3 3 0 16,-3-8 0-16,0 0 0 0,3 5 8 0,-3-5-8 0,0 0 28 15,6 3 0-15,3-6 1 0,-3 1 0 0,0-1-1 0,0-2-1 16,-3-1 0-16,3-2 0 0,0 0-12 0,-3 0-3 16,0 3 0-16,0-5 0 15,-3 10 5-15,0-11 1 0,0 3 0 0,0-3 0 16,0 4 10-16,-6-1 1 0,6 5 1 0,0 3 0 0,-6-11-8 0,3 9-2 15,0-6 0-15,-3 5 0 0,3 3-11 0,-3-2-9 16,0 4 12-16,-3 1-12 0,3 5 8 0,0-3-8 16,0 3 0-16,3 0 0 0,-3 2 0 0,3 1 0 15,1-3 0-15,-1 3 0 0,3-1-12 0,3-5-4 16,-3-5 0-16,2 8 0 16,7-2-108-16,0 2-21 0,0-6-5 0</inkml:trace>
  <inkml:trace contextRef="#ctx0" brushRef="#br0" timeOffset="257267.0888">19757 4638 691 0,'0'0'61'0,"-3"-8"-49"15,0 3-12-15,-3-6 0 0,3 3 253 0,0 3 48 16,0-3 10-16,0 3 1 0,3 5-197 0,0-5-40 16,0 5-8-16,0 0-2 0,0 0-41 0,0 0-9 15,0 0-2-15,0 0 0 0,0 8-13 0,0 2-10 0,3 6 2 0,0 8 0 16,-3 2-2-16,3 9 0 0,-3-1 0 0,3 0 0 15,0 3 10-15,-3 6-12 16,0-1 12-16,3-2-12 0,0 2-2 0,0-5-1 0,-3-5 0 0,0-3 0 16,0-5 7-16,0-3 8 0,0-5-13 0,0-3 5 15,-3-2 17-15,0-3 4 0,0-3 1 0,3-5 0 16,-9 0 27-16,3-3 6 0,-2-5 1 0,-1-5 0 16,0-5-7-16,-3-4-1 0,3-7 0 0,3 0 0 15,-3-2-24-15,3-4-6 0,0 3-1 0,3 1 0 16,3-6-9-16,-3 2 0 0,3-10 0 0,0 6 0 15,6-6 0-15,0 2 0 0,-3-2 0 0,6 6 0 16,3 1-10-16,-3 4 10 0,0 5 0 0,0 3-9 16,3 4 9-16,-4 4 0 0,1 2-9 0,0 3 9 15,0 5 0-15,0 3 0 0,0-1 0 0,0 6 0 16,0 0-11-16,0 6 11 0,3 4-8 0,-3 1 8 0,0 2-8 0,-3 3 8 16,-3 8-8-16,-3-6 8 0,0 1 0 15,-3 4 0-15,-3 1 0 0,-3 3 0 16,-3-6 14-16,-3 3-2 0,-3-3 0 0,0 0 0 0,0-2-12 0,1-1 0 15,-1 1-12-15,-3-1-673 16,3-2-135-16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16T14:21:48.14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8414 6816 979 0,'0'0'43'0,"0"0"9"0,-3-3-41 0,0 0-11 0,3 3 0 0,0 0 0 16,0 0 134-16,0 0 25 0,0 0 5 0,0 0 0 16,3-5-98-16,0 0-20 0,-3 5-4 0,0-5-1 15,3-1-9-15,0-2-3 0,0 6 0 0,0-4 0 16,2 1-17-16,-2 0-4 0,3-1-8 0,-3 4 12 16,6-3-2-16,0-1-1 0,0 4 0 0,0-4 0 15,6 1 3-15,-3 2 0 0,0-2 0 0,0 2 0 16,0 1 9-16,2-1 3 0,4 0 0 0,-3 1 0 15,6-3 2-15,0-1 1 0,0 4 0 0,3-4 0 16,2 4 5-16,1-4 2 0,3 1 0 0,0 0 0 16,2 2-2-16,4 1-1 0,9-6 0 0,-1 0 0 0,4 2-19 0,3-2-3 15,-4 3-1-15,4-3 0 0,-1 3 9 0,1-3 2 16,6 3 0-16,-4-3 0 0,-2 2-19 0,-1 4 0 16,1-4 8-16,0 4-8 0,-1-1 0 0,-2 3 8 15,-4-5-8-15,4 2 0 0,-3 3 0 0,2 0 0 16,-2 0 0-16,0 3 0 0,-4-3 13 0,1 0-4 15,0 0-1-15,-4 0 0 0,1 3-8 0,-3-1 10 16,3-2-10-16,-1 0 10 0,-5 0 6 0,3 0 0 16,-1 0 1-16,1 0 0 0,-3 0 20 0,0 0 4 15,-4 0 1-15,1-2 0 0,0 2-27 0,-6 0-6 0,0-3-1 16,-4 3 0-16,-2-3-8 0,0 3 0 0,0 0 0 16,-6 3 0-16,0-3-21 0,-3 0-3 0,-3 0-1 0,-6 0 0 31,0 0-135-31,0 0-26 0,0 0-6 0</inkml:trace>
  <inkml:trace contextRef="#ctx0" brushRef="#br0" timeOffset="750.9893">10673 6334 172 0,'0'0'8'0,"0"0"1"15,0 0-9-15,0 0 0 0,0 0 0 0,0 0 0 0,0 0 289 0,0 0 56 16,0 0 11-16,0 0 3 0,0 0-211 0,0 0-43 15,0 0-8-15,0 0-1 0,0 0-36 0,0 0-8 16,0 0 0-16,0 0-1 0,0 0-25 0,0 0-5 16,0 0-1-16,0 0 0 0,0 11-20 0,0-3 0 15,0 5 0-15,0 3 0 0,0 5 0 0,3 0 0 16,0 0 0-16,0 6 0 0,-3-3 0 0,6 2 0 16,0-2 0-16,0 0 0 0,-3-1 0 0,3 1 9 15,0-5-9-15,-1-1 0 0,1 1 10 0,0-3-10 0,3-3 8 0,-6-3-8 16,3 1 0-16,-3-6 0 0,-3-5 0 0,0 0 0 15,0 0 0-15,0 0-9 0,0 0 0 0,0 0 0 32,0-8-28-32,0-2-6 0,-3-6-1 0,-3-3 0 15,3 1-44-15,-3-6-8 0,0 3-3 0,0-3 0 16,0 6 24-16,-2-9 5 0,-1 6 1 0,0 0 0 0,0 2 69 0,0-2 28 0,0-3-2 0,-3 1 0 16,3 4 27-16,0 0 6 0,-3-2 1 0,6 3 0 15,-3-1 4-15,0 6 2 0,0 0 0 0,4 5 0 16,2 0-7-16,0-3-2 0,-3 3 0 0,6 3 0 15,-3-3-13-15,3 8-2 0,0 0-1 0,0 0 0 16,0 0-22-16,0 0-5 0,0 0-1 0,0 0 0 16,9 0-13-16,0 0 0 0,-1 0-9 0,4 3 9 0,3 5-11 15,6-3 11-15,0 3-12 0,6 0 12 0,-1 3 0 0,4 2 0 16,6 0 0-16,0 0 0 16,2-2 16-16,1 5-2 0,0-3-1 0,-1 3 0 0,1 0-5 0,-3 0-8 15,-3-3 11-15,-1 0-11 0,1 0 11 0,-3 0-11 16,0-2 10-16,-7-3-10 0,-2 3 26 0,0-4-1 15,0 1 0-15,-3 0 0 0,0 0 14 0,-3-2 2 16,-1-1 1-16,-5 0 0 0,3 0 6 0,-6 1 0 16,0 2 1-16,-3 0 0 0,3-6-10 0,-6 6-3 15,0-8 0-15,-3 8 0 0,0 3 0 0,-3-1 0 16,-6 1 0-16,-3 2 0 0,-2 3-12 0,-4 3-4 0,-6-6 0 16,-3 3 0-16,-6 5-11 0,1-3-9 15,-4 3 12-15,-9-2-12 16,1 2-62-16,-7-2-19 0,-5 2-4 0,-4-3-1194 0</inkml:trace>
  <inkml:trace contextRef="#ctx0" brushRef="#br0" timeOffset="3884.8099">12250 6228 864 0,'0'0'76'0,"-11"-2"-60"0,2-4-16 0,-3 4 0 16,3-4 209-16,3 1 39 0,-3 2 8 0,3 1 2 15,-6-3-135-15,6-1-27 0,3 1-6 0,0 2-1 16,-3-2-37-16,3 0-7 16,3-1-1-16,0 1-1 0,3-3-28 0,0 0-6 0,6-2-1 0,0-1 0 15,0-2-8-15,3 2 0 0,6-2-10 0,3 0 10 16,2-3-8-16,4 5 8 0,-3 1 0 0,3-1-9 15,2 1 9-15,-2 2 0 0,3 2-9 0,0 1 9 16,3 2 0-16,-1 3 0 0,1 0-9 0,3 3 9 16,-4 5 0-16,-2-3 0 0,3 3 0 0,-3 0 0 15,-6 3 0-15,-1-1-10 0,-2-2 10 0,-3 3-12 16,-3 2 12-16,0-5 0 0,-3 3 0 0,-3-1 0 16,-3 1 0-16,-3-1 0 0,-3 1 0 0,0 0 8 15,-3-1 2-15,0 6 1 0,-6-8 0 0,0 3 0 0,-3 4-1 0,-3 1 0 16,0 0 0-16,-3 0 0 0,0 3-10 15,4-4-9-15,-4 1 9 0,3-2-13 0,0-4 2 16,6 1 1-16,-3-3 0 0,3-3 0 16,3 6-13-16,3-4-2 0,0 4-1 15,6 0 0-15,0-1 3 0,3 3 1 0,3 3 0 0,3 3 0 0,3-1 22 0,3 6 0 16,0 0 0-16,5-3 0 0,1 6 0 0,0-9 0 16,0 3 0-16,0 0 0 0,-1-2 0 0,4 0 0 15,-6-4 0-15,3 1 8 0,-3-3 0 0,-3 1 0 16,-1-4 0-16,1 1 0 0,-3-1 23 0,-3-2 4 15,0 0 1-15,-3 0 0 0,0 0-12 0,-3 3-3 16,-6-3 0-16,0 0 0 0,0 0 16 0,-3 2 3 16,-3 1 1-16,-6 2 0 0,-3 0-17 0,-6 0-3 0,0-2-1 15,-2 0 0-15,-4 2 5 0,0-3 1 0,-6 1 0 16,4 0 0-16,-4-3 2 0,-6-3 0 0,0 0 0 0,-2 0 0 16,-1-2-28-16,-3-3-20 0,7 3 3 0,-4-3 1 31,6-3-36-31,1 0-8 0,2-2 0 0,0 0-1 15,0 0-106-15,4-1-21 0,5-2-4 0</inkml:trace>
  <inkml:trace contextRef="#ctx0" brushRef="#br0" timeOffset="4294.7524">13236 6268 1713 0,'0'0'76'0,"-6"8"16"0,0-3-74 0,3 1-18 0,0 1 0 16,3 4 0-16,-3 2 64 0,6 0 8 0,0 3 3 0,0 3 0 15,0-1-27-15,3 6-4 0,3-3-2 0,-3 6 0 16,2-3-10-16,1 2-3 0,3-2 0 0,-3 0 0 15,3-3-29-15,-3 3 0 0,0-3-11 0,0-3 11 32,-3 1-114-32,3-6-15 0,0 0-3 0,-3 1-720 0</inkml:trace>
  <inkml:trace contextRef="#ctx0" brushRef="#br0" timeOffset="4672.1586">13185 6186 864 0,'0'0'76'0,"-6"-5"-60"0,0 2-16 0,3-5 0 0,-3 3 231 0,3 2 43 16,-3-2 9-16,3 0 1 0,-3-1-149 0,3 4-31 15,0-1-5-15,3 0-2 0,-6 3-57 0,6 0-12 16,0 0-3-16,0 0 0 0,0 0-25 0,15 6 0 16,-3 2 0-16,3 0 0 0,6 2-9 0,0 3 9 15,3-2-12-15,-1 5 12 0,4 0-13 0,0 2 4 16,3 1 1-16,0 2 0 0,2 0 8 0,1 0 0 15,-3 0-9-15,3 6 9 0,2-3-24 0,-2-1 0 16,0 1 0-16,-4 3 0 0,1-9 24 0,-3 6 0 16,-3-5 0-16,-3-1 0 0,-3 1 0 0,-4-1 18 0,4 1-3 15,-6-6-1-15,-3 0 22 0,-3 0 5 16,0 1 1-16,-3-4 0 0,3 3 4 0,-6 1 1 0,-3-1 0 0,-3 0 0 16,0 0-7-16,-6 1 0 0,-3 1-1 0,-3 1 0 15,1-2-10-15,-10 1-1 0,0-1-1 0,-3-1 0 16,-3 0-10-16,1 0-1 0,-4 1-1 15,0-4 0-15,-2-2-15 0,2 3 11 0,0-3-11 0,3 0 10 32,-2-3-90-32,5 3-19 0,0 0-3 0,3 0-1062 0</inkml:trace>
  <inkml:trace contextRef="#ctx0" brushRef="#br0" timeOffset="6286.8026">14688 6472 1720 0,'-15'2'38'0,"12"-2"8"0,-6-2 2 0,3 2 0 0,1 0-39 0,-1 0-9 0,6 0 0 0,0 0 0 15,-6 0 41-15,6 0 7 0,-3 2 0 0,3 6 1 16,0 0-29-16,3 0-7 0,0 3-1 0,3 2 0 16,-1 3 10-16,1 0 2 0,0 0 0 0,0-1 0 0,6 1-24 0,-3 0 8 15,0-3-8-15,-3 1 0 0,6-4 0 0,-3 4 0 16,0-9 0-16,0 0 8 0,0 0-8 0,0 3 8 16,0-5-8-16,-3 0 8 0,-6-3-8 0,0 0 0 15,5 0 0-15,1-3 0 0,-6 3 8 0,6-3-8 16,0 1 8-16,-3-4-8 0,0 1 8 0,0-3-8 15,0-2 10-15,0 2-10 0,0-6 16 0,0 1-2 16,-3-3-1-16,0 3 0 0,3-3-5 0,-3 0-8 16,0 0 11-16,3 3-11 0,0 0 28 0,0 2-2 15,-3 1 0-15,3 5 0 0,-3-3-26 0,3 2 8 16,-3 6-8-16,0 0 0 0,0 0 11 0,9 6-3 0,0 2-8 16,0-1 12-16,3 7-12 0,3 2 0 0,-6-1 0 15,2 1 0-15,4 3 0 0,0-3 0 0,3 2 0 16,-3-2 0-16,6 0 0 0,-3 3 0 15,-1-12 0-15,1 4 0 0,0-3 18 0,-3 0 1 0,0-3 0 0,0-2 0 16,-3-3 11-16,3-3 2 0,-3 3 1 0,-1-5 0 16,4-3-13-16,-3 0-4 15,-3-3 0-15,0 4 0 0,0-9-6 0,0 2-2 0,-3 1 0 0,0 0 0 16,-3 0 1-16,-3-1 0 0,0-1 0 0,0-4 0 16,-3 3-9-16,3 0 10 0,-3-2-10 0,0 2 10 15,3 3-10-15,-3-6 0 0,0 3 0 0,0 3 8 16,0 0-8-16,0 0-17 0,-3 5 4 0,6-3 1 15,-3 6-28-15,0 0-6 0,3 5-1 16,0 0 0-16,0 0-135 0,0 0-27 0,-3 10-6 0</inkml:trace>
  <inkml:trace contextRef="#ctx0" brushRef="#br0" timeOffset="6720.1927">15644 6615 1450 0,'-12'2'64'0,"6"-2"14"0,-3-2-62 0,0 2-16 15,0 0 0-15,0 0 0 0,-3 0 79 0,3 0 13 0,-3 0 2 0,3 2 1 16,1 1-60-16,2 0-12 0,-3-1-3 0,3 6 0 15,0-3-10-15,0 6-2 0,3 0-8 0,0-1 12 16,0 3-20-16,3 1-5 0,3-4-1 0,0 3 0 31,3-2-14-31,0 0-4 0,6-3 0 0,-3-1 0 0,2-1 8 0,4-1 0 0,-3-2 1 0,3-3 0 16,0-3 23-16,0 0-9 0,0 1 9 0,0-6 0 16,0 0 29-16,-4 3 13 0,4-3 2 0,-3-3 1 15,3 0-3-15,-3-2-1 0,0 3 0 0,0-4 0 16,-6 1 15-16,3 0 2 0,0 0 1 0,-6 2 0 15,0-2-18-15,0 0-3 0,-3-1-1 0,-6 1 0 16,0 3-17-16,-3-4-4 0,0 1-1 0,-3 0 0 16,-3 2-15-16,3 1 0 0,-6-1 0 0,3 3 0 15,-2 0-20-15,-1 0-9 16,0 6-3-16,3-1 0 0,0 0-96 0,0 9-19 0,0 2-4 0,-3-3-1 0</inkml:trace>
  <inkml:trace contextRef="#ctx0" brushRef="#br0" timeOffset="7205.1308">15971 6564 1728 0,'0'0'76'0,"0"0"16"0,0 0-73 0,0 0-19 0,0 0 0 0,0 0 0 15,3 8 70-15,0-2 10 0,0 1 3 0,0 4 0 16,-3 0-39-16,0-1-7 0,-3 3-1 15,3 3-1-15,-3 6-23 0,0-9-12 0,-3 0 12 0,3 3-12 16,-3-3 0-16,3 0-9 0,-3-2-1 0,3-1 0 16,-6-2-10-16,0 0-3 0,-2-5 0 0,-1 0 0 15,0-6 9-15,3 0 2 0,0-5 0 0,0 0 0 16,0-2 12-16,3-3 0 0,0-3-10 0,0 3 10 16,6-6 0-16,0 1 18 0,6-1-3 0,-6 0-1 15,0 1-6-15,3-1 0 0,9-2-8 16,-3 5 12-16,3-2 6 0,3 2 1 0,0 3 0 0,2 2 0 15,-5-2 7-15,3 2 2 0,0 3 0 0,0 3 0 16,0 0-20-16,0 2-8 0,0 1 8 0,-3 2-8 16,-1 0 8-16,4 0-8 0,-6 2 0 0,0 1 8 15,-3 2-8-15,0-2 0 0,-6-3 9 0,6 8-9 16,-3 2 0-16,0 1 8 0,-3-1-8 0,0 1 0 0,-3 2 0 16,0 1 0-16,0-4 0 0,0 3 0 0,-3 1 0 15,3-4 0-15,3 3 0 0,0-2-12 0,3 2 12 0,0-2 0 16,0-1-9-16,3-2 9 0,3 0 0 0,3 3 0 15,-3-3 0-15,6 2 0 0,3-4 0 0,-1 2 0 16,4-1 0-16,0-1 0 0,-3-1 0 0,6-2-14 16,3-1 3-16,-1-2 1 15,-2-2-166-15,3-1-32 0,15-8-8 0,-10 1 0 0</inkml:trace>
  <inkml:trace contextRef="#ctx0" brushRef="#br0" timeOffset="7523.3115">16525 6496 2138 0,'0'0'47'0,"0"0"9"0,0 0 3 0,0 0 1 0,0 0-48 0,0 0-12 0,0 0 0 0,0 0 0 16,0 0 44-16,0 0 5 0,0 0 2 0,0 0 0 15,0 0-23-15,0 5-5 0,3 3-1 0,-6 5 0 16,0 0-22-16,0 0-13 0,0 9 1 0,0-4 1 15,0 3-17-15,-3 0-4 0,3 1-1 0,0-1 0 16,0 0-3-16,3-3-1 0,0-2 0 0,0-5 0 16,3 0 21-16,3-1 5 0,-3-5 1 0,3 1 0 15,3-4 33-15,0-2 6 0,0-5 2 0,0 2 0 16,2-5 23-16,4 1 5 0,-3-7 1 0,3 1 0 16,0 0-16-16,0-3-4 0,3 0 0 0,-3-2 0 0,-3 2-24 15,2-3-4-15,7 1-2 0,-6-1 0 0,-6 3-10 16,3-2-14-16,3 2 3 0,0 0 1 15,-3 3-78-15,-6-3-16 0,0 3-4 0,0-1-915 0</inkml:trace>
  <inkml:trace contextRef="#ctx0" brushRef="#br0" timeOffset="7703.8467">16709 6660 1555 0,'0'0'138'0,"0"0"-110"0,0 8-28 0,3-1 0 15,3 1 152-15,0 0 24 0,-3 0 6 0,0 3 1 16,6-3-107-16,0-3-22 0,-6 3-4 0,0 3-1 16,6-3-49-16,0-3 0 0,3 0 0 0,0-2 0 31,-3-1-96-31,2 1-14 0,7 0-2 0,-3-3-830 0</inkml:trace>
  <inkml:trace contextRef="#ctx0" brushRef="#br0" timeOffset="8123.723">17331 6493 1890 0,'0'0'84'0,"0"0"16"0,6 3-80 15,-6-3-20-15,0 0 0 0,0 0 0 0,0 0 84 0,0 0 13 16,-9-6 3-16,3 4 0 0,1 2-80 0,-7-3-20 15,-6 0 0-15,3 1 0 16,0-4-14-16,-3 4-6 0,-3 2-2 0,0 0 0 16,-2-8-10-16,2 8-3 0,6 0 0 0,0 0 0 15,-6 0 7-15,6 2 0 0,9 4 1 0,-3-4 0 0,1 1 27 0,2 2-8 16,0 3 8-16,6 0 0 0,-3 0 0 0,3 0 19 16,-6-3-3-16,9 3-1 0,3 6-3 0,-3-4-1 15,0-2 0-15,3 3 0 0,2-1 1 0,1 1 1 16,-3-3 0-16,0 2 0 0,3 1 2 0,0-1 0 0,0-2 0 15,0 0 0-15,-3 0-1 0,3-2 0 16,0 2 0-16,-3-1 0 0,-9 1 10 0,3 0 3 0,6-2 0 0,-3 2 0 16,-9-1-4-16,3 4-1 0,0-3 0 0,-3 3 0 15,0-1-22-15,-3 1 0 0,0-3 0 0,0 2-12 32,3 1-11-32,-3-3-2 0,-6-3-1 0,6 0 0 15,3 1-26-15,1-4-6 0,-7-4-1 0,3 2-882 0</inkml:trace>
  <inkml:trace contextRef="#ctx0" brushRef="#br0" timeOffset="8571.6872">17447 6514 115 0,'0'0'0'0,"0"0"10"15,0 0-10-15,0 0 0 0,0 0 0 0,0 0 0 0,0 0 445 0,0 8 87 16,3-3 18-16,0 6 3 0,-6-3-400 0,3 2-80 15,3 4-16-15,-3-4-3 0,-3 3-37 0,0 3-7 16,1 0-2-16,2 0 0 0,-3 3-22 0,-3-4-5 16,0 1-1-16,3 0 0 15,0 0-35-15,0-3-7 0,-6 1-2 0,6-4 0 16,3 1 10-16,-6-3 2 0,-3 0 0 0,3-6 0 0,6-2 52 0,0 0 15 16,-9 3 1-16,3-3 0 0,0-3 30 0,3-2 6 15,3-3 2-15,-3-5 0 0,0 0-7 0,3-1-2 16,6-4 0-16,-3-1 0 0,0-2-23 0,6 0-5 15,0-3-1-15,3 0 0 0,-3 0-4 0,0 1 0 16,3-4-1-16,3 1 0 0,-1 5-11 0,1-3 0 0,-3 0 0 0,3 3 0 16,3 2 0-16,0 3 0 15,-6 6-12-15,0-6 12 0,5 5-20 0,-2 3 3 0,-3 3 1 0,0 2 0 16,0 3-3-16,3 3 0 0,0 2 0 0,-3-2 0 16,-6 5-1-16,0 3-1 0,6 2 0 0,-7-3 0 15,-5 4 21-15,0-1-11 0,3 3 11 0,-3 0-8 16,-3 2 17-16,-2 1 4 0,-1-3 1 0,0-1 0 15,-3 1 15-15,-3 0 3 0,-9 3 1 0,6-6 0 16,3 3-7-16,0-3-2 0,-6-2 0 0,1-1 0 16,5 1-24-16,0-3 0 0,-3-3-12 0,0 0 12 15,0-2-129-15,6 0-19 16,0-6-3-16</inkml:trace>
  <inkml:trace contextRef="#ctx0" brushRef="#br0" timeOffset="9094.2814">17724 6784 2487 0,'-3'8'55'0,"3"-3"11"0,9 3 2 0,-3 0 2 0,-3 0-56 0,3-3-14 16,3 1 0-16,0-1 0 0,0 0 28 0,0-5 4 15,-3 3 0-15,0-3 0 0,3-3-32 0,0 0 0 16,-3-4 0-16,0-4 0 15,5-2-45-15,-5-3-15 0,3-3-4 0,-3-2 0 16,3 0-4-16,0-3 0 0,0 0-1 0,-3 1 0 16,3-4 0-16,0 3 0 0,-3 0 0 0,0 1 0 0,0-1 51 0,-3 0 18 0,3 3-12 0,-3 0 12 15,0 5 32-15,0 0 12 0,0 5 2 0,-3 3 1 16,3 1-6-16,-3 1-1 0,0 6 0 0,0 0 0 16,0 0-3-16,0 0-1 0,0 8 0 0,0 3 0 15,3 5-27-15,0 2-9 0,-3 3 0 0,2 0 0 16,4 3 0-16,-3 3 0 0,3-6 0 0,0 3 0 31,0 0-28-31,0-1 0 0,3-1 0 0,0-4 0 0,0 1-34 16,0-6-6-16,0 0-2 0,3 0 0 0,-3 0-10 15,0-5-3-15,0 0 0 0,-3-2 0 16,-6-6 29-16,0 0 6 0,0 0 0 0,0 0 1 0,0 0 11 0,0 0 1 0,-6 2 1 0,-3-2 0 16,0-2 14-16,-3-1 4 0,-3 0 0 0,3 1 0 15,0-1 32-15,-3 3 6 0,0-5 2 0,3 5 0 16,4-6 42-16,-4 6 9 0,0-5 1 0,3 3 1 0,0-1-11 0,3 0-2 15,3-2-1-15,3 5 0 16,-3-5-22-16,3 5-4 0,3-6-1 0,0-2 0 0,6 3-15 0,0-3-3 16,3 3-1-16,0-3 0 0,5 0-17 0,-2 0 0 15,3 3 0-15,3 0 0 16,-3-6-27-16,3 3-5 0,0-3-2 0,2 3-559 16,-2-2-112-16</inkml:trace>
  <inkml:trace contextRef="#ctx0" brushRef="#br0" timeOffset="9888.2691">18421 6477 1846 0,'0'0'82'0,"0"0"17"0,0 0-79 0,0 0-20 0,0 0 0 0,0 0 0 16,0 0 72-16,0 0 12 0,0 0 1 0,-6-3 1 15,3 3-58-15,-6 3-12 0,0 0-3 0,-3-1 0 31,0-2-33-31,-3 6-8 0,-3 2 0 0,4-3-1 16,-4 3-14-16,3 0-2 0,-6 2-1 0,6 1 0 0,0-1 29 0,3 4 5 0,-3-1 2 0,7 0 0 16,-1 0 10-16,3 3 14 0,0-3-3 0,0-2-1 15,3 0 13-15,3 5 2 0,0-6 1 0,3 1 0 16,3-3-11-16,0 0-3 0,6 2 0 0,-1-2 0 16,1-3-1-16,3 1-1 0,3-4 0 0,0-2 0 15,3 0-10-15,-3 0-12 0,0-2 2 0,2-1 1 16,1-5-47-16,0 3-8 0,0-3-3 0,-3 0 0 15,3-3-24-15,-1 3-5 0,-2 0 0 0,0 1-1 16,-6-4 25-16,3 3 6 0,0-3 1 0,-3 6 0 16,-3-3 81-16,0 3 16 0,-6-3 3 0,2 3 1 0,1-3 61 0,0 5 13 15,-3-2 2-15,0-1 1 0,0 4-41 0,-3 2-8 16,0 0-1-16,0 0-1 0,0-5-17 0,0 5-3 16,0 0-1-16,0 0 0 0,0 0-16 0,0 0-3 15,0 0-1-15,0 0 0 0,-6 5-21 0,3 3 8 16,0 0-8-16,0 2 0 0,3 1 0 0,3 2 0 15,-3-2 0-15,3-1-12 0,6 4 4 0,-3-7 0 16,0 1 0-16,6 0 0 0,0-2-9 0,0 2-2 16,0-6 0-16,0 1 0 0,3-1 3 0,-3-2 1 0,2-2 0 15,-2-1 0-15,0 1 1 0,0 2 0 0,-3-6 0 16,3 1 0-16,-3 2 14 0,-3-2 0 0,3 0 0 0,-6 2 0 16,0-5 12-16,0 6-2 0,-3-6 0 0,3 2 0 15,-6 1 2-15,0-3 0 0,-3 3 0 0,0-3 0 16,-3 3-12-16,0-3 0 15,0 2 0-15,-3 1-11 0,3-3-1 0,-3 5-1 0,3-2 0 0,0 2 0 16,1 1 13-16,2 2 0 0,0-3 0 0,6 3 0 16,0 0 27-16,0 0-2 0,-6 0 0 0,6 0 0 15,0 0-11-15,0 0-2 0,0 0-1 0,0 0 0 16,6-5-11-16,0 0 0 0,0-1 0 0,-3 1-11 16,2 0-9-16,-2-1-1 0,3 1-1 0,-3 0 0 15,0-3 2-15,0 3 1 0,-3-3 0 0,0 2 0 16,0 6-1-16,0-5 0 0,0-3 0 0,-3 3 0 15,0 0 20-15,0-1-8 0,-3 1 8 0,-2 0 0 0,-1 5 0 0,0-8 0 16,0 5 0-16,-3 0 0 0,3-2 28 0,-3 3 0 16,0-4 0-16,3 1 0 0,-3 0 23 0,6-1 4 15,6 6 1-15,0 0 0 0,0 0 11 0,0 0 2 16,3-8 1-16,6 3 0 0,6-3-35 0,3 0-7 16,3-2-2-16,3 4 0 0,2-2 11 0,1-2 3 15,3-1 0-15,0 3 0 0,-1 3-40 0,1 0 0 16,3-1-12-16,-6 1 4 15,0 0-178-15,-4-3-35 0</inkml:trace>
  <inkml:trace contextRef="#ctx0" brushRef="#br0" timeOffset="11244.2253">8735 10970 1364 0,'0'0'60'0,"-6"0"13"0,0 2-58 0,3 1-15 0,3-3 0 0,-6 0 0 16,6 0 54-16,0 0 8 0,-3 0 2 0,3 0 0 15,-6 0-7-15,6 0-1 0,-3-3 0 0,3 3 0 16,-3-2-25-16,3-1-6 0,-3 0-1 0,3 3 0 0,0 0-8 0,0 0-1 16,-3-5-1-16,3 5 0 0,0 0 2 0,0 0 1 15,0 0 0-15,0 0 0 0,3-5 3 0,-3 5 1 16,0 0 0-16,6-6 0 0,-6 6 4 0,6-7 1 16,3 1 0-16,-3 1 0 0,-6 5 1 0,9-3 0 15,-3-2 0-15,3 0 0 0,0-3-1 0,0 2 0 16,3-1 0-16,0-4 0 0,3-2-5 0,2 0-1 15,1-1 0-15,3-2 0 0,3 1-6 0,0 1-2 16,3-2 0-16,-1 3 0 0,4-3 0 0,3 6 0 16,3-1 0-16,2 1 0 0,1 4 0 0,6 1-1 15,2 2 0-15,7 3 0 0,2 0 1 0,7 3 0 0,2 0 0 16,4 2 0-16,-7 0-22 0,4 3-4 16,-1-3-1-16,-2 1 0 0,-1-1-2 0,-5-5-1 0,2 0 0 0,-2 0 0 15,-4 0 6-15,-5 0 2 0,3 0 0 16,-4-3 0-16,1 3 23 0,-3-2 5 0,-1-1 1 15,-2 3 0-15,0-3-3 0,-4 3 0 0,-5-2 0 0,0 2 0 16,-3 0 21-16,-4 0 4 0,1 0 1 0,0 0 0 16,-6 0-24-16,3 2-5 0,-4 1-1 0,1 0 0 15,-3-1-4-15,0 1-8 0,0 2 11 0,-3-2-11 16,0 2 8-16,-4 1-8 0,-2-4 0 0,0 1 0 16,-3 2-13-16,0-2-7 0,0 2 0 0,-6-5-1 15,0 0-158-15,0 0-31 0,0 0-6 16,0 0-2-16</inkml:trace>
  <inkml:trace contextRef="#ctx0" brushRef="#br0" timeOffset="11974.9598">10682 10395 1670 0,'0'0'148'0,"-3"6"-118"0,-3-1-30 0,0-2 0 16,6-3 151-16,0 0 24 0,0 0 5 0,0 0 0 16,0 0-117-16,0 0-24 0,0 0-5 0,0 0-1 15,0 0-21-15,3 5-12 0,0 0 12 0,9 1-12 16,3-1 12-16,5 5-4 0,4-2 0 0,6 3-8 16,9 0 0-16,-1 2 0 0,7 3 0 0,3 0 0 31,-1-1-16-31,1 1-11 0,3 3-1 0,-1-3-1 0,-2 2-5 0,2-5-1 15,-2 1 0-15,-6-4 0 0,-1-2 27 0,-2 0 8 0,-6-3 0 0,-3 1 0 16,-4-4 14-16,-2 1 10 0,-3 0 1 0,-3-3 1 16,0 0 26-16,-3 0 6 0,-4 0 1 0,1 0 0 15,-3 0-21-15,0 0-4 0,-3 0-1 0,-6 0 0 0,0 0-12 0,0 0-2 16,0 0-1-16,0 0 0 0,0 0-6 0,-6 2-2 16,-3-4 0-16,-3 2 0 0,1 2-10 0,-7 1 0 15,3-3 0-15,-9 5-11 0,0-2 11 0,-6 5-8 16,1 0 8-16,-1 2-8 0,-3-2-12 0,3 3-1 15,1-1-1-15,5 4 0 0,-3-1 36 0,3 0 7 16,3-2 2-16,0 5 0 0,7-3-5 0,-1 3-1 16,0-3 0-16,3 3 0 0,0-3-17 0,0 0 8 15,3 0-8-15,0 1 0 0,3-4 0 0,0 1 0 16,0-1 0-16,3-2-9 0,-3-2 9 0,4-4-8 0,-1 4 8 16,3-6-8-16,0 0 8 0,-6 0 0 0,3 0 0 15,-3-3 0-15,3-2 0 0,0-3 0 0,0 0 0 0,-3-5 0 16,3-1 0-16,-3-2 0 15,0-5 0-15,0 0 0 0,-3 0-8 0,0 0 0 0,0-3 0 0,0 3 0 16,3 0 8-16,-3 0 0 0,-3-1 0 0,3 4 0 16,1-1 0-16,-1 3-8 15,-3-2 8-15,3 2-8 0,3 0 8 0,-3 0 0 0,3 3 0 0,-3 0 0 32,-3 0-78-32,0 2-14 0,3-2-2 0,-3 5-1032 0</inkml:trace>
  <inkml:trace contextRef="#ctx0" brushRef="#br0" timeOffset="14476.3876">12890 10078 1148 0,'0'0'51'0,"0"0"10"0,0 0-49 0,0 0-12 16,0 0 0-16,0 0 0 0,0 0 119 0,0-5 21 16,-3-1 4-16,3 1 0 0,-3 0-48 0,3 5-9 15,0 0-3-15,-3-3 0 0,0-2-32 0,-2 0-8 16,2-1 0-16,0 1-1 0,-3 2-16 0,0-2-3 15,0 0-1-15,0-1 0 0,0 4-23 0,-3-1 9 0,0-2-9 0,0 2 0 16,0 1 0-16,0 2 0 0,-3 0 0 0,-3 0 0 16,0 2 8-16,1 1 2 0,-1 5 0 0,-3 0 0 15,-3 2-10-15,0 4 0 0,0 1 0 0,1 4 8 16,-4 2-20-16,-3 3-5 0,3 0-1 0,0 2 0 16,0 3 18-16,1 3 0 0,2 0-8 0,-3 5 8 15,6 3 0-15,0-1 0 0,0 6 0 0,4 0 0 16,2-2 0-16,3 2 8 0,3-3 0 0,6 0 1 15,0 1 3-15,6-6 1 0,3 0 0 0,0-6 0 16,2-2 8-16,4-2 2 0,0-9 0 0,0 1 0 16,3-3-11-16,0-6-1 0,6 1-1 0,-4-3 0 15,4-5-10-15,0-3 0 0,6-3 9 0,-6-2-9 16,2-1 0-16,1-4 0 0,-3-3-12 0,0-1 4 16,0-2 8-16,0-2 14 0,-7-1-3 0,1 1-1 0,0-3-10 15,-3 0 0-15,-3-1 0 0,-3 4 0 16,0-1 17-16,-3-2-1 0,-6 5-1 0,0 0 0 15,-6 1 11-15,0-1 2 0,-3 2 1 0,-6 1 0 0,-3 0 18 0,-3 0 3 16,0 0 1-16,-5-1 0 0,-1 4-28 0,-3-1-6 16,0 1-1-16,-2 4 0 0,2 1-8 0,0 0-8 15,3 2 9-15,0 3-9 16,4 3-18-16,-1-1-10 0,3 1-1 0,3 2-1 16,3 1-83-16,6 4-17 0,0-2-3 0,6 5-939 0</inkml:trace>
  <inkml:trace contextRef="#ctx0" brushRef="#br0" timeOffset="14822.0242">13221 10266 864 0,'-6'2'76'0,"3"4"-60"15,-3-1-16-15,0 3 0 0,0 0 285 0,3 3 55 16,0 4 10-16,3 1 2 0,-3 5-256 0,3 3-52 15,3 5-11-15,0-2-1 0,0 2-32 0,0-3 0 16,0 3 0-16,3 1 0 16,0-4-18-16,0 1-10 0,0 2-1 0,-3-6-1 15,3-1-132-15,-3-4-26 0,0 1-6 0,0-9-562 0</inkml:trace>
  <inkml:trace contextRef="#ctx0" brushRef="#br0" timeOffset="15210.64">13143 9882 1324 0,'0'0'118'0,"0"0"-94"0,0 0-24 0,0 0 0 16,0 0 176-16,0 0 32 0,9 5 5 0,-6 3 2 16,-3-8-138-16,6 8-27 0,3 3-6 0,-3 2 0 15,3 0-36-15,0 3-8 0,0 0 0 0,0 3 0 31,3-1-20-31,3 3-7 0,0-2-1 0,5 2 0 16,1 6-5-16,6-4-2 0,3 1 0 0,2 3 0 16,7-1-24-16,3 3-5 0,2 3 0 0,1-3-1 0,3 0-50 0,2 0-9 15,-2 0-3-15,-3-2 0 0,-1-3 41 0,1-1 8 16,-3-1 2-16,-4-4 0 0,-5-2 128 0,0 0 25 0,0 0 6 0,-10 0 1 16,1-3 27-16,-6 0 5 0,-3 0 2 0,-6 1 0 15,-3-4-18-15,-3 3-3 0,-9 1-1 0,0-1 0 16,-6 0 2-16,-3 3 0 0,-3 2 0 0,-9 1 0 0,4-3-50 15,-7 2-11-15,-3 1-1 0,-3-1-1 0,4 1 0 16,-7-1 0-16,3 1 0 0,-2-3 0 16,-7 0-25-16,0 0-10 0,4-3 8 0,-1 3-8 15,-3-3-31-15,1 0-11 0,5-2-2 0,-3-1-1 16,4-2-183-16,2 0-36 0,-27 5-7 0,19-5-1 0</inkml:trace>
  <inkml:trace contextRef="#ctx0" brushRef="#br0" timeOffset="16098.606">15045 10306 1555 0,'0'0'138'0,"0"0"-110"0,0 0-28 0,-3 5 0 16,3-5 173-16,0 0 30 0,0 0 5 0,0 0 2 15,-3 5-155-15,0 3-31 0,6 0-7 0,0 3-1 16,0 2-16-16,0 0 0 0,6 6 0 0,-3 2 0 15,3 3-12-15,0-1-10 0,6 4-2 0,-3-1 0 32,0 1-17-32,3-3-4 0,-3-1-1 0,0-1 0 15,2-1 14-15,-2-5 4 0,-3-3 0 0,3 0 0 0,-3-5 28 0,0 0 0 0,-3-3 0 0,0-2 0 16,0-1 29-16,0 1 12 0,-3-3 3 0,-3 0 0 16,0 0 32-16,3-5 8 0,3 0 0 0,-6-3 1 15,0 0-53-15,0-6-10 0,0 1-2 0,0 0-1 16,0-3-6-16,0-2-1 0,0-1 0 0,0 1 0 15,0-6-12-15,-3 3-15 0,3-1 3 0,0-1 1 16,3 1-12-16,-3 4-2 0,0 2-1 0,0 3 0 16,3 0 0-16,-3 5 0 0,3 0 0 0,-3 8 0 0,0 0 8 0,0 0 2 15,6 2 0-15,0 6 0 0,3 3 16 0,-1 5-10 16,1 2 10-16,0 1-8 0,6 5 8 0,-3-3-13 16,0 0 5-16,0 0 8 0,-3-2 0 0,0-4 0 15,9 1 0-15,-6-5 0 0,2 0 11 0,1-4 9 16,-6-1 3-16,3-1 0 0,0-2 8 0,0-3 1 15,-3 0 1-15,3-3 0 0,0-2-9 0,0-1-1 16,-3-1-1-16,-1-1 0 0,4-3-22 0,-3 0 0 16,0-2 0-16,0-3 8 0,-3 0-8 0,0-2-15 15,-3-1 4-15,0 1 1 16,0-6-15-16,0 3-3 0,0 0-1 0,-3-3 0 16,0 3-28-16,0 0-6 0,0-1-1 0,0 1-613 0,0 3-123 15</inkml:trace>
  <inkml:trace contextRef="#ctx0" brushRef="#br0" timeOffset="16516.4951">15929 10440 1267 0,'0'0'56'0,"0"0"12"15,0 0-55-15,0 0-13 0,0 0 0 0,0 0 0 0,0 0 118 16,0 6 21-16,0-6 4 0,0 5 1 0,-3 3-109 0,3-8-22 16,0 5-4-16,0 3-1 0,-5-2-8 0,5 1 0 15,-3 1 0-15,3 6 0 16,3-4-18-16,-3 3-6 0,2 1 0 0,1-1-1 16,3 0-6-16,-3-2-1 0,3-1 0 0,0-2 0 0,0 0 32 0,0-3-9 15,3 1 9-15,-3-4 0 16,3-2 37-16,-3 0 13 0,3-2 2 0,0-1 1 0,-3-2-4 0,3 0-1 15,0-6 0-15,0 3 0 0,0-5-3 0,-1 0-1 16,1-6 0-16,0 0 0 0,-3 1-5 16,0-3-2-16,0-3 0 0,0 0 0 0,-3 3-37 0,0 0 0 15,0 0 0-15,-3 2-8 0,0 3 8 0,-3 3 16 16,0 0-4-16,0 0-1 0,-3 2-11 0,-3 0 0 16,0 1 0-16,-3 5 0 0,0-3 0 0,1 2 0 0,-7 1 0 0,-3 2 0 31,3 1-39-31,-3 2 0 0,-3 2 0 0,4 4 0 15,2 2-112-15,3 2-22 0,0 3-5 0</inkml:trace>
  <inkml:trace contextRef="#ctx0" brushRef="#br0" timeOffset="16999.4952">16266 10308 1742 0,'0'0'77'0,"0"0"16"0,0 0-74 0,0 0-19 0,0 8 0 0,-3 0 0 0,0 0 60 15,3 3 8-15,-3-1 1 0,3 1 1 0,0 2-39 0,-3 3-8 16,3 0-2-16,0 5 0 0,-3-3-37 0,3 4-7 16,0-4-1-16,-3 1-1 15,0-1-15-15,3-2-4 0,0-3 0 0,0-2 0 0,0-1 30 0,-3-2 6 16,3-2 8-16,0-6-13 0,0 0 13 0,0 0 10 15,0 0-2-15,0 0 0 0,0-8 18 0,-3 0 3 16,3-5 1-16,3-3 0 0,-3-3-7 0,3-2-2 16,-3 2 0-16,6-4 0 0,0-4-9 0,3 3-1 15,3 1-1-15,0-1 0 0,0-3-2 0,-1 6-8 0,4-3 12 16,3 3-4-16,0 0-8 0,0 2 0 16,-3 1 0-16,3 5 0 0,-1-3 0 0,-2 5 0 0,0 1 0 15,-3 2-11-15,3 2 3 0,-3 1 0 0,-3 2 0 16,-9 3 0-1,6 3-16-15,0 2-4 0,0 3 0 0,-6 3 0 0,-3 0 28 0,0 4 0 0,0-1 0 0,-3 2 0 16,-3 2 0-16,0 1 0 0,0 2 0 0,0-3 8 16,0 1 12-16,0-1 4 0,0 1 0 0,3-3 0 15,0 0-10-15,3-1-2 0,3-1 0 0,0-1 0 16,3 0 0-16,3-2-1 0,3-1 0 0,0 1 0 16,3-1-11-16,-3-2 0 0,6 0 0 0,-3-2 0 15,6 2-20-15,-3-6-2 0,2-2-1 0,1-2-587 16,-3-4-118-16</inkml:trace>
  <inkml:trace contextRef="#ctx0" brushRef="#br0" timeOffset="17428.2913">16938 10253 1681 0,'-8'2'74'0,"8"-2"16"0,0 0-72 0,0 0-18 16,0 0 0-16,-6 3 0 0,0 0 87 0,6-3 13 0,0 0 4 0,0 0 0 15,-6 0-56-15,6 0-10 0,0 0-2 0,0 0-1 16,-9 7-23-16,3 1-12 0,3 0 12 0,3 3-12 15,3 0 0-15,-3 4 0 0,-6 1-12 0,6 5 3 16,6-2 9-16,-3-1-10 0,-9 4 10 0,6-4-10 16,6 1 10-16,-3-3 0 0,-3-3 0 0,6-3 0 15,-3 1 10-15,0 0 4 0,3-6 1 0,-3 3 0 16,-3-8 15-16,6 5 3 0,0-2 1 0,-6-3 0 16,0 0 7-16,8 0 2 0,1-3 0 0,0-2 0 15,0-1-43-15,3-4 0 0,-3-1-8 0,3-5 8 16,0 1-8-16,0-7 8 0,0 4 0 0,3-3 0 15,2 0-14-15,-5-1 2 0,0 1 0 0,0 3 0 16,6-1-28-16,-6 1-4 16,-3 2-2-16,0-3 0 0,0 6-116 0,0-3-23 0,-6 3-5 15</inkml:trace>
  <inkml:trace contextRef="#ctx0" brushRef="#br0" timeOffset="17614.3996">17046 10369 1209 0,'-9'11'53'0,"6"-3"12"0,0-1-52 16,0 4-13-16,0 0 0 0,3-3 0 0,-3 0 228 0,3 2 42 15,0 1 9-15,0 2 1 0,-3 0-209 0,6 0-43 16,0 1-8-16,3-1-1 16,-6 3-40-16,6-3-8 0,3 0-2 0,3 0 0 15,-4-2-142-15,4-3-29 0,3 5-6 0,0-8 0 0</inkml:trace>
  <inkml:trace contextRef="#ctx0" brushRef="#br0" timeOffset="18060.8425">17715 10176 1267 0,'-6'0'112'16,"6"0"-89"-16,0 0-23 0,0 0 0 15,0 0 180-15,-3 3 31 0,-8-1 6 0,-1-2 2 0,3 0-149 0,-6 3-30 16,-6-3-5-16,3-3-2 0,3 3-33 0,-6 0 0 16,-2-2 0-16,2 2 0 0,0-3-14 0,0 3-6 15,-3 3-2-15,3-1 0 0,4 1 3 0,2 2 1 16,0 3 0-16,0 0 0 0,0 0 2 0,0 0 1 15,9 2 0-15,-3 1 0 16,-3 2-10-16,3 3-3 0,12-3 0 0,-3 6 0 0,3-3 10 0,0 2 2 16,6 1 0-16,3-1 0 0,0-2 16 0,3 3 0 15,-3-3 0-15,6-1 0 0,0-4 16 0,-1 2-2 16,-5-2-1-16,3-1 0 0,0 1 13 0,0 0 2 16,0-3 1-16,-3-1 0 0,-3 1 11 0,0 0 1 0,0-2 1 15,-6 2 0-15,0-3 1 0,0 0 0 0,3 0 0 0,-6-5 0 16,-6 8-15-16,3 0-4 15,3 0 0-15,-6 0 0 0,-6 0-16 0,-3 0-8 0,6 0 0 0,-3 0 8 16,0-3-26-16,-3 1-6 0,3-4 0 0,0 1-1 31,3-3-128-31,1 0-26 0,-4-3-5 0</inkml:trace>
  <inkml:trace contextRef="#ctx0" brushRef="#br0" timeOffset="18496.0921">17834 10332 288 0,'12'11'25'0,"-12"-6"-25"0,0 3 0 0,0 0 0 0,0 0 412 0,0 0 76 16,0 5 16-16,-3 0 4 0,3 0-370 0,0 3-74 16,0 3-14-16,-3 2-3 0,-3-3-47 0,3 4 0 15,3 1-15-15,-3 1 4 16,-2-3-40-16,-1-2-8 0,3 2-1 0,0-5-1 15,6-3-39-15,-3 0-8 0,-6 1-2 0,0-4 0 16,6-5 72-16,0-5 14 0,-6 6 4 0,6-6 0 0,0 0 68 0,0 0 15 16,-3-3 2-16,-3-2 1 0,9-3-2 0,0-5-1 15,-3-3 0-15,0 0 0 0,0-5-43 0,3-3-9 16,3 0-2-16,-3-2 0 0,3-1-9 0,0-2-11 16,3-3 3-16,-1 1 0 0,1 1 8 0,0 1 0 15,6 0 0-15,0 3 0 16,-3 5-36-16,3-1-3 0,0 1 0 0,0 5 0 0,2 3 19 0,1 0 3 0,-3 2 1 15,3 3 0-15,-6 3 3 0,3 0 1 0,-3 5 0 0,0-3 0 16,-3 6 12-16,0 2 0 0,-1 3 0 0,-5 0 0 16,0 3 10-16,0 2 5 0,-3 0 1 0,-3 3 0 15,0 0 25-15,-5 2 6 0,2 1 1 0,-3-1 0 16,0-2-5-16,-3 3-1 0,3-3 0 0,0 0 0 16,-3-1-42-16,0-1-9 15,0-4-2-15,3-2-623 0,0 0-125 0</inkml:trace>
  <inkml:trace contextRef="#ctx0" brushRef="#br0" timeOffset="18896.096">18090 10618 2041 0,'6'13'44'0,"-6"-5"10"0,0 0 2 0,0 0 2 0,0 2-46 15,3-4-12-15,-3 2 0 0,0 0 0 0,0-8 31 0,0 0 4 16,0 0 1-16,0 0 0 16,6-3-52-16,3-2-9 0,-3-3-3 0,3-6 0 15,-3-1-19-15,3-4-4 0,0-5-1 0,0-2 0 16,6-3-13-16,-6 0-3 0,0-3-1 0,0 0 0 16,2-2 13-16,1 5 2 0,0-1 1 0,0 1 0 0,-3 6 28 0,0 1 5 15,0 1 2-15,0 5 0 0,-3 3 18 0,0 5 9 0,-3-2-1 16,0 4 0-16,-3 6 34 0,0 0 6 15,0 0 2-15,0 0 0 0,0 0 6 0,0 0 0 0,0 0 1 0,3 6 0 16,-3 4-31-16,3-2-6 0,-3 5-2 0,0 1 0 16,3-1 1-16,0 5 0 0,0 1 0 0,0 5 0 15,6-1-19-15,-4 4 0 0,1-3 0 16,3 2 0-16,-3-2 0 0,3-3 0 0,0 3-13 0,0-6 5 16,-3 1-11-16,3-3-1 0,-3 0-1 0,3-6 0 31,-3 1-41-31,0 0-8 0,-3-4-2 0,0 1 0 15,-3-8-35-15,6 6-7 0,-6-6-2 0,0 0-464 0</inkml:trace>
  <inkml:trace contextRef="#ctx0" brushRef="#br0" timeOffset="19008.4633">18305 10599 518 0,'0'0'23'0,"0"0"5"16,-6 0-28-16,0-2 0 0,6 2 0 0,0 0 0 16,-3-6 237-16,3 1 43 0,-3 0 8 0,3-1 1 0,0 1-202 0,0-3-41 15,3 0-8-15,0 0-2 16,3-2-58-16,-3 2-12 0,6-3-2 0,0 1-680 15</inkml:trace>
  <inkml:trace contextRef="#ctx0" brushRef="#br0" timeOffset="19312.0849">18846 10181 288 0,'0'0'25'0,"0"0"-25"0,0 0 0 0,0 0 0 16,0 0 248-16,0 0 44 0,0 0 8 0,0 0 3 16,0 0-195-16,-8 8-38 0,5-3-8 0,-6 1-2 15,-3-1-44-15,0 3-16 0,0 0 9 0,-3 0-9 16,-3 0 0-16,0 2 0 0,3 4-9 0,-5-4 9 16,-1 1-14-16,3 2 4 0,3 0 1 0,0 3 0 15,3-3 9-15,3 3 16 0,-6 3-4 0,4-3-1 16,5 5 17-16,-3-3 4 0,6 3 1 0,0 1 0 15,3 1-23-15,0-1-10 0,6-1 8 0,-3 0-8 16,0-5 0-16,3 0 0 0,-3-3 0 0,5-3 0 16,4-2-134-1,3-2-19-15,0-1-4 0,3-5-1 0</inkml:trace>
  <inkml:trace contextRef="#ctx0" brushRef="#br0" timeOffset="19528.0531">19079 10361 1555 0,'0'0'68'0,"0"0"16"0,0 0-68 0,0 0-16 16,0 0 0-16,0 0 0 0,0 8 67 0,-3 0 9 15,0-3 3-15,0 3 0 0,0 0-48 0,-3 3-10 16,-3 2-1-16,0-2-1 0,0 4-19 0,0 4-19 16,-3-1 4-16,3 4 1 15,0 1-28-15,0 4-6 0,3-1 0 0,0-2-1 16,3 3-19-16,3-4-3 0,3-4-1 0,0 2 0 15,-3-8 7-15,6 1 1 0,3-1 0 0,0-5 0 16,-3-3-140-16,6 0-28 0</inkml:trace>
  <inkml:trace contextRef="#ctx0" brushRef="#br0" timeOffset="19896.5685">19141 10488 288 0,'0'0'25'0,"-6"0"-25"0,-3-3 0 0,0 3 0 16,0 0 133-16,0 3 22 0,4-3 4 0,-4 3 1 15,-3-1-59-15,3 1-11 0,3 2-2 0,3 1-1 16,3-6-11-16,-6 2-1 0,3 4-1 0,3-6 0 16,0 0-34-16,0 0-8 0,0 0 0 0,0 0-1 15,6 5-41-15,3-3-8 0,-9-2-2 0,6-2 0 16,3-1-42-16,0-2-9 0,0 0-1 0,-1-1-1 16,1-2-4-16,-3-2-1 0,3 2 0 0,-3-3 0 15,3 3 2-15,-6 0 1 0,3-2 0 0,-3 2 0 0,0-3 75 0,0 3 25 16,-3-2 0-16,-3 2 0 15,0 0 15-15,-3 0 4 0,0 3 0 0,-3-3 0 0,3 2 6 0,-3-1 2 16,-3 1 0-16,4-2 0 0,-1 3-24 0,0 0-5 16,-6-1-1-16,3 4 0 0,3-4 41 0,3 4 8 15,0 2 1-15,6 0 1 0,-6-3 58 0,6 3 11 16,0 0 2-16,0 0 1 0,0 0-55 0,12-2-11 16,3-1-3-16,9 0 0 0,2-2-13 0,7 0-3 15,0-1-1-15,0-2 0 0,2-2-40 0,4-3-8 16,-3-1-2-16,3-1 0 15,-1-1-151-15,-2-3-30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16T14:44:58.06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7083 5591 460 0,'0'0'41'0,"0"0"-33"0,-3 0-8 0,3 0 0 16,0 0 161-16,0-11 31 0,0 3 5 0,-3 3 2 15,0-3-113-15,3 0-22 0,3-3-5 0,0 1-1 0,-6-1-38 16,3-2-8-16,6 0-2 0,-3 0 0 0,-3-1-2 0,0 1 0 16,3 0 0-16,0 2 0 0,0-2 0 0,-3 5-8 15,0-5 12-15,0 5-4 0,6 3 10 0,-6-6 2 16,-6 3 0-16,3 3 0 0,6 0 12 0,-3-3 2 15,-6 2 1-15,3 1 0 0,-3 0-9 0,0-1-2 16,0 1 0-16,-3 0 0 0,0 2-6 0,0-5-2 16,3 3 0-16,-5 0 0 0,-1-1 0 0,0 4-1 15,3-4 0-15,-3 1 0 0,-6 0-1 0,6 0 0 16,-3 2 0-16,0-2 0 0,-2-1 5 0,2 1 1 16,-3 0 0-16,0 5 0 0,0-6-4 0,0 4 0 15,0-1 0-15,-2 1 0 0,-4 2-16 0,0 2 0 16,3 1 0-16,0-1 0 0,-3 4 0 0,4-4 0 15,-4 6 0-15,3-2 0 0,0 2 0 0,0 2 0 0,0 1 0 0,-2 2 0 16,2 0 0-16,-3 3 0 0,0 0-10 0,-3 0 10 16,7 0 0-16,-4 5 0 0,3-3-9 0,0 6 9 15,0-3 0-15,3 1 9 0,0-4-1 0,1 6 0 16,2 0-8-16,3-1 0 0,0 1 0 0,0 3 0 16,0-1 0-16,0 1-17 0,6 2 4 0,-3 0 1 15,3 3 12-15,-3 5 0 0,6-6 0 0,-2 4 0 16,5 2 0-16,-3 3 0 0,3-1 0 0,-3 1 0 15,6 2 0-15,0 1 0 0,-1-1 0 0,1 6 0 16,3 2 0-16,0-3 0 0,3 4 0 0,0-6 0 16,0 2 0-16,3-4 0 0,-3 2 0 0,6 0 0 15,-3-8 0-15,9 2 13 0,-9-4-2 0,5-1-1 16,4-5-10-16,0 3 0 0,3-3 0 0,3-2 0 16,2-4 16-16,-5-4-3 0,6-1 0 0,3 1 0 0,-3-6-2 0,5 0-1 15,4-2 0-15,0-3 0 0,2 0 2 16,1 0 0-16,0-3 0 0,-4-2 0 0,1-1 8 0,0-2 3 15,-4-2 0-15,1-1 0 0,-3 0 9 0,0-2 1 16,2-3 1-16,-2 0 0 0,-6-2-2 0,0-1-1 16,2-2 0-16,1-3 0 0,6 0-8 0,-6-5-2 15,-4-3 0-15,1 0 0 0,3-2-9 0,-6-3-3 16,-3 0 0-16,0-3 0 0,2 0 11 0,-5 0 3 16,-6-5 0-16,3 0 0 0,-3 0-13 0,3 3-2 15,-3-3-8-15,-3 0 12 0,-3-3-12 0,0 3 11 16,2 3-11-16,-5-3 10 0,-6 2-2 0,0-2 0 15,6 3 0-15,-3-1 0 0,-8-2 6 0,2 0 1 16,0 0 0-16,0 3 0 0,-3-1 1 0,-3 1 0 0,0 2 0 16,3 1 0-16,0 1-3 0,-3 7 0 0,-3-9 0 0,0 5 0 15,0 1 3-15,-2 2 1 16,-4 0 0-16,-3 1 0 0,6-4-17 0,-6 6 0 0,-5 0 0 0,2 0 0 16,0-3 0-16,0 3 8 0,3-1-8 0,-5 1 10 15,-1 0-10-15,6 3 0 0,0 2 0 0,0 0 8 16,1 3-8-16,-4-6 0 0,3 6-10 0,0 2 10 15,-3 1-13-15,1 4 3 0,-4-2 1 0,-3 6 0 32,3 2-142-32,-2 5-28 0,-7 6-5 0</inkml:trace>
  <inkml:trace contextRef="#ctx0" brushRef="#br0" timeOffset="1154.0569">7226 8186 1555 0,'0'0'138'0,"-6"-2"-110"15,-6-1-28-15,-3 0 0 0,-3-5 124 0,1 0 20 0,5 3 4 0,0-3 1 16,-6 0-92-16,3 0-18 0,6 3-4 0,-3-3-1 16,-3 3-14-16,0-3-4 0,3 3 0 0,-2 2 0 15,2-2 4-15,-3 2 0 0,-3 0 0 0,3 3 0 16,-3-2-20-16,0 4 0 0,0 1 8 0,-2 2-8 16,-1 3 0-16,0 0 0 0,-6 3 0 0,6 2 0 15,0-2 0-15,-2 4 0 0,-1 1-10 0,3 5 10 16,-3 1-12-16,0 1 3 0,1-1 0 0,2 1 0 15,0 4 1-15,-3-1 0 0,3 1 0 0,-3 2 0 16,4 3 8-16,2 2-8 16,-3 3 8-16,0 5-8 0,3 1 8 0,0 2-8 0,1 2 8 0,-1 1-8 15,0 2 8-15,3 3 0 0,6 3 0 0,0 2 0 16,3 0 9-16,3 6-9 0,-3-1 12 0,0 3-12 16,6 0 0-16,-6 1 0 0,12 1 0 0,0 1 0 15,3 3 0-15,0-1 0 0,0-2 0 0,3 2 0 16,6 1 0-16,0-4 0 0,-4-4 0 0,4-3 0 0,0 0-16 15,3-3 4-15,3-3 0 0,3 1 0 0,-4-3 12 0,7 0-9 16,3-6 9-16,0-2-8 0,2-5 8 0,4-5 0 16,-3-4 0-16,3-2 0 0,2-2 12 0,-2-6 2 15,-3-5 0-15,2-3 0 0,4-2 6 0,0-3 2 16,-4-6 0-16,1 1 0 0,3-6 22 0,-1-2 5 16,1-3 1-16,-3 0 0 0,-7-5-23 0,7 0-5 15,0-3-1-15,-6-5 0 0,-4-1-2 0,4-7-1 16,3-2 0-16,0-1 0 0,-10-5-2 0,4-3 0 15,0 0 0-15,3-5 0 0,-7-2-16 0,1-3 0 16,0-3 0-16,0-3 0 0,-3-5 0 0,2 0 0 0,-11 3 0 16,3-5 0-16,3-1 21 0,-3 1-2 0,-12-1-1 0,3-2 0 15,6 3-2-15,-9-1-1 0,-3 3 0 16,-3 3 0-16,-3 0-7 0,0-3-8 0,0 3 11 16,-3-1-11-16,-6 7 13 0,0 1-4 0,0 4-1 0,-6-1 0 15,-9 0 8-15,3 1 0 0,4-1 1 0,-4 3 0 16,-6 3-17-16,-3 2 10 0,1 0-10 0,-4 3 8 15,3 6-8-15,-9-1 0 0,-2 0-10 0,-1 8 10 16,6 3 0-16,-5 3 0 0,-7 2 0 0,1 3 0 31,5 7-20-31,-3 1-5 0,-2 2-1 0,2 9 0 0,-3 2-128 0,-2 7-26 16</inkml:trace>
  <inkml:trace contextRef="#ctx0" brushRef="#br0" timeOffset="16527.6161">21463 6009 403 0,'-15'10'17'0,"9"-7"5"0,-3 2-22 0,-3 1 0 16,0-1 0-16,3 3 0 0,3-3 243 0,0 6 44 15,3-3 9-15,1 2 1 0,4-2-244 0,1 3-53 16,3 2 0-16,3 0-8 0,6 3 8 0,0-3 0 0,3 0 0 15,3-2 0-15,0 2 26 0,-1-10 4 0,4 2 1 0,0-2 0 16,0-3-18-16,6-3-3 0,-1 1-1 0,1-4 0 16,-3 1 3-16,3 0 1 0,-3-6 0 0,-1 3 0 15,-2-2 23-15,3 2 5 0,-6-6 1 0,0 4 0 16,-4-1-14-16,-5 1-2 0,0-1-1 0,0 3 0 16,-6-8 11-16,0 6 3 0,-3-4 0 0,-3 4 0 15,0-3-39-15,-3-1 0 0,-3 6 0 0,-3-5 0 16,0-5 16-16,-6 7-2 0,1 1 0 0,-4-1 0 15,0 0 2-15,0 1 0 0,-3 2 0 0,0 3 0 16,-3-1-16-16,4 4 0 0,2-1-9 0,0 0 9 16,3 3-22-16,0 0 2 0,3 6 0 0,0-4 0 15,3 4-118-15,0-1-23 16</inkml:trace>
  <inkml:trace contextRef="#ctx0" brushRef="#br0" timeOffset="16980.404">20990 6215 1267 0,'0'0'112'0,"0"0"-89"0,0 0-23 0,0 0 0 16,0 0 128-16,3 5 20 0,0 1 5 0,3-4 1 15,-1 4-78-15,4-1-15 0,3-2-3 0,0 4-1 16,0-1-29-16,3-1-7 0,6 0-1 0,3-2 0 16,8 0 1-16,1 2 0 0,3-2 0 0,6 2 0 15,5-2 8-15,7-1 2 0,-1 1 0 0,4-3 0 16,2 0-18-16,7 0-3 0,-1 0-1 0,4 0 0 16,-4-3-9-16,-2 1 8 0,-4-1-8 0,1 3 8 15,-1 0-8-15,-2 0 0 0,-6 0 0 0,-4 3 0 0,1-3 0 16,-7 2 0-16,-5-2 0 0,-3 0-11 15,-3 0-21-15,-6 3-5 0,-1-6-1 0,-8 1-626 16,0-1-126-16</inkml:trace>
  <inkml:trace contextRef="#ctx0" brushRef="#br0" timeOffset="18086.8488">21618 5892 1036 0,'0'0'92'15,"0"0"-73"-15,-3 6-19 0,0-1 0 16,-3 0 159-16,3 0 28 0,0 3 5 0,0-2 2 0,0-4-125 0,3-2-25 16,0 0-4-16,0 0-2 15,0 0-2-15,0 0 0 0,0 0 0 0,0 0 0 0,0 0-12 0,0 0-4 16,0 0 0-16,-3-2 0 0,-3-4-1 0,3-2-1 16,-3 1 0-16,0-1 0 0,-3-6-5 0,0-2-1 15,-3 3 0-15,-3-3 0 0,0 0-12 0,-2 1 0 16,-1-1 0-16,-3-3 0 0,3 1 11 0,-6-3-11 15,0 2 12-15,-2-2-12 0,-7-3 21 0,0-2-2 16,-3 2-1-16,4-5 0 0,-1 0 7 0,0-6 2 0,0 1 0 16,-2-1 0-16,-1-2 5 0,0-2 0 0,1-4 1 15,-4 1 0-15,-3-3-21 0,7 5-12 0,-1-7 12 0,3 4-12 16,3 1 0-16,1 5 0 0,-1-3 0 0,0 1 0 16,3 7 0-16,3-3 0 0,-2 1 0 0,-1 5 0 15,6-3 0-15,0 3 0 0,0 0-11 0,0 3 11 16,1 4-23-16,5-4 3 0,3 7 0 0,0-4 0 15,-3 7 2-15,0-3 1 0,6 3 0 0,-3 6 0 16,3-4 2-16,0 4 1 0,4-1 0 0,-1 6 0 16,0-3 2-16,3 3 0 0,0 0 0 0,3 5 0 15,-6-3 12-15,6 3 0 0,0 0-10 0,0 0 10 16,0 0 0-16,-3-3-11 0,0 1 11 0,0 2-8 16,0 0 8-16,-3 0 0 0,3 0 0 0,0 0 0 15,-3 0 0-15,6 0 0 0,-6 0 8 0,3 2-8 16,-3 1 0-16,0-3-10 0,3 3 1 0,-3 2 0 0,-3-5 9 15,6 0 12-15,-6 0-2 0,3 0-1 0,0-5-23 0,-2 5-5 16,-1-3-1-16,-3 0 0 16,0 3-7-16,0-2-1 0,-3-4-1 0,0 1 0 15,0 0-27-15,0-1-4 0,-3-2-2 16,4 6 0-16,-1-6-13 0,-3 3-2 0,3 5-1 0,-3-8 0 16,0 5 19-16,6 0 4 0,0 3 1 0,-2-5 0 0,-1 5 54 0,3-3 15 15,3 3 1-15,-3 0 0 0,0 0 52 0,3 0 10 16,-3 0 2-16,3 0 1 0,0 0-6 0,3 0-2 15,-3 3 0-15,4 2 0 0,-1-5-24 0,3 3-5 16,3-3 0-16,0 0-1 0,0 0-27 0,-3 11-6 16,3-6-1-16,3 5 0 0,0-2-9 0,5 3 0 0,4 0 0 15,0 2 0-15,3-8 0 0,3 3 0 0,6 0 0 16,0-3 0-16,2-2 0 0,4 0 0 0,3-6 0 0,0 0-11 16,2-5 11-16,-2 3-12 0,3-8 12 0,0 0-12 15,-4-6 12-15,4 6 0 0,0-8 0 0,-3 2 0 16,-10-2 0-16,4 2 8 0,-6 1-8 0,-3-1 11 15,-3-2 13-15,-6 3 4 0,0 2 0 0,-3-3 0 16,-4 1-4-16,-2-1-1 0,-2 3 0 0,-1 1 0 16,-6-4 6-16,0 3 2 0,-3-2 0 0,0 2 0 15,-3 0-16-15,0 0-3 0,-6 3-1 0,0 2 0 16,1 3-11-16,-7 0 0 0,3 6 0 0,0-1 0 16,-3 3-32-16,1 3 2 0,2 2 0 0,-3 6 0 15,3-4-37-15,-3 12-7 0,4-6-2 16,-1 6 0-16,0 2-137 15,3-3-28-15</inkml:trace>
  <inkml:trace contextRef="#ctx0" brushRef="#br0" timeOffset="18495.7648">20498 4077 1609 0,'0'0'35'0,"0"0"7"0,0 0 2 0,0 0 2 0,0 0-37 0,0 0-9 0,0 0 0 0,9-8 0 16,0 3 50-16,3 0 8 0,3-3 2 0,0 0 0 16,0-3-16-16,3 3-2 0,3-10-1 0,2 5 0 15,1-6-13-15,3 1-2 0,6-4-1 0,-1 1 0 16,4-8-17-16,0 3-8 0,6-3 0 0,-4 2 8 16,4-5-8-16,0-2 0 0,-4 2 0 0,1 0 0 15,3 6-18-15,-4 0-2 0,1 2-1 0,-3 3 0 16,-3 2 5-16,-1 3 0 0,-5 0 1 0,0 8 0 15,-3-5-9-15,-6 5-1 0,-4 3-1 16,1-3 0-16,-6 8-88 0,0-3-18 0,-3 1-3 0,-6 2-1 0</inkml:trace>
  <inkml:trace contextRef="#ctx0" brushRef="#br0" timeOffset="19298.3236">21388 3379 752 0,'0'0'33'0,"0"0"7"0,0 0-32 0,0 0-8 0,0 0 0 0,0 0 0 15,0 0 28-15,0 0 3 0,0 0 1 0,0 0 0 16,0 0 33-16,0 0 7 0,0 0 2 0,0 0 0 16,0 0-10-16,0 0-1 0,0 0-1 0,0 0 0 15,0 0-5-15,0 0-1 0,0 0 0 0,3 0 0 16,-3 0-35-16,0 0-7 0,0 0-2 0,0 0 0 16,6-8 12-16,0 5 1 0,-6 3 1 0,0 0 0 15,0 0 2-15,0 0 0 0,0 0 0 0,6-2 0 16,-6 2-16-16,0 0-4 0,0 0 0 0,0 0 0 15,0 0 23-15,0 0 4 0,0 0 1 0,0 0 0 0,0 0-7 0,0 0-1 16,0 0 0-16,0 0 0 0,0 0-20 0,0 0-8 16,0 0 0-16,0 0 0 0,0 0 8 0,3 7-8 15,-6 7 0-15,6-1 0 0,-3 5 0 0,3-4 0 16,0 4 0-16,0-5 0 0,3 1 0 0,0-1 0 16,3 0 0-16,-3 0 0 0,3-2 0 0,3-1 0 15,-3-4 0-15,3-1 0 0,0 0 0 0,-1-2 17 16,1-3-1-16,0 0-1 0,-3-3 2 0,0 1 1 15,3-1 0-15,-3-5 0 0,0 3 0 0,-3-3 0 16,0 3 0-16,0-6 0 0,-3 3-1 0,3-5 0 16,-6 2 0-16,0 1 0 0,-3-4-2 0,0 4-1 15,0 2 0-15,-3-5 0 0,0-1-2 0,0-1-1 0,-3 1 0 16,3 4 0-16,-3-3-11 0,0 2 12 0,0 3-12 0,0 3 12 16,0-3-12-16,0 3 0 0,3-3 0 15,-2 2 0-15,-1 6-26 0,3 0 2 0,-3-5 1 0,3 5 0 31,-3-3-37-31,3 3-7 0,0 3-1 0,0 2-1 16,3-5-41-16,3 0-8 0,-6 6-2 0,6-6 0 16,0 0-115-16,0 0-23 0,0 0-5 0,0 0-1 15,6 8 164-15,-6-8 33 0,0 0 7 0,0 0 0 0,0 0 77 0,0 0 15 0,0 0 4 0,0 0 0 16,0 0 101-16,0 0 21 0,0 0 4 0,0 0 1 16,0 0-34-16,0 0-6 0,0 0-2 0,0 0 0 15,0 0-43-15,0 0-9 0,-6 0-1 0,6 0-1 16,0 0-35-16,0 0-8 0,-6 5 0 0,6-5-1 15,0 0-3-15,0 0 0 0,-6-5 0 0,6 5 0 16,0 0-37-16,0 0-8 0,0 0-2 0,0 0 0 16,0 0 7-16,0 0 0 0,0 0 1 0,0 0 0 0,0 0 2 0,0 0 0 15,0 0 0-15,0 0 0 16,0 0-39-16,9 0-8 0,-3 0-2 0,0-6 0 16</inkml:trace>
  <inkml:trace contextRef="#ctx0" brushRef="#br0" timeOffset="20436.8923">21522 3040 1364 0,'0'0'30'0,"0"0"6"0,0 0 2 0,0 0 0 0,0 0-30 0,0 0-8 16,0 0 0-16,-3 5 0 0,3-5 20 0,-3 6 4 15,0 2 0-15,3 5 0 0,0 0-24 0,6 6 0 16,-3 2 0-16,3 3 0 0,0 2 11 0,3 8-3 16,3-2 0-16,3 0 0 0,0 2-8 0,0 3-11 0,6-2 3 0,-1-4 0 15,-2-1 8-15,3-4 16 0,0 1-4 0,0-4-1 16,0-2-3-16,0-2 0 0,-4 0 0 0,1-4 0 15,0 1-8-15,-6-8 0 0,-3 3 0 16,0-3-11-16,0 0 11 0,-6-3 0 0,-3-5 0 0,0 0 0 16,0 0 22-16,0 0 3 0,3 5 1 0,-3-5 0 15,-3 8 16-15,3-3 3 0,-3-2 1 0,-3 2 0 16,3-5-11-16,-3 0-3 0,3 3 0 0,-3-3 0 16,0 0-6-16,0-3-2 0,0 3 0 0,0 0 0 15,-3 0-8-15,6-5-3 0,-6 2 0 0,6-2 0 16,3 0-13-16,-3 0 11 0,-3-3-11 0,3 2 10 15,3-2 4-15,0 1 1 0,0-4 0 0,3-2 0 16,6-1 1-16,0-1 0 0,6-1 0 0,3 0 0 16,0-3-8-16,3 1 0 0,3-1-8 0,-1 3 12 15,1 3 8-15,3 0 2 0,0 0 0 0,2-1 0 0,1 1-22 0,0 0 0 16,0 8 0-16,-3-6-12 0,-7 9-1 16,1 2-1-16,-3-8 0 0,0 5-639 15,-6 0-128-15</inkml:trace>
  <inkml:trace contextRef="#ctx0" brushRef="#br0" timeOffset="20728.087">21513 3035 1940 0,'0'0'43'0,"0"0"9"0,0 0 1 0,0 0 1 0,0 0-43 0,0-8-11 0,0 3 0 0,6 2 0 16,-6-2 53-16,3-3 9 0,0 2 2 0,-3 1 0 16,3 0-23-16,-3 5-4 0,3-3-1 0,0-5 0 15,0 3-22-15,0-3-5 0,3 3-1 0,0-3 0 16,3 2-8-16,0-4-11 0,6 2 3 0,6-5 0 15,3-1-102-15,8 1-20 0</inkml:trace>
  <inkml:trace contextRef="#ctx0" brushRef="#br0" timeOffset="23505.9437">24856 6080 1209 0,'0'0'108'0,"0"0"-87"0,0 0-21 0,0 0 0 15,0 0 121-15,0 0 20 0,0 0 4 0,0 0 1 16,0 0-77-16,0 0-15 0,0 0-3 0,0 0-1 15,3-10 2-15,0-1 1 0,0 3 0 0,-3-5 0 16,-3 0-29-16,3-6-7 0,0-5-1 0,0-2 0 16,0 2-4-16,-3-5-2 0,3 0 0 0,-3-3 0 15,0 0-2-15,3-5 0 0,-6 0 0 0,3-3 0 16,-3-2 3-16,3-3 0 0,0-5 0 0,0-3 0 16,3-3-11-16,-3 4 0 0,0-4 0 0,0-2 0 0,0 0 0 15,0-9 0-15,3 9 0 0,-5 0 0 0,2-3 0 16,0 3-9-16,-3 2 9 0,0 1-13 15,0-3 13-15,-3-1 0 0,0 1-10 0,-3-3 10 16,0 6 0-16,-3-3 0 0,0-1 0 0,-6-2 0 0,1 3 0 0,-4-5 0 16,-3 5 0-16,0-3 0 0,-3 2 12 0,1 1-2 15,-4-3-1-15,0 3 0 0,0 5-9 0,1-5 0 16,-1 5 9-16,3 3-9 0,0 2 8 0,1 6-8 16,-4 0 8-16,3-3-8 0,-3 5 9 0,4-5-9 15,-4 0 12-15,-6 5-12 0,4 1 0 0,-4-1 0 16,3 3 0-16,0 2 0 0,-2-2 0 0,-1 3 0 15,0-6 0-15,-2 3 0 0,-4 3 0 0,0-6 0 16,-2-2-10-16,-1 2 10 0,-3 6-11 0,1-1 3 16,-1 4 0-16,1-9 0 0,-1 8 8 0,-3 0 0 0,-2-5-9 15,-1 8 9-15,-2-2 0 0,2-1-9 0,-2 3 9 0,-1-3 0 16,-2 0 0-16,-4 6 0 0,1-6 12 0,-1 6-3 16,4-1-9-16,-1 3-11 0,4-2 3 0,-4 5 0 15,-2 0 8-15,2 2 11 0,1 0-3 0,2-2 0 16,1 8-16-16,-1-5-4 0,1-1-1 0,-4 1 0 15,-2 2-3-15,-1-3-1 0,7 1 0 16,-1 2 0-16,1 0-1 0,-1 0 0 0,3 3 0 0,1 0 0 16,5-1 6-16,-2 1 2 0,-4 0 0 0,7 2 0 15,2 3 10-15,0-2-8 0,-2 2 8 0,-4 0-8 16,4 8 8-16,-1-5 0 0,0-3-9 0,1 8 9 16,-1-6 0-16,0 6 0 0,1 0 0 0,-1 0 0 15,-2 6 8-15,-1-6-8 0,-2 2 8 0,-1 4-8 16,-3-1 12-16,4 3-4 0,-4-3 0 0,1 3 0 0,-7-3-8 15,7 9 0-15,-4 4 0 0,4-2 0 0,2 2-12 16,1 1 12-16,-1-3-10 0,4 2 10 0,-4-4 0 0,0 4 0 16,1 1 0-16,-1-1 0 0,7 3 0 0,-1-2 0 15,1 2 0-15,2-2 0 0,-3-1 8 0,4 3-8 16,-1 6 9-16,0-6-9 0,-2 5 14 0,2 3-3 16,4-2-1-16,-1 7 0 0,0-2-10 0,4 0 0 15,-1-3 9-15,-3 8-9 0,1-5 0 0,-1 2 0 16,0 3 0-16,1 3 0 0,2 5 0 0,0 2 0 15,-2 1 0-15,5 2 0 0,-6 1 0 0,4 1 0 16,-7 1 0-16,3-2 0 0,1 10 0 0,-1-3 0 0,6 0 0 16,4 3 8-16,-1-3-8 0,3 5 0 15,3-4 0-15,4 2 0 0,2 2 0 0,0 3 0 16,0 0 10-16,3 0-10 0,4-2 0 0,2 2 0 0,-6 0 0 0,3 3 0 16,6-3 8-16,0 0-8 0,0-7 0 0,-3 4 0 15,3-2 24-15,4-3-2 0,-1 3 0 0,0-3 0 16,-3 6-22-16,6-9 0 0,6 3-10 0,-3-2 10 15,0 2 0-15,3 0 0 0,6-2 0 0,0 0 0 16,3-4 0-16,-3 1 0 0,3-2 0 0,2-4 0 16,4-2 0-16,-6 0 0 0,0 0 0 0,3-2 0 15,3-1 9-15,-3 0-9 0,-6 3 8 0,3-8-8 16,6-2 0-16,-3-1 0 0,-3-2 0 0,-1 0 0 16,1-3 17-16,0 0-1 0,3 0-1 0,-3 0 0 15,0-3 1-15,0 4 0 0,0-1 0 0,0-6 0 0,0-1-16 16,0-4 8-16,0 6-8 0,-3-6 0 15,3-2 0-15,-3-2 8 0,-1 1-8 0,4-4 0 0,-3-3 0 16,3 0-15-16,-6-3 3 0,3 3-688 16,-6-8-137-16</inkml:trace>
  <inkml:trace contextRef="#ctx0" brushRef="#br0" timeOffset="30521.4655">17739 5088 1497 0,'0'0'66'0,"-6"0"14"16,-9-5-64-16,6 2-16 0,6 0 0 0,0 1 0 0,-5-1 134 0,8 3 23 16,0 0 5-16,3-5 1 0,-1 2-127 0,4-2-26 15,0 0-10-15,6 2 8 0,-3 0-8 0,3 3 0 16,0 0-10-16,3 6 10 0,6-1 0 0,0 8-9 16,-4 3 9-16,7 0 0 0,6 8-9 0,3 2 9 15,0 8-10-15,5 6 10 0,4 5-9 0,6 8 9 16,5 11-8-16,1 4 8 15,-1 6-28-15,4 3 0 0,-1 8 0 0,4-3 0 16,-4 5-39-16,1-7-8 0,3-4-1 0,-7-7-453 16,1-3-91-16</inkml:trace>
  <inkml:trace contextRef="#ctx0" brushRef="#br0" timeOffset="30962.1132">18046 3863 1152 0,'0'0'102'0,"-6"5"-82"0,0-5-20 0,0 0 0 0,-3 3 228 0,6 0 40 16,-3-3 9-16,3 2 2 0,3-2-199 0,0 0-39 16,0 5-8-16,0 1-1 0,3 2-32 0,3 0 8 15,0 2-8-15,6 6 0 0,3 8 9 0,6-3-1 16,5 8 0-16,4 11 0 0,9 7-8 0,3 6 0 15,2 6 9-15,7 4-9 0,5 9 0 0,4 7 0 16,5 8 0-16,7 8 0 0,2 3 0 0,1 13-8 16,5 1 8-16,-3 1-12 15,4-1-34-15,-4-4-7 0,-5 0-2 0,-4-7 0 16,-5-11 19-16,-1-5 4 0,-5-6 1 0,-10-13 0 0,-2-5 20 0,-3-3 11 16,-7-8-12-16,-5-5 12 0,0-5-16 0,-3-5 3 0,-7-1 1 15,1-8 0 1,-6-2-48-16,-3-5-10 0,0-1-2 0,-6-10-451 0,0-3-90 15</inkml:trace>
  <inkml:trace contextRef="#ctx0" brushRef="#br0" timeOffset="31393.9942">18659 2929 2091 0,'0'0'92'0,"-3"5"20"0,0-2-89 0,0 7-23 16,0-4 0-16,9 10 0 0,0 2 12 0,3 9-1 15,6 4-1-15,0 9 0 0,5 5 5 0,4 8 1 16,3 5 0-16,3 8 0 0,6 6 12 0,5 2 2 16,4 10 1-16,5 6 0 0,7 8-22 0,0 6-9 15,-1 7 8-15,7 2-8 0,2 1 0 0,4 5-17 16,2-2 2-16,-2 2 1 16,-4-3-12-16,3 1-2 0,-5 4-1 0,5-2 0 15,4 0-13-15,-7-5-2 0,1 0-1 0,-7-6 0 16,1-4-2-16,-7-9 0 0,-2-3 0 0,0-7 0 0,-7-5 29 0,-2-9 6 0,-3-8 0 0,-4-7 1 15,-2-8-11-15,-6-1-2 0,0-10-1 0,-6-2 0 32,-1-4-92-32,-2-4-19 0,-3-3-3 0,-6-11-1 0</inkml:trace>
  <inkml:trace contextRef="#ctx0" brushRef="#br0" timeOffset="31790.5834">19704 2199 1785 0,'0'0'79'0,"0"0"17"0,-3 5-77 0,3 0-19 16,3 3 0-16,0 0 0 0,0 5 60 0,3 11 8 15,0-3 1-15,3 16 1 0,2 3-44 0,7 8-9 16,3 2-1-16,6 8-1 0,3 3 8 0,5 10 1 16,4 14 1-16,3 0 0 0,5 5-17 0,1 8-8 15,6 13 0-15,2 0 8 0,10 0-8 0,-1 8 0 0,1 3-12 16,-4 2 12-16,7-5-20 0,-4 6 4 0,4-1 1 0,-1 3 0 15,-3 0 5-15,1 3 1 0,-1-3 0 16,-2 8 0 0,-1 2-23-16,-2-2-5 0,5-5-1 0,-5-1 0 15,-3-7-42-15,-4-6-8 0,-5-4-1 0,-1-4-1 16,-5-2-18-16,0-8-3 0,-7-11-1 0,1-5-301 0,-6-5-61 0</inkml:trace>
  <inkml:trace contextRef="#ctx0" brushRef="#br0" timeOffset="32275.8969">20882 2048 1555 0,'0'0'138'0,"0"0"-110"15,0 0-28-15,0 0 0 0,6 8 67 0,0 2 8 0,3 4 1 0,0-1 1 16,3 8-47-16,6 5-10 0,-3 6-1 0,6 0-1 15,3 13 8-15,-1 0 2 0,4 16 0 0,6-3 0 16,0 13-12-16,5 1-3 0,4 7 0 0,9 6 0 16,-1 13-13-16,4 5 8 0,-1 8-8 0,7 6 0 15,-1 7 0-15,10 13-13 0,2 6 1 0,-2 8 0 32,2 13-20-32,-2-5-3 0,-1 8-1 0,1 2 0 15,-1 0-32-15,0-2-6 0,-2-3-2 0,-7-5 0 0,-2-3 7 16,-3-11 1-16,-7-4 0 0,1-1 0 0,0-10 48 0,-4-3 9 15,-2-6 3-15,-1-2 0 0,1-2-56 16,-6-11-12-16,-3-14-1 0,-1-10-1 0,-5-10 11 16,-3-17 3-16,0-10 0 0,-6-10 0 0,-3-12 88 0,2-9 17 0,-5-12 4 0,-3-12 1 15,3-12-58-15,-6-7-12 16,-6-13-3-16</inkml:trace>
  <inkml:trace contextRef="#ctx0" brushRef="#br0" timeOffset="32641.3303">22534 2466 1785 0,'0'0'79'0,"0"0"17"0,0 0-77 0,0 0-19 0,0 0 0 0,0 0 0 16,0 0 120-16,0 0 21 0,6 5 4 0,3-2 1 16,0 7-108-16,6 4-22 0,0 7-4 0,6 3 0 15,0 7 4-15,2 9 0 0,4 8 1 0,3 15 0 16,6 9 3-16,-1 15 1 0,4 8 0 0,0 16 0 16,6 14-21-16,-1 12 0 0,4 6 0 0,2 13-8 15,4 3-7-15,0 2-1 0,-1 3 0 0,-5-2 0 16,2 2-16-1,-5-13-3-15,3 0-1 0,-7-19 0 0,-2-8-6 16,-3-2-2-16,-1-3 0 0,-2-11 0 0,3-4 12 0,-3-7 1 0,-1-7 1 16,-2-2 0-16,0-4-29 0,-3-4-5 0,-1-9-2 0,-2-13-493 15,0-2-98-15</inkml:trace>
  <inkml:trace contextRef="#ctx0" brushRef="#br0" timeOffset="32956.0289">23618 3313 1497 0,'0'0'133'0,"0"0"-106"0,0 0-27 0,0 0 0 15,0 0 152-15,0 0 24 0,6 8 6 0,3 5 1 16,0 5-119-16,3 3-23 0,5 11-5 0,1 0 0 16,6 10-19-16,3 9-3 0,3 12-1 0,2 8 0 15,7 9 4-15,3 18 1 0,5 2 0 0,4 14 0 16,3 10-18-16,-7 6 0 0,-2 5 0 0,0 3 0 31,-7 2-21-31,1-3-8 0,-9-2-2 0,-1-2 0 16,-2-4-54-16,-3-4-11 0,-6-12-3 0,0-4-517 0,-3-6-104 0</inkml:trace>
  <inkml:trace contextRef="#ctx0" brushRef="#br0" timeOffset="36077.2543">7845 5326 1785 0,'-9'-3'159'0,"3"-2"-127"15,3 2-32-15,0 1 0 0,3-1 31 0,0 3 0 16,-3-5 0-16,3 5 0 0,9-8 10 0,-6 3 3 16,-3-3 0-16,6 2 0 0,6-1-10 0,0-1-2 15,-3 0 0-15,3-3 0 0,9 0-10 0,5-4-2 16,1-4-1-16,9-2 0 0,3-6 3 0,11 4 1 16,4-12 0-16,8 3 0 0,1 1-5 0,2-6-1 0,4 0 0 0,2 2 0 15,7 1-17-15,-4-1 8 0,-3 4-8 16,1-6 0-16,-1 2 0 0,1 9 0 0,-4-6-15 0,-2 6 5 15,-7 2 10-15,-2 0-10 0,-4 5 10 0,-2-2-10 16,-6 3-6-16,-4 5 0 0,1-1-1 0,-6 4 0 31,2 2-15-31,-8-3-4 0,0 9 0 0,-3-6 0 16,-6 8-152-16,2-3-32 0,10 3-5 0,-18 3-2 0</inkml:trace>
  <inkml:trace contextRef="#ctx0" brushRef="#br0" timeOffset="36652.7145">7809 5178 1656 0,'0'0'73'0,"-3"-3"15"0,-6-2-70 0,4 0-18 16,5-1 0-16,-3 4 0 0,0-4 76 0,0 4 12 0,3-3 3 0,0 5 0 16,3-3-51-16,-3 3-11 0,-3 0-1 0,3 0-1 15,0 0-16-15,0 0-3 0,0 0-8 0,0 0 12 16,11 3-12-16,-2 7 0 0,0 1 0 0,-3 5 0 15,3 5 0-15,0 3 0 0,3-3 0 0,-6 5 0 16,0 3 0-16,0 3 0 0,3 2 0 0,-6 1 0 16,-6-1 10-16,0-2-10 0,3-3 10 0,-6-5-10 15,-3-3 19-15,-3 0-3 0,0-2 0 0,-3 2 0 16,0-8 23-16,-5-5 4 0,-7 0 1 0,0-3 0 16,3-2 8-16,0-3 3 0,4-3 0 0,2 1 0 15,6-4-6-15,0-2-1 0,-6 3 0 0,6-8 0 16,0 0-48-16,6-3 0 0,0-3 0 0,3 1 0 15,0-1-8-15,3 1 8 0,9-3-13 0,-3-1 5 16,0-1 0-16,12 1 0 0,9 4 0 0,0-6 0 16,-4 6 8-16,10-1-10 0,3 3 10 0,6 3-10 0,-4 5 10 15,1-5-8-15,0 2 8 0,2 6-8 0,1 0 8 0,0-1 0 16,-4 4 0-16,-2 2 0 0,3 0 0 0,-6 0 0 16,-7 2 0-16,-5 1 0 0,0 0 14 0,-6-3 2 15,-3 2 0-15,-6-2 0 0,-6 0 15 0,0 0 3 16,0 0 1-16,-6 3 0 0,-6-3 21 0,-3 0 4 15,-6-3 0-15,-9 1 1 0,-8-4-13 0,2 1-4 16,3-3 0-16,-2 3 0 0,-4-8-44 0,3 5-15 16,0-3 0-16,7 3 0 15,-1-3-45-15,3 4-8 0,0-1-3 0,12 2-812 16,6 1-162-16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09T15:19:24.50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6083 11036 288 0,'0'0'25'0,"-3"0"-25"0,3 0 0 0,-3 0 0 16,0 0 159-16,-3 0 26 0,6 0 6 0,0 0 1 15,0 0-92-15,0 0-19 0,-3 0-3 0,3 0-1 16,0 0-41-16,0 0-8 0,0 0-1 0,0 0-1 0,0 0-26 0,0 0 8 16,0 0-8-16,0 0 0 15,0 0 0-15,0 0 0 0,-3-3 0 0,3 3 0 0,0 0 8 0,0 0-8 16,-6 3 8-16,3-3-8 0,-3 5 12 0,6-5-4 15,-3 3 0-15,0 2 0 0,0 0 10 0,3-5 2 16,-3 6 0-16,3-6 0 0,0 5-8 0,-3 3 0 16,3-8-1-16,0 5 0 0,0 3 2 0,0-3 1 15,0 3 0-15,0-8 0 0,3 6-2 0,0 2-1 16,0-1 0-16,0 1 0 0,0 0-11 0,3 0 8 16,0 0-8-16,-3 3 8 0,3-1-8 0,3 1 0 15,-3-3 0-15,3 5 8 0,-3-2-8 0,3-1 0 16,3 1 0-16,-3 2 0 0,0 0 0 0,2-2 0 15,1-1 9-15,0-2-9 0,0 3 13 0,0-3-1 16,0 0-1-16,0-3 0 0,3 0 18 0,-6 1 4 0,3-4 1 16,-3 1 0-16,8 0-14 0,-2 2-2 0,-3-5-1 0,3 5 0 15,3-2-8-15,-3-3-1 0,3 5-8 0,-3-2 12 16,2 2-12-16,4-2 0 0,-6-1 0 0,3 1 0 16,0 0 0-16,0 2 0 0,0-2 0 0,-1 2 0 15,1 0 0-15,0-2 0 0,3 2 0 0,0-2 0 16,-3 2 0-16,5 0 0 0,1-2 0 0,-3 2 0 15,3 1 0-15,-3-4 0 0,3 4 0 0,-4-4 0 16,4 1 0-16,-3 2 0 0,0-2 0 0,0-3 0 16,-3 2 0-16,2 1 0 0,1-3 0 0,-3 3 0 15,-3-1 0-15,6 1 11 0,0-3-11 0,3 0 10 16,-4 3 1-16,4-3 0 0,0 0 0 0,3 0 0 16,3 0 9-16,-4 0 3 0,-5 0 0 0,0 0 0 0,3-3-23 15,3 3 0-15,-4-3-10 0,4-2 10 16,3 2 0-16,-3-2 16 0,-3 0-2 0,-4-3 0 0,4 3-3 15,3-3-1-15,-3 0 0 0,0 0 0 0,-4-3-2 0,4 3-8 16,0-2 12-16,0-1-4 0,-6 1-8 0,6-1 0 16,5 3 0-16,-2 0 0 0,-6 0 0 0,3 0 0 15,3 0 0-15,-4 0 0 0,1 0 0 0,-3 0 0 16,0 1 8-16,0 1-8 0,8 4 0 0,-2-1 0 16,-3 0 0-16,3 1 0 0,6-1 0 0,-4 0 0 15,-8 3 0-15,6-2 8 0,3-1-8 0,-3 3 0 16,-1-3 0-16,-5 1 0 0,3-1 0 0,0 1 0 15,0 2 0-15,-4-3 0 0,4 3 8 0,-3 0 0 0,0 0 0 16,-3 0 0-16,3 0-8 0,-4 0 10 0,1 0-10 16,3 0 10-16,-6 0-10 0,3 3 0 0,0-3 0 0,-3 5 8 15,-3-3-8-15,-1 4 0 0,4-1 0 0,-3-2 0 16,0 2 20-16,0 0-2 16,0 3 0-16,-3-3 0 0,0 3-18 0,0-2-17 0,0-1 3 0,0 3 1 15,-3-3 13-15,0 3 13 0,-3 0-2 0,2 0-1 16,1 0 1-16,-3 0 0 0,0 0 0 0,0 0 0 15,0 0-11-15,0 0 12 0,0 0-12 0,-3 2 12 16,3-2-12-16,-3 0 0 0,3-3 0 0,-3 1 8 16,0-1-8-16,3 3 0 0,-3-8 0 0,3 5 0 15,-3-5 0-15,0 0 0 0,0 0 0 0,0 0 0 16,0 0 0-16,0 0 8 0,0 0-8 0,0 0 0 16,0 0 8-16,0 0-8 15,0 0 0-15,0 0 8 0,0 0-8 0,0 0 0 0,0 0 0 0,0 0 0 16,6-5 0-16,-3 2 8 0,0-2-8 0,3 0 0 0,-3-1 0 0,0-2 0 15,3 0 0-15,-3-2 0 0,3 5 0 0,-3-3 0 16,3-3 0-16,0 3 0 16,0 0 0-16,0 3 0 0,0-3 0 0,3 3 0 0,-1-3 0 0,4 2 0 15,0-1 0-15,0 1 0 0,3 1 0 0,-3 0 0 16,6-1 0-16,-3 1 0 0,3 0 0 0,-4 2 0 16,7 0-9-16,0 3 9 0,-3 0-11 0,3 0 2 15,0 3 0-15,0 0 0 0,2-1 9 0,-2 4 0 16,0-1 0-16,0 0 0 0,0 3-13 0,0 0 2 15,-1-3 1-15,1 3 0 0,3 0 10 0,-3 0 0 0,0 0 0 16,-3 0 8-16,2-3-8 0,4 3 9 16,0-2-9-16,-3-1 10 0,0 0 2 0,2 1 0 0,1-1 0 0,-3 3 0 15,3-3-12-15,0 3 0 0,0 0 0 0,2 0 0 16,-2 0 0-16,3-3 0 0,-3 3 0 0,0-3 0 16,-1 1 0-16,4-1 0 0,0 0 0 0,3 1 0 15,2-4 0-15,-2 1 10 0,0 2-2 0,0-2-8 16,0-1 16-16,2 1-3 0,-2-3-1 0,0 3 0 15,3-3-12-15,-4 0 0 0,4 0 0 0,-3 0 0 16,-3 0 0-16,2 0 0 0,1-3 0 0,0 3 0 16,0 0 0-16,-1-5 12 0,-2 2-3 0,3-2-1 15,0 0 9-15,-3-3 2 0,2 2 0 0,-2-2 0 16,0-2-7-16,0 2 0 0,-6-5-1 0,2-1 0 16,4 1 15-16,-6 0 3 0,0-3 1 0,0 0 0 15,-1 3-8-15,1-3-2 0,0 0 0 0,0 0 0 16,-3 3-8-16,-3-3-3 0,0 3 0 0,-4 0 0 0,-2 0-9 15,0 2 0-15,-3 0 0 0,-3 3-11 16,-6-2-178-16,0 2-36 0</inkml:trace>
  <inkml:trace contextRef="#ctx0" brushRef="#br0" timeOffset="1515.5299">8449 11695 576 0,'0'0'51'15,"0"0"-41"-15,0 0-10 0,-6 2 0 16,0 4 102-16,0-4 18 0,4 3 4 0,2-5 1 15,0 0-72-15,-6 6-14 0,0 2-3 0,0 0-1 0,3 0-25 16,0 0-10-16,0-3 8 0,0 3-8 0,0 0 0 0,3 0 0 16,0 2 0-16,0 1 0 0,3 2 0 0,0 0 0 15,0 0 0-15,0 1 0 0,0-1-9 0,3 3 9 16,0-3 0-16,0-2 0 0,-1 2-8 0,4-5 8 16,0 2 0-16,0-2 0 0,0-2 0 0,3-1 0 15,-3-2 12-15,0-1-3 0,3-2 21 0,0 0 4 16,-3-2 1-16,3-1 0 0,-6-2-9 0,2-1-2 15,-2-2 0-15,3 0 0 0,0 0-12 0,-3-2-4 16,0-1 0-16,0 1 0 0,0-1-8 0,-3-2 8 16,0 0-8-16,0-3 8 0,0 0 24 0,-3 3 5 15,-3-1 1-15,3 1 0 0,0 0-29 0,-3 0-9 0,0 0 0 16,0-1 0-16,0 1 0 0,-3 3-11 0,0-4 0 16,0 6 0-16,3-2 23 0,3 4 4 0,-3 1 0 15,3 5 1-15,0 0 3 0,0 0 1 0,0-5 0 0,0 5 0 16,0 0 11-16,0 0 3 0,0 0 0 0,0 0 0 15,0 0-35-15,0 0 0 0,0 0-12 0,3 5 3 16,6 3 9-16,-3 0 9 0,0 0-1 0,3 0-8 16,0 0 8-16,0 0-8 0,3-3 0 0,-3 3 0 15,3-3 0-15,-6 3-19 0,0 0 3 0,2 3 0 16,1-3 16-16,-3 5 11 0,0-2-2 0,0 4 0 16,-3 1 11-16,0 0 3 0,3 3 0 0,-6 2 0 15,3-3-3-15,0 6 0 0,-3-3 0 0,3 6 0 16,-3-1-20-16,0 1 9 0,0-1-9 0,0 1 0 15,0 4 0-15,0-1 0 0,0-1 0 0,0-3 0 16,3-2-8-16,-3-3-9 0,0 0-2 0,3-2-542 16,0-1-109-16</inkml:trace>
  <inkml:trace contextRef="#ctx0" brushRef="#br0" timeOffset="2067.0805">8949 11906 576 0,'0'0'25'0,"0"0"6"0,0 0-31 16,0 0 0-16,0 0 0 0,0 0 0 0,0 0 127 0,0 0 19 15,0 0 4-15,0 0 1 0,0 0-119 0,0 0-23 16,0 0-9-16,0 0 0 0,0 0 8 0,0 0-8 15,0 0 0-15,0 0 0 0,0 0 15 0,0 8-1 16,3 0 0-16,-3 0 0 0,0 3 43 0,0 2 9 16,0 0 2-16,-3 3 0 0,0 3-20 0,3-1-3 15,-3 3-1-15,3 0 0 0,-3 1-33 0,3-1-11 16,0-3 0-16,0 1 0 16,0-1-46-16,-3-5-16 0,3-2-3 0,0-3-578 0</inkml:trace>
  <inkml:trace contextRef="#ctx0" brushRef="#br0" timeOffset="2242.6133">8970 11665 864 0,'0'0'38'0,"-3"3"8"15,3-3-37-15,-6 3-9 0,0 2 0 0,3 0 0 16,3-5 196-16,-3 6 36 0,0-4 8 0,3-2 2 15,-3 8-206-15,0 3-36 0,3-3-16 0,0 2-490 16,0-2-98-16</inkml:trace>
  <inkml:trace contextRef="#ctx0" brushRef="#br0" timeOffset="23013.9082">2743 11261 288 0,'-9'2'25'0,"6"-2"-25"0,-6 0 0 0,6 0 0 16,-5 0 348-16,2 0 65 0,0 0 13 0,6 0 2 16,0-2-287-16,0 2-57 0,-9 0-12 0,3-3-3 15,6 3-11-15,0 0-2 0,-3-3-1 0,3 3 0 16,0 0-15-16,3-5-2 0,3 0-1 0,3-3 0 15,6 3-13-15,2-1-2 0,1 4-1 0,6-4 0 16,0 1-5-16,3 2-2 0,2-2 0 0,1 2 0 16,3 1-6-16,3 2 0 0,5-5-8 0,-5 2 12 15,3 0-12-15,2 1 0 0,-2 2 0 0,0 0 0 16,-4-3-14-16,-2 0 4 0,3 3 1 0,-6 3 0 16,-3-3-1-16,-1 0 0 0,-2 0 0 0,3 3 0 15,-3-3-2-15,-3 2 0 0,-1 1 0 0,-5-3 0 16,3 3-9-16,-6-1-3 0,3 1 0 0,-3-3 0 15,0 0-74-15,-3 2-15 0,0 1-3 16,-9-3-814-16</inkml:trace>
  <inkml:trace contextRef="#ctx0" brushRef="#br0" timeOffset="23247.2912">3080 11324 1555 0,'-30'8'68'0,"18"-3"16"0,0 3-68 0,0-2-16 16,-3 2 0-16,3-3 0 0,-3 3 64 0,7-3 8 16,-4 0 3-16,6 1 0 0,3-4 2 0,-6 4 1 0,9-6 0 0,0 0 0 15,0 0-20-15,0 0-4 0,0 0-1 16,9 0 0-16,0 2-12 0,3-2-2 0,8 0-1 0,1 0 0 16,9-2-3-16,0-1-1 0,0 0 0 0,-1 1 0 15,1-1-19-15,3 0-4 16,0 1-1-16,-4-1 0 0,4 0-22 0,-3 1-4 0,0 2 0 0,-1-3-1 31,-2 3-92-31,3 0-19 0,-3 3-3 0</inkml:trace>
  <inkml:trace contextRef="#ctx0" brushRef="#br0" timeOffset="24076.6725">2862 13287 1728 0,'0'0'153'0,"0"0"-122"15,-6 6-31-15,0-1 0 0,3-2 158 0,3-3 26 0,0 0 4 0,0 0 2 16,0 0-139-16,0 0-28 0,3 5-6 0,9-5-1 15,-3 5 1-15,6-5 0 0,-3 3 0 0,12-3 0 16,-3 2-1-16,0 1 0 0,8-3 0 0,1 3 0 16,-3-1-16-16,9 1 0 0,-4-3 0 0,1 3 0 15,3-1-17-15,-6 4-1 0,-1-4 0 0,-2 4 0 32,-3-4-45-32,0 4-9 0,-3-1-1 0,-1 3-1 0,-2-3-115 0,0 3-23 15,-3-3-5-15</inkml:trace>
  <inkml:trace contextRef="#ctx0" brushRef="#br0" timeOffset="24364.9069">2895 13581 1612 0,'-3'8'144'0,"-6"-3"-116"16,3 1-28-16,3-4 0 0,3-2 133 0,0 0 21 15,0 0 4-15,0 0 1 0,0 0-76 0,0 0-15 16,9 6-4-16,0-6 0 0,6 0-12 0,3-3-2 0,3 0-1 0,8 1 0 16,10-4-12-16,0-2-2 0,5 0-1 0,4-2 0 15,3-3-23-15,2-1-11 0,4 1 10 0,-1-3-10 31,1 0-44-31,0-2-16 0,2-1-2 0,-2 1-1090 0</inkml:trace>
  <inkml:trace contextRef="#ctx0" brushRef="#br0" timeOffset="60728.4115">1100 17171 1414 0,'0'0'63'0,"0"0"13"0,0 0-61 0,-6-2-15 0,6 2 0 0,0-5 0 0,-3-1 43 0,0 1 5 15,3 5 2-15,0-5 0 0,0-1-10 16,-6 1-3-16,3-8 0 0,3 5 0 0,-6 3 3 0,3-3 0 15,-5 0 0-15,5 2 0 0,-6 1-4 0,0 0 0 16,0 2 0-16,-3-2 0 0,3 5-7 0,-3-3-1 16,0 1-1-16,-3-1 0 0,0 0-3 0,-3 1 0 15,1 2 0-15,2 0 0 0,-6-6 1 0,3 6 0 16,-3 3 0-16,0-3 0 0,1 0-14 0,-1 3-3 16,3-1-8-16,-3 4 12 0,0-1-12 0,3 0 8 15,3 8-8-15,-2-2 0 0,-4 2 8 0,3 0-8 16,0 3 0-16,3 3 9 0,3-1-9 0,-3 4 10 15,0-1-10-15,7 0 10 0,-1 3-10 0,-3 0 12 0,3-1-12 0,3 4 12 16,3-1-12-16,0 3 0 16,3 0 0-16,0 1 0 0,3 1 0 0,6 1 0 0,0 2 0 0,0-2 0 15,3 3 0-15,-1-4 0 0,7 1 0 0,-3 0 0 16,3 2-12-16,0 1 12 0,6-4-10 0,-3 4 10 16,-1-1-11-16,7-5 11 0,-6-2-12 0,0-1 12 15,6-7 0-15,-4-1 0 0,-2-5 12 0,9 1-3 16,0-6 3-16,0-6 0 0,-1 1 0 0,1-8 0 15,-6-3-12-15,3-6 0 0,2-4 0 0,-5-3 8 16,3-3-8-16,-6 3 0 0,0-6 0 0,0 4 0 16,-7-7 0-16,1 4 0 0,0-3 0 0,0 0 0 15,-9 0 8-15,0 0-8 0,3-3 0 0,-6 3 8 16,-3 0 10-16,0-3 2 0,-3 3 0 0,3 0 0 0,-6 2-10 16,-3 1-2-16,3-1 0 0,-3 6 0 15,0 3 1-15,-3-1 0 0,-6 3 0 0,7 0 0 0,-7 3 2 16,0 0 0-16,3 2 0 0,-3 3 0 0,-3 0 0 15,3 0 0-15,-2 3 0 0,5 0 0 0,-6 2-11 0,-3 3 0 16,9-2 0-16,3 2-11 0,-6 0 11 0,6 2 0 16,-5 1 0-16,5 0 0 15,3-1 0-15,-3 1 0 0,3-1-9 0,0 1 9 0,0 0 0 0,6-1 0 16,-6-2 0-16,9 0 8 0,0 0-8 0,0 0-11 16,0 8 3-16,-6-2 0 0,6-6 8 0,0 0-13 15,0 0 5-15,-3 8 8 0,6 0 0 0,-3-8 0 16,0 0 0-16,0 0 0 0,0 0-16 0,0 0 5 15,0 0 1-15,0 0 0 0,0 0-1 0,0 0 0 0,0 7 0 16,0-7 0 0,0 0-19-16,6 6-4 0,-6-6-1 0,3 5 0 0,-3-5 21 0,6 3 4 0,-6-3 1 0,9 8 0 15,-6-6 9-15,-3-2 0 0,0 0 0 0,9 6 0 16,-6-1 0-16,-3-5 0 0,0 0 0 0,6 8 0 16,-6-8 0-16,0 0 0 0,0 0 0 0,0 8 8 15,0 0-8-15,0 0 12 0,0-3-4 0,-6 0 0 16,3 0 0-16,3-2 1 0,-9 5 0 0,6-5 0 15,-3-1-9-15,3 4 0 0,-6-1 0 0,0 0 0 16,6 1 20-16,-6-1 6 0,9 0 1 0,-9 0 0 16,6-2-27-16,3-3 0 0,-5 5 0 0,5-5 0 15,-3 6 9-15,3-6 0 0,0 0 0 0,0 0 0 16,0 8-9-16,0-8-11 0,0 0 3 0,0 0 0 0,11 7 8 16,-8-1 12-16,6-4-2 0,3 1-1 0,6 0-1 15,3-3-8-15,0 0 12 0,6 0-4 16,2 0 5-16,-5 0 1 0,6 0 0 0,-3 0 0 0,2 0-6 15,-2 0 0-15,0 5-8 0,3 3 12 0,-9-3-12 0,2 1 9 16,4 1-9-16,-3 4 8 0,-6 5-8 16,3 0-11-16,-3 2 3 0,-4 1 0 0,1 2 31 0,-6 3 6 15,-6 0 2-15,6 5 0 0,-6-3-14 0,3 6-2 16,-3 5-1-16,-3-3 0 0,3 3-4 0,3 3-1 16,-3 0 0-16,3-1 0 0,3 1-9 0,-3-5 0 15,9-4 0-15,-3-2 0 16,6-2-59-16,-4-3-13 0,7 0-4 0</inkml:trace>
  <inkml:trace contextRef="#ctx0" brushRef="#br0" timeOffset="62574.2894">1922 17865 2026 0,'0'0'44'0,"-3"2"10"0,-3 4 2 0,3-4 1 0,-6 1-45 15,3 0-12-15,3-3 0 0,0 0 0 0,-3 0 0 0,-3 0 0 0,3-3 0 0,0 0 0 16,3 1 0-16,-6-1 0 0,-3-2 0 0,3-1 0 16,-2 1 0-16,2 2 0 0,-9-2 0 0,6 0 0 15,3 2 0-15,0-2 0 16,-3 2 0-16,3 1 0 0,0-1-8 0,-3 0-1 0,3 1 0 0,0 2 0 15,4 0 9-15,-4 0 12 0,0 0-2 0,3 0-1 16,0 2-25-16,6-2-6 0,-6 6-1 0,3-1 0 16,3 0 7-16,-6 1 2 0,12 4 0 0,-3-2 0 15,-3 3 2-15,9-1 1 0,0 1 0 0,0 2 0 16,0 0 11-16,-4 0 0 0,10 3-9 0,-3-2 9 16,6 1 0-16,-6-4 0 0,0 0 0 0,6-1 0 15,-3 1 13-15,0-3 1 0,-1 2 0 0,4-4 0 16,-6 2-2-16,0-3 0 0,-3 0 0 0,3 3 0 15,-3-3 4-15,-3 1 0 0,3-4 0 0,-9 4 0 0,3-1-7 16,0 0-1-16,-3 3 0 0,0-3 0 0,-3 3 6 0,0 3 1 16,-3-6 0-16,3 3 0 0,-6 0-15 0,-3 0 11 15,3 0-11-15,-9 3 10 0,6-4-25 0,-6 1-5 16,4 0 0-16,-1-2-1 16,3 2-35-16,3-3-8 0,0-2 0 0</inkml:trace>
  <inkml:trace contextRef="#ctx0" brushRef="#br0" timeOffset="64136.1663">2172 17455 518 0,'0'0'23'0,"-9"5"5"0,9-2-28 0,-6 2 0 0,3-3 0 16,3-2 0-16,0 0 288 0,0 0 53 0,0 0 11 0,0 0 1 15,-9 3-277-15,9-3-55 0,0 0-11 0,0 0-2 16,0 0-8-16,0 0 0 0,0 0 0 0,0 0 8 16,0 0-8-16,0 0 11 0,9 3-11 0,0-1 12 0,0 4 4 15,3-4 0-15,-3 1 1 0,5 2 0 0,1 3-6 0,0-3-2 16,6 3 0-16,0-2 0 0,-3 2-9 0,3 0 0 16,-1 0 9-16,1-1-9 0,-3 1 0 15,0 0-12-15,3-2 2 0,-9-1 0 16,6 0-30-16,-6-2-7 0,2 2-1 0,1-2 0 15,-6 2-34-15,3-5-7 0,0 3-2 0</inkml:trace>
  <inkml:trace contextRef="#ctx0" brushRef="#br0" timeOffset="64391.9933">2205 17698 1674 0,'0'0'74'0,"2"3"15"0,-2-3-71 0,9 2-18 0,3 1 0 0,3 0 0 16,0-3 20-16,6 2 1 0,0-2 0 0,0 0 0 15,2 0-21-15,1-2 9 0,-3 2-9 0,6 0 0 16,-6 0 0-16,2 0 0 0,-2 0 0 0,0 0-9 16,0 2-99-16,3 1-20 0</inkml:trace>
  <inkml:trace contextRef="#ctx0" brushRef="#br0" timeOffset="65400.3295">3231 16952 1681 0,'-6'-3'74'0,"6"3"16"0,0 0-72 15,-5-2-18-15,2-4 0 0,-3 1 0 0,0 2 80 0,3-2 13 16,-3-3 3-16,-3 3 0 0,-3-3-28 0,3 3-4 0,-3-3-2 0,-3 2 0 15,0 1-28-15,6 2-6 0,-9-2 0 0,1 0-1 16,2 2 9-16,-6 1 1 0,3-1 1 0,0 3 0 16,-3-3-38-16,6 6 0 15,-8-3-9-15,8 5 9 0,-6-2 0 0,3 2 0 0,0 0 12 0,3 3-4 16,3 0-22-16,3 3-5 0,-5-1-1 0,8 4 0 16,-3-1 6-16,3 5 1 0,3 4 0 0,3 1 0 15,0 9-3-15,9 3-1 0,-6-4 0 0,6 4 0 16,3-1 17-16,-1 1-12 0,4 2 12 0,-6 0-10 15,3-3 10-15,0 3 0 0,0 3-9 0,3-3 9 16,-9 2 8-16,9-2 5 0,-9 1 2 0,3-7 0 16,-3 4 21-16,-3-6 5 0,2-3 1 0,-2 1 0 15,0-3-15-15,-3-3-3 0,0 0-1 0,0-5 0 16,0 0-23-16,-3-3 0 0,0-3 0 0,3 1 0 0,-8-3-12 16,2 0-8-16,0-3 0 0,0 3-1 15,-3-5 1-15,6 2 1 0,-9-2 0 0,6-1 0 0,3 1 8 0,-6-3 2 16,9 0 0-16,0 0 0 15,0 0 9-15,0 0-10 0,0 0 10 0,0 0-10 0,0 0 10 0,3 5 0 16,6 1 0-16,-3-1 0 0,6 0 0 0,0 0-10 16,6 1 10-16,-10-1-10 0,7 0 10 0,0 1 0 15,0 2 0-15,-3-1 0 0,6 1 0 0,-6 0 8 16,3 3-8-16,-9 2 0 0,9 3 14 0,-10 0-2 16,1 5 0-16,-3 3 0 0,3 0-4 0,-6 2-8 15,-6 3 11-15,0 3-11 0,0 0 24 0,-2 2-3 16,5 1 0-16,-3-6 0 15,0 2-7-15,0 4-2 0,3 2 0 0,-3-3 0 0,3 1 6 0,0-6 1 0,6 0 0 0,6 8 0 16,-6-5-19-16,6-6-9 0,9-2 1 0,2-6 0 31,1-4-146-31,3-4-29 0,3-4-5 0</inkml:trace>
  <inkml:trace contextRef="#ctx0" brushRef="#br0" timeOffset="67115.5036">3422 17492 979 0,'0'0'87'0,"0"0"-70"0,0 0-17 0,0 0 0 0,0 0 224 0,0 0 42 15,0 0 8-15,0 0 2 0,0 0-204 0,0 0-41 16,-3 0-8-16,-6 0-2 0,6-3-13 0,3 3-8 16,-6 0 8-16,3 0-8 0,-6-3 23 0,3 3 0 15,-3 3 0-15,3-3 0 0,-3 3 18 0,0-1 4 16,1 4 1-16,-1-1 0 0,-3 0-6 0,3 6 0 16,0 2-1-16,3 0 0 0,-3-2-24 0,-3 2-5 15,6 0-1-15,-3 3 0 0,3 0-9 0,0-3 0 16,3 0 0-16,-3 1 0 0,6-1-12 0,-3 0-4 15,3 3 0-15,3-5-1 0,3-1-7 0,-3 1 0 16,3-1-1-16,6 1 0 0,-6-3 4 0,3 0 1 16,6 0 0-16,-6-3 0 0,3 0 7 0,0-2 1 0,0 0 1 15,-1-3 0-15,4 2 11 0,-6-4 0 0,3-1 0 0,-3 0 0 16,3 1 0-16,0-4 16 0,-3 1-4 0,3 0-1 16,-6-1 7-16,3 1 2 0,3-3 0 0,-9 3 0 15,2-3-3-15,7 3 0 16,-9-3 0-16,3 3 0 0,0-1-4 0,0 1-1 0,-6 5 0 0,0-5 0 15,0 5-2-15,0 0-1 0,0 0 0 0,0 0 0 16,0 0 3-16,0 0 1 0,0 0 0 0,0 0 0 16,0 0-13-16,3 5 8 0,-3 0-8 0,6 6 0 15,-6-1 0-15,0 4 0 0,3 1 0 0,-3 4 0 16,0 2 0-16,0 0 0 0,3 6 0 0,-3-1 0 16,0 6 0-16,0 0 0 0,3-3 0 0,0-3 0 15,0 3 0-15,3-5 0 0,-6 0 0 0,0-3 0 16,0-2-40-16,3-3-4 0,-3-1 0 0,0-4-1 15,6-3-197-15,-6-3-39 0,0-5-8 0,0 0-2 0</inkml:trace>
  <inkml:trace contextRef="#ctx0" brushRef="#br0" timeOffset="68128.6724">3127 17238 633 0,'0'0'28'0,"0"0"6"0,0 0-34 0,0 0 0 0,0 0 0 0,0 0 0 16,0 0 219-16,0 0 37 0,0 0 7 0,0 0 1 15,0 0-176-15,0 0-36 0,0 0-8 0,0 0 0 16,0 0-12-16,0 0-1 0,0 0-1 0,0 0 0 15,0 0 31-15,0 0 7 0,0 0 0 0,0 0 1 0,0 0-5 16,0 0-2-16,0 0 0 0,0 0 0 0,9 2-14 0,-6 1-4 16,3 0 0-16,3-3 0 0,3 0-44 0,3 0 0 15,0 0 0-15,6-3 0 0,-1 3 0 0,-2-3 0 16,3 3 0-16,6 0 0 0,-3 0 0 0,2-2 0 16,1 2 0-16,0 2 0 0,-3-7 0 0,0 5 0 15,2 0 0-15,-2 0 0 0,-3 0 0 0,3 0 0 16,-9 0 10-16,0 0-2 0,0 0 8 0,-4 0 1 15,-2-3 1-15,0 1 0 16,3-1-6-16,-6 0 0 0,3-2-1 0,-9 2 0 0,6 1 18 0,-6 2 4 16,6-5 1-16,-6-1 0 0,0 1-21 0,0 5-4 15,0-5-1-15,-6-1 0 0,3 1 3 0,0-3 0 16,-3 3 0-16,-3-3 0 0,3 3-3 0,-3-3 0 0,0 2 0 0,0 1 0 16,1-3-8-16,-1 3 0 0,0 0 0 0,3-1 0 15,-3 1 0-15,-3 0 0 0,3-1 0 0,3 1 0 16,-3 2 0-16,6 1-14 0,-6-1 3 0,6 3 1 31,-3 0-30-31,0 0-7 0,6-2-1 0,0 2 0 16,0 0-114-16,0 0-23 0,0 0-5 0</inkml:trace>
  <inkml:trace contextRef="#ctx0" brushRef="#br0" timeOffset="68930.8177">3833 17600 691 0,'0'0'61'0,"0"0"-49"15,0 0-12-15,0 0 0 0,0 0 205 0,0 0 39 16,0 0 7-16,0 0 1 0,0 0-177 0,0 0-36 16,0 0-7-16,0 0-2 0,0 0-1 0,0 0 0 15,0 0 0-15,0 0 0 0,0 0 7 0,0 0 2 16,0 0 0-16,0 0 0 0,6 5 8 0,3-5 2 16,-3 3 0-16,5 0 0 0,-2-1-20 0,6 1-3 0,0 0-1 0,0-3 0 15,-3 0-15-15,6 0-9 0,0 2 10 0,-3-2-10 16,-1 0 11-16,-2-2-11 0,6 2 12 0,-3 0-12 31,0 0-43-31,-3-3-15 0,-3 3-3 0,0-3-1 16,3 3-94-16,-3 0-20 0,-9 0-3 0,5 0-541 0</inkml:trace>
  <inkml:trace contextRef="#ctx0" brushRef="#br0" timeOffset="69202.6177">3904 17754 1198 0,'0'0'53'0,"0"0"11"0,0 0-51 0,0 0-13 16,0 0 0-16,0 0 0 0,6-6 91 0,0 1 15 15,-6 5 3-15,9-5 1 0,-6 2-35 0,3-2-7 16,-6 5-2-16,6-3 0 0,6 0-3 0,-3 1-1 16,6 2 0-16,-9 0 0 0,8 0 5 0,1 0 1 15,3 0 0-15,3 0 0 0,-3 0-32 0,0 2-7 16,3 1-1-16,-1-3 0 0,1 3-28 0,-6-3 8 16,3 0-8-16,0 0 0 15,-6 0-77-15,0 2-19 0,3-2-3 0,-4 0-869 0</inkml:trace>
  <inkml:trace contextRef="#ctx0" brushRef="#br0" timeOffset="72414.4121">4877 17211 1562 0,'0'0'69'0,"0"0"15"0,0 0-68 0,0 0-16 0,0 0 0 0,0 0 0 15,0 0 61-15,0 0 9 0,0 0 2 0,0 0 0 16,0 0-40-16,0 0-8 0,0 0-2 0,0 0 0 16,0 0-1-16,0 0 0 0,0 0 0 0,-8 0 0 15,8 0 23-15,-6 3 4 0,0-1 0 0,3 1 1 0,-3 0-7 0,6-1-2 16,-9 1 0-16,3 2 0 0,0 1-24 0,-3 2-6 15,3-1-1-15,-3-1 0 0,3 4-9 0,-6 1 0 16,6 0-10-16,-3 2 10 0,0 3-8 0,0-3 8 16,-2 5 0-16,2-2-9 0,-3 3 9 0,-3 2 0 15,0 0 0-15,3 0 0 0,-3-2 0 0,0 5 0 16,0-3 10-16,1 0-10 0,-1 0 20 0,6-2-1 16,-9-6-1-16,3 3 0 0,6-3-18 0,-6-2 8 15,3-1-8-15,0-2 0 0,0 0 0 0,3 3 0 16,-2-6 0-16,2 3 0 0,0-3-9 15,0 0-3-15,6 1 0 0,-6-1 0 0,3 0 12 0,0-2 0 16,0 2 0-16,3 1 0 0,-3-1 0 0,3 0 0 16,0 0 0-16,0 1 0 0,3-6 0 0,0 5 0 0,0-5 0 15,0 5 0-15,3 1 0 0,-3-6 0 0,6 5 0 0,0-3 8 16,0 4-8-16,3-1 0 0,6-2 0 0,-6 2 8 16,6-2-8-16,2 2 0 0,-2 0 0 0,0-2 8 15,0 2-8-15,3 3 11 0,3-3-11 0,0 1 12 16,0 2 12-16,-1 2 2 0,1-2 1 0,0 5 0 15,0 1-27-15,3 1 0 0,-4 1 0 0,-2 0 0 16,3 3 0-16,0-1 0 0,0 3 0 0,-6-2 0 16,3-1 0-16,-1-2 0 0,-2-2 0 0,-3 1 0 15,0 1-39-15,0-2-9 16,-12-4-3-16</inkml:trace>
  <inkml:trace contextRef="#ctx0" brushRef="#br0" timeOffset="80620.8791">5092 17624 345 0,'0'0'31'0,"0"0"-31"0,0 0 0 0,0 0 0 0,0 0 107 16,0 0 15-16,0 0 3 0,0 0 1 16,0 0-14-16,0 0-2 0,9 5-1 0,-9-5 0 15,0 0-29-15,0 0-7 0,0 0-1 0,0 0 0 0,0 0-15 0,0 0-3 16,-6 5-1-16,6-5 0 0,0 0-14 0,-3 6-3 16,-3-1-1-16,6-5 0 0,0 0-5 0,0 0-1 15,-6 5 0-15,6-2 0 0,0-3-4 0,-9 3-1 16,3-1 0-16,0 1 0 0,0 0-2 0,3-1-1 15,-9 1 0-15,3 0 0 0,0 2-5 0,3-3 0 16,-3 4-1-16,-2-4 0 0,-4 4-6 0,6-1-1 16,3 0 0-16,-3 1 0 0,3-1-8 0,0 0 0 15,0 0 9-15,0 1-9 0,3-1 0 0,-6 3 0 16,9-8 0-16,-3 5 0 0,0 3-17 0,3-8-2 0,3 8 0 0,-3 0 0 31,6-3-15-31,0 1-3 0,-6-6-1 0,6 8 0 0,9 0 10 0,-6-3 3 16,0 0 0-16,3 0 0 0,0-2 16 0,2 0 9 0,-2-1-10 0,3-2 10 15,-3-2-9-15,3-1 9 0,0 0-8 0,-3 3 8 16,3-5 0-16,-6 2 0 0,6-4 0 0,-4-1 0 16,-2 2 8-16,0-2 1 0,-3 0 0 0,3 0 0 15,-3-2 0-15,0-1 0 0,-3 1 0 0,0 2 0 16,0-3-9-16,-3 1 0 0,0-1 9 0,0 3-9 16,0-2 0-16,-3 2 8 0,-3-3-8 0,3 3 0 15,0 0 0-15,0 3 8 0,-3-3-8 0,3 5 0 16,-3-2 0-16,6 5 9 0,0 0-9 0,-3-3 0 15,3 3 16-15,0 0-4 0,0 0-1 0,0 0 0 16,0 0 1-16,0 0 0 0,0 0 0 0,0 0 0 16,0 0-1-16,-3 3 0 0,3-3 0 0,0 5 0 0,0 1-11 15,0 4 8-15,0-2-8 0,0 5 8 0,3-2 12 16,0 5 3-16,0 0 0 0,3 2 0 0,-3 1-7 0,3 2-2 16,-3 0 0-16,0 0 0 0,3 6 2 0,-3 2 0 15,3-3 0-15,0 6 0 0,-6 2-2 0,6 1 0 16,-3-6 0-16,3 0 0 0,-3 0-14 0,3-5-8 15,0-3 8-15,0-2-13 16,-3-1-145-16,3-5-29 0</inkml:trace>
  <inkml:trace contextRef="#ctx0" brushRef="#br0" timeOffset="82505.4869">5404 17862 633 0,'0'0'56'0,"0"0"-44"0,-6 5-12 16,6-5 0-16,0 0 156 0,0 0 30 0,-3 8 6 0,3-8 0 15,0 0-119-15,0 0-24 0,-3 6-5 0,3-6 0 16,0 0-11-16,0 0-1 0,0 0-1 0,0 0 0 16,0 0-10-16,0 0-1 0,0 0-1 0,0 0 0 15,0 0 13-15,0 0 2 0,0 0 1 0,6 2 0 16,-6-2-21-16,0 0-4 0,9 0-1 0,3-2 0 16,-6-1-9-16,3-2 0 0,0 2 0 0,3-2 0 15,-3-1 0-15,3 1 0 0,-9-3-9 0,6 3 9 16,-3 0-8-16,0-1 8 0,0-2-12 0,-6 3 12 15,5 2 0-15,-5 3-8 0,0 0 8 0,0 0 0 16,0 0 0-16,0 0 0 0,0 0 0 0,0 0 0 16,0 0 0-16,0 0 0 0,0 0 0 0,0 0 0 15,0 0 8-15,0 0 3 0,0 0 0 0,0 0 0 16,0 0 1-16,0 0 1 0,3 6 0 0,3 2 0 16,0 0-13-16,-3 2 8 0,0-2-8 0,0 3 0 0,0-1 12 0,0 3-4 15,-3 1-8-15,3-1 12 0,0 0-12 0,0 0 9 16,-3 6-9-16,6-3 8 0,-6-3-8 0,6 0-12 15,-3-2 2-15,0-1 1 16,0-4-43-16,3-1-9 0,0 0-2 0</inkml:trace>
  <inkml:trace contextRef="#ctx0" brushRef="#br0" timeOffset="82941.4849">5881 17791 230 0,'0'0'10'0,"-6"8"2"15,0 2-12-15,3-2 0 0,3 0 0 0,0 0 0 0,-6 0 348 16,3 0 68-16,0 0 12 0,0-3 4 0,0 3-332 0,3 0-65 16,0 0-14-16,0 0-2 0,0 0-19 0,0-3 0 15,-3 6 8-15,3-3-8 0,0 5 0 0,3-3 0 16,-6 6 0-16,3-5 0 0,-3 2-12 0,0-2-5 16,3-1-2-16</inkml:trace>
  <inkml:trace contextRef="#ctx0" brushRef="#br0" timeOffset="83366.3767">6157 17809 403 0,'0'0'36'0,"0"0"-36"0,6 5 0 0,-6-5 0 0,6 3 185 0,-3 2 31 16,-3-5 5-16,6 6 2 0,-6-6-101 0,3 5-20 16,3 3-4-16,0-3-1 0,-3 3-45 0,0 0-8 15,0-3-3-15,0 3 0 0,0 0-13 0,0 0-4 16,-3 0 0-16,0-3 0 0,0-5-36 0,0 8-7 15,0-8-1-15,0 0-1 16,0 0-151-16,0 0-31 0</inkml:trace>
  <inkml:trace contextRef="#ctx0" brushRef="#br0" timeOffset="83539.8866">6336 17761 403 0,'0'0'17'0,"3"8"5"0,0 3-22 0,0 0 0 0,-3-1 0 15,0 1 0-15,6-3 276 0,0 0 52 0,-6 0 9 0,0 0 3 16,6-3-257-16,-3 0-51 0,-3-5-11 0,0 0-1 16,0 8-31-16,0-8-5 0,0 0-2 0,0 0 0 31,0 0-112-31,0 0-22 0,0 0-5 0,0 5-410 0</inkml:trace>
  <inkml:trace contextRef="#ctx0" brushRef="#br0" timeOffset="83691.6659">6446 17806 403 0,'0'0'17'0,"0"0"5"0,3 8-22 0,0-2 0 16,-3-6 0-16,0 8 0 0,6-3 212 0,-6-5 37 15,0 0 8-15,0 8 2 0,0-8-201 0,0 0-40 16,0 0-8-16,6 5-2 16,-3 0-44-16,-3-5-10 0,0 0-2 0,0 0 0 0</inkml:trace>
  <inkml:trace contextRef="#ctx0" brushRef="#br0" timeOffset="84269.6244">6836 17851 1609 0,'0'14'71'0,"0"-14"15"0,0 0-69 0,-3 5-17 0,3-5 0 0,0 5 0 15,0-5 23-15,0 0 1 0,0 0 0 0,-3 6 0 16,3-6-16-16,0 5-8 0,-3 3 8 0,0-3-8 15,-3 6 0-15,3-1 0 0,-3 3 0 0,0 3-8 16,3 3-6-16,-6-1-1 0,3 1 0 0,0-1 0 16,4 4-25-16,-4-1-6 0,3-3-1 0</inkml:trace>
  <inkml:trace contextRef="#ctx0" brushRef="#br0" timeOffset="85126.9657">7119 17658 345 0,'0'0'31'16,"0"0"-31"-16,0 0 0 0,0 0 0 15,-6 3 223-15,6-3 38 0,0 0 8 0,0 0 2 0,-6 3-163 0,0 2-32 16,0 0-6-16,3-2-2 0,-3 2-18 0,0 3-4 16,0-3-1-16,0 3 0 0,3 0-5 0,0 3-2 15,-6-1 0-15,3 1 0 0,3 0-12 0,-6 2-2 16,4-3-1-16,-1 1 0 16,3 2-15-16,-3-2-8 0,3-3 10 0,-3 2-10 0,3-2 0 0,3 0 0 15,0-8 0-15,0 0 0 16,-3 8-29-16,3-8 1 0,6 5 0 0,-6-5 0 15,0 0-17-15,9 3-3 0,0 0-1 0,-1-6 0 0,1 0 25 0,-3 1 4 16,3-1 2-16,3-2 0 0,-3 2 18 0,0-2 0 16,0-3 8-16,3 0-8 0,6 0 24 0,-6 0 0 15,-6-2-1-15,6-1 0 0,2 0-9 0,-2 1-2 0,-6-3 0 16,0 2 0-16,3-2 0 0,-3 2 0 0,-3 1 0 0,0-1 0 16,-6 0-12-16,6 1 0 15,0-1-12-15,-3 3 12 0,-9 0 0 0,6 3 0 0,3 5 0 0,0 0 0 16,-9-5 0-16,9 5 0 0,0 0 0 0,0 0 0 15,0 0 8-15,0 0-8 0,-9 0 11 0,9 0-11 16,0 0 10-16,0 0-10 0,-3 8 8 0,3 0-8 16,0 0 0-16,-3 0 0 0,-3-3 0 0,3 5 0 15,6 1 0-15,-3-3 0 0,0 3 0 0,0-1 8 16,3 3-8-16,0 1 0 0,3-4 0 0,-6 6 0 16,-3 0 0-16,6 0 0 0,3 2 0 0,-3-2 0 15,-9 5 0-15,6-2 0 0,6 2 0 0,0 3 0 16,-6 2 0-16,0-2 0 0,0 0 0 0,6 0 0 15,0 0-29-15,-6-3-5 16,0-3-1-16,3-2 0 0,3 3-134 0,-3-6-27 0</inkml:trace>
  <inkml:trace contextRef="#ctx0" brushRef="#br0" timeOffset="85894.4519">7390 17767 979 0,'6'5'87'0,"-6"3"-70"0,0-3-17 0,-3 3 0 16,6-2 163-16,-3-6 29 0,0 0 5 0,0 7 2 16,-6-1-131-16,6-6-27 0,6 5-5 0,-6-5 0 0,-6 8-36 15,3-3 0-15,9 3 0 0,-3-2 0 0,-9 1 8 0,6 4-8 16,6 0 0-16,-3 2 0 16,-3 0 0-16,0 0 0 0,0 3 0 0,0 3 0 0,6 5 0 0,-6-6 0 15,-9 1 0-15,9-4 0 0,3-1 0 0,-3-1-12 16,-6-3 3-16,3-2 1 0,3 0 8 0,-3 0 12 15,0-5-2-15,-3 0-1 0,6-3-9 0,0 0 0 16,0 0 0-16,0 0 0 0,-9-8 0 0,6 0-12 16,6-3 4-16,-6 3 8 0,-3 0 0 0,3-2 0 15,6-1 0-15,-3 0 0 0,0-2 0 0,0 5 16 16,3 0 0-16,0 3-1 0,0 0 25 0,3 2 6 0,-6-2 1 0,3 2 0 16,6 3-28-16,-9 0-6 0,0 0-1 0,0 0 0 15,12 3 0-15,-6 0 0 0,-6-3 0 0,8 7 0 16,1 1-12-16,0 3 0 0,-3-6 0 0,0 3 0 15,0-3 0-15,0 3 0 0,6-2 0 0,-6 2 0 16,-6-8 0-16,3 5 0 0,6 0 0 0,-3-2 0 16,-6-3 10-16,6 5-1 0,3 0 0 0,-6-2 0 15,-3-3 11-15,0 0 3 0,6 0 0 0,3 0 0 16,0 0-5-16,-3 0-1 0,-6 0 0 0,0 0 0 16,8-8-8-16,-2 3-1 0,-6 5-8 0,-3-8 12 15,9-5-12-15,-6-1 0 0,0 1 0 0,-3 3 0 16,0-4-8-16,3 4 8 0,3-3-12 0,-6-1 12 15,0 1-45-15,3-3-3 0,3 3 0 16,0-3 0-16,-6 0-102 0,3 3-21 0,6 0-4 16,0-3-1-16</inkml:trace>
  <inkml:trace contextRef="#ctx0" brushRef="#br0" timeOffset="86913.8955">7598 17216 1036 0,'0'0'92'16,"0"0"-73"-16,-3 6-19 0,3-6 0 15,0 0 166-15,0 0 30 0,-3 5 5 0,3-5 2 16,0 0-124-16,0 0-25 0,0 0-5 0,0 5-1 16,-6 1-20-16,6-6-5 0,0 0-1 0,0 0 0 0,-6 8 6 15,3-1 0-15,9-1 1 0,-3 4 0 0,-3-2-1 16,3 3-1-16,6-1 0 0,3 4 0 0,-3-1-18 0,3 3-9 16,-3-3 10-16,6 3-10 0,8 0 0 0,-5 2 0 15,-6-2 0-15,6 3 0 0,6-1 0 0,-3 1 9 16,-6-3-1-16,2 2 0 0,4 1-8 0,-3-3-11 15,-3-3 3-15,-3 0 0 0,-3-2 8 0,0-1 0 16,6 3 0-16,-3-5 0 0,-6 0 16 0,2 0 1 16,1 0 1-16,0-3 0 0,-9-5 0 0,0 0 0 15,9 3 0-15,-3 2 0 0,-6-5 0 0,0 0 0 16,3 6 0-16,-3-6 0 0,3 5 3 0,-3-2 1 16,-3 5 0-16,0-6 0 0,6 3 1 0,-6 1 0 15,-6-1 0-15,0 3 0 0,3-3-15 0,0 3-8 16,-8 0 8-16,2 3-8 0,0-3 30 0,0 2 2 0,0-2 0 15,-3 5 0-15,0-2-32 0,6 0 0 0,0-1 0 16,-3 1 0 0,-5 2-20-16,5-2-11 0,3-1-1 0,3-2-1 15,-3 3-24-15,0-3-5 0,0 0-1 0,0-3 0 16,0 3-161-16,3-3-32 0,0 0-6 0</inkml:trace>
  <inkml:trace contextRef="#ctx0" brushRef="#br0" timeOffset="87432.08">8312 17378 1036 0,'0'0'46'0,"0"0"10"0,-3 2-45 0,0 1-11 0,3-3 0 0,-5 5 0 16,-1-2 216-16,6-3 42 0,0 0 8 0,0 0 2 15,-3 5-147-15,3-5-29 0,-3 6-5 0,3-6-2 16,0 0-46-16,0 8-10 0,-3 0-1 0,0-3-1 16,0 3-27-16,3 0 0 0,-6 0 0 0,3 0 0 15,0 0-37-15,3 2 0 0,-9-2 0 0,3 3 0 16,3-1-169-16,-3-5-34 0,-12 11-6 0,3-8-2 0</inkml:trace>
  <inkml:trace contextRef="#ctx0" brushRef="#br0" timeOffset="87587.7006">8250 17645 230 0,'3'13'20'0,"0"3"-20"15,-3 0 0-15,-3-3 0 0,3 3 370 0,3 0 70 16,0-3 13-16,0-2 3 0,-3-1-329 0,0 1-67 16,0-11-12-16,0 0-4 15,0 0-65-15,0 0-14 0,0 0-2 0,0 0-1 16,0 0-125-16,9 5-25 0,-9-5-4 0</inkml:trace>
  <inkml:trace contextRef="#ctx0" brushRef="#br0" timeOffset="89860.3535">8723 17481 903 0,'0'0'40'0,"0"0"8"0,0 0-38 0,3 8-10 15,-3-8 0-15,0 0 0 0,0 0 98 0,0 0 18 16,0 0 3-16,3 8 1 0,-3-8-71 0,0 0-13 15,0 0-4-15,-3 8 0 0,3-3 20 0,-3 0 4 16,-3-5 1-16,0 3 0 0,0-3-17 0,-3 3-3 0,0-3-1 16,4 2 0-16,-7-2-5 0,3 0-2 0,-3 3 0 0,3-3 0 15,-3 0-12-15,0 0-2 0,3 3-1 0,-3-1 0 16,0 1-14-16,0 0 0 0,-3 2 8 0,4 0-8 16,-1 0 0-16,3 3-12 0,0-2 3 0,3 2 0 15,0 0-11-15,3 0-3 0,0-1 0 0,0 1 0 31,3 0-17-31,6 0-3 0,0 3-1 0,3-6 0 16,0 3 9-16,0 0 2 0,3 0 0 0,2-5 0 0,-2 2 33 0,3-2 0 16,3-3 0-16,-3 0 0 0,3 0 0 0,-3 0 0 0,3-6 0 0,-4 4-10 15,4-6 10-15,-3 0 8 0,0-3-8 0,0 1 11 16,0-1 3-16,-3-2 1 0,0-3 0 0,0 0 0 16,-3 0-6-16,-1 0-1 0,1 0 0 0,0 0 0 15,-3 3-8-15,0 0 8 0,-3 0-8 0,0 5 8 16,0 0-8-16,0 0 0 0,-3 3 9 0,0 5-9 0,0 0 18 15,0 0-1-15,0 0 0 0,0 0 0 0,0 0 16 0,0 0 3 16,-6 2 1-16,0 6 0 16,0-2-17-16,3 2-3 0,0 2-1 0,-3 1 0 0,3 2-16 0,0 3 0 15,0 5 8-15,0 0-8 0,3 3 0 16,-3 0 0-16,3 0 0 0,0 2-9 0,0 3 9 0,3-2 0 16,-3-1 0-16,0 0 0 0,0 1 0 0,3-1 0 15,-3 1 0-15,0-3 0 0,3-3-24 0,-3 0 1 16,0-5 0-16,3 0 0 15,0-3-129-15,-3-2-25 0,6 4-6 0,-6-15-1 0</inkml:trace>
  <inkml:trace contextRef="#ctx0" brushRef="#br0" timeOffset="90535.548">9101 17605 1378 0,'-9'8'61'0,"9"-8"13"0,-3 8-59 0,3-2-15 0,0-6 0 0,-3 5 0 15,-3 0 77-15,3 3 13 0,0-5 2 0,0 2 1 16,3 3-37-16,0 0-7 0,0-8-1 0,0 8-1 15,-3 2-7-15,3 1 0 0,0 2-1 0,0-2 0 16,0 5-21-16,0 0-4 0,3-1-1 0,-3 1 0 0,3 0-13 0,0 3-16 16,0-1 3-16,0-2 1 15,0 3-120-15,0-6-23 0,0-3-5 0,-3-10 0 0</inkml:trace>
  <inkml:trace contextRef="#ctx0" brushRef="#br0" timeOffset="90761.5101">9110 17391 864 0,'0'0'76'0,"0"0"-60"0,0 0-16 16,0 0 0-16,0 0 158 0,-6 5 29 0,6-5 5 0,0 0 2 15,0 0-122-15,0 0-24 16,-3 8-4-16,0-2-2 0,-3 2-20 0,3-1-4 0,3 1-1 0,-3 0 0 15,0 3-17-15,3 2 0 0,-3 0 8 0,3 3-8 32,0 0-97-32,3 0-23 0,0 16-5 0,0-11-1 0</inkml:trace>
  <inkml:trace contextRef="#ctx0" brushRef="#br0" timeOffset="92767.3512">9857 17275 115 0,'0'0'0'0,"0"0"10"0,0 0-10 0,0 0 0 15,0 0 0-15,0 0 0 0,0 0 314 0,0 0 61 16,0 0 12-16,0 0 2 0,0 0-269 0,0 0-53 15,0 0-11-15,0 0-3 0,-6-3-28 0,0 3-5 16,3 0-2-16,-3-3 0 0,0 1-3 0,3-1-1 16,-2-2 0-16,-1 2 0 0,0 0-2 0,-3-2-1 15,0 3 0-15,-3-1 0 0,3 3-2 0,-3 0 0 16,0-3 0-16,-3 1 0 0,0 2-9 0,-3-3 0 16,-2 3 0-16,-1 0 0 0,0 3 0 0,0-1 0 15,0 1 0-15,0 0-11 0,-2 2 11 0,2 0 0 0,3 0 0 0,0 3-8 16,-3 0 8-16,3 0 0 0,4 0-9 15,-1 3 9-15,0-1 0 0,0 4-9 0,3-1 9 0,3 3 0 16,0-3-13-16,0 3 4 0,3 0 1 0,0 2 0 16,0-2 8-16,3 5-10 0,0-2 10 0,3 2-10 15,3-3 10-15,0 4 0 0,0-1 0 0,3 0 0 16,0-3 0-16,3 1 0 0,0-1 0 0,0-2 8 16,3 0 0-16,3 0 0 0,0-3 0 0,6 1 0 15,-4-1-8-15,4-3 0 0,0 1 0 0,3-3 0 16,0 0 0-16,-1-3 0 0,1 0 0 0,0-2 0 15,0 0 0-15,0-3 0 0,0 0 0 0,-1-3 0 16,-5 0 0-16,3-2-15 0,-6 0 3 0,3 0 0 16,-6-3-129-16,3-3-26 15,-6 3-5-15</inkml:trace>
  <inkml:trace contextRef="#ctx0" brushRef="#br0" timeOffset="93120.9611">9390 17425 230 0,'3'6'20'0,"3"2"-20"0,-3 0 0 0,6 0 0 16,-3 0 309-16,6-1 58 0,0-1 11 0,2 2 2 16,1-3-270-16,3 0-54 0,0 3-12 0,3-3-1 15,0 1-11-15,0-1-3 0,-1-2 0 0,4 2 0 16,-3 0-19-16,3 1-10 0,-6 2 10 0,3-6-10 15,-1 3 0-15,-2-2 0 0,0 2 0 0,0-5-558 16,0 3-106-16</inkml:trace>
  <inkml:trace contextRef="#ctx0" brushRef="#br0" timeOffset="95163.0546">10381 16978 864 0,'0'0'38'0,"3"6"8"0,-3 2-37 0,-3-1-9 15,0-1 0-15,0-4 0 0,3-2 192 0,-6 6 37 16,0-4 7-16,-3 1 2 0,3-3-162 0,-3 0-32 15,1 3-6-15,-4-3-2 0,3-3-18 0,-3 3-4 0,0 0-1 0,0 0 0 16,0 0-13-16,-3-3 8 0,3 6-8 16,3 0 0-16,-3-1 8 0,1 1-8 0,-1 0 0 0,3 2 0 15,0 3 0-15,-3 0 0 0,3 2 0 0,0 1 0 16,0-3-20-16,3 8 2 0,0 0 1 0,0 2 0 16,3 1 1-16,0 2 0 0,-3 0 0 0,6 0 0 15,0 0-1-15,0 3 0 0,0 3 0 0,3-1 0 16,-3 1 17-16,3 2 0 0,3 2 0 15,-3-2 0-15,0-2 13 0,0 2 7 0,3 3 0 0,-3 0 1 16,3-3-7-16,-3-3-2 0,0-2 0 0,3 0 0 16,-3 0 8-16,3-1 0 0,-3 1 1 0,0 0 0 15,0-6-5-15,0 4-2 0,-3 1 0 0,0-1 0 16,0 1 1-16,-3-1 0 0,3-1 0 0,-3 3 0 16,3 2 8-16,-3 1 1 0,0-1 1 0,0 0 0 15,0-2-4-15,3-3-1 0,-3 1 0 0,3-1 0 16,0 0-7-16,3-3-1 0,-3-2-1 0,3 0 0 15,0 0-11-15,0 0 0 0,0-5 0 0,3 2 0 0,3 0 0 0,0-2-9 16,3-1 9-16,2 1 0 0,4-3-11 0,6 0 11 16,3 0-10-16,0-6 10 0,8-2-19 0,1 0 3 15,0-5 0-15</inkml:trace>
  <inkml:trace contextRef="#ctx0" brushRef="#br0" timeOffset="97647.7997">10631 17470 115 0,'0'0'0'0,"0"0"10"16,0 0-10-16,0 0 0 0,0 0 0 0,-3-2 0 0,-3-1 190 0,3 1 36 0,0-1 7 0,-3 0 2 15,3 1-151-15,-3 2-29 0,3-3-7 0,-3 0 0 16,3 3 7-16,-2 0 1 0,-4 0 1 0,3 0 0 16,-3 3-10-16,3 0-3 0,-3-1 0 0,0 4 0 15,-3-1-3-15,0 0-1 0,0 6 0 0,3-1 0 16,-3-2-19-16,0 3-4 0,1-1-1 0,2 4 0 15,0-1-16-15,3 3 0 0,0-3-11 0,-3 3 11 16,3 2-16-16,0-2 4 0,6 0 1 0,0 3 0 16,0-4-9-16,3 1-1 0,3 0-1 0,0-5 0 15,3 2-9-15,0-5-1 16,-3 3-1-16,3-4 0 0,-1-4 2 0,1 2 1 0,3-5 0 16,0 0 0-16,0-5 0 0,3 0 0 15,-3 0 0-15,-3-6 0 0,6 3 30 0,-3-5 0 0,0 2 0 0,-1-2 0 0,4-3 0 0,-3 0 0 16,0 0 0-16,0 3 0 0,-3-3 20 0,0 0-4 15,0-2 0-15,0 5 0 0,-3-1 5 0,0 1 1 16,-3 3 0-16,0 4 0 0,0-2 9 0,-3 8 1 16,0 0 1-16,0 0 0 0,0 0 9 15,0 0 2-15,0 0 0 0,0 0 0 0,0 0-2 0,0 0 0 16,-6 6 0-16,0 2 0 0,3 2-14 0,-3 1-2 16,3 2-1-16,-3 3 0 0,3 0-1 0,0 5-1 0,0-3 0 15,0 4 0-15,0 4 13 0,0-2 4 0,3 2 0 16,-3 1 0-16,0 2 1 0,3-3 1 0,-3 1 0 0,3 2 0 15,0-5-14-15,-3 5-4 0,3-3 0 0,0 1 0 16,3-3-35-16,-3-3-7 16,3 0-2-16,-3-5 0 15,3-3-165-15,0 3-34 0</inkml:trace>
  <inkml:trace contextRef="#ctx0" brushRef="#br0" timeOffset="103733.3664">10905 17764 1580 0,'0'0'70'0,"-3"5"14"0,3 3-67 0,-3-2-17 16,-3 2 0-16,3-3 0 0,3-5 72 0,-3 8 12 16,3-8 1-16,-6 8 1 0,0 0-50 0,6-8-9 0,-3 5-3 0,0 3 0 15,0-3-24-15,3 3 0 16,0-8-14-16,-3 8 5 15,3-3-43-15,0 3-9 0,0 0-2 0,3 0-476 0,0 3-95 0</inkml:trace>
  <inkml:trace contextRef="#ctx0" brushRef="#br0" timeOffset="103958.7943">10914 17433 864 0,'0'0'76'0,"0"8"-60"0,0 0-16 0,-3 0 0 16,3-2 132-16,-3 1 24 0,0 1 5 0,3-8 1 16,0 8-104-16,0 0-21 0,0-8-4 0,3 8-1 15,-3-8-156-15,3 5-32 0</inkml:trace>
  <inkml:trace contextRef="#ctx0" brushRef="#br0" timeOffset="104891.0789">11098 18050 864 0,'0'0'76'0,"0"0"-60"15,0 0-16-15,0 0 0 16,0 0 164-16,0 0 29 0,0 0 7 0,0 0 0 0,-5-3-144 0,2 1-30 16,0-4-6-16,3-4 0 0,-3-1-8 0,3 1 0 15,0-1-1-15,0-2 0 0,0 2 0 0,0 1 0 16,0-1 0-16,0-2 0 0,3 2-11 0,0 1 0 16,0-1 0-16,0 3 8 0,-1-3-8 0,-2 4 0 15,0-1 0-15,3 2 0 0,0 1 0 0,0 0 0 16,-3 2 0-16,0 3 0 0,0-3 0 0,0 3 0 0,0 0 0 0,0 0 0 15,0 0-9-15,0 0 9 0,0 0-12 0,6 8 12 16,-3 3 0-16,0-3 0 0,3 2 0 0,-3 1 0 16,0 2 9-16,0-2 9 0,-3-1 2 0,3 1 0 15,-3-11-10-15,3 8-2 0,-3-8 0 0,0 0 0 16,0 0 4-16,0 0 0 0,6 11 0 0,-6-11 0 16,0 0-12-16,0 0-17 0,0 0 4 0,6 0 1 15,0-3-1-15,3-2 0 0,-6 2 0 0,3-5 0 16,0 3 13-16,-3-3 0 0,3 0 9 0,0 0-9 15,-3 3 0-15,0-1-16 0,0 4 1 0,-3 2 1 16,0 0 14-16,0 0 0 0,0 0 0 0,0 0 0 16,0 0 20-16,6 0 0 0,-6 0 0 0,6 2 0 15,2 4-8-15,-5-1-2 0,-3-5 0 0,6 5 0 16,3 3-10-16,-3-3 0 0,-6-5 0 0,6 8 8 16,3-5-8-16,-3 2 0 0,-6-5-10 0,6 6 10 15,3-4-12-15,-3 1 12 0,3-3-13 0,-3 0 5 16,-6 0-17-16,3-3-3 0,3-2-1 0,0-3 0 0,0 3 6 0,0-3 2 15,0 0 0-15,0 0 0 0,-1 0 11 0,1 0 10 16,-3 3-13-16,3-3 5 0,-3 0 8 16,0 3 0-16,-3 5 0 0,6-3 0 0,-3 0 0 0,-3 3 12 15,0 0-2-15,0 0-1 0,0 0 25 0,0 0 5 16,0 0 1-16,9 0 0 0,-3 3-15 16,0 0-2-16,0 2-1 0,3-2 0 0,-6 2-6 0,3 3-2 15,0 0 0-15,0 0 0 0,-3-3-14 0,3 3 0 16,0-5 8-16,0 2-8 0,0 3 0 0,0-6 0 15,2 1 0-15,-2 0-10 0,-6-3-9 0,6 0-1 16,0-3-1-16,0 0 0 16,3-2-39-16,-3-5-8 0,-3 2-2 0,0-6-431 0,3 4-87 15</inkml:trace>
  <inkml:trace contextRef="#ctx0" brushRef="#br0" timeOffset="105058.1422">11557 17695 1512 0,'0'0'67'0,"0"0"13"0,0 0-64 0,0 0-16 0,0 0 0 0,0 0 0 15,-6 3 108-15,6-3 19 0,-3 5 3 0,3-5 1 16,0 0-73-16,0 0-14 0,-3 3-4 0,3-3 0 16,0 0-40-16,0 0 0 0,-3 5-16 0,3-5 5 15,0 0-108-15,0 0-21 0,0 0-5 0,0 0-639 16</inkml:trace>
  <inkml:trace contextRef="#ctx0" brushRef="#br0" timeOffset="105522.8052">11637 17836 1735 0,'0'0'38'0,"0"8"8"0,0-1 2 0,0 1 0 16,-3 0-38-16,3 0-10 0,3 0 0 0,-3 0 0 0,0-8 13 0,0 0 1 16,0 0 0-16,0 0 0 15,0 0-34-15,0 0-8 0,6 3 0 0,0-3-1 16,-3-6-10-16,3 1-1 0,-3 0-1 0,3-3 0 15,0-3 1-15,-3 3 1 0,0-2 0 0,3-1 0 16,0-2-7-16,0 2-2 0,0 1 0 0,-3 2 0 0,6-3 28 0,-3 3 6 0,-3 3 1 0,3 2 0 16,-6 3 13-16,5-2 0 0,1-1 0 0,-6 3 0 15,0 0 36-15,3 5 6 0,6 1 2 16,-6-1 0-16,0 6 1 0,0-3 1 0,0 2 0 0,0 1 0 16,0-1-2-16,0 1-1 0,3 2 0 0,-3-2 0 15,0-1-6-15,0-2-1 0,0-2 0 0,-3-6 0 16,0 0-16-16,0 0-4 15,0 0-1-15,0 0 0 0,0 0-24 0,0 0-5 0,6 0-1 0,3 0 0 16,-6-6-3-16,3 1-1 0,-3-3 0 0,0 3 0 16,0-3-3-16,0 0-1 0,-3 0 0 0,3 3 0 15,0-1 23-15,-3 6 0 0,0 0 0 0,0 0 0 16,0-5 13-16,0 5 7 0,0 0 2 0,0 0 0 16,0 0 14-16,6-5 4 0,-6 5 0 0,0 0 0 15,0 0-2-15,6 2 0 0,-6-2 0 0,9 3 0 0,-4 5-10 16,1-3-1-16,0 1-1 0,-3-1 0 0,3 0-26 0,0 3-9 15,-3-3 0-15,3 3 0 16,-6-8-28-16,6 6-6 0,0-1-1 0,0-2 0 16,0 2-115-16,3-3-23 0,0 1-5 0,-3 0-1 0</inkml:trace>
  <inkml:trace contextRef="#ctx0" brushRef="#br0" timeOffset="105715.5673">12250 17878 806 0,'-9'13'72'0,"9"-13"-58"0,0 0-14 0,0 0 0 15,3 8 169-15,-3 0 31 0,0 0 7 0,0-8 1 16,0 0-132-16,0 8-25 0,3 2-6 0,0 1-1 16,-3-3-28-16,0 0-7 0,-3 5-1 0,0-2 0 31,3 2-28-31,0-2-7 0,-3-1-1 0</inkml:trace>
  <inkml:trace contextRef="#ctx0" brushRef="#br0" timeOffset="106746.3432">12572 17460 1371 0,'0'0'60'0,"0"0"14"0,0 0-59 16,-6 5-15-16,0-2 0 0,0-1 0 0,0 4 75 0,0-4 12 0,0 1 2 0,0 2 1 15,0 1-38-15,0-1-7 0,0 3-1 0,-3 2-1 16,0 1-20-16,1 2-4 0,2 3-1 0,0 0 0 16,0 3-5-16,0-1-1 0,0-2 0 0,0 2 0 15,0 1 3-15,3-3 0 0,-3 0 0 0,3-3 0 16,3-2-15-16,0 2 0 0,-3-8 0 0,3 3 0 15,3-3-11-15,-3-5-5 0,0 0 0 0,0 0-1 32,0 0-9-32,6-2-2 0,3-1 0 0,-3-5 0 0,3 3 28 0,0-3-10 0,0-3 10 0,0-2 0 15,-1 0 0-15,1 0 8 0,3-6 0 0,-3 3 1 16,3-2 3-16,-3-1 0 0,3 1 0 0,-3-1 0 16,0 1-2-16,0-1 0 0,-3 3 0 0,0 0 0 15,3 3-1-15,-6 0 0 0,0 2 0 0,0 3 0 0,2 0 1 16,-2 3 0-16,-3-3 0 0,0 5 0 15,0 3 6-15,0 0 0 0,0 0 1 0,0 0 0 0,0 0-1 0,0 0-1 16,-5 6 0-16,2-1 0 0,-3 3-6 0,3 0-1 16,0 3 0-16,-3 2 0 0,3-3-8 0,0 6 0 15,0-3 9-15,0 3-9 0,0 3 0 0,0-1 0 16,0 4 0-16,3-1-12 0,-3 0 12 0,3 3 0 16,0-1 0-16,3 1 0 0,-3 3 0 0,0-3-8 15,3 2 8-15,0-2 0 0,0 2-12 0,0-2 2 16,0 0 1-16,3-3 0 15,-3 0-37-15,3 3-7 0,-3-5-2 0</inkml:trace>
  <inkml:trace contextRef="#ctx0" brushRef="#br0" timeOffset="107620.5964">12884 17756 288 0,'0'0'25'0,"0"0"-25"0,0 0 0 0,0 0 0 0,0 0 274 0,0 0 50 16,0 0 9-16,0 0 3 0,0 0-206 0,0 0-41 16,0 0-8-16,0 0-1 0,0 0-14 0,0 0-2 15,-3 5-1-15,-3 1 0 0,4-4-8 0,-4 4-2 0,3-4 0 0,-3 4 0 16,0-1-13-16,0 0-4 16,0 3 0-16,-3-3 0 0,3 3-16 0,0 3-4 0,0 0-1 0,-3-1 0 15,3 3-15-15,0 1-12 0,3-4 3 0,0 3 0 31,-3 1-14-31,3-4-2 0,0 1-1 0,0 2 0 16,3-5-62-16,0-8-13 0,-3 8-3 0,3-8-502 0,0 0-101 0</inkml:trace>
  <inkml:trace contextRef="#ctx0" brushRef="#br0" timeOffset="107801.1174">12819 17526 1659 0,'0'0'36'0,"0"0"8"0,0 0 2 0,0 0 1 15,0 0-38-15,0 0-9 0,0 0 0 0,0 0 0 16,0 0 93-16,0 0 17 0,0 5 3 0,0-5 1 16,0 0-78-16,0 8-16 0,0-8-4 0,0 6 0 0,-3 1-28 0,3 1-7 15,0-2-1-15,-3 2 0 16,3-8-92-16,-3 5-20 0,3 0-3 0,0 1-1 0</inkml:trace>
  <inkml:trace contextRef="#ctx0" brushRef="#br0" timeOffset="109060.3432">13054 18053 288 0,'0'0'25'0,"0"0"-25"0,0 0 0 0,0 0 0 15,0 0 254-15,0 0 46 0,0 0 8 0,-3 5 3 16,-3-3-209-16,6-2-42 0,0 0-8 0,0 0-1 0,0 0-17 16,0 0-3-16,0 0-1 0,-3-5 0 0,3 0 2 0,-3-3 1 15,3-3 0-15,0 1 0 16,3-3-21-16,0-3-4 0,0 2 0 0,0-1-8 0,3-1 11 0,0 0-11 16,0 0 10-16,0 0-10 0,0 0 0 0,0 0 0 15,3 3 0-15,-3 0 0 0,0 2-16 0,-3 1-2 16,6 2-1-16,-3 2 0 0,-1 1-1 0,-2 3 0 15,0-1 0-15,-3 3 0 0,0 0 20 16,0 0 0-16,6 8-8 0,0 0 8 0,-3 0 0 0,0 2 14 16,0-2-2-16,0 3-1 0,0-1 2 0,0 1 1 15,-3-11 0-15,0 0 0 0,3 13 3 0,-3-13 1 16,0 11 0-16,0-11 0 0,0 0-6 0,0 0 0 16,0 0-1-16,0 0 0 0,0 0-11 0,0 0 0 0,0 0-12 15,6-3 12-15,0 3-14 0,-3-5 5 0,3 0 1 0,-3-6 0 16,0 3-3-16,0 0 0 0,3-2 0 0,-3-1 0 15,0 6-1-15,0-3-1 0,3 0 0 0,-3 0 0 16,3 3 3-16,-3-1 1 0,-3 6 0 0,0 0 0 16,6 0 9-16,-6 0 0 0,0 0 8 0,6 3-8 15,-3 2 20-15,3 0 0 0,-1 1 0 0,-2 2 0 16,0 0 1-16,0 0 0 0,0 0 0 0,0-1 0 16,0 1-9-16,-3 0-3 0,3-2 0 0,-3-6 0 15,0 0-9-15,0 0-9 0,0 0 9 0,0 0-13 16,0 0-6-16,0 0-1 0,0 0 0 0,0 0 0 15,0 0-7-15,9 0-1 0,-3-6-1 0,-3 4 0 16,3-4 13-16,-3 1 2 0,3 0 1 0,-3 2 0 16,3-2 13-16,-3 0 0 0,-3 5 0 0,3-6 0 15,0 1 0-15,-3 5 10 0,0 0-2 0,6-3 0 0,-6 3 8 0,0 0 2 16,6 3 0-16,-6-3 0 0,6 3-6 0,0 2 0 16,0 0-1-16,0 3 0 0,0 0-11 15,-3-3-9-15,3 3 9 0,-1 0-13 0,1 0 13 0,-3 0 0 16,3 0 0-16,0-3 0 0,0 3-16 0,0-2-3 15,0-1-1-15,-6-5 0 0,0 0 20 0,6 0 0 16,0 0 0-16,0-3 9 0,-3-2-9 0,0 0 0 16,3-1 0-16,0-2 8 0,-3-2-8 0,0-1 0 15,0-2 0-15,0 2 0 0,0-2 0 0,-3 3 0 16,3-4 0-16,-3 4-11 0,-3-1 11 0,3 1 0 16,3 2-9-16,-3 0 9 0,-3 2 0 0,3 1 0 15,0 5 0-15,0 0 0 0,0 0 0 0,0 0 13 0,0 0-1 0,-6-2-1 16,0-1 2-16,0 6 1 0,6-3 0 0,-6 2 0 15,0 3-14-15,-3-2-12 0,3 2 3 0,3 1 0 16,-3 2 0-16,0-3 0 0,3 3 0 0,0 0 0 16,0 2 9-16,3-4-13 0,-3 2 5 0,3 0 8 15,0 2-11-15,3-2 11 0,-3-3-8 0,0-5 8 16,3 8 0-16,-3-8 0 0,0 0 0 0,0 0 8 16,6 6-8-16,0-1 0 0,-6-5 8 0,6 0-8 15,0 0 0-15,0-3 0 0,-6 3 0 0,6-2 0 16,3-4 0-16,-3 1 0 0,0 2 0 0,0-2 0 15,0-3 11-15,0 3-3 0,-3 0 0 0,3-1 0 16,0 1 9-16,0 0 2 0,-4-1 0 0,4 1 0 16,-3-3-4-16,3 3-1 0,-3 0 0 0,-3-1 0 15,3 1-5-15,-3 5-1 0,3-5 0 0,-3 5 0 0,6-6-8 0,-6 6 10 16,3-2-10-16,-3 2 10 16,0 0-10-16,9-3 10 0,-3 3-10 0,0 0 10 0,0 3-10 0,0-1 0 15,-6-2 0-15,6 6 0 0,3-1 0 0,0-2-12 16,-3 2 2-16,3 3 1 15,0-3 9-15,0 3 0 0,-4-3-9 0,1 3 9 0,3-2 0 0,0 2 0 16,-3-3-9-16,0 0 9 0,0 3 0 0,3-5-12 16,-9-3 12-16,3 5-10 0,-3-5-1 0,0 0 0 15,0 0 0-15,0 0 0 16,0 0-16-16,0 0-3 0,0 0-1 0,0 0 0 16,0 0-37-16,0 0-7 0,0 0-1 0,-6 3-609 0</inkml:trace>
  <inkml:trace contextRef="#ctx0" brushRef="#br0" timeOffset="109242.6311">13566 17820 288 0,'0'0'25'0,"0"0"-25"0,0 0 0 0,0 0 0 16,0 0 249-16,0 0 45 0,0 0 9 0,0 0 1 15,0 0-168-15,0 0-35 0,0 0-6 0,0 0-2 16,6 0-44-16,-6 0-9 0,6-3-1 0,0 3-1 16,3-3-25-16,-3 1-5 0,-3-1 0 0,6 0-8 15,0-2 8-15,0 3-8 0,-1-1 0 0,1 0 0 16,3-2 0-16,0 2-16 0,-3-2 2 0,0 0 0 15,0-3-96-15,0-3-19 0,-3 3-4 0,3-2-1 16</inkml:trace>
  <inkml:trace contextRef="#ctx0" brushRef="#br0" timeOffset="110690.4763">13640 16941 2034 0,'-8'6'44'0,"5"2"10"0,-3-3 2 0,0 3 1 0,3-3-45 0,0 0-12 0,3-5 0 0,0 0 0 15,0 0 32-15,0 0 5 0,0 0 1 0,0 0 0 16,0 0-38-16,0 0 0 0,0 0 0 0,6-2-12 15,3-1 0-15,2-2 0 0,-2 2 0 0,6-2 0 16,-3 2 12-16,3-2 8 0,0 5-8 0,3-3 11 16,-3 1-11-16,3 2 0 0,-1 0 0 0,1 0 0 15,-3 0 0-15,0 0 0 0,0 2 9 0,0 1-9 16,0 2 0-16,0-2 9 0,-4-1-9 0,1 1 0 16,-3 5 10-16,0-3-10 0,0 1 8 0,-3-1-8 0,3 0 10 15,-3 3-10-15,-3 0 12 0,3 0-12 0,-3 0 11 16,0 0-11-16,0 0 10 0,0 0-10 0,0 2 8 0,-3 1-8 15,3 0 0-15,0 4 0 0,-3-1 0 0,0 4 0 16,0 3-11-16,3 0 11 16,0 3-19-16,-3 3 4 0,6-3 1 0,-3 2 0 0,0 3-8 0,0 3-2 15,0 2 0-15,0 1 0 0,3 2 48 0,-3 0 10 16,2 2 2-16,-2-2 0 16,0 3-100-16,0-5-20 0,3-1-4 0,-3-2-1 0,3-1 89 0,-3-1 24 15,-3-1 1-15,0 0 1 0,3-3 20 0,-3 1 4 16,0-4 1-16,0 1 0 0,0 3-2 0,-3-6 0 15,0 3 0-15,0-3 0 0,3 3 7 0,-3-3 0 0,0 3 1 16,0-3 0-16,0 0-10 0,0 0-3 0,0-2 0 0,0-1 0 16,-2-2-28-16,2-3-7 0,0-2-1 0,-3 0 0 15,3-4-19-15,-3-1-4 0,0-4-1 0,0 1 0 32,0-6-89-32,-6-5-19 0,0 1-3 0</inkml:trace>
  <inkml:trace contextRef="#ctx0" brushRef="#br0" timeOffset="112182.3164">14108 16830 1144 0,'-12'-2'51'0,"12"2"10"0,0 0-49 16,0 0-12-16,-9-6 0 0,3 4 0 0,0-1 52 0,0 0 7 16,0 1 1-16,0-1 1 0,3 3-20 0,-3-3-4 15,0 1-1-15,0 2 0 0,6 0 6 0,0 0 1 16,-6 0 0-16,6 0 0 0,0 0 2 0,0 0 1 16,-6 0 0-16,6 0 0 0,0 0-13 0,0 0-2 15,0 0-1-15,0 0 0 0,0 0-1 0,0 0 0 16,-3 0 0-16,3 0 0 0,0 0-29 0,0 0 0 15,0 0 0-15,0 0 0 0,0 0 0 0,0 0 0 16,0 0 0-16,0 0 0 0,0 0 0 0,0 0 0 16,0 0 0-16,0 0 0 0,0 0 0 0,0 0 0 0,0 0 0 0,0 0 0 15,0 0 0-15,0 0 0 0,0 0 0 0,0 0 0 16,0 0 12-16,0 0-3 0,0 0-1 0,0 0 0 16,0 0-8-16,0 0 0 0,0 0 0 0,0 0 0 15,0 0 0-15,0 0 0 0,0 0 0 0,0 0 0 16,0 0 0-16,0 0 0 0,0 0 0 0,0 0 0 15,0 0 16-15,0 0 2 0,0 0 0 0,0 0 0 16,0 0-3-16,0 0-1 0,0 0 0 0,0 0 0 16,0 0-14-16,0 0 9 0,0 0-9 0,0 0 8 15,0 0-8-15,0 0 0 0,0 0 0 0,0 0 0 16,0 0 0-16,0 0 0 0,0 0 0 0,0 0 0 16,0 0 0-16,0 0 0 0,0 0 0 0,0 0 0 15,0 0 0-15,0 0 0 0,0 0 0 0,0 0 0 16,0 0 16-16,3 5 2 0,3-2 0 0,3 2 0 0,-3-2-27 0,3-1-6 15,0 6-1-15,0-5 0 0,3-1 16 0,0 4-12 16,0-1 12-16,-3 3-12 0,3-3 12 0,0 3 0 16,-1 0 0-16,1-3-9 0,-3 3 9 0,3 0 0 15,0 0 0-15,0 3 0 0,-3-1 0 0,-3 4 0 16,3-4 0-16,-3 3 0 0,3 1 13 0,-3-1-1 16,0 0-1-16,-3 0 0 0,3 1 13 0,-4 1 2 15,1-1 1-15,0-1 0 0,-3 5 4 0,0-2 1 16,3-2 0-16,-3-1 0 0,0 0-12 15,-3 0-3-15,0 3 0 0,0-3 0 0,1 3-6 0,-4-3-2 16,3-2 0-16,-3 2 0 0,0 0-9 0,-3 1 8 16,3-1-8-16,0 3 8 0,0-3 1 0,0 0 0 0,-3 1 0 15,3-1 0-15,0 0 0 0,-3 3 0 16,3-3 0-16,0 0 0 0,0 1-9 0,3-1 12 0,-3 0-12 16,0 3 12-16,3 0-12 0,0-3 10 0,1 3-10 0,-1 0 10 15,3-3-10-15,0 3-12 0,0 0 2 0,0 0 1 16,3-1 9-16,-1 1 0 0,1 3 8 0,3-3-8 15,-3 0 0-15,6-3 0 0,-3 0 0 0,3 0 0 16,-3 1 0-16,3-4 0 0,0-2 0 0,0 0 0 16,0 0-8-16,0-3 8 0,0 0-8 0,0 1 8 15,-3-4 0-15,3 4-10 0,-4-6 10 0,1 2 0 16,-3 1-8-16,3 0 8 0,-6-3 0 0,6 2 0 16,-6-2 0-16,0 0 0 0,0 0 0 0,0 0 0 15,6 3 0-15,-6-3 0 0,0 0 0 0,3 5 0 16,0-2 0-16,-3-3 0 0,0 0 9 0,3 5-9 0,-3 3 10 0,0-8-10 15,3 5 12-15,0 1-12 0,0-4 9 16,-3 4-9-16,0-6 0 0,3 5 9 0,0 3-9 0,3-3 0 16,-3 3 0-16,0-3 0 0,3 3 0 0,-3 3-14 15,3-1 3-15,-3 1 1 0,3 2-2 0,0 1-1 16,0-1 0-16,0 3 0 0,0 0 13 0,0 2 0 16,0 1 0-16,-1-4-9 15,1 4 9-15,0-3 0 0,0 0 0 0,-3 0 0 0,3 2 0 0,-3-5 0 16,3 3 0-16,-3 0 0 0,-3 3 15 0,3-4-2 15,-3 1 0-15,0 3 0 0,0-1-2 0,-3 1-1 16,3 2 0-16,-6 0 0 0,0 0-10 0,0-2 0 16,-3 2 0-16,3-5 8 0,-2 2-8 15,-7 1 0-15,3 2 0 0,-6-2 0 16,0-1-21-16,-6-5-7 0,-3-5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04T10:58:30.38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14611 16915 748 0,'-12'-3'33'0,"12"3"7"0,0 0-32 0,-3 0-8 0,-3-5 0 0,-3 2 0 16,3-2 188-16,0 0 36 16,0 2 8-16,0-2 0 0,-3-1-147 0,0 1-29 0,3 0-7 0,-5 0-1 15,-7 2-29-15,6-2-7 0,3-3 0 0,3 2-1 16,-9 1-11-16,3 2 10 0,0-2-10 0,-6 0 10 15,3 2 8-15,1 1 2 0,-4-1 0 0,0 3 0 16,0 3-9-16,-3-3-2 0,0 2 0 0,0 1 0 16,-2 2 1-16,2 0 0 0,-3 3 0 0,0 3 0 15,-3-3-10-15,1 5 0 0,-1 0-10 0,-3 3 10 16,3 0-19-16,0 3 3 0,4-1 0 0,-1 3 0 16,-3 3 16-16,3 5 0 0,3 0 0 0,-2 3 0 15,5 0 0-15,-3-3 0 0,3 3-9 0,0-3 9 16,0 3 0-16,3-3-9 0,-2 2 9 0,5-4 0 15,3 5 0-15,0-3 0 0,3 0 0 0,0 3 0 16,6-1 0-16,0 1 0 0,3-3 0 0,3 3 0 16,3-3-27-16,3 0 0 15,-3 3 0-15,6-3 0 0,2 0-3 0,4 0-1 0,3-2 0 0,3 2 0 16,3 0 16-16,2-3 3 0,7 3 1 0,3 1 0 0,8-1 3 0,1-3 0 16,-1-2 0-16,7-3 0 0,0-2 8 0,-1-9 0 15,4 1 0-15,-7-6-8 0,4-2 8 16,-4-6 8-16,-8-5-8 0,3-2 11 0,-4-4 0 0,-2-4 0 15,-3-3 0-15,-1-6 0 0,1 1 23 0,0-3 5 0,-9-1 1 16,2-1 0-16,-5-4 2 0,-3 1 1 16,-3-3 0-16,-3-3 0 0,-4 1 9 0,1-1 1 0,-3-5 1 15,-6 3 0-15,0-1-4 0,-3 1-1 0,-3 2 0 16,0 0 0-16,-3-2-16 0,-3 2-3 0,0 1-1 0,-6-4 0 16,0 1-11-16,-5 5-2 15,-4-3-1-15,0 6 0 0,0 0-4 0,-3 4-1 0,0 1 0 0,-2 3 0 16,-1 2-10-16,3 6 0 0,-3-4 0 15,0 4 0-15,4 5 0 0,-4 2 8 0,0 1-8 16,0-1 0-16,-2 3 8 0,-1 3-8 0,0 2 8 16,0-2-8-16,0 2 0 0,4 3 0 0,2 0 0 0,0 3 0 15,0-6 0-15,6 6 0 0,1-3 0 0,2 2 0 16,0 1 0-16,3 0-11 0,0-3 11 0,3 2-8 16,0 1-7-16,0 0-1 0,3-3 0 0,0 2 0 15,0 1-1-15,3 0-1 0,-3-3 0 0,6 0 0 16,0 0 10-16,0 0 8 0,0 0-12 0,0 0 12 15,-3 2 0-15,3-2 0 0,0 0 0 0,0 0 0 0,-6 0 0 0,6 0 0 16,0 0 0-16,0 0 0 0,0 0 0 0,0 0 0 16,0 0 0-16,0 0 0 0,0 0 0 0,0 0 0 15,0 0 0-15,0 0 0 0,0 0-8 0,0 0 8 16,0 0 0-16,0 0 0 0,0 0 0 0,0 0-8 16,0 0 8-16,0 0 0 0,0 0 0 0,0 0-8 15,0 0 8-15,0 0 0 0,0 0 0 0,0 0 0 16,0 0 8-16,0 0-8 0,0 0 0 0,0 0 8 15,0 0-8-15,0 0 0 16,0 0 0-16,0 0-18 0,0 0 4 0,0 0 1 16,0 0-152-16,0 0-31 0</inkml:trace>
  <inkml:trace contextRef="#ctx0" brushRef="#br0" timeOffset="2480.3693">14736 16603 403 0,'0'0'17'0,"0"0"5"0,0 0-22 0,0 0 0 0,0 0 0 0,-6-3 0 16,3-2 125-16,0-1 21 0,3 6 4 0,0 0 1 16,-3-2-112-16,0-4-23 0,3 1-4 0,-3 0 0 15,3-3-12-15,0 3 0 0,-3-3-12 0,3 0 12 16,0 5 0-16,0-5 0 0,0 3 0 0,-3-3 0 15,0 3 37-15,3-3 3 0,0 0 0 0,-3-3 0 0,3 1-17 16,0-1-3-16,-3-5-1 0,0 0 0 0,0 3 4 0,3-5 1 16,-3-4 0-16,0 1 0 15,0-5 1-15,3-1 1 0,0-4 0 0,-3-1 0 0,0-3-2 16,0 1 0-16,3 0 0 0,0 2 0 0,-3-3-16 0,3 1-8 16,0 0 8-16,0-3-8 0,0-3 0 15,0 0 0-15,0-2 0 0,0-3 0 0,0 0 0 16,0 3 0-16,0-3 0 0,0 0 0 0,0 2 0 15,0-2 0-15,0 3 0 0,0-6 0 0,0 3 0 16,0-2 0-16,0-1 0 0,-3 3 0 0,3 0 9 0,-6 0-9 16,6 3 10-16,-3-3-10 0,-3-3 0 0,3 1 0 15,-2-1 0-15,2-2 0 0,0 2 0 0,-3 1 0 16,3-1 0-16,3 3 0 0,0 0 16 0,0-3-4 16,0 1 0-16,3-1 0 0,-3-2-12 0,3 2 11 0,0 1-11 15,0 2 10 1,3 0-30-16,-4-3-7 0,4 3-1 0,-3-3 0 15,3 1 13-15,-3-1 3 0,0-2 0 0,0 5 0 0,3 0 1 0,-3 0 1 0,0 3 0 16,3-1 0-16,-3-2 10 0,3 3 0 0,-6-3 0 0,3 3 0 16,0-3 0-16,0 0 14 0,3 0-3 15,-3 2-1-15,0 1 0 0,0 0 0 0,0-3 0 16,0 5 0-16,0-2-10 0,-3-1 12 0,0-2-12 0,3 3 12 16,0 0-12-16,-3 2 0 0,3 0 0 0,-3 1 0 15,3-1 0-15,0 3 12 0,0-5-12 16,0 2 12-16,0-2-12 0,0-1 0 0,0 1-12 0,3 0 12 15,-6 2-9-15,3 0 9 0,2 0 0 0,-2 1 0 16,0-1-16-16,3 0 3 0,-3-5 1 0,3 6 0 16,-3-1 1-16,0 0 1 0,-3 1 0 0,0 2 0 15,3 5 10-15,-3-3-8 0,0 6 8 0,0 0-8 16,0-2 8-16,-3 4 0 0,3-2 8 0,-3 0-8 0,3 2 0 0,-3 4 8 16,3-4-8-16,0 6 0 0,0-3 0 0,0 3 0 15,0 5 0-15,-3 0 0 0,3 3 0 0,0 2 0 16,0 1 0-16,0-1-8 0,-3 6 8 0,3-3 0 15,0 3 0-15,0-1-8 0,0 1 8 0,0 3 0 16,0 2 8-16,-3-3-8 0,3 3 19 0,0 0-1 16,-3-5 0-16,3 5 0 0,-3-3 2 0,3 3 0 15,-3-3 0-15,3 3 0 0,-3-2-8 0,1 2-2 16,-1-3 0-16,-3 3 0 0,0 0-10 0,6 0 0 16,0 0 0-16,0 0 0 0,0 0-10 0,0 0 10 15,0 0-13-15,0 0 5 0,-3 0 8 0,3 0 14 16,0 0-3-16,0 0-1 0,-3 5-22 0,3-5-5 0,-3 8-1 15,3-2 0-15,-3 1 30 0,3-1 7 16,0-6 1-16,-3 8 0 0,0 0-12 0,3-3-8 16,-3 3 12-16,0-3-12 0,0 3 9 0,3-3-9 0,-3 3 0 0,0-2 9 15,0 2-9-15,0 2 0 0,3-2 0 0,-3 3 0 16,0-1 0-16,0 3 0 0,0 1 0 0,-3 2 0 16,0-1 0-16,0-1 8 0,0 4-8 0,0-2 8 15,-3 3 8-15,0-4 2 0,0 1 0 0,1 0 0 16,-1 0 2-16,0-3 1 0,0 1 0 0,3-1 0 15,-3-3-9-15,0 1-1 0,0-3-1 0,3 0 0 16,-3-3 6-16,3 0 0 0,0 1 1 0,0-4 0 16,6-2-7-16,0 0-2 0,0 0 0 0,0 0 0 0,0 0-8 0,-3-5 8 15,3 0-8-15,3-6 8 0,0 1-8 0,0-1 0 16,6-2 0-16,-3-3 0 0,3 3 0 16,-3-3 0-16,3 0 0 0,0 0 0 0,-3 0 0 0,3 0 0 15,0 0 0-15,0-2 0 0,0 2 0 0,-4 3 0 16,4-3 0-16,0 3 0 0,0 2 0 15,-3 3 0-15,0 0 0 0,0 0 0 0,-3 3 0 16,3 2 0-16,-6 3 0 0,0 0 0 0,6-5 0 0,-6 5 0 16,6 3 0-16,0 2 0 0,0 0 0 0,0 6 0 15,3-3 0-15,-3 5 8 0,0 0-8 0,3 0 0 16,0 1 0-16,-1 2 0 0,4-1 0 0,-3-1 0 16,3-1 0-16,0 0 0 0,0 0 0 0,0 1 0 0,-3-4 8 15,3 1-8-15,0-1 0 0,-3 4 0 0,-6-6 0 16,3 2 0-16,5-5 14 0,-2 6-2 0,-6-3-1 0,6 3 0 15,0-6-3-15,-3 3 0 0,0-3 0 0,-3 0 0 16,-3-5 10-16,3 6 2 0,0 2 0 0,-3-8 0 16,0 0 30-16,0 7 6 0,0-7 2 0,-3 8 0 15,-3-2-18-15,0 2-3 0,0-3-1 0,3 0 0 16,-3-2 5-16,0 5 1 0,-6-3 0 0,0 0 0 16,4 1-17-16,-7-1-3 0,-3 0-1 0,3-2 0 15,-3 2-13-15,0-2-8 0,0 2 10 0,-2-5-10 16,-1 0-9-16,0 5-8 0,0-2-2 0,-3 8-1132 15</inkml:trace>
  <inkml:trace contextRef="#ctx0" brushRef="#br0" timeOffset="7018.0736">14620 11605 1036 0,'-24'0'46'0,"15"0"10"0,-6 0-45 0,3 0-11 16,-6 0 0-16,3 2 0 0,1-2 119 0,2 3 21 15,3-3 5-15,3 0 1 0,0 0-113 0,0 0-22 16,6 0-11-16,0 0 10 0,0 0 2 0,0 0 0 16,0 0 0-16,0 0 0 0,0 0 4 0,0 0 2 15,3-5 0-15,3-3 0 0,9 2 7 0,-3-2 2 16,3 3 0-16,2-3 0 0,7 3-8 0,3-3-2 15,0 3 0-15,3-3 0 0,2-3 13 0,4 3 2 16,3 0 1-16,5-2 0 0,4-1-13 0,3 1-4 16,2-4 0-16,-2 4 0 0,-1-3-16 15,4 2 0-15,-1-5 0 0,7 3 0 0,0-3 13 0,-1 3-4 16,1-6-1-16,-1 3 0 0,1 0-8 0,-1-2 0 16,7-3 0-16,-4 0 0 0,4-1 0 0,-1 1 13 0,-2 0-3 15,2 0-1-15,4-3-9 0,-1 3 0 16,6 0 0-16,1-3 8 0,-1 3-8 0,4-3 10 15,-1 0-10-15,3-2 10 0,7-1-10 0,-4 1 10 0,-2-1-10 0,2-2 10 16,9 0-2-16,-6 3 0 0,-5-6 0 0,-1 3 0 16,4 2 0-16,-1 1-8 0,0 2 12 0,1-2-4 15,2 2 4-15,-3 0 1 0,1-2 0 0,2-1 0 16,-3 1 8-16,4-3 2 0,-4 2 0 0,0-2 0 16,4 0 5-16,-4-3 0 0,-3 0 1 0,1 1 0 15,2-1-4-15,-3 0-1 0,4 0 0 0,-4 1 0 16,-3-1-12-16,4 0-4 0,-7-2 0 0,-2 2 0 15,5-2-8-15,-3 4 0 0,-2-1 9 0,-1 2-9 16,-2 2 9-16,-4 1-9 0,4 2 12 0,-1 0-12 0,-2 3 11 16,-1 0-11-16,1 5 10 0,-7 0-10 0,1 0 9 15,-1 3-9-15,-5 0 8 0,2-1-8 16,-5 1 9-16,-3 3-9 0,-4-1 10 0,1 0-10 0,-6 4 28 0,-1-1-1 16,-5 0 0-16,0 0 0 15,-3 0-13-15,-4 0-2 0,1-3-1 0,-6 6 0 16,0-3 1-16,-3 0 0 0,0 0 0 0,-1 3 0 0,-5 0-12 0,3-1 12 15,-6 6-12-15,3-5 12 0,-6 2-4 0,0 3 0 16,-3-2 0-16,-3 2 0 0,6-3 0 0,-6 3-8 16,0 0 12-16,6 0-4 0,0 0-8 0,-6 0 12 15,0 0-12-15,0 0 12 0,0 0-12 0,0 0 0 0,0 0 0 0,0 0 0 16,0 0-8-16,0 0 8 0,0 0-10 0,-9 3 10 16,3-1-10-16,0-2 10 0,6 0-10 0,-9 3 10 15,3-3-11-15,6 0 11 0,0 0-12 0,0 0 12 16,-9 3-14-16,3-3 4 0,6 0 1 15,0 0 0-15,0 0-1 0,0 0 0 0,-6 2 0 0,6-2 0 16,0 0-6-16,-6-2 0 0,-3-1-1 0,9 3 0 16,-6 3-1-16,6-3 0 0,-9-3 0 0,3 3 0 15,-2-3 18-15,2 3-10 0,6 0 10 0,-6-2-8 16,-3-1 8-16,6 3 0 0,-3-5 10 16,0 2-10-16,0 0 24 0,0 1 0 0,0-3-1 0,0 2 0 15,-3-2-14-15,3 2-9 0,-3 0 12 0,0 1-12 16,3-4 12-16,-3 4-12 0,0-1 12 0,1-2-12 15,-1 5 0-15,3-3 0 0,-3 3 0 0,3 0 0 16,0 0 0-16,3 0 0 0,-3-3 0 0,6 3 0 16,-3 3 0-16,3-3 0 0,0 0 0 0,0 0 0 0,6 8 0 0,0 0 0 15,6-3 0-15,0 3 0 0,0-2 0 0,5 1 0 16,1 1-8-16,3-2 8 0,0-1 0 0,3 0-11 16,3-2 11-16,-1 0-10 0,1-3 10 0,0 2 8 15,0-2-8-15,-4 3 11 0,1-3-11 0,-3 0 0 16,0-3 0-16,-3 3 0 0,0 3 0 0,-3 0 0 15,-4 2 0-15,-2-3 0 0,3 1 0 0,-6 0 8 16,0-1-8-16,-6-2 8 0,0 0 0 0,6 6 0 16,-6-6 0-16,3 5 0 0,-3 3 4 0,-3 0 0 15,-3 0 0-15,-3 0 0 0,-3-3 15 16,-2 6 3-16,-7-3 1 0,-3-1 0 0,-3 1-17 0,-3-2-3 16,1 4-1-16,-4 1 0 0,-3-3 13 0,3 0 2 0,1-3 1 15,2-2 0-15,3 2 1 0,3 0 0 0,3-2 0 16,4-3 0-16,-1 3-11 0,6-3-1 15,-3-3-1-15,6 3 0 0,3 0-14 0,0-3 0 0,3 1-9 0,0-1 9 32,0 0-32-32,3 3-1 0,0-5 0 0,-3 2 0 15,3-5-132-15,0 8-27 0</inkml:trace>
  <inkml:trace contextRef="#ctx0" brushRef="#br0" timeOffset="9287.6321">21156 9819 115 0,'0'0'0'0,"0"0"10"0,0 0-10 0,-6-3 0 0,3 3 0 0,-6-3 0 16,6 3 281-16,3 0 55 0,-8-2 10 0,2-1 2 16,6 3-221-16,0 0-45 0,-6 0-9 0,6 0-1 0,-6-3-23 15,6 3-4-15,0 0-1 0,0 0 0 16,-6-2-15-16,6 2-3 0,0 0-1 0,0 0 0 16,-3-3-5-16,3 3-2 0,0 0 0 0,0 0 0 15,0 0 2-15,0 0 0 0,-6-2 0 0,6 2 0 16,0 0 1-16,0 0 1 0,0 0 0 0,0 0 0 0,0 0-4 0,0 0-1 15,0 0 0-15,0 0 0 0,-3 10-6 0,3-2-2 16,0-3 0-16,3 3 0 0,0-2-9 0,0 2 10 16,0 5-10-16,3-3 10 0,0 4-10 0,3-1 0 15,2 5 0-15,-2 3 8 0,3 1-8 0,0 1 0 16,0 4 0-16,6 2 0 0,0 3 0 0,0 0 0 16,3-1 0-16,-1 6 0 0,4 3 8 0,0 2 5 15,0 1 2-15,3 2 0 0,-4 2-25 0,1 1-5 0,3 2-1 16,-3 0 0-16,3 1 16 0,-1-1-11 0,-2 3 11 0,0 2-10 15,3 1 10-15,0-3-10 16,-1 0 10-16,4 0-10 0,-3-3 10 0,3 0 0 0,-1 3 0 16,-2 0 0-16,3 0 0 0,-6 3 0 0,3-6 0 15,-4 3 0-15,4-3 0 0,-3 0 0 0,-3 3 0 0,3 0 0 16,-1 5 0-16,1 1 0 0,0-1 0 16,0-3 0-16,3 1 0 0,0-1 0 0,-4 4 0 0,1-4 0 15,6 1 0-15,3-1-13 0,-7 4 5 0,4-4 8 16,0 1-12-16,0-1 12 0,-3 1-12 0,2-1 12 15,1 1-14-15,-3 0 5 0,3-4 1 0,-4 1 0 16,7-2 8-16,-6-4 0 0,3 1 0 0,-1 2 8 16,-2-2-8-16,3 2 8 0,0 3-8 0,-3-5 8 15,-1 2-8-15,-2-3 0 0,0 1 0 0,0 2 0 0,0 1 0 16,-4 2 0-16,1 5 0 0,0-3 0 0,0-2 0 16,3-2 9-16,-3-1-9 0,2 0 0 0,1 0 0 0,-3-2 0 15,3 0 0-15,-3-1 0 0,3-2 0 0,-4-2 0 16,1-1-8-16,0-2 8 0,0-3 0 15,-3 0 0-15,0 0-10 0,-1 0 10 0,-5-3-10 16,3 1 10-16,0-1-13 0,0 0 5 0,-3-2 8 16,0 2 0-16,-3 1 10 0,0-3-10 0,3-1 12 15,-4 1-4-15,1-3-8 0,-3 0 12 0,6 0-4 16,-3 3-8-16,-3 0 11 0,3-3-11 0,0 0 10 0,-3 0-10 16,0 0 8-16,0-2-8 0,0-1 0 0,3 1 0 15,-3-3 0-15,0-3 0 0,0-3 0 0,-3 3-11 16,3-5 11-16,-3 0-12 0,0-5 12 0,-1-1-10 15,1 1 10-15,-3-3-10 0,3 0 10 0,0-3-13 0,-3-5 5 16,0 0 8-16,0 5-25 0,0-5 2 0,0 0 1 0,0 0 0 31,0 0-24-31,0 0-5 0,0 0-1 0,0 0 0 16,0 0-95-16,-3-5-19 0,-3-3-4 0</inkml:trace>
  <inkml:trace contextRef="#ctx0" brushRef="#br0" timeOffset="9922.1333">23377 14751 1094 0,'3'15'97'0,"-3"-7"-77"15,0 3-20-15,0-3 0 0,0 0 118 0,0 0 20 16,-3 2 4-16,3-2 1 0,0 0-99 0,0 0-19 16,0-8-4-16,0 0-1 0,0 8 10 0,0-8 2 15,0 0 0-15,0 0 0 0,0 0-32 0,0 0 0 16,0 0 0-16,0 0 0 16,3 8-20-16,-3-8-9 0,6 5-3 0,0 3 0 0,0 0 52 0,-3 3 9 15,3-3 3-15,0-3 0 0,-1 3-44 0,-2 0-9 0,3 0-2 16,-3 0 0-16,3 0 10 0,-3 0 1 15,3 0 1-15,-3-1 0 0,3 1 0 0,-3 0 0 16,3 0 0-16,0-2 0 0,0 4 11 0,-3-5 11 16,3 1-3-16,-3-1 0 0,0 0 3 0,-3-5 0 15,0 0 0-15,0 0 0 0,3 6 17 0,-3-6 4 16,0 0 1-16,0 0 0 0,0 0-5 0,0 0-2 16,3-8 0-16,-3 2 0 0,0-2 1 0,-3-2 0 0,0-3 0 0,0-1 0 15,-3-4-7-15,0-1 0 0,0 1-1 0,-3-3 0 16,0-6-7-16,-3 3-2 0,3 3 0 0,-3 0 0 15,4-3-10-15,-1 3 0 0,0 3 9 0,3-1-9 16,-3 6 0-16,3 0 8 0,3-1-8 0,-3 1 0 16,3 3 8-16,3-1-8 0,0 3 8 0,0-3-8 15,0 1 8-15,3-1-8 0,3 3 8 0,3-2-8 16,0-1 15-16,3 1-2 0,0-1 0 0,2-2 0 16,4 0-3-16,0 2-1 0,0-2 0 0,0 0 0 15,3-1-9-15,0 6 0 0,-4-2 0 0,1-1 8 16,0 6-8-16,-3-3 0 0,-3 5 0 0,-3 1 8 15,-3 2-22-15,-6 0-5 0,0 0-1 0,0 0 0 0,0 8 32 16,-3 5 7-16,-3 3 1 0,0 2 0 0,-9 3-20 16,3 1-9-16,-6 4 1 0,0-2 0 0,1 2 8 15,-1 1 16-15,-6-6-4 0,3 3-1 16,0-3-30-16,0-3-5 0,-2 1-2 0</inkml:trace>
  <inkml:trace contextRef="#ctx0" brushRef="#br0" timeOffset="14678.1237">23475 15251 403 0,'0'0'36'0,"0"0"-36"0,0 0 0 0,0 0 0 16,0 0 137-16,0 0 21 0,3 5 4 0,-3-5 1 16,3 8-54-16,-3-8-10 0,0 0-3 0,3 5 0 0,-3-5-26 0,0 0-6 15,0 0 0-15,6 8-1 0,-6-8-39 0,0 5-7 16,0-5-1-16,0 0-1 0,0 0 1 0,0 0 0 16,0 0 0-16,0 0 0 0,0 0-7 0,0 0-1 15,0 0 0-15,0 0 0 0,0 0-8 0,0 0 0 16,0 0 0-16,0 0-11 0,-3 0-1 0,-6 0-1 15,3 0 0-15,-3 0 0 0,0 0 3 16,0-2 1-16,0-1 0 0,-3 3 0 16,1-3 9-16,-1 3-8 0,0 3 8 0,-3-3-8 0,0 3 8 0,0-1 0 15,-3 1 8-15,0 2-8 0,0-2 11 0,-2 0-3 16,2 2 0-16,0 0 0 0,-3 0 4 0,0 1 0 16,0-1 0-16,1 0 0 0,-4 3 5 0,0 0 2 15,0 0 0-15,0 0 0 0,1 0-5 0,-1 0-1 0,0-3 0 16,0 3 0-16,-3-3-4 0,3 3-1 0,-5 0 0 15,-1 0 0-15,0-2-8 0,0-1-16 0,-2 0 4 0,-1 0 1 16,-3 1 11-16,3 2 0 0,-2 0 0 0,2-3 0 16,-3 0 0-16,1-2 0 0,-4 2 0 0,3 0 8 15,-6-2-8-15,1 2-15 0,-4-2 4 0,1 2 1 16,-1 1 10-16,0-4 0 0,-2 4 0 0,5-4 0 16,-3 3 11-16,-5 1-3 0,-1-1 0 0,0 0 0 15,-5 1-8-15,2-1-14 0,1 0 3 0,2 1 1 16,1 1 10-16,-4-1 14 0,-3 2-3 0,1 0-1 15,-1 0-10-15,1-1 10 0,2 1-10 0,1 0 10 16,-1 3-10-16,0-3 0 0,4 2-10 0,-7-2 10 16,4 3 0-16,-4-3 0 0,1 0 11 0,2-3-3 15,0 6-8-15,-2-3 0 0,-4 0 0 0,1 2 0 16,-4-2 9-16,1 0-9 0,-4 0 12 0,4 3-12 0,-4-1 0 0,-2 1 0 16,-4-1 0-16,1 4 0 0,0-1 0 0,2 0 0 15,4-2 0-15,-4 2 0 0,-2 0 8 0,2 0-8 16,-2 3 0-16,-1 0 0 0,4-3 14 0,-1 3-1 15,-2-3 0-15,0-2 0 0,-4 2 7 0,1-2 0 16,5-3 1-16,-5 0 0 0,-1-3-5 0,-5 0 0 16,-3 1-1-16,2-4 0 0,-5 1-15 0,-3 2 0 15,-3-2-9-15,-4 2 9 0,4-2-14 0,-3 2 3 16,2 0 1-16,1 3 0 0,0 3 10 0,3 2-13 16,11-2 5-16,1 4 8 0,-7-1 0 0,4 4 0 15,0-2 0-15,5 3 0 0,7 2 0 0,-1 3 8 16,-2-3 2-16,3-3 0 0,-1 3 12 0,1-2 2 15,-1 2 1-15,1 0 0 0,5-2 2 0,-2-1 0 0,-4 1 0 16,4-3 0-16,-1 0-6 0,4 0-1 16,5-3 0-16,1 0 0 0,-1 3-3 0,4 0-1 15,-1 0 0-15,0-3 0 0,-5 0-8 0,5 0-8 0,4 1 12 0,-1-1-12 16,3 0 0-16,1 0 0 0,-1 8 0 0,1-5 0 16,-1-3 0-16,0 3 0 0,7-2 0 0,-1-1 0 15,3 0 0-15,1 0 0 0,5 0 0 0,0-2 0 16,0 0 0-16,4-1 0 0,2-2 0 0,0 3 0 15,0-3 0-15,0-3 0 0,4 3 0 0,2 0 0 16,0 0 0-16,6-3 0 0,0 0 0 0,0 1 0 16,3-1 0-16,-3 0-12 0,4-2 12 0,2 2-12 15,3-2 12-15,0-1-12 0,0 1 12 0,6-3-12 0,0 0 1 16,0 0 1-16,0 0 0 0,0 0 0 0,-6 5-6 16,6-5 0-16,0 0-1 0,0 0 0 15,0 0-4-15,3 8-1 0,3-2 0 0,0-1 0 0,-3 0 9 16,3-2 1-16,-6-3 1 0,6 5 0 0,3-2 0 15,-4 2 0-15,1-5 0 0,-6 0 0 16,0 0 11-16,0 0 0 0,0 0 0 0,0 0 0 16,0 0 8-16,0 0 3 0,0 0 1 0,0 0 0 0,0 0-12 0,0 0 0 15,0 0 0-15,0 0 8 0,0 0 12 0,0 0 1 16,0 0 1-16,0 0 0 0,0 0-8 0,0 0-2 16,0 0 0-16,0 0 0 0,-6 0 4 0,1 0 0 15,-1 0 0-15,6 0 0 0,-3 0-1 0,-3 0 0 16,-3-3 0-16,6 3 0 0,-3 0-3 0,0 0 0 0,0 0 0 15,6 0 0-15,0 0-4 0,0 0 0 0,0 0-8 16,0 0 12-16,0 0-12 0,0 0 0 0,0 0 0 0,0 0 0 16,0 0 0-16,6 3-10 0,3-3 10 15,3 0-12-15,3 0 12 0,-1 3 0 0,1 2 0 16,3 0 0-16,-3-2 0 0,6 0 0 0,0-1-12 16,0 1 4-16,-1 0 8 0,-2-1 0 0,0 1-9 15,0-3 9-15,-3 5 0 0,-3-2 0 0,0-1 0 16,-3-2 0-16,0 3 0 0,-9-3 0 0,0 0 0 15,8 0 0-15,1 3 0 0,-9-3 0 0,0 0 9 0,0 0-9 16,0 0 0-16,0 0 9 0,0 0-9 0,0 0 0 16,0 0 13-16,0 0-4 0,0 0-1 0,0 0 0 15,-9 0-8-15,4-3 0 0,-4 0 0 0,0 1 0 16,-3-3 0-16,3-1 0 0,-3 4 0 0,3-4 0 16,-3 4 0-16,-3-4 8 0,0 1-8 0,3 2 0 0,-2-2 11 15,-1 0-3-15,0 0-8 0,3 2 12 0,3-2-1 0,0-1-1 16,-6 1 0-16,6 0 0 0,3-1-10 15,0 4 12-15,3-4-12 0,0 1 12 0,3 0-12 0,-3 0 0 16,3 5 9-16,0-6-9 0,-3-2 0 16,6 3 0-16,0 0 0 0,0-3 0 0,0 0 0 0,0 0 0 15,9 0 0-15,-3 0 0 0,0 3 0 0,3-3 0 16,-3 0 0-16,6 3 8 0,-3-1-8 16,0 1 0-16,-1-3 8 0,1 3-8 0,3 2 0 0,-3 1 0 15,0-4 0-15,0 4 0 0,3 2 0 0,-3-3 0 16,-3 0 0-16,3 1 0 0,-3 2 0 0,-1 0 0 15,1 0 0-15,-3 0-12 0,0-3 12 0,0 6 9 16,0-1-1-16,-3 4-8 0,-3-6 18 0,3 2-3 16,0 4-1-16,0-1 0 0,-3-5-2 0,3 5 0 15,0 3 0-15,-3 0 0 0,3 3-12 0,-3-1 11 0,3 1-11 0,-3 2 10 16,3 0-20-16,0 0-4 0,-3 1-1 16,3 2-748-16,3-1-149 0</inkml:trace>
  <inkml:trace contextRef="#ctx0" brushRef="#br0" timeOffset="32051.7355">4011 6914 576 0,'0'0'51'0,"-3"0"-41"15,0 0-10-15,0-3 0 0,-3 3 116 0,6 0 22 16,0 0 4-16,0 0 1 0,-6-5-65 0,3 2-13 16,0 0-2-16,3 3-1 0,0 0-14 0,0 0-2 15,-2-2-1-15,2 2 0 0,0 0-18 0,0 0-4 0,0-6-1 16,0 6 0-16,0 0-22 0,0 0 8 16,2-5-8-16,-2 5 0 0,3-8 0 0,-3 8-13 0,9-5 1 0,-9 5 1 15,0-5 11-15,0 5 9 0,0 0-1 0,0 0-8 16,6-3 20-16,3-2-2 0,-9 5-1 0,9 0 0 15,-3-6 2-15,3 6 0 0,-9 0 0 0,12 0 0 16,-6-2 23-16,3-1 5 0,-3 0 1 0,3 3 0 16,0-2-4-16,3 2 0 0,-3-3 0 0,2 3 0 15,-2-5-16-15,6 2-4 0,-3-2-1 0,3 2 0 16,0-2-11-16,0 2-1 0,0 1-1 0,3-4 0 16,-1 4-10-16,4-4 0 0,-3 4 0 0,3-3 8 15,0 2-8-15,3 0 0 0,-4-5 0 16,7 6 0-16,-3-4 0 0,3 4 0 0,-6-1 0 15,8-2 0-15,-2 2 0 0,3 0 0 0,-3 1 0 0,0-3 0 16,-1 2 0-16,1 0 0 0,3 3 0 0,-6-2 0 16,2-1 0-16,-2 0 0 0,3 3 0 15,3 3 0-15,-6-3 0 0,2 0 0 0,1 3 0 0,3-3 0 16,-3 2 0-16,0-2 0 0,2 3 0 0,-2 0 0 0,-3-1 0 16,3 3 0-16,0-5 0 0,2 3 0 15,-11 0 0-15,9 2 0 0,0-2 0 0,3 2 0 16,-4-2 0-16,1-1 0 0,-3 4 0 0,0-4 8 0,5 1-8 0,-2 0 12 15,0 2-12-15,0-3 12 0,0 1-2 0,-1 0 0 16,1-1 0-16,-3 1 0 0,0 0-2 0,3 2 0 16,2-2 0-16,1 2 0 0,-3-5 0 0,3 3-8 15,-3-1 12-15,2 1-4 0,1-1-8 0,3 1 0 16,-3 0 0-16,2-1 0 0,1 4 0 0,0-1 0 16,-3-2 0-16,-1 2 0 0,7 3 0 0,-3-3 0 15,2 0 0-15,1 1 0 0,0-1 0 0,3 0 0 16,-7 3 0-16,4 0 0 0,3-2 0 0,-1 1 0 0,-2 1 0 15,-3-2 0-15,6-1 0 0,-4 0 0 0,-2 1 0 16,6-1 0-16,-1 3 0 0,-2-3 0 0,3 3 0 16,0-3 0-16,2-2 0 0,-2 2 0 0,-6 1 0 15,5 1 0-15,4-1 0 0,0 2 0 0,-1-3 0 16,-2 0 0-16,3 1 0 0,2 2 0 16,4-3 0-16,-6 0 0 0,-7 0 8 0,4 3-8 15,3-2 0-15,-4 2 8 0,-5-3-8 0,9 3 8 0,3-3-8 0,-1 0 8 16,-2 1 0-16,0 2-8 0,5-3 12 0,1 0-4 15,-1-2 0-15,-2 2-8 0,-3 0 12 0,5 1-4 16,10-4-8-16,-6 1 10 0,-1 0-10 0,1-1 10 16,2-2-10-16,-2 0 0 0,-3 3 9 0,-1-3-9 15,4 0 0-15,-4 3 9 0,4-3-9 0,-3 0 0 0,2 0 9 16,1 0-9-16,-7-3 0 0,4 0 9 0,3 3-9 16,-4 0 10-16,4 0-10 0,0 3 10 0,-1-3-10 15,1 0 0-15,-4 0 9 0,1 0-9 0,0 0 0 0,-1 3 0 16,1-3 0-16,-4 2 8 0,1-2-8 15,0 3 8-15,-1 0-8 0,1-1 8 0,-3-2-8 16,-4 3 0-16,4-1 0 0,-3 1 0 0,-3-3 11 0,-1 0-3 16,4 0 0-16,-3 0 0 0,-1 3 4 0,-2-3 1 15,3 0 0-15,-3-3 0 0,2 3-1 16,-2-3 0-16,0 1 0 0,-3 2 0 0,-1 0-1 16,-2-3-1-16,-3 3 0 0,0-2 0 0,3-1-1 0,-4 3 0 15,-2 0 0-15,0 0 0 0,3-3 4 0,-6 3 1 16,0-2 0-16,-4 2 0 0,7 0 1 0,-3 0 0 15,-3 0 0-15,3-3 0 0,-3 3 0 0,0 3 0 16,0-3 0-16,-4 0 0 0,4 0-15 0,-3 0 8 0,-3 0-8 16,3-3 0-16,0 3 0 0,-3-3 8 0,0 3-8 0,0-2 0 15,0 2 0-15,-3 0 0 0,3 0 0 0,-3 0 0 16,2 0 8-16,-2-3-8 0,-6 3 0 0,6-3 9 16,0 3-9-16,-6 0 0 0,6-5 0 0,-6 5 8 15,3-3-8-15,3 1 10 0,-6 2-10 0,0 0 10 16,3-3-10-16,3 0 0 0,-6 3 9 0,3-2-9 15,0-3 0-15,3 2 0 0,-3-2 0 0,3-1 0 16,-3 1 0-16,0-3 0 0,3-3 0 0,-3 1 0 16,6-3 0-16,-3-6 9 0,0-2-9 15,3-5 0-15,0-4 11 0,-1-4-11 0,1-3 10 0,0-5-10 16,3-1 0-16,-3-4 0 0,0-4 0 0,0-1 0 16,-3-4 0-16,0-2-10 0,0 0 0 0,-3-1 0 15,0 1-5-15,-3 3-1 0,3-1 0 0,-3 0 0 16,0 4 3-16,0-1 0 0,0 2 0 0,0 6 0 15,0 0 13-15,-3 6 0 0,3 2 0 0,3 5 0 0,-3 3-8 0,3 5 8 16,-3-2 0-16,0 7-9 0,3 0 9 0,0 4 0 16,-3 4 8-16,0 0-8 0,0 1 10 0,0 5-2 15,0-6-8-15,0 6 12 0,0-1-4 0,0 4-8 16,3-4 11-16,-3 6-11 0,0 0 0 0,0 0 0 16,0-2 0-16,0 2-12 0,0 0 12 0,0 0-11 0,0 0 11 0,0 0-10 15,0 0 10-15,0 0-13 0,0 0 5 16,0 0 8-16,0 0-8 0,0 0 8 15,0 0 0-15,0 0 0 0,0 0 0 0,0 0 0 0,0 0 0 16,0 0 0-16,0 0 0 0,-6-3 0 16,0 1 0-16,0-1 8 0,0 0-8 0,-3 3 10 0,3-2-10 15,-3-1 10-15,0 3-10 0,-3 0 10 0,3-3-10 16,-3 1 10-16,1 2-10 0,-1-3 0 16,0 0 9-16,-3 1-9 0,0 2 0 0,-3-3 0 15,3 0 0-15,-6 1 0 0,3-1 0 0,-5 3 0 0,-1-5 0 0,-3 2 0 16,0 3 0-16,-2 0 0 0,2-2 0 0,0 2 0 15,-3-3-10-15,0 3 10 0,1 0-12 0,-4 0 12 16,3-5 0-16,0 5 0 0,-2-3 0 0,-1 3 0 16,0-3 0-16,0 1 0 0,-2-4 8 0,-1 4-8 15,3-1 0-15,-2-2 0 0,2 5 0 0,0-6-10 16,-3 4 10-16,1-3 0 0,-1 2 0 0,0 0 0 0,0-5 0 0,-2 3 0 16,-4-3 10-16,0 0-10 0,4 0 0 15,-4 3 0-15,-3-3 0 0,1 0 0 0,2 3 0 16,0-3-8-16,-2 3 8 0,-1-1 0 0,0 1 0 0,-2 0 0 15,-4-1 0-15,4 4 0 0,-1-4-8 16,0 6-2-16,4-2 0 0,-1-1 0 0,0 3 10 0,-2 0-13 16,-4 0 5-16,1 0 8 0,5 3 0 0,-3-3 0 15,-2 2 12-15,2-2-4 0,3 3-18 16,-2 0-4-16,-4-1-1 0,1 1 0 0,-7 0 24 0,3-1 5 16,7 1 1-16,-4 0 0 0,-2-1-26 0,2-2-5 15,6 6 0-15,-2-6-1 0,-7 2 26 0,4-2 6 16,2 0 1-16,3 0 0 0,-2 0-16 0,-1 3 0 15,0-3 0-15,1 2 0 0,-1-2 0 0,-2 6 0 0,-13-6 0 16,7 2 0-16,5 1 0 0,-3-3 0 0,-5 0 0 16,5 3 0-16,-2 2 0 0,2-5-21 0,-5 5 3 15,2 3 1-15,0-8 17 0,1 6 0 0,2-1-8 0,1 0 8 16,2-2 0-16,-2-1-10 0,-4 1 10 0,0 0-8 16,1-1 8-16,5-2 0 0,1 6-9 0,-4-4 9 15,4-2 0-15,-4 0 0 0,0 3 0 0,-2 0 0 16,-1-6-8-16,7 3 8 0,-4 3-10 15,6-3 10-15,-2 0 0 0,5 0 0 0,1-3 0 0,-7 0 10 16,3 3-10-16,1 0-11 0,5 0 3 0,0 0 0 16,4 0 16-16,-4-2 3 0,3 2 1 15,1 0 0-15,2 0-12 0,0 0 0 0,-3 0 0 0,4 0 0 16,-1 2-10-16,-3 1-1 0,1-3 0 0,5 3 0 16,-9-3 11-16,7 2 0 0,-4 1 0 0,3-1 8 15,-3-2-8-15,7 3 8 0,-7-3-8 0,3 0 8 16,-2 0-8-16,2 0 0 0,3 3-8 0,0-1 8 15,-2-2 0-15,2 0 0 0,0 3 0 0,3 0 0 0,1-1 0 0,2 4 0 16,-3-6 0-16,6 0 0 0,-3 2 0 16,4 1 0-16,-7 5 0 0,3-8 0 0,0 3 0 0,3-1 0 15,-2 6-9-15,2-5 9 0,9 2-9 0,-6-2 9 16,0 2-12-16,3-2 12 0,1-1 0 0,2 1 0 16,6 0 0-16,-9-1 0 0,6-2 0 0,0 3 0 15,3 0 8-15,3-3-8 0,-3 2 8 0,3-2-8 16,0 3 0-16,3-3 9 0,3 0-9 0,0 0 0 0,0 0 0 0,0 0 0 15,0 0 0-15,0 0 0 0,0 0 0 16,0 0 0-16,0 0-12 0,0 0 12 16,0 0-12-16,0 0 12 0,0 0 0 0,0 0 0 15,0 0 0-15,0 8 0 0,0-8 0 0,0 5 0 0,0 3-9 16,0-8 9-16,0 11 0 0,0-9 0 16,3 9 0-16,-3-9 0 0,6 9 0 0,-6-6 0 15,0 6 0-15,0 2 0 0,3 0 8 0,0 3 0 0,0 5-8 0,0 1 12 16,0 4-12-16,3 0 11 0,-6 4-11 0,0 4 10 15,0 0-10-15,0 6 0 0,0-3 9 0,0 0-9 16,3 0 0-16,-3 0 0 0,-3 3 0 0,3-3 8 16,0 0-8-16,0 0 0 0,-6-5 0 0,6 5 0 15,0-8 0-15,-3 3-8 0,0-1 8 0,3-1-12 16,-3-1-88-16,3 2-17 16,0 1-4-16</inkml:trace>
  <inkml:trace contextRef="#ctx0" brushRef="#br0" timeOffset="45947.9758">12786 4268 1386 0,'0'-6'30'0,"-3"4"6"0,3 2 2 0,-3-8 2 0,3 3-32 0,3-1-8 0,0-2 0 0,0 3 0 16,3-3 47-16,0 0 8 0,0 3 1 0,0-8 1 0,0 2-33 15,0 3-6-15,3-2-2 0,0 2 0 0,0 0 7 0,0-6 1 16,0 7 0-16,-1-4 0 0,4 3-9 0,-3 3-2 16,3-1 0-16,-3 1 0 0,3 2-13 0,0 3 0 15,3 0 0-15,0 0 0 0,0 0 0 0,-1 3 0 16,1 2 0-16,3 1-10 0,0-1-2 0,-3 8-1 16,-3-7 0-16,0 4 0 0,0 1-3 0,3 2 0 15,-4 0 0-15,-2 0 0 0,3 1 4 0,-6 4 1 16,0-5 0-16,-3 3 0 0,0 3 11 0,-3-1 0 15,-3 1 8-15,0-1-8 0,-6 6 9 0,3 0-9 16,3-6 12-16,0 9-12 0,0-1 12 0,-3 1-12 16,0-1 12-16,-2 6-12 0,-1-6 14 15,3-4-4-15,0 4-1 0,-3-2 0 0,0-3 10 0,0 0 1 16,0 0 1-16,0 1 0 0,0-7-1 0,0 1-1 0,0 0 0 16,3 0 0-16,-3-5 0 0,0 2 0 0,4-3 0 15,-4 4 0-15,0-9-11 0,0 3-8 16,0-3 12-16,3 3-12 0,-3-5 0 0,0-1 0 0,0 1 0 15,3 0 0-15,0-6 0 0,-3 0 0 0,3 3-15 16,0-5 5-16,0 0-5 0,0 0-1 0,0-3 0 16,1 0 0-16,2 0 6 0,-3 2 1 0,3-4 0 15,-3 2 0-15,0 3 1 0,0-3 0 0,0 0 0 0,3 3 0 16,-3-1 8-16,0 1 0 0,3 2 0 0,0-2 0 16,-3 0 0-16,6 2 0 0,0 3 0 0,-3 0 0 15,-3-8 0-15,6 8 0 0,0 0 0 0,0 0 0 16,0 0-28-16,0 0-3 15,0 0-1-15,0 0 0 0,9 0 32 0,0 3 0 0,0 2 0 0,0-5 0 16,3 3 0-16,3-1-9 0,-4 6 9 0,4-8 0 16,3 3 0-16,3 0 0 0,-3-3 0 0,3 0 0 0,0 0 0 15,-1-3 0-15,1 3 0 0,0 0 0 0,0-3 0 16,-3-2 0-16,3 2-11 0,-4 1 11 16,-2-1-40-16,0 3-1 15,0-5-1-15,-6 2-426 0,0-2-84 0</inkml:trace>
  <inkml:trace contextRef="#ctx0" brushRef="#br0" timeOffset="46214.0862">12908 4501 403 0,'0'0'36'0,"-3"0"-36"0,3 0 0 0,0 0 0 15,-3-8 303-15,3 8 53 0,-3-3 12 0,3 3 1 16,0 0-217-16,0-5-43 0,3-1-9 0,0 1-1 16,0 0-35-16,6 5-8 0,0-8 0 0,3 5-1 15,0 1-33-15,6 2-6 0,3 0-2 0,-1-6 0 16,10 6-1-16,-6 0 0 0,3 6 0 0,0-6 0 16,-1 0-13-16,1 0 0 0,0 2 0 0,3 1 0 15,-6 0-31-15,-1 2-5 0,-2-3-2 0,-3 4-644 31,0-4-129-31</inkml:trace>
  <inkml:trace contextRef="#ctx0" brushRef="#br0" timeOffset="47662.8375">13256 5017 633 0,'0'0'56'0,"-2"0"-44"0,2 0-12 0,0 0 0 0,-6 0 116 0,6 0 22 15,-3 0 4-15,3 0 1 0,0 0-67 0,0 0-12 16,0 0-4-16,0 0 0 0,0 0-32 0,0 0-6 16,0 0-2-16,0 0 0 0,0 0-9 0,0 0-3 15,0 0 0-15,0 0 0 0,0 0-8 0,0-8 12 16,6 2-12-16,-1-2 12 0,1 3-12 0,3-3 0 15,-3 3 0-15,6-3-11 0,-3 0 11 0,0 3 0 16,6-3 8-16,-3 5-8 0,-3-8 0 0,3 4 0 16,0-1 0-16,0 0 0 0,-4 2 0 0,1-4 0 15,0 2 0-15,0 0 0 0,0 0 0 0,0 0 0 16,0 3 0-16,0-1 0 0,0 1 10 0,-3-3-2 16,0 3-8-16,0 0 12 0,-3 2 3 0,3-2 0 15,-3 5 0-15,-3 0 0 0,0 0 9 0,0 0 3 16,0 0 0-16,0 0 0 0,6 0-11 0,-3 8-3 0,3 2 0 15,-3 6 0-15,-1 0 3 0,1 8 0 0,0 0 0 16,0 2 0-16,-3 3-3 0,3 6 0 0,-6-1 0 16,3-2 0-16,0 2-13 0,0 1 0 0,0-6 8 15,0 0-8 1,3-5-96-16,-3-3-21 0,3 16-5 0,0-24-1 0</inkml:trace>
  <inkml:trace contextRef="#ctx0" brushRef="#br0" timeOffset="48344.6908">13739 4421 1094 0,'-9'-5'48'0,"9"5"11"0,0 0-47 0,0 0-12 0,-3 0 0 0,3 0 0 0,0 0 144 0,0 0 28 16,0 0 4-16,0 0 2 0,0 0-110 0,0 0-21 15,0 0-5-15,9 0-1 0,-3-5-21 0,3 5-5 16,0 5-1-16,-1-5 0 0,4 0-14 0,0 0 9 16,-3 3-9-16,6-3 8 0,0 0 12 0,-3-3 1 15,3 6 1-15,3-3 0 0,-4 2-22 0,1-2 0 16,3 0 0-16,-3-2-12 0,0 2 12 0,0-3 0 16,0 3 8-16,-3 0-8 15,9 0-25-15,-10 0-10 0,1-5-1 0,-3 5-1 16,3-3-31-16,-3 3-7 0,0 0-1 0,-3 0-438 15,-6 0-88-15</inkml:trace>
  <inkml:trace contextRef="#ctx0" brushRef="#br0" timeOffset="48614.9438">13742 4577 691 0,'0'0'61'0,"0"0"-49"0,0 0-12 0,0 0 0 16,-6 0 152-16,6 0 28 0,0 0 6 0,0 0 1 15,0 0-87-15,0 0-16 0,0 0-4 0,0 0-1 16,0 0-32-16,0 0-7 0,0 0 0 0,0 0-1 16,9 3-22-16,0 0-4 0,2 2-1 0,1-2 0 15,3 4 4-15,0-4 0 0,3 0 0 0,0-1 0 0,0 4-16 0,0-6 8 16,2 0-8-16,1 0 0 0,-6 0 0 0,3 0-18 15,-3 0 2-15,0 0-538 16,0 0-108-16</inkml:trace>
  <inkml:trace contextRef="#ctx0" brushRef="#br0" timeOffset="57111.1467">14748 3162 172 0,'0'0'16'0,"0"0"-16"16,0 0 0-16,0 0 0 0,0 0 136 0,0 0 25 15,-3-3 5-15,3 3 1 0,-3 0-91 0,3 0-19 16,-6-3-3-16,6 3-1 0,-3 0-21 0,3 0-4 16,-3-5 0-16,3 5-1 0,0 0-15 0,-3-2-4 0,0-4 0 0,0 6 0 15,3 0-8-15,0 0 0 0,-6 0 0 0,3-5 0 16,3 5 0-16,0 0-11 0,0 0 3 0,0 0 0 16,-6 0 8-16,3 0 0 0,3 0 0 0,0 0 0 15,-3 0 0-15,-3 0-8 0,6 0 8 0,0 0-8 16,-3 0 8-16,3 0 0 0,-6 0 8 0,6 0-8 15,-6 0 23-15,6 0 0 0,-3 0 0 0,3 0 0 16,0 0-10-16,0 0-1 0,-6 0-1 0,6 0 0 16,0 0 1-16,-6-5 0 0,6 5 0 0,-3-3 0 15,0 3-12-15,3 0 0 0,0 0 0 0,-6 0 0 16,4-5 0-16,2 5 0 0,0 0 0 0,-6 0 0 16,0 0 0-16,6 0 0 0,-3 0 0 0,-3 0 0 15,0 5 0-15,3-5-11 0,3 0 11 0,0 0-8 16,-6 0 0-16,6 0 0 0,-3 3 0 0,3-3 0 0,0 0 8 0,-6 5 0 15,0-5 0-15,0 0 0 16,6 0 0-16,0 0 8 0,-6 0-8 0,6 0 11 0,0 0-11 16,-6 5 0-16,0-5 0 0,0 3 0 0,0 0 0 0,0-1 15 15,0-2-3-15,-3 5 0 0,0-5-3 0,1 0-1 16,-1 0 0-16,0 6 0 0,-3-4-8 0,3 4 0 16,3-6 0-16,0 5 0 0,0-2 0 0,0 2 0 15,0-2 0-15,0-1 0 0,0 6 0 0,0-5 0 16,-3 2 0-16,3 0 0 0,-3 1 0 0,3 2 0 15,0-3 0-15,1 3 0 0,-1 0 18 0,-3 2 2 16,3-4 0-16,0 2 0 0,3 5-20 0,-3-8 0 16,3 3 0-16,-3 5-9 0,3 1 17 15,3-1 3-15,-3-3 1 0,3 4 0 0,0-1-12 0,0 3 0 16,3 2 0-16,0 1 8 0,0-3-8 0,0 7 12 16,3-7-12-16,0 3 12 0,0 5-12 0,0-6 8 15,3 3-8-15,-3 6 8 0,-1-9-8 0,1 9 0 16,3-6 0-16,-3 3 0 0,3 5 0 0,0-3-11 0,-3-2 11 0,0 3-8 15,0-1 8-15,0-2-12 0,0 2 12 0,0-5-12 16,0 3 0-16,0-3 0 0,0-2 0 0,0 2 0 16,-3-2 12-16,3 2 0 0,3-3 0 0,-3 1 0 15,-1 2 0-15,4-2 0 0,-6-1 0 0,3 3 0 16,-3-8 12-16,0 3-1 0,3 0-1 0,-3 0 0 16,-3-3 2-16,3 1 0 0,-3-1 0 0,0 0 0 15,0-2 1-15,-3 2 1 0,0-8 0 0,3 6 0 16,-3-1-5-16,0-2-1 0,0 3 0 0,0-6 0 15,-3 6-8-15,3-1-17 0,-3-4 4 0,0 4 1 0,1 1 12 16,-1-6 0-16,3 3 12 0,-6-3-12 16,0 1 0-16,3-1 0 0,0 3 0 0,3 0 0 0,0-3 0 15,0 3 0-15,-3-3 0 0,0 3 0 16,3-8 0-16,-3 8 0 0,0-3 0 0,0-2 0 16,0 2 12-16,-3 1-12 0,3-4 12 0,0 1-12 15,0 5 23-15,-3-8-3 0,4 2 0 0,-1 1 0 0,0 0-10 0,0-1-2 16,6-2-8-16,-6 3 12 0,6-3-12 0,0 0 0 15,-3 3 8-15,3-3-8 0,0 0 0 0,0 0 0 16,0 0 0-16,0 0 0 0,0 0 0 0,0 0 0 16,0 0 0-16,0 0 0 0,0 0 0 0,0 0-10 15,0 0 2-15,0 0 0 0,0 0 8 0,6 0 0 16,0 0 0-16,3 5 0 0,-3-2 0 0,2 5 9 0,-2-8-9 16,3 5 10-16,0 3-10 0,3 0 0 0,-3 2 9 15,-3-2-9-15,3 5 0 0,0 1 8 0,0-4-8 16,0 4 0-16,-3-1 0 0,0 0 8 0,3 3-8 15,0 5 0-15,-6-2 0 0,5 4 0 0,-2-4 0 16,0 2-8-16,-3 6 8 0,3-6 0 0,-3 5 0 16,0-2 0-16,3 2 0 0,-3-2 0 0,-3 3-9 15,3-1 9-15,-3-5 0 0,3 3 0 0,-6 3 0 16,3-4 0-16,0 4 0 0,-6 2 0 0,3-8 0 16,3 6 0-16,-3-1 17 0,0 0-1 0,-3 1-1 0,0-1 0 15,-3 1 18-15,3 2 4 0,1-3 1 0,-1 4 0 16,-6-1-38-16,6 2 0 0,0-2-9 0,3 3 9 15,3 0 0-15,-3-3 8 0,-3 5 2 0,3 1 0 16,3-6-10-16,0 3 0 0,-6-1 0 0,6 1 0 16,0 3 0-16,3 2 0 0,-3-8-9 0,0 8 9 0,3-3 0 0,0-2 0 15,-6 0 0-15,6 2 9 0,0-5 3 16,3-2 0-16,0-1 0 0,0-5 0 0,3-2 30 0,3 2 6 16,-1-5 2-16,1 0 0 0,0-3-22 0,3-2-5 15,0-1-1-15,3-2 0 0,-3 0-22 16,0 3 0-16,2-6 0 0,1-2 0 0,-3 2-13 15,3-5-7-15,0 0-2 0,3 0-586 16,-3-3-118-16</inkml:trace>
  <inkml:trace contextRef="#ctx0" brushRef="#br0" timeOffset="59625.3375">14766 3493 403 0,'0'0'17'0,"0"0"5"0,0 0-22 0,0 0 0 0,0 0 0 0,0 0 0 16,0 0 119-16,0 0 19 0,0 0 4 0,0 0 1 16,0 0-83-16,0 0-16 0,0 0-3 0,0 0-1 15,-3-3-3-15,3 3-1 0,0-8 0 0,0 8 0 16,0 0-9-16,0 0-3 0,0 0 0 0,-3-5 0 15,3-1 5-15,0 1 1 0,0 5 0 0,0 0 0 16,0-3-10-16,0 3-1 0,0-8-1 0,0 8 0 16,0-5-18-16,3-3 10 0,0 3-10 0,0 5 8 15,-3 0-8-15,6-11 0 0,-1 9 0 0,1-4-11 0,3-2 11 16,0 3 16-16,0 0-4 0,3 0-1 0,-3-3 2 0,3 2 1 16,0 4 0-16,-3-6 0 0,3 3 1 15,3 5 0-15,-3-8 0 0,-4 5 0 0,1 3-15 16,0-3 0-16,-3 3 8 0,3 0-8 0,3 3 0 15,0 0 0-15,-3 5 0 0,0-1 0 0,3 7 0 16,0-1 0-16,0 5 0 0,-4 1 0 0,1-1 0 16,0 6 0-16,-3 0 0 0,0 3 0 15,-3 4-35-15,3 1 0 0,-3 0 0 0,-3 2 0 16,0 1 6-16,-6 2 1 0,3-6 0 0,0 4 0 0,-3-9 28 0,0 6-9 16,0-11 9-16,-3 3 0 0,4-3 0 0,-1-2 0 15,-6-1 0-15,3-5 0 0,3 1 30 0,-6-1 5 16,0 0 1-16,-3 0 0 0,9-7-11 0,-3 2-1 15,-3-3-1-15,0 3 0 0,0-6-23 0,4 1 0 0,-4-3 0 16,3 0 0-16,0 0 0 0,0-3 9 0,3 1-9 16,0-6 10-1,0 5-36-15,0 1-7 0,3-6-2 0,3 2 0 16,-3-2 6-16,6 3 1 0,0-3 0 0,3 6 0 0,-3-4 12 0,6 6 4 0,0-2 0 0,3 2 0 16,0 2 12-16,0 1 10 15,-4 0-2-15,7 2 0 0,6 0 0 0,0 0 0 0,0 3 0 16,0-2 0-16,0 2-8 0,-1-6 12 0,4 1-12 0,-3-1 12 15,-3 4-12-15,3-6-11 0,0-6 3 16,-4 4-403-16,1-1-80 16</inkml:trace>
  <inkml:trace contextRef="#ctx0" brushRef="#br0" timeOffset="59872.4006">14920 3752 288 0,'0'0'25'0,"-3"-3"-25"0,-3 1 0 0,1-1 0 0,2 3 244 0,-3 0 44 16,3-5 9-16,3 5 2 0,0 0-171 0,0 0-33 16,-3-6-7-16,3 6-2 0,0 0-26 0,0 0-6 15,9 0-1-15,-1 0 0 0,-2-2-29 0,6 2-5 16,3 0-2-16,0 0 0 0,3-6 7 0,0 6 0 15,0-2 1-15,3-1 0 16,-1 0-55-16,1 3-11 0,0-5-3 0,-3 5-527 16,0-8-105-16</inkml:trace>
  <inkml:trace contextRef="#ctx0" brushRef="#br0" timeOffset="60503.2268">15275 4019 115 0,'0'0'0'0,"0"0"10"0,0 0-10 0,0 0 0 0,0 0 0 0,0 0 0 16,0 0 343-16,0 0 66 0,0 0 14 15,0 0 2-15,6-3-301 0,2 1-60 0,-5-1-12 0,6-5-2 16,-3 6-20-16,3-4-4 0,3-2-1 0,-3 0 0 15,0 0-25-15,-3-2 0 0,3 2 0 0,-3-3 0 16,3 1-18-16,0-1-2 0,0 3-1 0,0-5 0 31,-6 2-8-31,5 3-2 0,-2 1 0 0,0 1 0 0,0-2 9 0,-6 8 2 0,0 0 0 0,3-5 0 16,-3 5 12-16,0 0 8 0,0 0-10 0,0 0 10 16,0 0 0-16,0 0 0 0,0 0 0 0,0 8 0 15,0 3 8-15,3-1 4 0,-6 1 0 0,3 2 1 16,3 5-4-16,0-4-1 0,-6-1 0 0,0 3 0 0,0 0-8 0,3 2-11 15,0 3 3-15,-3-5 0 16,0 3-101-16,3-1-20 16,0-5-4-16,3 1-1 0</inkml:trace>
  <inkml:trace contextRef="#ctx0" brushRef="#br0" timeOffset="60770.4585">15596 4135 1036 0,'0'0'92'0,"0"0"-73"0,0 0-19 0,-3 6 0 16,3 2 128-16,-3 5 21 0,3-8 5 0,0 6 1 15,0-1-102-15,3 1-20 0,-3 2-4 0,0-2-1 16,0 2-18-16,0-2-10 0,0 2 10 0,0-5-10 16,3 2-91-16,-3-2-24 0,0-2-5 15</inkml:trace>
  <inkml:trace contextRef="#ctx0" brushRef="#br0" timeOffset="61374.7208">15685 3998 230 0,'0'0'20'15,"0"0"-20"-15,0 0 0 0,0 0 0 0,0 0 305 0,0 0 57 16,0 0 11-16,0-5 3 0,3-3-262 0,0 2-52 16,0-4-10-16,3 2-3 0,-3 0-29 0,3-3-5 0,0 1-2 0,3 4 0 15,-3-4-13-15,0 2 0 0,6 0 0 16,-6 3 0-16,3-1-26 0,-3 1 2 0,3 2 0 16,-3 3 0-1,0 0-5-15,-1 0-1 0,1 6 0 0,0 2 0 16,0-3 14-16,0 0 2 0,-3 6 1 0,0-1 0 0,0-2 1 0,-3 3 0 0,0 2 0 0,-3 0 0 15,0 1 12-15,0-1 16 0,0 0-3 16,-3 0-1-16,0 1-12 0,0-7 0 0,3 4 0 16,-2-3 0-16,-1 0 0 0,3-3 8 0,3-5-8 15,0 0 0-15,-3 6 19 0,3-6-3 0,0 0 0 0,0 0 0 16,0 0-16-16,0 0 0 0,0 0 0 0,0 0 0 16,6-3 12-16,0 0-12 0,2-2 12 0,4 0-12 15,-3 2 12-15,0-8-4 0,-3 1 0 0,6 5-8 16,0-9 0-16,0 1 0 0,0 3 0 0,0 2 0 0,3-6 0 15,-3 1 0-15,-4 0 0 0,1 2-9 0,3-2 9 16,-3 2-8-16,0-2 8 0,0 3-8 0,-6-1 8 16,3 3 0-16,-3 0 0 0,0 0 0 0,-3 3 0 15,0 0 16-15,0 5-4 0,0 0-1 0,-3-3 16 0,3 3 3 16,-6-3 1-16,6 3 0 0,-3 3-19 0,-6 5-3 16,0-5-1-16,3 7 0 0,0-2 5 0,-3 5 1 15,0-2 0-15,0 2 0 0,7 3-5 0,-4-3-1 16,0 1 0-16,3 1 0 0,0-1-8 15,0-1 0-15,6 0 0 0,-3 0 0 0,3 1-16 16,0-1-4-16,0-8-2 0,6 6-528 16,-4-1-106-16</inkml:trace>
  <inkml:trace contextRef="#ctx0" brushRef="#br0" timeOffset="62403.1589">14775 4800 1285 0,'0'0'56'0,"0"0"13"0,-3-6-55 0,3-2-14 15,0 0 0-15,0 3 0 0,0-3 72 0,3 0 11 16,0 0 2-16,-1-2 1 0,4-1-25 0,0-2-5 16,-3 0 0-16,6-1-1 0,0 1-45 0,0 3-10 15,-3-4 0-15,3 1 0 0,3 0 0 0,-3 0 0 16,0 2 0-16,3 3 0 15,-3 0-28-15,0 3-3 0,0 2 0 0,-1 1 0 0,1 4 5 0,-3 1 1 16,0 5 0-16,3 2 0 16,-3 4-7-16,0-1 0 0,0 0-1 0,0 6 0 0,-3 2 12 0,0 0 2 15,3 3 1-15,-3 2 0 0,-3-5 8 0,-3 6 2 16,3 2 0-16,-3-3 0 0,-3 1 8 0,-3-1 0 16,0 1 0-16,3-6 0 0,0 0 0 0,0 0 11 0,-3 1-3 15,0-4 0-15,-2 1 30 0,2-1 6 16,-3-2 0-16,0 2 1 0,3-4-29 0,-3-1-7 0,0-2-1 0,0 2 0 15,3-5-8-15,0 2 0 0,0-4 0 0,0-1 0 16,0 0 0-16,4-5 0 0,-1 3 0 0,0-3 0 16,0-3-9-16,0 0 9 0,3 1-12 0,0-6 12 15,0 0-8-15,0-3 8 0,3 3 0 0,0 1 0 16,0 4-23-16,3-5 3 0,-3 3 0 0,0 5 0 16,0 0 32-16,6-6 6 0,-6 6 2 0,6 0 0 15,6 0 1-15,-1 6 1 0,1-1 0 16,6 3 0-16,0-5-4 0,3 2-1 0,3 0 0 0,-3 3 0 15,-1-3 9-15,7 1 2 0,0-1 0 0,0-2 0 16,-6-3-19-16,2 0-9 0,4 0 10 0,-6-3-10 31,0 3-26-31,0-3-11 0,-6-2-3 0,0 0-726 0</inkml:trace>
  <inkml:trace contextRef="#ctx0" brushRef="#br0" timeOffset="62649.5074">14879 4982 1177 0,'-12'0'52'0,"12"0"11"0,-9-3-51 0,6 3-12 16,-6 0 0-16,6-2 0 0,3 2 91 0,0 0 15 0,-6-3 3 16,6 3 1-16,-6 0-34 0,6 0-6 15,0 0-2-15,0 0 0 0,0 0-19 0,0 0-4 16,0 0-1-16,0 0 0 0,0 0-27 0,6-5-5 0,3 0-2 0,0 2 0 15,0 0-10-15,3 3 0 16,3-2 0-16,0-1 0 0,-7 0 0 0,4 3 0 16,0-2 0-16,0-1 0 15,6 3-119-15,-3 0-19 0,0-5-4 0,-3 2-1 0</inkml:trace>
  <inkml:trace contextRef="#ctx0" brushRef="#br0" timeOffset="63193.8222">15284 5186 518 0,'0'0'46'0,"0"0"-37"0,0 0-9 0,0 0 0 16,0 0 195-16,0 0 37 0,5-5 7 0,1 2 1 15,0-2-142-15,3-1-29 0,-3 4-5 0,3-6-2 16,-3 2-29-16,3-1-5 0,0-1-2 0,0 0 0 16,0-6-18-16,-3 4-8 0,3-3 0 0,0 2 8 15,0-2-8-15,-3 0-12 0,0 2 2 0,-1-2 1 16,4 2 9-16,-3 3 0 0,-3 0 0 0,3 0 0 15,-6 3 0-15,3 0 0 0,-3 5 0 0,0 0 0 16,0-3 0-16,0 3 11 0,0 0-3 0,0 0 0 16,-6 0 4-16,3 8 0 0,0-5 0 0,0 7 0 15,-3-2-1-15,3 5 0 0,-3 1 0 0,6 2 0 16,0-1-11-16,-2 4 0 0,2-3 0 0,0 2 0 16,0 1-24-16,-3-3-6 0,0 2-2 15,3-2-480-15,6 0-96 0</inkml:trace>
  <inkml:trace contextRef="#ctx0" brushRef="#br0" timeOffset="63464.0985">15617 5249 921 0,'0'0'82'0,"0"0"-66"0,0 0-16 0,0 0 0 15,0 0 186-15,-3 6 34 0,3-6 6 0,-3 8 2 16,0-3-159-16,3 3-31 0,-3 0-6 0,0-3-2 16,3 3-30-16,-3 0 0 0,0 2 0 0,0-2 0 15,0 3-38-15,0 0-10 0,0-3-3 0,3-1-719 16</inkml:trace>
  <inkml:trace contextRef="#ctx0" brushRef="#br0" timeOffset="64012.9361">15784 4972 806 0,'0'0'36'0,"0"0"7"0,0 0-35 0,0 0-8 16,0 0 0-16,0 0 0 0,0 0 200 0,0 0 37 16,0 0 8-16,0 0 2 0,-6 2-166 0,3 3-33 0,0 1-6 15,0 2-2-15,0 2-40 0,-3-4-9 0,6 4-2 0,-3 1 0 31,3 2-20-31,0-5-4 0,0 2-1 0,0 1 0 16,3 0-4-16,-3-3-2 0,3 2 0 0,-3-10 0 16,3 0 10-16,-3 0 3 0,6 5 0 0,-6-5 0 0,6-2 29 0,0 2 0 0,-6 0 0 0,6-3 0 15,-1 3 12-15,-5 0 8 0,6-8 1 0,0 3 1 16,-3-3 2-16,3 0 0 0,0 0 0 0,0-2 0 16,-3 2-1-16,3 0 0 0,-3 0 0 0,0 0 0 15,0-3 1-15,-3 3 1 0,0 0 0 0,3 3 0 16,-3-3-13-16,3 0-2 0,-3 8-1 0,3-2 0 15,0-4-1-15,-3 6 0 0,0 0 0 0,6 0 0 16,3 3-8-16,0 2 10 0,-6 3-10 0,3 3 10 16,3 5-10-16,0-1 0 0,-3 7 0 0,2-1 8 15,1 5-8-15,-3 3 0 0,3-2 0 0,0 2 0 16,-3 0-12-16,3-3 1 0,0 1 1 0,-3-3 0 0,0 2-10 16,0-7-3-16,-3-1 0 0,0 1 0 0,3-3 37 15,-6-3 7-15,0 0 2 0,-3 0 0 0,3-2 15 0,-3-3 3 16,-3 0 1-16,0 0 0 0,-3-6-13 15,0 4-2-15,-6-6-1 0,3 0 0 16,-3 0-43-16,1-3-9 16,-1 0-2-16,0-2 0 0,-6-3-148 0,0 3-29 15</inkml:trace>
  <inkml:trace contextRef="#ctx0" brushRef="#br0" timeOffset="65142.6889">14786 5757 1407 0,'-11'0'62'0,"11"0"14"0,0 0-61 0,-3-2-15 16,-3-1 0-16,3 0 0 0,0 1 62 0,0-4 10 15,0 1 1-15,3 0 1 0,0 0-26 0,0-3-4 16,3 0-2-16,0 0 0 0,3 0-29 0,0-3-5 16,0 1-8-16,-1-1 11 0,7-2-11 0,-3 0 0 15,3-1 0-15,0 4-11 0,6-3-1 0,-3 5 0 16,3-3 0-16,0 3 0 15,-4 3-14-15,1 2-3 0,-3 1-1 0,3 2 0 0,0 0 14 0,0 2 2 16,0 3 1-16,-3 1 0 0,0 2 1 0,-3 0 0 0,2 5 0 0,-5-5 0 16,0 5 4-16,0 0 8 0,-3 1-13 0,-3 1 5 15,0 7 8-15,-3-4 0 0,0 1 0 16,0-1-8-16,-6 6 8 0,0-3 0 0,1 0 0 0,-1 3 0 16,-3-3 11-16,-3 0-3 0,0 1 0 0,3-9 0 15,3 3 13-15,3-3 3 0,-3 0 0 0,0-2 0 16,0-1 4-16,0-2 2 0,-2-2 0 15,2 1 0-15,-3-4-22 0,3-3-8 0,3 3 0 0,-3-3 0 16,3-3 0-16,0 0 0 0,6 3 0 0,-6 0 0 16,0-5-27-1,6 5-1-15,0-5-1 0,0 5 0 0,0 0 19 0,3-3 10 0,0-5-10 0,-3 8 10 16,9 0 0-16,0 3 0 0,3-3 0 0,0 5 0 16,0 1 0-16,0 1 0 0,-4-1 0 0,4 2 10 15,6 2-2-15,-3 4 0 0,0-7 0 0,0 4 0 0,3-3-8 16,0 3 0-16,-1-1 0 0,-2-5 0 15,-3 3 0-15,6-2 0 0,-3-1 0 0,0 0 0 16,-3-5-9-16,0 3-7 0,0-3-2 0,-1 0 0 16,-11 0-34-16,6-3-8 0,3 1 0 15,-3-1-612-15</inkml:trace>
  <inkml:trace contextRef="#ctx0" brushRef="#br0" timeOffset="65365.1038">14816 5884 1328 0,'0'0'59'0,"-6"0"12"0,6 0-57 0,-6 0-14 0,-3 0 0 0,3 0 0 16,6 0 79-16,0 0 13 0,0 0 2 16,0 0 1-16,0 0-36 0,0 0-7 0,0 0-2 15,0 0 0-15,9 3-29 0,0 0-5 0,6-3-2 16,0 0 0-16,6-6-6 0,-3 1-8 0,3 0 11 0,-1-1-11 15,1 1-12-15,0 0-8 0,3-3-3 0,-3 3-533 16,0-1-106-16</inkml:trace>
  <inkml:trace contextRef="#ctx0" brushRef="#br0" timeOffset="65876.7261">15367 6220 864 0,'0'0'76'0,"0"0"-60"0,0 0-16 0,0 0 0 15,0 0 214-15,0 0 40 0,0 0 8 0,9-2 2 16,-3-1-130-16,0-2-26 0,-3-1-4 0,6 1-2 31,0-3-118-31,-1 0-23 0,1 3-5 0,-3-8 0 0,9 2 33 0,-6 1 11 0,0-4 0 0,0 4 0 16,0-3-23-16,0 2 3 0,0-2 0 0,0 2 0 15,-6 3-10-15,3 0-2 16,0 0 0-16,-3 3 0 16,-3 5-6-16,0 0-2 0,0 0 0 0,0 0 0 0,0 0 58 0,0 0 11 0,0 0 3 0,0 11 0 15,-3-1-20-15,0 6-3 0,0-3-1 0,0 3 0 16,3 3 16-16,-3-1 4 0,0 1 0 0,0-1 0 15,3-2 25-15,-3 0 6 0,3-3 1 0,0 1 0 16,3-1-177-16,3-5-35 0,-6 5-8 16,3-8 0-16</inkml:trace>
  <inkml:trace contextRef="#ctx0" brushRef="#br0" timeOffset="67008.1318">15784 5982 691 0,'0'0'30'0,"0"0"7"0,0 0-29 0,6-8-8 15,-1 3 0-15,1 0 0 0,0-1 168 0,3-2 33 16,-3 3 7-16,3-5 0 0,-3 2-136 0,3 2-27 15,-6 4-5-15,6-4-2 0,3 1-24 0,3 0-5 16,-6 2-1-16,3 3 0 0,0 0-8 0,-4 0-17 0,1 3 4 0,0 0 1 31,0 2-26-31,-3 3-5 0,0-3-1 0,0 3 0 0,-6 3 20 0,3-1 3 0,-3-2 1 0,0 0 0 16,-6 5 20-16,3 0 0 0,-3-2 0 0,0 5 0 16,-3 0 0-16,-3 0 15 0,1-3-3 15,2 3 0-15,3-3 30 0,-6-2 6 16,-3-1 0-16,6-2 1 0,3 0-21 0,0 0-4 15,0-3 0-15,0 1-1 0,-3-4-9 0,0-2-2 0,6 3 0 0,-3-3 0 16,0 0-4-16,0 0-8 0,3-3 11 0,3 3-11 16,-3-2 0-16,3 2 0 0,-3-3 0 0,3 3 0 15,0 0 8-15,0 0-8 0,6-8 0 0,-6 8 0 16,6-3 24-16,0 3-3 0,3 0 0 0,0 0 0 16,0 3-21-16,0 0 9 0,0 2-9 0,3 0 0 15,3 1 0-15,0-1 0 0,0 0 0 0,-1 3 0 16,1-5 0-16,0 2 0 0,-3 0 0 0,3-5-12 15,-3 3 4-15,-3-3 8 0,3 3-13 0,-3-3 5 16,-3 0-21 0,0-3-4-16,0 0-1 0,-6 3 0 0,2-8-114 0,-2 3-22 0</inkml:trace>
  <inkml:trace contextRef="#ctx0" brushRef="#br0" timeOffset="67208.5845">15784 6038 864 0,'0'0'76'0,"0"0"-60"16,0 0-16-16,0 0 0 0,0 0 158 0,0 0 29 15,0 0 5-15,0 0 2 0,0 0-106 0,0 0-22 0,0 0-4 0,9 0-1 16,-1 0-26-16,-2 2-6 0,3 1-1 0,0-3 0 16,3-3-15-16,6 1-3 0,-6-1-1 0,6 1 0 31,0-1-28-31,-3 0-5 0,-1-2-2 0</inkml:trace>
  <inkml:trace contextRef="#ctx0" brushRef="#br0" timeOffset="67799.4619">15790 6292 1800 0,'0'0'80'0,"0"0"16"0,0 0-77 0,0 0-19 0,0 0 0 0,0 0 0 16,0 0 68-16,0 0 11 0,0 0 1 0,-3 5 1 16,-3 0-42-16,6-5-9 0,-3 3-2 0,-3 2 0 0,0 1-28 0,-3-4-18 15,3-2 2-15,0 6 1 16,-6-1-133 0,3 0-28-16,-3 0-4 0</inkml:trace>
  <inkml:trace contextRef="#ctx0" brushRef="#br0" timeOffset="69214.6179">16141 3215 518 0,'-3'-6'23'0,"3"6"5"16,-3-8-28-16,0 6 0 0,3 2 0 0,0-3 0 0,0-2 292 0,0 5 52 15,0 0 12-15,0 0 1 0,0-5-256 0,0 5-51 16,3-3-10-16,-3 3-3 0,9-5-28 0,-3 2-9 16,0-2 0-16,0 5 0 0,3 0 0 0,2 0-11 15,1 0 0-15,-3 0 0 0,0 2-2 0,3 1-1 0,0-3 0 0,3 8 0 16,-3-5 2-16,-3 2 1 0,3 3 0 0,0 2 0 16,-1-4 11-16,-2 7 0 0,3 0 0 0,-6 0 0 15,0 1 0-15,0-1 0 0,0 5 0 0,-6 4 0 16,0-4 0-16,0 1-10 0,0 2 10 15,0 5-13-15,-6-2 13 0,3 2-9 16,-3 9 9-16,0-3-8 0,0-3 8 0,0 8 0 0,0 2 0 16,-3 6 0-16,4-5 0 0,-4 5 0 0,3 0 0 15,3-5 0-15,0-1 0 0,0-2 0 0,3 1 0 16,3-1 0-16,0-6 10 0,0 4-2 0,0-4-8 16,3 4 12-16,-3-3-2 0,0-1-1 0,2 1 0 0,4-5 0 15,-3-1-9-15,0-2 0 0,6 0 9 0,-3-1-9 16,3-4 0-16,-3 0 8 0,6 2-8 0,-3-8 0 15,3 0 0-15,0 0 8 0,-4-7-8 0,4 2 0 16,0 5 0-16,-3-11 0 0,0 4 0 0,0-4 0 16,0 1 0-16,0 0 0 0,-6-3 0 0,3 0 0 0,0 0 10 15,-9 0-2-15,0 0-8 0,0 0 12 0,0 0 2 16,0 0 0-16,8 2 0 0,-8-2 0 0,0 0 5 16,0 0 1-16,0 0 0 0,0 0 0 0,0 0-20 0,0 0 10 15,0 0-10-15,0 0 8 0,0 0-8 0,0 0 0 16,0 0 9-16,0 0-9 0,-2 6 0 15,-1 2 8-15,0-3-8 0,0 3 0 0,3 0 0 0,-3 2 0 16,0 4 0-16,3 1 8 0,0 1-8 16,0 5 0-16,0 1 0 0,0 4 8 15,0 1-8-15,6 2 0 0,-3-3 0 0,0 9 0 0,0-4 0 16,2 1-10-16,4 2 10 0,-3 3 0 0,-3 11-9 0,3-3 9 16,3 3 0-16,0 2-9 0,-3-5 9 0,0 3 0 15,0 2 0-15,3 3-8 0,3 0 8 0,-3 0-8 16,-6-1 8-16,3-1-8 0,6-4 8 0,-3-2 0 15,-4-2 0-15,1-1 0 0,3-2 0 0,-3 2 16 0,-6-5-3 16,3 0 0-16,0 0 9 0,0 0 2 0,-6-2 0 0,3 2 0 16,-6-3 7-16,0-2 1 0,3 0 1 0,-3-3 0 15,-5 0-13-15,2-3-4 0,6 1 0 0,-6-4 0 16,-3 1-4-16,0-5-2 0,3 2 0 0,-3 0 0 16,-3-2-10-16,3-1 8 0,-3 1-8 15,0-1 8 1,1 1-30-16,-4-3-6 0,0 0-2 0,0-1 0 0,0-1-126 15,0-4-24-15</inkml:trace>
  <inkml:trace contextRef="#ctx0" brushRef="#br0" timeOffset="71405.6564">12673 3971 115 0,'0'0'0'16,"0"0"10"-16,0 0-10 0,0 0 0 0,0 0 0 0,0 0 0 0,0 0 125 0,0 0 23 16,0 0 5-16,0 0 1 0,0-2-118 0,0 2-23 15,-6-3-5-15,6 3 0 0,0-8-24 0,0 8-5 16,0 0-1-16,0 0 0 15,0 0-22-15,0 0-4 0,3-5 0 0,-3 5-1 16,0 0 15-16,0 0 3 0,0 0 1 0,0 0 0 0,0 0 69 0,0 0 13 16,0 0 4-16,0 0 0 0,-3-5 45 0,3 5 10 15,0 0 1-15,0 0 1 0,0-6-26 0,0 6-6 16,-3-2-1-16,3 2 0 0,0 0-32 0,0 0-6 16,-3-8-2-16,3 8 0 0,0 0-17 0,0 0-4 15,0 0-1-15,0 0 0 0,0 0-6 0,0 0-2 16,0 0 0-16,0 0 0 0,0 0 12 0,0 0 2 15,0 0 1-15,0 0 0 0,0 0-11 0,0 0-2 0,0 0-1 0,0 0 0 16,0 0 12-16,0 0 2 0,6-3 1 0,3 3 0 16,0-3 2-16,0 3 0 0,-3-5 0 0,3 2 0 15,3 3-11-15,0-2-1 0,0-1-1 0,-1 3 0 16,4 0 4-16,0-5 1 0,-3 2 0 0,3 3 0 16,0-2-7-16,3 2-1 0,0 2 0 0,-1-2 0 15,4 0-12-15,0 0 11 0,0 3-11 0,3 2 10 16,0-5-10-16,-1 3 0 0,1-1 0 0,0 6 8 15,-3-8 47-15,3 6 9 0,-1-4 1 0,1 4 1 16,-3-6-106 0,3 5-20-16,0-2-5 0,-3-3-1 15,-1 0 66-15,-2 0 0 0,-3 0 0 0,3 0 9 0,-3 0-1 0,0-3 0 16,-3 3 0-16,3-3 0 0,-4 1 4 0,-2 2 1 0,3 0 0 0,-3 0 0 16,-3 0-3-16,0 0-1 0,0-6 0 0,0 6 0 15,-6 0-9-15,6 0 0 0,0 0 0 0,0 0 0 16,-6 0 8-16,3 0-8 0,3 0 8 0,-6 0-8 15,0 0 10-15,3 6-10 0,-3-6 12 0,0 0-12 16,0 0 16-16,0 0-4 0,6 0-1 0,-6 0 0 0,0 0 0 16,0 0 0-16,0 0 0 0,0 0 0 0,0 0 0 15,0 0 0-15,0 0 0 0,0 0 0 16,0 0 2-16,0 0 1 0,0 0 0 0,0 0 0 0,-6-8 6 0,0 5 2 16,0 0 0-16,-3-5 0 0,0 3-4 0,0 0-1 15,0 0 0-15,-3-3 0 0,3 0-1 0,0 2-1 16,1-4 0-16,-1 2 0 0,0 0-6 0,3 0-1 15,-3 3 0-15,3-3 0 0,0 3-8 0,3-1 0 0,-3-2 0 16,3 3 0-16,0 5 0 0,0-8 0 0,3 8 0 16,0 0 0-1,-3-5-32-15,3 5 2 0,0 0 0 0,6-6-706 0,0 1-142 16</inkml:trace>
  <inkml:trace contextRef="#ctx0" brushRef="#br0" timeOffset="89977.159">16808 3744 403 0,'0'0'17'0,"-3"-8"5"0,-3 3-22 0,0-1 0 16,-3 1 0-16,6 2 0 0,6-7 234 0,-6 7 42 15,0-7 9-15,0 4 2 0,3-2-181 0,-3 3-36 16,-3 2-7-16,3-5-2 0,6 3-12 0,-3-3-2 16,-3-2-1-16,0 2 0 0,6 0-16 0,3-3-3 15,3 3-1-15,6-8 0 0,-3 1 2 0,11-4 0 0,10 0 0 16,0 4 0-16,3-12-19 0,8 3-9 15,13-2 10-15,-1-1-10 0,4-4 23 0,-1 2-2 0,7-3 0 16,-1 3 0-16,4 0-7 0,-4-3-2 0,4 0 0 0,2 3 0 16,4 0-12-16,-1 0 0 0,-3 0-9 0,1 0 9 15,-1 2 0-15,1 1 16 0,-7 2-1 0,1 3-1 16,-10 2-14-16,-2-2 0 0,-1 2 8 0,-2 6-8 16,-3 0 0-16,-4 2 0 0,-5 4 0 0,-3-1 0 15,-1 2 0-15,-2-2 0 0,-6 8 0 0,-3 0 0 16,-3 0-29-1,-3 3-3-15,-4 2 0 0,-2 3-596 0,-6 3-119 0</inkml:trace>
  <inkml:trace contextRef="#ctx0" brushRef="#br0" timeOffset="90594.1072">16712 3588 921 0,'0'0'82'0,"0"0"-66"0,0 0-16 0,0 0 0 16,0 0 170-16,9 5 30 0,3 3 7 0,-6-3 1 15,-3 3-139-15,0 0-27 0,3 3-6 0,-3-3 0 16,-6 2-14-16,3 1-2 0,9-1-1 0,-6-2 0 16,-6 3-7-16,-3 2-2 0,3 0 0 0,-3-5 0 15,0 3-2-15,-3 2-8 0,-3-2 12 0,0-1-4 16,3 4-8-16,-5-9 0 0,2 3 0 0,0 0 8 15,0 2-23-15,3-4-5 0,0 2 0 0,0-3-1 16,3 3-9-16,3-3-2 0,-3 3 0 0,0-8 0 16,0 3 17-16,6-3 3 0,0 0 1 0,0 0 0 0,0 0 20 15,0 0 4-15,12-3 1 0,3 3 0 0,-3 0 15 0,9 0 3 16,0 0 1-16,2 0 0 0,4 0 7 0,-3 0 2 16,6 0 0-16,0 0 0 0,2 0-42 0,-2 0 0 15,-6-5 0-15,0 2 0 0,-1 0 13 0,1 1 7 16,-9-6 2-16,0 3 0 0,-3-3 20 0,-3-3 4 15,0 3 1-15,-3 3 0 0,-6-8 1 0,0-6 1 16,0 3 0-16,-9 0 0 0,-3 0 1 0,3 3 0 16,0-5 0-16,-3-1 0 0,-9 1-17 0,3 2-3 15,7 3-1-15,-4-6 0 0,0 6-20 0,-3 0-9 16,0-1 8-16,9 1-8 0,0 2 0 16,-3 1 0-16,0 5 0 0,6-1 0 0,6-2-16 0,0 8-1 15,-5-5-1-15,5 5 0 16,0 0-178-16,0 0-36 0,2 13-8 0,7-5 0 0</inkml:trace>
  <inkml:trace contextRef="#ctx0" brushRef="#br0" timeOffset="91433.0702">19370 2196 1382 0,'-6'-5'123'0,"-3"-1"-99"16,1-7-24-16,-4 0 0 0,3 0 118 0,-3 0 18 15,0-1 4-15,0 4 1 0,0-3-60 0,-3 5-12 16,3-6-2-16,0 1-1 0,-5 5-46 0,5 3-10 15,-6-3-2-15,6 3 0 0,-3-3-8 0,0 8-11 16,3 0 3-16,0 0 0 0,3 0-8 0,0 8 0 16,3-3-1-16,6 8 0 0,0 0 3 0,3 1 1 15,3-1 0-15,6 5 0 16,3 4-12-16,0-4-3 0,3 9 0 0,3-9 0 0,3 9 18 0,-1-6 10 16,1-3-12-16,3 3 12 0,-3-2-12 0,0-6 12 15,-4-5-12-15,-2 3 12 0,-6-3 0 0,0-3 16 16,-3-5-2-16,-3 8 0 0,-6-8 21 0,0 0 4 15,0 0 1-15,-9 0 0 0,-6 5-3 0,0 3 0 16,-3-3 0-16,-2 3 0 0,-1-2-17 0,-3-4-4 16,-3 9-1-16,0-11 0 0,1 5-15 0,2 3 8 0,-6-3-8 0,6 3 0 15,0-2 0-15,1 7 0 0,2-5-11 0,3 5 11 32,-3-5-128-32,6 2-17 0,6 4-4 0</inkml:trace>
  <inkml:trace contextRef="#ctx0" brushRef="#br0" timeOffset="92246.6523">19829 2191 979 0,'0'0'87'0,"0"-6"-70"16,0-1-17-16,0-7 0 0,3 1 110 0,-3 2 18 0,0 4 4 0,0-1 1 15,0-6-61-15,0 4-13 0,-3 2-3 0,3-3 0 16,-3 3-29-16,0 0-7 0,0 3 0 0,-3 0-1 15,-3-3 0-15,3 8 0 0,-3-5 0 16,-3 5 0-16,3 5-29 0,-3 0-6 0,-3-2 0 0,4 7-1 16,-7 4 8-16,3-1 9 15,0 0-13-15,-3 0 5 0,3 6 8 0,0 2-8 0,-3-8 8 0,6 6-8 16,1 2 8-16,2 3 0 0,-3-3 0 16,6-3 0-16,3-2 0 0,-3 0 0 15,3 0 8-15,3 3-8 0,3-6 14 0,3 0-2 0,-3-5 0 0,6 3 0 16,-3-4-2-16,3 1-1 0,0 3 0 0,-1-8 0 15,4-1 0-15,-3-2 0 0,3 3 0 0,3-6 0 16,-6 3 5-16,3-5 1 0,0 0 0 0,0-3 0 16,0 0 1-16,0 3 1 0,-1-9 0 0,-2-4 0 15,0 5 2-15,0-1 0 0,0 1 0 0,-3-5 0 16,3 4 0-16,-6 1 0 0,3-5 0 0,-3 2 0 0,3 3-7 0,-3-6 0 16,0 6-1-16,-3 0 0 0,3-6-11 15,0 6 0-15,0 0 0 0,0-1 8 0,-3 6-8 16,3 3 0-16,0-3-10 0,-3 8 10 0,0 0-14 15,0 0 3-15,0 0 1 0,6 8 0 0,0 5 0 0,0 1 0 16,6-1 0-16,-4 5 0 0,1 3 10 0,3-2 0 16,0 2 0-16,0 6 0 0,3-1 0 0,0 3-13 15,0 6 5-15,0-4 8 16,-1 1-36-16,1 2 0 0,-3-7 0 0,0-6 0 16,0 3-4-16,-3-11-1 0,-3 6 0 0,-3-6 0 0,3-5 20 15,-6-8 4-15,0 0 1 0,0 0 0 0,-6 0 0 0,3 5 0 16,-6-5 0-16,-3-5 0 15,-3 5-18-15,-3-8-3 0,1 3-1 0,-1-3 0 16,-3 2-34-16,0-2-6 0,0-2-2 0,3 2 0 16,0 0-4-16,4-3 0 0,-4 3-1 0,6-5 0 0,0 8 53 0,3-3 12 15,0-5 1-15,3 7 1 0,0-7 98 0,3 5 20 0,3 8 4 0,0 0 1 16,-3-10 3-16,3 10 0 0,0-8 0 0,0 8 0 16,3-11-32-16,-3 11-7 0,6-8-1 0,0 8 0 15,0-5-34-15,6 2-7 0,0-2-2 16,-3 5 0-16,3 5-25 0,3-5 0 0,-1 0 0 0,4 0 0 15,0 3-15-15,3 2-8 0,0 1-1 0,3-6-528 16,-4 0-106-16</inkml:trace>
  <inkml:trace contextRef="#ctx0" brushRef="#br0" timeOffset="92778.972">20269 2114 1209 0,'0'0'108'0,"0"0"-87"16,0 0-21-16,0 0 0 0,0 0 88 0,0 0 14 16,0 0 2-16,0 0 1 0,0 0-40 0,0 0-8 15,0 0-1-15,0 0-1 0,0 11-39 0,-3-3-8 16,-3-3-8-16,0 8 11 0,0 0-11 0,0 3 10 16,-2 0-10-16,-1 5 10 0,0-2-10 0,0-3 0 15,3 7 0-15,-3-4 0 0,0 7 0 0,3 1 8 0,3-6-8 0,3-2 8 16,-3-1-8-16,3-2-9 0,3 2 9 0,0-4-13 31,0-6-11-31,3 2-1 0,0 3-1 0,-3-7 0 0,6-4 10 16,-3 4 3-16,0-6 0 0,3 2 0 0,-3-4 13 0,3 2 0 15,-4 0 0-15,4-8 0 0,-3 5 0 0,0 0 0 0,3-2 0 16,-3-3 0-16,0 3 10 0,0-3-2 16,0-3 0-16,3 3 0 0,-3-5 13 0,3 0 3 15,3-8 0-15,0 2 0 0,-3 1-14 0,0-3-2 0,2 2-8 16,-2-5 12-16,0 3 6 0,0-5 1 0,-3 5 0 0,0-3 0 15,3 3-7-15,-3-6-2 0,0 9 0 0,3-6 0 16,0 8-10-16,-3-3 0 0,0 6 0 0,0 0 0 16,0 0 0-16,0 5 0 0,0 2 0 0,2 6 0 15,-8 0 0-15,6 6 0 0,3-4 0 0,0 9 0 0,0 2-9 16,3 8 9-16,-3-2 0 0,0 2 0 0,3 5-9 16,-3 1 9-16,6 2 0 0,-3 5-9 0,-3-2 9 15,2 8 0-15,-2-6 0 0,3 3-8 16,-3-5-18-1,3 2-3-15,-3-2-1 0,0-5 0 0,0-9-2 0,-3-2-1 0,0 3 0 16,0-6 0-16,-3-8 11 0,-3 3 2 0,0-8 1 0,0 0 0 16,-9 5-17-16,3-5-3 15,-3 0-1-15,-3-5 0 0,0 0-124 0,-6 2-26 0</inkml:trace>
  <inkml:trace contextRef="#ctx0" brushRef="#br0" timeOffset="92914.5998">20448 2302 172 0,'0'0'16'0,"6"0"-16"0,0-8 0 0,3 8 0 15,-9 0 245-15,6 0 47 16,3 0 8-16,0 3 3 0,-1 2-191 0,1 0-39 0,3 3-7 0,0-3-2 16,-3 3-36-16,6 6-8 0,-3-9-2 0,3 8 0 31,-3-5-35-31,0 0-7 0,2 3-2 0</inkml:trace>
  <inkml:trace contextRef="#ctx0" brushRef="#br0" timeOffset="93352.4325">20885 2418 1429 0,'0'0'63'0,"0"0"13"0,0 0-60 0,3 8-16 0,0 5 0 0,0-5 0 16,0 3 43-16,0-3 5 0,0-3 2 0,-3-5 0 16,0 0-23-16,0 0-5 0,-3 8-1 0,3-8 0 15,-6 5-2-15,3-10-1 0,-3 3 0 0,-3-4 0 16,-2 1 0-16,-1-8 0 0,0 5 0 0,-3-5 0 15,3-1-7-15,0 1-2 0,0-5 0 0,3 4 0 0,-3-4-9 0,3 5 0 16,3-9 9-16,3 4-9 0,3-1 0 0,0-2 0 16,0 3 0-16,3-3 0 0,3 2 0 0,3 0 8 15,0-2-8-15,3 8 0 0,3-5 0 0,-3 4 9 16,3 4-9-16,-3-1 0 0,-3 6 12 0,3-6-12 16,-1 9 12-16,4-4-12 0,-3 12 9 0,0-6-9 15,0 0 0-15,0 0 9 0,-3 8-9 0,0-3 0 16,0-2 0-16,-3 7 0 0,0-5-9 0,-3 3 9 15,-3-8 0-15,3 8 0 0,-3 3 0 0,0 2 0 16,-3 0 0-16,0-5 0 0,-3 5 0 0,-3 1 8 16,0 4 0-16,-3-5 1 0,0 6-9 0,0-6 10 15,0 8-10-15,3-10 10 0,6 2-10 0,-3 0 10 16,0 1-10-16,3 2 10 0,-2-3-10 0,5 5 10 16,0-10-10-16,0 8 10 0,-3-3 3 0,3 1 1 0,0-1 0 0,3 0 0 15,5 0-14-15,1-5-16 0,-3 3 3 0,6-3 1 16,3 5-8-16,-3-8 0 0,6 3-1 0,-3-3-555 15,6 3-110-15</inkml:trace>
  <inkml:trace contextRef="#ctx0" brushRef="#br0" timeOffset="93714.1822">21463 2109 1695 0,'9'-21'37'16,"-6"13"8"-16,3-3 2 0,0-2 1 0,0-3-39 0,3 3-9 0,-3-3 0 0,-1 3 0 0,1-3 59 0,-3 5 9 16,-3 3 3-16,0 0 0 0,0 8-39 0,0 0-7 15,-3-10-1-15,-3 7-1 0,-2 3-23 16,-1 8-18-16,-3-3 3 0,-3 3 1 0,0 5-2 16,0 1 0-16,-3-1 0 0,3 5 0 0,0 1 2 0,1-3 0 15,2 2 0-15,3-4 0 0,3 4 14 0,0-5 0 16,3 6-10-16,3 2 10 0,6-8 0 0,0 6 0 15,3-1 0-15,3-2 0 0,2 3 0 0,-2-6 10 16,0 5-1-16,3-2 0 0,-3-2 3 0,0 1 0 16,-6-1 0-16,3-6 0 0,-3 5 9 0,-3 0 3 15,0-5 0-15,-3 3 0 0,-3 2 9 0,-3-5 3 0,-6 2 0 16,-3 4 0-16,-6-1 0 0,-3 0 0 0,1 0 0 16,-7 3 0-16,-3 0-36 0,-3 5-17 0,-2-8 1 15,2 6 1 1,3-1-85-16,-3 4-18 0,-2 4-3 0,-1 0-749 0</inkml:trace>
  <inkml:trace contextRef="#ctx0" brushRef="#br0" timeOffset="94912.5895">12694 5334 864 0,'0'0'38'0,"0"0"8"0,-3-5-37 0,3 5-9 0,0 0 0 15,0 0 0-15,0 0 104 0,0 0 18 0,0 0 4 0,0 0 1 16,0 0-78-16,-9 5-15 0,0 6-3 0,3-1-1 16,-3 3-19-16,3 6-11 0,-3 5 12 0,-3 0-12 15,1-1 10-15,-1 6-10 0,-3 6 8 0,0 2-8 16,0 0 0-16,-3 3 0 0,3 5 0 0,-3 5 0 15,-2 5 8-15,-1 4-8 0,0 4 0 0,-3 3 8 16,3 0 12-16,-3 1 3 0,4-1 0 0,-1-5 0 16,-3-6-23-16,3-5 0 0,6-5 0 0,-3-5 0 31,6-8-16-31,-2-3-8 0,2-5-2 0</inkml:trace>
  <inkml:trace contextRef="#ctx0" brushRef="#br0" timeOffset="95515.042">12530 5398 576 0,'-6'10'51'0,"0"3"-41"0,0-2-10 0,-3 5 0 15,0 2 68-15,1 1 11 0,-1 2 2 0,-3-5 1 16,0 5-19-16,3-2-4 0,-3-6-1 16,3 3 0-16,0-8-10 0,0 0-3 0,0 2 0 0,3-7 0 15,0 2-18-15,3 0-4 0,-3-2-1 0,6-3 0 16,0 0-13-16,0 0-9 0,0-3 12 0,0-5-12 16,0 3 0-16,3-8 0 0,0 2 0 0,3 1 0 15,0-4 0-15,0 1 0 0,0-3 0 0,3 1 0 16,0-4 0-16,3 6 0 0,-6-6 0 0,6 6 0 15,-3-3 16-15,0 3-3 0,-3 2-1 0,3 3 0 0,-3-2 7 16,2 5 1-16,-2 2 0 0,0-5 0 0,0 3-2 16,0 5 0-16,-6 0 0 0,6 0 0 0,3 0-7 15,-3 0-2-15,3 2 0 0,-3 9 0 0,0-6 3 16,0 6 1-16,0-1 0 0,3 1 0 0,-3 7 7 16,0-2 2-16,0 3 0 0,3 2 0 0,-3-5 6 15,-1 5 2-15,-2 0 0 0,3-2 0 0,0 2-16 16,0-8-3-16,-3 3-1 0,3-3 0 0,0 0-1 0,-3-2 0 15,0 0 0-15,0-3 0 0,3-3-9 0,-3 3 0 16,0-3 0-16,-3-5 0 16,0 0-56-16,0 8-9 0,0 0-3 0,-6 0-688 15</inkml:trace>
  <inkml:trace contextRef="#ctx0" brushRef="#br0" timeOffset="96232.6896">11238 6596 1152 0,'0'0'102'0,"0"0"-82"0,0 0-20 0,0 0 0 16,0 0 93-16,0 0 15 0,0 0 2 0,0 5 1 16,3 6-76-16,3 0-15 0,-3 4-4 0,0 1 0 15,0 5-6-15,0 1-2 0,6 4 0 0,0 1 0 16,0-1-8-16,0 0 0 0,0 4 0 0,3-4 0 15,0-5 0-15,-3 0 0 0,0-2 0 0,-1-3 0 16,1-6 0-16,0 1 0 0,-3-6 0 0,-3 0 0 0,3 1 12 0,-6-6-4 16,0 0 0-16,0 0 0 15,9-3 8-15,-3-2 2 0,0 0 0 0,0-6 0 0,0 3-2 0,3-3 0 16,-6-2 0-16,3-3 0 0,0 3-16 0,0-3 10 16,0 0-10-16,0 0 8 15,0-2-8-15,0 2 0 0,2 0 0 0,-2 0-11 16,0 3-42-1,3 3-9-15,0-4-2 0</inkml:trace>
  <inkml:trace contextRef="#ctx0" brushRef="#br0" timeOffset="96505.9501">11697 6689 1144 0,'0'0'51'0,"0"0"10"0,0 0-49 0,-3 5-12 0,0 0 0 0,0 3 0 15,0-3 61-15,0 3 10 0,0 0 1 0,0 3 1 16,-3 0-27-16,0 2-6 0,0 3 0 0,0 0-1 16,0-1-21-16,0 4-4 0,0-1-1 0,3 1 0 15,-3 2-13-15,3-2 0 0,0-3 0 0,0 2-10 16,0-2 10-16,3-3 0 0,0-2 0 0,0-1 0 16,0-2 0-16,6 0 8 0,-6-8-8 0,3 8 11 15,6-5-11-15,-3-1 0 0,3-2 0 0,3 0 8 16,0-2-8-16,0-4-16 0,0 1 4 0,0-3 1 31,0 0-33-31,0-2-8 0,-1-1 0 0,-2 1-1 0,3-1-120 16,-3-2-24-16,3-11-5 0,-6 5-1 0</inkml:trace>
  <inkml:trace contextRef="#ctx0" brushRef="#br0" timeOffset="96682.4703">11724 6808 806 0,'-3'0'72'0,"-3"2"-58"15,0-2-14-15,0 3 0 0,0 0 98 0,3-1 17 16,3-2 3-16,0 0 1 0,0 0-24 0,0 0-5 15,0 0-1-15,0 0 0 0,0 0-61 0,0 0-12 16,0 0-2-16,6 6-1 0,0-4-4 0,3-2-1 16,-3 3 0-16,5-6 0 0,-2-2-8 0,3-3-17 15,3-3 4-15,-3 4 1 16,0-4-31-16,0 0-5 0,-3-2-2 0,0 3 0 16,0-1-126-16,-3 0-24 0</inkml:trace>
  <inkml:trace contextRef="#ctx0" brushRef="#br0" timeOffset="96850.0334">11747 6612 979 0,'-9'0'43'0,"6"0"9"0,0-3-41 0,-2 3-11 15,2 0 0-15,0 0 0 0,-3 0 81 0,6 0 15 0,0 0 2 0,0 0 1 16,0 0-29-16,0 0-6 0,0 0 0 0,0 0-1 16,9 0-39-16,-9 0-7 0,0 0-1 0,0 0-1 15,11 0-15-15,1 0 0 0,3 0 0 0,0 0 0 16,0 3-14-16,0-3 1 0,3 0 0 0,3 0-456 15,-7 0-91-15</inkml:trace>
  <inkml:trace contextRef="#ctx0" brushRef="#br0" timeOffset="97146.7816">12167 6728 864 0,'-6'0'76'0,"0"0"-60"16,6 0-16-16,-6-2 0 0,3-1 132 16,-3 3 23-16,0-5 5 0,0 2 0 0,0 0-79 15,0 1-16-15,-2-3-3 0,-1 2-1 0,0 0-31 0,0 1-6 16,-3 2-2-16,3-3 0 0,-3 0-22 0,3 6 0 16,-3 0 0-16,0-1 0 15,0 4-24-15,0 1-4 0,1 1 0 0,-4 3 0 0,3 2 7 0,3 0 1 16,-3 3 0-16,3 0 0 0,0 3 20 0,0-3 0 0,3-1 0 0,0 1 0 15,3 0 0-15,0-3 8 0,6 1 0 0,0-4 0 16,0 4-8-16,6-4-11 0,0 3 3 0,6-5 0 31,0-2-30-31,0-1-6 0,6 0 0 0</inkml:trace>
  <inkml:trace contextRef="#ctx0" brushRef="#br0" timeOffset="97373.1759">12441 6649 1609 0,'-9'0'71'16,"6"0"15"-16,-3 3-69 0,3-1-17 0,3-2 0 0,-3 6 0 16,-3-4 66-16,3 6 10 0,-3 0 1 0,3 0 1 0,0 3-55 0,0 2-11 15,0 3-3-15,-3 2 0 0,6 3-9 0,-3 3 0 16,3-3-12-16,-3 3 12 15,3 0-46-15,3-3-2 0,-3 3 0 0,3-3 0 16,0 0-117-16,0-2-24 0,-3-3-5 0</inkml:trace>
  <inkml:trace contextRef="#ctx0" brushRef="#br0" timeOffset="97568.847">12239 6699 1868 0,'0'0'83'0,"-3"-5"17"0,3 5-80 15,3-8-20-15,-1 0 0 0,7 0 0 0,0-2 97 0,6-4 16 0,3 1 3 0,6 3 1 16,-3-4-69-16,3 4-13 0,2-4-3 0,1 1-1 16,3 3-31-16,3 2-16 0,5-3 1 0,1 6-1038 15</inkml:trace>
  <inkml:trace contextRef="#ctx0" brushRef="#br0" timeOffset="102421.6827">2356 6247 1839 0,'0'0'81'0,"0"0"18"0,0 0-79 15,0-5-20-15,0 2 0 0,9-2 0 0,-3 2 49 0,3-2 7 16,6-1 0-16,-3 4 1 0,3-1-37 0,3 3-8 15,2-3-2-15,7 1 0 0,-3 2-10 0,12 0 0 16,-9 2 9-16,8 1-9 0,4 2 0 0,3-2 0 16,-1 2 0-16,1 1 0 0,0-1-14 0,5 3-4 15,-8 0-1-15,6 2 0 16,2 1-140-16,-2 0-28 0,32 10-5 0,-17-3-2 16</inkml:trace>
  <inkml:trace contextRef="#ctx0" brushRef="#br0" timeOffset="102819.627">3148 6067 1854 0,'-12'-11'82'0,"6"6"17"0,3 0-79 0,0-3-20 0,-3 3 0 0,3-3 0 16,-3 2 84-16,3 1 12 0,3 0 4 0,0 2 0 15,0 3-54-15,0 0-10 0,0 0-3 0,0 0 0 16,0 0-33-16,9 0 0 0,0 3 0 0,3 5 0 16,0 2 0-16,6 3 0 0,-6 1-10 0,6 2 10 15,3-1-12-15,-1 4 12 0,-5-1-10 0,3 1 10 16,3-3-12-16,-3 5 3 0,0-5 1 0,3 0 0 16,-10 0 8-16,4-3 0 0,0-3 0 0,-6 1 0 15,3 0 0-15,0-3 8 0,-3 0 0 0,0-6 0 16,0 1 16-16,-9 2 4 0,9-5 1 0,-9 0 0 15,0 0 5-15,0 0 1 0,0 0 0 0,0 0 0 0,0 0-5 0,0 0-1 16,0 0 0-16,0 0 0 0,0 0 11 0,-9 0 3 16,3-3 0-16,-9 3 0 0,0 0-14 0,0 0-2 15,-9 0-1-15,3 3 0 0,1 0-3 0,-7 2-1 16,-3 0 0-16,0 1 0 16,1 4-42-16,-1 3-8 0,-6 1-1 0,9 9-1 15,-11 4-182-15,2 10-36 0</inkml:trace>
  <inkml:trace contextRef="#ctx0" brushRef="#br0" timeOffset="129173.8291">1175 9398 345 0,'0'0'15'0,"0"0"4"0,0 0-19 0,0 0 0 0,0 0 0 0,0 0 0 16,0 0 187-16,0 0 33 0,6-5 8 0,-3-1 0 15,3-2-168-15,-4 1-33 0,7 1-7 0,-6 1-2 16,6-3 21-16,0 0 4 0,-6 3 1 0,3-3 0 16,6 3 0-16,-3-1 1 0,0 1 0 0,-6 0 0 15,6-1-27-15,3 1-6 0,0 2 0 0,3 1-1 16,-4 2 8-16,1 0 1 0,6 0 1 0,-6 2 0 16,6 1 11-16,-3 0 1 0,6-1 1 0,-3 1 0 15,2-3-2-15,-2 3 0 0,3-1 0 0,0 1 0 16,0-3-7-16,-3 3-1 0,2-3-1 0,1 0 0 15,3 0-11-15,3-3-1 0,-9 3-1 16,3-3 0-16,-7 3-2 0,7 0 0 0,-3-2 0 0,3-1 0 0,-3 3-20 16,3 0-4-16,-3-3 0 0,2 1-1 15,-5 2-17 1,0-3-3-16,0 0-1 0,3 3 0 0,-9-2-34 0,3 4-8 0,0 1 0 16,0-3-422-16,-4 0-84 0</inkml:trace>
  <inkml:trace contextRef="#ctx0" brushRef="#br0" timeOffset="129653.938">2112 9192 432 0,'0'0'19'0,"0"0"4"0,0 0-23 0,0 0 0 0,0 0 0 0,0 0 0 15,3-6 36-15,3 1 2 0,-12-3 1 16,6 8 0-16,6-5 9 0,-12-3 3 0,3 3 0 0,-3-3 0 15,3 2 22-15,-3 1 5 0,0-3 1 0,0 3 0 16,-2 0-15-16,2-1-4 0,0 4 0 0,-3-4 0 16,6 4-6-16,-6-1-2 0,0 0 0 0,6 1 0 15,-9-1-11-15,6 3-2 0,-3 3-1 0,0-1 0 16,3-4-3-16,0 4-1 0,-3 4 0 16,3-4 0-16,0 1-17 0,3 0-3 0,-5 2-1 0,2-2 0 15,3 2-13-15,0-3 11 0,-6 4-11 0,3-4 10 16,0 4 8-16,6-1 2 0,0-5 0 0,-6 5 0 15,6 1 3-15,0-6 1 0,0 0 0 0,6 5 0 16,-6 3-12-16,6 0-3 0,3 2 0 0,3 1 0 16,2 0 0-16,-2-1 0 0,6 1 0 0,-3-1 0 0,3 1-9 0,0-1 0 15,3 1 0-15,-6 0 0 0,5 2 17 0,-2-5-1 16,0 0-1-16,-3 0 0 0,3 0-15 0,0-3 0 16,-6 3 8-16,5-3-8 0,-8-2 23 0,3 2 1 15,-3-2 1-15,-6-1 0 0,-3-2 17 0,0 0 3 16,0 0 1-16,0 0 0 0,0 0-1 0,0 0 0 15,0 0 0-15,0 0 0 0,-3 0-18 0,-6 0-4 16,-3-2-1-16,3 2 0 0,-5-3-22 0,2 3 0 16,3 0-10-16,-3 3 10 15,0-1-111-15,-6 4-15 0,3 2-3 0,0 5-866 0</inkml:trace>
  <inkml:trace contextRef="#ctx0" brushRef="#br0" timeOffset="130686.3701">633 9091 1220 0,'-15'-3'54'0,"15"3"11"0,0 0-52 0,-3 0-13 0,0 0 0 0,3 0 0 15,0 0 63-15,-9 0 9 0,9 0 3 0,-6 0 0 16,3 3-28-16,3-3-6 0,0 0-1 0,0 0 0 15,0 0-24-15,0 0-4 0,0 0-2 0,0 5 0 16,3 3-10-16,3 3 0 0,-6 2 0 0,9 0 0 16,-3 1 12-16,3-1-4 0,0 0 0 0,3 0 0 0,3-2-8 0,-3 2 0 15,-4 0 9-15,4 1-9 0,6-4 0 0,-6 3 0 16,0 1 0-16,0-4 0 16,3 1-32-16,-3-1-8 0,-3-2-2 0,0 0-676 15</inkml:trace>
  <inkml:trace contextRef="#ctx0" brushRef="#br0" timeOffset="130904.7784">654 9411 691 0,'-9'-2'30'0,"0"2"7"0,6 0-29 0,-3 2-8 15,3-4 0-15,-3-1 0 0,3 0 239 0,0 1 46 16,3-4 10-16,0 6 1 0,-6-5-187 0,12-3-37 15,-6-2-8-15,6-1-2 0,0-2-26 0,3-3-6 16,6-3-1-16,0 1 0 0,5-3-6 0,-5-3-2 0,6 0 0 16,6 0 0-16,-3-2-21 0,3-1 0 0,2 3 0 0,1-2 0 31,0 2-72-31,0 0-20 0,-4 1-3 0</inkml:trace>
  <inkml:trace contextRef="#ctx0" brushRef="#br0" timeOffset="131756.0439">645 10025 1026 0,'0'0'45'0,"0"0"10"0,-3-5-44 0,-3-1-11 0,3 1 0 0,3 5 0 16,0-2 74-16,-6-4 13 0,3 4 2 0,3 2 1 16,0 0-31-16,0-6-7 0,-6 4 0 0,6 2-1 15,0 0-24-15,0 0-5 0,0 0-1 0,-3 2 0 16,0 4-13-16,3 4-8 0,0 3 10 0,0 3-10 0,0 3 8 0,0 2-8 15,3 3 0-15,0 0 0 0,3 2 13 0,-6 1-3 16,9 2-1-16,-6-6 0 0,3 1-1 0,-3 0 0 16,0-5 0-16,3-4 0 0,-6-1 19 0,3-1 3 15,3-2 1-15,-6-4 0 0,0-1 1 0,0-6 1 16,0 0 0-16,0 0 0 0,0 0-4 0,0 0-1 16,0 0 0-16,3-6 0 0,-3-4-28 0,0-1 0 15,3-2 0-15,-3-3 0 0,-3 3 0 0,3-3 0 16,3 3 0-16,-3 0-10 0,0-3 10 0,0 3 0 15,0 2 0-15,0-2-8 0,0 2 8 16,0 1 0-16,6 2 0 0,-6 2 0 0,0 6 0 0,0 0 0 16,3-2-9-16,-3 2 9 0,5 0 0 0,7 2 12 15,-9 4-2-15,6 2 0 0,3 2-19 0,-3 1-4 16,-3 2-1-16,3 0 0 0,-3 0 14 0,3 1 0 16,-9 1 0-16,6 1 0 0,-3 0 12 0,-3 3 6 0,-3-1 1 0,-3 1 0 15,-3 2 19-15,6-3 4 0,-6 4 1 0,0 1 0 16,0-4-12-16,-3 2-3 0,3-2 0 0,-3-1 0 15,1-2-18-15,-1 3-10 0,3-6 10 0,0 0-10 16,-3 0-71 0,3 1-20-16,-3-7-4 0</inkml:trace>
  <inkml:trace contextRef="#ctx0" brushRef="#br0" timeOffset="132470.7198">1175 10134 691 0,'0'0'61'0,"0"0"-49"16,0 0-12-16,0 0 0 0,-3 0 108 0,3 0 20 15,0 0 3-15,0 0 1 0,-9 0-59 0,9 0-11 16,0 0-2-16,0 0-1 0,0 0-36 0,0 0-7 16,0 0-2-16,9-3 0 0,3 0 2 0,-1 1 0 15,-2-1 0-15,9 0 0 0,-6 1 2 0,6-1 1 16,-6 0 0-16,0 1 0 0,3 2 7 0,0 0 2 0,2 0 0 0,1 0 0 15,3 2 5-15,0-2 2 16,0 0 0-16,0 3 0 0,-3-3-6 0,5 0-1 16,4 3 0-16,-6-1 0 0,0 1-13 0,0-3-3 15,2 0-1-15,4 0 0 0,-3 0-11 0,3 3 0 16,-6-3 0-16,-1 2 0 0,4 1 0 0,0 0 8 16,-3-1-8-16,0 1 0 0,0-1 0 0,-6 4 0 0,2-4 0 15,1 1 0 1,-6 0-52-16,6-1-5 0,-12 4-2 0,9-6-737 0</inkml:trace>
  <inkml:trace contextRef="#ctx0" brushRef="#br0" timeOffset="132873.5128">1919 10017 115 0,'0'0'10'0,"0"0"-10"16,0 0 0-16,-9 3 0 16,0-1 224-16,3 1 44 0,0-3 8 0,-3 0 1 0,3 0-145 15,0 0-30-15,0 0-6 0,3 0 0 16,3 0-35-16,0 0-6 0,-9 0-2 0,9 0 0 0,0 0-14 0,0 0-3 16,0 0-1-16,0 0 0 0,0 0-15 0,0 0-4 15,0 0 0-15,3 8 0 0,3 3 0 0,-3-3 0 16,6-1 0-16,3 4 0 0,-3 0 7 0,3-1 1 15,3-2 0-15,-3 0 0 0,0 0-3 0,5 0 0 16,-8 0 0-16,3 0 0 0,0-6-1 0,0 6 0 0,3-5 0 16,-9 0 0-16,9 2 20 0,-9-2 4 15,3-3 1-15,0 2 0 0,-3 1-17 0,0-3-3 0,-6 0-1 16,5 0 0-16,4 0 18 0,-6 0 3 0,0 0 1 16,-3 0 0-16,0 0 3 0,0 0 1 0,0 0 0 0,0 0 0 15,0 0-11-15,-6 3-3 0,-3 2 0 16,-2-2 0-16,2-1-6 0,-6 3-2 0,3 1 0 15,-3 2 0 1,0 0-44-16,0 5-10 0,-6 0-2 0,4 3-828 0,-10 8-167 16</inkml:trace>
  <inkml:trace contextRef="#ctx0" brushRef="#br0" timeOffset="137406.0874">1493 12195 864 0,'-9'-3'76'0,"3"0"-60"0,3 3-16 0,-6-5 0 0,6 5 116 0,-6-5 20 16,3 5 4-16,1-6 0 0,5 4-59 0,0 2-12 16,-9-3-2-16,9 3-1 0,-6-5-10 0,6 5-3 15,0 0 0-15,-3-3 0 0,3 3-18 0,0 0-4 16,0-5-1-16,0 5 0 0,0 0-11 0,0 0-3 16,0 0 0-16,0 0 0 0,0-5-3 0,0 5-1 0,0-6 0 0,9 4 0 15,-6-4-12-15,3 4 0 0,5-1 0 16,1 3 0-16,0-2 14 0,3-1-3 0,0 3-1 0,3 0 0 15,0 0-10-15,6 3 0 0,-4-3-12 16,7 2 12-16,-3-2 0 0,3 0 0 16,-6 0 12-16,8 0-4 15,-5 3-29-15,3-1-7 0,0 1 0 0,0-3-564 0,-4 5-112 0</inkml:trace>
  <inkml:trace contextRef="#ctx0" brushRef="#br0" timeOffset="137832.9955">1969 11943 979 0,'-9'0'43'15,"3"0"9"-15,-2 0-41 0,2 0-11 0,0 3 0 0,3-3 0 16,-6 0 132-16,6 0 24 0,-3 3 4 0,6-3 2 16,0 0-94-16,0 0-20 0,-3 2-3 0,3-2-1 0,0 0-24 0,-6 6-6 15,12 1-1-15,-6 1 0 0,0-2-13 0,9 2 0 16,-6 2 0-16,6-4-10 0,0 1 10 0,3 4 0 16,-1-3 0-16,7 5 0 0,-3-2 0 0,3-1 9 15,3 1 0-15,0 2 0 0,0-2 11 0,-1-1 3 16,4 4 0-16,0-4 0 0,-6 1 17 0,3-3 3 15,0 0 1-15,-4 0 0 0,-2-3-32 0,3 3-12 16,-9-6 8-16,3 4-8 0,-3-4 31 0,-9-2 1 16,0 0 0-16,0 0 0 0,0 0 0 0,0 0 0 0,0 0 0 15,0 8 0-15,0-2-16 0,-12 2-4 16,3-3 0-16,-6 3 0 16,0 0-31-16,-3 2-6 0,7 1-2 0,-10-1 0 15,-6 4-22-15,6-4-5 0,0 3-1 0,3 3 0 16,3-2-128-16,-5 4-25 0</inkml:trace>
  <inkml:trace contextRef="#ctx0" brushRef="#br0" timeOffset="138196.7242">1469 12700 1602 0,'-6'3'71'0,"6"-3"14"0,-6 2-68 0,3 1-17 16,-3-3 0-16,6 0 0 0,0 0 53 0,0 0 7 15,0 0 2-15,0 0 0 16,0 0-33-16,6 5-6 0,3 1-2 0,3-4 0 0,-3 3-11 0,3-2-2 15,6 0-8-15,-3-1 12 0,6 4-12 0,0-4 9 16,2 1-9-16,4 2 8 0,0-2-8 0,-3 2 0 16,2 1 0-16,4 1 8 0,0-1-8 0,0-1 0 15,-6 0 0-15,5 1 0 0,-2-1 0 0,-6-2 0 0,0 2 0 16,0 0-11-16,0 0-9 0,-4-2-3 0,-5 0 0 16,0-1 0-1,0 4-23-15,3-6-5 0,-9 2-1 0,0-2-718 0</inkml:trace>
  <inkml:trace contextRef="#ctx0" brushRef="#br0" timeOffset="138544.7813">1990 12562 1670 0,'0'0'148'0,"0"0"-118"15,-9 6-30-15,9-6 0 16,0 0 40-16,0 0 3 0,0 0 0 0,3 8 0 0,3-3-23 16,-3 0-5-16,6 1-1 0,0 1 0 0,3-1 0 0,6 4 0 15,-6-4 0-15,9 4 0 0,2-2-14 0,1 3 0 16,-9-1 8-16,6 4-8 0,6-4 0 0,-6 1 0 16,-4 2 0-16,4 0 0 0,-6-2-10 0,0 2 2 15,0-5 0-15,-6 3 0 0,0-4 8 0,0 4 11 16,-6 0-3-16,-3-3 0 0,0-1 39 0,0 1 7 15,-3 3 2-15,-6 0 0 0,3-1-11 0,0-2-1 16,-3 0-1-16,-6 0 0 0,0 3-11 0,3-6-3 0,-6 3 0 16,6 0 0-16,4-3-1 0,-4 0 0 15,-6 3 0-15,6-5 0 0,3 0-39 0,-3 2-8 16,-3-3-1-16,3 1-704 0,3 0-141 16</inkml:trace>
  <inkml:trace contextRef="#ctx0" brushRef="#br0" timeOffset="138991.1001">1428 13446 1497 0,'-15'11'66'0,"9"-9"14"0,3 1-64 0,-3 0-16 15,6-3 0-15,0 0 0 0,0 0 99 0,0 0 16 0,0 0 3 0,0 0 1 16,15 2-73-16,-9 1-14 0,9 0-4 0,-4-1 0 16,7-2-8-16,-3 3-3 0,6-3 0 0,6 3 0 15,-3-1-9-15,5-2-8 0,1 0 9 0,6 3-9 16,-3-1 8-16,5 4-8 0,4-1 0 0,-6 0 0 31,2 3-34-31,1 3-13 0,0-3-2 0,-3 5-840 0</inkml:trace>
  <inkml:trace contextRef="#ctx0" brushRef="#br0" timeOffset="139391.5658">1960 13354 1933 0,'-14'5'85'0,"14"-5"19"0,-6 5-84 0,0-2-20 15,6-3 0-15,0 0 0 0,0 0 48 0,0 0 4 16,0 0 2-16,0 0 0 0,0 0-31 0,0 0-7 15,0 0 0-15,6 5-1 0,0 3-15 0,8-3 0 16,-2 3-9-16,6-2 9 0,-3 1-10 0,6 1 10 16,6 0-10-16,-6 0 10 0,2 3-11 0,1-1 11 0,0 1-12 0,3 2 12 15,-6 0-16-15,-1 1 3 16,1-4 1-16,-9 1 0 0,0-1 12 0,-3-2 10 16,-3 3-2-16,-3 0 0 0,-3-1 52 0,0-2 9 15,-3 5 3-15,-3-2 0 0,-3 2-3 0,-3-2 0 16,0 2 0-16,0-2 0 0,-5 2-27 0,-1 0-6 15,3-2 0-15,-3-1-1 0,-9 1-35 0,6-1 0 0,0 1 0 16,1-1 0 0,-4 1-120-16,3 0-19 0,-3 2-3 0</inkml:trace>
  <inkml:trace contextRef="#ctx0" brushRef="#br0" timeOffset="180638.0557">5461 16566 1054 0,'0'0'47'0,"0"0"9"0,0 0-44 0,-3 5-12 0,0-2 0 0,3-3 0 16,0 0 79-16,0 0 13 0,-6 2 4 0,6-2 0 16,0 0-41-16,0 0-8 0,-6 5-2 0,6-5 0 15,0 0-45-15,0 0 0 0,0 0 0 0,0 0 0 16,0 0 8-16,0 0 6 0,0 0 1 0,0 0 0 15,-3-2 4-15,3 2 1 0,0 0 0 0,0 0 0 16,0 0-8-16,0 0 0 0,0 0-1 0,0 0 0 16,9 0 9-16,-3 2 3 0,-6-2 0 0,12 0 0 0,0 0-11 0,0 0-1 15,-3 0-1-15,2 0 0 0,4 0 5 0,-6 0 1 16,6 0 0-16,-3 0 0 0,3-2 8 16,-3 2 1-16,3-3 1 0,0 1 0 0,0-1-14 15,-1 0-4-15,1 1 0 0,0-1 0 0,-3 3-8 16,3 0 8-16,0 0-8 0,0 0 8 0,-3-3-20 15,0 3-4-15,-1 0 0 0,1 0-1 16,0 3-27 0,-3-3-4-16,0 3-2 0,0-1-774 0</inkml:trace>
  <inkml:trace contextRef="#ctx0" brushRef="#br0" timeOffset="181073.4929">5544 16730 1558 0,'0'0'69'0,"0"0"15"0,0 0-68 0,0 0-16 0,0 0 0 0,0 0 0 16,0 0 40-16,0 0 4 0,0 0 0 0,0 0 1 15,0 0-22-15,0 0-5 0,0 0-1 0,6 0 0 0,0 0-5 0,-6 0 0 16,3-3-1-16,3 3 0 0,0-3 13 0,-6 3 4 15,6 0 0-15,-3-2 0 0,3 2 22 0,0-3 5 16,3 0 1-16,-3 1 0 0,0 2-4 0,0 0 0 16,3 0 0-16,-1 0 0 0,1 0-21 0,3 0-5 15,0 2-1-15,3 1 0 0,0-3-15 0,-3 3-10 16,6-1 12-16,-9 4-12 0,6-1 0 0,-1-2 0 16,-2-1-15-16,0 1 5 15,0 2-151-15,-3-2-31 0</inkml:trace>
  <inkml:trace contextRef="#ctx0" brushRef="#br0" timeOffset="187189.0195">6437 16510 547 0,'0'0'24'0,"0"0"5"0,0 0-29 0,0 0 0 0,0 0 0 0,0 0 0 15,0 0 68-15,0 0 7 0,0 0 1 0,0 0 1 0,0 0-25 0,0 0-4 16,-6 0-2-16,6 0 0 0,0 0 5 0,0 0 1 16,-6 0 0-16,6 0 0 0,0 0-4 0,-6 0 0 15,0-3 0-15,6 3 0 0,0 0-16 0,0 0-3 16,-6 0-1-16,6 0 0 0,0 0 13 0,0 0 3 15,-6-2 0-15,6 2 0 0,-5-3-19 0,5 3-3 16,0 0-1-16,0 0 0 0,-6 0-21 0,6 0 9 16,0 0-9-16,0 0 0 0,0 0 0 0,0 0 0 15,0 0 0-15,0 0-12 0,3 8 12 0,2 0-11 16,-2 3 11-16,3-1-10 0,-3 1 10 0,3 5 0 16,-3-1 0-16,0 1-8 0,3 3 8 0,-3 2 0 15,0-2 0-15,0 2-8 0,3 0 8 0,-6 0 0 16,0-2 0-16,3-1 0 0,-3-2 0 0,0 0 8 15,-3 0-8-15,3-6 11 0,-3 1 4 0,3-1 1 16,-3 1 0-16,3 0 0 0,-3-6-8 0,3 0-8 16,0-5 11-16,-3 8-11 0,3-8 0 0,0 0-14 0,-6 3 1 0,6-3 0 15,0 5-6-15,0-5-1 0,0 0 0 0,0 0 0 16,0 0 5-16,0 0 1 0,-3 0 0 0,3 0 0 16,0 0 14-16,0 0 0 0,-6-3 0 0,0-2 10 15,3-3-10-15,3 3 12 0,-6-6-12 16,1 1 12-16,2-6-12 0,0 0 12 0,3-3-12 0,-3-2 12 15,3-5-12-15,3-3-11 0,0 0 3 0,0 0 0 16,2-3-4-16,1 3 0 0,0-3 0 0,3 3 0 16,3 2-8-16,0 1-3 0,0-1 0 0,0 4 0 15,3 4 2-15,-3-2 0 0,0 2 0 0,5 4 0 16,-2 1-3-16,3 4 0 0,0-1 0 0,-3 3 0 16,3 3 10-16,0 2 2 0,0 3 0 0,-1 0 0 15,-2 3 20-15,0 2 5 0,0 3 1 0,-3 0 0 16,0-3 22-16,-3 3 5 0,0 3 1 0,-3 2 0 15,0-2 11-15,-3 2 3 0,0 0 0 0,-3 0 0 16,-3 3-18-16,0 0-3 0,0 3-1 0,-6-1 0 0,0 1-19 0,-3 2-4 16,-3-3-1-16,0 4 0 0,0-1-10 0,-3 3 0 15,1-1 0-15,-1 1 8 0,3-3-8 0,-3-2 0 16,0-3 0-16,3 0 0 16,0-3-26-16,0-3-1 0,4 1 0 0,-4-6 0 15,3-5-119-15,0 3-24 0</inkml:trace>
  <inkml:trace contextRef="#ctx0" brushRef="#br0" timeOffset="188011.4223">6890 16798 1220 0,'0'0'54'0,"-3"6"11"0,0-4-52 0,0 1-13 0,3-3 0 0,0 0 0 16,0 0 35-16,-3 3 4 0,0-1 1 0,3-2 0 15,0 0-32-15,0 0-8 0,-6 3 0 0,6-3 0 16,0 0 0-16,-3 5-12 0,0 1 4 0,-3-1 0 16,6-5-4-16,0 5 0 0,-6 3 0 0,6 0 0 15,-3 0 12-15,3 0 0 0,3 0 0 0,-3 2 0 16,0 1 8-16,3 0 3 0,3-1 1 0,-3 1 0 16,0-1-36-1,3 1-6-15,0-3-2 0,-3 0 0 0,3-3 52 0,0 3 9 0,0-3 3 0,2 1 0 0,1-1-21 16,0-3-11-16,0-2 12 0,0 0-12 15,0 0 29-15,3-2-1 0,-3-3 0 0,0 2 0 16,3-2-13-16,-3-1-3 0,0 1-1 0,0-3 0 0,0 0-11 0,-4-2 12 16,4 2-12-16,-3 0 12 0,0-3-2 0,-3 3 0 15,6-2 0-15,-6 2 0 0,-3 0 6 0,0 0 0 16,3-3 1-16,-3 6 0 0,3-3 7 0,-3 0 2 16,0 0 0-16,0 3 0 0,0-3 2 0,0 3 1 15,-6-1 0-15,3 1 0 0,0-3-9 0,-3 3-3 16,-3 5 0-16,-3-3 0 0,4 0-9 0,-1-2-8 15,-6 8 12-15,0-3-12 16,3 2-15-16,-3 1-9 0,0 2-3 0,0 1 0 16,0-1-57-16,1 3-12 0,2-3-3 0,0 6-602 0</inkml:trace>
  <inkml:trace contextRef="#ctx0" brushRef="#br0" timeOffset="188699.4122">7405 16632 633 0,'-3'5'56'16,"0"-2"-44"-16,3-3-12 0,0 0 0 0,0 0 182 0,0 0 34 15,0 0 8-15,9 2 0 0,5-4-167 0,-2 2-33 16,-6 0-8-16,9-3 0 0,3 0 2 0,0 3 1 16,-3-2 0-16,-3-1 0 0,6 0-6 0,-1 1-1 15,1-1 0-15,-3 0 0 0,0 1-12 0,-3-1 0 16,3-2 0-16,-6 0 0 0,-3 2 0 0,3-2-18 16,6-1 4-16,-7 4 1 15,-2-1-40-15,-3 0-8 0,9 1-2 0,-6-1-569 0</inkml:trace>
  <inkml:trace contextRef="#ctx0" brushRef="#br0" timeOffset="188937.8422">7539 16470 518 0,'0'0'46'0,"0"0"-37"0,0 0-9 16,0 0 0-16,0 0 142 0,-3 6 26 0,-3 2 6 0,0-3 1 15,6-5-92-15,0 0-19 0,-6 5-3 0,3 0-1 16,3-5-28-16,-3 6-7 0,0 2-1 0,3 0 0 16,-3 0-24-16,3 2 0 0,3 3 0 0,-3 3 0 15,-3-3 11-15,0 6-3 0,9 2-8 0,-3 0 12 16,-3 0-12-16,-3 1 0 0,6-1 8 0,0 0-8 16,3 0-116-16,-6 0-27 0</inkml:trace>
  <inkml:trace contextRef="#ctx0" brushRef="#br0" timeOffset="189546.0863">7827 16391 1414 0,'-15'5'63'0,"15"-5"13"0,0 0-61 0,0 0-15 0,0 0 0 0,0 0 0 16,9-2 36-16,0-1 5 0,-9 3 1 0,6 0 0 15,3-3-18-15,3 1-4 0,3-1-1 0,-3 3 0 16,-3 0-19-16,3 0 0 0,5-3 0 0,-2 3 0 15,-6 6 0-15,3-4 0 0,3 1 8 0,0 0-8 16,-3 5 28-16,-3-1 1 0,3-1 1 0,0 4 0 0,0-2 10 0,-4 6 1 16,-8 4 1-16,6-2 0 0,6 0-25 0,-9 5-5 15,-6 0 0-15,0 3-1 0,3 0-11 0,-3 0-9 16,-6 5 9-16,1 0-13 0,-1 0 13 0,-3-3 0 16,0 1 0-16,0-3-9 0,-6-1 9 15,9 1 9-15,3-3-1 0,-3 1-8 0,-3-4 20 0,6-2-2 16,3-3-1-16,3-2 0 0,-3 2-17 0,0-2 0 15,6-6 0-15,6 3 0 16,0 0-17-16,0-3-7 16,0-2-2-16,6-1 0 0,9 1-2 0,0 0 0 0,-10-3 0 0,7-3 0 15,6 0-2-15,0-2-1 0,-6 2 0 0,0-2 0 16,-1-3-37-16,1 0-8 0,-3 3-2 0,-3-3-375 16,-6 0-75-16</inkml:trace>
  <inkml:trace contextRef="#ctx0" brushRef="#br0" timeOffset="189783.4882">7997 16806 172 0,'0'0'8'0,"-9"3"1"0,-3 0-9 0,3-3 0 0,3 0 0 0,0 0 0 16,-3 0 235-16,0 2 45 0,9-2 8 0,0 0 3 15,-3 0-143-15,3 0-29 0,0 0-6 0,0 0-1 16,9-2-50-16,0-1-10 0,-3 0-3 0,6 1 0 0,3-1-17 0,-3 0-3 15,-6 1-1-15,9-1 0 0,6 0-16 0,-7 3-4 16,-2 0-8-16,0-2 12 0,0-1-12 16,3 1-16-16,0-4 3 0,0 4 1 15,-6-4-148 1,3 1-30-16,11-6-6 0,-14 6 0 0</inkml:trace>
  <inkml:trace contextRef="#ctx0" brushRef="#br0" timeOffset="190116.7872">8429 16904 1267 0,'0'8'112'0,"0"-8"-89"0,0 0-23 0,2 5 0 16,4-2 80-16,0 0 12 0,-6-3 3 0,9 0 0 15,0-3-67-15,0-2-14 0,-3 0-2 0,3-1-1 16,0-4-11-16,0 2 10 0,-3 0-10 0,3-3 10 15,0 3-10-15,0 0 0 0,0-2 0 0,-3-1 0 16,-1 6 0-16,4-3 10 0,0 3-2 0,-3-1-8 16,0 4 24-16,0-4-1 0,-3 4-1 0,3-1 0 15,-6 3-5-15,0 0-1 0,0 0 0 0,0 0 0 16,0 0-7-16,3 3-1 0,0 5-8 0,0 0 12 16,0 0 1-16,-3 2 0 0,3 3 0 0,-3 1 0 15,3-1-4-15,0 5-1 0,-3 1 0 0,3 2 0 16,-3-2-8-16,3-1 0 0,-3 6 0 0,3 0 0 15,0 0-30-15,0-3-8 16,-3-3-2-16,3 1-776 0</inkml:trace>
  <inkml:trace contextRef="#ctx0" brushRef="#br0" timeOffset="190476.8157">9057 16764 1792 0,'0'0'80'0,"0"0"16"0,0 0-77 0,0 0-19 0,0 0 0 0,0 0 0 16,6 0 27-16,-1-3 1 0,4 3 1 0,0 0 0 15,-3-5-21-15,3 0-8 0,0-1 0 0,0 1 9 16,3 0-9-16,-3 0-9 0,3 2 9 0,0 0-13 16,-3 1 2-16,3 2 1 0,-4-3 0 0,1 3 0 15,0 0-6-15,-9 0 0 0,9 0-1 0,0 0 0 16,-9 0-112-16,0 0-23 0,6-3-4 0,-6 3 0 15</inkml:trace>
  <inkml:trace contextRef="#ctx0" brushRef="#br0" timeOffset="190692.2431">9057 16574 633 0,'0'7'56'16,"0"4"-44"-16,0 2-12 0,-3-2 0 0,3-1 242 0,3 4 46 16,-3 2 10-16,3-1 2 0,0 1-240 0,-1-2-47 15,1 1-13-15,0 1 0 16,0 0-21-16,0 3-9 0,0-6-2 0,3 3 0 16,-3 0-17-16,3 2-4 0,-3-2-1 0,0 0-388 15,3 2-78-15</inkml:trace>
  <inkml:trace contextRef="#ctx0" brushRef="#br0" timeOffset="191296.6199">9354 16454 1749 0,'0'0'77'0,"0"0"17"0,0 0-75 0,0 0-19 16,3-5 0-16,0 0 0 0,0-3 32 0,3 0 2 16,0 0 1-16,3 0 0 0,0-2-15 0,3-1-4 15,-3 0 0-15,3 1 0 0,-3-1-16 0,5 3 0 16,4 3 0-16,-3-3 0 0,-3 3-11 0,3-1 1 16,-3 6 0-16,3 0 0 0,-6 0 10 0,3 3 0 15,0 2 0-15,-4 3-8 0,1 0 8 0,0 0 0 16,-3 3 0-16,3-1 0 0,-3 6 0 0,-3 0 0 0,0 3 0 0,0 2 0 15,-3 3-10-15,0-1-6 0,-3 1-2 0,-3 5 0 16,3 3 6-16,-6 0 2 0,3 0 0 0,-3-3 0 16,-3-3 10-16,1 1 14 0,-1-1-3 0,0-5-1 15,-3-2 23-15,3-1 5 0,6-2 1 0,-3-3 0 16,-3-2-8-16,6 0-2 0,0-4 0 0,0 1 0 16,0-5-17-16,0 2-4 0,6-5-8 0,0 0 12 15,0 0-12-15,0 0-15 0,0 0 3 0,0 0 1 16,9 0 11-16,3-2 0 0,0-4-9 0,0 4 9 15,3-1 0-15,3 3 0 0,0-3 0 0,0 1 0 16,-1 2 0-16,4 0 0 0,-3 0 0 0,0-3 0 16,-3 3 0-16,0-2 0 0,0 2-10 0,-4-3 10 15,1 3-48 1,-3-3-3-16,0 1-1 0,0 2 0 16,-3-6-129-16,-6 6-27 0</inkml:trace>
  <inkml:trace contextRef="#ctx0" brushRef="#br0" timeOffset="191529.6868">9423 16640 1324 0,'-3'13'59'0,"3"-8"12"0,3 6-57 0,0-6-14 15,-6 0 0-15,3-2 0 0,3 0 152 0,3-1 27 0,0 1 5 16,2-3 2-16,-2 0-140 0,6 0-28 15,0-3-6-15,0 1 0 0,0-1-12 0,3 0 0 16,0 1 0-16,3-1 8 0,0-2-8 0,-1-1 8 0,4 4-8 0,-3-3 8 31,0 2-52-31,0-2-10 0,-3 2-2 0,0-2-801 0</inkml:trace>
  <inkml:trace contextRef="#ctx0" brushRef="#br0" timeOffset="191897.6913">10012 16875 691 0,'0'0'61'0,"0"0"-49"16,0 0-12-16,0 0 0 15,0 0 252-15,0 0 48 0,3 5 10 0,-3-5 2 0,6 3-236 0,3-3-48 16,-3 0-8-16,3-3-3 0,0 1-1 0,3-1 0 16,-3-5 0-16,2 6 0 0,1-1 1 0,0-2 0 15,-3-3 0-15,3 5 0 0,-3 0-1 16,3-2 0-16,-3 2 0 0,3 3 0 0,-3-2 4 0,-3 2 0 16,0 0 0-16,3 2 0 0,-9-2-10 0,3 3-2 15,-3-3 0-15,5 5 0 0,-2 1-8 0,-3 4 0 16,0-2 0-16,0 5 0 0,0 1 18 0,-3 2-2 0,3 2 0 0,-3 1 0 15,1 2 18-15,2 3 3 0,-3-3 1 16,3 3 0-16,3 5-9 0,-1-3-1 0,1-5-1 0,0 0 0 16,0 1-37-16,3-4-7 0,-3 1-2 0,3-6-695 15,-3-3-139-15</inkml:trace>
  <inkml:trace contextRef="#ctx0" brushRef="#br0" timeOffset="194105.3389">10268 17166 633 0,'0'0'56'0,"0"0"-44"16,0 0-12-16,0 0 0 0,0 0 106 0,0 0 19 15,0 0 4-15,0 0 1 0,0 0-106 0,0 0-24 16,0 0 0-16,0 0 0 0,0 0-12 0,0 0-2 15,0 0-1-15,0 0 0 0,0 0 15 0,0 0 0 0,0 0 0 0,0 0 0 16,0 0 0-16,0 0 10 0,0 0-2 0,-6 3 0 16,6-3 4-16,-3 5 1 0,3-5 0 0,0 0 0 15,0 0 5-15,0 0 1 0,0 0 0 0,0 0 0 16,0 0 7-16,0 0 2 0,0 0 0 0,0 0 0 16,-3 0-10-16,3 0-2 0,0 0 0 0,0 0 0 15,0 0 8-15,0 0 2 0,0 0 0 0,0 0 0 16,0 0 18-16,0 0 3 0,0 0 1 0,0 0 0 15,0 0-20-15,0 0-3 0,0 0-1 0,0 0 0 16,0 0-15-16,0 0-9 0,0 0 10 0,0 0-10 16,0 0 0-16,0 0 0 0,0 0 0 0,0 0 0 15,0 0 14-15,0 0-3 0,0 0-1 0,0 0 0 16,-3 0 16-16,3 0 3 0,0 0 1 0,0 0 0 0,0 0-3 0,0 0-1 16,0 0 0-16,0 0 0 0,0 0-8 0,0 0-2 15,0 0 0-15,0 0 0 0,0 0 4 0,0 0 0 16,0 0 0-16,0 0 0 0,0 0 2 0,6 3 1 15,3-1 0-15,0 1 0 0,0 0 2 0,3-1 1 16,0-2 0-16,0 0 0 0,2 0-9 0,-2 3-1 16,3 2-1-16,-3-2 0 0,-3 0-15 0,3-1 8 15,0 1-8-15,0 0 0 16,3-1 8-16,-3 1-8 0,-3-1 0 0,2 1 0 0,-2 0 0 0,3-3 0 16,-3 2 0-16,0 1 0 0,3-3 0 0,-3 3 0 15,0-3 0-15,0-3 0 0,0 3 0 0,0 0 0 16,-3 0 0-16,3 0 0 0,-3 0-15 0,-6 0-2 15,0 0-1-15,0 0-996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09T15:27:30.890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18701 3818 1490 0,'0'0'66'0,"9"0"14"0,-1-3-64 0,4 3-16 0,3 0 0 0,3 0 0 16,0 0 92-16,6 0 15 0,3 0 3 0,5-5 1 15,7 5-31-15,3-8-7 0,2 8-1 0,7-5 0 16,3 5-27-16,2-8-5 0,-5 5-2 0,2 1 0 16,4 2-27-16,-1-8-11 0,4 2 8 0,-4 1-8 15,1 2 12-15,0 1-4 0,-4-1 0 0,4-5 0 16,-1 3-17-16,1-3-4 0,-1 3-1 0,-2-3 0 15,-3 2-30-15,-1-4-7 0,-8 7-1 0,-1-2 0 16,-2-3-105-16,-6 3-22 0,-3 5-4 16</inkml:trace>
  <inkml:trace contextRef="#ctx0" brushRef="#br0" timeOffset="1120.1757">19305 3620 925 0,'0'0'40'0,"0"0"10"0,0 0-40 0,0 0-10 15,-3-6 0-15,3 6 0 0,-6-5 71 0,6 5 12 16,0 0 2-16,0 0 1 0,0 0-53 0,0 0-10 0,0 0-3 0,0 0 0 16,0 0-20-16,0 0 0 0,3 11 0 0,0-6-8 15,3 3 0-15,0-3 0 0,0 6 0 0,0-1 0 16,3-7-4-16,3 7 0 0,-4-7 0 0,4 2 0 15,0 1 40-15,3-1 8 0,3-5 2 0,-3 3 0 16,0-3-11-16,0 0-3 0,0-3 0 0,2-2 0 16,4-1 28-16,-3-2 6 0,0 0 1 15,0-2 0-15,0 2-24 0,0-5-5 0,-4 0-1 0,-2 2 0 16,3 3-13-16,-6-5-2 0,-3 0-1 16,-3-1 0-16,3 1-3 0,-3 2-1 0,-3-2 0 0,-3 5 0 15,-3-5-9-15,0 3 0 0,0-1 0 0,-6 0 0 16,-3 3 0-16,-2 0-16 0,-1-2 4 0,-3 5 1 15,0-3-2-15,3 5-1 0,0 0 0 0,-3 6 0 16,1 0-95-16,-1 2-19 16,0 3-4-16</inkml:trace>
  <inkml:trace contextRef="#ctx0" brushRef="#br0" timeOffset="2109.2234">19361 3482 230 0,'0'0'10'0,"0"0"2"0,0 0-12 0,0 0 0 0,0 0 0 0,0 0 0 16,0 0 206-16,0 0 38 0,0 0 8 0,0 0 2 15,0 0-161-15,6 0-32 0,-6 0-6 0,0 0-2 16,0 0-41-16,6-5-12 0,3 5 0 0,-6-8 8 16,0 2 1-16,-3 6 1 0,6-5 0 0,-6 0 0 15,0 2 2-15,0-5 0 0,0 3 0 0,-3-3 0 16,-3 3 1-16,3-6 1 0,-6 3 0 0,3-5 0 15,-6 0 14-15,1 0 4 0,-1-1 0 0,-3-4 0 16,0-3 12-16,-3-6 4 0,-3 1 0 0,0 2 0 16,-2-3 9-16,-1-4 3 0,0 2 0 0,-3-3 0 15,-3-8-18-15,1 3-3 0,-4-3-1 0,0 1 0 0,0-6-26 0,-2 5-4 16,-1-5-8-16,0 0 11 0,3 5-11 0,1 1 0 16,2 4 0-16,0 4 0 15,0-6 8-15,1 5 0 0,2 3 0 0,3-3 0 0,3 8 0 0,3 3 0 16,1 0 0-16,2 2 0 0,-3-2 7 0,6 8 1 15,-3 2 0-15,3-2 0 0,3 5-26 0,3-2-5 16,-3 7-1-16,3-8 0 0,0 9 16 0,0-4 0 16,3 6-10-16,-3-5 10 0,3 2-8 0,3 3 8 15,-2 0-10-15,2 0 10 0,0 0-18 0,0 0 2 16,0 0 1-16,0 0 0 0,0 0-4 0,0 0-1 16,0 0 0-16,0 0 0 0,0 0 20 0,0 0-8 15,0 0 8-15,0 0 0 0,0 0-11 0,0 0 11 0,0 0-10 0,0 0 10 16,0 0 0-16,0 0 0 0,0 0 0 0,0 0 10 15,-3-5-10-15,3 5 10 0,0 0-10 0,0 0 10 16,0 0 7-16,-3-5 2 0,3 2 0 0,-3 1 0 16,3 2-19-16,0 0 0 0,0-3 0 0,-3-2 0 15,0 2 0-15,3 3 0 16,0-5 0-16,-3 5 0 0,0-6 0 0,0-2 0 0,0 8 0 0,0-5 0 16,-3-3 0-16,0 3 0 0,0 5 0 0,0-8 0 15,-3 8 0-15,3-5 0 0,-3 5 0 0,-3-6 0 16,3 4 0-16,0 2 0 0,-6 2 0 0,4-2 0 15,-1 0 0-15,3 6 0 0,-6-1 0 0,3 3 0 16,0-3 0-16,3 3 0 0,-3 5 0 0,3-5-9 16,3 8 9-16,-3-3-10 0,6 1 10 0,3-1-10 15,0 3 10-15,3-3 0 0,3-2 0 0,3 2 0 16,-3 0 11-16,6-5-3 0,0 3 0 0,0-9 0 0,3 3 0 16,0 1 0-16,3-6 0 0,-4 0 0 0,4-6 0 0,-3-1 0 15,3 1 0-15,0-7 0 0,-3 2 12 0,3-2 1 16,-6 0 1-16,-1 0 0 0,1-3-22 0,0 3 0 15,-6-1 0-15,0-4 0 0,-6 5 0 16,3-6 16-16,-6 6-4 0,0 0-1 0,-3-6-11 0,-3 6 0 16,0-3 0-16,0 5 0 0,-2-2 0 0,-1 5 0 15,0-5 0-15,-3 0 0 0,3 2 0 0,0 3 0 16,-3 0 0-16,0 3 0 0,0 0 0 0,1 5 0 16,2 0-11-16,0 5 11 0,0-2-18 0,0 2 2 15,0 6 0-15,3-9 0 16,3 9-22-16,0-3-4 0,3-3-1 0,-3 3 0 15,6 0-74-15,0 3-15 0,0-11-4 0,3 2 0 0</inkml:trace>
  <inkml:trace contextRef="#ctx0" brushRef="#br0" timeOffset="2515.8251">18486 2204 518 0,'0'0'46'0,"0"0"-37"0,0 0-9 0,0 0 0 16,0 0 176-16,0 0 32 0,0 0 8 0,0 0 0 15,0 0-122-15,0 0-25 0,0 0-5 0,0 0 0 0,0 0-35 0,0 0-6 16,0 0-2-16,0 0 0 0,0 0-12 0,0 0-9 16,0 0 12-16,9 0-12 15,0 0 9-15,0-5-9 0,3 2 0 0,0-2 9 0,0-1 1 0,0-1 0 16,0 1 0-16,5-7 0 0,4 5 18 0,0-5 3 15,6 0 1-15,0-1 0 0,3-1-10 0,-1-1-2 16,4-3 0-16,3-2 0 0,5-6 12 0,4 9 3 16,0-8 0-16,2-1 0 0,1 3-12 0,0-2-3 15,-4 5 0-15,1-6 0 0,0 3-20 0,-1 3 0 16,4 3 0-16,-1-4-12 0,4 4 12 0,-6-6 12 16,2 3-2-16,-2 2-1 0,0 4-9 0,-4-4 10 15,1 1-10-15,-3 4 10 0,-4-4-10 0,7 2 0 16,0 3 9-16,-4-6-9 0,-5 11 0 0,0-5 0 0,-3 8 0 15,-4-6 0-15,1 3-12 0,-3 0-6 0,-3 3-2 0,-3-3 0 32,-3 3-34-32,-1-3-7 0,-2 8-2 0,-3-5 0 15,0-1-1-15,-3 4-1 0,-6 2 0 0</inkml:trace>
  <inkml:trace contextRef="#ctx0" brushRef="#br0" timeOffset="2925.8631">19856 1545 230 0,'0'0'10'0,"0"0"2"0,0 0-12 16,-6 5 0-16,6-5 0 0,-6 0 0 0,3 0 306 0,-3 0 58 15,6 0 12-15,-6 0 3 0,3 8-281 0,-3-2-56 16,3 2-11-16,-3-3-3 0,3 3-19 0,0 5-9 15,-3-8 8-15,6 9-8 0,0-1 0 0,0 0 0 16,3 0 0-16,3 6 0 0,-3-6 0 0,6 0 0 16,3 1 0-16,0-7 0 0,3 4 0 0,2-3 0 15,4-3 11-15,3 3-11 0,-6-8 28 0,6 5-1 16,2-10 0-16,-2 5 0 0,3-8 5 0,-3 3 2 16,3-3 0-16,-6-3 0 0,2 4-2 0,-2-7-1 15,0 1 0-15,-3 0 0 0,-3 0-13 0,0-6-2 16,0 6-1-16,-4-6 0 0,1 6-5 0,-6-5-1 15,0 2 0-15,-6 2 0 0,0-4 3 0,0 5 0 0,-6-6 0 16,0 6 0-16,-3-6-12 0,0 6 0 0,1 5 0 0,-4-5 0 16,0 0 0-16,-3 2 0 0,3 3 0 0,0 3 0 15,0-3-19-15,-3 0 1 0,3 8 0 0,0 0 0 32,1 0-97-32,-4 3-19 0,3 2-4 0</inkml:trace>
  <inkml:trace contextRef="#ctx0" brushRef="#br0" timeOffset="3643.943">20275 1656 1371 0,'0'0'60'0,"0"0"14"0,0 0-59 0,0 0-15 16,0 0 0-16,0 0 0 0,0 0 61 0,3 6 10 16,6-6 1-16,3 8 1 0,3-3-25 0,0-5-4 15,0 8-2-15,6-3 0 16,5 3-3-16,1-3-1 0,3 9 0 0,3-9 0 0,-1 3-7 0,4 0-2 16,3 2 0-16,-4-2 0 0,4-3-15 0,0 3-3 15,6-2-1-15,2 2 0 0,1-3 6 0,-1-2 2 16,1 2 0-16,-3 0 0 0,-4-2-18 0,-2 2 0 15,-3-5 0-15,2 5 0 0,-5-5 0 0,0 6 10 16,-6-6-10-16,-3 0 8 0,-1 2-25 0,-2 4-6 0,-3-6-1 0,-6 0 0 31,0 0-134-31,-6 5-27 0,-6-5-6 0,0 0-1 0</inkml:trace>
  <inkml:trace contextRef="#ctx0" brushRef="#br0" timeOffset="4219.0914">21466 1789 2026 0,'0'0'44'0,"0"0"10"0,0 0 2 0,0 0 1 0,-6-3-45 0,3 3-12 0,-3 0 0 0,0 0 0 0,-3 0 12 0,-3 0 0 15,6 8 0-15,-3-3 0 0,-6 3-12 0,1-3 0 16,2 9 0-16,0-6 0 0,3 2-12 0,0 3 0 16,3-5-1-16,3 6 0 0,3-7 13 0,0 4 0 15,0-3 0-15,3-3-9 0,6 1 20 0,0 2 4 16,-3-8 1-16,3 5 0 0,0-5 34 0,5 0 7 16,-2-5 2-16,0-3 0 0,3 2-2 0,-3 1 0 15,0-3 0-15,0-3 0 0,3 4-41 0,-3-1-16 16,-3-6 11-16,2 4-11 0,-2 2 8 0,-3-5-8 15,-3 2 0-15,0 3 9 0,-3 0-9 0,0-2-9 16,-6 7 9-16,3-8-13 0,-3 3 3 0,0 0 1 16,1 3 0-16,-4 0 0 0,-3 2 9 0,3 3-12 0,0 0 12 15,-3 0-12-15,3 3 12 0,0 2-13 0,-3 3 5 0,3 3 8 16,0-3 0-16,0 5 0 0,3-8 0 0,0 3 0 16,1 0-14-16,2 3 2 15,0-6 0-15,3-5 0 0,3 8 12 0,-3-8 0 0,6 5 0 0,-1-5 0 16,1 3 20-16,3 2 11 0,0-5 1 0,0-5 1 15,3 2-33-15,0-2 0 0,-3 0 0 0,3 2 0 16,0-8 0-16,0 3 0 0,0 3 0 0,-4 0 0 16,1-3-9-16,0 0-6 0,-3 3-1 0,0 5 0 15,-3-8 6-15,-3 8 1 0,0-6 0 0,0 6 0 16,0 0 9-16,0 0 0 0,0 0 0 0,-6 0 0 16,-3 6 0-16,0 2 8 0,0-3-8 0,-2 8 11 15,-1-5-11-15,-3 3 0 0,-3 5 0 0,0-3-11 16,0-3-163-16,3 4-33 0,-26 12-6 0,8-13-2 15</inkml:trace>
  <inkml:trace contextRef="#ctx0" brushRef="#br0" timeOffset="6677.3111">24478 3749 115 0,'0'0'0'0,"0"0"10"0,0 0-10 0,0 0 0 0,0 0 0 0,0 0 0 16,0 0 433-16,6-2 85 0,0-6 17 0,0 0 3 15,0 0-391-15,-3-3-79 0,0 3-15 0,3-5-3 16,0 0-32-16,-3-1-6 0,0-1-2 0,0-1 0 0,-3-3-10 0,0-5 0 16,6 1-10-16,-6 4 10 0,-3-7 0 0,0-1 0 15,3-2 0-15,0 0 0 0,-6-3 0 0,3-2 12 16,0 2-1-16,0-8 0 0,-3 1 2 16,0 2 1-16,-3-3 0 0,0-5 0 15,-3-3 3-15,0 3 1 0,0-8 0 0,0 3 0 0,1-13 8 0,-4 2 2 16,0 3 0-16,-3-9 0 0,0-4 12 0,0 0 2 15,-3-9 1-15,1-4 0 0,-7 7 1 0,0-3 1 16,0 1 0-16,-3-6 0 0,1 9-24 0,-10-4-5 16,-9 9 0-16,1-1-1 0,-7-7-15 0,4 10-8 15,-4 0 8-15,-3 11-13 16,-2-5-23-16,-7 2-4 0,-2 3 0 0,-1-1-1 16,1-7-163-16,-3 8-32 0</inkml:trace>
  <inkml:trace contextRef="#ctx0" brushRef="#br0" timeOffset="7548.459">15391 1323 1018 0,'-33'8'45'0,"18"2"10"0,-6-2-44 0,3 6-11 15,-2-1 0-15,-4 5 0 0,0 4 74 0,0-4 13 16,3 3 2-16,-6 6 1 0,1-4-23 0,-1 4-5 16,0-1-1-16,-3 6 0 0,-5-5-27 0,5 4-6 15,0 9 0-15,3-6-1 0,-2 6 8 0,2 10 1 0,-3 3 1 16,6 6 0-16,-3-1-22 0,4 0-5 0,2 8-1 0,-3 8 0 15,9 11 9-15,-3 5 2 16,3 0 0-16,3 8 0 0,3 7-10 0,3 7-2 0,1 4 0 0,2 0 0 16,3 11-8-16,6-2 0 0,-1 2 0 0,4-5 0 15,0 5-17-15,3-16-6 0,6-6-1 16,0-1-532-16,3-17-106 0</inkml:trace>
  <inkml:trace contextRef="#ctx0" brushRef="#br0" timeOffset="10794.3509">19835 3508 518 0,'0'0'46'0,"0"0"-37"15,0 0-9-15,0 0 0 0,0 0 124 0,0 0 24 16,0 0 4-16,0 0 0 0,0 0-80 0,0 0-16 16,0 0-3-16,0 0-1 0,0 0-28 0,0 0-7 15,0 0-1-15,0 0 0 0,0 0-8 0,0 0-8 0,0 0 12 0,0 0-12 16,9 0 13-16,0 0-4 0,2 0-1 0,1 0 0 16,0 0 4-16,0 0 0 0,3-5 0 0,3 0 0 15,3 0 0-15,3 2 0 0,-1-2 0 0,4-1 0 16,0 4 16-16,0-9 3 0,3 3 1 0,-1 0 0 15,1-2-32-15,3-1 0 0,0 0-11 0,2-2 11 16,1 0 0-16,0 2 13 0,2-2 0 0,1 0 0 16,3-3-5-16,-4 3-8 0,4 0 11 0,-3-6-11 15,2 1 12-15,1-1-4 0,3 3 0 0,-4-2-8 16,1 4 20-16,-3-7-2 0,3 3-1 0,-4 4 0 16,4-4 7-16,-3-3 0 0,-4 5 1 0,4 0 0 15,-3 3-4-15,2 0-1 0,1-6 0 0,0 1 0 16,-1 4-1-16,-2 1-1 0,3-3 0 0,-3 3 0 15,-4 2-9-15,-2-2-1 0,0 5-8 0,0-5 12 16,-7 0-12-16,4 2 0 0,-6 3 0 0,0 0 0 0,3-2-16 16,-3 2 0-16,-7 8 0 0,1-5 0 15,3-1-29-15,-6 4-6 0,0 2-1 0,0-6 0 16,-6 6-84-16,3 0-16 0,3-5-4 0,-3 2-1 0</inkml:trace>
  <inkml:trace contextRef="#ctx0" brushRef="#br0" timeOffset="11348.454">21689 2752 1267 0,'0'0'112'0,"-6"0"-89"0,-3 2-23 0,3 4 0 0,0-1 72 16,0 8 11-16,0 0 1 0,3 1 1 0,0-1-42 0,0 5-9 16,3-2-2-16,0 0 0 0,0 5-4 0,3-8 0 15,3 1-1-15,0-1 0 0,3 0-6 16,0-2-1-16,3-1 0 0,0-4 0 0,3-1-4 0,3 0-2 16,0-5 0-16,2 0 0 0,-2-2-4 0,3-1-1 15,-3-2 0-15,0-3 0 0,0 0 3 0,-3 2 0 16,-1-7 0-16,1 3 0 0,-3-4-12 0,-3 1 8 15,3 5-8-15,-3-5 8 0,-3-5 0 0,0 4 0 16,-3-4 0-16,0 5 0 0,-3-1 4 0,0 6 0 16,0-5 0-16,-6 0 0 0,3 8-12 0,-6-9 0 15,0 1 9-15,0 5-9 0,-3-2 0 0,-3 2 9 0,-2 0-9 16,-1 5 0-16,-3 0 0 0,0 3-11 0,0 0 0 0,0 6 0 31,1 2-19-31,-1 5-4 0,-3 0-1 0,3 0 0 16,0 6-39-16,3-1-8 0,3 6-2 0,4 0-688 0</inkml:trace>
  <inkml:trace contextRef="#ctx0" brushRef="#br0" timeOffset="11881.3622">22017 2765 853 0,'0'0'37'0,"0"0"9"0,0 0-37 0,0 0-9 0,0 0 0 16,0 0 0-16,0 0 48 0,0 0 8 15,0 0 2-15,0 0 0 0,0 0-14 0,0 0-4 16,5 3 0-16,4-3 0 0,0 2-12 0,0-2-4 0,3-2 0 0,0-1 0 15,3 3 0-15,3 0 0 0,0-5 0 0,0-1 0 16,-1 4 12-16,4-4 3 0,3 1 0 0,0-3 0 16,3 3-7-16,2 2 0 0,-2-2-1 0,0-3 0 15,0 3-7-15,6-3 0 0,-4 5-1 0,1 0 0 16,3-7 0-16,0 2 0 0,2 5 0 0,1-2 0 16,-3 0-23-16,-1-3 9 0,4-3-9 0,-3 3 0 15,0 0 8-15,-4 3-8 0,1-8 0 0,0 5 0 16,-3 3 0-16,0-6 0 0,2 0 0 0,-2 1 0 15,0 2-17-15,0 3 2 0,-1-9 1 0,1 6 0 16,-3-5-14-16,-3 8-4 0,-6-3 0 16,3 3-467-16,-1-6-93 0</inkml:trace>
  <inkml:trace contextRef="#ctx0" brushRef="#br0" timeOffset="12353.098">23225 2458 1641 0,'0'0'36'0,"0"0"7"0,-3-5 1 0,-6 5 4 0,9 0-39 0,-6 0-9 0,0 0 0 0,0 5 0 15,-3-5 36-15,6 8 6 0,-3-8 1 0,0 5 0 16,0 1-35-16,3 4-8 0,3 1 0 0,0-3 0 16,3 2 0-16,-3-2 0 0,6-3-12 0,0 3 12 15,3 0 0-15,0-2 12 0,-3-1 0 0,3 3 0 16,3-3 3-16,0-5 1 0,-3 3 0 0,6-3 0 15,-3-3 1-15,3 3 1 0,-4 0 0 0,4-5 0 16,-3-3 6-16,3-3 2 0,-6 3 0 0,3 0 0 16,-3 3-10-16,3-8-3 0,-3 5 0 0,-3 3 0 15,-3-9-13-15,0 7 8 0,0 1-8 0,0 1 0 0,-6-8 9 16,0 5-9-16,3 2 8 0,-6-1-8 0,0 1 0 16,0-4 0-16,-3 7 0 0,-3-5 0 0,0 5-14 15,-3 3-8-15,0 0-2 0,0 3 0 16,0-3-31-16,1 8-6 0,-4-3-2 0,3 3-772 0</inkml:trace>
  <inkml:trace contextRef="#ctx0" brushRef="#br0" timeOffset="12791.9229">23392 2461 403 0,'0'0'17'15,"0"0"5"-15,0 0-22 0,0 0 0 0,0 0 0 0,0 0 0 16,0 0 269-16,0 0 50 0,6 5 9 0,3-5 3 16,-1 0-219-16,1 5-44 0,-3-5-9 0,6 0-2 0,-3 0-22 0,6 0-5 15,-3-5-1-15,6 5 0 0,3-5-15 0,0 2-3 16,-4-2-1-16,7-1 0 0,0 4-10 0,0-4 12 16,0-1-12-16,2 1 12 0,-2-4 4 0,0 7 2 15,0-8 0-15,0 3 0 0,-3 1-18 0,2 1 0 16,1-2 0-16,0-2 0 0,3 2-12 0,-3 3-5 15,-1-3-2-15,4 0 0 0,-6 2 29 0,6 6 6 16,-3-8 0-16,-4 3 1 0,-2 5-17 0,0-8 0 16,0 6 0-16,-3-1 0 15,0-2-17-15,-3 2-7 0,-3 0-2 0,-3 1 0 16,0 2-82-16,-6 0-16 0,0-6-3 0,0-2-1 0</inkml:trace>
  <inkml:trace contextRef="#ctx0" brushRef="#br0" timeOffset="13901.3497">24055 2275 1036 0,'0'0'92'15,"0"0"-73"-15,-3-5-19 0,3 5 0 0,0 0 129 0,0 0 23 16,-2-5 4-16,-1 2 0 0,3 3-70 0,0 0-14 15,-3-5-4-15,3-3 0 0,0-3-50 0,0 9-10 16,0 2-8-16,6-6 9 0,-1 1-27 0,-5 5-6 16,0 0 0-16,0 0-1 15,6 0-8-15,-6 0-2 0,6 5 0 0,-3 1 0 0,0 2 16 0,3-3 3 16,0 3 1-16,0-3 0 0,-3 8 15 0,3-5 0 16,0 0-10-16,3 3 10 0,-6 2 0 0,3-8 0 0,3 9 0 0,-3-6 0 15,3-3 14-15,-3 3-2 0,3-8-1 0,0 0 0 16,-1 5 27-16,1-5 6 15,0 0 0-15,0-5 1 0,0-3-9 0,0 3-3 0,-3 5 0 0,0-8 0 16,3 2-1-16,-6-2-1 0,0 3 0 0,3 0 0 16,-3-3-19-16,0 0-3 0,0 3-1 0,-3-1 0 15,0-2-8-15,-3-2 0 0,3 2 0 0,-3 0 0 16,0 3 0-16,0-3 0 0,0 2 0 0,0-1 0 16,0 1 0-16,-3-2 0 0,3 6 0 0,3 2 0 15,-6-3 0-15,6 3 0 0,-3 0 0 0,3 0 0 16,-3 3 0-16,-3-1 0 0,-3 6 0 0,6-2 0 15,-3 1 0-15,3 1 0 0,-6 3 0 0,6 2 0 16,0-5 0-16,0 5 0 0,0-5 0 0,3 3 0 16,-2 2 0-16,4-8 0 0,-2 3 0 0,3 0 0 15,0 3 0-15,0-3 0 0,-3-8 0 0,3 5 0 0,3 3 0 16,-6-8 0-16,6 0 0 0,0 0 0 0,0 0 8 0,0-5-8 16,0 2 12-16,0-2-4 0,3-3-8 15,-3 3 0-15,0-9 9 0,0 6-9 0,-3-5 8 16,3 8-8-16,-6-6 8 0,3 3-8 0,-3 0 0 0,0-5 9 15,0 3-9-15,-3 2 0 0,0 0 11 0,0 2-11 16,0-1 10-16,-3-4-10 0,3 6 10 0,-3 2-10 16,0-5 10-16,0 8-10 0,-3-3 0 0,0 3 0 15,3 0 0-15,-3 3 0 0,-3 5-9 0,3-3 9 16,1 3 0-16,-1 0-9 0,-3 3 9 0,3-3-8 16,-3 5 8-16,6-5-8 0,0-3 8 0,3 3 0 15,-3 3 0-15,3-3 0 0,3-8 0 16,0 8 0-16,0 2 0 0,0-10 0 0,0 0 0 0,3 5 0 15,0 3 0-15,-3-8 0 0,0 0 9 0,6 0 1 0,-6 0 0 0,9 6 0 16,-3-6-2-16,0-6 0 0,3 1 0 0,-3 2 0 16,-6 3-8-16,6-5 0 15,3-3 9-15,-3 3-9 0,-1-3 8 0,-2 3-8 0,3-1 10 0,-3-2-10 16,3 3 11-16,-6-3-11 0,0 3 12 0,0-3-12 16,0 3 13-16,-3-3-4 0,3 8-1 0,-3-6 0 15,3 1 4-15,0 5 1 0,-6-2 0 0,6 2 0 16,-6 0-5-16,6 0-8 0,-5 2 11 0,-1 3-11 15,0 1 0-15,0 2-11 0,3-3 0 0,-3 3 0 16,-3 0 11-16,3 2 0 0,3-7 0 0,0 2 0 16,-3 1 0-16,6-6 0 0,0 0 0 0,0 0 0 15,0 0 0-15,0 0 0 0,0 0-12 0,0 0 4 16,9 2 8-16,-3 1-8 0,-6-3 8 0,0 0-8 16,9-3 8-16,0 1 0 0,0 2 0 0,0-6 8 0,-1-2-8 15,1 3 9-15,-3-3-9 0,0 3 10 0,-3-3-10 0,0 3 0 16,0-3-10-16,-3 2 10 0,-3-1 0 15,0 1-9-15,3 1 9 0,-6 2 0 0,0-2-19 0,0 5 2 16,-2-5 0-16,-4 5 0 16,-3 5-79-16,-3-5-16 0,0 8-4 0,0-3 0 0</inkml:trace>
  <inkml:trace contextRef="#ctx0" brushRef="#br0" timeOffset="18879.2903">19689 3469 115 0,'0'0'0'0,"0"0"10"0,0 0-10 0,0 0 0 0,0 0 0 0,0 0 0 0,0 0 204 0,0 0 40 15,0 0 7-15,0 0 1 0,0 0-170 0,0 0-34 16,0 0-8-16,0 0 0 0,0 0-24 0,0 0-4 16,0 0 0-16,0 0-1 15,0 0-11-15,9-3 0 0,-6 0 0 0,3-5 0 0,0 6 0 0,3-1 0 16,0-7-12-16,-1 7 12 0,1-5-18 0,0 3 4 15,6-6 1-15,-3 3 0 0,3 0 13 0,3 3 0 16,0-8 0-16,3 2 0 0,-1 1 0 0,4-4 0 16,-3 4 8-16,3-3-8 0,3-1 9 0,-4 1-1 15,4 0-8-15,3 0 12 0,-3-6-12 0,0 6 0 16,-1 0 0-16,4-6 0 0,0 3 0 0,0 3 0 16,-1 0 0-16,4 0 0 0,3-6 0 0,0 6 0 15,-4-6 0-15,4 1 0 0,0 2 0 0,-1 0 0 16,1 0 0-16,0-2 0 0,0-1 0 0,-1 1 0 0,4-4 0 0,0 4 0 15,-1 2 0-15,1-3 9 0,3-4-9 0,-3 7 8 16,2-3-8-16,-2-2 0 0,0 3 0 0,2-4 0 16,-2 7-8-16,0-1-4 0,2-3-1 0,1 1 0 15,-3 2 13-15,5 0 0 0,-2 3-10 0,6-3 10 16,-7-3-15-16,1 6 2 0,0 0 0 0,-1-6 0 16,4 3 13-16,0 1 0 0,2-1 0 0,4-3 0 15,-4-2 10-15,1 2 2 0,-3 1 0 0,-1-3 0 16,1-3-12-16,0 3-16 0,2-3 4 0,-2 3 1 15,3 0 11-15,-1 2 0 0,1-7 0 0,-1 7 0 16,-2-2 0-16,3 2 0 0,-7-2-11 0,4 3 11 16,3 5-13-16,2-6 3 0,-5 6 1 0,3-6 0 15,-1 3 9-15,1-2 0 0,-4-1 0 0,-2 6 0 16,0-8 0-16,-1 8 0 0,1-6 0 0,3 1 0 0,-4 4 0 0,-2-7 0 16,3 3 0-16,-3 5 0 0,-4-6 24 0,-2-2 1 15,3 8 0-15,-4-6 0 0,-2 6 0 0,0-6 0 16,0 6 0-16,-1 0 0 0,1 0 3 0,0-1 0 15,0 1 0-15,0 0 0 0,-1 0-28 0,-2 2 0 16,-3 3 0-16,0 0 0 16,-3 3-102-16,-1-3-26 0</inkml:trace>
  <inkml:trace contextRef="#ctx0" brushRef="#br0" timeOffset="19509.5007">21347 2564 993 0,'0'0'44'16,"0"0"9"-16,0 0-42 0,-3-8-11 0,3 8 0 0,-3-5 0 0,0-1 81 0,3 4 15 16,-3-9 2-16,3 3 1 0,0 0-37 0,0 3-7 15,0-8-2-15,0 5 0 0,0 2-30 0,0-4-7 16,0 2 0-16,0 3-1 0,3 2-15 0,0-2 9 16,-3 5-9-16,0 0 8 0,0 0-8 0,0 0-9 15,0 5 9-15,3 3-13 0,-3 3-4 0,3 2-1 16,0 8 0-16,0-8 0 0,6 6 18 0,-3-3 17 0,3 7-3 15,2-7-1-15,-2 0-13 0,3 0 0 0,0 2 0 16,0-4 0-16,3-6 0 0,3 2 0 0,-3-10 0 16,3 3 0-16,-4-3 0 0,4-3-18 0,-3-5 4 0,3 3 1 15,0-8 45-15,-3 0 8 0,3-1 3 0,0-4 0 16,-4-3-7-16,1 2 0 0,0 1-1 0,0-4 0 16,0-1-14-16,-6 1-2 0,0 4-1 0,0-3 0 15,-3 2-7-15,-3 6-2 0,-3-6 0 0,0 6 0 16,-3-5-9-16,0 5 0 0,-3 5 0 0,0-6 0 15,-3 9-19-15,0 2 1 0,3-2 0 0,-3 10 0 16,-3-5-38-16,3 14-8 16,3-6-2-16,-3 10-435 0,0-2-87 0</inkml:trace>
  <inkml:trace contextRef="#ctx0" brushRef="#br0" timeOffset="19989.2164">22909 2016 1591 0,'0'0'35'0,"0"0"7"0,-2-8 2 0,2 0 0 0,-3 3-35 0,3 0-9 0,-3-3 0 0,3 2 0 15,-3-1 53-15,0-4 9 0,0 8 2 0,0-7 0 16,0 2-51-16,0 2-13 0,-3 12 0 0,3-6 0 16,-3 5 0-16,0-2-9 0,0 7 0 0,0 4 0 15,-3-1-10-15,6 3-1 0,0-1-1 0,-3 7 0 16,0 4 1-16,3-7 1 0,3-1 0 0,0 3 0 15,3-7 5-15,0 4 1 0,3-10 0 0,3 0 0 16,3 3 13-16,-3-11-12 0,3 7 12 0,0-7-12 16,3-7 12-16,-4 7 0 0,1-11 12 0,3 3-12 15,0-5 17-15,0 0-3 0,0-1-1 0,0 1 0 16,0-5 3-16,0-4 1 0,-1 4 0 0,-2-3 0 16,-3 2-17-16,0 1 0 0,-3-3 0 0,-3 2 0 15,-3-2 0-15,0 5 0 0,-3 0-11 0,0 3 11 16,0 0-38-16,0 2-1 0,-3 3 0 0,0 0 0 15,0 8-109-15,0 0-21 0,-8 8-5 0,5 5-1 0</inkml:trace>
  <inkml:trace contextRef="#ctx0" brushRef="#br0" timeOffset="20386.4756">23651 1598 1324 0,'0'0'118'0,"-3"-8"-94"0,3 3-24 0,-3 0 0 15,0 2 90-15,3 3 14 0,0 0 2 0,0 0 1 16,0 0-39-16,0 0-8 0,0 0-2 0,0 0 0 15,0 0-24-15,0 0-5 0,0 0-1 0,0 0 0 16,0 0-28-16,3 8 0 0,-3 5 0 0,3-8 0 16,0 9 10-16,3-6 6 0,-3 2 0 0,0 3 1 15,3-5-1-15,2 0 0 0,-2 3 0 0,3-9 0 16,-3 4 0-16,3-1-1 0,0-2 0 0,0-3 0 16,0 0 8-16,0-3 1 0,0 3 1 0,0-5 0 0,0-1 2 0,-3 4 0 15,3-3 0-15,-3-3 0 16,-1 2-27-16,-2-2 0 0,0-5 8 0,0 8-8 0,-3-3 0 0,0 3 0 15,-3-1 0-15,3-2 0 16,-3 3-63-16,-2 0-14 0,-1 2-3 0,-3 3-1 0</inkml:trace>
  <inkml:trace contextRef="#ctx0" brushRef="#br0" timeOffset="65270.2823">23076 3590 806 0,'0'0'72'0,"0"0"-58"0,0 0-14 0,0 0 0 0,-3 0 220 0,3 0 42 16,0 0 8-16,0 0 2 0,0 0-167 0,0 0-33 15,0 0-6-15,0 0-2 0,0 0-42 0,0 0-9 16,0 0-1-16,0 0-1 16,0-2-40-16,-3-6-8 0,3 3-2 0,-3-3 0 15,0 2-120-15,0-7-24 0,-3 5-5 0</inkml:trace>
  <inkml:trace contextRef="#ctx0" brushRef="#br0" timeOffset="65428.8629">22930 3175 691 0,'-9'-13'61'0,"6"7"-49"0,-3-7-12 0,3 8 0 0,-2-8 125 0,2 5 23 0,0-5 4 16,-3-1 0-16,0 9-34 0,3-8-7 0,-3 5-2 0,0-3 0 16,0 3-32-16,0-2-6 0,0 2-2 0,0 0 0 15,3-8-45-15,-3 5-10 0,0-2-2 0,3-3 0 32,-3 0-38-32,3-2-8 0,0-9-2 0,0 1-512 0,0 0-104 0</inkml:trace>
  <inkml:trace contextRef="#ctx0" brushRef="#br0" timeOffset="65585.4405">22707 2439 748 0,'-3'-5'67'0,"0"3"-54"0,-3-4-13 0,0-2 0 15,-3 3 212-15,3-3 39 0,0 5 8 0,0 1 1 16,0 2-146-16,-2-8-30 0,2 8-5 0,0-5-2 16,-3 5-49-16,3-6-11 0,0-2-1 0,0 3-1 15,-3-8-47-15,3 5-8 0,0-5-3 0,-3-1 0 16,0-4-83-16,0-1-17 0</inkml:trace>
  <inkml:trace contextRef="#ctx0" brushRef="#br0" timeOffset="65729.0704">22326 1963 691 0,'-6'0'61'0,"-3"-5"-49"16,-6 2-12-16,3-2 0 0,0 5 253 0,1-8 48 16,2 8 10-16,0-5 1 0,0-3-174 0,-3 3-35 15,-3-3-7-15,0 2-2 0,0-4-58 0,-3 2-12 16,1 0-3-16,2-5 0 15,-3 7-111-15,0-7-22 0,-3 0-5 0,3-6-757 0</inkml:trace>
  <inkml:trace contextRef="#ctx0" brushRef="#br0" timeOffset="65891.5123">21299 1527 1900 0,'-30'-8'84'0,"16"2"18"0,-4 1-82 0,-3 2-20 0,0-10 0 0,-3 8 0 15,6-3 57-15,-3 3 7 0,1-8 2 0,-1 5 0 16,0 2-51-16,0-2-15 0,0-2 0 0,0 2 8 16,1 3-120-1,-1-9-23-15,-3 6-5 0,3-5-672 0</inkml:trace>
  <inkml:trace contextRef="#ctx0" brushRef="#br0" timeOffset="66029.8492">20326 1238 1674 0,'-33'-5'74'0,"15"5"15"0,0 0-71 0,1 0-18 16,-4-5 0-16,0 5 0 0,0-3 76 0,0 3 11 16,0 0 2-16,0 0 1 0,1 0-69 0,-1 3-13 15,0 2-8-15,-3-5-591 16,-3 5-122-16</inkml:trace>
  <inkml:trace contextRef="#ctx0" brushRef="#br0" timeOffset="66203.3849">19314 1238 1843 0,'-15'-5'164'0,"0"5"-132"0,-6 0-32 0,3 0 0 16,-3 0 49-16,1 5 3 0,-1-5 1 0,-3 6 0 16,-3 1-21-16,3-1-5 0,1-4-1 0,-1 9 0 31,0-3-122-31,-3-3-25 0,3 8-5 0</inkml:trace>
  <inkml:trace contextRef="#ctx0" brushRef="#br0" timeOffset="66350.992">18340 1519 1638 0,'-26'0'72'0,"11"0"16"0,-3 0-71 0,0 0-17 0,-6 2 0 0,0 1 0 15,-2 5 89-15,-1-3 15 0,3-2 2 0,-3 2 1 16,0 8-83-16,4 1-24 0,-4-6 9 0,3 5-9 15,0 0-148-15,0 0-33 0</inkml:trace>
  <inkml:trace contextRef="#ctx0" brushRef="#br0" timeOffset="66524.5314">17147 2053 633 0,'-6'8'56'0,"-6"-3"-44"15,-9 9-12-15,3-6 0 0,0 5 205 0,1 0 39 16,-4 6 8-16,0-6 2 0,3 0-165 0,0 0-33 16,3 6-6-16,-3-6-2 0,-2 0-48 0,5 6-22 15,6-6 2-15,-6 0 0 0</inkml:trace>
  <inkml:trace contextRef="#ctx0" brushRef="#br0" timeOffset="66688.0937">16513 2675 1440 0,'-12'18'64'0,"6"-15"12"0,-6 8-60 0,3-6-16 0,0 8 0 0,0 3 0 16,3-3 90-16,0 6 15 0,0 2 3 0,3 3 1 16,3 2-98-16,0-5-20 0,-3 3-4 0,6-3-787 15</inkml:trace>
  <inkml:trace contextRef="#ctx0" brushRef="#br0" timeOffset="66822.245">16302 3204 2048 0,'-21'24'91'0,"12"-16"18"0,-3 5-87 0,-3 6-22 16,3 2 0-16,0 3 0 0,0 5 35 0,3 2 2 15,0 6 1-15,3 3-986 0</inkml:trace>
  <inkml:trace contextRef="#ctx0" brushRef="#br0" timeOffset="76556.6556">19614 17095 288 0,'0'8'25'15,"0"-6"-25"-15,-6 1 0 0,3 2 0 16,3-2 241-16,-2 0 43 0,-1-1 9 0,0 1 2 15,3-3-211-15,0 0-41 0,0 0-9 0,0 0-2 0,0 0-3 0,0 0-1 16,0 0 0-16,0 0 0 0,0 0-16 0,0 0-3 16,0 0-1-16,0 0 0 0,0 0 6 0,0 0 1 15,0 0 0-15,0 0 0 0,0 0 19 0,0 0 4 16,0 0 1-16,0 0 0 0,8-8-18 0,4 3-3 16,0-1-1-16,3 4 0 0,6-1 3 0,0 0 0 15,0-5 0-15,3 3 0 0,5 0 7 0,4 0 1 16,0-3 1-16,5 0 0 0,1 0-1 0,0 0 0 15,3-3 0-15,-1 3 0 0,-2 0-12 0,3 0-2 16,-4 3-1-16,1-3 0 0,0 0-13 0,-1 6 8 16,1-1-8-16,0 3 0 0,-4-3 8 0,-2 3-8 0,-3 0 0 15,0 0 0-15,-6 0 0 0,-1 3 0 0,-2 2 0 16,0 1-10 0,-6 1-25-16,0-4-5 0,-3 0 0 0,-3 2-580 0,0 0-115 0</inkml:trace>
  <inkml:trace contextRef="#ctx0" brushRef="#br0" timeOffset="77235.9195">19814 17161 1774 0,'3'5'39'0,"-3"-5"8"0,0 0 1 16,-3 5 3-16,3 1-41 0,0-1-10 0,-3 0 0 0,3 1 0 0,0-1 64 0,-3 3 12 16,3 0 1-16,-6 2 1 0,3 1-24 0,-3 0-5 15,3 4-1-15,-3 1 0 0,-3-2-33 0,3 4-7 16,-3 1-8-16,3-1 11 15,0 3-30-15,-3-2-5 0,-2 2-2 0,2-3 0 16,3 1-102-16,-3 0-21 0,0-9-4 0</inkml:trace>
  <inkml:trace contextRef="#ctx0" brushRef="#br0" timeOffset="77425.4099">20037 16984 2257 0,'6'21'49'0,"-3"-13"11"0,-3 2 1 0,0 1 3 0,3 5-51 0,0 2-13 0,0 1 0 0,0-1 0 16,0 1 16-16,0-1 1 0,0 1 0 0,-3-1 0 15,-3-2-31-15,3 3-6 0,0-1-2 0,0-2 0 16,0 3-116-16,-3-3-23 16,-3 2-5-16,3 1-397 0,-3-1-79 0</inkml:trace>
  <inkml:trace contextRef="#ctx0" brushRef="#br0" timeOffset="77609.9165">20269 17044 806 0,'0'0'36'0,"6"0"7"0,3 3-35 0,0 0-8 16,-3-1 0-16,3 4 0 0,-3-1 203 0,3 3 38 15,-3-3 8-15,0 6 2 0,0 2-157 0,0 3-31 16,-3-3-7-16,3 0 0 0,-3 3-40 0,0 3-7 15,-3-1-1-15,-3 1-8 16,3-1-51-16,-3 3-17 0,0 1-3 0</inkml:trace>
  <inkml:trace contextRef="#ctx0" brushRef="#br0" timeOffset="77782.4565">20528 17050 1497 0,'0'8'133'0,"3"0"-106"0,-3 8-27 0,3-1 0 16,0-1 174-16,-3-1 30 0,3 0 5 0,-3 0 2 31,0 3-245-31,3 0-49 0,-3-3-9 0,0 3-816 0</inkml:trace>
  <inkml:trace contextRef="#ctx0" brushRef="#br0" timeOffset="78703.8352">20043 16716 864 0,'0'0'76'0,"0"0"-60"16,0 0-16-16,0 0 0 0,0 0 82 0,0 0 14 16,0 0 2-16,0 0 1 0,-3-5-4 0,-3 2-1 0,6 3 0 0,0 0 0 15,-3-2-66-15,3 2-12 0,-6 0-4 0,6 0 0 16,-3-3-4-16,-3 3-8 0,0 0 11 0,0 3-11 15,-3-1 26-15,3 1-2 0,1 0 0 0,-1 2 0 16,3 0 0-16,-3 3 0 0,0 0 0 0,-3 3 0 16,0 2-24-16,6 3 0 0,0 0 0 0,0 0 0 31,-3 2-27-31,6 1-7 0,6-1-2 0,0 1 0 0,-3 2 16 0,3-3 2 0,-3-2 1 0,6 0 0 16,-3-3 17-16,3-2 0 0,-3 0 0 0,2-4 0 15,1 1 14-15,0-2 6 0,0-6 2 0,3 2 0 16,0-4 8-16,-3-1 2 0,3-2 0 0,-3-3 0 15,6 0-12-15,-3-3-3 0,-3-2 0 0,-1 0 0 16,4 0 3-16,0-3 1 0,-3 0 0 0,0-3 0 16,-3 1-1-16,3 2-1 0,0-3 0 0,-6 1 0 0,3 2-3 15,-3-2-1-15,-3-1 0 0,0 3 0 0,0 0-7 0,-3 0 0 16,0 1-8-16,0-1 12 0,-3 0-12 0,0 3-10 16,0 5 2-16,0-3 0 15,-3 3-36 1,-3 0-6-16,3 5-2 0,-3 3-808 0</inkml:trace>
  <inkml:trace contextRef="#ctx0" brushRef="#br0" timeOffset="80963.3705">22383 15174 1335 0,'0'0'59'0,"0"0"13"16,0 0-58-16,0 0-14 0,-6 3 0 0,3-3 0 15,0 0 64-15,3 0 9 0,0 0 3 0,-6 0 0 0,0-3-20 0,0 3-3 16,0-3-1-16,6 3 0 0,-3 0-24 0,0 0-4 16,3 0-2-16,-6 0 0 0,6 0-2 0,0 0 0 15,-9 0 0-15,3 6 0 0,0-4-20 0,0 3 0 16,0 1 0-16,3 2 8 0,0 2-24 0,3 1-5 15,-3 5-1-15,6 0 0 16,0-3-22-16,3 5-4 0,0-2 0 0,0 0-1 16,0 0 18-16,3-3 4 0,0 0 1 0,-3-2 0 15,3-3 26-15,0 0 0 0,0-3 0 0,0 0 0 0,0-5 19 0,-1 3 2 16,-2-6 1-16,3 3 0 0,0-5 18 0,-3 3 4 16,0-4 1-16,0-2 0 0,-3 0-6 0,0-2-2 15,3-1 0-15,-6 1 0 0,3-4-13 0,-3 4-4 0,0-1 0 16,-3 1 0-16,3-1 2 0,-3 3 0 0,-3-2 0 15,0 2 0-15,0 0-6 0,0 0-2 16,0 0 0-16,-3 2 0 0,0-1-1 0,1 1 0 0,-1 4 0 0,-3-1 0 16,3 0-5-16,0 1 0 0,0 2-8 0,0 2 12 15,0 1-12-15,3 0 0 0,0 2 0 0,3 3 0 32,-3 2-24-32,3 1-7 0,0 2-1 0,3 0-1 0,3 1 8 0,3-1 1 0,-3 0 1 0,3-2 0 15,0-1 23-15,0-2 0 0,0-2 0 0,3-1 0 16,-3-3 0-16,3 1 0 0,0-3 12 0,0-3-4 15,0 1 0-15,0-3 0 0,-1-6 0 0,1 0 0 16,0 1-8-16,0-1 0 0,0-5 0 0,-3 3 8 16,0 0-8-16,3 0 0 0,-6-1 0 0,3 1 0 15,-3 0 0-15,0 0 0 0,-3 2 0 0,0 1 8 16,0-1-8-16,0 3 0 0,-3-3 0 0,0 4 0 0,0-1 0 16,0 2 8-16,-6 1-8 0,6 0 8 0,-3-1 4 0,3 1 0 15,-3 2 0-15,0 1 0 0,0 2-12 0,0 0 0 16,0 2 0-16,3 1 0 0,-3 0 0 0,3 5-11 15,-2-3 3-15,2 3 0 0,3 0-4 16,-3 0 0-16,3 0 0 0,3 2 0 0,-3 1 12 0,3 2 0 16,-3-5-9-16,5 0 9 0,-2-3 0 0,-3-5 0 15,0 0 8-15,0 0-8 0,6 6 9 0,-6-6-9 16,0 0 10-16,9 0-10 0,-3 0 10 0,3-3-10 16,-3-2 10-16,-3-1-10 0,3-2 0 0,-3 1 8 15,-3-1-8-15,3 0 0 0,-3 0 0 0,0 0 0 0,-3 0 0 16,0 3 0-16,0-3 0 0,0 2 9 0,0 1-9 0,-3 0 8 15,0 2 4-15,0 0 0 0,3 1 0 0,-6 2 0 16,3 0-4-16,0 0-8 0,-2 5 12 0,2-2-4 16,0 2-8-16,0 3 0 0,0 3 0 15,0-1 0-15,3 1 0 0,-3 2 10 0,3-2-10 0,0-1 10 16,3 1-10-16,-3-3 0 0,3-3 0 0,0-5 0 16,0 0 0-16,3 8 0 0,-3-8 12 0,0 0-4 15,0 0-8-15,0 0 0 0,0 0 9 0,0 0-9 16,6-3 0-16,-3-2 0 0,3-3 0 0,-3 0 0 15,0-3 0-15,0-2 0 0,0 0 0 0,0 2 0 16,-3 1 0-16,0-1-8 0,0 3 0 0,0 3 0 16,0 0-4-16,0 5 0 0,-3-6 0 0,3 6 0 15,0 0 20-15,-6 3 3 0,0 0 1 0,0 2 0 16,0 6-12-16,0-1-17 0,0 3 4 0,0 3 1 16,3 0 12-16,-3 3 0 0,3 2 0 0,3-3 0 15,-3 1 0-15,3-3 15 0,-3 0-2 0,3 0 0 0,3-6-1 0,0 1-1 16,0-3 0-16,0-3 0 0,-3-5-11 0,0 0 0 15,6 3-10-15,0-3 10 0,0-3-20 0,3-2 1 16,-6-3 1-16,6 0 0 0,-3-3 7 0,0 1 2 16,0-4 0-16,0 1 0 0,0 0 9 0,-3 2 0 15,-1 1 0-15,1-1-8 0,-3 1 8 0,3 2 0 16,-3-3 0-16,0 6 0 0,0-1 21 0,0 6 0 16,0 0 0-16,0 0 0 0,0 0-11 0,0 0-2 15,0 0-8-15,-3 0 12 0,-2 3-4 0,-1 2 0 16,3 1-8-16,0 2 12 0,0 0-12 0,3-1 0 0,-3 4 0 0,0 0 0 15,3-3 0-15,0 2 0 0,0-2 0 0,0-8 0 16,0 0 0-16,3 5 0 16,-3-5 0-16,0 0 0 0,6 6 0 0,-6-6 0 0,0 0 0 0,6 2 0 15,0-2 0-15,-1-2 0 0,1-1 0 0,0-2 0 16,-6 5 0-16,3-8 0 0,0 3 0 16,0-3 0-16,-3 2 0 0,0 1 0 0,0 0 0 0,0 5 0 15,0 0 8-15,0-6 4 0,0 6 2 0,0 0 0 16,0 0 17-16,0 0 3 0,0 0 1 0,0 0 0 15,0 0-11-15,-6-2-1 0,0 7-1 0,6-5 0 16,-3 5-7-16,0 1-2 0,3 2 0 0,0 0 0 16,0-3-13-16,0 3 0 0,3-3 0 0,-3 3 0 15,0-8 0-15,3 8 0 0,-3-8 0 0,3 5-10 16,0 3 10-16,-3-8 0 0,0 0 0 0,0 0 0 0,0 0-9 16,0 0 0-16,6 0 0 0,-6 0 0 15,3-2-17-15,3-4-3 0,-3 1-1 0,3-3 0 16,-6 0-28-16,3-3-6 0,-6 1 0 0</inkml:trace>
  <inkml:trace contextRef="#ctx0" brushRef="#br0" timeOffset="88962.0695">20195 16650 115 0,'0'0'10'15,"0"0"-10"-15,0 0 0 0,0 0 0 16,0 8 136-16,0-8 26 0,0 0 5 0,0 0 1 0,0 0-101 0,0 0-20 15,0 0-4-15,0 0-1 0,0 0-13 0,0 0-2 16,0 0-1-16,0 0 0 0,0 0 14 0,0 0 2 16,0 0 1-16,0 0 0 0,0 0 13 0,0 0 4 15,0 0 0-15,0 0 0 0,0 0-23 0,0 0-4 16,0 0-1-16,0 0 0 0,0 0 0 0,0 0-1 16,0 0 0-16,0 0 0 0,6-2-31 0,0-4 8 15,-3 1-8-15,0 0 0 0,3-1 0 0,0-2-8 16,-3-2 8-16,6-1-13 0,-4 1 21 0,4-4 5 15,0 1 1-15,3 0 0 0,0-6-6 0,0 1 0 16,3-3-8-16,3-3 12 0,-3-2 5 0,6-4 1 16,-1 1 0-16,4-5 0 0,-3-3-6 0,0-3 0 0,0 0-1 15,2-2 0-15,1 0-11 0,0-1 8 0,0-1-8 0,0 1 8 16,0-2-8-16,-1-2 0 0,1-1 0 16,0 0 8-16,3-2 4 0,0 2 0 0,-4-2 0 15,4 5 0-15,-3-2-12 0,3-1-17 0,-3 3 4 0,2-3 1 16,-2 3 20-16,-3 3 5 0,3 0 1 0,-6 2 0 15,0 3-14-15,-1 3-15 0,-2 2 3 0,0 3 1 16,-3 2 11-16,0 3 0 0,0 1 8 0,-6 4-8 16,3 1 8-16,-6 4-8 0,3 1 8 0,0 3-8 15,-3 2 0-15,0-3 9 0,0 3-9 0,-3 0 0 16,3 3 10-16,-3 2-10 0,0-2 8 0,0 5-8 16,0-5 9-16,0 5-9 0,0 0 10 0,-3-3-10 15,3 3 9-15,0-5-9 0,0 5 8 0,0 0-8 16,0-6 0-16,0 6 0 0,-3-2 0 0,3-4 0 15,0 6 0-15,-3-5 0 0,0 0 0 0,0 2 0 0,3 3 0 16,0-5 0-16,-3 0 0 0,3 5 0 0,-3-6-8 16,0 1 8-16,0-3 0 0,0 3 0 15,0 0 0-15,0-1 0 0,3 1 0 0,0 5 0 0,-3-3 0 0,0-2 0 16,0 2 8-16,0 1-8 0,3 2 16 0,0 0-1 16,-3-3-1-16,0 0 0 0,0-2 12 0,3 5 2 15,-3-3 1-15,3 3 0 0,-3 0-13 0,3 0-4 16,0 0 0-16,-6 0 0 0,6 0-12 0,0 0 0 15,-3 3 0-15,3-3 0 0,-6 5 0 0,3 1 0 16,3 2-9-16,0 0 9 0,0 2-16 0,3 1 2 16,0 2 1-16,3-2 0 0,0 2 5 0,3-3 8 15,-3 1-13-15,3-3 5 0,0-3 8 0,0 3 9 0,0-5-1 16,0-1-8-16,0 1 19 0,2-3-3 0,-2-3-1 16,0 3 0-16,0-5 2 0,0 0 1 0,0-3 0 0,0 0 0 15,0-3 22-15,0 1 5 0,0-6 1 0,0 3 0 16,0-3-34-16,-6 3-12 0,3-6 9 0,0 3-9 15,-1 0 16-15,-2 3-1 0,0-3-1 0,0 3 0 16,-6 0-6-16,0 0-8 0,0-1 11 0,1 4-11 16,-1-1 12-16,0 3-4 0,0 0 0 0,-3 0-8 15,3 0 12-15,0 3-12 0,-3 0 12 0,0 0-12 16,0 2 9-16,0 0-9 0,-3 3 0 0,3 0 9 16,-3 3-23-16,0 0-5 0,3 2-1 0,0 0 0 15,-3 0-43-15,0 3-9 0,6 0-1 0,-3 0-573 16,3-3-114-16</inkml:trace>
  <inkml:trace contextRef="#ctx0" brushRef="#br0" timeOffset="89702.8789">21484 14592 230 0,'0'0'20'0,"0"0"-20"0,0 0 0 0,0 0 0 0,0 0 193 0,0 0 35 15,0 0 6-15,0 0 2 0,0 0-123 0,6 2-24 16,-6-2-5-16,6 3 0 0,3 0-30 0,-1-6-6 15,1 0 0-15,0 1-1 0,3-4-14 0,0 4-2 16,-3-3-1-16,3-3 0 0,3 0-8 0,0 0-2 16,3 0 0-16,-1 0 0 0,1 0 4 0,6 0 0 15,0-3 0-15,6 3 0 0,-1-2 2 0,4 2 1 16,0 0 0-16,0-3 0 0,2 1-10 0,1 2-1 0,-3-3-1 16,6 1 0-16,-1-3-15 0,-2-1 8 0,3 1-8 0,2 2 0 15,4-2 8-15,-3 0-8 0,-1 0 0 16,1 0 0-16,-6-1 0 0,2 1 0 0,-2-3 0 0,3 3 0 15,-3 0 10-15,2 0-10 0,-2-3 10 0,0 2-10 16,-1-1 18-16,1 1-2 0,-3 1-1 0,-3 3 0 16,-1-4-5-16,1 1-1 0,-3 2 0 0,-3 1 0 15,0 2-9-15,-4 0 0 0,-2 0 0 0,3 3 0 16,-3 2 0-16,0-2 0 0,-3 2-14 0,3 1 5 16,-4 2-1-16,1 0 0 0,0 2 0 0,0-2 0 15,-3 3-44 1,-3-3-9-16,0 2-1 0,0-2-772 0</inkml:trace>
  <inkml:trace contextRef="#ctx0" brushRef="#br0" timeOffset="90328.2077">23160 14086 979 0,'0'0'87'0,"0"0"-70"0,0 0-17 0,0 0 0 15,-3 6 144-15,-3-1 24 0,6-5 6 0,-6 3 1 16,6-3-121-16,-6 2-24 0,-3-2-5 0,3 0-1 15,6 0-24-15,-3 0 0 0,-6 0 0 0,3-2 0 16,3 2-20-16,-3 0 4 0,3 0 1 0,-3 0 0 0,0 0 3 0,3 2 1 16,-3 4 0-16,6 2 0 0,0-3 11 15,3 5 0-15,3 1 0 0,0 0-8 0,0-3 8 0,3 2 0 16,0 1 0-16,0-3 0 0,-3 0 0 0,6-3 9 16,0-3-9-16,2 4 10 0,-2-4 11 0,3-2 3 15,0-2 0-15,3-4 0 0,-6 1 28 0,3-3 5 16,-3 3 2-16,3-3 0 0,-1-3 5 0,1-2 0 15,-3 0 1-15,0 0 0 0,0-6-21 0,-3 3-5 16,0 3-1-16,0-3 0 0,-3 0-22 0,0 3-5 16,-3-3-1-16,0 0 0 0,0 3-10 0,-6 3 8 15,3-1-8-15,-6 0 8 0,0 3-8 0,0 1 0 16,0-1 0-16,-6 2 0 0,-3 4-14 0,0 2-2 16,3 0 0-16,-3 2 0 15,-2-2-8-15,-1 3-3 0,0 2 0 0,0 1 0 16,0 1-105-16,3 1-20 0,0 3-5 0</inkml:trace>
  <inkml:trace contextRef="#ctx0" brushRef="#br0" timeOffset="91037.9981">23195 14277 403 0,'0'0'36'0,"0"0"-36"0,0 0 0 0,0 0 0 16,0 0 160-16,0 0 24 0,0 0 6 0,0 0 1 15,0 0-115-15,0 0-22 0,-3 3-5 0,3-3-1 16,0 0-16-16,-6 0-3 0,3 2-1 0,3-2 0 16,0 0-6-16,-6 6-2 0,-3-1 0 0,3 0 0 15,6-5 15-15,-5 5 2 0,2 3 1 0,-3-2 0 16,-3-1-10-16,3 0-3 0,-3 0 0 0,0 3 0 15,-3-2-13-15,3 2-2 0,0 0-1 0,0 0 0 16,-3-1-9-16,3-1 0 0,0 2 0 0,-3 2 0 16,1-2 0-16,2 3 0 0,-3-1-9 0,3 1 9 0,-3 0 0 15,-3 2 9-15,0 0-1 0,0 3 0 16,0-3 13-16,1 3 3 0,-4 0 0 0,0 2 0 0,3 1 11 0,-3-1 2 16,0 1 1-16,-3-1 0 0,1 4 13 0,2 1 2 15,-3-1 1-15,3 1 0 16,0 1-8-16,0 3-2 0,0-3 0 0,1 2 0 0,-1-2-25 0,3 0-6 15,0 2-1-15,0-5 0 0,3 0-4 0,0-2 0 16,-3-1-8-16,6-4 12 0,-3-1-21 0,7 0-5 16,-4-2-1-16,3-1 0 15,-3-2-24-15,6-2-5 0,-3-4 0 0,6-2-611 16,-6 0-121-16</inkml:trace>
  <inkml:trace contextRef="#ctx0" brushRef="#br0" timeOffset="94585.3116">22517 15190 172 0,'0'0'16'0,"0"0"-16"0,0 0 0 0,0 0 0 15,0 0 148-15,0 0 28 0,0 0 4 0,0 0 2 16,0 0-110-16,0 0-21 0,-3 2-5 0,3-2-1 15,0 0-36-15,0 0-9 0,0 0 0 0,-6 6 0 16,6-6 0-16,0 0-17 0,0 0 4 0,-3 2 1 16,3-2 12-16,0 0 0 0,0 0 0 0,0 0 0 15,-6 3 0-15,6-3 16 0,-3 3-3 0,3-3-1 16,0 0 36-16,0 0 6 0,0 0 2 0,0 0 0 16,0 0-8-16,0 0-2 0,0 0 0 0,0 0 0 15,0 0-32-15,0 0-6 0,0 0-8 0,0 0 11 16,0 0-1-16,0 0 0 0,0 0 0 0,0 0 0 15,0 0 0-15,0 0 0 0,0 0 0 0,9-3 0 0,-3 0 17 0,3 1 3 16,2-1 1-16,1 0 0 16,-3-2-15-16,3 2-2 0,3-2-1 0,3 0 0 0,3 0-1 0,-3-3-1 15,-1 0 0-15,4 0 0 0,0 2 5 0,3-1 0 16,-3-4 1-16,0 3 0 0,2 0 6 0,4-3 1 16,-3 1 0-16,0-1 0 0,0 1-24 0,2-1 9 15,-2 1-9-15,3-4 0 0,0 1 20 0,3 0-4 16,-1 2 0-16,-2-2 0 0,0 2 6 0,0 1 1 15,6-1 0-15,-4 3 0 0,-2-2-2 0,0-1 0 16,0 1 0-16,-4 2 0 0,1-3-13 0,-3 3-8 16,0 0 8-16,-3 0-8 0,3 3 20 0,-4 2-1 15,1 1 0-15,0-6 0 0,0 5-4 0,-3-2-1 0,-3 2 0 0,0 1 0 16,0-1-14-16,0 0 11 0,-1 3-11 0,-2-2 10 16,-3-1-10-16,3 0 0 0,-3 3 0 0,-6 0 0 31,0 0-35-31,0 0-5 0,0 0-2 0,0 0-576 0,-3-5-115 0</inkml:trace>
  <inkml:trace contextRef="#ctx0" brushRef="#br0" timeOffset="95106.9144">23770 14716 1648 0,'0'0'36'0,"-3"3"8"0,3-3 2 0,-3 5 0 0,-3 0-37 0,3 1-9 16,0-4 0-16,3-2 0 0,0 0 40 0,0 0 5 15,-6 3 2-15,6-3 0 0,0 0-34 0,-3 3-13 16,-3-3 11-16,0 0-11 0,0 2 0 0,0 1 0 16,0 0 0-16,-3 2 0 0,3-3-15 0,-3 6 4 15,0 0 1-15,3 0 0 0,-2 3 10 0,-1-1 0 16,3 4 0-16,-3 2 0 0,0-1-14 0,3 1-4 0,6 0-1 0,-3 0 0 16,0 0 2-16,6-3 0 15,0 0 0-15,3 1 0 0,3-6 17 0,0-1 0 16,0-1 0-16,0-1 0 0,2-2 0 0,-2-1 8 0,3-4 0 0,0-1 1 15,0 0 9-15,3-2 2 0,-3 0 0 0,0-3 0 16,0 0 1-16,3-3 1 0,-4-2 0 0,1 0 0 16,-3 0-5-16,3-1-1 0,3-1 0 0,-6 1 0 15,3 1 0-15,-6 0-1 0,3 2 0 0,-3 1 0 16,-3-1 7-16,3 3 2 0,-3-2 0 0,-3 2 0 16,0 2-4-16,-3-2 0 0,-3 1 0 0,0-1 0 15,-3 0-10-15,0 2-2 0,-6 1-8 0,3 0 12 16,-3-1-21-16,0 1-5 0,-3 0-1 0,1 2 0 15,2 1-40-15,0-1-8 16,-3 3-1-16,3 0-796 0</inkml:trace>
  <inkml:trace contextRef="#ctx0" brushRef="#br0" timeOffset="96308.2715">23761 15023 230 0,'0'0'20'0,"0"0"-20"0,0 0 0 0,0 0 0 0,0 0 250 0,0 0 46 16,0 0 8-16,0 0 3 0,-6 3-211 0,6-3-41 16,0 0-9-16,-3 2-2 0,-6 4-20 0,6-4-5 15,3-2-1-15,-9 3 0 0,0 0-18 0,3 2-11 16,0-5 2-16,-3 5 0 0,0-2 21 0,-3 2 4 15,3 0 0-15,-5 1 1 0,-1 2-5 0,-3-3 0 16,0 3-1-16,-3 0 0 0,-3 0 10 0,4-3 3 16,-7 3 0-16,3 3 0 0,-6-1 1 0,3 1 1 15,-5 2 0-15,5-2 0 0,-6 2-4 0,0 3-1 16,-2-3 0-16,5 3 0 0,-3 2 15 0,3-2 4 16,1 3 0-16,-1-1 0 0,3 1-6 0,0 2-1 15,0-3 0-15,1 1 0 0,2 2-13 0,0 0-4 16,0 0 0-16,-3-2 0 0,1 2-8 0,-1 0-8 0,0-2 9 15,0-1-9-15,0 1 18 0,-2-1-2 0,-1-2-1 0,0 3 0 16,0-3-7-16,4-1 0 0,-4 1-8 0,3 3 12 16,-3-6-2-16,7 6-1 0,-4-1 0 15,0-2 0-15,0 0-9 0,0 0 0 0,4-3 0 0,-4 0 8 16,0 0-8-16,6-2 0 0,6 2 0 0,3-2 0 16,-3-1 0-16,1 1-9 0,2-3 9 0,0 0 0 15,0 0-21-15,3-3 2 0,0 0 1 0,3-2 0 16,0 0-12-16,6-3-2 0,0 0-1 15,0 0 0-15,0 0-15 0,0 0-4 0,0-6 0 16,0 1 0-16,3-3 5 0,0 3 1 0,3-6 0 0,0 1 0 16,0 2-24-16,0-3-5 0,0 3-1 0,0-2 0 15,-6 2-7-15,6-3-1 0,0 3-1 0,-3 0 0 16,3 3-11-16,-3 0-1 0,5-1-1 0,-2 1-340 16</inkml:trace>
  <inkml:trace contextRef="#ctx0" brushRef="#br0" timeOffset="96718.1804">22353 15735 115 0,'0'0'0'0,"0"0"10"0,0 0-10 0,0 0 0 15,0 0 0-15,0 0 0 0,0 0 232 0,0 0 44 16,0 0 8-16,0 0 3 0,0 0-179 0,0 0-35 16,0 0-7-16,0 8-2 0,-3-3-11 0,0 0-2 15,0 1-1-15,0-1 0 0,-6-2-29 0,3-1-5 16,0 1-2-16,-3-1 0 0,3 4 5 0,-3-6 1 16,3 2 0-16,-3 1 0 0,0 2 15 0,1-2 3 0,2 0 1 0,-3-1 0 15,0 1-23-15,0 2-5 0,0-5-1 0,0 3 0 16,-3 2-1-16,0-2 0 0,0 2 0 0,3 0 0 15,-6 1-9-15,4-1 0 0,2 0 0 0,-3 3 8 16,3 0-8-16,0 0 0 0,3 3 0 0,0-3 8 16,-3-3-8-16,6 5 0 15,0 1 0-15,0 0 0 0,3-1 0 0,0-2-17 0,3 0 2 0,0 3 1 16,0-3 4-16,3 0 1 0,-3-3 0 0,3 3 0 16,3-6-7-16,0 4-2 0,0-4 0 0,0 1 0 15,0-3 18-15,2 0-8 0,1-3 8 0,3 3 0 16,-3-2 0-16,0-1 12 0,-3 0 0 0,0 1 0 15,3-1-4-15,-3-2-8 0,3 0 11 0,-3-1-11 16,-1 1 19-16,1 0-3 0,0-1-1 0,-3 4 0 16,-3-4-3-16,3 1-1 0,0 3 0 0,0-1 0 15,-6 3 1-15,3-5 1 0,-3 5 0 0,0 0 0 0,0-6 3 0,-3 1 0 16,0 0 0-16,-3-1 0 0,3 1-16 0,-6 0 9 16,-3 0-9-16,3-1 8 0,1 1-25 0,-4 0-6 15,0-1-1-15,-3 1 0 16,0 0-35-16,3 2-7 0,-3 0-2 15,3 1-466-15,-3-1-94 0</inkml:trace>
  <inkml:trace contextRef="#ctx0" brushRef="#br0" timeOffset="97222.4005">22097 16007 1062 0,'0'0'47'0,"0"0"9"0,0 0-44 0,0 0-12 0,0 0 0 0,0 0 0 16,0 0 71-16,0 0 12 0,0 0 2 0,0 0 1 15,0 0-26-15,-3 6-4 0,3-6-2 0,-6 5 0 16,0-2-44-16,3 2-10 0,-3 3 0 0,3-3 0 15,-6-2 0-15,3 2 14 0,0 0-4 0,0 3-1 16,0 0 2-16,-3 0 0 0,0 0 0 0,1 0 0 16,-4 3 1-16,3-4 1 0,-6 4 0 0,3 0 0 15,-3-3 15-15,0 2 4 0,-3-2 0 0,-3 5 0 16,-2 1-32-16,-4-1 0 0,0-3-13 0,-3 4 4 16,1-1 9-16,-1 0 0 0,-3 0 10 0,0 1-10 0,4-1 15 0,-7 0-3 15,0 0-1-15,-3 3 0 0,4-3 0 16,-4 3 0-16,0 3 0 0,1-1 0 0,-4-2 24 0,0 0 5 15,1 0 0-15,2 2 1 0,0-2-1 0,0 0-1 16,1 0 0-16,-1 0 0 0,0 0-16 0,-2-3-3 16,-1 3-1-16,0-3 0 0,1 0-19 0,5 3 0 15,-3 3 0-15,4-3 0 0,2 5 0 0,0-3-17 16,0 1 3-16,1-3 1 0,2 0 2 0,3 5 1 16,-3-3 0-16,4 3 0 0,-4 1 10 0,3-1-10 15,3 3 10-15,0-3-10 0,3 0-3 0,1 0-1 16,2 0 0-16,3-2 0 15,0-3-22-15,3-3-4 0,3-3 0 0</inkml:trace>
  <inkml:trace contextRef="#ctx0" brushRef="#br0" timeOffset="98434.3041">22600 15423 864 0,'0'0'38'0,"0"0"8"16,0 0-37-16,0 5-9 0,0-5 0 0,0 0 0 0,-3 5 206 0,3-5 39 15,0 0 8-15,0 0 2 0,0 0-165 0,0 0-33 16,0 0-6-16,-3 5-2 0,3-5-25 0,0 0-6 15,0 0-1-15,0 0 0 0,0 0-1 0,-3 3-1 16,3-3 0-16,0 0 0 0,0 0 9 0,0 0 3 16,-6 5 0-16,6-5 0 0,0 0-7 0,0 6 0 15,0 2-1-15,0-8 0 0,0 5-11 0,3 3-8 16,3-3 9-16,0 0-9 0,0 1 11 0,3 2-11 16,3 0 12-16,0 0-12 0,0-3 11 0,2 5-11 15,4-2 10-15,6 3-10 0,-3 0 0 0,3-1 0 16,3 3 0-16,2 1 0 0,-2-1 0 0,3 3 8 15,3 0-8-15,-4 2 0 0,7 1 0 0,-3-1 0 16,3 3 0-16,-1 0 0 0,1 3-9 0,-3-3 9 0,-1 3 0 16,-2-5-9-16,3 5 9 0,-3-3 8 0,-3-3-8 15,-7 1 11-15,4-1-11 0,-6-2 12 0,3 0-12 0,-6-3 12 16,0-2 6-16,-1-1 2 0,-2-2 0 0,-3 0 0 31,-3-5-88-31,-6-3-16 0,0 0-4 0</inkml:trace>
  <inkml:trace contextRef="#ctx0" brushRef="#br0" timeOffset="98951.4697">23642 16021 115 0,'0'0'10'15,"0"0"-10"-15,0 0 0 0,0 0 0 0,-9 2 280 0,6 1 53 16,-6-1 11-16,6 1 3 0,-6 0-200 0,3-1-40 16,0 1-8-16,-3 0-2 0,3-3-29 0,-3 0-5 15,0 0-2-15,0 0 0 0,0 0-26 0,1 0-6 16,-1 2-1-16,0 1 0 0,0-3-10 0,0 3-2 15,0-1-1-15,3 1 0 0,-3 2-15 0,0-2 0 16,3 2 0-16,0 3 0 0,-3 0 0 0,6 3-13 0,-3 2 2 0,3 3 1 31,3 0-28-31,0 2-6 0,0 3 0 0,3 0-1 16,0-2-4-16,3-1-1 0,0 1 0 0,0-3 0 0,0-6 40 0,3-2 10 0,-3 0 0 0,6-2 0 16,-3 2 8-16,3-6 3 0,0-4 1 15,0-1 0-15,-4 3 13 0,4-3 3 0,0-7 1 0,0 2 0 16,0 0-2-16,-3-3-1 0,0-2 0 0,0 0 0 15,-3 2 2-15,0-2 1 0,-3-3 0 16,0 3 0-16,0 0-17 0,-3 2-3 0,-3 0-1 0,0 4 0 16,-3-4 4-16,0 6 0 0,0-3 0 0,-3 0 0 15,0 2-12-15,-3 1 8 0,3 3-8 0,-3-1 8 16,-3 0-8-16,1 3-9 0,5 0 9 0,-3 0-13 16,3-2-14-16,0 2-2 0,0-3-1 15,0 3 0-15,3 0-98 16,0 0-20-16,3 0-4 0</inkml:trace>
  <inkml:trace contextRef="#ctx0" brushRef="#br0" timeOffset="103763.9675">23421 16359 1958 0,'0'21'87'0,"0"-21"17"0,-3 11-83 0,3-3-21 0,0 0 0 0,-3-3 0 16,3 3 52-16,-5 0 7 0,2-5 1 0,0 5 0 0,-3-3-34 0,3 0-6 15,-3 0-2-15,-3 1 0 0,3-1-18 0,-3 3-9 16,-6-3 1-16,3 6 0 0,-3-1-6 0,-3 4-1 15,1-1 0-15,-4 5 0 0,0 4-2 0,0 4-1 16,-3 3 0-16,0 3 0 0,-2 2 8 0,-4 3 2 16,3-2 0-16,-3 2 0 0,3 0 8 0,1-3-13 15,-1 1 5-15,3-1 8 0,-3-2-8 0,3 2 8 16,-2-2 0-16,2-3 0 0,0-5 0 0,-3-3 0 16,0 0 10-16,4-2-10 15,-4-3-22-15,6 2-11 0,0-5-3 0,0-2 0 16,4-3-6-16,2 2-2 0,3-2 0 0,-3 0 0 0,6-2 18 0,0-1 3 15,3-3 1-15,-3 1 0 0,3-3 2 0,0 3 0 0,0-1 0 0,6-2 0 32,0 0-37-32,0 0-7 0,0 0-2 0,0 0 0 15,0 0-105-15,0 0-21 0</inkml:trace>
  <inkml:trace contextRef="#ctx0" brushRef="#br0" timeOffset="104138.8587">22523 17190 403 0,'0'0'36'0,"0"0"-36"0,-3 3 0 0,3-3 0 15,-6 2 175-15,0-2 28 0,0 3 5 0,0 0 2 16,-3 2-98-16,3-2-19 0,-3-1-4 0,3 1-1 16,-3 2-24-16,3-2-6 0,-3 2-1 0,0 0 0 15,0 1-13-15,0-1-4 0,0 0 0 0,3 0 0 16,-2 3-26-16,-1 0-6 0,0 0 0 0,0 0-8 16,0 3 0-16,3 2 0 0,-3-2 0 0,3 2 0 15,3 3 0-15,3 0 0 0,0-1-10 0,6 4 10 0,-3 0-8 16,6-1 8-16,0 1 0 0,3-4 0 15,0-1 0-15,0-1 0 0,-1-3 0 0,1 1 0 0,3-6-10 0,-3-2 10 16,3 0-13-16,0-3 5 0,0-3-13 0,0-2-3 16,0-1 0-16,-1-2 0 0,1-2 24 0,-3-1 0 15,0 1 0-15,-3 2 0 0,3-5 12 0,-6 2 4 16,3 3 1-16,-6-3 0 0,0 1-2 0,0-1-1 16,-3 3 0-16,0 0 0 0,-3 0-1 0,0 1 0 15,0 1 0-15,-3-2 0 0,-3 0 1 0,0 3 0 16,0 0 0-16,-3 2 0 0,3-2-14 0,-3 0 8 15,-3 2-8-15,4 0 0 0,-4 1 0 0,0-4 0 16,0 4 0-16,0-4 0 16,0 6-40-16,-3-2-4 0,3-1 0 0,1 0-499 0,-4 3-99 0</inkml:trace>
  <inkml:trace contextRef="#ctx0" brushRef="#br0" timeOffset="104506.4411">22201 17322 115 0,'0'0'10'0,"0"0"-10"0,0 0 0 0,-3 8 0 16,-3-2 268-16,6-6 52 0,0 0 11 0,-6 2 1 15,0 3-216-15,6-5-44 0,-6 0-9 0,6 0-2 16,-6 3-29-16,6-3-5 0,-6 0-2 0,0-3 0 16,0 3-9-16,1 0-1 0,5 0-1 0,-6-2 0 15,0-1 8-15,0 3 2 0,0 0 0 0,-3-2 0 0,3-1 5 0,-3 3 2 16,-3-5 0-16,0 2 0 0,0 3-14 0,-3 0-2 15,-3-3-1-15,-2 1 0 0,2 2-14 0,-6-3 0 16,3 0 0-16,-9 1 0 0,1 2 0 0,-4-3 0 16,-6 0 0-16,0 1 0 0,1-4 13 0,-4 1 7 15,3 0 0-15,-2-3 1 0,-1 0-21 0,-3 3 0 16,-2-3 0-16,-4-3 8 0,1 1 7 0,2-1 1 16,0 3 1-16,4-2 0 0,-4-1 2 0,0 0 0 15,1 1 0-15,2-1 0 0,-3 1-5 0,1-1-1 16,-1-2 0-16,4 5 0 0,-1 0-5 0,3 3-8 15,4-3 11-15,2 5-11 0,0 3 0 0,3-3 0 16,1 3 0-16,5 0-12 16,0 0-24-16,3 3-4 0,3-3 0 0,4-3-1 0</inkml:trace>
  <inkml:trace contextRef="#ctx0" brushRef="#br0" timeOffset="109014.2515">22523 15491 345 0,'0'0'31'0,"0"0"-31"0,0 0 0 0,0 0 0 16,0 0 284-16,0 0 50 0,0 0 10 0,0 0 3 16,0 0-247-16,0 0-48 0,0 0-11 0,0 0-1 15,0 0-8-15,0 0 0 0,0 0-1 0,0 0 0 16,-6 6-2-16,3 2 0 0,0 0 0 0,0 2 0 16,0 3 14-16,3 3 2 0,0 5 1 0,0 3 0 0,3 8-20 0,3 2-4 15,3 9-1-15,-4-1 0 0,4 3-13 16,3 3-8-16,0 2 10 0,0 0-10 0,0 0 0 15,3 6 0-15,0 2 0 0,-3 0 0 16,-3-2-10-16,0 0-8 0,-3-4-2 0,-1 1 0 16,1-2-42-16,-3-6-9 0,-3-6-1 0,0-2-518 15,0 0-103-15</inkml:trace>
  <inkml:trace contextRef="#ctx0" brushRef="#br0" timeOffset="109358.3267">22395 15483 1440 0,'-3'11'64'0,"0"-6"12"0,0 1-60 0,0-1-16 0,3 3 0 0,-3-3 0 15,-3 6 130-15,3-1 23 0,0 1 5 0,0 2 1 16,-3 3-128-16,-3 2-31 0,0 6 0 0,0 3 0 0,-3 2-16 0,-3 5-6 16,0 6-2-16,-3 2 0 15,1 3-8-15,-1 3-3 0,-3 2 0 0,0 0 0 16,0 3-24-16,0 0-5 0,1 0 0 0,2-8-429 15,0-3-86-15</inkml:trace>
  <inkml:trace contextRef="#ctx0" brushRef="#br0" timeOffset="109657.7274">22433 15195 806 0,'0'0'72'0,"0"0"-58"0,0 0-14 0,0 0 0 16,0 0 222-16,-3 5 42 0,-3 1 8 0,-3-1 1 16,0 0-185-16,1 3-38 0,-7 0-7 0,3 0-2 15,-3 3-26-15,-6-1-6 0,-3 1-1 0,0 5 0 16,1 0 48-16,-4 2 10 0,0 3 2 0,-3 3 0 31,-3 0-80-31,-2 2-16 0,2-2-4 0,-3 3 0 0,1 2 61 0,-4-3 12 0,0 1 3 0,-2-4 0 16,-1 1-44-16,0 0-16 0,3-3 1 0,4-5 0 31,-1 0-105-31,6-3-22 0,1 0-4 0,-1-5-686 0</inkml:trace>
  <inkml:trace contextRef="#ctx0" brushRef="#br0" timeOffset="109981.7771">22097 15264 1753 0,'-15'5'77'0,"6"-2"17"0,-3-1-75 0,-3 1-19 0,0 0 0 0,-5-1 0 16,-1-2 103-16,-6 0 17 0,-3 0 3 0,-6 0 1 15,-2-5-27-15,-7 0-5 0,-5-3 0 0,-1 0-1 16,3-3-53-16,-5 3-10 16,-4-2-3-16,1-1 0 0,2 1-25 0,0 2 0 0,4 0-9 0,-1 2 9 31,10 1-56-31,-1 3-5 0,6 2-1 0,6 0 0 15,4 0-155-15,-1 0-31 0,-15 2-7 0,18-2-1 0</inkml:trace>
  <inkml:trace contextRef="#ctx0" brushRef="#br0" timeOffset="110332.8407">22272 14944 1612 0,'-17'2'144'0,"11"1"-116"15,-3-3-28-15,0 0 0 0,-3 0 168 0,-6 0 28 16,3-3 6-16,-6-2 1 0,1 0-62 0,-4-3-12 16,0 0-2-16,-6-3-1 0,3-5-61 0,-5 1-12 15,-1-4-2-15,-3 0-1 0,-3-2-50 0,1 0 0 0,-7-3 0 0,0 1 0 32,7-1-29-32,-1 3-3 0,6-1-1 0,4 4 0 15,-1-1-33-15,3 1-6 0,0-3-2 0,3 2 0 16,7 1-115-16,-1 2-23 0,6-3-5 0</inkml:trace>
  <inkml:trace contextRef="#ctx0" brushRef="#br0" timeOffset="110709.7539">22457 14954 115 0,'0'0'0'0,"0"0"10"0,0 0-10 0,0 0 0 16,0 0 0-16,0 0 0 0,0 0 375 0,0 0 73 15,0-5 14-15,-3 0 3 0,0-3-302 0,0-3-61 16,-3-2-12-16,3 0-2 0,-3-6-3 0,-3 1 0 16,0-4 0-16,0-1 0 0,-2-4-35 0,-7-2-7 0,3 0-2 0,-6-3 0 15,-6-5-33-15,3-5-8 0,4-3 0 0,-4-5 0 16,-3-3-12-16,0 0-5 0,-3-3-1 16,7-2 0-1,-4 0-34-15,6-3-6 0,3-3-2 0,3 4 0 16,3-1-158-16,0 5-32 0</inkml:trace>
  <inkml:trace contextRef="#ctx0" brushRef="#br0" timeOffset="111158.6632">22457 15047 1267 0,'0'0'56'0,"0"0"12"0,0 0-55 0,0-5-13 15,0-1 0-15,0-2 0 0,0-2 141 0,0-1 26 0,0-2 5 0,0 0 0 16,0-3-74-16,0-3-15 0,-3 1-3 0,3-1-1 16,0 1-18-16,0-3-3 0,0-1-1 0,3 1 0 15,-3-3-15-15,6 1-3 0,-3-1-1 0,3-3 0 16,0-2-8-16,3-2-2 0,3-7 0 0,3-1 0 15,-1-6-16-15,4-8-3 0,0-5-1 0,6-1 0 16,3-7-23-16,-3 0-5 0,2-5 0 0,1-3-1 31,0-6-31-31,0 4-7 0,-3 1-1 0,-4 1 0 0,4 0-119 16,-6 3-24-16,0 2-5 0</inkml:trace>
  <inkml:trace contextRef="#ctx0" brushRef="#br1" timeOffset="128612.9284">24279 2080 1094 0,'0'0'97'0,"0"0"-77"16,0 0-20-16,0 0 0 0,0 0 106 0,0 0 18 0,0-6 3 15,0 6 1-15,0 0-45 0,0-5-9 16,0-3-2-16,0 0 0 0,0 3-10 0,-3-3-2 0,3 3-1 0,0-3 0 16,-6-6-11-16,3 9-1 0,0-3-1 0,0-2 0 15,-3 2-18-15,0-5-3 0,-3 2-1 0,0-2 0 16,-3 5-24-16,0-5 0 0,-3 13 0 0,0-8 0 15,1 2 0-15,-4 6-9 0,-3 6 9 0,-3 2 0 16,3 5-23-16,-3 0 3 0,1 0 0 0,-1 8 0 16,0 3 11-16,0-3 9 0,0 3-12 0,7 3 12 15,-1 2-13-15,0 2 4 0,3 1 1 0,3 0 0 16,3 0 8-16,6 2 0 0,0 1 0 0,3 2-8 16,6 2 8-16,0-4 0 0,6 2 0 0,0-11 0 15,3 6 9-15,6-6-9 0,-1-4 12 0,4 1-12 16,0-4 18-16,3-3-3 0,0 2-1 0,-1-5 0 15,4-7 2-15,0 2 1 0,-3-8 0 0,2 5 0 16,1-10 6-16,3-1 1 0,-3-2 0 0,3 1 0 0,-4-7 21 16,4-2 5-16,3 1 1 0,-6-12 0 0,-1 3-1 15,-2-2 0-15,0-3 0 0,0 0 0 0,-7 0-19 0,1-1-4 16,-6 1-1-16,-3-2 0 0,-3-6-17 0,-6 7-9 16,-6 4 10-16,0-6-10 0,-6 0 16 0,-9 6-4 15,-6-8 0-15,-5 5 0 0,-1-1-12 0,-6 4 0 16,-5-1 0-16,-7 9 0 0,-6-1-17 0,-5 12 0 15,-10 1 0-15,-11 14-822 16,-9 11-164-16</inkml:trace>
  <inkml:trace contextRef="#ctx0" brushRef="#br1" timeOffset="139128.5129">24877 1220 518 0,'0'0'46'0,"0"0"-37"16,0 0-9-16,0 0 0 0,0 0 108 0,0 0 20 15,0 0 4-15,0 0 1 0,0 0-66 0,0 0-14 16,0 0-2-16,0 0-1 0,0 0-6 0,0 0-2 15,0 0 0-15,0 0 0 0,0 0-8 0,0 0-2 16,-6 5 0-16,0-5 0 0,0 3 6 0,0 2 1 16,0 6 0-16,0-4 0 0,0-1-14 0,-3 2-2 15,0 5-1-15,-2 0 0 0,-1 0 9 0,-3 1 1 0,3 4 1 0,-3 3 0 16,0 6-6-16,-6 5-2 0,0 5 0 16,1 2 0-16,-4 1-13 0,-3 8-4 0,-3 2 0 15,-3-3 0-15,-5 4-8 0,2 7 0 0,-3 3 0 0,7-3 0 16,2-8 0-16,3-5 0 15,0-2 0-15,6-6 8 0,1-8 4 0,5-5 0 0,3-3 0 0,0-3 0 32,3-5-32-32,3-5-7 0,0-2-1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09T15:46:36.23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14060 11824 824 0,'-6'3'36'0,"3"-3"8"0,3 0-35 0,-3 3-9 16,0-1 0-16,0-2 0 0,3 0 74 0,0 0 13 15,-3 3 2-15,0-1 1 0,-3 1-30 0,6-3-7 0,0 0-1 0,0 0 0 16,0 0-52-16,0 0-8 15,0 0-4-15,0 0 0 0,0 0 20 0,-3 3 3 0,0-1 1 0,0 1 0 16,0 0-12-16,1-3 8 0,-1 0-8 0,3 0 8 16,0 0 8-16,0 0 2 0,-6 0 0 0,6 0 0 15,0 0 18-15,0 0 4 0,0 0 1 0,0 0 0 16,-3-3-13-16,6-2-4 0,-3-3 0 0,6 3 0 16,-3-6 20-16,-1 3 3 0,1 0 1 0,3-3 0 15,-3 1-14-15,3-1-2 0,3 1-1 0,3 2 0 16,-3-3-5-16,3 1-1 0,3-1 0 0,-3-2 0 15,3 5-14-15,0 0-3 0,2 0-8 0,-2 0 12 16,3 3-12-16,0 2-13 0,0 0 2 0,0 1 1 16,0 2 10-16,-1 2 0 0,-2 4 0 0,3-1 0 15,-3 0-19-15,3 3-8 16,-3 0-1-16,0 5-1 0,-3 1 6 0,0-1 2 0,-1 5 0 0,1 1 0 16,-6-1 21-16,0 4 0 0,-3-1 0 0,0 0 0 15,0 0 0-15,-3 3 10 0,-3 0-1 0,0 2 0 0,-3 1 10 0,0-1 1 16,-3 3 1-16,0-2 0 0,4-1 7 0,-7 3 2 15,-3-2 0-15,0-1 0 0,3 1-22 0,-3-1-8 16,-3-2 0-16,3-3 0 0,0-2 0 0,1-1 0 16,-4 1 0-16,0-6 0 0,3-3 0 0,-3-2 0 15,6 3 0-15,-3-6 0 0,0 1-9 0,4-1 9 16,-1-5-13-16,3 0 5 16,-3 0-20-16,3 0-4 0,3-3-1 0,6 3 0 0,-3-2 21 0,3 2 4 15,0 0 8-15,0 0-13 0,6-8 13 0,0 2 0 16,3 1 0-16,0 2 10 0,6-2-2 0,-1 2-8 0,7 3 12 15,0 3-4-15,0 2 0 0,3 1 0 0,0-1 0 0,2 6 0 16,1-1 11-16,3 3 1 16,0-2 1-16,-4 0 0 0,1-1-21 0,3-2 0 0,0 0 0 0,-3 0 0 15,-1-3 10-15,-2 1-2 0,0-1-8 16,0-3 12-16,-3-2 16 0,-4 0 2 0,1 0 1 0,0-2 0 16,0 2 0-16,-3-5 0 0,0-1 0 0,0-2 0 15,0 3-31-15,-3-6 0 0,2 1 0 0,-5-1-676 16,3 1-130-16</inkml:trace>
  <inkml:trace contextRef="#ctx0" brushRef="#br0" timeOffset="21393.4978">9491 11697 1450 0,'3'-18'64'0,"-3"10"14"0,6-3-62 0,0-2-16 0,0-3 0 0,-3 3 0 15,3-6 78-15,0 1 13 0,3 2 2 0,0 0 1 16,0 0-45-16,-3 0-9 0,3 3-1 0,2 0-1 16,-2 5-8-16,3 0-2 0,3 0 0 0,-3 5 0 15,3 3-28-15,0 3 0 0,3 2 0 0,-3 3 0 16,2 3 0-16,1 2 0 0,0 3 0 0,0 2 0 15,0 4 0-15,-6 1-12 0,3 4 12 0,-6-1-13 16,-3 1 13-16,-3 2 0 0,-1 0 12 0,-2 3-12 16,-5-3 19-16,2 3-3 0,-6-3-1 0,-3 0 0 15,0 3 15-15,-3-6 3 0,3 1 1 0,0-1 0 16,-6-2-14-16,3 2-4 0,0-2 0 0,1-3 0 16,-4 0-8-16,3-5-8 0,-3 0 9 0,0 0-9 0,6-3 0 0,-3 0 0 15,0-2 0-15,4-3 0 0,-1 0 10 16,6-5-10-16,-3 2 10 0,3-2-10 0,0-3 0 0,6 0 0 15,0 0 0-15,0 0 0 0,0-8 0 0,3 2 0 16,3-2-13-16,3 0 4 0,3-2 9 0,0 5-13 16,2-3 5-16,4 2 8 0,0 1-10 0,0 2 10 15,3 3 0-15,-3 0-9 0,3 3 9 0,-1 2 0 16,1 3 0-16,0 3 0 0,0 5 18 0,0 0 6 16,3-1 0-16,-4 1 1 0,7 0 46 0,-6 0 9 15,-3-3 1-15,3 1 1 0,0-4-15 0,-1-2-3 0,1-3-1 0,3-2 0 16,-3-3-25-16,3-5-5 15,-4-3-1-15,4-3 0 16,0-7-101-16,-3-3-21 0,3-1-4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16T14:25:44.610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9780 11472 1036 0,'0'0'92'0,"0"0"-73"16,-6 0-19-16,0 0 0 0,0-2 172 0,0-1 30 16,0 3 6-16,0-3 2 0,0 1-108 0,0-1-22 15,3 0-4-15,-3 1 0 0,0 2-32 0,-3-3-7 16,6 1-1-16,-5 2 0 0,2 0-17 0,0 2-4 0,-3 1-1 0,0 2 0 15,0 3-14-15,-3 5 0 0,0 1 0 0,0 4 0 16,0 3 0-16,-3 6 0 0,0 4 0 0,1 1-10 16,-1 5 10-16,0-2-8 0,3 4 8 0,3 1-8 15,0-8 8-15,0-1 0 0,3-4 0 0,0-6 0 16,3-2 8-16,-3-4 3 0,9-1 1 0,0-6 0 16,-3 0-12-16,0-8-17 0,9 0 4 0,3 0 1 15,-3-3 12-15,6 0 13 0,-3-5-2 0,6-2-1 16,-1-1 6-16,1-5 0 0,3 3 1 0,-3-5 0 15,0 2-5-15,0-3 0 0,0 1-1 0,-1-1 0 16,1 1-11-16,0-1 10 0,-3 3-10 0,-3 3 10 16,3 2-1-16,-6 1 0 0,3 5 0 0,-3-1 0 15,-3 1 11-15,-6 5 3 0,6 3 0 0,-6-3 0 16,0 8 5-16,0 2 2 0,0 6 0 0,-3 5 0 16,-6 8-14-16,0 0-4 0,-3 6 0 0,0 2 0 0,-6 2-12 15,0 4 11-15,0 2-11 0,-3 0 10 0,-2 2 2 16,2-2 1-16,0-2 0 0,0-4 0 0,3-2-1 15,3-7-1-15,1-4 0 0,5-5 0 0,0 0-11 0,6-7 12 16,0-4-12-16,0-2 12 0,3-8-12 0,0 0-12 16,0 0 2-16,12 0 1 15,0-3-22-15,-1-4-4 0,4-1-1 0,0-6 0 0,3 1 24 0,-3-5 12 16,3-1-12-16,0-5 12 0,0 0-12 0,-1-2 12 16,1 2-12-16,0 0 12 0,0 3 0 0,0 0 0 15,0 3 0-15,-3-1 0 0,-1 6 0 0,-2 0 0 16,-3 5 8-16,0 0-8 0,-3 0 27 0,0 5-1 15,-6 3 0-15,0 0 0 0,0 0 6 0,0 0 0 16,0 11 1-16,-3 2 0 0,-3 3-12 0,0 5-2 0,0 5-1 0,-3 3 0 16,-3 3 5-16,4 0 1 0,-1-3 0 0,-3 3 0 15,3-3-24-15,3 0 0 0,-3-2 0 16,3-4 0-16,3-2 0 0,0-5 12 0,3 0-2 0,-3-5-1 16,3-3-26-16,3-3-6 0,-3-5-1 0,6 3 0 31,3-6-7-31,0-2-1 0,6-8-1 0,0-1 0 0,5-7 18 0,1-3 4 0,0-2 1 0,0-1 0 15,0-4 10-15,0 2 0 0,2-1 8 0,1 1-8 16,-6 3 0-16,3 2 0 0,-6 6 0 0,0-1 0 16,0 6 0-16,-4 5 8 0,-2 0-8 0,0 5 0 15,0 6 0-15,-6 5-15 0,3 8 3 0,-3 5 0 16,-3 5-92-16,-3 9-17 0,0 2-4 16</inkml:trace>
  <inkml:trace contextRef="#ctx0" brushRef="#br0" timeOffset="1143.5146">13947 11851 979 0,'0'0'87'0,"0"0"-70"0,0 0-17 0,0 0 0 0,0 0 213 0,0 0 39 16,0 0 8-16,0 0 2 0,0 0-130 0,6 0-25 15,-6 0-6-15,9-6-1 0,3-2-23 0,0 1-5 16,0-1 0-16,3-3-1 0,-4 3-45 0,4-3-9 16,0 1-1-16,3 2-1 0,-3-3-15 0,3 1 0 15,0-1 0-15,-3 3 0 0,-1 0 0 0,1-2 0 16,0 2 8-16,0 3-8 0,-3-3 0 0,3 2-13 15,-6 4 2-15,0-4 1 0,0 6 1 0,3-2 0 0,-6-1 0 0,2 3 0 16,1 0 9-16,-6 3 0 0,-3-3 0 0,9 2 0 16,-9-2 0-16,3 6 0 0,-3-6 8 0,3 5-8 15,-3 6 8-15,0-1-8 16,-3 3 10-16,-3 3-10 0,-3 3 0 0,0 5 0 0,-2 2 0 0,-4 3 0 16,-3 3 0-16,0 5-12 0,-3-3 12 0,3 6-13 15,-3 0 13-15,1-3 0 0,-1-3 0 0,3 1 0 16,6-4 16-16,0-2-1 0,3-5 0 0,0-3 0 15,0-5 5-15,6-3 2 0,0 1 0 0,3-6 0 16,3-3-34-16,3-2-6 0,3-6-2 0,3-2 0 16,6-6 4-16,3-2 1 0,0-6 0 0,5-5 0 15,1-2 6-15,0 0 1 0,3-1 0 0,0-2 0 16,-1-3 0-16,1 3 0 0,0 0 0 0,-3 3 0 16,-1 2 8-16,-2 3 0 0,0-1-9 0,-6 7 9 0,3 1 0 15,-9 4 0-15,0 2 0 0,-4 5 0 0,1 1 9 16,-9 2-9-16,0 0 10 0,-3 7-10 0,-3 4 20 15,1 5-1-15,-4 2-1 0,-6 6 0 16,3 3-1-16,-6 2 0 0,0 5 0 0,0 3 0 0,0 0 7 0,-2 3 2 16,-1 2 0-16,-3 3 0 0,3-2-13 0,0-1-2 15,0-5-1-15,1 0 0 0,2 0-10 0,3-5 0 16,0-6 0-16,3-2 0 0,3-5 0 0,3-4 0 16,0-7 0-16,3 0-11 15,3-8-23-15,0 0-5 0,0 0-1 0,9-5 0 0,6-3 13 0,0-5 3 16,-3-3 0-16,3-2 0 0,3-1 24 0,-1 0-10 15,1 1 10-15,0-1 0 0,3-2 0 0,-3 0 0 16,3 3 0-16,-1-1 0 0,-2 3 0 0,0 3 0 0,3 0 10 16,-9 5-2-16,0 2 4 0,3 1 2 0,-3 3 0 0,0-1 0 15,-4 6-6-15,1-1-8 0,0 3 11 0,0 6-11 16,-3 2 37-16,3 3 1 0,-9 0 0 0,6 3 0 16,0 2-29-16,0 3-9 0,-6-3 0 15,3 3 0-15,-3-1 13 0,6-1-4 0,-3-1-1 0,0-3 0 16,3-5 0-16,0 1 0 0,0-6 0 0,0 0 0 15,0-6-19-15,3-2-4 0,-1-5-1 0,4 0 0 32,-3-3-20-32,0-3-4 0,3 0 0 0,-3-2-1 0,0 0 41 0,0 2 0 0,-3 1 0 0,3-1 0 15,-3 6 0-15,3-3 0 0,-9 8 0 0,0 0 0 16,0 0-12-16,3 8 2 0,0 0 1 0,-3 5 0 16,3 8-35-1,-6 6-8-15,0 5 0 0,0 2-1038 0</inkml:trace>
  <inkml:trace contextRef="#ctx0" brushRef="#br0" timeOffset="2516.4974">4586 9345 403 0,'-3'-5'36'0,"-6"-3"-36"0,0 3 0 0,0-1 0 15,6 1 350-15,-3 0 63 0,-3-3 13 0,6 2 2 16,3 1-296-16,-3 0-59 0,3-3-12 0,0 3-2 16,3-3-25-16,6 0-5 0,0-3-1 0,0 3 0 15,3-5-28-15,9 2 0 0,-3-2 0 0,8 0 0 16,-2-3 0-16,9 3 0 0,-3 2 0 0,2 3 0 15,7-2-25-15,-9 4-11 16,6 1-3-16,-7 5 0 0,7 0 18 0,-12 5 3 0,3-5 1 0,-1 6 0 0,-2 4 17 0,-3-2 0 16,-6 3 0-16,0 2 0 0,0 0 0 15,-6 3 0-15,-3-3 12 0,-3 6-3 0,0 2 3 16,-6 0 1-16,0-2 0 0,-6 7 0 0,-3-2 7 0,3 3 0 16,-12-1 1-16,3 0 0 0,-6-2 10 0,1 0 1 15,2 3 1-15,3-4 0 0,-6 4 5 0,3-3 1 16,0-1 0-16,4-1 0 0,-1-4-8 0,3 3-2 15,3-2 0-15,0 2 0 0,6-5-8 0,0 2-1 16,3-2-1-16,3 0 0 0,6 3-19 0,3-3 0 16,6 2 0-16,3-2 0 0,-3-3 0 0,11 0 0 15,13-2 8-15,-3 2-8 0,5-5 0 0,4 0 0 16,-6-3 0-16,5-2 0 16,1-6-24-16,0 1-12 0,-1-1-3 0,1 0 0 15,-3-5-179-15,-4 6-36 0</inkml:trace>
  <inkml:trace contextRef="#ctx0" brushRef="#br0" timeOffset="2987.2765">5645 9327 921 0,'0'0'82'0,"0"0"-66"0,-3 0-16 0,-3 0 0 16,6 0 261-16,0 0 49 0,0 0 10 0,0 0 1 15,0 0-245-15,0 8-48 0,6 2-11 0,-3 3-1 16,3 6-16-16,-3 2 11 0,6 3-11 0,6 2 10 16,-9 6-10-16,6 0 0 0,0 0-10 0,3 2 10 31,0 0-82-31,0-2-10 0,-4 2-3 0,4-2-759 0</inkml:trace>
  <inkml:trace contextRef="#ctx0" brushRef="#br0" timeOffset="3364.2728">5526 9112 403 0,'0'0'36'0,"0"0"-36"15,-9 6 0-15,9-6 0 0,0 0 396 0,0 0 72 16,0 0 14-16,0 0 3 0,0 0-355 0,3 7-71 15,3 1-15-15,6 0-2 0,0-2-42 0,9 2 0 16,0 0 0-16,9-1 0 0,-1-1 0 0,7 2 0 16,0 0-8-16,5 2 8 0,10 1 0 0,0-1 0 15,-7 1-9-15,4 0 9 0,0-1 0 0,-4 3 0 0,1-2 0 16,-3 0 0-16,-1 4-11 0,-5-1 11 16,0 2-10-16,-7-1 10 0,-2 1 0 0,-3 3-9 0,-9-3 9 15,0 2 0-15,-9 3 10 0,-3 3 7 0,-3-3 2 0,-6 3 0 16,-12-3 45-16,3 3 8 0,0 3 3 0,-6-4 0 15,-8 4-12-15,-1-3-3 0,-3-1 0 16,0 1 0-16,-2-3 3 0,-4 1 0 0,0-1 0 0,0 0 0 16,-2-3-34-16,2 1-6 0,-3-3-2 0,4 2 0 31,-1 1-73-31,3 2-16 0,1 0-2 0,2 0-1237 0</inkml:trace>
  <inkml:trace contextRef="#ctx0" brushRef="#br0" timeOffset="6461.8867">6663 9562 288 0,'0'0'25'0,"0"0"-25"0,-6 0 0 0,3 0 0 15,-2 0 287-15,5 0 52 0,0 0 10 0,0 0 3 16,-9-3-229-16,9 3-46 0,0 0-9 0,0 0-1 16,0 0-23-16,0 0-4 0,-3 0 0 0,3 0-1 15,0 0-19-15,0 0-3 0,-6 8-1 0,6-2 0 16,0 4-16-16,3 1 0 0,0 5-8 0,0 2 8 16,3 1-15-16,-1-1 3 0,1 3 1 0,3 1 0 15,0-1 2-15,-3 0 0 0,3-8 0 0,-3 3 0 16,3-5 9-16,-3 2 0 0,3-3 0 0,-3-2 0 0,-3 0 0 0,0-5 0 15,-3-3 0-15,0 0 0 0,0 0 0 0,0 0 8 16,0 0-8-16,0 0 11 0,0 0-3 0,3-8-8 16,0 0 12-16,-3-3-4 0,-3 1 9 0,3-1 2 15,-3-2 0-15,3 2 0 0,0 1-19 0,0-3-19 16,0-1 4-16,-3 4 1 0,3-1 24 0,3 1 5 16,-3-1 1-16,3 3 0 0,0-2-27 0,-3 4-5 15,0 1 0-15,0 5-1 0,3-5 26 0,-3 5 6 16,0 0 1-16,9 5 0 0,0 3-16 0,3 0 0 15,-4 2 0-15,1 1 0 0,6 2 0 0,0 1 0 0,-6-4-12 16,3 3 12-16,-3-2 0 0,3-1 0 0,0 1 12 16,-3-6-3-16,0 3-1 0,0 0 0 15,-1-2 0-15,-2-1 0 0,0 0 27 0,-6-5 5 0,9 5 0 0,-6-2 1 16,-3-3-7-16,6 5-2 0,-6-5 0 0,0 0 0 16,6 0-14-16,-6 0-3 0,6-5-1 0,0 0 0 15,0-1-1-15,0 1 0 0,-3 0 0 0,3-3 0 16,0-3-5-16,-3-2-8 0,3 3 11 0,-3-6-11 15,-3 2 0-15,6-1-9 0,-3-4-1 0,-3 3 0 32,0 0-26-32,0 0-4 0,3 1-2 0,-3 1-644 0,0 1-129 0</inkml:trace>
  <inkml:trace contextRef="#ctx0" brushRef="#br0" timeOffset="6935.9319">7455 9536 172 0,'-21'-3'16'0,"15"3"-16"0,6 0 0 16,-6-3 0-16,-3 1 433 0,1-4 84 0,-1 4 17 0,0-1 3 16,3 0-369-16,-3 1-73 0,-3-1-15 0,3-2-4 15,3 2-52-15,-6-2-10 0,-6 5-2 0,6-3-1 16,3 1-27-16,1-1-4 0,-7 3-2 0,3 3 0 31,0 2-27-31,3 0-6 0,3 3-1 0,-3 0 0 16,-3 3 19-16,6 2 3 0,12-3 1 0,-3 4 0 15,-12 2-16-15,12-3-3 0,12 0-1 0,-3 0 0 0,-3-2 40 0,3 2 13 0,6-5 0 0,2 3-10 16,1-1 10-16,0-5 9 0,-6 3-1 0,3 0-8 16,6-2 33-16,-9-1 0 0,-4-2 0 0,4 2 0 15,0-2 11-15,-3 2 3 0,-3-3 0 0,-3 4 0 16,3-4-1-16,-9-2 0 0,0 8 0 0,-3 0 0 16,-3 3-7-16,0-1-2 0,-3 4 0 0,0-1 0 15,-9 0-14-15,0 0-3 0,4 3-1 0,-10 3 0 16,-6-1-19-16,0 3 0 0,6-2-13 0,-2-3 5 15,2 2-180-15,-6 4-35 0</inkml:trace>
  <inkml:trace contextRef="#ctx0" brushRef="#br0" timeOffset="12110.0074">9411 9223 633 0,'0'0'56'15,"-6"0"-44"-15,0-2-12 0,-3-1 0 0,3 0 208 0,0 1 40 16,-3-1 8-16,3 1 2 0,0-4-138 0,0 1-27 16,0 2-5-16,3-2-2 0,0 2-46 0,-3-2-10 15,3 0-2-15,3-1 0 0,-6 1-20 0,6 0-8 16,0-3 0-16,3 3 9 0,0-3-9 0,0 0 0 15,6-3 0-15,-3 1 0 0,6-1-12 0,0 0 12 0,0 1-12 0,6-1 12 16,0 1-10-16,0-1 10 0,-1-2 0 0,4 2-9 16,0 3 9-16,6-2-10 0,0 2 10 15,-1 0-10-15,4 0-3 0,0 3-1 16,0-1 0-16,0 6 0 16,2 0-16-16,1 3-3 0,3 0-1 0,-4 2 0 15,1 3-7-15,-6 0-2 0,3 2 0 0,-3 4 0 0,-1-1 26 0,-5 0 5 0,0-2 0 0,-3 2 1 16,0-2 21-16,-6-1 4 0,-3-2 1 0,-1 0 0 15,-2 3 37-15,0-4 8 0,-6 1 2 0,0 3 0 16,0-3-8-16,-3 3-2 0,-6-1 0 0,1 3 0 16,-4-2-25-16,-3 2-6 0,-6-2-1 0,3-1 0 15,-3 1-8-15,0 2-1 0,1-2-1 0,-4-1 0 16,3-2-2-16,-3 0-8 0,6 0 12 0,-3 0-4 16,4-3-8-16,-1 3 0 0,6-2 0 0,3-1 0 0,0 0-12 15,3-2 1-15,3 2 1 0,0 0 0 0,3 1 0 0,3 2 0 16,3-3 0-16,3 0 0 0,3 6-1 15,6-1 0-15,0 1 0 0,5 2 0 0,-2 0 11 0,9-2 0 16,0 0 8-16,-1-1-8 0,1-2-16 0,3 3-7 16,-6-1-1-16,0 1-1 0,-4-1 14 0,-2 1 11 15,0 0-13-15,-6-1 5 0,-3-2 20 0,0 0 4 16,-6 3 0-16,3-1 1 0,-6 1 33 0,-3-1 6 16,-3 4 2-16,0-1 0 0,-3 0 10 0,-3 0 3 15,0 3 0-15,-6-3 0 0,-6 3-7 0,0-2 0 16,-9-1-1-16,1 0 0 0,-7 0-17 0,0 0-3 15,-2 1-1-15,-4-4 0 0,-6-2-14 0,4 0-2 16,-4 0-1-16,-3-3 0 0,-2 1-25 0,-4-4 0 0,1 1 0 16,-1-6 0-1,-2 1-174-15,-1-4-30 0,-56-2-7 0,21 3-1 0</inkml:trace>
  <inkml:trace contextRef="#ctx0" brushRef="#br0" timeOffset="15014.4741">13917 9147 1850 0,'-12'0'82'0,"9"0"17"16,-3 2-79-16,0-2-20 0,1 0 0 0,2 0 0 0,-3 0 61 0,6 0 9 15,-3-5 2-15,0 2 0 0,0 1-44 0,3 2-8 16,-3-8-1-16,3 2-1 0,3 1-18 0,0-3 8 16,0 0-8-16,3-2 0 0,0-3 0 0,5-1-11 15,-2 1 0-15,3 2 0 0,3-2 11 0,-3 3-10 16,6 4 10-16,0-2-10 0,6 0 2 0,-4 1 0 15,7 1 0-15,0 4 0 0,3-1-14 0,0 3-2 16,-4 3-1-16,4-1 0 0,0 4 9 0,0-1 1 16,-4 3 1-16,4 0 0 0,-3 0 4 0,-3 5 1 15,3-3 0-15,-7 1 0 0,-2 0 9 0,-3-1 0 16,0 1 0-16,-3 2 0 0,-3-2 10 0,-3-1 7 16,3 1 2-16,-6-1 0 0,-6-2 17 0,0 0 4 15,0 3 1-15,-3-1 0 0,3 1-8 0,-9 0-1 16,-3-1-1-16,0 1 0 0,-3-3-20 0,-2 2-11 0,-4-2 12 0,3 0-12 15,-3-3 0-15,3 3 0 0,-6-2 0 0,7 2 0 16,-1-3 0-16,3-2 0 0,0 2 0 0,3 0 0 16,3-2 0-16,0-1-11 0,3 1 11 0,3 2-10 15,3-2-6-15,1 2 0 0,4 3-1 0,1 3 0 32,3 2-15-32,6 0-4 0,3 3 0 0,0 3 0 0,6-1-5 15,0 3-2-15,3 3 0 0,2 3 0 0,1-6-9 16,3 0-1-16,-6-3-1 0,3 1 0 0,-1 0 28 0,-5-4 6 0,-3-1 0 0,-3-4 1 15,0 3 64-15,-3-2 13 0,-9-3 2 0,0 3 1 16,0-4 39-16,-3 4 8 0,-6-3 2 0,-3 3 0 16,0-1-11-16,-6 1-3 0,-3-1 0 0,-6 1 0 15,-3 2-24-15,-2 0-6 0,-1 1-1 0,-6-1 0 0,-5-3-25 16,-1 6-6-16,-6 0-1 0,1-3 0 0,-7-2-1 16,0 0 0-16,-2-4 0 0,-7-1-1374 15</inkml:trace>
  <inkml:trace contextRef="#ctx0" brushRef="#br0" timeOffset="18706.6312">4979 14602 1209 0,'-18'6'108'0,"12"-4"-87"0,0 1-21 0,-6 0 0 15,3-1 133-15,3-2 23 0,-3 3 4 0,3-3 0 16,0-3-76-16,3 3-16 0,-9 0-4 0,6 0 0 16,3 0-24-16,-5-2-6 0,2-1-1 0,0 0 0 15,6 3-1-15,-6 0-1 0,3-2 0 0,3 2 0 16,0 0-31-16,0 0 0 0,0 0 0 0,0 0-10 15,0 0-3-15,0 0-1 0,6-3 0 0,6 0 0 16,5 1-9-16,1 4-1 0,3 1-1 0,6 0 0 16,3-1 11-16,-4 4 2 0,7-1 1 0,-3 0 0 15,3 3-25 1,2 3-6-16,-5-3-1 0,6 2 0 16,-6 1 10-16,-1 2 1 0,-2-2 1 0,-3 2 0 0,-3-3 15 0,0 4 4 0,-6-1 0 0,-3 3 0 15,-4-3 48-15,-2 3 9 0,-3 0 3 0,3 2 0 16,-12-2 8-16,0 3 3 0,0 2 0 0,-2 0 0 0,-4 0-27 15,0 0-4-15,-9-2-2 0,3 2 0 16,0-2-7-16,-3-1-2 0,-2 1 0 0,-1-4 0 0,3 1-3 0,0 3-1 16,0-6 0-16,0 0 0 0,3-2-5 0,1-1-8 15,2-2 11-15,3 0-11 0,3-2 0 0,3-1 0 16,0 0 0-16,6-5-12 16,0 0-15-16,6 8-2 0,6 3-1 0,-3-3 0 15,9 2-9-15,2 3-1 0,7 1-1 0,3-1 0 16,3 0 21-16,3 0 5 0,8-2 1 0,-2 2 0 15,0 0-24-15,2 1-5 0,-5-1-1 0,-3 0 0 0,-1 0 34 0,-8 1 10 16,-3-1 0-16,-3 0 0 0,0 0 36 0,-13 3 15 16,1 0 2-16,0 3 1 0,-6-1 32 0,-3 3 6 0,-3 3 2 0,-3 0 0 15,-3 2-21-15,-2 3-4 0,-7 3-1 16,-3 0 0-16,-6 0-24 0,0-1-4 0,-2 4-2 0,-7-1 0 16,-3-2-14-16,0 0-4 0,1-3 0 0,-4-3 0 15,3 1-10-15,-2-3-2 0,-1-6-8 16,3 1 12-16,-5-4-24 0,2-1-4 0,-3-6-2 0,4-3 0 31,-1-2-50-31,3-6-9 0,4-2-3 0,5-3 0 16,6-3-149-16,6-5-31 0</inkml:trace>
  <inkml:trace contextRef="#ctx0" brushRef="#br0" timeOffset="19418.987">6003 14893 1512 0,'-6'6'67'0,"6"-6"13"0,-3 2-64 0,0 1-16 16,0 2 0-16,3-2 0 0,0-3 40 0,-6 5 4 15,6 1 0-15,0-6 1 0,-6 2-4 0,6 3-1 16,-6 1 0-16,3-1 0 0,0 0-4 0,0 1-2 15,3-6 0-15,-3 8 0 0,0-3 0 0,3 3 0 16,-3 0 0-16,0 0 0 0,0 0 8 0,0 5 2 16,0-3 0-16,3 6 0 0,3 3-16 0,0-1-4 15,-3 9 0-15,6-1 0 0,0 6-24 0,3 2 0 0,-3 6-12 16,3 2 12-16,-3-2-23 0,3 0 3 16,0-3 1-16,-3-3 0 15,-1 1-51-15,-2-6-10 0,3-3-3 0,-6-5 0 16,0 1-32-16,-3-7-6 0,0-1-2 0,-5-6-370 0,-1-3-75 0</inkml:trace>
  <inkml:trace contextRef="#ctx0" brushRef="#br0" timeOffset="19744.8821">5815 15293 403 0,'-6'-13'36'0,"0"-6"-36"0,0-5 0 0,-3 1 0 15,0-4 192-15,3-2 31 0,-5 0 6 0,5 0 2 16,0-3-121-16,3 0-24 0,0 3-5 0,0-3-1 16,0 6-20-16,3 0-4 0,0 2 0 0,0 3-1 15,3 5-8-15,0 2-2 0,0 1 0 0,0 5 0 16,0 0-1-16,3 6-1 0,-1-1 0 0,10 3 0 15,-9 3-27-15,6-1-6 0,6 6-1 0,3 3 0 16,6 2-9-16,2 0 0 0,1 6-12 0,3 2 12 16,0 3-20-16,2 0 3 0,-2-1 1 0,3 4 0 0,3-1 16 15,-4 3 0-15,-2 1 0 0,3-1 0 0,-1 0 0 0,-5-3 0 16,0 3 0-16,-3-2 0 0,-12-1 44 0,3-2 7 16,-1 3 1-16,-8-1 0 15,0-2 34-15,0 0 7 0,-6-1 2 0,0 1 0 0,-6-3-24 0,0-2-5 16,-6 2-1-16,0 3 0 0,0-3-10 0,-5 0-3 15,-4 0 0-15,0 1 0 0,-6-1-37 0,3 3-15 16,-6-3 11-16,1 0-11 0,-1 0 0 0,-3 0 0 16,0 0 0-16,1 1 0 0,2-4 0 0,0-2 0 15,-3-3-8-15,3-2 8 16,4-1-118-16,-1-4-20 0,0-1-4 0,0-8-1026 0</inkml:trace>
  <inkml:trace contextRef="#ctx0" brushRef="#br0" timeOffset="20466.6458">6732 15587 288 0,'-6'13'12'0,"3"-8"4"0,-3 0-16 0,0 1 0 0,0-1 0 15,0 0 0-15,6-5 476 0,0 0 92 16,-3 3 18-16,3-3 4 0,0 0-449 0,0 0-89 15,0 8-19-15,3-3-3 0,0 3-30 0,3-3 0 0,3 3 0 0,6 3 0 32,0 0-32-32,3-1-5 0,-4 1-2 0,7 5 0 15,-3-1 4-15,3 1 1 0,0 3 0 0,-6-3 0 16,3-3-1-16,-4 0 0 0,1 0 0 0,-3-2 0 0,-3 0 35 0,0-4 0 0,0-1 0 0,-3-1 0 16,-3 0 28-16,-3-5 0 0,9 3 0 0,-9-3 0 15,0 0-6-15,0 0-2 0,3-5 0 0,3-1 0 16,-3-4-3-16,0-1-1 0,-3 1 0 0,3-4 0 15,0-4-4-15,-3-1-2 0,-3 1 0 0,3-1 0 16,0 1 0-16,3-1 0 0,-3 1 0 0,0 2 0 16,3 3 1-16,-3 2 0 0,3 1 0 0,0 2 0 0,0 2-11 15,-3 6 0-15,3-5 0 0,6 5 0 0,-3 0 12 0,5 3-2 16,1 5-1-16,-3 0 0 0,0-1-9 0,3 1 0 16,6 3 9-16,-3-3-9 0,0 5 0 0,-3-5 0 15,3 3 0-15,2-3 8 0,1 0-8 0,-3-3 8 16,-6 0-8-16,3 0 8 0,6-5-8 0,-6 0 0 15,-3-2 0-15,-3-4 0 0,3 1-16 0,-4-3 0 16,-2-5-1-16,-3 0 0 16,3-3-125-16,-6-5-25 0,0 0-5 0,1-3-757 15</inkml:trace>
  <inkml:trace contextRef="#ctx0" brushRef="#br0" timeOffset="20879.5459">7664 15481 288 0,'14'13'12'0,"-11"-8"4"0,-12 3-16 0,6 0 0 0,6 0 0 0,-3 0 0 16,3 0 340-16,-3-3 66 0,0-5 13 0,3 6 2 16,-3-6-280-16,0 0-56 0,-11 8-11 0,8-6-2 15,3-2-29-15,-6 0-6 0,-6 0-1 0,3-2 0 16,0-1-13-16,0-2-3 0,-3 2-1 0,-3-2 0 15,-3-1-5-15,6 1-1 0,0 0 0 0,-2-1 0 16,-4 4 2-16,6-3 0 0,6 5 0 0,-6-3 0 16,-3 3 12-16,3 3 2 0,6-3 1 0,0 2 0 15,0 1-3-15,3 2-1 0,3-5 0 0,0 0 0 0,0 5-26 0,6 3 0 16,-3 0 0-16,3 0 0 0,6 0-20 0,-3 0 1 16,-3 0 0-16,9 3 0 0,6-3 11 0,-6-1 8 15,-1 4-12-15,1 0 12 0,3-1 0 0,0-2 0 16,0 5 0-16,-3-2 0 0,-9 0 20 0,6-1 2 15,3 3 0-15,-4-2 0 0,-2 2 19 0,-3 0 4 16,-3 1 1-16,-3 2 0 0,-9 2-11 0,3 1-3 16,3-1 0-16,-3 3 0 0,-5 0 0 15,-4-2 0-15,-3-1 0 0,3 1 0 0,0 0-42 0,-6-4-9 16,-6 4-1-16,4-3-1 16,-1-3-167-16,-3-2-34 0</inkml:trace>
  <inkml:trace contextRef="#ctx0" brushRef="#br0" timeOffset="26305.9756">9964 14806 115 0,'0'0'10'0,"0"0"-10"15,0 0 0-15,0 0 0 0,0 0 238 0,0 0 46 16,0 0 8-16,0 0 3 0,0 0-188 0,0 0-38 15,0 0-7-15,0 0-2 0,0-5-10 0,-3 0-2 16,0-1-1-16,-2 1 0 0,2 0-17 0,3-1-3 16,-6-4-1-16,3 2 0 0,-3-3-12 0,3 1-2 15,3 2-1-15,-3-3 0 0,-3-2-11 0,3 0 0 16,-3 2 0-16,0 1-11 0,-3-1 11 0,3 0-10 16,-3 1 10-16,0-1-10 0,-3 3 10 0,3 0 0 0,0 0 0 0,0 3-8 15,-5-3 8-15,2 3 0 16,0 0 0-16,0 2 0 0,-3-2 0 0,0 5 0 0,-6-3 0 0,3 3 0 15,-2 3 0-15,-1 5-8 0,-3-3 0 0,0 5 0 16,-6-2 8-16,1 6-13 0,5-1 5 0,-6 3 8 16,0 0-11-16,0 2 11 0,-2 3-8 0,5 0 8 15,0 6 0-15,0-1 12 0,3 6 0 0,4 0-1 16,-4 2-3-16,6 1 0 0,0-1 0 0,0 0 0 16,3 3-8-16,3 3 0 0,1 2 0 0,2 1 8 15,3 4-8-15,3 4 10 0,0 4-10 0,3-4 10 16,3 1 1-16,6 4 0 0,-3 2 0 0,6 3 0 15,-1 0-11-15,4 0 0 0,0 0 0 0,0-6 0 16,3-2 16-16,0-8 2 0,0-3 0 0,2-2 0 16,1-5 20-16,0-6 4 0,9 0 1 0,-6-5 0 15,-3-9-3-15,-1 1-1 0,4-2 0 0,-3-7 0 16,0-1-8-16,0-4-2 0,0-2 0 0,-1-2 0 0,-2-6-13 16,3 0-2-16,-3-5-1 0,0-1 0 0,-3 1-2 0,0-3-1 15,-1-2 0-15,1-1 0 0,-3 3-10 0,0-2 0 16,-3-1 0-16,-3 1 8 0,3-1-8 0,-6 1 0 15,0 2 0-15,0 0 0 0,-3 3 0 0,-3-3 13 16,0 3-3-16,0-1-1 0,-3 1 13 0,0 0 2 16,-3 2 1-16,0 1 0 0,-3-1 8 0,-3 3 2 15,-2 0 0-15,-7 3 0 0,0 0-2 0,-6 2 0 16,-3 3 0-16,1 3 0 0,-7 2-4 0,0 3-1 16,1 3 0-16,2 2 0 0,0 3-28 0,6-3-8 0,-2 5-1 0,5-2 0 31,6 3-52-31,6 2-11 0,0 0-1 0,9 0-1059 0</inkml:trace>
  <inkml:trace contextRef="#ctx0" brushRef="#br0" timeOffset="27625.9966">7619 17256 1011 0,'0'0'44'0,"0"0"11"0,0 0-44 0,0 0-11 0,0 0 0 0,9 3 0 16,0-3 90-16,-9 0 16 0,0 0 3 0,0 0 1 15,12 5-42-15,-3-2-8 0,-9-3-1 0,0 8-1 16,6-3-39-16,5 3-8 0,-2 0-2 0,3 2 0 16,3 4 2-16,3 4 0 0,3 1 0 0,0 2 0 15,-3 3-11-15,5-1 0 0,1 4 0 0,0 2 8 16,-3 3-33-16,3 2-7 0,5-2-2 16,-5 2-686-16</inkml:trace>
  <inkml:trace contextRef="#ctx0" brushRef="#br0" timeOffset="27872.3407">7765 17661 1688 0,'-27'5'75'0,"21"-2"15"0,6-3-72 0,0 0-18 16,0 0 0-16,0 0 0 0,0 0 52 0,0 0 8 0,0 0 0 15,0 0 1-15,0 0-40 0,0 0-8 0,6-3-1 0,0 1-1 16,-6-4-11-16,9 1 0 0,3 0 0 0,-3-1 0 16,-3-2 0-16,6-2-16 0,-1 2 4 0,4-3 1 31,0-2-43-31,-6-3-9 0,3 3-1 0,3-3-463 0,6-2-92 0</inkml:trace>
  <inkml:trace contextRef="#ctx0" brushRef="#br0" timeOffset="28575.6805">8301 17296 288 0,'0'0'12'0,"0"0"4"0,-3 5-16 0,-3 0 0 0,6 1 0 16,0-6 0-16,-3 8 295 0,3-3 56 0,-6 0 11 16,3 1 2-16,3-6-225 0,-3 5-46 0,-3 0-9 0,3 0-1 15,3 1-31-15,-3 2-7 0,-3-3-1 0,0 3 0 16,3 2-19-16,3-2-4 0,-3 6-1 0,3-1 0 16,-3 0-6-16,6 6-2 0,0-1 0 0,3 1 0 15,-3 4-12-15,3 1 0 0,3-3-9 0,0 3 9 16,0-3-12-16,2-2 3 0,-2 2 1 0,0-5 0 15,3 0-5-15,-3-6-1 0,0 1 0 0,3-6 0 16,-3 3 14-16,0-2-12 0,-3-4 12 0,0-2-12 16,0 0 12-16,0-2-9 0,0-1 9 0,0 0-8 15,0-5 8-15,0 0 9 0,-4 0-1 0,-2-2-8 16,3 2 19-16,0-3-3 0,-3-2-1 0,3 2 0 16,-3 1-4-16,0-1-1 0,0 1 0 0,0-1 0 15,0 1-2-15,0-1 0 0,-3 3 0 0,0 0 0 0,3 3-8 16,0 5 0-16,0-5 0 0,0 5 0 0,-3-8 0 0,3 8 0 15,0 0 0-15,0 0 0 0,0 0 0 0,0 0 0 16,0 0-9-16,0 0 9 0,6 2-13 0,0 6 4 16,3 5 1-16,3 1 0 0,0-1-2 0,0 5 0 15,3-2 0-15,0 3 0 0,0 2 10 0,3 0-13 16,-4 0 5-16,1-2 8 0,0 2-16 0,-3-3 5 16,-6 4 1-16,0-4 0 0,-3 1 10 0,-3 2 0 15,0-3 8-15,-6 1-8 0,3-1 13 0,-3-2-1 16,-3 0-1-16,3 0 0 0,-3 0-11 0,0-3 8 15,-3-2-8-15,4-1 8 0,-4-2-24 0,3-2-4 0,-3-6-2 16</inkml:trace>
  <inkml:trace contextRef="#ctx0" brushRef="#br0" timeOffset="29052.3772">8786 17280 1792 0,'0'0'80'0,"0"0"16"0,0 0-77 15,0 8-19-15,0-8 0 0,0 0 0 0,3 5 8 0,3 0-8 16,3 3 12-16,-1-5-12 0,4 0 0 0,0-3-22 16,0 0 3-16,3 2 1 15,-3-2-26-15,0 0-6 0,3 3-1 0,-6 0 0 16,0 2-25-16,0 3-4 0,-3-3-2 0,-4 8 0 15,1 1-68-15,-3 4-14 0,-3 9-2 0,-2-1-1 16,-4 6 47-16,-3 2 8 0,3 3 3 0,-3 0 0 0,0 0 185 0,3 0 38 16,-3-2 7-16,3-3 2 0,0-3 57 0,0-3 12 0,3 1 3 0,0-6 0 15,3 0-107-15,3-5-22 0,0-3-4 16,3-2-1-16,0 2-53 0,6-5-8 0,0-3 0 0,3 0-10 31,0-5-25-31,3 0-5 0,6-8 0 0,-3 3-1 16,2-3-29-16,-2 0-6 0,3-2 0 0,0-4-1 15,0 1-36-15,-3 0-7 0,9-14-2 0,-10 6 0 0</inkml:trace>
  <inkml:trace contextRef="#ctx0" brushRef="#br0" timeOffset="29273.7872">8783 17590 1497 0,'-9'15'133'0,"9"-7"-106"0,-3 0-27 0,0 0 0 0,3-8 116 0,0 0 17 16,0 0 4-16,6 8 1 0,0-3-79 0,3 1-16 15,6-4-3-15,-4-2-1 0,7 0-31 0,0-5-8 16,3 2 0-16,3-2 0 0,0 0 0 0,2-3-13 16,1 0 1-16,0-3 1 15,3 1-101-15,-3 2-21 0,-4-5-4 0</inkml:trace>
  <inkml:trace contextRef="#ctx0" brushRef="#br0" timeOffset="30141.5567">9435 17399 1623 0,'0'0'72'0,"-3"5"15"0,-3 1-70 0,3-1-17 15,3-5 0-15,0 0 0 0,0 0 61 0,0 0 9 0,-6 3 2 0,6-3 0 16,0 0-42-16,0 0-8 0,-3-6-2 0,3-2 0 16,0 0-20-16,0 3 0 0,3-3 0 0,0-2-8 15,0 2 8-15,0-3 0 0,3 3 0 0,0 0 0 16,-3 3 8-16,2 0-8 0,4-1 10 0,-3 4-10 15,-3-4 10-15,0 4-10 0,3-1 10 0,-6 3-10 16,9 0 8-16,-9 0-8 0,0 0 0 0,6 3 9 16,-6-3-9-16,6 10 0 0,-3 4 0 0,3-1 0 15,-3 3 0-15,3 5 0 0,-3 0-11 0,3 5 11 16,-3 1 0-16,3-1 0 0,3 3 0 0,-3-2 0 16,0-1 8-16,3-2 0 0,-3-3 0 0,2-2 0 15,-2-3 21-15,3-3 5 0,-3-2 1 0,3-1 0 16,0-5-10-16,3 1-1 0,-3-4-1 0,3-2 0 0,-3 0-23 0,3-5 8 15,0 2-8-15,0-5 0 16,2-2 0-16,-2-1 0 0,0 1 0 0,-3-6 8 0,3 0-8 0,-3-3 0 16,0 1 0-16,0-3 0 0,-3 0 0 0,0-1 0 15,3 4 0-15,-6-3 8 0,0 0-8 16,0 2 0-16,-3 1 0 0,0-1 0 0,0 0 8 0,-3 4-8 16,0 1 8-16,0 1-8 0,-3 3 0 0,3 2 0 15,-3 0 0-15,0 2 8 0,0 1-8 0,0 2 11 16,0 3-11-16,0 3 12 0,0 0 0 0,0-1 1 15,-3 4 0-15,3 2 0 0,-3 2-13 0,3 3 8 16,-3 3-8-16,4 3 0 0,-1 2 0 0,0 3-8 16,3 2-1-16,0 1 0 0,-3 4 9 0,3 1 0 15,3 0 0-15,0 0 0 0,0-1 0 0,3 1 0 16,0 0 0-16,0-6 0 0,0 6-12 0,3-5-1 0,-3-1 0 16,3-5 0-1,-4 0-143-15,4 1-28 0,-3-7-5 0</inkml:trace>
  <inkml:trace contextRef="#ctx0" brushRef="#br0" timeOffset="32620.7193">10104 17415 1476 0,'-9'8'65'0,"6"-3"14"0,-3-2-63 0,0 2-16 0,4-2 0 0,-4-1 0 15,3 4 75-15,-3-4 12 0,3-2 2 0,3 0 1 16,0 0-35-16,0 0-7 0,-6 3-2 0,6-3 0 15,0 0-29-15,0 0-5 0,-3 0-2 0,3 0 0 16,0 0-10-16,0 0 0 0,0 0 0 0,0 0 0 16,0 0 0-16,0 0-9 0,6-3 9 0,0-2 0 15,0 2-9-15,3 3 9 0,-1-2 0 0,-2 2-9 0,3 0 9 16,-3 2 0-16,-6-2 0 0,6 0 0 0,3 6 0 0,0-4 0 16,-3 4 0-16,3 2-8 0,-3 2 8 0,0 3 0 15,0-2 0-15,0 2 0 0,3 6 0 16,-3-3 0-16,0 2 0 0,0-2 0 0,3 0 0 0,-1 0 0 15,-2 0 0-15,6-3 0 0,-3 0 8 0,-3-2-8 16,3-1 10-16,3 1-10 0,0-6 12 0,0-2-3 16,0-1-1-16,3-2 0 0,-3-2 0 0,2-1-8 15,-2-2 12-15,3-3-4 0,0-3 0 0,0 1-8 16,0-1 12-16,0-2-4 0,0 0-8 0,-3-3 0 16,-1-3 0-16,1 1 0 0,-3 2 11 0,3 0-3 15,-6-3-8-15,3 4 12 0,-6-1 0 0,0 0-1 0,0 0 0 16,-3 0 0-16,-3 3 1 0,0 2 1 0,0-2 0 0,-6 2 0 15,0 1 0-15,0-3 0 0,-3 5 0 16,0-6 0-16,1 4-13 0,-4-1 11 16,0 1-11-16,0 2 10 0,-3-3-10 0,0 3 0 0,3 3 0 0,0 0 0 15,1 2 0-15,-1 3-11 0,3-3 11 0,0 3-8 16,0 3 8-16,0-3 0 0,3 3 0 0,3-1 0 16,-3 4 12-16,6-1 2 0,-3 0 0 0,0 0 0 15,3 3 0-15,0 0 0 0,3 3 0 0,0 0 0 16,0-1-14-16,3 1 11 0,3 2-11 0,0-5 10 15,0 2-10-15,0-2 0 0,3 0 0 0,0 0 0 16,0-2 0-16,3-1 0 0,0-3-10 0,0-2 10 16,3-2-27-16,-4-1 1 15,4-2 0-15,-3-6 0 0,6-2-131 0,-3 0-27 0,6-22-4 16,-6 6-2-16</inkml:trace>
  <inkml:trace contextRef="#ctx0" brushRef="#br0" timeOffset="49898.9457">10634 17251 1213 0,'-6'8'53'0,"6"-8"12"0,0 0-52 0,0 5-13 0,0-5 0 0,0 0 0 15,0 0 77-15,-6 3 13 0,3 2 2 0,3-5 1 16,0 0-50-16,0 0-11 0,0 0-1 0,0 0-1 15,0 0-20-15,0 0-10 0,0 0 10 0,0 0-10 16,0 0 12-16,0 0-3 0,0 0-1 0,0 0 0 16,0 0 1-16,0 0 0 0,9-3 0 0,0 1 0 15,0-1-9-15,0-2 8 0,0 5-8 0,0-3 8 0,6 0-8 16,-3-2 0-16,0 3 0 0,-1-1 0 16,4 0 0-16,0 1 0 0,3-1 0 0,-6 0-11 0,3 3 2 15,-3-2 0-15,3 2 0 0,-3 0 0 0,-1 0 1 0,1 2 0 16,-6 1 0-16,3 2 0 15,-3-2 23-15,0 2 5 0,-3 0 0 0,0 3 1 0,0 0 11 0,-3 3 3 16,3 0 0-16,0 2 0 0,-3 0 5 0,0 3 2 16,0 0 0-16,0 0 0 0,0-3-11 0,3 3-3 15,0-3 0-15,0 0 0 0,3 0-16 0,0-2-3 16,0 2-1-16,0-2 0 0,0-6-8 0,0 0 0 16,3 1-12-16,3-4 12 0,-4-2-16 0,1-2 5 15,0-4 1-15,0 1 0 0,3-5 0 0,-3-1 0 16,0 0 0-16,0-2 0 0,-3-3 10 0,3 3 0 15,0-3 0-15,-3 0-8 0,0 0 8 0,0-2 0 0,0-1 0 0,-3 3 0 16,0-2 0-16,-3 2 0 0,2-2 0 0,1 2 0 16,-6 0 0-16,3 0 0 0,0 3-9 0,0 2 9 15,-2 1 0-15,2-1 0 0,-3 0 0 0,0 3 0 16,3 8 9-16,0 0 7 0,0 0 0 0,0 0 1 16,-6 0 10-16,0 3 1 0,-3-3 1 0,3 5 0 15,0 3-8-15,-3 3-1 0,0-1-1 0,3 4 0 16,-3 2-19-16,0-1-12 0,-3 4 1 0,3-1 1 15,3 6 10-15,-3 0 0 0,3 0-9 0,1 5 9 16,-1 0 8-16,0 3 5 0,3-3 2 0,0 5 0 16,3 1 3-16,0-1 1 0,3-2 0 0,0 2 0 15,-3-2 3-15,6-3 1 0,-3-2 0 0,2-4 0 16,1 1-23-16,0 0-12 0,-3-5 2 0,6-1 0 16,-3-5-102-16,0 3-20 0,0-5-4 0,0-3-794 15</inkml:trace>
  <inkml:trace contextRef="#ctx0" brushRef="#br0" timeOffset="51721.317">11399 16719 576 0,'0'0'25'0,"0"0"6"0,0 0-31 0,9 5 0 0,-3-2 0 0,3 0 0 16,0-3 199-16,3 0 33 0,0 0 8 0,3 2 0 16,-4-2-190-16,1 0-38 0,0 0-12 0,0 0 0 15,-3 3-11-15,0 0-7 0,-9-3-2 0,6 5 0 16,-3 5-25-16,0 1-6 16,0 2-1-16,-6 0 0 0,0 1 74 0,0 4 14 0,-3 3 4 0,0 1 0 15,-3-1 19-15,-3 3 4 0,3 2 1 0,-3 3 0 0,3 5-27 16,-2-2-5-16,2 5 0 0,0 0-1 0,3-2 18 15,3-1 4-15,0-2 1 0,3 0 0 0,3-3-41 0,0 0-13 16,3-3 8-16,0 1-8 0,3-1-10 0,0-5-6 16,-1 1 0-16,4-1-1 15,0-3-15-15,0-2-2 0,0-3-1 0,0-2 0 0,3-3 15 0,-3-3 2 16,3 0 1-16,-3 1 0 0,2-6 17 0,-2 2 12 16,0 1-1-16,0-3-1 0,0-3 17 0,0 1 3 15,-3-1 1-15,-3 0 0 0,0 1-3 0,0-4 0 16,-3 4 0-16,-3 2 0 0,3-3-18 0,0-2-10 15,-3 5 10-15,0 0-10 0,0 0 12 0,0 0-4 16,0 0-8-16,0 0 12 0,0 0 5 0,0 0 1 16,-6 0 0-16,0 5 0 0,6-5 2 0,-3 13 0 0,0 3 0 15,3 5 0-15,3 6-20 0,0-1 0 0,6 9 0 16,-3-1 0-16,0 3 0 0,3 0 0 0,5 3 0 16,-5 2 0-16,0 1-12 0,-3-1 12 0,0-2-13 0,3-1 5 15,-3-4-1-15,-3 2 0 0,-3-5 0 0,0-3 0 16,-6 0 27-16,-3-3 6 0,0 1 0 0,0-1 1 15,-9-2 17-15,-2 0 3 0,-4 0 1 0,-3-3 0 16,-3-5-30-16,3-3-5 16,-2 0-2-16,-4 0 0 15,-3 3-143-15,1-11-29 0,-4-7-5 0</inkml:trace>
  <inkml:trace contextRef="#ctx0" brushRef="#br0" timeOffset="52127.7477">11869 16780 2451 0,'0'0'54'0,"0"0"11"0,0 5 3 0,0-5 0 0,0 5-54 0,3 1-14 16,-3-6 0-16,3 5 0 0,0 3 27 0,-3 0 2 0,3 0 1 0,-3 2 0 15,0 1-30-15,0 2 0 0,3 3-13 0,-6 3 4 32,0-1-38-32,3 6-7 0,-3 2-2 0,-3 4 0 0,3 4-38 15,-3 0-8-15,1-2-2 0,-1 0 0 0,0 0-35 0,-3-6-7 0,0-7-2 0,3 2 0 16,-3-8 62-16,0-2 12 0,-9 4 2 16,0-15 1-16</inkml:trace>
  <inkml:trace contextRef="#ctx0" brushRef="#br0" timeOffset="52294.8505">11700 16640 1670 0,'12'10'74'0,"-6"-4"15"0,0 1-71 0,2 1-18 15,4-2 0-15,0-1 0 0,3 3 243 0,0 0 45 16,3-3 8-16,0 3 3 0,3 3-220 0,-1-3-44 16,1-3-9-16,-3 0-2 0,0-2-35 0,3-1-7 15,0-2-2-15,-3 0 0 16,2-2-101-16,-2-1-21 0,0-2-4 0,0 0-934 15</inkml:trace>
  <inkml:trace contextRef="#ctx0" brushRef="#br0" timeOffset="53435.045">7437 16751 1209 0,'0'0'108'0,"0"0"-87"16,0 0-21-16,-3-6 0 0,3 6 144 0,-3-7 25 16,6 1 5-16,-6-2 1 0,-3 3-57 0,6 5-11 15,3-8-3-15,-6 3 0 0,-3-3-40 0,3 3-9 16,0-3-2-16,1 2 0 0,-4 1-25 0,0 0-6 15,-3-1-1-15,0 4 0 0,6-1-13 0,-6 1-8 16,-6-1 8-16,0 3-8 0,6 0 0 0,-6 0 0 16,-6 8 0-16,1-3 0 0,2 3 0 0,3 3 0 15,0-3 0-15,-3 5-12 0,0 5-7 0,6 1-1 16,6-1-1-16,0 6 0 16,-5 0-7-16,8 5 0 0,6 0-1 0,0 3 0 15,-1 2-13-15,4 1-2 0,9-1-1 0,0 1 0 0,-3-1 18 0,3 0 4 0,-3-2 1 0,3-3 0 16,3-5 2-16,0 2 0 0,-10-2 0 0,4-3 0 15,6-2 20-15,-6-1 8 0,-6 1 0 0,3 0 0 16,0-4 13-16,-3 1 3 0,-3 0 0 0,0-3 0 16,-3-2-4-16,3 0 0 0,0-4 0 0,-3 1 0 15,-6 0-20-15,3-2 0 0,3-6 0 0,0 0 0 16,-3 5-12-16,3-5-6 0,0 0-2 0,0 0 0 16,0 0 0-16,0 0 0 0,0 0 0 0,0 0 0 15,0 0 5-15,0-5 1 0,-3-1 0 0,3 6 0 16,9-5 14-16,-3 2-11 0,-6 3 11 0,0 0-10 15,9-5 10-15,0 5 14 0,0-3-3 0,-3 3-1 16,2 0 3-16,1 0 1 0,0 3 0 0,-9-3 0 16,0 0 5-16,3 8 1 0,3 0 0 0,-3 3 0 15,-6 4 7-15,0 1 1 0,6 3 1 0,-9 5 0 16,0 2-12-16,-3 3-2 0,3 0-1 0,0 3 0 0,-2 0-3 0,-4 2-1 16,-3 3 0-16,6 3 0 0,0 0 2 0,-3 2 1 15,-3 3 0-15,0-3 0 0,12-2-5 0,-3 0 0 16,-3-6-8-16,6-2 12 15,3 0-30-15,6-3-6 0,-3-6-2 0</inkml:trace>
  <inkml:trace contextRef="#ctx0" brushRef="#br0" timeOffset="56944.2641">5288 11361 1267 0,'0'0'112'0,"0"0"-89"15,-6-2-23-15,6 2 0 0,0-8 108 0,0 2 18 16,0 6 3-16,3-8 1 0,3 3-71 0,0 0-15 0,0 0-2 0,3-1-1 16,3 4-1-16,-3-1 0 0,3 0 0 0,0 6 0 15,6-3 12-15,-7 0 3 0,7 3 0 0,3 2 0 32,-6 0-95-32,3 3-20 0,0 3-3 0,-3-3-1 0,0 2 42 0,-10 3 8 0,4 1 2 0,0-1 0 15,-6 0 3-15,-3 0 1 0,-3 3 0 0,0 0 0 16,-6 3 8-16,-2-3 0 0,-4 2 10 0,0-2-10 15,0 2 10-15,-3-2-10 0,0 0 10 16,-3 3-10-16,3-6 21 0,1 0-1 0,2 0-1 0,-6-2 0 16,9 0-9-16,0-1-2 0,6-2 0 0,-6-3 0 15,3 1-8-15,6-1 0 0,3-5 0 0,0 0 0 16,0 0-12-16,0 0 12 0,0 0-10 0,6-5 10 16,3-1-13-16,3-4 3 0,3-6 1 0,3 0 0 15,0 0 9-15,0-8 12 0,-1 1-2 0,7-1-1 0,0-5-21 16,3 0-4-16,-3-1 0 0,-1-4-1 0,4-3 17 15,-3 0-12-15,3 5 12 0,-3-2-10 0,-1 2 1 0,1 6 0 16,-3-1 0-16,-6 3 0 0,0 8 9 0,-6 1-13 16,-3 4 5-16,0 3 8 0,0 3 0 0,-6 5 15 15,0 0-1-15,0 0 0 0,0 0 14 0,-6 5 2 16,0 3 1-16,-6 5 0 0,3 6-15 0,-3 2-2 16,0 3-1-16,0 5 0 0,0 3 8 0,3-1 2 15,-3 1 0-15,4 2 0 0,5-2-2 0,-6 0 0 16,6-3 0-16,0 0 0 0,3-2-21 0,3-1 0 15,0-2 0-15,6 0 0 16,-1-3-113-16,4-3-21 0,0-2-4 0</inkml:trace>
  <inkml:trace contextRef="#ctx0" brushRef="#br0" timeOffset="57556.3744">6071 11449 1897 0,'0'0'84'0,"0"5"17"0,-3 5-81 16,3-2-20-16,0 6 0 0,3-4 0 0,3 3 33 0,-3 1 3 15,3-1 0-15,0 3 0 0,3-6-13 0,0 1-3 16,-3-1 0-16,3-2 0 0,0-2-9 0,0-4-3 15,2 1 0-15,4-6 0 0,-6 1-8 0,3-4 0 16,0-4 0-16,3-3-11 0,-3-1 11 0,0-2 0 16,3-5 0-16,-6 0-8 0,-4-3 8 0,4-2 0 0,-9-3 0 0,3 2 0 15,3 4 0-15,-3-1 0 16,-3 3 0-16,0-1 0 0,-3 4 0 0,3 2 9 0,0 0-9 0,-3 3 0 16,0 2 11-16,0 1-11 0,-3 4 10 0,3 1-10 15,3 5 20-15,0 0-3 0,-5-3 0 0,5 3 0 16,-6 6 2-16,3 4 0 0,3 1 0 0,0 5 0 15,3 2-19-15,3 3 8 0,-3 6-8 0,5 2 0 16,4 3 10-16,0 2-10 0,3 1 8 0,0-1-8 16,3 0 0-16,-3 1 0 0,0-1 0 0,0-2 0 15,-1 0 0-15,-2-6 0 0,-3 3 0 0,-3-5 0 16,-3 0 32-16,0-3 0 0,-6 3 1 0,0-3 0 16,-3-2 4-16,-3 2 1 0,-3-3 0 0,-5-2 0 15,-1 3-22-15,-3-6-5 0,3-3-1 0,-3 1 0 16,-3-3-32-1,1-3-6-15,-1 1-2 0,0-4 0 0,0 1-179 0,3-6-36 0</inkml:trace>
  <inkml:trace contextRef="#ctx0" brushRef="#br0" timeOffset="58446.9931">6613 11396 1152 0,'-3'0'102'15,"-3"0"-82"-15,0 2-20 0,3-2 0 0,-3 0 168 0,3 0 30 16,-3 0 6-16,6 0 0 0,-3-2-116 0,0-4-24 15,0 1-5-15,3 0-1 0,0-3-38 0,3-3-8 16,0 1-2-16,0-1 0 0,0-5-10 0,3 3 0 16,3-6 0-16,0 6 0 0,0 0-13 0,3 2 5 0,0-2 8 15,-1 3-13-15,1-1 4 0,0 3 1 0,0 0 0 16,0 0 0-16,0 0 8 0,0 3-10 0,0 2 10 0,-3 3-10 16,-3 0 2-16,0 3 0 0,3 2 0 0,-3 3 0 15,0 0-3-15,-4 8 0 0,4 3 0 0,-3 2 0 16,3 0 19-16,-3 5 3 0,0 1 1 0,3-1 0 15,0 1-12-15,0-1 0 0,-3-5 0 0,3 3-11 16,-3-5 27-16,6-1 4 0,-3-2 2 0,3-3 0 16,0-2-10-16,0-3-1 0,0 0-1 0,3-3 0 15,0-2 2-15,-4-3 1 0,4-3 0 0,0-2 0 16,-3-6 12-16,3 1 3 0,3-6 0 0,-3-3 0 16,0-5-17-16,-3-2-3 0,6-6-8 0,-1 0 12 15,-2-2-12-15,-3-3 0 0,3 3 8 0,-3-1-8 16,-3-2 0-16,0 5 11 0,-3 1-11 0,0 4 10 15,0-2-10-15,-6 3 0 0,-3 2 0 0,0 0 0 16,0 3 0-16,-3 0-12 0,-3 2 4 0,-3 1 8 0,-2 4-20 0,2 1 3 16,-3 3 1-16,-3 4 0 15,0 1 4-15,0 8 0 0,0 2 1 0,-2 5 0 0,-1 4 11 0,3 4 0 16,3 1 0-16,3 7 0 0,0 1 12 0,3 2 0 16,1 0 1-16,5 0 0 0,6 0 0 0,-3-2 0 15,0 2 0-15,6-3 0 0,0-5 0 0,3 0 0 16,3-2 0-16,-1-3 0 0,7-3-13 0,3-2 0 15,-3-3-12-15,6-6 12 16,0 1-153-16,3-8-24 0</inkml:trace>
  <inkml:trace contextRef="#ctx0" brushRef="#br0" timeOffset="59973.2126">7297 10676 1814 0,'0'0'80'15,"-3"-3"17"-15,-5 1-77 0,5-1-20 0,3 3 0 0,0-5 0 0,-9-1 76 0,9 4 11 16,3-4 2-16,3 1 1 16,-6 0-52-16,5 2-10 0,1-2-3 0,6 0 0 0,0 2-25 0,3-2 0 15,-3 2 0-15,3 0 0 0,3 3 0 0,0-2-20 16,-6 2 3-16,2 2 1 15,4-2-17-15,0 6-3 0,-3-4-1 0,-3 4 0 16,3-1 1-16,-3 3 0 0,0 5 0 0,-6 0 0 16,-3 3 6-16,0 5 2 0,2 6 0 0,-7-1 0 0,-7 6 9 0,3 2 3 15,3-2 0-15,-6-3 0 0,-3 0 29 0,0 1 7 16,0-4 0-16,0 0 1 0,-3-2 36 0,3-3 7 16,3 1 2-16,0-1 0 0,6-3-28 0,-5 1-6 15,-1-1 0-15,3-2-1 0,6 3-13 0,-3-3-2 0,0-3-1 16,0 3 0-16,6 0-7 0,3 2-8 0,-3-5 11 0,0 3-11 15,3 0 0-15,0-5 0 0,2-1 0 0,4 1 0 16,-6-3-13-16,6-3 0 0,3 0 0 0,-3-2 0 16,-3 0-3-16,3-1 0 0,6 1 0 0,-3-3 0 15,-1 0 5-15,-2 0 1 0,0 0 0 0,0 0 0 16,0 0 10-16,-3 0-10 0,-9 0 10 0,6 0-10 16,6 0 10-16,-12 0 0 0,0 0 10 0,0 0-10 15,0 0 16-15,-6-3-4 0,-6 3 0 0,0 0 0 16,-3 0 6-16,3 3 1 0,0-3 0 0,1 3 0 15,-7-1 9-15,9 1 1 0,3 2 1 0,-3 0 0 16,-6-2 8-16,9 2 2 0,3 1 0 0,-3 2 0 16,0 0-18-16,3 2-3 0,6 3-1 0,0 1 0 15,3 1-18-15,3 7 0 0,-3-1-8 0,6 3 8 0,6-1 0 16,-3 7 0-16,-4-4 0 0,7 6 0 0,6-3-11 16,-6 3 11-16,-9-1-12 0,0 4 12 0,3-4 0 0,0 1-8 15,-3 0 8-15,-3 2 0 16,-3-5 0-16,0 1 0 0,0 1 0 0,-3-2 0 0,-3 3 0 0,0-3 12 15,-3 0-3-15,-6 1-1 0,-6-1-8 0,0-3 0 16,3 1 0-16,0-6 0 16,-6-3-24-16,1 1-6 0,-1-6-2 0,3-2 0 15,-3-4-185-15,-6-1-38 0</inkml:trace>
  <inkml:trace contextRef="#ctx0" brushRef="#br0" timeOffset="60723.2269">5116 10803 864 0,'-6'-3'76'0,"0"1"-60"15,3-4-16-15,-3 1 0 0,-3 0 225 0,3-1 43 16,6-1 8-16,-6-1 1 0,-3 2-159 0,3 1-32 16,-3-3-6-16,3 3-2 0,-3 0-39 0,3-1-8 15,-9 1-2-15,3 0 0 0,-2 2-21 0,5 0-8 16,-12 3 0-16,6 3 9 16,0 2-32-16,-3 1-6 0,0 2-2 0,3 2 0 15,-2 3-33-15,-1 1-6 0,3 4-2 0,0 3 0 0,3 3 41 0,3 0 8 16,0 5 2-16,3-3 0 0,6 6 6 0,0-3 2 0,0 0 0 15,6 0 0-15,0-2 13 0,6 2 0 16,3-5 12-16,0 2-12 0,6-2 8 0,-6 0-8 0,2 0 0 0,1-3 0 16,3-3 0-16,0-2 0 0,-3 3 0 0,0-3 0 15,-6-3 20-15,2 3 0 16,-5 0 0-16,6-3 0 0,-9 3 0 0,0 0 1 0,-3 0 0 0,-3-1 0 16,0 4-9-16,0-3-1 0,-6 2-1 0,-3 4 0 15,0-4-10-15,-3 1 10 0,4-1-10 0,-13-2 10 16,0 2-10-16,6-2 0 0,0-2 9 0,-3-4-9 15,0 3 0-15,3-2 8 0,4-3-8 0,-1 0 0 16,6 0 8-16,-6-3-8 0,3 0 8 0,3 1-8 16,6-6 11-16,-3 5-3 0,0 0 0 0,6 3 0 15,0 0 2-15,3 3 0 0,-3-1 0 0,3 4 0 16,6-1-10-16,-3 0 0 0,0 5 0 0,2 1 0 16,-2 2 0-16,-3 3 0 0,0 0 0 0,-3 2 0 0,-3 3 0 15,0 0 10-15,-3 3-10 0,-6 3 10 0,3 2 18 0,0 2 4 16,-5-2 1-16,2 3 0 0,0 0 20 0,-3-1 4 15,6-2 1-15,3 1 0 0,-3-4-30 0,6-5-7 16,0 3-1-16,6-6 0 16,3-2-152-16,3 0-30 0,17 18-6 0,-5-23-2 0</inkml:trace>
  <inkml:trace contextRef="#ctx0" brushRef="#br0" timeOffset="61324.0446">7729 10591 172 0,'-15'0'16'0,"15"0"-16"15,0 0 0-15,0 0 0 0,0 0 368 0,0 0 70 0,0 0 14 0,6 0 4 16,6-2-310-16,-3 2-62 0,-9 0-12 16,0 0-2-16,9 2-35 0,-3 4-7 15,-6-6-2-15,3 8 0 0,3 2-13 0,0 1-2 0,-3 2-1 0,-3 0 0 16,0 3 1-16,0 3 0 0,6-4 0 0,-6 7 0 16,-3-1-3-16,3 3 0 0,3-1 0 0,-3-1 0 15,-3-1-23-15,3-3-5 0,3 1 0 0,0-1-1 31,-3-5-38-31,0-2-7 0,-3 0-2 0,6-3-538 0,-3-8-108 0</inkml:trace>
  <inkml:trace contextRef="#ctx0" brushRef="#br0" timeOffset="61513.5396">7601 10612 1209 0,'-15'-10'108'0,"12"7"-87"0,0-2-21 0,3 0 0 0,0-1 171 0,0-2 29 16,-3 3 7-16,6-3 1 0,6 0-71 0,-3 3-13 15,-6-3-4-15,6 3 0 0,3-3-59 0,0 2-12 16,-6 1-2-16,3 0-1 0,0 0-26 0,6 2-6 16,-3 0-1-16,0 1 0 0,2-1-13 0,4 0 0 15,3 3 0-15,0-2 0 0,-6-1-20 0,3 3 2 16,9-3 1-16,-4 1 0 16,-2-3-103-16,0 2-20 0,9-2-4 0,-3-1-836 0</inkml:trace>
  <inkml:trace contextRef="#ctx0" brushRef="#br0" timeOffset="64347.0383">5425 17190 1785 0,'-12'5'159'0,"9"-2"-127"0,0 2-32 0,0 1 0 16,3-4 140-16,-9 3 21 0,9-5 5 0,0 6 1 15,0-6-104-15,-3 8-21 0,0-3-4 0,3 3-1 16,0 0-21-16,0 0-5 0,0 0-1 0,0 5 0 15,6 0-20-15,3 6-4 0,-3-1-1 0,3 6 0 16,0 5-23-16,0 0-5 0,0 6-1 0,0-1 0 0,0 3 21 16,-3 0 4-16,3 0 1 0,-3-5 0 0,0-3 18 15,-3-3 0-15,0-2 0 0,0-5 0 0,3-6 0 0,-6 0 14 16,0-5-2-16,0-8-1 0,0 0-11 0,0 0 0 16,0 0 0-16,0 0 0 0,0-10 0 0,0-4-9 15,-6-4 0-15,6-6 0 16,-3-2 9-16,3-4 0 0,0-4 0 0,3 0-8 0,3-6 8 0,2 3 0 15,-2 0 0-15,6 0 0 0,0 0 0 0,3 2 0 16,3-2 0-16,-3 6 0 0,0-1-9 0,6 3 9 16,-1 0-10-16,4 5 10 0,0 0-8 0,3 3 8 15,3 5 0-15,-4 3-9 16,-5 2-33-16,3 3-6 0,0 3-2 0,-3 5 0 0,-3-3 34 0,-1 6 6 0,-5-3 2 16,-3 8 0-16,0 3 44 0,-3 2 8 0,-6 3 3 15,0-1 0-15,-3 7 24 0,-3-1 5 0,-9 0 0 0,0 3 1 16,-2-3-47-16,-1 3-10 0,0-3-1 0,0 0-1 15,-6 0 0-15,0-2 0 0,4-1 0 0,2 1 0 16,-3-6-26-16,3 0-6 0,3-5-1 0,3 0 0 31,-3-5-163-31,6-3-33 0</inkml:trace>
  <inkml:trace contextRef="#ctx0" brushRef="#br0" timeOffset="64621.9264">6279 17301 1440 0,'0'0'64'0,"0"0"12"15,0 0-60-15,0 0-16 0,6 5 0 0,3 1 0 0,-3-6 185 0,9 2 35 16,3 1 6-16,6-3 2 0,-6-3-168 0,3 1-32 16,5-1-8-16,-2 0 0 0,0 3-20 0,0-5 0 15,-3 0 0-15,2 0 0 16,-2-1-63-16,0 1-19 0,-3-3-4 0,-6 0-553 16,3 3-110-16</inkml:trace>
  <inkml:trace contextRef="#ctx0" brushRef="#br0" timeOffset="64783.4953">6276 17457 1209 0,'-6'24'108'0,"4"-13"-87"0,-1-1-21 0,3 3 0 15,-3-2 288-15,6-3 52 0,0 3 12 0,2-4 1 16,1 4-264-16,3-3-53 0,3 0-10 0,3 0-2 16,6-3-24-16,0-2 8 0,3 2-8 0,2-8 0 15,1-2-95 1,0-5-23-16,0-9-5 0,0-5-897 0</inkml:trace>
  <inkml:trace contextRef="#ctx0" brushRef="#br0" timeOffset="65793.6419">3225 11300 1670 0,'0'0'148'0,"-3"6"-118"0,3 2-30 0,-2 2 0 15,4 1 92-15,1 5 12 0,0 2 2 0,6 1 1 16,0 7-80-16,0 1-16 0,3-1-3 0,0 6-8 16,0 2 8-16,3 1-8 0,0-4 0 0,-3 6 0 15,3-2 0-15,-4-1-9 0,1-2-1 0,0-3 0 16,-3-8 2-16,-3-2 0 0,0-3 0 0,0-3 0 31,-3-3-18-31,-3-4-3 0,0-6-1 0,0 0 0 0,0 0 30 0,0 0 8 0,-6 0 1 0,-3-6 0 16,0-2 7-16,-3-5 0 0,3-5 1 0,-3-6 0 0,4 0-9 15,-1-2-8-15,-6-3 9 0,9-3-9 0,0 3 8 16,0-3-8-16,0-2 0 0,3 2 0 0,3 0 0 16,0 0 0-16,0 1 0 0,6 4 0 15,0-2 0-15,3 5 0 0,0-2 0 0,3 5 0 0,-1 2 8 0,7 3-8 16,3 3 0-16,-3 2 9 0,3 1-9 0,0 2 0 15,6 3 0-15,-4 2 0 0,1 0 0 0,-6 3-9 16,3 3 9-16,-6 0-10 0,3-1 1 0,-7 3 0 16,-2 3 0-16,-3 3 0 0,0 0 35 0,-6 2 7 15,0 0 2-15,-3 3 0 0,0 0 3 0,-6 2 1 16,-2 3 0-16,2 1 0 0,0-4-20 0,-3 1-4 16,-3 2-1-16,3-5 0 0,-6 0-22 0,6-3-5 15,-3 0-1-15,6-2 0 16,-5-3-171-16,8-1-35 0</inkml:trace>
  <inkml:trace contextRef="#ctx0" brushRef="#br0" timeOffset="66032.0047">3990 11298 633 0,'0'2'56'0,"-6"1"-44"0,-2 2-12 0,8 3 0 16,-9-5 440-16,9 2 87 0,-9 0 17 0,6 1 3 0,3-1-423 15,0 3-84-15,0 0-16 0,6 3-4 16,0-4-36-16,-3 4-6 0,3 0-2 0,2-3 0 16,4-1-35-16,-6-1-7 0,9-1-2 0,-6 0 0 15,6 1-147-15,-3-4-29 0,3 1-7 0,-6-3-1 0</inkml:trace>
  <inkml:trace contextRef="#ctx0" brushRef="#br0" timeOffset="66181.0936">3955 11483 1036 0,'-3'5'92'0,"0"-2"-73"16,3-3-19-16,0 0 0 0,-3 5 280 0,3-5 52 16,0 0 10-16,0 0 2 0,0 0-212 0,3 5-42 15,3 3-9-15,6-2-1 0,-3 2-63 0,2 0-17 16,4-1 0-16,3-1 8 0,3 2-18 0,6-3-4 15,-3 0-1-15,2 1-737 0,4-4-148 16</inkml:trace>
  <inkml:trace contextRef="#ctx0" brushRef="#br0" timeOffset="80944.6603">14876 14510 1036 0,'0'0'92'0,"-3"5"-73"0,-6 0-19 0,3 1 0 15,3-4 131-15,-3 4 22 0,0-6 5 0,-3 5 1 16,0-2-80-16,0 2-16 0,0 0-3 0,-3-2-1 0,0-1-26 0,1 1-5 16,-7 2 0-16,3-2-1 0,-3 0-27 0,-3-1 0 15,-6 4 0-15,1-4 0 0,-7 1 0 0,0-1 0 16,0 4 8-16,-5-1-8 0,-1 0 0 0,0 3 0 16,1 0 0-16,-1-2 0 0,-3 1 0 0,-2 4 0 15,2 0 0-15,0-1 0 0,-2 3 0 0,-1 6 0 16,3-3 0-16,4 2 0 0,-1 4 61 0,3 1 7 15,3 4 2-15,7 5 0 16,-1-3-95-16,3 5-19 0,6 0-4 0,3 3-1 0,3 1 49 0,3 4 0 16,3 0 0-16,6 8 0 0,0 3 0 0,3 3 0 15,3 2 0-15,3 3 0 0,3 3-8 0,6 2-5 0,3 0-1 16,3-3 0-16,2-2 22 0,1 0 5 16,3-5 1-16,3-9 0 0,3-2-14 0,-1-8-8 0,-2-5 8 0,0-6-13 15,-1-4 13-15,-2-7 0 0,3-1 12 0,0-6-12 16,-4-3 22-16,4-2-2 0,-3-3-1 15,0-6 0-15,2-4 8 0,-2-4 1 0,0-1 1 0,0-1 0 16,0-5 5-16,-1-3 1 0,-5-3 0 0,3-2 0 16,-3 0-5-16,-3-5-1 0,-4-1 0 0,-2 4 0 15,0-4-15-15,-3 3-3 0,-3-2-1 0,-3 2 0 16,0 6-10-16,-6-1 12 0,0 4-12 0,-6-1 12 16,0 3 0-16,-6-1 0 0,-6 4 0 0,-3-1 0 15,-5 3-2-15,-7 3 0 0,-9 3 0 0,1 2 0 16,-10 5-10-16,-6 3 0 0,-2 3-12 0,-4 5 12 15,-8 2-41-15,2 3-1 0,-2 9 0 16,6-1-1041-16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09T15:53:54.60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17995 4821 1242 0,'0'0'55'0,"-9"0"11"0,9 0-53 16,-6 0-13-16,6 0 0 0,-9 0 0 0,9 0 72 0,0 0 12 16,0 0 3-16,0 0 0 0,-6 0-49 0,6 0-10 15,0 0-1-15,0 0-1 0,0 0-16 0,0 0-10 16,0 0 12-16,0 0-12 0,9 2 0 0,0 1 0 15,6 5 0-15,6-8 0 0,0 5 0 0,3 3 0 16,2-3 0-16,4 3 0 0,0 3 34 0,6-6 0 16,2 3 0-16,1 0 0 0,0-3-11 0,2 3-3 15,4-5 0-15,0 2 0 0,2 1 11 0,-2-6 1 16,3 0 1-16,-1 0 0 0,-2-8-9 0,-3 5-1 16,-4 0-1-16,1-5 0 0,-6 3-22 0,-1 0 8 0,1-3-8 15,-3 0 0 1,3 0-95-16,-9 3-23 0,-4 2-5 0,-2-2-1 0</inkml:trace>
  <inkml:trace contextRef="#ctx0" brushRef="#br0" timeOffset="528.6303">18120 4977 806 0,'0'0'72'0,"-9"2"-58"0,3-2-14 0,0 0 0 16,0 3 169-16,0-3 31 0,0 3 7 0,1 2 1 15,-1-5-132-15,3 3-27 0,-6 2-5 0,3 0 0 16,-3 3-26-16,3 0-5 0,-3 3-1 0,0-3 0 15,3 2-12-15,0 1 0 0,-3 2 0 0,3-2 0 16,0-1-52-16,3 1-3 0,-3-1-1 0</inkml:trace>
  <inkml:trace contextRef="#ctx0" brushRef="#br0" timeOffset="725.5784">18263 4911 979 0,'0'0'43'0,"0"0"9"0,0 0-41 0,6 0-11 16,-6 0 0-16,9 2 0 0,-3 4 149 0,0-6 28 16,-6 0 6-16,6 5 1 0,-3 3-104 0,0-3-20 15,3 3-4-15,-6 0 0 0,0 0-24 16,0 3-5-16,0 2-1 0,-3 5 0 0,0-4-26 0,0 1 0 16,-3 1-12-16,3 3 12 15,-3-3-146-15,0 2-22 0</inkml:trace>
  <inkml:trace contextRef="#ctx0" brushRef="#br0" timeOffset="927.3538">18564 4900 1609 0,'0'0'35'0,"0"0"7"0,0 0 2 0,0 0 2 0,9 5-37 0,0 1-9 0,-3 2 0 0,2-3 0 16,1 3 20-16,0 5 1 0,-3-8 1 0,-3 6 0 15,3 2-22-15,-3 3 0 0,-3 3 0 0,0 2 0 16,-3-5-9-16,0 2 0 0,0-2 0 0,3 0 0 16,-6 2-31-16,3-4-7 0,3-1-1 15,-3-8-636-15</inkml:trace>
  <inkml:trace contextRef="#ctx0" brushRef="#br0" timeOffset="1084.7945">18784 4900 345 0,'0'0'31'0,"0"0"-31"16,3 8 0-16,-3 3 0 0,3-6 259 0,-3 8 45 16,3 0 10-16,0 6 2 0,-3 2-202 0,0 0-40 15,0 3-8-15,-3 0-2 0,0 5-35 0,3-8-7 16,0 3-2-16,-3-6 0 16,3 1-41-16,0-1-9 0,-3-2-2 0</inkml:trace>
  <inkml:trace contextRef="#ctx0" brushRef="#br0" timeOffset="1575.1806">18361 4715 1036 0,'0'0'92'16,"0"0"-73"-16,-3-3-19 0,-3 1 0 0,3 2 126 0,-3-6 22 15,0 6 4-15,4-2 0 0,-4 2-92 0,6 0-18 16,0 0-4-16,-6 0-1 0,0-3-22 0,6 3-5 15,0 0-1-15,-6 3 0 0,0-1-9 0,6-2 0 16,-3 8-10-16,3 3 10 0,3-3-20 0,0 2 1 16,0 4 1-16,6-1 0 15,0 0-7-15,-1 0-2 0,4 0 0 0,0-5 0 0,0 3 3 0,3-3 1 16,0-3 0-16,3-2 0 0,3 2 23 0,-3-5 0 16,2 0 0-16,1-8 0 0,-6 3 24 0,3 0 8 15,3-3 3-15,-3-3 0 0,-1 1 14 0,-2-4 3 0,0 1 1 16,0 3 0-16,-6-4-20 0,0 1-4 0,-3 0-1 0,-6 0 0 15,-3-1-16-15,-3-4-4 16,0 5-8-16,-6 2 12 0,-3 0-12 0,0 6-16 0,1-5 3 16,-7 7 1-16,-3-5-5 0,3 5-1 0,-3 3 0 0,0 3 0 31,1 5-30-31,2 5-7 0,3 0-1 0,-3 1-699 0</inkml:trace>
  <inkml:trace contextRef="#ctx0" brushRef="#br0" timeOffset="2190.5117">18483 4580 752 0,'0'0'33'0,"0"0"7"0,0 0-32 0,0 0-8 15,0 0 0-15,0 8 0 0,0-8 51 0,0 0 8 0,0 0 1 0,0 0 1 16,0 0-10-16,0 0-3 0,0 0 0 0,0 0 0 16,6 0 0-16,0 0-1 0,3 0 0 0,-9 0 0 15,6-5-14-15,0 2-2 0,0-5-1 0,0 3 0 16,-3-3-13-16,3 2-2 0,0-7-1 0,-3 3 0 16,3-4-6-16,-3 1-8 0,3-3 11 0,-3-2-11 15,0-1 29-15,-3-2-1 0,0-5 0 0,0-1 0 16,0-5 22-16,0-5 4 0,-3 3 1 0,0-6 0 15,-3-5-23-15,3 6-4 0,-6-12 0 0,0 4-1 16,3-1 1-16,-3-2 1 0,3-8 0 0,-3-3 0 16,6 0-10-16,-6 0-3 0,0-2 0 0,0 2 0 15,0-5 2-15,4-1 0 0,-4 4 0 0,3-3 0 16,0 8-18-16,-3-1 8 0,3-1-8 0,3 9 0 16,-3 4 0-16,0-4 0 0,0 4 0 0,3 2-12 15,-3 2 2-15,3 9 1 0,-3-6 0 0,3 9 0 0,3-4 9 0,0 3 0 16,-3 6 0-16,0 0 0 0,3-4 0 0,0 7 0 15,0 4 0-15,0 1 0 0,0-4-16 0,3 7 1 16,-3-1 1-16,0 2 0 16,3 7-19-16,0 1-4 0,0-4-1 0,-3 7 0 15,0 3-126-15,0 0-26 0</inkml:trace>
  <inkml:trace contextRef="#ctx0" brushRef="#br0" timeOffset="2724.5156">18308 2191 172 0,'0'0'8'0,"-6"0"1"15,0 0-9-15,0-6 0 0,0 6 0 0,0-7 0 0,0 7 276 0,0 0 54 16,6 0 10-16,-3-6 3 0,-3 6-239 0,6 0-48 15,0 0-10-15,-6 6-2 0,0-4-28 0,3 9-7 16,0-3-1-16,3 2 0 0,-3 6-8 0,3 3-11 16,3-1 3-16,0 9 0 0,3-6 8 0,0 11 0 15,3-6 0-15,0 6 0 0,6-6 0 0,-3-5 0 16,0 3-9-16,3-5 9 0,-1-3 0 0,1-3 0 16,0-3 0-16,3-2 0 0,-3-2 13 15,3-6-2-15,0-6-1 0,0 6 0 0,-1-13 17 0,1 0 3 16,0 0 1-16,-6-6 0 0,0 1 1 0,-3 2 1 15,0-3 0-15,-3-7 0 0,-3 7-15 0,0-2-3 16,-3-3-1-16,-3 3 0 0,3 0-6 0,0 2 0 0,-3-4-8 16,-3 7 12-16,0-3-12 0,-6-2 0 0,0 5 0 15,-3 3 0-15,3-3 0 0,0 5 0 0,-3 4 0 0,1-1 0 32,2 2-32-32,-3 1 0 0,3 2 0 0,0 3-512 15,-3 8-101-15</inkml:trace>
  <inkml:trace contextRef="#ctx0" brushRef="#br0" timeOffset="3582.9481">18841 2209 288 0,'0'0'25'0,"0"0"-25"0,0 0 0 0,0 0 0 16,0 0 169-16,0 0 29 0,0 0 6 0,0 0 0 16,0 0-104-16,0 0-20 0,0 0-5 0,0 0-1 0,8 3-1 15,1 2 0-15,0-5 0 0,3 6 0 16,0-12-5-16,3 6-2 0,0 0 0 0,0 0 0 15,3 0-46-15,2-5-8 0,4 2-3 0,3 1 0 16,0-1 12-16,0 3 3 0,2 0 0 0,1-5 0 0,0 2 5 0,0 0 2 16,2 1 0-16,-2-4 0 0,3 6-31 0,6-7 8 15,2 7-8-15,1-6 0 0,0-2 0 0,-1 3 8 16,1-3-8-16,3 3 0 0,-1-3 8 0,-2 3-8 16,3-1 0-16,-1 4 0 0,4-9 8 0,3 3-8 15,-4 3 0-15,4 0 0 0,-4-3 0 0,4 2 0 16,-3 4 0-16,2-9 0 0,-2 8 0 0,5-7 0 15,1 7 0-15,0-2 0 0,-1-3 0 0,1 8 8 16,-7-5-8-16,4-1 0 0,-6 4 0 0,8-4 9 16,1-2-9-16,-4 3 8 0,1-3 10 0,-3 3 2 0,-4 5 0 15,1-5 0-15,2-1-4 0,-5-2 0 0,3 1 0 0,-4 1 0 16,1-2 5-16,3-2 1 16,-4 2 0-16,4 0 0 0,-6 3-2 0,2-9 0 0,-2 9 0 0,0-3 0 15,-6 3-2-15,2-3-1 0,-2 3 0 0,0-1 0 16,0 4-7-16,-1-4-2 0,4-2 0 0,-3 3 0 15,-3 5 2-15,-4-8 0 0,1 8 0 0,-3-5 0 16,0 0-10-16,0 2 0 0,-7-2 0 0,1-1 8 16,-3 6-8-16,0-2-12 0,0-1 2 0,-3 0 1 15,0-2-4-15,0-3-1 0,0 8 0 0,-4-5 0 16,4-3-150 0,0 3-31-16</inkml:trace>
  <inkml:trace contextRef="#ctx0" brushRef="#br0" timeOffset="5128.4753">22073 1670 921 0,'0'0'82'0,"0"0"-66"16,0 0-16-16,0 0 0 0,-6 0 91 0,0 0 14 15,6 0 3-15,0 0 1 0,-3 0-66 0,-3 0-14 16,0 0-2-16,6 0-1 0,-6 5-11 0,3-5-3 15,-3 0 0-15,6 0 0 0,-6 8-12 0,3-3 0 16,0 3 8-16,1-3-8 0,2 3 0 0,-3-2 0 16,0-1 8-16,3 3-8 0,0 0 16 0,0 2 0 15,0 3 0-15,3 1 0 0,0-6-8 0,2 0 0 16,1 2-8-16,3 3 12 0,-3-5 13 0,3 3 3 0,6-3 0 0,-3-3 0 16,3 8 8-16,0-10 1 0,0 2 1 15,6-5 0-15,-1 6-14 0,-2-6-4 0,0-6 0 0,0 6 0 16,0-8-8-16,0 3-3 0,2-3 0 0,-5 3 0 15,3-3-9-15,-3-5 0 0,0 2 0 0,0-2 8 16,-3 0 0-16,-3 5-8 0,0-6 12 0,-3 1-4 16,-3 0 16-16,0 0 4 0,-3 2 0 0,0-2 0 15,-3 0-14-15,0 0-2 0,-3-1-1 0,-3 1 0 16,0 0-1-16,-3 0 0 0,0 2 0 0,-6 3 0 16,0-5-10-16,3 5-17 0,0 3 4 0,1 5 1 15,-1-6-28-15,0 4-4 16,-3 2-2-16,6 0 0 0,-3 8-135 0,3 0-27 15</inkml:trace>
  <inkml:trace contextRef="#ctx0" brushRef="#br0" timeOffset="6212.2989">22484 1767 172 0,'0'0'16'0,"0"0"-16"0,0 0 0 0,0 0 0 0,0 0 94 0,0 0 16 16,0 0 3-16,0 0 1 0,0 0-62 0,0 0-13 15,0 0-3-15,0 0 0 0,0 0-11 0,0 0-2 16,0 0-1-16,0 0 0 0,0 0-4 0,0 0-1 16,0 0 0-16,0 0 0 0,0 0 1 0,0 0 0 15,0 0 0-15,0 0 0 0,0 0 2 0,0 0 1 16,0 0 0-16,0 0 0 0,0 0 0 0,-6 0 0 0,0 0 0 0,6 0 0 16,0 0 1-16,0 0 0 0,0 0 0 0,0 0 0 15,0 0-5-15,0 0-1 0,0 0 0 0,0 0 0 16,0 0-3-16,0 0-1 0,0 0 0 0,-6 0 0 15,6 0 10-15,0 0 2 0,0 0 0 0,0 0 0 16,0 0-24-16,-3 0 0 0,3 0 0 0,0 0 0 16,0 0 11-16,0 0-3 0,0 0 0 0,0 0 0 15,0 0 16-15,0 0 4 0,0 0 0 0,0 0 0 16,0 0 0-16,0 0 0 0,0 0 0 0,0 0 0 16,0 0-13-16,0 0-3 0,0 0 0 0,0 0 0 15,0 0-4-15,0 0 0 0,0 0-8 0,0 0 12 16,0 0-12-16,0 0 0 0,0 0 0 0,0 0 0 15,0 0 0-15,0 0 0 0,0 0 0 0,0 0 0 16,0 0 0-16,0 0 0 0,0 0 0 0,0 0 0 0,0 0 0 0,0 0 0 16,0 0 0-16,0 0 0 15,0 0 0-15,0 0 0 0,0 0 0 0,0 0 0 0,0 0 0 0,6 0 12 16,0 0-1-16,3 0-1 16,0 0 5-16,0 0 1 0,0 0 0 0,3 0 0 0,-1 0-4 15,1 0-1-15,0 0 0 0,3 0 0 0,0 0 3 0,3 0 1 16,0 0 0-16,-3 0 0 0,2 0-15 0,1 0 0 15,3-5 8-15,3 2-8 0,-3 3 0 0,0 0 0 16,2 0 0-16,1-5 0 0,-3 5 0 0,0 0 9 16,3-5-9-16,-3 5 12 0,2-3-12 0,-2 3 0 15,0 0 0-15,3 0-11 0,0-5 11 0,2 5 0 16,-2 0 0-16,3 0 0 0,-3-5 0 0,0 2 0 16,0 3 0-16,2 0 0 0,-2 0 0 0,0 0 8 15,0 0-8-15,0 0 0 0,-4 0 0 0,1 0 8 0,3 0-8 0,-3 0 0 16,0 0 0-16,3 0 9 0,-4 0-9 15,4 0 0-15,0 0 16 0,0-5-4 0,-3 5-1 0,2 0 0 16,1 0-1-16,-3 0 0 16,3 0 0-16,-3 0 0 0,0 0-10 0,-4 0 12 0,1 0-12 0,-3 0 12 15,0-6-12-15,-3 6 0 0,3 0 0 0,-3 0 0 32,-3-2-26-32,0 2-1 0,0-3 0 0,-3 3-533 0,-6 0-108 0</inkml:trace>
  <inkml:trace contextRef="#ctx0" brushRef="#br0" timeOffset="7097.1751">23743 1453 1047 0,'0'0'46'0,"0"0"10"0,0 0-44 0,0 0-12 15,0 0 0-15,0 0 0 0,0 0 72 0,0 0 13 16,0 0 3-16,0 0 0 0,-6-6-58 0,6 6-11 16,0 0-3-16,0 0 0 0,0 0-4 0,0 0-2 15,0 0 0-15,0 0 0 0,0 0-10 0,0 6 0 16,0 2-12-16,3 5 12 0,0 0 0 0,0 0 0 16,0 6 0-16,3-1 0 0,0 3 0 0,0 1 0 15,0 1 0-15,-3-4 0 0,3 7-14 0,-3-4 5 16,3 4 1-16,-3-5 0 0,-1 3 8 0,1-3 0 15,0 3 0-15,0-8 0 0,3 8 0 0,-3-6 0 0,0-5 8 16,0 9-8-16,0-4 11 0,0-2-3 0,-3 0 0 0,3-3 0 16,-3 3 26-16,0-3 5 0,0 0 1 0,3-2 0 15,-3-3-19-15,3 0-3 0,-3 2-1 0,0-4 0 16,0 2-6-16,0-8-2 0,0 0 0 0,0 0 0 16,0 0-1-16,0 5-8 0,3-2 12 0,-3-3-4 15,0 0 2-15,0 0 0 0,0 0 0 0,0 0 0 16,6-3 9-16,0-2 1 0,0-3 1 0,0 2 0 15,-3 1-4-15,3 0-1 0,3-3 0 0,-3 5 0 16,3-2-7-16,0 5-1 0,3-5-8 0,-1 5 12 16,7 5-4-16,-3-5 0 0,3 5-8 0,0-2 12 15,3 2-4-15,3 3 0 0,-4 3-8 0,4-3 12 16,0 0-12-16,0 2 0 0,0 3 0 0,-4-5 0 16,4 6-44-16,-3-6-6 0,0 2-1 0,-3-7-497 15,-3-1-99-15</inkml:trace>
  <inkml:trace contextRef="#ctx0" brushRef="#br0" timeOffset="7495.1155">23651 1564 576 0,'0'0'25'0,"0"0"6"0,6-6-31 0,-3 1 0 0,6 2 0 0,-1 3 0 15,7-5 287-15,0-3 51 0,6 8 10 0,0-5 3 16,6-3-230-16,-1 3-45 0,1-1-10 0,3 1-2 16,3 2-34-16,-1-7-7 0,7 7-2 0,0-7 0 15,-6 2-8-15,-1 0-1 0,1-3-1 0,-3 3 0 16,3 0-11-16,-4 3 12 0,-2-6-12 0,3 4 12 16,-9 1-137-16,3 4-27 0,14-4-6 15,-11-2-1-15</inkml:trace>
  <inkml:trace contextRef="#ctx0" brushRef="#br0" timeOffset="18991.0331">19037 4786 1465 0,'0'0'64'0,"0"0"15"0,-9 0-63 0,0 0-16 0,0 0 0 0,0 0 0 16,-3 0 134-16,3 0 24 0,0 3 5 0,1-3 1 16,-4 0-80-16,3 0-15 0,-3 0-3 0,3 0-1 15,-3 0-45-15,0 0-10 0,3 0-2 0,-3-3-691 16,0 1-138-16</inkml:trace>
  <inkml:trace contextRef="#ctx0" brushRef="#br0" timeOffset="74148.7518">21055 2686 172 0,'0'-6'8'0,"-3"-2"1"0,0 3-9 0,3 0 0 0,0-1 0 0,-3 4 0 15,0-4 204-15,0 6 38 0,0-7 8 0,3 7 2 16,0 0-136-16,0 0-26 0,0-6-6 0,0 6 0 15,-3 0-33-15,0-5-7 0,0 2 0 0,3 3-1 16,0 0-23-16,0 0-4 0,0 0 0 0,0 0-1 16,0 0-15-16,-3 14 0 0,3-7-12 0,0 7 12 15,0-6 0-15,-3 5 0 0,3 3 0 0,0 5 0 16,0-3 0-16,0 9 0 0,0-1 0 0,0 6 0 16,0-3 14-16,3 8-3 0,-3-5-1 0,0 2 0 0,3 3 4 15,-3 6 1-15,3-1 0 0,0 0 0 16,-3 9-1-16,3-6 0 0,-3 0 0 0,3 2 0 0,0-2-4 0,0 0-1 15,-3-2 0-15,0-1 0 0,3 0-9 0,-3 1 8 16,0-4-8-16,0 1 8 0,0-6 12 0,0-2 1 16,0 0 1-16,0-6 0 0,0-7 18 0,0 2 4 15,3-2 1-15,-3-6 0 0,0 0-14 0,0 0-3 16,3 0-1-16,-3 1 0 0,0-6-13 0,0 2-2 16,3-2-1-16,0 0 0 0,-3 3-11 0,3-9 0 15,-3 4 9-15,0-6-9 0,3 5 8 0,-3-5-8 16,0 0 8-16,3 5-8 0,-3-5 8 0,0 0-8 0,0 0 8 0,0 0-8 15,0 0 14-15,0 0-2 0,0 0 0 16,0 0 0-16,0 0-2 0,0 0-1 0,0 0 0 0,0 0 0 16,0 0 1-16,0 0 0 0,0 0 0 0,0 0 0 15,0 0-10-15,0 0 0 0,9 0 9 0,-3 0-9 16,0 0 0-16,0 0 0 0,3 0 0 0,-3 0 0 16,3 0 0-16,-1 0 0 0,1-2 0 0,3 2 0 15,3-3 0-15,0 3 0 0,0 0 0 0,6 0 0 16,3 0 0-16,-1-5 0 0,-5 2 0 0,9 3 0 15,-3-3 8-15,6 1-8 0,-1 2 8 0,1 0-8 16,3-8 0-16,0 5 8 0,-1 0-8 0,1-5 0 16,0 6 0-16,6-1 0 0,-1-7 0 0,4 7 8 15,-3-2-8-15,2-1 0 0,1 1 0 0,-3 2 0 16,-4 3 0-16,4 0 0 0,0 0 0 0,2 0 0 16,4 0 0-16,0-5 0 0,-4 3 0 0,4 2 0 0,3-6 0 0,-1 6 0 15,-5-5 8-15,3 2-8 0,2 1 12 0,4-1-1 16,2 3-1-16,-2-8 0 0,3 5 14 0,-4 3 4 15,1 0 0-15,-4 0 0 0,4 3-28 0,0-3-14 16,-1 3 2-16,1 2 0 0,-1-5 12 0,-2 0 15 16,6 0-3-16,-7 3-1 0,1-1-11 0,0 1 0 15,-4-3 0-15,4 0-11 0,-1 0 19 0,4 0 4 16,-3 0 1-16,2-3 0 0,-2 1 0 0,0-1 0 16,-7 3 0-16,4 0 0 0,-6-8-13 0,-1 5 9 15,4 1-9-15,0-6 8 0,-4 5-8 0,-2 1 0 16,-3-6 0-16,0 2 8 0,-1 6-8 0,-2-5 0 15,-3 5 0-15,0 0 0 0,-7-5 0 0,1 5 0 16,3 0 8-16,-6 0-8 0,-3-3 0 0,0 3 8 0,0 0-8 0,-1 0 0 16,-5 0 0-16,3 0 0 0,-3 3 8 15,0-3-8-15,-3 5 19 0,-6-5 1 0,9-5 1 0,-3 5 0 16,-6 0-1-16,0 0-1 0,0 0 0 0,0 0 0 16,0 0-9-16,0 0-2 0,0 0 0 0,0 0 0 15,0 0-8-15,0 0 0 0,0 0 0 0,0 0 0 16,0 0-8-16,0 0-8 0,0 0 0 0,0 0-1 31,-6 5-109-31,3 0-22 0,-3 1-4 0,3-4-901 0</inkml:trace>
  <inkml:trace contextRef="#ctx0" brushRef="#br0" timeOffset="74908.3535">24457 3818 1562 0,'0'0'69'0,"0"0"15"0,0 0-68 0,0 0-16 16,0 0 0-16,0 0 0 0,0 0 56 0,0 0 7 15,0 0 1-15,0 0 1 0,0 0-42 0,0 0-9 16,0 0-2-16,-3 11 0 0,3-11-4 0,-3 5 0 0,0 3-8 0,3-8 12 15,-6 5-12-15,3 3 0 0,0-3 0 16,0 3 0-16,1-2 0 0,-4 1 0 0,3-1 0 0,-3 2 0 16,3-3 8-16,-3 0 4 0,3 6 2 0,-3-1 0 15,3 4 10-15,0-1 1 0,3 3 1 0,0 8 0 16,0 7-6-16,0-2 0 0,6 8-1 0,-6 3 0 16,0 5 4-16,3 0 1 0,-3 3 0 0,0 2 0 15,3-2 0-15,-3 2 1 0,0 5 0 0,3 1 0 31,0-6-49-31,-3 1-11 0,-3-6-1 0,0-8-1 0,0-3-39 0,3-5-7 16,-3-8-1-16,0-5-771 0</inkml:trace>
  <inkml:trace contextRef="#ctx0" brushRef="#br0" timeOffset="76147.7347">19216 4892 230 0,'0'0'20'0,"-6"0"-20"0,0 0 0 0,0 3 0 16,0-1 128-16,-3 1 20 0,6-3 5 0,-3 5 1 15,0-5-85-15,0 0-17 16,0 3-3-16,0-3-1 0,0 3-15 0,3-1-3 0,3-2-1 0,-6 0 0 16,6 0 4-16,0 0 1 0,0 0 0 0,0 0 0 15,0 0-10-15,0 0-1 0,0 0-1 0,0 0 0 16,0 0-5-16,0 0-1 0,0 0 0 0,0 0 0 15,0 0-16-15,0 0 0 0,0 0 0 0,9 6 0 16,-3-6 23-16,3 0 1 0,-3 2 0 0,3 1 0 16,3 0 5-16,-3-3 2 0,3 0 0 0,0 0 0 15,-1 0-2-15,1 0 0 0,0 0 0 0,3 0 0 16,3 0-9-16,0 5-1 0,0-5-1 0,3 0 0 16,2 0-9-16,1 0-1 0,0 0-8 0,0 0 12 15,6 5-12-15,-4-5 0 0,4 0 8 0,0 0-8 0,0 0 0 16,-1 0 0-16,1 0 0 0,0-3 0 15,0 3 0-15,2-2 0 0,1 2 0 0,3-5 0 0,0 2 0 0,5-2 0 16,-2 5 0-16,0-6 0 0,2 4 0 0,1-1 0 16,0 0 0-16,-1-2 0 0,1 2 0 15,3 1 0-15,2-1 0 0,-2 3 0 0,0-8 0 0,-4 3 0 16,7 2 0-16,-3-2 0 0,-1 0 8 0,-2-1-8 16,0 4 11-16,2-4-11 0,-2 4 21 0,6-1-2 15,-4-2-1-15,4 2 0 0,-1 1-7 0,-2-1-2 16,-3-2 0-16,2 2 0 0,4 0-9 0,-3 1 10 15,2 2-10-15,-2 0 10 0,6 0-10 0,-1-6 8 16,1 6-8-16,-1 0 8 0,1 6-8 0,3-6 0 16,-1 0 0-16,4 0 0 0,-1 0 0 0,1 0 0 0,-1 0 0 15,-2 0 0-15,-4 0 0 0,4 0 8 0,3 0-8 0,-1 0 0 16,-2 5 11-16,5-5-3 16,1 3-8-16,-4 2 12 0,1-5 4 0,-1 0 0 0,4 3 0 0,3-3 0 15,-1 0-4-15,1 0 0 0,-1 0 0 0,1-3 0 16,-1 3-12-16,1 0 8 0,-1-5-8 0,4 2 0 15,5 0 14-15,-3 1-3 0,1-4-1 0,-1 4 0 16,1-1-1-16,2 0 0 0,4 3 0 0,-4-5 0 16,1 3 4-16,-1-1 1 0,-3 0 0 0,4 3 0 15,-4-5-1-15,1 2 0 0,-1 3 0 0,-2 0 0 16,-1-2-13-16,-2-1 9 0,-1 3-9 0,4-3 8 16,-1 3 5-16,-2 0 1 0,-4 0 0 0,-2 0 0 15,-4 0-14-15,4 0-18 0,-3 0 4 0,-1 0 1 16,4 3 13-16,-4-3 0 0,-8 3 0 0,0-1 0 0,-4-2-26 15,-5 3 1-15,-3 2 0 0,-4-5-612 16,-2 3-123-16</inkml:trace>
  <inkml:trace contextRef="#ctx0" brushRef="#br0" timeOffset="77377.3552">23296 4374 864 0,'0'0'38'0,"0"0"8"0,0 0-37 0,-3-3-9 0,-2-5 0 0,2 3 0 16,-3-1 194-16,3 1 37 0,-6-3 7 0,6 0 2 16,-3 0-154-16,-3 3-30 0,3-3-7 0,-3 3-1 15,0-3-11-15,3 3-2 0,0-1-1 0,0 6 0 16,0-5-34-16,6 5 0 0,-6 5 0 0,0-5 0 16,-3 6-20-16,3 1-10 0,0 4-2 0,3 2-1 15,-2 3 6-15,2 3 2 0,3 2 0 0,-3 3 0 16,3-6-3-16,3 3-1 0,-3 6 0 0,5-6 0 15,1 3 13-15,3-6 2 0,0 3 1 0,3-7 0 16,0-1 13-16,0-2 0 0,0-4 0 0,0-1 0 16,6-4 26-16,-3 4 8 0,-1-6 2 0,-2-8 0 0,6 2 15 15,0-1 3-15,-3-4 1 0,3-2 0 0,0-1 3 0,0 1 1 16,-1-8 0-16,1 3 0 0,-3-1-21 0,0-2-4 16,0 2-1-16,-3 1 0 0,0-1-19 15,-6 1-4-15,0 2-1 0,-3 3 0 0,-3-8-1 0,0 5-8 16,-3 0 12-16,-3 0-4 0,-3 3-8 0,0-1 0 15,-3 1 0-15,0 0 0 0,-3 0-9 0,0 2 9 16,0 6-12-16,0-3 12 0,1 5-13 0,-4 1 4 16,0 4 1-16,-3 4 0 0,3 2-5 0,0 2-1 15,-3 3 0-15,4 6 0 0,2 2 14 0,0-5-12 16,0 5 12-16,3 3-12 0,0 0 12 0,3-6 0 0,6 3 0 16,0 1 0-16,6 1 0 0,0-7 0 0,0 0 0 0,6-3 0 15,0 1-12-15,0-1 1 16,6-5 0-16,0 0 0 0,3-3 11 0,-1-5 0 0,1 0 10 0,0-3-10 15,3-2 9-15,-3 0-9 0,3-3 8 0,0 0-8 16,-1-5 12-16,1-1-4 0,0 4 0 0,0-9 0 16,0 3 0-16,-3 1-8 0,-4-1 12 0,-2 0-4 15,0 3-8-15,-3-3 0 0,-3 2 9 0,0 1-9 16,-3 0 0-16,-3 0 0 0,-3-3 0 0,-3 3-12 16,-3-1 12-16,0-1-10 0,-3 1 10 0,1 1-10 15,-4 3 10-15,-3-1 0 0,0 0 10 0,0 3-10 16,-3 3 12-16,3-3-3 0,0 3-1 0,-2 5 0 15,2 3-8-15,0 2 0 0,-3 3 0 0,3 2 0 0,-3 9 0 16,1-6 0-16,2 8-10 0,-3 0 10 16,0 3-20-16,3 3 3 0,3-1 0 0,0 1 0 15,1 2 1-15,8 0 1 0,3-5 0 0,0 2 0 0,0-5 15 0,3 0 0 16,3-5 0-16,3 0 10 0,5-3 5 16,4-5 1-16,3 0 0 0,0-8 0 0,6 0-8 0,-3-8-8 15,3-5 11-15,-4 0-11 16,1-3-64-16,0 3-20 15,-6-8-4-15</inkml:trace>
  <inkml:trace contextRef="#ctx0" brushRef="#br0" timeOffset="80770.3354">18769 4442 288 0,'0'0'25'0,"0"0"-25"16,0 0 0-16,0 0 0 0,0 0 140 0,0 0 22 15,0 0 5-15,0 0 1 0,0 0-93 0,0 0-19 16,0 0-3-16,0 0-1 0,0 0-18 0,0 0-4 16,3-8-1-16,0 3 0 0,-3 5-18 0,3-5-11 15,3 0 12-15,-6 5-12 0,3-3 10 0,0-5-10 16,0 3 8-16,0-1-8 0,3 1 0 0,-6 5 0 15,3-5 0-15,-3 0 0 0,6-1 0 0,-6 6 0 16,3-5 0-16,0 5 0 0,0-8 0 0,0 3 0 0,0-3 0 0,0 2 0 16,3-1 0-16,-3-4 0 0,5 3 8 0,1-5-8 15,-3-3 18-15,3 0-2 0,0 3 0 0,3-11 0 16,-3 3-4-16,6-3-2 0,0-2 0 0,0-4 0 16,0 4 19-16,2-6 4 0,-2-2 1 0,3 2 0 15,0-8 6-15,0 3 0 0,0 3 1 0,0-8 0 16,2 2-29-16,-2-2-12 15,3-3 11-15,-3 2-11 0,3 1 0 0,0-3 0 0,0 5 0 0,-1-5 0 16,1 6 0-16,6-1 0 0,-3-5 0 0,0 8 0 16,-1 3 0-16,1-4 0 0,-3 9 0 0,3-2 0 15,3 4-16-15,-6-5 4 0,-1 11 1 0,4-3 0 16,-6 3 11-16,3 3 0 0,-3-1 0 0,-3 3 0 16,2 3 0-16,-5 3-10 0,0 2 10 0,0-6-13 0,0 6 13 15,-3 3 8-15,-6-3 0 0,6 3-8 16,-6-3 0-16,-3 8-14 0,0 0 1 0,0 0 0 15,0 0-31-15,9 0-5 0,-9 0-2 0,0 0-570 16</inkml:trace>
  <inkml:trace contextRef="#ctx0" brushRef="#br0" timeOffset="81296.0074">19600 2791 1209 0,'-18'0'53'0,"9"0"12"0,0-5-52 0,0 2-13 0,0 1 0 0,0-1 0 16,0 3 80-16,9 0 12 0,0 0 4 0,-6 8 0 15,0 5-68-15,0 1-14 0,3 4-2 0,0 3-1 16,3 3-11-16,3 2 0 0,3-4 0 0,0 4 0 0,6 1 0 0,0-4 0 15,6 4 0-15,0-6 0 0,0 3-11 0,2-8-1 16,1-3 0-16,0 3 0 0,6-8 12 0,-3-8 0 16,2 5 0-16,1-10 0 0,6-1 28 0,-3-1 2 15,-3-7 0-15,2-7 0 0,4 3 15 0,-3-1 3 16,0-7 1-16,-4-1 0 0,1 1-10 0,-3-6-3 16,-6 5 0-16,0 1 0 0,-3 0-10 0,-4-1-2 15,-2-2-1-15,-6 8 0 0,-3 0-6 0,0 2-1 16,-3-2 0-16,-6 5 0 0,1 3-7 0,-4 0-1 15,-3-1-8-15,-3 6 12 16,-6 1-30-16,0 1-6 0,0 6-2 0,-2 0 0 16,2 0-52-16,-3 8-10 0,0 5-3 0,1 1-459 0,-1 2-92 15</inkml:trace>
  <inkml:trace contextRef="#ctx0" brushRef="#br0" timeOffset="82503.0037">20213 3249 172 0,'-9'5'8'0,"6"-5"1"0,-3 0-9 0,3 0 0 0,0 0 0 0,0 0 0 16,3 0 196-16,-3 0 38 0,-3 0 7 0,6 0 2 15,0 0-140-15,0 0-28 0,-6 0-6 0,6 0-1 16,-3-5-16-16,3 5-3 0,0 0-1 0,-3-3 0 0,3 1-21 0,0 2-5 15,0 0-1-15,0 0 0 16,0 0-9-16,0 0-3 0,0 0 0 0,0 0 0 0,0 0-9 0,0 0 8 16,0 0-8-16,0 0 8 0,0 0-8 0,0 0 0 15,0 0 0-15,0 0 0 0,0 0 0 0,0 0 0 16,0 0 0-16,0 0-11 0,0 0 11 0,0 0 8 16,0 0-8-16,0 0 11 0,0 0-11 0,0 0 0 15,0 0 0-15,0 0 0 0,0 0 16 0,0 0 8 16,0 0 2-16,0 0 0 0,0 0 0 0,0 0 0 15,0 0 0-15,0 0 0 0,0 10-12 0,3-2-2 16,3 0-1-16,0 3 0 0,0 2-11 0,0 0 10 16,6 1-10-16,-3-1 10 0,3-3-10 0,0 6 10 15,-1 3-10-15,7-6 10 0,0 5-10 0,3 1 0 16,-3 2 0-16,0-5 8 0,0 3-8 0,2-1 0 0,1 1 0 16,0-1 0-16,0 3 0 0,-3-5 0 0,3 0 0 0,-1 0 0 15,-2 0 0-15,3 5 0 0,0-8 0 0,0 6 0 16,-3-3 0-16,3 2 8 15,-1 1-8-15,1-3 8 0,3-1 2 0,-3 1 0 0,3 3 0 0,-1-6 0 16,1 0 2-16,0 6 0 0,-3-6 0 0,0 6 0 16,3-6 0-16,-1 3 0 0,1-3 0 0,-3 3 0 15,3-3 0-15,0-2 0 0,-6 2 0 0,-1 0 0 16,7-2-2-16,-3 2 0 0,-3-3 0 0,3 4 0 16,0-4 0-16,-1 3 0 0,1 1 0 0,0-4 0 15,0 6-10-15,0-5 0 0,-3-1 9 0,-4 4-9 16,7-4 0-16,0 3 8 0,0-2-8 0,-3 2 0 15,3 0 0-15,-3-2 0 0,2 0 0 0,-2 2 0 0,3-3 0 16,-3 4 0-16,0-1 0 0,-3 0 0 0,3 0 0 16,-4-2 0-16,1-1 0 0,0 1 0 0,3 2 0 0,-3-5 0 15,0 3 0-15,0-3 0 0,0 5 0 0,-1-8 8 16,4 3-8-16,-3-3 0 0,3 3 12 0,-3-2-1 16,3 2-1-16,0 0 0 0,0-3 11 0,-4 0 3 15,4 0 0-15,-3 3 0 0,0-2-13 0,0 2-3 16,3-3 0-16,-3 3 0 0,0 0-8 0,-1 0 0 15,1 8-10-15,-3-8 10 0,3 2-8 0,0 1 8 16,-6-1 0-16,3 3-9 0,3-7 9 0,-3 2 0 16,-3 2 0-16,2-2 0 0,1-2 0 0,-3 1 9 15,3-1-9-15,-3 2 10 0,3-3 6 0,-3 3 0 0,3-5 1 16,-3 7 0-16,0-10-1 0,0 5-1 16,0 3 0-16,-1-5 0 0,1 0-15 0,0-1 8 0,0 4-8 15,0-4 0-15,-3-2 0 0,-3 3-16 0,-3-3 1 0,0 0 1 31,0 0-113-31,0 0-22 0,0 0-5 0</inkml:trace>
  <inkml:trace contextRef="#ctx0" brushRef="#br0" timeOffset="83631.2654">22213 4540 633 0,'0'0'28'0,"0"0"6"0,0 0-34 0,0 0 0 0,0 0 0 0,0 0 0 16,0 0 179-16,0 0 29 0,0 0 5 0,0 0 2 16,0 0-131-16,-3 0-25 0,3 0-6 0,-6 0-1 15,0-5-28-15,6 5-5 0,-3-3-2 0,3 3 0 16,-6 0-17-16,-3 0 0 0,3 0 8 0,0 0-8 16,6 0 0-16,-6 8 0 0,3-8 0 0,-3 6-9 15,-2 1 9-15,-1 7-8 0,3-6 8 0,-3 2-8 16,0 3 8-16,0 1 0 0,3-1 0 0,0 0 0 15,0 3 0-15,0 0 0 0,3 0 0 0,0-3 0 16,3 0 0-16,0-2 0 0,0 2 0 0,3-8 0 16,0 3 15-16,0-2-2 0,3-4 0 0,-6-2 0 15,6 6 13-15,3-12 2 0,0 4 1 0,0-1 0 0,3 0-1 16,2-5-1-16,-2 3 0 0,0-6 0 0,0 1-15 16,0-1-2-16,0 3-1 0,0-2 0 0,0-1-9 0,0 1 0 15,0 2 9-15,-3-3-9 0,-1 3 0 0,1-2 0 16,0-1 0-16,0 6 0 0,0-9 25 0,-3 4 1 15,-3-1 0-15,0 3 0 0,0-2-13 0,0 4-2 16,-3-4-1-16,0-1 0 0,0 6 10 0,-3-6 3 16,0 4 0-16,-3-1 0 0,0 0 6 0,-3 0 2 15,0 2 0-15,-3 1 0 0,4 0-21 0,-7 5-10 16,0 0 10-16,0 0-10 0,-6 0 0 0,3 2 0 16,-3 4 0-16,3 2 0 0,1 0 0 0,-1 0-8 0,3 5 8 15,-3 0-10-15,3 6-10 0,3 2-1 0,0-5-1 16,0 2 0-1,3 6-132-15,4-6-26 0</inkml:trace>
  <inkml:trace contextRef="#ctx0" brushRef="#br0" timeOffset="85091.4433">21013 3614 345 0,'-14'6'15'0,"8"-6"4"0,-3 2-19 0,0 1 0 15,-6-3 0-15,0 2 0 0,0 4 283 0,0-6 53 16,-3 5 10-16,3 3 2 0,1-3-236 0,2 3-47 16,3 5-9-16,-3 1-3 0,0-1-44 0,3 5-9 15,6 4 0-15,-3 4 0 16,3 0-28-16,3 6-4 0,3 3 0 0,6 2 0 0,0 0 16 0,3 5 4 0,3 3 0 0,3 3 0 15,5-1 2-15,1-7 1 0,0 0 0 16,3-9 0-16,3-7-5 0,2-5-1 0,-2-6 0 0,6-5 0 16,-1-3 29-16,4-7 6 0,-6-4 0 0,0-2 1 15,2 3 23-15,1-13 5 0,-3 2 1 0,-3-3 0 16,-4-2 10-16,-2-3 3 0,0 0 0 0,-6 1 0 16,0-1-28-16,-6 0-6 0,0 0-1 0,-4 0 0 15,-5 3 6-15,3 3 1 0,-6-9 0 0,-3 6 0 16,-3 2 3-16,-2-4 1 0,-1 1 0 0,-3-4 0 15,-6 2-7-15,-3 3 0 0,-3-3-1 0,-3 3 0 16,4 0-14-16,-7 0-2 0,-6 2-1 0,0 6 0 16,1 2-14-16,-1 3-12 0,0 8 3 0,1 0 0 15,5 6-7-15,-3 2 0 0,3 5-1 0,1 0 0 16,5 6 17-16,0 2 9 0,3 0-1 0,6 3 0 16,0-3-36-16,3 3-8 0,3-6-2 0,3-2 0 15,4 3 10-15,-1-9 1 0,0 1 1 0,3-1 0 16,6-2 26-16,-1 0 0 0,4 3 0 0,3-8 0 0,3 2-11 0,6 0 11 15,0-5-13-15,3 0 5 0,-1 0 8 0,7 0 14 16,0-8-3-16,3 3-1 0,-1-6-10 0,1 1 0 16,0-4 0-16,-6 1 0 0,0-3 13 0,-7 1-2 15,-2-1-1-15,-3 0 0 0,-6 3 10 0,0-6 3 16,-12 6 0-16,-3 2 0 0,-6-2-23 0,-9 10 0 16,-17 3 0-16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09T15:58:47.3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12730 7990 1209 0,'0'0'53'0,"3"8"12"16,-3-8-52-16,6 6-13 0,2-1 0 0,4 0 0 0,0-5 100 0,6 0 18 15,-3-2 3-15,3-4 1 0,0-4-58 0,0-4-12 16,-1-4-3-16,4-3 0 0,0-3-17 0,3-2-3 16,0-9-1-16,0 3 0 0,-1-7-10 0,1 2-2 15,-6-3-1-15,0 0 0 0,-6 3-15 0,-3 0 0 16,-3 3 0-16,3-1 0 0,0 4-19 0,-3 2 0 0,-6-3 0 15,3 5 0-15,-1 1 19 0,1 2 0 16,-8 6 11-16,2-1-11 0,3 3 10 0,-3 3-10 0,-3 2 8 16,0 3-8-16,-3 6 20 0,-3 2 0 0,3 0-1 15,-3 8 0-15,0 2 10 0,-3 6 3 0,0 8 0 0,0 0 0 16,1 5-15-16,2 5-2 0,0-2-1 0,0 2 0 16,0 3-14-16,0 1 0 0,3 1 8 0,3-2-8 15,0-2 0-15,3-1 0 16,0 0 0-16,6-2 0 0,0-3-10 0,6-2 2 0,0-3 0 0,3-3 0 31,3-3-19-31,0-2-3 0,6-5-1 0,2-1-586 0,1-2-118 0</inkml:trace>
  <inkml:trace contextRef="#ctx0" brushRef="#br0" timeOffset="474.2459">13146 8004 2116 0,'0'0'47'0,"0"0"9"0,0 8 3 0,-3 0 0 0,6-1-47 0,0 4-12 0,-3 0 0 0,3-1 0 15,0 3 24-15,3 3 2 0,0-2 1 0,0 1 0 16,0 1-16-16,0-2-3 0,0-4-8 0,0 1 12 15,3-1-12-15,0-4 0 0,-3-1-9 0,3-2 9 16,-9-3 0-16,0 0-9 0,9 0 9 0,0-3 0 16,-9 3 13-16,8-8 8 0,1-3 2 0,-3 1 0 15,-3-3-3-15,0-1 0 0,0 4 0 0,-3-4 0 16,0 1-3-16,-3 0-1 0,0 2 0 0,0-2 0 16,0 3-8-16,-3-4-8 0,0 6 12 0,1 1-12 15,-1-1 0-15,-3 5 0 0,3-2 0 0,0 2-12 16,-3 0-78-16,3 3-15 15,0 3-3-15</inkml:trace>
  <inkml:trace contextRef="#ctx0" brushRef="#br0" timeOffset="1251.2011">15483 5532 1983 0,'0'0'88'0,"0"0"18"0,6-2-85 0,3-1-21 16,0-2 0-16,6-6 0 0,-3-2 75 0,2-3 10 0,4-8 3 0,0 1 0 16,0-1-26-16,0-3-5 0,0-2-1 0,0-3 0 15,-1-2-35-15,-2-6-7 0,0 3-2 0,0-2 0 16,-3-1-21-16,-3 0-5 0,-3 3-1 0,0 0 0 31,-3 3-30-31,-3 5-7 0,-3 0 0 0,0 2-1 16,0 3-3-16,-3 6-1 0,0 2 0 0,-3 8 0 0,3-3 33 0,-3 9 6 0,-3 4 2 0,3 9 0 15,-6 2 28-15,1 3 5 0,2 8 2 0,0 10 0 16,-3 6-4-16,0 2-1 0,0 9 0 0,3-4 0 16,3 3 6-16,-3 1 0 0,6-4 1 0,0 1 0 15,3-8-5-15,1-3-2 0,2 0 0 0,0-6 0 16,5-1-5-16,1-7-1 0,3 1 0 0,3-13 0 31,0 2-52-31,3-5-10 0,3-3-2 0,0-7-915 0</inkml:trace>
  <inkml:trace contextRef="#ctx0" brushRef="#br0" timeOffset="1575.1829">15977 5530 1497 0,'-3'13'66'0,"3"-13"14"0,0 0-64 0,-3 8-16 0,3 5 0 0,0 0 0 15,0 1 156-15,0-9 27 0,3 3 5 0,3-3 2 16,-6-5-110-16,3 8-23 0,-3-8-4 0,9 0-1 16,0 0-24-16,0-5-4 15,3-3-2-15,-3-3 0 0,3-5-13 0,-1 1-9 0,-2-7 12 0,3 1-12 16,0-5 9-16,0-1-9 0,-6 3 0 0,3 3 9 31,-3 3-36-31,3 2-7 0,-3 3-2 0,-3 2 0 0,-3 3 25 0,3 3 11 0,-3 5-10 0,0 0 10 16,0 0 9-16,-6 8 8 0,3 5 2 0,0 3 0 15,-3 5-3-15,3 3 0 0,-3 2 0 0,3 1 0 16,3-1-16-16,0-2 0 0,3 3-11 0,3-6-715 16,0 0-143-16</inkml:trace>
  <inkml:trace contextRef="#ctx0" brushRef="#br0" timeOffset="2373.2363">20141 5858 2221 0,'0'0'48'0,"0"0"11"0,6-3 1 0,6-2 4 0,-3-3-52 0,6-3-12 0,0 1 0 0,3-6 0 16,3-3 48-16,-1-2 6 16,1-3 2-16,0-2 0 0,3-14-30 0,-3 3-6 15,2-5 0-15,1 0-1 0,-3-3-19 0,0 0 0 0,-6-6 0 0,3 6 0 31,-6 0-29-31,0-2-7 0,-4 2 0 0,1 5-1 16,-6 3-11-16,-3 11-1 0,0-1-1 0,-3 3 0 0,-3 8 26 0,0 9 4 0,-5 1 2 0,-1 9 0 16,-3 5 34-16,0 5 8 0,0 8 0 0,-3 6 1 15,-3 10-5-15,3 5 0 0,-2-2-1 0,5 5 0 16,-3 0-1-16,3 2 0 0,3 6 0 0,3 0 0 16,0-5-18-16,3-1 0 0,3-4 8 0,3-9-8 15,3 1 0-15,3-9-11 0,3-5 2 0,3-5 0 16,3-3-16-16,3-2-3 15,-3-6-1-15,6-5-638 0,2-2-127 0</inkml:trace>
  <inkml:trace contextRef="#ctx0" brushRef="#br0" timeOffset="2686.7965">20710 5810 1612 0,'-9'8'72'0,"3"-3"14"0,0 3-69 0,-3-2-17 15,3-4 0-15,3 1 0 0,-3 0 161 0,3 2 29 16,3-5 6-16,0 0 0 0,0 0-123 0,0 0-25 16,0 0-4-16,0 0-2 0,0 0-34 0,0 0-8 15,12 0 0-15,-3-3 0 0,0 1 0 0,3-1-14 0,0-2 3 0,0 2 1 31,0-2-14-31,-4 5-2 0,4-3-1 0,-6 3 0 16,-6 0-13-16,6 3-2 0,0 2-1 0,-3 0 0 0,-3 6 28 0,0 0 6 0,-3 4 1 0,0 7 0 16,-3-7 37-16,0 7 8 0,3 1 2 0,0 1 0 15,0 0 12-15,3 0 2 0,0-3 1 0,3-2 0 16,3-1-38-16,6-2-7 0,-3 2-1 0,6-7-751 16,0-3-149-16</inkml:trace>
  <inkml:trace contextRef="#ctx0" brushRef="#br0" timeOffset="3541.8228">23046 6152 1267 0,'0'0'112'0,"0"0"-89"15,0 0-23-15,9-6 0 0,3-2 181 0,0-2 32 16,0-1 7-16,3-2 0 0,-3 2-132 0,3-10-28 0,-3 3-4 0,3-3-2 15,-1-3-27-15,-2-3-6 0,3-5-1 0,-3 1 0 16,3-1-20-16,-6 0-8 16,3 0 0-16,-6 1 0 0,0-4-4 0,0 6 0 0,-3 3 0 0,-3 2 0 31,-3 3-25-31,-3 2-6 0,0 1-1 0,-3 5 0 0,-3 2 32 0,0 6 12 0,-3-3-8 0,0 8 8 16,-3 0 16-16,1 8 9 0,5-3 2 0,-3 8 0 15,-3 6 13-15,0 2 4 0,0 3 0 0,6 5 0 16,-3 3-20-16,0 2-3 0,4 3-1 0,-1 0 0 15,3 0-9-15,3 0-3 0,-3 3 0 0,3-1 0 16,3-9-8-16,3-1 0 0,0 0 9 0,3-5-9 16,0-3-11-16,3-5-6 0,3 0-2 0,0-6 0 15,3-2-148-15,2-3-29 0,19-5-7 0,-9-5-1 16</inkml:trace>
  <inkml:trace contextRef="#ctx0" brushRef="#br0" timeOffset="3984.6935">23350 6226 1497 0,'0'0'133'0,"-3"5"-106"0,-6 0-27 0,6 3 0 0,0-3 180 0,0 3 30 15,-3-2 6-15,3-1 2 0,3-5-119 0,0 0-24 0,-3 8-5 0,3-8-1 16,0 0-42-16,0 0-9 0,0 0-2 0,0 0 0 31,0 0-38-31,6-8-8 0,0 0-2 0,3 0 0 16,-3 0-8-16,3 3-3 0,-3-3 0 0,3 3 0 15,-3-1-4-15,-3 1-1 0,0 0 0 0,-3 5 0 16,0 0-7-16,0 0-1 0,0 0-1 0,0 0 0 0,0 0 37 0,-3 10 7 0,-6-2 1 0,0 6 1 16,0-1 19-16,-3 0 4 0,0 3 1 0,-3 0 0 15,0 2 10-15,1 1 1 0,-1-3 1 0,0 5 0 16,3-8 11-16,3 3 1 0,0 0 1 0,3-3 0 15,0 3-11-15,3-3-3 0,6-2 0 0,0-1 0 16,0 1-24-16,3-3 0 0,6 0 0 0,-3 2 0 16,3-2 9-16,3 0-9 0,0-2 10 0,-1 1-10 15,4-1 0-15,-3 2 0 0,0-6 0 0,3 4-10 0,-6-4 10 16,0 4 0-16,0-4 0 0,-6 3 0 16,2 1 0-16,-5-1 0 0,-3 0 0 0,0 3 8 15,-8 3-8-15,-1-1 0 0,-3 4 0 0,-3-1 0 16,-9 0-37-16,0 3-6 0,-3 0-1 0,-2 2-601 15,-7-2-121-15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09T16:02:05.54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3630 13129 172 0,'0'0'8'0,"0"0"1"0,-3-3-9 0,3 3 0 0,-6 0 0 0,6-3 0 16,-9 3 150-16,9-2 28 0,-6-1 6 0,6 3 0 15,0 0-114-15,-5 0-23 0,-1-3-5 0,3 1-1 16,3 2-19-16,0 0-4 0,0 0-1 0,-6 0 0 15,-3 2-17-15,9-2 10 0,0 0-10 0,0 0 8 16,0 0-8-16,0 0 0 0,0 0 0 0,0 0 0 0,-6 3 15 0,6-3 1 16,0 0 0-16,0 0 0 15,-6 3 9-15,6-3 3 0,0 0 0 0,0 0 0 0,0 0 8 0,0 0 1 16,-3 2 1-16,3-2 0 0,0 0-29 0,0 0-9 16,0 0 0-16,0 0 0 0,0 0 23 0,0 0-3 15,0 0 0-15,0 0 0 0,0 0 18 0,0 0 3 16,0 0 1-16,0 6 0 0,0-6-17 0,0 0-3 15,0 0-1-15,0 0 0 0,0 0-1 0,0 0 0 16,0 0 0-16,0 0 0 0,0 0-8 0,0 0-3 16,0 0 0-16,0 5 0 0,9 0-9 0,-6-2 8 15,3-3-8-15,0 0 8 0,-6 0-8 0,6 3 0 16,3-1 9-16,-7 1-9 0,7-3 0 0,-9 0 8 0,0 0-8 0,3 2 0 16,-3-2 10-16,6 3-2 0,0-3-8 0,-6 0 12 15,9 3 2-15,-3-3 0 0,3 0 0 0,-9 0 0 16,3 2-2-16,6 1-1 15,-9-3 0-15,9 0 0 0,-9 0-11 0,6 3 10 0,3-1-10 0,0 1 10 16,-3 0-10-16,-6-3 8 0,12 2-8 0,-3 1 8 16,-3-3-8-16,-1 3 10 0,-5-3-10 0,9 2 10 15,0 3-10-15,3-2 0 0,-3 0 9 0,-9-3-9 16,3 2 12-16,6 1-3 0,0-3 0 0,0 0 0 16,-3 3 3-16,3-1 0 0,3-2 0 0,-3 3 0 15,0-3-12-15,0 3 0 0,2-1 0 0,1-2 0 16,-3 0 0-16,3 3 0 0,3 0 0 0,0-1 0 15,0 4 0-15,-6-4 0 0,6 3 0 0,-1-2 0 16,4 0 0-16,-3-1 0 0,0 4 0 0,3-4 0 16,0 1 0-16,-3-3 0 0,3 3 0 0,-1-1 0 15,-2-2 0-15,3 3 0 0,0-3 0 0,-3 0 0 0,3 3 0 0,0-1 0 16,-3-4 0-16,2 2 0 0,4 0 0 16,-3 0 0-16,0 0 0 0,0 0 0 0,6 0 0 0,-4 0 0 15,-5 0 0-15,6 0 0 0,-3 0 8 16,0 0-8-16,3 0 8 0,0 0-8 0,-4 0 0 0,4 2 0 15,0-2 0-15,-6 0 0 0,3 0 12 0,0 0-4 16,0 0 0-16,-1 3 0 16,1-3-8-16,-3 3 0 0,3-3 0 0,0 0 8 0,0 0-8 0,0 0 8 15,-1-3-8-15,1 3 8 0,3 0-8 0,0 0 0 16,-3 0 0-16,3-3 8 0,-6 3-8 0,2-2 0 16,4-1 0-16,3 3 8 0,-9-3-8 0,3 1 10 0,3-1-10 15,-1 0 10-15,1 3-10 0,0-2 12 0,-3 2-12 16,3 0 12-16,-3-3-12 0,0 0 0 0,2 3 0 15,-2-2 8-15,3 2-8 0,-3 0 0 0,0 0 0 0,3 0 0 16,-1 0 0-16,1 0 0 0,0 0 0 16,0 0 0-16,0 0 0 0,0 2 0 0,-3-2 0 0,2 3 0 15,1-3 11-15,0 0-3 0,0-3-8 0,0 3 12 16,-3-2-2-16,-1 2-1 0,1 0 0 0,3-3 0 16,-6 0-1-16,6 1 0 0,-3-1 0 0,0-2 0 15,-1 2-8-15,1-2 12 0,-3 2-12 0,6-2 12 16,-3 2-12-16,0 1 0 0,0-1 0 0,-1-2 0 15,1 2 8-15,-3 0-8 0,0 1 8 0,-3-1-8 16,6 3 9-16,0-2-9 0,-3 2 10 0,-4 0-10 16,4 0 0-16,-3 0 8 0,0 0-8 0,0 0 0 15,0 0 0-15,0 0 8 0,3 0-8 0,-9 0 0 0,3 2 8 16,0-2-8-16,0 0 0 0,-1 0 0 0,1 0 12 16,-3 0-3-16,0 0-1 0,0-2 0 0,3 2 0 0,-3 0-8 15,0-3 12-15,0 0-4 0,0 3-8 0,0-2 0 16,-6 2 9-16,0 0-9 0,0 0 0 0,0 0 9 15,0 0-9-15,9 0 0 0,-3-3 0 0,-6 3 0 16,9 0 0-16,-9 0 0 0,6 0 20 0,-6 0-2 16,0 0-1-16,9 0 0 15,-9 0-41-15,6 0-9 0,0 0-2 0,2 5-681 16,-5-2-136-16</inkml:trace>
  <inkml:trace contextRef="#ctx0" brushRef="#br0" timeOffset="569534.4572">3636 15259 1256 0,'-9'0'56'0,"9"0"11"0,0 0-54 0,0 0-13 0,0 0 0 0,0 0 0 0,-6 2 51 0,6-2 7 0,0 0 2 0,0 0 0 16,0 3-15-16,0-3-2 0,0 0-1 0,-9 0 0 16,9 2-23-16,0-2-5 0,0 0-1 0,0 0 0 15,0 0-13-15,0 0 11 0,0 0-11 0,0 0 10 16,-6 6-1-16,6 2 0 0,0-8 0 0,0 8 0 15,6 0 7-15,-6 0 2 0,3 2 0 0,3-2 0 0,0 0-8 0,3 0-2 16,0-3 0-16,-3 0 0 0,9 1 8 0,-3-1 0 16,3 0 1-16,-3 1 0 0,6-4 8 0,-4 1 2 15,4 2 0-15,3-2 0 0,0 2-10 0,6-5-1 16,-3 3-1-16,2-1 0 16,7 4-6-16,0-4-1 0,3 4 0 0,-1-1 0 0,7 0-8 0,3 1-11 15,-7-1 3-15,4 0 0 0,0 0 8 0,2 3 11 16,4-2-3-16,3 2 0 0,-1 0-8 0,4-1 0 15,2 1 0-15,-2 0-11 0,2 3 11 0,7-3 0 16,-4 0 0-16,4 2-8 0,2-4 8 0,1 4 8 16,-10-4-8-16,7 2 11 0,-1-1-11 0,1 1 0 15,2 0 0-15,4 0 0 0,-1 0 0 0,1 5 0 16,-4-2 0-16,1 0 0 0,-1-1 0 0,4 1 0 16,-1-3 0-16,1 0 0 0,-4 2 15 0,-5-2 4 0,2-3 1 0,4 1 0 15,-4-1 13-15,1-2 3 0,2-1 1 0,-2-2 0 16,-4 3-22-16,1-3-5 0,-1 0-1 0,-2 0 0 15,5 0 2-15,-2-3 0 0,-1 3 0 0,-5-2 0 16,-3-1-2-16,2 0 0 0,4 3 0 0,-7-2 0 16,-2-1 2-16,3 0 0 0,-4-2 0 0,1 3 0 15,2-1 10-15,-8-2 3 0,-3 2 0 0,-1-2 0 16,4-1-16-16,-3 4-8 0,-6-4 10 0,-1 4-10 16,7-1 12-16,0-2-4 0,-7 0-8 0,-2-1 12 15,3 1-2-15,-3 2-1 0,-1-2 0 0,-2 0 0 16,-6-1-9-16,6 1 0 0,0 0 0 0,-1 2 8 15,-5 1-8-15,3-4 0 0,6 6 0 0,-3-5 8 0,-3 2-8 16,2 1 0-16,7-1 0 0,-3 0 0 16,0 1 0-16,-4-4 0 0,-2 4 0 0,0-3 0 0,3-3 14 0,-3 0-2 15,-4 0-1-15,1 0 0 0,0-3 3 0,-3-2 1 16,3 0 0-16,0-3 0 0,-4 0 1 0,4-3 0 16,0-2 0-16,-3-3 0 0,3-2-4 15,-3 0 0-15,0-4 0 0,-4-1 0 0,1-4 3 0,0 1 0 16,-3-3 0-16,0 0 0 0,0-6-3 0,0 1-1 15,0 0 0-15,0-6 0 0,-3 1-11 0,0-1-14 16,-4 0 3-16,1 3 1 0,-3 0 34 0,0-2 6 16,-3-4 2-16,0 1 0 0,-3-3-32 0,3 0 0 15,0 0 0-15,-3-2 0 0,-3 5 0 0,3-1 0 16,-2 1 0-16,-1 0 0 16,-3 2-23-16,0 1-10 0,-3 4-3 0,-3 1 0 15,-3-3-96-15,-9 0-19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09T16:12:43.519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23421 13891 172 0,'0'0'8'0,"0"0"1"0,0 0-9 0,0 0 0 0,0 0 0 0,0 0 0 16,0 0 183-16,0 0 34 0,0 0 7 0,0 0 2 15,0 0-155-15,0 0-31 0,-6-3-7 0,1 0-1 16,-1 1-20-16,0-1-12 0,0 0 12 0,0 1-12 16,-3-1 0-16,0 0 0 0,0 3 0 0,0-2 0 15,0 2 0-15,0 0 8 0,-6 0-8 0,3 0 0 16,0 0 17-16,-5 0-3 0,-1 0-1 0,-3 0 0 15,0 0-13-15,3-3-12 0,-3 3 3 0,4-2 0 16,-7 2 9-16,3 0 0 0,-3 0 0 0,3 0-8 16,-3-3 39-16,1 3 8 0,2 0 1 0,3 3 1 15,-3-3 6-15,3 2 1 0,0 1 0 0,0 2 0 0,-2-2-15 0,2-1-2 16,-3 1-1-16,3 2 0 0,-3 1-30 0,-3-1 0 16,1 0 0-16,-1 1 0 0,3-4 0 0,0 3 0 15,-3 1 0-15,3 2 0 0,-2 0 0 0,2 0 0 16,3-1 0-16,-3 4 0 0,0-3-18 0,3 3 0 15,1-1 0-15,-4-2 0 16,3 3 18-16,0 2 0 0,0-5 0 0,0 5 0 0,0-2 0 0,1 2 0 16,-4-3 0-16,3 4 0 0,0-4 0 0,0 4-13 15,0-1 4-15,0 0 1 0,10 0 8 0,-4 0 0 16,-3 1 10-16,0-1-10 0,0 0 22 0,3 3-2 16,-6 3 0-16,6-4 0 0,0 1-20 0,1 0 8 0,-1 3-8 15,0-1 0-15,0 1 12 0,3 5-3 0,-3-1 0 0,0 1 0 16,0 0 0-16,0 2 0 0,3 1 0 0,-3-1 0 15,3 3 3-15,-2 1 0 0,-1-1 0 0,3 2 0 16,-3 4 8-16,0-1 3 0,0 1 0 0,3 2 0 16,-3 2-15-16,0 1-8 0,6 0 8 0,-3-3-8 15,-3-3 10-15,4-2-2 0,-1 2-8 0,3-5 12 16,0 0-12-16,-3 1 0 0,3-1 0 0,0-3 0 16,-3 3 0-16,6-2 0 15,0-1 0-15,3 3 0 0,0-2 0 0,0-3 0 0,0 2 0 0,3 0 0 16,0 1-13-16,0-3 1 0,3 0 0 0,0-1 0 15,-3 4 12-15,3-3 0 0,3-1 0 0,0 1 0 16,0 0 13-16,-1 0-1 0,1 0 0 0,3 2 0 16,0-2-12-16,-3 0 0 0,3-3 0 0,0 0 0 15,3-2-10-15,-3-1-5 0,3 1-1 0,0-1 0 0,-1-2 16 16,4 0 0-16,0 0 0 0,0-3 0 0,-3 0 0 16,3-2 0-16,3 2 8 0,-1-2-8 0,1-1 0 15,0 1 0-15,-3-1 0 0,3 1 0 0,-3 0 0 0,2-1 0 16,4 1 0-16,-3-1 0 0,-3-2 16 0,3 6-3 15,0-4-1-15,-1 1 0 0,-2-1-12 0,3 3-13 16,0-2 2-16,0 0 1 0,0 2 10 0,0 0 8 16,-1-8-8-16,4 9 11 0,0-1-1 0,-3 0 0 15,3-2 0-15,-1-1 0 0,1 1 1 0,0-3 0 16,0 0 0-16,0 0 0 0,-3-3-3 0,2 3-8 16,1 2 12-16,-3-4-4 0,0 2-8 0,0-3 0 0,2 6 0 15,-2-3 8-15,0 2-8 0,-3-2 0 16,3 0 0-16,0 0 0 0,-1 2 0 0,1-2 0 0,3 0 0 0,0 0 8 15,-3-2-8-15,0 2 0 0,-4-1 0 0,7 1 0 16,-3 3 0-16,3-6 0 0,0 1 0 0,-3-4 0 16,2 4 0-16,-2-1 0 0,-3-5 0 0,3 2 0 15,0 1 0-15,3-3 0 0,-1 3 0 0,-2-1 0 16,0-2 0-16,3 0 8 0,3 3-8 0,-1-3 0 16,-2 0 0-16,3 0 0 0,0 0 0 0,0 0 0 15,-4 0 0-15,4-3 0 0,-6 1 0 0,6-1 0 16,-6 0 0-16,3 1 0 0,-4-3 0 0,4 2 0 15,0 0 0-15,0-2 8 0,0 0-8 0,-1-1 0 16,1-2 11-16,3 3-3 0,-3-3-8 0,3 0 12 16,-1 0-12-16,1 3 0 0,0-6 8 0,-6 3-8 15,3-2 0-15,-4 2 0 0,1-3 0 0,-3 1 0 0,0-3 0 0,0-1 0 16,3 4 0-16,-3-3 0 0,-1-6 8 16,1 0-8-16,0 6 0 0,3-3 0 0,-6-2 10 0,3 2-10 15,-3-3 10-15,2 1-10 0,1-3 10 0,0 2-10 16,-6-2 10-16,6 0-10 15,0 0 13-15,0 0-3 0,-3 2-1 0,-1-2 0 0,1 0-1 0,-3-3-8 16,-3 3 12-16,0-3-4 0,3-5-8 0,-6 2 0 16,3-2 9-16,0 3-9 0,-3-1 10 0,0-2-2 15,3 3-8-15,-3-1 12 0,-3 1-1 0,0-1-1 16,0-2 0-16,0 3 0 0,-3-3 1 0,0 0 0 16,0-3 0-16,0 0 0 0,0-2-11 0,0-3 12 15,-3 2-12-15,0-2 12 0,0 0 4 0,0 3 2 0,-6-1 0 0,3 1 0 16,3 0-10-16,-3-1-8 0,-6 1 9 15,3-1-9-15,3-4 13 0,-3-1-3 0,-3 3-1 0,0 0 0 16,0-3-1-16,0 3 0 0,1 0 0 0,-4 0 0 16,-3 3-8-16,0-1 8 0,0 1-8 0,3 0 8 15,-6-3 4-15,1 2 1 0,-1-5 0 0,0 3 0 16,-3 0 1-16,0 3 0 16,-6 2 0-16,4 1 0 0,-7 1-2 0,0 1 0 0,-6 0 0 0,-5 0 0 15,-4-3-12-15,-2 3-12 0,-4 3 3 0,0-1 0 16,-2 1-1-16,-10 2 0 0,-2 0 0 0,-3 0 0 31,-4 6-20-31,-2-1-4 0,-4 4-1 0,-5 1 0 0,-6 1-117 0,-6 2-24 0</inkml:trace>
  <inkml:trace contextRef="#ctx0" brushRef="#br0" timeOffset="11490.3935">18186 5128 403 0,'-9'-6'17'0,"9"6"5"0,-6 0-22 0,0 6 0 0,0-6 0 0,0 0 0 16,3 0 32-16,-3 0 3 0</inkml:trace>
  <inkml:trace contextRef="#ctx0" brushRef="#br0" timeOffset="12934.4571">21603 6824 1152 0,'-9'0'102'0,"0"0"-82"0,0-3-20 0,-3 3 0 15,-3-3 102-15,3 1 16 0,-3 4 3 0,3-2 1 16,-2-2-83-16,-1 2-17 0,0 2-3 0,0 1-1 16,-3 2-18-16,3 3 10 0,-3 0-10 0,1 3 8 15,-1 2-8-15,3 5 0 0,3 1 0 0,0 5-11 16,-3 0 3-16,3 7 0 0,-6 4 0 0,3 2 0 16,1 8 8-16,2 5-10 0,0 8 10 0,3 6-10 0,0 7-7 15,3 9-2-15,0 4 0 0,0 6 0 16,3 3-19-16,3 5-4 0,3-3-1 0,3 3 0 15,0-3-1-15,3 0 0 0,0-7 0 0,3-1 0 16,0 0 22-16,-1-5 4 0,4-2 1 0,0-9 0 0,6-7 48 0,-3-6 9 16,3-8 3-16,0-5 0 0,-1 0 39 15,1-11 8-15,0-4 2 0,3-4 0 0,0-5-27 0,0-5-5 16,-1-5 0-16,4-9-1 0,3-2-24 0,0-5-5 16,-1-6-1-16,7-2 0 0,0-5-8 0,3-6-1 15,-4-5-1-15,4-3 0 0,-3-5-2 0,-1-3 0 16,1-5 0-16,-3-5 0 0,0-6-7 0,-4-2-2 15,1 3 0-15,0-6 0 0,-3 3 7 0,0-3 1 0,-4-5 0 16,-2 2 0-16,-6-7 4 0,-3 2 0 0,0 0 1 0,-3 3 0 16,-3-3 2-16,0 0 0 0,-3-2 0 0,-3-1 0 15,-3 4-3-15,3-1-1 0,0-3 0 0,0 1 0 16,-6 2 0-16,-3 0 0 0,0 3 0 0,-3 3 0 16,-6-1-19-16,0 6 0 0,-3 3 8 0,1-1-8 15,-1 6 0-15,0 5-9 0,-3 5 1 0,0 3 0 16,-2 5 8-16,-1 3 0 0,-3 3 0 0,-3 5-8 15,-3-1 8-15,1 6 12 0,-7 6-2 0,3 2-1 16,1 8-22-16,-1 5-5 0,0 6-1 0,1 7 0 16,2 9 2-16,-3 7 0 0,-2 9 0 0,2 9 0 15,-3 7 3-15,6 4 1 0,1 3 0 0,2 3 0 16,0 8 13-16,6 0 0 0,1-1-10 0,2 4 10 16,0-1 0-16,6 3-11 0,6 5 11 0,0 1-8 0,6-6 8 15,6-3 0-15,0-2 0 0,9-3 0 0,0 0 8 16,6-8 4-16,3-2 1 0,3-6 0 0,9-5-13 15,-1-3 0-15,-5-5 0 0,3 0 0 0,3-3 0 0,0-7-12 16,2-6 3-16,1-3 0 0,0-7 1 0,-1-6 0 16,-2-5 0-16,3-3 0 0,0-5 18 0,-1-5 4 15,4 0 1-15,-3-9 0 0,0-1 24 0,-4-4 5 16,-2-2 0-16,3-6 1 0,-6 1-15 0,0-6-3 16,-1-2-1-16,-2-6 0 0,0-5 6 0,-3-8 0 15,3-2 1-15,-6-6 0 0,0 0-19 0,-4-8-4 16,1-2-1-16,-3-3 0 0,0-3-9 0,-3 0 10 15,0 0-10-15,0 3 10 0,-3-2-10 0,-3 4 0 16,-3 1 9-16,-3 5-9 0,-3 5 0 0,-3 3 0 0,-3 5 0 16,-2 0 8-16,-7 2-8 0,-3 6 0 0,-9 0-8 0,-5 8 8 31,-7 6-26-31,-3 7 0 0,1 8 0 0,-7 13 0 16,-2 9-1-16,-7 12 0 0,-2 14 0 0,-7 10-743 0,-5 16-149 0</inkml:trace>
  <inkml:trace contextRef="#ctx0" brushRef="#br0" timeOffset="14713.1108">17995 5305 1382 0,'0'0'123'0,"-6"-3"-99"0,0 3-24 0,-3 0 0 15,3 3 85-15,0 2 12 0,-2-2 3 0,2 2 0 16,-3 3-73-16,3 3-15 0,-3-1-2 0,3 6-1 16,-3 3-9-16,0-1 0 0,-6 3 0 0,3 6-11 15,0 5 11-15,0-1-10 0,0 4 10 0,1 4-10 16,-1 4 10-16,-3 4-12 0,0 4 12 0,0 9-12 16,-3 4 12-16,6 7 0 0,3 6-9 0,-3 5 9 15,-3 8 0-15,12 8 0 0,6 3-9 0,3 4 9 16,-3 1 0-16,9 0 0 0,9-3-8 0,0-13 8 15,0-10 0-15,3-12 0 0,-1-12-8 0,4-14 8 0,0-7 21 0,3-9 8 16,0-7 2-16,2-11 0 0,4-1 8 16,3-12 1-16,-4-3 1 0,7-8 0 0,-3-5-5 0,-1-3-2 15,1-5 0-15,-3-5 0 16,0-3-15-16,-4-5-3 0,1-3-1 0,3-3 0 0,3-8-15 0,-10 3 8 16,-2 1-8-16,0-1 0 0,-3-6 0 0,-3 1 0 15,2 0 0-15,-5-6 0 0,0-2 12 0,-3 0-3 16,-3 0-1-16,0-3 0 0,0-13 13 0,0 0 3 15,-4 3 0-15,1-3 0 0,-6-3-13 0,-3-2-3 16,0 0 0-16,-6 2 0 0,-2 8-8 0,-1 3 0 16,-6 3 0-16,-3 2 0 0,0 5 8 0,-3 6-8 0,-3 3 8 15,1 7-8-15,-1 6 0 0,-6 5 0 16,0 5 8-16,0 3-8 0,1 2 0 0,-4 9 0 0,-3-9 0 16,-3 9 0-16,-2 5 0 0,-1-1 0 0,-5 4-12 0,2 7 12 15,3 3-19-15,1 3 4 0,2 7 1 0,6 4 0 16,0 7 2-16,1 5 0 0,-1 11 0 0,6 11 0 15,3 13 2-15,0 13 1 0,1 2 0 0,5 17 0 16,3 8 9-16,3 10 0 0,0 8 0 0,6 5 0 16,6 8-10-16,3-7 10 0,3 2-12 0,3-11 12 15,0-7 0-15,6-14-8 0,6-10 8 0,-1-14 0 16,4-10 0-16,0-8 17 0,0-6-3 0,6-4-1 16,-4-9 3-16,4-2 1 0,6-8 0 0,0-3 0 15,-1-8 6-15,4-5 1 0,-3-5 0 0,2-9 0 16,1-4-8-16,3-11-2 0,-3-8 0 0,-1-8 0 0,1-11 6 15,0-8 2-15,-4-10 0 0,1-5 0 0,0-9-3 16,-3-2-1-16,-7 0 0 0,-5-5 0 0,-9-8-18 0,-6-3 0 16,-6-3 0-16,-12-7 0 0,-6-3 0 15,-3-6 0-15,-5 4-15 0,-1 1 5 16,-9 4-39-16,0 13-8 0,-2 10-2 0,-1 16 0 16,0 14 19-16,-2 15 4 0,-7 8 1 0,-3 14 0 0,-5 10 35 0,-7 16 0 15,1 13 10-15,-10 29-2 16,1 16-32-16,-9 27-7 0,-13 21-1 0,31-16 0 0</inkml:trace>
  <inkml:trace contextRef="#ctx0" brushRef="#br0" timeOffset="17816.8209">15748 7517 288 0,'0'0'25'0,"0"0"-25"0,0 0 0 0,0 0 0 15,0 0 235-15,0 5 41 0,-3 3 9 0,3-3 2 16,0-5-191-16,0 11-37 0,0-3-8 0,0 2-2 16,3 1-8-16,-3 0-1 0,0-1-1 0,0 3 0 0,0-2-13 0,0 5-2 15,3-3-1-15,-3 6 0 0,3-1 4 0,-3 6 1 16,0 0 0-16,3 5 0 0,-3 3-3 0,0-1 0 15,3 4 0-15,-3 4 0 0,0 4-5 0,0-1-2 16,0 6 0-16,3-1 0 16,-3 6-18-16,0 0 0 0,0-3 8 0,0 3-8 0,0-2 0 0,3-4-11 15,-6 1 2-15,3-6 0 16,0 1-10-16,-3-4-1 0,3-2-1 0,-3-5 0 0,3 0 7 0,0-6 2 16,-3-5 0-16,3-2 0 15,-3-1-42-15,0-2-8 0,3-5-2 0,-3 0-686 0</inkml:trace>
  <inkml:trace contextRef="#ctx0" brushRef="#br0" timeOffset="18311.8151">15590 8657 921 0,'0'0'40'0,"0"0"10"0,0 0-40 0,0 0-10 15,0 0 0-15,0 0 0 0,0 0 184 0,0 0 36 16,0 0 6-16,0 0 2 0,3 8-150 0,0 0-30 16,3 3-5-16,-3-1-2 0,3 1-25 0,0 2-6 15,3 3-1-15,-3-3 0 0,3 6-9 0,0-1 0 16,0 3-12-16,0-2 12 0,-1 5-13 0,1-3 5 16,0 0 8-16,0 0-13 0,-3 0 13 0,3 1 0 15,0-7-10-15,-3 1 10 0,0-3 16 0,0-2 8 16,-3 2 2-16,3-5 0 0,-6-8 45 0,0 0 9 15,0 0 1-15,6 0 1 0,0-2-28 0,-3-1-6 0,3-5 0 0,-3-3-1 16,3-4-9-16,0-1-2 0,-3-5 0 0,-1-1 0 16,1 1-25-16,0 0-11 0,3-3 8 0,-6 0-8 15,3 1 0-15,0-1 0 16,3 0-12-16,-3 0 12 16,-3 3-33-16,0 0 1 0,0 0 0 0,3 5 0 15,-3-3-127-15,-3 6-25 0</inkml:trace>
  <inkml:trace contextRef="#ctx0" brushRef="#br0" timeOffset="18912.1254">15822 7557 1094 0,'0'0'48'0,"0"0"11"0,0 0-47 0,0 0-12 15,0 0 0-15,0 0 0 0,0 0 162 0,0 0 30 16,0 0 7-16,0 0 1 0,0 0-81 0,0 0-16 0,0 0-3 0,0 0-1 31,-6 2-127-31,0 1-24 0,6-3-6 0,-3 10-1 0,-3 1 38 0,0 2 7 0,1 0 2 0,-1 6 0 16,0-1 12-16,-3 4 0 0,3-4 0 0,-3 6-9 16,3-6 9-16,-3 4 0 0,0-4 0 0,3-2 0 15,0-3 25-15,-3-2 1 0,3-1 0 0,-3-2 0 16,3-2 22-16,-3-1 4 0,3-2 0 0,1-3 1 15,2 0-8-15,-3-3-1 0,3-2-1 0,0-1 0 16,0 1-16-16,3-3-3 16,0-2-1-16,0 2 0 0,0-6-23 0,3 1 0 0,0-3 0 0,0 0 0 15,3 1 0-15,-3 1 0 0,2-4 0 0,-2 5 0 16,3-1 0-16,0 1 0 0,0 5 0 0,-3 0 0 16,3 0 0-16,-3 6 0 0,-3 2 0 0,0 0 0 15,6-3 0-15,0 3 9 0,3 3-9 0,-3-1 0 16,6 4 0-16,-3-1 0 0,3 3 0 0,0 0 0 15,0 2 21-15,-1 1-2 0,-2 0-1 0,0 2 0 0,3-3-18 0,0 1 10 16,3 2-10-16,-3 0 8 0,0 1 0 0,-3-4-8 16,3 3 12-16,-3 1-4 0,0-4-8 0,-1 1 0 15,-2-1 0-15,-3-2-11 16,0 3-150-16,-6-3-31 0</inkml:trace>
  <inkml:trace contextRef="#ctx0" brushRef="#br0" timeOffset="25653.4064">14111 15483 518 0,'0'0'23'0,"-6"0"5"0,-3-2-28 0,-3 2 0 0,3-3 0 0,0 3 0 16,-6 0 258-16,3 0 46 0,0 0 10 0,1 0 2 15,-1-3-214-15,0 3-42 0,-3 0-9 0,3 0-2 16,-3 0-35-16,0 3-14 0,-3-3 11 0,0 0-11 16,1 3 0-16,-1 2 0 0,-3-2-13 0,0 2 4 15,0 0-9-15,-3 3-2 0,1-2 0 0,-1 4 0 16,3 1 20-16,-3 2 0 0,3 3-8 0,-3 2 8 15,4 3-14-15,-1 6 1 0,6-3 0 0,0 5 0 16,0 0-15-16,0 0-4 0,3 5 0 0,0 1 0 0,4-3 13 16,-1 5 3-16,3-3 0 0,3 3 0 0,0 3-4 0,6 2-1 15,3 3 0-15,0 0 0 0,2 5 41 0,4 1 8 16,3-4 1-16,6 4 1 0,6 1-22 0,3 1-8 16,2 0 0-16,1 0 0 0,0-3 0 0,3-2 0 15,-1-6 0-15,4-7 0 0,-3-3 28 0,2-9 0 16,4-1 0-16,-3-9 0 0,0 0 16 0,2-8 2 15,-5-2 1-15,3-6 0 0,-7-2-11 0,1-6-3 16,3-2 0-16,-6-3 0 0,-1 0 6 0,-2-5 1 16,0-5 0-16,-3-3 0 0,-3 0 10 0,-4-6 2 0,-2-2 1 15,0 0 0-15,0 0-13 0,0-3-4 16,-9 1 0-16,0-4 0 0,0 4-12 0,-3-4-4 0,-3 1 0 16,0-3 0-16,-3 3-20 0,0-3 0 0,-3 5 0 0,-3-2 0 15,-6 2 0-15,0 0 8 0,3 1-8 0,-6-1 0 16,1 0 8-16,-1 3-8 0,0-2 8 0,-3 4-8 15,3 6 8-15,-3 0-8 0,-3 5 10 0,1 3-10 16,-1 0 12-16,-6 2-4 0,-6 6-8 0,1 0 12 16,-7 5-12-16,0 3 0 0,-2-1 0 15,-7 9 0-15,0 2-36 16,-2 6-9-16,-7 2-3 0,-2 3-679 0,-1 8-136 0</inkml:trace>
  <inkml:trace contextRef="#ctx0" brushRef="#br0" timeOffset="34300.8405">13858 17857 633 0,'0'0'28'0,"0"0"6"15,0 0-34-15,-6 0 0 0,0-3 0 0,6 3 0 0,-3 0 144 16,-3-3 21-16,0-2 5 0,3 3 1 16,0-1-105-16,0 0-21 0,0 1-4 0,-3-1-1 15,3 0-24-15,3 3-4 0,-6-2-2 0,3-4 0 0,0 4-10 0,0-4 8 16,0 4-8-16,0-1 8 0,3 3 20 0,-3-5 3 15,0 2 1-15,3 3 0 0,0 0-32 0,0 0 0 16,-3-2 0-16,3 2 0 0,0 0-8 0,0 0-5 16,0 0-1-16,0 0 0 0,0 0 14 0,0 0 0 15,0 0 0-15,0 0 0 0,0 0 15 0,3 7-1 16,3 1 0-16,3 3 0 0,0 0-14 0,0-1 11 16,-3 1-11-16,6 2 10 0,-3-2 5 0,3 4 1 15,-3 1 0-15,0 0 0 0,0 5 0 0,-1-2 0 16,-2-3 0-16,0 2 0 0,0-2 8 0,-3 0 3 0,0 0 0 15,0 0 0-15,0 0-6 0,0-3-1 16,-3-3 0-16,0 4 0 0,0-4-20 0,0 1 9 0,0-3-9 0,0 0 0 16,0-3 12-16,0 0-4 0,0-5 0 0,0 0-8 15,0 0 10-15,0 0-10 0,-9 0 8 0,6-2-8 16,-6-6 0-16,3 0-12 0,0-5 0 0,-2-1 1 16,2-2-5-16,3-2 0 0,-3-3-1 0,3 0 0 15,-3-6 17-15,3 1-12 0,-3-1 12 0,3-2-10 16,-3 5 10-16,3-2-8 0,0-1 8 0,3 1-8 15,0 2 8-15,3 0 16 0,0 0-4 0,0 1-1 16,3 2-11-16,-3-3 0 0,6 0 0 0,3 3 0 16,0 0 8-16,2-1-8 0,1 4 8 0,6 2-8 15,0 0 0-15,0 3 0 0,0 0 0 0,2 5 0 0,4-3 0 16,0 3 0-16,-6 3-11 0,0 0 11 16,0 2 0-16,-4 6 0 0,1-3 0 0,-3 2 0 0,0 4 14 15,-3-1 2-15,-3 3 0 0,0 2 0 0,-3 1 17 0,0 2 4 16,-3 3 1-16,0 0 0 15,-6 0-18-15,0 0-4 0,0 0-1 0,-3 2 0 16,-6 1 8-16,0-1 1 0,-3-2 1 0,0 3 0 0,-3-4-11 0,0 1-2 16,-2 3-1-16,-1-3 0 0,0-3-11 0,0 3 0 15,-3-3 0-15,6 0 0 16,-2-5-27-16,5 3-4 0,0-3-1 0,0-3 0 16,3-2-121-16,3 2-25 0</inkml:trace>
  <inkml:trace contextRef="#ctx0" brushRef="#br0" timeOffset="34992.7676">14337 18015 633 0,'0'0'56'0,"0"0"-44"0,-6 3-12 0,6-3 0 15,-3 0 192-15,3 0 36 0,0 0 7 0,0 0 1 16,-3-3-147-16,3 3-29 0,-6 0-7 0,6 0-1 16,0 0-20-16,-6 0-5 0,0 0-1 0,3 0 0 15,3 0-10-15,-6 0-3 0,3 3 0 0,-3 2 0 16,0 1 7-16,0 2 0 0,3-3 1 0,-2 6 0 15,2-1-9-15,-3 1-1 0,6-1-1 0,-3 1 0 16,0 2-10-16,3 0 0 0,0-2 0 0,0 2 0 16,0 0 0-16,3 1 0 0,-3-6 0 0,3 5-11 15,0-3 19-15,0 1 3 0,5 0 1 0,-5-4 0 16,3 1 12-16,0 0 4 0,3 0 0 0,0-2 0 16,0-4-13-16,0 3-3 0,3 1 0 0,0-1 0 15,0-5-12-15,0 3 0 0,0-1 0 0,0-2 0 0,-1 0-13 16,1 0-6-16,0-2-1 0,3-1 0 15,-6 3-17-15,0-3-4 0,-3 3-1 0,3-2 0 16,-3-1-14-16,0 0-2 0,-3 1-1 0</inkml:trace>
  <inkml:trace contextRef="#ctx0" brushRef="#br0" timeOffset="35246.6132">14266 18068 1371 0,'0'0'60'0,"0"0"14"0,-6 6-59 16,3-1-15-16,3-5 0 0,0 0 0 0,0 0 52 0,-6 5 7 0,6-5 1 0,0 0 1 15,0 0-49-15,0 0-12 0,0 0 0 0,0 0 0 16,0 0 0-16,6 8 0 0,-3-2 0 0,3-4 0 16,2 3 11-16,-2-2-11 0,3 0 12 0,0-1-12 15,0 1 16-15,3-3-4 0,-3 0-1 0,3 0 0 16,0 0-11-16,3 0 0 0,0-3 0 0,-3-2 0 15,-1 5-16-15,1-5 0 0,0 2 1 0,-3 1 0 32,3-1-41-32,-3-2-8 0,-3 2-1 0</inkml:trace>
  <inkml:trace contextRef="#ctx0" brushRef="#br0" timeOffset="35563.7666">14185 17926 1314 0,'0'0'58'0,"0"0"12"0,0 0-56 15,0 0-14-15,0 0 0 0,0 0 0 0,3-3 57 0,3-2 9 16,0-1 2-16,0-2 0 0,3 3-2 0,-3 0 0 15,0-1 0-15,3 1 0 0,3 0-25 0,0 2-5 16,-3 1 0-16,5 2-1 0,1 0-5 0,3 0-1 0,-3 2 0 0,0 1 0 16,3 0 3-16,-3 2 0 0,5-3 0 15,-2 4 0-15,-3-1-21 0,3-2-11 0,-3-1 12 0,-3 4-12 32,3-4-24-32,-3-2-12 0,3 0-3 0,-4 0-884 0</inkml:trace>
  <inkml:trace contextRef="#ctx0" brushRef="#br0" timeOffset="41028.0105">1963 3503 1728 0,'-3'-5'153'0,"-5"5"-122"16,-1 0-31-16,6 5 0 0,3-5 116 0,0 0 16 15,-6 0 4-15,6 0 1 0,-3 8-101 0,3 3-21 16,0 2-4-16,0 0-1 0,3 3-10 0,3 8 0 16,-6 2 0-16,3 6 0 0,0 0 0 0,3 10 0 15,-6 3 8-15,0 5-8 0,0 3 0 0,0 5 8 16,0 14-8-16,0 2 0 0,-6 8 0 0,3 3-19 15,0 7 3-15,3 1 1 0,-6 10-1 0,3 0 0 16,-3 3 0-16,3 5 0 0,0 0 5 0,3 3 1 0,-6 2 0 0,3-2 0 16,3-3 10-16,-6-2-10 0,6-3 10 0,-3-8-10 15,3-1 10-15,-6-9 0 0,3-4-9 0,0-9 9 16,3-4 0-16,-6-2 0 0,3 0 8 0,-3-9-8 16,0-1 20-16,0-6 0 0,3-3-1 0,-3-5 0 15,3-3 7-15,-6-2 2 0,6 0 0 0,-6-9 0 16,4 4-2-16,-1-6 0 0,0-3 0 0,3-5 0 15,-6-2-10-15,9-1-3 0,-6-4 0 0,3-1 0 16,0 0 3-16,3-5 1 0,0 0 0 0,0-3 0 16,0-5-17-16,0 0 0 0,0 0 0 0,0 0 0 15,6 0 0-15,0 0 0 0,3-2 0 0,-6-1 0 16,6-2 0-16,-1-3 0 0,1 0 0 0,3 0 0 16,0-3 0-16,0 1 0 0,3-1-8 0,-3 1 8 15,6-1 0-15,3 0 16 0,-1 3-1 0,10 6-1 0,0-3 5 0,6 5 1 16,5 0 0-16,7 5 0 0,6-3 2 0,5 6 1 15,4 3 0-15,2 2 0 0,7 0-12 0,2 6-3 16,6 2 0-16,7-2 0 0,-13 2-8 0,15-3-12 16,-2 1 2-16,2-1 1 15,-3-2-16-15,1 0-3 0,-1-3-1 0,-6-2 0 0,7 0 15 0,-7-4 3 16,-3-1 1-16,-2-4 0 0,2 4 10 0,-5-4-13 16,-10-2 5-16,7 0 8 0,-7-2-8 0,1-1 8 15,-4 0 0-15,1 1 0 0,-7 2 0 0,1-3 0 16,-4 0 0-16,-2 3 8 0,0 0-8 0,2 0 8 15,-14 0-8-15,3 0 8 0,-4 0 0 0,1 3 0 16,-3 0 0-16,-3-1 0 0,-4-2 1 0,1 3 0 0,0 0 0 0,-3-1 0 16,-3 1-9-16,-1-3 0 0,-5 3 0 0,0-3 0 15,6 0 0-15,-12 0 0 0,3 0 0 0,0-3 8 16,0 0-8-16,0 1 0 0,3-1 0 0,-10-2 0 16,7-1 29-16,0 1 1 0,-6-3 0 0,3 3 0 15,-3-6-18-15,3 1-3 16,-3-3-1-16,0-6 0 0,3-5 7 0,-3-5 1 0,3-3 0 0,-3-7 0 15,3-9 20-15,0-2 4 0,-1-8 0 0,1-9 1 16,6-9-25-16,-9-6-6 0,3-3-1 0,3-5 0 16,-3-5-9-16,6-3 0 0,-6-3 0 0,0 1 0 15,3-1-10-15,0-2-4 0,-3 0-1 0,-1 5 0 16,1 0-5-16,-3 0 0 0,0 0-1 0,0 8 0 16,3 11 3-16,-3-3 1 0,0 5 0 0,0 8 0 15,0 3-3-15,3 5-1 0,-3 3 0 0,0 8 0 0,0 2 21 0,0 9 0 16,-6 2 0-16,6 0 0 0,-3 5 0 0,3 3 15 15,0 2-3-15,-3 1 0 0,0-3-12 0,-1 5 11 16,1 5-11-16,0-4 10 0,-3 1 2 0,-3 1 0 16,0 3 0-16,1-1 0 0,4 3-4 0,-2 3-8 15,3 2 12-15,-3-2-4 0,-3 0 0 16,1 0 0-16,-1 5 0 0,0 3 0 0,-3-6-8 0,0 3 0 16,-3 0 0-16,3 3 0 0,0 0 0 0,0-3 0 15,3 2 0-15,-3 1 0 0,0 2 0 0,3-7 0 16,-3 7 0-16,3-5 0 0,-3 3 0 0,0-3 0 15,0 3 0-15,0-6 0 0,3 0 0 0,-3 6 0 16,3-8 0-16,-3 2 8 0,0 3-8 0,0-5 0 16,-2-5 0-16,2 4 0 0,0-1 0 0,-3-1 0 0,0 0 0 15,-3-3 0-15,3 1 0 0,-6-1 0 0,3-2 0 0,-3 3 0 16,0 2 0-16,1-3 8 0,-4-2-8 0,-3 3 8 16,-6-1-8-16,0 0 0 0,0 1 0 0,1 2 0 15,-13-5 0-15,0 5 8 0,-5-2-8 0,-4-4 8 16,-6 4 0-16,-5-3 0 0,-10-1 0 0,-5 4 0 15,-6-6-8-15,-13 8 0 0,-8-10 0 0,-3 7 8 16,-3 6-8-16,-9 2 0 0,-12 1 0 0,0 7 8 16,-12 6-38-1,-3 5-8-15,-12 0-2 0,-6 10 0 0,-2 1-78 0,-7 7-16 16,-3 1-3-16,-2 4-971 0</inkml:trace>
  <inkml:trace contextRef="#ctx0" brushRef="#br0" timeOffset="724515.085">1993 833 633 0,'0'0'28'0,"-3"0"6"0,-3 0-34 0,3 0 0 16,-3 3 0-16,6-3 0 0,0 0 210 0,0 0 35 15,0 0 7-15,-6 5 2 0,6-5-176 0,0 11-35 16,0-3-7-16,0-3-2 0,0 8-25 0,0 1-9 16,0-6 0-16,3 5 9 0,0 5-9 0,3-4 0 15,-3 4 0-15,3 3 0 0,-3 0 0 0,0 3 8 16,3-5-8-16,-6 2 8 0,3-3-8 0,-3 9 0 16,6-11 0-16,-6 2 0 0,0 1 0 0,0-6 0 15,0 6 0-15,0-11 0 0,0 5 0 0,3-5 0 16,-3 2 10-16,0-4-10 0,0-6 16 0,6 2-4 0,-6-2-1 15,0 0 0-15,0 0-11 0,0 0 0 0,0 0 0 0,0 0 0 16,0 0 0-16,0-8 0 16,6 3 0-16,-6-8 0 0,6 0 0 0,-6-1 0 0,0-4 0 15,0 2 0-15,-6-3 12 0,6 1 0 0,0-9 0 0,6 1 0 16,-12-1-12-16,6 1-17 0,0 0 4 0,0-1 1 16,0 3 12-16,6-2 0 0,-6 5 0 0,3-3 0 15,3 3 12-15,-3-3-4 0,6 8 0 0,-6-3-8 16,6 6 15-16,-3-5-4 0,5 4-1 0,1 1 0 15,0 5-10-15,3-5 0 0,0 3 0 0,3 2 0 16,0 0 0-16,3 2 0 0,-1-2 0 0,1 3 0 16,0 0 0-16,-3 2-11 0,6-2 3 0,-3 5 0 15,-4 0 8-15,4 0 0 0,-6 0 0 0,3 0-8 16,0 5 8-16,-9 3 0 0,3-3 0 0,-3 9 0 0,0-6 0 0,-3 5 8 16,0 5-8-16,-6-4 11 0,0 4 9 0,-6-5 3 15,3 8 0-15,0-2 0 0,-6-3 12 16,-6 2 2-16,3 1 1 0,0-6 0 0,0 0-10 0,-6 1-1 15,0-1-1-15,3-5 0 0,-2 2-26 0,-4-2 8 16,3-2-8-16,-3-1 0 0,0-2-11 0,6 2-7 16,-2-10-2-16,-1 5 0 15,3 0-129-15,-3-3-27 0,6-2-4 0</inkml:trace>
  <inkml:trace contextRef="#ctx0" brushRef="#br0" timeOffset="725189.3588">2487 1172 939 0,'0'0'41'0,"0"0"10"0,0 0-41 0,0-5-10 15,0 0 0-15,0 5 0 0,0 0 85 0,0 0 15 0,0-3 4 0,0 3 0 16,0-5-28-16,0 5-4 16,0 0-2-16,0 0 0 0,0 0-23 0,0 0-5 0,0 0-1 0,0 0 0 15,0 0-21-15,0 0-4 0,0 0 0 0,0 0-1 16,0 0-15-16,0 0 0 0,-6 5 8 0,3 8-8 16,0 0 0-16,0 1 0 0,0-1 0 0,0 0 0 15,3 0 0-15,-6 0 0 0,4 6 0 0,2-6 0 16,0 0 0-16,-6 3 0 0,6 3 0 0,0-9 0 15,0-2 10-15,6 6-1 0,-6-6 0 0,8 2 0 16,-8-2 11-16,6-3 3 0,3 3 0 0,0-2 0 16,3 2-11-16,3-3-1 0,0-5-1 0,3 2 0 15,3-2-10-15,-4 0 0 0,4-2 0 0,-6-3 0 16,9 5-25-16,-3-8-4 0,0 8-1 16,-6-6 0-16,5-2-114 0,-2 3-24 0,0-3-4 0</inkml:trace>
  <inkml:trace contextRef="#ctx0" brushRef="#br0" timeOffset="725432.7052">2591 1244 1483 0,'0'0'65'0,"0"0"15"0,0 0-64 0,0 0-16 0,0 0 0 0,0 0 0 15,0 0 63-15,0 0 9 0,0 7 3 0,6-1 0 16,-6-4-28-16,6 4-6 0,-6-6-1 0,9 0 0 16,3 5-18-16,3-5-4 0,-15 0-1 0,3 0 0 15,9-5-17-15,3 5 10 0,-3 0-10 0,-3-6 8 16,6 4-20-16,-1-4-5 0,-2 1-1 0,-3 3 0 31,0-9-114-31,3 3-24 0,-3 3-4 0</inkml:trace>
  <inkml:trace contextRef="#ctx0" brushRef="#br0" timeOffset="725664.6947">2621 1154 230 0,'-12'5'20'0,"12"-5"-20"0,-6 0 0 0,0 3 0 0,-3 2 220 16,1-5 39-16,2 5 8 0,0-5 1 15,0 0-149-15,6 0-31 0,-3 8-5 0,3-8-2 0,0 0-24 0,0 0-5 16,0 0 0-16,0 0-1 0,0 0-24 0,0 0-5 15,0 0-1-15,9 0 0 0,6-5 5 0,-1 2 1 16,-2 3 0-16,0 0 0 0,0-5-4 0,3 5-1 16,6-8 0-16,-6 8 0 0,6-5-22 0,-4 5 8 15,4-8-8-15,0 8 0 16,-3-6-119-16,0 1-28 0</inkml:trace>
  <inkml:trace contextRef="#ctx0" brushRef="#br0" timeOffset="726345.7535">3166 1003 748 0,'0'0'67'0,"0"0"-54"0,0 0-13 0,0 0 0 16,0 0 235-16,0 0 44 0,0 0 9 0,0 0 1 15,0 0-213-15,0 0-42 0,0 0-9 0,9 2-1 16,3 4-5-16,-3-6-1 0,0 0 0 0,3 0 0 16,-1 0-18-16,1 0 0 0,3 0 8 0,-3 0-8 15,3 0 0-15,0 0 0 0,0 0 0 0,0-6 0 0,0 4 0 0,-1 2-19 16,1 0 4-16,-3 0 1 15,-3-6-130-15,3 6-25 0</inkml:trace>
  <inkml:trace contextRef="#ctx0" brushRef="#br0" timeOffset="726592.0939">3160 1199 1846 0,'0'0'82'0,"0"0"17"0,0 0-79 0,0 0-20 0,0 0 0 0,0 0 0 15,0 0 54-15,9 0 7 16,-3 2 2-16,6 4 0 0,-3-12-23 0,3 6-4 0,0 0 0 0,5-2-1 16,-8 2-22-16,12-6-4 0,-9 6-1 0,6-8 0 15,-3 8-8-15,0-5 0 0,6-3 0 0,-10 3 0 31,4 0-32-31,3 2-9 0,-3-2-2 0,0 5-591 0,3-8-118 0</inkml:trace>
  <inkml:trace contextRef="#ctx0" brushRef="#br0" timeOffset="728754.3077">3830 892 518 0,'0'0'46'0,"0"0"-37"16,0 0-9-16,0 0 0 0,-3 2 192 0,3-2 36 15,-3 6 7-15,3-6 1 0,-6 5-152 0,3 3-32 0,3-3-5 0,-6 8-2 16,6-5-19-16,0 6-4 0,0-1-1 0,0 5 0 16,0 9-11-16,6-6-2 0,-6 3-8 15,0-6 12-15,0 9-4 0,3-6-8 0,-3 3 11 0,0-8-11 16,6 2 10-16,-6-5-10 0,0 1 8 0,0-1-8 15,0 0 0-15,0-8 0 0,0-5 0 0,0 0 0 16,0 0 0-16,0 0 0 0,0 0 0 0,0 0 0 16,-6-10 9-16,3 2-9 0,3-5 10 0,-9-1-10 15,6 1 8-15,-3-8-8 0,3 2 0 0,3 1 0 16,-6-9 8-16,6 1-8 0,0-1 0 0,0 1 0 16,0 2 0-16,0 3 0 0,6-5 0 0,-6 2 0 15,3 3 12-15,0-1-4 0,3 4-8 0,3-6 12 16,-6 3 5-16,3 2 1 0,0 6 0 0,3 0 0 15,0 0 4-15,0-1 1 0,-1 7 0 0,1 1 0 16,3-7-11-16,0 8-1 0,6 2-1 0,-6 3 0 0,0 0-10 16,0-5 0-16,3 10 0 0,-6-5 0 0,5 8 0 0,-2-3 0 15,-3 3-9-15,0-2 9 0,3 7 0 0,-6-5 0 16,3 2 0-16,-6-2 0 0,0 5 9 0,0-7-1 16,0 7 0-16,-6-5 0 0,-3-3 5 15,3 8 1-15,-3 1 0 0,0-6 0 0,0 2-2 0,-3-2 0 16,0 5 0-16,-3-5 0 0,0 3-25 0,1-3-6 15,-7-3-1-15,6 3 0 16,-3-3-28-16,3-2-7 0,0 2-1 0</inkml:trace>
  <inkml:trace contextRef="#ctx0" brushRef="#br0" timeOffset="729183.1836">4121 1172 1558 0,'0'0'69'0,"0"0"15"0,-3 0-68 16,-5 0-16-16,5 0 0 0,-3 0 0 0,3-5 56 0,-3 5 8 0,-3 0 2 0,3 0 0 15,0 0-38-15,3 0-7 0,-6 0-1 0,3 0-1 16,3 5-19-16,0-2 0 0,-9 2 8 0,9 0-8 0,-3 3 0 0,6 6 0 16,0-9 0-16,-6 8-9 15,3-5 9-15,3 3 0 0,3 2-9 0,3-5 9 0,-3 0 0 0,6 2 0 16,0-2-9-16,3-3 9 0,0-5 0 0,0 3 0 16,3 2 0-16,-3-10 0 0,5 2 0 0,-5-2 0 15,3-3-8-15,3 3 8 0,-3-3 0 0,3-5-10 16,-3 0 10-16,-3 2-8 0,-1-2-2 0,1 0 0 15,-6-1 0-15,3 1 0 0,-3 0-1 0,-3 0 0 16,-6-1 0-16,0 1 0 0,0 3 21 0,-6 2 4 16,-3 0 1-16,1-3 0 0,-4 3-15 0,0 0 0 15,-3 3-12-15,-3 0 12 0,0 10-12 0,0-5 12 16,4 5-12-16,-4 3 12 16,0 0-100-16,0 3-12 0,3 2-4 0,9-5 0 0</inkml:trace>
  <inkml:trace contextRef="#ctx0" brushRef="#br0" timeOffset="730008.8762">4613 1101 1263 0,'0'0'56'0,"0"0"12"0,0 0-55 0,0 0-13 15,0 0 0-15,0 0 0 0,-3 0 73 0,3 0 12 16,0 0 3-16,0 0 0 0,0 0-23 0,0 0-4 16,0 0-1-16,0 0 0 0,0 0-38 0,0 0-8 15,0 0-2-15,0 0 0 0,0 0-12 0,6 0 11 16,-6 0-11-16,8 0 10 0,-2 0-10 0,3 2 10 16,0-2-10-16,0 6 10 0,3-6-10 0,0 5 0 15,3-2 0-15,0 2 8 0,0-5 4 0,0 5 0 16,-1-5 0-16,7 3 0 0,0 2-12 0,-3-5 8 15,3 0-8-15,0 0 8 0,-1 0-21 0,-5 0-5 0,0-5-1 16,0 2 0 0,0 3-146-16,0-5-30 0,6-3-5 0,-9-3-2 0</inkml:trace>
  <inkml:trace contextRef="#ctx0" brushRef="#br0" timeOffset="730257.998">4717 958 1821 0,'0'0'80'0,"0"0"18"0,-3 5-78 0,0-2-20 15,-3 2 0-15,3 0 0 0,3 3 48 0,-3 5 7 16,0-7 1-16,3 7 0 0,0 0-32 0,0 0-7 15,-6 6-1-15,6-6 0 0,0 0-6 0,6 9-2 16,-6-9 0-16,0 5 0 0,0 1-8 0,3-6-11 16,-3 8 3-16,3-2-612 15,0-6-123-15</inkml:trace>
  <inkml:trace contextRef="#ctx0" brushRef="#br0" timeOffset="732185.4316">5333 1003 1465 0,'0'0'64'0,"-3"-6"15"0,3 1-63 0,0-3-16 15,0 0 0-15,3 3 0 0,0-8 51 0,3 0 7 0,0 2 2 0,0-2 0 16,-6 0-32-16,0-1-7 0,15 6-1 0,-3-10 0 16,2 5-8-16,1-1-1 0,0 1-1 0,3 0 0 15,0 0-10-15,0-1 0 0,-3 1 0 0,2 5 8 16,-2 3-16-16,3-3-4 0,-3-3-1 0,3 4 0 16,-6 7 13-16,3-6 0 0,-3 6 0 0,0 6 0 15,-1-6 0-15,4 7 0 0,-6-1 0 0,6 2-9 16,-12 2 9-16,3 4 0 0,3 7 0 0,-9-3 0 15,0-2 0-15,-3 8 0 0,3-6 0 0,-6 9-8 16,-3-6 8-16,-3 6-8 0,0-4 8 0,0-2-8 16,1-2 8-16,-1 2 0 0,-3-2 0 0,0-1 0 15,3-2 0-15,-3 3 0 0,-3-6 0 0,6-5 0 16,0 2 0-16,-2 4 0 0,2-9-9 0,0-5 9 16,6 8 0-16,-3-8-11 0,3 0 11 0,0 0-8 15,0 5 8-15,6-5 0 0,0 0 0 0,0 0-8 0,-6-5 8 16,6 5 8-16,0 0-8 0,0 0 11 0,3-8-2 0,-3 8 0 15,9 0 0-15,3-5 0 0,0 5-9 16,0 5 0-16,3-5 0 0,-7 3 8 0,7 2-8 0,0 0 0 16,-3 3 0-16,3-3 0 0,0-2 0 0,-3 2 0 15,3 1 0-15,0-4 0 0,-7 4 0 0,4-1 0 16,-3-5 0-16,0 0-11 16,3 0-24-16,-6 0-5 0,-3 2 0 0,-3-2-450 15,0 0-90-15</inkml:trace>
  <inkml:trace contextRef="#ctx0" brushRef="#br0" timeOffset="732397.8683">5461 1082 1324 0,'0'0'59'0,"0"0"12"0,6 0-57 0,3 0-14 0,-3 5 0 0,3-2 0 15,6 2 132-15,-7-5 24 0,7 0 5 0,-3 0 1 16,3 6-106-16,0-6-22 0,-3 0-4 0,3-6-1 16,0 6-14-16,3-8-3 0,-4 3-1 0,1-3 0 15,3 3-146-15,-3-3-29 0</inkml:trace>
  <inkml:trace contextRef="#ctx0" brushRef="#br0" timeOffset="732802.791">5863 1278 2008 0,'12'-5'44'0,"-12"5"10"0,0 0 2 0,0 0 0 0,6-3-45 0,-6 3-11 16,0 0 0-16,6 0 0 0,-1-5 56 0,4-1 10 15,0 4 2-15,-3-4 0 0,0 6-54 0,3-5-14 0,-3 3 0 0,3-4 0 16,-3-4 0-16,3 2 0 0,3 0 0 0,-3 3 0 16,0-9-18-16,0 6-6 0,0-5 0 0,-1 0-1 31,1 2-5-31,-3 3-1 0,0-2 0 0,0 7 0 0,0-2 7 0,-3-3 2 0,3 3 0 0,-3 5 0 15,-3 0 22-15,0 0 0 0,0 0 0 0,0 0 0 16,3 5 12-16,0 3 3 0,-3 5 1 0,0 6 0 16,0-1-5-16,-3-2-1 0,0 8 0 0,3-3 0 15,-3-3-10-15,3 4 0 0,0-4 0 0,0 1-11 16,-3-3-28-16,3-1-5 16,0-1-2-16,0-6-822 0</inkml:trace>
  <inkml:trace contextRef="#ctx0" brushRef="#br0" timeOffset="733363.2236">5339 585 1638 0,'0'0'72'0,"0"0"16"0,0 0-71 0,0 0-17 0,0 0 0 0,0 0 0 16,0 0 56-16,0 0 8 0,0 0 2 0,0 0 0 16,0 0-42-16,9 0-8 0,3 0-1 0,3 0-1 15,-1 0-14-15,4 0 9 0,0-6-9 0,0 6 8 16,3-5-8-16,3 3 0 0,-4 2 0 0,4-6 0 16,0 6 0-16,-3-5 0 0,0 2 0 0,3-2 0 15,-1 0 9-15,1 2 0 0,0-2 0 0,0-1 0 0,0 1 4 16,-1 3 1-16,-2-4 0 0,-3 6 0 0,0-5-6 15,0 2 0-15,3 3-8 0,0-5 12 16,-7 5-12-16,1 0 9 0,-3-5-9 0,0 2 8 0,-3 3-8 0,0-5 10 16,-3 5-10-16,-6 0 10 0,0 0 0 0,0 0 0 15,3-8 0-15,-3 8 0 0,0 0 6 0,-3-5 2 16,-3-1 0-16,0-2 0 0,-3 3 2 0,3 2 1 16,-6-2 0-16,0 0 0 0,-3 2-21 0,4-2 0 15,-1 5 0-15,3-5 8 0,6 5-8 0,-3 0-12 16,0-6 4-16,0 4 0 15,-3 2-33-15,3 0-7 0,6 0 0 0</inkml:trace>
  <inkml:trace contextRef="#ctx0" brushRef="#br0" timeOffset="733757.1363">6446 1003 1209 0,'0'0'53'0,"0"0"12"16,0 0-52-16,0 0-13 0,0 0 0 0,0 0 0 16,-3-6 186-16,6 1 34 0,3 3 8 0,0-4 0 0,-3-2-166 0,3 8-34 15,3-5-6-15,0 0-2 0,0 2-20 0,0-2 0 16,3 0 0-16,-1 5 8 0,1-8-20 0,6 8-3 15,-3 0-1-15,0 0 0 16,0-6-39-16,3 6-8 0,-3 0-1 0,0 0-1 16,-1 0-138-16,1 0-27 0,12 0-6 0,-9 0 0 0</inkml:trace>
  <inkml:trace contextRef="#ctx0" brushRef="#br0" timeOffset="733980.6753">6526 841 864 0,'0'0'38'0,"0"0"8"0,0 0-37 0,0 0-9 0,0 0 0 0,0 0 0 16,0 0 223-16,0 0 42 0,0 6 9 0,0 2 2 16,0-3-201-16,0-5-40 0,0 0-8 0,3 13-2 15,0-8-16-15,0 3-9 0,-3-8 10 0,3 8-10 16,0 3 0-16,0-3 0 0,0 0 0 0,0 2-10 15,0 4-41-15,-3-1-8 0,-3-5-1 0</inkml:trace>
  <inkml:trace contextRef="#ctx0" brushRef="#br0" timeOffset="734504.7615">6863 820 403 0,'0'0'17'0,"0"0"5"15,0 0-22-15,0 0 0 0,-3-5 0 0,3 0 0 0,-3 2 221 0,3 3 40 0,-3 0 8 0,3 0 2 16,-3-11-170-16,3 9-33 0,-3-4-8 0,3 6 0 16,-3-7-38-16,3 7-7 0,3 0-2 0,-3 0 0 15,3-6-13-15,3-2 0 0,0 3 0 0,0 0 0 16,0 5 0-16,3-8 0 0,3 2 0 0,-1 6 0 16,1-2 20-16,0-3 0 0,3 5 1 0,0-6 0 15,-3 6 24-15,3-5 5 0,0 2 1 0,3 3 0 16,-4-5-18-16,4 10-3 0,-6-5-1 0,0 0 0 15,6 0-12-15,-6 0-2 0,-6 8-1 0,3-8 0 16,0 6-14-16,-6-1 8 0,-3 3-8 0,-3 0 0 16,3 2 0-16,-3 4 0 0,0-1 0 0,-6 3 0 0,0 2 8 0,0 1-8 15,3-6 0-15,-3 5 0 0,-3 4 12 0,3-4-3 16,6 3-1-16,-3-2 0 0,0-1 15 0,3 3 2 16,3-2 1-16,3 2 0 0,0 3 5 15,3-8 1-15,0 2 0 0,3-4 0 0,3-1-9 0,0 0-2 16,-3-2 0-16,6 2 0 0,9-5-21 0,-4-3 0 15,-5 3 0-15,0-3 0 16,3-2-36-16,0 2-8 0,-3-5-1 0,0 0-1 16,-3 0-133-16,0-5-26 0,5 2-6 0,-2-2-1 0</inkml:trace>
  <inkml:trace contextRef="#ctx0" brushRef="#br0" timeOffset="734730.9417">6934 1103 2019 0,'0'0'89'0,"0"0"19"0,0 0-86 0,0 0-22 0,0 0 0 0,0 0 0 16,9-2 56-16,0 2 6 0,0-6 2 0,0 6 0 15,3-8-36-15,0 3-8 0,0-3 0 0,3 3-1 16,-1-8-19-16,4 5 0 0,3-3-11 0,-3-2 11 15,-3 5-164-15,3-5-27 0,3 0-5 0,-4 2 0 16</inkml:trace>
  <inkml:trace contextRef="#ctx0" brushRef="#br0" timeOffset="735162.6561">7384 1095 1922 0,'-15'0'85'0,"15"0"18"0,0 0-83 0,0 0-20 0,0 0 0 0,0 0 0 15,0 0 62-15,0 0 8 0,9-8 2 0,-3 3 0 16,-6 0-49-16,3-3-10 0,6 0-1 0,0 3-1 15,-9-1-11-15,6-2 0 0,2 3 0 0,4 5 0 16,-6-8 0-16,3 8-9 0,0-5 9 0,-3-3 0 16,6 8 0-16,-3 0 0 0,-9 0 0 0,9 0 0 15,3 0 0-15,-3 8 0 0,-9-8 0 0,0 0 0 16,9 5 10-16,-3-2 2 0,-6 7 1 0,0 4 0 16,-3-1 1-16,0-5 0 0,3 5 0 0,-6 0 0 15,-3 1-14-15,3-1 0 0,0 3 0 0,0-3 0 16,0 0 0-16,3 0 0 0,6 1 0 0,0-1 0 15,-3-5 0-15,3 5 0 0,3-2 0 0,0 2 0 16,3-5 0-16,0 5 0 0,0-8 0 0,3 8 0 16,2-13-19-16,-5 8 0 0,0-2 0 0,6-6 0 15,6-6-157-15,-6 6-31 0,-6-8-6 0</inkml:trace>
  <inkml:trace contextRef="#ctx0" brushRef="#br0" timeOffset="735727.1417">6961 529 1209 0,'0'0'108'0,"0"0"-87"0,0 0-21 0,0 0 0 15,0 0 147-15,0 0 25 0,0 0 4 0,0 0 2 16,0 0-109-16,0 0-21 0,0 0-5 0,0 0-1 16,0 0-28-16,0 0-6 0,6 5 0 0,0 1-8 15,3-6 19-15,0 0-3 0,3 0-1 0,-3 0 0 0,0 0 9 0,2 0 1 16,10-6 1-16,-3 6 0 0,-6-5 0 0,9 3 0 16,6 2 0-16,-3-6 0 0,-4 6-12 0,1 0-2 15,3 0-1-15,0 0 0 0,6 0-11 0,-10 0 0 16,-2 0 0-16,3 0 0 0,0 0 0 15,-3 0 8-15,-9 0-8 0,0 0 0 0,3 0 8 0,-3-5-8 16,-1 5 0-16,-8 0 8 0,0 0 0 0,0 0-8 16,9-3 12-16,-9 3-4 0,0-5 3 0,0 5 0 15,3-8 0-15,-3 3 0 0,-6-3 3 0,0 3 1 16,6-1 0-16,-6-2 0 0,1 3 1 0,-1-3 1 16,0 3 0-16,0 2 0 0,3-2-7 0,-3 0-2 15,-3-1 0-15,3 4 0 0,6-4-8 0,-6 1-11 0,-6 2 3 0,3 3 0 31,9 0-27-31,-6 0-5 0,-3 0 0 0</inkml:trace>
  <inkml:trace contextRef="#ctx0" brushRef="#br0" timeOffset="736321.56">8000 905 1785 0,'0'0'159'16,"0"0"-127"-16,0 0-32 0,6 8 0 16,3-8 82-16,0 5 10 0,-6 3 3 0,6-3 0 15,5-2-55-15,-2 2-12 0,-3 1-1 0,3-1-1 16,6-2-14-16,3-3-2 0,-3 0-1 0,3 0 0 0,-1-3-9 0,4-2-17 16,-3-1 4-16,3-2 1 15,-6-2-83-15,0 2-16 0,2-5-3 16</inkml:trace>
  <inkml:trace contextRef="#ctx0" brushRef="#br0" timeOffset="736547.0413">8128 757 1681 0,'0'0'74'0,"0"0"16"0,0 0-72 15,0 0-18-15,0 0 0 0,0 0 0 0,0 0 79 0,0 5 12 0,-9 3 2 0,9 3 1 16,9-4-49-16,-9 1-9 0,-6 3-3 0,0 2 0 16,6-5-18-16,-3 5-4 0,3 1-1 0,3-4 0 15,-3 3-18-15,3 1-4 0,-3 2-1 0,-3 2 0 32,-3-5-108-32,3 11-22 0,3-3-4 0</inkml:trace>
  <inkml:trace contextRef="#ctx0" brushRef="#br0" timeOffset="737356.7984">8536 788 1796 0,'0'0'40'0,"0"0"8"0,6 0 1 0,-3-7 1 0,3 7-40 0,-1-6-10 0,1 1 0 0,3-3 0 15,-3 3 31-15,3 2 4 0,0-2 1 0,6-3 0 16,0 3-20-16,0-1-3 0,0-2-1 0,3 8 0 0,-1-5 4 16,1 5 0-16,0 0 0 0,3 0 0 0,-6-5-31 0,0 5-5 15,3 5-2-15,-6 0 0 16,2-2 7-16,-2 2 2 0,0 1 0 0,-3 1 0 0,0-1 13 0,-6 2 0 15,3-3-10-15,-3 0 10 0,-3 9 0 0,0-7 0 16,-3 7 0-16,0-6 0 16,-3 10 0-16,0-5 0 0,-3 1 0 0,0-1 0 0,-3 5 0 0,3 1 0 15,-2-3 0-15,-1 2 0 0,-3 1 0 0,3-1-17 16,0-2 2-16,0 3 1 0,-3-11 5 0,3 2 1 16,0 3 0-16,3-7 0 0,0 2 8 0,1 0-13 15,2-3 5-15,0 0 8 0,3-5 0 0,3 0 0 16,0 0 9-16,0 0-1 0,0 0-8 0,0 0 0 15,0 0 0-15,0 0 0 0,0 0 12 0,9 3-3 0,0-3 0 16,-1 0 0-16,4 0 2 0,-3 0 0 0,3 5 0 16,0-5 0-16,0 5 1 0,3-2 0 0,-3 2 0 15,3 1 0-15,0-4 6 0,-1 4 2 0,1-1 0 0,3-2 0 16,-3 2 1-16,3 0 1 0,0-5 0 0,0 3 0 16,-1 2-10-16,1 0-3 0,3-5 0 0,-6 6 0 15,3-6-9-15,-3 2 0 0,-3-2 0 16,0 0 0-16,0 0-15 0,-4 0-5 0,-2-2 0 0,0 2-1 31,-6 0-119-31,0 0-24 0,0 0-5 0,0 0-1 0</inkml:trace>
  <inkml:trace contextRef="#ctx0" brushRef="#br0" timeOffset="737582.2432">8679 1011 1681 0,'0'0'74'0,"0"0"16"0,-3 5-72 0,3-5-18 16,0 0 0-16,0 0 0 0,0 0 90 0,0 0 14 16,0 0 4-16,0 0 0 0,6-5-64 0,-1 5-12 15,4 0-2-15,0-6-1 0,0 4-15 0,3-9-3 16,0 9-1-16,3-4 0 0,-3-2-10 0,3 3 0 16,0-3 0-16,2 3 0 0,-2 5 0 0,0-5-11 15,3-3 3-15,-3 2 0 16,6 1-30-16,-3 2-6 0,0-2 0 0</inkml:trace>
  <inkml:trace contextRef="#ctx0" brushRef="#br0" timeOffset="738176.1742">9191 1172 1926 0,'0'0'42'0,"0"0"9"16,0 0 1-16,0 0 3 0,0-5-44 15,0 0-11-15,2 2 0 0,1-2 0 0,0-3 34 0,0 2 5 0,0 1 1 0,3-3 0 0,-3 3-32 0,6-3-8 16,-3 3 0-16,3-3 0 0,0 2 0 0,0 1 0 16,0 2 0-16,0 3 0 0,3 0 0 0,-3 0 0 15,3-5 0-15,-3 5 0 0,5 0-8 0,-5 0-4 16,0 5 0-16,0-2 0 0,0 2-4 0,0-5 0 16,-3 6-1-16,-3 2 0 0,0-3 4 0,-3-5 1 15,0 8 0-15,0-3 0 0,-3 3-1 0,0-3 0 16,-3 9 0-16,0-6 0 0,-3 2 13 0,0-2-11 15,0 0 11-15,0 3-10 0,0-3 10 0,3-3 0 16,1-3 0-16,5-2 0 0,0 0 0 0,-3 6 8 0,3-6-8 16,0 0 0-16,0 0 0 0,0 0 0 0,0 0 0 15,0 0 8-15,0 0-8 0,6 8 8 0,-1 2-8 16,1-4 8-16,0-6 4 0,3 7 2 0,0-1 0 0,0 2 0 16,-3-3-14-16,3-2 8 0,0 2-8 0,0 0 0 15,-9-5 8-15,9 3-8 0,-3 2 0 0,0 0 9 16,-6-5 2-16,0 0 0 0,3 8 0 0,-3-8 0 15,-3 6 19-15,0 2 4 0,0-3 1 0,-3 3 0 16,0-3-14-16,-3-5-2 0,3 5-1 0,-3-5 0 16,3 3-18-16,-3 2 0 0,-3-5 8 0,3-5-8 15,0 2-17 1,-2 3-7-16,-1-5-2 0,3 0 0 0,-3-3-134 0,3 3-28 16,-15-17-4-16,6 4-2 0</inkml:trace>
  <inkml:trace contextRef="#ctx0" brushRef="#br0" timeOffset="738874.1694">8554 664 403 0,'0'0'36'0,"0"0"-36"0,0 0 0 0,-3 0 0 15,0 0 170-15,0 0 27 0,0-5 6 0,3 5 1 0,0 0-94 0,0 0-18 16,0 0-4-16,0 0-1 15,0 0-36-15,0 0-7 0,0 0-2 0,0 0 0 0,6 0-20 0,-6 0-4 16,6-8-1-16,2 3 0 0,1 2 4 0,3-2 1 16,-3 5 0-16,0 0 0 0,3-6 23 0,-3 1 5 15,6 5 1-15,3 0 0 16,-3 0-4-16,-1 0-1 0,7 0 0 0,-3 5 0 0,3-5-10 0,0 0-3 16,3 0 0-16,-6 0 0 15,2-8-8-15,1 8-1 0,3-5-1 0,0 0 0 0,3 2-12 0,-4-2-3 16,-2 5 0-16,6-8 0 0,0 8-8 0,-3-5 10 15,-6 5-10-15,-1-6 10 0,1 4 7 0,-6 2 2 16,3-6 0-16,-3 6 0 0,-6-5 2 0,3 3 1 16,-3 2 0-16,-6 0 0 0,0 0-22 0,6-6 0 0,-6 6 0 15,0 0 0-15,0-5 0 0,0-3 0 0,-3 3 0 16,0-3 0-16,-3 2 24 0,-3 1 0 16,-3 3 0-16,3-9 0 0,-3 8-4 0,0-2 0 0,0-3 0 0,0 3 0 15,6-1-1-15,-2 4-1 0,-7-3 0 0,0 5 0 31,3-6-36-31,-3 6-7 0,3 0-2 0,3 0 0 16,-3 0-17-16,0 0-3 0,3 0-1 0,0 6 0 16,-2-6-178-16,2 5-36 0</inkml:trace>
  <inkml:trace contextRef="#ctx0" brushRef="#br0" timeOffset="741080.4332">9780 892 345 0,'0'0'15'0,"0"0"4"0,0 0-19 0,-3 0 0 15,-3 0 0-15,6 0 0 0,-6 0 277 0,6 0 52 16,0 0 11-16,0 0 1 0,0 0-241 0,0 0-49 16,0 0-10-16,0 0-1 0,0 0-10 0,0 0-2 15,6 2 0-15,0 4 0 0,3-1-4 0,-3-5-2 16,6 0 0-16,3 0 0 0,-4 3-10 0,4-3-1 16,0 0-1-16,3 0 0 0,-3 0-10 0,3 0 0 0,0 0 0 0,3 0 0 31,-4 0-28-31,4 5-8 0,-6-5-2 0</inkml:trace>
  <inkml:trace contextRef="#ctx0" brushRef="#br0" timeOffset="741305.8351">9970 781 230 0,'0'0'20'16,"0"0"-20"-16,0 0 0 16,0 0 0-16,0 0 403 0,0 0 76 0,0 0 15 0,0 0 3 15,-6 7-379-15,3-1-76 0,3 2-15 0,0 5-3 0,0 0-24 0,0 0 0 16,0-2 0-16,0 2 0 16,0 0-36-16,0 9-4 0,0-9-2 0</inkml:trace>
  <inkml:trace contextRef="#ctx0" brushRef="#br0" timeOffset="741877.9183">10271 709 1209 0,'0'0'108'15,"0"0"-87"-15,0 0-21 0,0 0 0 0,0-10 180 0,3 2 32 0,3 2 7 0,-3 4 1 16,3-12-155-16,0 9-30 0,3 0-7 0,0-3 0 15,0 0-20-15,-3 3-8 16,2-1 0-16,1-2 8 0,-3 3-8 0,3-3 0 0,0 8 0 0,3 0 0 16,0 0 0-16,0 8-14 0,-3-3 2 0,0 3 0 15,3-2 0-15,-3 7 0 0,-3 0 0 0,3 6 0 16,-4 2-10-16,-2 0-2 0,0 3 0 0,0-6 0 16,-3 3 12-16,0-2 3 0,-3 2 0 0,0-2 0 0,0-1-8 15,-2-5-2-15,-4 3 0 0,0 3 0 16,3-6-13-16,-3 6-4 0,3-11 0 0,-3 2 0 15,3 3-38-15,-3 1-8 0,6-7-2 0,3-7 0 16,0 0-8-16,0 0-1 0,0 0-1 0,-6 0 0 0,0 6 84 0,6-6 10 16,0 0 16-16,3-6-4 0,0-1 47 0,6 1 9 15,0-2 3-15,0-2 0 0,3 7-4 0,-3-2-1 16,3 0 0-16,0-3 0 0,-1 8-10 16,4-6-1-16,0 6-1 0,0 6 0 0,0-6-44 0,0 8-10 15,0-3 0-15,0 8 0 0,-1-8 0 0,1 9 0 0,-3-7 9 16,3 7-9-16,0-1 0 0,-3 0 8 0,0-2-8 15,0-3 0-15,0 0 0 0,-3 2 0 16,0-2 0-16,-4-3 0 0,4 3 0 0,-3 0 0 0,0-2 0 0,-3-1-540 16,-3-5-102-16</inkml:trace>
  <inkml:trace contextRef="#ctx0" brushRef="#br0" timeOffset="742095.3356">10378 918 1670 0,'0'0'148'0,"0"0"-118"0,0 0-30 0,0 0 0 16,0 0 91-16,12 0 12 0,0 0 2 0,3 0 1 0,3 0-39 0,3 0-8 15,-4 0-2-15,4 0 0 16,0 0-41-16,-3 0-8 0,0-5-8 0,3 5 12 15,-1-5-143-15,-2 2-28 0,0-2-5 0</inkml:trace>
  <inkml:trace contextRef="#ctx0" brushRef="#br0" timeOffset="742676.8167">10905 984 345 0,'0'0'15'0,"0"0"4"0,0 0-19 0,0 0 0 16,0 0 0-16,0 0 0 0,0 0 274 0,0 0 51 16,0 0 11-16,0 0 1 0,0 0-249 0,-3 6-49 15,-3-6-11-15,3 7-1 0,-6-1-15 0,6 7-4 16,-3 0 0-16,0 0 0 0,0 1-8 0,3-1 0 15,-3 5 0-15,0 4-11 0,0-4 11 0,4 1 0 16,-1 2 0-16,6-3 8 0,-1-4 24 0,1-1 6 0,3 0 1 0,0-5 0 16,3 3-3-16,3-4 0 0,0-7 0 0,0 6 0 15,0-4-28-15,3-2-8 0,-3-2 0 16,3 2 0 0,-3-6-44-16,2 1-9 0,1-3-3 0,-3 3-755 0</inkml:trace>
  <inkml:trace contextRef="#ctx0" brushRef="#br0" timeOffset="742855.3025">11045 1074 403 0,'0'0'36'0,"-6"8"-36"0,0-3 0 0,3 3 0 16,-3 0 273-16,3 3 48 0,0 2 10 0,0-5 1 0,0 5-218 0,0 6-44 15,0-6-9-15,3 6-1 0,-3-6-43 0,3 8-8 16,0-3-1-16,-3 1-8 0,3-6 0 0,-3 8-11 15,3-7 0-15,0-1-796 16</inkml:trace>
  <inkml:trace contextRef="#ctx0" brushRef="#br0" timeOffset="743493.6579">10229 474 172 0,'0'0'16'0,"0"0"-16"16,0 0 0-16,0 0 0 0,0 0 354 0,0 0 68 15,3-6 14-15,-3 1 2 0,0 5-322 0,3-8-64 16,-3 3-12-16,0 5-4 0,6-3-19 0,-3-2-4 16,3 0-1-16,0 5 0 0,3 0-12 0,3-6 9 15,0 6-9-15,3-2 8 0,3 2 9 0,-1 0 2 16,4 2 0-16,3 4 0 0,6-1 3 0,0-5 1 16,2 8 0-16,1-3 0 0,3-5-5 0,0 5-1 15,-1-10 0-15,1 5 0 0,0 0-3 0,-1-5-1 16,-2 5 0-16,0-8 0 0,0 3 3 0,-4-1 0 15,1 4 0-15,-6-4 0 0,-3-2-16 0,0 8 0 0,-3-5 0 0,-4-3-10 16,-2 8 10-16,0-5 0 0,-3 0 8 16,-3 2-8-16,0 3 0 0,-6 0 9 0,6 0-9 0,-6 0 0 15,0 0 20-15,0 0-2 16,0 0-1-16,-3-5 0 0,0-1 13 0,0 6 2 0,-3-8 1 0,0 3 0 16,0 2 1-16,-6-2 0 0,0-3 0 0,1 3 0 15,-1 0-20-15,-3-3-4 0,0 2-1 0,0-1 0 16,0 1-9-16,3-2 10 0,0 3-10 0,0-3 10 31,0-3-36-31,1 4-7 0,-1 1-2 0,0-2 0 0,3-5-57 16,0 8-11-16,3-8-2 0</inkml:trace>
  <inkml:trace contextRef="#ctx0" brushRef="#br0" timeOffset="746429.9641">3541 1670 2232 0,'0'0'99'0,"0"0"20"0,0-8-95 0,0 2-24 0,9-2 0 0,-6-2 0 0,6 2 58 0,0-11 7 16,12-2 2-16,2 3 0 15,7-14-19-15,3 5-4 0,3-7-1 0,-1-6 0 0,1 3-24 0,3-2-5 16,5-1-1-16,4-5 0 0,3 0-1 0,-7-8 0 15,7-5 0-15,-1 5 0 0,1-5-12 0,0 5-16 16,-4 0 3-16,1 3 1 16,-3-3-18-16,-10 18-3 0,1-2-1 0,0-2 0 15,-1-1-130-15,1 0-25 0,48-44-6 0,-37 31-1 0</inkml:trace>
  <inkml:trace contextRef="#ctx0" brushRef="#br0" timeOffset="757302.9406">6056 3588 345 0,'0'0'31'0,"0"0"-31"0,0 0 0 0,0 0 0 16,-3-6 182-16,0 4 30 0,3 2 7 0,0 0 1 15,0 0-123-15,-3-3-24 0,0 1-5 0,3 2 0 16,-6-6-14-16,6 6-2 0,-3-5-1 0,0 2 0 16,3-5-34-16,0 3-6 0,0 0-2 0,0-1 0 15,0 4-9-15,0-9 0 0,3 3 0 0,0 0 0 16,0 3 0-16,3-5 0 0,0-1 0 0,0 6 0 15,3-9 0-15,0 6 0 0,-6 3-12 0,6-3 12 16,-3 3 0-16,0-3 0 0,0 3 0 0,0-1 0 16,0 6 0-16,3 0 0 0,-3 0 12 0,0 0-4 0,-6 0 0 15,5 6-8-15,4-1 12 0,-3 6-4 0,-3-1-8 16,0 3 0-16,0 1 0 0,0-1 0 0,-3 0 0 16,-3 6 0-16,3-6 9 0,-6 3-9 0,3 0 11 0,-3 5-3 15,0-8 0-15,1 6 0 0,-4-1 16 0,-3 3 4 16,3-2 0-16,-3-3 0 0,0 2-10 0,3 1-2 15,-3-3 0-15,3-1 0 0,-3 1-8 0,3-3-8 16,3 1 12-16,-9-4-12 0,7 4 0 0,-1-9 0 16,3 3 0-16,0-3-12 0,0-2 1 0,0 2 1 15,6-5 0-15,0 0 0 0,-6 0-9 0,0 0-1 16,6 0-1-16,-3-5 0 0,-3 2 21 0,6 3 0 16,0 0 0-16,0 0 8 0,0-5 6 0,0 5 1 0,0 0 0 0,0 0 0 15,0 0-3-15,0 0 0 0,0 0 0 0,9 2 0 16,0 4-12-16,3 2 0 0,0 2 8 15,0-2-8-15,2 3 8 0,1 2-8 0,-3-5 11 0,3 2-11 16,0 4 0-16,0-4 0 0,3 1 0 0,-3 2 0 16,0-8 0-16,-4 3 0 0,7-2 0 0,-6 2 0 15,0-8 0-15,-3 2 0 0,0-2 0 0,-3 0 0 32,-6 0-38-32,0 0-2 0,0 0 0 0,0 0-737 0</inkml:trace>
  <inkml:trace contextRef="#ctx0" brushRef="#br0" timeOffset="757512.3802">5940 3815 172 0,'0'0'16'15,"0"0"-16"-15,6 6 0 0,-3-4 0 0,6 4 340 0,-3-6 64 16,6 2 14-16,-3 1 2 0,3 5-298 0,0-8-60 15,-1 0-12-15,4 0-2 0,0 0-19 0,0-6-3 16,3 4-1-16,3-3 0 0,0 5-25 0,-1-8-16 16,1 2 3-16,0-4-556 15,0 2-111-15</inkml:trace>
  <inkml:trace contextRef="#ctx0" brushRef="#br0" timeOffset="758020.554">6351 4051 2098 0,'6'0'93'0,"-6"0"19"0,0 0-89 0,0 0-23 15,0 0 0-15,0 0 0 0,6-6 44 0,0 4 5 16,-6 2 1-16,6-3 0 0,6 1-39 0,-3-6-11 16,-4 2 0-16,4 1 0 0,3-3 0 0,-3-2-15 15,3 2 3-15,-3-6 0 16,0 1-18-16,3 0-3 0,-6 0-1 0,3-1 0 16,-3 1-4-16,0 3-1 0,3 2 0 0,-9 0 0 0,0 2 12 0,3-1 3 15,0 1 0-15,-3 6 0 0,0 0 24 0,0 0 0 0,0 0 0 16,0 0 11-16,0 13 19 0,0 1 4 15,-3-4 1-15,0 6 0 0,3 3-5 0,0-6-1 0,0 5 0 0,0-2 0 16,0 3-7-16,0-1-2 0,0-2 0 0,0 0 0 31,3 5-36-31,0-8-8 0,-3-2-2 0,3 0-614 0,0-1-122 0</inkml:trace>
  <inkml:trace contextRef="#ctx0" brushRef="#br0" timeOffset="759022.4417">6006 3360 115 0,'0'0'10'0,"0"0"-10"15,-3 0 0-15,-3-2 0 0,0 2 144 0,3-6 28 16,-3 6 4-16,6-5 2 0,-9 2-90 0,3-2-19 16,0 0-3-16,3-1-1 0,-6 4-10 0,3-9-3 15,3 9 0-15,-3-4 0 0,3-7-6 0,-6 5-2 16,3 3 0-16,0-6 0 0,3 3-30 0,0 0-6 16,-3 8-8-16,0-5 11 0,6 5-11 0,-3-5 12 15,-2 2-12-15,5 3 12 0,0 0 3 0,0 0 1 16,-3 3 0-16,-3-1 0 0,3 1-16 0,3-3 9 0,0 5-9 0,3 1 8 15,-6 2-8-15,6 0 0 0,3-1 0 0,0 4 0 16,-1-8 0-16,1 2 0 0,3 0 0 0,0 1 0 16,0-4 33-16,0 4 5 0,0-6 1 0,3 5 0 15,3-5-3-15,-3 0 0 0,0 2 0 0,3-4 0 16,-1 2-2-16,1 0-1 0,-3-5 0 0,0 5 0 16,3-6-8-16,0 4-1 0,-3 2-1 0,3-6 0 15,-6 6-13-15,3 0-2 0,-1-5-8 0,1 2 12 16,-3-2-12-16,0 5 0 0,3-5 0 0,-3 2 0 15,0 0 0-15,-3 1 0 0,0-3-12 0,0 2 12 16,0-2 0-16,3 5 0 0,-3-8 0 0,0 2 0 16,-6 6 0-16,0-8 0 0,0 8 10 0,0-5-2 15,3 0 24-15,-6-3 6 0,3 8 1 0,0-5 0 16,-6-3-3-16,3 2 0 0,-3 1 0 0,0 2 0 0,0-2-16 16,0 5-3-16,3-5-1 0,-3 2 0 0,0 1-8 15,-3-1-8-15,3-2 9 0,3 2-9 0,-6 3 0 0,6 0 0 16,-3 0 0-16,3-3 0 15,0 1 0-15,3 2 0 0,0 0-10 0,0 0 10 0,0 0-11 0,0 0 11 16,-3-6-13-16,6 4 5 16,0-4-36-16,0 1-6 0,-3 5-2 0,6-5 0 15,0 2-132-15,3-2-28 0,9 0-4 0,-6-3-2 0</inkml:trace>
  <inkml:trace contextRef="#ctx0" brushRef="#br0" timeOffset="759460.0969">6741 3606 345 0,'0'0'31'0,"0"0"-31"0,0 0 0 0,0 0 0 15,0 0 284-15,0 0 50 0,0 0 10 0,6 8 3 0,3-8-259 0,-3 6-51 16,3-6-10-16,-1 0-3 0,7 2 4 0,-3 1 1 16,0-3 0-16,0 0 0 0,3 0-29 0,-3 0-16 15,0 0 1-15,0 0 1 16,0 0-20-16,-3 0-4 0,2 0-1 0,-2 0-693 0</inkml:trace>
  <inkml:trace contextRef="#ctx0" brushRef="#br0" timeOffset="759707.486">6836 3707 1335 0,'0'0'59'0,"-3"5"13"0,3-5-58 0,0 0-14 0,0 0 0 0,0 0 0 16,0 8 54-16,0-8 8 0,0 0 2 0,0 0 0 16,6 5-26-16,-6-5-5 0,0 0-1 0,0 0 0 15,9 6-3-15,0-6-1 0,0 0 0 0,3 0 0 16,-6 0-12-16,6 0-4 0,-1 0 0 0,1 0 0 16,0-6-12-16,0 4 9 0,3 2-9 0,-3 0 8 0,-6-3-16 15,3 0-4-15,6 3-1 0,-6 3 0 16,-3 0-163-16,3-3-33 0</inkml:trace>
  <inkml:trace contextRef="#ctx0" brushRef="#br0" timeOffset="760855.759">7592 3138 115 0,'0'0'10'0,"0"0"-10"0,-9-8 0 0,3 3 0 16,6-3 332-16,-6 3 65 0,3-3 13 0,0 2 2 16,6 1-280-16,-6 0-56 0,-6 2-11 0,0-5-2 15,9 3-27-15,-3 0-4 0,-5-1-2 0,-1 4 0 16,0-6-30-16,0 5 0 0,3 0 0 0,-6-2 0 15,0 5-12-15,3-5-1 0,3 5-1 0,-3 5 0 32,-6-5-13-32,3 5-2 0,9-5-1 0,-6 6 0 0,-2 2 12 0,-1-3 2 0,3 3 1 0,3-6 0 15,-3 9 15-15,0-8 0 0,3 2 0 0,0 0 0 16,6-5 0-16,-3 3 0 0,-6 8 0 0,6-6 10 16,3-5-1-16,0 0 0 0,-6 2 0 0,6 4 0 15,3 2 0-15,0 2 0 0,0-2 0 0,0 3 0 16,-3 2-9-16,6 3 8 0,3 2-8 0,-3 1 8 15,-3-1-8-15,3 9 10 0,9-1-10 0,-6 1 10 0,-6 5-10 16,3-3 0-16,5 2 0 0,-2 1 0 0,-6-5 0 0,3 4-17 16,0-4 4-16,-3-1 1 0,3 1 12 0,-3-9 0 15,-9 3 9-15,6 1-9 0,3 1 40 0,-6-4 1 16,-6 2 1-16,3-2 0 0,3-6 6 0,-3 3 0 16,0-3 1-16,-2 0 0 0,2-2-23 0,0-3-5 15,0 2-1-15,-3-7 0 0,-3 2-20 0,3 1 9 16,9-6-9-16,-6 2 0 0,-6 1 0 0,6-3-9 15,6 0-1-15,0 0 0 0,-6 0-3 0,6 0-1 16,0 0 0-16,0 0 0 0,0 0 2 0,0 0 0 16,0 0 0-16,6-3 0 0,3 1 12 0,-3 2 0 15,-6 0 0-15,0 0-9 0,12 0 9 0,-3 2 0 0,-9-2 0 0,9 3 0 16,0-1 0-16,0 4 8 0,0-4-8 0,-6 4 0 16,-3-6 0-16,8 5 0 0,1 3 0 0,-6-3 8 15,-3-5-8-15,6 8 12 0,0 0-4 0,-3 3 0 16,-6-1 1-16,3 1 1 0,6 2 0 0,-6 0 0 15,0 3 2-15,0 0 1 0,0 3 0 0,0-1 0 16,3 3-4-16,-6 6-1 0,-3 4 0 0,3-4 0 16,6 7 8-16,-3 3 0 0,-12-2 1 0,9 2 0 15,0 2 15-15,0 1 2 0,-5 3 1 0,5 4 0 16,0-2 2-16,0 0 1 0,6 3 0 0,-3-3 0 16,0-6-22-16,3-2-4 0,5-2 0 0,1-3-1 15,-6-9-11-15,3 1-16 0,9-3 4 0,3-2 1 16,-6-3-21-1,9-6-5-15,0-2-1 0,5-5 0 0,-2 0-73 0,3-6-14 0,-6 0-3 0,3-7-817 16</inkml:trace>
  <inkml:trace contextRef="#ctx0" brushRef="#br0" timeOffset="776108.923">7991 3352 633 0,'-15'0'28'0,"9"-5"6"16,0 2-34-16,0 1 0 0,0-1 0 0,0 3 0 0,-3-5 155 0,0 5 24 15,3-8 5-15,1 8 0 0,-7-5-110 0,6-3-22 16,0 2-5-16,0 6-1 0,-6-8-30 0,3 8-5 15,6-2-2-15,3 2 0 0,-3 0-9 0,-6 0 0 16,0 2 0-16,3 1 0 0,6-3 0 0,-6 11-9 16,-6-3 9-16,3-3-13 0,6 8-6 0,0 0-1 15,-6 1 0-15,1 1 0 0,5 1 8 0,0 0 2 16,3 0 0-16,-6 5 0 0,-3-8 2 0,6 6 0 16,6 2 0-16,3-8 0 0,-6 6 16 0,3-6 3 15,3 0 1-15,0 1 0 0,0-7 21 0,-4 1 5 16,4 3 1-16,3-6 0 0,0-5 18 0,0 3 4 15,-3-3 1-15,6-3 0 0,0 3-6 0,0-5 0 16,-6-6-1-16,3 1 0 0,6-1-7 0,-3-2-2 0,-6-3 0 0,2 0 0 16,4 0-5-16,-3 3-1 0,0-5 0 0,-6 4 0 15,0 1-40-15,0-5 0 0,0 4 0 0,-3 1-11 16,-6 0 11-16,3-6 0 0,3 4 8 0,-6 4-8 16,-6 3 8-16,3-5-8 0,-2 2 8 0,2 3-8 15,-3 0 0-15,-6 3 0 0,-3-3 0 0,0 3 0 16,6 5-10-16,-6 0 0 0,1 0 0 0,2 5 0 31,12 3-34-31,-6 5-6 0,-9 6-2 0,6 7-880 0</inkml:trace>
  <inkml:trace contextRef="#ctx0" brushRef="#br0" timeOffset="779020.9198">7806 3905 403 0,'0'0'36'0,"0"0"-36"0,-3-5 0 0,3 5 0 15,0 0 116-15,0-5 16 0,-6 5 3 0,3-8 1 16,3 8-52-16,0-6-11 15,-5 1-1-15,-1 0-1 0,6 5-41 0,0-3-8 0,-3-2-2 0,0 2 0 16,-3 1-20-16,6 2 0 0,0 0 0 0,0 0 0 16,-9 0 0-16,3 0 0 0,6 0 0 0,0 0 0 15,-9 5 0-15,0 0 0 0,3 3 0 0,0 3 0 16,0-3 0-16,-3 2 0 0,-3 3 0 0,3 1 0 16,9-1 0-16,-6 0 0 0,-6 3 0 0,4 3 0 15,13-6 30-15,-5 5 2 0,-5 1 0 0,2-3 0 16,3 2-20-16,-3-5-3 0,0 6-1 0,0-3 0 15,0 0 8-15,6-3 2 0,6 0 0 0,-6 0 0 16,-6-2-1-16,3 5 0 0,11-11 0 0,-5 3 0 0,-3-3-17 0,0 3 0 16,9-8 0-16,-3 3 0 0,-3 0 20 0,0-3 1 15,3-6 0-15,0 1 0 0,6-3-10 0,-3 0-3 16,-6-5 0-16,3 2 0 16,6-2-8-16,-7-8 12 0,-2 2-12 0,0-2 12 0,6 0-4 0,-3 5-8 15,-9-5 12-15,3 3-4 0,0-1 3 0,-3 3 0 16,0 0 0-16,-3 3 0 0,-3 0 25 0,3 0 4 15,0 5 2-15,-6-6 0 0,-3 1-10 0,3 3-1 16,7 2-1-16,-7-6 0 0,-3 4-18 0,3 2-4 16,0 0-8-16,3 8 12 15,0-5-30-15,-6 5-6 0,-3 5-2 0,3 0-822 0</inkml:trace>
  <inkml:trace contextRef="#ctx0" brushRef="#br0" timeOffset="784890.137">7681 4691 288 0,'-17'5'25'0,"17"-5"-25"0,0 0 0 0,0 0 0 16,-6 3 203-16,6-3 35 0,0 0 7 0,0 0 2 15,-6 5-156-15,3 1-31 0,3-6-7 0,0 0-1 16,-6 5-30-16,6-5-6 0,0 0-2 0,0 0 0 16,9 3 0-16,-9-3 0 0,0 0 0 0,0 0 0 15,6-3-6-15,-6 3-8 0,0 0 11 0,0 0-11 16,9-3 0-16,-4 1 0 0,-2-6 0 0,0 2 0 15,3 1 0-15,0 2 0 0,3-5 0 0,-6 3 0 16,3-3 0-16,0 6 0 0,9-9 0 0,-3 3 0 0,-9 0 22 0,6 0 1 16,0 3 0-16,-3 0 0 0,0-3-23 15,3 0 0-15,-3 2 0 0,-1-4 0 16,4 5 0-16,-6-3 0 0,0 0-9 0,0 2 9 0,6-2 0 0,-6 3 0 16,-3 0 0-16,0 2 0 0,6-5 0 0,-6 3 0 15,-6-3 9-15,3 3-9 0,0 0 12 0,0-1-1 16,0 4-1-16,-3-6 0 0,0 2 7 0,0 1 2 15,4 0 0-15,-4 2 0 0,-6-2-7 0,6 5 0 16,6 0-1-16,-6-5 0 0,-3 2-3 0,3 0-8 16,6 3 12-16,0 0-4 0,-6 3 1 0,-3-3 0 15,3 8 0-15,3-8 0 0,3 0 3 0,-6 8 1 16,-3 0 0-16,3 2 0 0,3 1-13 0,-3 2 0 0,-3 0 8 0,6 1-8 16,3-1 0-16,0 0 0 0,-6-2 0 0,0 4 0 15,6-1 0-15,0-6 0 0,3 5-12 0,0-3 12 16,0 4 8-16,3-4 8 0,9 1 1 0,-6-3 1 15,-6 2-2-15,9-2 0 0,6 0 0 16,-3 3 0-16,-3-9-16 0,3 4 0 0,-1-1 0 0,1-2 0 16,3-1-15-16,-6-2-6 0,0 0-2 0,3 0-533 15,3 0-106-15</inkml:trace>
  <inkml:trace contextRef="#ctx0" brushRef="#br0" timeOffset="785407.7121">8092 4728 691 0,'-15'3'61'0,"15"-3"-49"0,0 0-12 16,-9 5 0-16,-3 0 120 0,9 3 22 0,3-8 4 0,-5 6 1 15,-4-4-61-15,3 4-12 0,6-6-2 0,0 0-1 16,0 0-21-16,0 0-4 0,0 0-1 0,3 5 0 15,3-3-16-15,-6-2-3 0,0 0-1 0,0 0 0 16,14 0 0-16,-5-2 0 0,-9 2 0 0,6-5 0 16,6-1 2-16,-3-2 0 0,-6 0 0 0,0-2 0 15,3 2-14-15,3-5-2 0,0 2-1 0,-3-2 0 16,0 2 8-16,3 1 2 0,0-1 0 0,-3 3 0 16,-3 3-20-16,0-3-14 0,3 0 2 0,-1 8 1 15,-5-8 19-15,0 8 3 0,0 0 1 0,0 0 0 16,0 0-2-16,0 0 0 0,0 0 0 0,0 0 0 15,9 8 0-15,-3 0 0 0,-9 5 0 0,6 6 0 16,3-4-2-16,-3 7 0 0,-6-1 0 0,3 5 0 16,3-7-8-16,-3 7 0 0,0-5 0 0,3 1 8 15,0-1-8-15,-3-3-17 0,3 3 4 0,-3-5 1 16,0 3-108-16,0-11-20 0</inkml:trace>
  <inkml:trace contextRef="#ctx0" brushRef="#br0" timeOffset="786758.8187">8298 3104 1414 0,'0'-6'31'16,"0"6"6"-16,0 0 2 0,0 0 1 0,3-10-32 0,-3 7-8 0,0-8 0 0,2 4 0 0,1 1 48 0,0-2 8 16,0 0 2-16,0 3 0 0,0 0-25 0,3 2-5 15,0-2 0-15,0-3-1 0,-6 8-17 0,6 0-10 16,3 0 12-16,0 0-12 0,0 0 0 0,3 0 0 15,-3 3 0-15,0 2 0 0,3 0 0 0,-3-2-9 16,0 7 9-16,-1-4 0 0,-2 2 0 0,0-3 0 16,0 3 0-16,-3 0 0 0,0 0 13 0,0 2 2 15,-6-4 0-15,3 2 0 0,-3 5 13 0,0-5 4 16,0 2 0-16,-3 3 0 0,0 3-9 0,0-2-2 16,-2 1 0-16,2-1 0 0,0 2-6 0,0-1-2 15,-3 1 0-15,3 3 0 0,0-6-13 0,0 6 9 16,3-6-9-16,-3 5 8 0,3-4-8 0,0 1 0 0,0 4 0 0,3-6 0 15,0 0 0-15,0-2 0 0,0 2 0 0,3-2 0 16,0-1 0-16,0-2 0 0,0 3 0 0,0-3 0 16,0 0 0-16,3-3 0 0,-3 3 0 0,3-3 0 15,0 1 0-15,0-1 0 0,0 3 0 0,0-6 0 16,-6-2 11-16,6 6-3 0,-1-1-8 0,1 0 12 16,-6-5-2-16,6 8-1 0,0-8 0 0,-6 0 0 15,3 6-9-15,3-4 0 0,-6-2 0 0,6 6 0 16,-6-6 0-16,0 0 13 0,0 0-3 0,0 0-1 15,6 2-1-15,-6-2 0 0,0 0 0 0,0 0 0 16,0 0 4-16,0 0 1 0,0 5 0 0,0-5 0 16,0 0-1-16,0 0-1 0,0 0 0 0,0 6 0 15,0 7-11-15,0-13 10 0,0 0-10 0,0 5 10 16,0-5-2-16,3 8-8 0,-3-2 12 0,3-1-4 0,0 3 0 16,0-3 0-16,0 3 0 0,3 0 0 0,-3 2-8 0,3 1 0 15,0 2 9-15,0 3-9 0,3-3 0 0,0 1 9 16,3 4-9-16,-3 3 0 15,-1 0 0-15,4 3 0 0,0 3 0 0,0-1 0 0,3 1 0 0,-3-4 10 16,0 7-10-16,0 1 8 0,3-7 3 0,-3 11 0 16,-3-4 0-16,2 1 0 0,1 2 5 0,-3-2 2 15,-3 0 0-15,3 2 0 0,-3-5 3 0,0 3 1 16,-3-3 0-16,0 0 0 0,3-2 10 0,-3-1 3 16,-3-2 0-16,0-3 0 0,0 0 0 0,-3-2 0 15,0 0 0-15,-3-1 0 0,0-5 1 0,0 0 1 16,0 1 0-16,-3-4 0 0,-6-2 1 0,3-2 0 15,1 1 0-15,-1-1 0 0,-3 2-15 0,-3-8-3 0,3 5-1 16,0-2 0-16,3 2-19 0,0-2-17 0,0-1 3 0,-2 1 1 31,2 2-110-31,0-5-21 0,-6 3-5 0</inkml:trace>
  <inkml:trace contextRef="#ctx0" brushRef="#br0" timeOffset="793269.8675">9708 3463 172 0,'0'0'8'0,"0"0"1"0,-3 0-9 0,3 0 0 16,-3-5 0-16,-2 2 0 0,2 1 195 0,-3 2 37 15,6 0 7-15,-3-3 1 0,0-2-126 0,0 2-26 0,0-2-4 0,-3 5-2 16,6 0-56-16,0-8-11 16,-3 3-3-16,0-1 0 0,3 6-12 0,0 0 0 0,0-8 8 0,0 3-8 15,0 0 0-15,3 2 0 0,0-2 0 0,0-3 0 16,0 3 0-16,0-1 0 0,3 1 0 0,0 3 0 16,0 2 0-16,-1-8 0 0,1 5-8 0,3 0 8 15,-3 3 0-15,3-5 0 0,0 2 0 0,0 3 0 16,3 0 0-16,-3 3 0 0,0 2-8 0,3-5 8 15,-3 6 0-15,0 2 0 0,0-6 0 0,-3 9 0 16,-1-6 0-16,1 6 0 0,-3 4 0 0,3-1 0 16,-3-1 0-16,0 3 0 0,-6 2 0 0,0 4 0 15,-3 1-8-15,3-4 8 0,-6 7-12 0,4 1 12 16,-7-1 0-16,3-5 0 0,0 6 0 0,-3-1 0 16,0-2 0-16,0 0 0 0,0 0 0 0,3-6 0 0,-3 1 16 15,0-1 9-15,0-4 3 0,4-1 0 16,-4 0 2-16,3-8 1 0,3 3 0 0,-3 0 0 0,3-3-23 0,-3-2-8 15,6 0 0-15,-3-3 9 0,0-3-9 0,3 0 0 16,0 3 0-16,0-7 0 0,3 1 0 0,0-2 0 16,0 3 0-16,0-6 0 15,3 1-27-15,-3-1-4 0,6 3-1 0,-3 3 0 0,3-3 32 0,-3 3 0 16,3-1 0-16,0 4 0 0,0 2 0 0,3 2 15 16,0 4-3-16,0-6-1 0,0 5-11 0,2 3 0 15,1-3 0-15,0-2 8 0,0 2 4 0,0 3 0 16,-3-3 0-16,3 1 0 0,3-1-1 0,-3 3 0 15,-3-8 0-15,3 3 0 0,-1-1-11 0,-2 6 8 16,3-8-8-16,-3 0 8 0,-6 0-8 0,6 0 0 0,-3 0 0 0,0 0-11 31,-6 0-126-31,0 0-26 0</inkml:trace>
  <inkml:trace contextRef="#ctx0" brushRef="#br0" timeOffset="793466.6974">9699 3744 979 0,'0'0'87'0,"0"0"-70"0,-2 0-17 0,2 0 0 16,0 0 108-16,0 0 19 0,0 0 3 0,0 0 1 15,-3-8-66-15,3 8-13 0,0 0-2 0,0 0-1 16,0 0-18-16,0 0-4 0,5-3-1 0,1 1 0 16,0 2-26-16,0 0 0 0,3 0 0 0,0 0 0 15,3-6 0-15,0 4 0 0,3-1 0 0,0 0 0 16,-3-2-22-16,6 5-6 0,-1-8-2 0,-2 8-703 15</inkml:trace>
  <inkml:trace contextRef="#ctx0" brushRef="#br0" timeOffset="793962.3711">10036 3874 1602 0,'0'0'35'0,"-9"0"7"16,3 2 2-16,-3 3 1 0,0-5-36 0,0 0-9 0,3 0 0 0,0 0 0 0,6 0 49 0,0 0 8 0,0 0 2 0,0 0 0 15,0 0-43-15,0 0-16 0,-3-5 11 0,3 0-11 16,3 2 0-16,3-5-12 0,0 3 1 0,3-3 0 31,0 3-17-31,0-1-4 0,3 1-1 0,0 3 0 0,-3-6 25 0,0 2 8 0,0 6 0 0,2-5 0 16,-2 5-10-16,-3 0 10 0,-6 0-8 0,0 0 8 15,9 0 8-15,-9 0 8 0,6 5 0 0,-3-2 1 16,3 8 5-16,-6-6 1 0,0 5 0 0,-3 1 0 0,-3 2-9 0,3 0-2 16,-3 1 0-16,3 4 0 0,-3-5-1 0,3 3-1 15,0-2 0-15,3 1 0 0,0-1 14 0,3-1 4 16,0 0 0-16,0 0 0 0,3-5-9 0,0 3-2 16,3-1 0-16,0 1 0 0,3-6-17 0,-3 3 0 15,3-2-13-15,0-4 5 16,-3 3-43-16,3-5-8 0,0 0-1 0</inkml:trace>
  <inkml:trace contextRef="#ctx0" brushRef="#br0" timeOffset="794678.6622">9667 3254 691 0,'0'0'61'0,"0"0"-49"16,-3 0-12-16,3 0 0 0,0 0 130 0,-6-5 23 15,3 5 5-15,3 0 1 0,0 0-80 0,0 0-16 16,0-3-3-16,-3 1-1 0,-3-1-14 0,6 3-2 16,0 0-1-16,0 0 0 0,-3-5-17 0,3 5-3 0,0 0-1 0,-3-8 0 15,3 3-13-15,0 5-8 0,0-6 10 0,0 6-10 16,0 0 0-16,0 0 0 0,0 0 0 0,0 0 0 16,0 0 0-16,3-2 0 0,-3 2 0 0,0 0 0 15,9 0 12-15,-3 0-3 0,3 0-1 0,-3 2 0 16,3 4 7-16,0-1 1 0,2-2 0 0,1 2 0 15,3 0 5-15,-3-2 2 0,3 2 0 0,-3 0 0 16,6 1-2-16,-3 2 0 0,3-3 0 0,-1-2 0 16,-2 2 2-16,0-5 0 0,0 2 0 0,-3-2 0 15,3 0-14-15,-3 0-9 0,0-2 12 0,-3 2-12 16,0 0 12-16,-1 0-12 0,-8 0 12 0,6 0-12 16,-6 0 11-16,0 0-11 0,0 0 10 0,0 0-10 15,6 0 10-15,-6 0-10 0,0 0 10 0,0 0-10 16,0 0 33-16,0-8 1 0,0 5 0 0,0 3 0 0,-3-2-9 15,0-4-1-15,-3 1-1 0,3-3 0 0,-2 0 15 16,2 3 3-16,-3-3 1 0,3-5 0 0,-3 7-42 16,3-4 0-16,0-1 0 0,-3 6-11 15,0-6 11-15,3 3 0 0,-3 0 0 0,0 1 0 0,3 1-20 0,0 6 0 16,-3-5 1-16,0 0 0 16,6 5-92-16,0 0-18 0,-3-3-4 0</inkml:trace>
  <inkml:trace contextRef="#ctx0" brushRef="#br0" timeOffset="795715.3385">10438 3638 748 0,'0'0'67'0,"0"0"-54"0,0 0-13 0,0 0 0 16,0 0 132-16,0 0 23 0,0 0 5 0,0 0 0 16,0-3-97-16,0 3-20 0,0 0-4 0,0 0-1 15,0 0-8-15,6 0-2 0,3-2 0 0,2 2 0 16,-2 0-12-16,3 0-4 0,-3 0 0 0,3 2 0 16,3-2-2-16,0 0-1 0,0 0 0 0,0 0 0 15,-3 0-9-15,2 0 0 0,1 0 0 0,-3-2 0 16,0 2-27-16,0 0-7 0,-3 0-2 0,-3 0-657 15</inkml:trace>
  <inkml:trace contextRef="#ctx0" brushRef="#br0" timeOffset="795932.739">10485 3757 921 0,'0'0'40'0,"0"0"10"0,0 0-40 0,0 0-10 16,0 0 0-16,0 0 0 0,0 0 196 0,0 0 36 16,6 3 8-16,3-1 2 0,0 6-166 0,3-8-34 15,3 6-6-15,-3-6-2 0,6 0-2 0,-3 0-1 16,2 0 0-16,1-6 0 0,3 1-21 0,0 0-10 0,0-3 10 0,0 0-10 31,-1-3-126-31,1 1-31 0</inkml:trace>
  <inkml:trace contextRef="#ctx0" brushRef="#br0" timeOffset="845964.5102">10816 4024 1267 0,'0'0'56'0,"0"0"12"0,0 0-55 0,0 0-13 0,0 0 0 0,0 0 0 16,0 0 96-16,0 6 17 0,0-6 3 0,6 8 1 0,-6-8-72 0,0 0-14 15,0 0-3-15,6 0-1 0,3 2-11 0,-1-4-3 16,1 2 0-16,0-8 0 0,3 2-1 0,-3-2 0 16,3-2 0-16,3-3 0 0,0-1-12 0,0 1 9 15,-3 0-9-15,3-8 8 0,-1 2-8 0,4-7-12 16,-3 7 2-16,3-7 1 0,-3-1 9 0,0-2-13 15,0 3 5-15,0-1 8 0,-4 1-10 0,1-1 10 16,-3 6 0-16,0-5-9 0,0 2-9 0,-3 3-2 16,0 0 0-16,0 2 0 0,0 6 20 0,-3-6 0 15,-3 1-8-15,0 2 8 0,0 3 0 0,0-1 14 0,-3 1-2 16,3 0-1-16,-3 8 11 0,0-9 2 16,-3 9 1-16,3-3 0 0,0 3 7 0,-3 5 2 0,0 0 0 15,3-5 0-15,-3 10-12 0,0-2-2 0,0 2-1 0,-3 5 0 16,0-2-19-16,1 6 0 0,-1 4 8 0,-3-5-8 15,3 6 0-15,0 2-11 0,-3-2 2 0,3 7 0 16,-3 1-5-16,6-1-1 0,-3 6 0 0,0-3 0 16,0 8-5-16,3-5 0 0,0-1-1 0,3 4 0 15,1-9 9-15,2 1 3 0,0-3 0 0,2 2 0 16,1-8 9-16,3 4 8 0,-3-6-8 0,6-3 11 16,-3 0-3-16,3-2-8 0,0-1 12 0,3-2-4 15,0-3-8-15,3-2-12 0,0 2 2 0,0-10 1 16,-1 2-32-16,4-2-7 15,0-3 0-15,-3 0-744 0</inkml:trace>
  <inkml:trace contextRef="#ctx0" brushRef="#br0" timeOffset="846364.4934">11298 3900 1184 0,'0'0'52'0,"0"0"12"0,3 5-52 0,-3-5-12 15,0 0 0-15,0 0 0 0,0 0 92 0,0 0 16 16,0 0 4-16,-6 8 0 0,3-5-44 0,3-3-8 16,0 0-1-16,0 0-1 0,0 0-26 0,0 0-4 0,0 0-2 0,0 0 0 15,0 0-26-15,0 0 0 0,0 0 0 0,0 0 0 16,0 0-14-16,0 0-2 0,6-3 0 0,3 3 0 15,0-5 16-15,0 2-11 0,-3 3 11 0,3 0-10 16,0 0 10-16,-1 0 0 0,-2 3 8 0,-6-3-8 16,0 0 8-16,6 5-8 0,-6-5 10 0,0 8-10 15,0 3 19-15,0-1-3 0,0 1 0 0,-3 2 0 16,0 0 7-16,0 1 1 0,-3-1 0 0,3 5 0 16,1-4 12-16,-4 4 4 0,3 3 0 0,0-5 0 15,-3 0-9-15,6 0-2 0,0-3 0 0,0-2 0 16,6 2-13-16,-3-5-2 0,0 0-1 0,3 2 0 15,2-4-62-15,1-1-13 0,-3-2-2 16,6 2-884-16</inkml:trace>
  <inkml:trace contextRef="#ctx0" brushRef="#br0" timeOffset="847916.9828">11774 3080 172 0,'0'0'8'0,"0"0"1"0,0 0-9 0,-3-6 0 0,0 4 0 0,0-6 0 16,0 3 260-16,0-3 51 0,0 2 9 0,0 1 3 15,0-3-216-15,0 3-43 0,0-3-9 0,0 3-2 16,0-3-29-16,-3 2-5 0,-5-2-2 0,5 3 0 15,-3 0-17-15,0 0 0 0,-3 2 8 0,3-5-8 16,-3 5 0-16,3 1 10 0,-3 2-10 0,3-6 8 16,-3 6-8-16,3 6 0 0,-2-6 0 0,2 2 0 15,0 9 0-15,3-6 0 0,0 3 0 0,-3-3-11 0,3 9 11 0,0-1-8 16,3 0 8-16,-3 0-8 0,3 3 8 16,3 0-10-16,-3 5 10 0,3-2-10 15,0 2 10-15,0-3 0 0,0 9 0 0,0-6-8 0,3 3 8 0,0 2 0 16,-3 1 0-16,3-1-8 0,-3 1 8 0,0-3 0 15,3-1 8-15,-3 6-8 0,3-7 0 0,-3 4 0 16,0-2 0-16,0-3 0 0,-3 0 27 0,3 3 1 16,0-8 0-16,-3 0 0 0,3 0 9 0,0-3 3 15,0 0 0-15,-3-2 0 0,3 2-23 0,0-5-4 16,0 0-1-16,0-8 0 0,0 0-12 0,0 0 0 16,-3 5-9-16,3-5 9 0,0 0-24 0,0 0 2 15,0 0 0-15,0 0 0 0,0 0 10 0,0 0 3 16,6-3 0-16,-6 3 0 0,9 0 9 0,-3 0 0 0,0 0 8 15,-6 0-8-15,6 3 15 0,0 2-2 0,0 1 0 0,0 2 0 16,0-8-13-16,0 5 11 0,-1 3-11 0,-2 0 10 16,0 2-10-16,3 4 0 0,-3-1 0 0,-3 0 8 15,3 0-8-15,-3 3 0 0,0 0 0 0,0 0 0 16,0 0 0-16,0 5 0 0,-3-2 0 0,3 2 8 16,-3-3 1-16,3 3 0 0,-3 1 0 0,0 1 0 15,-3 1 8-15,1 3 2 0,2-1 0 0,-3 8 0 16,0-2 2-16,0 0 1 0,0 5 0 0,0 5 0 15,0 1-1-15,-3 2 0 0,0 5 0 0,3 0 0 16,-3 8-6-16,0-2-2 0,3 0 0 0,3-6 0 16,0-3 8-16,3-4 2 0,3-6 0 0,6-3 0 15,0-2-3-15,6-3-1 0,0 0 0 0,6-8 0 16,2 0-41-16,7-2-8 0,0-6-2 0,3-5-620 16,0 0-125-16</inkml:trace>
  <inkml:trace contextRef="#ctx0" brushRef="#br0" timeOffset="850384.9566">11988 3405 439 0,'0'0'19'0,"0"0"5"0,0 0-24 0,0 0 0 0,3-5 0 0,0 2 0 16,3-2 56-16,-6 5 6 0,3 0 2 0,0-8 0 15,-3 3-8-15,3-1-2 0,3 4 0 0,-6 2 0 16,0-5 4-16,3-1 1 0,0 1 0 0,-3 2 0 16,0 3-19-16,3-5-3 0,0 0-1 0,-3 5 0 15,0 0-14-15,0-3-3 0,0-2-1 0,0 5 0 16,0 0 0-16,0 0 0 0,-3-8 0 0,3 8 0 16,-3-5 10-16,3 5 1 0,-3-6 1 0,3 6 0 15,-3-2 2-15,-3 2 1 0,3-6 0 0,-3 1 0 16,-3 5-12-16,3 5-2 0,-2-5-1 0,-1 0 0 0,3 0-10 0,-3 0-8 15,0 6 12-15,-3-6-12 16,0 8 0-16,3-3 0 0,0 3 0 0,0-3 0 0,0-2 0 0,0 7 0 16,0-4 0-16,3 2 0 0,4-1 0 0,-4 4 0 15,3 0 0-15,0-1 0 0,0-2 0 0,3 3 0 16,-3 2 0-16,0 0 0 0,6-5 0 0,-3 3 0 16,3-3 0-16,-3 0 0 0,3 2 0 0,3-2 0 15,0-3 0-15,-1 3 0 0,4 0 0 0,3-2 0 16,3 1 0-16,0-1 10 0,0-1 6 0,3-2 0 15,3-1 1-15,-4-2 0 0,4 0-17 0,0 3 10 16,3-6-10-16,0 3 8 16,0-2-124-16,-4-1-24 0,16-5-6 0,-9 3-1 0</inkml:trace>
  <inkml:trace contextRef="#ctx0" brushRef="#br0" timeOffset="852203.4655">12268 3360 345 0,'0'0'31'0,"0"0"-31"0,0 0 0 0,0 0 0 15,3-2 184-15,-3 2 30 0,0-6 6 0,3-2 2 0,0 3-118 0,0 0-23 16,0-3-5-16,3 3 0 0,-3-3-28 0,3 2-4 16,0 1-2-16,3-3 0 0,-3 0-29 0,0-2-5 15,3 2-8-15,0-6 11 0,3 1-11 0,-3 8-11 16,-1-8 3-16,1 5 0 0,0-6-6 0,-3 4-1 15,3 2 0-15,0 0 0 0,-3 3-1 0,0-1-1 16,0 4 0-16,-6 2 0 0,0 0-4 0,0 0-1 16,0 0 0-16,6 8 0 0,0-3 8 0,-3 6 2 15,-3 4 0-15,3 1 0 0,-3 8 12 0,0-8 10 0,0 8-2 0,-3-6 0 16,3 9 5-16,0-9 1 16,0 4 0-16,3-7 0 0,-3 1 0 0,0-3 0 0,3 1 0 15,0-6 0-15,-3 0 14 0,6 2 2 0,0-7 1 0,0 2 0 16,0 0-31-16,0-5 8 0,2-5-8 15,-2 2 0-15,3-2 0 0,3 0 0 0,-3-3 8 0,3-3-8 16,0 3 0-16,0-5 0 0,0 0 0 0,3-6 0 16,-3 4 0-16,0-4 0 0,-1 6 0 0,1-6 0 15,3-2-8-15,-3 3 8 0,0-4 0 0,-3 7 0 16,0-1-20-16,0-3 2 0,0 6 1 0,-3 0 0 16,-6-6 17-16,6 6 0 0,-3 0 0 0,-3 0 0 15,0 2 11-15,0 0 5 0,-3 6 2 0,0-3 0 16,3 8-3-16,-3-5-1 0,0 5 0 0,3 0 0 15,0 0 8-15,-3 0 2 0,-9 8 0 0,6 2 0 16,0-2-11-16,0 11-1 0,-3-3-1 0,3 7 0 16,0-4 2-16,0 5 1 0,-3 0 0 0,3-1 0 0,0 4-14 15,3 2 0-15,-3-3 0 0,0 4 0 0,1-1 0 16,2 2 0-16,-3-7 8 0,3 0-8 0,0 0-12 16,0 2-4-16,3-7-2 0,0-1 0 15,3-2-20-15,0-3-4 0,0 1-1 0,0-4-682 16</inkml:trace>
  <inkml:trace contextRef="#ctx0" brushRef="#br0" timeOffset="852570.4826">12807 3561 288 0,'0'0'12'0,"0"0"4"0,0 0-16 0,0 0 0 0,0 0 0 0,0 0 0 16,0 0 298-16,0 0 57 0,0 0 11 0,0 0 2 16,0 0-264-16,0 0-54 0,0 0-10 0,0 0-3 15,-3-8-19-15,0 3-4 0,0-6-1 0,6 4 0 16,0-1-29-16,0-3-7 0,0 3-1 0,0-2 0 15,0-1-3-15,3 0-1 0,-3 3 0 0,0 0 0 16,0 3 12-16,-3-3 1 0,0 8 1 0,0 0 0 16,0 0 14-16,0 0 0 0,0 0 0 0,0 0 0 15,0 0 19-15,3 11 0 0,0 2 0 0,-3 0 0 0,3 1 7 0,-3 1 2 16,0 4 0-16,3-3 0 0,0 2-14 0,0-4-2 16,-3-1-1-16,3 5 0 15,3-4-39-15,0-1-7 0,-3 0-1 0</inkml:trace>
  <inkml:trace contextRef="#ctx0" brushRef="#br0" timeOffset="855647.1194">12122 3971 403 0,'0'0'36'0,"0"0"-36"15,0 0 0-15,0 0 0 0,0 0 195 0,0 0 32 16,0 0 6-16,0 0 2 0,0 0-131 0,0 0-27 16,0 0-5-16,0 0 0 0,0-5-35 0,3 0-6 15,0 0-2-15,0 2 0 0,-3-5-16 0,0 3-3 16,0-3-1-16,3 2 0 0,-6-2-9 0,3 3 12 15,-3-3-12-15,-3 3 12 0,3 0-4 0,-3-3-8 16,1 2 12-16,-1-1-4 0,-3 1 0 0,0 1-8 16,-3 0 12-16,3 2-4 0,-3 3-8 0,-3-5 0 0,3 2 0 0,-3 6 0 15,0-3 0-15,1 5 0 0,-1-2 0 0,0 2 0 16,0 0 0-16,3 1 0 0,0 1 0 0,0-4 0 16,0 8-16-16,3-6 4 0,0 0 0 0,0 3 1 15,4 0-3-15,-1 0-1 0,3 3 0 0,3-3 0 16,-3 2 6-16,6 1 1 0,0-1 0 0,3 4 0 15,-1-4-3-15,1 3 0 0,3 1 0 0,0-1 0 16,0 0 11-16,3 0 9 0,-3 1-1 0,3-4-8 16,0 6 0-16,-3-11-17 0,3 3 1 0,-3 0 1 15,0 0 15-15,-1 3 10 0,1-9-2 0,-6 4 0 16,-3-6 11-16,0 0 1 0,6 5 1 0,-6-5 0 16,0 0 5-16,0 0 1 0,0 0 0 0,0 5 0 15,-3 3 1-15,3-8 0 0,-3 3 0 0,-3-1 0 16,-2 6-10-16,-4-8-2 0,3 3 0 0,-3 0 0 0,0-1-3 15,-3 1-1-15,0-3 0 0,0 3 0 0,3-3-12 0,-3 0 11 16,-2 0-11-16,2-3 10 0,-3 3-25 0,6 0-5 16,-3-3 0-16,3 1-1 15,0-1-127-15,9 0-24 0</inkml:trace>
  <inkml:trace contextRef="#ctx0" brushRef="#br0" timeOffset="856588.1912">12259 4064 1292 0,'0'0'57'0,"-3"-5"12"0,-3 5-55 0,0-3-14 15,3-2 0-15,3 5 0 0,0-6 52 0,3-1 8 0,-3-1 2 0,0 2 0 16,3-4-32-16,0 2-6 0,0 0-2 0,3-3 0 15,-3 3-14-15,3 0-8 0,0 3 8 0,0-5-8 16,3 2 0-16,-3 2 0 0,3 4 0 0,0-6-8 16,-3 8 8-16,3 0 0 0,-9 0 0 0,6 0-8 15,-6 0-1-15,9 8 0 0,-3-6 0 0,0 9 0 16,0-6 9-16,-1 8-12 0,-5-2 12 0,3 2-12 16,0 3 12-16,0-3 0 0,-3 6 0 0,3-3 0 15,0 2 0-15,0 1 0 0,3-1 0 0,-3 3 0 16,0-7 8-16,3 2-8 0,3-1 8 0,-3-1-8 15,0-1 12-15,0 0-3 0,0-8 0 0,3 3 0 16,0-5 3-16,-3 0 1 0,3-3 0 0,0-3 0 0,3 0-5 0,-4-5-8 16,1 3 11-16,3-8-11 15,0 2 0-15,0-2 0 0,0-3 0 0,0 0 0 0,0 0 0 0,0-2-11 16,0-1 11-16,0 1-13 0,-1 2 13 0,-2 3-12 16,0-8 12-16,-6 7-12 0,0-1 12 0,3-1 0 15,-3 2 0-15,-3 1 0 0,0 0 0 0,0 2 0 16,-3 3 0-16,-3-5 0 0,0 0 11 0,0 8-2 15,3-9 0-15,-3 7 0 0,0 1 9 0,4-2 2 16,-4 3 0-16,6 5 0 0,0 0 2 0,-6 0 1 16,3 3 0-16,-3-1 0 0,3 6-23 0,-3 0 0 15,0 3-10-15,0 2 10 0,3 5-14 0,-3 4 4 0,3-4 1 0,-3 6 0 16,3 0 1-16,0 2 0 0,-3 6 0 0,3-3 0 16,-3 0-3-16,3 6 0 0,0-4 0 0,0 1 0 31,0 0-35-31,3-3-7 0,0 0-2 0,3-8 0 15,0-2-41-15,0-3-8 0</inkml:trace>
  <inkml:trace contextRef="#ctx0" brushRef="#br0" timeOffset="856972.2536">12777 4247 1821 0,'0'0'40'0,"0"0"8"0,0 0 1 0,0 0 3 0,0 0-41 0,0 0-11 15,0 0 0-15,0 0 0 0,0 0 14 0,0 0 1 16,0 0 0-16,0 0 0 0,0 0-15 0,0 0 0 15,0-8-12-15,0 2 12 16,3-2-30-16,-3 3 1 0,0-5 0 0,3-1 0 16,-3 3-8-16,3-3-2 0,-3 6 0 0,0-3 0 0,0 8 27 0,0-5 12 15,-3-3-10-15,3 8 10 0,0 0 0 0,0 0 0 0,0 0 0 0,0 0 10 16,-3 3 34-16,0 2 6 16,3 8 2-16,-3 0 0 0,0 1-23 0,0 4-4 0,3 1-1 0,-3 2 0 15,3-5-6-15,0 2-2 0,0-2 0 0,0 0 0 31,3 2-35-31,0-4-7 0,-3-1-2 0</inkml:trace>
  <inkml:trace contextRef="#ctx0" brushRef="#br0" timeOffset="859781.6018">12375 4546 853 0,'0'0'37'0,"0"0"9"0,0 0-37 0,0-6-9 15,-3 6 0-15,0-8 0 0,-2 3 77 0,2 5 14 16,0-8 2-16,-3 3 1 0,3 5-37 0,0-8-7 15,0 5-2-15,-3 1 0 0,-3-4-38 0,3 4-10 16,0-1 0-16,-3 0 0 0,0 1 0 0,0 2 0 16,0 0 0-16,0-3 0 0,0 6 0 0,0-1 0 15,-3 4 0-15,4 2 0 0,2-8 0 0,0 8 0 16,-3-1 0-16,0 4 0 0,0 2 0 0,0 0-14 16,0 1 3-16,0 2 1 0,0-1 10 0,0-1-8 15,0 4 8-15,3 3-8 0,3-2 8 0,-3-1-8 0,3 4 8 16,0-7-8-16,0 1 8 0,3 0 0 15,0 0 0-15,0-3 0 0,3-2 0 0,0-1 8 0,3 4-8 0,0-6 11 16,0-3 7-16,3 0 2 0,3 3 0 0,-3-8 0 16,0 3 0-16,3-3 0 0,-3-3 0 0,0 3 0 15,3-8 2-15,3 3 1 0,-4-6 0 16,4 1 0-16,0-1-7 0,0-2 0 0,0-3-1 0,0 0 0 16,0-2 5-16,-3 2 0 0,-3-3 1 0,2 1 0 15,-5-1-11-15,3 3-2 0,-3 3-8 0,-3 0 12 16,0 0-12-16,-3 2 11 0,0 1-11 0,-3-1 10 15,0 0-10-15,-3 9 0 0,-3-6 0 0,3 2 8 16,-8 1-8-16,-1 3-12 0,-3-1 2 0,0 3 1 16,0 0-17-16,0 3-3 15,3-1-1-15,3 3-454 0,-2 1-92 0</inkml:trace>
  <inkml:trace contextRef="#ctx0" brushRef="#br0" timeOffset="860916.7178">13078 3098 115 0,'0'0'10'0,"0"0"-10"0,0 0 0 0,0 0 0 16,0 0 291-16,0 0 56 0,6-8 11 0,-3 3 2 16,0-3-248-16,0 5-49 0,3 1-11 0,-3-3-1 15,-3 5-32-15,0 0-7 0,0 0 0 0,9-3-1 16,0-2-11-16,2 5 0 0,-5 0 0 0,3 0 8 15,0 0-8-15,-3 0 0 0,0 0 0 0,0 5 0 32,-3-2-29-32,-3 4 1 0,0 4 1 0,-3-6 0 0,3 9 27 0,-3-1 8 0,-3 0 0 0,3 6 0 15,-6 2-16-15,3-3-4 0,0 3 0 0,0 6 0 16,6-1 27-16,-3 6 5 0,-2 0 0 0,-1 0 1 16,0 5-21-16,0-3 0 0,0 3 0 0,-3 0 0 0,0 3 0 15,3-1 0-15,0-1 0 0,3 1 0 0,-3 1 0 16,3-3 0-16,3 0 0 0,-3-5 0 15,3-1 12-15,0-4-1 0,3-3-1 0,-3-3 0 0,3 0 10 0,3-5 3 16,-3 0 0-16,0-3 0 0,3-2 5 0,0-1 2 16,0-2 0-16,3 0 0 0,0-3-30 0,-3 3 0 15,0-5 0-15,-1 2 0 0,1 1 0 0,0-6 0 16,3 2 0-16,0 1 0 0,0-3 0 0,0 0 0 16,0 0 0-16,-3 0 0 0,3 0 0 0,0 0 9 15,-3 0-9-15,0 0 8 0,0 0 5 0,0 0 1 16,-3 0 0-16,-3 0 0 0,0 0 20 0,0 0 4 15,0 0 1-15,0 0 0 0,0 0-21 0,0 0-4 0,0 0-1 16,0 0 0-16,0 0 6 0,0 0 1 0,0 0 0 0,0 0 0 16,0 0 6-16,0 0 2 0,0 0 0 0,0 0 0 15,0 0-20-15,0 0-8 0,6 8 8 0,-3 0-8 16,0 2 0-16,5 6 0 0,-5 8 0 0,3-3-11 16,0 6 11-16,0 4 0 0,3 1 10 0,-3 0-10 15,0 2 0-15,0-2 0 0,-3 8 0 0,3-6 0 16,-3 3 0-16,0-2 0 0,0 4 0 0,0 1 0 15,-6-3 0-15,3 0 0 0,-3 3 0 0,0-1 0 16,0 1 0-16,-3-3 11 0,0-3-11 0,0-2 10 16,0-3 21-16,0-2 4 0,-6 2 1 0,3-5 0 15,3 0-20-15,-5-1-3 0,-1-1-1 0,-3-1 0 16,0-5-154-16,-3-1-31 16</inkml:trace>
  <inkml:trace contextRef="#ctx0" brushRef="#br0" timeOffset="865963.0903">6059 5892 172 0,'0'0'8'0,"0"0"1"0,0 0-9 0,0-5 0 0,0-3 0 0,0 0 0 0,0 3 225 0,0-3 43 16,3 0 9-16,3 0 2 0,-3 3-201 0,3-3-40 16,0-3-8-16,0 3-2 0,3 3-3 0,-3 0-1 15,0-6 0-15,3 8 0 0,3-7-24 0,-3 5 8 16,-1 2-8-16,4-2 0 0,3-1 0 0,-3 1 0 16,3 5 0-16,-3 0 0 0,3 3 0 0,-3 2 0 15,-3 0 0-15,-3 1 0 0,0 2 0 0,0-1 0 16,5-1-11-16,-2 4 11 0,-6-2 0 0,3 5 8 15,3 1 0-15,-9 2 0 0,0 2 6 0,0 1 2 16,-6-3 0-16,6 2 0 0,-3 3 0 0,0 0 0 0,0 1 0 16,0-4 0-16,0 6 3 0,-3-3 1 0,-3 3 0 15,1-3 0-15,2-2-10 0,-6-1-2 0,0-2 0 0,0 2 0 16,3-4-8-16,-3-1 0 16,3 0 0-16,0-5 0 0,-3 0 0 0,3-3 12 0,0-2-12 0,3 0 12 15,-2-3-12-15,2 0 0 0,3-6 0 0,0 1 0 16,0-3-15-16,0 0-5 0,3 0 0 0,0 0-1 15,0-5 4-15,3 0 1 0,0 0 0 0,0 5 0 16,3-3 16-16,0 3 0 0,2 0-8 0,-2 3 8 16,6 2 0-16,3-2 0 0,-3 5 0 0,6 0 9 15,0 0 6-15,0 5 1 0,0 1 0 0,-1-1 0 16,1-3-3-16,3 4 0 0,0-1 0 0,0 3 0 16,-3-3-13-16,-1 3 0 0,1-2 8 0,-3-1-8 15,-3 0 0-15,3-2 0 0,-6 2 0 0,3-2-10 16,-3-1-32-16,0 1-6 0,-9-3-2 0</inkml:trace>
  <inkml:trace contextRef="#ctx0" brushRef="#br0" timeOffset="866187.8771">6137 6112 921 0,'0'0'82'0,"-3"-3"-66"15,-3 3-16-15,0-2 0 0,6 2 168 0,0 0 31 16,0 0 5-16,0 0 2 0,0-3-116 0,0 3-23 16,0 0-5-16,6-5-1 0,0 2-36 0,3 0-7 0,-1 3-2 0,4-8 0 15,3 8-16-15,0 0 8 0,3-2-8 0,0 2 0 16,-3-3 0-16,3 3 0 0,2 3-10 0,4-1 10 31,3-2-121-31,-3 3-17 0,0 2-3 0,-4-5-1 0</inkml:trace>
  <inkml:trace contextRef="#ctx0" brushRef="#br0" timeOffset="870265.1518">6547 6117 172 0,'0'0'16'0,"0"0"-16"16,0 0 0-16,0 0 0 0,0-2 263 0,0 2 49 15,3-8 11-15,-3 8 1 0,3-6-200 0,0 1-40 16,0-6-8-16,-3 6-1 0,3 0-46 0,0-3-9 16,0 0-1-16,3 3-1 0,-3-1-18 0,0-2 0 0,3 1 8 15,-3 1-8-15,6 4 0 0,-3-4-11 16,0 1 2-16,0 0 0 15,3 2-15-15,-3 3-4 0,3-3 0 0,0 3 0 16,2 3-7-16,1-3-1 0,0 3-1 0,0 2 0 0,0 0 13 0,-3 1 4 0,3-4 0 0,-3 4 0 16,3-1 20-16,-3 0 0 15,-3-2-9-15,0 2 9 0,0 3 0 0,-1-3 9 0,-5 3-1 0,0-8 0 16,0 8 13-16,-3-3 3 0,3 3 0 0,-2-2 0 16,-4 2 6-16,0 0 2 0,0-1 0 0,3 1 0 15,-3-2-32-15,3-1 0 0,-3 0 0 0,0 1 0 16,0-1 12-16,6-5-3 0,-3 5-1 0,3-5 0 15,0 8-8-15,0-8-12 0,0 0 2 0,0 0 1 16,3 8-3-16,0-3-1 0,3 3 0 0,0-5 0 16,6 5-3-16,-6-3 0 0,3-2 0 0,2-1 0 15,-2 1 2-15,3 0 0 0,0-3 0 0,-3 2 0 0,-9-2 14 16,9 3 0-16,0 0 0 0,0-1 0 0,-9-2 0 16,6 6 10-16,-6-6-2 0,3 5 0 0,-3-5 28 0,3 8 4 15,-3-3 2-15,-3 3 0 0,3 0 18 0,-3 0 4 16,-6-3 1-16,0 6 0 0,0-3-19 0,-3 2-4 15,0 1-1-15,0-1 0 16,0-2-13-16,1 0-4 0,-1 0 0 0,0 0 0 0,-3 3-24 0,3-6 0 16,0-2 0-16,0-1 0 15,-3 4-39-15,3-6-13 0,0 0-2 0</inkml:trace>
  <inkml:trace contextRef="#ctx0" brushRef="#br0" timeOffset="871004.9382">5851 5638 806 0,'0'0'72'0,"0"0"-58"16,0 0-14-16,0 0 0 0,0 0 120 0,0 0 22 0,0 0 4 0,0 0 1 15,0 0-97-15,0 0-19 0,0 0-4 0,0 0-1 16,9 3 9-16,0 0 1 0,-3-3 1 0,3 2 0 16,2-2-29-16,1 0-8 15,0 3 0-15,0-3 0 0,3 3 0 0,0-3 0 0,6 0 0 0,-6 0 0 16,0-3 0-16,5 3 0 0,-2-3-12 0,0 3 4 16,3 0 18-16,0-2 4 0,-3-1 1 0,2 3 0 15,1 0-6-15,-3-3-1 0,3 1 0 0,0-1 0 16,-3 0 1-16,-3 1 0 0,-4-1 0 0,4 0 0 15,3 3-9-15,-6-2 0 0,0 2 9 0,0-3-9 16,3-2 0-16,-9 2 0 0,0-2 0 0,0 5-12 16,3-5 24-16,-3 2 5 0,-6 3 1 0,0 0 0 15,0 0 12-15,0 0 2 0,0 0 1 0,0 0 0 16,0-5 14-16,3-1 2 0,-6 1 1 0,3 0 0 16,0-1-6-16,-3-1-2 0,-3-1 0 0,0 0 0 0,0 2-6 15,-3 1-2-15,0-5 0 0,0 4 0 0,3-2-25 16,-6 3-9-16,0-6 0 0,6 3 9 15,-3 3-9-15,6 3 0 0,-3-6 0 0,0 2 0 0,0 4 0 0,6 2-14 16,0 0 3-16,0 0 1 16,0 0-98-16,0 0-20 0,3-3-4 0,-3 3-740 0</inkml:trace>
  <inkml:trace contextRef="#ctx0" brushRef="#br0" timeOffset="871744.1099">7137 5868 1094 0,'0'0'97'0,"0"0"-77"0,0 0-20 0,-3 3 0 16,-6 2 104-16,9-5 18 0,0 0 3 0,0 0 1 15,0 0-81-15,0 0-16 0,9 8-3 0,-3-5-1 16,-6-3-7-16,9 3-2 0,0 5 0 0,2-8 0 16,4 2-6-16,-6 1-2 0,0-3 0 0,6 0 0 0,6 0-8 0,-6-3 0 15,-6 3 9-15,3-2-9 0,2 2 18 0,-2 0-1 16,-3 0 0-16,0-6 0 15,3 6-49-15,-3-2-9 0,0-1-3 0,-9 3 0 16,0 0-24-16,0 0-4 0,9 0-2 0,-9 0-580 16</inkml:trace>
  <inkml:trace contextRef="#ctx0" brushRef="#br0" timeOffset="871967.8056">7223 5937 691 0,'-12'3'61'0,"6"-3"-49"0,6 0-12 0,0 0 0 16,-12 3 148-16,6 2 26 0,6-5 6 0,0 0 0 16,-6 2-103-16,6-2-21 0,3 6-4 0,0-1 0 15,0 0-32-15,0 1-5 0,-6 4-2 0,9-10 0 16,6 6-13-16,-3 1 9 0,-12-7-9 0,3 0 8 16,12 6-8-16,-3-1 0 0,-9-5 0 0,9 0 8 15,0 3-8-15,3-3 0 0,-3-3 0 0,0 3 0 31,-9 0-123-31,5 0-26 0,13 3-6 0,-18-3-1 0</inkml:trace>
  <inkml:trace contextRef="#ctx0" brushRef="#br0" timeOffset="872973.411">7509 6215 921 0,'0'0'82'0,"0"0"-66"0,0 3-16 0,0-3 0 15,0 0 89-15,0 0 15 0,0 0 2 0,0 0 1 16,15-3-59-16,-3 0-11 0,-12 3-2 0,8-5-1 15,7-3-6-15,-3 0-2 0,-3 0 0 0,0-2 0 16,0-1-14-16,3-5-2 0,6 0-1 0,-9-5 0 16,-6 5-9-16,6-10 0 0,6 5 0 0,-1-6 8 15,-8 3-8-15,6-5 0 0,3 3 0 0,-3-3 0 16,-9 2 0-16,3 1 0 0,3 5 0 0,3 0 0 16,-3-1-12-16,-6 1-7 0,-3 3-1 0,0 2-1 15,9-3 21-15,-9 6 0 0,-6 0-9 0,0 2 9 16,9 1 13-16,-6 2 7 0,-6 2 0 0,3 1 1 0,0 3-9 15,-3 2-1-15,3 0-1 0,-6 0 0 0,0 2-1 16,3 3 0-16,3 6 0 0,-3 0 0 0,-2-3-9 0,5 5 0 16,6 3 0-16,-3 0 8 0,-6 2-8 0,3 3 12 15,6 6-12-15,0-4 12 0,3 4-12 0,0-1 0 16,-3 6 0-16,3-3 8 0,3 0-8 0,-6 3 0 16,0 0 0-16,0-3 0 0,6 5 0 0,-1-10 10 15,-2 3-10-15,3-4 10 0,6 1-10 0,-3-8 8 16,0 0-8-16,0 0-496 15,0-3-105-15</inkml:trace>
  <inkml:trace contextRef="#ctx0" brushRef="#br0" timeOffset="874358.5534">7830 6141 1018 0,'0'0'45'0,"0"0"10"16,-6 0-44-16,6 0-11 0,0 0 0 0,0 0 0 15,-6-8 64-15,6 5 12 0,0 3 1 0,3-8 1 0,0 3-42 0,-3-3-8 16,0 3-1-16,6 0-1 0,0 2-26 0,-6 3 8 16,3-8-8-16,6 3 0 0,3 2 0 0,0-5 0 15,-9 0-9-15,6 3 9 0,3 2-12 0,-3 1 12 16,-3-4-12-16,0 4 12 0,2 2-12 0,-2 0 12 15,0 0-12-15,-6 0 12 0,0 0-15 0,0 0 4 16,9 2 1-16,-9-2 0 0,0 0 10 0,0 0-8 16,6 8 8-16,-6 0-8 0,-3-2 8 0,0 4 0 15,6-7 8-15,-3-3-8 0,0 10 17 0,-3-7-1 0,0 5 0 16,3-8 0-16,0 5-1 0,-3 3-1 16,-3-5 0-16,6-3 0 0,0 0-14 0,0 0 0 0,0 0 0 0,0 0 0 15,0 0 0-15,0 0 0 0,0 0 0 0,0 0-10 16,0 8 10-16,0-8-12 0,6 2 12 0,-6-2-12 15,3 6 0-15,6-1 0 16,3 0 0-16,-3-2 0 0,-9-3-3 0,0 0-1 0,9 5 0 0,0 1 0 16,-3-4 16-16,0 3 0 0,0 1 0 0,0-1 0 15,0 0 24-15,-6-5 8 0,-3 8 2 0,3-5 0 16,6 2 33-16,-6 0 6 0,-6 1 2 0,3-1 0 16,3 0-10-16,-6 1-1 0,-3-1-1 0,0 0 0 15,0 3-19-15,0-3-3 0,3 1-1 0,-3-1 0 16,-3 3-25-16,3-5-6 0,3 2-1 0,-3-2 0 15,-5-1-25-15,5-2-6 0,9 0-1 0,0 0-868 16</inkml:trace>
  <inkml:trace contextRef="#ctx0" brushRef="#br0" timeOffset="877820.0102">8476 5035 806 0,'0'0'36'0,"0"0"7"0,-3-3-35 0,-3 1-8 0,3 2 0 0,3 0 0 16,-6-8 110-16,3 5 20 0,0 1 4 0,0-6 1 16,-3 2-84-16,3 6-17 0,0-8-3 0,0 3-1 15,-2 0-18-15,2-1-3 0,-3 1-1 0,0 0 0 16,0 0-8-16,0-1 0 0,3 4 0 0,-3-1 0 15,0 0-17-15,-3 1 1 0,0 4 0 0,0-2 0 16,3 6-4-16,0-1 0 0,-3 0 0 0,0 6 0 16,0 2-1-16,0 0-1 0,0 6 0 0,1 2 0 15,-1-3 22-15,0 9-11 0,0-6 11 0,3 6-8 16,-3 2 8-16,3 0-8 0,0 3 8 0,6-1-8 16,-3 9 8-16,0-6 0 0,3 6 0 0,3 0 0 15,0-1 0-15,-3 4 0 0,3-6 0 0,3-3 0 16,0-2 11-16,0-3-3 0,-3-2 0 0,3-4 0 0,0-2 26 15,0 1 5-15,-3-4 1 0,3-2 0 0,0 0-12 0,-3 2-1 16,2-4-1-16,-2-6 0 0,-3 2-7 0,3 1-2 16,0-1 0-16,-3 1 0 0,0-3-4 0,0 0-1 15,0 0 0-15,-3 2 0 0,3-4-12 0,-3 2-10 16,0-3 2-16,3 0 0 0,0-5-12 0,-5 8-3 16,5-8 0-16,0 0 0 0,-3 5 23 0,3-5 0 15,-6 6 0-15,6-6 0 0,0 0 0 0,-3 5 0 16,-3-2 0-16,3 2 0 0,3-5 20 0,0 0 9 15,0 0 2-15,0 0 0 0,-6 5-19 0,6-5-3 16,3 5-1-16,-3 3 0 0,0-2-8 0,3 2 0 16,3 2 0-16,-3-4 0 0,3 1-12 0,0 1 12 0,2 0-10 0,1 3 10 15,0 0 0-15,0-1-9 0,0 1 9 16,-3-1 0-16,3 6-8 0,-6-3 8 0,3-5-8 0,-3 6 8 16,0-1 0-16,-3 3 0 0,0-3 9 0,-3 3-9 15,3 2 16-15,0 1-4 0,-3-1-1 0,-3 6 0 16,3 0 10-16,0 5 3 0,-3 3 0 0,3 5 0 15,-3 0-2-15,3 3 0 0,0 2 0 0,-3 3 0 16,-3 0 4-16,3 5 1 0,3 3 0 0,0 5 0 16,-5-2-14-16,2-1-2 0,3-2-1 0,0-2 0 15,3-6-2-15,0 0-8 0,3-6 12 0,3 1-4 16,-1-3-8-16,4-3 0 0,0-2 0 0,6-5 8 16,-3-1-28-16,6-2-7 15,3 0-1-15,6-3-528 0,2-3-105 0</inkml:trace>
  <inkml:trace contextRef="#ctx0" brushRef="#br0" timeOffset="896364.6053">8908 5382 748 0,'0'0'67'0,"0"0"-54"0,0 0-13 0,0 0 0 16,-6 0 79-16,6 0 13 0,0 0 2 0,-6 0 1 16,0-6-49-16,3 4-10 0,-3-1-1 0,6 3-1 15,-6-3-16-15,3 1-3 0,-3-4-1 0,3 4 0 16,-3-1-14-16,3 1 0 0,-3-4-12 0,0 1 12 16,0 2-16-16,-3-2 3 0,3 2 1 0,-3 1 0 15,1 2-1-15,-1-3 0 0,0 0 0 0,0 3 0 16,0 0 4-16,-3 0 1 0,0-5 0 0,0 10 0 15,0-5 8-15,0 3-8 0,0 2 8 0,0 1-8 16,-2-1 8-16,2 3 8 0,-3 2-8 0,6-2 11 0,0 0-11 16,0 3 8-16,-3-3-8 0,3 5 8 15,3 0 3-15,0-5 0 0,0 5 0 0,3 1 0 0,0-6 10 0,0 8 3 16,3-9 0-16,3 4 0 0,0-3 9 0,3 5 3 16,-3-7 0-16,6 4 0 0,-6-2-20 15,6 0-3-15,3 0-1 0,-3 0 0 0,3-3-12 0,-3 3 0 16,6-3 0-16,-3 1 0 0,-1-4 0 0,1 1 0 15,3 0-12-15,-3 2 12 16,3-5-67-16,-3 0-6 0</inkml:trace>
  <inkml:trace contextRef="#ctx0" brushRef="#br0" timeOffset="897083.7697">9223 5030 576 0,'0'0'51'0,"0"0"-41"0,0 0-10 0,0 0 0 16,0 0 155-16,0 0 29 0,0 0 5 0,0 0 2 15,0 0-119-15,0 0-24 0,0 0-5 0,0 0-1 16,-6 0-22-16,6 0-5 0,0 0-1 0,0 0 0 16,-6 0-14-16,0 0-10 0,-3 2 2 0,1 4 0 15,2-1-8-15,0 3-2 0,-3 0 0 0,3 0 0 16,-3 0 18-16,0 5 0 0,0 0-8 0,0 0 8 15,-3 1 19-15,3-1 7 0,0 3 2 0,0 0 0 16,0 2 6-16,0 3 2 0,1 0 0 0,-4 1 0 16,3 1-18-16,0 4-3 0,3-3-1 0,0 2 0 0,3 3 6 0,0 0 2 15,3 0 0-15,0 1 0 0,0-7-3 0,6 1-1 16,-3 3 0-16,3-4 0 0,3-1-3 0,3-1-1 16,0-3 0-16,5-2 0 0,-2 0-14 0,3-5 11 15,-3-1-11-15,3-2 10 16,3-3-41-16,0 1-8 0,-4-6-1 0,4 2-745 0</inkml:trace>
  <inkml:trace contextRef="#ctx0" brushRef="#br0" timeOffset="900636.8364">9310 5461 115 0,'0'0'10'0,"0"0"-10"16,0 0 0-16,-6 0 0 0,-3-5 80 0,0-1 13 16,3 6 3-16,0-5 1 0,-3 0-37 0,6 2-7 15,-3-2-1-15,3 0-1 0,-3-1-11 0,3 1-1 16,-3 0-1-16,3 2 0 0,0-5-8 0,0 3-2 15,-3 0 0-15,3-1 0 0,0 4-5 0,3-6-2 16,-3 0 0-16,0 2 0 0,3-1 1 0,3-1 0 0,0 0 0 0,0 0 0 16,0 2-6-16,3-2-2 15,-3 3 0-15,6 0 0 0,-6 0-14 0,6 2 0 0,0-2 0 0,0 2 0 16,0 3 0-16,0 0 0 0,0 3 0 0,0 2 0 16,0-2 0-16,-1 7 0 0,-2-5 10 0,3 3-2 15,-3 3-23-15,3 0-4 0,-6 2-1 0,3 0 0 16,3-2 31-16,-6 2 5 0,3 0 2 0,0 3 0 15,0-3-10-15,-3 0-8 0,6-2 12 0,-6 0-12 16,0-1 24-16,3 1-1 0,3-3-1 0,0 2 0 16,-6-2-5-16,5-2-1 0,4-1 0 0,-3 0 0 15,-3 0-16-15,0-2 0 0,0-6 8 0,3 1-8 16,0-1 20-16,0-2 0 0,0-3 0 0,0 0 0 16,0 0-8-16,0-5-2 0,-3-6 0 0,3 6 0 15,0-3-10-15,-4 0-11 0,1 0 3 0,-3 3 0 16,0-3-7-16,3 0-1 0,-6 3 0 0,3 3 0 0,-3-4 2 15,0 6 0-15,-3-5 0 0,3 5 0 0,-6 3 14 0,3-6 0 16,0 9 0-16,0-9 0 16,0 6 0-16,-2 0 10 0,-1 2-2 0,0 0 0 0,0 3 16 15,-3 0 4-15,3 3 0 0,0 0 0 0,0 2-4 0,3 3 0 16,-6 0 0-16,6-3 0 0,-3 3 4 0,0 5 1 16,3 0 0-16,3-2 0 0,3 2-29 0,-3 0 0 15,0 3 0-15,-3 3 0 0,3-6 13 0,0 6-3 16,0-1-1-16,0 1 0 0,-6-3-9 0,6 2 8 15,0-2-8-15,3 0 8 0,-3-3-8 0,3-2 0 16,0-3 0-16,3 2-11 16,-3 1-93-16,3-3-20 0,-3 0-3 0,3-3-1 0</inkml:trace>
  <inkml:trace contextRef="#ctx0" brushRef="#br0" timeOffset="901051.7661">9777 5572 230 0,'0'0'10'0,"0"0"2"15,0 0-12-15,0 0 0 0,-6 3 0 0,3-6 0 16,-3 0 253-16,3 1 48 0,3 2 10 0,-3-3 1 0,-3 1-205 0,3-4-42 16,3 6-8-16,-3-2-1 0,0-6-30 0,3 2-6 15,3-2 0-15,0-2-1 0,-3 2-19 0,3 0 0 16,0-5 0-16,0 0 0 0,0-1 0 0,0 4 0 16,0-1 0-16,0 1-9 0,0 2 9 0,0 2 0 15,0 1 0-15,-3 5 0 0,0 0 0 0,0 0 0 16,0 0 0-16,0 0-8 0,0 0 8 0,0 0 0 15,0 0 0-15,0 0 0 0,3 5 0 0,0 3 0 16,0 0 0-16,-3 3 0 0,3-1 12 0,-3 4-3 16,0 1 0-16,0-1 0 0,0-1 3 0,0 0 1 15,3 0 0-15,-3-2 0 0,3 0-13 0,0-1 9 0,0 1-9 16,0-3 8 0,3 5-28-16,0-8-7 0,-3 3-1 0,3-5-700 0</inkml:trace>
  <inkml:trace contextRef="#ctx0" brushRef="#br0" timeOffset="901338.9877">10015 5398 460 0,'0'0'41'0,"0"0"-33"16,0 0-8-16,0 0 0 0,0 0 244 0,0 0 48 15,0 0 8-15,0 0 3 0,0 0-216 0,0 0-43 16,0 0-9-16,0 0-2 0,0 0-25 0,6 2-8 16,3 1 0-16,0-3 0 0,-3 0 0 0,3 0-14 15,0 0 2-15,0-3 1 16,-1 3-37-16,1-2-7 0,0-1-1 0,0 3-614 0</inkml:trace>
  <inkml:trace contextRef="#ctx0" brushRef="#br0" timeOffset="901553.4133">10080 5241 1270 0,'0'0'56'0,"0"0"12"0,0 0-54 0,0 0-14 0,0 0 0 0,0 0 0 16,0 0 63-16,-2 6 9 0,-1 2 3 0,3 0 0 16,0 0-55-16,0 5-10 0,0 0-2 0,0 0-8 15,3 0 8-15,-1-2-8 0,-2 2 0 0,3 3 0 16,-3 3 0-16,3-6 0 0,0 0 0 0,-3 3-464 16,3 0-93-16</inkml:trace>
  <inkml:trace contextRef="#ctx0" brushRef="#br0" timeOffset="902359.9969">10229 5347 1220 0,'0'0'54'0,"0"0"11"0,0 0-52 0,0 0-13 0,0-5 0 0,-3 0 0 15,3-1 48-15,0 1 6 0,0 2 2 0,3-7 0 16,0 2-36-16,0 0-6 0,0 0-2 0,3 3 0 16,0-6-12-16,3 3 0 0,-3-2 0 0,3 4-10 0,3-2-11 0,-3 6-3 15,-3-4 0-15,0 4 0 16,3 2-11-16,0 0-2 0,0 0-1 0,-4 2 0 16,1 4 6-16,0 2 2 0,-3 0 0 0,0 2 0 0,-3 1 20 0,3-1 10 15,3 6-10-15,-3-3 10 0,-3 1 14 0,0 2 9 16,3-1 1-16,-3 7 1 0,0-4 12 0,0 3 3 15,0-5 0-15,3 3 0 0,3-3-16 0,0-1-4 16,0 4 0-16,0-6 0 0,6-2-8 0,-3-3-3 16,3 0 0-16,-3 0 0 0,6-3 19 0,-4 0 4 15,-2-2 1-15,3-3 0 0,0-5-43 0,0-1-9 16,0 4-1-16,0-9-1 0,0 0 21 0,-3-2 0 16,3 0 0-16,-3-6 0 0,0 4 0 0,-1-1 0 0,1-3 0 15,-3 3 0-15,0-2-8 0,-3 2 8 0,0-3-10 16,3 4 10-16,-6 1-17 0,3-2 2 0,-3 3 1 15,0 0 0-15,0-6 3 0,-3 4 1 0,3 4 0 0,-6-2 0 16,3 0 10-16,0 2 0 0,0 0 0 0,-3 6 0 16,3-6 20-16,-3 4 0 0,0 4 0 0,3-2 0 15,1 2 4-15,2 3 1 0,0 0 0 0,-3 5 0 16,3-5-14-16,-6 11-3 0,3 2-8 0,0 0 12 16,0 1-12-16,3 1 0 0,-3 1 0 0,0 5 0 15,3 1-15-15,-3 1 4 0,3 1 1 0,0 0 0 16,0 3-9-16,0-1-1 0,0 3-1 0,0-2 0 15,0-1-112-15,3 0-23 16,-3 22-4-16,3-19 0 0</inkml:trace>
  <inkml:trace contextRef="#ctx0" brushRef="#br0" timeOffset="902739.4336">10741 5487 979 0,'0'0'43'0,"0"0"9"0,0 0-41 0,0 0-11 0,0 0 0 0,0 0 0 15,6-2 117-15,-6 2 22 0,6-3 4 0,0 1 1 16,0-4-96-16,0 4-18 0,-6 2-4 0,6 0-1 15,-6 0-25-15,0 0 8 0,0 0-8 0,0 0 0 16,0 0 0-16,0 0-19 0,0 0 3 0,0 0 1 31,3 8-25-31,-3-3-6 0,-3 5-1 0,0 1 0 0,-3 2 30 0,3-2 5 16,-3-1 2-16,3 6 0 0,-3-3 24 0,0 1 5 0,0 2 1 0,3-3 0 16,0 0 22-16,0-2 5 0,0 2 1 0,3-3 0 15,0 4-13-15,3-6-3 0,-3 0 0 0,3-3 0 16,0 3-18-16,3-6-4 0,-3 1-1 0,-3-3 0 15,0 0-25-15,9 3-4 0,0 2-2 0,-9-5 0 16,0 0-124-16,9 0-25 16</inkml:trace>
  <inkml:trace contextRef="#ctx0" brushRef="#br0" timeOffset="903220.1465">10863 5144 691 0,'0'-8'30'0,"-3"5"7"0,3 0-29 0,0 1-8 0,-3-4 0 0,0 1 0 16,3 2 224-16,0-5 44 0,0 6 9 0,0-1 2 15,0-7-201-15,0 7-40 0,3-2-8 0,0 2-2 16,0-2-28-16,0 2 0 0,3 3 0 0,3 0 0 15,0 0 0-15,-3 3 0 0,3-1 0 0,0 4 0 16,0 2-20-16,3 2-9 16,0 3-3-16,0-5 0 0,-3 6 32 0,2 1 0 0,1-1 0 0,0 7 0 15,0-5 0-15,-3 8 0 0,0-6 13 0,0 3-4 0,-3 3-9 16,0 0-11-16,-3 5 3 0,-3 0 0 0,3 0 8 16,-3 3 11-16,0 2-3 0,-3 6 0 15,-3-11-8-15,3 5 0 0,-3 1 0 0,0-9 0 0,-3 3 0 0,0 1-9 16,0-12 0-16,-3 3 0 15,0 0-70-15,3-2-13 0</inkml:trace>
  <inkml:trace contextRef="#ctx0" brushRef="#br0" timeOffset="904106.0543">8902 6122 1220 0,'0'0'54'0,"-6"-2"11"0,0-1-52 0,0 1-13 0,0-4 0 0,0 1 0 16,0 0 76-16,0-1 12 0,0 1 2 0,-3 0 1 16,0-3-52-16,-3 3-11 0,3-1-1 0,1 1-1 15,-4 0-26-15,3-1 8 0,-3 1-8 0,0 0 0 16,0 0 0-16,3-1 0 0,0 4-9 0,0 2 9 0,3 0-21 0,0 0 2 16,0 2 1-16,3 4 0 15,-3-4-15-15,6 3-3 0,0 6-1 0,0-3 0 16,6 3-1-16,-3-1 0 0,3 3 0 0,-3-2 0 0,3 5 22 0,3-3 5 15,0-2 1-15,0 2 0 0,0 0 10 0,0-2-12 16,0-1 12-16,0 1-12 0,0 2 12 0,-3-2 0 16,0-3 8-16,0 0-8 0,-1-3 20 0,-2 3 0 15,-3-8 0-15,0 0 0 0,0 8 8 0,0 0 2 16,-3 0 0-16,0-3 0 0,1 0 2 0,-4 0 1 16,0 1 0-16,3-4 0 0,-3 1-9 0,-3 0-1 15,0 2-1-15,0-2 0 0,0-1-13 0,0-2-9 16,0 0 12-16,0 0-12 0,0 0 0 0,3-2-11 15,0-1 0-15,3 0-471 0,-3-2-94 0</inkml:trace>
  <inkml:trace contextRef="#ctx0" brushRef="#br0" timeOffset="904555.8567">9250 5842 1152 0,'0'0'102'0,"-6"3"-82"0,0 2-20 0,0-5 0 0,-3 3 112 0,3-1 19 16,0 4 3-16,-3-4 1 0,0 3-60 0,4-2-12 15,-4 0-3-15,0 2 0 0,0 0-33 0,-3 1-7 16,3 2-2-16,0 0 0 0,3-1-18 0,-3 4 0 15,3 0 0-15,3-1 0 0,-3 6 0 0,3 5 0 16,0-5-11-16,3 5 11 0,0 0-13 0,0 3 4 16,0 0 1-16,3 0 0 0,0 0 8 0,3 0 0 0,-3 7 0 15,3-7 0-15,0 5-9 0,3-2 0 0,-3-1 0 16,0 1 0 0,3-6-104-16,0 3-21 0,3-3-4 0,3-3-1 0</inkml:trace>
  <inkml:trace contextRef="#ctx0" brushRef="#br0" timeOffset="905337.9413">9372 6107 518 0,'0'0'46'0,"0"0"-37"15,0 0-9-15,0 0 0 0,-6-3 211 0,3 0 40 0,0-2 8 0,0 2 1 16,0-5-132-16,3 3-28 0,0 0-4 0,0 0-2 15,0-1-63-15,3-2-13 0,0 3-2 0,3-6-1 16,3 1-15-16,0-3 0 0,0-1 0 0,3 6 0 16,-3-5 0-16,3 5-10 0,0 3 10 0,2 0-12 15,-8-3 4-15,3 5 0 0,0 0 0 0,-3 6 0 16,0-3-40-16,3 5-8 0,-3 1-2 0,3 2 0 16,-6 2 15-16,3 3 3 0,-3-2 1 0,0 5 0 15,-3 0 31-15,3 0 8 0,0 2 0 0,0 3 0 0,-3-5 23 16,3 5 9-16,0-2 1 0,0-3 1 0,-3 0-18 15,3-3-3-15,3 0-1 0,-3-2 0 0,0 2 7 16,3-2 1-16,0-6 0 0,-1 3 0 0,1-3-9 0,0 0-2 16,0-5 0-16,0 0 0 15,3-5-9-15,0 2 0 0,0-2 0 0,0-3 0 0,0 0 0 0,0-2-14 16,0-1 5-16,0-2 1 0,-3-3-4 0,3 0-1 16,-6 0 0-16,3-2 0 0,-1 2-3 0,-2 0-1 15,0 0 0-15,-3 3 0 0,0-3 1 0,0 3 1 16,-3 2 0-16,3 1 0 0,-6-1 15 0,4 0 0 15,-1 3 0-15,0-2 0 0,-3 2 0 0,0 0 10 16,0 3-2-16,0-1 0 0,0-2 13 0,0 6 3 16,0 2 0-16,6 0 0 0,-6 0 1 0,0 0 1 0,0 5 0 0,3 0 0 15,0 3-15-15,-3 0-3 0,6 6-8 16,-3-1 12-16,3 0-12 0,3 6 0 0,0-1 0 0,0 1 0 16,0 4 0-16,-3-4 0 0,3 2 0 0,0 0 0 31,3 3-26-31,0-5-5 0,-3 2-1 0,3-3-467 15,0 1-93-15</inkml:trace>
  <inkml:trace contextRef="#ctx0" brushRef="#br0" timeOffset="905711.905">9807 6326 1458 0,'0'0'64'0,"0"0"14"0,0 0-62 0,0 0-16 15,0 0 0-15,0 0 0 0,0 0 48 0,0 0 8 16,0 0 0-16,3-5 1 0,3 2-25 0,0-5-6 16,2 0-1-16,-2 0 0 0,0-2-25 0,3-3 0 15,-3-1 0-15,0-1 0 0,0 1 0 0,0 1-12 16,0 0 2-16,3 2 1 0,-6-2-13 0,0 2-2 15,3 1-1-15,-3-1 0 0,0 6 16 0,0 0 9 16,-3 5-10-16,0 0 10 0,3-6 0 0,-3 6 0 16,0 0 0-16,0 0 0 0,0 0 14 0,-3 8-4 0,0 0-1 0,-3 3 0 15,6-1 0-15,-3 4 0 0,3-1 0 0,-3 3 0 16,0 2-1-16,0-2 0 0,3 0 0 16,0 5 0-16,-3-2-8 0,3-3 0 0,0-1 0 0,3 1 8 15,-6 0-21-15,6-3-5 0,0-2-1 0,3 0-481 16,-3-3-96-16</inkml:trace>
  <inkml:trace contextRef="#ctx0" brushRef="#br0" timeOffset="906014.6811">10072 6178 864 0,'0'0'76'0,"0"0"-60"16,0 0-16-16,0 0 0 0,0 0 159 0,0 0 29 15,0 0 5-15,0 0 2 0,0 0-108 0,0 0-22 16,0 0-4-16,0 0-1 0,0 0-38 0,0 0-8 15,0 0-2-15,0 0 0 0,8 0-12 0,-2 0 0 16,3 0 0-16,-3 0 0 16,3-5-38-16,0 5-1 0,0-3 0 0,0 0 0 15,-3 1-138-15,3-1-28 0</inkml:trace>
  <inkml:trace contextRef="#ctx0" brushRef="#br0" timeOffset="906222.1376">10155 6006 1386 0,'0'0'61'0,"0"0"13"0,0 0-59 0,0 0-15 0,0 0 0 0,0 0 0 15,0 0 84-15,0 0 13 0,-3-3 3 0,3 3 1 16,0 0-53-16,0 0-12 0,0 0-1 0,0 0-1 16,0 8-34-16,0 3 0 0,0 2 0 0,0 0 0 15,0 1 0-15,0 4-14 0,0-5 1 0,0 3 0 16,0 0-20-16,0 0-4 15,0 0-1-15,0 0-735 0</inkml:trace>
  <inkml:trace contextRef="#ctx0" brushRef="#br0" timeOffset="906963.633">10310 6088 1364 0,'0'0'60'0,"0"0"13"0,-3-3-58 0,0-2-15 0,3 5 0 0,-3-5 0 16,0 0 66-16,3-1 10 0,3 1 3 0,0-3 0 15,-3 8-51-15,3-5-11 0,3-3-1 0,0 3-1 0,0-1-15 0,3-2 0 16,-1 0 0-16,1 3-10 16,0-3-8-16,0 5-2 0,3 3 0 0,-3 0 0 0,6 0 4 0,-3 3 1 15,0 0 0-15,-3 2 0 16,0 0-13-16,-3 3-2 0,2 3-1 0,-2-1 0 0,3 4 31 0,-3-1 0 16,0 0 0-16,-3 3 0 0,3 0 19 0,-3 0 9 15,0 0 3-15,0 0 0 0,0 2-18 0,3-2-3 16,-3-3-1-16,0 0 0 0,-3 3-1 0,6-5 0 15,-3-1 0-15,3 1 0 0,0 0 0 0,3-3-8 16,-3-3 12-16,3 3-4 0,0-3-8 0,0-2 0 16,-1-1 0-16,1-2 8 0,0 0-8 0,3-2 0 15,-3-1-12-15,3-5 12 0,-3 0-13 0,3-2 5 16,3 2 8-16,-6-6-13 0,3 1 13 0,-3-3 0 0,2 3 0 16,1-5-9-16,-3-1 9 0,0-2 0 0,3 2 0 0,-3 1 0 15,-3-1 0-15,0 3 0 0,0-5 0 16,-3 5 0-16,-3-2 11 0,0 2-3 0,3 0 0 0,-3 6 0 15,0-4-8-15,-3 4 0 0,-3-1 0 0,0 1 0 16,3 2 0-16,0 0 0 0,0 2 0 0,0 1 0 16,3 5 0-16,0 0 12 0,0 0-12 0,-9 5 12 15,3 1-12-15,3 2 8 0,0 2-8 0,0 3 8 16,-3 3-8-16,6 5 0 0,-3-2 0 0,0 5-11 16,0-3 11-16,0 3 0 0,3 0 0 0,-3-1 0 15,0 4 0-15,3-1-10 0,0-2 10 0,0 3 0 16,0-4-41-16,0 4-2 0,3-3 0 15</inkml:trace>
  <inkml:trace contextRef="#ctx0" brushRef="#br0" timeOffset="907390.0549">10890 6353 691 0,'-9'2'30'0,"9"-2"7"0,0 0-29 0,-6-2-8 0,3 2 0 0,-3 0 0 15,3-3 252-15,3 3 50 0,-3-5 10 0,3 5 1 16,0-6-243-16,0 1-49 0,3 0-9 0,-3-3-3 15,0 3-9-15,3-1-11 0,0 1 3 0,-3 5 0 16,6-5-2-16,-6 5 0 0,0 0 0 0,6-3 0 16,-3-2-7-16,-3 5-2 0,0 0 0 0,0 0 0 15,9 2 10-15,-6 1 9 0,3 0-13 0,-6-3 5 16,3 5 8-16,-3 3-8 0,0 0 8 0,0 2-8 16,-3 1 22-16,3 0 5 0,-6-1 1 0,6 1 0 15,-3-3 12-15,0 2 2 0,3 4 1 0,-3-4 0 16,3 1-2-16,-3-1 0 0,3 1 0 0,-3-3 0 15,6 2-20-15,0 1-4 0,3-3-1 0,0 3 0 16,0-4-8-16,3 1 0 0,0 0 0 0,3-2 0 16,-3-1-128-16,0-2-27 0,3-6-5 15,-1 0-579-15</inkml:trace>
  <inkml:trace contextRef="#ctx0" brushRef="#br0" timeOffset="907775.3073">11084 5898 1616 0,'0'0'72'0,"0"0"14"0,0 0-69 0,0 0-17 0,-3-6 0 0,3 6 0 16,-3-5 88-16,3 2 13 15,0-5 3-15,0 8 1 0,3-5-58 0,-3 5-12 0,0 0-3 0,3-5 0 16,-3 5-22-16,6-5-10 0,-6 5 8 0,6-3-8 16,2 3 0-16,1 5 0 15,0 0 0-15,0 3-11 0,0 3-1 0,0 0 0 0,3 2 0 0,-3 3 0 16,0 0 12-16,0 2 0 0,0 3 0 0,-3-2-8 15,-3 5 8-15,0 2 0 0,3 3 0 0,-6 0 0 16,-3 6 0-16,0-1 0 0,-3 0 0 0,-3 3 0 0,0 1-15 16,-6 1-1-16,-3 4 0 0,0-1 0 15,0-2-101-15,-2-1-21 0,-1-2-4 0</inkml:trace>
  <inkml:trace contextRef="#ctx0" brushRef="#br0" timeOffset="909323.2122">9771 7004 1094 0,'0'0'48'0,"-3"0"11"0,-3 0-47 0,0 0-12 15,0 0 0-15,3 0 0 0,-3 0 166 0,0 2 31 0,0-2 7 0,0 0 0 16,0 3-139-16,0-3-28 0,0 0-5 0,0 0-2 15,1 2-30-15,-1 1 0 0,6-3 0 0,-3 3 0 16,-3 2-8-16,3 3-8 0,3 0-2 0,0 3 0 31,0 2-17-31,3 3-3 0,3-1-1 0,0 4 0 16,2 2 7-16,1 0 0 0,0-2 1 0,0-1 0 16,3-2 2-16,0-3 0 0,3 1 0 0,-3-4 0 0,0-2 13 0,3-2 4 0,0-1 0 0,-1-3 0 15,-5-4 34-15,6-1 7 0,0 1 2 0,3-6 0 16,-6 0 12-16,0-3 2 0,3-2 1 0,-3 0 0 15,2-6 5-15,-2 3 1 0,3 0 0 0,-6-2 0 16,3-1-20-16,-3 1-4 0,0 2-1 0,-6-3 0 16,3 4-16-16,-6-1-3 0,0 0-8 0,0 0 12 15,-3 0-12-15,-3 3 0 0,-3-3 8 0,-3 3-8 0,-3-1 0 16,0 1 0-16,3 3 0 0,-2-1-10 16,-7 0-16-1,3 4-3-15,3 1-1 0,-3 1 0 0,3 5-46 0,0 0-8 0,6 0-3 16</inkml:trace>
  <inkml:trace contextRef="#ctx0" brushRef="#br0" timeOffset="910358.228">11283 5017 806 0,'0'0'72'0,"0"0"-58"15,0 0-14-15,0 0 0 0,0 0 199 0,0 0 37 16,0 0 7-16,3-8 1 0,0 2-146 0,-3-2-30 15,0 3-5-15,3-3-2 0,3 3-33 0,0-3-8 0,3 0 0 0,0 0-1 16,3 0-19-16,0 3 0 0,2-1 8 0,-2 4-8 16,3-6 0-16,0 8 0 0,0-3 0 0,-3 3 0 15,3 3-20-15,-3-3-4 0,0 8 0 0,-3-6-1 16,-1 9 0-16,-2-6 0 0,0 6 0 0,-3 2 0 16,0 3 25-16,-3 3-8 0,0 2 8 0,-6 3 0 15,0-3 0-15,0 5 0 0,0 1 0 0,-5-4 0 16,2 4 0-16,-6-1 19 0,6 1-3 0,-6 2-1 15,3-3 5-15,-3 3 2 0,3 3 0 0,0-3 0 16,0 3 4-16,1-3 1 0,2 3 0 0,3 0 0 16,0-1-27-16,0 4 0 0,0-3 0 0,0-1 0 15,6 1 0-15,-3-3-17 0,3 0 2 0,3 0 1 16,-3 1 2-16,3-4 1 0,3 0 0 0,0-2 0 16,3 0 11-16,0-5 0 0,2-1-9 0,1 1 9 15,0-1 0-15,0-2 0 0,0 0-9 0,0 0 9 0,0-3 0 0,-3 3 0 16,3-3 0-16,-3 0 0 0,0-2 0 0,0 2 0 15,-1-8 0-15,-2 6 0 0,0-3 0 16,0 0 0-16,-6-8 0 0,6 5 0 0,-6-5 0 0,0 0 0 16,0 0 0-16,0 0 0 0,3 5 11 0,-3-5-11 15,0 0 12-15,0 0-12 0,0 0 9 0,-3 8-9 16,3-8 0-16,-3 3 9 0,3-3 0 0,-6 3 0 16,0-1 0-16,0 4 0 0,1-4 1 0,2 1 0 15,-3 2 0-15,3-2 0 0,0 2-10 0,0 3 10 16,3 0-10-16,-3-3 10 0,0 6-10 0,3 2 0 15,0 0 0-15,0 6 8 0,3 2-8 0,0 0 0 16,0 3 0-16,3 2-11 0,0 6 11 0,-1 0 0 0,1 2 0 16,0 1 0-16,0 2 0 0,0 0-8 0,0 5 8 0,0-2 0 15,-3 2 0-15,0 1-8 0,0 2 8 0,-3 0 0 16,0-3 0-16,-3 0 0 0,0-2 12 0,0 0-4 16,-3-6 35-16,-3 3 7 0,3-3 2 0,-6 1 0 15,1-1 7-15,-1 1 1 16,-6-4 1-16,0 4 0 0,3-9-21 0,-6 1-4 0,0-1 0 0,1-5-1 15,2-2-35-15,0-1-16 0,-3-2 2 0,0-3-742 16,0 1-148-16</inkml:trace>
  <inkml:trace contextRef="#ctx0" brushRef="#br0" timeOffset="929469.2152">5297 16865 115 0,'0'0'10'0,"0"0"-10"0,0 0 0 0,0 0 0 15,0 0 232-15,0 0 44 0,0 0 8 0,0 0 3 16,0 0-182-16,0 0-36 0,0 0-7 0,0 0-2 16,0 0-21-16,0 0-5 0,0 0-1 0,0 0 0 15,0 0-5-15,0 0 0 0,0 0-1 0,0 0 0 16,0 0-3-16,0 0-1 0,0 0 0 0,0 0 0 16,0 0 1-16,0 0 1 0,0 0 0 0,0 0 0 15,6 2-2-15,0-2-1 0,-6 0 0 0,9 3 0 16,-3-1-8-16,3 1-2 0,0 0 0 0,3-1 0 15,3 1 1-15,-1 0 0 0,1-1 0 0,0-2 0 16,6 6-13-16,3-6 11 0,-3 0-11 0,6 2 10 0,-4 4 0 16,4-4 0-16,-6 1 0 0,9 0 0 0,-3 2-2 0,2-5-8 15,1 2 12-15,6 1-4 0,-9-3 0 0,5 3-8 16,4-1 12-16,0 1-4 0,-4-3-8 0,1 0 0 16,0 0 0-16,-3 0 0 0,-1 0 0 0,1 0 0 15,0 3 9-15,0-1-9 0,3-2 0 0,-4 3 8 16,1 0-8-16,0-1 0 0,0 1 13 15,-4 0-1-15,1-3-1 0,-3 2 0 0,3 1-3 0,-3 0-8 16,-1-3 12-16,-2 2-4 0,0-2 4 0,-3 0 0 16,-3 0 0-16,0 0 0 0,0 0-4 0,-4 3 0 15,1-3 0-15,0 0 0 0,-3 0-8 0,0-3 0 16,0 3 9-16,-3 0-9 0,0 0 0 0,0-2 0 0,0 2 0 16,-6 0 0-16,0 0-9 0,6-3 0 0,-6 3 0 0,3 0 0 15,-3 0-5-15,0 0-1 0,0 0 0 0,0 0 0 31,0 0-23-31,0 0-5 0,3-5-1 0,-3 5-551 0,0 0-110 0</inkml:trace>
  <inkml:trace contextRef="#ctx0" brushRef="#br0" timeOffset="929821.7878">6544 16759 1036 0,'0'8'92'0,"0"0"-73"0,0-8-19 0,0 0 0 15,-3 5 203-15,3-5 37 0,0 0 7 0,0 0 1 0,0 0-161 0,-3 5-33 16,3-5-6-16,0 0-2 16,0 0-30-16,0 0-7 0,0 0-1 0,0 0 0 0,0 0-8 0,0 0 0 15,0 0 0-15,0 0 0 0,-3 5 0 0,3-5 0 16,0 6 0-16,0-6 8 0,0 0-8 0,0 0 0 16,0 0 0-16,0 0 0 0,0 5 0 0,0-5 0 15,3 8 0-15,3 0 0 0,-3 0 0 0,3 0 0 16,0 2 0-16,0-2 0 0,6 3 0 0,-3-1 0 15,0 1 0-15,-3 2 0 0,3-2 0 0,-3-1 0 16,3 1 0-16,-3 2 0 0,0-2 32 0,0-1 5 16,-3 1 1-16,2 2 0 0,-2-5 22 0,0 3 4 15,-3-1 0-15,3 1 1 0,-3-3-16 0,0 2-3 16,-3-2-1-16,0 0 0 0,0 0-25 0,-2 0-6 0,-1 0-1 16,0 3 0-1,-3-3-69-15,0 0-13 0,-6-3-3 0,0 3-688 0,0-6-138 0</inkml:trace>
  <inkml:trace contextRef="#ctx0" brushRef="#br0" timeOffset="930539.8683">5175 16984 403 0,'0'0'17'0,"0"0"5"0,0 0-22 0,0 0 0 0,0 0 0 0,0 0 0 15,-3 5 216-15,0 0 40 0,0 0 7 0,3-5 1 16,0 6-184-16,0-6-38 0,-3 5-7 0,0 3-2 15,3-3-7-15,-3 3-2 0,3-2 0 0,-3-1 0 16,3 3-24-16,0 0 0 0,0-8 0 0,0 10 0 16,-3 4 21-16,3-1 6 0,0 0 1 0,-6 0 0 0,6 3 8 0,0 3 3 15,-3-1 0-15,3 3 0 16,0 0-18-16,3 3-3 0,-3 0-1 0,6 3 0 0,-6-1-6 0,0 3-2 16,3 3 0-16,3 5 0 0,-3 3-9 15,0-1 0-15,0 1 0 0,0 0 8 0,0-1-8 0,0-4 0 16,-6-1 0-16,3-5-11 0,0 0 11 0,0-2 0 15,0-1 0-15,-3 1 0 0,3-6 0 0,-3 5 8 16,0-5-8-16,0 3 0 0,0 0 0 0,3-3-13 16,-3-2 1-16,0-3 1 15,0 0-24-15,3-6-5 0,-6 1 0 0,3-3-1 16,0-6-36-16,3-2-7 0,0 0-2 0</inkml:trace>
  <inkml:trace contextRef="#ctx0" brushRef="#br0" timeOffset="930888.7817">5035 17709 1033 0,'0'0'45'0,"-3"-3"11"0,3 3-45 16,-3 0-11-16,-3 0 0 0,0 0 0 0,0 0 120 0,0 3 23 0,1-1 4 0,-1-2 1 15,0 3-74-15,0 0-14 0,6-3-4 0,0 0 0 16,0 0-25-16,-3 5-6 0,3-5-1 0,3 8 0 16,0 0-15-16,0 0-9 0,0 0 10 0,6-1-10 15,-4 4 0-15,4 0 0 0,0-1 0 0,0 1 0 16,0-1 0-16,3 4 0 0,0-1 0 0,-3 0 0 15,3-2 0-15,-3 2 0 0,3 0 0 0,-3 0 0 16,2 1 11-16,-2-6 2 0,0-1 1 0,-3 4 0 16,-3-3 11-16,3 0 3 0,3-3 0 0,-3 1 0 15,-6-6-12-15,0 0-3 0,6 5 0 0,0-3 0 0,-6-2 6 16,0 0 1-16,0 0 0 0,0 0 0 0,0 0-6 0,0 0-1 16,0 0 0-16,6 3 0 0,3 2 6 0,-9-5 1 15,0 0 0-15,0 6 0 0,0 2-20 0,0-3 0 16,-6 5 0-16,3-2 0 0,0 3 12 0,0 2-12 15,3 0 12-15,-3 3-12 0,0-2 0 0,3 1 0 16,-3 1-12-16,3-2 3 0,0-1 9 0,0 0 0 16,3-5 0-16,3 3 0 15,-3-4-148-15,0-1-27 0</inkml:trace>
  <inkml:trace contextRef="#ctx0" brushRef="#br0" timeOffset="932940.9762">4428 17928 518 0,'0'0'23'0,"0"0"5"15,0 0-28-15,0 0 0 0,0 0 0 0,0 0 0 0,-6 3 236 0,6-3 43 0,0 0 8 0,0 0 1 16,0 0-215-16,0 0-43 0,0 0-9 0,0 0-1 15,0 0-7-15,0 0-1 0,6 5 0 0,3 0 0 16,0 1-4-16,-3 2 0 0,0 0-8 0,9 0 12 16,-3 5-12-16,5-3 0 0,-8 4 0 0,3-1-10 15,3-3 34-15,0 6 6 0,-6-3 2 0,6 1 0 16,-6-1-22-16,3 0-10 0,0-2 10 0,-3-1-10 16,-4 1 0-16,1-3 0 0,3 0 0 0,-3 0 0 15,0 0 8-15,-3 0-8 0,3-3 0 0,-3 0 0 0,-3-5 0 16,0 0 0-16,0 0-8 0,0 5 8 0,0-5-21 0,-3 6 2 15,3-1 1-15,-6-2 0 0,6-3-5 0,-6 2-1 16,3 1 0-16,-6 0 0 0,3-1 15 0,0-2 9 16,-2 3-12-16,2 0 12 0,0-3 0 0,-3 0 0 15,-3 2 12-15,6-2-3 0,-3 0 3 0,3 0 1 16,-3 0 0-16,0 0 0 0,-3 0 10 0,6 0 1 16,3 0 1-16,-3-2 0 0,0 2-17 0,3 0-8 15,3 0 8-15,0 0-8 0,0 0 22 0,-6-6-1 16,0 4 0-16,6 2 0 0,0 0-9 0,0-8-3 15,0 2 0-15,0-2 0 0,6 3-9 0,-6 0 0 16,3-3 0-16,3 3 0 0,0-3 12 0,0 0 11 0,-3 0 1 0,3 0 1 16,6-3-6-16,-3 3-2 0,3-2 0 15,0-1 0-15,0 1-17 0,3-4 10 0,-6 4-10 0,2-1 8 16,1 1-16-16,0-4-4 0,-3 1-1 0,0 0 0 31,0 0-117-31,-3 2-23 0,3-2-5 0,-3 2-1 0</inkml:trace>
  <inkml:trace contextRef="#ctx0" brushRef="#br0" timeOffset="933549.9473">4764 18187 1321 0,'0'0'58'0,"0"0"13"0,0 0-57 0,-3 6-14 0,-3-4 0 0,6-2 0 16,-6 3 65-16,6-3 11 0,0 0 1 0,0 0 1 15,-3 3-22-15,3-3-4 0,0 0 0 0,0 0-1 16,0 0-51-16,0 0-16 0,0 0 0 0,0 0 0 16,0 0-3-16,0 0-1 0,0 0 0 0,6 5 0 15,3-2 3-15,-3-1 0 0,3 4 0 0,-3-4 0 16,3-2 17-16,0 0 0 0,0 0-8 0,0 0 8 16,0 0 0-16,-3-2 14 0,3-4-2 0,-3 4-1 15,0-1 13-15,0-5 4 0,0 3 0 0,-3-3 0 0,0 0-10 0,-3 0-2 16,0 0 0-16,0 0 0 0,-6 0-16 0,6 3 0 15,-3-3 8-15,0 0-8 0,0 3 0 0,0-1 10 16,0 1-10-16,0 0 8 0,-9 2-8 0,3 1 10 16,3 2-10-16,6 0 10 0,0 0-2 0,-9 0-8 15,0 2 12-15,3 1-4 0,6-3-18 0,0 5-4 16,0-5-1-16,-6 5 0 16,12 3-169-16,-6-2-35 15</inkml:trace>
  <inkml:trace contextRef="#ctx0" brushRef="#br0" timeOffset="934480.4352">6312 17240 1915 0,'-3'13'84'0,"0"-7"19"0,3 4-83 0,0 1-20 0,0 0 0 0,0-1 0 16,0 1 25-16,0 2 1 0,0-2 0 0,0-1 0 15,0 3-26-15,3 1 0 0,-3-1 0 0,6 0 0 16,0 0-24-16,3-2-4 0,-3 2-1 0,3 0 0 15,3-2 1-15,-6-1 0 0,0 1 0 0,3 0 0 0,0-3 5 0,-3-1 2 16,-1 1 0-16,4-5 0 0,-9-3 33 0,3 8 6 16,3-3 2-16,-6-5 0 0,0 0-10 0,0 0-2 15,6 0 0-15,0 0 0 0,-6 0 0 0,6-5-8 16,-3 0 12-16,3 2-4 0,-6 3 2 0,3-3 0 16,-3-2 0-16,3 0 0 0,0 0 2 0,-3-1 0 15,0 1 0-15,0 5 0 0,0-5-3 0,0 5 0 16,0 0 0-16,0 0 0 0,0 0-9 0,0 0 8 15,0 0-8-15,0 0 8 0,0 0-8 0,0 0 0 16,0 0 0-16,6 2 0 0,0 4-9 0,3-1-4 16,-3 3-1-16,3 2 0 0,-3 1 6 0,0 2 8 0,3-2-13 15,-9 2 5-15,6 0 8 0,-3 3-12 0,0-5 12 16,0 2-12-16,-3 0 40 0,0-2 7 0,-3 2 1 16,0-2 1-16,3-1-1 0,-3 1 0 15,-3-1 0-15,6-2 0 0,-9 0-27 0,3 0-9 0,-3 0 0 0,-3-3 0 31,3 3-27-31,-3-5-12 0,-3-3-2 0,3 3-570 0,3-6-113 0</inkml:trace>
  <inkml:trace contextRef="#ctx0" brushRef="#br0" timeOffset="934909.07">6666 17605 518 0,'0'0'46'0,"0"0"-37"0,0 0-9 0,0 0 0 0,-6 0 166 0,6 0 31 16,-6 0 7-16,1 0 0 0,-4 3-103 0,6 0-21 15,3-3-4-15,-6 2 0 0,0 1-28 0,6-3-6 16,-6 3-1-16,6-3 0 0,-3 5-21 0,-3 3-4 16,6-8 0-16,-3 5-1 0,3-5-15 0,0 8 0 15,0-8 0-15,0 8-10 0,0-8 10 0,3 5 0 16,-3-5-9-16,0 0 9 0,9 8 0 0,-9-8 0 0,6 3-9 0,0-3 9 16,3 0 0-16,-3-3 0 0,-1 1 0 0,1-4 0 15,-3 1 17-15,3-3 1 0,0 0 0 0,-3 3 0 16,0-6 15-16,0 1 3 0,3 2 1 0,-3 0 0 15,-3 0-3-15,0-3-1 0,0 1 0 0,-3 2 0 16,3 0-25-16,0 0-8 0,-3 0 0 0,0 5 0 16,0-2 0-16,3 5-9 0,-3-3 1 0,-3 1 0 31,6 2-16-31,-6 0-2 0,0 0-1 0,0 2-548 0,1-2-109 0</inkml:trace>
  <inkml:trace contextRef="#ctx0" brushRef="#br0" timeOffset="939912.2987">5116 16764 655 0,'0'0'28'0,"0"0"8"0,0 0-36 0,0 0 0 16,0 0 0-16,0 0 0 0,0 0 40 0,0 0 2 15,0 0 0-15,0 0 0 0,0 0-42 0,0 0-12 16,0 0-1-16,0 0 0 0,0 0 1 0,0 0 1 16,0 0 0-16,0 0 0 0,0 0 11 0,0 0 8 0,-6 0-8 0,6 0 11 15,0 0 2-15,0 0 1 0,0 0 0 0,0 0 0 16,0 0 8-16,0 0 2 0,0 0 0 0,0 0 0 16,0 0 3-16,0 0 1 0,0 0 0 0,9-3 0 15,-3-2 5-15,-6 5 2 0,5-3 0 0,4 1 0 16,-6-4 2-16,6 1 1 0,0 3 0 0,0-4 0 15,-3-2-6-15,3 3-2 0,3 0 0 0,-3-3 0 16,3 3-8-16,0-3-2 0,0-3 0 0,2 0 0 16,1 1 0-16,0-1-1 0,3 1 0 15,-3 2 0-15,6-3 0 0,-3-2 0 0,0 5 0 0,2-3 0 16,4 1-19-16,-3-1 0 0,3-2 8 0,-3 5-8 16,2-3 0-16,1 4-17 0,0-4 3 0,3 0 1 15,-3 1 13-15,-3 2 0 0,5-3 0 0,4 1 0 16,-3-1 10-16,3 3-2 0,-1-2 0 0,1 2 0 0,0-3 1 15,3 0 0-15,-1-2 0 0,4 3 0 0,-6-4-9 16,0 1 0-16,2-3 0 0,-2 3-11 0,3-3 11 0,0 3 11 16,-4-6-3-16,7 4 0 0,0-4 6 0,0 3 1 15,-7-5 0-15,4 3 0 0,6-1 1 0,-6 0 0 16,2 1 0-16,-2 2 0 0,0 0 4 0,2 0 2 16,-2 0 0-16,3 1 0 0,0-4 1 0,-1 3 0 15,1 0 0-15,0 0 0 0,3 1-7 0,-4 1-2 16,-2-2 0-16,0 1 0 0,-4 1-1 0,4-2 0 15,-3 1 0-15,0 1 0 0,0-2 2 0,-1 3 0 16,7-3 0-16,-6 3 0 0,-9 0 4 0,8-3 1 16,4 3 0-16,0 0 0 0,-6-3-6 0,2 2-1 0,4 1 0 15,-3 0 0-15,0-3-13 0,-1 3 11 16,-2 2-11-16,0 3 10 0,6-5 1 0,-6 0 0 0,-1 2 0 0,-2 1 0 16,6-1-3-16,-9-2-8 0,-3 2 12 0,-1 1-4 15,7 2-8-15,0-3 0 0,-6 1 9 0,3 2-9 16,0 0 15-16,-1-3-2 0,-2 3 0 0,0 0 0 15,-6 3-13-15,3-3-8 0,0-2 8 0,-3 4-13 16,-3 1 13-16,0 0 0 0,6-1 0 0,-4-2 0 16,-5 6 0-16,3-3 0 0,0 2-10 0,0 0 10 15,0-2-32 1,-3 5-3-16,-3-3 0 0,3 1 0 0,0 2-141 0,-6 0-28 0</inkml:trace>
  <inkml:trace contextRef="#ctx0" brushRef="#br0" timeOffset="940797.6281">8250 15261 518 0,'0'0'46'0,"0"0"-37"16,-3 0-9-16,-3-2 0 0,6 2 97 0,0 0 18 16,-3-3 3-16,-6-2 1 0,3 2-51 0,0 0-9 15,-3-2-3-15,0 2 0 0,0 1 7 0,0-1 1 0,3 0 0 0,-2-2 0 16,-10 2-5-16,6 1-1 0,6 2 0 0,-3 0 0 16,-3-3-19-16,0 6-4 0,3-3-1 0,3 2 0 15,-3 1-10-15,0-3-1 16,-3 5-1-16,7 1 0 0,2-1-10 0,-6 3-1 0,-3 0-1 0,3 0 0 15,3 2-10-15,0 1 12 0,-9 2-12 0,6 0 12 16,3 6-12-16,0-3 0 0,-3 2 0 0,6 1 0 16,0-1-9-16,3 1 9 0,3-1-12 0,-3 1 12 15,0-3-22-15,6 2 2 0,9-4 1 0,-3 1 0 16,-3-1 19-16,0-1-10 0,9 0 10 0,-3-2-8 16,-1-3 8-16,-2-3 0 0,0-2 0 0,6-1 0 15,3-2 16-15,-3-5 0 0,-3 2-1 0,0-5 0 16,5 0-7-16,-5-2-8 0,-6-1 11 0,0-2-11 15,3 0 25-15,0 0-1 0,-6-6-1 0,-3 1 0 16,-3-1-4-16,3 3-1 0,-3-2 0 0,-3 2 0 0,-3-3-1 16,0 3 0-16,3 0 0 0,-9 3 0 0,-6 0-17 0,0 0-9 15,6 5 1-15,-2-3 0 16,-10 3-24-16,-3 0-4 0,3 3 0 0,-6 5-534 16,1 0-106-16</inkml:trace>
  <inkml:trace contextRef="#ctx0" brushRef="#br0" timeOffset="941570.3163">5202 16706 921 0,'0'0'40'0,"-6"0"10"0,3 5-40 0,0-5-10 15,0 0 0-15,-3 0 0 0,3 0 120 0,3 0 21 16,0 0 5-16,-6 0 1 0,0 0-86 0,0 0-17 16,3-3-3-16,-3 1-1 0,0-1-28 0,0 3-12 15,0 3 8-15,0-3-8 0,-2-5 0 0,2 5 8 0,-3 2-8 16,0 1 0-16,0-1 17 0,-3 1-1 0,0 5-1 16,0-3 0-16,3 3-15 0,-3 0 11 15,-3 3-11-15,3-1 10 0,4 4-10 0,-4 1 0 0,-3-1 0 0,3 2 0 16,6 2-24-16,-3-2 0 0,0-3 0 0,6 0 0 15,-3 3 24-15,6 0 0 0,-3 0 0 0,3 3 0 16,3-6 0-16,3 3-9 0,0-3 9 0,9 0 0 16,-9-2-12-16,6-1 4 0,6 1 8 0,2-1-13 15,-5-4-2-15,3-4 0 0,3 1 0 0,0 0 0 16,-6-6 15-16,0 3-9 0,0-3 9 0,-1 1-8 16,1-4 17-16,0-1 4 0,-3-1 1 0,3 0 0 15,-3-3 23-15,0 0 5 0,-3-4 1 0,0 1 0 16,0 1-7-16,-3 0-2 0,-1-3 0 0,-2 0 0 15,3 3-14-15,-6 0-4 0,3-1 0 0,-3 4 0 16,-3-1-8-16,0 1-8 0,-3 2 12 0,1 0-12 16,-4 0 11-16,0 0-11 0,0 5 10 0,0 1-10 15,-3-1 0-15,-3 0 0 0,3 1-11 0,-3 2 11 0,3 2-23 0,-6 1 3 16,1 0 1-16,2-1 0 16,3 4-93-16,-3-1-18 0,-9 0-4 0,6 6-1 0</inkml:trace>
  <inkml:trace contextRef="#ctx0" brushRef="#br0" timeOffset="948126.4833">5127 18396 115 0,'0'0'10'0,"0"0"-10"0,0 0 0 0,0 0 0 15,0 0 140-15,0 0 25 0,0 0 6 0,0 0 1 16,0 0-101-16,0 0-20 0,0 0-4 0,0 0-1 15,0 0-7-15,0 0-2 0,0 0 0 0,0 0 0 16,0 0-16-16,0 0-3 0,-2 6-1 0,2 2 0 16,-3-3 8-16,3 6 2 0,-3-1 0 0,3 1 0 15,0 2 12-15,0-2 2 0,0-1 1 0,0 6 0 16,-3-3-6-16,3 0-2 0,0 1 0 0,-3 2 0 16,0-3 1-16,3 0 0 0,0 0 0 0,0 3 0 0,0 0-18 15,-3 0-3-15,3 0-1 0,0 0 0 0,0 0-13 0,0 2 0 16,0-2 0-16,3-3 0 0,0 0-16 0,0 1-5 15,0-4-2-15,-3 3 0 16,6-5-29-16,-4 3-5 0,-2-11-2 0</inkml:trace>
  <inkml:trace contextRef="#ctx0" brushRef="#br0" timeOffset="949286.5117">5327 18600 172 0,'0'0'16'16,"0"0"-16"-16,0 0 0 0,0 0 0 0,0 0 189 0,0 0 35 15,0 0 8-15,0 0 0 0,0 0-144 0,0 0-28 16,0 0-7-16,0 0-1 15,0 0-38-15,0 0-14 0,0 0 9 0,0 0-9 0,0 0 0 0,0 0 0 16,0 0-14-16,0 0 5 0,0 0 9 0,6 6 0 16,3-4 0-16,-3 1 0 0,0 2 11 0,-6-5-3 15,0 0 0-15,6 3 0 0,0-1 15 0,3 1 2 16,-1-3 1-16,7 3 0 0,-3-3 6 0,3 0 2 16,-3 0 0-16,6 0 0 0,-3-3-9 0,0 0-1 15,6 1-1-15,-7-4 0 0,7 1-12 0,0 0-3 16,0 0 0-16,3-1 0 0,-3 1-8 0,2-3 0 0,-2 3 0 15,0-1 8-15,3 1-8 0,-3 0 0 0,3 0 0 0,-1-3 0 16,-5 2 0-16,9 4 12 0,-9-4-2 0,3 1 0 16,-1 0-10-16,1 2 0 0,0-2 9 0,0 0-9 15,0-1 21-15,-3 1 0 0,0 0 0 0,-4-3 0 16,1-3 1-16,3 1 0 16,-3 2 0-16,3-3 0 0,0-2-8 0,3 0-2 0,-1 2 0 0,7-2 0 15,0-3-3-15,-3 0-1 0,0 3 0 0,-4 0 0 16,4-1-8-16,0 1 0 0,-6 0 0 0,3 2 0 15,0-2 0-15,-3 0-11 0,2 0 11 0,-2-1-8 16,-3 4 8-16,3-3 0 0,-3-1 0 0,3 1 0 16,-3 0 0-16,-1-3 0 0,1-2 8 0,0 2-8 15,0-3 0-15,0 3 0 0,0-2 0 0,0-3 8 16,-3 2 0-16,6-2 0 0,-7 2 0 0,4-2 0 16,0 0-8-16,-3 3 0 0,0-4 8 0,3 6-8 0,-3-2 0 15,-3 2 8-15,3-2-8 0,-3 2 0 0,2 2 0 0,1 1 8 16,-6-3-8-16,3 6 0 0,0-3 0 0,0 2 0 15,0-2 0-15,-3 2 8 0,3 1-8 0,-3-4 0 16,0 4 0-16,0-3 0 0,-3-1 0 0,3 1 8 16,-3-3-8-16,3 0 8 0,-3-2-8 0,3-1 0 15,-3 3 8-15,0-5-8 0,-3 5 0 0,5-2 0 16,-2 2 0-16,0-3 0 0,0 1 0 0,0 2 0 16,0-2 0-16,-3-1-12 0,6 3 3 0,-6 3 0 15,3-6 0-15,0 6 0 0,0-3 9 0,0 0 0 16,-3 3 0-16,-3 0 0 0,6-3 0 0,-3 3 9 0,0-3-1 15,-3 3-8-15,3-3 21 0,0 0-2 0,-3-5-1 0,0 0 0 16,3 2-7-16,-3 1-2 0,3-6 0 16,-3 3 0-16,0-1-9 0,0 1 0 0,0 0 0 0,0 0-11 15,0 0 1-15,0 2 0 0,1-2 0 0,-1 3 0 16,0-1 10-16,0 1 0 0,0-4 0 0,0 1-8 16,0 3 8-16,0-3 0 0,0-1 0 0,3 4 0 15,-3-1 0-15,3 1 0 0,-6-1 0 0,3 1 0 16,0-3 0-16,0 2 0 0,0 1 0 0,0 2 0 15,0-3 0-15,0 3 0 0,0-2 0 0,0 5 0 16,0-3 0-16,0 2 0 0,0 1 0 0,0 0 0 16,0 2 0-16,0 1 9 0,0-3-9 0,0 5 0 15,0 0 12-15,-3 0-4 0,6-3 0 0,-3 3-8 16,0 0 20-16,-3-2-4 0,3-1 0 0,0-2 0 16,0 5-16-16,0-3 0 0,0 3 0 0,0 1 0 15,0 1 0-15,3-2-9 0,0 8-1 0,0 0 0 16,-2-5-6-16,2 5 0 0,0 0-1 0,0 0 0 0,0 0 2 0,0 0 1 15,0 0 0-15,0 0 0 0,0 0 1 0,0 0 0 16,0 0 0-16,-6 0 0 16,0 5-19-16,6-5-3 0,0 0-1 0,0 0 0 15,0 0-44-15,0 0-10 0,0 0-2 0,0 0 0 16,0 0-63-16,0 0-13 0,6-5-2 0,0 2-1 0</inkml:trace>
  <inkml:trace contextRef="#ctx0" brushRef="#br0" timeOffset="950192.3403">6756 16171 172 0,'0'0'16'0,"0"0"-16"0,0 0 0 0,0 0 0 16,0 0 211-16,0 0 39 0,0 0 8 0,0 0 2 16,-6-2-139-16,6 2-27 0,0 0-6 0,0 0 0 15,-6 0-34-15,6 0-6 0,0 0-2 0,0 0 0 16,0 0-26-16,-6 5-4 0,0-2-2 0,3 5 0 15,0-3-14-15,0 3 0 0,0 0 0 0,0 0 0 16,0 0 0-16,0 5 0 0,0 0 0 0,3 3 0 16,-3 0 9-16,0 0-9 0,3 2 8 0,-3 1-8 15,0-1 0-15,3 1 0 0,0-1 0 0,0 1 0 16,0-3 0-16,-3 0 10 0,3-6-2 0,0 1-8 16,0-1 32-16,-3-4 0 0,3-6 0 0,0 0 0 15,0 8-8-15,0-8-3 0,0 0 0 0,0 0 0 16,0 0-11-16,0 0-2 0,6-8-8 0,-3 0 12 0,3 0-12 15,-3-3 0-15,0 1 8 0,-3-1-8 0,3 0 0 0,0-2 8 16,0 3-8-16,0-1 0 0,-3-2 15 16,3 2-3-16,0 3-1 0,-3-2 0 0,0 2 5 0,0-3 0 15,3 6 1-15,-3 0 0 0,0 5 0 0,0-6 0 16,0 1 0-16,0 5 0 0,0 0-4 0,0-8-1 16,0 3 0-16,0 5 0 0,0 0-12 0,0 0 0 15,0 0 0-15,0 0 0 0,0 0 0 0,0 0 0 16,0 0-12-16,6-3 12 0,3-2-8 0,-3 2 8 15,0 3 0-15,3 3 0 0,0-1 0 0,-1 1 0 16,4 0 0-16,-3 2 0 0,3-2 0 0,0 2 0 16,0 3 0-16,-3-3 0 0,3 3 0 0,-3 0 11 0,3 0-3 0,-3-3-8 15,0 3 11-15,-4-2-11 0,4-1 10 0,-3 0-10 16,0 0 0-16,-6-5 0 0,6 6 0 0,-6-6 0 31,6 2-35-31,-6-2-6 0,0 0-2 0,0 0-860 0</inkml:trace>
  <inkml:trace contextRef="#ctx0" brushRef="#br0" timeOffset="951437.7734">7131 17370 1263 0,'0'0'56'0,"0"0"12"0,-3 5-55 0,0-2-13 0,3-3 0 0,0 0 0 16,-3 2 78-16,3-2 13 0,0 0 2 0,0 0 1 15,0 0-50-15,0 0-11 0,-6-2-1 0,6-1-1 16,0 3-31-16,0-5 0 0,-3 0 0 0,3-3-10 16,3 0-6-16,-3 2 0 15,0 1-1-15,0 0 0 0,3-3-4 0,0 3-1 0,0-3 0 0,0 2 0 16,0-2 3-16,3 3 1 0,6-5 0 0,-6 2 0 16,-1 2 4-16,4-2 1 0,6 0 0 0,-3 1 0 15,-6-1 2-15,0 2 1 0,3-2 0 0,3 6 0 16,-3-4-13-16,3 6-2 0,-3-2-1 0,0 4 0 0,3-2 26 15,-6 6 0-15,-1 2 9 0,1 2-9 16,6-2 0-16,-6 5 0 0,-3 1 0 0,-3 2 0 0,6-1 0 0,-3 4 0 16,-3-1 0-16,3 1-12 0,0-1 12 15,-3 1 0-15,3 0 12 0,0-1-12 0,-3 1 0 0,3-4 0 16,6 1 0-16,-3 0 0 0,-6-3 0 0,3 1 0 16,6-4 0-16,0-2 0 0,-3 0 0 0,0-3-9 15,3-2 9-15,3 0 0 0,-4-3-12 0,-2-3 4 16,0-5 0-16,3 0 0 0,0 0 8 0,-3-2 0 15,-6-1 8-15,3 0-8 0,6-2 19 0,-6-3-1 16,0 1 0-16,-3 1 0 0,3-2 0 0,0 1 0 16,-3-1 0-16,0 0 0 0,-6 0 14 0,3 3 2 15,3-3 1-15,-3 0 0 0,-6 3-13 0,3-1-2 0,3 1-1 16,0 3 0-16,-3-1-11 0,0 0-8 0,3 4 9 0,0-1-9 16,-3 2 9-16,0 1-9 0,1 2 8 0,5 3-8 15,0 0 0-15,0 0 0 0,-12 0 0 0,12 0 0 16,0 0-10-16,0 0-1 0,-9 8 0 0,3 0 0 15,3-2 11-15,0 4 0 0,0 3 0 0,-3 1-8 16,3-1 8-16,3 0 0 0,0 3 0 0,-3 0 0 16,-3 0 0-16,3 5 0 0,6-3 0 15,-3 1 0-15,-3 2 0 0,0 0 0 0,6-2 0 0,0 5 0 16,0-3 0-16,3 3 0 0,0-1 0 0,3 1-8 16,0-3-39-16,0 0-7 15,-3-2-2-15</inkml:trace>
  <inkml:trace contextRef="#ctx0" brushRef="#br0" timeOffset="951886.5695">7550 17751 1443 0,'-11'3'64'0,"11"-3"13"0,0 0-61 0,0 0-16 0,0 0 0 0,0 0 0 15,5 2 24-15,-5-2 3 0,6-2 0 0,-6 2 0 16,3-6-16-16,3 4-3 0,3-6-8 0,-6 2 12 15,-3-2-1-15,6 1-1 0,3 1 0 0,-3-2 0 16,-6 0 10-16,0 0 1 0,9 0 1 0,-3 1 0 16,-6-1 8-16,0 2 2 0,3-2 0 0,6 0 0 15,-3 0-20-15,-3 3-4 0,-3 5-8 0,3-5 12 16,6 2-12-16,-9 3 0 0,0 0 0 0,0 0 0 16,3-2 0-16,-3 2 8 0,0 0-8 0,0 0 12 15,0 0 9-15,0 10 2 0,-3 1 0 0,0 2 0 16,0 0-3-16,3 6-1 0,3-3 0 0,-6 2 0 15,-3 3-2-15,6 0 0 0,6 1 0 0,0-1 0 16,-12 3-7-16,6-3-2 0,3 0 0 0,0-3 0 16,0-2-40-16,0 3-9 0,0-6-2 0</inkml:trace>
  <inkml:trace contextRef="#ctx0" brushRef="#br0" timeOffset="955973.549">8464 15446 403 0,'0'0'17'0,"0"0"5"0,0 0-22 0,0 0 0 15,0 0 0-15,0 0 0 0,0 0 92 0,0 0 15 16,0 0 2-16,0 0 1 0,0 0-50 0,0 0-9 15,0 0-3-15,0 0 0 0,-6 3-14 0,6-3-3 16,0 0-1-16,0 0 0 0,0 0-10 0,0 0-1 16,-9 3-1-16,9-3 0 0,0 0 9 0,0 0 1 0,-6 0 1 0,6 0 0 15,0 0 15-15,0 0 4 0,0 0 0 0,0 0 0 16,0 0-12-16,0 0-3 0,-6 2 0 0,6-2 0 16,0 0-19-16,0 0-4 0,0 0-1 0,0 0 0 15,0 0-9-15,0 0 0 0,-6 6 0 0,6-6 8 16,0 0-8-16,0 0 8 0,0 0-8 0,0 0 8 15,0 5 8-15,0-5 0 0,0 0 1 0,0 8 0 16,3-3 2-16,3 0 0 0,-3 1 0 0,3-1 0 16,3 0 0-16,-3 1 0 0,3 2 0 0,3-3 0 15,3 0-19-15,0 0-14 0,3 1 2 0,-3-1 1 16,-1 0 19-16,4 3 3 0,-3-2 1 0,6 1 0 16,-3 1-12-16,3 3 0 0,-3-3 0 0,2 2 0 15,1-2 0-15,0 6 0 0,0-4 0 0,0 3 0 16,0 3 0-16,2 0 0 0,-2 0 0 0,3 0-11 0,3 0 11 0,0 2 0 15,-1-2 0-15,4 0 0 0,-3 0 0 16,0 0 11-16,0 2-11 0,-4-2 12 0,4 0-12 0,0 0 10 16,-3 0-10-16,3 2 10 0,-1 1-10 0,1-1 0 15,0 1 0-15,3-1 0 0,-4 4 0 0,4-1 0 16,3 0 0-16,-3 0 0 0,-3 6 0 0,2-4 0 16,1-1 0-16,3-1 0 0,-3 3 0 0,-1-3 8 15,-2 0 0-15,3-3 0 0,0 4 9 0,-1-4 2 16,1 1 0-16,0-1 0 0,0-2-7 0,-1 0-2 15,1 2 0-15,0-4 0 0,-3-1-1 0,3 3 0 16,-1 0 0-16,4 2 0 0,-3-2-9 0,0 3 0 16,-4-1 0-16,1-2 0 0,0 2 0 0,0-2 15 15,0 6-3-15,-4-1 0 0,1 2-12 0,3-1-16 0,-3-4 3 0,0 1 1 16,-1-1 12-16,1 1 0 0,3-1 0 0,-3-2 0 16,6 0 13-16,-7-3-1 0,-2 3 0 0,0-5 0 15,0 2-20-15,0-5-5 0,-3 0-1 0,-4 0 0 31,1 0-12-31,-3 0-2 0,0-3-1 0,-3 0-539 0,-3 0-108 0</inkml:trace>
  <inkml:trace contextRef="#ctx0" brushRef="#br0" timeOffset="956748.0422">8545 15206 115 0,'0'0'0'0,"0"0"10"15,0 0-10-15,-3 0 0 0,3 0 0 0,-9 2 0 0,3-2 180 0,0 0 35 16,0-2 6-16,0 2 2 0,0-3-153 0,0 3-30 16,0-3-7-16,3 3-1 0,3 0-5 0,-6-2-2 15,3-1 0-15,3 3 0 0,0 0 7 0,0 0 0 16,-6-3 1-16,6 3 0 0,0 0 7 0,0 0 2 16,0 0 0-16,0 0 0 0,0 0-19 0,6-5-4 15,0 0-1-15,3 0 0 0,0 2-2 0,6 0-1 16,0-2 0-16,6 2 0 0,5-2 8 0,-2 2 1 15,6-2 1-15,0 0 0 0,-1-1-8 0,4 1-1 16,-3-3-1-16,3 0 0 0,-1-2 4 0,4 2 1 16,3-5 0-16,2 2 0 0,-5 0-4 0,3 1-1 15,0-3 0-15,-1 2 0 0,-2 3-7 0,-3-5 0 0,2 2-8 0,1 1 12 16,-6 2-12-16,3-3 0 0,-1 3 8 0,1 0-8 16,-3 3 0-16,-3-3 0 15,-3 3 0-15,2-1 0 0,-5 4 0 0,3-1 0 0,0 1 0 0,-3 2 0 16,-3-3 0-16,-1 6 0 0,1-3 0 0,-3 2-10 15,0 1-12-15,-3-3-2 0,-3 0-1 0,0 0-494 16,-3 2-98-16</inkml:trace>
  <inkml:trace contextRef="#ctx0" brushRef="#br0" timeOffset="957147.9711">9363 15177 115 0,'0'0'10'16,"0"0"-10"-16,-3 5 0 0,3-5 0 0,-6 2 237 0,6-2 46 15,0 0 9-15,-6 0 1 0,6 0-173 0,0 0-34 16,0 0-7-16,0 0-2 0,-6 0-28 0,6 0-5 16,-3-5-2-16,3 5 0 0,-6-5-28 0,6 5-6 15,0-5 0-15,0 5-8 0,0 0 10 0,0 0-10 0,0 0 8 0,0 0-8 16,0 0 0-16,0 0 8 0,9 5-8 0,-3 3 0 16,3 2 0-16,-3 4 0 0,0 1 0 0,0 4 0 15,3 0 0-15,-3 2 0 0,-3 5 0 0,3 1 0 16,0-1 0-16,0 1 0 0,0 2 0 15,-3 0 0-15,0 0 8 0,6 3-8 0,-3-1 8 0,-3-2-8 16,-3 1 0-16,3-1 0 0,-1-3 0 0,-2-2 0 16,0-3-13-16,-2-2-2 0,2-4 0 0,-3-1-466 15,-3-4-94-15</inkml:trace>
  <inkml:trace contextRef="#ctx0" brushRef="#br0" timeOffset="957576.4314">9304 15579 403 0,'0'0'17'0,"0"0"5"0,0 0-22 0,0 0 0 16,0 0 0-16,0 0 0 0,0 0 218 0,0 0 39 15,0 0 8-15,0 0 2 16,0 0-155-16,0 0-32 0,0 0-5 0,0 0-2 0,0 0-25 0,0 0-6 16,0 0-1-16,0 0 0 0,0 0-21 0,0 0-5 15,0 0-1-15,0 0 0 0,6 10-6 0,0 1 0 0,-4-1-8 0,1 1 12 16,3 0-12-16,-3 4 0 16,0-1 8-16,-3 2-8 0,3-1 8 0,-3 4 0 0,3-3-8 15,-3 0 12-15,0 0 20 0,0-3 4 0,0 0 1 0,0 0 0 16,0 1-28-16,-3-4-9 0,3 1 0 0,0-1 0 15,-3-4 0-15,3-6 0 0,0 7 0 0,0-7 0 16,0 0-12-16,0 0-5 0,0 0-2 0,0 0 0 16,0 0 3-16,0 0 1 0,6-5 0 0,0 0 0 15,0 0 15-15,0-6 0 0,3 0 0 0,-3-2 0 16,3 0 0-16,3 0 0 0,0 0 9 0,0-1-9 16,-3-2 8-16,6 3-8 0,-1-3 0 0,1 3 9 15,-6 0-19-15,0 0-4 0,0-1-1 0,0 6-546 16,-3-2-110-16</inkml:trace>
  <inkml:trace contextRef="#ctx0" brushRef="#br0">9661 15409 1695 0,'0'0'37'0,"0"0"8"0,0 0 2 0,0 0 1 0,-3-5-39 0,0 0-9 0,3-1 0 0,0-1 0 15,-3-4 34-15,3 3 5 0,3-3 1 0,0 3 0 16,0-5-30-16,3 0-10 0,-3 0 0 0,6 2 9 15,0-2-9-15,-3 2 0 0,-1 1 0 0,4-1 0 16,-3 3-12-16,0 3-2 0,3 2 0 0,-3-2 0 16,-6 5-11-16,3 3-3 0,-3-3 0 0,6 2 0 0,-3 6 17 0,0 3 11 15,3 2-13-15</inkml:trace>
  <inkml:trace contextRef="#ctx0" brushRef="#br0" timeOffset="958682.7658">10155 15658 1335 0,'0'0'29'0,"0"0"7"0,0 0 0 0,0 0 2 0,0 0-30 0,0 0-8 16,0 0 0-16,0 0 0 0,0 0 20 0,0 0 4 16,0-5 0-16,3-1 0 0,0 1-8 0,-3 0 0 15,3-3-1-15,0 3 0 0,3-1 8 0,-3 1 1 16,3 0 1-16,-3-1 0 0,3 1-25 0,-3 0 8 16,3 2-8-16,0-2 0 0,-1 2 13 0,1 1-2 0,0-1-1 0,-6 3 0 15,0 0-10-15,0 0 0 0,0 0 0 0,0 0 8 16,0 0-8-16,0 0 0 0,3 8 0 0,0 3 0 15,-3-1 15-15,-3 6 1 0,3-3 0 0,-3 6 0 16,0-1 20-16,0 3 5 16,0-2 1-16,0 2 0 0,3 0 19 0,-3-2 4 0,1-1 1 0,2 1 0 15,2-3-39-15,1 0-8 0,0-3-2 0,3-3 0 32,0 4-39-32,3-4-8 0,3-2-2 0,-3 0-578 0,3 0-116 0</inkml:trace>
  <inkml:trace contextRef="#ctx0" brushRef="#br0" timeOffset="960375.9266">9640 15388 748 0,'0'0'67'0,"0"0"-54"0,0 0-13 0,0 0 0 15,0 0 149-15,0 0 27 0,0 0 6 0,0 0 1 16,0 0-111-16,0 0-23 0,0 0-4 0,0 0-1 0,0 0-28 16,0 0-7-16,0 0-1 0,0 0 0 0,0 0-8 0,3-5 0 15,3 0 0-15,-3-1 0 0,0 1 0 16,-3 5 8-16,3-5-8 0,-3 5 8 0,0 0-8 0,0 0 0 15,6 0 0-15,-6 0 8 0,0 0-18 0,0 0-4 16,0 0-1-16,6 0 0 0,0 5 15 0,3 3 0 16,-6-3 0-16,3 6 0 0,-3-1-20 0,-1 4 3 15,4-1 0-15,3-3 0 0,-3 4 17 0,0-1 12 16,0 0-1-16,0 0-1 0,0 3 2 0,3-5 1 16,-3 2 0-16,3-5 0 0,-3 0-2 0,0 0-1 15,3-3 0-15,0-2 0 0,-3-1 6 0,3-2 2 16,-3-2 0-16,2 2 0 0,1-5-6 0,-3-1 0 15,3 1-1-15,0-3 0 0,0-3-11 0,0 1 0 0,0-3 0 0,-3-1 8 16,3-2-8-16,-3 1 0 0,-3 1 0 0,0-4-11 16,0-1 11-16,-3 3 0 0,3-2-9 0,-3 2 9 15,0 0 0-15,-3 0 0 0,3 0 0 0,-3 1 8 16,0 1-8-16,0 4 0 16,0-1 0-16,0 1 0 0,0 2 12 0,-3-3 4 0,3 0 1 0,0 4 0 15,-3-1-1-15,3 0 0 0,-3 0 0 0,3 0 0 16,0 3 0-16,-3-1 0 0,0 1 0 0,3 2 0 15,0-2-3-15,3 5-1 0,-6 0 0 0,3 0 0 16,3 0 0-16,-3 3 0 0,-3 5 0 0,6 0 0 16,-3-1-12-16,1 7 0 0,-1 2 8 0,3 2-8 15,0 6 0-15,0 0 0 0,0 2 0 0,3 3 0 16,-6 0-8-16,3 3 8 0,0 0 0 0,0 2 0 16,0-2 0-16,3 2 0 0,-1 3 0 0,1 0 0 0,3 6 0 0,-3-1 0 15,0 0 0-15,3 1 0 0,-3-1 0 16,6-2-8-16,-3 0 8 0,3-3-13 15,3 0-16-15,-6-3-3 0,0-2-1 0,0-6 0 16,0 1-115-16,-3-9-22 0,3 9-5 0,-6-27-1 0</inkml:trace>
  <inkml:trace contextRef="#ctx0" brushRef="#br0" timeOffset="962818.566">10661 16867 1209 0,'0'0'108'0,"0"0"-87"0,0 0-21 0,-3 5 0 16,3-5 72-16,-3 6 9 0,3-6 3 0,-3 5 0 15,3-5-44-15,-3 5-9 0,3-5-2 0,0 0 0 16,-6 3 3-16,3 0 1 0,3-3 0 0,-3 5 0 15,-3 3 13-15,6-3 2 0,-3 3 1 0,0 0 0 16,0 0-9-16,3 3-3 0,0-3 0 0,0 2 0 16,3 3-27-16,3 1-10 0,-3-1 0 0,3 0 9 0,3-2-9 0,0-1-17 15,0 3 4-15,0-2 1 0,3-3 12 0,-3 0 0 16,3-3 0-16,-1-2 0 0,1-1 0 0,-3-4 0 16,3 2 0-16,3-3 0 0,-3 1 0 0,3-4 0 15,-3-4 0-15,0 2 0 0,3-3 15 0,-4 1-1 16,-2-1 0-16,3-2 0 0,-3 2 5 0,0 1 1 15,0-4 0-15,0 4 0 0,0-1-7 0,-3 1-1 16,0 2 0-16,-3 0 0 0,-3 0 7 0,0 2 1 16,0 6 0-16,0-5 0 0,0 0 11 0,0 5 2 15,-6-3 1-15,0 3 0 0,0-2-14 0,-6-1-4 0,-9 0 0 16,0 6 0 0,1-3-90-16,-4 0-18 0,-6-3-4 0,0 3-891 0</inkml:trace>
  <inkml:trace contextRef="#ctx0" brushRef="#br0" timeOffset="974735.2296">6023 7784 1209 0,'0'0'108'0,"0"0"-87"0,0-5-21 0,-3-1 0 16,3-1 172-16,6 1 31 0,-6-2 5 0,6 0 2 16,-3-2-137-16,3 4-27 0,3-4-6 0,-3-1 0 15,3-2-18-15,3 0-3 0,0 0-1 0,0-1 0 16,3 1-18-16,0-3 0 0,2 3 0 0,4 0 0 16,-3 0 0-16,3-1-16 0,0 4 4 0,0 2 0 15,-6 0 0-15,-1 0 1 0,1 3 0 0,0 2 0 16,3 3 11-16,0 0-8 0,-3 3 8 0,3-1-8 15,-3 6 8-15,-1 0 0 0,-5 3 0 0,3 2 0 16,-3 0 0-16,-3 6 9 0,0-1-1 0,-3 3-8 16,3 1 21-16,-6 1-2 0,-6 7-1 0,0-1 0 15,0 2 0-15,-3-1 0 0,0-1 0 0,-6 2 0 0,-5-2-5 0,2 1-1 16,-3-4 0-16,3 0 0 0,3 1 2 0,0-3 0 16,-6-3 0-16,4 0 0 0,-1-5-14 0,3 0 11 15,0-6-11-15,0-2 10 0,3 0-10 0,0-2 0 16,0-6 9-16,0 0-9 0,6 0-13 0,1-6-7 15,-4 1-2-15,3 0 0 0,3-1 22 0,0-2-11 16,3-2 11-16,0 2-8 16,0 0-18-16,3 3-3 0,6-3-1 0,-3 5 0 0,2-2 15 0,4 5 3 15,3-3 1-15,0 3 0 0,6 3 11 0,0 0-12 16,-6-1 12-16,6 6-12 0,-1-3 12 0,7 3 0 16,-6-2 0-16,3 2 8 0,-3-1-8 0,-3 1 0 0,-1-2 8 15,1-1-8-15,0 0 0 0,-3 1 0 0,-3-4 0 0,0 1 0 31,-3 0-20-31,3-1-6 0,-6-2-1 0,-6 0 0 16,0 0-49-16,0 0-11 0,0 0-1 0</inkml:trace>
  <inkml:trace contextRef="#ctx0" brushRef="#br0" timeOffset="974953.4143">6080 8027 1036 0,'-12'-5'92'0,"9"0"-73"0,0 2-19 0,-3-2 0 15,3 0 156-15,3-3 27 0,-3 2 5 0,6-2 2 16,-3 3-74-16,3 3-16 0,3-4-2 0,0 1-1 16,0 0-39-16,3-1-8 0,0-2-2 0,3 3 0 0,3 0-26 15,0-3-6-15,-1 0 0 0,4 0-1 0,3 3-15 0,-3-1 0 16,0-1-9-16,3-4 9 16,5 3-40-16,-2 0-1 0,3 0-1 0,-3 3 0 15,0-3-46-15,-3 3-10 0,-1-1-2 0,1 1-745 16</inkml:trace>
  <inkml:trace contextRef="#ctx0" brushRef="#br0" timeOffset="975480.3349">6717 8027 1800 0,'0'0'80'0,"0"0"16"0,0 0-77 0,0 0-19 16,0 0 0-16,0 0 0 0,0 0 76 0,0 0 11 16,0 0 2-16,0 0 1 0,0 0-52 0,0 0-10 15,0 8-3-15,0 0 0 0,3 0-25 0,-3 3 0 16,3-1 0-16,0 1 0 0,3 0 15 0,0 2-3 16,-3 0 0-16,3-2 0 15,-3 2-35-15,3-3-7 0,-3-2-2 0,0 0 0 16,6-2 0-16,-3-1-1 0,-1 0 0 0,-5-5 0 15,6 6-50-15,0-1-9 0,3-3-3 0,-9-2 0 16,0 0-129-16,6-2-25 0</inkml:trace>
  <inkml:trace contextRef="#ctx0" brushRef="#br0" timeOffset="975651.3941">6887 8051 1450 0,'0'0'32'0,"6"-5"6"0,-6-3 2 0,3 3 1 0,3-6-33 0,-6 3-8 0,5 3 0 0,-5 0 0 15,3-1 87-15,-3 6 15 0,0 0 3 0,0 0 1 16,0 0-35-16,0 0-7 0,0 0-2 0,0 0 0 15,0 0-27-15,0 0-6 0,-3 8-1 0,1 6 0 16,-1 1-19-16,-3 4-9 0,0 5 8 0,-3 0-8 16,6 2 0-16,-6 3 0 0,0 3 0 0,0 0 0 31,3-3-20-31,0 2-10 0,0-1-2 0,0-1-900 0</inkml:trace>
  <inkml:trace contextRef="#ctx0" brushRef="#br0" timeOffset="976555.105">6047 7244 806 0,'0'0'36'0,"0"0"7"0,0 0-35 0,0 0-8 0,0 0 0 0,0 0 0 15,0 0 186-15,0 0 35 0,0 0 7 0,0 0 2 16,0 0-151-16,0 0-31 0,0 0-5 0,0 0-2 16,0 0-12-16,0 0-2 0,0 0-1 0,6 0 0 15,3-2-10-15,-3-1-3 0,3 0 0 0,3 1 0 16,-3-1-13-16,3 3 11 0,0-3-11 0,6 1 10 15,-4 2 1-15,10 0 0 0,-3 0 0 0,3 2 0 16,-3 1 1-16,0 0 0 0,5 2 0 0,-2-2 0 16,3 2-12-16,0 0 0 0,0 1 0 0,-1-1 0 15,-2-3 15-15,3-2-3 0,-3 0 0 0,0 0 0 16,-1 0 10-16,1 0 2 0,-3-2 0 0,0-1 0 0,-3 1-3 0,3 2 0 16,-4-6 0-16,-2 4 0 15,0-4-5-15,-3 4-2 0,0-4 0 0,-3 4 0 16,-3-1 5-16,0 0 1 0,-6 3 0 0,0 0 0 0,0 0 12 0,3-5 2 15,-3 5 1-15,0 0 0 0,0-5-15 0,-3 0-2 16,-3 2-1-16,0 0 0 0,-3-2 3 0,0 0 1 16,-3 2 0-16,-3 0 0 0,3-2-4 0,0 2-1 15,-2 1 0-15,-1-1 0 0,3-2-16 0,0 0 0 16,0-1 0-16,0 1 0 16,0 0-31-16,3-1-9 0,3 1-3 0,0 0-1103 0</inkml:trace>
  <inkml:trace contextRef="#ctx0" brushRef="#br0" timeOffset="977323.0555">7134 7760 1105 0,'0'0'48'16,"0"0"12"-16,0 0-48 0,0 0-12 0,9-5 0 0,-9 5 0 15,0-8 84-15,0 8 16 0,0 0 2 0,9-3 1 0,-3-2-25 0,-6 5-5 16,0 0-1-16,5-5 0 0,7-1-20 0,-3 1-4 15,-9 5 0-15,6-2-1 0,9-4-9 0,-6 6-2 16,-9 0 0-16,0 0 0 0,9 0-9 0,3 3-3 16,-3 0 0-16,3-1 0 0,-3 1-16 0,3-1-8 15,2 4 8-15,-2-1-8 0,-3-2 0 0,3 2 0 16,3-2-12-16,-3-1 12 16,-6 1-44-16,3-3 0 0,3 5-1 0,-3-2 0 15,-9-3-39-15,3 5-8 0,-3-5-2 0,3 8-426 16,0 0-86-16</inkml:trace>
  <inkml:trace contextRef="#ctx0" brushRef="#br0" timeOffset="977554.1546">7235 7969 345 0,'-21'11'31'0,"21"-11"-31"15,3 5 0-15,-3-5 0 0,-6 3 202 0,6-3 34 0,0 0 8 0,0 0 0 16,0 0-104-16,0 0-22 0,0 0-4 0,0 0-1 16,0 0-41-16,0 0-8 0,0 0-1 0,0 0-1 15,6-3-30-15,-6 3-5 0,0 0-2 0,0 0 0 16,9-3-8-16,-9 3-1 0,0 0-1 0,0 0 0 15,6-2 5-15,6 2 2 0,-3 2 0 0,0-2 0 16,-3 3 2-16,9 0 1 0,-1-1 0 0,1 1 0 16,-6 0-13-16,6-1-4 0,6 1 0 0,0 0 0 15,-9-1-8-15,6-2 0 0,-1 3-10 0,4-3-640 16,-6 3-128-16</inkml:trace>
  <inkml:trace contextRef="#ctx0" brushRef="#br0" timeOffset="980864.7494">7890 7848 766 0,'12'-27'34'0,"-3"17"7"15,-3-6-33-15,-1-3-8 0,1 1 0 0,3-4 0 16,6 1 40-16,-9 3 7 0,-6-3 1 0,6 2 0 16,3-2-32-16,-3 5-5 0,-6 0-2 0,0 3 0 15,3 0 25-15,-3-1 5 0,0 4 1 0,-3-1 0 0,-3 3 4 0,3 3 0 16,0 0 1-16,0-1 0 16,-9 4-9-16,6-1-1 0,6 3-1 0,-6 3 0 0,-3-1-21 0,0 1-4 15,4 5-1-15,2 0 0 0,-6 3-8 0,3-1 0 16,-3 3 0-16,3 1 8 0,-3-4 2 0,0 6 0 15,-3 0 0-15,3 2 0 0,6 1 2 0,-3 2 1 16,-6 3 0-16,3 0 0 0,6 0-1 0,0 2 0 16,0 1 0-16,-3 2 0 0,3-3 7 0,0 1 1 15,3-1 0-15,0 0 0 0,-2-2 10 0,4-3 2 16,4 1 1-16,0-4 0 0,-6 1 12 0,3-3 3 16,9-1 0-16,-3-1 0 0,0-1-11 0,3-3-1 15,0-2-1-15,3 3 0 0,3-3-9 0,-3 0-2 0,-1 0 0 16,4-6 0-16,6 1-24 0,-6 0 8 0,-3-1-8 15,3-2 0 1,3 0-96-16,-4-2-25 0,-5-1-5 0,-6-2-1 0</inkml:trace>
  <inkml:trace contextRef="#ctx0" brushRef="#br0" timeOffset="986160.4697">8173 7945 691 0,'8'6'61'0,"-8"-6"-49"0,0 0-12 0,0 0 0 15,0 0 197-15,0 0 37 0,0 0 7 0,0 0 2 16,0 0-144-16,0 0-29 0,0 0-6 0,0 0 0 15,0 0-30-15,0 0-6 0,0 0 0 0,0 0-1 16,0 0-14-16,0 0-2 0,0 0-1 0,0 0 0 16,0 0-10-16,3 5 8 0,0 3-8 0,-3 0 8 0,0 2-8 0,-3 4 0 15,-3-1-10-15,3 3 10 0,6 0-13 0,-6 2 3 16,-8 1 1-16,8-1 0 0,3-2 9 0,0 0 0 16,-9-3 0-16,6 0-8 0,3 1 8 0,3-4 9 15,-6 1-1-15,3-3-8 0,3 2 14 0,0-4-4 16,6-1-1-16,-3 0 0 0,-6-5 11 0,8 3 3 15,4 0 0-15,-3-3 0 0,0-3-23 0,3 3-8 16,6 0 0-16,-3-3 0 0,0 1 8 0,0-4 0 16,0-2-9-16,-1 3 9 0,4-3-24 0,-3 3 0 15,0 0 0-15,0-3 0 16,0-3-136-16,-3 0-27 0</inkml:trace>
  <inkml:trace contextRef="#ctx0" brushRef="#br0" timeOffset="986371.3446">8417 7982 1094 0,'0'0'48'0,"0"0"11"0,0 0-47 0,0 0-12 0,0 0 0 0,0 0 0 16,0 0 180-16,0 0 35 0,0 0 6 0,0 0 2 16,0 8-142-16,0 3-28 0,-3-3-5 0,3 3-2 15,0-1-25-15,-3 3-5 0,0 1 0 0,-3 4-1 16,3-2-15-16,0 2-8 0,-3 4 8 0,3 1-13 15,-6 1 0-15,3 3 0 0,-3-1 0 0,3 1 0 16,-3-1-28-16,0-2-6 0,3-3-1 0,0 0-528 16,3 0-107-16</inkml:trace>
  <inkml:trace contextRef="#ctx0" brushRef="#br0" timeOffset="987327.7841">8789 7297 1681 0,'0'0'74'0,"-3"-5"16"0,0-3-72 0,3 3-18 16,-3-1 0-16,0 4 0 0,-3-4 75 0,0 4 11 16,0-3 2-16,0-1 1 0,0 4-52 0,0-1-10 15,-3 0-3-15,0 3 0 0,0 0-16 0,0 6-8 16,0-1 0-16,0 0 8 0,1 0-8 0,2 6-17 16,-3 0 4-16,6 5 1 0,-3 5 3 0,3 0 1 15,3 3 0-15,0-1 0 16,0 4-22-16,0 2-4 0,6-3-1 0,-3 4 0 0,3-1 11 0,-3 2 3 0,3 4 0 0,0-3 0 15,-1-3 9-15,1 0 3 0,0 3 0 0,0-3 0 16,0 0 9-16,0-3 9 0,-3-2-1 0,0 0-8 16,0-3 44-16,3 0 1 0,-6 0 1 0,0-5 0 15,0 3 2-15,-3-6 0 16,0 0 0-16,3 0 0 0,-3-2-24 0,0 0-5 0,3-6-1 0,-3 0 0 16,0 0-18-16,-3 3 0 0,6-8-11 0,0 0 11 31,-6 0-31-31,6 0 1 0,0 0 0 0,0 0 0 0,0 0 15 0,0 0 3 0,0 0 1 0,0 0 0 15,0 0 11-15,0 0 0 0,0 0 0 0,0 0 0 16,0 0 12-16,0 6 2 0,0 2 0 0,0-3 0 16,3 3-4-16,-3 0-1 0,3 0 0 0,0 2 0 15,0 4-9-15,0-4 8 0,0 3-8 0,0 1 8 16,0-4-8-16,0 3 0 0,0 3 0 0,0-2 0 0,0 1 0 16,0-1 0-16,0-1 9 0,0 0-9 0,-3 3 19 0,0 0-1 15,0 0 0-15,0 0 0 0,0 2 17 0,-3-2 3 16,0 2 1-16,0 1 0 0,-3 5-4 0,0-3-1 15,0 0 0-15,0 6 0 0,-3 2 0 0,0 0 0 16,-3 5 0-16,1 1 0 0,-1 2 3 0,3 5 1 16,-3 0 0-16,0 3 0 0,0 0-2 0,6 0-1 15,-3 3 0-15,0 0 0 0,6 2-20 0,0-3-4 16,9 4-1-16,-3-4 0 0,6-2 0 16,3-2 0-16,3 2 0 0,0-6 0 15,3 1-50-15,2-6-9 0,4-2-3 0,3-3-790 0,0-8-158 16</inkml:trace>
  <inkml:trace contextRef="#ctx0" brushRef="#br0" timeOffset="989066.9336">9086 7596 1324 0,'-6'3'118'0,"-3"-1"-94"0,3 1-24 0,-2 2 0 16,2-2 12-16,-3 5-3 0,6 0 0 0,-3 0 0 16,6 0 14-16,-3 5 2 0,3-2 1 0,3 5 0 15,0-3-26-15,0 3 0 0,3-1 0 0,3-1 0 16,0 2 0-16,-1-1 0 0,4 1-14 0,0 0 5 16,0-3-6-16,3-5-1 0,-6 3 0 0,6-6 0 15,0 1 16-15,-3-4 0 0,3-2 0 0,-1-2 0 16,1-4 0-16,0-4 16 0,3-4-3 0,-3 1-1 15,0-5 19-15,0-1 3 0,3-2 1 0,-7 2 0 16,1-2 6-16,-3 0 2 0,3 0 0 0,-6 0 0 16,0 5-28-16,-3-3-6 0,0 4-1 0,-3-1 0 15,0 2-8-15,-6 4 0 0,0 2 0 0,-3-3 0 16,0 3 0-16,-3 3 0 0,-3 0 0 0,1 0 0 16,-1 2 0-16,0 3 0 0,-3 3-12 0,3-1 12 15,-3 3-110-15,3 1-14 0</inkml:trace>
  <inkml:trace contextRef="#ctx0" brushRef="#br0" timeOffset="989666.5562">9164 8205 1324 0,'0'0'118'16,"-9"5"-94"-16,0 3-24 0,0 0 0 15,3 0 73-15,0 0 11 0,0 0 1 0,3 0 1 0,0-3-35 0,0 6-7 16,3-1-2-16,0 1 0 16,6 2-42-16,0-2-20 0,3 2 1 0,0 0 1 0,3 0 18 0,0-2-12 15,0-1 12-15,3 1-10 0,-1-3 10 0,1 0-12 16,3 0 12-16,-3-6-12 0,0 1 12 0,3-3-10 16,0-5 10-16,-1-1-10 0,-2-1 10 0,3-1 16 15,6-6-4-15,-6 1-1 0,0-5 24 0,0-1 5 16,-4 1 0-16,-2-4 1 0,0-1 6 0,-3-1 1 15,0 0 0-15,0 0 0 0,-6 3-32 0,0 0-7 16,0 2-1-16,-3 3 0 0,0 3-8 0,-6 0 0 16,-6 0 9-16,-3 2-9 0,-3 3 0 0,-2 0 0 0,-1 3 0 0,-3 0 0 15,0 5-18-15,3 0 2 0,0 2 0 16,1 4 0 0,-1 2-84-16,0 5-16 0,3 0-3 0</inkml:trace>
  <inkml:trace contextRef="#ctx0" brushRef="#br0" timeOffset="992729.6724">8860 9247 345 0,'0'0'31'0,"0"0"-31"15,0 0 0-15,0 0 0 0,0 0 85 0,0 0 11 0,0 0 3 0,0 0 0 16,-3-2-77-16,3 2-22 15,0 0 9-15,-3-3-9 16,-3-2-41-16,3 2-13 0,3 3-2 0</inkml:trace>
  <inkml:trace contextRef="#ctx0" brushRef="#br0" timeOffset="992972.6517">8818 9213 864 0,'0'0'38'0,"0"0"8"0,0 0-37 0,0 0-9 0,0 0 0 0,0 0 0 16,0 0 115-16,0 0 21 0,0 0 4 0,0 0 0 15,0 0-50-15,0 0-10 0,0 0-3 0,0 0 0 16,0 0-24-16,0 0-5 0,9 0 0 0,-3 0-1 15,-3-3-16-15,3 1-3 0,0 4-1 0,3-2 0 16,0-2-8-16,0-1-2 0,0 6 0 0,3-3 0 16,-3 0-6-16,3 0-2 0,3 0 0 0,-1 0 0 15,4-3-9-15,-3 3 0 0,-3-3 0 0,3 3 0 16,0-2 8-16,0 2-8 0,0-3 8 0,2 3-8 16,-2-5 0-16,0 5 0 0,-3-3 0 0,0 3-11 0,3-3-9 0,-6 3-3 15,3-2 0-15,-6-1 0 16,-6 3-113-16,0 0-22 0,0 0-5 0,0 0-1 0</inkml:trace>
  <inkml:trace contextRef="#ctx0" brushRef="#br0" timeOffset="993751.5363">9360 9131 748 0,'0'0'33'0,"0"0"7"0,0 0-32 0,0 0-8 0,0 0 0 0,0 0 0 16,0 0 183-16,0 0 34 16,0 0 7-16,0 0 2 0,0 0-135 0,0 0-27 0,0 0-6 0,0 0-1 15,0 0-13-15,6-3-4 0,0 0 0 0,3-2 0 16,-6-3-22-16,6 3-5 0,0-3-1 0,0 0 0 16,3-2 4-16,-3-1 1 0,0-2 0 0,5-1 0 15,-2 1-17-15,0-3 0 0,-6 0-8 0,3 1 8 16,0 1 0-16,-3-1 0 0,0 1 11 0,3-2-3 15,0 1 0-15,-3 1 1 0,0 4 0 0,0-4 0 16,0 7-9-16,0-1 8 0,-3 0-8 0,0 2 8 16,0 1 7-16,-3 5 1 0,0 0 0 0,0 0 0 15,0 0 16-15,0 0 3 0,2 8 1 0,-2 3 0 16,3 4-25-16,-3 1-11 0,0 6 10 0,-3 1-10 16,1 6 16-16,-1 3-4 0,0 0 0 0,0 2 0 15,0 1 7-15,0 2 1 0,-3 0 0 0,3 0 0 0,-3 0 4 16,3-3 0-16,-3 1 1 0,0-4 0 15,3-1-39-15,-3-1-8 0,0 0-2 0,3-5 0 16,0-6-27-16,3-2-5 0,3-3-2 0,0-2-617 16,-9-1-123-16</inkml:trace>
  <inkml:trace contextRef="#ctx0" brushRef="#br0" timeOffset="994839.9174">9839 7459 518 0,'0'0'46'0,"0"0"-37"16,0 0-9-16,0 0 0 0,0 0 271 0,0 0 52 15,0 0 10-15,0 0 3 0,0 0-232 0,0 0-45 0,0 0-10 0,3-6-1 16,0 1-29-16,0-3-6 0,3 0-1 0,0 0 0 16,0 0-12-16,0 0 0 0,6 3 8 0,-3-3-8 15,-3 0 0-15,0 0 0 0,0 3 0 0,3 0 0 16,0 2 0-16,3 0 0 0,-3-2 0 0,-1 2 0 15,4 3 0-15,0 3 0 0,-3 0 0 0,0-1 0 16,-3 4 20-16,3-1 0 0,-6 0 1 0,3 1 0 16,-3 4-21-16,0-2 0 0,-3 5 0 0,0-2 8 15,0 5-8-15,0 2 0 0,-3-2-8 0,-3 3 8 16,3 2 0-16,-3 0 9 0,0 5 0 0,-3 1 0 16,3 2 2-16,-3 3 0 0,-3 0 0 0,6-1 0 15,0 4-11-15,3-1 0 0,1 0 9 0,-1-2-9 16,0 0 0-16,0-3 0 0,0 0 0 0,3-2 8 15,0-4 3-15,0 1 1 0,3-3 0 0,0 1 0 0,0-4 3 0,2 1 1 16,1-4 0-16,0-1 0 0,0-4 0 0,0 1 0 16,3-3 0-16,-3-3 0 0,3-2-16 0,3-1 0 15,-6 1 0-15,3-6 0 0,0 1 0 0,0-1 0 16,0-2 0-16,-3 0 0 0,0-1 16 0,0 4-2 16,-1-6-1-16,1 2 0 0,-6 6 4 0,0 0 1 15,3-5 0-15,-3 5 0 0,0 0 7 0,0 0 2 16,3-5 0-16,-3 5 0 0,0 0-5 0,0 0-1 15,0 0 0-15,0 0 0 0,0 0-5 0,0 0-2 16,0 0 0-16,0 0 0 0,0 0-14 0,0 0 0 16,0 0 0-16,0 0 0 0,-3 5 0 0,0 0 0 0,3 3-12 0,0 6 12 15,0-1 0-15,3 0-8 0,0 6 8 0,6 2 0 16,-3 0 0-16,0 3-12 0,3-3 12 0,3 3-10 16,-3 2 10-16,3 1-12 0,0-1 12 0,-3 0-12 15,6 1 12-15,-3 2 0 0,-4 0 0 0,4 3 0 16,-3-3 0-16,0 3-8 15,3 2 8-15,-6-2 0 0,0 2 0 0,-3 1 0 0,3-4 12 0,-3 4-4 16,-3-1 12-16,0-2 2 0,0 2 1 0,0-2 0 16,-6 0 10-16,0 0 3 0,3-1 0 0,-6-2 0 15,0 1-4-15,0-4 0 0,-3 3 0 0,3-5 0 16,-2-3-8-16,-4 0-3 0,0-2 0 0,0-1 0 16,0-2-21-16,-3-3 0 0,-3-5 0 0,3 3 0 15,-2-3-78-15,-1 0-17 0,0-6-3 0,0 1-715 16,3 2-143-16</inkml:trace>
  <inkml:trace contextRef="#ctx0" brushRef="#br0" timeOffset="1.00488E6">11587 992 921 0,'0'0'82'0,"0"0"-66"0,0 0-16 0,0 0 0 16,0 0 128-16,0 0 23 0,0-2 4 0,0 2 1 15,0 0-78-15,0 0-15 0,-3-6-3 0,3 6-1 16,0 0-17-16,0 0-3 0,6-8-1 0,-3 8 0 16,0-5-10-16,3 0-3 0,-1 5 0 0,4-3 0 0,-3 3 3 0,6 0 0 15,0 0 0-15,3 3 0 0,0-3-28 0,0 0 0 16,-3 5 0-16,6-5 0 0,-4 5 0 0,7-5 0 15,-3 0 0-15,0 0 0 0,3 8-10 16,-6-8-1-16,0 0 0 0,0 6 0 16,-4-6-21-16,-2 0-5 0,0 2-1 0</inkml:trace>
  <inkml:trace contextRef="#ctx0" brushRef="#br0" timeOffset="1.00512E6">11610 1127 1908 0,'6'13'84'0,"0"-7"18"0,-3-4-82 16,6 4-20-16,0 2 0 0,3 2 0 0,3-2 59 0,3 0 7 15,0-3 2-15,3 3 0 0,2-2-36 0,1-1-8 0,0 3 0 0,0-8-1 16,3 0-33-16,-4 0-6 0,1 0-2 0,-3-6-958 16</inkml:trace>
  <inkml:trace contextRef="#ctx0" brushRef="#br0" timeOffset="1.00848E6">12399 235 1206 0,'0'0'26'0,"0"0"6"0,0 0 0 0,0 0 3 0,0 0-35 16,0 0 0-16,0 0 0 0,0 0 0 0,0 0 31 0,0 0-1 15,0 0 0-15,0 0 0 0,0 0-13 0,0 0-2 16,0 0-1-16,-3-2 0 0,0-3-14 0,0-3-10 16,0 8 2-16,0-6 0 0,0-2-5 0,3 3-1 15,0 5 0-15,-6 0 0 0,3-5 14 0,0 2-12 16,0-2 12-16,3 5-12 0,0 0 20 0,-5 0 5 16,-1-5 1-16,0 5 0 0,6 0 8 0,-6 0 2 0,0 0 0 0,0 0 0 15,-3 0-3-15,3 0 0 0,0 0 0 0,0 5 0 16,-3 0 3-16,3-5 1 15,0 8 0-15,0-3 0 0,0 3-15 0,0-2-10 0,0 2 12 0,3 5-12 16,3-3 8-16,0 4-8 0,0 1 0 0,3 4 0 16,3 7 10-16,0-2-10 0,3 3 8 0,-3-1-8 15,3 9 10-15,-3-9-10 0,0 6 12 0,0 0-12 16,0 2 0-16,0 3-9 0,0-8-1 0,0 3 0 16,3 0 2-16,0-1 0 0,-3 4 0 0,-1-9 0 15,-2-2 8-15,0-8 0 0,0 2 0 0,-3 1-8 16,0-11 8-16,-3 2 14 0,0 4-3 0,-2-1-1 15,-1-5 6-15,-3-3 0 0,0 3 1 0,-3-3 0 16,3 3-9-16,-3-8-8 0,-3 6 9 0,3-6-9 16,0 0 15-16,3 0-3 0,-3 0-1 0,4 0 0 15,-1 0 7-15,0 0 2 0,3-6 0 0,0 6 0 0,6 0-20 16,0 0 0-16,0 0 0 0,0 0 0 16,0 0-11-16,6 0-5 0,3 0-2 0,0 6 0 0,-1-1 18 0,1 3 0 15,3-3-8-15,-3-2 8 0,0 7 0 0,3-2 0 16,-3 0 0-16,0 3 0 0,0 2-8 0,0 0 8 15,0-5 0-15,-3 5 0 0,3 1 0 0,-3-1 0 16,-3 0 0-16,2 0 0 0,-2 6 0 0,-3-6 0 16,0 6 0-16,-3-1 0 0,1-5 19 0,-1 9 1 15,-3-4 0-15,-3 8 0 0,3 1 8 16,-3-1 3-16,0 6 0 0,0 8 0 0,0 5 2 0,0 0 1 16,3 2 0-16,0 4 0 0,0 2 11 0,0 5 3 0,3 3 0 0,0 2 0 15,0 3-16-15,0-2-4 16,6-3 0-16,0-11 0 0,3-2-28 0,3-3 8 0,6-14-8 0,0 1 0 31,0-5-155-31,6-6-33 0</inkml:trace>
  <inkml:trace contextRef="#ctx0" brushRef="#br0" timeOffset="1.0103E6">12688 307 460 0,'0'0'41'0,"0"0"-33"0,0 0-8 0,0 0 0 16,0 0 116-16,0 0 20 0,0 0 5 0,0 0 1 15,0 0-82-15,0 0-16 0,0 0-3 0,0 0-1 16,-3-3-12-16,-3 3-2 0,3-5-1 0,3 5 0 16,0 0-15-16,0 0-10 0,-6 0 12 0,6 0-12 15,0 0 8-15,0 0-8 0,-6 0 0 0,0 5 0 16,3 3 0-16,-3-2 0 0,0 1 0 0,3 1 0 15,0 3 18-15,0 2 10 0,3 0 1 0,-3 1 1 16,3-1-3-16,3 0-1 0,0 0 0 0,0 1 0 16,-3-1-17-16,6-3-9 0,3 4 10 0,3-6-10 15,-3-3 32-15,0 3 0 0,6-3 0 0,-3 3 0 16,0-8-17-16,3 0-3 0,-4 0-1 0,4 0 0 16,-3-5 0-16,3 2 0 0,-3-2 0 0,0-3 0 0,3 3 5 15,-3-1 0-15,0-7 1 0,0 5 0 0,-4-5-9 0,4 2-8 16,-3-2 9-16,-3-3-9 0,0 3 8 0,3-6-8 15,-6 1 0-15,3-1 0 0,-3 4 0 0,0-4 0 16,-3 6-11-16,0 0 11 0,0-1-11 0,0-4 11 16,-3 5-8-16,0 5 8 0,0-6-9 0,0 1 9 15,-3 8-10-15,0 0 10 0,0-3-14 0,0 2 3 16,-3 6 1-16,0 0 0 16,-2 6-31-16,-1-1-7 0,-3 3 0 0</inkml:trace>
  <inkml:trace contextRef="#ctx0" brushRef="#br0" timeOffset="1.01113E6">12718 918 979 0,'0'0'87'16,"0"0"-70"-16,-6 3-17 0,6-3 0 0,-6 5 99 0,0 0 16 0,-3 3 3 0,0-8 1 15,3 6-60-15,3 2-12 0,-3 2-3 0,0-2 0 16,3-3-44-16,-3 9 0 0,3 1 0 0,3 4 0 16,0-1 0-16,6 1 0 0,-6 2 0 0,6-2 0 0,-3 7 8 15,3-7 3-15,3 2 0 0,0-3 0 0,0-2-11 0,0 3 0 16,3-6 0-16,0-2 0 0,3-4 0 0,-4 1 0 15,1-2 0-15,0-1 0 0,3-5 0 0,-3 0 8 16,0-5-8-16,0-1 8 0,0-2 15 0,-3 1 2 16,6-4 1-16,-7 3 0 0,4-5 10 0,0 0 1 15,-3-6 1-15,0 6 0 0,-3-8-12 0,3 10-2 16,-3-2-1-16,-3-8 0 0,0 2-15 0,-3 1-8 16,3 2 10-16,-3 5-10 0,-3-2 0 0,0-6 0 15,0 6 0-15,-3 0 0 0,0 0-14 0,0 0-9 16,-3 5-1-16,0-6-1 15,0 4-23-15,-3 2-5 0,1 3-1 0</inkml:trace>
  <inkml:trace contextRef="#ctx0" brushRef="#br0" timeOffset="1.01188E6">12566 1688 1548 0,'0'0'68'0,"0"0"15"0,0 0-67 0,3 8-16 0,-3-3 0 0,3 3 0 16,3-2 26-16,0-1 2 0,3-3 0 0,-3 4 0 16,6-6 9-16,-1 0 3 0,1 0 0 0,3 0 0 15,0-8-32-15,0 3-8 0,3-6 0 0,0 3 0 16,-3-5-21-16,2 0-9 0,1-1-2 0,0 1 0 0,-3-8 6 0,-3 2 1 15,0 1 0-15,3 5 0 16,-6-6-23-16,-3 6-4 0,0-3 0 0,0 5-1 16,-3-2 2-16,-3 0 1 0,0 5 0 0,0-3 0 0,-3 9 40 0,0-3 10 15,-3-1 0-15,0 4 0 16,3 2 33-16,-6 0 9 0,3 0 2 0,-3 0 0 0,0 0 6 0,0 0 2 16,0 8 0-16,0-3 0 0,0 3-16 0,0-3-4 15,-3 8 0-15,3-5 0 0,1 5-1 0,2 1-1 16,0 4 0-16,0 1 0 0,0 2-17 0,3-3-3 15,0-2-1-15,3 8 0 0,0-5-9 0,-3 2-11 16,3-3 3-16,3-4 0 16,0 4-19-16,0-2-3 0,-3-3-1 0,3 0-481 0,6-2-97 15</inkml:trace>
  <inkml:trace contextRef="#ctx0" brushRef="#br0" timeOffset="1.01221E6">12974 1754 1616 0,'0'0'72'16,"0"0"14"-16,0 0-69 0,0 0-17 0,0 0 0 0,0 0 0 16,0 0 63-16,0 0 9 0,9 5 1 0,-3-5 1 15,-6 0-29-15,6 3-5 0,2-3-2 0,-2-3 0 16,3-2-38-16,-3-3-13 0,3 3 0 0,0-3 0 15,0-5-15-15,0 2-4 0,0-2 0 0,-3 0 0 16,0 0-1-16,3-1-1 0,-3-4 0 0,-3 5 0 0,0-1 18 0,0 6 4 16,0 3 1-16,-3 5 0 0,0 0 31 0,0 0 5 15,0 0 2-15,0 0 0 0,0 0 1 0,-9 5 1 16,0 9 0-16,3-1 0 0,3 0 7 0,-3 6 2 16,0 2 0-16,3-3 0 0,0 1-16 0,0 2-3 15,3-3-1-15,0 4 0 16,0-4-36-16,0-2-7 0,0 0-2 0,3-3-879 0</inkml:trace>
  <inkml:trace contextRef="#ctx0" brushRef="#br0" timeOffset="1.01316E6">13379 299 1483 0,'0'0'32'0,"0"0"8"0,5-8 0 0,-5 8 2 0,0 0-34 0,3-5-8 0,3-1 0 0,0-1 0 15,0 1 25-15,3 4 3 0,-3-4 1 0,3 1 0 16,-3-3-15-16,3 3-3 0,-3-1-1 0,3 4 0 15,0-3-10-15,0 5 0 0,0-8 0 0,0 8-11 16,-3-6 11-16,2-2-8 0,1 8 8 0,-3 0-8 16,0-5 0-16,0 5 0 0,-3-5 0 0,-3 5 0 15,0 0 8-15,0 0 0 0,0 0 0 0,0 0 0 16,0 10 0-16,0-2 0 0,-3-2-9 0,0 2 9 16,-3 5 12-16,3 0 6 0,-3 0 2 0,0 6 0 15,1 7 8-15,-1-5 1 0,3 8 1 0,0-2 0 16,0 7-6-16,0-2 0 0,3 8-1 0,0-1 0 15,0 1-23-15,0 5 0 0,3 5 0 0,-3-2 8 16,3 2-8-16,3 16-15 0,0-7 4 0,-1-6 1 0,1-8-9 0,6-3-1 16,-3-5-1-16,0-5 0 0,0-6 35 0,0-5 7 15,0-2 2-15,3-1 0 0,0-4-23 0,0-6 0 16,-3-3 0-16,0 3 8 0,-1-8-8 0,1 0 12 16,-6 0-4-16,-3 0 0 0,9-8-8 0,-6 3 0 15,3-3 8-15,-3-3-8 0,-3 3 0 0,0-5 0 16,0 0 0-16,-3-1 0 0,-3 1 8 0,0 3-8 15,3 2 10-15,0 0-10 0,-3 2 20 0,3-7-1 16,-2 8-1-16,5 5 0 0,0 0 10 0,0 0 1 16,0 0 1-16,0 0 0 0,-3 5-17 0,0 3-3 15,3 5-1-15,0 6 0 0,3-1-9 0,0 4 0 0,-1 1 0 16,1 4 0-16,3-1 0 0,-3 1 0 0,3 4 0 16,0 4 0-16,0 2 0 0,-3-3-11 15,0 3 3-15,3 3 0 0,-3 5 8 0,-3-3 0 0,0-2 0 16,0 2 0-16,0 6 0 0,-3-3 14 0,0 0-3 0,0 0-1 15,-3 3 40-15,-3-3 8 0,0-6 2 0,-3 6 0 16,1-10 8-16,-1 2 1 0,0-6 1 0,0 4 0 16,-6-9-37-16,0-5-7 0,0 3-2 0,3-5 0 31,1-6-48-31,-1-5-11 0,3-3-1 0,0-2-717 0,3-3-143 0</inkml:trace>
  <inkml:trace contextRef="#ctx0" brushRef="#br0" timeOffset="1.0144E6">13893 1122 932 0,'0'0'41'0,"0"0"9"0,0 0-40 0,0 0-10 0,0 0 0 0,0 0 0 16,0 0 90-16,0 0 16 0,0 0 3 0,0 0 1 15,0 0-55-15,0 0-11 0,0 0-3 0,0 0 0 16,6 0-11-16,-6 0-2 0,0 0-1 0,3-8 0 16,-3 3-11-16,0 5-1 0,6 0-1 0,0-6 0 15,0 4-14-15,0 2 11 0,3 0-11 0,0 0 10 16,0 0 2-16,3 0 1 0,-3 2 0 0,3-2 0 15,0 6-13-15,-3-6 9 0,2 0-9 0,1 0 8 16,3 0-8-16,-3 0-16 0,-3 0 4 0,0 0 1 16,3-6-96-16,-3 4-19 15,-6-4-4-15,3 6-1 0</inkml:trace>
  <inkml:trace contextRef="#ctx0" brushRef="#br0" timeOffset="1.01461E6">14072 841 691 0,'0'0'61'0,"0"0"-49"16,0 0-12-16,0 6 0 0,-3 2 162 0,0-3 30 16,3 3 5-16,0 2 2 0,-3 4-119 0,3-1-24 15,3 0-5-15,-3 0-1 0,0 9-19 0,0-9-4 0,-3 5-1 0,3 1 0 16,0 2-26-16,0-3 0 15,-3 9 0-15,3-9 0 16,0 9-97-16,0-11-25 0,-9 21-5 0,6-11-1 0</inkml:trace>
  <inkml:trace contextRef="#ctx0" brushRef="#br0" timeOffset="1.01612E6">14620 156 1191 0,'-6'0'26'0,"3"0"6"0,-6 0 0 0,3 0 2 0,-3 0-34 0,0 5 0 16,0-5 0-16,-3 6 0 0,3-6 39 0,0 2 1 15,-3-2 0-15,4 0 0 0,2 0-24 0,6 0-5 0,-9 0-1 0,3 0 0 16,-3 0-2-16,3 0 0 0,0 0 0 0,6 0 0 16,0 0-8-16,-6 0 0 0,3 6 0 0,3-6 8 15,-6 0-8-15,3 8-11 0,3 2 3 0,0 3 0 16,3 1 0-16,0 7 0 0,3-3 0 0,0 9 0 16,-6-1 8-16,3 6 0 0,3-6 0 0,0 6 0 15,3-5 0-15,-6-1 0 0,3 6 8 0,-3-3-8 16,3 8 0-16,-3-11 0 0,2 6 0 0,-2-5 0 15,3 4 12-15,-3-1-1 0,-3 1-1 0,-3-4 0 16,3-3 32-16,-3-3 6 0,-3 5 2 0,-2-7 0 16,-1-1-6-16,3-2 0 0,0 3-1 0,-3-6 0 15,0-5-21-15,0 2-4 0,3-2-1 0,-3-2 0 16,0-1-30-16,3-2-7 0,0 2 0 0,3-5-1 16,-3 0 4-16,6 0 1 0,0 0 0 0,0 0 0 0,0 0 16 15,0 0 0-15,0 0-8 0,0 0 8 0,0 0 0 0,0 0 0 16,0 0 0-16,6-5 9 0,-6 5 2 0,9 5 0 15,0 0 0-15,0 3 0 0,0 0 9 0,0 5 3 16,-3 0 0-16,0 1 0 16,-3 4-23-16,0-5 0 0,0 11 0 0,-6-8 0 0,0 3 0 0,0-1 0 15,3 1 0-15,0 7 0 0,-6-5 0 0,3 0-15 16,-3 3 3-16,0 3 0 0,0-1 31 0,-3 1 6 16,3-4 2-16,-3 4 0 0,-3 7 25 0,3-2 4 15,3 0 2-15,-3 7 0 0,6 1 10 0,-2 0 1 16,-1 5 1-16,3 0 0 0,3 8-12 0,0 0-2 15,3 5-1-15,0 3 0 0,5 2-23 0,1 1-4 16,3 2 0-16,3-8-1 16,0-2-92-16,6-1-19 0,0-12-3 0</inkml:trace>
  <inkml:trace contextRef="#ctx0" brushRef="#br0" timeOffset="1.01696E6">15129 429 403 0,'0'0'36'0,"0"0"-36"16,0 0 0-16,0 0 0 0,0 0 263 0,0 0 45 15,0 0 10-15,0-6 2 0,0 1-220 0,0-3-43 16,-3 3-9-16,3 2-1 0,0-10-17 0,-3 8-3 16,0-3-1-16,0-3 0 0,-3 3-26 0,3 0-19 15,-3-2 3-15,3 2 1 0,-6 2-1 0,3-1 0 16,0 1 0-16,-6 6 0 0,3 0 7 0,-6-5 1 15,1 5 0-15,2 5 0 0,-3 1 8 0,0 1 0 16,3 1 0-16,0 3 0 0,-3 2 13 0,-3 0 5 16,6-5 1-16,-2 6 0 0,-1-1 6 0,3 0 2 0,3 6 0 0,3-6 0 15,0 0-11-15,3 6-1 0,3-6-1 0,0 5 0 16,0-4-14-16,3-1 8 0,3 8-8 0,0-8 0 16,0 0 0-16,3-2 0 15,3 2 0-15,2 0 0 16,-2 1-64-16,0-1-10 0,3-8-2 0</inkml:trace>
  <inkml:trace contextRef="#ctx0" brushRef="#br0" timeOffset="1.01763E6">15218 437 1602 0,'0'0'35'0,"0"0"7"0,3-6 2 0,3 4 1 0,-6 2-36 16,6 0-9-16,3-6 0 0,0 6 0 0,-3 0 26 0,3-5 3 0,-3 2 1 0,3 3 0 16,2 0-30-16,-5 0 0 0,0 0-13 0,-6 0 4 31,9 0-21-31,-9 0-4 0,0 0-1 0,0 0 0 15,3 8-14-15,0 0-3 0,-3 3-1 0,-3-3 0 0,0 5 41 0,3-2 12 0,0 2 0 0,0 0 0 16,-3 0 12-16,3 1 9 0,0 4 3 0,0-10 0 16,3 5 26-16,-3 0 6 0,6-5 0 0,-3 3 1 15,6-3-32-15,0-3-6 0,-3 3-2 0,3-3 0 16,0 3-17-16,3-8 8 0,-3-5-8 0,6 2 0 16,-3 3 21-16,-4-5-2 0,1-3-1 0,3-5 0 15,3 0-39-15,-3 0-8 0,0 2-2 0,-3-2 0 16,3-1 12-16,0-7 3 0,0 8 0 0,-3-5 0 15,-1-1 16-15,-2 6 0 0,-3 0-8 0,0-6 8 0,-3 6 0 16,0 0 8-16,0-1-8 0,0 6 12 0,-3-5 10 0,0 0 2 16,-3 8 0-16,4-3 0 0,-1 2 7 0,0 1 1 15,-3 3 1-15,0 2 0 0,6 0-13 0,-6 0-2 16,-3 2-1-16,3 3 0 0,0 9-5 0,3-4 0 16,-6 3-1-16,3 3 0 0,3 3 10 0,-3-1 3 15,-3 4 0-15,3 4 0 0,3-2-13 0,-3-3-3 16,3 5 0-16,-3 1 0 0,3-3-8 0,-3 2 0 15,0 9 0-15,3-12 0 0,0 4 44 0,1 2 9 16,-1 3 3-16,0-8 0 16,0-3-278-16,3-3-55 0</inkml:trace>
  <inkml:trace contextRef="#ctx0" brushRef="#br0" timeOffset="1.01827E6">15578 704 1641 0,'0'0'36'0,"0"0"7"0,0 0 1 0,0 0 4 0,0 0-39 0,0 0-9 0,0 0 0 0,0 0 0 16,0 0 20-16,0 0 1 0,6-5 1 0,0 2 0 16,0-2-14-16,3-1-8 0,-3-2 8 0,0 0-8 15,3-2 0-15,-6 2-16 16,3 3 2-16,0-9 1 0,0 1 0 0,0 5 0 0,0-5 0 0,3 0 0 16,-4 2 13-16,1 3 0 0,3-5 0 0,-3 5-9 15,3-3 9-15,-6 6 11 0,3 3-3 0,-6 2 0 16,0 0 10-16,0 0 2 0,0 0 0 0,0 0 0 15,6 2-3-15,-3 9 0 0,-3-3 0 0,0 2 0 0,0 4-9 0,0-1-8 16,-3 3 9-16,3-3-9 0,-3 5 0 0,0-4-18 16,0 4 2-16,0 1 1 15,-3 2-37-15,0-3-7 0,3 1-1 0</inkml:trace>
  <inkml:trace contextRef="#ctx0" brushRef="#br0" timeOffset="1.01933E6">15060 1011 576 0,'0'0'51'0,"0"0"-41"0,-3-8-10 0,0 8 0 0,3-6 182 0,-3 1 34 16,0 3 8-16,0-4 0 0,-3 6-148 0,0-5-31 15,1 2-5-15,-4 3-2 0,0-5-22 0,-3 5-4 16,-3-5 0-16,3 5-1 16,0 5-40-16,3-5-8 0,-3 5-2 0,0-5 0 0,3 8 12 0,0-2 3 15,-2 1 0-15,5-1 0 0,-3 2 9 0,3 5 3 16,6-5 0-16,-3 2 0 0,3 4 12 0,0-6 0 0,3 5 0 0,0-3 0 16,0 4 0-16,3-1 10 0,3 0-2 0,-3 0 0 15,-3 1 7-15,5-6 1 16,4 5 0-16,0 0 0 0,0-2 3 0,-3 2 1 0,0-5 0 15,0-3 0-15,0 3 13 0,-3 3 3 0,-3-4 1 16,0-1 0-16,3-4-9 0,-3 4-1 0,-6 2-1 0,0-3 0 16,0 0 4-16,3 3 1 0,-6-3 0 0,0 3 0 15,-3-2-19-15,0-4-4 0,3 4-8 0,0-1 12 16,-6 3-25-16,3-3-6 0,0 0-1 0,-3-5 0 16,1 3-15-1,2 2-3-15,0-5-1 0,0 0-453 0,3 0-92 0</inkml:trace>
  <inkml:trace contextRef="#ctx0" brushRef="#br0" timeOffset="1.01993E6">15099 1225 1465 0,'0'0'64'0,"0"0"15"0,0 0-63 0,0 0-16 16,0 0 0-16,0 0 0 0,-6 0 44 0,6 0 5 16,0 0 2-16,0 0 0 0,0 0-34 0,0 0-6 0,0 0-2 0,0 0 0 15,3-5-23-15,3 5-5 0,-3-8-1 0,3 8 0 16,0 0 5-16,3-5 1 0,-3 5 0 0,3 0 0 15,-3 0-6-15,3 5 0 0,2-5-1 0,-5 2 0 16,3 4 21-16,-3-6 0 16,3 5 0-16,-3-2 0 0,-6-3 25 0,6 5 3 0,-3 0 1 0,3 1 0 15,-3 1-8-15,-3 1-1 0,6-2-1 0,-3 2 0 16,-3 2 17-16,3-2 3 0,-3 5 1 0,3-5 0 16,0 3-12-16,-3-3-1 0,3 2-1 0,-3-2 0 15,6-2-18-15,-3 2-8 0,0-3 8 0,3 3-8 16,-6-8 0-16,0 0 0 0,9 0 0 0,-3 5 0 15,0-5-9-15,2-5-1 0,-2 5 0 0,0-5 0 16,3-3-5-16,0 2-1 0,0-2 0 0,-3 0 0 0,3-2 3 16,0-3 0-16,0-1 0 0,0 1 0 15,-3 0 13-15,0 0 0 0,-3-1 0 0,0 1-9 0,3 0 9 16,-3-5 11-16,-3 4-3 0,3 1 0 16,0-5-8-16,-3 4 0 0,-3 1 0 0,3 0 8 0,0 5-8 0,3-3 0 15,-3 3 0-15,0 0 0 0,0 8 8 0,0 0-8 16,0 0 12-16,0 0-4 0,0 0 0 0,0 0-8 15,0 0 12-15,-3 8-4 0,0-2-8 0,0 2 0 16,0 10 0-16,-3-5 0 0,3 1 0 0,0 4 0 16,-3-5 0-16,3 9 0 0,0-4 0 0,-3 1 0 15,3 2 0-15,0-3 0 0,0 3-10 0,0-2 10 16,-3 2-13-16,3 3 5 16,3-3-24-16,-3-2-4 0,0 2 0 0,3-3-1 15,0 1-140-15,6-3-28 0</inkml:trace>
  <inkml:trace contextRef="#ctx0" brushRef="#br0" timeOffset="1.0203E6">15495 1439 1825 0,'0'0'40'0,"0"0"8"0,0 0 1 15,0 0 3-15,0 0-41 0,0 0-11 0,0 0 0 0,0 0 0 0,6-5 24 0,0 0 4 16,0-1 0-16,0 4 0 0,0-11-28 0,0 7 0 16,3-2 0-16,-4-5-11 0,1 3-10 0,0 2-3 15,0 0 0-15,3-6 0 16,-6 4-10-16,3 2-2 0,-3 3-1 0,0-3 0 15,-3 8 19-15,3-6 4 0,-3 6 1 0,0 0 0 0,0 0 28 0,0 0 5 16,0 0 2-16,0 0 0 0,3 8 16 0,-6 3 3 16,0 2 1-16,3 0 0 0,-3 1-17 0,0-1-3 15,0 5-1-15,0-4 0 0,0 1-21 0,3 1 0 16,-6 6-12-16,3-9 4 16,0 5-153-16,0-2-31 0,-3 8-5 0,0-6-2 0</inkml:trace>
  <inkml:trace contextRef="#ctx0" brushRef="#br0" timeOffset="1.02104E6">15206 1826 1335 0,'0'0'59'0,"0"0"13"0,0 0-58 0,0 0-14 0,0 0 0 0,0 0 0 15,0 0 81-15,0 0 14 0,0 0 2 0,0 0 1 16,0 0-46-16,-3 0-10 0,3 0-2 0,0 0 0 16,-6-6-24-16,6 6-6 0,-6 6-1 0,0-6 0 15,0 5-9-15,0 3 0 0,0-3 0 0,0 8 0 16,4-5 0-16,-4 6 0 0,0 7 0 0,0 3 0 15,3-6 0-15,0 3 0 0,-3-2 12 0,3 2-4 16,3-3 1-16,-3 4 0 0,3-4 0 0,3-5 0 16,-3 1-9-16,3-6 10 0,0 2-10 0,3-5 10 15,-6-5 10-15,6 8 3 0,0-8 0 0,3 0 0 16,-1 0-8-16,-2 0-2 0,3 0 0 0,0-8 0 0,0 3 11 16,3-8 1-16,-3 2 1 0,3-2 0 0,3-3 7 0,-3 3 2 15,0 0 0-15,-3-6 0 16,-1 1-20-16,1-1-4 0,0 3-1 0,-3 3 0 0,0 0-10 0,-3-3 8 15,3 0-8-15,-6 3 8 0,0 0-8 0,-3 2 0 16,3-2 0-16,-3 5 0 0,0 0 0 0,-3-3-12 16,0 6 2-16,0 2 1 0,0-2-5 0,0 0-1 15,-2 2 0-15,-1 3 0 16,0-5-88-16,0 5-17 0,0 5-4 0,3-5-750 0</inkml:trace>
  <inkml:trace contextRef="#ctx0" brushRef="#br0" timeOffset="1.022E6">15861 259 806 0,'-6'-5'72'0,"6"5"-58"15,0 0-14-15,0-8 0 0,3 3 127 0,-3-3 22 16,3 3 5-16,3-3 1 0,-3 2-107 0,-3-2-20 15,-3-2-5-15,3 2-1 0,-3 0 9 0,3-3 1 0,3 3 1 0,3 0 0 16,0-2-33-16,0 5 0 0,-3-3 0 0,3 2 0 16,3 4 0-16,-3-4 0 0,-6 6 0 0,6 0 0 31,0-5-23-31,2 2-5 0,-8 3 0 0,6 3-1 0,0 2 54 0,3 1 11 0,-3 2 3 0,0 0 0 16,3 2-11-16,-3 3-3 0,0 1 0 0,0 4 0 15,0-5 6-15,0 3 1 0,0 3 0 0,-3-1 0 16,0 3-32-16,0-2 0 0,0 2 0 0,-3 3 0 15,-3-3 8-15,0-2-8 0,0 2 0 0,0 3 9 16,0 2-9-16,0-5 10 0,-3 3-10 0,0 3 10 16,3-1 1-16,-3 0 0 0,3 1 0 0,-3-1 0 15,6 1 11-15,-3 5 2 0,0-1 1 0,3-4 0 16,3-9 6-16,0-2 1 0,3 3 0 0,-3-1 0 16,0-10-13-16,3 5-3 0,0-2 0 0,0-3 0 15,0-3-16-15,-3-2 8 0,6 2-8 0,-3 0 0 0,3-5 0 0,-3 3 0 16,-6-3 0-16,0 0 0 0,9 0-9 0,-9 0 9 15,5-8-8-15,-5 8 8 0,0 0 0 0,6-5 0 16,-3-3 0-16,-3 8 0 0,3-5 13 0,0-3 2 16,-6 2 0-16,0-2 0 0,0 3 4 0,0-3 1 15,0 8 0-15,-2-5 0 0,-1 0-1 0,0 2 0 16,0 3 0-16,0 0 0 0,0 0-11 0,6 0-8 16,-6 0 12-16,0 8-12 0,0-3 0 0,0 3 0 15,6 0 0-15,-3 8 0 0,0-3-11 0,0 8 11 16,3-2-12-16,0 7 12 0,3 1 0 0,-3-1 0 15,3 6 0-15,3 2 0 0,0 3-10 0,0-2 2 0,-3-3 0 0,6 7 0 16,-3-4 8-16,0 7-8 0,3-2 8 16,-1 5-8-16,-2-6 8 0,0 6-8 0,0-5 8 0,-3 2-8 15,3 1 8-15,-3-4 11 0,3-7-3 0,-3 8 0 16,-3-6 23-16,0 3 4 0,0-2 1 0,0-4 0 16,0 4 8-16,-3-3 3 0,0-6 0 0,0 0 0 15,0-2-5-15,0-3-1 16,-3-2 0-16,0-3 0 0,3 0-49 0,-6-3-11 0,1-5-1 0,-1 5-1 15,3-8-19 1,-3 3-4-16,-3-8-1 0,-3 6 0 0,3-4-110 0,-3-2-21 0,0 0-5 16,-3 0-739-16</inkml:trace>
  <inkml:trace contextRef="#ctx0" brushRef="#br0" timeOffset="1.02245E6">16275 1135 518 0,'0'0'23'0,"0"0"5"0,0 0-28 0,0 0 0 0,6 0 0 0,0 5 0 15,0 1 312-15,3 2 56 16,-4-8 12-16,4 5 3 0,0-2-287 0,3 2-58 0,3-5-11 0,-3 5-3 16,3-5-24-16,0 0-11 0,0 0 1 0,0-5 0 15,-1-3-26-15,4 8-4 0,-3-5-2 0,0-3-510 16,-3 2-101-16</inkml:trace>
  <inkml:trace contextRef="#ctx0" brushRef="#br0" timeOffset="1.02267E6">16495 796 1490 0,'0'0'66'0,"0"0"14"0,0 0-64 0,0 0-16 16,0 0 0-16,0 0 0 0,6 6 70 0,-3 2 11 15,0 2 3-15,-3-2 0 0,3 0-44 0,-3 8-9 0,3-3-2 0,-3 0 0 16,-3 3-15-16,3 3-3 0,0-1-1 0,-3 9 0 16,0-9-10-16,3 9 0 0,-3-1 0 0,3 1 0 15,-3-1 0-15,0 6 0 0,3-6-10 0,-3 1 10 32,0-1-35-32,0 1-1 0,-3-3 0 0</inkml:trace>
  <inkml:trace contextRef="#ctx0" brushRef="#br0" timeOffset="1.02615E6">16974 1251 172 0,'9'0'16'16,"0"0"-16"-16,-9 0 0 0,6-7 0 16,3 1 361-16,6 1 70 0,-3-3 13 0,0 3 4 15,0-8-352-15,2 5-71 0,7-11-13 0,-6 6-4 0,0-6-8 0,3 1 0 16,6-3 0-16,-6-1 0 16,-9-4-32-16,2 2-8 0,1 3-1 0,0-5-1 15,0-1 1-15,-3 3 0 0,-3 3 0 0,0 3 0 16,0-4 25-16,-3 4 6 0,-6-1 1 0,3 1 0 0,3 2 29 0,-6 3 7 15,-6 0 1-15,6 2 0 0,3 3 16 0,-6-5 4 16,0 7 1-16,-3 4 0 0,0-3 18 0,3 5 3 16,-3 0 1-16,0 0 0 0,-5 7-39 0,2-1-8 15,3 2-2-15,-3 2 0 0,-6 6-22 0,3 8 0 16,6-3 0-16,-3 3 0 0,-6 2 0 0,3 1-8 16,4 7 8-16,-1-2-12 0,0 8 12 0,3-1-13 15,-3 1 5-15,6-3 8 0,6-2-9 0,-3-4 9 16,0 1 0-16,6 0 0 0,3-6 0 0,3 1 17 0,-3-6-1 0,3-3-1 15,6 1-15-15,3 2 11 0,-1-8-11 0,-2 1 10 32,3-7-36-32,3-1-7 0,3-1-2 0,0 0 0 15,-13-5-138-15,7 0-28 0,24-10-6 0,-18 2-1 0</inkml:trace>
  <inkml:trace contextRef="#ctx0" brushRef="#br0" timeOffset="1.02666E6">17480 1318 1324 0,'18'-6'118'0,"-18"6"-94"0,0 0-24 0,0 0 0 0,0 0 127 0,0 0 21 16,0 0 4-16,0 0 0 0,0 0-76 0,0-2-15 15,0-4-3-15,3-2-1 16,-6 3-36-16,6-3-7 0,3 3-2 0,0-8 0 0,0 5-23 0,0 2-5 16,3-1 0-16,0-4-1 15,-3 6-27-15,0 2-4 0,0-2-2 0,3-1 0 16,-4 6-5-16,-5 0-1 0,0 0 0 0,0 0 0 0,6 6 31 0,-3-1 5 16,-6 3 2-16,-3 3 0 0,6-9 30 0,-2 9 7 15,-4-3 1-15,0 5 0 0,-6-8 14 0,3 8 3 0,-3-5 1 16,3 6 0-16,-6-9-3 0,6 3-1 0,3 2 0 0,-3-7 0 15,0 2-8-15,3 1-2 0,6-6 0 0,0 0 0 16,-6 2-24-16,6-2 0 0,0 0-9 0,6 6 9 16,-6-6-24-16,6 0 1 0,3 5 1 0,0-5 0 15,6 0 10-15,-3 3 1 0,-3 2 1 0,3 0 0 16,6-2 10-16,-3 2 0 0,-7 3 0 0,4 3-8 16,6-9 8-16,-3 9 0 0,-6-3 0 0,-3 2 0 15,-3-2 0-15,3 0 14 0,3 3-3 0,-6-3-1 16,-9 0 21-16,6 2 4 0,6-2 1 0,-6 5 0 15,-9-7 22-15,0 7 5 0,0 0 1 0,0-5 0 16,-3 5-26-16,0-2-5 0,0 2-1 0,0-5 0 16,7-3-8-16,-7 3-3 0,-3-2 0 0,3-4 0 15,3 1-107-15,-3-3-22 0,-3-3-4 0,3 1-876 16</inkml:trace>
  <inkml:trace contextRef="#ctx0" brushRef="#br0" timeOffset="1.02781E6">18227 1167 2192 0,'-9'5'97'0,"3"-5"20"0,1 3-93 0,-1 2-24 0,-3 0 0 0,3-2 0 16,-3 8 0-16,3-3 0 0,-3-1 0 0,6 4 0 16,-6-3-36-16,6-3-11 0,-3 1-2 0,3-4-571 15,3-2-113-15</inkml:trace>
  <inkml:trace contextRef="#ctx0" brushRef="#br0" timeOffset="1.028E6">18320 1109 1209 0,'3'5'108'0,"-3"3"-87"16,0-8-21-16,-3 5 0 0,3-5 165 0,0 8 29 15,-3-3 6-15,0 1 0 0,3-4-152 0,0 9-32 0,-3-3-5 16,0 5-2 0,0-8-112-16,0 3-22 0,0-2-5 0</inkml:trace>
  <inkml:trace contextRef="#ctx0" brushRef="#br0" timeOffset="1.0282E6">18430 1154 979 0,'0'0'87'15,"0"0"-70"-15,0 0-17 0,0 5 0 16,-3 3 172-16,0 0 30 0,3 2 6 0,-3-2 2 16,3 0-171-16,0 3-39 0,-3-9 0 0,0 9 0 15,0-3-115-15,3-3-21 0,0-5-4 16,0 0 0-16</inkml:trace>
  <inkml:trace contextRef="#ctx0" brushRef="#br0" timeOffset="1.03318E6">12122 6178 1152 0,'0'0'102'0,"0"0"-82"16,0 0-20-16,0 0 0 0,0 0 115 0,0 0 18 16,3-8 4-16,-3 8 1 0,0 0-71 0,0 0-15 15,0 0-2-15,0 0-1 0,0 0-19 0,3-3-4 0,0-2-1 0,-3 5 0 16,0 0-12-16,0-5-2 0,0 5-1 0,3-5 0 15,0 2-10-15,-3 3 0 0,0 0 0 0,0 0 8 16,3-5 8-16,-3 5 0 0,0 0 1 0,0 0 0 16,0 0-7-16,0 0-2 0,0 0 0 0,0 0 0 15,0 0 5-15,0 0 1 0,0 0 0 0,0 0 0 16,0 0-5-16,0 0-1 0,0 0 0 0,0 0 0 16,-3 0 5-16,3 0 1 0,0 0 0 0,0 0 0 15,-6 0-6-15,6 0 0 0,0 0-8 0,0 0 12 16,0 0-4-16,0 0 0 0,0 0-8 0,0 0 12 15,0 0-2-15,0 0-1 0,0 0 0 0,0 0 0 16,0 0 3-16,0 0 1 0,0 0 0 0,0 0 0 16,0 0-1-16,9 2 0 0,0 1 0 0,3 0 0 15,0-1-3-15,3 1-1 0,-3-3 0 0,3 3 0 16,0-1-8-16,2 1 0 0,4-3 0 0,0 2 0 0,0 1 0 16,-3-3 0-16,3-3 0 0,2 3 0 0,-5 3-11 0,3 5 11 15,3-8-8-15,-3 0 8 16,6 0-8-16,-1 3 8 0,4-1-8 0,6 6 8 0,3-8-10 0,-4 3 10 15,4 2-12-15,0 0 12 0,-1-2-12 0,1 0 12 16,0-1-12-16,-1-2 12 0,4 0-10 0,3 0 10 16,-1-2-8-16,-2 2 8 0,3-3 0 0,-4 0-10 15,1-2 10-15,-3 0 0 0,2 2 0 0,-2-10 0 16,0 5 0-16,3-5 0 0,-1 2 0 0,1-2 0 16,-3-3 0-16,2 0 0 0,1 0 0 0,3-2 11 15,-1-1-11-15,1 1 10 0,-3-6-10 0,2 3 0 16,1 0 0-16,5-3 0 0,-2 0 0 0,3 0 0 15,-4 0 0-15,1-2 0 0,2 0-14 0,1-1 5 0,0 1 1 0,-1-3 0 16,7-3 8-16,-1-5-10 0,1-3 10 0,0-5-10 16,-4-3-5-16,1-2-1 0,-1-5 0 15,1-6 0 1,-1-3-45-16,1-7-10 0,8-3-1 0,-2 5-1 0,-3-8 99 0,-7 3 20 0,4-3 4 0,-4 3 1 16,4 3-43-16,-3-1-8 0,-1 4 0 0,1 7 0 15,-1-5 0-15,-2 2 0 0,0 1 0 0,-4 2 0 16,4 0 11-16,-1 3-2 0,1 0 0 0,3-1 0 15,-4 1-9-15,1-5 10 0,0 2-10 0,-1-5 10 16,-2 7-10-16,0-7 0 0,-1 5 0 0,4-2 0 16,-4-1 0-16,4 1 0 0,-3-3 0 0,-4 5 8 15,1 3-8-15,-6-1 0 0,-1 1 9 0,-2 5-9 16,-3 3 15-16,0 2-2 0,-3 3 0 0,-4 6 0 16,-5-1 5-16,3 3 1 0,-3 11 0 0,-3-6 0 15,-6 3-6-15,6 10-1 0,5 1 0 0,-5-1 0 0,-9 3-4 16,6-2-8-16,3 5 11 0,0-6-11 0,0 6 15 0,-3-6-4 15,-3 6-1-15,3 0 0 0,5 5-10 16,-5-5 0-16,-6-1 0 0,3 7 0 0,3-4 0 0,-6 3-9 16,-3 3 9-16,0-3-13 0,0 2 13 0,-3 6 0 15,3-5 0-15,-3 5 0 0,0 0 0 0,0 0-9 16,0 0 9-16,0 0 0 0,-12 0 0 0,3 5 0 16,9-5 0-16,-9 6 0 0,-9-4 0 0,6 9 0 15,7-3 0-15,-7-3-8 0,-3 1 8 0,3 1 0 16,0-1 10-16,3 2-10 0,0-8 14 0,0 5-3 15,-3-5-1-15,9 0 0 0,3 0-1 0,0 0 0 0,-9-3 0 16,6 1 0-16,3-4-9 0,3 1 0 0,-3-5 0 16,3-1 0-16,3-2-11 0,0-1-4 0,3 1-1 15,0-5 0-15,0 2 2 0,0-3 0 0,9 6 0 0,-3 0 0 16,-9 0 14-16,3-1 0 0,5 9 0 0,-2-5 10 16,-6 2-2-16,0 5-8 15,3 0 12-15,0 1-4 0,0 4 20 0,0 4 4 0,0 2 1 0,0 2 0 16,3 9-33-16,-3-3 0 0,-6 2 0 0,0 1 0 15,6 7 9-15,-7-7 5 16,-2 2 1-16,0 0 0 0,3 3 1 0,0-8 0 0,-6 2 0 0,3 1 0 16,0-6-3-16,3 0 0 0,6-2 0 0,-6 2 0 15,-6-5-13-15,9-3 11 0,0 3-11 0,3-3 10 16,-9-5-22-16,0 0-5 0,6 3-1 0,0 2 0 16,-6-5-174-16,0 0-34 0</inkml:trace>
  <inkml:trace contextRef="#ctx0" brushRef="#br0" timeOffset="1.0347E6">11075 8300 1933 0,'0'0'85'0,"0"0"19"0,0 0-84 0,0 0-20 0,0 0 0 0,9 0 0 15,0 0 14-15,2 0-2 0,4 0 0 0,0-3 0 16,3 1-4-16,3 2 0 0,6-6-8 0,-1 1 12 16,4 2 19-16,0-2 3 0,6 0 1 0,-1-3 0 15,7 3-14-15,0-3-2 0,-1-3-1 0,7 3 0 16,0 0-8-16,5-2-2 0,1 2 0 0,-1 0 0 16,7 0 3-16,-3 0 0 0,-1-3 0 0,7 1 0 15,2-3-3-15,1-1-8 0,-7 4 12 0,1-1-4 16,2-2-8-16,1 2 0 0,-1 1-10 0,4-6 10 0,5 3-10 15,3-3 10-15,-5 0-10 0,2 0 10 0,-2-3 0 16,2 1-9-16,1-3 9 0,-4-3 0 0,4 0-10 0,-4-5 10 16,1-3-12-16,-4 1 12 0,-2 1 0 0,2-1 0 15,0-4 12-15,1 1-3 16,-1 0-28-16,-2-1-5 0,-1-2-2 0,4 3 0 0,-4-1 13 0,4-2 2 16,2-2 1-16,-2-1 0 0,-1 0 10 0,1-2-12 15,-4 2 12-15,4-2-12 0,2-3 12 0,-2 0-10 16,-1 0 10-16,-5-8-10 0,2-3 10 0,-2-2 0 15,2 0 0-15,1-3 8 0,2 3 4 0,-2 0 0 16,-1-3 1-16,1-3 0 0,-1 1 0 0,1-1 0 16,2 1 0-16,1-3 0 0,-1 2-13 0,-2-2 0 15,5-3 0-15,-2-2 0 0,-1-1 9 0,4-2-1 0,-1-5 0 0,4 0 0 16,-7-9-8-16,7 1 0 0,-4 0 0 0,3-3-11 16,4 0 22-16,-4-3 4 0,1 3 1 0,2 6 0 15,-2-1-25-15,-1-8-5 0,3 9-1 0,-2-4 0 16,-1 4 15-16,1 2 0 0,-7-8 9 0,4 2-9 15,5 1 12-15,-2 0-3 0,-7 5-1 0,-2 0 0 16,5 0 7-16,-2 2 1 0,-1 1 0 0,-2 2 0 16,5 3-4-16,-3 3 0 0,-2-6 0 15,-1 5 0-15,4 6-2 0,-4 0-1 0,4 3 0 0,-4 2 0 16,1-8-9-16,-6 8 10 0,-4 3-10 0,1-3 10 16,2 3-10-16,-5 0 8 0,-1 5-8 0,1 2 8 15,0-9 0-15,-1 1-8 0,-2 1 12 0,-3 0-4 16,-1 8 0-16,1-3 0 0,-1 5 0 0,-2-5 0 15,-3 8 2-15,2-5 0 0,-2 10 0 0,-3-5 0 0,0 6 5 16,-4-1 1-16,-2 6 0 0,0 2 0 0,-3 5-4 0,-4 1-1 16,-2 2 0-16,0 3 0 0,3-6-11 15,-6 9 0-15,0 5 0 0,0 0 0 0,-1-1-10 0,-2 1 10 16,-3 0-13-16,0 8 5 0,0-3-1 0,-3-3 0 16,3 8 0-16,-6-7 0 0,0 7 1 0,0-2 0 15,0 5 0-15,0-8 0 0,-6 8 8 0,0 0 0 16,3-3 0-16,-3 3 0 0,0 0 0 0,0 0 0 15,-3-2 0-15,3 2 8 0,0 0-8 0,-6 0 0 16,-3 2 0-16,-3 4 8 0,3-1-8 0,-3 8 0 16,-3 0-11-16,0 1 11 0,0-1-9 0,0 0 9 0,-2 6-8 15,2-6 8-15,3 5-10 0,0-10 10 0,0 0-12 0,3 3 12 16,0-3 0-16,3-3 0 0,0-5 0 16,0 0 0-1,3-5-20-15,0 5-11 0,0-14-1 0,3 6-1 16,0-2 1-16,0-3 1 0,3-1 0 0,0-4 0 0,0 2 31 0,3-2 0 0,-3-4 0 0,3 4 0 15,-3 5 0-15,0-6 0 0,3-2 13 0,0 8-4 16,0-1 8-16,0 4 2 0,-3 2 0 0,3 3 0 16,0-3 5-16,-3 8 2 0,3-6 0 0,0 6 0 15,3 0-6-15,-3 0 0 0,3 0-1 0,-4 6 0 16,4-4-7-16,-3 9-2 0,0-6 0 0,3 8 0 16,-6 1-10-16,3-1 12 0,-3 0-12 0,3 3 12 15,-3 0-12-15,0 0 0 0,3 2-12 0,-6-4-1128 16</inkml:trace>
  <inkml:trace contextRef="#ctx0" brushRef="#br0" timeOffset="1.0353E6">18846 913 2116 0,'0'0'94'0,"0"0"19"0,0 0-90 0,0 0-23 16,0 0 0-16,9 0 0 0,-9 0 26 0,12 5 1 16,0 8 0-16,0-5 0 0,0 3-27 0,3-3 0 15,0-3 0-15,3 3 0 16,0 0-34-16,2-3-2 0,1 1-1 0,0-6 0 16,0 2-159-16,0-2-32 0,0-2-7 0,-4-4-1 0</inkml:trace>
  <inkml:trace contextRef="#ctx0" brushRef="#br0" timeOffset="1.03548E6">19159 736 345 0,'0'0'15'0,"-6"0"4"0,6 0-19 0,-3-6 0 0,-3-2 0 0,3 8 0 16,3 0 330-16,0 0 62 0,-9 0 13 0,3 0 3 16,0 3-280-16,0 8-56 0,0-4-12 0,-3 12-1 15,1-6-40-15,-1 8-8 0,0 6-2 0,-3 2 0 16,0-3-9-16,0 9 0 0,-3 5 0 0,0-3 0 15,0 2 0-15,0 1-14 0,4 0 3 0,-1-3-592 16,0 2-118-16</inkml:trace>
  <inkml:trace contextRef="#ctx0" brushRef="#br0" timeOffset="1.03595E6">19555 1109 2286 0,'0'0'101'0,"0"0"21"0,-6 5-98 0,3 3-24 16,0 0 0-16,0 2 0 0,0 4 27 0,0-1 0 16,3-5 0-16,0 5 0 15,3 0-122-15,0 0-24 0,3-2-5 0,-3-3-810 0</inkml:trace>
  <inkml:trace contextRef="#ctx0" brushRef="#br0" timeOffset="1.03611E6">19909 1122 1324 0,'15'0'59'0,"-9"0"12"0,-6 5-57 0,3-2-14 0,3 7 0 0,3-4 0 15,-3-6 224-15,3 8 41 16,0-3 9-16,0 3 2 0,-1-8-200 0,4 5-39 0,-3-5-8 0,3 3-1 31,0-3-110-31,3 0-22 0,-3 0-4 0,0-3-856 0</inkml:trace>
  <inkml:trace contextRef="#ctx0" brushRef="#br0" timeOffset="1.03628E6">20308 1082 2026 0,'0'0'90'0,"0"0"18"0,6 5-86 0,-3 3-22 0,3-2 0 0,0 2 0 16,3 5 82-16,3 0 12 0,-3-2 2 0,2 2 1 15,4 3-120-15,0-3-24 0,3 0-5 0</inkml:trace>
  <inkml:trace contextRef="#ctx0" brushRef="#br1" timeOffset="2.70953E6">7559 13107 172 0,'-18'0'16'0,"18"0"-16"0,0 0 0 0,0 0 0 16,0 0 44-16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09T16:32:53.44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14334 16185 1720 0,'-9'0'76'0,"3"2"16"0,-3 1-73 0,3 0-19 16,-3-1 0-16,0 3 0 0,0-2 18 0,1 2 0 15,-1 1 0-15,-3-4 0 0,3 1-8 0,0 0-2 16,-3-3 0-16,3 0 0 0,-3 0-8 0,0 0 0 15,0-3 0-15,0 3 0 0,0-3 0 0,-2 3 8 16,2-2-8-16,-3 2 0 0,0-3 50 0,-3 0 5 16,3 1 1-16,0-1 0 0,-3 3-29 0,4-5-6 0,-7 2-1 0,3 1 0 15,0-1-10-15,-3 3-2 0,0-5-8 0,3 5 12 16,-2-3-12-16,2 0 0 0,-3 1 0 0,0 2 0 16,0 0 0-16,-3 2 0 15,1-2 0-15,-1 0 0 0,0 3 0 0,-3 0 0 0,3-3 0 0,1 2 0 16,-1 1 9-16,0-3-9 0,-3 3 8 0,0-1-8 15,1-2 8-15,2 0-8 0,-6 3 8 16,3-1-8-16,-3 1 26 0,4 0 0 0,-7-1 0 0,3 1 0 16,-3 2-26-16,1 1 0 0,-1-4 8 0,-3 4-8 15,0-1 0-15,1 0 0 0,-1 0 0 0,3 1 0 16,-2 2-14-16,2-6 2 0,0 4 0 0,0-4 0 16,-5 4 12-16,5-1 0 0,-3 0 0 0,0 0 0 15,4 1 0-15,-1-1 0 0,0 3 0 0,1 0 0 16,-1 0 0-16,3-3 0 0,3 3 0 0,-3 0 0 15,4 0 8-15,-4-3-8 0,0 3 0 0,3 3 0 16,-2-3 8-16,2 2-8 0,-3 1 0 0,6-1 0 0,0 4 10 16,4-1-10-16,-7-3 8 0,6 4-8 0,0-1 13 0,3 0-2 15,-3 3-1-15,7-3 0 0,-4 0-10 0,3 1 0 16,0 2 9-16,0-1-9 0,3-1 0 0,-3 4 0 16,6 3 0-16,-3-2 0 0,0-3 0 0,1 0 0 15,2 2 0-15,0 1 0 0,-3-3 0 0,3 2 0 16,0 1 0-16,3 2 0 0,0-3 0 0,-3 3 0 15,3-2-9-15,3 2 9 0,0 3 0 0,0 0-11 16,-3 0 11-16,6-1-8 0,-3 4 8 0,0-1 0 16,0 1 0-16,3-1 0 0,0 1 0 0,0-1 0 15,3 1 0-15,-3-4 0 0,0 1 0 0,0 0 8 0,3-3-8 16,-3 3 11-16,3-3-11 0,-3 0 0 0,3-2 9 0,0 2-9 16,-3 0 0-16,3 0 8 15,-3 1-8-15,3 1 0 0,-3-1 0 0,3-4 0 0,-3 3 0 16,3 0 0-16,0 3 0 0,-3-5 0 0,3 2 0 0,0-3 0 15,0 4 8-15,-3-4-8 0,3 1 8 0,0 2-8 16,0-3 11-16,0-2-3 0,0 0 0 0,0 3 0 16,0-4-8-16,0 4 0 0,0-3 0 0,0 2 0 15,0-2 0-15,3 3 0 0,0-1 0 0,-3 1 0 16,0-1-9-16,3 1 9 0,0 2-12 0,0-2 12 16,-1-1-9-16,1-2 9 0,0 2 0 0,0-4-9 15,3 2 9-15,-3-1 0 0,0-1 0 0,0-1 0 16,6-3 0-16,-3 4 0 0,0-1 0 0,3-3 0 15,0 1 0-15,0 2 0 0,-3 1 0 0,2-1 0 16,7-5 0-16,-6 2 0 0,6 1 0 0,-6-1 0 0,0 1 0 16,0-3 0-16,3 0 0 0,-3 0 0 0,2 0 0 0,4 2 0 15,0-4 0-15,0 2 0 16,-3 0 0-16,0 2 0 0,0-5 0 0,3 3 8 0,-4 3-8 0,1-3 0 16,0 2 0-16,3 1 0 0,0-6 0 0,-3 3 0 15,0 3 8-15,0 5-8 0,2 2 9 16,1-2-9-16,0 0 12 0,3-3-12 0,0 0 11 0,9 3-11 15,-4 0 10-15,1-5-10 0,0-1 12 0,0 1-3 16,-3-3-1-16,2 0 0 0,1 0-8 0,-3-3 12 16,3 3-12-16,-3-3 12 0,-1 1-12 0,1 2 0 15,0-3 0-15,3 3 0 0,3 0 0 0,-4 0 0 16,4 0 0-16,-3-1 0 0,-3 4 0 0,2-3 8 0,1 3-8 0,0-3 0 16,0 2 0-16,0 1 0 0,-1 2 0 0,-2-2 0 15,3-4 0-15,-3 4 0 0,0-3 0 0,-1 0 0 16,1-3 0-16,0 3 0 0,3-3 11 0,-3-2-11 15,2 2 9-15,-2 1-9 16,0-4 8-16,-3 1-8 0,3 0 8 0,0-1-8 0,-1 1 8 0,1 0-8 16,0-1 11-16,0 1-3 0,-3-3-8 0,2 2 12 15,-2 1-12-15,0-3 0 0,0 3 0 0,3-1 0 16,0 1 0-16,-1 0 9 0,1-1-9 0,0-2 12 16,3 0-1-16,0 0 0 0,-7 0 0 0,7 0 0 15,-3 0-3-15,3 0 0 0,-3 0 0 0,-1-2 0 16,1-1-8-16,0 0 0 0,0 1 0 0,0-1 8 15,-3-2-8-15,2 2 0 0,-2-2 0 0,3 2 8 16,0 1-8-16,0-1 0 0,-1-2 0 0,1 2 0 0,-3 0 0 0,3 1 0 16,3-1 0-16,-1 0 0 0,1 1 0 15,0 2 0-15,-3-3 0 0,0 3 0 0,-1-3 0 0,1 3 0 16,0-2 0-16,0 2 0 0,6-3 0 0,-4 3-9 16,4 0 9-16,-3 0 0 0,3 0 0 15,-3 0-8-15,-1 0 8 0,1 0 0 0,0 0 0 0,-3 0 0 16,3 0 0-16,-4 0 0 0,1 0 0 0,0 0 0 15,0 0 0-15,-3 0 0 0,-1 0 10 0,4 0-10 16,3 0 10-16,0 0-10 0,-3 0 8 0,2 0-8 16,4 0 0-16,0 0 0 0,-3 0 0 0,3-2 0 15,-1 2 0-15,-2-3 0 0,3 0 0 0,-3 1 0 16,-1-1 0-16,1-2 0 0,-3 2 0 0,3 0 0 0,-3 1 0 0,2-4 0 16,-2 4 0-16,6-1 0 0,-3-2 0 15,0 2 0-15,-1 1 0 0,1-1 0 16,0-2 0-16,0 2 0 0,0-2 0 0,-1 2 0 0,-5-2 0 0,3-1 0 15,0 1 0-15,-3 0 0 0,2 2 0 0,1-2 0 16,-3 0 0-16,3 2 0 0,0 0 0 0,0 1 0 16,-1 2 0-16,4 0 8 0,-3 0-8 0,0 0 0 15,0 0 0-15,-1 0 0 0,4 0 0 0,0 2 0 16,-3-2 0-16,0 3 0 0,-1-3 0 0,1 0 0 16,-3 0 0-16,0 0 0 0,0 0 0 0,0 0 0 15,-1 0 0-15,1 0 0 0,0 0 9 0,0 0-9 16,6 0 0-16,-6 3 0 0,-4-3 0 0,1 2 0 15,3-2-8-15,0 0 8 0,-6 3 0 0,3-3 0 16,-3 0 0-16,2 0 8 0,1 0 0 0,-3 3 0 16,-3-1-8-16,3-2 0 0,3 3 0 0,-3 0 0 0,-6-3 0 15,5 0 0-15,1 2 8 0,0 1-8 16,-3-3 0-16,0 2 0 0,3-2 0 0,0 3 0 0,3 0 0 0,-3-3 0 16,-4 0 0-16,7 0 8 0,3 0-8 0,-3 0 0 15,-3 2 0-15,3 1 0 0,3 0-8 0,-1-1 8 16,-8 1-10-16,-3 2 10 0,6-2 16 0,0 0 8 15,-3-1 3-15,-3 1 0 0,0 2-27 0,0-5 0 16,6 5 0-16,-3-2 0 0,-7-3 0 0,4 3 0 16,6-1 0-16,-3 1 0 0,-6-3 0 0,0 0 0 15,6 3 0-15,0-6 0 0,-3 3 0 0,-3 0 0 16,0 0 0-16,6 3 8 0,0-3-8 0,-6-3 0 16,-6 3 0-16,8 0 0 0,4-3 0 0,0 1 0 0,-6-1 0 0,-3 0 0 15,9 3 0-15,-6-2 0 0,3 2-12 0,-3-3 12 16,0-2-9-16,3 2 9 0,0 1 0 0,0-1 0 15,-9 3-8-15,9-8 8 16,3 5 0-16,-1-2 0 0,-11 0 0 0,6-1 9 0,3-1 1 0,0 1 0 16,0 4-21-16,0-4-4 0,3 1-1 0,0 0 0 15,0-3-2-15,-6 2-1 0,0-1 0 0,6 1 0 16,0-2 19-16,-4 3 12 0,-2-3-1 0,0 0-1 16,9 0-10-16,-6-2 0 0,-3-1-12 0,0 0 12 15,3 1-8-15,0-3 8 0,-3-3 0 0,3 0 0 16,0-3 0-16,0 4 0 0,0 1 0 0,0-2 0 15,-3 1 0-15,5-4 0 0,-2 0 0 0,3 1 0 16,-3 2 0-16,0 0-9 0,-3 0 9 0,3 0 0 0,-3 1-9 0,3 1 9 16,-6-2 0-16,3 1-9 15,0-1 9-15,0 3 0 0,-3-6 0 0,3 3 0 0,-3-2 0 16,0-1 0-16,0 1 0 0,-3-4 0 0,3 4 0 0,3-1 0 16,-6-4 0-16,2-1-8 0,1 0 8 0,-3 3 0 15,3 0 0-15,-3-1 0 0,3 1 0 0,-3 3 0 16,3-3 10-16,0 2-10 0,0 1 9 0,-3-1-9 15,0-2 8-15,3 2-8 0,-3 1 8 0,3-3-8 16,-3 2 8-16,0-2-8 0,3-3 8 16,-3-2-8-16,0 2 0 0,3-3 8 0,-3-2-8 0,0 0-11 15,0 3 3-15,0-1 0 0,0-2 8 0,0 0 11 16,0 3-3-16,-3-4 0 0,3 4-8 0,-3-3 0 0,3-3 0 16,-3 3 0-16,3-3-9 0,-3 1 9 15,3-1 0-15,-3 0 0 0,0 6-8 0,3-3 8 0,-3 2 0 16,3 1 0-16,-3 4 0 0,0 1 0 0,3-3 0 0,0 3 0 15,0 0 0-15,-3 0 0 16,3 0 0-16,0 0 0 0,0-3 0 0,0 3-8 0,0-1 8 0,0 1 0 16,0-3 0-16,0 3-10 0,0 0 10 0,0-3-8 15,0 3 8-15,0 0 0 16,0 2 0-16,0 1-8 0,-2-1 8 0,2 4 0 0,-3-1 0 0,0 2 0 16,0 1 0-16,3 0 0 0,-3 0 0 0,0 2 0 15,0 1 0-15,0-1 0 0,0 0 0 0,0 1 0 16,-3 2 0-16,3 0 0 0,0-3 0 0,0 3 0 15,-3 3 0-15,3 0 0 0,-3-3 0 0,3 0 0 16,3 3 0-16,-6-3 0 0,0 5 0 0,0-2-8 16,3 0 8-16,-3 2 0 0,0-5 8 0,-3 3-8 15,3-1 0-15,3-2 0 0,-6 3 0 0,-2 0-8 16,-1 0 8-16,3-1 0 0,-3 1 0 0,0 0 0 0,-3 2 0 16,0-5 0-16,3 0 0 0,-3 3 0 0,-3-3 0 15,4 5 0-15,2-2 0 0,-3 0-8 0,-3 2 8 0,3-2 0 16,0-1 8-16,3 4-8 0,0-3 0 0,0 2 0 15,-5-2 0-15,-1 5 0 0,6 0 0 0,0-3 0 16,-9 3 0-16,3-3 0 0,3 1 0 0,-3-1 8 16,1 0-8-16,-4 3 11 0,3 0-11 0,-3-2 0 15,6-4 0-15,-6 4 8 0,-8-1 4 0,11-2 0 16,3 2 0-16,-3 1 0 0,-9-4-12 0,3 4 0 16,7-1 0-16,-4 0-11 0,-3 1 3 0,3 2 0 15,0 0 0-15,0 0 0 0,1 2 8 0,-1-2 0 16,-3 3 0-16,3 0 0 0,3 2 23 0,-6 0 6 0,-8 1 2 15,8-1 0-15,9-3-31 0,-6 4 0 16,-9-1 0-16,4 0 0 0,2-2 0 0,3 0 0 0,-3-3 0 0,0 0 0 16,0 2 0-16,4 1 0 0,-1 0 0 0,0-3 0 15,0 5 0-15,0-3 8 0,0-2-8 0,4 0 0 16,-4 3 0-16,0 2 0 0,0-2 0 0,0-3 0 16,0 3 0-16,1-1 0 0,-4 4 0 0,3-4 0 15,-6 1 0-15,6 2 0 0,0 3 0 0,-2-3 0 16,2 1-12-16,0-1 0 0,3 3 1 0,-3-3 0 15,0-2 19-15,4 0 4 0,-1-1 1 0,3-2 0 16,-3 0-13-16,0 0 0 0,3 0 0 0,0 0 0 16,-2 0 0-16,-1 0 0 0,0-5 0 0,0 2 0 15,3 1 0-15,-3-1 0 0,-3-2 0 0,1 2 0 0,5 0 0 16,0 3 0-16,-3-2 0 0,0 4 0 0,-3 1 0 16,0-3 0-16,4 0 0 0,-1 0 0 0,0 0 0 15,0 3 14-15,3 2-4 0,-3-5-1 0,0 0-9 0,0 3 8 16,4 2-8-16,-4-2 8 0,0-6-8 0,0 3 0 15,0 0 0-15,0 0 0 0,3-3 8 0,-5 1 0 16,-1-1 0-16,0 0 0 0,3 1-8 0,0-4 0 16,-3 1 0-16,1 2-11 0,-1 1 11 0,0-1 0 15,0 1 0-15,0 2 0 0,0-6 0 0,1 6 8 16,-1-2-8-16,0-1 0 0,0 0 0 0,-3 3 9 16,3-2-9-16,-2-1 0 0,-4 3 9 0,0 0-9 0,0 3 0 15,0-3 9-15,4 0-9 0,-7 2 12 16,3 4-12-16,-3-4 12 0,0 1-12 0,1 0 0 0,-1-3 9 0,0 0-9 15,0 0 0-15,-2-3 0 0,-1 0 0 0,-6-2 0 16,4 2 19-16,-7 1 9 0,-3-4 1 0,1 1 1 16,-4 0-22-16,3-3-8 0,-5 5 0 0,-4-2 0 31,1 0-20-31,-1 5-9 0,-6-3-3 0,1 0 0 16,-1-2-55-16,-2 2-11 0,-7 1-2 0,-2-4-1059 0</inkml:trace>
  <inkml:trace contextRef="#ctx0" brushRef="#br0" timeOffset="1907.0096">18980 14997 1796 0,'0'0'80'0,"-6"2"16"0,-2 1-77 0,2 0-19 0,0-1 0 0,0 1 0 16,0-3 49-16,3 0 7 0,-3 2 0 0,6-2 1 15,-6 0-18-15,6 0-4 0,0 0-1 0,0 0 0 16,-3 3-17-16,3-3-3 0,0 0-1 0,0 8 0 16,3 0-13-16,6 3 0 0,-3-1 0 0,9 3 0 15,8 6 0-15,-2 5-8 0,0 2 8 0,6 3 0 16,3 3 0-16,-1 5 0 0,4 0 0 0,3 3 0 15,0-1-10-15,-1 1 10 0,4 5-8 0,0-5 8 16,-4 0-12-16,-2-3 2 0,-3 0 1 0,3-3 0 16,-7-2 9-16,1 0 0 0,-6-3 0 0,0-3 0 15,-3-2 13-15,0-3 2 0,-6-2 0 0,-4-1 0 16,1-2 2-16,-3-3 1 0,-3-2 0 0,0-1 0 16,-3 1 2-16,0-3 0 0,-6 0 0 0,0-3 0 15,3 0-4-15,-6 1-1 0,-2-1 0 0,-1 0 0 16,-3-2-15-16,-3 2 9 0,3-2-9 0,-3 2 8 0,-3-2-8 0,1 2 0 15,-1 0 9-15,0 1-9 0,-3-4 22 0,0 4 0 16,3-4 0-16,4 4 0 0,-1-4 6 0,3 3 0 16,0-2 1-16,3 0 0 0,0-1-5 15,3 1-2-15,3-3 0 0,6 0 0 0,0 0-2 0,0 0-1 16,0 0 0-16,0 0 0 0,0 0-19 0,6-5-19 16,0-1 4-16,6-1 1 0,0-4 14 0,3 0 0 15,3-2 0-15,3 0 0 0,-1 0 0 0,4-3 0 16,3 0 0-16,-3 3 0 0,-3-1 20 0,-4 1-4 15,4 0 0-15,-3 5 0 0,0 0 0 0,-3 3-1 0,-3 2 0 16,0-2 0-16,-3 2-1 0,0 3 0 16,-1 0 0-16,-2 6 0 0,3-4 2 0,-6 4 0 15,0 1 0-15,-3 4 0 0,3 2 3 0,0 3 1 0,0 3 0 0,-3 2 0 16,3 5-12-16,0 1-8 0,0 2 9 0,0 0-9 16,0 5 9-16,3 1-9 0,0-4 8 0,0 1-8 15,3-3 0-15,0-5 0 0,3-3 0 0,0-5 0 31,6-5-192-31,5-14-30 0</inkml:trace>
  <inkml:trace contextRef="#ctx0" brushRef="#br0" timeOffset="8776.6798">15944 4585 748 0,'-9'-8'33'0,"6"3"7"0,3 0-32 0,-3-3-8 16,-3 2 0-16,4-1 0 0,-1 1 97 0,0-2 18 15,0 3 3-15,0 0 1 0,0-3-54 0,3 3-10 0,-3-1-3 0,0 4 0 16,0-4-11-16,-3 4-2 0,6-4-1 0,-3 4 0 16,-3 2-8-16,6 0-2 15,0 0 0-15,0 0 0 0,0 0-16 0,0 0-3 0,0 0-1 0,0 5 0 16,0 6-8-16,-3-6 0 0,0 5-12 0,3 4 12 16,3-1 0-16,0 3 0 0,-6 2 0 0,6 3 0 15,0 6 0-15,0-1 0 0,0 3 0 0,0 6 0 16,3-1 0-16,0 6 0 0,-3 5 0 0,0-3 0 15,6 6 0-15,-7 5 0 0,1 5 0 0,0 0 0 16,0 0 0-16,0 3 0 0,3 0 0 0,-3 0 0 16,-3 5 0-16,0 3 0 0,3 0 0 0,0 0 0 15,-6-3 0-15,0 5 0 0,0 3 0 0,0 0 0 16,3 3 0-16,-6 2 0 0,3 1 14 0,-3 4-4 16,4 4 17-16,-4-1 3 0,0 0 1 0,0 1 0 15,3-1-10-15,0-2-1 0,3-6-1 0,0 0 0 0,3-7-19 16,0 2 0-16,0-5 0 0,0-3 0 0,3 3 0 15,0-6 0-15,-1-2 0 0,-2-3 0 0,0 0 8 16,0-2-8-16,3-3 0 0,-3 2 0 0,-3-4 20 0,0-4-4 16,0 1 0-16,0-3 0 0,0-3 24 0,-3 1 4 15,0-1 0-15,0-2 1 0,0-1-7 0,0-2-2 16,-3-5 0-16,4-3 0 0,2-2-15 0,-3-3-3 16,0-3-1-16,0-3 0 0,3-5-5 0,0 1-2 15,-3-6 0-15,3 2 0 0,0-7-10 0,0-3 10 16,0 0-10-16,0 0 10 0,0 0-10 0,0 0 12 15,0 0-12-15,0 0 12 0,-3 5-12 0,3-5 8 16,0 0-8-16,0 0 8 0,0 0-8 0,0 0 0 16,0 0 0-16,0 0 8 0,0 0-8 0,0 0 0 0,0 0 0 0,0 0 0 15,0 0 0-15,0 0 0 0,0 0 0 0,0 0 0 16,0 0 0-16,0 0 0 0,0 0 0 0,6 0 0 16,3 0-10-16,-1 0 10 15,1 0 0-15,3 0-9 0,0 3 9 0,3-3 0 0,0 0 0 0,6 0 0 16,-3 0 0-16,5 0 0 0,4 2 0 0,3-2 0 15,3 0 0-15,2 0 0 0,4 0 0 0,6 0 0 16,-1 0 0-16,4 3 0 0,0 0 0 0,-1-3-8 16,-2 0 8-16,9 2 0 0,5-2 0 0,-5 3 0 15,-7-3 0-15,4 3 0 0,5-3 0 0,1 0 0 16,-3 0 0-16,2 0 0 0,1 0 0 0,2 0 0 16,4-3 0-16,-4 3 0 0,-5-3 0 0,-1 1 0 15,4-1 0-15,0 0 0 0,-4 3 0 0,4-2 0 16,5-1 0-16,-2 3 0 0,-4 0 0 0,-2 3 8 0,-1-1-8 15,4-2 11-15,0 0-11 0,-1 0 12 16,-5 0-12-16,-1 3 0 0,4 0 0 0,-4-3 8 0,-2 0-8 16,0 0 0-16,-7 0 0 0,7 0 0 0,0 0 0 0,-7 0 0 15,-2 0 9-15,-3 0-9 0,-1 0 8 0,4 0-8 16,-6-3 10-16,0 0-10 0,-4 3 16 0,1-2-4 16,-3-1 0-16,0 0 0 0,-3 1 4 0,-4-1 1 15,4-2 0-15,-3 5 0 0,-3-3-4 0,0 1-1 16,0-1 0-16,-1 0 0 0,1 1-4 0,-3 2 0 15,-6-3-8-15,3 0 12 0,0 1-12 0,-3-1 8 16,0 3-8-16,0-3 0 0,-3 1 0 0,3-1 8 16,-3 0-8-16,0-2 0 0,-3 3 8 0,2-4-8 0,1 1 11 15,-3-3-11-15,0 3 16 0,3-6-4 0,0-2-1 0,-3-6 0 16,0-2 10-16,3-5 3 0,-3-3 0 0,-3-3 0 16,3-5-3-16,-3-5 0 0,-3-6 0 0,3-5 0 15,0-8-10-15,-3 0-3 0,0-5 0 0,0-5 0 16,0-6 0-16,-3-5 0 0,6-5 0 0,-3 2 0 15,0-5-8-15,0-3 0 0,0-4 0 0,3-1-11 16,0 0 11-16,0 0 0 0,0 0 8 0,0 5-8 16,3 1 0-16,-3 4 0 0,3 4-10 0,-3 7 10 15,0 3-10-15,0 3 10 0,3 4-8 0,-3 4 8 16,0 2 0-16,-3 5-8 0,3 4 8 0,-3 1 0 16,0 1 0-16,3 2 0 0,-3 6 0 0,-3 0 0 15,3 5 0-15,1 0 0 0,-4 5 0 0,0 0 0 16,0 3 0-16,0 0 0 0,0 2 0 0,3 1 0 0,0 2 0 15,0 0-8-15,-3 1 8 0,-3 1 0 16,3 4 0-16,0-3 0 0,0 2 0 0,-3 1 0 0,0 2 0 16,-3-3 11-16,6 6-3 0,-6-3 0 0,4 0-8 0,-1 3 0 15,0-3 0-15,0 3 0 0,3 2 0 0,-3-2 0 16,0 0 0-16,0-3 0 0,0 3 0 0,0 0 0 16,-3-1 0-16,3 1 0 0,-3 0 8 0,0 0-8 15,1 5 8-15,-1-6-8 0,-3 1 0 0,3 0 0 16,-6 2 0-16,0 4 0 0,0-7 0 0,-3 1 0 15,-2 0 0-15,-4 2 0 0,0-2 0 0,-3 0 10 16,-5 0 1-16,-7-3 0 0,0 2-11 0,-8-1 0 16,-7-1 9-16,-8 2-9 0,-10-4 0 0,-5 5-15 0,-7-1 3 15,-5 1 0-15,-9 3-8 0,0 2-2 16,-3 0 0-16,-4 0 0 0,-8 3 7 0,3-1 2 0,-3-2 0 16,-6 3 0-16,-9 0 1 0,0-1 1 0,3 4 0 0,-9-6 0 31,-6 8-72-31,-5 3-14 0,-7 2-3 0,-3 11-988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09T16:40:40.28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4056 9835 1209 0,'0'0'108'0,"0"0"-87"15,0 0-21-15,0 0 0 0,0 0 100 0,0 0 16 16,0 0 4-16,0 0 0 0,0 0-68 0,0 0-14 16,0 0-2-16,0 0-1 0,0 0-18 0,0 0-3 15,12 0-1-15,-3 2 0 0,-6 1-5 0,6-3 0 16,0 0-8-16,-9 0 12 0,0 0-12 0,9 3 0 15,2-3 0-15,-2 2-10 0,0-2 10 0,3 3 0 16,-6-1 0-16,9 1 0 0,-9-3 0 0,6 3 0 16,0-1 8-16,-3 1-8 0,6 0 14 0,-6 2-2 0,2-2 0 0,1-1 0 15,3 4-1-15,-3-4-1 0,0 3 0 16,0 1 0-16,3 2-10 0,0 2 12 16,0-2-12-16,-3 3 12 0,2 2-12 0,-2 3 10 0,6 0-10 0,-3 2 10 15,-3 1 50-15,6 2 11 0,-9 0 1 0,3 0 1 31,-3-2-97-31,2 2-19 0,4 0-4 0,0 0-1 0,-3 1 58 0,6-1 11 0,-9 0 3 16,6-3 0-16,3 4 7 0,-6-1 1 0,5-5 1 0,-2 2 0 16,0 1-17-16,0-3-3 0,0 2-1 0,3-2 0 15,-3-3 0-15,3 0 0 0,-1 1 0 0,1-4 0 16,3-2-12-16,-3-3 0 0,0 3 0 0,3-5 0 16,-3 0 0-16,2-1 9 0,4-4-9 0,-3 2 12 15,0-6-12-15,6 4 0 0,-6-6 0 0,-1 0 0 16,-2 0-11-16,3-3 3 0,3-2 0 0,-3 0 0 0,-3 0 8 15,-1-1 0-15,1 4 0 0,3-3 0 0,-3 2 0 16,-3-2-12-16,3 5 12 0,-3 3-12 0,2-3 12 16,-2 0 0-16,0 2 0 0,3 1 0 0,0 2 0 0,-3 1 0 15,3-1 0-15,0 0 0 0,2 3 0 0,1 3 0 16,0 0 0-16,0-3 0 0,0 5 0 0,3 0 0 16,-4 3 0-16,4-2 0 0,-3 2 0 0,0-1 0 15,3 4 0-15,-1 0 0 0,1-1 0 0,3 3 0 16,0-2 0-16,0 0 0 0,-4-1 0 0,4 1-8 15,-3-1 8-15,3 1 0 0,-3 2 0 0,2-5 0 16,-2 3 0-16,0-3 0 0,0 0 0 0,0-3 0 16,0 0 0-16,-1-2 0 0,1 2 0 0,3-5 0 15,-3 0 0-15,3 0 0 0,2 0 0 0,1-3 0 0,-3 1 0 16,3-1 0-16,-1-2 0 0,1 2 0 0,0 1 0 16,0-4 0-16,2 4 0 0,-2-1-8 0,0 0 8 0,0 1 0 15,-1-1 0-15,1 0 0 0,3 1 0 0,-3 2 0 16,2 2 0-16,1-2 0 0,0 6 0 0,-3-4 0 15,2 6 0-15,1 0 0 0,0 0 0 0,0 0 0 16,-6 3 0-16,2-3 0 0,7 2 0 0,-6 1 0 16,2-1 0-16,-2-2 0 0,3 0 8 0,3-2-8 15,-1-1 11-15,1 0-3 0,-6-2 0 0,6-3 0 16,-1 0 4-16,1-3 0 0,-9 0 0 0,3 1 0 16,2-3-4-16,1-3 0 0,-6-3 0 0,3 0 0 15,2 1-8-15,-5-3 0 0,0-1 0 0,-3-1 0 16,0 1 0-16,2-2 0 0,4-2 0 0,-6-1 0 15,-3 1 0-15,3-1 0 0,2-2 0 0,-2 3 0 0,-6-4-9 16,0 1 9-16,6 0 0 0,0-3 0 0,-4 3 0 16,-2-3 0-16,0 1 0 0,3-4 0 0,3 1 0 15,-6-1 0-15,-6 1 0 0,2 2 0 0,4-3 0 0,0 4 0 16,-9 4 0-16,3-2 0 0,6 0 0 0,-3 2 0 16,-3 3 9-16,0 0-9 0,-1 6 14 0,4-1-2 15,-3 1-1-15,3-1 0 0,-3 1-11 0,3 4 0 16,3-2 0-16,0 0 8 0,-3 3-8 0,5 0 0 15,-2 0 0-15,0-1 0 0,3 4 0 0,-3-1 0 16,3-2 0-16,2 2 0 0,1 0 0 0,0 1 0 16,0-1-8-16,-3 0 8 0,5-2 0 0,-2 0 16 15,3 0-2-15,-3-1-1 16,0 1-36-16,2 0-7 0,-2-1-2 0,3-2 0 0,-6 1 32 0,3-1 0 0,0-3 0 16,-4 0 0-16,7-2 0 0,0-3 0 0,0-2 0 0,0 2 0 15,-1 0 0-15,4 0 0 0,0-2 0 0,0-1 0 16,-4 1 0-16,4-4 0 0,-3 1 0 0,0 0 0 15,3 0 0-15,-4 2 10 0,1 1 0 0,-3 2 0 16,3 0-10-16,-1 0 0 0,1 3 0 0,0 0 0 16,-3 0 0-16,3-1 0 0,-1 4 0 0,-2 2 0 15,0 0 0-15,0 3 0 0,0-1 0 0,0 4 0 16,-1-4 0-16,1 6 0 0,0-2 0 0,0-1 0 16,0 3-8-16,-4 0 8 0,4 0 0 0,0 0 0 15,3 0 0-15,0-3 0 0,-1 1 0 0,1-1 0 16,0 0 0-16,0-2 0 0,0 3 0 0,-1-4 0 15,4-2 0-15,-3 0 0 0,0 0 0 0,-1-2 0 16,-2-1 0-16,0-2 0 0,0 0 0 0,0-3 0 0,-3 0 0 16,2 0 0-16,1 0 0 0,-3-5 0 0,-3 3 0 15,3-4 0-15,-3 1 8 0,2 0-8 0,1 0 0 0,-3-3 0 16,0 3 9-16,-3 0-9 0,0 2 0 0,0 1 0 16,-3-3 0-16,-4 5 0 0,1 0 0 0,-3-3 0 15,3 6 0-15,-6-3 0 16,0 3 0-16,0 0 0 0,-3 2 0 0,0-2 0 0,-3 2 0 0,0 3 0 15,-3-5 0-15,3 5 11 0,-3-2 5 0,0-1 0 16,0 1 1-16,1 2 0 0,-1 0-17 0,0 0 0 16,-3 0 0-16,3 2 0 0,0 1 8 0,0-3-8 15,3 3 12-15,0 0-12 0,-3-1 8 0,6 6-8 16,-3-5 0-16,0 0 0 0,3 5 0 0,-3-3 0 16,0-2 0-16,3 5 0 0,0 0 0 0,0 0-14 0,0 0 4 0,0 0 1 31,0 0-15-31,0 0-4 0,0 0 0 0,0 0 0 0,0 0 28 0,0 0 0 0,0 0 0 0,0 0 0 15,0 0-12-15,0 0 4 0,0 0 0 0,0 0 0 16,0 0 8-16,0 0 0 0,0 0 0 0,0 0 0 16,0 0 0-16,0 0 0 0,0 0 0 0,0 0 0 15,0 0 0-15,0 0 0 0,0 0 10 0,0 0-10 16,0 0 8-16,0 0-8 0,0 0 0 0,0 0 9 16,0 0-9-16,0 0 0 0,0 0 9 0,0 0-9 15,0 0 0-15,0 0 8 0,-9 0-8 0,9 0 0 16,0 0 0-16,0 0 0 0,0 0 0 0,0 0 0 15,0 0 0-15,0 0 0 0,0 0 0 0,0 0 8 0,-6 3-8 16,0-1-8-16,0 3 8 0,0-2-12 0,6-3 21 16,-6 0 4-16,0 3 1 0,0-1 0 15,6-2 2-15,-6 3 1 0,1-3 0 0,-1 3 0 0,3-1-17 16,-3-2-16-16,0 6 4 0,0-4 0 0,3 1 12 0,-3 0 0 16,0-1 0-16,3 1 0 0,3-3 0 0,-6 2 15 15,0 1-3-15,3 0-1 0,-3-3-19 0,3 2-4 16,-3 1-1-16,6-3 0 0,-3 5 13 0,3-5 0 15,0 0 0-15,0 0-9 0,-3 3 9 0,3-3 0 16,0 0 0-16,0 0 0 0,0 0 0 0,-3 5-10 16,3-5 10-16,0 0 0 0,0 0-12 0,0 0 12 15,-3 6-12-15,3-6 12 0,0 0-8 0,0 0 8 16,0 0 0-16,0 0 0 0,0 0 0 0,0 0 0 16,0 0 0-16,0 0 0 0,0 0 0 0,0 0 0 0,0 0 0 0,0 0 0 15,0 0 0-15,0 0-8 0,0 0 8 0,0 0 0 16,0 0-12-16,0 0 2 0,0 0 0 0,0 0 0 31,0 0-19-31,0 0-4 0,0 0-1 0,0 0 0 16,0 0-24-16,0 0-5 0,0 0-1 0,6-6 0 15,0 6-80-15,-6 0-16 0</inkml:trace>
  <inkml:trace contextRef="#ctx0" brushRef="#br0" timeOffset="1150.9269">10533 8287 1335 0,'0'0'59'0,"-3"2"13"0,-3 4-58 0,0-1-14 0,0-2 0 0,0-1 0 16,0 1 76-16,3 2 12 0,-6-2 2 0,3 2 1 15,0 0-39-15,-3 1-8 0,3 4-2 0,-2-2 0 16,-1 0-31-16,0 3-11 0,0-1 0 0,0 4 9 16,-6-1-9-16,3 0 0 0,6 8 0 0,-3-2 0 15,0-1-12-15,0 1 12 0,-3 2-10 0,1 0 10 0,5 0 0 0,-3-2-9 16,0-1 9-16,3 1 0 0,0-6 0 0,0-2 0 16,0-1 0-16,3 1 0 0,0-3 0 0,3-8 8 15,0 0-8-15,0 0 11 0,0 0-11 0,0 0 0 16,0 0 0-16,6 0 0 0,0-6 13 0,3 1 1 15,0-5 0-15,3-6 0 0,0 0-2 0,-1-3 0 16,1-4 0-16,0 1 0 0,3-1-12 0,3 1 11 16,3 1-11-16,-3 0 10 0,0 0 12 0,-1 0 2 15,-5 2 1-15,0 3 0 0,0 3-25 0,0 0 0 16,-3 5 8-16,0 0-8 0,0 3 26 0,0 2 3 16,0 0 1-16,-3 3 0 0,-6 0 5 0,9 8 1 15,-1 0 0-15,-2 3 0 0,3 2-16 0,-3 0-2 0,0 6-1 16,-3 2 0-16,3-2 3 0,-3 2 1 0,0 0 0 15,0 0 0-15,-3 0 3 0,0 0 0 0,0-5 0 0,0 0 0 16,-3 0-6-16,0-3-1 0,0-2 0 16,0-3 0-16,0 0 3 0,0-3 0 0,3-5 0 0,-6 3 0 31,0-1-38-31,0-2-7 0,0 0-2 0,-2-2 0 16,-1-4-145-16,-3 1-28 0,0 0-7 0</inkml:trace>
  <inkml:trace contextRef="#ctx0" brushRef="#br0" timeOffset="2901.3164">9970 9700 1670 0,'0'0'148'0,"-6"2"-118"0,6-2-30 0,0 0 0 0,-3 3 120 0,3-3 19 16,0 0 3-16,0 0 1 0,-3 8-67 0,3-3-12 16,0-5-4-16,0 5 0 0,3 6-44 0,0 2-16 15,0 3 9-15,3 0-9 0,0 3 0 0,3-1 0 16,-3 6 0-16,0 2 0 0,0 1 0 0,0 2 0 16,0 0-12-16,-3 0 12 0,0-2-9 0,3-1 9 15,-6-2 0-15,0-3 0 0,0 0 0 0,0 0 0 16,-6-5 8-16,3 0-8 0,0-3 34 0,-3-2 1 15,3-3 0-15,-3 0 0 0,0-6 12 0,0 4 2 16,-3-6 1-16,3-6 0 0,0 1-39 0,0-5-11 0,0-4 0 0,3-2 0 31,1-5-20-31,2-5-9 0,0 2-2 0,5-8 0 0,-2 0 6 0,6-2 1 0,-3 0 0 0,6-3 0 16,0 2 12-16,3 1 4 0,0-3 0 0,3 5 0 31,0 0-16-31,-1 1-2 0,1 1-1 0,3 1 0 0,0 0 27 0,-3 3-8 0,3 5 8 0,-3-1 0 16,2 4 0-16,-2 2 0 0,0 3 0 0,-3 5 0 15,0 0 9-15,-3 3-9 0,3 2 12 0,-3 3-12 16,-12 0 8-16,9 5-8 0,-4 6 0 0,1-1 0 16,-9 6 19-16,0 3-3 0,3 5-1 0,-5 2 0 15,-7-2-15-15,0 2 0 0,0 4 0 0,-3-1 0 16,0 0 9-16,-3 0-9 0,0 0 8 0,0 0-8 16,1 3 11-16,-1-3-3 0,0 0-8 0,-3 3 12 15,3-3 1-15,0-3 0 0,-3-5 0 0,4 1 0 0,2-1-5 16,-3-3-8-16,6-2 11 0,0-3-11 0,3-2 0 0,0 0 0 15,6-6 0-15,0 3 0 0,6-3 0 0,0 0 0 16,6 1 0-16,3 2 0 0,6 0 0 0,3 0 0 16,0-1 0-16,5 1-12 0,1 3-1 0,0-3 0 15,3 3 0-15,-1-1 0 16,-5 1-87-16,3-3-18 0,0 0-3 0,0-3-877 16</inkml:trace>
  <inkml:trace contextRef="#ctx0" brushRef="#br0" timeOffset="4400.6212">10613 9506 1094 0,'0'0'97'0,"0"0"-77"0,0 0-20 0,0 0 0 15,0 0 132-15,0 0 24 0,0 0 4 0,0 0 0 16,0 0-103-16,0 0-21 0,0 0-4 0,3 8 0 15,-3-8-32-15,6 8 0 0,3 0 0 0,0 3 0 16,-3-3-15-16,0-3-5 0,3 0-2 0,0 3 0 16,3-2 6-16,-3 2 0 0,3-3 1 0,0-2 0 15,-1-1 15-15,1 1 15 0,-3-6-3 0,3 1-1 16,0 2 20-16,0-6 4 0,0 1 1 0,0-6 0 16,0 3 16-16,0-2 3 0,-6-3 1 0,2-3 0 15,-2 0-37-15,3-3-7 0,-3 1-2 0,0-1 0 16,0 1-10-16,-3-1 8 0,-6 1-8 0,3 2 8 15,-3 0-8-15,0 0 8 0,-3 6-8 0,0 2 8 16,-9-3-8-16,4 3 12 0,-1 3-12 0,0 2 12 0,-3-2-4 16,-3 5 0-16,0 0 0 0,3 5 0 0,0-2-8 15,-2 5-14-15,-1 2 3 0,6 1 1 16,-3 5-42-16,0 0-9 0,3-1-2 0,0 7-807 16</inkml:trace>
  <inkml:trace contextRef="#ctx0" brushRef="#br0" timeOffset="4973.7231">10637 10168 1036 0,'0'0'92'16,"0"0"-73"-16,0 0-19 0,0 0 0 0,0 0 180 0,0 0 33 16,3 8 7-16,0-3 0 0,-3-5-126 0,0 0-26 15,9 5-4-15,-3-2-2 16,0 0-34-16,3-1-8 0,-3-2 0 0,3-2-1 0,-3 2-7 0,3-3 0 15,0-5-1-15,2 3 0 0,4 0-11 0,-3-1 10 16,0-2-10-16,0-2 10 0,0-1 9 0,0 1 1 16,0-1 1-16,-3 0 0 0,0 1-21 0,-3 2-15 15,2 0 3-15,-5 0 0 0,0 0 25 0,-3 3 6 16,0 5 1-16,0 0 0 0,0 0-4 0,0 0 0 0,0 0 0 0,0 0 0 16,0 0 17-16,-3 8 3 0,3 5 1 0,-3 6 0 15,1-1-24-15,-4 3-5 0,3 3 0 0,-3 2-8 16,6 4 16-16,-3-1-3 0,-3 2-1 0,3 1 0 15,0-3-12-15,3 3-13 0,-6 0 2 0,3-3-737 16,-3 3-148-16</inkml:trace>
  <inkml:trace contextRef="#ctx0" brushRef="#br0" timeOffset="12552.2789">14274 5718 691 0,'0'0'30'0,"0"0"7"15,-5-3-29-15,5 3-8 0,0 0 0 0,-3-5 0 0,0 2 165 0,0-2 32 16,0 5 7-16,0-8 0 0,0 3-116 0,3-1-23 16,-3 1-5-16,0 0 0 0,3-1-14 0,-3-2-2 15,0 3-1-15,0 0 0 0,0-3-32 0,-3 0-11 16,3 3 0-16,-3-1 9 0,3 1-9 0,-3-3 0 15,-3 3 9-15,3 0-9 0,-3-1 11 0,0 4-3 16,0-6 0-16,0 5 0 0,0 0 4 0,1 3 0 16,-4 0 0-16,0 0 0 0,0 3-2 0,0 0 0 15,0-1 0-15,0 4 0 0,-3-1-10 0,0 3 12 16,6-3-12-16,0 3 12 0,-2 0-12 0,2 3 0 16,0-1 0-16,0 1 0 0,0 5 64 0,0 0 7 0,-3 2 1 15,3 1 1 1,3-1-113-16,0 3-24 0,-3 3-4 0,3 0 0 0,3 0 55 0,-3 2 13 0,3 3 0 0,-3 3 0 15,3 2 11-15,0 3 2 0,0-7 1 0,1 4 0 16,-1 0-24-16,3-2-5 0,0 3-1 16,-3-4 0-16,3 1 16 0,-3 0 0 0,0 0 0 0,3-1 0 15,-3 4 0-15,0-4 10 0,-3-1 0 0,3-1 0 16,-3 0 13-16,3 0 2 0,-3-3 1 0,0 1 0 16,-3-3-6-16,3-3-2 0,-6 3 0 0,6-1 0 15,0-1-8-15,-3-9-2 0,0 3 0 0,0-6 0 16,3 1-8-16,1-1 10 0,-1-2-10 0,0-2 10 15,6-6-10-15,0 0 0 0,0 0 0 0,0 0 0 16,0 0 0-16,0 0-9 0,0 0 9 0,0 0-13 16,0 0 13-16,0 0 0 0,0 0 0 0,0 0 0 15,9 2 0-15,-1 1 0 0,-2 2 0 0,0 0 0 16,3-2 12-16,0 5-12 0,-3 0 12 0,0 3-12 0,0-1 12 16,0 1-12-16,3 5 12 0,-6-3-12 0,3 3 19 15,0 0-3-15,-3 2-1 0,0 1 0 0,0 2-15 0,0 0 9 16,0 0-9-16,-3 0 8 0,0 3 4 0,3 0 0 15,-3 0 0-15,3 2 0 0,0 3 12 0,-3 0 2 16,3 3 1-16,-3-3 0 0,0 3 13 0,0 0 2 16,0 2 1-16,0 3 0 0,-3 0 5 0,3 0 2 15,3 0 0-15,0 3 0 0,3 0 2 0,2 2 0 16,1 0 0-16,3-5 0 0,0 0-19 0,6-5-3 16,0 0-1-16,3-3 0 15,0-2-65-15,-1-6-12 0,4-3-4 0,-3-2-1257 0</inkml:trace>
  <inkml:trace contextRef="#ctx0" brushRef="#br0" timeOffset="36695.3503">5354 6588 172 0,'0'0'16'0,"-6"-5"-16"0,3 2 0 0,-3-2 0 0,0 0 255 0,0-1 48 16,3 1 9-16,-3 0 3 0,0-3-171 0,0 0-35 15,3 0-6-15,-3 0-2 0,3 0-32 0,0 3-6 16,-3-6-2-16,3 3 0 0,-3 3-36 0,3-3-7 15,-3 3-2-15,0-3 0 0,3 0-16 0,-2 3 0 0,-1-1 0 0,0 4 0 16,3-1 0-16,-6 0 0 0,3 1 0 0,0-1 0 16,-3 0 0-16,3 3 0 0,-6 0-11 0,0 3 11 15,0 0-9-15,0-1 9 16,0 4 0-16,0-1-9 0,-2 3 9 0,-1 0 0 0,0 0 0 0,0 0 0 16,-3 2 0-16,0 3 0 0,3 3 0 0,0 0 0 15,-2 3 57-15,8-1 11 0,-12 1 1 0,12 2 1 16,-12 5-56-16,9 4-14 0,0-4 0 0,6 6 0 31,-6-1-48-31,6 4-13 0,3 2-3 0,-2 3 0 0,2-1 50 0,3 1 14 0,3 0 0 0,2-1 0 16,1 4 0-16,3-4 0 0,0 6 0 0,3 0 0 15,3-2 0-15,6-4 0 0,3 1 8 0,3-3-8 16,2-3 0-16,-5-2 0 0,6-5 0 0,0-4 0 16,2-1 11-16,4-4 0 0,0-5 0 0,0 3 0 15,2-2-2-15,4-4 0 0,-6-2 0 0,-1-3 0 0,1 1-9 16,0-6 0-16,-6-3 0 0,-4-2 0 0,4-1 28 15,-3-7 0-15,-3 0 0 0,-1 0 0 16,1-6 18-16,0 1 4 0,0-4 1 0,-3-1 0 16,0-4-8-16,-4-2-2 0,1-3 0 0,-3 1 0 0,-9 2 3 0,0-3 1 15,0-3 0-15,0 1 0 0,-6 0 13 16,-3 2 2-16,-3-3 1 0,-6-2 0 0,-6 3-25 0,0-6-4 16,-5 3-2-16,-7-2 0 0,0 2-22 0,-6-1-8 15,-5 4 0-15,-10 2 9 16,1 3-40-16,-13 5-8 0,-2 6-1 0,-10 10-812 15,-8 8-163-15</inkml:trace>
  <inkml:trace contextRef="#ctx0" brushRef="#br0" timeOffset="43869.5629">9444 5353 1634 0,'-9'-6'36'0,"-3"1"7"0,0 0 1 0,-3-3 3 0,0 2-38 16,0-2-9-16,0 3 0 0,0-3 0 0,-3 3 44 0,1-3 8 16,-1 3 0-16,0-3 1 0,-3 0-31 0,-3 5-6 15,3-2-2-15,-2 2 0 0,-4 1-14 0,0-1 0 16,-3 0-9-16,3 3 9 0,1 3-15 0,-4 0 3 15,0-1 1-15,3 4 0 0,1-1 11 0,2 5 0 16,-3 1-9-16,3 2 9 0,0 3 0 0,1 0-11 16,2 5 11-16,-3 6-8 0,-3-1 8 0,6 3 0 15,-3 3-9-15,4 5 9 0,2 0 0 0,3 3 0 16,3-1-9-16,3 4 9 0,3-1 0 0,3 3 0 0,3 3 11 0,6 2-11 16,9 0 0-16,0 0 0 0,6 3 0 0,2 0 0 15,4-5 0-15,3 2 0 16,3-2 0-16,5-6 0 0,-2-2 0 0,6-3 12 0,0-5-3 0,2-1 0 15,-2-4-1-15,0-6 0 0,-1-2 0 0,-2-6 0 16,0-5 4-16,-1-6 0 0,4-4 0 0,-6-4 0 16,2-4 30-16,-2-9 6 0,0-2 2 0,3-5 0 15,-7-6 9-15,4-2 1 0,0-3 1 0,-7-1 0 16,1-4-5-16,0-3-2 0,-3 0 0 0,-3-2 0 16,-7 2-11-16,1 2-3 0,-6-4 0 0,-3 2 0 15,-3 0 0-15,-3 2 0 0,-6 4 0 0,-6-4 0 16,-6 4-13-16,-3-4-3 0,-5 1-1 0,-13 0 0 15,-3 2-23-15,-8 6 0 0,-10-4-10 0,-8 9 10 16,-10 6-60-16,-14 7-6 0,-12 2-1 0,-7 17-732 16,-5 8-146-16</inkml:trace>
  <inkml:trace contextRef="#ctx0" brushRef="#br0" timeOffset="78028.1927">14891 8895 2091 0,'0'0'92'0,"0"0"20"0,-6 6-89 0,3 2-23 0,-3-1 0 0,6 1 0 15,-3 3 9-15,3 5-9 0,3 2 12 0,-3 4-12 16,3 7 9-16,3 2-9 0,0 6 0 0,0 6 9 16,0 2-9-16,-1 5 0 0,4 8 0 0,0 6 0 15,-3 7 0-15,0 6 0 0,-3 8 0 0,0 10 0 16,3 5 0-16,-3 6 0 0,3 5 0 0,3 3 0 15,-3 8-8-15,0 0 8 0,0-6 0 0,0-2 0 16,0-1 0-16,3-7 15 0,-9-10-3 0,6-6 0 0,0-6 20 16,0-7 4-16,-3-6 1 0,0-10 0 0,-1-8-9 15,1-5-1-15,0-9-1 0,-3-7 0 0,0-5-26 0,0-9 0 16,3-5 0-16,-3-10-708 16,0-3-134-16</inkml:trace>
  <inkml:trace contextRef="#ctx0" brushRef="#br0" timeOffset="79253.8373">14926 9067 1656 0,'0'0'73'0,"0"0"15"0,0 0-70 0,0 0-18 0,-3-2 0 0,0-4 0 16,0-4 23-16,6 2 1 0,0-3 0 0,-3 1 0 15,3-1-8-15,0 0 0 0,0 1-1 0,0-3 0 16,3-1-15-16,3 4-10 0,3-1 2 0,3 1 0 16,3-1 8-16,-3 3 0 0,3 0 8 0,2 0-8 15,1 6 14-15,0-1-2 0,0 0 0 0,6 3 0 16,2 0 12-16,1 0 3 0,3 3 0 0,6-3 0 15,2 5-6-15,7-2-1 0,0 0 0 0,2-1 0 16,1 4-12-16,2-1-8 0,4-3 10 0,-1 1-10 16,7 0 0-16,-1 2 0 0,4-2 0 0,2-1 0 0,1 1 9 15,2-3-9-15,4 3 8 0,2-6-8 0,3 3 12 0,4-5-4 16,-4 5 0-16,4-6 0 0,-4 1-8 16,6 0 0-16,1 0 0 0,-4-1 0 0,0-2 0 0,4 3 0 15,8 2 0-15,-3-2 0 0,-9 0 0 16,10 2 0-16,14-2 0 0,-6 2-11 0,0-2 11 0,3 0-8 15,7 2 8-15,-7-2-8 0,0 2 8 0,3-5 11 16,-3 3-3-16,6 0 0 0,-2-1 4 0,2 1 0 16,0-3 0-16,0 3 0 0,0-1 6 0,0 1 2 15,0-3 0-15,0 3 0 0,4 0 1 0,-1-1 1 16,-3 1 0-16,3 2 0 0,3-2-22 0,0 2 0 16,-3-2 0-16,0 2 0 0,0 3 9 0,-2-2-9 0,-1 2 12 15,-6 0-12-15,0 2 13 0,0-2-4 0,0 3-1 0,1-3 0 16,-1 3 4-16,0-1 0 0,0 1 0 15,0 0 0-15,1-1-4 0,-1-2 0 0,-6 0 0 0,0 3 0 16,-3-3 4-16,4 0 0 0,-4 0 0 0,-3 0 0 16,-3-3 6-16,4 3 2 0,-7 0 0 0,-3 0 0 15,-2-2-10-15,-7 2-2 0,1 0 0 0,-7 0 0 16,0 0 5-16,-5 2 1 0,-3 1 0 0,-4 0 0 16,-5-1 22-16,-4 1 5 0,-2 0 1 0,-3-1 0 15,-4 1-24-15,-2 0-5 0,-3 2-1 0,0-3 0 16,-4 1-2-16,1 0-1 0,-6-1 0 0,-3 1 0 15,-3 0-9-15,-4-1 12 0,4 1-12 0,-6 0 12 16,-3-1-12-16,0 1 10 0,0 0-10 0,0-1 10 16,-3 1-10-16,-6-3 0 0,0 0 0 0,0 0 0 15,6 3 0-15,-3 2 0 0,0 0 0 0,0 3 0 16,0 5 0-16,0 6-17 0,-3 5 4 0,0 7 1 0,0 9-7 16,0 8-1-16,0 5 0 0,0 7 0 0,0 4-3 0,-3 2-1 15,0 6 0-15,0 2 0 16,-3-3-9-16,3 0-3 0,3 4 0 0,-6-9 0 15,3 0 2-15,0-3 0 0,3 1 0 0,0-6 0 16,0-2 34-16,3-3 0 0,0-3 0 0,0 0 0 0,0-2-9 0,0-3 9 16,0 0 0-16,-3-3-9 0,6 3 29 0,-3-3 7 15,-3-5 1-15,3 0 0 0,0 0-12 0,0-5-3 16,0 0 0-16,0 0 0 0,0-6-13 0,-3 1 0 16,3-1-12-16,0-5 12 0,0 0 0 0,-3 1 0 15,0-4 8-15,0-2-8 0,0 2 0 0,3-4 0 16,-3-1 0-16,0-2 0 0,0-1 0 0,0 3 12 0,-3 1-1 0,3-4-1 15,-3 1 0-15,-3-1 0 0,0-2 0 16,0 3 0-16,0-1 1 0,-3-2 0 0,-3 3 0 0,-3 0 0 16,0-4-3-16,-6 4 0 0,0-3 0 0,-2 3 0 15,-7-4 0-15,0 1-8 16,-6 0 12-16,4 0-4 0,-7 0 3 0,0 3 0 0,-5-3 0 0,-4 0 0 16,-9 2-1-16,-2-2 0 0,-4 0 0 0,-2 0 0 15,-4 3 2-15,-5-3 1 0,-3 2 0 0,-7 1 0 16,-2-1 0-16,-3-2 0 0,-7 3 0 0,1-3 0 15,-3 0-13-15,-3 0 0 0,-3 2 0 0,-7-2 0 16,1 0 0-16,-3 0 0 0,-3 0 0 0,3 0 0 16,3-3 0-16,-3 3 0 0,3 0 0 0,-3 0 0 15,-4-3 0-15,1 1 0 0,-3-1 0 0,-3 0 0 0,-9 3 0 16,-3-3 0-16,-6-2 0 0,1 0 0 0,-7-1 22 0,-6-2 8 16,-3 0 2-16,-9-2 0 0,-8-1-32 15,-7 0 0-15,1-2 0 0,-4 0 0 0,-3 0 0 0,-2-3 0 16,-1 2 0-16,1 1 0 0,-1 2 0 0,7 1 0 15,-4-1 0-15,-5 0 0 0,-4 3 0 0,-5 0 0 16,-7 0 0-16,-5-2 0 16,-6-3-22-16,-12-1-7 0,-15-2-2 0,-12-2 0 15,-12-6-138-15,-21-3-28 0,-214-15-6 0,98 5-1 0</inkml:trace>
  <inkml:trace contextRef="#ctx0" brushRef="#br0" timeOffset="156807.4113">6821 12081 2019 0,'-21'-8'89'0,"12"8"19"0,-3-5-86 0,1-1-22 15,-1 4 0-15,0-4 0 16,-3 4 47-16,3-4 5 0,0 1 0 0,0 0 1 0,-3 2-20 0,3-2-4 16,0 2-1-16,-2-2 0 0,2 2-20 0,0 1-8 15,-3-1 0-15,3 3 9 0,0 0-19 0,0 0-4 16,-3 0-1-16,3 3 0 15,-2-1-17-15,-1 4-3 0,0 2-1 0,-3 0 0 0,0 2 11 0,3 3 1 16,-3 3 1-16,0 5 0 0,4 3 23 0,2 5-11 16,-3 0 11-16,6 8-8 0,-3 3 8 0,9 8-8 15,0 2 8-15,6 8-8 0,3 8 8 0,3 8 11 16,9 6-3-16,0 5 0 0,2 4-8 0,1 7-14 16,3 7 3-16,3 3 1 0,-3 2 10 0,-1-2 0 15,1 0 0-15,0-3 0 0,-3-2 12 0,-3-3 4 0,-3-1 0 16,-3-4 1-16,-4-6 15 0,-2 1 4 0,-6-4 0 0,0-2 0 15,-3-2-2-15,-3-4 0 0,-2-4 0 0,-4-1 0 16,3-5-9-16,-3 1-1 0,-3 1-1 0,-3-1 0 16,0-7-11-16,3-1-3 0,-5-1 0 0,5-5 0 15,-9 0-9-15,3-3 8 0,0 3-8 0,0-3 8 16,0 0-8-16,1-5 0 0,2-2 0 0,0-4 0 16,3 1 0-16,3-3 12 0,6 0-4 0,0-2 0 15,-3-4-20-15,3-2-5 0,3 1-1 0,3-1 0 16,3-3 6-16,-3-2 0 0,0 0 1 0,3 0 0 15,9-1-3-15,-6-2-1 0,6 1 0 0,0-4 0 16,3 3 3-16,0-2 1 0,3-3 0 0,-4 0 0 16,1-1 11-16,3 1 0 0,-3 3-9 0,0-3 9 15,-3-3 0-15,3 6 0 0,-3-4 8 0,3 4-8 0,-4-1 15 16,-2 6-3-16,3 0 0 0,-3 5 0 0,0 0 2 16,-3 3 0-16,0 0 0 0,0 5 0 15,0 2-2-15,-3 1 0 0,-3 8 0 0,-3 2 0 0,3 8-3 0,-3 3-1 16,-3 3 0-16,3 2 0 15,-6 3 8-15,3 5 2 0,0 10 0 0,-3 1 0 0,0-3 11 0,0 5 3 16,1 9 0-16,2-1 0 0,0-3-11 0,0 4-1 16,6-6-1-16,0 0 0 0,0 2-11 0,6-4-8 15,3-6 9-15,-1-24-9 16,7 3 0-16,3-1 8 0,3 4-8 0,9-3 0 0,6-6-11 0,2 1-5 16,10-6 0-16,17 16-1 15,1-10-84-15,2-11-17 0,10-13-3 0</inkml:trace>
  <inkml:trace contextRef="#ctx0" brushRef="#br0" timeOffset="338757.789">7541 4657 403 0,'-17'-6'17'0,"14"1"5"0,3 0-22 0,-3 2 0 0,-3-5 0 0,0 3 0 16,-3-3 144-16,3 3 25 0,0-3 5 0,-3 2 1 15,-3-1-107-15,3-1-20 0,6 0-5 0,-6 2-1 16,-6-2-18-16,3 0-3 0,4 1-1 0,-4 1 0 15,-3-4 2-15,0-1 0 0,-3 6 0 0,3-8 0 16,-3 2-11-16,-3 3-3 0,-5 0 0 0,8 3 0 16,9-3 4-16,-6 5 0 0,-9 1 0 0,0 4 0 15,6 1-12-15,-2 5 0 0,-4-3 0 0,0 3-11 16,3 3 11-16,0 5-8 0,3 2 8 0,-2 3-8 16,-1 0 8-16,0 8-8 0,3-2 8 0,0-1-8 15,0 1 8-15,4-1 0 0,-1 6 0 0,0-3-8 16,3 3 8-16,0-3 0 0,3 3 0 0,0 2-8 0,3-2 8 15,3 2 0-15,0 1 8 0,3 2-8 0,3-6 14 16,0 9-2-16,3-8 0 0,3 0 0 0,6 2-12 0,-3-2 0 16,3 2 8-16,3 1-8 0,-1 2 9 0,7-3-1 15,0-2 0-15,0 0 0 0,3-3-8 0,5 0 0 16,7-3 0-16,-6-10 8 16,-3 0-8-16,2 0 8 0,7-6-8 0,-3-2 8 0,-4-2 0 0,4-6-8 15,0 0 12-15,0-8-4 0,-4 0 2 0,1-5 0 16,0-6 0-16,3 1 0 0,-4-1 7 0,-2-7 2 15,-6-4 0-15,3 4 0 0,8-3 5 0,-8-6 2 16,-6 4 0-16,3-1 0 0,0-5 7 0,-6 3 2 0,-7-1 0 16,-2-2 0-16,6 0-3 0,-6 0-1 0,-3 0 0 15,0 3 0-15,-6-1-6 0,3 1-1 0,0-1 0 0,-6 4 0 16,-3-1-6-16,0-3-2 0,3 1 0 16,-3 2 0-16,-3 1 0 0,-3-4-1 0,-3 3 0 0,4 1 0 15,-4 2 1-15,-3 2 0 0,-6 1 0 0,6 2 0 16,3 0 2-16,-6 3 1 0,-8 2 0 0,-1 6 0 15,6-5-19-15,-3 4 0 0,-5 4 0 0,-4-1 0 16,3 6 0-16,-3 0-9 0,1 2 9 0,-4 3 0 16,-3 0 0-16,4 8 0 0,2-5 12 0,-3 5-4 15,1 5-8-15,2 0 0 0,6 0 0 0,0 8 0 16,-2 6-18-16,5-3-5 0,3 10-1 0,0 0 0 16,3 6 9-16,0 0 2 0,7 2 0 0,-1 3 0 15,3 0-3-15,0 3-1 0,6 2 0 0,3 3 0 16,3-3-14-16,0 6-2 0,0-9-1 15,6 4 0-15,3-9-2 0,3 0-1 0,-3-5 0 0,6 0 0 16,-1 0 8-16,4-7 1 0,6-1 1 16,-3 0 0-16,3-5 5 0,5-1 1 0,7-1 0 0,-3-9 0 0,-3 0 21 15,5-8-9-15,7-2 9 0,0-3 0 0,-4-5 0 0,-2-3 0 16,6 0 0-16,-3-5 0 0,-1-3 0 0,1-3 0 16,0 1 0-16,-1-1 9 0,1-7 3 0,-6-1 0 15,-6 3 0-15,2-5 0 0,4 0 3 0,-6-3 1 16,-9 3 0-16,3-8 0 0,-1-2 20 0,-2-4 4 15,0 1 0-15,-6 0 1 0,3-1-9 0,-3 1-3 16,0 0 0-16,-3-1 0 0,-6 1-13 0,3 0-4 16,-3-1 0-16,-3 1 0 0,-9 2-1 0,3 1-1 15,3 1 0-15,-9 4 0 0,0 0-10 0,-6 5 10 16,0-3-10-16,-3 5 10 0,-2 1-10 0,-10 5 0 0,0 2 0 0,-3-2 0 16,4 3 0-16,-7 2 0 0,-9 5 0 0,4 6 8 15,2-3-8-15,-3 8 0 0,-5 8-10 0,5 0 10 16,0 10-12-16,1 1 12 0,-1 7-13 0,0 6 5 15,7 2 8-15,2 11-12 0,0 3 12 0,7 5-12 16,2 5-7-16,6 6-1 0,3-6-1 0,3 8 0 31,0 5-117-31,6 1-23 0,3 2-5 0</inkml:trace>
  <inkml:trace contextRef="#ctx0" brushRef="#br0" timeOffset="351858.4815">9021 5051 288 0,'0'0'25'0,"3"0"-25"0,-3-3 0 0,0 3 0 0,-3 0 238 0,3 0 42 16,0 0 9-16,-3 0 2 0,0 0-187 0,0 0-36 0,3 0-8 0,-3 0-2 16,3 0-32-16,0 0-6 15,0 0-2-15,0 0 0 0,0 0-10 0,0 0-8 0,0 0 9 0,0 0-9 16,0 0 0-16,6-2 0 0,0-1 0 0,-6 3 0 16,3-8 8-16,0 3-8 0,-3-1 0 0,0 6 0 15,0 0 11-15,0-5-11 0,0 5 12 0,0 0-12 16,0 0 10-16,0 0-10 0,0 0 8 0,0 0-8 15,0 0 36-15,0 0 1 0,0 0 1 0,0-2 0 16,0 2-12-16,0 0-2 0,0 0-1 0,0 0 0 16,-3-11-5-16,3 11-1 0,0 0 0 0,0 0 0 15,0 0 3-15,0 0 1 0,0 0 0 0,-3-3 0 16,3 3-10-16,0 0-3 0,0 0 0 0,0 0 0 16,0-8 0-16,-3 3 0 0,3 5 0 0,-3-8 0 15,3 3-8-15,0 5 0 0,0 0 0 0,-3-5 8 16,0-3 2-16,3 2 0 0,3-2 0 0,-3 3 0 15,-3 0-2-15,3 5 0 0,0-6 0 0,0-1 0 16,-6 1 0-16,0 4 0 0,6-9 0 0,-6 3 0 0,0 0-8 16,3 3 8-16,-3-3-8 0,6 0 8 0,-6 0-8 0,3 0 0 15,-3 0 0-15,3-5 0 0,-3 5 10 0,0-5 6 16,-3 2 2-16,4-2 0 0,-1 2-27 0,-3-2-6 16,0 0-1-16,0 0 0 0,3-1 16 0,-3 1 0 15,0 0 0-15,-3-3 0 0,3 0 9 0,0 3 2 16,-3 2 0-16,3-2 0 0,0 0-11 0,-2 0 8 15,-1 0-8-15,3-1 8 0,-6-2-8 0,3 3-9 16,0 0 9-16,0 0-13 0,0 5 13 0,0-5 0 16,-3-3 0-16,4 2 0 0,-4 1 0 0,3 3 0 15,0-4 0-15,-3 1 0 0,0 3 0 0,3 2 0 16,3-6 0-16,0 7 10 0,-3-4-10 0,0 0 0 0,-2 1 9 16,5-1-9-16,-3 3 0 0,0-2-8 15,-3-1 0-15,3 0 0 0,-3 1 8 0,3-1 0 0,-3-2 0 0,3 0 0 16,-2 2 0-16,-1-2 0 0,-3-3 0 0,0 0 0 15,3 0 0-15,0 1 0 0,-6-1 0 0,4 2 8 16,-4-4-8-16,3 5 0 0,3-1 0 0,-6 1 0 16,-3 3 0-16,3-1 0 0,4-2 0 0,-1 0 0 15,-6 2 0-15,3 3 0 0,6-5 0 0,-3 8 0 16,3-6 0-16,-2 0 0 0,-1-2 0 0,3 8 0 16,3-8 0-16,-3 5 0 0,-3-3 0 0,0 3 0 15,9 0 0-15,-5-2 0 0,-7 2 0 0,0 2 0 16,6-4 0-16,-3 2 0 0,-6 0 0 0,3-3 0 15,1 9 0-15,-1-9 0 0,3 3 0 0,-6 0-8 16,0 3 8-16,4-3 0 0,2-5 0 0,0 8 0 0,-9-9 0 16,3 6 0-16,6 3 0 0,-3-5 0 0,-2 7 0 15,-1-5 0-15,0 3 0 0,0-6-8 16,0 8 8-16,-2-2-10 0,-1 5 10 0,-3-5-10 0,6 2-2 0,0 3-1 16,-2 0 0-16,-4 0 0 0,0 0 3 0,0 0 1 15,4 0 0-15,2 0 0 0,0 3 9 0,0-3 0 16,-3 5 0-16,4-5-8 0,-1 0 8 0,0 0 0 15,0 0 0-15,0 0 0 0,0 0 0 0,-2 0 0 16,5 0 0-16,-3 5 8 0,0-5-8 0,0 3 0 16,1 0 0-16,-4 5 8 0,3-3-8 0,-3 3 0 15,0 0 0-15,4 0-8 0,-4 2 8 0,3-2-10 16,0 3 10-16,0-3-10 0,4 5 10 0,-4-8 0 0,3 9 0 16,-3-9-8-16,-3 3 8 0,6 0 0 0,1 2 0 15,-4-2 0-15,3 0 0 0,3 0 0 0,6 3 0 16,-9-3-8-16,4 2 8 0,-1-2 0 0,0 0 0 0,0 3 0 15,3-3 0-15,-3 2 0 0,0 1 0 0,3-1 0 16,-2 4 0-16,2-4 0 0,0 3 0 0,-3 1 0 16,3 1 0-16,-3 4-8 0,3-3 8 0,-3 2 0 15,1 1 0-15,-1-1 0 0,3 1 0 0,-3 2 0 16,0-5 0-16,0 5 0 0,3 0 0 0,-2-5 0 16,-1 3 0-16,3-1 0 0,3 1 0 0,0-1 0 15,-3-2 0-15,0 3 0 0,0-1 0 0,3 1 0 16,-2 2 0-16,2-3 0 0,0 4 0 0,-6-4 0 15,6 1 0-15,-3 4 8 0,3 1-8 0,-3-5 0 16,3 2 0-16,-2 3 9 0,5-3-9 0,-3 5 0 0,3-4 8 16,-3 1-8-16,3-1 0 0,0 1 0 0,-3-1 0 15,3-1 0-15,0 2 0 0,0-4 0 0,3 2 8 0,-6-2-8 16,4 2 0-16,2 0 0 0,-3 3 0 0,0-3 0 16,3 0 0-16,-3 3 0 0,3 0 0 0,0-3 0 15,0 3 0-15,0-3 0 0,3 5 8 0,-6-7-8 16,3 5 0-16,-3-3 0 0,6 3 0 0,-3 0 0 15,3-6 8-15,-6 6-8 0,3-3 8 0,3 0-8 16,0 3 9-16,1-3-9 0,-1 6 8 0,0-6-8 16,3-3 0-16,0 3 9 0,0 1-9 0,0-1 0 15,0 0 9-15,0 3-9 0,0-3 0 0,-6 0 8 16,6 0-8-16,0 3 0 0,6-8 0 0,-6 5 0 0,-6-2 0 16,6-1 0-16,0 1 0 0,0 2 0 15,-3-3 0-15,0 4 8 0,3-4-8 0,-3 1 0 0,0 2 0 0,0-3 0 16,3 3 16-16,0-2 1 0,0 0 1 0,0-1 0 15,0 1-18-15,0-1 0 0,0 3 0 0,-6-5 0 16,6-3 0-16,-3 3 0 0,3 3 0 16,0-6 0-16,0 0 0 0,0-2-12 0,3-1 1 0,-3 1 1 15,0-3 18-15,0 0 3 0,6-3 1 0,-6 0 0 16,0-5-21-16,0 0-4 0,0 0-1 0,0 6 0 16,0-6 22-16,0 0 4 0,0 0 0 0,0 0 1 15,0 0-13-15,0 0-16 0,0 0 3 0,0 0 1 16,0 0 12-16,0 0 16 0,0 0-3 0,0 0-1 15,0 0-12-15,0 0 0 0,0 0 0 0,0 0 0 16,0 0 0-16,0 0 0 0,0 0 0 0,-6-6 0 16,0 4 0-16,3-1 0 0,0-2 0 0,0 0 0 0,-3-1 0 0,3 1 0 15,0 2 0-15,0-2 0 0,0 2 0 16,0-5 0-16,0 3 0 0,-3 0 0 0,6 0 8 0,0 5 1 16,0-6 1-16,-6 1 0 0,0 2-10 0,6 3 0 15,0 0 0-15,0 0 0 0,0 0 0 0,0 0 0 16,0 0-8-16,0 0 8 0,0 0 0 0,0 0 0 15,0 0 0-15,0 0 0 0,0 0 0 0,0 0 0 16,12 6 8-16,-6-1-8 0,0 0 0 0,3 3-17 16,-3 0 4-16,3 0 1 0,0 0 12 0,-3 3 0 15,-6-1 0-15,0 1 0 0,3-1 0 0,3 1-12 16,-6-1 12-16,0 1-12 0,3 2 12 0,0-2 0 16,-6-1 0-16,3 1-9 0,-3 2 9 0,3-2 0 0,0 2 8 15,-3 3-8-15,3-8 0 0,-3 0 9 0,3 2-9 16,-3 1 0-16,3-3 16 0,0-3-3 0,0-5-1 0,0 0 0 15,0 5 4-15,0-5 1 0,0 0 0 0,0 0 0 16,6-5 2-16,3-3 0 0,0-2 0 0,-1-1 0 16,4-5-4-16,0-2-1 0,3 2 0 0,-6 0 0 15,6-5-14-15,-3 2 11 0,3 1-11 0,-9-1 10 16,3 1-10-16,0-1 0 0,-3 6 9 0,-6-3-9 16,0 3 8-16,0 2-8 0,0-2 10 0,-6 5-10 15,0 0 13-15,-3 0-3 0,6 6-1 0,-3-1 0 16,-9 0-9-16,9 6 12 0,-6 2-12 0,0 3 12 15,-6 3-12-15,3 5 0 0,3 2 0 0,1 1 0 16,-10 4-23-16,6 4 3 0,0 5 1 0,0-1-1097 16</inkml:trace>
  <inkml:trace contextRef="#ctx0" brushRef="#br0" timeOffset="375374.4162">15355 11689 1519 0,'0'0'67'0,"-6"-2"14"0,0-1-65 0,0 0-16 16,0 1 0-16,0-1 0 0,0 0 75 0,-3-2 11 16,3 0 2-16,3 2 1 0,-3-2-47 0,3 0-10 0,0-1-1 0,1 4-1 15,-1-4-14-15,3 6-4 16,-3-5 0-16,3 5 0 0,0-8-4 0,3 3-8 0,-3 5 11 0,0 0-11 15,0-5 18-15,3-1-3 0,-3 6-1 0,5-2 0 16,1-4 0-16,0 4 0 0,3 2 0 0,0 0 0 16,3 0-4-16,3 2-1 0,-3 1 0 0,6 0 0 15,-3-1-9-15,5 1 0 0,7 0 0 0,-3-1 0 16,0 1 8-16,3 0 5 0,5 2 2 0,-2-3 0 16,6 4-15-16,0-4 0 0,5 1 0 0,1 0 0 15,0-3 0-15,-1 2 0 0,10-2 0 0,0 0 0 16,-7-2 0-16,7 2 0 0,-1 0 0 0,4 0 9 15,0 0 4-15,5 0 1 0,4-3 0 0,-1 0 0 16,-2 1-6-16,8-1-8 0,4 0 11 0,-1-2-11 16,0 3 12-16,1-1-4 0,-1 3 0 0,7-3-8 0,5 1 0 15,-3-1 0-15,1 3 0 0,2 0 0 16,6 0 0-16,-2 0 0 0,-4 0 0 0,6 5 0 0,7-2 0 0,-1 2 0 16,0 0 0-16,3 3 0 0,1 0-8 0,2 0 8 15,-3 3-13-15,6-3 5 0,-3 0 8 16,4 2 0-16,-4-4 0 0,3 2 8 0,6-1-8 0,0 1 0 15,-3 0 0-15,3-2 0 0,4-1 0 0,-1-2 0 16,-3 5 0-16,3-6 0 0,6 1 0 0,0-3 9 16,0 0-9-16,0 2 10 0,0 1-10 0,-3-3 0 15,0 0 0-15,-2 3 8 0,-4-3-8 0,0 0 0 16,-3 0 9-16,3 2-9 0,0 1 9 0,-3 2-9 16,1-2 12-16,-1 0-12 0,0-1 16 0,-3 1-3 0,-9 2-1 15,1 0 0-15,-4-2 8 0,0 2 2 0,-6 1 0 0,-5-4 0 16,-4 1 0-16,-2 0 0 0,-4-1 0 0,0 1 0 15,-5-3-13-15,-4 0-9 16,-2 0 12-16,-3 0-12 0,-10 0 15 0,-2-3-4 0,-1 1-1 0,-5-1 0 16,0 0-2-16,-3 3 0 0,-4-2 0 0,-8 2 0 15,-3-6-8-15,-3 6 8 0,-3-2-8 0,0 2 8 16,-4-3-8-16,-5 0 0 0,-6 3 9 0,0 0-9 16,0 0 0-16,0 0 0 0,0 0 0 0,0 0 0 15,0 0 0-15,-9 0 0 0,-8-2 0 0,-1-1 8 16,-6 3-16-16,-3 0-4 0,0 3 0 0,-2-1 0 15,-1-2 12-15,-6 3 0 0,-3 0 0 0,-2-1 0 16,-4-2 0-16,-5 0 0 0,-1 3 0 0,-3 0 0 16,1-3 12-16,-4 2 7 0,-2 1 1 0,-1-3 1 15,-2 3-21-15,-4-3 0 0,-5 2 0 0,2-2 0 16,1 3 14-16,-10-3-2 0,-5 0 0 0,-3 0 0 0,-1-3-12 16,-2 1 0-16,-6-1 0 0,0-2 0 15,-1-1 8-15,-2 1-8 0,0 0 11 0,0 0-11 0,-1-3 8 0,-2 2-8 16,6 1 0-16,-3 2 0 0,3 3 8 0,-1 0-8 15,1 0 0-15,3 0 0 0,-1 0 14 16,-2 0-4-16,0 0-1 0,0 3 0 0,2-3-9 16,-2 0 0-16,-3 0 0 0,3 0 0 0,2 0 0 0,-5 0 0 15,3-3 0-15,-3 1 0 0,0-1 0 0,-4-2 0 16,1 2 0-16,0 1 0 0,3-6 0 0,-4 5 0 16,4 0 0-16,-6-2 0 0,0 2 0 0,3-2-11 15,-1 2 11-15,1 3-12 0,-3-2 12 0,6 2-8 16,9 2 8-16,5 1-8 0,4 0 8 0,0-1 0 0,2 1 0 0,1 2-8 15,5 1 8-15,4-1 0 0,2 0 0 16,10 0 0-16,5 1 0 0,-2-1 0 0,-4 0-9 0,6 1 9 16,4-1 0-16,8 0 10 0,-3 0-1 0,10 1 0 15,-1-4-9-15,6 1 0 0,0 0 0 16,7-1 0-16,2-2 0 0,3 3 12 0,6-3-12 0,0 3 12 16,3-3-12-16,0 0 12 0,6 0-12 0,0 0 12 15,0 0-12-15,0 0 8 0,9 5-8 0,0 3 8 16,9 0-8-16,3 0-11 0,2-3 3 0,10 3 0 15,6 0 8-15,0 0-10 0,2-3 10 0,7 3-10 16,5-3 18-16,4 3 4 0,0-5 1 0,-1 0 0 16,1-1-13-16,8 1 9 0,13 2-9 0,-7-2 8 15,0-3-8-15,7 2 0 0,11-2 9 0,3 0-9 0,-5 3 0 16,5-3 0-16,0 0 0 0,3 3 0 0,4-1 0 16,-1 1 8-16,0 0 0 0,-3-1 0 0,4 4-8 15,2-4 0-15,0 4 0 0,0-1 0 0,6 3 0 0,-2-3 0 16,2 3 0-16,0-3 0 0,0 3 0 0,0 0 0 15,3-2 0-15,0-1 0 0,4 3 0 0,-4 0 0 16,3-3 0-16,-3 0 0 0,3 3 0 0,0-5 0 16,-3-1 0-16,0 1 0 0,7 2 0 0,-13-2 9 15,-9 0-9-15,0-3 0 0,-3 2 0 0,4 1 0 16,-1-3 0-16,-3 0 0 0,-2 3 0 0,-1-3 10 16,0 2-10-16,-3-2 12 0,-2 0-12 0,-7 0 8 15,-5 0-8-15,-1 0 8 0,-2 0 4 0,-4 3 0 0,-2-3 0 16,-7 0 0-16,1 0-12 0,-7 3 0 0,-5-3 0 15,-3 2 0-15,-7-2 0 0,1 3-17 0,-6 0 4 16,0-3 1-16,-7-3 12 0,-2 3 15 0,0 3-3 0,-6-3-1 16,-3 0-11-16,-3 0 0 0,0 2 0 0,-3-2 0 15,-6 0 0-15,0 0 0 0,0 0 0 0,-6 0 0 16,-6-2 0-16,-3-1 0 0,-6 0 0 0,-6 3 0 16,0-2-8-16,-8 2-8 0,-7 0 0 0,-3 0-1 15,-8 0 17-15,-4 0-12 0,-5 0 12 0,-4 2-10 16,-2 1 10-16,-10 0 0 0,-2-1 0 0,-9 1-8 15,-1 2 8-15,-2 0-13 0,-6-2 5 0,0 2 8 16,-6 1-9-16,2 2 9 0,1 0 0 0,-3-1 0 16,-6 1 0-16,3 0 0 0,-3 3 0 0,-1-1 9 15,1-2-9-15,0 3 0 0,-3-3 0 0,0 3-11 16,0-4 11-16,3 1 0 0,-3 3 0 0,-1-3 0 0,-2 0-12 0,0-3 0 16,0 0 0-16,0 1 0 15,0 2 12-15,0-6 0 0,0 1 0 0,3-3 0 0,3 3 0 0,0-1 0 16,-4-2 0-16,1 3 0 0,0 0 0 0,0-3-8 15,6 2 8-15,-6-2-8 0,0 0 8 0,9 0 0 16,8 3 0-16,-5-3 0 0,-3 2-12 16,3-2 0-16,5 0 0 0,-5 0-803 15,-6-5-161-15</inkml:trace>
  <inkml:trace contextRef="#ctx0" brushRef="#br0" timeOffset="405435.7834">5738 8207 1767 0,'-9'8'78'0,"9"-8"17"0,-9 3-76 0,3 2-19 15,0 1 0-15,6-6 0 0,0 0 39 0,0 0 4 16,0 0 1-16,-6 2 0 0,6-2-36 0,0 0-8 16,0 0 0-16,3 8 0 0,-3-8 0 0,3 5 0 15,3 1-11-15,0 2 11 0,-6-8 0 0,9 5-10 16,0 3 10-16,0-3 0 0,0 3 0 0,-1-3 0 15,1 3 0-15,3 3 0 0,0 0 0 0,0 4 19 0,-3 1-3 0,3 3 0 16,6-1 6-16,0 6 1 16,-3 0 0-16,2 2 0 0,1-2-3 0,3 3-1 0,-3-1 0 15,0 1 0-15,0-4-11 0,0 4-8 16,5-3 12-16,-8-3-12 0,3 0 20 0,0-5-4 0,3 0 0 0,3 0 0 16,-4-3 8-16,4 0 2 0,-3-2 0 0,0-1 0 15,0-2-14-15,0 0-4 0,2 0 0 0,4 0 0 16,0-3 0-16,-3 3-8 0,3-2 12 0,-4-1-4 15,4 0 7-15,-3 3 1 0,0-3 0 0,3 1 0 16,-7-1-8-16,7 0-8 0,-3 0 11 0,0 1-11 16,0-1 12-16,-1 3-4 0,4-3 0 0,0 1-8 15,-6-1 16-15,3 0-3 0,0 0-1 0,-1 1 0 16,-2 2-1-16,3-3-1 0,-3 0 0 0,0-2 0 16,0 0-10-16,-1-3 12 0,-2 2-12 0,0-2 12 15,0 0-1-15,0-2 0 0,-3-1 0 0,3 3 0 0,-4-3-1 16,1 1 0-16,6-1 0 0,-6-2 0 0,-6 5-10 0,9-6 0 15,3 1 0-15,-6 2 8 16,-7-2-8-16,7 3 0 0,3-4 0 0,0 1 8 0,-3 0-8 16,0 2-14-16,3-5 3 0,3 3 1 0,-4-1 10 0,4 1 0 15,-9 0 0-15,3 0 0 0,6-1 14 0,-6-2-2 16,-3 3 0-16,5 0 0 0,1-3-12 0,-3 3 9 16,-3-3-9-16,3 2 8 0,0-2-8 0,0 3 0 15,0-3 9-15,0 0-9 0,-4 0 14 0,4 0-2 16,3 0 0-16,0-2 0 0,-12 2-12 0,9 0 0 15,3 0 0-15,-3-3 0 0,-6 4 0 0,2-4 0 16,10 3 0-16,-3 0 0 0,0 0 0 0,0 0 8 16,0 0-8-16,0 0 0 0,2 3 0 0,-2 0 0 0,-3-3 0 0,0 0 0 15,6 0 0-15,-3 0-10 0,-3 0 2 0,0 0 0 16,5 0 8-16,-2-2 0 0,0 2 0 0,0 0 0 16,-3-3 0-16,6 1 0 15,-1-1 0-15,-5 3 0 0,0 0 0 0,3 0 11 0,6-2-3 0,0 2 0 16,-6-3-8-16,-1 0 0 0,7 1 0 0,-3-1 0 15,-3 3 0-15,3-2-11 0,0-1 11 0,-1 1-8 16,-5-4 8-16,6 6 0 0,-3-2 0 0,0-1 0 16,0 3 0-16,0-5 0 0,-1 3 0 0,1-1 0 15,-3-2 0-15,3 2 9 0,0 1-9 0,3-4 0 16,-3 1 11-16,-3 0-11 0,-1 2 10 0,4 1-10 16,0-4 12-16,0 1-3 0,-3 0-1 0,3 0 0 15,0 0-8-15,-1-1 0 0,-2 1 0 0,0 0 0 16,0 0 0-16,0-1 0 0,-3-1 0 0,3 1 0 0,-3 1 0 15,0 0 0-15,-1-3 0 0,1 3 0 0,0-1 0 0,0 1 0 16,3 0 0-16,-6-3 0 0,3 3 0 0,-3-3 10 16,3 0-10-16,0-2 10 15,0-1-10-15,-1-2 0 0,7-3 0 0,-3 6 0 0,-3-4 0 0,0 1 0 16,0-3 0-16,0 3 8 0,0 0-8 0,0 0 0 16,3 0 0-16,-4 0 0 0,4-3 0 0,-3 3 0 15,0 2 0-15,-3-2 0 0,3 0 8 16,-3 0-8-16,0 2 8 0,0-2-8 0,-3 2 0 0,0-2 0 15,3 0 0-15,-3 0 0 0,2 0 0 0,-2 5 0 16,3-3 0-16,-3 1 0 0,3-1 0 0,-3 3 0 0,0-2 0 16,0 2 0-16,0-2 0 0,0 4 0 15,0-2 0-15,0 3 0 0,-3-3 0 0,3 3 0 0,0 3 0 0,0-4 0 16,0 4 12-16,-3-1-4 0,-3-2 0 0,3 5 0 16,0 3-8-16,0-3 0 0,-6 2 0 0,3-1 0 15,0 4 0-15,0 3 0 0,0 0 0 0,0 0 0 16,0 0-9-16,0 0 9 0,0 0 0 0,0 0 0 15,0 0-8-15,0 0 8 0,0 0 0 0,-6 5 0 16,0 3-11-16,-3 0 11 0,3 0-10 0,0 3 10 16,0-1-9-16,-3 1 9 0,0-1-8 0,3 1 8 15,-3-1 0-15,3 1 0 0,-3 0 0 0,3-3 0 16,0 0 0-16,3-1 0 0,-5 1 0 0,2-2 8 16,3-4-8-16,-3 4 0 0,0-4 0 0,0-2 0 15,0 3 0-15,3 0 0 0,0-3 0 0,3 0 0 16,0 0-10-16,0 0 10 0,0 0-12 0,0-6 12 15,0-2 0-15,3 3 0 0,0-6 0 0,0 1 0 0,3-3 0 0,0-1 0 16,0 1 0-16,-3 0 0 0,6-3 0 0,-4 0 0 16,1 0 0-16,0 0 0 0,0 3 0 15,0 0 0-15,0 0 0 0,0 0 0 0,0-1 0 0,0 1 0 16,0 0 0-16,0 5 0 0,0-3 0 16,-3 6 0-16,6-3 0 0,-3 3 0 0,-3 2 0 0,3-2 0 15,0 2 0-15,-6 3 0 0,0 0 0 0,6 3 0 16,3 2 0-16,-3-2 0 0,-1 2 0 0,-2 3 0 15,6-3 0-15,-3 1 0 0,-3 2 0 0,0-1 0 16,6-1 12-16,-6 2-3 0,0 0 13 0,0 0 2 16,0-3 1-16,-3-5 0 0,6 8 2 0,-3 0 0 0,-3 0 0 15,3-3 0-15,-3-5-3 0,3 8-1 0,-6-3 0 0,0 1 0 16,3 1-5-16,-3-1-1 0,-3 2 0 16,0-3 0-16,-3 0-17 0,0 1 8 0,0-4-8 0,-3 3 0 31,-5-5-57-31,-1 0-19 0,-3 0-3 0,-6-2-1233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09T16:45:03.507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16370 6154 759 0,'0'0'33'0,"0"0"8"0,0 0-33 0,0 0-8 0,0 0 0 0,0 0 0 16,-6-2 63-16,6 2 10 0,-6-3 3 0,6 3 0 15,-6-5-49-15,6 5-10 0,0 0-1 0,0 0-1 16,0 0-15-16,0 0 11 0,0 0-11 0,0 0 10 16,0 0-10-16,0 0-9 0,0 0 9 0,0 0-13 15,0 0 32-15,0 0 6 0,0 0 2 0,0 0 0 16,0 0 36-16,0 0 7 0,0 0 2 0,0 0 0 16,0 0-21-16,0 0-4 0,-6 0-1 0,6 0 0 15,0 0 6-15,0 0 0 0,0 0 1 0,0 0 0 16,0 0-24-16,0 0-5 0,0 0 0 0,0 0-1 15,0 0 2-15,0 0 1 0,0 0 0 0,0 0 0 16,0 0-11-16,0 0-3 0,0 0 0 0,0 0 0 16,0 0-12-16,6 5 9 0,-6 0-9 0,6 3 8 0,0 3-8 0,0 2 0 15,-3 0 0-15,6 6 0 0,-3 2 0 0,3 0 0 16,0 6-10-16,-3 2 10 0,0 2-9 16,3 1 9-16,-4 0-8 0,1-3 8 0,0 3-19 15,0-6 2-15,0 3 0 0,-3-2 0 0,-3-6 6 0,0 0 2 16,3-5 0-16,-6 0 0 0,3-6 9 15,-3 1 12-15,0-3-2 0,0-3-1 0,-3 1 15 0,6-6 4 16,-9 0 0-16,1-8 0 0,2 2 4 0,-3-2 0 16,0-5 1-16,3 0 0 0,0-3-17 0,0-3-4 15,-3-2-1-15,3 0 0 0,0-3-11 0,0-2 0 16,3-1 0-16,0 1 0 0,0-3 0 0,3 0 0 16,3-3 0-16,0 3 0 0,3 0-9 0,3 5 9 15,3-2 0-15,-3 2 0 0,0 0-9 0,0 8 9 16,6-5 0-16,-1 8-9 0,-2-3 9 0,3 5 0 0,0 1 10 15,3 2-10-15,-3 5 0 0,0 0 0 0,3 3 0 0,-4 0 0 16,4 0 0-16,0 3 0 0,-6 2-13 0,3-2 4 16,0 5 9-16,0-3-10 0,-9 0 10 0,3 3-10 15,-3 3 10-15,-3-3 8 0,0 0-8 0,-3 2 11 16,-3 1 13-16,-3 2 4 0,0-2 0 0,-3-1 0 16,-6 1-14-16,0 0-2 0,3 4-1 0,0-4 0 15,-3-3-11-15,0 3-16 0,0-1 4 0,4 1 1 31,-1-1-20-31,0-2-4 0,0 0-1 0,6 0 0 0,-3-3-24 0,3 3-4 0,0 0-2 0,0-2-525 16,3-1-105-16</inkml:trace>
  <inkml:trace contextRef="#ctx0" brushRef="#br0" timeOffset="599.3987">16787 6411 230 0,'-18'0'20'16,"18"0"-20"-16,0 0 0 0,0 0 0 0,-9 5 373 0,9-5 71 16,9 8 13-16,-6-3 3 0,0 3-312 0,0 3-62 15,6-3-13-15,3 8-2 0,-3-8-31 0,-1 5-7 16,4-3-1-16,0 4 0 0,9-1-41 0,-6-2-9 16,-3-1-2-16,3 1 0 15,3-3-20-15,-3 0-5 0,-7-6-1 0,4 3 0 16,3 1-40-16,-6-4-8 0,0 4-2 0,-3-6-444 0,-6 0-90 0</inkml:trace>
  <inkml:trace contextRef="#ctx0" brushRef="#br0" timeOffset="803.8672">16653 6652 345 0,'0'0'31'0,"0"0"-31"0,0 0 0 0,0 0 0 16,0 0 377-16,0 0 70 0,6 8 13 0,0-6 4 15,-6-2-331-15,9 6-65 0,5-6-14 0,-2 0-2 16,0-6-33-16,6 4-7 0,3-6 0 0,3 0-1 16,3-3-11-16,-1 1-9 0,1-4 9 0,0 1-13 15,3-3-25-15,-6 6-5 0,-1-12-1 0,-2 7 0 16,3-1-158-16,-3 0-32 0,6-13-6 16,-13 13-2-16</inkml:trace>
  <inkml:trace contextRef="#ctx0" brushRef="#br0" timeOffset="2062.0162">16284 7123 1555 0,'0'0'68'0,"-3"2"16"0,-3-2-68 0,3 0-16 0,3 0 0 0,0 0 0 16,-6 0 85-16,6 0 14 0,0 0 2 0,0 0 1 16,0 0-52-16,0 0-10 0,0 0-3 0,3 8 0 0,0-3-37 0,0 3 0 15,3 3-12-15,-3 2 4 0,3 0 8 0,-3 3 0 16,0 0 0-16,3 3-8 15,-1-3-30-15,4-1-6 0,-6 4 0 0,3 2-1 0,0-5 21 0,0 0 5 16,0-6 1-16,0 1 0 0,0 0 18 0,-3-3 0 16,-3-8-8-16,0 0 8 0,0 0 0 0,6 5 12 15,-6-5-1-15,0 0-1 0,0 0-10 0,0 0 0 16,6-5 0-16,0-1 0 0,-6-2 0 0,6 0 12 16,-3-2-4-16,3-1 0 0,-3 1 2 0,0-4 0 15,0 1 0-15,0 0 0 0,0 0 5 0,0 0 1 16,-6-1 0-16,6 1 0 0,-3 2 3 0,3 1 1 15,-3 2 0-15,0 0 0 0,3 3-1 0,-3 5 0 16,0 0 0-16,0-6 0 0,0 6-3 0,0 0-1 0,0 0 0 0,0 0 0 16,0 0-7-16,0 0-8 0,9 3 11 0,-3 2-11 15,2 3 0-15,-2 0 0 0,3 3 0 0,0-1 0 16,-3 4 0-16,3-4 0 0,0 3 0 0,0-2 0 16,0 0 0-16,-3-1 0 0,0 3 0 0,-3-2 0 15,3 0 0-15,0-1 0 0,-3-2 0 0,0-3 0 16,0 3 8-16,0 0-8 0,-3-8 12 15,-3 6-12-15,3-6 16 0,0 8-4 0,0-3-1 0,0-5 0 16,-3 5-11-16,3-5 10 0,0 0-10 0,-6 5 10 16,0-2-10-16,0 0 0 0,6-3 0 0,-3 2 0 15,-3-2 0-15,0 3 0 0,6-3 0 0,-3 0 0 16,-3 3 0-16,6-3 0 0,-6-3 0 0,6 3 8 16,0 0-8-16,0 0 0 0,-3-3 9 0,3 3-9 15,0 0 0-15,0 0 9 0,-3 0-9 0,3 0 0 0,0 0 8 0,0 0-8 16,0 0 0-16,0 0 0 0,0 0 0 0,0 0 0 15,0 0 0-15,0 0 0 0,0 0 0 0,0 0 0 16,0 0 0-16,-6 0 0 0,6 0 0 0,0 0 0 16,0 0 0-16,0 0 0 0,0 0 0 0,0 0 0 15,0 0 0-15,0 0 0 0,0 0 0 0,0 0 0 16,0 0 0-16,0 0 0 0,6 8 0 16,-6 0 0-16,3 0 0 0,0 0 0 0,0 3 0 0,0-3-9 15,0 2 9-15,-3 1-8 0,3-3-1 0,0 5 0 16,-6 0 0-16,3-2 0 0,-3 2 9 0,3-2-10 0,0 2 10 15,-3-3-10-15,0 4 10 0,0-4 0 16,3-2 0-16,-3 0-8 0,0 0 16 0,-3-3 4 16,6-5 1-16,0 8 0 0,0-8-2 0,0 0-1 0,0 0 0 0,0 0 0 15,0 0-10-15,0 0 0 0,0 0 0 16,0 0 0-16,-6-5 0 0,3 0 8 0,-3-6-8 0,3-2 0 16,0-3 0-16,0-3 0 0,-3-2 0 0,3 0 0 15,-3-3-8-15,3-2-1 0,0-1 0 0,1-2 0 16,-1 0-5-16,3 0-1 0,3 3 0 0,-1-1 0 15,1 1 15-15,0 5-9 0,6-1 9 0,0 4-8 16,-3-1 8-16,6 3 0 0,-3 1 0 0,3-1 8 16,0 2-8-16,0 4 9 0,0-3-9 0,3 2 10 15,2 3 2-15,-2 0 1 0,0 3 0 0,3-3 0 16,6 3-24-16,0-1-5 0,-6 4 0 0,2-1-1 16,4 0 9-16,-3 3 8 0,-6 3-12 0,-3 0 12 15,-3-1-8-15,3 4 8 0,0-1 0 0,-3 0 0 16,-9-5 0-16,0 8 0 0,5 0 12 0,-2 3-3 0,-9-3 5 0,1 5 1 15,-1-3 0-15,-3 1 0 0,-3 0 5 0,-3 2 2 16,0 0 0-16,-3 0 0 0,0-2-12 0,0-1-2 16,-2-2-8-16,-1 0 12 0,3-2-12 0,0 2-18 15,3-3 4-15,-3 0 1 16,9 0-30-16,-3 1-5 0,3-4-2 0,1-2 0 16,2 3-130-16,0-3-27 0</inkml:trace>
  <inkml:trace contextRef="#ctx0" brushRef="#br0" timeOffset="2629.4001">16760 7461 403 0,'-18'0'17'0,"12"3"5"0,0 0-22 0,6-3 0 0,0 0 0 0,-6 2 0 16,0 3 348-16,0 1 64 0,6-6 14 0,0 5 2 15,-6 0-296-15,6 1-60 0,3 2-12 0,0 0-3 0,-3 2-40 0,6-2-8 16,-3 0-1-16,6 3-8 0,0-1-8 0,0-2-9 15,-6 0-2-15,6 0 0 16,0 0-5-16,0-3-2 0,-9-5 0 0,6 3 0 0,9-1 4 0,-6 1 1 16,-9-3 0-16,5-3 0 0,1-2 21 0,3 0 0 15,-3 0 10-15,0-3-10 0,-3 0 28 16,0-3-2-16,6-2 0 0,-6 0 0 0,-6-1-7 0,3-1-2 16,6 1 0-16,-3-2 0 0,0 3 1 0,0-3 0 15,0 1 0-15,-3 1 0 0,3 1 2 0,-3 2 0 16,0 1 0-16,3 5 0 0,0-3-9 0,0 2-2 15,-3 6 0-15,0 0 0 0,9-5 0 0,-9 5 0 16,0 0 0-16,6 8 0 0,3 3-9 0,-3 2 8 0,3 3-8 16,-3 2 8-16,0 3-8 0,2 1 0 0,1 4 0 15,-3 0 0-15,-3-2-16 0,3 3 5 16,6-1 1-16,-6 1 0 16,-6-1-25-16,6 1-5 0,0-4 0 0,-3-1-1 0,-3-1 57 0,0 0 12 0,0 0 3 0,-3-2 0 15,-3-4 1-15,3 1 1 0,-3 0 0 0,6-3 0 16,-3 1-16-16,0-6-3 0,-6 0-1 0,3-1 0 31,3 1-41-31,-6-5-8 0,0 2-1 0,-2-5-656 0,2-2-131 0</inkml:trace>
  <inkml:trace contextRef="#ctx0" brushRef="#br0" timeOffset="3329.058">16495 7900 1720 0,'0'0'76'0,"0"8"16"0,-3 0-73 0,3 0-19 0,3-2 0 0,-3 4 0 16,0 1 49-16,3 2 7 0,0 5 0 0,0 1 1 16,0 2-38-16,0 6-8 0,3 4-2 0,0 1 0 15,-3 3-9-15,3 2-14 0,0 0 3 0,0 0 1 16,0-3-10-16,0 0-3 0,-4-2 0 0,1-3 0 31,-3 3-6-31,3-5-2 0,-3-4 0 0,0-2 0 0,-3 1 31 0,0-4 0 0,1-2 8 0,-4 0-8 16,0-5 31-16,3-4-1 0,3-1 0 0,0-6 0 15,0 0-10-15,0 0-1 0,-3-8-1 0,0-3 0 0,0-2-18 16,0-6 0-16,3-2-11 0,3-3 11 0,0-2 0 0,0-3-8 16,0 0 8-16,3-3 0 0,-3-2 0 0,3-3 0 15,-4 0 0-15,4 0 0 16,6 0 0-16,-6-1 0 0,3 4 8 0,-3 5-8 0,3 0 8 0,0 2-8 16,3 6 0-16,-6 5 9 0,0 0 8 0,0 3 2 15,6 3 0-15,-6 2 0 0,0 2 0 0,3 4 0 16,2 2 0-16,-2 0 0 0,-9 0-10 0,9 8-1 15,3 2-8-15,-3 1 12 0,-3 2-12 0,0 0 0 16,-3 3 0-16,6 0 0 0,-3 3 0 0,-3-1 0 16,-9 3 0-16,3-2 0 0,3 2 9 0,-6-2-9 0,-6-1 8 0,0 1-8 15,3-6 8-15,-3 3-8 16,-3 0 0-16,1-6 8 16,-1 1-30-16,-3-3-6 0,6 0-2 0,-6-3 0 15,6 0-110-15,-3-5-21 0,3 0-5 0,3-5-1 0</inkml:trace>
  <inkml:trace contextRef="#ctx0" brushRef="#br0" timeOffset="3715.0295">16766 8401 460 0,'0'0'41'0,"3"5"-33"16,-9 0-8-16,0-2 0 0,0 2 307 0,3-2 59 15,3-3 12-15,0 0 2 0,-6 0-264 0,6 0-54 16,9-3-10-16,-9 3-3 0,0 0-39 0,6-3-10 16,6-5 0-16,3 3 0 0,-6 3 0 0,0-6 0 15,5 2 0-15,1 1 0 0,0 2-20 0,-3-2 3 16,0 0 1-16,0 2 0 0,0 0-6 0,-3 1-1 15,-9 2 0-15,9 2 0 0,0 4 11 0,-3-4 3 16,-6-2 0-16,-3 8 0 0,3 3 20 0,0 0 4 16,0 2 1-16,0 0 0 0,-3 0 24 0,3 0 6 15,3 3 1-15,-3-2 0 0,0-1 8 0,3 3 1 16,6-6 1-16,-4 1 0 0,-2-1-57 0,3 1 0 0,6-3 0 0,0-3-11 31,-3 1-19-31,0-4-4 0,3-2-1 0,-3 0 0 16,6-5-127-16,-3 0-26 0,-6-3-4 0</inkml:trace>
  <inkml:trace contextRef="#ctx0" brushRef="#br0" timeOffset="3918.771">16811 8570 1324 0,'2'5'118'0,"4"-2"-94"0,3 2-24 0,3-2 0 0,-6-1 183 16,9 1 32-16,9 0 6 0,-3-3 2 0,-6 0-149 0,2-6-30 15,7-2-5-15,-3 1-2 16,-3-4-179-16,0-2-36 0</inkml:trace>
  <inkml:trace contextRef="#ctx0" brushRef="#br0" timeOffset="5447.7142">16909 8488 345 0,'15'0'31'0,"-15"0"-31"0,0 0 0 0,0 0 0 0,0 0 184 0,0 0 32 16,0 0 5-16,0 0 2 0,0 0-119 0,6-3-24 15,-6 3-5-15,0 0-1 0,0 0-19 0,6 0-4 16,-1-2-1-16,-5 2 0 0,0 0-34 0,0 0-6 16,6-3-2-16,-6 3 0 0,0 0 3 0,0 0 0 15,0 0 0-15,0 0 0 0,0 0 4 0,0 0 1 16,0 8 0-16,3 0 0 0,3 0-3 0,-3 5 0 16,-6-2 0-16,3 2 0 0,3 3 2 0,-3-3 0 15,-3 5 0-15,3-4 0 0,0 1-15 0,0 4 0 16,-6-3 0-16,3 0 0 0,0 0 12 0,0-3 5 0,3 0 2 15,-3 0 0-15,-2-2-1 0,2-3 0 0,6 0 0 16,-3 0 0-16,-3-3-9 0,3-5-1 0,0 0-8 0,0 0 12 16,0 0-12-16,0 0 11 0,-3 8-11 0,3-8 10 15,0 0-10-15,0 0 0 0,-3 5 0 0,3-5 0 16,0 0 0-16,0 0 0 0,0 0 0 0,0 0 0 16,0 0 0-16,0 0 0 0,0 0 0 0,0 0 0 15,0 0 0-15,0 0 0 0,0 0 12 0,0 0-4 16,0 0-8-16,0 0 0 0,0 0 9 0,0 0-9 15,0 0 20-15,0 0 0 0,9-2 0 0,-4 2 0 16,-5 0-4-16,9 5-2 0,3-2 0 0,-3-1 0 16,3 1-14-16,-3-1 0 0,3 4 0 0,0-4 0 15,3 4 0-15,0-1 0 0,-6 0 0 0,3-2 0 0,5 0 0 0,-5-1 0 16,-3 1 0-16,0-3 0 0,3-3-21 0,3 1-1 16,-6-4 0-16,-3-2-598 15,-3 0-119-15</inkml:trace>
  <inkml:trace contextRef="#ctx0" brushRef="#br0" timeOffset="6441.2762">16468 9358 1177 0,'0'0'52'0,"0"0"11"0,0 0-51 0,0 0-12 0,0 0 0 16,0 0 0-16,9 3 54 0,-3 0 8 0,-6-3 2 0,9-3 0 15,3 3-8-15,-3-3-2 0,0 1 0 0,0-4 0 16,0 1-8-16,3 0-2 0,-1-3 0 0,1 3 0 16,-3-6-10-16,3 0-2 0,0-2-1 0,0 3 0 15,-3-4-13-15,3 1-2 0,3-3-1 0,-3 0 0 16,-3 3-15-16,-3-3 9 0,8 0-9 0,-2 1 8 16,-3 1-8-16,-3 1 0 0,0 2 0 0,0 4-11 15,3-4 11-15,-3 6 0 0,-6 5-9 0,6-3 9 16,0 0 0-16,-6 3-11 0,0 0 11 0,0 0-8 15,0 0 8-15,0 0 8 0,0 8-8 0,0 3 11 16,3-1-11-16,0 1 0 0,0 2 9 0,-3 1-9 16,-3 1 0-16,3 4 8 0,9-3-8 0,-3 2 0 15,-6 1 0-15,3-1 9 0,3 1-9 0,3-1 0 16,-6 1 10-16,3-3-10 0,-1 2 8 0,1 1-8 16,3-3 15-16,0 0-3 0,-6-3 0 0,3 0 0 15,3-5 8-15,-6 3 2 0,-6-1 0 0,3 1 0 0,3-6-11 0,0 3-3 16,-6-3 0-16,0 3 0 0,3-8-8 15,-6 5-9-15,3 1 9 0,-6-1-13 0,0 3 2 0,-3-5 1 16,6 2 0-16,-5-2 0 16,-7 2-15-16,3 3-3 0,6-6-1 0,-3 1 0 0,-6 0 39 0,6-1 8 15,3 1 2-15,0 0 0 0,0-3-20 0,3 2 0 16,1-2 0-16,5 0 0 0,0 0 21 0,0 0-2 16,-9 3-1-16,9-3 0 0,0 0-10 0,0 0-8 15,0 0 12-15,0 0-12 0,0 0 0 0,0 0 0 16,0 0 0-16,0 0 0 0,0 0 0 0,0 0 8 0,0 0-8 15,0 0 0-15,0 0 15 0,12 0-4 0,5 0-1 16,-5 3 0-16,0-1 14 0,3 1 2 0,6 0 1 16,0 2 0-16,0-2 1 0,2 2 0 0,4-3 0 0,3-2 0 15,0 0-15-15,-6-2-2 0,-1-1-1 0,4-2 0 32,0-3-34-32,-6-3-8 0,0-2 0 0,-4-5-656 0,4-1-132 0</inkml:trace>
  <inkml:trace contextRef="#ctx0" brushRef="#br0" timeOffset="8573.7619">15935 5691 1875 0,'0'0'41'0,"0"0"9"0,-6 3 2 0,-2-3 0 0,5 0-41 0,-3 2-11 0,-3-2 0 0,0 0 0 16,3 0 42-16,-3 6 6 0,-3-6 2 0,0 0 0 0,3 0-40 0,-3 0-10 15,0 0 0-15,-3 2 0 0,1-2 0 16,-1 3 0-16,0 0 0 0,0 2 0 0,-3-5 0 16,6 0 0-16,0 3 0 0,0 2 0 0,-3-2 0 0,6 2 0 15,1 0 0-15,2 3 0 0,-3 0 0 0,6 0 0 16,-3 3 0-16,3-1 0 0,0 3 0 0,3 3 0 16,0 0 0-16,3 3 0 0,0-1 8 0,3 3-8 15,0 3 12-15,0 3-4 0,0-1-8 0,0 3 0 16,2 3 0-16,-2 0 8 0,-3 7-8 0,3-4 0 15,-3 4 0-15,0 6 0 0,0 3 9 0,0 5-9 16,-3 0 10-16,-3 5-10 0,0 3 8 0,-3 0-8 16,0 2 0-16,-3 6 0 0,3 3 8 0,-2 2-8 15,-1 0 0-15,-6 2 0 0,3 4 0 0,0-1 8 0,-6 3-8 0,0-2 0 16,3-1 0-16,-3-2 0 0,1-3 8 0,2 2-8 16,0-1 0-16,3-1 11 0,0-8-11 15,3 0 10-15,0-5 15 0,6-3 3 0,0 0 1 0,0-2 0 16,6-1-11-16,-3-2-2 0,6-2-1 0,0-4 0 15,0 1-5-15,0-3-1 0,0-3 0 0,0 3 0 16,3 0 3-16,-3-3 1 0,3 1 0 0,0-1 0 16,3-2 3-16,-3 5 0 0,-1-6 0 0,1 1 0 15,3 2-3-15,-3 1 0 0,-3-6 0 0,3 2 0 16,0 1 1-16,0-5 0 0,0-4 0 0,0-4 0 16,0-1-1-16,3 1 0 0,0-3 0 0,-1-3 0 15,1 0 11-15,0-3 1 0,3 1 1 0,-3-3 0 16,-3-3-9-16,3 0-1 0,-3-2-1 0,3 2 0 0,-3-5-5 15,0 3-1-15,0-4 0 0,-1-1 0 0,1 4-9 16,0-2 8-16,0 0-8 0,0 0 8 0,3 3-8 16,-3-3 0-16,3 0 0 0,0 0 0 0,6 2-8 0,0-2 8 15,-4-3-10-15,1 3 10 0,0 0-9 0,0-2 9 16,0-4-8-16,-3 1 8 16,0-6-100-16,-3-2-16 15,0-6-2-15</inkml:trace>
  <inkml:trace contextRef="#ctx0" brushRef="#br0" timeOffset="11736.6935">17135 5823 1094 0,'-6'3'97'16,"6"-3"-77"-16,0 0-20 0,0 0 0 15,0 0 155-15,0 0 27 0,6 3 6 0,-3 2 0 0,-3-5-102 0,0 0-21 16,15 0-4-16,-3 0-1 0,-3 0-20 0,0-3-5 16,0 1-1-16,5 2 0 0,4-3-20 0,-3 3-4 15,-6 0-1-15,6 0 0 0,6-3-9 0,-3 3 0 16,-6 3 0-16,2 2 8 0,4-2-8 0,-3 2 0 15,0 3 0-15,-6 0 0 0,3 0 0 0,0 0 0 16,0 5 0-16,-3-7 0 0,-3 2 0 0,3-3 0 16,2 0 0-16,-2 0 0 0,-3 1 0 0,0-4 0 15,3 1 0-15,0-3 0 0,-9 0 0 0,6 0 0 16,0 3 0-16,0-3 0 0,0 0 0 0,-6 0 0 16,0 0 0-16,0 0 0 0,6-3 0 0,-6 3 12 15,0 0-12-15,0 0 12 0,0 0 11 0,0 0 2 0,0 0 1 16,0 0 0-16,0 0-2 0,0 0-1 0,0 0 0 0,-3 5 0 15,-3 1-12-15,3 2-3 16,3-8 0-16,0 10 0 0,3 1-8 0,-3 2 0 0,-3 5 0 0,3-7 0 16,-3 8 0-16,3-4 0 0,0 7 0 0,3-1 0 15,0 0-8-15,-3 3 8 16,3 2-10-16,0 3 10 0,3 3-14 0,0 2 3 0,-9 4 1 0,6 4 0 16,6 3 10-16,-3 0-10 0,-6 0 10 0,0 5-10 15,9-2 10-15,-6 2-12 0,0 6 12 0,-3-9-12 16,0 6 12-16,0 0-10 0,6-3 10 0,-6-2-10 15,-6 2 10-15,6-2 0 0,9-1 0 0,-7 1 8 16,-2-3 0-16,3 0 0 0,0-3 0 0,0 1 0 16,-3-1 5-16,6-2 2 0,-3-3 0 0,0 2 0 0,3-2-15 0,0 6 9 15,-3-4-9-15,6 4 8 16,6-4-8-16,-9 4-14 0,-6-4 3 0,3-1 1 0,6-1 10 16,-6 0 0-16,-6 0 0 0,3-3 8 0,6 3-8 15,-3-3 0-15,3-2-8 0,-6 3 8 0,-3-1 0 0,6-5 14 16,6 0-2-16,-3 0 0 0,-6 0-12 0,3-2 0 15,6-1 0-15,-1 1 0 0,-2-1 0 0,-3-2 0 16,3-3 0-16,0 0 0 0,3-2 28 0,-6 5 2 16,6-6 1-16,-3 3 0 0,3 1-31 0,-6-1 0 15,0 0 0-15,3 0 0 0,0 3 0 0,0-3 8 16,-6 3-8-16,3-3 0 0,0 3 0 0,0 0 0 16,0-3 0-16,0 3 0 0,0-3-16 0,0 3-7 15,3-6-1-15,-6 3 0 0,0 1 12 0,0-4 3 0,3 1 0 16,0 2 0-16,-6-3 9 0,3-2 14 0,0 0-3 15,3 0-1-15,-3-3 10 0,-3 3 3 16,3 0 0-16,0 0 0 0,3-6-23 0,-3 4 0 0,0 1 0 0,0-1 0 16,3-6 11-16,-3 5-3 0,-3 0 0 0,3 0 0 15,0-5-8-15,3 3 0 0,-6-3 0 0,3 2 0 16,3-2 0-16,-3 3 0 0,-3-1 0 0,0 1 0 16,0-6 0-16,3 3 0 0,0 0 0 0,0 3 0 15,0-3 13-15,0 0-2 0,0 0-1 0,0 2 0 16,-3-2-10-16,0 0 8 0,3 0-8 0,0 0 8 15,0 0 1-15,0 0 0 0,0 0 0 0,0-3 0 16,3 3-9-16,-3 0 0 0,-3 0 0 0,0 0 0 16,6-3 0-16,0 3 0 0,-6 3 0 0,0-4 0 15,3-1 0-15,0 2 0 0,0 0 0 0,-3 2 0 16,0-2 0-16,0 0 0 0,3 0 0 0,0 0 0 0,-6 0 0 16,3-3 0-16,3-5 0 0,0 8 0 0,-3 3 0 15,0-3 0-15,3-8 0 0,0 8 0 0,-3-3 28 16,3-5 3-16,0 0 1 0,3 8 0 0,-3-8-32 0,0 8 0 15,0-8 0-15,0 0 0 0,3 8 0 0,-6-3 0 16,0-2 0-16,3-3 0 0,0 0 16 0,0 5-4 16,-6 0 0-16,3 1 0 0,3-6-3 0,0 0-1 15,-3 5 0-15,0-3 0 0,-6 4 4 0,3-4 0 16,3 4 0-16,-3-4 0 0,-6 1 16 0,3 0 3 16,9-3 1-16,-9 5 0 0,-5 0-32 0,2 1 0 15,6-4 0-15,-6 3 0 0,0 1-11 0,-3-1 2 16,3 0 0-16,0-2 0 15,3 2-25-15,-3 1-5 0,-3-4-1 0,4-2-796 0,8-2-160 16</inkml:trace>
  <inkml:trace contextRef="#ctx0" brushRef="#br0" timeOffset="14109.1102">14754 7842 460 0,'0'0'41'0,"0"0"-33"16,0 0-8-16,0 0 0 0,-6 3 299 0,6-3 57 16,0 0 12-16,0 0 3 0,0 0-224 0,0 0-45 0,0 0-9 0,0 0-1 15,0 0-48-15,9 5-10 0,-3-2-2 0,6-1 0 16,-1 1-23-16,4 2-9 0,0-2 0 0,3 0 9 16,0-1-9-16,-3-2 0 0,0 3 0 0,0 0 8 31,2-3-33-31,-2 0-7 0,0 2-2 0,0-2 0 15,0-2-34-15,-3 2-8 0,-3 0 0 0,0-3-796 0</inkml:trace>
  <inkml:trace contextRef="#ctx0" brushRef="#br0" timeOffset="14334.3994">14798 7964 1587 0,'0'0'70'0,"-3"5"15"0,0 3-68 16,3-8-17-16,-6 5 0 0,6-5 0 0,0 0 109 0,0 6 19 16,0-6 3-16,0 0 1 0,0 0-57 0,0 0-11 15,3 5-3-15,3-2 0 0,3-1-27 0,0 1-6 16,3 2 0-16,0-2-1 0,3-3-19 0,0 0-8 16,3 3 0-16,-3-3 8 15,-1 0-27-15,4 0-5 0,3 0-2 0,-6-3-666 16,0 3-134-16</inkml:trace>
  <inkml:trace contextRef="#ctx0" brushRef="#br0" timeOffset="23062.4872">15980 11337 1465 0,'0'0'64'0,"0"0"15"0,0 0-63 0,0 0-16 0,0 0 0 0,0 0 0 16,0 0 81-16,0 0 14 0,0 0 2 0,0 0 1 16,0 0-33-16,0 0-6 0,0 0-2 0,0 0 0 15,0 0-34-15,0 0-7 0,0 0-2 0,3-5 0 16,6 0-3-16,-3 2-1 0,3 3 0 0,0-2 0 15,3 2 2-15,0 0 1 0,-1 0 0 0,4 0 0 16,3 0-13-16,0 0 9 0,0 0-9 0,3 0 8 16,0 0-8-16,-1 0-11 0,4-3 3 0,0 0 0 15,-3 3-20-15,0 0-4 16,-6 0-1-16,2 0 0 0,1 0-175 0,-6-2-36 0,6-1-6 0,-6-5-2 0</inkml:trace>
  <inkml:trace contextRef="#ctx0" brushRef="#br0" timeOffset="23318.7954">16105 11525 1152 0,'0'0'51'0,"0"0"10"0,0 0-49 0,0 0-12 0,0 0 0 0,0 0 0 16,0 0 165-16,9 0 31 16,0 0 5-16,3 0 2 0,0-2-112 0,3-1-23 0,5 3-4 0,1-3 0 15,6-2-20-15,-3 2-4 0,3 1-1 0,-1-4 0 16,4 4-31-16,-3-3-8 0,0 2 0 0,-3 0 0 31,-4 1-138-31,4-1-29 0</inkml:trace>
  <inkml:trace contextRef="#ctx0" brushRef="#br0" timeOffset="25079.3921">17683 9919 1414 0,'-12'0'63'0,"6"0"13"0,3 0-61 0,0 0-15 0,-3-2 0 0,0-1 0 16,-6 3 62-16,3-3 10 0,9 3 1 0,-6-5 1 15,-3 2-28-15,0-2-6 0,3-3 0 0,0 5-1 16,-3-2-29-16,-2 0-10 0,2 0 0 0,-3-1 9 15,6 1-9-15,-6 5 0 0,0-3 0 0,0 3 8 16,3-2 1-16,0 4 0 0,-9 4 0 0,6-1 0 16,0-2-1-16,1 5 0 0,-4-1 0 0,0 1 0 15,3-2-8-15,0 2 0 0,-3 2 0 0,0-2 0 16,-3 5-8-16,3-5-1 0,13 0 0 0,-4 3 0 16,-3-1 9-16,3 4-10 0,6-4 10 0,-3 3-10 15,-3 3 10-15,3-2-13 0,3 4 5 0,3 3 8 16,0 3-13-16,3 0 5 0,-3 5 8 0,3 3-13 15,3 0 1-15,-4 7 0 0,-2 4 0 0,3 2 0 16,3-1 12-16,0 7 16 0,-6 2-3 0,0 0-1 0,3 5-12 0,-3 3-18 16,-3 5 4-16,0 0 1 0,0 3 13 0,0 2 0 15,0 1 9-15,-3 2-9 0,-3 5 13 0,3 0-3 16,3-2-1-16,-6 0 0 0,-3 2 6 16,3 3 1-16,3 0 0 0,3 0 0 0,0 0-8 0,-3 0 0 15,-5 0-8-15,-1 3 12 0,3 0-12 0,-3 5 9 16,-3 0-9-16,3 0 8 0,9 0-24 0,-9 0-4 15,-3-6-2-15,6-2 0 0,3 0 41 0,-3 0 8 16,-3-2 1-16,-3-1 1 0,0-2 10 0,4-3 1 16,2 0 1-16,-3-8 0 0,0 0 3 0,0-5 1 0,3-5 0 0,0-3 0 15,-6-6-9-15,6 1-3 0,3-1 0 0,0-7 0 16,-3 0-17-16,0-3-3 16,3 0-1-16,0-5 0 0,0-1 18 0,-3 1 3 0,3-8 1 0,0 0 0 15,0-3-17-15,0-3-3 0,0-2-1 0,0 0 0 16,6-5-3-16,-3 2-1 0,-3-5 0 0,0 0 0 15,3-3-9-15,0 0 12 0,-3 1-12 0,3-6 12 16,0 2-12-16,0-2 0 0,0 0 0 0,0 0 0 16,-3 6 0-16,3-6 0 0,0 0-8 0,0 0 8 15,0 0 0-15,0 0 0 0,6 2-9 0,0 1 9 16,-6-3 0-16,6 0-10 0,3 3 10 0,0-1-8 16,3 1 8-16,0 0 0 0,0-1 0 0,3 1 0 15,3-3 0-15,-3 2 0 0,-10-2 0 0,10 3 0 16,12-3 0-16,-6 3 0 0,-3-1 0 0,3 1 0 0,2 2 0 15,7 1 0-15,-3-1 0 0,0 3 0 0,0-3 0 0,5 3 8 16,10 3-8-16,-3-3 11 0,-4-3-11 16,4 0 0-16,6 1 0 0,-4-4 0 0,-2 1 0 0,-3-1 8 15,0 1-8-15,-4-3 0 0,-2 0 0 0,-3 0-12 16,-3 0 0-16,-3-3 1 16,-4-2-86-16,1 3-18 0,-6-4-3 0,0 1-573 15,-6-6-114-15</inkml:trace>
  <inkml:trace contextRef="#ctx0" brushRef="#br0" timeOffset="26995.8821">18010 10144 576 0,'0'0'51'0,"-3"3"-41"15,0-1-10-15,3-2 0 0,-6 0 195 0,3 3 37 16,0-3 7-16,3 0 1 0,-6 0-155 0,3 0-31 16,-3 0-6-16,0 0-2 0,0-3-25 0,0 1-5 15,-2-1 0-15,-1 3-1 0,3-3-5 0,-3 3-1 16,3-2 0-16,-3 2 0 0,0 0 19 0,0-3 4 15,3 3 1-15,-3 0 0 0,0 3 3 0,0-1 1 16,3-2 0-16,-3 3 0 0,3 0-21 0,0-1-5 16,-2-2-1-16,-1 3 0 0,3 0-10 0,0 2 0 15,0-2 0-15,6-3 8 0,0 0-8 0,0 0 0 16,-6 5 0-16,0-2 0 0,6-3 0 0,-3 5 0 0,0 0-9 0,-3 0 9 16,3-2 0-16,0 2-12 0,3-5 12 0,-6 6-10 15,-3-4 10-15,3 4 0 0,6-6 0 0,-3 5 0 16,-3 3 0-16,3-3 0 0,3 3 10 0,3 0-10 15,-3 0 9-15,0 3-9 0,0 2 8 0,3 3-8 16,0 0 0-16,0-1 0 16,-6 4 0-16,3 5 0 0,6 0 0 0,-3 2 0 0,-3 0-8 0,0 4 8 15,6 1 0-15,-6 1-11 0,0 0 11 0,0 2-8 16,0 1 20-16,0 2 5 0,-6 2 1 0,3 4 0 16,-6-1-18-16,0 3 0 0,6 0 0 0,-3-3 0 15,-3 1 0-15,3-1 0 0,3 0 0 0,0 1 0 16,-8-4 12-16,5 1-4 0,3 0 0 0,0-6-8 15,3 0 13-15,-3-2-4 0,-3-5-1 0,6-1 0 16,0-2 15-16,-3-6 2 0,-6-2 1 0,6-2 0 16,6-4-3-16,-3 1-1 0,-6-3 0 0,3 0 0 0,6-3-22 0,-3 0 0 15,0-5 0-15,0 6 8 0,0-6-8 0,0 0 0 16,9 5 0-16,-3 0-8 0,-6-5 8 0,12 3 0 16,6 2 0-16,2-2 8 0,-2-1-8 0,3 1-15 15,0 0 4-15,3-3 1 16,-3 0 10-16,-1 2 0 0,4-2 0 0,-3 0-8 15,6 3-40-15,-6-3-7 0,2 3-1 0,1-1-566 16,0 3-113-16</inkml:trace>
  <inkml:trace contextRef="#ctx0" brushRef="#br0" timeOffset="27762.86">18272 10631 1209 0,'0'0'108'0,"0"0"-87"0,-3 0-21 0,3 0 0 0,0 0 158 0,0 0 27 16,0 0 6-16,3-5 1 0,0-3-136 0,3 2-26 16,3-4-6-16,0-1 0 0,3 1-24 0,-3-1 9 15,3 1-9-15,-1-1 0 0,4 3 0 0,-3 0-20 16,3 3 2-16,-3-3 1 15,0 5-27-15,0 1-6 0,0 4-1 0,0 1 0 16,-3 2 19-16,-1 0 3 0,-5 6 1 0,3 0 0 0,0-1 28 0,-3 1 0 0,-3 2 0 0,-3 0 0 16,0 3 0-16,-3-3 18 0,0 3-2 0,1-3-1 15,-7 1 18-15,3-4 4 0,-3 3 1 0,0-2 0 16,0-3-10-16,0 3-1 0,0-3-1 0,3-1 0 16,0 1-15-16,-3-2-3 0,3-4-8 0,1 4 12 15,-1-1-1-15,3-2-1 0,0 2 0 0,0 0 0 16,3-2-10-16,-3 2 10 0,6-5-10 0,0 8 10 15,3-3-10-15,3 6 0 0,-3-3-10 0,3 2 10 16,3 1-14-16,0 2 3 0,-6-2 1 0,5 2 0 16,1-5 10-16,0 5-10 0,0-2 10 0,0-1-10 0,-3 4 10 15,3-6 0-15,-6 2 0 0,3-2-8 16,-3 3 16-16,-3-1 3 0,0-2 1 0,0 3 0 0,-3-1 32 16,0-2 6-16,-3 3 2 0,3-1 0 15,-6-2-16-15,0 3-2 0,0 0-1 0,-3-4 0 0,3 4-20 0,-2 0-4 16,-1-3-1-16,0 2 0 0,-3-5-8 0,-3 3 0 15,3 0 0-15,0 0 8 0,3-2-20 0,0-4-4 16,1 1 0-16,5-1-1 16,-3-2-174-16,9 0-34 0</inkml:trace>
  <inkml:trace contextRef="#ctx0" brushRef="#br0" timeOffset="28068.4404">18692 10880 1267 0,'0'0'56'0,"0"0"12"0,0 0-55 0,0 0-13 0,0 0 0 0,0 0 0 16,0 0 152-16,0 0 28 0,-3 5 6 0,3-5 1 15,0 0-107-15,-6 5-20 0,6-5-5 0,0 8-1 16,3-3-32-16,0 1-6 0,3 2-2 0,0 0 0 16,0 0 4-16,3 0 1 0,2 2 0 0,-2-2 0 15,3 3-10-15,0-3-1 0,0 2-8 0,-3-2 12 16,0 0-24-16,0 0-4 0,-3 0-2 0,3-3 0 16,-3 0-115-16,0 1-23 0,-3-1-5 0,-3-5-661 15</inkml:trace>
  <inkml:trace contextRef="#ctx0" brushRef="#br0" timeOffset="28296.8304">18653 11097 1792 0,'0'0'80'0,"0"0"16"0,0 0-77 0,0 0-19 15,0 0 0-15,0 0 0 0,0 0 55 0,0 0 7 16,0 0 2-16,9-6 0 0,-3 1-43 0,0-3-8 15,3 0-1-15,3-2-1 0,-3-4-1 0,3 1 0 0,-1-3 0 0,1 3 0 16,0 0-10-16,0 0 0 16,-3-1 0-16,3-2 0 0,0 1-9 0,0-1 9 0,-3 0-12 0,0-3 12 31,0 3-120-31,-1-2-16 0,-2-1-4 0,3 4-1 0</inkml:trace>
  <inkml:trace contextRef="#ctx0" brushRef="#br0" timeOffset="28947.0619">19108 10795 1220 0,'0'0'54'0,"0"0"11"0,0 0-52 0,-3 3-13 16,3-3 0-16,0 0 0 0,0 0 96 0,0 0 16 15,-6-3 3-15,1-5 1 0,2 3-66 0,0-3-13 16,3 3-2-16,-3-6-1 0,3 0-15 0,0 1-3 16,3 2-1-16,0 0 0 0,0-3-15 0,2 3 0 15,-2 0 0-15,6 1-10 0,0-1 22 0,-3 2 5 16,3-2 1-16,0 3 0 0,3 2 22 0,0-2 4 15,0 2 0-15,0-2 1 0,3 3-45 0,0-1 0 0,-4 3-15 0,1-3 4 16,0 3 11-16,0 0 0 0,0 0 0 16,-3 3 0-16,0-3 0 0,0 3 0 0,-3-1-11 15,0 6 11-15,0-3-14 0,-3 3 3 0,0 0 1 0,-3 0 0 16,0 0 10-16,-3 3 12 0,0-1-2 0,0 4-1 16,-3-4 3-16,0 1 1 0,0-1 0 0,-3-2 0 15,-3 3-13-15,3-1 11 0,0 1-11 0,0-3 10 16,0 0-10-16,3 0 10 0,-3-3-10 0,0 0 10 15,7 1-10-15,-4-4 10 0,0 1-10 0,6-3 10 16,0 0-10-16,0 0 0 0,0 0 0 0,0 0 0 16,0 0 0-16,0 0 0 0,0 0-10 0,6 5 10 15,-6-5 0-15,8 3 0 0,4 2 0 0,0 1 0 16,0-1-8-16,0-3 8 0,0 1 0 0,-3 2-9 0,3 1 9 0,-3-1 0 16,3-2 0-16,-3 2-8 15,-3 0 8-15,0 3 0 0,-1-3 0 0,-2 3 0 0,-3 0 0 16,0 3 0-16,0-3 9 0,-3 0-9 0,1 0 24 0,-1 0-3 15,-3 2 0-15,-3 1 0 0,3-3 16 0,-3 2 3 16,3-2 1-16,-6 0 0 0,3 0-16 0,-6 0-3 16,3 0-1-16,-3-3 0 0,0 3-10 0,4-2-3 15,-4-4 0-15,0 3 0 0,0-2-22 16,0 0-5-16,3-1-1 0,0 1 0 16,0-3-119-16,0 0-24 0,6-3-5 0,0 1 0 0</inkml:trace>
  <inkml:trace contextRef="#ctx0" brushRef="#br0" timeOffset="30285.9242">19427 10234 1209 0,'0'0'53'0,"0"0"12"0,0 0-52 0,0 0-13 0,0 0 0 0,0 0 0 16,0 0 108-16,0 0 18 0,6-5 4 0,3 2 1 15,0-2-98-15,3 0-19 0,3-1-4 0,-1 1-1 0,4 0 11 0,3-1 3 16,0 1 0-16,3 2 0 15,0-2-23-15,-1 3-12 0,1-1 2 0,-3 0 0 0,3 3 10 0,0 0 12 16,-4 0-2-16,1 3-1 0,3-3-9 0,-3 5 0 16,3-2 0-16,-3 2 8 0,-7-2-8 0,4-1 8 15,3 4-8-15,-6-4 8 0,0 4-8 0,0-4 0 16,-6 1 0-16,0 2 0 0,0 1 0 0,0-4 0 16,-4 6 0-16,1-3 0 0,0 3 20 0,0-2-2 15,0 4 0-15,-3 1 0 0,3 5 2 0,-3 0 0 16,0 2 0-16,0 3 0 0,3 6-10 0,0 4-2 15,-3 1 0-15,6 5 0 0,-3 0-8 0,0 6 0 16,3 4 0-16,-3 1 0 0,0 2-14 0,3 3-5 16,0 5-1-16,0-2 0 0,-4-1 6 0,4-2 1 0,0-2 0 0,0-4 0 15,-3 1 13-15,0-3 0 0,-3-3 9 0,0 3-9 16,0-3 56-16,0 1 4 0,0-1 2 16,0-2 0-16,-3-6-20 0,0-2-4 0,0-3-1 0,0-3 0 15,-3 1 26-15,0-6 5 0,0 0 0 0,-3 0 1 16,0-2-4-16,0-3-1 0,-3 0 0 0,-3 0 0 15,0-1 7-15,1-1 1 0,-7-4 0 0,3-4 0 16,-3 2-40-16,-3-6-7 0,0-2-1 0,-5-2-1 16,-7-4-34-16,-6-4-6 0,3-4-2 0,-2-1 0 15,-4-4-145 1,-3-2-30-16,-5-6-6 0</inkml:trace>
  <inkml:trace contextRef="#ctx0" brushRef="#br0" timeOffset="32323.3535">13429 10274 1324 0,'-3'-3'118'0,"0"0"-94"0,-3-2-24 0,0 3 0 0,0-6 119 0,0 2 19 16,0-2 4-16,0 3 1 0,-2-3-76 0,-1 0-15 15,-3 3-4-15,3 0 0 0,-3-3-29 0,-3 2-7 16,0 1 0-16,0-3-1 16,-6 3-11-16,4 2 0 0,-7-2 0 0,0 0 0 0,0 2 0 0,-3 0 0 15,-2 1 0-15,-1-1 0 0,-3 0 0 0,0 3 10 16,1 0-2-16,-4 0-8 0,0 0 14 0,0 3-4 15,1 0-1-15,-1 2 0 0,0 0-9 0,-2 1 0 16,-1-1 0-16,3 3 0 0,3 2 0 0,1 1 0 16,-1 0 0-16,3 2 0 0,3 3 0 0,4 0-17 15,-4 2 4-15,6 1 1 0,-3 4-2 0,3 1 0 16,0 5 0-16,1 3 0 0,2 0 5 0,0 5 1 0,0-3 0 16,3 3 0-16,3 3 8 15,0 0-8-15,3-1 8 0,3 4-8 0,3-1 0 0,3 0 0 0,6 3 0 16,0 3 0-16,3-3 8 0,3 3-13 0,0-1 5 0,6 3 8 15,-3-2-13-15,6 2 5 0,2 3 8 0,1-2-13 16,6-4 5-16,0 1 8 16,0-1-13-16,8-4 5 0,4-4 8 0,0-4-13 0,-1-6 5 0,4 0 8 15,0-5 0-15,-4-3 0 0,7-5 0 0,0 0 0 16,-1-6 0-16,1-4 0 0,-4-6 0 0,7 0 0 16,-6-6 8-16,-1-2 4 0,-2-5 0 0,0-3 0 15,-4-5 28-15,1-3 7 0,-6-5 1 0,0-3 0 16,-1-2 0-16,1-6 1 0,-3-2 0 0,-6-6 0 15,-1 3-19-15,-5 0-4 0,-3-2-1 0,0 2 0 16,-3 0-8-16,-3-3-1 0,-3-2-1 0,-3 0 0 16,0-3-6-16,-3 3-1 0,-3-1 0 0,-6 4 0 0,-3-1-8 15,-3 3-17-15,-3 3 4 0,-3-1 1 0,-5 1 0 0,2 5 1 16,-6-3 0-16,0 3 0 16,-5 6-28-16,-4-1-5 0,-6 3-2 0,-2 2-617 15,-4 3-123-15</inkml:trace>
  <inkml:trace contextRef="#ctx0" brushRef="#br0" timeOffset="34583.5507">21150 10237 691 0,'0'0'61'0,"0"0"-49"0,0 0-12 0,0 0 0 16,0 0 195-16,0 0 36 0,-3 5 7 0,3-5 2 16,0 0-148-16,0 0-30 0,0 0-6 0,0 0 0 15,-3 0-11-15,-3 0-1 0,3-3-1 0,-3 3 0 16,6 0-18-16,-2-5-3 0,-4 0-1 0,0 0 0 0,0-1-3 0,-3-2-1 16,0 0 0-16,0 0 0 15,0 0-3-15,0 1-1 0,0-1 0 0,0 2 0 0,-3-2-13 0,3 3 11 16,-3 0-11-16,1-1 10 0,2 1-10 0,-3 3 10 15,0-1-10-15,0 0 10 0,0 3-10 0,3 0 0 16,-3 0 0-16,3 3 8 0,0-3-8 0,0 3 0 16,0-1 0-16,6 3 0 0,3-5 0 15,-3 8 0-15,-3 0 8 0,4 0-8 0,-1 0 0 0,0 3 0 16,0-1 0-16,0 1-11 0,6 0 11 0,0 2 0 16,-6 0 0-16,6 3-8 0,0 0 8 0,0 0-12 15,2 2 12-15,-2 1-12 0,6-1 4 0,-6 3 0 16,3 3 0-16,-3 3 0 0,3 2 0 0,0 0 0 15,0-3 0-15,0 3 0 0,0 3 8 0,-3 3 0 0,6-1 8 0,-6 0-8 16,3 3 0-16,-3 0-16 0,3 6 2 0,-3-1 1 16,3 3 13-16,-3-3-11 0,0 3 11 0,3 0-10 15,-3-2-2-15,0-1 0 0,-6 6 0 0,3-3 0 16,-3 0 3-16,3 0 0 0,-6-3 0 0,3 0 0 16,-3-2 9-16,0-3 0 0,-3-3 0 0,3-2-8 15,0 0 39-15,-3 0 8 0,0-1 1 0,3-4 1 16,0-3 8-16,-3-1 2 0,3-1 0 0,6-4 0 15,-3-7-19-15,3-1-3 0,3-2-1 0,0 0 0 16,0-2-19-16,-3-6-9 0,0 0 8 0,12-3-8 16,0-2 0-16,0-1 0 0,0-2 0 0,3-2 0 15,0-1-15-15,0 1 5 0,2-1 1 0,-2 0 0 16,3 1-12-16,-3 2-3 0,3 3 0 0,-3-1 0 16,0 4-16-16,3-1-3 0,-4 0-1 0,1 3 0 15,0 0-28-15,3 3-7 0,-3 0-1 0,0-1-756 16</inkml:trace>
  <inkml:trace contextRef="#ctx0" brushRef="#br0" timeOffset="37119.9554">21222 10734 1152 0,'0'0'102'0,"0"0"-82"0,-3 8-20 0,3-8 0 15,-9 3 141-15,9-3 24 0,0 0 5 0,0 0 1 16,-6 0-102-16,6 0-20 0,0 0-4 0,0 0-1 15,0 0-35-15,0 0-9 0,0-8 0 0,3 3 0 16,-3-1 0-16,6 1 0 0,0 0 0 0,3-1 0 16,3-2 0-16,0 6 0 0,2-1 0 0,1 0 0 15,-3 1 0-15,3-1 0 0,0 3 0 0,3 0 0 16,0-2 0-16,-3 2 0 0,2 0 0 0,-5 0 8 16,3 0-8-16,0 0 0 0,-3 2 0 0,0-2 0 15,0 0 0-15,0 0 0 0,-6 0 0 0,0 3 0 16,3-1 0-16,-9-2 0 0,0 0 0 0,0 0 0 0,3 6 0 15,-3-6 0-15,0 0 0 0,0 0 8 16,-3 5 0-16,3-5-8 0,-3 8 12 0,0-3-4 16,-3 3 8-16,0-2 0 0,0-1 1 0,0 0 0 0,0-2-17 15,0 2 0-15,6-5 0 0,-6 3 0 0,6-3 10 16,-3 5-2-16,3-5 0 0,0 0 0 0,-3 5-8 0,6 3-17 16,-3-8 4-16,3 8 1 0,3-3 3 0,-3 3 1 15,6-2 0-15,-3 2 0 0,3-3-7 0,0 0-1 16,0 3 0-16,-1 0 0 0,1-3 7 0,-3 3 1 15,3 3 0-15,0-3 0 0,-3 0 8 0,0 0-12 16,-3 0 12-16,0 0-12 0,0-1 12 0,-3 1 0 16,-3 3 8-16,3 0-8 0,-6-1 25 0,0 1 1 15,0-1 0-15,0 1 0 0,-6 0 6 0,0-1 2 16,-2 3 0-16,-1-2 0 0,0-1 6 0,-3 1 2 0,0-3 0 16,0 0 0-16,0-3-29 0,1 1-5 0,-4 1-8 0,3-4 11 15,6 0-11-15,-6-3 0 16,0 2 0-16,3-2 0 15,0-2-44-15,4 2 0 0,-4 0-1 0,3-3 0 16,0-2-127-16,3 2-26 0,0 1-5 0,6-4-1 0</inkml:trace>
  <inkml:trace contextRef="#ctx0" brushRef="#br0" timeOffset="37482.2378">21674 10882 1440 0,'0'0'128'0,"0"0"-103"15,0 8-25-15,0-8 0 0,0 0 158 0,3 8 26 16,0-3 6-16,-3-5 1 0,6 6-119 0,0-1-23 16,0 0-5-16,3 1 0 0,0-4-24 0,3 4-5 15,-3-4-1-15,3 1 0 0,3 2-14 0,-4-2 8 0,4 2-8 0,0 0 0 16,-6-2 0-16,3 2 0 0,-3 1 0 0,3 2 0 16,-3-6-11-16,0 4-5 0,-9-6 0 15,6 5-1 1,3-3-36-16,-3 1-7 0,-6-3-2 0,0 0 0 15,0 0-82-15,0 0-16 0,0 0-3 0,0 0-1 0</inkml:trace>
  <inkml:trace contextRef="#ctx0" brushRef="#br0" timeOffset="37723.3114">21636 11083 1436 0,'0'0'64'0,"0"0"12"0,0 0-60 0,0 0-16 0,0 0 0 0,0 0 0 16,0 0 48-16,0 0 8 0,0 0 0 0,5-2 1 16,1-4-25-16,6-1-4 0,0-4-2 0,0 0 0 0,3 1 1 0,0-3 0 15,0-3 0-15,0 0 0 0,0 3-12 0,-1-3-3 16,1 0 0-16,-3 0 0 16,3 0-12-16,-3 3 0 0,0 0 0 0,0-3 0 0,0 3-18 0,-3-3-3 15,0 0-1-15,0 3 0 16,-1-3-161-16,1 0-32 0,6-11-6 15,-9 9-2-15</inkml:trace>
  <inkml:trace contextRef="#ctx0" brushRef="#br0" timeOffset="38202.8466">22097 10837 1267 0,'0'0'56'0,"0"0"12"0,0 0-55 0,0 0-13 0,0 0 0 0,9 0 0 15,-3-2 83-15,3 2 13 0,-3-6 4 0,3 1 0 16,0-3-32-16,-1 3-5 0,1-6-2 0,3 3 0 16,-3-5-28-16,0 3-5 0,3-4-2 0,-6 1 0 0,0 0-18 0,0 2-8 15,-6 3 0-15,6-2 8 0,0 2-8 0,0 5 0 16,0-2 0-16,-3 0 8 0,0 2-8 0,-3 3 0 16,0 0 9-16,0 0-9 0,6-3 8 0,-6 3-8 15,6 0 8-15,-6 0-8 0,0 0 14 0,0 6-2 16,3 2 0-16,0-1 0 0,-1 1-12 0,-2 3 8 15,3 0-8-15,-3 2 0 0,3 0 10 0,-3 3-10 16,3 0 10-16,-3 2-10 0,0-2 0 0,0 3 0 16,-3 2 0-16,3 0 0 0,-3 0 12 0,3 0-3 15,0 1-1-15,-3-1 0 0,3-3-8 0,0 1 8 0,3-3-8 16,-3-1 8-16,0-1-8 0,0-4-17 16,-3-2 4-16,3 0 1 15,0-8-152-15,0 0-31 0,0 0-5 0,0 0-2 0</inkml:trace>
  <inkml:trace contextRef="#ctx0" brushRef="#br0" timeOffset="39072.4456">22281 10136 979 0,'0'0'43'0,"-3"5"9"0,0-5-41 0,3 0-11 0,0 0 0 0,0 0 0 16,0 0 217-16,0 0 42 0,0 0 8 0,0 0 1 16,9 8-190-16,0-2-38 0,0-6-8 0,3 2-2 15,3 1-8-15,3-6-2 0,0 1 0 0,0 2 0 16,5-6 7-16,-2 4 1 0,0-4 0 0,0 4 0 15,3-3-13-15,0-1-3 0,-1 1 0 0,1 0 0 16,0-1-12-16,-3 4 0 0,0-4 8 0,0 1-8 16,2 3 0-16,-2-4 0 0,0 6 8 0,-3 0-8 15,0 0 0-15,-3 0 0 0,-1 0 0 0,1 3 0 16,0 0-14-16,-3-1-6 0,-3 3 0 0,0 1-1 0,3-1 10 0,-3 3 3 16,0-3 0-16,-3 3 0 0,0 0 8 0,3 3 0 15,-3 2 0-15,-3 0-8 0,3 3 8 0,-1 0 0 16,-2 5 0-16,3 3 0 0,-3 2 0 0,3 3 0 15,-3 9 0-15,3-1 0 0,0 0 0 0,0 5 0 16,0 0 0-16,0 3 0 0,0 3 0 0,0 2-12 16,0 3 12-16,-3 0-12 0,3 3 2 0,-3-4 0 15,3 1 0-15,-3-2 0 0,-3-4 10 0,3-2 0 16,0-2-9-16,0-4 9 0,-3-4 16 0,0-1 8 16,-3-5 2-16,0-2 0 0,3-4 10 0,-3-1 3 15,0-4 0-15,0-2 0 0,-3 0-19 0,0-3-4 16,0 0-1-16,0-2 0 0,-3-3-15 0,-3 2 0 0,3-2 8 15,-3 0-8-15,0 3 14 0,1-3 0 0,-1 5 0 16,0-2 0-16,-3-1 26 0,0 3 6 0,0 3 1 0,0-2 0 16,0 4 17-16,0-5 4 0,1 3 1 0,-1-3 0 15,3 1-38-15,0-1-8 0,0-3-2 0,0 4 0 16,-3-6-21-16,3 0-13 0,-3-3 1 16,-3 0 1-1,-2-5-69-15,-1-3-15 0,0-4-2 0,-3-7-1096 0</inkml:trace>
  <inkml:trace contextRef="#ctx0" brushRef="#br0" timeOffset="44875.2952">18019 12674 691 0,'0'0'61'0,"0"0"-49"0,0 0-12 0,0 0 0 16,0 0 135-16,0 0 24 0,0 0 5 0,0 0 0 15,0 0-120-15,0 0-24 0,0 0-4 0,0 0-2 16,0 0-14-16,0 0 0 0,0 0 0 0,0 0 0 16,0 0 0-16,0 0 0 0,-6-3 11 0,6 3-11 15,0 0 54-15,0 0 4 0,-6-5 1 0,-3 5 0 16,9 0-11-16,-6 0-1 0,0-3-1 0,0 0 0 0,0 1 2 0,0-1 1 16,-3 3 0-16,4-3 0 0,-4-2-13 0,0 2-4 15,0-2 0-15,0 3 0 16,-3-1-17-16,3 3-4 0,0-3-1 0,3 1 0 0,-6 2-10 0,3 0 8 15,-3 0-8-15,0 2 8 0,3 1-8 0,-2 0 0 16,-1 2 0-16,3 0-11 0,6 0 3 0,-6 3 0 16,0 3 0-16,0-1 0 0,6 4-4 0,0-1 0 15,-9 0 0-15,6 3 0 0,6 0-3 0,0 0-1 16,-3 2 0-16,0 1 0 0,0 2-4 0,0 0-2 16,3 0 0-16,-3 3 0 0,-3 5 6 0,3-2 0 15,3 2 1-15,-3 0 0 16,-6 3-13-16,3-1-2 0,4 4-1 0,-4-3 0 15,-3 2 31-15,0-2 0 0,3-1 0 0,0-1 0 0,0-1 24 0,0-3 5 0,-9 1 1 0,9-4 0 16,0-1-3-16,0-1-1 0,-3 0 0 0,3-5 0 16,3-3-11-16,3 0-3 0,-6 0 0 0,3 1 0 15,6-6-12-15,3 2 9 0,3-2-9 0,-3-3 8 16,3 6 10-16,6-3 2 0,3-3 0 0,0 3 0 16,0 0-20-16,5-3-12 0,4 3 1 0,3 0 1 15,-6-2 10-15,3 2 0 0,-4-3 8 0,4 0-8 16,-3 3 0-16,-3-3 0 0,0 1 0 0,-1-4-8 15,1 4-22 1,-3-1-4-16,-3-2-1 0,-3 2-812 0</inkml:trace>
  <inkml:trace contextRef="#ctx0" brushRef="#br0" timeOffset="46191.5316">18084 13097 748 0,'0'0'67'0,"-3"8"-54"0,1 0-13 0,-1 0 0 16,-3 0 191-16,3 0 35 0,3-8 7 0,0 5 2 15,0-5-120-15,0 8-24 0,0-8-5 0,0 0-1 16,0 0-52-16,0 0-10 0,0 0-3 0,3 8 0 15,3-3-4-15,2 0 0 0,-2-5-1 0,3 0 0 16,0 0-7-16,0-2-8 0,0-1 11 0,3 0-11 16,0-2 16-16,0 0-3 0,0-3-1 0,3 0 0 15,-6 0-1-15,2 0-1 0,-2-3 0 0,3 1 0 16,0-1-10-16,-3 1 0 0,0-1 0 0,0 1 0 16,0 2 0-16,0 0 0 0,-6 0 0 0,3 0 0 15,-3 3 0-15,0-1 0 0,-3 6 0 0,0 0 0 16,0 0 0-16,0 0 0 0,0 0 0 0,0 0 0 0,0 0 0 0,0 0 12 15,6 8-4-15,-6 0 0 0,0 0 8 0,0 3 0 16,0 2 1-16,0 3 0 0,0-3-5 0,0 3-2 16,0 0 0-16,0 0 0 0,0 2-10 0,3-2 0 15,-3 0 0-15,0 0 8 0,3-3-8 0,-3 0 0 16,0-2-10-16,3 2 10 16,0-5-40-16,-3 3-1 0,0-11-1 0,0 0-596 15,0 0-119-15</inkml:trace>
  <inkml:trace contextRef="#ctx0" brushRef="#br0" timeOffset="46476.7212">18638 13010 864 0,'0'0'38'0,"0"0"8"0,0 0-37 0,0 0-9 0,0 8 0 0,3-3 0 16,0 3 172-16,0 0 32 0,0 0 6 0,0-3 2 16,-3-5-123-16,6 8-24 0,-3 2-5 0,0-2 0 15,3 0-29-15,0 0-6 0,0 3-1 0,0 2 0 16,3 0-16-16,0 1-8 0,2 1 8 0,-2 1-8 16,0-3 0-16,3 1 0 0,-3-1 0 0,3 0 0 15,-3-2 0-15,0-1-20 0,0-2 3 0,0 0 1 31,-3-2-109-31,0-1-22 0,-6-5-4 0,0 0-533 0</inkml:trace>
  <inkml:trace contextRef="#ctx0" brushRef="#br0" timeOffset="46696.1337">18596 13219 1555 0,'0'0'68'0,"0"0"16"0,0 0-68 0,0 0-16 16,0 0 0-16,0 0 0 0,0 0 33 0,0 0 3 0,0 0 1 0,9 0 0 16,-3 0-6-16,3-3-2 0,3 0 0 0,0-2 0 15,0 0-29-15,0-3 0 0,3 2 0 0,-3-1 0 16,3-1 0-16,-4 0 0 0,1 0 0 0,0 0 0 31,0-5-36-31,0 2-14 0,-3-5-2 0</inkml:trace>
  <inkml:trace contextRef="#ctx0" brushRef="#br0" timeOffset="47309.5509">19120 12893 345 0,'0'0'31'0,"-6"8"-31"16,3-3 0-16,-3 1 0 0,6-6 290 0,-6 5 52 16,1 0 10-16,5-5 3 0,0 0-228 0,-3 6-46 15,-6-1-9-15,9-5-1 0,0 0-34 0,0 0-6 16,0 0-2-16,0 0 0 0,0 0-13 0,6-5-4 15,0 2 0-15,-1-2 0 0,4-1-12 0,3 4 0 16,0-1 0-16,0 0 0 0,0-2 0 0,3 2 0 16,0 1 0-16,0 2 0 0,0-5 0 0,-1 2 0 0,-2 3 0 0,3-3 0 15,0 3 8-15,-3 0-8 0,0 0 0 0,0 0 0 16,-3 3 0-16,0 0 0 0,0-3 0 0,0 5 0 16,-6-3 0-16,2 4 8 0,-5-6-8 0,3 5 0 15,-3 6 0-15,0-3 0 0,-3-3 8 0,-2 3-8 16,2 0 0-16,-3 0 0 0,0 2 0 0,0-4 0 15,-3 1 0-15,3-1-12 0,0 2 1 0,-3-6 0 16,3 1 11-16,0 2-8 0,3 1 8 0,3-6-8 16,0 0 8-16,0 5 0 0,0 3 8 0,3 0-8 15,-3-8 0-15,6 8 0 0,0 0 0 0,3 0 8 16,0-1-8-16,3 1 0 0,0 0 8 0,2 0-8 16,-2-2 0-16,3-1 0 0,0 5 0 0,0-2 0 15,0 0 0-15,3 0 0 0,-6 0 0 0,0 3 0 16,0-3 0-16,-4 2 0 0,1 1 0 0,-3-1 0 15,-3-2 28-15,0 3 5 0,-3 0 1 0,0-1 0 0,-9 1-2 0,3-1-1 16,-3 1 0-16,1 2 0 0,-4-5-19 0,0 3-4 16,0-3-8-16,-3 2 12 0,0-5-24 15,0 1-4-15,0-1-2 0,0 0 0 16,3-5-22-16,1 0-4 0,-4 0 0 0,6-2-585 16,0-1-117-16</inkml:trace>
  <inkml:trace contextRef="#ctx0" brushRef="#br0" timeOffset="51428.7418">19754 12610 1324 0,'0'0'118'0,"0"0"-94"0,0 0-24 0,0 0 0 16,0 0 115-16,0 0 18 0,0 0 4 0,9 0 1 16,-3-5-94-16,3 2-18 0,0-5-4 0,3 3-1 15,3 0-10-15,0-3-3 0,-3 2 0 0,6 1 0 16,2-3-8-16,1 0 8 0,-3 6-8 0,0-1 8 16,3-2-8-16,0 2 0 0,2 3 0 0,-2 0 0 15,3 3 0-15,-3 2 0 0,3-2 0 0,-3-1 0 16,-1 3 0-16,1 1 0 0,0-1 9 0,-3 0-9 15,0 1 23-15,0-1 0 0,-1-2 0 0,-2-1 0 16,0 1 2-16,-3 0 1 0,3-1 0 0,-3-2 0 16,0 0-10-16,-3 3-3 0,-3-3 0 0,3 0 0 15,0 0-13-15,-3-3 0 0,-6 3 0 0,0 0 0 16,2-2 0-16,-2 2 0 0,0 0-9 0,0 0 9 16,0 0 0-16,0 0-9 0,0 0 9 0,0 0 0 15,0 0 0-15,0 0 0 0,0 0 0 0,0 0-8 0,-2 5 8 0,-4 0 0 16,6 0 0-16,-3 3 8 0,0-2-8 0,0 2 12 15,3 0-4-15,-3 2 0 0,0 3-8 0,0 1 11 16,3 1-11-16,0 1 12 0,0 3-12 0,0 2 0 16,0-2 0-16,0 4 0 0,6 1 0 0,-6 0 0 15,0 2-11-15,0 4 11 0,0 1 0 16,0 1 0-16,3 2 0 0,-3 3-8 0,0 3 8 0,-3-3 0 16,3 3 0-16,-3 0 8 0,0-1 4 0,0-2 2 15,3-2 0-15,-3 2 0 0,0-3 17 0,0-5 3 16,3 0 1-16,-3-2 0 0,-3-3-6 0,3-1-1 15,3 1 0-15,-3-3 0 0,0-2-12 0,0-6-2 0,0 3-1 16,0-3 0-16,0 0-13 0,0-2 8 0,0 2-8 0,3-2 0 16,-3-3 0-16,0 0 0 0,-3 0 0 0,3 0 0 15,0-3 0-15,0 3 0 0,0-3 0 0,-3 3 0 16,0 0 0-16,0-3 14 0,0 3-2 0,1-2-1 16,-1 1 26-16,-3 1 6 0,3-2 1 0,0 2 0 15,-3-3-19-15,0 3-3 0,0-3-1 0,0 3 0 16,0-3-7-16,0 1-2 0,-3-1 0 0,0 0 0 15,0 1 20-15,1-1 4 0,-4 0 1 0,-3 0 0 16,0 1-25-16,0-1-4 0,-3 0-8 0,0 1 11 16,4-1-11-16,-4-2 10 0,0-1-10 0,0 1 10 15,0-3-10-15,-3 0 0 0,4 0-12 0,-4-3 12 16,0-2-108-16,3-3-15 16,0-3-2-16,-3-7-1 0</inkml:trace>
  <inkml:trace contextRef="#ctx0" brushRef="#br0" timeOffset="53504.013">21621 13002 1728 0,'0'0'76'0,"0"0"16"0,9 0-73 0,-1 0-19 16,4-3 0-16,0 0 0 0,3-2 68 0,3 0 11 15,3-6 1-15,0-2 1 0,0 0-54 0,5-3-11 16,-5-3-3-16,3-2 0 16,-3 0-54-16,0 0-11 0,-1 0-3 0,1-1 0 15,-3-1-13-15,-3 7-4 0,-3 5 0 0,-3 1 0 0,3 2 48 0,-6 0 10 0,0 2 2 0,-6 6 0 16,6-2 12-16,-6 2 10 16,0 0-2-16,0 0 0 0,0 0 23 0,0 0 4 0,6 8 1 0,-3 0 0 15,-3 2 4-15,3 1 0 0,-3-1 1 0,-3 4 0 16,0-1 0-16,0 5 0 0,0-2 0 0,-3 3 0 15,0-1-31-15,0 6-10 0,3 0 0 0,0 2 0 16,0 1 0-16,0 5-19 0,0-1 3 0,0 1 0 16,0 0 25-16,3-3 6 0,0 0 1 0,-3 0 0 15,3-2-7-15,-3-4-1 0,3 1 0 0,0-3 0 16,0 1 15-16,0-4 2 0,-3 1 1 0,3-6 0 16,0 3 3-16,-3-3 1 0,0 0 0 0,0-2 0 15,0-1-12-15,0 1-2 0,0-6-1 0,0 3 0 16,0-3-15-16,0 1 11 0,-3 2-11 0,0-3 10 15,-3 0-10-15,0-2 8 0,-2 2-8 0,2-2 8 0,-3 2 3 16,3-2 0-16,-3-1 0 0,3 1 0 0,-3-3 13 16,0 3 4-16,6-1 0 0,0 1 0 0,6-3-15 0,-9 3-2 15,3 2-1-15,6-5 0 0,0 0 6 0,0 0 0 16,3 5 1-16,3 1 0 0,3-1-5 0,3 3-2 16,3 0 0-16,6-3 0 0,-3 3-10 0,6-3 0 15,-4 1 0-15,4-4-11 0,0-2 11 0,0 0-12 16,-3-5 12-16,-1 0-12 15,1-3-113-15,0-3-23 0,3-2-5 0,-3 0-840 0</inkml:trace>
  <inkml:trace contextRef="#ctx0" brushRef="#br0" timeOffset="54657.8088">22999 9774 2080 0,'0'0'46'0,"0"0"10"0,-3 2 1 0,3-2 1 0,-3 8-46 0,0-2-12 0,0 2 0 0,3-8 0 15,3 5 8-15,3 0 0 0,0 3 0 0,3-5 0 16,3 2-8-16,2-2 0 0,7-1 0 0,3-2 8 0,-3 0 2 0,3 0 0 16,3-2 0-16,2-4 0 0,-5 1 6 0,3 0 0 15,0-1 1-15,-3 1 0 0,-7 0-5 0,4 0-2 16,-3 2 0-16,-3 0 0 0,0 1-10 0,0-1 0 16,-3 0 0-16,-3 3 8 0,2 3-8 15,-2-3 0-15,-3 3 0 0,0-1-11 0,3 4 11 0,0 2 0 16,-6-3 0-16,3 3 0 0,0 2 0 0,-3 4-10 15,0-1 10-15,0 0 0 0,-3 0-12 0,3 6 4 16,0-1 8-16,0 3-13 0,-3 6 13 0,3 2 0 16,-3 0 0-16,3 6 0 0,0 2 0 0,3 2 0 15,0 9 0-15,3 0 0 0,3 7 0 0,-1 3-9 16,4 3 9-16,0 5 0 0,3 0 0 0,-3 6-8 16,0 7 8-16,3 1 0 0,0 7-21 0,-1 0 1 0,-2 3 0 0,0 5 0 31,0 6-32-31,0 0-5 0,0 2-2 0,-3 3 0 15,-3 5-3-15,0 0-1 0,0 0 0 0,-3 0 0 16,2 5 25-16,-5-4 5 0,6-1 1 0,-3-5 0 0,-3-3 32 0,3-5 12 0,0-6 0 0,0-7 0 16,-3 0 48-16,3-9 8 0,0-4 3 15,3-6 0-15,-3-5-33 0,0-6-6 0,0-2-2 0,3-3 0 16,0-2-30-16,-3-6 0 0,3 1 0 0,2-1-10 16,-5-2-3-16,3-3-1 0,-3 3 0 0,0-9 0 15,3 4-3-15,-3-4-1 0,-3 1 0 0,3 0 0 16,0 2 30-16,0-2 5 0,0 0 2 0,-3-6 0 15,0 1 13-15,0-1 2 0,0 1 1 0,0-4 0 16,0-1-3-16,-3-4 0 0,0-5 0 0,0 3 0 16,0-5-11-16,0-3-2 0,0 0-1 0,-3-3 0 15,0 0-3-15,0 1-1 0,-3-6 0 0,0 2 0 0,-6-2-14 16,3 0 0-16,-6 3 0 0,0-3 0 0,0 0 14 0,-2 0-3 16,-1 0-1-16,-3 0 0 0,-3 3 16 0,0-3 3 15,-3 2 1-15,-2 1 0 0,-4 2 3 0,-3-2 1 16,1 2 0-16,-4 0 0 0,-3 1 4 15,3 2 1-15,-2-3 0 0,2 3 0 0,-6-3-11 0,-2 3-3 16,-4-3 0-16,1 1 0 0,-7-4-25 0,4-2 0 16,-7-2 0-16,0-6-818 15,-2-6-159-15</inkml:trace>
  <inkml:trace contextRef="#ctx0" brushRef="#br0" timeOffset="63883.6198">14632 13951 403 0,'0'0'36'16,"0"0"-36"-16,0-2 0 0,-3-1 0 15,0 1 272-15,0-1 47 0,0 0 9 0,0 1 3 0,0-4-243 0,0 4-48 16,-3-4-9-16,0 1-3 0,0 0 0 0,-3 0 0 16,-3-1 0-16,3 1 0 0,0-3-16 0,-3 3-4 15,-3-1-8-15,-2 1 12 0,2 0-12 0,0 0 0 16,-3-1 0-16,-3 4 0 0,3-1 8 0,-3 0-8 16,4-2 0-16,-4 0 0 0,-3 2 0 0,3 3 0 15,-3-3 0-15,3 3 0 0,-5 0 0 0,-1 0-13 16,0 3 4-16,0-3 1 0,-5 3 8 0,5-1 0 15,0 6 0-15,3-2 0 0,0 2 0 0,1-1 0 16,-1 1 0-16,3 3 0 0,0 0 15 0,3-1 8 0,0 3 1 16,0 3 1-16,4 3-13 0,-1-1-2 15,3 1-1-15,-3 2 0 0,3 0-9 0,3 3 0 16,0 0 0-16,-3 0 0 0,3-1 0 0,0 4 0 0,0-1 0 16,4 1 0-16,-4 2 0 0,0 0 0 0,6 0 0 0,-3 5 0 15,3 1 0-15,-3-1 0 0,6 3 0 0,0 0 0 16,0 0 0-16,0 0 0 0,0 0 0 0,6 1 0 15,0 1 0-15,0 6 0 0,3 0 0 0,0 3 0 16,-1-3 0-16,1 0 0 0,3 0-11 0,-3-3 11 16,3 0 0-16,0-2 0 0,0 0 0 0,3-1 0 15,-3-1 0-15,3-1 0 0,2-3 0 0,1 0 0 16,0-5 0-16,3 1 11 0,0-4-11 0,3-5 12 16,2 3 52-16,4-5 12 0,3-4 1 0,6-1 1 15,-4-4-98-15,7-2-20 16,0 0-4-16,5-5-1 0,1-1 45 0,3-4 0 0,2-1 10 0,-2-5-2 0,-1 3-8 15,-2-8 10-15,0-3-10 0,-4-3 10 0,1-5-10 0,0-2 0 16,-4-3 0-16,-2-3 8 0,-3-5 29 16,-1-3 6-16,-5 1 1 0,0-9 0 0,-6-2-14 0,0-8-2 15,-7-6-1-15,-5-5 0 0,3-5 17 0,-6 0 3 16,-3-5 1-16,0-1 0 0,-3-4-32 0,-3 2-5 16,0 0-2-16,-6 2 0 0,0 1-9 15,-6 5-12-15,-3 0 2 0,-3 5 1 0,-5 8 9 0,-4 6-10 16,-3 4 10-16,-6 4-10 0,-8 7 1 0,-4 0 0 15,-6 6 0-15,-8 2 0 16,-6 8-32-16,-10 3-7 0,-2 3 0 0,-10 7-1 16,-5 8-95-16,-6 17-20 0</inkml:trace>
  <inkml:trace contextRef="#ctx0" brushRef="#br0" timeOffset="66660.6574">11137 13901 1357 0,'0'0'60'0,"0"0"12"0,0 0-57 0,0 0-15 15,-3-8 0-15,-3 3 0 0,3 2 60 0,-3-2 10 16,3 0 2-16,0-1 0 0,-3 1-10 0,0 3-2 16,1-4 0-16,2 1 0 0,-6 0-24 0,3-1-4 0,-3 1-2 0,3 0 0 15,0 2-22-15,-3-2-8 0,0 0 0 0,-3-1 9 16,3 1-9-16,-3 0 0 0,0-1 0 0,0 1 0 15,0 2-12-15,-2-2 12 0,-4 0-10 0,-3-3 10 16,0 3 0-16,0-1-9 0,0 1 9 0,-2-3 0 16,-4 3 0-16,3 0 0 0,-3-1 0 0,3 1 11 15,-2 2-2-15,2-2 0 0,-3 5 0 0,3 0 0 16,-3 0-9-16,-2 0 0 0,-1 5 9 0,0 1-9 16,0 2 13-16,-2 2-1 0,2 3-1 0,0 1 0 15,3 4-22-15,-2 1-4 0,2 2-1 0,0 3 0 16,0-1 16-16,3 4 0 0,-2 2 0 0,2 3-9 15,3 2 9-15,0 1 0 0,0 2 0 0,0-3 0 16,4 0 0-16,-1 3 0 0,0 3 0 0,6 0 0 16,-3-1 12-16,3 1 7 0,3 2 1 0,3 1 1 15,3-1-21-15,0 0-10 0,3 1 1 0,6-1 0 16,0 0 9-16,3 3 0 0,3 3 0 0,3 2-8 0,3 1 8 16,6-1 0-16,-1 3 0 0,7 0-8 0,0 0 8 0,6 0 0 15,-1 2-9-15,7 1 9 0,6-3 9 0,2 0 7 16,4-6 0-16,2-5 1 0,4 1-29 0,-4-6-5 15,10-5-2-15,-4-6 0 0,1-5 19 0,-1-5 0 16,-2-8 0-16,0-8 0 0,-4 0 0 16,1-11 19-16,8-2-3 0,-8-8 0 0,-4-5 0 0,1-4 0 15,-1-7 0-15,-2-5 0 0,-3-6 2 0,-7-2 0 16,1-3 0-16,-3 3 0 0,-1-3-3 0,-5 0-1 16,-9-5 0-16,3 0 0 0,-6 0 14 0,-1-1 4 15,-5 1 0-15,0 3 0 0,-3-1-1 0,0 0 0 0,-6 1 0 0,-3-1 0 16,-3-2-15-16,0 3-2 0,-3-1-1 15,-6 6 0-15,0-3 3 0,-6 3 0 0,0-1 0 0,-6 1 0 16,-2 0-16-16,-4 2 8 0,-3 3-8 0,0 3 0 16,-5 5 0-16,-10-3-10 0,-6 8 0 0,-11 3 0 31,-10 5-114-31,-8 3-24 0,-15 5-4 0</inkml:trace>
  <inkml:trace contextRef="#ctx0" brushRef="#br0" timeOffset="130084.8323">10131 16693 403 0,'0'0'36'0,"0"0"-36"16,0 0 0-16,0 0 0 0,0 0 214 0,0 0 36 16,0 0 7-16,0 0 2 0,0 0-150 0,0 0-29 15,0 0-7-15,-6 0-1 0,3-3-12 0,-3-2-4 0,3 2 0 0,0-2 0 16,0-3-24-16,0 2-4 0,0 4-2 0,-3-6 0 15,3 3 9-15,3-3 1 0,-3 2 1 0,3 4 0 16,-3-4-22-16,0 4-5 0,0-1-1 0,3-2 0 16,0 2 19-16,0 3 3 0,-2-2 1 0,2 2 0 15,0 0 0-15,0 0 0 0,0 0 0 0,0 0 0 16,0 0-14-16,0 0-2 0,0 0-1 0,0 0 0 16,0 0 5-16,0 0 0 0,0 0 1 0,0 0 0 15,0 0-21-15,0 0 0 0,0 0 0 0,0 0 0 16,0 0 20-16,0 0 0 0,0 0 0 0,0 0 0 15,0 0-9-15,0 0-3 0,0 0 0 0,0 0 0 16,0 0-8-16,0 0 8 0,0 0-8 0,0 0 8 16,0 0-8-16,0 0 0 0,2 7 0 0,4 1 0 15,-3 3 0-15,0-3 0 0,-3-8 0 0,6 8-11 16,-3 2 11-16,3-2 0 0,-3 3 0 0,0-3 0 16,0 0 0-16,3 0 0 0,-3 2 0 0,3-2 0 0,-3 3 0 15,3-1-12-15,-3 4 12 0,3-4-12 16,0 1 12-16,0-1 0 0,-3 4 0 0,3-1 0 15,0-2 0-15,0 2-8 0,0 0 8 0,0 0 0 0,3 0 0 0,-4 1 0 16,1-1 0-16,3 0 0 0,0 3 0 0,0 0 0 16,-3-3 0-16,3 0 0 0,3 1 0 0,-3 1 0 15,3 1 0-15,-3 0-8 0,3-3 8 0,0 3 0 16,0 3 0-16,-1-3 0 0,1 0 0 0,3-1 0 16,0-1 0-16,0 2 0 0,3-3 0 0,0 3 0 15,0 0 0-15,-1-1 0 0,1 1 9 0,3-3-9 16,-3 1 12-16,0-1-12 0,3 3 0 0,-1 0 0 15,1-3-10-15,0 0 10 0,0 3-8 0,3 0 8 0,-3 0 0 16,5 0 0-16,1 0 0 0,3-3 0 0,-6 3-9 0,6 0 9 16,2-3 0-16,-2 3 0 0,0-1 0 0,0 4 0 15,-1-3 0-15,1 2 0 0,-3 1-8 0,3-1 8 16,-1 1 0-16,4-3 0 0,-3 2 0 0,3 1 0 16,-4-3 0-16,4 2-13 0,0-2 2 0,3 0 1 15,-1 3 19-15,1-4 4 0,0 1 1 0,-3 0 0 16,-1 0-30-16,4-3-5 0,-3 3-2 0,2-3 0 15,1 3 11-15,6-3 1 0,-3-2 1 0,-1-3 0 16,1 0 10-16,3-3 0 0,-4 1 0 0,-2-1 8 16,0 0-8-16,2-2-16 0,4 2 4 0,-3-5 0 15,0 3 12-15,2-3-10 0,1 0 10 0,3 0-10 16,-4-3 10-16,1 0 0 0,0 1 0 0,-4-1 0 16,4 3 0-16,0-3 0 0,-1 1 0 0,7 2 0 15,0 0 0-15,-1-3 0 0,1 1 0 0,-4-1 0 0,4 0 0 16,-3 1 0-16,-1 2 0 0,7-3 0 0,-3 0 0 0,-1 1 0 15,1-1 0-15,-1 0 0 0,1 1 0 16,-3-4 0-16,-4 1 0 0,1 0 0 0,3 0 0 0,-7-1 8 16,4-2-8-16,-3 0 11 0,-4 0-3 0,4-2 0 15,3-1 0-15,-3 1 0 0,2-1-8 0,-2-2 12 16,0 0-12-16,-4-1 12 0,1 1-12 0,0 0 0 16,-1-3 0-16,-2 0 8 0,6-2-8 0,-3 2 0 15,-4-3 0-15,-2 1 0 0,3-1 9 0,0 1-9 16,-4-1 10-16,1-2-10 0,0 3 18 0,-3-1-2 15,-3 0-1-15,2 4 0 0,1-4-15 0,0 1 8 16,-3 2-8-16,2 0 0 0,1-3 10 0,-3 3-10 0,6 1 10 0,-3-4-10 16,-4 3 0-16,1-2 8 0,0-1-8 15,-3 3 0-15,-3-2 0 0,0-1 0 0,-1 1 0 16,1 2 0-16,0 0 0 0,-3 0 8 0,-3 0-8 0,0-2 9 16,0 2-9-16,0 0 0 0,-6 0 0 0,3 3 0 15,3-3 0-15,-4 5 0 0,-2-2 0 0,0 3 0 16,0-1 0-16,-3 3 0 0,3 0 0 0,-3 0 8 15,0-2-8-15,0 4 0 0,-3 4 0 0,0-4 0 16,0 1 0-16,0 5 0 0,0-3 0 0,0 3 0 16,0-5 0-16,0 5 0 0,0 0 11 0,0 0-11 15,-3-3 8-15,3 1-8 0,-3-6 0 0,3 8 9 16,0 0-9-16,0 0 8 0,0 0-8 0,0 0 8 16,0 0-8-16,-6 0 0 0,0 0 9 0,-3-3-9 0,3 6 0 15,0-3 0-15,1 0 0 0,-4 3 0 16,3-1 0-16,-3 1 0 0,-3-1 0 0,3 1 0 0,-3 2 0 15,0 1 0-15,-3 2 0 0,-6 0 0 0,0-3 0 0,1 3 0 16,-7-3 0-16,3 3-8 0,-3 0 8 0,0 0 0 16,1 0 0-16,2 0 0 0,-3 0 0 0,3-3-10 15,0 3 10-15,4-3 0 0,2 1 0 0,3-1 0 16,0-3 0-16,3 4 0 0,3-4 0 0,3 1 0 16,-3 0 0-16,9-3 0 0,0 0 0 0,0 0-10 15,0 0 10-15,0 0-8 0,6-6 8 0,0-2-13 16,6 3 5-16,3-5 8 0,0-1-22 0,3-2 3 15,3 2 1-15,-1-2 0 0,1-3 4 0,0 0 1 0,6 3 0 16,-3 0 0-16,-1 0 3 0,1-1 1 0,-3-2 0 0,0 3 0 16,0 3 9-16,-3 2 0 15,0-3 0-15,-4 3 0 0,4 3 0 0,-3 2 12 0,-3-2-2 16,3 0-1-16,-3 5 1 0,-3 0 0 0,3 0 0 0,-3 0 0 16,0 5-2-16,-1-2 0 0,1 2 0 0,-3 0 0 15,0 0 5-15,-3 3 1 0,3 0 0 0,0 0 0 16,-3 3 8-16,0-3 2 0,0 2 0 0,0 4 0 15,0-4 5-15,0 1 2 0,-3 2 0 0,3 0 0 16,0-2-19-16,-3 2-4 0,3-2-8 0,-3-1 12 16,3 1-12-16,0-1 8 0,-3 1-8 0,0-6 0 15,0 3 30-15,0 3 0 0,0-3 0 0,-3 0 0 16,0 0 4-16,0-3 1 0,0 0 0 0,-3 3 0 16,0-3-10-16,-3 1-1 0,-3 2-1 0,-6-6 0 15,-5 4-23-15,-10-4-18 0,-6 1 3 0,-20-3-886 16,-16-3-178-16</inkml:trace>
  <inkml:trace contextRef="#ctx0" brushRef="#br0" timeOffset="168963.171">2407 14936 288 0,'0'0'25'0,"0"0"-25"0,0 0 0 0,0 0 0 16,0 0 296-16,0 0 53 0,0 0 11 0,0 0 3 16,0 0-277-16,0 0-55 0,0 0-11 0,0 0-3 15,0 0-17-15,0 0 0 0,0 0 0 0,0 0 0 16,0 0 0-16,0 0 0 0,0 0 0 0,0 0 0 15,0 0 16-15,0 0 0 0,-6 5 0 0,3 0 0 16,0 3 5-16,3 0 1 0,0 5 0 0,0 1 0 16,0-1-7-16,0 3-2 0,3 5 0 0,0 0 0 15,3 0-13-15,-6 6 0 0,3 2 8 0,3 3-8 16,-6 2 11-16,3 3-1 0,0 3 0 0,-3 2 0 16,3 0 2-16,-3 3 0 0,3 3 0 0,0-3 0 15,-3 0 5-15,0 5 2 0,0 3 0 0,0 3 0 0,0-3 12 0,0 0 2 16,0-3 1-16,0-3 0 15,-3 4 10-15,3-1 1 0,-3 0 1 0,0 3 0 0,3 3-10 0,-3-3-3 16,3 0 0-16,-3-3 0 0,3 0-10 0,0 0-3 16,0-5 0-16,0 0 0 0,-6 0-20 0,6-2 9 15,0-4-9-15,0-2 0 0,-3-5 0 0,3 0 0 16,0-6-10-16,0 1 10 16,0-1-29-16,0-5 1 0,0 3 1 0,0-3 0 15,0-2-51-15,0-1-10 0,-6 1-3 0,6-3 0 16,0 2-133-16,0 1-26 0</inkml:trace>
  <inkml:trace contextRef="#ctx0" brushRef="#br0" timeOffset="169598.4602">2288 15005 288 0,'0'0'25'0,"0"0"-25"16,-3 5 0-16,-3-3 0 0,3 1 315 0,3-3 57 15,0 0 12-15,0 0 3 0,0 0-272 0,-3 5-55 0,3-5-10 0,0 0-2 16,-3 3-30-16,3-3-6 0,0 0 0 16,0 0-1-16,0 0-11 0,0 0 0 0,0 0 0 0,0 0 8 15,0 0 23-15,0 0 4 0,0 0 1 0,0 0 0 16,0 0-23-16,0 0-4 0,0-5-1 0,0-3 0 16,3 0-8-16,-3-3 0 0,6-2 0 0,0-3 0 15,-3-2 0-15,3 2-11 0,6 0 3 0,-9-3 0 16,3 1-1-16,0-1 0 0,3 3 0 0,-4 3 0 15,-2 3 9-15,3-1 0 0,-3 3 0 0,0 0 0 16,-3 8 0-16,0 0 16 0,0 0-3 0,0 0 0 16,0 0 18-16,0 0 3 0,6 6 1 0,3 4 0 15,-3 3-4-15,0 6-1 0,3 5 0 0,0 5 0 16,-3 0-8-16,3 5-2 0,3-2 0 0,3 2 0 16,-6 3-9-16,5 0-3 0,-2 3 0 0,3-3 0 15,-6-2-8-15,3-1 0 0,-3-2-12 0,-3 0 12 16,0-3-97-16,3-3-12 15,0-2-3-15</inkml:trace>
  <inkml:trace contextRef="#ctx0" brushRef="#br0" timeOffset="170310.7622">2321 17243 403 0,'0'0'36'15,"0"0"-36"-15,0 0 0 0,0 0 0 0,0 0 269 0,0 0 47 16,-6 3 10-16,6-3 2 0,0 0-216 0,-6 0-44 15,-3 0-8-15,3 2-1 0,6-2-44 0,-9 0-15 16,0 0 9-16,0 0-9 0,-3 3 9 0,3-1-9 0,-3-2 10 16,0 6-10-16,3-4 28 0,-8 4-1 15,5 2 0-15,0 0 0 0,-6 2-7 0,-3-2 0 0,9 3-1 0,-6 2 0 16,-3 0 3-16,1 3 1 0,-1 3 0 0,-6-1 0 16,3 3-1-16,-6 3 0 0,1 3 0 15,-7-1 0-15,0 3 6 0,-5 0 2 0,2 3 0 0,-9 0 0 16,4-3 6-16,2 3 0 0,-9-1 1 0,1 1 0 15,-1 5-11-15,1-5-2 0,-1-3-1 0,-6 3 0 16,13 2-23-16,-1-2-13 0,0-3 1 16,13 0 1-16,-7-3-6 0,9-2-2 0,3-3 0 0,4-5 0 15,2 3-32 1,0-6-6-16,3 0-2 0,6-7 0 0,0 4-161 16,3-5-32-16,-6-2-6 0,15-3-2 0</inkml:trace>
  <inkml:trace contextRef="#ctx0" brushRef="#br0" timeOffset="170729.8488">1059 17947 921 0,'-9'18'82'0,"3"-12"-66"16,3-1-16-16,0-3 0 0,3 4 172 0,-6-4 32 16,6-2 5-16,0 0 2 0,-3 3-134 0,3-3-26 0,0 0-6 0,0 3-1 15,0-3-1-15,-9 2-1 0,9-2 0 0,-3 0 0 16,3 0-4-16,-9 6-1 0,3 2 0 0,-3-3 0 16,3 3-12-16,-3 0-2 0,0 5-1 0,-3 0 0 15,3 6-22-15,-3-1 9 0,-2-2-9 0,-1 5 0 16,0-2 15-16,0-1-4 0,6 1-1 0,-3-3 0 15,-6 2-10-15,6-2 0 0,0 0 0 0,-2-3 8 16,2-2-8-16,3-1 0 0,6-4 0 0,-3-1-11 16,3 0 11-16,3-5 0 0,0 0 0 0,0 0 0 15,9 3-20-15,0-3 2 0,3 0 0 0,8 0 0 16,-2 0 8-16,12 0 2 0,-3 3 0 0,3-3 0 16,-1 2 8-16,1-2 0 0,6 5 0 0,-9-2 0 15,2 0 0-15,1-1 0 0,6 1 0 0,-6 0-8 31,-4-1-84-31,10-2-16 0,-6-2-3 0</inkml:trace>
  <inkml:trace contextRef="#ctx0" brushRef="#br0" timeOffset="171364.4211">2621 17285 864 0,'0'0'76'0,"0"0"-60"0,0 0-16 0,0 0 0 0,0 0 168 0,0 0 32 16,0 0 5-16,0 0 2 0,0 0-116 0,0 0-23 15,0 0-5-15,0 0-1 0,0 0-7 0,0 0-2 16,12-2 0-16,-6 2 0 0,-6 0-6 0,12 0-2 16,0 0 0-16,0 2 0 0,3 1-1 0,0 2-1 15,2 0 0-15,4 1 0 0,-3-1-21 0,6 3-4 16,3 0-1-16,-6 0 0 0,8 0-5 0,1 2-2 15,0 1 0-15,6 0 0 0,5 2-2 0,7 3-8 16,0-3 12-16,2 3-4 0,1 0-8 0,-1 2 0 16,1 1 0-16,2 2 8 0,4-3-8 0,0 1 0 15,-1-1 0-15,-2 1 0 0,-1-3 0 0,-2 2 0 16,-3-4 0-16,-1-1 0 0,-2 0 0 0,2-2 0 0,-8-1 0 16,3 1 0-16,2-3 0 0,-2 2 10 0,-3-2-10 15,-3 0 10-15,-1 0-10 0,-2-3 0 0,-3 1 0 0,-3 2 0 31,-4-6-44-31,1 4-10 0,-3-4-2 0,-6 3-1 16,0-5-124-16,-3 3-25 0</inkml:trace>
  <inkml:trace contextRef="#ctx0" brushRef="#br0" timeOffset="171821.1869">4371 17592 576 0,'0'0'25'0,"0"0"6"0,-8 3-31 0,8-3 0 15,-6 5 0-15,3-2 0 0,3-3 311 0,0 0 56 16,-3 2 11-16,3-2 2 0,-6 3-256 0,6-3-51 15,0 0-10-15,-6 0-3 0,3 0-28 0,3 0-7 16,0 0-1-16,0 0 0 0,-6 3 4 0,6-3 0 16,0 0 0-16,0 0 0 0,0 0 6 0,3 8 2 15,0-3 0-15,6 5 0 0,-3 1-19 0,6 2-3 16,2 1-1-16,1-1 0 0,6 0-13 0,0 3 0 16,0-3 0-16,3 0 0 0,2 1 0 0,-2-1-8 0,0-3 8 15,-9 1 0-15,3-3 0 0,0 0-8 0,-9 0 8 16,2-3 0-16,-5 0 0 0,-6-5 0 0,0 0 0 0,3 8 9 15,-3-8 7-15,0 0 0 0,0 6 1 0,-6 2 0 16,-2-1 1-16,-7 1 0 0,-3 0 0 0,-3 3 0 16,0-1-18-16,-6 4 0 0,3-1 0 0,-5-2 0 15,2 2 0-15,0 3 0 0,-3 2-8 0,7 1 8 32,-7-3-74-32,3-1-9 0,-3-1-1 0</inkml:trace>
  <inkml:trace contextRef="#ctx0" brushRef="#br0" timeOffset="175134.7879">1484 18145 1220 0,'0'0'27'0,"0"0"5"0,0 0 2 0,0 0 0 0,0 0-34 0,0 0 0 0,0 0 0 0,0 0 0 0,0 3 84 0,0-3 9 15,0 0 3-15,0 0 0 0,0 0-64 0,0 0-13 16,0 0-3-16,0 0 0 0,0 0 4 0,0 0 0 15,0 0 0-15,0 0 0 0,0 0-9 0,0 0-2 16,0 0 0-16,3 0 0 0,3-6-9 0,0 4 8 16,0-3-8-16,3 2 8 0,-6-2-8 0,6-1 0 15,0 4 0-15,0-1 8 0,3 0-8 0,-3 1 0 16,2 2 0-16,-2 0 0 0,0 0 11 0,3 2 0 16,-3 1 0-16,3 0 0 0,-3 2-11 15,-6 0 0-15,6 1 0 0,-6-1 0 16,3 3 18-16,3-3-2 0,-6 3 0 0,0 0 0 0,3 0-1 0,-6 2-1 15,0-2 0-15,0 0 0 0,0 0-6 0,0 0-8 16,0 3 11-16,-6-3-11 0,6-3 8 0,0 3-8 16,-6 0 0-16,0-3 0 0,3 0 0 0,-3 1 0 0,3-1 8 15,0 0-8-15,-6 1 0 0,9-4 0 0,0-2 8 0,-9 3-8 16,3 2 0-16,3-2 8 0,3-3-8 0,0 0 0 16,-3 0 10-16,3 0-10 0,0 0 8 0,0 0-8 15,0 0 0-15,0 0 0 0,0 0 0 0,0 0 0 16,3 0 0-16,6-5 0 0,0 2 0 0,3-2-11 15,-3-1 26-15,6-2 5 0,0 0 0 0,-4-2 1 16,1 2-21-16,6-5 0 0,-9 2 0 0,3 1 0 16,-3-1 0-16,0-2-18 0,3 2 3 0,-3 1 1 15,-3-1 14-15,9-2 0 0,-6 2 0 0,-3 1 0 16,-1 2 0-16,4 0 0 0,-9 2 0 0,3 1 0 16,-3 5 13-16,0 0-4 0,3-5-1 0,-3 5 0 15,0 0 4-15,0 0 0 0,0 0 0 0,0 0 0 0,0 0 5 16,0 0 2-16,0 0 0 0,0 0 0 0,0 0-9 15,0 0-2-15,0 0 0 0,-6 0 0 0,0 0-8 16,3 0 0-16,-8 5 0 0,5-2 0 0,3 2 0 0,-6 0 0 16,3 1-10-16,3 2 10 0,0 0 0 0,-3-1 0 15,3 1 0-15,3 0 0 0,0 3 0 0,0 0 8 16,0-1-8-16,3 1 0 0,3-1 0 0,-6 4 0 16,3-7 0-16,0 4 0 0,6 0 0 0,-3-1 0 15,-3 1 0-15,3-3 0 0,-6-8 0 0,6 10 0 16,-1 4 0-16,-2-4 0 0,-3-10 0 0,9 5 0 15,-9-5 0-15,3 11-9 16,-3-11-23-16,0 0-5 0,0 0-1 0,15 3 0 16,-15-3-163-16,0 0-33 0</inkml:trace>
  <inkml:trace contextRef="#ctx0" brushRef="#br0" timeOffset="176890.1338">2062 18246 576 0,'0'0'51'0,"0"0"-41"16,0 0-10-16,0 0 0 0,0 0 139 0,0 0 25 0,0 0 6 0,0 0 1 15,0 0-113-15,0 0-22 0,0 0-5 0,0 0-1 0,0 0-11 0,0 0-3 16,-9-3 0-16,9 3 0 0,-6-3 24 0,3 3 4 16,0-2 0-16,3 2 1 15,-6 0-14-15,6 0-3 0,-3-3-1 0,-3 0 0 0,0 3-15 0,6 0-2 16,-9-2-1-16,3 2 0 0,3 0-9 0,-3 0 0 16,3 0 0-16,0 0 0 0,-3 0 0 0,6 0 0 15,-3 2 0-15,-3 4-11 0,0-4 11 0,6 4 0 16,-6-4 0-16,3 4 0 0,3-1 0 0,-6 0 14 15,6-5-3-15,0 5-1 0,-2 3-10 0,2-8 10 16,0 0-10-16,2 8 10 0,4-2-10 0,-6-6 8 16,0 8-8-16,3-3 8 0,-3-5-8 0,6 5 0 15,-6-5 0-15,6 5 8 0,3-2 11 0,-9-3 1 0,6 5 1 0,0-5 0 16,0 3-21-16,-6-3-10 0,9 3 1 16,0-1 0-16,-6-2 17 0,6 0 4 0,-6 0 1 0,-3 0 0 15,0 0-3-15,6 0-1 0,0 0 0 0,-6 0 0 16,0 0 4-16,9-2 1 0,-3-1 0 0,-6 3 0 15,3-3 2-15,3 1 0 0,-3-1 0 0,-3 3 0 16,0 0 5-16,0 0 2 0,3-8 0 0,-3 8 0 16,0 0-23-16,0-5-13 0,0 0 1 0,0 5 1 15,0-6 11-15,0 6 9 0,-3-5-1 0,0 0-8 16,3 5 19-16,0 0-3 0,0 0-1 0,0-6 0 16,-9 1 0-16,9 2 0 0,0 3 0 0,0 0 0 15,-9-5-6-15,9 3-1 0,-9-1 0 0,9 3 0 16,0 0-8-16,0 0 10 0,-3-3-10 0,3 3 10 15,0 0-10-15,0 0-9 0,0 0 9 0,0 0-13 16,-9 3-18-16,9-3-3 0,-6 0-1 0,6 0 0 16,0 0-111-16,0 0-22 0,0 0-5 0</inkml:trace>
  <inkml:trace contextRef="#ctx0" brushRef="#br0" timeOffset="178566.3296">4749 17439 864 0,'-3'10'38'0,"3"-10"8"16,0 0-37-16,-8 6-9 0,5-4 0 0,0 4 0 0,3-6 148 0,0 0 28 15,-6 2 6-15,6-2 1 0,0 0-131 0,0 0-25 16,0 0-6-16,0 0-1 0,0 0-20 0,0 0 8 16,0 0-8-16,0 0 0 0,0 0 34 0,0 0 2 15,0 0 1-15,0 0 0 0,0 0-4 0,0 0-1 16,0 0 0-16,0 0 0 0,0 0-8 0,3-2-3 15,-3-6 0-15,0 8 0 0,0 0 3 0,0 0 1 16,3-6 0-16,-3 6 0 0,0 0-25 0,0 0-14 16,0 0 2-16,0 0 0 0,0 0 21 0,0 0 5 15,0 0 1-15,0 0 0 0,0 0-15 0,0 0 0 16,0 0-9-16,0 0 9 0,0 0 0 0,0 0 10 16,0 0 0-16,0 0 0 0,0 11-10 0,0-3 0 15,0 0 0-15,3 0 8 0,-3 2-8 0,6 1-9 0,-1 2 9 0,-2 0-13 16,0-2 13-16,3-1 10 0,0 1-2 0,0 0 0 15,0 2-8-15,3-5 0 0,-3 0 0 0,3 0 0 16,-3 0 0-16,0-3 0 0,3 0 0 0,-3-2 0 16,3-1 8-16,-3 1 2 0,3-3 1 15,-3 0 0-15,3-5-11 0,2 2 10 0,-2-2-10 0,3 2 10 16,-9-2-10-16,6 0 0 0,0-6 0 0,0 3 0 16,-9 0 0-16,3-2 0 0,3 2 0 0,0 0 0 15,0 0 0-15,-6 0 8 0,3 0-8 0,0 0 0 16,0 0 0-16,-3 3 8 0,-3-1-8 0,3 6 0 15,3-7 13-15,-3 7-2 0,-3-6-1 0,3 6 0 16,0-5 13-16,0 5 2 0,-3-3 1 0,3 3 0 16,0 0-12-16,0 0-2 0,0 0-1 0,0 0 0 15,0 0-11-15,0 0 8 0,0 0-8 0,0 0 8 0,3 8-8 0,3 3-12 16,0-1 2-16,6 4 1 0,-12-1 9 0,9 3 0 16,3 0 0-16,-4 2 0 0,1 1-10 0,3-1 0 15,-3 1 0-15,3-1 0 0,-6-2 10 16,3 0 0-16,-3 0 0 0,3 0 0 0,-9 0 0 0,3-3 0 15,-3 3 0-15,0-3 0 0,-3-2 8 0,3 2-8 16,-6 0 10-16,0-2-10 0,0 2 0 0,-3-3 0 16,-3 4 0-16,0-4 0 0,0 1-20 0,-3-3-1 15,4 0 0-15,-1-3 0 16,-6 3-6-16,6-5-1 0,-3-3 0 0,3 0 0 16,0 0-29-16,3 0-7 0,0-6 0 0,0 1-514 15,3-3-102-15</inkml:trace>
  <inkml:trace contextRef="#ctx0" brushRef="#br0" timeOffset="178954.2913">5145 17748 748 0,'0'0'67'0,"0"0"-54"16,0 0-13-16,0 0 0 0,0 0 189 0,0 0 35 0,0 0 8 0,0 0 0 15,0 0-160-15,0 0-32 0,0 0-6 0,0 0-2 16,0 0-7-16,0 0-1 0,0 0-1 0,-3 8 0 16,3-3 17-16,0-5 4 0,3 8 1 0,3-2 0 15,-6 2-12-15,0 0-2 0,6-3-1 0,3 3 0 0,-3 0-18 0,0 0-4 16,0-3-8-16,0 0 12 0,6 1-12 0,-6-1 0 16,0-2 0-16,3-1 0 0,-3-2 0 0,-3 0 0 15,-3 0 0-15,9-2 0 0,-3-1 0 0,0 3 0 16,-6 0 8-16,2-8-8 0,4 3 9 0,-6-3-9 15,3 0 8-15,-3 0-8 0,-3 0 9 0,3 0-9 16,-3 0 10-16,-2 0-10 0,-1 0 10 0,3 0-10 16,0 0 10-16,0 3-10 0,-3-3 9 0,3 3-9 15,-3-1 8-15,3 4-8 0,3 2 8 0,-3-5-8 16,-3-1 8-16,6 6-8 0,0 0 0 0,0 0 0 16,-3-2 8-16,3 2-8 0,0 0-11 0,0 0-4 15,-6 0-1-15,0 0-618 0,0 0-124 0</inkml:trace>
  <inkml:trace contextRef="#ctx0" brushRef="#br0" timeOffset="180034.2224">1505 14700 979 0,'0'0'87'0,"0"0"-70"0,0 0-17 16,0 0 0-16,0 0 229 0,3-5 43 0,3 0 8 0,0-6 1 15,3 1-217-15,0-1-44 0,9 0-9 0,-9 1-2 16,2-1-9-16,-2 1 0 0,3-1 9 0,6 3-9 16,-6 3 0-16,-3-1 0 0,3 1 0 0,-3 3 0 15,0 2 0-15,-6 2 9 0,-3-2-9 0,9 5 10 16,0 6 10-16,-6-3 3 0,3 5 0 0,-6 0 0 15,0 6-6-15,0 0-1 0,-6-1 0 0,3 1 0 16,-6 2 0-16,3 0-1 0,3-3 0 0,0 4 0 16,-6-4-15-16,0 1 0 0,6-4 0 0,-6 1 0 15,0 0 16-15,0-3-2 0,6 1-1 0,-3-1 0 16,3-2-2-16,-3-1-1 0,0 1 0 0,6-1 0 16,0-2-10-16,0 5 0 0,3-2 0 0,6 0 8 15,-6-1-8-15,6 1 0 0,0-1-10 0,0-2 10 16,3 0 0-16,-3 0 0 0,0-3 0 0,3 3 0 0,-3-2 0 0,2-4 0 15,-2 4 0-15,0-4 0 0,-6 1 0 0,6 0 0 16,0-3 0-16,-6 0 0 0,-3 0-12 0,9 0-7 16,-6 0-1-16,-3 0 0 15,0 0-49-15,0 0-11 0,0 0-1 0,0 0-539 16,-3-6-108-16</inkml:trace>
  <inkml:trace contextRef="#ctx0" brushRef="#br0" timeOffset="180244.2489">1579 14949 1490 0,'0'0'66'0,"0"0"14"0,-3 0-64 0,-2-3-16 16,5 3 0-16,-3-2 0 0,0 2 96 0,-3-6 16 0,3 4 3 0,-3-4 1 15,6 6-60-15,-3-5-12 0,0 0-3 0,3 2 0 16,0 3-31-16,0 0-10 0,0 0 0 0,0 0 0 16,0 0 11-16,0 0-11 0,0 0 10 0,12-5-10 15,-3 2 8-15,-3 3-8 0,2-2 0 0,7 2 0 16,-9 0 0-16,3 2-8 0,0-2-1 0,3 0 0 31,-3 3-100-31,3 0-20 0,3-3-4 0,-9 2-647 0</inkml:trace>
  <inkml:trace contextRef="#ctx0" brushRef="#br0" timeOffset="180593.2647">1892 14878 172 0,'0'0'8'0,"0"0"1"0,-3 7-9 0,3-1 0 0,-6-1 0 0,6-5 0 0,-3 5 378 0,3-5 74 16,0 0 14-16,0 0 3 0,0 0-360 0,0 0-72 16,0 0-14-16,0 0-3 15,0 0-20-15,0 0-12 0,0 3 1 0,0-3 1 0,0 0 10 0,-6 8-8 16,3-3 8-16,0 1-8 0,3-6 8 0,0 7 12 16,0 1-2-16,0 0-1 0,0-2-9 0,0-6 10 15,0 8-10-15,3-1 10 0,-3-7-1 0,9 6 0 16,-9-6 0-16,3 2 0 0,-3-2 6 0,9 0 1 15,-9 0 0-15,9-2 0 0,-6-1-7 0,6-5-1 16,-3 3 0-16,-3-3 0 0,6-3 8 0,-9 3 0 0,3-2 1 16,-3-1 0-16,6 1-17 0,-6-1 10 15,-6 1-10-15,6-4 8 0,-3 6 0 0,3 0-8 0,-6 0 12 0,0 3-4 16,6 0 0-16,-9 0 0 0,3-1 0 0,3 4 0 16,-3-1-8-16,6 3 0 0,-3 3 0 0,0-1 0 31,-6 1-23-31,9 5-6 0,-9 0-2 0,6 2-908 0</inkml:trace>
  <inkml:trace contextRef="#ctx0" brushRef="#br0" timeOffset="182875.1997">5386 14444 345 0,'0'0'31'0,"0"0"-31"0,0 0 0 0,-3 8 0 15,3-8 248-15,-2 5 44 0,2-5 9 0,0 0 2 16,-3 5-191-16,3-5-39 0,0 0-7 0,0 0-2 15,-3 0-25-15,3 0-6 0,0 0-1 0,0 0 0 16,0 0-16-16,0 0-3 0,0 0-1 0,0 3 0 16,-6-1-4-16,6-2-8 0,-6 8 11 0,6 0-11 0,-3 3 0 0,3 2 0 15,0 0 0-15,3 1 0 0,3-1 0 0,0 0 0 16,-6 0 0-16,3-2 0 0,0-1 0 0,2 1 0 16,1-3 0-16,0 0 0 0,0-5 0 0,0 2 0 15,-6-5 0-15,9 2 0 0,0 1 0 0,-3-3 0 16,0-3 0-16,-3-2 0 15,9 0 15-15,-12 0-4 0,3-1-1 0,0-4 0 0,0 2-10 0,-3-3 0 16,0 1-10-16,0-1 10 0,0 0-12 0,-3 1 12 16,3-1-13-16,-6 1 5 0,6-1 8 0,-6 1-10 15,3 2 10-15,-3 2-10 0,0-2 10 0,0 0 0 16,3 3 10-16,-3 2-10 0,3-2 17 0,-3 5-2 0,6 0-1 0,0 0 0 16,-3 0 19-16,0 0 4 0,-3 3 1 15,6-3 0-15,0 0-27 0,-6 5-11 0,0 0 8 0,3 3-8 16,1-2 0-16,2 2 0 0,-3 0 0 0,3 2 0 15,0-2 0-15,3 0 0 0,-3 3-14 0,0-6 5 16,0 3 55-16,0-8 11 0,2 8 3 0,-2-8 0 16,0 0-50-16,3 8-10 0,6-6 0 0,0 4 0 31,-3-4-47-31,0 1-6 0,3 0-2 0,-3-3 0 0,3-3 42 0,0 3 13 0,-3-3 0 0,3 1-10 16,-3-1 18-16,0-2 3 0,0-1 1 0,0 1 0 15,0 0-3-15,-3 0 0 0,0-1 0 0,-3-2 0 16,0 0 1-16,0 0 0 0,0 0 0 0,-3 1 0 15,0 1-10-15,0-2 12 0,-3 3-12 0,3-3 12 16,-3 3-12-16,-3-1 10 0,3 1-10 0,0 3 10 16,0-4-10-16,-3 4 0 0,0 2 0 0,3 2 8 0,-6 1-8 15,3 0-11-15,-3-1 3 0,6 3 0 0,3 3 8 0,-2 0-12 16,2 0 12-16,-3 3-12 16,0-3 12-16,3 2-8 0,3 1 8 0,-3 0-8 0,3-1 8 0,3 1-8 15,-3-1 8-15,3 1-8 0,3-3 8 0,0 2 0 16,-3-2 0-16,0 0 0 0,-1 0 0 0,4-2 0 15,9-1 10-15,-9-3-10 0,0 1 8 0,3 0-8 16,0-1 0-16,0-2 9 0,3 0-9 0,-9 0 10 16,3-2-10-16,6 2 10 0,-9-3 4 0,-3 3 1 15,3-5 0-15,-3 5 0 0,3-5-2 0,3-1 0 16,-6-2 0-16,3 3 0 0,-3 0-4 0,0-1-1 0,-3 1 0 16,0-3 0-16,0 3-8 0,-3 0 12 15,3-1-12-15,-9 1 12 0,3 0-12 0,0 2 0 0,3 0 0 0,-6 1 0 16,3-1 0-16,0 1-12 0,3-1 2 0,0 6 1 31,0-1-133-31,3 1-26 0</inkml:trace>
  <inkml:trace contextRef="#ctx0" brushRef="#br0" timeOffset="183613.3451">5000 13957 1609 0,'-15'2'71'0,"12"1"15"0,3-3-69 0,0 0-17 0,-3 3 0 0,-3-1 0 16,6-2 96-16,0 0 16 0,-3 3 4 0,3-3 0 16,0 0-76-16,0 0-14 0,0 8-3 0,0 5-1 15,0 0-22-15,0 1 0 0,0 4 0 0,-3-2 0 16,3 3 0-16,-3 2-13 0,6 0 5 0,-6 0 8 16,3 0-12-16,-3 0 12 0,3 1-10 0,-3-1 10 15,0-3 0-15,-3-2 0 0,0 3 0 0,3-6 0 16,-3 3 0-16,3-6 10 0,0 4 0 0,-3-9 0 15,3 3-10-15,0-6 0 0,3-2 0 0,0 0 8 16,0 0-24-16,-6-2-4 0,0-6-2 0,3-3 0 16,3-2 9-16,-3 0 1 0,3-3 1 0,-6-3 0 0,3 4 11 15,3-4 0-15,0 0 0 0,0-2-8 16,0 0 8-16,3 0 8 0,3 2-8 0,0-2 11 0,0 3 5 0,-3-3 0 16,3 2 1-16,3 1 0 0,-3 4-7 0,3 1-2 15,3 0 0-15,0 0 0 0,0 2 1 0,3 3 0 16,-1 0 0-16,1 3 0 0,3 2-9 0,0-2 0 15,3 5 0-15,-9 0 0 0,6 0-13 0,-1 5 5 16,-2-2 8-16,0 5-13 0,0 0 13 0,-3 0 0 16,0 0 0-16,-3 0 0 0,-3 0 0 0,0-1 12 15,0 4-1-15,0 0 0 0,-6 2 21 0,3-3 4 16,-6 1 0-16,0 2 1 0,0 0-18 0,-3-2-4 16,-3 0-1-16,3-1 0 0,-6 1-6 0,0-3-8 15,3-3 11-15,-3 3-11 0,0-3 0 0,0-2 0 0,1 0 0 16,-1-1 0-1,3-2-40-15,-3-2-1 0,3 2-1 0,0-6-942 0</inkml:trace>
  <inkml:trace contextRef="#ctx0" brushRef="#br0" timeOffset="186300.694">2669 16981 230 0,'0'0'20'0,"0"0"-20"0,0 0 0 0,0 0 0 15,0 0 166-15,0 0 29 0,0 0 5 0,0 0 2 16,0 0-108-16,0 0-22 0,0 0-4 0,0 0 0 16,0 0-34-16,0 0-6 0,0 0-2 0,0 0 0 15,0 0 5-15,0 0 1 0,3-5 0 0,-3 5 0 16,3-6 9-16,3 4 3 0,-3-4 0 0,-3 6 0 16,6-2-26-16,-6 2-5 0,3-5-1 0,3-1 0 0,0 1 1 0,0 0 0 15,2-1 0-15,-2 1 0 0,0 0-13 0,3-1 11 16,0 1-11-16,3 0 10 0,-3-3-10 0,3 3 8 15,-3-6-8-15,3 3 8 0,0 3 0 0,0-6-8 16,2 1 12-16,-2-1-4 0,0 1 8 0,6-1 0 16,-6-2 1-16,6-1 0 0,-6 1 3 0,6 0 1 15,3-3 0-15,-7 0 0 0,4 0-8 0,3-2-1 16,0 2-1-16,0-3 0 0,6-2-2 0,-7 3 0 16,1-1 0-16,0 1 0 0,6-1 15 0,-6 1 4 15,0-1 0-15,-1 1 0 0,4 2-20 0,-3-3-8 16,-3 3 0-16,3 1 8 0,0-1 8 0,5 0 2 15,-5 0 0-15,-3 0 0 0,9 0-6 0,-3-2-2 0,-1-4 0 16,1 1 0-16,0 3-10 0,0 2 12 16,0 0-12-16,0-5 12 0,-1 0-4 0,-2 2 0 0,6 1 0 15,-6-1 0-15,0 1 7 0,-4 2 1 0,4-3 0 0,0 3 0 16,0-2-1-16,0-1 0 0,0 3 0 0,-3 1 0 16,2-4-7-16,1 3 0 0,3 0-8 0,3 0 12 15,-3-2-12-15,2-1 8 0,-5 1-8 0,3-3 0 16,3 2 0-16,-6 1 0 0,2 2 0 0,1-3 0 15,-3 1 0-15,3-1 0 0,0 1 0 0,-3-1 0 16,2 3 0-16,-2 0 0 0,-3 1 0 0,3-1 0 16,0 0 11-16,0 0-11 0,2 0 12 0,-2-3-12 15,-3 4 12-15,0-1-4 0,6-5 0 0,-3 2-8 16,5 3 9-16,-5-2-9 0,0 2 0 0,-3-3 9 16,3 3-9-16,0-2 0 0,-6-1 0 0,2 1 0 15,1-1 0-15,3 1 0 0,-6-1 0 0,0 3 0 16,6 1 0-16,-6-4 8 0,-1 3-8 0,1 3 0 0,6 0 8 15,-6-3-8-15,6 3 0 0,-6-1 8 16,3 1 0-16,-1 0-8 0,-5 0 12 0,3-1-4 0,-6 1 4 0,6 3 1 16,6-4 0-16,-9 4 0 0,6-3-4 0,-9 2-1 15,5 0 0-15,-2 1 0 0,3-1-8 0,-6 1 0 16,3-1-10-16,-3 0 10 0,0 1 0 0,3 5 0 16,-3-3 0-16,-3 0 0 0,3 0 0 0,-3 2 0 15,0 1 0-15,-3 3 0 0,3-1 0 0,-6 3 0 16,2-5 0-16,-2 5 0 0,0 0 8 0,0 0-8 15,6-6 0-15,-6 6 0 0,0 0 0 0,0 0 0 0,0 0 0 16,0 0 0-16,3-5 0 0,-3 5 0 16,0 0 0-16,0 0 0 0,3-5-16 0,-3 5 0 0,0 0 0 15,6-6 0 1,-6 6-8-16,0 0-3 0,0 0 0 0,0 0 0 16,0 0-86-16,0 0-18 0,0 0-3 0</inkml:trace>
  <inkml:trace contextRef="#ctx0" brushRef="#br0" timeOffset="186923.0354">5059 14814 288 0,'0'0'25'0,"0"0"-25"16,-3-3 0-16,3 3 0 0,-3-2 152 0,0 2 24 16,-3-3 6-16,6 3 1 0,-6-3-60 0,0 1-12 15,3 2-3-15,-9 2 0 0,9-2-28 0,-6 3-7 16,4 0-1-16,-7-1 0 0,6 4-12 0,-3-1-4 16,-3 0 0-16,3 3 0 0,0-3-29 0,0 3-7 15,3-2 0-15,-3-1-1 0,0 0-7 0,3 3-2 16,0-2 0-16,0-1 0 0,0-3-10 0,6-2 0 15,0 0 0-15,0 0 0 0,0 0 0 0,0 0 0 16,0 0-14-16,0 0 5 0,0 0-3 0,0 0 0 0,0 0 0 16,6-5 0-16,3 3 12 0,-3-4 9 0,0 4-1 15,3-4-8-15,3-2 28 0,3 0 0 0,-6 0-1 0,3 3 0 16,0-3 1-16,6 3 0 0,-10-3 0 16,7 3 0-16,0-1-13 0,0 1-3 0,0 0 0 0,-3 0 0 15,3-1-1-15,-3 4-1 0,3-4 0 0,-4 4 0 16,1-1 2-16,-3 0 0 0,3 1 0 0,-3-1 0 15,3 3 0-15,-3 0 0 0,-3 0 0 0,3 0 0 16,0 3 1-16,-3-1 1 0,-6-2 0 0,3 3 0 16,-3-3 4-16,3 5 1 0,0-2 0 0,0 2 0 15,-3 3-1-15,0 0 0 0,0 0 0 0,0 0 0 16,-3 0 1-16,0 3 0 0,0-4 0 0,0 7 0 16,-6-4 0-16,3 4 0 0,0-4 0 0,3 3 0 15,-9 1-4-15,6 1-1 0,0-1 0 0,3-1 0 16,-6 0 2-16,3 0 1 0,0-2 0 0,3-3 0 0,-3 0-17 15,3 0 10-15,-3 0-10 0,0 0 8 0,1-3 5 0,-1-2 1 16,-3-1 0-16,3 1 0 16,-3-3-53-16,0-3-10 0,3 1-3 0,-9-4 0 15,3-2-102-15,0 0-21 0,0-2-4 0,-3-1-1 16,1 1-22-16,2-1-5 0,3 0-1 0,-6 1 0 0</inkml:trace>
  <inkml:trace contextRef="#ctx0" brushRef="#br0" timeOffset="187722.3503">3705 15248 1735 0,'-12'5'76'0,"0"-2"17"0,3-3-74 0,3 3-19 15,-3-1 0-15,3 1 0 0,-3-3 72 0,0-3 12 16,9 3 1-16,0 0 1 0,-9 0-53 0,6-2-10 16,3 2-3-16,0 0 0 0,0 0-20 0,0 0 0 15,0 0-12-15,0 0 4 0,0 0-12 0,0 10-3 0,0 1 0 16,3 5 0-16,3 2 0 0,0 3 0 0,3 3 0 0,-3 0 0 16,0 2 13-16,0-2 10 0,3 0-13 0,-9-3 5 15,3 0 8-15,0-2 8 0,0-1-8 0,-3-4 11 16,-3 1 3-16,3-4 1 0,0-3 0 0,0 0 0 15,0-8-2-15,0 0 0 0,0 0 0 0,0 0 0 16,0 0-29-16,0-5-5 0,-3-6-2 0,0-2 0 16,3-6 0-16,0 1 0 0,-6-6 0 0,6 0 0 15,-3-5 23-15,6 0 0 0,-3-3-9 0,6 0 9 16,-6-2 0-16,6 2 17 0,0-2-3 0,3 2-1 16,-6 0 5-16,6 6 1 0,0-1 0 0,3 1 0 15,-1 5 2-15,1 2 1 0,-3 1 0 0,6 2 0 16,-3 0-7-16,3 5-2 0,0 1 0 0,-6 2 0 15,6 3-5-15,-3-1-8 0,2 6 11 0,-2 0-11 0,0 0 0 16,0 6 0-16,-3-1 0 0,0 3-9 0,-3 0 9 0,0 2 0 16,-3 1 0-16,0 2 0 0,-3 0 16 0,-3 1 1 15,0 2 1-15,0-3 0 0,0 5 4 0,-6-2 1 16,3 3 0-16,-3-1 0 0,-3 1-23 0,3-1-10 16,-3-2 1-16,-2 3 0 0,5-1 9 0,-6 1 12 15,3-3-2-15,-3-3-1 16,6 0-45-16,-3-2-10 0,6-1-2 0,3-2-588 15,-6 0-119-15</inkml:trace>
  <inkml:trace contextRef="#ctx0" brushRef="#br0" timeOffset="188081.3909">3970 15499 576 0,'0'0'51'0,"0"0"-41"0,-3 3-10 0,3-3 0 16,0 0 256-16,0 0 50 0,-6 3 10 0,6-3 1 15,0 0-230-15,0 0-47 0,0 0-8 0,0 0-3 16,0 0-17-16,0 0-4 0,0 0-8 0,0 0 12 16,0 0 11-16,-3 5 1 0,6 0 1 0,3 3 0 15,-6 0-7-15,3 0-2 0,3 0 0 0,0-3 0 16,-6 3-1-16,5-3-1 0,4 1 0 0,-6-4 0 15,3 1 6-15,-6-3 2 0,0 0 0 0,12-3 0 16,-3 1 11-16,0-4 3 0,-3 1 0 0,0-3 0 0,0 0-36 0,0 0 0 16,3-5 0-16,-9 3-9 0,3-1 9 0,-3 0 0 15,0-2 0-15,0 5 0 0,0-2 11 0,-3 2 1 16,-3 0 0-16,0 2 0 0,0 1-12 0,-3 0 0 16,0 0 0-16,3 2 0 0,-3 3-17 0,3 3-6 15,0-3-1-15,0 5-639 16,-6 3-128-16</inkml:trace>
  <inkml:trace contextRef="#ctx0" brushRef="#br1" timeOffset="195727.4263">7735 16809 792 0,'0'0'35'0,"0"0"7"0,-9 0-34 0,0-3-8 16,9 3 0-16,-6-2 0 0,-3-4 88 0,3 4 15 16,6 2 3-16,0 0 1 0,-3-6-28 0,-3-1-6 15,0 4-1-15,6 3 0 0,0 0-10 0,0 0-2 0,-9-8-1 0,4 3 0 16,5 5-9-16,0 0-2 0,-6-3 0 0,6 3 0 15,0 0-23-15,0 0-5 0,-3-5 0 0,-3 5-1 16,-3-3 7-16,9 3 2 0,0 0 0 0,0 0 0 16,-6 3-4-16,6-3-1 0,0 0 0 0,0 0 0 15,-6 5-7-15,6 0-2 0,6 1 0 0,-3-1 0 16,-3 3-4-16,3-3-1 0,3 3 0 0,3 0 0 16,-3 0-1-16,-1 3 0 0,-5-1 0 0,9 1 0 15,3 2 0-15,-3 0-8 0,-6 0 12 0,3 1-4 16,6 1 3-16,0 1 0 0,-3 3 0 0,0-1 0 15,3 1 0-15,0 2 0 0,3 3 0 0,-4 2 0 16,1 1-11-16,3-1 12 0,0 3-12 0,0 0 12 16,-3-2-3-16,3 2 0 0,6-3 0 0,-4 1 0 15,-5-1-9-15,3 1 10 0,3-1-10 0,0 1 10 16,0 2-10-16,-3 0 0 0,3 0 0 0,-1-2 0 16,4-1 0-16,-6 0 0 0,-3 1 0 0,3-3 0 0,3 0 0 0,-6-3 0 15,-6 0 0-15,3-3 0 0,3 1 0 0,-4-3 0 16,1 0 0-16,-3-3 0 0,-3-3 0 0,-3 1 0 15,6 0 0-15,-6-3 8 0,0 0 1 0,0-3 0 16,6 0 0-16,-6-5 0 16,-3 3-9-16,3-3 0 0,0 0 0 0,0 0 0 0,0 0 0 0,0 0 0 15,0 0-12-15,0 0 12 0,0 0-10 0,0 0 10 16,-9 0 0-16,9 0-9 0,0 0 9 0,-3-3 0 16,-9 0 8-16,1-2-8 0,11 5 0 15,-6-8-8-15,-12 0 0 0,6 0 0 0,3 0 8 0,0 0-13 0,-6 3 5 16,0 0 8-16,0 0-12 0,3 2 12 0,3-5-10 0,1 3 10 15,-10 2-9-15,6-2 9 0,12 5-8 0,-9-5 8 16,-6 2 0-16,3 0-8 16,6 3 8-16,6 0 0 0,-9 0 0 0,3 0 0 0,6 0 0 0,0 0 0 15,0 0 0-15,0 0 12 0,0 0-4 0,0 0 0 16,6 3-8-16,-6-3 0 0,0 0 8 0,0 0-8 16,12 3 0-16,-3-3 0 0,0 0 0 0,0 0 0 15,0 0 0-15,3-3 0 0,3 0 0 0,-4 3 0 16,-2-2 0-16,6-1 0 0,6 0 0 0,-3 3-8 15,-3-2 8-15,3-1 0 0,6 0 0 0,-4 1 0 16,-2 2 0-16,0-3 0 0,3 3 8 0,-6 0-8 16,0 0 0-16,-3 3 9 0,0-3-9 0,-1 2 0 15,-2 1 12-15,-3 2-4 0,-6-5 0 0,0 0-8 16,6 8 12-16,-3 0-12 0,0 3 12 0,0-3-12 0,3 2 10 16,-6 3-10-16,3-2 8 0,-3 0-8 0,0-1 0 0,3 1 0 15,0-1 0-15,-3 1 0 16,0-3-43-16,3 0-1 0,0 0 0 0,-3-8-637 15,0 0-128-15</inkml:trace>
  <inkml:trace contextRef="#ctx0" brushRef="#br1" timeOffset="196879.7393">8637 17777 806 0,'0'16'36'0,"0"-8"7"0,-3 0-35 0,0 3-8 16,3-6 0-16,0 3 0 0,-3 0 207 0,3-8 39 0,0 0 8 0,0 0 2 15,0 0-190-15,0 0-38 0,0 0-7 0,0 0-1 16,0 0-20-16,6 5 0 0,-6-5 0 0,0 0 0 16,3 3 0-16,-3-3 10 0,0 0 0 0,0 0 0 15,6 5 18-15,-6-5 4 0,0 0 1 0,0 0 0 16,0 0 3-16,0 0 0 0,0 0 0 0,0 0 0 16,0 0-10-16,0 0-2 0,3 5 0 0,-3-5 0 15,0 0-24-15,0 0 0 0,0 0 0 0,0 0 0 16,0 6 0-16,0-6 0 0,0 0 0 0,0 0 0 15,0 0 0-15,0 0 0 0,0 0 0 0,0 0 0 16,0 0 12-16,0 0-4 0,0 0 0 0,0 0 0 16,0 0-8-16,0 0 0 0,0 0 0 0,0 0 0 15,0 0 0-15,0 0 0 0,0 0 0 0,0-6 0 16,3 1 0-16,-3 5 8 0,3-5-8 0,0 0 8 16,3-1-8-16,0 1 0 0,0 0 0 0,3 2 0 0,-4-2 0 0,4 2 0 15,0-2 0-15,3-1 0 0,-3 1 0 0,0 3 0 16,3-4 0-16,0 1 0 0,-3 5 0 0,0-5 0 15,0 2 0-15,0 0 0 0,0 1 0 0,-3 2-17 16,-1 0 4-16,-2 2 1 0,-3-2 2 0,9 3 1 16,-6 0 0-16,0 2 0 15,3 3 9-15,-6-3-10 0,0 3 10 0,0 0-10 0,0 3-2 0,0-3 0 16,0 2 0-16,-3 3 0 0,0-2 12 0,3 0 0 16,-3-1 0-16,0 1 0 0,-3-1 8 0,3-2-8 15,0 0 10-15,0-3-10 0,-2 3 0 0,5-8 8 16,-3 6-8-16,3-6 0 0,-6 5 0 0,6-5 0 0,0 0 0 15,0 0 0-15,0 0 0 0,0 0-8 16,0 0 8-16,0 0-10 0,3-5 10 0,0-1-10 0,0-2 10 0,0 1-10 16,2-1 10-16,1-3-8 0,0 3 8 0,3-3-8 15,-3 1 8-15,3-3 0 0,-3 2 0 0,3-2 0 16,0 2 0-16,0-2 0 0,0-3 0 0,0 6 0 16,-3-1 0-16,0 0 0 0,0 1 0 0,0 2 0 15,-3 0 0-15,0 0 0 16,0 3 0-16,-3 5 0 0,0 0 0 0,0 0 9 0,0 0-9 0,0 0 0 15,0 0 22-15,0 0-2 0,0 0-1 0,0 0 0 16,0 0-4-16,0 0-1 0,0 0 0 0,0 0 0 16,-6 2-14-16,3 1 8 0,-3 5-8 0,3-3 0 15,-3 1 0-15,3 1 0 0,3 1 0 0,-3 0 0 16,0 3 0-16,3-3 0 0,-3 2 0 0,3 1 0 16,3 0 0-16,-3-1 0 0,3 1 0 0,0-1 0 0,0-2 0 15,0 0 0-15,3 0 0 0,0 0 0 0,0-3-12 16,-1 3 4-16,4-2 8 0,0-1-13 0,0-2-10 0,3-3-1 15,-3 2-1-15,0-2 0 16,3-2-37-16,0-1-7 0,-3-2-2 0,0-1-495 16,-3-2-99-16</inkml:trace>
  <inkml:trace contextRef="#ctx0" brushRef="#br1" timeOffset="198597.4802">7806 16563 115 0,'0'0'10'0,"0"0"-10"0,0 0 0 0,9 0 0 16,6 0 218-16,-3-3 42 0,-12 3 8 0,9-5 1 15,6-6-176-15,0 3-35 0,-6 1-7 0,0-4-2 16,3 3-9-16,-1-5-1 0,1 2-1 0,0-2 0 16,0 2-2-16,0-2-1 0,6 0 0 0,0 0 0 15,-6 2 21-15,3-5 5 0,8 0 1 0,4 0 0 16,-6 1-6-16,6-1 0 0,6-3-1 0,-1-2 0 15,1 0-17-15,-3-6-3 0,3-2-1 0,2 3 0 0,-2-1-18 16,-3-2-4-16,3 3-1 0,-1-1 0 0,1 1-3 16,0 2 0-16,-3-2 0 0,-1 2 0 0,-2-3-8 0,0 6 10 15,0-3-10-15,-4 6 10 0,1-3-2 0,-3 5-8 16,-3-3 12-16,0 3-4 0,-3 1-8 0,-3-1 10 16,0 5-10-16,-1 1 10 0,-2-1-10 0,0 3 0 15,-3 3 9-15,3-1-9 0,-3 1 0 0,0 0 0 16,0 0 0-16,-6 5 8 0,0 0-8 0,3-3 0 15,-3 3 0-15,6-5 8 0,-6 5-8 0,0 0 0 16,0 0 0-16,0 0 0 0,0 0 0 0,0 0 0 16,0 0 0-16,0 0 0 0,0 0 0 0,0 0 0 15,3-3 0-15,-3 3 0 0,0 0 0 0,0 0 9 16,0 0-9-16,0 0 10 0,0 0-10 0,0 0 0 0,0 0-10 16,0 0 10-1,0 0-35-15,-6 0-1 0,0 0 0 0,0 0 0 16,0 3-88-16,6-3-17 0,-6-3-4 0,0 3-639 0</inkml:trace>
  <inkml:trace contextRef="#ctx0" brushRef="#br1" timeOffset="199104.0951">8807 15663 633 0,'0'0'56'0,"0"0"-44"0,0 0-12 0,0 0 0 16,0 0 191-16,0 0 36 0,0 0 7 0,0 0 2 15,0 0-128-15,0 0-24 0,0 0-6 0,-3 8-1 16,-3-2-27-16,6-6-6 0,-3 5 0 0,3-5-1 15,-6 5-6-15,3 3-1 0,0-3 0 0,-3 1 0 0,3-1-8 0,-3 0-3 16,0 3 0-16,0-3 0 0,3 1-12 0,0-1-2 16,-3 0-1-16,0 3 0 0,6-8-10 0,-3 6 12 15,-6 2-12-15,6-6 12 0,3-2 4 0,0 0 2 16,0 0 0-16,-3 3 0 0,3-3-18 0,0 0 0 16,0 0 0-16,0 0 0 0,0 0 0 0,0 0 0 15,0 0 0-15,0 0 0 0,0 0 0 0,0 0 0 16,6-3 0-16,3 1 0 0,0 2 0 0,0-6 0 15,0 4 0-15,-3-4 0 0,3-2 0 0,0 6 0 16,0-1 0-16,0 0 0 0,-1 1 13 0,-2-1-4 16,3-2-1-16,0 5 0 0,0-3-8 0,0 1 10 15,-3 2-10-15,3-3 10 0,-3 3-1 0,3 0 0 16,-6 0 0-16,3 3 0 0,0-3-1 0,-6 0 0 0,6 2 0 0,-6-2 0 16,0 0-8-16,6 3 8 0,-6-3-8 0,6 5 8 15,-6-5-8-15,3 5 0 0,-3 1-12 0,0-6 12 16,0 0 0-16,0 0 0 0,0 8 0 0,0 0 0 15,-3 0 27-15,3-8 3 0,0 0 1 0,0 5 0 16,-6 0-31-16,3 0-12 0,3-5 1 0,-3 8 0 16,-3-5 11-16,3 2 0 0,-3-2 0 0,0 2 0 15,0-5 10-15,0 6 1 0,0-4 0 0,0 1 0 16,0 2-11-16,0-2 0 0,-3-1-10 0,6 1 10 16,-6 0 0-16,3-1 0 0,0 1 0 0,3 0 10 15,-2-1-50-15,-1 1-9 16,0 0-3-16,0-1 0 0,0 1-148 0,0-1-31 0</inkml:trace>
  <inkml:trace contextRef="#ctx0" brushRef="#br1" timeOffset="199717.4668">8693 15092 806 0,'0'0'36'0,"-3"8"7"0,3 0-35 0,0 2-8 0,-3-2 0 0,3 0 0 16,0 3 232-16,0-3 44 0,3 5 8 0,-3-2 3 16,3-1-207-16,-3 1-42 0,6 2-8 0,-3 0-2 15,3 0-28-15,0 3 0 0,3-3 0 0,-3 3 0 16,0-2 0-16,3-1 0 0,-3-3 0 0,3 1-10 16,0 0 10-16,-3-4 0 0,3-1 0 0,0 2 0 15,0-3 24-15,2-2 3 0,-5-1 1 0,3-2 0 16,0-2-12-16,-3-1-3 0,3-2 0 0,0-3 0 15,-3-5-1-15,3-3-1 0,-3 0 0 0,3-3 0 0,-3 1-11 0,-3-1 0 16,6-2 0-16,-6 3-11 0,-3-4-3 16,3 4-1-16,0 2 0 0,0 0 0 15,-3 0 15-15,0 6-12 0,0-4 12 0,0 6-12 0,0 1 12 0,-3-1 0 16,3 2 0-16,0 1 0 0,0 5 0 0,0 0 8 16,0 0 0-16,0-5-8 0,0 5 12 0,0 0-12 15,0 0 12-15,0 0-12 0,9 0 12 0,-3 5-12 16,-1 0 12-16,1 3-12 0,3 3 0 0,0-1-22 15,3 1 3-15,0 5 1 0,-3 0 2 0,3 0 1 16,0 2 0-16,-3 1 0 0,0-1 15 0,-3 3 8 16,3-2 0-16,-3-1-8 0,0 4 26 0,-4-7-2 15,-2 4 0-15,0-3 0 0,0 0 2 0,-2 0 0 16,-4-3 0-16,3-3 0 0,-3 4-26 0,-3-4-14 0,0 1 2 16,0-3 0-1,0 0-23-15,-6 0-4 0,-3-3-1 0,3 0 0 16,-3-2-38-16,4-3-8 0,-1 0-2 0,0-3-708 0</inkml:trace>
  <inkml:trace contextRef="#ctx0" brushRef="#br1" timeOffset="200835.825">9140 15264 1234 0,'0'0'55'0,"0"0"11"0,0 8-53 0,-3 2-13 0,3-2 0 0,0-2 0 16,0-6 101-16,0 0 18 0,-3 8 3 0,3-8 1 15,3 7-58-15,-3-7-11 0,0 8-2 0,0-8-1 16,0 0-27-16,0 0-4 0,6 6-2 0,-6-6 0 15,0 0 8-15,6 5 2 0,-6-5 0 0,9 0 0 16,-9 0-28-16,6-3 0 0,3 1 0 0,-3-4-11 16,0 1 19-16,0 0 4 0,2 0 1 0,1-3 0 15,-6 2-13-15,6-2-16 0,-3 0 3 0,0 0 1 0,0 1 12 0,0-1 0 16,0 0 0-16,-3 0 10 0,3 0-10 0,-3 2 0 16,0-1 0-16,3 1 0 0,-3 1 0 0,0 0 0 15,0-1 0-15,0 1 0 16,-3 5 0-16,0 0 0 0,0 0 0 0,0 0 0 0,0 0 0 0,0 0 0 15,0 0 0-15,0 0 0 16,0 0 0-16,0 0-9 0,0 0 9 0,3 8-13 0,-3 0 13 0,0 3 0 16,3-1 0-16,-3 6 0 0,-3 0 0 0,0 0 0 15,3 2 0-15,0 1 0 0,-3 2 0 0,3-3 8 16,-3 1-8-16,3 0 0 0,-3-4 0 0,3 1 0 16,-3-2 0-16,0-1 0 15,3-3-121-15,-3-2-22 0</inkml:trace>
  <inkml:trace contextRef="#ctx0" brushRef="#br1" timeOffset="203766.7259">9176 17941 633 0,'-6'14'56'0,"6"-6"-44"16,0 0-12-16,0-1 0 0,0 4 193 0,0-3 37 0,3-3 7 16,-3 1 2-16,0-6-134 0,0 5-26 15,0-5-6-15,0 0-1 0,0 0-38 0,0 0-8 16,0 0-2-16,6-3 0 0,0 1-24 0,0-1 0 0,-4-5 0 0,1 3 0 16,3-1 0-16,0-2 0 0,-3 3 0 0,3 0 0 15,-3-3 0-15,3 3 0 0,-3-3 0 0,3 0 0 16,-3 0 0-16,3 3 0 0,-3-3 0 0,3 2 0 15,-3-2 0-15,0 3 0 0,0-3 0 0,0 3 0 16,3 0 0-16,-6-3 0 0,3 5 0 0,-3 3 0 16,6-5 0-16,-6 5 0 0,0 0 0 0,0 0 0 15,3-6 0-15,-3 6 0 0,0 0 0 0,0 0 0 16,0 0 0-16,0 0 13 0,0 0-3 0,6 6-1 16,-3-1 6-16,0 3 1 0,3 0 0 0,-6 2 0 15,3 4-5-15,0-1-1 0,0 0 0 0,3 3 0 0,-4 8-2 0,4 0-8 16,0-3 12-16,-3 3-4 15,3-3-8-15,-3 0 0 0,0-3 9 0,3-2-9 0,-3-2 0 0,3-4-16 16,-3-2 2-16</inkml:trace>
  <inkml:trace contextRef="#ctx0" brushRef="#br1" timeOffset="204584.0838">7449 16536 403 0,'0'0'17'0,"0"0"5"16,-3 3-22-16,3-3 0 0,0 0 0 0,0 0 0 0,-3 5 218 0,3-5 39 0,0 0 8 0,0 0 2 15,0 0-195-15,0 0-38 0,0 0-8 0,0 0-2 16,0 0 6-16,0 0 1 0,-6 0 0 0,0-2 0 16,6 2-15-16,-3-6-2 0,-9 4-1 0,4-3 0 15,2-1-1-15,-3-2-1 0,-6 3 0 0,0-3 0 16,0 0-2-16,-3 0 0 0,3-2 0 0,-6 4 0 16,-2-4 0-16,2 2 0 0,6 0 0 0,-6-3 0 15,-6 3-9-15,6 3 0 0,1-3 0 0,-1 0 8 16,-3 3 15-16,-3 0 2 0,3-1 1 0,4 1 0 15,-4 0-15-15,0-1-3 0,0 1-8 0,0-3 12 16,0-2-1-16,4 2-1 0,-7 0 0 0,6-3 0 0,0 3-10 16,0-2 0-16,3 2 0 0,-2 0 0 0,5 0-11 0,0 3-4 15,3-1-1-15,3 4 0 16,-3-1-17-16,3 0-4 0,3 3-1 0,0 0 0 16,-3 3-16-16,6 0-3 0,3-3-1 0,0 0 0 15,-6 5-46-15,6-5-10 0,-3 3-2 0,3-3-422 0</inkml:trace>
  <inkml:trace contextRef="#ctx0" brushRef="#br1" timeOffset="205136.5377">6526 16137 172 0,'0'0'16'0,"0"0"-16"0,-2 8 0 0,2-8 0 15,0 0 277-15,0 0 53 0,0 5 10 0,0-5 3 16,0 0-235-16,0 0-46 0,0 0-10 0,0 0-1 16,0 0-39-16,0 0-12 0,0 0 0 0,5 3 0 15,1 2 14-15,3-2-4 0,0-1-1 0,-3 1 0 16,3 0 7-16,3-1 0 0,-3 1 1 0,6 2 0 15,-6-2-3-15,3 2-1 0,0-2 0 0,0 2 0 0,-1 0-13 16,1-2 9-16,0 2-9 0,0 1 8 0,-3-4 4 0,-3 4 0 16,3-1 0-16,-3 0 0 0,-3 0-21 0,-3-5-4 15,0 0-1-15,0 0 0 0,6 6 22 0,-6-6 5 16,0 0 1-16,0 0 0 0,0 0-14 0,0 0-16 16,0 0 3-16,-6 2 1 0,-3-2-1 0,0 0 0 15,0 0 0-15,-3-2 0 0,0-1 4 0,3 0 1 16,-3 1 0-16,1-1 0 0,-1 1 8 0,3-4-10 15,-3 4 10-15,3-4-10 0,-3 1 10 0,0 0 0 16,6 2 0-16,-3-2 0 0,3 0 10 0,-3-1 4 16,0-2 1-16,3 0 0 0,0 0 12 0,1 3 2 15,-1-5 1-15,0-1 0 0,3 3-6 0,3-3-2 16,-9 1 0-16,6-1 0 0,3 6-12 0,0-3-2 0,0 3-8 16,3-3 12-16,0 3 0 0,-3 5 0 15,6-6 0-15,0 4 0 0,-3-4 4 0,5 6 0 0,1 0 0 16,0 3 0-16,3 0-16 0,-3-1 0 0,3 4-12 0,0-4 12 15,3 1-24-15,-3-1 3 0,0 4 0 0,3-6-848 16</inkml:trace>
  <inkml:trace contextRef="#ctx0" brushRef="#br1" timeOffset="205867.8271">5770 16367 1670 0,'0'0'74'0,"0"0"15"0,0 0-71 0,0 0-18 0,0 0 0 0,0 0 0 16,9-3 65-16,0 1 10 0,3-1 1 0,-3-2 1 0,3-3-45 0,3 3-8 16,3 2-3-16,0-2 0 0,-1-3-33 0,4 0-6 15,0 3-2-15,-3-1 0 16,3 4-6-16,-3-1-2 0,-3 3 0 0,-1 3 0 0,1 2 17 0,0 0 11 16,-3 1-13-16,0 1 5 0,-3 4 8 0,-3 0 9 15,-3-3-1-15,0 2-8 0,0 3 18 0,0-2-3 16,-3 0-1-16,-3-1 0 0,0 1-4 0,0-1-1 15,0 1 0-15,-3-1 0 0,3 1 3 0,-3 0 0 16,0-1 0-16,0 1 0 0,0-3-12 0,0 0 10 16,0 2-10-16,0 1 10 0,3-3 2 0,-3 2 0 15,6 1 0-15,0 0 0 0,0-1 1 0,6 1 1 16,-6 2 0-16,6-5 0 0,3 2-14 0,-3 1 0 16,3 2 0-16,0-2 0 0,3-1 0 0,-3-2-12 0,6-2 12 15,-3-4-10-15,0 1-12 0,0-3-2 0,-1 0-1 16,-2-3 0-1,0 1-33-15,0-1-6 0,0-5-2 0,0 3-479 0,-6-3-96 0</inkml:trace>
  <inkml:trace contextRef="#ctx0" brushRef="#br1" timeOffset="206113.1711">5970 16476 1994 0,'0'0'44'15,"0"5"8"-15,0-5 3 0,0 8 1 0,3-3-44 0,-3-5-12 0,0 0 0 0,0 0 0 0,9 3 21 16,-3-3 3-16,3-6 0 0,0 4 0 0,0-3-16 0,-1-3-8 16,4-3 10-16,0 3-10 0,-3 0 0 0,3 3-10 15,-3 0 0-15,0-3 0 16,3 5-50-16,-3 0-11 0,3 1-1 0,-3 2-1 15,0-3-91-15,2 6-17 0,-2-1-4 0,3 4-1 0</inkml:trace>
  <inkml:trace contextRef="#ctx0" brushRef="#br1" timeOffset="206435.5009">6327 16534 460 0,'3'8'41'0,"-3"0"-33"0,0-3-8 0,0 3 0 16,3 0 298-16,0-3 58 0,-3-5 11 0,0 0 2 15,0 0-269-15,6 5-55 0,-6-5-10 0,0 0-3 16,6-2-12-16,3-1-2 0,-6-2-1 0,3-3 0 16,-3 0-7-16,3 3-2 0,0-3 0 0,-3-3 0 15,0 3 4-15,0-2 0 0,0 7 0 0,0-5 0 16,-3 3-12-16,0-3 8 0,0 8-8 0,0 0 8 15,0 0-8-15,0 0 0 0,0 0 0 0,0 0 0 16,0 0 0-16,0 0 8 0,5 8-8 0,1 2 8 16,-3 4-8-16,3 1-17 0,0 1 4 0,0 3 1 15,0 5 12-15,0-1-11 0,0 1 11 0,0 3-10 0,0-3 10 16,-3-3 0-16,3 3 0 0,-3-6 0 16,-3 1-74-16,3-4-16 0</inkml:trace>
  <inkml:trace contextRef="#ctx0" brushRef="#br1" timeOffset="210839.1378">5672 14661 115 0,'0'0'0'0,"0"0"10"0,0 0-10 0,0 8 0 15,0-8 0-15,0 0 0 0,0 0 229 0,0 0 44 0,-3 5 9 16,3-5 2-16,0 0-196 0,0 0-40 0,-3 2-7 0,3-2-1 16,0 0-40-16,0 0 0 15,0 0 0-15,0 0 0 0,0 0 0 0,0 0-15 0,0 0 4 0,0 0 1 16,-3 3 10-16,3-3 11 0,0 0-3 0,0 0 0 15,0 0 26-15,0 0 5 0,0 0 1 0,0 0 0 16,0 0 0-16,0 0 1 0,0 0 0 0,0 0 0 16,0 0-22-16,0 0-5 0,0 0-1 0,0 0 0 15,0 0-13-15,0 0 9 0,0 0-9 0,0 0 8 16,0 0 0-16,0 0-8 0,0 0 12 0,0 0-4 16,0 0 9-16,0 0 2 0,0 0 0 0,0 0 0 15,0 0 5-15,0 0 0 0,3 3 1 0,0 5 0 16,-3-8-7-16,0 0-2 0,3 5 0 0,3-2 0 15,-6-3-16-15,6 5 10 0,-3 0-10 0,3 0 8 0,0-2 0 16,0 2-8-16,-6-5 12 0,6 6-4 0,0-4-8 0,6 4 0 16,-9-1-12-16,3 0 12 0,0 1 0 0,0-1 0 15,3 0 0-15,-4 0 0 0,1 1 11 0,3-1-3 16,-3 3-8-16,0 0 12 0,3 0 51 0,0 0 9 16,0 0 3-16,3 2 0 15,-12-2-105-15,9 3-21 0,0-1-4 0,3 1-1 0,-3 0 56 0,3-4 12 16,-6 4 1-16,2 0 1 0,4-1-2 0,-3-2-1 15,0 5 0-15,0-2 0 0,3-3-11 0,-3 2 0 16,-3-2 0-16,6 3 8 0,-3 0-8 0,3-1 0 16,-3 1 0-16,0-1 8 0,-1-2-8 0,-2 3 0 15,3-3 0-15,0 0 0 0,0 2 0 0,0-2 0 16,0 0 0-16,0 3 0 0,0-3 0 0,-3 0 0 0,3 2 0 16,0 1 0-16,0-3 0 0,-3 2 8 0,6 1-8 0,-4-3 0 15,-2 2 8-15,3 1-8 16,0 0 0-16,0-3 8 0,3 2-8 0,-3-2 8 0,3 0-8 0,-3 3 8 15,0-6-8-15,3 5 0 0,0-2 9 0,-6 0-9 16,2 0 0-16,4 0 8 0,-6 0-8 0,3 0 0 16,3 0 0-16,0-3 0 0,-3 3 0 0,3-2 0 15,-3 1 0-15,0 1 0 0,3 0 0 0,-3 3 0 16,0-6 0-16,-1 3 0 0,1 0 0 0,3 0 8 16,-3 0-8-16,0-3 9 0,0 1-9 0,3 2 10 15,-6-3-10-15,3 3 10 0,0-3-10 0,-3 0 10 16,6 3-10-16,-3 0 0 0,-3-5 0 0,3 2 0 15,-1 3 0-15,1-3 0 0,-3 3 0 0,3-2 0 16,0-1 0-16,0 3 8 0,-3-3-8 0,3 3 0 0,0-3 0 16,0 3 0-16,0-2 0 0,0 2 0 0,0-3 0 0,0 3 0 15,-1-3 0-15,1 3 0 16,3-3 0-16,-3 3 0 0,0-3 0 0,3 3 0 0,-3 0 0 0,3-2 0 16,-6 2 0-16,3 0 0 0,0-3 18 0,0 3-2 15,0 0 0-15,0 0 0 0,-4-3-16 0,7 3-19 16,-3-3 4-16,3 3 1 0,-6 0 14 0,3 0 0 15,0 0 0-15,0-3 0 0,0 3 0 0,0-3 0 16,0 3 0-16,0-2 0 0,3 2 0 0,-3-3 0 16,2 3 0-16,-2-3 0 0,3 3 0 0,0 0 0 15,0 0 0-15,-3 0 0 0,3 0 0 0,0 0 0 16,-3-3 0-16,3 3 0 0,-3 0 0 0,2 0 0 0,-2 0 0 16,-3 0 0-16,0 0 0 0,3 2 0 15,0-2 0-15,0 3 0 0,-3-1 0 0,3-2 0 0,3 3 0 0,-3-3 0 16,-3 2 0-16,3-2 0 0,3 3 0 0,3-3 0 15,-4 2 0-15,-2-2-9 0,0 0 9 0,0-2-8 16,6 2 22-16,-3-3 5 0,-12 3 1 0,9-3 0 16,6 0-20-16,-3 1-16 0,-12-1 4 0,6 0 0 15,3-2 12-15,3 0 0 0,-7 4 0 0,1-1 0 16,-3-1 0-16,3 3 0 0,0-3 0 0,0 3 0 16,-3 0 0-16,0-3 0 0,6 3 0 15,-3-2 0-15,-3 2 0 0,3 0 0 0,6-1 0 0,-6 1 0 16,-3 0 0-16,3-2 0 0,0 2 0 0,3-3 0 15,0 0 0-15,-3 0 0 0,0 1 8 0,2 4-8 16,7-2 0-16,-6 0 0 0,-6 0 0 0,6 0 0 16,3 0 0-16,-6 3 0 0,-3-3-10 0,3-1 10 0,3-1 0 0,0 2 0 15,-3-3 0-15,3 3 0 0,-6 3 0 16,6-4 0-16,3-1 0 0,-7 2 0 0,-2 0 0 0,0 0 0 16,9-6 0-16,-6 6 0 0,-3-3 0 0,3 3 0 15,6-2 8-15,-3-1-8 0,0 0 0 0,-3 1 0 16,3-1 0-16,0 0 0 0,0-2 0 0,0 2 0 15,-9-5 0-15,6 5 0 0,6-2 0 0,-4 0 0 16,-8-3 0-16,6 5 0 0,3-2 0 0,-3-1 0 16,-6-2 0-16,0 0 0 0,0 0 0 0,6 3 0 15,0 2 0-15,-6-5 0 0,0 0 0 0,0 0-9 16,6 3 9-16,-6-3-10 0,-3 5-5 0,3-5-1 0,9 3 0 16,-6-1 0-1,-3-2-25-15,0 0-6 0,0 0-1 0,0 0-857 0</inkml:trace>
  <inkml:trace contextRef="#ctx0" brushRef="#br1" timeOffset="211872.2271">5648 14682 345 0,'0'0'31'0,"0"0"-31"0,0 0 0 0,0 0 0 15,0 0 160-15,0 0 27 0,0 0 5 0,0 0 0 16,0 0-94-16,0 0-19 0,-6 0-4 0,6 0-1 16,0 0-37-16,-6 0-7 0,4 0-2 0,2 0 0 15,-6 0-9-15,6 0-3 0,0 0 0 0,-6 0 0 0,0 0 12 0,6 0 1 16,0 0 1-16,-3 2 0 0,3-2 6 0,0 0 2 16,-6 6 0-16,6-6 0 0,-3 2-12 0,3-2-2 15,0 0-1-15,0 8 0 0,3 0-11 0,0 0-3 16,0 3 0-16,3-1 0 0,3 1-9 0,-3-1 0 15,2 1 0-15,1 2 8 0,0-2-8 0,3 2 0 16,-3 0 0-16,3 1 0 0,0-1 0 0,-3-3 0 16,6 1 0-16,-9 0 0 0,3-4 0 0,-3-1 0 15,3 2 0-15,-4-3 0 0,1 0 0 0,-3 1 0 16,3-4 0-16,-6-2 8 0,0 0 0 0,0 0-8 16,0 0 12-16,0 0-4 0,0 0 1 0,0 0 0 15,0 0 0-15,0-5 0 0,0-3 4 0,0-3 1 16,-6 1 0-16,6-1 0 0,-6-2-6 0,1 0 0 0,-1 0-8 0,-3-1 12 15,3 1-12-15,-3 0 8 0,6 2-8 16,-9 1 0-16,6-1 12 0,-3 1-3 0,0-1-1 0,3 0 0 16,-3 3 7-16,0 0 1 0,3 1 0 0,-3 1 0 15,0 1 1-15,3 0 1 0,1-3 0 0,-1 5 0 16,6 0-4-16,-6 1-1 0,3-1 0 0,3 3 0 16,0 0-3-16,0 0-1 0,0 0 0 0,0 0 0 15,0 0-9-15,0 0 0 0,0 0 0 0,0 0 0 16,9 3 0-16,-1-1 0 0,4 4 0 0,-3 2 0 15,6-3 0-15,-3 0 0 0,0 3 0 0,0 0 0 16,0 0-8-16,0 0 8 0,0 0 0 0,3 0 0 16,-1-3 0-16,-2 3 18 0,3 0-3 0,-6 0-1 15,3 0-14-15,-3 0-13 0,0-3 2 0,0 3 1 0,0-3 18 16,0-2 4-16,-3 2 1 0,3 1 0 0,-9-4 15 0,0-2 2 16,0 0 1-16,0 0 0 0,0 0-5 0,6 8-1 15,-6-8 0-15,0 5 0 16,0-5-10-16,-6 8-3 0,6-2 0 0,-9-1 0 0,0 3-4 0,0-3 0 15,3 3-8-15,0 0 12 16,-3 0-97-16,0 0-20 0,0 3-4 0</inkml:trace>
  <inkml:trace contextRef="#ctx0" brushRef="#br1" timeOffset="216241.9727">6973 15309 1400 0,'0'8'31'0,"0"-3"6"0,-3 0 2 0,-3 1 0 0,3-1-31 0,3-5-8 0,-3 5 0 0,0 0 0 16,3-5 64-16,0 0 11 0,0 0 2 0,0 0 1 16,-3 6-27-16,3-6-6 0,0 0-1 0,0 0 0 15,0 0-10-15,0 0-2 0,6 2-1 0,0-2 0 0,0 0 5 16,-3-2 2-16,3-1 0 0,0 0 0 0,0 1-11 0,0-3-3 16,-6 5 0-16,6-6 0 0,3 1-15 0,-3 0-9 15,-3-3 10-15,0 2-10 0,3 4 0 0,-1-3 0 16,-5 5 0-16,3-6 0 0,-3 6 8 0,0 0-8 15,3-2 0-15,-3 2 0 0,0 0 8 0,0 0-8 16,9-3 0-16,-9 3 9 0,0 0 7 0,0 0 0 16,6 3 1-16,0-1 0 0,-6-2 4 0,3 6 1 15,3-1 0-15,3 3 0 0,-6-3-4 0,0 3-1 16,0 0 0-16,3 2 0 0,0 1 0 0,0 2 0 16,-6-2 0-16,0 2 0 0,6 0-3 0,-3 3-1 0,-6-3 0 0,3 3 0 15,3-2-5-15,-3 1-8 0,-3-1 11 16,0-1-11-16,0 0 0 0,0 0 0 0,3-5-15 0,-3 3 5 31,-3-6-162-31,3 0-33 0</inkml:trace>
  <inkml:trace contextRef="#ctx0" brushRef="#br1" timeOffset="227859.2394">6687 15002 172 0,'0'0'16'0,"0"0"-16"0,-6 0 0 0,-3 0 0 16,3 0 316-16,-3 0 60 0,3-3 12 0,1 1 2 0,-1 2-259 0,6 0-52 15,0 0-11-15,0 0-1 0,-3-6-28 0,3 6-6 16,0 0-1-16,0 0 0 0,0 0-16 0,0 0-4 16,0 0-1-16,0 0 0 0,3 11-11 0,0-1-12 15,0 4 2-15,0 2 1 16,2-1-24-16,1 7-5 0,-3 1-1 0,3 1 0 15,-3 8-13-15,0-3-2 0,-3 3-1 0,0-3 0 0,0 0 29 0,0-2 6 16,-3 2 0-16,0-6 1 0,0-4 43 0,3-1 8 16,-6-4 1-16,3-1 1 0,0-5 14 0,3-8 2 15,0 0 1-15,-5-3 0 0,2-5-30 0,-3-5-5 16,0-8-2-16,3-6 0 0,0-2-22 0,0-8-5 0,3-2-1 16,0-1 0-1,0 0-21-15,3 3-4 0,-3-5-1 0,6 2 0 16,3 0 3-16,-3 3 0 0,2 0 0 0,1 3 0 0,3 2 37 0,0 3 13 0,3 3 0 0,-3 2 0 15,3 5 23-15,0 1 5 0,0 5 1 0,0 2 0 16,2 3-6-16,-2 3-2 0,-3-1 0 0,0 6 0 16,0 3-16-16,0 0-3 0,-3 2-1 0,0 3 0 15,0 3-14-15,-3-1 11 0,-3 3-11 0,-3 3 10 16,0 3 9-16,0-1 1 0,-3 1 1 0,0 2 0 16,-6 0-21-16,3 0-8 0,-3 3 0 0,0-3 0 15,-6 0 8-15,3-2 9 0,0 0-1 0,0-1-8 16,3-7-32-16,-3-1-12 15,1 1-4-15,2-6-803 0</inkml:trace>
  <inkml:trace contextRef="#ctx0" brushRef="#br1" timeOffset="228472.0256">6812 14314 1094 0,'-9'5'97'0,"-3"1"-77"0,0-1-20 16,-2 3 0-16,-1-3 183 0,-3 0 33 0,-3 1 6 0,3 2 2 15,0 0-167-15,0-1-33 0,1-1-6 0,-4 2-2 32,6 0-35-32,-6 2-7 0,3 1-2 0,-3-1 0 15,1 6-18-15,-4 0-4 0,0 3-1 0,6 4 0 0,-9 1 22 0,3 3 4 0,7 2 1 0,-1 3 0 16,-3 2 14-16,3 6 10 0,6-1-12 0,3 4 12 15,-3 4 0-15,6-2-8 0,0 3 8 0,3 0 0 16,0 2-13-16,6 3 1 0,0 0 0 0,6 5 0 16,0 3 12-16,6 0 16 0,-3-3-3 0,6 3-1 15,6-6-34-15,-1 6-7 16,1-3-2-16,3 0 0 0,0 1 15 0,6-6 4 0,-4-6 0 0,4-4 0 0,3-4 12 0,3-4 0 16,2-6 0-16,1-5 0 0,3-6 37 15,-1-2 11-15,-2-5 1 0,3-11 1 0,-1-3 2 16,-2-5 0-16,-3-8 0 0,2-5 0 0,1-6 12 0,0-7 4 15,-1-6 0-15,-2-5 0 0,-3-5-12 0,-1-3-3 16,4-2 0-16,-6-1 0 0,-9 1-21 0,-1-6-4 16,4 0 0-16,-6 3-1 0,-6-1 7 0,-3 6 2 15,-6 3 0-15,0 3 0 0,-3-1-13 0,-6 0-3 16,-6 3 0-16,-3 0 0 0,0 0-9 0,-9 3-3 16,-6 0 0-16,-2-1 0 0,-4 4-8 0,-9 2-11 0,-8 0 3 15,-4 2 0 1,0 6-34-16,1 0-6 0,-1 3-2 0,-2 4-663 0,-1 7-133 15</inkml:trace>
  <inkml:trace contextRef="#ctx0" brushRef="#br1" timeOffset="231652.385">4053 14713 806 0,'0'0'72'0,"0"0"-58"0,-6-2-14 0,0-1 0 15,0 1 188-15,-3-4 34 0,9 1 7 0,-9 0 2 16,3-3-138-16,-3 2-27 0,3-4-6 0,-3 2 0 16,4 0-32-16,-7-3-5 0,3 1-2 0,-3-1 0 15,-3 3-21-15,6 0 8 0,-9 0-8 0,6 0 0 16,-9 1 0-16,6-1 0 0,-5 2 0 0,5 4 0 15,-12-1 8-15,3 3-8 0,-3 3 8 0,-2 2-8 0,-4 0 0 0,0 3 0 16,3 3 0-16,1 2 0 0,-7 3 0 16,3 2-10-16,0 1 10 0,4-1-10 0,2 4 10 0,0 1-8 15,0 7 8-15,3-1-8 0,1 5 8 0,2-2-10 16,6 2 10-16,-6 1-10 0,12 2-9 0,-3 5-1 16,3 0-1-16,9 1 0 15,-6 4-19-15,12 4-3 0,-3 4-1 0,3 3 0 16,9 0 5-16,3 1 1 0,0 4 0 0,3 1 0 15,2 4-12-15,4 1-2 0,6-3-1 0,0-2 0 16,2-9 0-16,1-2 0 0,3-8 0 0,0-8 0 0,-4-5 93 0,1-5 18 16,3-4 4-16,2-7 1 0,-5-8 8 0,9 0 1 0,-4-8 1 15,-2-8 0-15,3-2-37 0,-1-11-8 0,1-3-2 16,-3-11 0-16,0-2-7 0,-4-8-2 0,-2-8 0 16,-3-2 0-16,0-3 9 0,-4-3 2 0,-2 3 0 0,0-3 0 15,-6 0 11-15,0-3 2 0,-3 1 1 0,-4 2 0 16,1 3 16-16,-6 2 3 0,6 1 1 0,-12 2 0 15,0 0-7-15,-6 3-2 0,0-1 0 16,-6 1 0-16,-5 2-25 0,-4 6-4 0,-3 0-2 0,-9 5 0 16,-6 0-40-16,-11 5-8 15,-10 3-2-15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04T11:03:15.86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15209 8588 892 0,'0'0'40'0,"0"0"8"0,0 0-39 0,0 0-9 16,0 0 0-16,0 0 0 0,0 0 73 0,0 0 13 0,0 0 2 0,0 0 1 16,0 0-29-16,0 0-7 0,-6-2-1 0,6 2 0 15,0 0-18-15,0 0-4 0,0 0-1 0,0 0 0 16,0 0-12-16,0 0-2 0,0 0-1 0,-6 0 0 15,6 0 4-15,0 0 1 0,0 0 0 0,0 0 0 16,-6 2-8-16,6-2-2 0,0 0 0 0,3 8 0 16,0-2-9-16,0 2 0 0,6-1 0 0,0 1 0 15,0 0 31-15,3-2 4 0,0-1 1 0,0 0 0 16,3 1-36-16,-1-6 0 0,4 0 0 0,0 0 0 16,-3-3 16-16,0 0 0 0,-3-2 0 0,3 0 0 15,0-1-5-15,-1-2-2 0,1-2 0 0,-3-1 0 16,3-2 1-16,-3-3 0 0,3-2 0 0,-3-1 0 15,0 3-10-15,0-2 0 0,0-3 0 0,-3 2 0 16,-1 1 0-16,1-1 0 0,0 0-10 0,-3 4 10 16,0-4 0-16,0 1-9 0,0-1 9 0,-3 1 0 15,0 2 0-15,3-3 0 0,-6 6 0 0,0-6 0 16,3 3 0-16,-3 1 0 0,0-1 0 0,0 5 8 16,-3-2-8-16,3 5 9 0,-3-3-9 0,0 6 10 15,0 0-2-15,0 0-8 0,0-1 12 0,3 6-4 16,-3-2-8-16,-3 2 0 0,0 2 9 0,0 4-9 0,-3 1 0 0,3 4-8 15,-3 2 0-15,-2 6 0 0,-1 2-3 0,0 0 0 16,-3 6 0-16,3-1 0 0,3 1 11 0,-3 2 0 16,3 0-9-16,0 2 9 0,3 1 0 0,3 0 0 15,-3 0 12-15,3-1-4 0,6-1 23 0,3-7 4 16,-3-1 1-16,6-4 0 0,0-2 9 0,3 0 3 16,3-3 0-16,-3-2 0 0,3-1-24 0,0-2-5 0,-3-3-1 0,2 3 0 15,-2-2-28-15,3-6-6 16,0 0 0-16,0 0-1 15,0 0-148-15,0 0-30 0</inkml:trace>
  <inkml:trace contextRef="#ctx0" brushRef="#br0" timeOffset="1266.4737">15653 8668 403 0,'0'0'36'16,"0"0"-36"-16,0 0 0 0,-6 2 0 0,-3-2 105 0,6 3 15 16,3-3 2-16,-6 0 1 0,0-3-41 0,0 3-8 15,0 3-2-15,0-3 0 0,0-3-6 0,0 3-2 16,6 0 0-16,0 0 0 0,-6 0-27 0,6 0-5 15,-3-2-2-15,3 2 0 0,0 0-19 0,0 0-11 16,0 0 12-16,0 0-12 0,0 0 8 0,0 0-8 16,0 0 0-16,0 0 0 0,0 0 0 0,0 0 0 15,0 0 0-15,0 0 0 0,3-3 11 0,3 0-11 16,0 1 10-16,0-1-10 0,-3 1 20 0,3-4-1 16,0 1-1-16,0 2 0 0,-6 3 2 0,6-5 0 0,0 2 0 0,0-2 0 15,-3 2-6-15,-3 3-1 0,6-5 0 16,0 0 0-16,0 0-13 0,-6 5 9 0,0 0-9 0,5-3 8 15,-2-2-8-15,-3 5 0 0,0 0 0 0,0 0 8 16,6 0-8-16,-6 0 0 0,0 0 0 0,6 5 0 16,0 0 0-16,0 3 0 0,0-3 0 0,-3 3 0 15,-3 0 0-15,3 0 0 0,-3 0 0 0,6 3 0 16,-6-3 0-16,0 2 10 0,0 4-10 0,0-1 10 16,0 0 7-16,0 0 2 0,0 3 0 15,0 0 0-15,0-3-7 0,0 0-2 0,-3 3 0 0,3 0 0 16,0-3-10-16,0 3-12 0,-3-3 2 0,3 3 1 15,0-2-119 1,0-1-23-16</inkml:trace>
  <inkml:trace contextRef="#ctx0" brushRef="#br0" timeOffset="3021.3208">18462 7461 288 0,'0'0'25'0,"-2"0"-25"0,-4 0 0 16,0 0 0-16,0 0 197 0,-3 0 35 0,0 0 6 0,6 0 2 15,-3 3-103-15,0-3-20 0,0 0-4 0,0 3-1 16,0-1-33-16,6-2-7 0,-3 0-2 0,-3 3 0 16,0-1-43-16,6-2-9 0,0 0-2 0,0 0 0 15,-3 6-16-15,3-6 0 0,3 8 0 0,0 0 0 16,3 0 0-16,0-3 0 0,0 0 0 0,3 0-9 15,0-2 9-15,3-3 0 0,0 0 8 0,0 0-8 16,-1-3 0-16,1-2 9 0,3-3-9 0,0 3 0 16,0-3 18-16,0 0-3 0,-3 0-1 0,-3 0 0 15,-3-2-5-15,3-1-1 0,0-2 0 0,0 0 0 16,-4-1-8-16,4-2-12 0,0-2 2 0,0-1 1 16,0 4-4-16,0-1-1 0,-3-3 0 0,3 1 0 15,-6 2-3-15,3-3-1 0,0 3 0 0,-3 0 0 16,0 3 18-16,-3 0-10 0,0 0 10 0,0 2-8 15,0 1 8-15,0 2 0 0,0 0 8 0,-3 2-8 16,0-1 14-16,0 4-2 0,3 3 0 0,0 0 0 0,-6-3-4 0,0 3-8 16,0 3 11-16,-3 2-11 0,3 3 0 0,-3 3 0 15,0 2 0-15,0 3 0 0,3 2 0 0,0 1 0 16,1-1 0-16,2 4 0 0,-6 4 0 16,0-2 0-16,6 0 0 0,0 2 0 0,-6-2 0 0,6 0 0 15,0-3 0-15,3 0 10 0,3-2-2 0,0-4-8 16,0 1 12-16,3-2-4 0,0-4-8 0,3 1 0 15,-6-3 0-15,3 0 0 16,2-3-20-16,1 0-7 0,0-2-1 0,3-1 0 16,-3 1-135-16,3 0-27 0</inkml:trace>
  <inkml:trace contextRef="#ctx0" brushRef="#br0" timeOffset="3391.8022">18790 7599 1753 0,'0'0'77'0,"0"0"17"0,0 0-75 0,0 0-19 0,0 0 0 0,0 0 0 0,0 0 42 0,0 0 5 15,6-5 1-15,-3-1 0 16,0 4-32-16,3-4-5 0,-3 4-2 0,3-1 0 0,0 0-9 0,0-2-9 16,0 2 9-16,-3 1-13 15,-3 2-19-15,0 0-4 0,0 0-1 0,8 2 0 16,-8-2-7-16,0 0-2 0,3 6 0 0,-3 2 0 16,0 0 24-16,-3 2 5 0,-2 1 1 0,2-1 0 0,-3 6 24 0,0-3 4 15,-3 1 2-15,3-1 0 0,0 3 43 0,0 2 9 16,3-4 2-16,3-1 0 0,0 3-10 0,0-6-2 15,6 1 0-15,0-1 0 0,3-4-43 0,6 2-13 16,-1-8 0-16,7 0-918 0</inkml:trace>
  <inkml:trace contextRef="#ctx0" brushRef="#br0" timeOffset="82299.7301">17626 15825 403 0,'-18'0'17'0,"18"0"5"0,0 0-22 0,0 0 0 0,-12 0 0 0,3 0 0 15,9 0 234-15,-6 0 42 0,-2 0 9 0,2 0 2 0,0-3-195 0,0 3-38 16,6 0-8-16,-9-3-2 0,0 1-33 0,0-1-11 15,6 1 0-15,-3-4 0 0,-3 1 0 0,0 2 0 16,6-2 0-16,-3 5 0 0,-3-3 0 0,0 1 0 16,-3-1 0-16,3 0 0 0,-2 3 0 0,-4-2 12 15,-6 2-1-15,3-3 0 0,6 0-3 0,-6 1 0 16,-9 4 0-16,4 1 0 0,5 0-16 0,-3 2-4 16,-3 0-1-16,-3 3 0 0,-2 0 1 0,5 3 0 15,3 2 0-15,0 3 0 0,-6 0 12 16,9 2 0-16,4-2 0 0,-1 3 0 15,-3 2 8-15,3 0-8 0,6 3 0 0,0 0 0 0,0-1 10 0,0 4-2 16,3-3 0-16,0 2 0 0,3 6-8 0,3 0 10 16,-6-3-10-16,6 0 10 0,6 0-10 0,0 3 0 15,-3 0 0-15,6-1 0 0,0 1 0 0,3 2 0 16,0 3 0-16,3 3 0 0,3-3 0 0,5 3-14 0,1 0 5 16,-3-3 1-16,0-6-3 0,6-4 0 0,2-9 0 15,1 1 0-15,-6-3 39 0,0-6 7 0,6-2 1 16,-4-2 1-16,1-4 10 0,0-2 1 0,0-2 1 0,3 2 0 15,2-6-13-15,-2-2-2 0,0 0-1 0,3-5 0 16,5-3-13-16,-5-2-2 0,-3-3-1 16,0-3 0-16,-1-3 1 0,1 1 0 0,-3-1 0 0,-3 1 0 15,-3 2 8-15,-1-2 2 0,-5-1 0 0,0 1 0 16,-3 2-8-16,0-3 0 0,-3-2-1 0,-3 3 0 16,3-3 1-16,-3-3 1 0,-3-5 0 0,0-3 0 15,-3 6 7-15,-3 0 0 0,0 2 1 0,0 3 0 16,-6 0-1-16,3 5-1 0,-3-3 0 0,-3 6 0 15,0 0 1-15,-3 0 0 0,-6 2 0 0,1 3 0 16,-1-2 0-16,-9 5 1 0,-6 2 0 0,-5 0 0 16,2 6-29-16,-6 0-15 0,-2 2 2 0,-4 6 0 15,-6 2-177-15,-2 0-35 0</inkml:trace>
  <inkml:trace contextRef="#ctx0" brushRef="#br0" timeOffset="83326.1058">20046 13266 979 0,'0'0'87'0,"0"0"-70"0,0 0-17 0,-6-2 0 15,-6-1 186-15,3 3 34 0,3 0 6 0,-3-3 2 16,3 1-142-16,-3-1-28 0,4-2-6 0,-4 2 0 16,3 0-38-16,-6 1-14 0,-3-4 11 0,0 6-11 15,0 0 11-15,-3 0-11 0,0 3 12 0,1 0-12 16,-1-1-15-16,0 1-9 0,0 2-3 0,0 1 0 0,-3 4 27 15,3-2-10-15,-5 0 10 0,2 3 0 0,-3 5-8 0,0-1 8 16,-3 4 0-16,3 2 0 0,-2 3-12 16,2 0 4-16,3 2 8 0,0 1-13 15,-3 2 13-15,7 0 0 0,2 3 0 0,0-1 0 0,0-2-13 16,6 1 3-16,0-1 1 0,3-3 0 0,0 1 9 16,3-1 0-16,0-2 0 0,6 0 0 0,0-3 15 15,6 0 5-15,0 3 0 0,3 0 1 0,6-3-3 16,0 3-1-16,2-1 0 0,4-1 0 0,6-1 3 0,0 0 0 15,3-5 0-15,-4 2 0 0,4-4-20 0,-3-1 0 16,6-5-11-16,-4 0 11 0,1-3-12 0,3 0 4 16,2-2 8-16,-2-3-13 0,3-3 13 0,-6 1 0 15,2-4 9-15,-2-2-9 0,0 3 16 0,-3-6-4 16,2 1 0-16,-5-3 0 0,3-3 10 0,-3 0 2 16,-4 0 0-16,1-2 0 0,-3-1 33 0,0-2 7 15,-3 0 2-15,-6 0 0 0,0-3-8 0,0 0-2 16,-1 0 0-16,1-2 0 0,-6-1-17 0,-3 1-4 15,0-1-1-15,-6 1 0 0,0-3-19 0,0 0-4 16,-3-1-1-16,-3 1 0 0,-2 0-10 0,-4 3 0 0,0-3 0 0,-3 2 0 16,0 3 0-16,-6 3 0 0,0 0-12 0,-5 3 12 15,-4-1-11-15,-12 6 11 0,-5 0-8 0,-10 7 8 32,-8 4-159-32,-10 4-26 0,-82 12-6 0,20 12-1 0</inkml:trace>
  <inkml:trace contextRef="#ctx0" brushRef="#br0" timeOffset="415263.4827">17861 8771 734 0,'0'0'32'0,"0"0"8"0,-3 0-32 0,3 0-8 0,0 0 0 0,-3-5 0 15,-3-1 58-15,3 4 10 0,-3-4 3 0,3 1 0 16,3 5-7-16,-6-5-2 0,1 0 0 0,2-1 0 16,0 1-14-16,-3 0-4 0,-3-1 0 0,0 1 0 0,6 0-19 0,-3 0-4 15,-6-1-1-15,0 4 0 0,0-4 12 0,3 4 1 16,-3-1 1-16,-3 0 0 0,-2 1-21 0,-1-1-4 15,3 3-1-15,0 0 0 0,-12 0 0 0,9 5 0 16,0-2 0-16,1 2 0 0,-4-2 4 0,0 2 1 16,0 3 0-16,3-3 0 0,0 3-13 0,-3 3 0 15,-2 0 0-15,-1 2 0 0,9 0 0 0,-9 3 0 16,-6 2 0-16,4 1 0 0,5 2-11 0,-6 0 2 16,-3 6 0-16,0 4 0 0,7-1-4 15,-1 4-1-15,3 3 0 0,-6 3 0 0,6 2 14 0,3-2 0 16,4 2 0-16,2 3 0 0,-6 3 0 0,9-1 0 15,3 6-12-15,6 3 3 0,-6-1-13 0,6 1-2 16,3 2-1-16,6-5 0 0,3 5 13 0,3-2 4 16,0 2 0-16,8 0 0 0,10-2 8 0,0-3 0 15,-3-3 0-15,5-2 0 0,10-6 0 0,-6-5 0 16,-1-8 0-16,1 0 0 0,0-8 13 0,2-5 5 16,-2 0 1-16,0-8 0 0,0-3 3 0,2-2 1 15,7-6 0-15,-4-5 0 0,-5-5 1 0,3-3 0 0,0-5 0 16,-1-5 0-16,-2-1 10 0,3-7 2 0,-1-9 1 0,1-2 0 15,-3 0-13-15,-1 1-2 0,-2-1-1 0,-3-3 0 16,-3 3-4-16,-4 3-1 0,1-3 0 0,-6 2 0 16,-3-2 5-16,0 0 1 0,-3 0 0 0,-7 0 0 15,-2 0 6-15,0 3 2 0,-6 0 0 0,0-1 0 16,-6 4 3-16,0-4 1 0,-5 4 0 0,-4-4 0 16,0 1-6-16,-9 2-2 0,-3-2 0 0,-6 2 0 15,-2 1-14-15,-7 2-2 0,0 0-1 0,-2 2 0 16,-4 3-24-16,-5 1-5 0,-1 4 0 0,-3 3-1 15,1 3-91 1,-7 3-17-16,-5-1-4 0</inkml:trace>
  <inkml:trace contextRef="#ctx0" brushRef="#br0" timeOffset="420502.7139">20427 6501 1292 0,'-12'-16'57'0,"6"8"12"0,-3 3-55 0,3-3-14 0,-3-5 0 0,3-1 0 16,3 1 44-16,-3 0 5 0,1 0 2 0,-4-1 0 16,3 4-25-16,0-6-5 0,0 0-1 0,0 3 0 15,0-3-20-15,0 3 0 0,0 0 0 0,-3 2 8 16,-3-8-8-16,3 9 0 0,-6-3 0 0,3 5-8 16,0-3 0-16,-2 3 0 0,-1 0 0 0,3 3 0 15,-6 2 8-15,3 3 0 0,-3-5 0 0,-3 5 0 0,3 5 13 0,-5-5-1 16,-1 8-1-16,0 0 0 0,0 3-11 0,-3 2 0 15,-2 5 0-15,-1 4 8 16,0 1-17-16,3 4-4 0,1 2-1 0,-1 3 0 16,3 2 14-16,0 6 0 0,6 0 0 0,0-1 0 15,1 6 0-15,5 3-9 0,6 2 9 0,3 6 0 0,0 2 0 0,9-3 11 16,3 1-1-16,6 0 0 0,-1-4-2 0,7-1-8 16,6-4 12-16,3 1-4 0,6-6-8 0,2-5 12 15,1-8-12-15,6-2 12 0,-1-9-12 0,1-7 12 16,-3-6-12-16,5-7 12 0,1-6 4 0,-1-3 0 15,1-2 1-15,0-8 0 0,-1-8 15 0,-2 0 2 0,-3-6 1 16,-7 1 0-16,1-1-7 0,-6-4-2 16,-3-1 0-16,-4-5 0 0,-2-3 15 0,-3-2 3 0,-3 0 1 15,-6 2 0-15,-3-2-3 0,-3 2-1 0,0-5 0 16,-6 3 0-16,-3-3-6 0,-3 3-2 0,-6-3 0 16,0 3 0-16,0-1-11 0,-6 7-2 0,1-1-1 15,-4 2 0-15,0 6-28 0,-3 0-6 0,0 5-1 16,4 6 0-1,-1 2-26-15,0 3-6 0,0 8 0 0,0 2-613 0,1 8-123 0</inkml:trace>
  <inkml:trace contextRef="#ctx0" brushRef="#br0" timeOffset="421652.7155">21257 6668 518 0,'0'0'46'0,"-5"0"-37"16,-1-8-9-16,0 5 0 0,0-2 208 0,0-1 39 0,0 4 8 15,3-4 1-15,0 4-159 0,0-1-32 16,-3-2-6-16,0 2-2 0,6 3-32 0,0-5-6 0,0 5-2 0,0-3 0 16,0-2-17-16,0 0-9 0,0-1 1 0,0 6 0 15,0 0 8-15,6-2-13 0,-3-6 5 0,3 2 8 16,3 4 0-16,3-1 0 0,3 1 0 0,-1 2 0 16,7 0 33-16,0 2 2 0,6 3 0 0,3 3 0 15,5 3-11-15,1 2-1 0,3 3-1 0,5 5 0 16,7 6-6-16,0-1-2 0,5 6 0 15,1 2 0-15,-4 6-14 0,4 2 0 16,-4 3-9-16,-2 0 9 16,0 0-40-16,-4 0-3 0,-2 0 0 0,0 3 0 15,-4-3 7-15,-2 2 2 0,-3 1 0 0,-4-3 0 0,-2-3 19 0,-3 1 4 16,-3-6 1-16,-3 2 0 0,-4-4 10 0,1 2 12 0,-3-5-2 0,0 2-1 16,0-2 26-16,-3 0 5 0,3-6 0 0,-3-2 1 15,-3-3-5-15,3 0 0 0,-4-8-1 0,1 3 0 16,-3-5-1-16,3-1 0 0,-3 1 0 0,-3-3 0 15,3-3-34-15,-6-5 0 0,3 6 0 0,-3-6 0 16,0 0 0-16,0 0 0 0,0 0 0 0,0 0 0 0,0 0 0 0,-6 2 0 16,3 1 0-16,-6-3 0 0,0 0 0 15,0 0 0-15,-3 0 8 0,-2 0-8 0,-1-3 18 16,0 1 0-16,-6-1 0 0,0 0 0 0,0-2 6 16,-5 0 0-16,-1-3 1 0,0 2 0 0,0-1-3 15,3-1-1-15,-2 0 0 0,2 0 0 0,0 2-10 16,3 1-3-16,0 0 0 0,3 2 0 0,4 3-8 15,2-2 0-15,3-1 0 0,0 3 0 0,0 0 0 0,6 3 0 16,0-3 0-16,3 0 0 0,0 0 0 0,0 0-14 16,9 2 3-16,3 1 1 0,6-1 10 0,-1 1 0 15,1-3 0-15,6 0 0 0,3 0 12 0,3-3-1 16,2-2-1-16,1 0 0 0,-3 0-10 0,0-3 0 0,-4 0 0 16,-2 0 0-16,3 0 0 0,-3 3 0 0,-3-1 8 0,-3 1-8 15,-1 0 0-15,-5 2 10 0,0 0-10 0,0 3 10 16,-3 3-2-16,-3 5-8 0,0-3 12 0,-3 8-4 15,-3 6 0-15,0 5-8 0,-6 5 12 16,0 5-4-16,-3 3 0 0,-3 8-8 0,-3 0 12 0,-5 6-1071 16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09T16:51:25.314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21088 1603 1335 0,'-3'-13'59'0,"0"8"13"0,0-3-58 0,0 3-14 0,3-3 0 0,0 2 0 16,-3-2 65-16,3 3 11 0,-3-3 1 0,3 3 1 15,0 0-22-15,0-1-5 0,0 6-1 0,0 0 0 16,0 0-40-16,0 0-10 0,0 0 0 0,0 0 0 16,0 0 0-16,0 0-14 0,0 0 3 0,-3 11 1 15,0-3 10-15,0 2 0 0,0 4-9 0,3 7 9 16,-3-3 0-16,3 9 0 0,-3-1 12 0,3 6-4 16,-3 2 3-16,3 11 0 0,3 8 0 0,0 11 0 15,-3 2-11-15,3 0 0 0,-3 6 0 0,6 4 0 0,-3 9 0 16,0 0 0-16,3-3 0 0,-3 2 0 0,3 4 0 15,0-1 0-15,-3-2 0 0,3-9 0 16,0-4 0-16,-3-6 0 0,3-5 0 0,0-3 0 0,0-5 8 0,-1-3-8 16,1-5 8-16,-3-5-8 0,0-8 14 0,0-1-2 15,3-7-1-15,-3 0 0 0,0-6 2 0,-3 1 1 16,0-6 0-16,0 0 0 0,0-2 4 0,0 0 1 16,-3-6 0-16,3-5 0 0,0 0 7 0,0 0 2 15,0 0 0-15,0 8 0 0,0-8-4 0,0 0-1 16,0 0 0-16,0 0 0 0,-6 0-10 0,6 0-1 15,0 0-1-15,-6 0 0 0,0-8-11 0,3 5 8 16,3 3-8-16,0 0 8 0,0 0-8 0,-6-2 0 16,4-6 0-16,2 8 0 0,-3-6 0 0,3 6 0 0,0-5-9 0,0 5 9 15,0 0 0-15,-3-5-8 0,3 5 8 0,0 0 0 16,0 0-9-16,0 0 9 0,0 0 0 0,0 0-9 16,0 0 9-16,0-3 0 0,0-5 0 15,0 8-8-15,0 0 8 0,0 0 0 0,0 0 0 0,0 0 0 16,0 0 0-16,0 0 0 0,0 0 0 0,0 0 0 15,0 0 0-15,0 0 0 0,0 0 10 0,0 0-10 16,0 0 10-16,0 0-10 0,0 0 10 0,0 0-10 16,-6 3 15-16,3 2-3 0,-3-5-1 0,0 3 0 15,0-1-11-15,0 6 10 0,-3-2-10 0,0 2 10 16,-3 5-10-16,-3-5 0 0,-3 2 0 0,0 6 0 16,-5 3 0-16,-4 5 8 0,-3-1-8 0,0 7 0 15,-5 1 12-15,-4 4-4 0,0 2 0 0,-2 2 0 16,-4 4-8-16,-3-1 0 0,-8 0 0 0,2 3 0 0,1 0 16 15,-4 3-3-15,3-3 0 0,-2 0 0 0,2 0 8 16,4 0 2-16,-1-11 0 0,3 3 0 0,4-2-3 0,2-4-1 16,6-4 0-16,4-1 0 0,2-4-19 15,6-4-19-15,6 1 4 0,0-6 1 16,9-3-85-16,4-4-17 0,-1-1-3 0,6-5-858 0</inkml:trace>
  <inkml:trace contextRef="#ctx0" brushRef="#br0" timeOffset="802.1713">21374 3405 115 0,'0'0'0'0,"0"0"10"0,0 0-10 0,0 0 0 0,0 0 0 0,0 0 0 16,0 0 380-16,0 0 73 15,0 0 15-15,0 0 4 0,6 5-376 0,-3-2-74 0,2 2-22 0,1 1 9 16,3-6-9-16,0 2 0 0,0 1 0 0,3-3 0 15,0 0 9-15,3 0 0 0,-3 0 0 0,0 0 0 16,3-3-1-16,-4 3-8 0,4 0 12 0,0-2-4 16,0 2-8-16,0 0 10 0,3-6-10 0,0 6 10 15,3 0-10-15,-1-5 12 0,4 2-12 0,0 3 12 16,3 0 2-16,0 0 1 0,2 0 0 0,1 0 0 16,0 3 5-16,0 2 2 0,-1-5 0 0,1 6 0 15,0-6-14-15,0 0-8 0,2 2 10 0,1 1-10 16,3 0 16-16,0-3-4 0,-4 5 0 0,1-5 0 15,3 3 6-15,0-3 1 0,-7 2 0 0,4-2 0 0,-3-2-3 16,0 2-1-16,-4 0 0 0,-2 2 0 0,3-2-15 16,-3 0 11-16,0 0-11 0,-4 0 10 0,4 0-10 0,0 0 0 15,-3 0 0-15,0 0 0 0,0-2 0 0,-1 2 8 16,1 0-8-16,-6 0 0 0,0-3 9 0,3 3-9 16,-3 0 10-16,0 0-10 0,-3 0 0 0,-3 3 0 15,2-3 0-15,-5 2 0 16,0-2-24-16,-6 0-2 0,6 3 0 0,-6-3 0 15,0 0-106-15,0 0-22 0,0 0-4 0,0 0-1 0</inkml:trace>
  <inkml:trace contextRef="#ctx0" brushRef="#br0" timeOffset="1166.2272">22749 3368 1674 0,'0'0'74'0,"0"0"15"0,0 0-71 0,0 0-18 0,0 0 0 0,0 0 0 15,0 0 63-15,0 0 9 0,-3-2 1 0,3 2 1 16,0 0-29-16,-3-6-5 0,3 6-2 0,-3-5 0 16,3 5 8-16,0-3 2 0,0 3 0 0,3-8 0 15,-3 8-31-15,3-2-5 0,0-1-2 0,-3 3 0 16,0 0-10-16,9 0 0 0,0 0 9 0,0 0-9 16,-1 0 0-16,4 5 0 0,0 3 0 0,0-2 0 15,0 2 0-15,3-3 9 0,-3 3-9 0,0 5 10 16,3-5-10-16,0 2 10 0,-4-2-10 0,7 3 10 15,-3-3-10-15,0-3 12 0,-3 3-12 0,0-5 12 16,3 2 4-16,-6 0 0 0,0 1 1 0,-3-4 0 0,-6-2 10 16,0 0 1-16,0 0 1 0,0 0 0 0,0 6-2 15,-6 2-1-15,-3 0 0 0,-3 2 0 0,-3-2-3 0,-3 3-1 16,-3 2 0-16,0 0 0 0,-2 0-3 0,-1 1-1 16,-3 4 0-16,0-2 0 0,-6 0-18 0,7 5 0 15,-4-3-11-15,3 4 11 16,0-4-176-16,-2-2-28 0</inkml:trace>
  <inkml:trace contextRef="#ctx0" brushRef="#br0" timeOffset="2435.3448">19817 4350 1324 0,'-6'0'118'0,"0"-3"-94"16,0 0-24-16,0 3 0 15,3 0 126-15,-3-5 21 0,3 3 4 0,3 2 1 0,-3-3-93 0,3 3-19 16,0 0-3-16,0 0-1 0,0 0-23 0,-6 0-5 16,3-3 0-16,3 3-8 0,0 0 0 0,0 0 0 15,-3 8 0-15,3 0 0 0,0 3-10 0,3 2 10 16,-6-2-10-16,3 2 10 0,0 3 0 0,0 2 0 15,-3-5 0-15,3 6 0 0,-3-1 0 0,3-2 0 16,-3 3 13-16,3-6-4 0,-6 0-9 0,6-5 0 16,0 3 0-16,-3-3 0 0,3-8 32 0,0 8 0 15,0-8 1-15,0 0 0 0,6 5-1 0,0-2-1 16,3-1 0-16,3-2 0 0,0-2 0 0,3-1 0 16,6-2 0-16,0-1 0 0,-1-2 1 0,4 3 1 15,-3 2 0-15,3-7 0 0,0 7-20 0,-1-7-4 0,1 7-1 16,-3-5 0-16,0 3-21 0,-3 5-5 0,-3-8-1 0,0 3 0 31,-3-1-103-31,-1-2-21 0,-5 3-4 0</inkml:trace>
  <inkml:trace contextRef="#ctx0" brushRef="#br0" timeOffset="3101.9052">20876 1513 1429 0,'-2'-13'63'0,"2"5"13"0,-3-5-60 0,3 0-16 0,0 0 0 0,0-1 0 15,-3 4 40-15,3-9 4 16,0 6 2-16,0 5 0 0,0-5-26 0,3 0-6 0,0 5-1 0,-1-6 0 16,1 9-1-16,0 0-1 0,-3-3 0 0,0 3 0 15,0 5-2-15,0 0 0 0,0 0 0 0,0 0 0 16,0 0-9-16,3 13 8 0,-3-3-8 0,0 6 8 16,-3 3-8-16,-3 7 12 0,1 1-12 0,2-3 12 15,0 2-1-15,0 3 0 0,3-5 0 0,-3 2 0 16,-3-4-11-16,6-4 0 0,0-5 0 0,0-2 8 15,0-3 2-15,0 0 0 0,0-8 0 0,0 0 0 16,9-3 25-16,-3 3 5 0,5-5 0 0,1-3 1 16,0-3-14-16,3-2-3 0,-3 0-1 0,3-6 0 15,-3 3-15-15,3-2-8 0,-6-1 10 0,3-2-10 16,-3 3 8-16,2-1-8 0,-5 3 0 0,3 6 9 16,-3-3 1-16,0-1 0 0,0 1 0 0,-3 5 0 0,0-2 5 0,0 2 1 15,-3 8 0-15,0 0 0 0,3-6-4 0,-3 6 0 16,0 0 0-16,0 0 0 0,0 0-12 0,0 0 0 15,3 11 0-15,3-3 0 0,-3 5 0 0,3 0 0 16,-3 1 0-16,3-1-10 0,0 5 10 0,0 9 0 16,3-9 0-16,0 3 0 15,0-2-32-15,-1 7 0 0,1-7-1 0,0 2-917 0</inkml:trace>
  <inkml:trace contextRef="#ctx0" brushRef="#br0" timeOffset="3671.3808">20302 4744 1670 0,'0'0'148'0,"0"0"-118"0,0 8-30 0,0 3 0 15,0-1 96-15,3 1 12 0,6-1 4 0,-3 3 0 16,3-5-65-16,0 3-13 0,3 2-2 0,3-2-1 16,-4-1-13-16,-2 1-2 0,3-3-1 0,6 5 0 15,-3-8-15-15,3 3-15 0,-6-5 3 0,3 2 1 31,0 1-125-31,-7-6-26 0,1 0-5 0,-9 0-1 0</inkml:trace>
  <inkml:trace contextRef="#ctx0" brushRef="#br0" timeOffset="3844.9331">20183 4956 172 0,'0'0'16'0,"0"0"-16"15,-3 2 0-15,3-2 0 0,0 0 452 0,0 0 87 16,0 0 17-16,0 0 4 15,0 0-399-15,0 0-80 0,0 0-16 0,12-2-3 0,0-4-39 0,0 1-8 16,9-3-2-16,-4 3 0 0,4-8-13 0,6-1 0 16,3 1 0-16,0-5 0 15,-1-4-94-15,1 4-22 0,0-9-4 0</inkml:trace>
  <inkml:trace contextRef="#ctx0" brushRef="#br0" timeOffset="4635.8164">23121 3784 1832 0,'0'0'81'0,"0"0"17"0,3-8-78 0,-3 8-20 15,0 0 0-15,0 0 0 0,3-6 79 0,-3 6 12 0,0 0 2 0,0 0 1 16,0 0-50-16,0 0-11 0,0 0-1 0,0 0-1 16,0 0-23-16,0 14-8 0,3-9 0 0,-3 8 0 15,0 3 0-15,3 0 0 0,0 5-13 0,3-5 4 16,-6 2 9-16,0-2-10 0,6 0 10 0,0 3-10 16,0-6-2-16,2-5 0 0,1 2 0 0,0-2 0 15,-3-2 12-15,3 2-12 0,-3-8 12 0,3 0-12 16,3 0 12-16,-3-6 12 0,0 1-2 0,3-3-1 15,-3 0 7-15,0-5 0 0,0 0 1 0,-1-1 0 16,1-4-5-16,-3-1 0 0,0 1-1 0,-3 2 0 16,3-3 5-16,-3 4 0 0,-3-4 1 0,3 6 0 15,0 2 12-15,0 3 3 0,-3-2 0 0,3 2 0 16,-3 3-20-16,0 5-3 0,0 0-1 0,0 0 0 16,0 0-8-16,3 10 8 0,3 3-8 0,-3 3 8 0,3 8-8 15,-3-5 0-15,3 7 0 0,0 0-11 16,0-2 11-16,-3 11 0 0,0-9 0 0,0 6 0 15,0 0 0-15,0 2 0 0,0-5 0 0,-3 3 0 0,0-3 0 0,0 0-13 16,-3-2 5-16,0-4 8 16,0-4 0-16,-3 2 13 0,0-8 0 0,-3 0 0 0,0 1-1 0,0-4-1 15,-3-2 0-15,0-2 0 0,-3-6-23 0,0 0-4 16,-2-3 0-16,-1 0-1 16,0-10-147-16,0 0-30 0</inkml:trace>
  <inkml:trace contextRef="#ctx0" brushRef="#br0" timeOffset="5469.3639">20192 945 1785 0,'-9'-14'79'0,"6"9"17"0,-3-3-77 0,-3 3-19 0,3-3 0 0,0 3 0 16,0-3 61-16,3 2 9 0,-3-2 2 0,3 3 0 16,-3 0-44-16,3 2-9 0,0-2-2 0,3 5 0 15,0 0-17-15,0 0 0 0,0-5 0 0,0 5 0 16,3-3 0-16,3-2-11 0,0-1 11 0,0 1-10 16,3 2 10-16,0 3-10 0,3 0 10 0,0-5-10 15,0 5 10-15,3-5 0 0,-3 5-9 0,0 0 9 16,-1-3 0-16,4 3 0 0,-3 3-9 0,0 2 9 0,-3-5 0 15,0 5 0-15,0-2 0 0,-3 2 0 0,0 1 0 16,-3 2 0-16,3-3 0 0,-3 0 0 0,-3 3 0 0,0 5 0 16,0-5 0-16,-3 6 0 0,-3 4 0 0,-3 1 0 15,3-6 0-15,-6 5 0 0,3 3 8 0,0 6-8 16,-3-9 11-16,3 1-11 0,3 2 11 0,-3 0-11 16,6-2 10-16,0-1-10 0,-2-4 12 0,5-1-4 15,3 0-8-15,-1 0 12 0,1-5-12 0,3 3 0 16,3-3 8-16,-3 0-8 0,3-3 0 0,3 0-8 15,-3 1 8-15,3-6-13 16,-3 0-14-16,0 0-2 0,0 0-1 0,3 0 0 16,-3 0-24-16,0 0-5 0,-9 0-1 0,5-6-764 0</inkml:trace>
  <inkml:trace contextRef="#ctx0" brushRef="#br0" timeOffset="5639.9006">20156 1095 864 0,'0'0'76'0,"0"0"-60"0,0-5-16 0,0 5 0 16,0 0 232-16,0-8 44 0,0 3 9 0,3-3 2 15,0 3-175-15,3 2-34 0,0-8-7 0,3 9-2 16,3-4-30-16,0 1-7 0,6 5 0 0,-1-5-1 16,4 2-43-16,3 3-9 0,6-5-2 0</inkml:trace>
  <inkml:trace contextRef="#ctx0" brushRef="#br0" timeOffset="10811.0131">21019 2082 792 0,'0'0'35'0,"0"0"7"0,0 0-34 0,0 0-8 0,0 0 0 16,0 0 0-16,0 0 57 0,0 0 10 0,0 0 1 0,0 0 1 15,9-2-35-15,0 2-7 0,-9 0-2 0,9-6 0 16,3 6-9-16,-3-5-3 0,0 2 0 0,0 3 0 16,0 0 4-16,-3 0 1 0,3-5 0 0,0 5 0 15,2 0 6-15,1 0 2 0,0 0 0 0,0-5 0 16,-3 5-6-16,6 0-2 0,0 0 0 0,0 0 0 15,0 0-5-15,0 0-1 0,2 0 0 0,1 0 0 16,3 5-12-16,0-5 9 0,0 0-9 0,3 0 8 16,-1 0-8-16,1 0 0 0,-3-5 0 0,3 2 8 15,-3-2-8-15,0 5 0 0,-1-5 0 0,1 2 0 16,0-2 0-16,0 5 0 0,3-6 0 0,-3 4 8 16,-1-4-8-16,1 6 12 0,6-5-12 0,-3 2 12 15,-3 3-4-15,-1 0-8 0,4 0 12 0,-3 0-4 0,0 0 4 16,0 0 0-16,0-2 0 0,-1 2 0 0,1 2 0 15,0-2 1-15,0 0 0 0,-3 0 0 0,3 0-4 0,0-2-1 16,2-1 0-16,-2 3 0 0,3-5 1 0,0 2 0 16,6 3 0-16,-7-2 0 0,-2-1-9 0,3 3 0 15,-3 0 9-15,3-5-9 0,-4 5 9 0,1-6-9 16,0 6 12-16,-3-2-12 0,0 2 8 0,0 0-8 16,-3-6 0-16,0 6 0 0,-1-5 8 0,1 5-8 15,-3-2 0-15,3 2 0 0,-6 0 0 0,3 0 0 16,0 0 0-16,0 0 0 0,0 0 0 0,-3-6 0 15,-1 12 0-15,4-6 0 0,-3-6 0 0,3 6 0 0,-3 0 0 16,0 0 0-16,0 0 0 0,0-5 0 0,-3 5 8 16,0-3-8-16,-6 3 0 0,9 0 0 15,-3-5 8-15,0 5-8 0,-6 0 16 0,6 0 0 0,3 0 0 0,-9 0 0 16,0 0-25-16,0 0-6 0,3 5-1 0,-3-5 0 16,0 0 16-16,0 0 0 0,0 0 0 0,0 0-9 15,0 0 9-15,0 0 0 0,0 0 0 0,0 0 0 16,0 0 12-16,0 0 5 0,0 0 1 0,0 0 0 15,0 0-18-15,0 0-19 0,0 0 4 0,0 0 1 16,0 0 14-16,0 0 0 0,0 0 9 0,0 8-9 16,-3 0 0-16,3 3 0 0,0-3 0 0,-3 0-10 15,3 2 10-15,3 3 0 0,-3-5 8 0,3 3-8 16,-3 2 0-16,3 3 0 0,-3-3 0 0,2 3-8 16,1 5 8-16,-3 0 0 0,0 3 0 0,3 3-8 15,0-1 8-15,-3 1-8 0,3-1 8 0,-3 6-8 16,0-6-2-16,3 6 0 0,-3 0 0 0,3 8 0 0,-6-6 18 0,3-2 3 15,3-1 1-15,-3 4 0 0,0-9-12 0,3 6 8 16,0 0-8-16,-3 2 8 16,-3-2-8-16,3 0 0 0,0-3 0 0,0 3 0 15,0-1 13-15,0-4 1 0,0-1 0 0,0 1 0 0,0-1-14 0,0-2 0 16,3 2 8-16,-3-7-8 16,3 2 0-16,-3-2-16 0,-3-4 3 0,3 1 1 0,0-2 12 0,0-1 0 15,0 0 0-15,0 0 0 0,0 0-18 0,3 1-1 16,-3-1 0-16,0-5 0 15,-3 5-6-15,3 0-2 0,-3 1 0 0,3 1 0 16,-3 7-111-16,-3-4-22 0,0 3-5 0</inkml:trace>
  <inkml:trace contextRef="#ctx0" brushRef="#br0" timeOffset="12368.7304">21091 3344 576 0,'0'0'51'0,"0"0"-41"0,0 0-10 0,0 0 0 16,0 0 145-16,0 0 27 0,0 0 6 0,0 0 1 16,0 0-100-16,0 0-20 0,0 0-4 0,0 0-1 15,0 0-22-15,0 0-4 0,6 0 0 0,-6 0-1 16,0 0-10-16,6 0-1 0,0 0-1 0,0-2 0 15,-6 2 1-15,6-3 1 0,0 3 0 0,-1-5 0 16,1 5-1-16,0 0-1 0,-3-6 0 0,3 4 0 16,0-3-2-16,0 5 0 0,0-8 0 0,0 2 0 15,3-2 9-15,0 3 2 0,-3-6 0 0,6 1 0 16,-3-1-1-16,3 3 0 0,0-5 0 0,-1 0 0 16,1 0-9-16,-3-6-2 0,3 6 0 0,3-6 0 15,0 1-12-15,0 2 11 0,0-2-11 0,3 4 10 16,-3-10-10-16,2 3 10 0,4 0-10 0,-3-3 10 0,3 3-10 0,-3-5 8 15,3-1-8-15,-1-5 8 16,1 6-8-16,0 0 0 0,-3-6 0 0,3 5 0 0,3 1 0 16,-4-1 0-16,1 4 0 0,3 1 0 0,0-1 0 0,-3 1 0 15,0 1 0-15,-4 3 0 0,7-6 0 0,-6 8 0 16,3-2 9-16,0-1-9 0,-3 1 0 0,2 2 8 16,-5-8-8-16,6 8 0 0,-3-3 0 0,0 1 0 15,-3-3 0-15,3 8 8 0,-3-6-8 16,2 6 0-16,-2-6 0 0,3 6 0 0,-3 0 0 0,3 0 0 15,-3-1-12-15,3 6 4 0,-1-5 8 0,1 0 11 16,-3 8-3-16,-3-9 0 0,0 7-8 0,-3-7-16 16,3 4 4-16,0 2 1 0,3-3 19 0,-3 3 3 0,-1 0 1 15,1 3 0-15,0-8-12 0,0 5 0 0,-3 3 0 16,0-1 0-16,0 4 0 0,0-4 0 0,-3-2 0 0,0 3 0 16,0 5-9-16,0-8-4 15,0 3-1-15,0 0 0 0,-3 5 14 0,3-8 0 0,-3 8 0 0,0-6 0 16,2 1 0-16,-2 2 0 0,-3-2 0 0,0 5 0 15,6-5 0-15,-3 2 0 0,0 3 0 0,0-5 0 16,0-3 0-16,-3 8 0 0,0 0 0 0,0 0 0 16,3-5 0-16,-3 5 0 0,0 0 0 0,0 0 0 15,0 0 11-15,0 0-11 0,0 0 10 0,0 0-10 16,0 0 12-16,0 0-4 0,0 0-8 0,0 0 12 16,0 0-12-16,0 0 8 0,0 0-8 0,0 0 0 15,-3 5 0-15,3-5 0 0,-9 0 0 0,6 3 0 16,-3 2 0-16,0-5 0 0,1 5 0 0,-4-2 0 15,6 2 0-15,-6 0 0 0,3-2 0 0,-3 2 0 16,3 1 8-16,-3 2-8 0,-3 0 11 0,-3-3-11 0,3 3 10 16,-6 2-10-16,1-4 8 0,-1 7-8 15,3-5 0-15,0 0 0 0,-3 2 8 0,3-2-8 0,-3-2 0 0,3 1 0 16,1-1 0-16,-1 2 0 0,3-3 0 0,0 0 0 16,0-2 0-16,3 2 0 0,3-5 0 15,-3 6 0-15,3-6-11 0,0 0 11 0,0 0-10 0,3 0 10 16,0 0-12-16,0 0 12 0,0-6 0 0,3 6 0 15,0 0 0-15,3 0 0 0,0-10 0 0,3 7 0 16,0-10 0-16,3 7 9 0,0-1-9 0,3 1 0 16,0-2 9-16,0 3-9 0,3-3 8 0,3 3-8 15,-1-3 10-15,-2 3-10 0,0-3 0 0,0 2 0 16,3 1 0-16,0 0 0 0,-3 2 0 0,0-5 0 0,-1 3-8 16,1 5 8-16,0-5 0 0,-3 5 0 0,3-6 0 15,-6 4 0-15,0-4 0 0,0 6 0 0,-3 0 0 0,3-5 0 16,-3 2 0-16,-6 3 8 0,0 0-8 0,6 3 0 15,-6-3 8-15,0 0-8 0,0 0 0 0,5 5 0 16,-5-5 0-16,0 0 0 0,3 6 0 0,0-4 0 16,-3 9 0-16,3-6 0 0,-3 3 0 0,0-3 0 15,0 9 0-15,0-6 0 0,-3 5 0 16,3 0 0-16,0 0 0 0,-3 0 0 0,0-5 0 0,1 6 0 16,-1 2 0-16,3-3 0 0,-3 0 0 0,0-5 0 15,3 5 8-15,-3-5-8 0,0 3 0 0,0-3 9 16,0 0 2-16,0 2 0 0,3-5 0 0,-3 3 0 15,3-8 8-15,0 0 1 0,-3 6 1 0,0 2 0 16,3-8-1-16,-3 0-1 0,3 0 0 0,-6 5 0 0,-3 3-19 16,6-8 0-16,-3 0 0 0,0 0 0 0,-3 5 8 0,0-5-8 15,3-5 0-15,0 5 0 0,-3 0 8 16,0 0-8-16,0-5 0 0,4 2 0 0,-4 3 16 0,0 0-1 16,0 0 0-16,3-5 0 0,0-1 18 0,0 4 4 15,0-4 1-15,-3-2 0 0,0 3-22 0,3-3-4 16,0 3 0-16,-3-3-1 0,0 3-1 0,0-1 0 15,0 1 0-15,3 2 0 0,1-2-10 0,-4 0 0 16,6 2 0-16,-6-2 8 0,3 5-8 0,0-5 0 16,3 2 0-16,3 3 0 0,-6 0 0 0,3 0 0 15,3 0 0-15,0 0 0 16,0 0-32-16,0 0-3 0,-6 3 0 0,3 2-1069 0</inkml:trace>
  <inkml:trace contextRef="#ctx0" brushRef="#br0" timeOffset="15126.5849">22278 3815 946 0,'0'0'42'0,"0"0"9"0,0 0-41 0,0 0-10 0,0 0 0 0,0 0 0 0,0 0 88 16,0 0 16-16,0 0 4 0,0 0 0 0,0 0-53 0,0 0-11 16,0 0-1-16,0 0-1 0,0 0-10 0,0 0-1 15,-3 3-1-15,3-3 0 16,0 0-10-16,0 0-3 0,0 0 0 0,6 3 0 0,0 5-17 0,3-8 0 15,0 0 8-15,0 0-8 0,0 0 9 0,0-6-1 16,3 4-8-16,0-4 12 0,-3 1-4 0,3 0-8 16,-3-3 11-16,3 2-11 0,-4-1 8 0,1 1-8 15,0-2 0-15,0 3 0 0,0-3 0 0,0 3 0 16,-3-3 0-16,0 3 0 0,0-1 0 0,-3 4 0 16,-3 2 0-16,6-6 0 0,-6 6 0 0,0 0 0 15,0 0 8-15,0 0-8 0,0 0 17 0,0 0 0 16,0 0 0-16,0 0 0 0,0 0 7 0,0 8 2 15,-3 3 0-15,3 2 0 0,-3 0-10 0,3 3-1 16,0 0-1-16,-3 3 0 0,0 2-2 0,0-3-1 0,3 3 0 0,-3 1 0 16,0 1-3-16,0-4 0 0,3 2 0 0,-3-2 0 15,3-1-8-15,0-2 0 0,0 3 0 0,3-6 0 32,-3-5-36-32,3 0-7 0,0 2-1 0,-3-10-796 0</inkml:trace>
  <inkml:trace contextRef="#ctx0" brushRef="#br0" timeOffset="16052.8775">20287 2146 288 0,'0'0'25'0,"0"0"-25"15,0 0 0-15,0 0 0 0,0 0 265 0,0 0 48 16,0 0 10-16,0 0 1 0,0 0-188 0,0 0-39 15,0 0-7-15,0 0-2 0,0 0-44 0,0 0-10 16,0 0-2-16,0 0 0 0,0 0-21 0,0 0-11 0,6-8 10 0,0 3-10 16,0 5 0-16,3-8 0 0,3-3 0 0,3 3 0 15,-3 0 0-15,2-2 0 0,4 2 0 0,0-6 0 16,0 1 0-16,0 3 0 0,0-4 0 0,-3 1 0 16,3 0 9-16,-7 5-9 0,4-5 8 0,-3 2-8 15,3 3 13-15,-3-5-2 0,-3 5-1 0,0-3 0 16,0 4 4-16,0-4 1 0,-3 3 0 0,0 3 0 15,-6 5-5-15,0 0-1 0,6-3 0 0,-6 3 0 16,0 0-1-16,0 0 0 0,0 0 0 0,6 0 0 16,-6 0 0-16,6 8-8 0,-4 3 12 0,1 2-4 15,-3 0 6-15,0 3 1 0,3 2 0 0,-3-4 0 16,-3 4 11-16,0 1 2 0,3-3 1 0,-2 2 0 16,2-5-2-16,-3 6-1 0,0-1 0 0,0-2 0 15,3-3-26-15,0 6 0 0,0-6 0 0,3 0 0 16,0-2-110-16,0 2-27 0,2-5-6 0</inkml:trace>
  <inkml:trace contextRef="#ctx0" brushRef="#br0" timeOffset="170532.9589">9143 16002 172 0,'0'0'8'0,"0"0"1"0,0 0-9 0,0 0 0 16,0 0 0-16,0 0 0 0,0 0 368 0,0 0 71 15,0 0 14-15,0 0 3 0,0 0-352 0,0 0-70 16,3-5-14-16,-3-1-4 0,0 6-8 0,0 0-8 16,0 0 12-16,0 0-12 0,0 0 11 0,0 0-11 15,0 0 10-15,-3 8-10 0,0 0 0 0,0 6 0 16,0 4 0-16,0 3 0 0,0 6 0 0,0 2 0 16,0 5-8-16,3 6 8 0,-3-3-20 0,0 5-1 0,0-2 0 15,3 2 0-15,0 1 1 0,-3 2 0 0,3 0 0 16,-3 0 0-16,3 2 0 0,0 1 1 0,0-6 0 0,0-2 0 15,0-1 41-15,0-1 8 0,0-1 2 0,0-6 0 16,0 1-24-16,0 0-8 0,3-3 0 0,-3-3 9 16,3-4-9-16,-3-4 10 0,3 1-10 15,0-6 10-15,3-3-10 0,-3 1 0 0,3-3 0 0,0-3 0 16,3 1 0-16,0-4 0 0,-3-4 0 0,6-1 0 16,0 3 0-16,2-3-12 0,-2-2 4 0,3 0 8 15,0 2-16-15,6 0 5 0,0-2 1 0,6 2 0 16,2 1-1-16,4 2 0 0,0-3 0 0,3 3 0 15,2-3-25-15,7 3-6 0,0 0-1 0,-1 0 0 16,4 0 16-16,2 0 3 0,4 3 1 0,3-3 0 16,2-3 11-16,-2 3 1 0,2 0 1 0,4-2 0 15,-4-1 10-15,4-2 14 0,-4 0-3 0,4-1-1 0,5 1-10 16,-5-3-12-16,-1-3 2 0,1 4 1 0,2-1 9 0,1 2 0 16,-4 1 0-16,4-3 0 0,-4-2 8 0,1 4-8 15,-1 1 8-15,-2 0-8 0,-1-1 13 0,7 1-1 16,-1 2-1-16,-2-2 0 0,-1 0-11 0,-2 2 12 15,2 3-12-15,1 0 12 0,-1 0-12 0,1 3 0 16,-4-3 0-16,-2 5 0 0,-7-2 0 0,1 2 0 16,-3-2 0-16,-1 2 0 0,-2 0 11 0,0-2 0 15,-7 0 0-15,1-1 0 0,0 1 16 0,-7-3 3 16,1 0 1-16,-3 3 0 0,0-3-7 0,-6 0 0 16,-4-3-1-16,-5 3 0 0,3-3-1 0,-3 1 0 15,0-1 0-15,-3 0 0 0,-3 1-8 0,0-1-2 0,-3 0 0 0,0 3 0 16,0-5-1-16,-4 2-1 0,-2 3 0 0,0 0 0 15,3-5 1-15,-3 0 0 0,0 5 0 0,3-8 0 16,-3 3-11-16,-3-3 0 0,3 0 0 0,-3 2 0 16,3 6 0-16,0-8 0 0,-5-2-9 0,2-1 9 15,-3 3 0-15,3 0 0 0,-3-5 0 0,3 3 0 16,0-1 0-16,-3 0 0 0,3-2 0 0,-3 0 0 16,3 0 0-16,0 0 11 0,0-3-11 0,0-3 10 15,0-2 7-15,0 0 2 0,3 0 0 0,0-1 0 16,0-7 3-16,0 3 1 0,0-6 0 0,0-2 0 15,3-1-12-15,-3-2-3 0,3 3 0 0,-3-8 0 16,3-6-8-16,-3 0 0 0,0 3 0 0,0-2 8 16,3 4-8-16,-3-2 0 0,0 3 0 0,3 0 0 15,-3-1 0-15,3 1 0 0,-3 5 0 0,3 0 8 0,-3 0-8 16,0 5 0-16,0 3 0 0,0 3 0 0,0 2 17 16,-3 0-1-16,3 3-1 0,0 2 0 0,-3 3 3 0,0 1 1 15,3 4 0-15,-3-2 0 0,-3 2-3 0,3 3 0 16,0 0 0-16,0 0 0 0,0 3-4 0,-3 0 0 15,0 0-1-15,3 2 0 0,0 0-11 0,0 1 10 16,-3 2-10-16,0 0 10 0,3 0-10 0,-3 0 0 16,0 0 9-16,0 0-9 0,-2 0 0 0,2 0 0 15,0 0 0-15,0 2 0 0,-3 1 0 0,3-3 0 16,0 3 0-16,-3-3 0 0,0 0 8 0,-3 2-8 16,0-2 8-16,0 0-8 0,-3 0 20 0,1 3-1 15,-1-3 0-15,-6 0 0 0,-9 0 9 0,3 0 3 0,-3 0 0 16,-5 0 0-16,-1 0-14 0,-3 0-2 0,-2 2-1 0,-10 1 0 15,0 0-1-15,-2-1 0 0,-7 4 0 0,1-4 0 16,-1 6-4-16,-2-2-1 0,-10 2 0 16,-2 2 0-16,0 1 8 0,-4-1 2 0,1 1 0 0,-10-1 0 15,-2 1-4-15,0 2-1 0,0-2 0 0,-7-1 0 16,-5 4-13-16,0-1 0 0,3-5-12 0,-7 2 12 16,-2 4-24-16,-3-1 1 0,3-5 1 0,-3 2 0 31,-3-2-84-31,0 3-17 0,-6-3-3 0,0 0-971 0</inkml:trace>
  <inkml:trace contextRef="#ctx0" brushRef="#br0" timeOffset="174901.6593">19275 14780 345 0,'0'0'31'0,"0"0"-31"16,0 0 0-16,0 0 0 0,0 0 126 0,0 0 19 16,0 0 4-16,0 0 1 0,0 0-64 0,-3-6-13 15,3 6-2-15,0 0-1 0,-3-5-10 0,0 2-3 0,3-2 0 0,0 5 0 16,0 0 4-16,-3-5 1 0,0 0 0 0,0 2 0 15,0 0-26-15,0 1-6 0,-3-4-1 0,3 1 0 16,-3 2-13-16,0-2-4 0,0 2 0 0,1-2 0 16,-1 2-12-16,-3-2 8 0,3 3-8 0,-3-1 0 15,0-2 12-15,0-1-4 0,0 4-8 0,0-1 12 16,0-2 8-16,0 2 0 0,0 0 1 0,-3-2 0 16,3 0 24-16,-2 2 5 0,-1 1 1 0,0-1 0 15,3-2-10-15,0 2-1 0,-3 0-1 0,0 1 0 16,0-1-18-16,0 0-3 0,-3 1-1 0,-3-1 0 15,4-2-17-15,-1 2 8 0,3 1-8 0,-3-4 0 16,3 4 0-16,0-1 0 0,-3 3 0 0,3-3 0 0,0 3 0 16,1 0 0-16,-1 0-9 0,0 0 9 15,0 0-8-15,0 3 8 0,-3-3-8 0,3 5 8 0,-3-2 0 0,3 0 0 16,-3 2 0-16,4 0-8 0,-4 3 8 0,3 0 0 16,-3-3-9-16,0 3 9 0,3 0-11 0,0 3 3 15,3-3 0-15,3 0 0 0,0 2 8 0,-3 1-13 16,-3-1 5-16,1 1 8 0,-1 0-12 0,0 2 12 15,0 0-10-15,3 3 10 0,0-3-8 0,0 0 8 16,0 3 0-16,0 0-9 0,0 0-1 0,3 2 0 16,-3-2 0-16,3 0 0 0,0 3 10 0,-2-1-13 15,5 1 5-15,-3-1 8 0,0 1-13 0,3-1 5 16,-3 1 8-16,3-1-13 0,0 1 4 0,0 2 1 16,3-2 0-16,-3 2 0 0,3 3-4 0,-3-1-1 0,3 1 0 15,0 0 0-15,-3 0-1 0,3 2 0 0,0 1 0 0,3-1 0 16,-3 1 0-16,0-1 0 15,3-2 0-15,-3 2 0 0,3 1-2 0,-3-1 0 0,0-2 0 0,0 5 0 16,0-2 3-16,3 2 0 0,0-3 0 0,0 1 0 16,-3 2 5-16,0-3 8 15,0 3-13-15,3-2 5 0,-3-1 8 0,3-5-13 0,-3 3 5 0,3 0 8 16,0-3-24-16,-3 0 2 0,3 3 1 0,0-3 0 16,0 6 0-16,0-3 0 0,0-1 0 0,0 4 0 15,-3-3 6-15,2 2 2 0,-2 3 0 0,0 0 0 16,3-2 13-16,-3-1 0 0,-3-2 0 0,3 0 0 15,3 0 0-15,-3-3 0 0,3 3 0 0,0-3 0 16,-3-3 0-16,0 4-16 0,3 1 4 0,3-1 0 16,-6-4-13-16,0 1-3 0,3 2 0 0,-3 0 0 0,3 0 13 15,3 3 3-15,-6-3 0 0,3 3 0 0,3 0 12 16,-6-3 13-16,3 0-2 0,3 0-1 16,0 0-32-16,0 1-6 0,-3-4-2 0,0 1 0 15,3-1-37-15,3 1-7 0,-6-3-2 0</inkml:trace>
  <inkml:trace contextRef="#ctx0" brushRef="#br0" timeOffset="176103.2815">18579 17084 172 0,'-3'29'16'0,"3"-16"-16"16,3 1 0-16,-3-1 0 0,3 3 119 0,-3-3 21 15,0 0 4-15,0 3 0 0,3-3-108 0,-3 1-21 16,-3-4-5-16,3 3-1 0,0-2-9 0,0 2 0 0,-3-2 0 0,3 2-11 16,-3-2 11-16,3 2-13 15,0 0 5-15,-3 3 8 0,3-3 0 0,0 3 10 16,0 0 1-16,-3 0 0 0,0 0 16 0,0 0 3 0,6-1 1 0,-3 1 0 15,-3 0-9-15,0-3-2 0,3 3 0 0,0-2 0 16,0-1-30-16,0-3-6 0,-3 1-2 0,3 2 0 31,3-2-6-31,-3-1-2 0,0 1 0 0,0-1 0 0,3 1 1 0,-3-3 0 0,0 0 0 0,0 3 0 16,3-4 25-16,0 1 0 0,-3 3 0 0,3-3 0 16,0 0 13-16,0 0 8 0,3 0 2 0,-1 0 0 15,-5 0-1-15,0 0 0 0,3-1 0 16,0-1 0-16,3-1-8 0,-3 0-2 0,-3 1 0 0,6-1 0 15,0 3-1-15,0-3-1 0,-3 0 0 0,0-2 0 16,0 2-10-16,3 1 0 0,0-1 0 0,0-2 8 16,0 2 12-16,0-2 1 0,-3 2 1 0,6-2 0 15,-3-1 18-15,0 1 3 0,3-1 1 0,-3 1 0 0,3-3-29 16,-3 0-6-16,2 0-1 0,1 0 0 0,0 3-8 0,0-3 0 16,3 0 0-16,-3 0 0 0,3 0 0 0,0 2-9 15,-3-2 9-15,3 3-13 0,0 2 13 0,-3-5 0 16,2 6 0-16,4-4 0 0,-3 1 0 0,0 0 0 15,0 2 0-15,0-3 0 0,0 4 0 0,0-1 0 16,0-2 0-16,0-1 0 0,-1 1 0 0,4 0 0 16,-3-1 8-16,0-2-8 0,0 0 14 0,-3 0-1 15,3-2 0-15,-3-1 0 0,0 0 14 0,0 3 2 16,0-2 1-16,0-1 0 0,2-2-11 0,-2-1-3 16,0 1 0-16,0 3 0 0,-3-4-6 0,3 1-2 15,0 0 0-15,0-1 0 0,-3 1-8 0,3 0 0 0,-3 0 0 16,3-1 0-16,-3-2 8 0,3 3 0 15,-3-3 0-15,0 3 0 0,2-6-8 0,-2 3 12 0,0 0-12 0,0-2 12 16,-3-1-4-16,3 1-8 0,0-4 12 0,0 4-4 16,0-3 2-16,0-1 0 0,0 1 0 0,0 0 0 15,0-3 2-15,0 0 0 0,3 3 0 0,-3-6 0 16,0 3-12-16,0-2 10 0,3 2-10 0,-3 0 10 16,0 0-10-16,-1 0 12 0,-2 3-12 0,3-3 12 15,0 0 5-15,0 1 2 0,-3-1 0 0,0 0 0 16,3 0 13-16,-3-3 2 0,3-2 1 0,-3 3 0 15,0-3-11-15,0-1-3 0,0-4 0 0,0-1 0 16,0 6-7-16,0-5-2 0,0-3 0 0,3 0 0 16,-3 0-2-16,0-1-1 0,3 4 0 0,-3 0 0 15,0-4-9-15,0 4 10 0,0 2-10 0,0 0 10 16,0-2-10-16,-3 5 0 0,3 0 0 0,0-1 8 0,-3-4 6 16,3 5 1-16,0-3 0 0,-3 3 0 0,0-3 0 0,0 0 0 15,3-2 0-15,-3-3 0 0,3 2 0 0,-3-2 0 16,-3-3 0-16,0 1 0 0,6-1-15 0,-3 0 8 15,-3 0-8-15,3-2 0 16,0 2 8-16,0-2-8 0,3 2 0 0,-3-5 9 0,0 0-9 0,0 3 0 16,3 2 0-16,0 0 0 0,-3 0 0 0,0 3 0 15,3 5 0-15,-3 1 0 0,0-1 0 0,-3 3 0 16,3-3 0-16,0 3 0 0,-3-1 0 0,3 4 0 16,-3-3 12-16,3-3-4 0,0 3 12 0,0-3 3 15,-3 3 0-15,3-3 0 0,0 0-23 0,0-2 0 0,-3-1 0 16,0 1 0-16,0-1 0 0,3 1 0 0,-3-1 0 15,3-2 0-15,-3 3 0 0,3-3 0 0,3 0 0 0,-3 0-8 16,-6-1 8-16,3 1 0 0,3 5 0 0,0-2 0 16,-3 2 20-16,0 3 0 0,0 0 0 0,3 2 0 15,-6-2 0-15,3 3 0 0,3-1 0 0,-3 3 0 16,0 0 4-16,0 3 1 0,-3-3 0 0,3-2 0 16,0-1-15-16,0 3-10 0,0-2 12 15,0-1-12-15,3 1 0 0,-3 2 0 0,0-3 0 0,0 1 0 16,3-3 9-16,-3 2-1 0,3 1-8 0,-3 2 12 15,3-3 2-15,0 3 0 0,-3 3 0 0,0 0 0 16,0 0 6-16,-3 0 2 0,6 2 0 0,-3 0 0 16,-3-2-2-16,3 3 0 0,0-1 0 0,-2 0 0 15,2-2-6-15,-3 3-2 0,0-1 0 0,0 0 0 16,3 1-12-16,0-1 11 0,0-2-11 0,-3 2 10 0,3 1-10 16,-3-1 0-16,3-2 0 0,-3 5 8 0,3-3-8 15,-3 1 8-15,3-1-8 0,-3 6 8 0,3-3-8 0,-3 0 12 16,3 3-12-16,0 0 12 0,-6 2 0 0,3 0 0 15,3 1 0-15,-6-1 0 0,0 3-12 0,1 0-17 16,-1 0 4-16,-3 0 1 0,0 3-7 0,-3-3-1 16,-3 0 0-16,0 0 0 15,-3 0-148-15,1-3-31 0</inkml:trace>
  <inkml:trace contextRef="#ctx0" brushRef="#br0" timeOffset="178487.4864">19543 14515 1594 0,'0'0'71'0,"0"0"14"0,0 0-68 0,0 0-17 0,-3 5 0 0,3 1 0 16,0-6 76-16,-3 5 12 0,0 0 3 0,-3 1 0 16,3-1-54-16,-3 3-10 0,3 0-3 0,0 2 0 15,6 1-16-15,-3 2-8 0,-3 3 8 0,0 2-8 16,0 1-12-16,0 2-7 0,-3 0-1 0,0 3-1 15,3 0 6-15,0 2 2 0,0 1 0 0,0-3 0 16,1-1-3-16,-1-4-1 0,-3 0 0 0,3-1 0 31,0-2-8-31,0-3-2 0,3-5 0 0,0 3 0 0,-3-3 27 0,3-3 0 0,0-5 0 0,0 0 0 16,0 0 15-16,0 0 8 0,0 0 1 0,-6-3 1 16,3-5 1-16,0 0 0 0,3-5 0 0,0 0 0 15,0-6 7-15,0 1 2 0,0-3 0 0,3-3 0 16,0-3-15-16,0 1-4 0,-3-3 0 0,6 2 0 0,0-2-8 15,0 3-8-15,0-3 9 0,2 2-9 0,-5-2 8 0,3 3-8 16,6 2 0-16,-3 0 9 0,0 3-9 0,3 2 10 16,3 4-10-16,-3 1 10 0,0-2-10 0,3 9 0 15,-1-4 0-15,1 6 0 0,0-3-17 0,0 5-6 16,-3 3-1-16,0 0 0 16,0 3-13-16,-3 2-3 0,0 3-1 0,0 0 0 15,0 2 22-15,0-2 5 0,-4 3 1 0,-2 2 0 0,0 0 29 0,0-2 5 16,-3 2 2-16,0 0 0 0,-3-2 35 0,0 5 7 15,0-3 2-15,-2 3 0 0,-4-5-15 0,0 2-4 16,-3-3 0-16,3 1 0 0,-3 0-28 0,-3-3-7 0,-3-1-1 16,6 1 0-1,-6-2-44-15,4-4-8 0,-4 1-3 0,3-3 0 16,0 0-150-16,0-3-31 0,-9-5-5 0,15-2-2 0</inkml:trace>
  <inkml:trace contextRef="#ctx0" brushRef="#br0" timeOffset="179989.854">19427 14203 115 0,'0'0'0'0,"0"0"10"0,0 0-10 0,0 0 0 0,-3 5 0 0,3-5 0 16,0 8 324-16,0-8 64 0,-6 5 12 0,6-5 2 16,0 0-265-16,0 6-53 0,0-6-10 0,0 0-2 15,0 0-29-15,0 0-6 0,0 0-1 0,0 0 0 16,0 0-19-16,0 0-4 0,0 0-1 0,0 0 0 15,0 0-12-15,9-3 9 0,0-2-9 0,3-1 8 16,-6 1-8-16,3 0 0 0,0 0 0 0,-1-1 0 0,7 1 0 0,-3 5 0 16,0-3 0-16,0 3 0 0,0 0 0 0,0 3 0 15,-3 0 9-15,3 2-9 0,-3 0 12 0,3 0-1 16,-4 3-1-16,-2 3 0 0,3-3 8 0,3 3 2 16,-6-1 0-16,3-2 0 0,-3 0-7 0,3 0-1 15,-3 0 0-15,3-3 0 16,-6 0-1-16,3-2-1 0,-3 0 0 0,-3-3 0 0,0 0 10 0,6 0 1 15,-6 0 1-15,6-3 0 0,-3-2-22 0,0 0 0 16,0-3 0-16,3 0 0 0,-3-3-17 0,-3 3-2 16,0-2 0-16,3-1 0 15,0 3-25-15,-3-3-6 0,0 3-1 0,0 3 0 16,3 0-113-16,0 0-22 0,-3 5-5 0,0 0-1 0</inkml:trace>
  <inkml:trace contextRef="#ctx0" brushRef="#br0" timeOffset="183191.4726">19859 14441 1400 0,'0'0'62'0,"0"0"13"0,0 0-60 0,0 0-15 15,0 0 0-15,0 0 0 0,0 0 52 0,0 0 8 16,0 0 2-16,0 0 0 0,-6 3-38 0,6-3-8 16,-3-3-2-16,3 3 0 0,0 0-3 0,0 0-1 15,0 0 0-15,0 0 0 0,0 0 16 0,0 0 3 16,0 0 1-16,0 0 0 0,0 0 9 0,6 0 1 16,-1-3 1-16,4-2 0 0,0 0-9 0,0 2-3 15,-3-2 0-15,3 0 0 0,3-1-6 0,-3 1-2 16,-3-3 0-16,3 0 0 0,-3 0 8 0,3-2 2 0,-6 2 0 0,3-3 0 15,0 3-31-15,0 0-13 16,0 0 1-16,-3 3 0 0,-3-3 12 0,2 0 0 0,1 0 0 0,0 0-9 16,-3 3 9-16,0 0 0 0,0 2 0 0,0 3 0 15,0 0 16-15,0 0 0 0,0 0-1 16,0 0 0-16,0 0 14 0,0 0 3 0,0 0 1 0,0 0 0 16,0 0-9-16,0 8-3 0,-3 2 0 0,0 4 0 15,3 2-7-15,-2-1-2 0,-1 7 0 0,-3-4 0 16,3 3-12-16,0 0 0 0,-3 1 8 0,0-1-8 31,0 0-28-31,0 0-9 0,3-2-2 0,0-1-682 0,-3-2-137 0</inkml:trace>
  <inkml:trace contextRef="#ctx0" brushRef="#br0" timeOffset="204405.8709">21817 16237 1407 0,'0'0'62'0,"0"0"14"0,0 0-61 0,0 0-15 0,0 0 0 0,0 0 0 15,0 8 108-15,0-8 20 0,0 0 3 0,0 0 1 16,0 0-48-16,0 0-10 0,0 0-2 0,0 0 0 15,0 0-32-15,0 0-6 0,0 0-2 0,0 0 0 16,6 6-20-16,3 2-4 0,0-3 0 0,0 0-8 16,0-5 22-16,3 6-2 0,0-4-1 0,2 1 0 15,1-1-8-15,0-2-2 0,3 6 0 0,-3-4 0 16,0-2-9-16,3 0 0 0,0-2 0 0,-4 2 8 16,4 0-16-16,-3-3-4 0,3-2-1 0,-3 2 0 15,-3 1-32-15,0-1-7 0,-3-2 0 16,0-1-611-16,-3 1-121 0</inkml:trace>
  <inkml:trace contextRef="#ctx0" brushRef="#br0" timeOffset="204658.8697">21850 16298 1209 0,'0'0'108'0,"9"6"-87"0,3-1-21 0,0 0 0 15,-1 1 206-15,4-1 37 0,3-3 7 0,3 4 2 16,-3-6-161-16,0 2-32 0,0-4-7 0,-3 2 0 16,2 0-37-16,-2 0-7 0,0-6-8 0,-3 4 11 31,0-1-40-31,0 1-8 0,-3 2-2 0,0-3-625 0,-3-2-126 0</inkml:trace>
  <inkml:trace contextRef="#ctx0" brushRef="#br0" timeOffset="205780.8413">22487 16169 1094 0,'0'0'97'0,"0"0"-77"0,0 0-20 0,0 0 0 16,0 0 160-16,0 0 28 15,0 0 5-15,0 0 2 0,0 0-91 0,0 8-19 0,-3-3-3 0,3-5-1 16,0 0-27-16,-3 8-6 0,0-3 0 0,3 3-1 16,0 0-16-16,-3-3-3 0,3 3-1 0,0 0 0 15,0 0 8-15,0 0 1 0,0 0 1 0,0 3 0 16,3 2-23-16,0 3-5 0,0-3-1 0,0 5 0 15,-3 4-8-15,3 1 0 0,0 1 0 0,0 0 0 32,-3 3-25-32,3-1-7 0,0 0-2 0,0 1 0 0,-3-1 5 15,0 1 1-15,3-1 0 0,-3-5 0 0,0-2 14 0,0-3 3 0,0-6 1 0,0 1 0 16,0-3 10-16,0-3 0 0,0 3 0 0,0-8 0 16,0 0-18-16,0 0-2 0,0-13 0 0,-3-3 0 15,0-2 20-15,0-1 0 0,3-2 0 0,-3 2 0 0,3-2 0 0,-3 0 0 16,3 0 0-16,-3 0 0 0,3-3 12 0,-3 3 5 15,3-6 2-15,0 1 0 0,3-1-19 0,0-2 0 16,-3 3-11-16,3-3 11 0,0 0 0 0,3-3 16 16,3 5-2-16,-3 1 0 0,2-1-2 0,1 4-1 15,0 1 0-15,3 1 0 0,0 3-3 0,-3 5 0 16,3-1 0-16,0 1 0 0,3 5-8 0,3 3 0 16,-3 0 9-16,2 5-9 0,1-3 0 0,-3 3 0 15,0 3 0-15,0-3 0 0,0 5 0 0,3-3 0 16,-3 4-10-16,-1-1 10 0,1 3-10 0,-3 0 10 15,0 0-8-15,0 2 8 0,-3-2 0 0,0 3 0 0,-3 2 0 0,-3-2 8 16,0 2 26-16,-3 0 6 16,0 3 0-16,0-3 1 0,-6 3-13 0,0 0-4 0,-3 5 0 0,-3-2 0 15,0-1-4-15,-6 1 0 0,0-3-1 0,1 0 0 32,-1-1-38-32,0-4-7 0,-3-6-2 0,0 1 0 15,0-1-95-15,3-5-19 0,-2-3-4 0,5-2-837 0</inkml:trace>
  <inkml:trace contextRef="#ctx0" brushRef="#br0" timeOffset="206542.2103">22412 15812 1796 0,'0'0'80'0,"-3"5"16"0,0 3-77 15,3-8-19-15,0 0 0 0,0 0 0 0,-3 5 45 0,3-5 6 16,0 0 1-16,0 0 0 0,0-5-26 16,0-3-5-16,0 3-1 0,0-6 0 0,0 0-8 0,3 1-1 15,0-6-1-15,0 3 0 0,0-1 10 0,3-1 1 16,0 1 1-16,0-2 0 0,0 3-14 0,0 0-8 16,0 0 8-16,3 2-8 0,-3 1 8 0,3 4-8 15,-3-2 8-15,3 6-8 0,-3-1 14 0,3 3-2 16,-3 3 0-16,6-1 0 0,-4 6 3 0,4 0 0 15,-3 5 0-15,6 1 0 0,-3-1-15 0,3 0 8 16,0 6-8-16,3-6 0 0,-3 0 0 0,-1 0 0 16,-2 1 0-16,0-6 0 0,3-1 0 0,-3 1 8 15,0-2-8-15,0-4 0 0,-3 1 12 0,3-3 0 0,-3 0 0 16,0-3 0-16,-3-2-12 0,2 0 9 0,-2-3-9 0,0 0 8 16,0-3-8-16,0-2-16 0,-6 0 4 0,0 0 1 31,3-6-87-31,-3 3-18 0,-3-2-3 0,3-3-796 0</inkml:trace>
  <inkml:trace contextRef="#ctx0" brushRef="#br0" timeOffset="207428.3001">23076 15486 1324 0,'0'0'59'0,"0"0"12"0,0 0-57 0,-3 5-14 15,3-5 0-15,0 0 0 0,-3 8 216 0,3-8 40 16,0 0 8-16,0 6 1 0,0-6-165 0,-6 8-32 16,3-3-8-16,-3 0 0 0,0 3-7 0,0 0-1 0,-3 0 0 0,4 5 0 15,-1-2-10-15,-3 5-2 0,3-1-1 0,-3 4 0 16,3 2-29-16,0 0-10 0,0 3 0 16,0-3 9-16,3 3-9 0,-3-5-16 0,3-1 4 0,0-2 1 15,3 0 2-15,3-5 0 0,0-1 0 0,0-2 0 16,3-3 9-16,0-2-8 0,3 0 8 0,0-6-8 15,3 3 8-15,0-8 0 0,-1 0 0 0,7-2 0 16,0-1 0-16,-3-5 11 0,3 0-1 0,-3-2 0 16,0-4 7-16,-3 1 2 0,3 0 0 0,-4 3 0 15,4-4 1-15,-6 4 0 0,0-1 0 0,-3 4 0 16,-3-1-6-16,0 0-1 0,-6 3 0 0,-3-1 0 16,-3 1-13-16,-3 3 11 0,-3-4-11 0,-5 4 10 15,-7-4-74 1,-6 4-16-16,-6 2-2 0,-2 3-1162 0</inkml:trace>
  <inkml:trace contextRef="#ctx0" brushRef="#br0" timeOffset="210400.9643">5449 11610 2257 0,'-21'5'100'0,"12"-2"20"0,-3 0-96 0,-3-1-24 0,1 3 0 0,-4-2 0 16,0 2 21-16,-3-2-1 0,-3 2 0 0,0 1 0 15,-2 2-20-15,-1-1 0 0,-3 1 0 0,-3 0 8 16,-5 6-23-16,-1-4-4 0,0 3-1 0,-2 1 0 16,-4 2-24-16,3 5-4 0,-2 0-2 0,2 5 0 15,0 3 25-15,3 6 5 0,-2-1 0 0,2 6 1 0,0 2 19 0,7 1 0 16,-4 4 0-16,6 3 9 0,3 3-1 0,-2 0-8 15,8 3 12-15,-3-1-4 0,12 1-8 0,0 0 0 16,3 4 9-16,9-1-9 0,6 1 16 0,0 1-2 16,9 0 0-16,9 0 0 0,3 0-2 0,5 0 0 15,10-3 0-15,0-3 0 0,5-7 12 0,1-8 1 16,9-8 1-16,2-9 0 0,-2-7-13 0,2-3-2 16,4-7-1-16,-7-9 0 0,-2-2-10 0,8-6 0 15,-8-7 0-15,2-6 0 0,4-3 0 0,-6-4 8 16,-1-9-8-16,-2-5 8 0,-4-3 4 0,4-5 0 0,-9-7 0 0,-1-9 0 15,4-5 16-15,-6 0 3 0,-4-3 1 16,1 0 0-16,-6-5 20 0,-6 0 5 0,-1 5 1 0,-5 1 0 16,-6 2-10-16,-9 2-1 15,-3 3-1-15,-9 1 0 0,-12 1-6 0,-8 7 0 0,-7 1-1 0,-15 6 0 16,-5 9-30-16,-19 6-9 0,-17 7 0 0,-9 12 0 31,-21 17-104-31,-9 17-27 0,-18 22-5 0,-21 24-2 0</inkml:trace>
  <inkml:trace contextRef="#ctx0" brushRef="#br0" timeOffset="230435.6101">4624 7845 345 0,'-14'-5'31'0,"2"2"-31"16,-3 0 0-16,0 1 0 0,0-1 147 0,-9 0 23 16,3 1 5-16,1-1 1 0,5 0-62 0,-6-2-12 15,3 5-2-15,-3-2-1 0,-3-1-62 0,6 3-12 0,-2-3-2 0,-7 3-1 16,6 0-13-16,0 0-9 0,0 0 12 16,0 3-12-16,1-3 0 0,-1 5 0 0,-9-2 0 0,9 2 0 15,-6 0 0-15,4 3 0 0,-4 3 0 16,3-1 0-16,3 4-11 0,-3 2 11 0,1-1-12 0,-1 4 12 15,3 0-18-15,3 4 3 0,-3 4 1 0,0-1 0 16,1 6 2-16,5 2 0 0,0 6 0 0,-3 0 0 16,6-1-4-16,-3 4 0 0,3 2 0 0,0 0 0 15,6 2 16-15,0 4-9 0,0 4 9 0,6 1-8 16,6-1 8-16,-3 4 0 0,6-1 0 0,3-5 0 16,0 0 0-16,6-6 0 0,3-2 0 0,6-8 0 15,-4-5 17-15,7-6-1 0,-3-4 0 0,9-7 0 16,2-4 15-16,10-6 2 0,-12-5 1 0,8-5 0 15,1 0-10-15,6-6-3 0,-4-2 0 0,4-3 0 16,-7-2-1-16,7-4-1 0,-3-1 0 0,-1-4 0 0,1 1-19 0,-3-1 0 16,-4-2 0-16,-5 0 0 0,3-3 0 0,-4 0 0 15,1 1 8-15,-6-1-8 16,-3 0 25-16,-6-2 2 0,2 5 0 0,-2-3 0 0,3 0 21 0,-6 0 5 16,-6 1 1-16,0-1 0 0,-3-2-1 0,3-1 0 15,-10-2 0-15,-2 3 0 0,0-3 2 0,-2 0 0 16,-4 0 0-16,-3 0 0 0,3 2-29 0,-9 1-6 15,3 2 0-15,-3 0-1 0,-3 1-2 0,-3 1 0 16,-5 1 0-16,2 6 0 0,-9-4-9 0,0 1-8 16,0-1 12-16,-2 9-12 0,-4-1 0 0,-3 3-12 15,4 0 0-15,-4 6 0 0,6-1 12 0,-2 3 10 16,5 0-2-16,3 6 0 0,3-1-8 0,3 3-11 0,4 0 3 16,-1 5 0-1,3 1-16-15,3-1-4 0,0 0 0 0,3 0 0 16,0 1-21-16,3 2-5 0,-2 0-1 0,2 2 0 15,6-2-10-15,-9 3-3 0,6-3 0 0,3 0 0 16,-3-3 20-16,3 0 4 0,3-5 1 0,-3 6 0 0,-3-1 30 0,3-3 13 0,3-2-12 0,-3 3 12 16,3-3 0-16,0 0 0 0,0 0 0 0,0 0 0 15,0 0 8-15,0 0-8 0,0 0 8 0,0 0-8 16,0 0 0-16,0 0 0 0,0 0 8 0,0 0-8 16,0 0 0-16,0 0 0 0,0 0 0 0,0 0 0 15,0 0 0-15,0 0 8 0,0 0-8 0,0 0 8 16,0 0-8-16,0 0 8 0,0 0-8 0,0 0 8 15,-3-3-8-15,3 3 0 0,0 0 0 0,0 0-506 16,0 0-98-16</inkml:trace>
  <inkml:trace contextRef="#ctx0" brushRef="#br0" timeOffset="254456.6128">5830 9033 288 0,'0'0'25'0,"0"0"-25"15,0 0 0-15,0 0 0 0,0 3 78 0,-9-1 10 16,3 1 3-16,0-3 0 0,6 0-44 0,0 0-9 0,-3 0-2 0,3 0 0 15,-3 2-16-15,-3 1-4 0,3 0-1 0,3-3 0 16,-6 2 0-16,6-2 0 0,0 0 0 0,0 0 0 16,-3 6 5-16,-3-1 2 0,6-2 0 0,0-3 0 15,0 0 6-15,0 0 2 0,0 0 0 0,-9 2 0 16,9-2-2-16,-3 6-1 0,3-6 0 0,0 0 0 16,0 0-11-16,0 0-3 0,0 0 0 0,0 0 0 15,-8 0-13-15,8 0 9 0,0 0-9 0,0 0 8 16,0 0-8-16,0 0 0 0,0 0 0 0,-3 5 0 15,3-5 0-15,0 0 0 0,0 0 0 0,-3 8 0 16,3-8 0-16,0 5 0 0,-3 3 0 0,3-3 0 16,0 3 0-16,0-8 0 0,0 0 0 0,-3 6 8 0,3 1-8 0,0 1 0 15,0 0 0-15,0 0 0 0,0-2 0 0,0 2 0 16,0-1 0-16,0 1 0 0,0 0 0 0,0 0 0 16,0 3 0-16,0-1-11 0,0 1 11 0,0 0 0 15,-3 2 0-15,0 0 0 16,0 0 0-16,3 3 0 0,-3 0 8 0,0 3-8 0,0-1 0 0,3 1 0 15,-6 2-10-15,6 0 10 0,-3 0-8 0,3 3 8 16,-3 2 0-16,3 1 0 0,-3-3-9 0,0 2 9 16,0-2 0-16,3 0-9 0,-3 0 9 0,3-1 0 15,0 1 0-15,-3 0-8 0,3 0 8 0,-3 2-8 16,0 3 8-16,3-2-8 0,-3-1 8 0,3 3-8 16,-3 6 8-16,3-3-8 0,-3-3 0 0,3 2 0 0,0-2 0 15,0 3 0-15,0 0-3 0,3 0 0 0,-3-1 0 0,0 1 0 16,0 0 11-16,0 2-8 0,0-2 8 0,3 3-8 15,-3 2 8-15,0 0 0 0,0 0 0 0,0 2 0 16,3-2 0-16,-3-2 0 0,3 2 0 0,-3 0 0 16,0 0 0-16,0 0 0 0,0 5 0 0,0 1 0 15,0-1 0-15,0 0 0 16,0-2 0-16,0 2 0 0,0-2 0 0,0-3 0 0,0 0 8 0,0 0-8 16,3 0 0-16,-3 3 8 0,0 0-8 0,3-3 0 15,0 2 0-15,0-4 9 0,-3 2-9 0,0-6 0 16,3 4 0-16,0-1 0 0,-3 1 0 0,3-4-9 15,0 4 9-15,-3-1-12 0,0 3 12 0,0 0-12 16,0 3 12-16,0 0-12 0,0-1 12 0,0-2-12 16,0 0 12-16,-3 0 0 0,3-2 0 0,-3-1-8 0,3 3 8 15,-3-2 0-15,3 4 0 0,0-2 0 0,0 3 0 16,-3 0 0-16,0-3 0 0,3 3 0 0,-3-1 0 0,3 1 8 16,-3-3-8-16,0 0 0 0,3 0 9 0,0 3-9 15,-3-1 12-15,3 1-12 0,-3 0 12 0,3-3-12 16,0-5 12-16,0 2-12 0,0-2 0 0,3-1 0 15,-3 1 0-15,0 0 0 0,0-3 0 0,0 3-9 16,0 0-1-16,0-1 0 0,0-2-7 0,0 3-2 16,0 3 0-16,3-1 0 0,0 0 5 0,-3-2 1 15,0 2 0-15,0-2 0 0,0 3 13 0,0-4 0 16,0 1 0-16,3 0-9 0,0 2 9 0,-3-2 0 16,3 0 0-16,0 2 0 0,-3 1 0 0,3-1 0 0,-3-5 0 0,0 3 0 15,0-3 0-15,0 0 0 0,0 0 0 0,0-2 0 16,3 2 0-16,-3-3 0 0,3 3 0 0,-3 0 0 15,0-2 0-15,6 2 0 0,-6 0 0 0,0 0 0 16,0 0-12-16,0-2-1 0,3 2 0 0,0-3 0 16,0 1-6-16,0-1-1 0,0-2 0 0,0 2 0 15,-3-4 8-15,0 1 2 0,3 1 0 0,-3 0 0 16,3 0 10-16,-3 0 14 0,3-1-3 0,0 1-1 16,-3-3-10-16,3 3 0 0,-1-3 0 0,-2 3 0 15,3-3 0-15,-3 3 8 0,3-3-8 0,-3 1 8 16,0-1-8-16,3-3 10 0,-3 3-10 0,6-2 10 15,-6 2-10-15,0 0 0 0,0-2 0 0,3 2 0 16,-3 0 0-16,0 3 0 0,0 0 0 0,3 0 8 16,-3-6-8-16,0 3 8 0,3-2-8 0,-3-1 8 0,3 3 7 0,0-2 1 15,0 0 0-15,-3-4 0 0,3 4-16 16,-3-3-15-16,3 0 3 0,-3-3 1 0,3 3 11 0,0-3 0 16,-3 0-9-16,3 0 9 0,-3 3 0 15,3-2 0-15,0-1-9 0,-3 0 9 0,3-2-8 0,0 2 8 16,3 0-12-16,-6 0 12 0,0 3 0 0,0-3 0 15,0 1 0-15,0-1 0 0,0 3 0 0,0 0 0 16,0-6 0-16,-6 3 0 0,6-2 0 0,-3 0 0 16,3 2 0-16,-3-3 0 0,3 1 0 0,0 0 0 15,-3-4 0-15,3 4 0 0,0 0 12 0,-3-1-4 16,3 1-8-16,-3-1 12 0,6-2-12 0,-3 0 0 16,-3 3 8-16,3-1-8 0,3-2 0 0,-3 0 0 15,0 0 8-15,-3 0-8 0,3 0 0 0,0 0 0 16,0-3 0-16,0 3 0 0,0-2 0 0,0 2 0 0,0-3 8 0,3 3-8 15,-3-3 0-15,0 0 0 0,0 3 0 16,0-2 0-16,0-4 0 0,0 4 0 0,0-1 0 0,0 3 0 16,0-3 0-16,3 0 9 0,-3 3-9 0,3-2 8 15,-3 1-8-15,0 1 0 0,-3-2 0 0,3 2 0 16,0 2 16-16,0-2 2 0,0 0 0 0,3 0 0 16,-3-3-9-16,0 3-1 0,0 0-8 0,0 0 12 15,0 0-3-15,0-3-1 0,0-5 0 0,3 11 0 16,0-3-8-16,-3 0-14 0,0-8 3 0,0 8 1 15,0 0 19-15,0 2 4 0,0-10 1 0,0 8 0 16,0-8 5-16,0 8 1 0,0-8 0 0,0 11 0 16,0-1-12-16,0-2-8 0,0 0 12 0,0 0-12 15,0 0 8-15,-3-3-8 0,3 3 0 0,0-2 0 16,0-6 12-16,0 8 0 0,0-1-1 0,0-7 0 0,0 0-11 0,0 8 0 16,0-2 0-16,0 2 8 0,0-8-8 0,0 5 0 15,0-5 0-15,0 0 0 0,0 0 0 0,0 0 0 16,0 5 0-16,0 1 0 0,-3-4 0 0,3-2 0 15,0 0 0-15,0 0 0 0,0 0 0 0,0 0 0 16,0 0 0-16,0 8 0 0,-3-3 0 0,3-5 0 16,0 0 0-16,0 0 0 0,0 0 0 0,0 0 0 15,0 0 0-15,0 0 0 0,0 0 0 0,0 0 0 16,0 0 0-16,0 0 0 0,0 0-9 0,0 0 9 16,0 0 0-16,0 0 0 0,0 0-12 0,0 0 12 15,0 0-12-15,0 0 12 0,0 0-8 0,0 0 8 0,0 0 0 16,0 0 0-16,0 0 0 0,0 0 0 15,0 0 0-15,0 0 0 0,0 0-14 0,0 0 4 0,0 0 1 0,0 0 0 32,-3-5-33-32,0 0-6 0,0 0-2 0</inkml:trace>
  <inkml:trace contextRef="#ctx0" brushRef="#br0" timeOffset="272653.3296">21990 2725 288 0,'0'0'25'0,"0"0"-25"16,0 0 0-16,0 0 0 0,0 0 166 0,0 0 28 15,-6 0 6-15,6 0 0 0,-6 8-97 0,6-8-20 16,0 0-4-16,0 0-1 0,0 0-20 0,-6 0-4 15,0 0-1-15,6 0 0 0,0 0-11 0,0 0-2 16,-6 5-1-16,3 3 0 0,3-8-11 0,0 6-3 0,-3 7 0 0,3 0 0 16,3 0-1-16,0 9 0 0,3 1 0 0,0 6 0 15,0 8-4-15,3 8-2 0,0 3 0 0,0 16 0 16,3 7-18-16,-1 8 0 0,4 6 8 0,0 13-8 16,0 5 0-16,0 16 0 0,0-2 0 0,0 10 0 15,3 8 0-15,-4 0-9 0,-2 2 9 0,0 1-8 16,-3-1 8-16,0-2 0 0,0-3 0 0,0-7 0 15,0-9 0-15,0-2 11 0,-3-5-1 0,3-12 0 16,-3-7 46-16,0-5 10 0,3-8 2 0,-3-8 0 16,5-6-4-16,-2 1-1 0,-3-6 0 0,3-5 0 15,3 2-22-15,-3-12-4 0,0-1-1 0,0-2 0 16,0-11-36-16,0-3 0 0,-3-5 0 0,0-2 0 16,3-3-24-16,-3-6-4 15,0-4 0-15,2-4 0 0,-2-2-128 16,0-8-25-16,0-2-6 0,-3-11-679 0</inkml:trace>
  <inkml:trace contextRef="#ctx0" brushRef="#br0" timeOffset="273353.082">21897 2908 345 0,'0'0'31'0,"0"-6"-31"0,0-1 0 0,-3 1 0 15,3-2 200-15,0 3 35 0,0-6 6 0,0 4 2 16,0 1-145-16,0-2-29 0,3 0-5 0,-3 3-2 16,3-3-6-16,-3 3-2 0,0-3 0 0,0 3 0 15,3-3-30-15,-3 5-7 0,0 3-1 0,0 0 0 16,0 0 11-16,0 0 1 0,0 0 1 0,0 0 0 0,-3 5-16 15,0 6-3-15,0 2-1 0,-2 0 0 0,2 9-9 0,-3-4 0 16,3 1 0-16,0 2 0 0,0-3 0 0,0-2 0 16,3-3 0-16,0 1 0 0,0-1 0 0,0-3 0 15,3-2 0-15,-3-2 0 0,0-6 12 0,0 0 0 16,0 0 0-16,0 0 0 0,9 0 20 0,0 0 4 16,-1-6 0-16,1-2 1 0,0-2 1 0,-3-1 0 15,3-2 0-15,0 0 0 0,0 2-14 0,0-10-2 16,-3 5-1-16,3 0 0 0,-3-5-5 0,3 3-2 15,-3-1 0-15,0 6 0 0,0-6-6 0,0 6 0 16,-3 0-8-16,2 0 12 0,-2 5-12 0,3 2 0 0,-3-2 0 16,0 3 0-16,-3 5 8 0,3-8-8 15,-3 8 0-15,0 0 9 0,0 0 3 0,0 0 0 0,0 0 0 0,0 0 0 16,9 3-12-16,-3 2 10 0,0 3-10 0,-3 3 10 16,3-3-10-16,-3 0 0 0,-3 2 9 15,3 3-9-15,-3 1 0 0,0-6 0 0,-3 2 0 0,3 3 0 16,-6 1 24-16,3-6 11 0,-3-1 1 0,0 4 1 15,-6 2-9-15,3-7-3 0,-2 1 0 16,2 1 0-16,-3 3-9 0,-3-3-1 0,3-8-1 0,0 0 0 16,0 5-22-16,-3-5-5 0,6 0-1 0,0 0 0 31,-3 0-153-31,3 0-30 0</inkml:trace>
  <inkml:trace contextRef="#ctx0" brushRef="#br0" timeOffset="274677.3587">21814 6845 2091 0,'-15'13'92'0,"9"-5"20"0,-3 0-89 0,3 2-23 0,0-4 0 0,3-1 0 16,0-2 55-16,1-3 6 0,2 0 2 0,0 0 0 15,0 0-39-15,0 0-8 0,8-6-2 0,1-2 0 16,3-2-14-16,-3-3 0 0,3-6 0 0,-3 1 0 16,6-4 0-16,-3-1 0 0,0-1 0 0,0 0 0 15,0 0 0-15,-1 0-12 0,-2 1 1 0,0 1 0 16,-3 4-5-16,0-1-2 0,0 3 0 0,0 6 0 15,-3 5 6-15,0-6 2 0,-3 6 0 0,0 5 0 16,0 0 10-16,0 0 0 0,0 8 0 0,0 2 0 0,0 3 0 0,0 9 11 16,-3-1-3-16,0 8 0 0,3 0-8 0,0 3 12 15,3 2-12-15,0 3 12 0,-3 3-12 16,3-3 0-16,0-3 0 0,3 1 0 16,-3-1-27-16,3-2-7 0,-3-3-2 15,3-3-618-15,-3 1-124 0</inkml:trace>
  <inkml:trace contextRef="#ctx0" brushRef="#br0" timeOffset="274829.9479">22287 7096 2343 0,'-3'19'52'0,"0"-9"10"0,-3 1 2 0,1-1 2 0,-1 4-53 0,3-4-13 0,-3 1 0 0,3-1 0 15,3-2 50-15,0 0 7 0,0 0 2 0,0-8 0 16,0 0-59-16,9 3-19 0,-9-3 0 0,9-5-727 16,2-6-146-16</inkml:trace>
  <inkml:trace contextRef="#ctx0" brushRef="#br0" timeOffset="275211.6175">22621 6427 1382 0,'0'0'123'0,"0"0"-99"16,0 0-24-16,-6 5 0 0,0-2 167 0,6-3 28 16,-3 8 5-16,-3-3 2 0,0 0-110 0,0 3-23 15,0 3-4-15,0-6-1 0,0 3-39 0,0 3-8 16,0 2-1-16,0 0-1 0,-3 3-15 0,3 2 0 0,-3 1 0 0,7 2 0 16,-7 3 0-16,6 2-10 0,-3-4 2 0,6 1 0 15,-3 1 8-15,3-3 0 0,3 0-9 0,0-2 9 16,3-3-20-16,0-3 0 0,-1-2 0 0,4-6 0 31,3 3-37-31,3-5-7 0,-6-1-2 0,6-4 0 16,-3-4-46-16,3-2-8 0,0 0-3 0,-3-2-409 0,-1-3-81 0</inkml:trace>
  <inkml:trace contextRef="#ctx0" brushRef="#br0" timeOffset="275370.4404">22796 6596 172 0,'6'-3'16'0,"0"-5"-16"0,-3 3 0 0,3-3 0 15,0 6 340-15,0-6 64 0,0 2 14 0,-3 1 2 16,-3 5-221-16,0 0-45 0,0 0-9 0,0 0-1 15,0 0-48-15,0 0-8 0,0 0-3 0,0 11 0 16,0-1-32-16,-3 6-6 0,0 5-2 0,-3 6 0 16,-3 5-29-16,0 5-5 0,0 8-2 0,-3 2 0 0,-2 9-9 0,2-3 8 15,3 0-8-15,0-1 8 16,0-1-160-16,0-1-33 0</inkml:trace>
  <inkml:trace contextRef="#ctx0" brushRef="#br0" timeOffset="283060.6801">5779 9091 288 0,'0'0'25'15,"0"0"-25"-15,0 0 0 0,0 0 0 0,-6-3 259 0,6 3 46 16,0 0 10-16,-6-2 1 16,6 2-192-16,-5 0-38 0,-1 2-8 0,6-2-2 15,-6-2-43-15,0 4-9 0,0 4-1 0,0 4-1 0,3 1-22 0,-6 2 0 16,6 3 0-16,-3 8 0 0,3 2-9 0,-3 3 0 15,3 0 0-15,-3 6 0 0,3 2 9 0,-3 5-8 16,0 1 8-16,0 2-8 0,-3 0 8 0,0 0-8 16,0 0 8-16,3-6-8 0,-2-2-4 0,5-2 0 15,-9-4 0-15,6-4 0 0,-3-9 12 0,3 1 0 16,0-6 0-16,0 0 0 0,3-5 0 0,0-5 16 16,3-3-4-16,-6-5-1 0,6-3-11 0,0-6 10 15,0-1-10-15,0-4 10 0,6-2-10 0,-6-3 0 16,3-2 0-16,3-1 0 0,0 1 0 0,0-1 0 0,0-4 0 15,0 1 0-15,3 4 0 0,0-1 0 0,-1 1 0 16,1 0 0-16,0-1 10 0,-3 3 6 0,3 3 2 0,0 0 0 16,0 0-8-16,0 2-2 15,0 3 0-15,0-2 0 0,0 2 13 0,-3 3 3 0,3 2 0 0,-3 1 0 16,3 2 6-16,-6 2 2 0,0-2 0 0,2 6 0 16,1-1-12-16,-6 3-1 0,9 0-1 0,-3 5 0 15,3 3-4-15,0 6-1 0,-3-1 0 0,3 5 0 16,3 6-13-16,3 0 8 0,-3 2-8 0,3 4 0 15,0 1 0-15,-4 1 0 0,1 0 0 0,0-3 0 16,-3-3 0-16,0-2 0 0,0-5 0 0,-3-1 0 16,-3-5 16-16,0 3-2 0,-3-2-1 0,0-7 0 15,-3 1 40-15,0 0 8 0,-3-5 2 0,-6 2 0 16,6-2-3-16,-9 0 0 0,-3-3 0 0,1 0 0 16,-1 0-24-16,0 0-6 0,-3 0-1 0,-3 0 0 0,3 2-13 0,-2-2-4 15,-4 0 0-15,3 0 0 0,-3 3-12 0,3 2 0 16,1 3 0-16,-1 3 0 15,-3 5-129-15,3 2-32 16</inkml:trace>
  <inkml:trace contextRef="#ctx0" brushRef="#br0" timeOffset="295518.0496">7333 12158 1324 0,'-9'0'118'0,"9"0"-94"16,0 0-24-16,0 0 0 0,-6-3 64 0,0 0 9 15,3-2 2-15,3 5 0 0,0-8-27 0,0 3-6 16,-6-3-1-16,3 0 0 0,6 0-22 0,-6 0-5 16,-6 0-1-16,4 0 0 0,2 0-13 0,-3 0 0 15,-6 0 0-15,3 0 0 16,-3 0-19-16,3 1-9 0,0 1-3 0,-6-2 0 16,-6 0 23-16,3 3 8 0,4-3 0 0,-1 3-9 0,-9 2 9 0,0-2 0 15,6 2 0-15,-3-2 0 0,-3 2 0 0,1 3 8 16,-1 3-8-16,0 0 8 0,0-1-8 0,-3 6-15 15,1 0 4-15,-1 3 1 0,3-1 10 0,-3 4 0 16,3 1 0-16,-2 4 0 0,-1 2-8 0,3 0 8 16,0 3-8-16,3 3 8 0,1-4 0 0,-1 9 0 0,3-3 0 0,3 3 8 15,-3 2-8-15,6 1 0 0,0-1-8 0,3 1 8 16,3 4-12-16,1-2 2 0,-1 6 1 0,3-1 0 16,0 0 9-16,3 1-12 0,0 2 12 0,3 0-12 15,0 0 12-15,5 2 0 0,1 1 8 16,0 2-8-16,3 6-16 0,3-3-7 0,3 2-1 0,3 1-1 15,3-1 3-15,-1 1 1 0,1-3 0 0,6 0 0 16,0-3 7-16,6-2 2 0,-7-3 0 0,4-6 0 16,0-4 12-16,2-4 0 0,-2-4 0 0,0-3 0 15,0-6 15-15,5-2-1 0,7-3 0 0,-3-5 0 16,-15 0-2-16,8-3-1 0,4-7 0 0,-3-1 0 16,-7-5 14-16,1 0 3 0,3-2 1 0,0-4 0 15,-4-4 3-15,-2-1 0 0,0-4 0 0,3 1 0 16,0-1 0-16,-7-1 0 0,-2-3 0 0,0 1 0 0,9-1-10 15,-9-2-2-15,-6 3 0 0,-1-3 0 0,4 0 3 16,-3 0 0-16,0-3 0 0,-6-3 0 0,0 1 4 0,3-3 1 16,0 3 0-16,-6-6 0 0,-3 0-4 0,3 0-1 15,2-2 0-15,-5 2 0 0,-6-2-9 0,6 2-2 16,6 3 0-16,-6-2 0 0,-6 2-12 0,0-3 9 16,3 0-9-16,-3 3 8 0,3 3 10 0,-6-3 2 15,-2 2 0-15,2 4 0 0,-6-1-6 0,0 0-1 16,-3 3 0-16,6-3 0 0,6 3 13 0,-9 0 2 15,-3-3 1-15,0 3 0 0,0-2-3 0,4 1-1 16,-7 1 0-16,3 3 0 0,-6-1-5 0,0 4-2 16,3-1 0-16,0 0 0 0,-5 5-9 0,2-2-1 0,3 5-8 0,0 1 12 15,-6-4-12-15,-3 6 0 16,4 0 0-16,-4 5 0 0,-3-3 0 0,-9 8 0 0,-5 6 0 0,-4 5-10 31,-2 5-73-31,-13 11-14 0,-5 5-3 0</inkml:trace>
  <inkml:trace contextRef="#ctx0" brushRef="#br0" timeOffset="306360.4087">6503 7453 115 0,'0'0'10'16,"0"0"-10"-16,0 0 0 0,0 0 0 0,0 0 124 0,0 0 24 16,0 0 4-16,0-5 0 0,0 0-72 0,0 5-16 15,0-6-2-15,0 6-1 0,-3-5-5 0,3 5-2 16,-3-8 0-16,3 3 0 0,-3 2-18 0,0-2-4 16,0 0-1-16,0 2 0 0,0-5-19 0,3 8-3 15,-3-3-1-15,3 3 0 0,-6-5 7 0,3 0 1 16,0 2 0-16,3 3 0 0,0 0-16 0,0 0 9 15,0 0-9-15,-9 0 8 0,9 0 0 0,-6 6 0 16,3-1 0-16,-3 3 0 0,3 2-8 0,0 4 8 0,3-1-8 0,3 5 8 16,0-2-8-16,0 3 12 0,3-6-12 0,0 3 12 15,-3-3 11-15,3 0 2 16,3 1 1-16,-3-7 0 0,3 4 22 0,-3-6 4 16,6 1 0-16,-9-1 1 0,6-2-5 0,-4-3-2 0,1 0 0 0,0 0 0 15,3-3-9-15,0 0-1 0,-6-2-1 0,6 0 0 16,-6-3-13-16,3 0-2 0,-3-3-1 0,3 1 0 15,-6-4-19-15,3 1 0 0,0 0 0 0,0 0 0 16,-3-3 0-16,0 3 0 0,0-1 0 0,-3 1 0 16,0 3 0-16,0-1 0 0,0 3 0 0,0 0 0 15,-3 0 0-15,0 3 10 0,0 0-2 0,0-1 0 16,0 6-17-16,0 3-4 0,-3 0-1 0,0 5 0 16,4 2 14-16,-4 3-9 0,0 1 9 0,3 4-8 15,0 1 8-15,0-1 0 0,3-2 0 0,-3 5-8 0,6-5 8 16,-3 0 0-16,3-3 0 0,3 0 0 15,-3-5 12-15,3 3-3 0,0-3 0 0,3-3 0 0,-6-5 1 0,6 3 0 16,0-1 0-16,-6-2 0 0,0 0-2 0,9-2-8 16,-3-1 12-16,3-2-4 0,-1-3-8 0,1 3 10 15,-3-3-10-15,0 0 10 0,0-3-10 0,0 1 0 16,0-1 9-16,-3 0-9 0,3 3 0 0,-3-2 9 16,-3-1-9-16,3 1 0 0,-3 2 11 0,0-3-11 15,0 3 10-15,0 3-10 0,-3-3 10 0,0 3-10 16,-3-1 10-16,0 4-10 0,3-1 8 0,-3 3-8 15,0 0 0-15,0 3 0 0,-3-1 0 0,3 4 0 16,0 2 0-16,4 0 0 0,-4 0 0 0,0-1 0 0,3-1 0 16,3 2 0-16,-6 0 0 0,6-8 0 0,0 5 0 15,0-5 0-15,0 0 8 0,0 0-8 0,6 8 0 0,-6-8 9 16,0 0-9-16,3 0 10 0,-3 0-10 0,6-3 10 16,0 1-10-16,-1-4 0 0,1 1 9 0,-3 0-9 15,0-3 0-15,0 0 9 0,0 0-9 0,0 3 0 16,-6-3 12-16,3 2-4 0,0 1 0 0,0 0-8 15,-3 2 17-15,3 3-3 0,-3-5-1 0,0 5 0 16,-3-3 11-16,0 3 1 0,4 3 1 0,-4-3 0 16,0 5-14-16,3 0-4 0,-6 1 0 0,3 2 0 15,3 2-17-15,0-2-4 0,0 0-1 0,0 3-682 16,3-6-137-16</inkml:trace>
  <inkml:trace contextRef="#ctx0" brushRef="#br0" timeOffset="308934.3943">6988 6874 853 0,'0'0'37'0,"0"0"9"0,0 0-37 0,0 0-9 0,0-5 0 0,0 5 0 15,0-6 59-15,-3 1 9 0,3-3 3 0,-3 0 0 16,3 8-34-16,0-5-6 0,-3 0-2 0,0-1 0 0,3 6-12 0,0 0-2 16,-6-5-1-16,0 0 0 0,0-1 6 0,0 4 2 15,-3 2 0-15,0 0 0 0,-3 0-5 0,3 2-1 16,-2 4 0-16,-1 2 0 0,-3-3-4 0,0 5-2 16,0 1 0-16,0 5 0 0,-3 0-10 0,0 2 0 15,3 1-12-15,4-1 12 0,-4 4 0 0,0 4 0 16,-3-2 0-16,3 0 0 0,0 2 0 0,3 1 0 15,0-1-11-15,0 3 11 0,1 0 0 0,2 0-8 16,3-2 8-16,0-1 0 0,0 1 0 0,6-1 0 16,0-5 0-16,3 3 0 0,3-3 11 0,3-2 7 15,3-1 2-15,-1-2 0 0,4-3 12 0,3 1 4 16,-3-1 0-16,6-3 0 0,-3-2-8 0,3-2-2 16,2-1 0-16,1-5 0 0,-3-3-9 0,3 1-1 0,0-6-1 15,-3 0 0-15,2-3 2 0,-2-2 1 0,0-3 0 0,0 0 0 16,3 0 6-16,-6-2 2 0,-1-3 0 0,1 2 0 15,3-2 5-15,-6 0 1 0,-6 0 0 0,3 2 0 16,3-2-17-16,-3 2-3 16,-9 4-1-16,-3-1 0 0,0 0 1 0,0 0 0 0,0 3 0 0,-3 0 0 15,-6-3-12-15,0 2 0 0,3 1 9 0,-3 0-9 16,-6 0 0-16,0 0 0 0,3 2 0 0,0 0 0 16,-3 1 0-16,0 2 0 0,4 0 0 0,-4 3 0 15,3-3 8-15,0 5-8 0,-3 0 10 0,0 3-10 16,3 3 0-16,0 0 0 0,0 2 0 0,1 3 0 15,5 0 0-15,-3 2 0 0,0 1 0 0,0 2 0 16,3 0 0-16,3 1-12 0,-3 4 12 0,6-2-10 16,-3 0 10-16,0 0-13 0,3-3 5 0,3 3 8 0,0-3-9 15,0-2 9-15,6-1 0 0,-3 1 0 16,0-1 0-16,0-2 0 0,3-2 0 0,0-1 0 0,-1 0 14 0,1-2-3 16,3 2-1-16,-3-2 0 0,3-3 1 0,-3 0 0 15,0-3 0-15,0 1 0 16,0 2 2-16,0-3 1 0,-9 3 0 0,6-3 0 0,-6 3 3 0,0 0 1 15,6-5 0-15,-6 5 0 0,0 0-1 0,0 0 0 16,0 0 0-16,0 0 0 0,0 0 6 0,0 0 1 16,0 0 0-16,0 0 0 0,-6 5-3 0,0 1 0 15,3-1 0-15,0 3 0 0,-3 0-3 0,3 5-1 16,0 0 0-16,3 3 0 0,0 3 3 0,3 2 0 16,3 0 0-16,-3 3 0 0,9 2 2 0,-3-2 1 0,3 2 0 15,-1 1 0-15,7-3-3 0,0 0 0 16,-6-1 0-16,9 4 0 0,3-6-20 0,-6 0 0 0,-4-5 0 0,4 3 0 31,-3-6-185-31,6 0-32 0</inkml:trace>
  <inkml:trace contextRef="#ctx0" brushRef="#br0" timeOffset="311146.7333">6916 9046 230 0,'-9'3'10'0,"4"-3"2"0,-4 0-12 0,0 0 0 0,3 0 0 0,0-3 0 16,-3 3 306-16,3 0 58 0,0 0 12 0,0-3 3 15,0 3-293-15,0 0-58 0,3 0-12 0,3 0-3 16,0 0-13-16,0 0 0 0,0 0 0 0,0 0 0 16,-3 6-9-16,3 2 9 0,-3 0-13 0,3 0 5 15,0-3-1-15,3 3 0 0,-3 0 0 0,3 0 0 16,3 0 9-16,0 0 0 0,-6-8-9 0,3 5 9 16,-3-5 0-16,9 2 0 0,-3-2-9 0,-6 0 9 0,6 0 0 0,0-2 12 15,3-1-1-15,-6 1-1 0,3-4-2 0,0-2 0 16,0-2 0-16,-1-1 0 0,1 1 5 0,-3-4 1 15,0 4 0-15,0-1 0 0,0-2 2 0,-3 2 1 16,0 3 0-16,-3-2 0 0,6 2 5 0,-6 0 1 16,0 0 0-16,-3 0 0 0,3 3-1 0,-2 0 0 15,-1 2 0-15,-3 0 0 0,3 3-6 0,0 0-2 16,-3 6 0-16,3-4 0 0,-3 3-14 0,3 3 0 16,0 3 0-16,-3 2 0 0,3 3 0 0,3 0 0 15,0 0 0-15,3-3 0 0,-3 3 0 0,6 0-10 16,0 0 10-16,3-3-8 0,0-5 8 0,0 0 0 15,0 0 0-15,3-6 0 0,-3 1 0 0,3-3 0 0,-3 0 8 0,3 0-8 16,0-5 10-16,0-1-2 0,-4 4-8 16,1-4 12-16,0-1-4 0,0-1 0 0,0 2-8 0,0-2 12 15,-3-2-12-15,3 2 8 0,-3 0-8 0,-3 0 0 16,0 0 8-16,0 0-8 0,3 0 0 0,-3 3 0 16,-3 0 0-16,3-3 0 0,0 2 0 0,0 6 0 15,-3-5 10-15,3 5-10 0,0 0 10 0,0 0-10 16,0 0 12-16,0 0-4 0,-6-3-8 0,0 9 12 15,3-1-4-15,0 3-8 0,-3 0 11 0,0 5-11 16,3 0 0-16,0 3 0 0,0 0 0 0,3 0 0 16,-3-3 0-16,3 0 0 0,0-2 0 0,3 2 0 15,-3-5 0-15,3-3 0 0,-3-5 0 0,0 0-9 16,0 0 9-16,0 0 0 0,0 0 8 0,0 0-8 16,0 0 0-16,0 0 0 0,0-2 0 0,3-3 8 15,-3-1-8-15,0-2 0 0,3 0 0 0,-3-2 0 0,0 2 0 0,-3-3 0 16,-3 1 0-16,3-1 0 0,1-2 0 0,-1 5 0 15,-3-3 0-15,0 3 0 0,3 3 0 0,0-3 0 16,0 3 0-16,-3 0 8 0,3-3-8 0,3 8 9 16,-6 5-9-16,0-5 10 0,0 0-10 0,6 0 0 15,0 0 0-15,-3 8 8 0,-3-3-8 0,0 3 0 16,6 0 0-16,-3 3 0 0,0-1 0 0,3 1-9 16,0-6 9-16,0-5 0 0,0 8-21 0,0 0 2 15,0-8 1-15,9 5-892 0</inkml:trace>
  <inkml:trace contextRef="#ctx0" brushRef="#br0" timeOffset="311612.4474">7294 8903 1951 0,'-20'6'86'0,"11"-1"18"16,3-3-83-16,0 1-21 0,0 2 0 0,3 1 0 0,-3-1 72 0,0 0 11 0,3 3 1 0,0 0 1 15,-6 3-65-15,6-1-20 0,9 4 8 0,-6-1-8 16,-6 0 0-16,6 3-8 0,6-3 0 0,0 3 0 31,-3 3-35-31,0-1-6 0,0 1-2 0,0-1 0 16,6 1-151-16,-6 2-30 0,-9 18-7 0,9-9-1 0</inkml:trace>
  <inkml:trace contextRef="#ctx0" brushRef="#br0" timeOffset="311825.8767">7411 8924 1267 0,'0'0'112'15,"0"0"-89"-15,0-2-23 0,0 2 0 16,0 0 150-16,0 0 26 0,0 0 4 0,0 0 2 16,0 0-88-16,0 0-18 0,0 0-3 0,5 8-1 0,-2-3-44 15,3 3-10-15,0 0-2 0,-3 2 0 0,-9 4-16 0,6-1 0 16,6 3 0-16,-3 0 0 15,-3 2-36-15,0 3-2 0,0 3 0 0,-3 0 0 16,0 0-128-16,0 0-26 0,-9 18-4 0,7-16-2 0</inkml:trace>
  <inkml:trace contextRef="#ctx0" brushRef="#br0" timeOffset="312280.6613">7125 8842 1371 0,'-21'6'60'0,"21"-6"14"0,0 0-59 0,-6 5-15 0,-6-2 0 0,6 2 0 16,0 0 101-16,3 0 18 0,-6-2 3 0,0 0 1 15,6-1-37-15,3-2-7 0,-6 3-2 0,0-3 0 16,0-3-37-16,6 3-8 0,-2-2-2 0,-1-6 0 16,0 3-30-16,3-3 0 0,6-3 0 0,-4 0 0 15,-2-2 0-15,6 0 0 0,3 0 0 0,0 0 0 16,0-1 0-16,3 4 0 0,-3-1 0 0,6 1-10 0,3 2 10 0,-3 2 0 15,-3 4 0-15,2 2 0 16,7 2-10-16,-3 1 10 0,-6 5-12 0,3-3 12 0,3 6 0 16,-3-1 0-16,0 4 0 0,-1-4 0 0,1 3 18 0,0-2 10 15,3 0 3-15,0-3 0 0,-6-1 15 0,3 1 3 16,6-5 1-16,-4 2 0 0,-2-5-17 0,0 0-3 16,6-5-1-16,0 0 0 0,-6-3-29 0,0-5 0 15,3-1 0-15,-1-4 0 16,1-3-160-16,-3-3-26 0</inkml:trace>
  <inkml:trace contextRef="#ctx0" brushRef="#br0" timeOffset="318533.2858">3222 8853 1047 0,'0'0'46'0,"0"0"10"0,0 0-44 0,0 0-12 15,0 0 0-15,0 0 0 0,0 0 66 0,0 0 11 16,0 0 3-16,0 0 0 0,0 0-61 0,0 0-19 15,0 0 10-15,0 0-10 0,3-3 20 0,9 1-2 16,-9-1 0-16,3-2 0 0,0 2 4 0,3-2 1 16,-3 2 0-16,3-2 0 0,-3-3 1 0,3 3 1 15,0-1 0-15,3-2 0 0,-3 3-3 0,3-3-1 0,3 0 0 0,-7 0 0 16,4 0-5-16,3 0 0 0,0-2-1 0,6 2 0 16,-6 0 5-16,6-3 2 0,0 3 0 0,2 1 0 15,-8-7-11-15,12 4-3 0,-3 2 0 0,3-5 0 16,2 2 14-16,1-5 2 0,0 3 1 15,3-6 0-15,-4 6-2 0,1-5-1 0,0 2 0 0,3-3 0 16,-1 1-9-16,4-1-1 0,0 1-1 0,0-1 0 16,5 1-11-16,-5-1 0 0,3 1 0 0,-1-4 0 15,1 4 0-15,0-3 8 0,2 2-8 0,-2-2 0 16,3 0 0-16,2 0 8 0,-2 2-8 0,0-2 0 16,5 0 0-16,1 0 0 0,-3-1 0 0,-4 1 0 15,4 0 9-15,3 3-9 0,-4-1 10 0,1-2-10 16,0 2 12-16,-1 1-3 0,1-1-1 0,0 3 0 15,-4 1 4-15,-2-1 1 0,3-3 0 0,-1 3 0 0,1-2 3 16,0 2 1-16,-1 0 0 0,1 0 0 0,3-2-1 0,-7 2-1 16,4 0 0-16,0 0 0 0,-4 0-2 15,4-2 0-15,-6 2 0 0,2 0 0 0,1-3-3 0,0 4-1 16,-6-1 0-16,2 0 0 0,4 0-1 0,-3 3 0 16,-1 2 0-16,-2-2 0 0,-3 0-8 0,0-1 8 15,-4 4-8-15,-2-1 8 0,0 3-8 0,-3-2 10 16,3 2-10-16,-6 0 10 0,-1 0-10 0,1 3 8 15,3-1-8-15,-6 1 8 0,0 0 8 0,-3-1 0 16,3 1 1-16,-6 2 0 0,0-2-17 0,-4 3 0 16,-5 2 0-16,0 0 0 0,6-3 0 0,-6 3 0 15,0 0 0-15,0 0 0 0,9 0 0 0,-6-3 15 0,-3 3-3 0,0 0-1 16,0 0-11-16,0 0-14 16,0 0 3-16,0 0 1 0,0 0-8 0,0 0-2 0,0 0 0 0,-3 0 0 31,-3-2-173-31,0-1-35 0</inkml:trace>
  <inkml:trace contextRef="#ctx0" brushRef="#br0" timeOffset="319152.6327">6238 7340 1094 0,'0'0'48'0,"0"0"11"15,-6 2-47-15,0-2-12 0,0 0 0 0,6 0 0 0,0 0 134 16,0 0 25-16,-6 3 5 0,6-3 0 16,0 0-110-16,-6 2-22 0,0-4-5 0,0 2-1 0,6 0-18 0,-6 0-8 15,0-3 0-15,0 3 8 0,0 0-8 0,3 0 0 16,-6 0 0-16,3-2 8 0,-3 2 22 16,1 0 4-16,-1 0 1 0,3 2 0 0,-6-2 13 0,3 3 2 15,0-1 1-15,3 1 0 0,-3 2-21 0,3-2-4 16,-3 0-1-16,0-1 0 0,3 4-17 0,0-4-8 15,-3 4 0-15,9-4 8 0,0-2-8 0,0 0 0 16,-6 6 0-16,3 4 0 0,6-2 0 0,-3 3-9 16,6 2 9-16,-6 0 0 0,9 0-9 0,-3 3 9 15,3 0 0-15,3 0-9 0,-3-3 9 0,0 3 0 0,3-3 0 16,0 1-8-16,-3-4 8 0,3 1 0 0,-3 2 0 16,2-5 0-16,-5 0 16 0,3 0 6 0,-3-3 1 15,0 0 0-15,-6-5-14 0,0 0-9 0,0 0 12 0,0 0-12 16,0 0 29-16,0 0-1 0,0 0 0 0,0 0 0 15,-3-8 1-15,0-2 0 0,-6-1 0 0,3 1 0 16,-3 2-29-16,1-3 0 0,-1-2-11 0,0 5 11 16,0-5 0-16,-3 2 12 0,3-2 0 0,-3 0 0 15,-3 2-2-15,3-2 0 0,0 0 0 0,-3 2 0 16,4-2-10-16,-1 5 0 0,0 0 0 0,6 0 0 16,3 0 0-16,-3 5 0 0,3-2 0 0,3 5 0 15,0 0 0-15,0 0 0 0,9-3 0 0,-3 1 0 16,3 2-9-16,3 0 9 0,-1 0-12 0,1 2 12 15,6 1 0-15,0 0-8 0,0-3 8 0,3 2 0 0,0-2 0 16,-1 3 0-16,4-3 0 0,-3 3 0 16,0-1 0-16,-3 1 0 0,-6-3 0 0,0 3 0 0,-3-3 12 15,-1 2-4-15,4 1-8 0,-6 2 12 0,-6-5 14 0,6 6 2 16,3-1 1-16,-9 0 0 16,0 3-21-16,-6 3-8 0,3-1 0 0,-3 3 0 15,-6 3-85-15,-2 0-23 0,-7 5-5 0</inkml:trace>
  <inkml:trace contextRef="#ctx0" brushRef="#br0" timeOffset="320727.6881">3252 9022 345 0,'0'0'15'0,"0"0"4"0,0 0-19 0,0 0 0 15,0 0 0-15,0 0 0 0,-3-2 201 0,3 2 37 16,0 0 7-16,0-6 2 0,0-2-127 0,0 8-24 15,0-2-6-15,0 2-1 0,3-6-27 0,0 1-6 16,-3 5 0-16,0 0-1 0,6-2-15 0,0-1-4 16,-6 3 0-16,9 0 0 0,3 0-10 0,-3 3-2 15,0-1-1-15,3 3 0 0,0 1-11 0,6-1-1 16,-4 3-1-16,4 3 0 0,3-3-10 0,0 2 12 16,6-2-12-16,-3 3 12 0,-4-3-12 0,1-3 0 0,6 0 0 15,3 0 0-15,-6-2 0 0,2 0 0 0,4-1 0 16,-6 1-11-16,3 2 11 0,0-2 0 0,-1 2 8 0,1 1-8 15,6-4 12-15,-3 1-3 0,-1-1 0 0,-5 4 0 16,9-4-9-16,-3 4 0 0,5-1 0 0,1 0 0 16,0 1 0-16,-3-4 10 0,-1 1-10 0,4 0 10 15,-6-1-2-15,6 1-8 0,-1-3 12 0,-5 0-4 16,0-3 4-16,5 1 0 0,1-1 0 0,-6 0 0 16,6 1-4-16,-1-4 0 0,-2 4 0 0,0-1 0 15,3-2-8-15,-4 2 8 0,1-2-8 0,3 2 8 16,0 0 9-16,-1 3 2 0,4 0 0 0,-3 0 0 15,2 0-19-15,1 3 0 0,-3 0 0 0,2-1 0 16,-2 4 0-16,6-1-9 0,-9-2-1 0,5-1 0 16,-2 1 10-16,0 0 14 0,2-6-3 0,4 3-1 0,-9 0-10 0,6 0 12 15,-1 3-12-15,4-3 12 0,-3-6-12 0,-4 4 0 16,4-1 0-16,-3-2 0 0,2 2 0 0,1-2 0 16,3-1 9-16,-3 1-9 0,-1 3 8 15,1-4-8-15,-3 6 10 0,-1 0-10 0,4 0 9 0,0 6-9 16,-4-4 8-16,4 1-8 0,-3-1 0 0,3 4 8 15,-4-1-8-15,1 0 0 0,0 1 0 0,-1-1 0 16,-2 0 8-16,0-2-8 0,0 0 0 0,-4 2 0 16,4-3 9-16,-3 4-9 0,-3-6 10 0,0 0-2 15,2 0-8-15,-5 0 12 0,3-3 1 0,-3 0 0 16,-1 3 0-16,1 0 0 0,-6-2 3 0,0-1 1 16,0 3 0-16,0-2 0 0,-6 4-6 0,0-4-2 15,2-1 0-15,-2 0 0 0,-6 3-1 0,0-2 0 0,3-1 0 0,-9 3 0 16,0 0-8-16,0 0 10 0,3-3-10 0,-3 3 10 15,0 0-10-15,0 0 10 0,0 0-10 0,0 0 10 16,-3-2-2-16,-3-1 0 0,0 0 0 0,-3 1 0 16,0-1-8-16,0-2 0 15,-2-1 0-15,-1 4 0 0,-3-3 0 0,0 2 0 0,-3-2 0 0,3-1 0 16,-3-4 0-16,0 2 10 0,1 0-1 0,2-3 0 16,0 3-9-16,0 0 8 0,-3 0-8 0,6 3 8 15,0-3-8-15,-3 3 0 0,3-3 0 0,4 5 0 16,-1 1 21-16,3-1-1 0,-3 0 0 0,3 3 0 15,0 0-20-15,0 0 0 0,3 0 0 0,3 0 0 16,0 0 0-16,0 0 0 0,0 8 0 0,3-2 0 16,-3 2-20-16,6 0-1 0,0 2-1 0,3 1 0 15,3-3 22-15,-3 5-9 0,5 0 9 0,1-5 0 16,3 0 0-16,0 0 0 0,3 0 0 0,-3-3 0 0,0 3 0 0,2-5 0 16,1 2 0-16,-3-2 0 0,-6 2 9 0,3-2-1 15,-3-1 0-15,0 4 0 0,-3-4 8 0,0 3 2 16,-3 1 0-16,-6-6 0 0,0 0-6 0,0 8-2 15,-6 5 0-15,-3-2 0 0,0 2 0 0,-3-3 0 16,-6 6 0-16,-3-3 0 0,0 1-10 0,-3-1 0 16,4 0 0-16,-4 0 0 15,0 1-70-15,0-1-13 0,0 0-2 0,4 3-1071 16</inkml:trace>
  <inkml:trace contextRef="#ctx0" brushRef="#br0" timeOffset="325063.7797">5273 7247 1094 0,'0'0'97'0,"-3"-5"-77"0,0 2-20 0,-3-2 0 15,3-1 116-15,3 6 20 0,-5-2 4 0,-1-1 1 16,-3 0-69-16,3 3-15 0,0 0-2 0,-3 0-1 16,-3 3-44-16,3 0-10 0,-3 5 0 0,3 0 0 15,-6 0 0-15,0 2 0 0,0 3 0 0,4 1-10 16,-7 2 10-16,6-1 0 0,-6 1 0 0,6 0 0 15,3 3 0-15,-3-3 0 0,3-1 0 0,-3-1-8 16,9-1 8-16,-3-3 8 0,0 1-8 0,6-3 11 0,0 0-11 0,0-8 0 16,0 0 0-16,3 5 0 0,-3-5 0 0,6 5 12 15,0-5-12-15,0 0 12 0,0-5 2 0,6 3 1 16,0-4 0-16,-3 1 0 0,0-3 5 0,0-3 2 16,0 1 0-16,3-1 0 0,-3 1-3 0,3-1-1 15,-4 1 0-15,1-1 0 0,3 0-7 0,-9 1-2 16,3 2 0-16,3 0 0 0,-3 0-9 0,0 3 0 15,0-3 0-15,-3 2 8 0,3 1-8 0,-6 5 0 16,0 0 0-16,6 0 0 0,-6 0 0 0,0 0 0 16,6 3 0-16,-3 2 0 0,3 0 0 0,-6 3 0 15,0 0 0-15,0 0 0 0,-3 3 0 0,0-1 0 16,3 4 10-16,-3 1-10 0,-3 1 21 0,0 0-2 16,3 0-1-16,-3 3 0 0,0-4 5 0,3 4 1 0,-3 2 0 0,0 0 0 15,3-2-4-15,-3-1-1 0,3 4 0 0,0-1 0 16,3-3-19-16,-6 6 0 0,6-5 0 0,0 2 0 31,0-3-103-31,6 1-17 0,-6-3-4 0,3-3-766 0</inkml:trace>
  <inkml:trace contextRef="#ctx0" brushRef="#br0" timeOffset="325830.2862">5389 7459 518 0,'-6'2'46'0,"6"-2"-37"0,0 0-9 0,0 0 0 16,-2 0 129-16,2 0 24 0,-3 0 5 0,3 0 1 15,0-2-123-15,0 2-25 0,0 0-11 0,0 0 10 32,0 0-66-32,0 0-14 0,8-14-2 0,-8 14-1 0</inkml:trace>
  <inkml:trace contextRef="#ctx0" brushRef="#br0" timeOffset="326398.3684">5333 7075 288 0,'0'0'12'0,"0"0"4"0,0 0-16 0,0 0 0 15,0 0 0-15,0 0 0 0,0 0 175 0,0 0 32 16,0 0 6-16,0 0 2 0,0 0-131 0,0 0-25 0,0 0-6 0,0 0-1 16,0 0-11-16,0 0-2 15,0 0-1-15,0 0 0 0,0 0 10 0,0 0 1 0,9-3 1 0,-3 1 0 16,-6 2-23-16,0 0-5 0,0-8-1 0,6 2 0 15,0 1 15-15,0 0 4 0,-3-3 0 0,6 0 0 16,-4 0-31-16,4 0-9 0,3-2 0 0,-9 2 0 16,6-3 8-16,0 3-8 0,-6-3 0 0,0 4 0 15,3-1 0-15,-3 0 0 0,3 0 0 0,-3 2 0 16,-3 1 0-16,6 0 0 0,-6 5 0 0,0 0 0 16,0 0-17-16,0 0 2 0,0 0 1 0,0 0 0 15,0 0 14-15,0 0 12 0,0 0-3 0,0 0 0 16,0 0 15-16,0 0 2 0,-9 5 1 0,6 0 0 15,0 3 13-15,0-2 4 0,0 2 0 0,-3-3 0 16,6 5-33-16,-3 1-11 0,3-3 0 0,-6 5 9 16,0-2 5-16,6 2 1 0,-3-2 0 0,0-1 0 15,0 3-3-15,-3 1-1 0,6-1 0 0,-3-3 0 0,0 4-11 16,0-4 0-16,3 1 0 0,3-1 0 16,-3-2-72-16,0 0-17 0,3 0-3 0</inkml:trace>
  <inkml:trace contextRef="#ctx0" brushRef="#br0" timeOffset="327481.3968">6205 9419 921 0,'0'0'40'0,"0"0"10"0,-3-2-40 0,3 2-10 0,0 0 0 0,0 0 0 16,0 0 202-16,-6-3 38 0,0 3 8 0,6 0 2 15,0 0-150-15,0 0-31 0,-9 3-5 0,6 2-2 16,-3-3-36-16,3 6-7 0,-3 0-2 0,3 0 0 16,0 3-17-16,0 2-12 0,3 0 1 0,-3 1 1 15,0 1-28-15,0 1-6 0,1 3 0 0,2-3-543 16,-3 0-108-16</inkml:trace>
  <inkml:trace contextRef="#ctx0" brushRef="#br0" timeOffset="327707.8081">6276 9372 403 0,'0'0'36'0,"0"0"-36"0,0 0 0 0,0 0 0 0,0 0 214 0,0 0 36 16,0 0 7-16,9 2 2 0,0 3-151 0,-3-2-31 15,-6-3-5-15,6 11-2 0,0-3-34 0,0 2-6 16,-6 1-2-16,0 2 0 0,3 3-15 0,0-3-3 15,-3 6-1-15,0-1 0 0,0 3-17 0,0 1-4 0,-3 1-1 0,0-1 0 32,-3-4-15-32,3 1-2 0,0-1-1 0,3-5-682 0</inkml:trace>
  <inkml:trace contextRef="#ctx0" brushRef="#br0" timeOffset="328065.4777">6101 9345 1350 0,'-12'5'60'0,"12"-5"12"0,-3 3-58 0,3-3-14 16,-6-3 0-16,3 3 0 0,-3 3 84 0,6-3 13 15,0 0 3-15,0 0 1 0,0 0-47 0,0 0-10 16,0 0-1-16,0 0-1 0,0 0-32 0,0 0-10 16,0 0 0-16,0 0 0 0,9-5 0 0,0 2 0 15,0-2 0-15,-3 5 0 0,6-5 0 0,-3 2 0 16,0 3 0-16,0-3 0 0,2 3 0 0,-2 3 0 16,3-3 0-16,-3 5 0 0,3-2 0 0,0-1-9 15,0 1 9-15,0 2 0 0,0 1 0 0,0-1-10 16,-6-2 10-16,2-1 0 0,-5 4-11 0,6-4 11 15,0 1-10-15,0-3 10 16,-3 0-48-16,-3-3-4 0,3 3-1 0,0-2-704 0</inkml:trace>
  <inkml:trace contextRef="#ctx0" brushRef="#br0" timeOffset="328509.3387">6482 9424 1548 0,'0'0'68'0,"0"0"15"0,0 0-67 0,0 0-16 15,0 0 0-15,0 0 0 0,0 0 76 0,0 0 11 16,0 0 2-16,0 0 1 0,0 0-57 0,0 0-11 16,0 0-2-16,0 0-1 0,0 0-19 0,0 0 0 15,6-2 0-15,0-3 0 0,0-1-11 0,3-2 1 16,-6 3 0-16,3-3 0 0,0 0 1 0,-4 3 0 15,1-3 0-15,3 3 0 0,-6 5 9 0,0 0 0 16,0 0 0-16,3-6 0 0,-3 6 0 0,0 0 0 16,0 0 0-16,0 0 0 0,0 0 8 0,0 0-8 0,3 8 10 0,0 3-10 15,-3-3 13-15,0 5-3 0,0-2-1 0,0-1 0 16,0 1-9-16,-3 2-16 0,3 0 4 0,0 0-832 16</inkml:trace>
  <inkml:trace contextRef="#ctx0" brushRef="#br0" timeOffset="337680.9584">7297 11697 2070 0,'-44'-2'92'0,"29"2"18"0,9 0-88 0,-6 0-22 0,-6 0 0 0,0 0 0 16,0 5 44-16,4-2 5 0,-4 2 1 0,0 0 0 15,-3 6-38-15,0-1-12 0,0 4 0 0,-2 4 0 16,-4 1 0-16,3 2 0 0,-3 5-12 0,-3 3 3 15,1 6-18-15,-1 4-3 0,-3 9-1 0,3 8 0 16,4 4 4-16,-1 7 1 0,3 4 0 0,0 3 0 16,3 5 26-16,6 3 0 0,6 3 0 0,1 0 0 15,5-1-18-15,3 4 2 0,3 2 0 0,5 2 0 16,7-2 24-16,6 3 6 0,3 2 1 0,3-8 0 16,9-2-15-16,-1-8 0 0,1-8 0 0,0-14 0 0,-1-7 0 0,4-8 14 15,3-9-2-15,-1-7-1 0,-8-5 16 0,9-6 3 16,8-8 1-16,-2-5 0 0,-3-5 1 0,-4-3 1 15,-2-11 0-15,0-2 0 0,2-3 27 16,-5-10 4-16,-3-6 2 0,0-5 0 0,5-5 2 0,-11-5 0 16,-9-6 0-16,0-5 0 0,9-3-8 0,-9-3-2 15,-4-4 0-15,-2-1 0 0,-6 0-22 0,3 0-4 16,-6-2 0-16,-3 2-1 0,-6 1-2 0,0 4 0 16,-3 1 0-16,-9-1 0 0,-8 6-5 0,-4 3-2 15,0-4 0-15,-6 4 0 0,-11 2-22 0,-10 8 9 0,-2 3-9 16,-10 2 0-1,-2 6-54-15,-13 8-18 0,-2 7-3 0,-9 16-851 0,-9 14-170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09T16:59:17.270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3571 3945 115 0,'-6'3'10'0,"3"-6"-10"0,-9 3 0 0,3 0 0 15,-3 0 273-15,3 0 53 0,0 0 10 0,-9 3 3 16,6 2-241-16,1-5-48 0,-7 3-10 0,6-1-1 16,-6 6-19-16,3-8-4 0,0 5-1 0,-6 3 0 15,3 0-6-15,4 0-1 0,-13 3 0 0,3-1 0 16,-6 1 3-16,3 0 0 0,-5 4 0 0,-1 1 0 16,-3 0-11-16,3 3 8 0,1 2-8 0,-7 3 8 15,6 5-8-15,-5 0 0 0,5 3 0 0,-6 2 0 16,-3 3 0-16,1 0 0 0,2 0-9 0,-3 8 9 15,4-5 0-15,-4 5 0 0,6 2 0 0,1 4 0 16,-1-6 0-16,0 2 0 0,6 1 0 0,-5 0 0 16,-1 2 0-16,6 5 0 0,-8-4 8 0,5 10-8 15,3-9 0-15,0 7 0 0,-5-1 0 0,8-5 0 0,-3 5 0 16,0-2 0-16,3-1 0 0,4 3 0 0,-4 1 0 0,6-1 0 16,3-5 0-16,3 5 0 0,-3 0 0 0,7 3 9 15,-7 0-9-15,9-3 8 0,3 5-8 0,-3-7 0 16,3 2 9-16,3 0-9 0,3 3 15 0,0 0-2 15,0-3 0-15,3 3 0 0,3-5-3 0,-3-3-1 16,3 0 0-16,6-3 0 0,-3-2 3 0,3-1 1 16,-4-2 0-16,7-3 0 0,3-2 9 0,0-3 2 15,3-2 0-15,3-1 0 0,2-2-2 0,4-1 0 16,0 1 0-16,3-3 0 0,5 0-1 0,4 1 0 16,-3-4 0-16,5 0 0 0,-2 4-1 0,9-7-1 15,5 4 0-15,-2-1 0 0,2 3-9 0,7-2-2 0,-4 2 0 16,4-3 0-16,-4 1-8 0,1-3 0 0,6-1 0 0,2 1 0 15,-6 0-15-15,7 0 5 0,-15-6 1 16,5 1 0-16,1-3-7 0,-7-3-2 16,4-2 0-16,-7-1 0 0,7-2 18 0,-1 0 0 0,-2-5 0 0,3 2 0 15,-7-2 0-15,1-3 0 0,2 2 9 0,1-4-9 16,-1-1 16-16,4-2-3 0,0-1 0 16,-7 1 0-16,1 0-13 0,2 0 0 0,1-3-12 0,0 0 12 15,-4-6 0-15,4 1 0 0,-4-3 0 0,4 1 9 16,-3-4-1-16,-4 0 0 0,1-2 0 0,2 0 0 15,-2-3 0-15,0-5-8 0,-4-3 12 0,4-2-4 16,0-3 3-16,2-3 0 0,-11-2 0 0,5 0 0 16,1-1-11-16,0-4 0 0,-1-1 9 0,-2-2-9 15,-3-3 0-15,-1 0 0 0,1-5 0 0,-3 2 0 16,-3 1 0-16,-1-1 9 0,-2-5-9 0,0 0 10 0,-3 3 1 16,-4 0 0-16,-2 0 0 0,3 0 0 0,-3-1 10 0,-3 1 3 15,0-3 0-15,0 0 0 0,-4-2 2 0,1 2 1 16,-3-2 0-16,-3-1 0 0,0 1 5 0,-3-6 0 15,3 0 1-15,-9 0 0 0,9-2-10 0,-6 2-3 16,-3 0 0-16,3 0 0 0,-6 3-20 0,0 0 0 16,6 0 0-16,-6 8 8 0,0-6 0 0,-3 9 0 15,-3-4 0-15,-3 7 0 0,0 1 6 0,-6-2 2 16,3-2 0-16,-5 5 0 0,-1 2 8 0,-6 6 3 16,0-9 0-16,-6 4 0 0,1-4 1 0,-10 4 1 15,-9 2 0-15,1-3 0 0,-4 1-10 0,1 4-3 0,-13 1 0 16,-2 5 0-16,-7 0-16 0,-11 5 8 0,-6 3-8 15,-9 2 0 1,-10 9-15-16,-5-1-9 0,-9 6-3 0,-9 5 0 16,-8 11-97-16,-4 5-20 0,0 8-4 0,-15 5-969 0</inkml:trace>
  <inkml:trace contextRef="#ctx0" brushRef="#br0" timeOffset="8857.855">15551 10380 633 0,'0'0'28'0,"0"0"6"0,-6 2-34 0,1-2 0 0,-1 0 0 0,0 0 0 15,0 0 243-15,0 3 41 0,6-3 9 0,-6 0 2 16,6 0-179-16,0 0-36 0,-6 3-8 0,6-3 0 16,0 0-32-16,0 0-5 0,-6 2-2 0,6-2 0 15,0 0-11-15,0 0-2 0,0 0-1 0,0 0 0 16,0 0 8-16,0 0 1 0,0 0 1 0,0 0 0 15,0 0-1-15,6-5-1 0,-3-3 0 0,3 0 0 0,-3-3 7 0,6-2 2 16,0-5 0-16,-1-1 0 0,4-5 4 0,-3 1 2 16,3-7 0-16,0-1 0 0,0-6-14 15,0 0-2-15,3-3-1 0,-3-2 0 0,3-1-25 16,-3-2 0-16,-4-2 8 0,4 4-8 0,0 1 0 0,0 0-9 16,-3-1 9-16,3 4-13 0,-3-1 13 0,6 3 8 15,-6 3 0-15,0-1-8 0,-3 6-9 0,3 3-9 16,-3-1-2-16,-1 9 0 0,-2 2 20 0,3 2 0 15,-3 7-8-15,3-1 8 0,-3 2 0 0,0 4 0 16,3 2 0-16,0 5 0 0,-6 6-11 0,6 4 11 16,6 4-10-16,3 2 10 0,0 8 0 0,3 0 0 15,0 8 0-15,2 0 0 0,1 6-11 0,-3-4 1 16,3 1 0-16,-3 0 0 0,0-1 10 0,-1-1 0 0,1-1-9 0,-3 0 9 16,3-3 0-16,-3-2 0 0,0-3 0 0,-3 0 0 15,3-5-24-15,-3 0 4 0,-1-6 0 16,-2 1 0-1,0-4-30-15,0 1-6 0,-3 0 0 0,0-3-1 16,-6-5-103-16,3 0-20 0,-3-8-4 0,0 0-648 0</inkml:trace>
  <inkml:trace contextRef="#ctx0" brushRef="#br0" timeOffset="9084.2757">15706 9999 1555 0,'0'0'138'0,"0"0"-110"16,0 0-28-16,0 0 0 0,0 0 167 0,0 0 28 16,0 0 5-16,0 0 2 0,3 5-94 0,6 3-18 15,0-6-4-15,3 1-1 0,3 0-39 0,3-1-8 16,3-4-2-16,-1-1 0 0,4 3-19 0,-3-3-4 16,0-2-1-16,3 3 0 0,-4-4-12 0,1 4 0 15,0-1 0-15,-3 0-10 16,0 3-120-16,-6-2-24 0,3 4-5 0,-6-2-901 15</inkml:trace>
  <inkml:trace contextRef="#ctx0" brushRef="#br0" timeOffset="9949.049">16307 9189 1209 0,'0'0'108'0,"0"0"-87"0,-3 0-21 0,3 0 0 15,0 0 116-15,-5 0 20 0,-1 3 3 0,0-1 1 16,0 4-71-16,0 2-13 0,3-1-4 0,-3 7 0 15,3 2-40-15,0 2-12 0,6 3 0 0,-3 3 8 16,3 0-8-16,0 2 0 0,3 9 0 0,0-4-8 0,0-4-4 0,3-1-1 16,-3-2 0-16,-1-3 0 0,7 1 3 0,0-7 1 15,0-1 0-15,0-4 0 0,0-2 27 0,0 0 6 16,3-3 0-16,-3-2 1 0,-3-3 19 0,6-5 3 16,-1-3 1-16,-2 0 0 0,0-3 4 0,3-2 0 15,-3-3 1-15,0-2 0 0,-3-1-22 0,3 1-5 16,-3-6-1-16,0 3 0 0,0-1-15 0,-7 1-10 15,1 3 12-15,0-3-12 0,-3 2 12 0,0 1-12 16,-6-1 12-16,4-2-12 0,-7 2 32 0,0 3-1 16,-3 1 0-16,-3 1 0 0,0-1-6 0,-3 1-1 15,0 4 0-15,0-1 0 0,1 6-24 0,2 2 0 16,-3 3 0-16,0 3 0 16,-3 2-28-16,0 6-2 0,3-1 0 0,4 6 0 15,-4 0-153-15,0 5-30 0</inkml:trace>
  <inkml:trace contextRef="#ctx0" brushRef="#br0" timeOffset="10490.5947">16406 10245 1965 0,'0'0'43'0,"0"0"9"0,-9 2 1 0,3 1 3 0,6-3-44 0,-6 3-12 16,6-3 0-16,0 0 0 0,0 0 46 0,0 0 7 0,-6 8 2 0,6-8 0 15,0 0-33-15,0 0-6 0,0 0-2 0,0 0 0 16,0 0-6-16,6 0 0 0,3-3-8 0,0-2 12 15,-3-1 6-15,3 1 1 16,0-6 0-16,2 1 0 0,-2 2 9 0,0-5 1 0,3-1 1 0,0 1 0 16,-3-3 2-16,0 3 0 0,3-3 0 0,-3 3 0 15,0 0-17-15,-3 2-3 0,0-2-1 0,-3 5 0 16,3 0 5-16,-3 0 0 0,-3 3 1 0,3 0 0 16,-3 5 6-16,0 0 1 0,0 0 0 0,2 10 0 15,-2 6-13-15,0 3-3 0,-2 4 0 0,2 6 0 16,0 3-8-16,-3 5 8 0,0 3-8 0,3 5 8 15,0 3-8-15,0 2 0 0,3 0 0 0,0 0-11 16,-3-2-118-16,2 0-24 16,1-1-5-16</inkml:trace>
  <inkml:trace contextRef="#ctx0" brushRef="#br0" timeOffset="18313.0839">13828 9671 1335 0,'0'0'59'0,"0"0"13"0,-6 2-58 0,6-2-14 15,0 0 0-15,0 0 0 0,-3 0 65 0,3 0 11 16,0 0 1-16,-3 5 1 0,0 3-50 0,3 3-9 15,0 0-3-15,0-1 0 0,3 6-16 0,3 0 0 0,-3 5 0 0,3 0 0 16,0 3 0-16,3 3 0 0,0-1 0 0,0 6 0 16,0 2-9-16,0 1-3 0,-1 2 0 0,1 0 0 15,-3 2-6-15,0-7-2 16,0-3 0-16,-3-2 0 0,3-4 20 0,-3-4 0 0,0-3 0 16,-3-3 0-16,0-2 13 0,-3-3 0 0,0-3 0 0,3-5 0 15,0 0 35-15,-6-5 8 0,-3-3 0 0,0-6 1 16,0-4-33-16,1-3-6 0,-1-3-2 0,3-3 0 15,-3-2-16-15,3-2 0 0,0-6 0 0,0-1-9 16,3-4 9-16,-3 0 0 0,-3 2 0 0,6-2 0 16,-3 2 0-16,3 0 0 0,0-2 0 0,3 2 0 15,-3 1 0-15,6-1 0 0,0 3 0 0,3 5-8 16,0 0 8-16,3 6 0 0,0 2 0 0,3 3 0 16,0 5 8-16,0 0-8 0,2 6 8 0,4-1-8 0,-3 6 0 15,3 2 0-15,-3 1 0 0,3 4-8 0,3 3-2 0,-3 3 0 16,-1 3 0-16,-2 0 0 0,-3 2 2 0,0 3 0 15,-3 0 0-15,-3 2 0 0,-3-2 8 16,-3 2 12-16,0 1-2 0,-6 2-1 0,0-2 54 0,-3-1 10 16,-3 1 3-16,0 2 0 0,0-5-26 0,0 2-5 15,1-4-1-15,-4-1 0 0,3 3-44 0,-6-6 0 16,3 1 0-16,3-1 0 16,-3-2-72-16,3 0-7 0,3 0-1 0,-3-3-535 15,7 3-106-15</inkml:trace>
  <inkml:trace contextRef="#ctx0" brushRef="#br0" timeOffset="18686.8928">14105 10168 1634 0,'0'0'72'0,"0"0"16"0,0 0-71 0,0 0-17 0,0 0 0 0,0 0 0 16,12 0 95-16,-3 0 15 0,-3-3 3 0,0 1 1 16,2-4-37-16,1 4-7 0,0-4-2 0,-3-2 0 15,3 1-29-15,0-1-7 0,0-3 0 0,-3 3-1 16,0 0-7-16,0 0 0 0,3 0-1 0,-6 0 0 0,0 3-23 0,0 0 0 15,-3 5 0-15,0 0 0 0,0 0 0 0,0 0 0 16,0 0 0-16,0 0 8 0,3 10-8 0,0 6 0 16,0 0 0-16,-3 3 0 0,3 4 0 0,-3 4-8 15,0 5 8-15,0 2-8 0,0 3 8 0,0 3 0 16,0 2 0-16,0-2 0 16,0-3-28-16,0-3-9 0,3-2-3 0,0-6-669 15,3-2-135-15</inkml:trace>
  <inkml:trace contextRef="#ctx0" brushRef="#br0" timeOffset="19533.2725">14441 9906 288 0,'0'0'12'0,"0"0"4"0,0 0-16 0,0 0 0 0,0 0 0 0,0 0 0 16,0 0 290-16,0 0 55 0,0-5 11 0,0-1 3 15,0 1-239-15,0 0-48 0,0 0-10 0,3-1-2 16,-3 1-30-16,0 0-6 0,0 5-2 0,3-3 0 16,0-2-6-16,-3 5-2 0,0 0 0 0,0 0 0 15,0 0 10-15,0 0 3 0,0 0 0 0,0 0 0 16,6-3-5-16,-6 3-1 0,0 0 0 0,0 0 0 16,6 0-9-16,-6 0-1 0,0 0-1 0,0 0 0 15,9 3 26-15,-3-3 4 0,-6 0 2 0,0 0 0 16,12 2-21-16,-3 1-4 0,-3-3-1 0,6-3 0 0,-3 3-7 15,-1 0-1-15,1 0-8 0,3 3 12 16,3-3 16-16,-3 3 2 0,6-3 1 0,-3 2 0 16,-3 1-19-16,6 0-3 0,2-1-1 0,-2 4 0 0,-3-4-8 0,6 3 0 15,0 1 0-15,0-1 0 0,2-2 0 0,1 2 0 16,0-2 0-16,3-1-11 0,-3-2 19 0,2 0 3 16,1-2 1-16,-3-1 0 0,6 3-1 0,-3-3 0 15,-4 1 0-15,1-1 0 0,0 0-11 0,0-2 0 16,-3 2 9-16,0 1-9 0,-1-1 0 0,1 3 0 15,-3-5 0-15,0 2 8 0,-6 1-8 0,6-1 0 16,-3 0 0-16,-1 3 0 0,-2 0 0 0,0 0 0 16,3 3-12-16,-6-3 4 15,-3 0-33-15,3 3-7 0,-6-1 0 0,6 1-1 16,-3 2-94-16,-6-5-18 0,0 0-4 0,6 5-445 0,3 1-89 0</inkml:trace>
  <inkml:trace contextRef="#ctx0" brushRef="#br0" timeOffset="20382.1798">16775 9845 1324 0,'-9'5'118'0,"9"-5"-94"0,0 0-24 0,0 0 0 0,0 0 80 0,0 0 12 16,0 0 3-16,0 0 0 16,0 0-30-16,0 0-5 0,0 0-2 0,0 0 0 0,0 0-35 0,0 0-7 15,0 0-2-15,0 0 0 0,0 0-14 0,0 0 0 16,15-2 0-16,-6-3 0 0,0 5 0 0,0-3 0 15,11-2 0-15,-5 5 0 0,-6 2 25 0,6 1 3 16,3 0 0-16,3-3 0 0,-3 5-13 0,2-3-3 16,1 4 0-16,3-4 0 0,0 1 4 0,0 2 0 15,0-2 0-15,5 2 0 0,4-2-16 0,-6 0 8 16,-6-3-8-16,2 2 0 0,10-2 0 0,-3 0 8 0,-6 0-8 16,0 0 0-16,2 3 0 0,1-1 0 15,-3-2 0-15,0 0 0 0,-3 0 0 0,2 3 0 0,1-6 0 0,-3 3 0 16,-6 0 0-16,6 0 0 0,6-5 0 0,-4 0 0 31,-8 2-28-31,0-2-1 0,6-3-1 0,-3 0-889 0</inkml:trace>
  <inkml:trace contextRef="#ctx0" brushRef="#br0" timeOffset="20781.6924">17555 9758 345 0,'0'0'31'0,"0"0"-31"16,0 0 0-16,0 0 0 0,-3 0 336 0,3 0 62 16,0 0 12-16,0 0 2 0,-9 0-280 0,3 0-57 15,6 0-11-15,0 0-3 0,-6 0-29 0,6 0-7 16,0 0-1-16,0 0 0 0,0 0-9 0,0 0-3 15,0 0 0-15,0 0 0 0,0 0-2 0,0 0-1 16,0 0 0-16,0 0 0 0,6 2 5 0,0 6 1 16,-6 0 0-16,6 0 0 0,3-2 7 0,0 2 2 15,-1 2 0-15,1-2 0 0,6 5-8 0,-3-5-2 16,3 3 0-16,-3-3 0 0,-6 2-14 0,3-4 8 16,9-1-8-16,-6 0 0 0,-6 0 21 0,5 3-1 0,1-5-1 0,0 2 0 15,-3 1-19-15,0-1 0 0,-3-2 0 16,3-1-9-16,0 1 21 0,-9-3 4 0,0 0 0 0,3 8 1 15,3-3 6-15,-3 3 1 0,-9 0 0 0,3 0 0 16,3 0-14-16,-6 0-2 0,-6 2-8 0,0 4 12 16,0-6-21-16,0 2-5 0,0 1-1 0,-2-1 0 31,-4-2-93-31,6 0-20 0,3 0-3 0,0-3-887 0</inkml:trace>
  <inkml:trace contextRef="#ctx0" brushRef="#br0" timeOffset="21514.7205">18129 9700 1623 0,'0'0'72'0,"0"0"15"0,0 0-70 0,0 0-17 0,0 0 0 0,0 0 0 16,0 0 90-16,0 0 14 0,0 0 4 0,0 0 0 16,0 0-48-16,0 5-10 0,0 6-2 0,0-1 0 15,3 1-32-15,0 5-8 0,0 5 0 0,3 3-8 16,0-1 0-16,3 9-11 0,-6 2 0 0,3 1 0 15,0 2-10-15,0 0-3 0,-3 3 0 0,3-3 0 16,-3 2-14-16,3-2-3 0,0-5-1 0,-1-3 0 16,-2 0 18-16,0-5 4 0,-3 0 1 0,3-3 0 0,-3-2 51 15,-3-1 11-15,6-5 1 0,-3-5 1 0,-6 0-13 0,6-2-4 16,0-6 0-16,0 0 0 16,0 0 7-16,-3-11 1 0,1-5 0 0,2-5 0 0,0-8-36 0,0-3 0 15,0-2 0-15,0-6 0 0,0-2 13 0,2-3-4 16,1-6-1-16,3 1 0 15,-3-5 0-15,6 2-8 0,-3-3 12 0,3 3-4 0,3 3-8 0,3 0 0 16,0-1 0-16,0 9 8 0,0 2-8 0,0 3 0 16,2 8 0-16,-2 3 0 0,0 2 0 0,3 5 0 15,-3 4 0-15,3 1 0 0,-3 4-9 0,2 4 9 16,1 1 0-16,0 3 0 0,-3 2-12 0,0 5 12 16,3-3-12-16,-3 9 12 0,-6-3 0 0,-3 5 0 15,3 6 0-15,-6-1 0 0,-1-2 0 0,1 5 0 0,-3-2 0 0,0 2 0 16,0 3 0-16,-3-3 9 0,-5 3-1 0,-1-3 0 15,-3 0 5-15,0 0 1 0,-3 0 0 0,0-2 0 16,0-3-14-16,0-3-15 0,3 0 3 0,-3-2 1 31,4-1-145-31,-1 1-30 0,3-6-6 0</inkml:trace>
  <inkml:trace contextRef="#ctx0" brushRef="#br0" timeOffset="21866.2473">18695 9919 1267 0,'0'0'112'0,"-6"3"-89"16,0 2-23-16,-3-2 0 0,3 2 141 0,-3 0 24 15,-3 1 5-15,3-4 1 0,0 6-105 0,0 3-21 16,3-1-4-16,0 4-1 0,0-1-25 0,-3 5-6 15,1 1-1-15,2-1 0 0,0 6-8 0,3-5 0 16,3 2-10-16,0-3 10 0,-3 1 26 0,9-3 11 16,0 0 3-16,3 0 0 0,-4-6 42 0,4 1 9 15,0-3 1-15,3-3 1 0,3 0-17 0,0-5-3 16,0 0-1-16,3-5 0 0,-3 0-16 0,2-3-3 16,-2 0-1-16,0-5 0 0,3 2-25 0,-6-5-6 15,0 0-1-15,-3 0 0 0,-3 3-11 0,3 0-9 16,-9 0 12-16,0 0-12 0,-6 2 17 0,0 3-3 0,-6-3-1 0,-6 1 0 31,-6 5-81-31,-6 2-17 0,-5 3-3 0,-10 5-778 0,-5 8-155 0</inkml:trace>
  <inkml:trace contextRef="#ctx0" brushRef="#br0" timeOffset="24271.7229">13030 10250 345 0,'0'0'31'0,"-6"-3"-31"16,0 3 0-16,0-2 0 0,-3-1 287 0,4 0 51 15,-4 3 10-15,0-2 3 0,0 2-219 0,-3-3-43 16,0 3-9-16,3-3-1 0,-6 3-50 0,3 0-9 15,-3 0-3-15,0 3 0 0,-2 2-17 0,-1 1 10 16,-6-1-10-16,3 3 8 0,-3 0-8 0,-3 2 0 0,4 4 0 0,-1 2 8 16,-3 2 3-16,0 3 0 0,3 6 0 0,1-4 0 15,-1 9 0-15,3 0 0 0,3 2 0 0,3 1 0 16,3-1-3-16,-3 3 0 0,7 0 0 16,-1 0 0-16,6 3 10 0,0-3 2 0,0 0 0 0,6 0 0 15,3-2-1-15,0-1 0 16,2-2 0-16,4-6 0 0,0 1-7 0,3-1-2 0,6-5 0 0,-3 0 0 15,3-2-10-15,0-3 0 0,2-3 0 0,-2 0 0 32,3 0-20-32,0-5-7 0,3 0-1 0,-4-2 0 15,1-1-9-15,-3 0-3 0,0-5 0 0,3 3 0 0,-6-1-153 16,-1 1-31-16</inkml:trace>
  <inkml:trace contextRef="#ctx0" brushRef="#br0" timeOffset="24735.3842">13111 10475 1587 0,'0'0'70'0,"0"0"15"0,-6-3-68 0,6 3-17 0,0 0 0 0,-6-2 0 16,0-4 90-16,0 1 14 0,0 2 4 0,0 3 0 15,6 0-62-15,-6-5-12 0,0 2-2 0,0 1-1 16,-3-1-31-16,3 3 8 0,-3 0-8 0,0 3 0 15,0-1 0-15,-3 4 0 0,1-1-12 0,-1 3 12 16,-3 3-15-16,0-1 4 0,-3 3 1 0,3 6 0 16,-3-3 1-16,0 2 0 0,4 1 0 0,-1-1 0 15,0 1 9-15,0 2-13 0,3 0 5 0,3 0 8 16,0 0 0-16,3 1 0 0,3-1 9 0,3 3-1 16,0-3 4-16,3 0 2 0,-3 0 0 0,6 3 0 15,0-3-5-15,3 0-1 0,3-2 0 0,0 2 0 16,-3-3-8-16,3-2-14 0,3-2 3 0,-1-1 1 15,4-3-122-15,-3-2-25 0,18 3-5 0,-6-6-1 0</inkml:trace>
  <inkml:trace contextRef="#ctx0" brushRef="#br0" timeOffset="25337.861">13108 10964 1440 0,'-3'0'128'16,"3"0"-103"-16,0 0-25 0,0 0 0 15,-3 0 126-15,3 0 20 0,0 0 4 0,0 0 1 0,0 0-86 0,0 0-17 16,0 0-3-16,0 0-1 0,0 0-36 0,0 0-8 16,0 0 0-16,0 0 0 0,0 0-16 0,0 0 1 15,0 0 0-15,9 3 0 0,-9-3 7 0,9 8 8 16,2-3-13-16,-2 6 5 0,0-3-1 0,3 2 0 16,-3 4 0-16,0-4 0 0,3 3 9 0,-3-2-8 15,0 0 8-15,3 2-8 0,-3-3 8 0,-3 1 0 16,3 0 8-16,-3-4-8 0,-1 4 8 0,1 0-8 15,-3-6 8-15,0 3-8 0,-3-3 26 0,0 0 1 16,0-5 0-16,-3 8 0 0,0-2 15 0,-3-1 3 16,4-2 1-16,-4-1 0 0,-3 1 11 0,3 0 3 15,-3-1 0-15,0 1 0 0,-6-1 4 0,0 1 0 0,3-3 1 16,-3 0 0-16,6 5 1 0,-6-2 0 0,1 0 0 0,-4 2 0 16,0 0-34-16,-3 3-8 0,3 0 0 0,0 3-1 31,-3 2-71-31,1 3-13 0,-4 0-3 0,0 2-1236 0</inkml:trace>
  <inkml:trace contextRef="#ctx0" brushRef="#br0" timeOffset="71208.3907">11045 3466 1555 0,'-45'-13'68'0,"21"10"16"16,-8-5-68-16,-10 6-16 0,0-1 0 0,-2 3 0 16,-4 0 14-16,-3 5-1 0,-2 6 0 0,-4 2 0 0,1 3-13 0,-7 5 0 15,1-2 0-15,-1 10 0 0,1 2 0 16,-4 7 0-16,-5 4-8 0,2 3 8 0,4 5 0 0,-4 3 0 16,4 5 0-16,2 0 9 0,-2 1-9 0,5 7 0 15,4 0 0-15,-1 5-11 0,-2 1 11 0,2-6 0 16,4 5 0-16,5 6-8 0,3-3 8 0,7 3 0 15,5-3 0-15,6 3 0 0,0 5 21 0,10 0 0 16,5 8 0-16,0-3 0 0,6 8 30 0,9-5 5 16,6 8 2-16,6 3 0 0,2-6-8 0,10 3-2 15,6 8 0-15,9-3 0 0,8-3-8 0,7 6-1 16,8 5-1-16,7 0 0 0,2 3-9 0,6 0-1 0,7 0-1 0,2-3 0 16,6-3-17-16,4-4-10 0,2-4 12 0,3-10-12 15,3-5 0-15,3-16-20 16,-3-11 2-16,-2-13 1 0,-4-14-5 0,0-12-1 0,-6-11 0 0,0-13 0 15,-8-11 31-15,-1-16 5 0,-3-8 2 0,1-10 0 16,-4-8 33-16,3-6 8 0,4-4 0 0,-7-9 1 16,-2-5-1-16,-1-3 0 0,0-5 0 0,-2 0 0 15,-1-8-6-15,-5 3-2 0,-10 0 0 0,1 2 0 16,-7-2-10-16,-2 5-2 0,-3-5-1 0,-4 2 0 16,1 1 4-16,-6-4 1 0,-4-4 0 0,-5 2 0 15,0 0-13-15,-6 0-3 0,-7-5 0 0,-5 5 0 16,-6 5-5-16,-6 1-2 0,-3 7 0 0,-9 0 0 15,-11-2-1-15,-4 5 0 0,-3 5 0 0,-12 6 0 16,-2 0-16-16,-7-1 0 0,-5 3 0 0,-13 6 0 16,-5-6-10-16,-10 13-2 0,-5-2-1 0,-9 8 0 0,-6 2-10 15,-4 9-1-15,-2-1-1 0,0 8 0 0,-6 0 1 16,9 11 1-16,3 3 0 0,9 5 0 0,2 2 7 0,7 11 0 16,6 5 1-16,2 14 0 15,4 13-207-15,2 7-42 0,1 6-8 0,-1 16-1 0</inkml:trace>
  <inkml:trace contextRef="#ctx0" brushRef="#br0" timeOffset="72208.6741">18465 5080 1785 0,'-17'-37'159'0,"8"24"-127"0,-6-14-32 0,0 3 0 15,-3 1 127-15,-3-6 19 0,-3-1 4 0,1 1 1 16,-4 0-119-16,-3-3-23 0,0 3-9 0,-2 0 0 15,-1 3 0-15,-6 2 0 0,0 0 0 0,-2 6-9 16,-4 2 0-16,-3 3 0 0,-2-1 0 0,-4 12 0 16,4-4-3-16,-13 12 0 0,-5 2 0 0,2 10 0 15,1 1-20-15,-4 7-5 0,-5 6-1 0,-1 8 0 16,-2 2-2-16,3 8 0 0,-1 8 0 0,1 6 0 16,-4 5 12-16,10 2 1 0,5 6 1 0,7 5 0 0,-1 3 26 0,13-1 0 15,5 4 0-15,9 4 0 0,6-2 34 0,7 8 9 16,8 5 1-16,6 3 1 0,3 5 3 0,12 6 1 15,5 4 0-15,13 4 0 0,15 4-9 0,2 4-1 16,7-1-1-16,12 3 0 0,11 2-1 0,6 1 0 16,7 0 0-16,8-6 0 0,9-3-29 0,9-2-8 15,6-2 0-15,0-14 0 16,0-11-37-16,3-10-12 0,0-18-3 0,-3-17 0 16,-3-15-27-16,-3-19-5 0,-3-15-2 0,-2-20 0 0,-1-9 86 0,0-20 12 15,0-15 4-15,-3-13 2 0,0-9 45 0,0-10 9 16,1-5 1-16,-7-8 1 0,-9-8-13 0,3-3-2 0,1-8-1 0,-7 3 0 15,-9-3 11-15,-5-5 3 0,-1-2 0 0,-8 2 0 16,-10 0-23-16,-5-3-4 0,-7 0-1 0,-11 6 0 16,-12 0-22-16,-9 2-5 0,-9 0-1 0,-15-2 0 15,-9-6-8-15,-18 6-8 0,-14 2 9 16,-19 1-9-16,-14-4-9 0,-15 9-8 0,-18 5-2 0,-15 7 0 31,-18 9-85-31,-15 11-16 0,-11 15-4 0,-16 16-1 0,-5 18-59 16,-18 25-11-16</inkml:trace>
  <inkml:trace contextRef="#ctx0" brushRef="#br0" timeOffset="87858.665">18296 12144 864 0,'0'0'76'0,"0"0"-60"16,0 0-16-16,0 0 0 0,0 0 114 0,0 0 20 15,0 0 4-15,0 0 1 0,0 0-84 0,0 0-17 16,0 0-3-16,0 0-1 0,0 0-10 0,0 0-1 16,0 0-1-16,0 0 0 0,0 0 4 0,0 0 1 15,0 0 0-15,0 0 0 0,0 0 24 0,0 0 5 16,0 0 0-16,0 0 1 0,0 0-27 0,0 0-6 0,0 0 0 0,0 0-1 16,0 0-15-16,0 0-8 0,6-5 8 0,-6 5-8 15,0 0 0-15,0 0 0 0,6 0 0 0,0-3-8 16,-6 3 8-16,0 0 0 0,6-2 0 0,-6 2 0 15,6 0 0-15,-6 0 0 0,6 0 0 0,-1-3 0 16,1 1 13-16,0-1 5 0,3 3 1 0,-3 0 0 16,0-3 0-16,-3 1 0 0,6-1 0 0,-3 3 0 15,0-3-7-15,3 1-2 0,-3 2 0 0,3-3 0 16,0 3-10-16,-3-3 0 0,3 1 9 0,0 2-9 16,0-3 8-16,2 0-8 0,-2 3 8 0,3-2-8 15,0 2 0-15,-3 0 0 0,3 0 0 0,0 2 8 16,6-2-8-16,-3 0 9 0,-6-2-9 0,0 2 10 15,-1 0-1-15,4 0 0 0,3 0 0 0,0 0 0 0,-3 0 3 16,3 0 0-16,-3 2 0 0,3-2 0 0,-3 0-1 0,2 0 0 16,1 3 0-16,-3-3 0 0,3 3-11 15,-3-3 0-15,3 0 9 0,-3 0-9 0,3 0 8 0,0 0-8 16,-3 0 8-16,2 0-8 16,1 0 0-16,0 2 0 0,0-2 0 0,-3 3 0 0,6-3 0 0,-3 3 8 15,0-3-8-15,-1 0 0 0,1 0 0 0,3 2 0 16,-6-2 0-16,6 0 0 0,-3 0 0 0,3 0 0 15,-3-2 0-15,-1 2 0 0,1 0 0 0,3 0 0 16,-3 0 0-16,3 0 8 0,-3 0-8 0,0 0 0 16,3 0 0-16,-7 2 8 0,4-2 5 0,0 0 2 15,0 0 0-15,0 3 0 0,0-3-7 0,0 0-8 16,0 3 11-16,0-3-11 0,-1 2 0 0,1 1 0 0,-3-3 0 16,6 3 0-16,3-3 0 0,-3 0 0 0,0 2 0 0,-3-2 0 15,-1 0 0-15,4 0-9 16,0 0 1-16,0 0 0 0,0-2 16 0,0 2 3 0,0 0 1 0,-1 0 0 15,1 0-12-15,0-3 0 0,0 3 0 0,0 0-11 16,-3 3 11-16,3-3 0 0,-1 2 0 16,-2-2 0-16,6 5 0 0,-3-2 0 0,3-3 0 0,0 0 0 15,0 3 0-15,-1-1 0 0,1 1 0 0,3 0 0 16,-3-3 0-16,0 0 0 0,3 0 0 0,-4-3 0 16,4 3-8-16,0 0 0 0,0 0 0 0,3-3 0 15,-7 1 16-15,4-1 3 0,0 0 1 0,0 1 0 16,-3-1-12-16,3 3 0 0,-1-2 0 0,1-1 0 15,-3 3 0-15,6-3 0 0,-3 3 0 0,2-2 0 0,-5-1 0 16,3 3 0-16,-3 0 0 0,3 0 0 16,-1 3 0-16,1-3-17 0,0 0 4 0,0 0 1 0,0 0 35 0,0 0 7 15,-4 0 2-15,1 0 0 0,3 0-32 0,0 0 0 16,0 0 0-16,-4 0 0 0,4-3 0 0,0 3 0 16,0 0 0-16,-3-3 0 0,0 1 12 0,-4 2-4 15,4-3-8-15,0 0 12 0,-3 1-12 0,0-1 0 16,3 0 0-16,-3 3 0 0,-1-5 0 0,-2 2 0 15,0 1 0-15,0-1 0 0,-3 1 0 0,3 2 0 16,-6-3 0-16,3 6 0 0,3-3 0 0,-1 0 8 16,-5-3-8-16,3 3 12 0,0 0-12 0,0 0 0 15,-3 0 0-15,0 3 0 0,6-3 0 0,-6 2 9 16,0-2-9-16,-3 0 8 0,3 0 0 0,-1 0-8 0,-2 3 12 0,0-1-4 16,-6-2-8-16,9 3 0 0,-3-3 0 0,-6 0 8 15,0 0-8-15,0 0 10 0,6 3-10 0,-6-3 10 16,0 0-10-16,0 0 0 0,9 0 0 0,-9 0-11 31,0 0-18-31,0 0-4 0,0 0-1 0,0 0-710 0,-9-6-143 0</inkml:trace>
  <inkml:trace contextRef="#ctx0" brushRef="#br0" timeOffset="95199.9589">21055 11052 403 0,'0'0'36'0,"0"0"-36"16,0 0 0-16,0 0 0 0,0 0 128 0,0 0 18 15,0 0 4-15,-6 2 1 0,0-2-60 0,0 0-12 16,6 0-3-16,-3 0 0 0,-3 0-28 0,0 0-7 16,0 0-1-16,0 0 0 0,6 0-27 0,-6 0-5 15,1 0-8-15,2 0 11 0,3 0 4 0,-6-2 1 16,-3 2 0-16,3 0 0 0,0-3 20 0,0 3 5 16,-3 0 1-16,3 3 0 0,-3-3-14 0,3 2-4 15,0-2 0-15,-3 3 0 0,3-3 6 0,-3 0 1 0,0 3 0 0,0-3 0 16,0 2-19-16,1-2-3 0,2 3-1 0,0 0 0 15,-6-3-8-15,3 2 0 0,-3 1 0 0,3-1 0 16,0 4 0-16,-3-4 0 16,3 4 8-16,0-1-8 0,0-2 0 0,-3 2 8 0,4 3-8 0,-4 0 0 15,0 0 0-15,3 0 0 16,-6 0 0-16,3 2 0 0,-3 3 0 0,3-2 0 0,0 2 0 0,0 0 0 16,0 3 0-16,1 0 0 0,-1 0 0 0,3 3 0 15,-3-1 0-15,0-2 0 0,3 3 0 0,0-1 0 16,-3 3 0-16,6-2 0 0,-3-1 0 0,6 1 0 15,-6-1 0-15,3 1 0 0,0-1 0 0,3 4 0 16,1-4 0-16,-1 6 0 0,0-3 0 0,3 5 0 16,0-2 12-16,0 3-2 0,0-1-1 0,3 1 0 15,0-1 5-15,2 1 1 0,-2 2 0 0,6-3 0 16,0-2-1-16,0 0 0 0,3 0 0 0,0-1 0 0,-3-4-2 16,3 2 0-16,3 0 0 0,-3-2 0 0,-3-3-12 0,3 0 9 15,-1 2-9-15,4-2 8 0,-3-3 0 0,3 3 0 16,0-5 0-16,3-1 0 15,-3 1 12-15,3-3 3 0,-4 0 0 0,7-3 0 0,0 0 6 0,0-2 2 16,-3 2 0-16,3-5 0 0,-3 0-8 0,2 0-2 16,1-5 0-16,0 0 0 0,-3-1 18 0,3-4 3 15,0-1 1-15,-1 1 0 0,-2-4-34 0,0 1-9 16,0-3 0-16,0 0 0 0,0-2 19 0,-3 2-1 16,2-3 0-16,-2-2 0 0,0 3-3 0,-3-6-1 15,6 0 0-15,-6 0 0 0,-3-5 13 0,3 3 2 16,-3-6 1-16,3 3 0 0,-1-3-30 0,-5-2 8 0,0-1-8 15,0 1 0-15,0 0 0 0,0-1 0 0,-6 1 0 0,0-1 0 16,0 1 0-16,-3 0 12 0,-6 4-1 16,3-1-1-16,-3-1-10 0,-2 3 0 0,-1 2 0 0,-3 1 0 15,0 2 11-15,-3 3-3 0,3 2-8 0,-6 1 12 16,0 2-12-16,-2 3 0 16,-4-3 0-16,-3 8-10 15,-6 0-28-15,-2 3-6 0,-10 2 0 0,-3 0-1 16,1 9-89-16,-4-1-18 0,-5 0-3 0</inkml:trace>
  <inkml:trace contextRef="#ctx0" brushRef="#br0" timeOffset="97784.2159">15793 12470 1422 0,'0'0'63'0,"0"0"13"0,-3-5-61 0,0 2-15 16,-3-2 0-16,3-1 0 0,-3 4 62 0,0-4 10 16,-3 1 1-16,0 0 1 0,0 2-30 0,-3-2-5 15,0 2-2-15,-3 1 0 0,0 2-23 0,0 0-5 16,-2 0-1-16,-1 2 0 0,-3 1 0 0,0-1-8 16,-3 1 12-16,-3 2-4 0,-2 3-8 0,2 0 0 15,0 6 0-15,-3-4 8 0,1 3-8 0,-4 3-11 16,0-3 3-16,3 6 0 0,4-1-3 0,-4 4 0 15,3-1 0-15,3 3 0 0,3-1 11 0,-2 1-10 16,2 0 10-16,0 3-10 0,3-4 10 0,3 4 0 16,-3-3 0-16,3-1 0 0,3 4-24 0,4 2 1 15,-1-3 0-15,0 4 0 16,3-4-4-16,3 3-1 0,3 0 0 0,0 6 0 16,6-4-24-16,0 1-4 0,0 0-2 0,3 2 0 0,-1-2 32 0,4 2 6 0,3 1 2 0,0-1 0 15,0 1 6-15,3-4 2 0,0 4 0 0,0-1 0 16,-1 3 22-16,4-2 5 0,0 2 1 0,3-3 0 15,3 3-18-15,0-3 0 0,-1-2 0 0,7 0 0 16,0-6 0-16,0 1 0 0,2-1 0 0,1 1 0 16,0-1 0-16,-1-2 0 0,1 0 0 0,0-3 0 15,0 3 0-15,2-6-12 0,-2 1 1 0,6-3 1 16,-1-3 10-16,1-2 14 0,-3-1-3 0,2-2-1 16,-2-5 2-16,0-1 0 0,-3-2 0 0,2-5 0 15,4 2 24-15,-6-4 6 0,5-4 1 0,-2-2 0 16,0 2-17-16,-1-5-3 0,-2-2-1 0,-3-3 0 15,-3-1 22-15,-1-1 4 0,4-4 0 0,-6 1 1 16,-6 2 3-16,3-3 1 0,-1-2 0 0,1 0 0 0,0-3 13 0,-6 1 2 16,3-4 1-16,-3-2 0 0,-1 3-32 0,-2-3-6 15,-6 0-2-15,3 0 0 0,3 0 5 0,-3 0 1 16,-12 0 0-16,6-3 0 0,3 0-21 0,-6 1-4 16,-6-1-1-16,-3-2 0 0,-3 2 9 0,3-3 2 15,-3 4 0-15,0-1 0 0,-6 0-5 0,3 6-1 16,0 0 0-16,0-1 0 0,-8-2 6 0,-1 0 0 15,0 3 1-15,0-6 0 0,-6 6-10 0,4-1-3 16,-7 4 0-16,0-1 0 0,-6 0-8 0,1 3 8 16,-4 2-8-16,-3 1 8 0,1 0-8 0,-7 7 0 15,-3 3-12-15,-5 6 12 16,-10-1-142-16,-8 8-21 0,-4 6-4 0</inkml:trace>
  <inkml:trace contextRef="#ctx0" brushRef="#br0" timeOffset="100554.6307">16626 12494 345 0,'0'0'15'15,"0"0"4"-15,0 0-19 0,0 0 0 0,0 0 0 0,0 0 0 16,0 0 260-16,0 0 48 0,0 0 9 0,0 0 3 15,0 0-232-15,0 0-45 0,0 0-10 0,0 0-1 16,0 0-22-16,0 0-10 0,0 0 10 0,0 0-10 16,0 0 0-16,0 0 0 0,0 0 0 0,0 0 0 0,0 0 0 0,0 0 0 15,0 0 0-15,0 0 0 0,0 0 0 0,6-3 0 16,0-2 0-16,0-1 0 0,-3-2 0 0,0 1-10 16,6-1 10-16,0 0-8 0,-6-3 8 0,6 0 0 15,2-2 0-15,4 0-8 0,-3 0-3 0,0 0 0 16,0-3 0-16,6 0 0 0,0 0 11 0,-3-3 0 15,0 4 0-15,-1-4 0 0,7 1 0 0,-3-1 0 16,-9 0 0-16,6-2 0 0,9-3 12 0,-6 3 2 16,-4-5 0-16,4 5 0 0,-3-3 5 0,3-3 1 15,3 4 0-15,-3-1 0 0,-3 0 0 0,3-2 0 16,5 2 0-16,-2-3 0 0,0 1-3 0,0-1 0 16,6-2 0-16,-4 5 0 0,1-2-4 0,-3 0-1 0,6-1 0 15,3 3 0-15,2 0-12 0,-5-2 11 16,-6 2-11-16,0-2 10 0,6 5-10 0,-4-3 8 0,-2-3-8 0,6 1 8 15,3-1-8-15,0 1 0 0,-7-1 0 0,1 1 0 16,3-3 0-16,0 0 0 0,3-3 9 0,-4 3-9 16,1 0 13-16,3 2-1 0,0-2-1 0,-1 0 0 15,-2 0 6-15,0 0 2 0,3 0 0 0,-3 0 0 16,5-3-6-16,-2 3-1 0,6-3 0 0,-3 3 0 16,-4 0-12-16,4-3 11 0,0 3-11 0,0 0 10 15,-1 0-10-15,1 2 0 0,-3 1 0 0,0-1 0 16,-1 1 0-16,1 2 8 0,3 0-8 0,0 1 0 15,-4-4 8-15,4 1-8 0,3-3 0 0,0 2 8 16,2-2-8-16,-2 0 10 0,0-3-10 0,-1 3 10 16,-2 0 0-16,3 0 0 0,0-3 0 0,2 3 0 15,4 0-10-15,0 0 10 0,-7 0-10 0,4 0 10 0,0 2-10 0,2-2 0 16,-5 0 0-16,3-3 0 0,-4 0 0 0,1 3 0 16,3 0 0-16,0 3 0 0,-1-1 0 0,1 3 0 15,0 1 0-15,-1-1 0 0,4 3 0 0,-6-3 0 16,2 0 0-16,-5 3 0 0,6-3 0 0,-3 0 0 15,-1 3 0-15,1-3 8 0,6 0-8 0,-1 3 0 16,-5-3 0-16,3 3 0 0,0 0 0 0,2-3 0 16,-5 1 0-16,0 1 0 0,2 1 0 0,-2 0 8 15,0 2-8-15,-1-2 0 0,4 5 0 0,-3-2 0 16,-3 2 0-16,2-5 0 0,-2 5 0 0,-3 0 0 0,6 0 0 16,-4 0 0-16,-2 1 0 0,0 1 0 15,3 1 0-15,-1 0 0 0,-5-3 0 0,3 3 0 0,3-1 0 0,-4 1 0 16,4 0 0-16,-3 0 0 0,0 0 8 0,-1-1-8 15,4 4 0-15,0-1 0 0,-3 1 0 0,2 2 0 16,1 0 0-16,0-3 0 0,0 3 0 0,2-2 0 16,1 2-12-16,0 0 12 0,0 0-10 0,2 0 10 15,1 3-11-15,0-1 11 0,-1 1-12 0,-2 0 12 16,0-1 0-16,-4 1 0 0,4 0 0 0,0 0 0 16,-3 2 0-16,5 0 0 0,-2 3 0 0,0-2 0 15,3 2 0-15,-1 0 0 0,-2 0 0 0,-3 2 0 16,2-2 0-16,-2 3 0 0,-3 0 0 0,0-1 0 15,2 3-8-15,-2-2 8 0,3 2 0 0,0 1 0 16,-4-1 0-16,4 3 0 0,-3 0 0 0,0 2 0 16,2 1 0-16,1 0-8 0,-3-1 8 0,0 3 0 15,-4-2 0-15,1 0 0 0,3 2 0 0,-3-3 0 0,0 1 0 16,-1 0 8-16,4 2-8 0,0 0 0 0,-6 0 0 0,3 0 8 16,2 1-8-16,-2-1 0 0,0 3 0 0,-3 0 8 15,2 0-8-15,-2-1 0 0,0 4 0 0,0-1 0 16,-3 1 0-16,0 2 0 0,-1 0 0 0,1 1 11 15,0-4-11-15,-3 6 10 0,3 2-10 0,-3-2 0 16,0 0 9-16,2 2-9 0,-2-2 0 0,0 3 0 16,-3-4 0-16,3 4 0 0,-3-1 10 0,0-2-2 15,-1 0-8-15,4-3 12 0,-3 0-12 16,0 3 0-16,0 3 8 0,0-4-8 0,0 1 8 0,-3 5 0 16,0-2-8-16,-1 5 12 0,1-1-12 0,0-2 0 15,-3 1 0-15,0-1 0 0,3 0 0 0,-3 0 0 16,3 0 0-16,-3 0 0 0,3 3 9 0,0 0-9 15,-3 2 8-15,5 0-8 0,-5-2 0 0,3 2 0 0,-3 1 0 0,3-1-11 16,-3-2 11-16,3-3 0 0,-3 0 0 0,-3 0 0 16,3-2 0-16,3-1 0 0,-3-2 10 0,2 0-10 15,-2-3 0-15,0 0 0 0,0 0 0 0,0-2 0 16,0-1 0-16,-3 4 0 0,0-4 0 0,3 1 0 16,0-1 0-16,0-2 9 0,-6 3-9 0,3-1 12 15,0 3-12-15,0-2 0 0,-3-3 0 0,0-1 0 16,3 1 0-16,-6-2 0 0,0-1 8 0,3-3-8 15,-3-2 0-15,3 0 0 0,-3 3 0 0,0-3 0 16,-3-3 8-16,3-5 0 0,3 5 0 0,-3-5 0 16,0 0-8-16,0 0 0 0,0 0 0 0,0 0 0 15,-6 3 0-15,3 2 0 0,3-5 0 0,-6 0 0 16,6 0 0-16,-9-2 0 0,0-1 0 0,-3-2 0 16,0 2 16-16,3-2-1 0,-3 0-1 0,3-1 0 0,-3 1-2 0,0 0 0 15,3-1 0-15,-2 1 0 0,2 0 8 0,0-1 2 16,-3 1 0-16,3 0 0 0,0-3-22 0,3 3 0 15,0-1 0-15,0 1 8 16,-3 2-8-16,6 1 12 0,3 2-4 0,-6-3 0 0,3-2-8 0,3 5 0 16,0 0 0-16,0 0 8 0,0 0 2 0,0 0 1 15,0 0 0-15,0 0 0 0,3-3-11 0,6-2 0 16,0 0 0-16,3 2 0 0,3-2 0 0,3-3 0 16,0 2 0-16,2 1 8 0,4-3-8 0,-3-2 0 15,0-1 0-15,0 0 8 0,0 1 0 0,2-1 0 16,-2-2 0-16,0 0 0 0,-3 5-8 0,3-3 0 0,-3 3 0 15,-1 0 0-15,-2 1 28 0,0 1 3 0,0 4 1 16,-6-4 0-16,3 6-20 0,-3 0-3 0,0 6-1 0,0-1 0 16,-3 3 6-16,-3 2 1 0,-3 4 0 15,0 7 0-15,-3 3-5 0,-6 2-1 0,-3 3 0 0,-3 3 0 16,-3 0-9-16,-3 2 0 0,-3 0 0 0,-5-2 0 31,-7 3-110-31,-3-4-24 0</inkml:trace>
  <inkml:trace contextRef="#ctx0" brushRef="#br0" timeOffset="104374.2049">22475 12367 1407 0,'0'0'62'0,"0"0"14"0,0 0-61 0,0-6-15 16,0 1 0-16,0 5 0 0,3-5 100 0,-3 5 18 0,0 0 3 0,0 0 1 16,0 0-39-16,0 0-8 0,0 0-2 0,0 0 0 15,0 0-19-15,0 0-4 0,0 0-1 0,0 0 0 16,0 0-31-16,0 8-6 0,-3 2-2 0,3 6 0 15,-3 0-10-15,0 5 0 0,0 3 0 0,0 5 8 16,-3 0-8-16,3 6 0 0,-3 7-12 0,3 0 12 16,0 3-16-16,0 3 5 0,0 0 1 0,0 4 0 15,-3 1-7-15,6 6-2 0,-6-1 0 0,3 3 0 16,0-1-10 0,0-4-3-16,0-3 0 0,-3-3 0 0,3 0 16 0,1-7 4 0,-1-1 0 0,0-5 0 15,3 3 32-15,-3-8 6 0,3-3 2 0,-3-5 0 16,3-3 4-16,0-3 2 0,-3-5 0 0,3-2 0 15,-3-3-21-15,3-3-4 0,0-5-1 0,0 0 0 16,-3 6-8-16,3-6 0 0,0 0-10 0,0 0 10 0,-3-3-14 0,-6 0 3 16,3-5 1-16,-3 3 0 0,3 0 10 0,-3-3 0 15,-3 3 0-15,3-6 0 16,0 3-10-16,-3 0-6 0,0-3-2 0,1 1 0 0,2 2 18 0,3 0 0 16,0 0 0-16,0 0 0 0,-3 3 0 0,0-3-8 15,6 0 8-15,0 0 0 0,0 3-9 0,0-3 9 16,3 0 0-16,3 3-9 0,0-3 9 0,0 2 0 15,-3-2 0-15,3 3-8 0,9-3 8 0,3 3 0 16,-3 0 8-16,5-1-8 0,1 1 24 0,6 0 0 16,-3-1 0-16,0 4 0 0,3-3-24 0,-1 2 0 15,-2-2 0-15,0 2 0 0,0 0 21 0,0 1 0 16,-3 2 0-16,-1 0 0 0,-2 0 16 0,0 2 3 16,-3 1 1-16,0 2 0 0,-6 3 6 0,3 3 1 0,-3-1 0 0,-3 4 0 15,0-1-7-15,0 8-1 0,-6-3 0 0,0 6 0 16,-6 5-13-16,3-2-3 0,-6 2-1 0,0 0 0 15,-3 3-23-15,0-3 0 16,1 0 0-16,-4 0-8 16,0 0-139-16,-6 0-27 0,-30 35-6 0,13-22 0 0</inkml:trace>
  <inkml:trace contextRef="#ctx0" brushRef="#br0" timeOffset="108491.9377">17867 14097 172 0,'0'0'16'0,"0"0"-16"0,3-5 0 0,-3-1 0 16,3 1 184-16,0 0 33 0,-3 0 7 0,3-3 2 15,0 2-94-15,-3 1-18 0,3 0-4 0,-3 5-1 16,0-6-45-16,0 1-10 0,0 5-2 0,0 0 0 16,0 0-21-16,3-5-5 0,-3 5-1 0,0 0 0 0,0 0-7 0,0 0-2 15,0 0 0-15,0 0 0 0,0 0 3 0,0 0 0 16,0 0 0-16,0 0 0 0,0 0-6 0,0 0-1 15,0 0 0-15,3 5 0 0,0 3-12 0,0 3 0 16,-3-1 0-16,0 3 0 0,0 3 0 0,3 6 0 16,0-4 0-16,0 6 0 0,-3 2 0 0,6 3 0 15,-3 6 0-15,0 2 0 0,3 5 0 0,-3 3 0 16,0 5 0-16,0-2 0 0,0 2 0 0,0 1 0 16,-3-4 0-16,0 6 0 0,-3-3 0 15,3 3 20-15,-3-5-2 0,3 0-1 0,0-3 15 0,0-3 2 16,-6 0 1-16,3-2 0 0,3-3-13 0,-3 0-2 15,0-5-1-15,0 0 0 0,3-3-11 0,-3 0-8 0,3-3 12 16,-3-2-12-16,0-3 0 0,3 0 0 0,0-5 0 0,0 3 0 16,0-6-10-16,-3 0-6 0,3-2 0 0,3-1-1 15,-3 1 0-15,0 0 0 0,0-4 0 0,3 4 0 16,0-3 6-16,0-3 2 0,-3 1 0 0,3-1 0 16,-3-5 9-16,6 5 0 0,-6-5 0 0,9 3 0 15,-3-1 0-15,3 1 0 0,-1-3 8 0,4 0-8 16,0-3 20-16,3 3 0 0,0-2 0 0,9-1 0 15,-3 3-20-15,5-3 0 0,1 1 0 0,3-1 8 16,3-2-8-16,3 2 0 0,-4 1 0 0,4-4 0 16,0 4 0-16,2-1 0 0,-2-2 0 0,3 2 0 15,8 0 0-15,-5-2 0 0,0 3-12 0,-4 2 4 16,7-3 8-16,-3 0-10 0,-4 1 10 0,4 2-10 16,0-3 10-16,2 3-13 0,1 0 5 0,6 3 8 0,-4-1-16 15,1 1 5-15,0-3 1 0,-1 0 0 16,-2 3 10-16,0-3-8 0,2 0 8 0,1 2-8 0,5-2 8 0,-2 5 0 15,-3-2 0-15,-1 2 0 0,4-2 0 0,-4 0 0 16,-2-3 0-16,3 2 0 0,-1 1 0 0,4-3 8 16,-3 0-8-16,2 0 0 0,1 0 0 0,-1 0 0 15,1 0 0-15,0 3 8 0,-4-3-8 0,4 5 0 16,2-2 0-16,1 2 8 0,0 0-8 0,-4-2-8 16,1 2 8-16,-4-2-12 0,1-1 12 0,0-2 0 15,-1 0 0-15,1 3 0 0,-1-3 0 0,1 3 8 16,0-3-8-16,-1 2 0 0,1-2 10 0,-3 6-2 0,-1-4-8 15,1 1 12-15,6 0-12 0,-4-3 0 16,-2 0 0-16,2 0 0 0,4 0 0 0,-3 0 9 0,-4 2-9 0,4-2 8 16,0 3-8-16,-1-3 10 0,1 0-10 0,-1 2 10 15,4 1-10-15,-3 2 0 16,2 3 0-16,-2-2 8 0,-3-1 2 0,-4-2 0 0,1-1 0 0,0 4 0 16,-1-4-10-16,1 3-11 0,-3 1 3 0,2-1 0 15,1-2 16-15,3-1 3 0,-7 1 1 0,4 0 0 16,-3-3-1-16,-1 2 0 0,-2 1 0 0,3 0 0 15,-1-1-11-15,1-2 0 0,-3 0 9 0,3 0-9 16,2 0 0-16,-2-2 8 0,-3 2-8 0,-4-3 0 16,1 3 11-16,0 0-3 0,-3-3 0 0,2 3 0 15,1 0 0-15,0 0-8 0,-3 0 12 0,-1 0-4 16,-5 0 16-16,6 0 2 0,0 3 1 0,-1-3 0 16,1 3-27-16,0-3-16 0,-6 0 3 0,3 0 0 15,-1-3 21-15,-2 0 4 0,-3 1 0 0,3-1 1 0,-3-2 6 16,0 2 1-16,-1-2 0 0,1 2 0 0,3-2-4 0,-3 2 0 15,3-2 0-15,-3 2 0 0,-1-2-16 0,1 2 8 16,3 1-8-16,-3-4 0 0,0 4 8 0,-3-1-8 16,2-2 0-16,-2 2 0 0,0 0 0 0,0 1 0 15,-3 2 0-15,3-3 0 0,-3 1 0 0,-1-1 0 16,1 3 0-16,0-3 0 16,0 3 0-16,0-2 0 0,-3 2 0 0,3 0 0 0,-3-3 0 0,3 3 0 15,-4 0 0-15,1 0 0 0,3 0-9 0,-3 0 9 16,6 0-8-16,-6 0 8 0,0 0 0 0,3-3 0 15,-3 3 0-15,3-2 0 0,-7-1 0 0,4 0 0 16,3 1 9-16,-3-1-9 0,-3 0 9 0,3-2-9 16,3 2 0-16,0 1 9 0,-3-1-9 0,-3 1 0 0,2-4 0 0,4 4 0 15,-6-1 0-15,6 0 0 0,-6 1 0 0,3-1 0 16,0-2 0-16,0 2 0 0,-6 0 0 0,3-2 0 16,3 3 8-16,-3-4-8 0,-1 1 12 0,1-3-4 15,0-3 1-15,3 3 0 0,0-2 0 0,0-1 0 16,-3 1 6-16,3-1 1 0,0 1 0 0,0-4 0 15,0 4-16-15,0-3-16 0,-1-3 3 0,4 2 1 16,-3 1 12-16,3 0 0 0,0 0 0 0,-6-1 0 16,0 4 0-16,0-1 0 0,-3 1-10 0,6-1 10 15,-3-2 0-15,2 0 0 0,-2 2 0 0,3 1 0 16,0-4 0-16,0 1 10 0,-3 0-1 0,0 0 0 16,3-6 3-16,-3 3 1 0,0 0 0 0,-3-2 0 15,3-1 7-15,0-2 0 0,-4-5 1 0,4 2 0 0,-3-5 6 16,0 2 1-16,0-2 0 0,-3 0 0 0,0 0-16 0,-3 0-4 15,3-3 0-15,-3 3 0 0,0-5-8 0,0 2 0 16,-3-3 9-16,0-2-9 0,3 0 12 0,-3-2-3 16,-3-4 0-16,3 4 0 0,0-1-9 0,0-2 0 15,-3 5 0-15,3-3 8 0,0 6-8 0,1-1 0 16,-4 1 0-16,0 2-11 0,6 3 11 0,-3 0-12 16,3 0 12-16,-3 8-12 0,3-1 12 0,0 4-8 15,0-1 8-15,-3 6-8 0,3 0 8 0,0 2 0 16,0 1 0-16,0 2 0 0,0 0 0 0,0 3 0 15,0-1 0-15,0 6 0 0,0 0 0 0,0 0 0 16,0-2 0-16,0 2-8 0,0-6 8 0,0 6 0 16,0 0 0-16,0 0 0 0,0 0 0 0,0 0 0 0,0-8 0 15,0 8 0-15,0-5 0 0,0 5-8 0,-6-3 0 0,6 3 0 16,0 0 8-16,0 0 0 0,0 0 0 0,-3-5 0 16,0 2 0-16,3 3 0 0,0 0 0 0,0 0 0 15,-6-2 0-15,6 2 0 0,0 0 0 0,-3 2 0 16,-6 1 0-16,0 0 0 0,3-1 0 0,0 1 0 15,-3 0-9-15,0-1 0 0,0-2 0 0,-3 0 0 16,0 0 9-16,1 0 0 0,-4 0 0 0,0 0 8 16,0-2-8-16,-6-1 11 0,0 3-11 0,0-3 12 15,1 1-12-15,-4-1 0 0,-3 0 0 0,3 1 0 16,-3 2 0-16,-2-3 0 0,2 1 0 0,-3 2 0 16,3 0 0-16,-3 0 0 0,7 0 0 0,-4-3 0 15,-3 3 0-15,0 0 8 0,-2 0-8 0,2 0 8 16,0 0 0-16,0 0-8 0,1 0 12 0,-4 0-4 0,3 0 0 0,-3 0 0 15,-2 0 0-15,-1 3 0 0,-3-3-8 16,-2 2 0-16,-1-2 0 0,0 3 0 0,0-3 0 0,4 0 0 16,-1 0 0-16,0 0-11 0,-2 2 11 0,-1 1 0 15,-3-3 10-15,4 0-10 16,-4 0 0-16,0 0 0 0,1 0 0 0,2 0 0 0,0-3 0 0,1 3 0 16,-1 3 0-16,0-3 0 0,-2 0 0 0,-4 0 0 15,4 3 0-15,-1-1 0 0,0 1 0 0,1-3 0 16,2 3-13-16,0-1 4 0,1 1 9 0,-1 0 0 15,0-1 0-15,1-2 0 0,-1 3 0 0,0-3 0 16,-2 0 0-16,2 0 0 0,-3-3 0 0,7 3 0 16,-4-5 0-16,3 2 0 0,-3 1 0 0,-2-4 11 0,-1 1-3 0,-5 2 0 15,-1-2-8-15,0 0 0 16,1 0 0-16,2-1 0 0,1 4 0 0,-1-4 0 0,-6 1 0 0,4 2 8 16,-7-2-8-16,7 5 0 0,-1-2 0 0,3-1-11 15,4 0 11-15,-1-2 0 0,6 5 0 0,-2-3 0 16,2 1 0-16,0-1 0 0,-5 0 0 0,2 1 0 15,0-1 8-15,1 0-8 16,-1-2 10-16,0 2-10 0,1 1 15 0,2-1-3 0,-3 1-1 0,-2-1 0 16,-1 0-3-16,0 1 0 0,-2-1 0 0,-1 0 0 15,0 3 10-15,-2 0 2 0,2-2 0 0,1 2 0 16,-1 0-20-16,0 2 0 0,-2 1 0 0,-1-3 0 16,-2 3 0-16,5-1 0 0,-3 1 0 0,7 2 0 15,-4-2 0-15,0-1 0 0,-2 4 0 0,-1-4 0 0,4 4 0 16,-4-1-11-16,-3-2 2 0,4-1 0 0,2 4 9 15,-2-4 11-15,-1 1-3 0,0 2 0 0,-2-2-8 16,-1-1 0-16,4 1 0 0,-1 2 8 0,0-2 0 0,4 0 0 16,2-1 0-16,-2 4 0 0,2-6 8 0,3 2 0 15,-2-2 1-15,-1 3 0 0,-6 0-6 0,7-3-2 16,-1 2 0-16,3-2 0 0,1 0 0 0,-1 3 0 16,-6-1 0-16,7 1 0 0,-7-3-9 0,3 5 0 15,-2-2 9-15,5 2-9 0,-3-2 0 0,7 0 0 16,-4 2 0-16,3 0 0 0,-2 1 0 0,-1-1 0 15,0 3 0-15,4-3 0 0,2 3-16 0,-3 3 0 16,-2-3-1-16,5-1-895 16,6 4-178-16</inkml:trace>
  <inkml:trace contextRef="#ctx0" brushRef="#br0" timeOffset="115563.0543">19540 15116 172 0,'9'0'16'0,"-9"0"-16"0,0 0 0 0,0 0 0 16,0 0 85-16,0 0 15 0,0 0 2 0,0 0 1 15,0 0-9-15,0 0-2 0,0 0 0 0,0 0 0 16,0 0-11-16,0 0-2 0,0 0-1 0,0 0 0 16,0 0-8-16,0 0-2 0,0 0 0 0,0 0 0 15,0 0-17-15,0 0-4 0,0 0-1 0,0 0 0 16,0 0-29-16,0 0-5 0,0 0-2 0,0 0 0 15,0 0 2-15,0 0 1 0,0 0 0 0,0 0 0 16,0 0 2-16,0 0 0 0,0 0 0 0,0 0 0 16,0 0 8-16,0 0 1 0,0 0 1 0,0 0 0 15,9 0-17-15,-9 0-8 0,0 0 8 0,0 0-8 16,6 0 9-16,0 0-9 0,-6 0 10 0,9 0-10 16,-3-3 12-16,0 3-3 0,0 3-1 0,-6-3 0 15,8 0-8-15,-5 2 8 0,6-2-8 0,-9 0 8 0,6 0 0 0,0 0 0 16,0 0 0-16,0 0 0 0,3 3 4 0,0-3 0 15,-9 0 0-15,9 0 0 0,0 0 9 0,-3 0 3 16,0 0 0-16,3 0 0 0,0 0-36 0,-3 0-8 16,0 0 0-16,3 0-1 0,-1 0 21 15,-2 0 0-15,3 0 0 0,0 3 0 0,0-3 0 0,-3 2 0 16,3-2 0-16,0 0 8 0,0 0-8 0,-3 3 10 16,3-3-10-16,0 3 10 0,0-3 0 0,0 2 0 15,0-2 0-15,-3 0 0 0,2 3-10 0,1-3-11 16,0 0 3-16,3 2 0 0,0-2 8 0,0 3 0 15,0-3 0-15,-3 0 0 0,3 0 0 0,0 3 12 16,0-3-4-16,-1 2 0 0,1 1 4 0,0 0 2 0,3-3 0 0,-3 0 0 16,3 0-2-16,-3 0-1 15,0 2 0-15,0-2 0 0,-3 0-2 0,3 0 0 0,-1 0 0 0,1 3 0 16,0-3 3-16,0 0 0 0,0 0 0 0,0 0 0 16,0 0-12-16,0 0 10 0,0 0-10 0,3 3 10 15,-7-3-10-15,4 0 0 0,3 0 0 0,-3 0 8 16,3 0 4-16,-3 0 0 0,0 2 0 0,3-2 0 15,-3 0-2-15,3 0 0 0,-7 0 0 0,7 0 0 16,0 3-2-16,0-3 0 0,-6 0 0 0,3-3 0 16,-3 3-8-16,3-2 0 0,0 2 0 0,0-3 0 15,0 3 0-15,2 0 0 0,-2-3 0 0,0 3 0 16,-3-2 0-16,3 2 0 0,3-3 9 0,-3 0-9 16,0 1 0-16,0 2 0 0,3-3 0 0,-4 3-12 15,1 0 12-15,0 0 0 0,-3-3 0 0,3 3 0 0,3 0 0 16,-3 0 9-16,0 0-9 0,-3 0 0 0,3 3 9 15,-3-3-9-15,2 0 0 0,-2 0 9 0,3 0-9 0,0 0 0 16,-3 0 0-16,3-3 0 0,-6 3 8 0,6 0-8 16,0-2 0-16,-3 2 8 0,-3-3-8 0,3 3 0 15,0 0 0-15,-1 0 0 0,4 0 0 0,-3 0 0 16,0-2 0-16,0 2 8 0,0 0-8 0,0 0 8 16,0 2-8-16,0-2 8 0,0 0-8 0,-3 0 0 15,3 3 0-15,0-3 0 0,0 0 0 0,-1 0 0 16,-2 2 0-16,0-2 0 0,0 0 0 0,0 3 0 15,3-3 0-15,-3 3 0 0,0-3 0 0,0 0 0 0,3 0 0 16,-3 0 0-16,0 0 0 0,0-3 0 16,0 3 0-16,3-3 0 0,-9 3 8 0,6 0 2 15,0 0 1-15,0-2 0 0,0 2-11 0,2-3 0 0,-2 3 9 0,0 0-9 16,0 0 19-16,3 0-1 0,-9 0 0 0,6 0 0 16,3 0-29-16,-3 0-5 0,0 0-2 0,0 0 0 15,3 0 18-15,-3 0 0 0,0 0-8 0,0 0 8 16,0-2 0-16,0 2 0 0,0 0 0 0,0 0 0 15,-6 0 0-15,9-3 0 0,-1 3 0 16,-2-3 0-16,-6 3-13 0,9 0 1 0,0 0 0 0,0-2 0 16,-9 2 12-16,6 0 16 0,3 0-3 0,-3 0-1 15,-6 0-12-15,0 0 0 0,9 0 0 0,-9 0 0 16,6 2 0-16,0-2 0 0,0 3 0 0,-6-3 0 16,0 0 0-16,6 0 0 0,3 0 0 0,-3 3-10 0,3-3 10 15,-3 2 0-15,-6-2-9 0,6 0 9 0,2 0 0 16,-2 0 0-16,0 3 0 0,-3-3 0 0,3 0 0 15,-3 0 0-15,3 2 0 0,0-2 0 0,0 0 0 0,-6 0 0 16,0 0 0-16,6 0 8 0,-3 0-8 0,3 0 0 16,-3 0 0-16,3 3 0 0,-6-3 0 0,0 0 0 15,6 0 0-15,-6 0 0 0,9-3 0 0,-6 3 0 16,3 0 0-16,0-2 0 0,0 2 0 0,-6 0 0 16,6 0 0-16,0 0 0 0,2 0 0 0,-2 0 0 15,-6 0 0-15,6 0 0 0,-6 0 0 0,6 2 0 16,0-2 0-16,-6 0 0 0,0 0 0 0,9 0 0 15,-9 0 0-15,6 0 0 0,-6 0 0 0,6 0 0 16,-6 0 0-16,6 0 0 0,-6 0 0 0,6 0 0 16,-6 0 0-16,0 0 0 0,6 0 0 0,0 0 0 0,0-2 0 0,-6 2 8 15,0 0-8-15,0 0 0 0,3 0 0 0,-3 0 0 16,0 0 0-16,0 0 0 0,0 0 0 0,0 0 0 16,0 0 0-16,6-3 0 0,-6 3 0 0,0 0 0 15,0 0-9-15,0 0 9 0,0 0 0 0,6 0 0 16,-6 0-9-16,0 0 9 0,0 0 0 0,0 0-9 15,0 0 9-15,0 0 0 0,6-2 0 0,-6 2 0 16,0 0 0-16,0 0-8 0,0 0 8 0,6 0 0 16,-6 0 0-16,0 0 0 0,0 0 0 0,3-3 0 15,-3 3 0-15,0 0 0 0,0 0 0 0,6 0 0 16,-6 0 0-16,0 0 0 0,0 0 0 0,0 0 0 16,0 0 0-16,0 0 0 0,3-3 0 0,-3 3 0 15,0 0 0-15,3-5 0 0,-3 5 0 0,0 0 0 16,0 0 0-16,6-3 0 0,-3-2 0 0,2 0 0 0,-5 5 0 0,0 0 0 15,3-3 0-15,0-2 0 0,-3 5 0 0,3-6 0 16,-3 6 0-16,3-5 0 0,-3 5 0 0,0 0 9 16,0 0-9-16,3-5 0 15,-3 0 8-15,3-1-8 0,0 4 0 0,-3 2 0 0,0-6 0 0,0 6 0 16,0-5 0-16,0 5 0 0,0-5 8 0,0-3-8 16,3 3 0-16,-3 5 0 0,0 0 12 0,0-6 0 15,0 1-1-15,0 0 0 0,0 2-11 0,3-5 0 16,0 3 0-16,-3 0 0 0,0-1 0 0,0 1 10 15,0 0 1-15,3 2 0 0,-3-2-11 0,3-1 0 16,-3 1 0-16,0-3 8 0,6 3-8 0,-6 0 0 16,0-1 0-16,0 4 0 0,0-4 11 0,0-2-3 15,0 3-8-15,0-3 12 0,3 3-12 0,-3 0 0 0,0-1 8 0,0 1-8 16,-3-3 0-16,3 0 0 0,0 3 0 0,0 0 0 16,0-3 0-16,-3 0 0 0,0 2 0 0,3-2 0 15,-3 3 0-15,3-3 0 0,0 0 0 0,-3 3 0 16,3-3 0-16,0 3 0 0,-3-3 0 15,3 3 0-15,0-3 0 0,0 0 0 0,0 0 0 0,0 0 0 16,0 0 0-16,0 3 0 0,0-3 0 0,0 0 0 16,-3 0 0-16,3 2 0 0,0-1 0 0,0 1 0 15,0 1 0-15,0 0 0 0,0-3 0 0,0 2 0 16,0 1 0-16,0-3 9 0,0 3-9 0,0 0 8 16,-3-3-8-16,3 2 0 0,-3-2 0 0,0 1 0 15,3-1 0-15,0 2 0 0,0-2 0 0,0 3 0 16,-3-3 0-16,3 0 0 0,0 0 0 0,0 0-11 15,0 3 11-15,3-3 0 0,-6 0 0 0,3-2 0 0,3 2 0 16,-3 0 0-16,0-3 0 0,0 1 0 0,0-1 0 0,0 0 0 16,3 1 0-16,-3-1 0 0,0-2 0 0,0 2 0 15,0 3 0-15,0-2 0 0,0-1-8 0,0 6 0 16,3-3 0-16,-3 0 0 0,-3 3 0 0,3-3 0 16,0 0 0-16,0 0 0 0,-3 3 8 0,3-3 11 15,0 2-3-15,0-1 0 0,0 1-8 0,0-2-14 16,0 0 3-16,0 3 1 0,0-3 10 0,0-2 0 15,0 2-9-15,0 0 9 0,3 0-8 0,-3 0 8 16,0 0-10-16,0 0 10 0,0 0-8 0,0 3 8 16,3-3 0-16,-3 2-9 0,0-1 9 0,0 1 0 15,0 1 0-15,0 5 0 0,0 0 0 0,0-5 0 0,-3-1 0 0,3 4 0 16,0 2-8-16,0 0 0 16,-3-6 0-16,3 6 0 0,0-5 8 0,0 3-12 0,0 2 12 0,-3-3-12 15,3-2 12-15,0 5 0 0,0 0 0 0,0 0 0 16,-3-6 0-16,0 1 0 0,3 0 0 15,-3 2 0-15,3-2 0 0,0 5 0 0,0-6 0 0,0 6 0 16,0-5 0-16,0 5 0 0,0-5 0 0,0 5 0 16,-3-3 0-16,3 3 0 0,0-5 0 0,0 5 0 15,-3-3 0-15,3 3 0 0,0 0 0 0,0 0 0 16,0 0 0-16,0 0 0 0,-2 0 0 0,2 0 8 16,0 0-8-16,0 0 0 0,-6-2 0 0,6 2-8 15,0 0 8-15,0 0 0 0,-3-6 0 0,3 6 0 16,-3 0 0-16,3 0 0 0,-6-2 0 0,6 2 0 15,0 0 0-15,0 0 0 0,0 0 10 0,0 0-10 0,-3 0 0 0,3 0 8 16,-6-3-8-16,6 3 0 16,-6 0 0-16,6 0 0 0,-3-3 0 0,-3 3 0 0,3-2 0 0,3 2 0 15,-6 0 0-15,0 0 0 0,0 0-9 0,3 0 9 16,-3 0 0-16,0 0-9 0,0 0 9 0,-3 0-10 16,3 0 10-16,-3 2-10 0,0-2 0 0,0 0 0 15,-2 0 0-15,2 3 0 0,-6-3-1 0,3 0 0 16,-3 0 0-16,0 0 0 0,0 0 2 0,-3 0 0 15,6 0 0-15,-5 0 0 0,-1 0 9 0,0 0 8 16,-3 0-8-16,0-3 11 0,0 3-11 0,4-2 0 16,-1 2 0-16,0 0 0 0,-3-3 0 0,3 3-9 15,0 0 9-15,0 0-13 0,3 0 13 0,-2 3 0 0,-1-3-10 16,0 2 10-16,0 1-9 0,0 0 9 0,0-3-12 0,0 2 12 16,-2 1-11-16,2 0 11 0,0-1-10 0,0-2 10 15,0 0 0-15,0 0 0 0,6 0 0 0,-5 0 0 16,-1 0 0-16,0 0-9 0,0-2 9 0,0-1-8 15,-3 0 8-15,3 3-10 0,1-5 10 0,-1 5-10 16,-3-3 10-16,3 1-8 0,-3-1 8 0,3 0-8 16,0 1 8-16,-2 2 0 15,-1-3 0-15,0 3 0 0,0-2 0 0,0 2-10 0,-3 0 10 0,1 2 0 16,-1 1-23-16,0-3 3 0,0 2 0 0,0 1 0 16,4 0-8-1,-1-3 0-15,-3 2-1 0,0-2 0 0,3 3 7 0,0-3 2 0,4-3 0 0,-4 3 0 16,0-2 9-16,3 2 3 0,0-6 0 0,0 1 0 0,-2 3 28 15,2-4 7-15,-3 4 1 0,3-4 0 16,3 4-6-16,-3-4-1 0,-3 6 0 0,4-2 0 0,-1-1-37 16,0 0-7-16,3 3-1 0,-3 0-1 0,6-2 14 0,0-1 11 15,-3 3-13-15,3 0 5 0,1 0 8 0,2 0-10 16,3 3 10-16,-3-1-10 0,0-2 10 0,0 3 0 16,3-3 0-16,0 0 0 0,-3 3 0 0,6-1 0 15,-3-2 10-15,0 3-10 0,0 0 8 0,0-1-8 16,0 1 0-16,0-3 0 15,3 0 8-15,-3 0-8 0,-3 3 0 0,4-3 0 0,-1 2 12 0,0 1-4 16,0 0-8-16,-3-3 12 0,0 0 8 0,3 0 2 16,0 2 0-16,-3 1 0 0,-3-3-22 0,3 2-12 15,0-2 2-15,3 3 0 0,-3 0 10 0,-3 2-8 16,3-2 8-16,-2-1-8 0,2 4 8 0,-3-4-13 0,3 4 5 0,-3-4 8 16,6 1 0-16,6-3 0 0,0 0 0 0,-9 3 0 15,0-1 0-15,3 1 0 0,6-3 0 16,-6 2 0-16,6-2 18 0,-6 3-2 0,-3 0 0 0,3-3 0 15,6 0-16-15,0 0-19 0,-6 2 4 0,-3 1 1 16,4-3 14-16,-1 0 0 0,6 0 0 0,0 0 0 16,-6 3 12-16,6-3-4 0,-3 5 0 0,0-5-8 15,-3 3 21-15,6-3-2 0,0 0-1 0,-6 2 0 16,0 1 10-16,6-3 1 0,0 0 1 0,0 0 0 16,-3 5-10-16,3-5-3 0,0 0 0 0,-3 3 0 15,-3 0-17-15,6-3 10 0,-3 2-10 0,-3 1 8 16,6-3-8-16,-3 5 0 0,-3-2 0 0,6-3-11 15,0 0 11-15,0 0-12 0,-6 5 12 0,6-5-12 16,0 0 12-16,0 0 0 0,0 0 0 0,0 5 0 0,0-5 0 0,-3 8 8 16,3-8-8-16,0 0 11 0,-3 6 3 0,3-6 1 15,3 7 0-15,-3 1 0 0,0-2-5 0,0 2-1 16,0-3 0-16,0 3 0 0,0 0-9 0,3 2 0 16,-3 1 0-16,0 0 0 0,0-1 0 0,0 3-11 15,0 1 3-15,0-1 0 0,0 3 8 0,3 0-10 16,-3-3 10-16,0 0-10 0,0 3 10 0,0-3-13 15,0 3 5-15,0 0 8 0,0-3-26 0,3 0 2 16,-3 1 1-16,3 1 0 16,-3-1-5-16,3-1 0 0,0 0-1 0,-3 0 0 0,-3 1 13 0,3-1 2 15,0 0 1-15,0 0 0 0,0 1-3 0,0 1 0 16,0-1 0-16,0 2 0 0,0-3 16 0,0 0 0 16,0 0 0-16,0 3 0 0,3 0 0 0,0 0 0 0,0-6 0 15,0 6 0-15,3-5 10 0,0 5-10 0,-3-3 8 0,0-2-8 16,3-4 0-16,0 4 0 0,0-3 8 0,-3 3-8 15,0-3 9-15,3 2 0 0,-1 1 0 0,-2-3 0 16,0 2-9-16,0 1 0 16,3-1-10-16,-3-2 10 0,-3 3 0 0,0 2 0 0,3 0 0 0,0 1 0 31,-3-1-21-31,0 3-8 0,0 0-2 0,3 2 0 0,-3 1 5 0,-3 2 1 0,-3 3 0 0,3-3 0 16,-3 5-16-1,3 1-3-15,-5-1-1 0</inkml:trace>
  <inkml:trace contextRef="#ctx0" brushRef="#br0" timeOffset="125159.8377">23192 14113 172 0,'0'0'16'0,"0"0"-16"0,0 0 0 0,0 0 0 0,-3-3 163 0,3 3 29 15,0 0 7-15,0 0 1 0,0 0-99 0,0 0-19 16,0 0-4-16,0 0-1 0,0 0-55 0,-3 3-11 16,-6 0-3-16,6-1 0 0,3-2-8 0,0 0-11 15,-9 3 3-15,9-3 0 0,0 0 8 0,0 0 0 16,0 0 0-16,0 0 0 0,0 0 0 0,0 0 0 16,0 0 0-16,-5 0 0 0,-1 2 33 0,6-2 3 15,0 0 0-15,0 0 0 0,0 0 33 0,0 0 7 16,0 0 2-16,0 0 0 0,0 0-10 0,0 0-3 15,0 0 0-15,-6 0 0 0,0 3-29 0,3-3-5 0,3 0-2 0,-6 3 0 16,6-3-18-16,-6 2-11 16,0 1 12-16,3-3-12 0,3 0 8 0,-6 0-8 0,3 3 0 0,-3-1 0 15,3-2 0-15,3 0 10 0,0 0-10 0,-6 0 8 16,3 3 13-16,-3-3 3 0,3 0 0 0,-3 0 0 16,0 0-12-16,3 0-1 0,-3 3-1 0,6-3 0 15,-3 2-10-15,-3 1 0 0,3 0 0 0,-3 2 0 16,3 0 0-16,-5 0 0 0,2 1 0 0,3 2 0 15,0 2 0-15,-3 1 0 0,3 2 0 0,3 0 0 16,-3 3 0-16,0 3 0 0,0 2-9 0,3-3 9 16,-3 6 0-16,3 0 0 0,-3 2 0 0,3 1 0 15,-3 2-11-15,3 0 11 0,0 3-10 0,0 0 10 16,-3-3-12-16,3 0 12 0,-3 3-13 0,0-3 5 16,3 0 8-16,0 0 0 0,0 0 0 0,-3-3 0 0,3 1 0 15,0-1 0-15,0-2 10 0,-3 0-10 16,3-3 14-16,0 0-3 0,-3-2-1 0,3-1 0 0,0 1-10 0,-3-3 0 15,3 0 0-15,-3-3 8 0,3-3-8 0,0 1 0 16,-3 2 0-16,3-5 0 0,0 0 0 0,0 0 0 16,0 0 0-16,0-3 0 0,3 1 0 0,-3-1-9 15,3 3 9-15,3-3 0 0,-3 0-15 0,3 1 4 16,0-1 1-16,3 0 0 0,0 1 10 0,3-1-13 16,-1 0 5-16,4 3 8 0,-3-3-11 0,3 3 11 15,3 0-8-15,-3-2 8 0,0 4 0 0,0-2 0 16,0 0 0-16,2 0 0 0,1 0 0 0,0-3 8 15,-3 3 0-15,0 0 0 0,3-3-8 0,-3-2-8 16,0 2 8-16,-1 1-12 0,1-4 12 0,0 1 0 0,0-3 0 16,0 0 8-16,0-5-8 0,0 5 0 0,0-6 0 0,-1 4 0 15,7-1 0-15,0 0 0 16,-3 1 0-16,3-1 0 0,3 3 0 0,-4 0 0 0,4 0 0 0,-3 0 0 16,6 3 0-16,-3-1 0 0,-3-2 8 0,-1 6-8 15,1-6 0-15,-3 5-8 0,0-2 0 0,-3 2 0 16,0 0 8-16,0-2 0 0,-1-3 0 0,-2 0 0 15,0 0 0-15,0 0 9 0,-3 0-9 0,0-3 0 16,0 1 12-16,0-1-4 0,0 0 0 0,-3 1-8 16,0-4 8-16,0 4-8 0,0-4 0 0,0 1 0 15,0 0 0-15,-3-1 0 0,0 1 0 0,0 0 0 16,-1 0 0-16,-2-3 0 0,0 2 0 0,0 6 0 16,3-5 0-16,-3-3 0 0,0 3 0 0,0-3 0 15,0 0 0-15,0 0 8 0,-3 0-8 0,3 0 10 16,-2-2 0-16,-1-1 0 0,3 0 0 0,-3-2 0 0,3 0 4 15,3-3 1-15,-3 0 0 0,3-5 0 16,-6 0 0-16,3-6 0 0,3 4 0 0,-3-4 0 0,-3-2 5 0,0 3 2 16,3-4 0-16,0 1 0 0,-3 3-2 0,3-3 0 15,-3 2 0-15,0 4 0 0,3-4-9 0,-3 3-3 16,0 3 0-16,-3 0 0 16,3 0-8-16,0 0 8 0,-3 2-8 0,0-2 8 0,3-3 0 0,0 3 0 15,-3 2 0-15,3 1 0 0,0-6 4 0,0 3 1 16,3 0 0-16,-3 0 0 0,3-1-5 0,-3 1 0 15,3 0-8-15,0 3 12 0,0-1-12 0,3 3 0 16,-3 0 0-16,0 0 0 0,0 3 0 0,0 0 0 16,0 2 0-16,0 1 0 0,0-1 0 0,0 3 0 15,-3 3 0-15,3 0 9 0,0 5 3 0,0-6 0 0,-3 4 0 0,3 2 0 16,-3-3 3-16,0 0 1 0,-3 1 0 0,3-3 0 16,0 2-16-16,0-2 8 0,-3 2-8 0,0 0 0 15,3 1 8-15,-3-4-8 0,3 1 0 0,-5 0 0 16,2-1 9-16,-3 1-9 0,0 0 8 0,0 0-8 15,-3-1 28-15,0 1 1 0,-3 2 0 0,-3-2 0 16,-6 0-18-16,1 2-11 0,-7 3 12 0,-6 3-12 16,3 2 0-16,-5 3-12 0,-1 0 0 0,-3 3 0 15,4-1-28 1,-10 3-4-16,-3 1-2 0,-5-1-732 0,-1 3-146 0</inkml:trace>
  <inkml:trace contextRef="#ctx0" brushRef="#br0" timeOffset="162966.1315">20769 4842 691 0,'0'0'61'0,"0"0"-49"0,0 0-12 0,0 0 0 16,0 0 208-16,0 0 40 0,0 0 7 0,0 0 1 15,0 0-144-15,0 0-28 0,9 0-7 0,-3 0-1 16,-6 0-26-16,9 5-6 0,3-5 0 0,0 0-1 16,3 0-16-16,-3 0-3 0,-3 3-1 0,3-1 0 0,5-2-6 0,4 3-1 15,-3 0 0-15,3-1 0 0,3 1 10 0,0-3 2 16,-1 3 0-16,4 2 0 0,0-2-8 0,0-1-2 15,0 1 0-15,2 2 0 0,1-2-3 0,0 2-1 16,0-2 0-16,2 2 0 0,7 0 7 0,-3 1 2 16,0 2 0-16,-4-6 0 0,1 4-23 0,0-1 0 15,-4 0 0-15,-2 3 8 0,0-3-21 0,0 1-4 16,-3 2-1-16,-3 0 0 16,-1-1-17-16,-2-1-3 0,-6-1-1 0,3 0 0 15,0 3-95-15,-6-5-19 0,-3 0-4 0</inkml:trace>
  <inkml:trace contextRef="#ctx0" brushRef="#br0" timeOffset="163349.9299">20981 4953 1267 0,'0'0'56'0,"0"0"12"0,0 0-55 0,0 0-13 16,0 0 0-16,0 0 0 0,0 0 126 0,-3 8 22 15,0 0 5-15,-3-3 1 0,0 3-78 0,0 0-16 16,-3 5-4-16,0-7 0 0,-3 7-37 0,3-3-8 16,0 4-2-16,-3 4 0 0,-3 1-9 0,1-1 0 15,-1 1 0-15,-3 2-11 0,0-5 11 0,3 5-8 16,-3 0 8-16,6-8-8 15,-3 1-32-15,4 1-5 0,2-1-2 0,3-4-525 16,-3-2-106-16</inkml:trace>
  <inkml:trace contextRef="#ctx0" brushRef="#br0" timeOffset="163557.1825">21058 4979 1324 0,'0'0'118'0,"0"0"-94"0,6 6-24 0,-6-6 0 15,0 0 145-15,3 8 25 0,-3 2 5 0,3-4 1 16,-3 2-75-16,0 5-14 0,0-8-3 0,-3 6-1 16,-3 4-36-16,0 1-7 0,0 0-2 0,-6 5 0 15,0-7-29-15,0 7-9 0,-5 0 0 0,2 0 0 16,-3 0-35-16,0 0-13 0,-3-2-4 0,3 2 0 16,0-2-180-16,1-1-37 0</inkml:trace>
  <inkml:trace contextRef="#ctx0" brushRef="#br0" timeOffset="163762.7149">20942 5249 1220 0,'18'-8'54'0,"-9"6"11"0,3-6-52 0,3 3-13 15,-1-9 0-15,1 1 0 0,3 0 79 0,0 0 13 16,0-3 2-16,3 3 1 0,-3 2-66 0,-1 0-13 16,1 3-2-16,0-5-1 0,-3 5 0 0,0 3 0 15,0 0 0-15,-3-1 0 16,0 4-13-16,-3-1 0 0,-1 6 0 0,1-1 0 0,-3 1-20 0,-6 5-1 15,-3 0 0-15,0 5 0 16,-3 0-54-16,1 6-10 0,-7-3-3 0,0 5 0 16,0 0-31-16,3-2-6 0,-6 2-2 0,3-3-169 15,3 1-33-15</inkml:trace>
  <inkml:trace contextRef="#ctx0" brushRef="#br0" timeOffset="163917.3346">21177 5323 403 0,'0'0'36'0,"9"-5"-36"0,-3 0 0 0,0-3 0 15,6 0 200-15,-3 0 32 0,-3 3 8 0,6-3 0 16,0 0-113-16,-1 3-23 0,-2-3-5 0,0 2-1 15,-3 1-32-15,0 0-6 0,-6 5-2 0,0 0 0 16,0 0 2-16,6 0 1 0,-6 0 0 0,0 0 0 16,6 5-3-16,-3 3-1 0,0 0 0 0,0 0 0 15,-3 2-49-15,0 1-8 0,0 0 0 0,0-1 0 16,0-2-104-16,0 0-14 0,0 0-2 16,0-3-1-16</inkml:trace>
  <inkml:trace contextRef="#ctx0" brushRef="#br0" timeOffset="164480.8277">21135 4696 1378 0,'0'0'61'0,"0"0"13"0,0 0-59 0,0-8-15 0,0 8 0 0,0-2 0 16,-3-4 68-16,3 6 12 0,0-5 1 0,0-3 1 16,0 8-25-16,0 0-5 0,-3-2 0 0,3 2-1 15,0 0-15-15,0 0-2 0,-2 0-1 0,2 0 0 16,-6 2-17-16,0 4-3 0,0 1-1 0,3 4 0 16,0 2-12-16,0 1 0 0,0 4 0 0,0-2 0 15,3 0 0-15,3 2-8 0,0-2 8 0,3 3 0 16,0-6 0-16,3 0 0 0,-1-5 0 0,1 0 0 15,3 0 0-15,3-3 8 0,-3 1 0 0,3-4 1 0,0-2 17 16,-3-2 3-16,6-4 1 0,0 1 0 0,-4-3 18 0,4-3 4 16,3 6 1-16,0-8 0 0,0-6-8 0,-3 4-1 15,-1-1-1-15,1 0 0 0,-3-3-20 0,-3 6-4 16,-3-8-1-16,0 8 0 0,-3-1-3 0,-3 1-1 16,-3 3 0-16,-3-4 0 15,-3 1-14-15,0 3 0 0,-6-1 0 0,-3 0 0 0,-3 3 0 0,4 1 0 16,-1 1 0-16,-6 6 0 15,-3-2-89-15,-3 7-15 0,3 0-2 0,1 6-598 16,2 2-120-16</inkml:trace>
  <inkml:trace contextRef="#ctx0" brushRef="#br0" timeOffset="165330.5713">21168 4614 921 0,'0'0'82'0,"0"0"-66"16,0 0-16-16,0 0 0 0,0 0 132 0,9 3 22 0,-3-3 5 0,-6 0 1 16,6 0-80-16,-6 0-16 0,0 0-4 0,6 3 0 15,-6-3-21-15,0 0-5 0,0 0-1 0,0 0 0 16,6 0-19-16,-6 0-4 0,0 0-1 0,0 0 0 15,0 0-9-15,0 0 0 0,0 0 0 0,0 0 8 16,0 0-8-16,6-3 0 0,-6 3 9 0,0 0-9 16,0 0 21-16,3-5 0 0,-3 5 0 0,0-8 0 15,0 2 7-15,0-1 0 0,-3 1 1 0,0-2 0 16,-3 3-9-16,3 0-1 0,0-6-1 0,0 3 0 16,0 0-9-16,-3 0-1 0,0 3-8 0,0-8 12 15,0 2-12-15,0 1 0 0,-3-4 0 0,0 4 0 16,0-3 12-16,-2-1-1 0,-4-4 0 0,0 2 0 15,3-3 10-15,-6 1 3 0,0-3 0 0,-3-3 0 16,1 3 8-16,-4-6 3 0,-3 1 0 0,3-1 0 0,-6-4 0 16,4-1 0-16,-1 5 0 0,-3-7 0 0,-3 10-23 15,1-8-4-15,2 3 0 0,0 6-8 0,-3-9 0 0,3 3 0 16,-2-3 0-16,-1 0 0 16,-3-2 0-16,4 2-9 0,-1-8 9 0,-6 9-8 0,3-9 8 0,-2 3-8 15,-1-3 8-15,0 1-8 0,-5-1 8 0,-1-5 0 16,-6 5 0-16,4-5 0 0,-1-5 0 0,-2 8 8 15,5-3-8-15,-3 0 11 0,1-3-11 0,5 6 0 16,-3 2 0-16,4 6 8 0,-4-6-8 0,6 3 0 16,4 2 0-16,-1 9 0 0,0 0 0 0,3 2 0 0,4 3-8 15,2-6 8-15,0 9 0 0,3-1-9 16,3 3 9-16,4 0 0 0,-1 3-18 0,3 5 3 0,-3 0 1 16,6-5 0-1,0 8-20-15,0-6-4 0,-3 8-1 0,3-2 0 16,1 3-99-16,-1-1-20 0</inkml:trace>
  <inkml:trace contextRef="#ctx0" brushRef="#br0" timeOffset="166232.0593">21213 3601 1209 0,'0'0'108'0,"0"0"-87"0,0 0-21 0,0 0 0 16,0 0 124-16,0 0 21 0,0 0 4 0,0 0 1 15,0 0-83-15,0 0-17 0,0 0-3 0,3 8-1 16,-3 3-34-16,3 2-12 0,-3 0 0 0,3 8 9 16,0 0-9-16,0 8 0 0,0-2 0 0,3 2 0 15,-6 3 0-15,3 5 0 0,3-5 0 0,-3 7 0 16,0 1-12-16,0 0 12 0,-1 5-10 0,-2 0 10 16,3-3-23-16,0 0 2 0,3-2 0 0,-3-6 0 15,6 1-19 1,-6-6-3-16,0-3-1 0,0 1 0 0,0-9 12 0,3-2 1 0,-6-3 1 15,3-2 0 1,0-3-36-16,0-3-7 0,-3-5-2 0</inkml:trace>
  <inkml:trace contextRef="#ctx0" brushRef="#br0" timeOffset="166689.3141">21097 3490 1609 0,'0'0'35'0,"0"0"7"0,-6 5 2 0,0 3 2 0,0 5-37 0,0-7-9 0,3 7 0 0,-3-8 0 16,3 3 27-16,0 0 3 0,3 3 1 0,-3-3 0 15,0-3 4-15,0 3 1 0,3-6 0 0,-3 4 0 16,0 4-24-16,3-10-4 0,0 0 0 0,0 0-8 16,0 0 8-16,0 0-8 15,0 0 0-15,0 0 0 0,0 0 14 0,0 0-4 0,0 0-1 0,3-10 0 16,0 2 0-16,0-5 0 0,0-1 0 0,0 1 0 16,3-5-9-16,0 4 0 0,0-4 9 0,0 2-9 15,0-3 8-15,0-2-8 0,0 3 10 0,0-1-10 16,0 6 12-16,0-6-4 0,-3 6-8 0,3 5 12 15,-4-5 11-15,4 8 1 0,-3-3 1 0,-3 8 0 16,0 0 7-16,0 0 2 0,9 0 0 0,-3 2 0 16,0 9-18-16,3 2-3 0,0-5-1 0,0 5 0 15,3 6-12-15,0-6 8 0,-3 0-8 0,6 6 0 0,3-6 8 16,-1 0-8-16,-8 1 0 0,0-1 9 0,3-5-22 16,0 2-5-16,0-2-1 0,3-2-645 15,0-1-128-15</inkml:trace>
  <inkml:trace contextRef="#ctx0" brushRef="#br0" timeOffset="167315.8015">21716 4757 460 0,'0'0'41'0,"0"0"-33"16,0 0-8-16,0 0 0 0,0 0 259 0,6 6 49 16,3-1 11-16,0 0 1 0,0 0-200 0,3-2-41 15,2 0-8-15,1-1-2 0,3-2-19 0,0 3-4 0,3-3-1 0,3 0 0 16,-1 0-24-16,1-3-5 0,3 3 0 0,0-2-1 15,0-4 1-15,5 4 0 16,-2-1 0-16,6-5 0 0,0 6-8 0,-1-4 0 0,-2 4-8 0,6-4 12 16,-7 1-12-16,1 2 0 0,0-2 8 0,-3 5-8 15,-3-8-9-15,-1 8-5 16,-2-5-1-16,-3 5 0 16,0-5-19-16,-3 2-4 0,-3-2-1 0,-1 5 0 15,1-8-100-15,-6 5-20 0,0 0-4 0,-3-5-1 0</inkml:trace>
  <inkml:trace contextRef="#ctx0" brushRef="#br0" timeOffset="167665.6908">22415 4598 1648 0,'0'0'73'0,"0"0"15"0,0 0-70 0,0 0-18 16,0 0 0-16,0 0 0 0,0 0 68 0,0 0 11 15,0 0 1-15,0 0 1 0,0 0-29 0,0 0-7 16,0 0-1-16,0 0 0 0,0 0 0 0,6 0-1 16,3 3 0-16,-3 0 0 0,3 5-31 0,3-8-12 15,-3 0 11-15,3 5-11 0,0 3 19 0,3-5-3 0,-3-1 0 0,2 6 0 16,1-5 2-16,3 7 0 0,-3-4 0 15,0 2 0-15,0-6 10 0,3 6 3 0,-6-3 0 0,0 3 0 16,-4 0 3-16,-2-2 1 0,3 2 0 0,-3-6 0 16,-3 4 5-16,0-1 0 0,-3 0 1 0,0 3 0 15,-6 0-30-15,-6 0-11 0,-3 3 0 16,-8-1 9 0,-7 3-158-16,-6 3-32 0</inkml:trace>
  <inkml:trace contextRef="#ctx0" brushRef="#br0" timeOffset="174051.081">23808 3540 1209 0,'0'0'53'0,"0"0"12"0,0 0-52 15,0 0-13-15,0 0 0 0,0 0 0 0,0 0 150 0,3 8 27 16,-3-3 6-16,3 3 1 0,3 6-123 0,-3-1-24 15,0 0-5-15,0 0 0 0,3-2-11 0,-3 10-1 16,3-3-1-16,-3 4 0 0,3-4-7 0,0-2-2 16,0 3 0-16,0-1 0 0,-3-2-10 0,0 0 0 15,3 0 9-15,-3 0-9 0,0-3 0 0,0-3 0 16,3 1 0-16,-3-6-12 16,0 3-34-16,-3-8-7 0,0 0-2 0,0 0-529 15,0 0-105-15</inkml:trace>
  <inkml:trace contextRef="#ctx0" brushRef="#br0" timeOffset="174804.3972">23945 3463 1159 0,'0'0'51'0,"0"0"11"0,0 0-50 0,0 0-12 0,0 0 0 0,0 0 0 16,0 0 80-16,0 0 12 0,0 0 4 0,6 0 0 16,-6 0-48-16,0 0-10 0,0 0-2 0,0 0 0 15,0 0-13-15,0 0-3 0,6-5-1 0,-6 5 0 0,0 0-5 0,0 0-1 16,0 0 0-16,0 0 0 0,0 0 0 0,0 0 0 15,0 0 0-15,0 0 0 16,0 0-13-16,0 0 8 0,0 0-8 0,0 0 0 0,0 0 16 0,0 0-4 16,0 0 0-16,0 0 0 0,0 0 8 0,0 0 0 15,0 0 1-15,0 0 0 0,0 0 6 0,0 0 1 16,0 0 0-16,0 0 0 0,0 0-1 0,6 5 0 16,3-5 0-16,3 0 0 0,0 0 1 0,-3 0 1 15,3-5 0-15,3 2 0 0,0 3-9 0,5-2-3 16,-2-1 0-16,0 3 0 0,3-5-17 0,-3 2 8 15,3 3-8-15,-4 0 0 0,1 0 0 0,0 0 0 16,0 0 0-16,0 0 0 0,0 0 0 0,0 0 0 0,-3 0 0 16,-1 0 0-16,1 0 0 0,0 0 0 15,-3 0 0-15,0 0 0 0,-3-2 9 0,0 2-9 0,-3 0 0 0,-6 0 9 16,6 0-1-16,-6 0 0 0,0 0 0 0,0 0 0 16,0 0 8-16,0 0 0 0,0 0 1 0,0 0 0 15,0 0-3-15,0 0-1 0,0 0 0 0,0 10 0 16,-3-7-1-16,0 7-1 0,0-4 0 0,-3 4 0 15,0 1-11-15,3 2 0 0,-3 0 0 0,3 1 0 16,-3 4 0-16,3-5-11 0,0 6 3 0,0-3 0 16,3 2-1-16,0 1 0 0,0-3 0 0,0 2 0 15,6 1 9-15,-3-6 0 0,3 5 10 0,-3-4-10 16,3 2 15-16,-3-3-3 0,0-3-1 0,0 4 0 16,0-7-11-16,0 4 0 0,0-3 0 0,0-3 0 0,-3-5 12 15,0 8 0-15,0 0 0 0,0-8 0 16,0 0-2-16,0 5 0 0,0-5 0 0,0 0 0 0,-3 6-1 15,-3-1 0-15,6-5 0 0,-3 8 0 0,-3-8-9 0,0 3 0 16,0-1 9-16,0 1-9 0,-3 2 10 0,0-5-2 16,-3 3-8-16,0 0 12 15,0-3-1-15,1 0-1 0,-4 0 0 0,-3 0 0 0,0 0 2 0,-3-3 0 16,-3 0 0-16,-2 3 0 16,-7-5-37-16,3 2-7 0,-3 3-2 0,-2 0-749 15,-7 0-149-15</inkml:trace>
  <inkml:trace contextRef="#ctx0" brushRef="#br0" timeOffset="175588.0651">23377 3993 230 0,'12'0'10'0,"-3"0"2"0,0 0-12 0,2 2 0 0,1-2 0 0,6 0 0 16,3-2 368-16,6 2 72 0,0 0 13 0,2 0 3 16,7 0-316-16,-3 0-64 0,3-6-13 0,-4 6-3 15,4-2-25-15,0-4-6 0,-3 6-1 0,5-5 0 16,1 2-13-16,-3-2-3 0,5 5-1 0,1-8 0 15,3 3 3-15,-4 5 1 0,1-8 0 0,0 3 0 0,-7-3-15 0,4 2 9 16,3 1-9-16,-4 0 8 0,1 2-8 0,0-5 12 16,0 3-12-16,-1 5 12 0,1-5-12 0,-3-1 0 15,-1 4 0-15,-2 2 8 0,0 0-8 0,-3-3 0 16,-1 3 0-16,1 0 0 16,-3-3 0-16,0 3 8 0,-3 0-8 0,-4 3 0 0,1-3 0 0,0 0 0 15,-9 0 8-15,3 3-8 0,0-1-12 0,-3 4-5 16,-3-6-1-16,-9 0-666 15,0 0-132-15</inkml:trace>
  <inkml:trace contextRef="#ctx0" brushRef="#br0" timeOffset="177294.7432">23588 4130 1036 0,'-9'11'46'0,"6"-3"10"0,-3-6-45 0,3 9-11 0,-3-6 0 0,0 8 0 16,0 1 126-16,0 2 23 0,1-3 5 0,-1 3 1 15,3 0-111-15,0 2-21 0,-3-5-5 0,3-2-1 16,-3 5-17-16,3-3 0 0,0-2-11 0,0-1-477 16,3 1-95-16</inkml:trace>
  <inkml:trace contextRef="#ctx0" brushRef="#br0" timeOffset="177505.179">23874 4051 1209 0,'-9'13'108'0,"6"-10"-87"15,0 2-21-15,-3 3 0 16,3 2 125-16,-3 4 21 0,0-1 4 0,0 5 1 0,0-2-96 0,0 8-19 15,-3-8-4-15,0 5-1 0,1 0-23 0,-1 1-8 16,-3-1 0-16,0 0 9 0,3 3-18 0,-3-1-4 16,3-4-1-16,-3 0-806 0</inkml:trace>
  <inkml:trace contextRef="#ctx0" brushRef="#br0" timeOffset="177693.697">24070 4083 1710 0,'6'10'76'0,"-9"-2"15"0,-3 3-73 0,3-1-18 0,0 6 0 0,3-3 0 16,0 3 45-16,-3 5 6 0,0 1 1 0,-2 1 0 16,-1-1-36-16,-3-1-6 0,0 0-2 0,0 0 0 31,0-2-78-31,0 2-16 0,0-8-3 0</inkml:trace>
  <inkml:trace contextRef="#ctx0" brushRef="#br0" timeOffset="177881.7043">24323 4024 460 0,'0'0'41'0,"6"0"-33"15,-6 0-8-15,9 3 0 0,-3 0 296 0,-6-3 58 16,6 8 11-16,-3-1 3 0,3 1-260 0,-6 6-52 15,3-1-11-15,-3 3-1 0,-3 2-16 0,-3 3-4 16,3-2 0-16,-3 2 0 0,0 0-24 0,-3 3-19 16,0-3 3-16,0 3-576 15,1-3-115-15</inkml:trace>
  <inkml:trace contextRef="#ctx0" brushRef="#br0" timeOffset="178069.1597">24758 3940 1933 0,'-6'18'85'0,"6"-10"19"0,0 5-84 0,-3 1-20 0,0 4 0 0,0 3 0 16,3 3 41-16,-6 3 4 0,-3 4 1 0,3 4 0 15,-3-4-46-15,-6 9 0 0,1 0-10 0</inkml:trace>
  <inkml:trace contextRef="#ctx0" brushRef="#br0" timeOffset="179448.3619">19105 2492 403 0,'-3'-8'36'0,"3"3"-36"0,0 0 0 0,-3 2 0 16,3-2 322-16,0-3 58 0,0 3 11 0,0-3 2 15,0 8-248-15,0 0-49 0,0 0-11 0,0 0-1 16,-2-6-38-16,2 6-7 0,-6 0-2 0,-3 0 0 16,3 6-19-16,-3-6-4 0,3 8-1 0,-3-3 0 15,0 8-13-15,0 0-12 0,-6 1 3 0,3 2 0 16,3-1 9-16,0 7-10 0,-3-4 10 0,6 3-10 16,1 0-10-16,2-2-1 0,0 5-1 0,3-6 0 15,3 3 8-15,0-7 2 0,2-1 0 0,1 0 0 0,-3-5 12 0,6-3-12 16,0 1 12-16,0-6-12 0,3 0 12 0,-3 0 0 15,3-6 12-15,0-7-12 0,3 5 26 0,0-5-2 16,0 0 0-16,-1-6 0 0,4 6 0 16,-6-6 0-16,3-2 0 0,-3 3 0 0,0-3-12 0,-3 2-2 15,-3 1-1-15,0-1 0 0,0-2-1 0,-3 2 0 16,-6 6 0-16,-3 0 0 0,0-6-8 0,-3 4 12 16,0 4-12-16,-3 3 12 15,-3-5-55-15,0 2-10 0,-3 3-3 0,0 8-616 16,-2 0-124-16</inkml:trace>
  <inkml:trace contextRef="#ctx0" brushRef="#br0" timeOffset="180127.8867">19445 2400 288 0,'-9'0'25'0,"3"0"-25"15,3 0 0-15,-3 0 0 0,0 0 159 0,0 0 26 16,0 0 6-16,-3 0 1 0,3 0-128 0,0 0-26 16,0 0-5-16,3 0-1 0,-3 0-22 0,0 0-10 15,0-8 8-15,3 5-8 0,3 3 12 0,-2-2-4 16,-1 2 0-16,0-6 0 0,3 1 11 0,0 2 1 15,0 3 1-15,0 0 0 0,3-5 28 0,0 0 6 16,2 2 1-16,-2-2 0 0,3-3-2 0,0 3 0 0,3-1 0 0,0 4 0 16,0-9-10-16,0 8-1 0,6-10-1 0,0 8 0 15,0-8 1-15,3 7 0 0,-1-7 0 0,7-5 0 16,0 4 9-16,0-1 3 0,3-1 0 0,-1 0 0 16,4-8-10-16,-3 8-1 0,0-8-1 0,3 3 0 15,2-5-12-15,1-1-3 0,6-5 0 0,-1 6 0 16,1-6 4-16,0 0 1 0,0 6 0 0,-1-8 0 15,1 7-33-15,3-5 0 0,-4 1 0 0,1-1 0 16,0-2 0-16,2 2 8 0,4 0 1 0,-3-2 0 16,2 2-9-16,-2-3 10 0,-3 4-10 0,2-1 10 15,-5-2-10-15,3 4 0 0,-4 4-10 0,4 0 10 16,-6-4 0-16,3 7 0 0,-1-9-8 0,1 5 8 16,-3 1 0-16,0 0 0 0,-4-1 9 0,4 1-9 15,-3-1 17-15,0 1-2 0,-4-1-1 0,1 1 0 0,-3 7-14 16,3 1 8-16,-6-3-8 0,-1 7 0 0,1-4 0 0,-3 5 0 15,0-1-11-15,-3 4 11 16,-3 2-49-16,0 0-3 0,-3-3 0 0</inkml:trace>
  <inkml:trace contextRef="#ctx0" brushRef="#br0" timeOffset="180741.2947">21320 783 1036 0,'0'0'92'16,"0"0"-73"-16,-3-2-19 0,3 2 0 0,0 0 128 0,0 0 21 15,-6-6 5-15,3-2 1 16,3 8-68-16,0 0-14 0,-3 0-2 0,3 0-1 0,0 0-42 0,0 0-8 16,3 8-1-16,-3-2-1 0,0 1-18 0,3 7 8 15,0-6-8-15,3 5 0 0,6 0 0 0,-3 6 0 16,0-9 0-16,3 6-12 0,3-3-10 0,-1-2-2 15,-2-3 0-15,3 0 0 0,0-3 16 0,3-5 8 16,-3 0-10-16,0 0 10 0,3-5 28 0,-4 2 12 0,4-7 3 16,-3 2 0-16,0 0 17 0,-3-6 4 15,0 1 1-15,0 3 0 0,0 2-20 0,-6-6-4 0,3 1-1 0,-6 0 0 16,-3 0-20-16,0 0-5 0,-3 2-1 0,0 3 0 16,-9-5-14-16,0 0 0 0,0 7 0 0,0-7 0 15,-3 5 0-15,-3-2 0 0,0 7-8 0,-2-2 8 16,-1-3-19-16,3 8 3 0,-3 0 1 0,0 0 0 31,0 8-85-31,1-3-16 0,-1 3-4 0</inkml:trace>
  <inkml:trace contextRef="#ctx0" brushRef="#br0" timeOffset="181491.5766">21704 802 345 0,'0'0'15'0,"0"0"4"15,0 0-19-15,0 0 0 0,0 0 0 0,0 0 0 0,0 0 227 16,0 0 41-16,0 0 9 0,0 0 2 0,0 0-163 0,0 0-32 16,6-6-6-16,0 4-2 0,3 2-28 0,0 0-7 15,0 0-1-15,0-6 0 0,3 6-14 0,-4 0-3 16,4 0-1-16,3-5 0 0,-3 3 3 0,3 2 1 16,0 0 0-16,0 2 0 0,3 3-6 0,-1-5 0 15,1 0-1-15,3 0 0 0,-3 0-1 0,3 0 0 16,0 6 0-16,0-6 0 0,2 0-3 0,4 2-1 15,6 4 0-15,-3-6 0 0,-4 0-14 0,4 0 11 16,3 0-11-16,0 0 10 0,-1-6-1 0,1 6 0 16,-3 0 0-16,0 6 0 0,-3-6 5 0,2 0 1 15,1 0 0-15,-3 5 0 0,3-2-5 0,-4 2-1 0,1-5 0 16,3 5 0-16,0-2 4 0,-4 2 1 0,1 0 0 0,-3-2 0 16,3 2 2-16,-6 1 1 0,3-6 0 0,-4 5 0 15,1-2-6-15,-3-3-2 0,0 0 0 0,-3 0 0 16,0 0-9-16,0 0 0 0,-1 0 9 0,-2 0-9 15,0 0-12-15,-3 0-6 0,0 0-2 0,0 0 0 32,0 0-124-32,-9 0-24 0,0 0-6 0</inkml:trace>
  <inkml:trace contextRef="#ctx0" brushRef="#br0" timeOffset="182809.7492">23043 749 979 0,'0'0'87'0,"0"0"-70"0,-3 5-17 0,3-5 0 0,-6 0 127 0,1 0 21 15,-1 3 5-15,0-3 1 0,0 0-66 0,0 5-12 0,0 0-4 0,0 3 0 16,-3 0-72-16,0 3 0 0,3-3-14 0,-3 5 2 16,0 5 3-16,0-4 1 0,3 4 0 0,0-5 0 15,0 3-6-15,3 3-1 0,0-6 0 0,0 0 0 16,6 1-4-16,-3-4-1 0,3-2 0 0,0 0 0 16,3 3 10-16,-6-11 2 0,9 0 0 0,0 0 0 15,3 0 8-15,0 0 14 0,0 0-3 0,3-6-1 16,0-2 43-16,3 3 9 0,-1 0 2 0,1-3 0 15,3-5 9-15,-3-1 3 0,-3 1 0 0,-3 0 0 16,3 0-30-16,-6-6-6 0,2 6 0 0,-2 0-1 16,-3-1-22-16,0 1-4 0,-6 0-1 0,3 0 0 0,-6 2-12 15,0-2 0-15,-6 5 8 0,3-5-8 0,-3 7 0 0,-2-7-15 16,-4 5 3-16,0 3 1 16,-3-3-33-16,0 8-6 0,-3 0-2 15</inkml:trace>
  <inkml:trace contextRef="#ctx0" brushRef="#br0" timeOffset="183344.2373">23061 979 1821 0,'0'0'80'0,"6"0"18"0,0 5-78 15,3-5-20-15,3 0 0 0,-3 6 0 16,0 1 64-16,0-1 8 0,3 2 3 0,0-3 0 0,5 8-40 0,1 0-8 15,-3 1-2-15,0-1 0 0,3 5-9 0,0-4-1 16,0 7-1-16,0-3 0 0,-1 4-2 0,4 1-1 16,-3 4 0-16,0-1 0 0,0-5 1 15,0 6 1-15,0 5 0 0,2-1 0 0,1 1-5 0,0-3-8 16,3 8 11-16,-3-5-11 0,0 2 0 0,-1-2 0 16,4 0 0-16,-3 2 0 0,0-10-10 0,-3 3-2 15,3-1-1-15,-4-5 0 16,1-2-41-16,-3-1-8 0,-3 3-2 0,-3-7-575 0,3-1-115 0</inkml:trace>
  <inkml:trace contextRef="#ctx0" brushRef="#br0" timeOffset="184226.2378">23290 2080 1710 0,'0'0'76'15,"0"0"15"-15,0 0-73 0,0 0-18 0,6 0 0 0,3-6 0 16,-3-2 72-16,3-2 12 0,0 2 1 0,0-5 1 16,3 5-30-16,3-6-7 0,-3 1-1 0,3-3 0 15,3 1-15-15,-1-4-3 0,1 6-1 0,3-8 0 16,3 2-6-16,3-5-2 0,2 3 0 0,-2 0 0 0,3-3 7 0,0 3 2 16,-3 2 0-16,-1 1 0 0,-2-3-16 0,3 8-3 15,-3-6-1-15,-3 0 0 0,-1 4-10 0,1 1 8 16,0 4-8-16,-3 2 8 0,-3-5-8 0,-3 2 0 15,0 3 0-15,0 3 8 0,-3 2-8 0,-1-2 0 16,-2-3-12-16,3 3 12 16,0-3-17-16,-3 8 4 0,0-6 1 0,0 1 0 15,-3 2-13-15,3 3-3 0,-6 0 0 0,0 0 0 0,6-5 19 0,0 0 9 16,0 2-10-16,-6 3 10 0,0 0 0 0,0 0 0 16,0 0 8-16,6-5-8 0,0 5 11 0,-6 0-11 15,0 0 10-15,0 0-10 0,0 0 11 0,0 0-11 16,0 0 12-16,0 0-12 0,0 0 0 0,0 0-12 0,0 0 0 0,6 0 0 15,0-5 12-15,-6 5 12 0,0 0-3 0,0 0 0 16,0 0-9-16,0 0-17 0,6 5 4 0,0 0 1 16,-3-5 12-16,3 8 10 0,-3 0-2 0,5 5 0 15,-2 1-8-15,3 4 0 0,0 1 0 0,0-1 0 16,3 3 8-16,3 6-8 0,0-1 12 0,0-2-4 16,-3 2-8-16,3 1 0 0,-1-6-12 0,1 3 12 15,-3-3-8-15,3-2 8 0,0 2 0 0,0-8 0 16,0 6-22-16,0-6 0 0,-3 0 0 0,-4-8 0 15,4 3-87-15,-3-2-18 16,-9-6-3-16</inkml:trace>
  <inkml:trace contextRef="#ctx0" brushRef="#br0" timeOffset="184677.0519">23478 2043 691 0,'0'0'61'0,"0"0"-49"0,-3 10-12 0,3-10 0 15,-3 3 258-15,3-3 49 16,0 5 9-16,3 3 3 0,-3-3-171 0,3 3-33 0,-3-8-7 0,3 6-2 16,0 2-47-16,3-3-10 0,-6-5-1 0,3 5-1 15,-3-5-7-15,6 5-2 0,-6-5 0 0,3 8 0 16,-3-8-10-16,6 6-3 0,3 2 0 0,-3-1 0 15,0 4 1-15,0 2 0 0,0 1 0 0,-1-1 0 16,1 5-26-16,3 3 8 0,0-2-8 0,-3 2 0 16,0 3 10-16,0 2-10 0,6-4 12 0,0-4-12 15,-3 9 0-15,3-9 0 0,-3 3 0 0,3-8-12 16,3 6-178-16,-4-6-35 0,7 14-7 0,-6-9-2 16</inkml:trace>
  <inkml:trace contextRef="#ctx0" brushRef="#br0" timeOffset="189216.8421">23871 2164 806 0,'0'0'72'0,"0"0"-58"16,0 0-14-16,6-5 0 0,0 5 130 0,-3-8 23 15,3 8 5-15,0-5 1 0,0-3-69 0,-3 8-14 16,-3 0-2-16,9-5-1 0,-9 5-18 0,6-6-4 16,-1 4-1-16,1-4 0 0,3 1-26 0,-3 2-6 15,0-2-1-15,3 0 0 0,-3 2 2 0,0-2 0 16,6 0 0-16,0-1 0 0,3-2 6 0,-3 0 2 16,0 3 0-16,2-3 0 0,4-2-9 0,0 2-2 15,0-6 0-15,0 1 0 0,3 0-1 0,3 0-1 0,-4-6 0 16,1-2 0-16,3-3 10 0,0 11 1 0,-3-6 1 0,3 4 0 15,-1-4-26-15,-2 1 8 0,3 2-8 0,3 5 0 16,-3-7 12-16,-4 4-4 0,4 1 0 0,-3 5 0 16,-3-5-8-16,0 5 0 0,0-5 0 0,-3 8 0 15,-1-1 8-15,-2-2-8 0,0 3 0 0,0 0 8 16,-3 2-8-16,0-2 0 0,-3 5-10 0,3-6 10 16,0 4-12-16,-3 2 12 0,0-5-13 0,0 5 5 31,0-6-23-31,0 4-4 0,-6 2-1 0,6 0 0 0,-4-6-18 0,4 1-4 15,-3 2-1-15,-3 3-536 0,0 0-107 0</inkml:trace>
  <inkml:trace contextRef="#ctx0" brushRef="#br0" timeOffset="189904.7227">24621 1577 1094 0,'0'0'97'16,"0"0"-77"-16,0 0-20 0,0 0 0 0,0 0 118 0,0 0 20 16,0 0 4-16,0 0 1 0,0 0-79 0,0 0-16 15,0 0-4-15,0 0 0 0,0 0-13 0,0 0-3 16,0 0-1-16,0 0 0 0,3 8-1 0,0 0 0 15,0-3 0-15,3 0 0 16,3 3 9-16,0-2 1 0,0-6 1 0,0 2 0 0,3 1-5 0,-1 0-2 16,1-6 0-16,0 3 0 0,3 0-22 0,-3-3-8 15,0 1 0-15,3 2 9 0,0-6-9 0,-3 1 10 16,0 2-10-16,-4-2 10 0,4 0-1 0,-3 2 0 16,-3-2 0-16,0 0 0 0,-6 5 8 0,0 0 2 15,0 0 0-15,0 0 0 0,0 0-1 0,0 0 0 16,0 0 0-16,0 0 0 0,0 0-10 0,0 0-8 0,0 10 9 0,-3 3-9 15,0-5 0-15,0 6 0 0,-6-4 0 0,3 3 0 16,0 1 0-16,0-1 0 0,1 0 0 0,-1-5 0 16,0 0 0-16,0 3 0 0,0-6 0 0,3 8 0 31,-3-5-77-31,0-3-12 0,-3 3-3 0,0-3-883 0</inkml:trace>
  <inkml:trace contextRef="#ctx0" brushRef="#br0" timeOffset="190915.0085">23919 2223 1548 0,'0'0'68'0,"0"0"15"0,0 0-67 0,0 0-16 0,-6 0 0 0,6 0 0 15,-6-6 56-15,3 6 8 0,3 0 2 0,0 0 0 16,0 0-44-16,0 0-9 0,-6 0-1 0,6 0-1 15,0 0-11-15,0 0 0 0,0 0 0 0,0 0 0 16,0 0 0-16,0 0 0 0,0 0 0 0,0 0 0 16,0 0 11-16,0 0 0 0,0 0 0 0,0 0 0 15,0 0 8-15,0 0 1 0,0 0 1 0,6 0 0 16,0 0 5-16,-6 0 1 0,0 0 0 0,6 0 0 16,2-5 6-16,-5 2 2 0,-3 3 0 0,9 0 0 0,-9 0-4 0,6 3-1 15,-6-3 0-15,9 5 0 0,-3-5-6 0,3 6-2 16,0-4 0-16,0 3 0 15,-3 1-8-15,6-4-2 0,0 4 0 0,-3 7 0 0,0-5 0 0,3 2 0 16,2 4 0-16,1-6 0 0,0 10 2 0,0-5 0 16,0 1 0-16,3 4 0 0,-3 3-14 0,3-2-8 15,-1-1 8-15,-2 3-13 0,0-2 13 0,0-6 0 16,0 6 0-16,0-3 0 0,3 2 0 0,-3-5 0 16,-1 6 0-16,1-6 0 0,-3 0 0 0,3 1 0 15,-3 1 0-15,0 1 0 0,-3-8 8 0,3 5-8 16,-3 1 9-16,3-4-9 0,-6-2 0 0,3 0 0 15,-4-3 0-15,1 3-10 0,3 0 10 0,-6-5 0 0,-3-3 8 16,0 0-8-16,3 8 0 0,-3-8 0 0,0 0 0 0,0 0 8 16,0 0-8-16,0 0 0 0,0 0-11 0,0 0 11 15,0 0 0-15,0 0 0 0,0 0 0 0,3-8 0 16,0 3 0-16,-3-6-11 16,0 8 2-16,0-7 0 0,-3-1 9 0,0 6 0 0,0-8-9 0,3 7 9 15,-3-7 0-15,3 5 0 0,0 3 0 0,0-6 0 16,0 4 0-16,0-1 0 0,3 0 0 0,0 2 0 15,-3 6-9-15,3-8 9 0,0 3 0 0,-3 5 0 16,0 0 0-16,0 0-8 0,0 0 8 0,0 0 0 16,0 0 0-16,0 0 0 0,0 0-8 0,0 0 8 15,0 0 0-15,0 0-8 0,6 5 8 0,-3 3 0 16,-3-8 0-16,6 3 0 0,-3 8 0 0,3-9 0 16,0 4 0-16,0-1 0 0,-3 3 0 0,0-3 0 15,3 3 0-15,-3-3 0 0,0 3 0 0,0-3 0 0,-3 3 20 0,0-8 0 16,3 6 1-16,0 2 0 0,-6 2 11 15,0-4 3-15,0 1 0 0,0-1 0 0,3 7-11 0,-3 0-1 16,-3 0-1-16,-3-5 0 0,0 6-7 0,-3-6-2 16,0 2 0-16,-3 3 0 0,0-5-22 0,-2 6-5 15,-1-1-1-15,0-3 0 16,0-2-152-16,-3 6-30 0</inkml:trace>
  <inkml:trace contextRef="#ctx0" brushRef="#br0" timeOffset="193193.1919">22618 4990 1267 0,'0'0'56'0,"0"0"12"0,0 0-55 0,0 0-13 0,0 0 0 0,0 0 0 16,0 0 156-16,-6 0 28 0,3 0 5 0,3 0 2 15,-6 3-123-15,0-1-24 0,6-2-4 0,0 8-2 16,-3-5-30-16,0 8-8 0,0-6 0 0,3 8 0 0,0-2-10 0,3 2-3 16,0 3-1-16,3 2 0 0,0-2-4 0,0 3-1 15,3-3 0-15,0-1 0 0,6-1 8 0,-4-1 2 16,-2 0 0-16,3-5 0 0,0 3-6 0,0-1-1 16,0 1 0-16,-3-6 0 15,0 0-42-15,0 1-9 0,-9-6-1 0,0 0-1 16</inkml:trace>
  <inkml:trace contextRef="#ctx0" brushRef="#br0" timeOffset="193396.8688">22585 5170 2134 0,'0'0'95'0,"3"0"19"0,6 0-91 0,3-3-23 0,-3 1 0 0,3-4 0 15,3 1 107-15,-4-3 17 0,1 3 3 0,3-3 1 16,0-3-72-16,-3 3-15 0,0-2-2 0,0-1-1 16,0 1-38-16,0-4 0 0,-3 1 0 0,0 0-12 31,2-6-140-31,-2 1-28 0,0 2-5 0</inkml:trace>
  <inkml:trace contextRef="#ctx0" brushRef="#br0" timeOffset="194416.8443">21222 2934 1198 0,'0'0'53'0,"0"0"11"0,0 0-51 0,0 0-13 16,-6 3 0-16,0-3 0 0,6 0 98 0,0 0 17 0,0 0 3 0,0 0 1 15,-6 5-59-15,0-5-11 0,6 0-2 0,-3 8-1 16,-6 3-28-16,6-3-6 0,-3 2 0 0,3 1-1 15,-3-1-11-15,3 4 0 0,3-1 0 0,-3 5 0 16,0-2 0-16,3 0 0 0,0 0 0 0,0 3-11 16,6-6-5-16,0 0-2 0,0-5 0 0,6 2 0 15,0-4 7-15,3-4 2 0,-3 4 0 0,0-6 0 16,3-6 22-16,-1 1 5 0,1 2 1 0,0-7 0 16,3 2 15-16,-3 0 3 0,-3-5 1 0,3 0 0 15,-3-1 4-15,-3 1 1 0,-1 0 0 0,1-3 0 16,-3 3-20-16,0-3-4 0,0 3-1 0,-3-1 0 15,0 1-10-15,0 3-8 0,0-4 9 0,-3 6-9 16,3-5 8-16,-3 8-8 0,0-3 0 0,0 8 0 0,0 0 0 0,0 0 0 16,0 0 0-16,0 0-10 15,0 0 2-15,0 0 0 0,3 8 0 0,0 0 0 0,0 2 8 0,0 4-13 16,3 2 5-16,-3 2 8 0,3 1-10 0,0 2 10 16,0 3 0-16,-3-6-9 0,3 3 9 0,0 6 0 15,-3-9 0-15,0 9-8 0,0-9 8 0,0 3 0 16,-3 1 0-16,0 1 0 0,0-9 0 0,-3 4 0 15,-3-5 0-15,0 1 8 0,0-1 1 0,-3 0 1 16,-3 0 0-16,0-7 0 0,0 2-2 0,-3-3 0 16,-6-3 0-16,7 4 0 0,2-6-8 0,-3-6 0 15,3 4 0-15,-3-1 0 16,3-5-35-16,3 0 1 0,0 0 0 0,6-2-582 16,3 2-116-16</inkml:trace>
  <inkml:trace contextRef="#ctx0" brushRef="#br0" timeOffset="195302.7609">24654 2662 806 0,'0'0'36'0,"0"0"7"0,0 0-35 0,0 0-8 15,0 0 0-15,0 0 0 0,0 0 179 0,0 0 33 16,0 0 8-16,0 0 0 0,3-6-120 0,-3 4-25 16,0 2-5-16,0-6-1 0,6 1-20 0,-6 3-4 15,0 2-1-15,3-6 0 0,-3 6-6 0,6-5-2 0,-6 5 0 0,3-3 0 16,-3 3-12-16,9 0-2 15,-4 0-1-15,1 0 0 0,0 8-10 0,0-8-3 0,3 6 0 0,-3 1 0 16,3-1-8-16,0 2 0 0,0-3 0 0,0 3 0 16,3 3 0-16,-3 2 0 0,3-5-8 0,-3 5 8 15,0-8 0-15,2 3-11 0,-2 5 11 0,0-5-8 32,0-2-21-32,-3 2-4 0,0-3-1 0,0 0 0 15,-3-2-118-15,-3-3-24 0,0 0-5 0</inkml:trace>
  <inkml:trace contextRef="#ctx0" brushRef="#br0" timeOffset="195506.6853">24695 2831 1342 0,'0'0'60'0,"0"0"12"0,3-8-58 0,3-2-14 0,-3 2 0 0,-3 0 0 0,6 2 76 0,-3-7 13 15,0 3 3-15,3 2 0 0,0-6-55 0,0 6-10 16,-3-5-3-16,3 0 0 0,0 0-10 0,-3 0-2 15,3-1-1-15,0 4 0 0,3-4-3 0,-3 7-8 16,0-4 12-16,0 3-4 0,3 0-8 0,-3 3-17 16,2-6 4-16,-2 3-521 15,3 0-104-15</inkml:trace>
  <inkml:trace contextRef="#ctx0" brushRef="#br0" timeOffset="196902.0927">24999 2733 288 0,'0'0'25'0,"0"0"-25"15,0 0 0-15,0 0 0 0,0 0 199 0,0 0 34 16,0 0 7-16,0 0 2 0,0 0-121 0,0 0-24 16,0 0-5-16,0 0 0 0,0 0-36 0,0 0-8 15,0 0 0-15,0 0-1 0,0 0-7 0,0 0-2 16,0 0 0-16,0 0 0 0,0 0-30 0,0 0-8 15,0 0 0-15,0 0 0 0,0 0 8 0,0 0-8 0,-6 5 10 0,6-5-10 16,0 0 0-16,-3 3 0 16,-6 8 0-16,3-11 0 0,6 0 0 0,0 0 0 0,-6 8 0 0,3-3 0 15,0 0 8-15,0 3-8 0,0-3 0 0,3-5 9 16,-3 8 3-16,3-5 1 0,-3 8 0 0,0-6 0 16,3 3-2-16,0-3-1 0,6 3 0 15,-6-3 0-15,3 3-2 0,3-2-8 16,0-4 12-16,3 4-4 0,3-1-8 0,-3-3 0 0,3 1 0 0,-3 0 0 31,3 2-33-31,3-5-3 0,-3 0 0 0,-1 0 0 0,4-8-150 16,-3 5-30-16,3 1-7 0,-3-9-1 0</inkml:trace>
  <inkml:trace contextRef="#ctx0" brushRef="#br0" timeOffset="197119.9977">25157 2712 345 0,'0'0'31'0,"0"0"-31"15,0 0 0-15,0 0 0 0,0 0 110 0,0 0 16 16,0 0 3-16,0 0 1 0,-6 0-64 0,0 0-13 16,0 0-2-16,0 3-1 0,3 2 20 0,-3 0 4 15,3-5 1-15,-3 8 0 0,0-3 13 0,0-2 4 16,3 2 0-16,-3 1 0 0,0 7-30 0,0-5-6 16,0 0 0-16,0 2-1 0,-2 4-37 0,2 4-7 15,0-5-2-15,-3 1 0 0,6-1-9 0,-6 3 0 16,3 0 0-16,0 5 8 0,0-8-8 0,3 0-9 15,-3 6 9-15,3-11-13 16,0 2-130-16,3 3-25 0,-9 9-6 0,9-14-1 0</inkml:trace>
  <inkml:trace contextRef="#ctx0" brushRef="#br0" timeOffset="198990.0466">24767 1154 547 0,'0'0'24'0,"0"0"5"0,0 0-29 0,0 0 0 0,0 0 0 0,0 0 0 15,0 0 56-15,0 0 6 0,0 0 1 0,0 0 0 16,0 0-22-16,0 0-4 0,0 0-1 0,0 0 0 16,0 0-25-16,0 0-11 0,0 0 8 0,0 0-8 15,0 0 24-15,0 0-1 0,0 0 0 0,0 0 0 16,0 0 7-16,-3 5 2 0,3-5 0 0,0 0 0 15,0 0 16-15,0 0 4 0,-3 8 1 0,3-8 0 16,0 0-3-16,0 0-1 0,0 0 0 0,0 0 0 0,0 0-23 0,0 0-5 16,0 0-1-16,0 0 0 0,0 0-12 0,0 0-8 15,0 0 10-15,-6 5-10 0,6-5 8 0,0 0-8 16,-3 3 0-16,3-3 0 0,0 0 0 0,0 0 0 16,0 0 0-16,0 0 0 0,0 0 16 0,0 0-4 15,0 0 0-15,0 0 0 0,0 0 2 0,0 0 0 16,-3 5 0-16,3-5 0 0,0 0-2 0,-3 5-1 15,3-5 0-15,-6 0 0 0,3 8-11 0,3-8 12 16,0 0-12-16,-3 6 12 0,0-4-12 0,3-2 0 16,0 0 0-16,-3 6 0 0,0-1 0 0,3-5 0 15,0 0 0-15,0 8 0 0,3-3 0 0,-3 3 0 0,0-8 0 16,6 11 0-16,-3-9 0 0,3 9 0 0,0-3 0 16,0-3 8-16,-6-5-8 0,6 3 0 15,0 2 9-15,3 0-9 0,0-5 18 0,-3 3-1 0,3 2 0 0,0-5 0 16,-1 0 11-16,-2-5 1 0,0 2 1 0,3 3 0 15,0-5 6-15,-3 0 0 0,0 2 1 16,0-2 0-16,0-3-24 0,0 2-5 0,-3-1 0 0,3-4-8 16,-3 3 14-16,3-5-4 0,-6 2-1 0,0 3 0 15,0 0-9-15,0-2 0 0,-3 2 9 0,3 0-9 16,-3-3 0-16,0 3 9 0,-3 3-9 0,3-3 0 16,0 3 12-16,-3-3-12 0,3 3 12 0,-3-3-12 15,0 8 0-15,6 0 0 0,0 0 0 0,0 0 0 16,-6 0 0-16,3 0-9 0,-3 8 1 0,0-3 0 15,3 3-4-15,0 0 0 0,0 2 0 0,3 4 0 16,0-1 12-16,3 5-13 0,-3-4 5 0,3 7 8 16,3-8-14-16,-3 5 5 0,6 1 1 0,-3 2 0 15,0-2 8-15,3-3 0 0,-3 2 0 0,3 1 0 0,0-1-8 0,-3-5 8 16,0 3-8-16,0-3 8 0,-3 3 0 0,0-8 0 16,0 6 0-16,0-7 8 0,0 4-8 0,-3-3 0 15,-3-3 0-15,3-5 0 0,0 0 8 0,-6 0-8 16,0 8 8-16,3-8-8 0,-3 0 0 0,0 0 0 15,-3 0-10-15,0 0 10 16,3 0-73-16,0 0-8 0,-3 0-2 0,6-8-732 0</inkml:trace>
  <inkml:trace contextRef="#ctx0" brushRef="#br0" timeOffset="199854.0192">25073 1225 518 0,'0'0'46'0,"0"0"-37"0,0 0-9 0,0 0 0 0,0 0 163 0,0 0 30 16,0-5 7-16,0 5 0 0,3-6-90 0,-3 6-18 16,0 0-4-16,0 0-1 15,0 0-46-15,0 0-9 0,-6-7-1 0,6 7-1 0,0 0-17 0,0 0-3 16,-5 0-1-16,-4-6 0 0,3 6-1 0,-3 0 0 15,3 6 0-15,0-1 0 0,-3-3 9 0,3 4 2 16,3-1 0-16,-3 3 0 0,0-3-19 0,3 1 0 16,0 1 0-16,0 1 0 0,3 3 10 0,-3-3 2 15,3-3 0-15,3 3 0 0,0-3 4 0,-3 3 2 16,0-2 0-16,3 2 0 0,6-3-10 0,-6 3-8 0,-3-8 9 16,9 5-9-16,0-5 0 0,-3 5 0 15,-6-5-11-15,6 3 11 16,0-3-42-16,3-3-1 0,-3 3 0 0,2 0 0 15,-2 0-38-15,0-5-8 0,3 5-2 0,0-5-589 0</inkml:trace>
  <inkml:trace contextRef="#ctx0" brushRef="#br0" timeOffset="200079.0179">25184 1207 288 0,'0'0'25'0,"0"0"-25"0,0 0 0 0,0 0 0 15,0 0 212-15,0 0 38 0,0 0 7 0,-3-6 2 16,-3 6-131-16,0 0-27 0,6 0-5 0,-6 6 0 15,-3-6-32-15,3 5-5 0,0 3-2 0,0-3 0 16,-3 3-22-16,3-3-5 0,-3 8-1 0,3-5 0 16,0 3-13-16,-3 2-4 0,0 0 0 0,3 1 0 15,0-1-12-15,1 0 0 0,-1 0 0 0,0 6 0 0,0-6 0 0,0 0-15 16,0 1 3-16,3-1 1 16,0 0-28-16,0 0-5 0,-3 1-2 0,0-1 0 15,0 0-40-15,3-5-8 0,0 2-2 0,-3 4-568 16</inkml:trace>
  <inkml:trace contextRef="#ctx0" brushRef="#br0" timeOffset="212224.024">23817 3471 115 0,'0'0'0'0,"0"0"10"0,0 0-10 0,0 0 0 0,0 0 0 0,0 0 0 16,0 0 297-16,0 0 58 0,0 0 11 0,0 0 2 16,0 0-253-16,0 0-51 0,0 0-11 0,0 0-1 15,0 0-7-15,0 0-1 0,0 0 0 0,0 0 0 0,0 0-21 0,0 0-5 16,6 6-1-16,-6-6 0 0,3 5-9 0,0 3-8 16,0-3 9-16,0 8-9 15,-3-5 0-15,3 3 0 0,-3 2 0 0,3 0 0 0,-3 3 0 0,3 3-15 16,-3-1 5-16,3-2 1 0,0 8-4 0,0-8-1 15,0 2 0-15,3 1 0 0,-3-1-1 0,3-4 0 16,-3-1 0-16,3 0 0 0,-3-5 15 0,0 0 0 16,3 3 0-16,-6-11-9 0,0 0 28 0,0 0 5 15,0 0 2-15,0 0 0 0,0 0 26 0,0 0 6 16,0 0 1-16,-3-11 0 0,0 0-34 0,0 1-6 16,3-3-2-16,-6 5 0 0,0-6-7 0,3 1-2 15,0 0 0-15,0 0 0 0,-3-1-8 0,6 1 8 16,-3-3-8-16,3 3 8 0,-3 0-8 0,3 0 0 0,0-3 9 0,0 0-9 15,3 0 0-15,0-5 0 0,0 2 0 0,0 1 8 16,0-1-8-16,0 1 12 0,-3 2-4 0,3 3 0 16,0-6 2-16,-3 9 1 15,0-1 0-15,0 6 0 0,0-8 4 0,0 7 1 0,0 6 0 0,0 0 0 16,0 0-16-16,0 0 8 0,0 0-8 0,0 0 0 16,0 0 0-16,0 11 0 0,3-3 0 0,3 5 0 15,0-5-10-15,3 2 10 0,0 4-8 0,3-1 8 16,2-5 0-16,4 2-10 0,3-2 10 0,0-2 0 15,-3 2-11-15,3-8 11 0,2 5-10 0,1-5 10 16,0 0-8-16,0 0 8 0,-3 0 0 0,3-3-9 16,-4 1 9-16,-2 2 0 0,3-6 0 0,-6 1 0 15,0 2 13-15,-3-2-1 0,3 2-1 0,-6 1 0 16,-3-1 6-16,-1 3 2 0,4-5 0 0,-9 5 0 0,0 0-3 0,0 0-1 16,0 0 0-16,0 0 0 0,0 0-7 0,3-3-8 15,-3 3 11-15,0 0-11 0,0 0 0 0,0 0 0 16,0 0 0-16,6-2 0 0,0-1 0 0,0 3 0 15,-6 0 0-15,9 0 0 0,-3 0 0 0,0 0 0 16,3 0 0-16,-3 0 0 0,0 0 24 0,-3 3 2 16,-3-3 0-16,9 2 0 0,-3 1-26 0,0 2 0 15,0-5 0-15,0 5 0 0,0 3 8 0,0-5-8 16,-1 2 12-16,1 1-4 0,3 2-8 0,-6-3 0 16,0 3 0-16,3 2 0 0,-3-2 0 0,6 6 0 15,-3-1 0-15,-3 0 0 0,6 0 0 0,-6 0 0 0,-3 1 0 16,3 4 0-16,3 1 0 0,-3-6 8 15,0 3-8-15,0 0 8 0,0-3-8 0,0 0 0 0,-3 0 9 0,0 1-9 16,-3-1 29-16,3-5 2 0,0 2 0 0,-3 1 0 16,3 0 1-16,-3-6 1 0,0 8 0 0,-3-5 0 15,0-3-15-15,-3 3-3 0,0 0-1 0,-3-3 0 16,3 3 6-16,-6 3 0 0,1-8 1 0,-1-1 0 16,0 6 8-16,-3-8 2 0,0 6 0 0,0-6 0 15,3 2-11-15,-6-2-1 0,1 5-1 0,-1-5 0 16,0 0-18-16,-3-5 0 0,0 5 0 0,-2-2 0 31,-4-1-131-31,-6 0-23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16T14:30:06.41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24192 3686 990 0,'0'0'44'0,"0"0"8"0,-3-8-41 0,0 2-11 0,0-2 0 0,0 3 0 15,3-3 85-15,-3 3 15 0,1-8 4 0,-1 5 0 16,0 3-57-16,3-9-11 0,-3 9-3 0,0-6 0 15,0 3-8-15,3 1-1 0,-3-4-1 0,0 3 0 16,0 3-32-16,3 5-7 0,0 0 0 0,0 0-1 16,0 0 5-16,0 0 0 0,0 0 1 0,0 0 0 15,-6 0-1-15,3 2 0 0,3-2 0 0,0 0 0 0,-3 8 12 16,3-2-12-16,0 2 12 0,0-3-12 0,0 3 12 0,3-6 0 16,-3-2 0-16,0 0 0 0,0 0 12 0,3 6 5 15,-3-6 1-15,3 5 0 0,3 0 22 0,-6-5 5 16,0 0 1-16,6 0 0 0,-6 0-6 0,0 0-2 15,0 0 0-15,0 0 0 0,0 0-14 0,0 0-4 16,0 0 0-16,0 0 0 0,0 0-12 0,0 0-8 16,0 0 10-16,0 0-10 0,0 0 8 0,0 0-8 15,0 0 0-15,0 0 0 0,0 0 0 0,0 0 0 16,0-5 0-16,0-3-10 0,0 8 10 0,-3-5-12 16,-3 5 12-16,3-8-12 0,0 8 12 0,-3-3 0 15,-3 3 0-15,3 3 0 0,-3-1 12 0,3 4-3 16,-6-6 0-16,3 5 0 0,0 3-9 0,3 5 10 0,0-7-10 0,-3 7 10 15,1 0-10-15,2 0 0 0,0-5 0 16,3 3 0-16,0 2 0 0,3-5 0 0,0 5 0 0,3-8 0 16,0 3-11-16,0 3 11 15,-3-3-8-15,3-3 8 0,3 3-11 0,-1-5 11 0,1-1-13 0,0 6 5 16,3-8 8-16,-3 3-10 0,0-3 10 0,0 0-10 16,3 3 10-16,-6-3 0 0,-3 0 0 0,9-3 0 15,-3 3 0-15,-6 0 0 0,0 0 0 0,0 0 0 16,3-3 0-16,3-5 0 0,-3 6 10 0,0-1-10 15,-3-5 21-15,0 3-1 0,3-3-1 0,-3 3 0 16,-3-6-4-16,3 3-1 0,-3 0 0 0,3-5 0 16,-3 2-6-16,3 3-8 0,-3-5 11 0,3 5-11 15,0-2 8-15,-3 2-8 0,0 0 0 0,0 3 0 16,3-1 0-16,0 6 0 0,0 0 8 0,0 0-8 0,0 0 13 16,-9 6-1-16,3-6 0 0,0 7 0 0,0 7-12 15,0-1 0-15,0 5 0 0,3-4 0 0,-3 4-17 16,3 1-3-16,3-3-1 0,0 2 0 0,0-5 9 0,0 1 3 15,6-1 0-15,0 0 0 0,-3-8 9 0,3 3-13 16,3 0 5-16,0-3 8 0,-3 1-9 0,3-6 9 16,-3 0 0-16,3 0 0 0,0-6 0 0,-3 1 11 15,3-3 0-15,0 0 0 0,2-2-11 0,-2-4 10 16,3 1-10-16,-6 0 10 0,3-3-10 0,-3 3 0 16,-3-3 0-16,0 0-11 0,0 3 11 0,0 0 0 15,-6-1 0-15,3 1 0 0,-3 0 0 0,3 0 0 16,-3 8 0-16,0-6 0 0,0 3 8 0,0 3-8 15,-3 2 8-15,3 0-8 0,-3 1 0 0,0 4 0 0,-3 1 0 16,0 5 0-16,1-3 0 0,-1 3 0 0,0 3 0 0,3 2-8 16,0 0 8-16,-3-2-10 0,6-1 10 0,0 4-10 15,0-9 10-15,0 3 0 0,3 0 0 0,0-3 0 16,0-5-8-16,6 5 8 0,-6-5-8 0,3 3 8 16,-3-3 0-16,9 3-8 0,-3-3 8 15,3 0 0-15,-3 0 0 0,0-3-8 0,0 0 8 0,2-2 0 16,-2-3 0-16,0 3 0 0,0-3 0 0,0 3 0 15,0-6 0-15,-3 3 0 0,0 0 0 0,0 0 0 16,0-2 0-16,-3 2 9 0,0 2-9 0,-3 1 10 16,3 3-2-16,0-4-8 0,0-2 12 0,-3 3-4 15,0 0 4-15,0-1 0 0,-3 4 0 0,3 2 0 16,-6-6-4-16,6 6-8 0,-3 0 12 0,3 0-4 16,-2 6-8-16,-1-6 10 0,0 2-10 0,0 4 10 0,0-1 0 0,0 0 0 15,3 3 0-15,3-8 0 0,-3 6-10 0,3-1 8 16,-3 3-8-16,3-8 8 0,0 0-8 0,0 0 0 15,0 5 0-15,0-5-11 0,3 8 11 0,-3-8 0 16,0 0-9-16,0 0 9 0,0 0 0 0,0 0 0 16,0 5 0-16,0-5 0 0,0 0 0 0,0 0 0 15,0 0 0-15,0 0 0 0,0 0 11 0,0 0-3 16,0 0-8-16,0 0 12 0,0 0 5 0,0 0 1 16,0 0 0-16,3-5 0 0,0-3-2 0,0 3-1 15,-3-1 0-15,0 6 0 0,6-5-15 0,-6 5 8 16,0 0-8-16,0 0 0 15,0 0-16-15,6 3-10 0,-6-3-2 0</inkml:trace>
  <inkml:trace contextRef="#ctx0" brushRef="#br0" timeOffset="6816.0409">25329 921 1728 0,'0'-8'153'0,"-3"-5"-122"0,0-6-31 0,3 3 0 16,-3-2 48-16,3-1 3 0,-2-7 1 0,-1 5 0 15,-3 2 3-15,0-2 1 0,3-3 0 0,-6-2 0 16,0-1-33-16,0 9-7 16,0-4 0-16,0 4-1 0,-3-3-15 0,0 2 0 0,0 1 0 0,-3-1 0 15,-2 3-12-15,-7-2-4 0,3 5-2 0,-6-1 0 16,0 1 3-16,-2 8 1 0,-7-3 0 0,3 3 0 16,3-1-7-16,1 4-2 0,-7 2 0 0,0 2 0 15,3 4 7-15,1-1 2 0,-4 0 0 0,0 3 0 16,0 0 14-16,-2 5 0 0,-4 6 0 0,12-6-9 0,-2 13 9 15,2 6 0-15,-6 0 10 0,0 2-10 0,1-2 9 0,-4 8-9 16,0-1 8-16,-17 28-8 0,-1 1 9 0,4 7-9 16,-4 1 10-16,3-2-10 0,1 8 8 0,-1-2-8 15,1 10 0-15,2-6 9 0,1-4-9 16,-1 4 8-16,3-4-8 0,1-1 8 0,2 3 4 0,3-8 0 16,7 3 0-16,2-6 0 0,3 1-12 0,6 7 10 15,3 1-10-15,4-1 10 0,8-2-10 0,3-6 0 16,3 9 0-16,3-4 0 0,9 4 0 0,0-9 8 15,6 0-8-15,8-4 8 0,4 4-8 0,9-7 0 0,3-4-12 16,5 4 12-16,4-11-8 0,2-6 8 0,1-4 0 0,9-4 0 16,2-4-15-16,4-3 2 0,-1-11 0 15,1-3 0-15,-1-4 1 0,0-7 0 0,4 4 0 16,-4-11 0-16,4 0 25 0,-7 0 6 0,-2-11 1 0,-1 1 0 16,-2-1-20-16,-3-2 0 0,-1-5 0 0,-2-1-9 15,-4-5 33-15,1 0 8 0,3 1 0 0,-7-4 1 16,1-2-8-16,0-3-1 0,-7-2-1 0,1 2 0 15,-3-5-10-15,2-3-1 0,4 1-1 0,0-9 0 16,-1 3-11-16,4-13 10 0,-3 0-10 0,-1 0 10 16,4-9-10-16,0 1 0 0,-4-3 9 0,1-2-9 15,3-8 0-15,-1 5 0 0,-2 2 0 0,0 1 0 16,-1-6 0-16,-5 3 0 0,0 2 0 0,-6 4 8 16,-1 1-8-16,-8 7 8 0,0-4-8 0,-6 3 8 15,-6 3-8-15,-3-5 0 0,-3 2 8 0,-6 2-8 0,0 1 9 16,-9 0-9-16,-6 0 12 0,-9-3-12 0,-3-2 8 15,-11-4-8-15,-10 9 0 0,-11 0 0 32,-4 5-17-32,-17 0-7 0,-15 0-2 0,-13 16 0 0,-11 3-24 0,-14 7-5 0,-16 17-1 0,-9 10 0 15,-12 10-133-15,-11 17-27 0,-147 34-6 0,61 15-1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04T11:08:08.18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12813 6559 748 0,'-9'0'67'0,"6"0"-54"0,0 0-13 0,-3 0 0 16,6 0 186-16,0 0 34 0,-3-3 8 0,3 3 0 15,0 0-132-15,0 0-26 0,0 0-6 0,-3 6 0 16,3 2-35-16,-3-3-6 0,3 5-2 0,0 4 0 15,0 2-12-15,0 2-9 0,0 3 12 0,0 6-12 0,0 2 9 0,3 5-9 16,-3 6 0-16,3 5 9 0,3 3-9 0,-3 2 8 16,0 5-8-16,0 6 8 0,3 5 0 0,0 6-8 15,0 7 12-15,0 1-4 0,0 2-8 0,0 5 10 16,0 3-10-16,0-5 10 0,-3-1 2 0,0-2 1 16,0-2 0-16,0-1 0 0,0-2 35 0,-3-3 6 15,0 0 2-15,0 0 0 0,-3-3-16 0,0 3-4 16,0 1 0-16,3-4 0 0,-6 3-15 0,3-5-3 15,-3 2-1-15,0-2 0 0,-3 0-9 0,3-3-8 0,0-2 12 16,0-6-12-16,-3-8 20 0,6-5-2 16,-3-3-1-16,0-5 0 0,3 0-4 0,-3-5-1 15,3-3 0-15,0-2 0 16,0-6-37-16,0 0-8 0,-3-5-2 0,3-3-693 16,0-2-140-16</inkml:trace>
  <inkml:trace contextRef="#ctx0" brushRef="#br0" timeOffset="587.4974">12560 6585 748 0,'0'0'67'0,"-6"6"-54"0,6 2-13 0,-6-3 0 16,6-5 148-16,0 0 26 0,0 0 6 0,0 0 0 15,-3 5-58-15,3-5-12 0,0 0-2 0,0 0-1 16,0 0-5-16,0 0-1 0,3-8 0 0,3-2 0 15,0-1-53-15,0-5-12 0,3-5-1 0,0 0-1 16,3-5-18-16,0-4-4 0,-3 1-1 0,-1 0 0 16,1 0-11-16,0-3 0 0,-3 3 0 0,0 0 0 15,0 0 0-15,0 3 0 0,0-1 0 0,-3 6-11 16,-3 2 11-16,3 1 0 0,0-1-9 0,0 6 9 16,-3 5 0-16,0 3-11 0,0 5 11 0,0 0-8 15,12 5 8-15,0 6-8 0,0 2 8 0,-3 6-8 16,3 7 8-16,-4 8 11 0,4 3-3 0,-3 6 0 15,3 7-8-15,0-2 0 0,-3 2 0 0,3-2-11 0,-3-1 11 16,3-7 0-16,0-3 0 0,0-3 0 16,0-2-108-16,2 0-16 0,-2-3-3 0</inkml:trace>
  <inkml:trace contextRef="#ctx0" brushRef="#br0" timeOffset="1573.8083">12527 9708 345 0,'0'0'31'0,"0"0"-31"0,0 0 0 0,0 0 0 16,0 0 220-16,0 0 37 0,0 0 8 0,0 0 2 16,0 0-173-16,0 0-34 0,0 0-8 0,0 0 0 15,0 0-10-15,0 0-2 0,6 0 0 0,0-3 0 16,-3 0-6-16,3 1-2 0,0 2 0 0,3-3 0 15,0 3-3-15,-3 0-1 0,3-3 0 0,0 3 0 16,0 3 4-16,0-3 0 0,2-3 0 0,1 3 0 16,6 3-3-16,-3 0 0 0,0-3 0 0,3 2 0 15,0 1-1-15,6 2 0 0,-4 1 0 0,1-1 0 16,3-3 0-16,3 6-1 0,-3-2 0 0,2-1 0 16,4 0-5-16,3 1-1 0,0 1 0 0,2-1 0 15,1-1-8-15,0 0-1 0,0 3-1 0,-1-2 0 16,1 2-3-16,0-1 0 0,2-1 0 0,-2 2 0 15,0 0 0-15,-3 0 0 0,5-3 0 0,-2 3 0 16,3-3 1-16,2 0 0 0,-2 1 0 0,3 2 0 0,-1-3-9 16,1 3 10-16,-3-3-10 0,2 0 10 0,1-2-10 15,3 2 0-15,-4-2 9 0,7 0-9 0,3 2 14 0,-1-2-2 16,4-1 0-16,-4 4 0 16,1-4-12-16,-3 3 0 0,2 3 0 0,1-2 0 0,-1-1 8 0,4 3 0 15,-3 0-8-15,-1 0 12 0,1 0-4 0,-4-3 0 16,-2 3-8-16,3 0 12 0,2 0 0 0,1 0 0 15,0 0 0-15,-4 0 0 0,1 2 8 16,-1-2 2-16,-2 0 0 0,0 0 0 0,-1 0-13 0,1-3-9 16,0-2 12-16,-4 2-12 0,4-5 11 15,3 3-11-15,-7-3 10 0,4 3-10 0,-3-3 0 0,-4 0 8 16,4-3-8-16,0 3 0 0,-1-3 0 0,-2 3 0 16,0 0 0-16,-4 0 0 0,7 3 0 0,-6 0 0 15,0-3 0-15,-1 5 0 0,-2-3 0 0,0 4 0 16,-4-4 0-16,1 1-10 0,-3 2-11 0,0-2-3 0,-3 2 0 0,-1-2 0 31,-5 2-92-31,0-2-20 0,-3-1-3 0,-3 1-1 0</inkml:trace>
  <inkml:trace contextRef="#ctx0" brushRef="#br0" timeOffset="1987.7009">15959 9914 2300 0,'-12'11'51'0,"9"-6"10"0,0 3 3 15,0 0 0-15,-3-8-52 0,0 8-12 0,6 0 0 0,3 0 0 0,-3-8 28 0,3 5 4 16,6 0 0-16,3 3 0 0,-3 3-12 0,9-3-1 16,0-1-1-16,3 4 0 0,0 0-18 0,-1-3 0 15,4 0 8-15,0-1-8 0,0 1-15 0,3 0-6 16,-4 0-2-16,4 0 0 0,-3-2 7 0,0 4 2 0,0-2 0 0,-3 0 0 16,-1-3 14-16,-5 6 0 0,0-3 0 0,-3 2 0 15,0-2 24-15,-3 3 12 0,-3-3 1 16,0 0 1-16,-6 2 19 0,0 1 4 0,-6 2 1 0,0 0 0 15,-6 1-13-15,-3 1-2 0,0 1-1 16,-3 3 0-16,-5-3-23 0,-1 2-5 0,-3-2-1 16,0 0 0-16,0-3-17 0,1 0-12 15,2 1 1-15,-3-4 1 16,0 1-126-16,-3-6-24 0</inkml:trace>
  <inkml:trace contextRef="#ctx0" brushRef="#br0" timeOffset="2972.117">12908 9475 1407 0,'0'0'62'0,"0"0"14"0,6-8-61 0,0 0-15 0,3 0 0 0,0 0 0 15,3-5 62-15,0 0 10 0,3-6 1 0,6 0 1 16,-1 1-21-16,1-3-4 0,0 0-1 0,3-6 0 16,6 1-23-16,-4-3-5 15,1-6 0-15,3 1-1 0,0-1-19 0,-1-2 0 0,1-2 8 16,0 2-8-16,3 2 0 0,0-2 0 0,2-2 0 0,-2 1 0 16,6 1 28-16,-1-2 0 0,1-1-1 0,3-2 0 15,-1-1-3-15,1-2-1 0,3 3 0 0,-1 2 0 16,1-2 21-16,0 0 5 0,2-1 1 0,1 1 0 15,3-3-16-15,-1 0-3 0,-2-3-1 0,2 4 0 16,1-4 4-16,0 0 1 0,-4 3 0 0,4-2 0 0,-1-1-7 16,-2 0 0-16,-3-2-1 0,-1 3 0 15,1-4-12-15,-3 1-3 0,-1 2 0 0,1 3 0 0,-3 0-12 0,-1 0 9 16,-2 0-9-16,3 3 8 0,-1 0 4 16,-2-1 0-16,3 4 0 0,-6 2 0 0,-1 5-23 15,-2 0-4-15,-3 0-1 0,3 3 0 0,-7 0 8 16,4 3 8-16,0 2-13 0,0-2 5 0,0 4 8 15,-4-1-10-15,-2-1 10 0,3 3-10 0,0-1 10 0,-3 4 0 16,-3-3 0-16,-1 2 0 16,1 6-31-16,-3 0-4 0,-3-1-1 15,-3 1-717-15,0 0-144 0</inkml:trace>
  <inkml:trace contextRef="#ctx0" brushRef="#br0" timeOffset="3550.1611">15078 6929 345 0,'0'0'31'0,"0"0"-31"15,-6 3 0-15,0 0 0 0,0-3 200 0,6 0 35 16,0 0 6-16,-6 0 2 0,6 0-119 0,0 0-23 16,0 0-5-16,0 0 0 0,0 0-58 0,0 0-11 15,0 0-3-15,3-3 0 0,6-2 14 0,0-3 2 16,3 0 1-16,0-3 0 0,3 3-9 0,0-2-3 16,3-3 0-16,-1 2 0 0,4-2 15 0,-3 0 4 0,3-1 0 0,3-2 0 15,-3 3-8-15,-1 0-2 0,4 2 0 0,-3 1 0 16,0-1-11-16,-3 1-3 15,3-1 0-15,-1 3 0 0,-5 3-10 0,0 0-2 0,0 2-1 0,0 3 0 16,-6 0-11-16,3 3 0 0,-3 2 0 16,0 3 0-16,0 5 8 0,-6 6-8 15,0 2 12-15,0 5-4 0,-3 6-8 0,0 2 0 0,-3 6 9 16,-3 2-9-16,0-2 0 0,0 2 0 0,-3 1 0 0,0-1 8 31,0-2-31-31,0-6-5 0,0 0-2 0,0-2 0 16,6-3-126-16,-3-2-24 0,3-3-6 0,0-3-1 0</inkml:trace>
  <inkml:trace contextRef="#ctx0" brushRef="#br0" timeOffset="4699.9545">15688 6263 1702 0,'0'0'76'0,"0"0"15"0,0 0-73 0,0 0-18 16,0 0 0-16,0 0 0 0,9-6 77 0,-3 4 12 16,3-4 3-16,3 4 0 0,-6-3-53 0,3 5-11 15,6-3-1-15,-3 0-1 0,0 1-14 0,0 2-4 16,2 0 0-16,-5 0 0 0,-9 0-8 0,6 0 0 0,6 0 0 15,-3 2 0-15,0 1-8 0,0 2-1 0,-3 3 0 0,0 0 0 16,0 3-4-16,-6-1-1 0,-3 3 0 0,0 6 0 16,3 2 14-16,-3 3-11 0,3 0 11 0,-6 5-10 15,3-3 10-15,-6 3 0 0,6 1 0 16,-3-4 0-16,-3-2 0 0,3 0 8 0,3-3-8 0,0 0 8 16,0 0 1-16,3-5 1 0,3 3 0 0,0-9 0 15,0 6-10-15,0 0 0 0,3-6 0 16,-3 4 0-16,0-4-10 0,3-2-4 0,-3 0-1 0,3 0 0 31,0-3-39-31,0-2-8 0,3 0-2 0,-3-6-505 0,0 0-102 0</inkml:trace>
  <inkml:trace contextRef="#ctx0" brushRef="#br0" timeOffset="4929.3507">15685 6541 1785 0,'0'0'79'0,"0"0"17"0,0 0-77 0,0 0-19 15,0 0 0-15,0 0 0 0,0 0 80 0,9 2 12 16,3-2 2-16,0 0 1 0,0 0-36 0,3 0-7 16,0-2-2-16,0-1 0 0,3 0-30 0,-4 1-7 15,1-4-1-15,0 1 0 0,6 0-25 0,0-1-6 16,-3 1-1-16,-3 0 0 15,5 2-127-15,-2-2-25 0,-6 2-6 0</inkml:trace>
  <inkml:trace contextRef="#ctx0" brushRef="#br0" timeOffset="5804.0023">15504 7295 1220 0,'0'0'54'0,"0"0"11"0,0 0-52 0,0 0-13 0,0 0 0 0,0 0 0 15,0 0 86-15,0 0 14 16,0 0 4-16,0 0 0 0,-3 2-39 0,3-2-7 0,0 0-2 0,-6 3 0 16,3 2-36-16,-3 0-8 0,3 3-2 0,-3 0 0 15,3 3-10-15,0 2 0 0,-3-2 0 0,3 5 0 31,0-3-48-31,0 3-1 0,0 2-1 0,-3-2-710 0</inkml:trace>
  <inkml:trace contextRef="#ctx0" brushRef="#br0" timeOffset="5954.3658">15420 7861 633 0,'3'5'56'0,"0"0"-44"15,0 1-12-15,-3 2 0 16,6 0 211-16,0-1 40 0,-3 4 8 0,0-3 1 15,3 0-175-15,-3 3-35 0,0-4-7 0,0 4-2 0,0-3-29 16,0 0-12-16,0 2 8 0,0-2-519 16,0 6-104-16</inkml:trace>
  <inkml:trace contextRef="#ctx0" brushRef="#br0" timeOffset="6105.1103">15471 8371 864 0,'-6'8'76'0,"6"6"-60"15,-3-1-16-15,3 3 0 0,-6 2 157 0,6-2 29 16,0 0 6-16,-3 0 0 0,0 0-140 0,3 2-29 16,0-2-6-16,0 0-1 0,-3 3-24 0,3-4-6 0,-3-1-1 0,3-1-689 15</inkml:trace>
  <inkml:trace contextRef="#ctx0" brushRef="#br0" timeOffset="6250.8016">15468 8856 1591 0,'0'0'35'0,"0"8"7"0,0 2 2 0,3 3 0 0,-3 1-35 0,0 1-9 0,3 4 0 0,-3 2 0 16,3 0 48-16,0-2 7 0,-3-1 1 0,0 1 1 15,0-3-30-15,3 0-7 0,-6 0 0 0,3 2-1 16,3 1-31-16,-3-4-5 0,-3 1-2 0,3 0 0 16</inkml:trace>
  <inkml:trace contextRef="#ctx0" brushRef="#br0" timeOffset="6421.3445">15492 9435 1220 0,'-9'11'54'0,"6"-6"11"15,3 6-52-15,0-4-13 0,0 4 0 0,-3 0 0 0,3 4 86 0,0 1 14 16,3-2 4-16,-3-1 0 0,0 0-64 0,-3-2-13 16,3-1-3-16,0 1 0 0,0-1-24 0,0 1 0 15,3 0 0-15,0-4 0 16,0 4-168-16,3-3-40 0,-3 5-7 0,0 0-1 15</inkml:trace>
  <inkml:trace contextRef="#ctx0" brushRef="#br0" timeOffset="6535.0382">15495 9880 288 0,'-3'13'25'0,"3"-8"-25"16,0 3 0-16,-3 0 0 0,-3 3 289 0,3-1 53 0,3 3 10 16,-3-2 3-16,0 2-235 0,3-2-46 0,0 2-10 0,0-5-1 15,0 0-50-15,0 0-13 0,0-8 0 0</inkml:trace>
  <inkml:trace contextRef="#ctx0" brushRef="#br0" timeOffset="7071.6106">15239 6787 1209 0,'0'0'108'0,"0"0"-87"0,0 0-21 0,0 0 0 16,0 0 147-16,0 0 25 0,0 0 4 0,0 0 2 15,0 0-90-15,0 0-17 0,0 0-4 0,0 0-1 16,-3-6-48-16,0 1-10 0,3 5-8 0,-3-8 12 15,-6 3-107-15,3-1-21 0,0-1-4 0,-3-1-432 16,0 2-86-16</inkml:trace>
  <inkml:trace contextRef="#ctx0" brushRef="#br0" timeOffset="7249.6969">14801 6726 172 0,'-23'0'16'0,"17"0"-16"0,-3 0 0 0,0 0 0 0,0 2 268 0,-3 1 50 15,0-3 10-15,3 0 3 0,-3 0-220 0,-3 0-44 16,0 3-9-16,3-1-2 0,-2-2-38 0,-1 0-8 16,0 0-2-16,0 0 0 0,0-2-8 0,0-1-16 15,-3 3 4-15,3-5 1 16,-2 2-33-16,-1-5-8 0,0 0 0 0,-3 0-377 0,3-2-75 16</inkml:trace>
  <inkml:trace contextRef="#ctx0" brushRef="#br0" timeOffset="7384.3303">14194 6654 403 0,'-21'6'17'0,"12"-4"5"0,-3 4-22 0,-2-4 0 0,-1 3 0 0,0-2 0 16,3 2 212-16,-6 1 37 0,3-1 8 0,-3-2 2 16,6-1-147-16,-3 1-28 0,1 0-7 0,2-3-1 15,-6 2-47-15,3-2-9 0,0-2-3 0,0 2 0 16,0 0-33-16,0-3-8 0,1 3 0 0,-1-3-456 16,0 1-92-16</inkml:trace>
  <inkml:trace contextRef="#ctx0" brushRef="#br0" timeOffset="7538.4853">13507 6683 1094 0,'-15'0'97'0,"9"0"-77"0,-3 0-20 0,0 0 0 16,0-2 136-16,-3 2 23 0,0 0 5 0,3 0 0 0,-3 0-92 0,-3 0-18 16,3-3-4-16,1 3-1 0,-1 3-49 0,-3-3 0 15,0 0-12-15,0 0 3 16,3 0-129-16,-3 0-26 0,0-3-4 0</inkml:trace>
  <inkml:trace contextRef="#ctx0" brushRef="#br0" timeOffset="7651.1743">13003 6668 230 0,'-14'2'20'0,"5"-2"-20"15,0 3 0-15,0-1 0 0,-3-2 228 0,0 3 40 0,-3-3 9 16,3 0 2-16,0 3-142 0,0-3-28 0,0 0-5 0,1 2-2 16,-4 4-78-16,3-4-16 15,-3 1-8-15,0 2-712 0</inkml:trace>
  <inkml:trace contextRef="#ctx0" brushRef="#br0" timeOffset="8755.0046">15188 9829 1324 0,'0'0'118'0,"0"0"-94"0,-3-5-24 0,3 5 0 16,-3-3 108-16,3 3 16 0,-3-2 4 0,3 2 1 16,-3-3-68-16,3 3-13 0,0 0-4 0,0 0 0 15,0 0-19-15,0 0-4 0,-3 0-1 0,3 0 0 16,0 0-20-16,0 0 0 0,0 0 0 0,0 0 0 15,0 0-10-15,0 0-6 0,3 8-2 0,0 3 0 16,0-3 8-16,3 5 2 0,3 0 0 0,0 0 0 16,0 3 8-16,3 3 11 0,3 2-3 0,3 0 0 0,3-3-8 15,-4 4 0-15,4-4 0 0,0 3 0 16,-3-2 15-16,0-1 4 0,-3-2 1 0,3-3 0 0,-4 1-20 16,1-4 0-16,0 1 0 0,-6-1 0 0,3-4 29 15,-3 2-1-15,-3-3 0 0,-3 0 0 0,3 1 18 16,-6-6 3-16,0 0 1 0,-3 7 0 15,0-1-3-15,-6-1-1 0,0 0 0 0,-3 1 0 16,-6 2-22-16,-3 0-4 0,7-1 0 0,-4 1-1 0,-3 3-7 0,0 0-2 16,-3-1 0-16,3-2 0 0,-2 3-10 0,2-3 0 15,0 2 0-15,0 1 0 16,0-1-18-16,0 1-9 0,1 0-1 0,2 4-720 16,0 1-143-16</inkml:trace>
  <inkml:trace contextRef="#ctx0" brushRef="#br0" timeOffset="10643.2807">13694 8715 288 0,'0'0'25'0,"0"0"-25"15,0 0 0-15,0 0 0 0,0 0 157 0,0-5 27 16,0 2 4-16,0 3 2 0,0-5-126 0,0 5-26 0,0 0-5 0,0 0-1 16,0-5-17-16,0 0-4 0,3-1-1 0,-3 6 0 15,0 0-10-15,0 0 0 0,0 0 0 0,0 0 8 16,0-5 4-16,0 5 1 0,0-5 0 0,0 5 0 16,0 0 25-16,0 0 5 0,0 0 1 0,0 0 0 15,0 0-3-15,0 0 0 16,0 0 0-16,3-3 0 0,-3 3 18 0,0 0 3 0,3-5 1 0,-3 5 0 15,0 0-12-15,0 0-3 0,0 0 0 0,9 0 0 16,-9 0-8-16,6-3-1 0,3 6-1 0,-3-3 0 16,3 0-30-16,0 5-8 0,3 0 0 0,-1 3 0 15,1 0 0-15,0 3 8 0,6-1-8 0,0 6 8 16,0 3-8-16,3-1 8 0,-4 6-8 0,4 0 8 16,0 5-8-16,-3-3-8 0,3 4 8 0,-3 1-12 15,0 4 12-15,2-1 0 0,-2 3 0 0,0-2 0 0,-3 2-24 0,0-3 1 16,0 3 0-16,-6-3 0 0,3 3 23 0,-3 3 0 15,-1 0 0-15,1 0 0 0,-3 2 17 16,-3-5 2-16,0 0 0 0,3-3 0 0,-6-5-11 16,0 1-8-16,0-9 12 0,0 0-12 0,0-3 43 15,-3 1 1-15,0-3 1 0,0-3 0 0,3-2-33 16,-6 2-12-16,3-3 9 0,-3-2-9 16,3 0-42-16,1 0-14 0,-4 0-2 15,3 0-562-15,-3-3-113 0</inkml:trace>
  <inkml:trace contextRef="#ctx0" brushRef="#br0" timeOffset="11989.6605">14194 8681 910 0,'0'0'40'0,"0"0"9"0,0 0-39 0,-3 0-10 0,3 0 0 0,-6-3 0 15,3-2 87-15,3 5 15 0,-3-3 3 0,0-2 1 16,0 2-24-16,3-4-5 0,0 7-1 0,0 0 0 15,0-6-47-15,0-2-9 0,0-2-3 0,0 2 0 16,0 8-7-16,6-8-2 0,0 3 0 0,-3-3 0 16,3 2-8-16,-3-2 0 0,3 0 0 0,0 1 8 15,3 1-8-15,0 1 0 0,0 2 0 0,0 1 0 16,0-4 0-16,0 6 0 0,-3 0 0 0,2 0 8 16,1 3-8-16,0 0 0 0,-3 2 0 0,3 0 0 15,-3 1 0-15,0 7 0 0,0 3 0 0,-3-1 0 16,0 7 0-16,0-1-11 0,0 5 3 0,-3 1 0 15,0 2-6-15,0-3-1 0,0 3 0 0,0-2 0 16,3 5 15-16,-3-3-9 0,3-3 9 0,-3-2-8 0,6 0 23 16,-3-3 5-16,0-3 0 0,3-2 1 0,0-2 20 0,0-1 4 15,0-5 1-15,3 0 0 0,-1-6-23 0,1 1-5 16,3-6-1-16,-3 1 0 0,6-4 19 0,-3 1 4 16,3-8 1-16,-3 0 0 0,3-3-32 0,0-3-9 15,-1 1 0-15,4-3 0 0,-3-3 0 0,0 0 0 16,0 0 0-16,-3 0 0 0,0 1-12 0,0-1-1 15,0-3 0-15,-3 3 0 0,-1 1 13 0,-2-1 0 16,-3 0 0-16,3 3 0 0,-3 2 10 0,-3 1 2 16,0 5 0-16,-3-3 0 0,0 2-12 0,0 4 0 15,-3-1 0-15,0 3 0 0,1 0-16 0,-1 3-1 16,-3 2-1-16,0 1 0 0,0-1 18 0,0 6 0 0,0-1 0 16,3 4 0-16,-3 2 0 0,0 2 0 15,0 4 0-15,3 1 0 0,3 7-10 0,-3 4 10 0,-3 0-8 0,3 4 8 16,6-1 0-16,-3 5-10 0,-2 0 10 0,2 4 0 15,0 4 0-15,0 0 0 0,-3 6 0 0,0-1 0 32,6-2-30-32,-6 3 1 0,3-6 0 0,-3-2 0 15,6-6-11-15,-3 1-3 0,0-6 0 0,3-3 0 0,-3-7-32 16,3-3-6-16,-3-3-2 0,6-2-573 0</inkml:trace>
  <inkml:trace contextRef="#ctx0" brushRef="#br0" timeOffset="19946.0577">16132 6691 1335 0,'0'0'59'0,"0"0"13"0,0 0-58 0,0 0-14 15,0 0 0-15,0 0 0 16,0 0 87-16,0 0 14 0,0 0 3 0,0 0 1 0,0 0-57 0,0 0-12 16,0 0-3-16,0 0 0 0,0 0-25 0,-3 6-8 15,-3 2 0-15,3-3 0 0,-3 3 0 0,3-3-17 16,-3 3 1-16,3 0 1 0,3 3 15 0,-3 2 0 16,0 0 0-16,0 3 0 0,3-6-9 0,0 6-6 0,0-2-1 0,0-1 0 15,0-3 24-15,0 4 5 0,6-6 1 0,-3 2 0 16,0-5-1-16,0 3 0 15,3-5 0-15,3 0 0 0,0 2-21 0,0-5-5 0,0-3-1 0,3 1-521 16,-3-6-104-16</inkml:trace>
  <inkml:trace contextRef="#ctx0" brushRef="#br0" timeOffset="20143.4797">16272 6398 1094 0,'0'0'48'0,"-6"2"11"0,6-2-47 0,0 0-12 0,-6 0 0 0,0 3 0 15,-3 0 181-15,6-1 35 0,3-2 6 0,-6 6 2 16,0-1-152-16,0 3-29 0,6-8-7 0,-3 5 0 16,-3 3-57-16,3-3-11 0,3-5-3 0,0 0-831 15</inkml:trace>
  <inkml:trace contextRef="#ctx0" brushRef="#br0" timeOffset="21214.2318">14685 9260 1148 0,'0'0'51'0,"0"0"10"0,0 0-49 0,0 0-12 0,0 0 0 15,0 0 0-15,0 0 95 0,0 0 16 16,0 0 3-16,0 0 1 0,0 0-72 0,-3 8-15 16,0-5-2-16,0 2-1 0,-3 1-10 0,3-1-3 0,0 3 0 0,-3-3 0 15,3 3-12-15,-2 0-10 0,2 3 2 0,0-3 0 16,0-1 8-16,0 1 0 0,0 3 0 0,0 0 0 16,0-1 0-16,0 1-8 0,3-1 8 0,0 1-8 15,0-3 8-15,3 2 11 0,-3 1-3 0,3-3 0 16,0 3 20-16,0-6 3 0,-3-5 1 0,6 5 0 15,-6-5-32-15,8 3 0 0,1-3 0 0,-3-3 0 16,3-2-36-16,-3-3-12 0,3 0-4 0,0-5-448 16,-3-1-91-16</inkml:trace>
  <inkml:trace contextRef="#ctx0" brushRef="#br0" timeOffset="21436.6517">14789 8972 1594 0,'0'0'71'0,"0"0"14"0,0 0-68 0,0 0-17 16,0 0 0-16,0 0 0 0,0 0 100 0,0 0 16 16,0 0 3-16,0 0 1 0,-3 5-71 0,0 3-13 15,-2-2-4-15,2 1 0 0,0-4-17 0,0 2-4 16,0 3-1-16,0-2 0 15,0-4-37-15,3-2-7 0,0 0-2 0,0 0-896 0</inkml:trace>
  <inkml:trace contextRef="#ctx0" brushRef="#br0" timeOffset="24664.4461">16683 10631 288 0,'0'0'25'0,"0"0"-25"0,-9-5 0 0,3 5 0 15,6 0 209-15,-3-6 37 0,-6 4 7 0,3-4 2 16,3 1-164-16,-3 3-33 0,-3-4-6 0,3-2-2 16,0 6-26-16,0-4-4 0,0 1-2 0,0 0 0 15,-3-1-6-15,3 4 0 0,0-3-1 0,0-1 0 16,0 4 17-16,0-4 4 0,6 6 1 0,-3-2 0 16,3 2-22-16,0 0-11 0,0 0 10 0,0 0-10 15,0 0 0-15,0 0 0 0,3-3-11 0,3 0 11 16,6 3-11-16,-3-2 11 0,0-1-8 0,3 3 8 15,6 0 0-15,0-3-8 0,-6 3 8 0,3 0 0 16,-1 0 0-16,1 0 0 0,3 0 0 0,-3 3 8 16,-3-3-8-16,0 3 0 0,6-1 0 0,-6 1 0 0,-3 2 0 15,0-2 8-15,2 2-8 0,-5 1 8 0,0 1 11 0,-3-1 2 16,0 2 1-16,0 0 0 0,0 2 10 0,-6 1 3 16,-6-1 0-16,3 4 0 0,3 1-13 15,-3 1-2-15,-8-2-1 0,2 1 0 0,3 1-3 16,-3 0 0-16,-6-3 0 0,3 1 0 0,3-1 1 15,0-3 0-15,6 1 0 0,-6 0 0 0,1-1-17 0,5-2 8 16,6 0-8-16,-3-3 0 0,3-5 0 0,0 0 0 16,0 0 0-16,0 0 0 0,0 0 0 0,0 0 0 15,9 0 0-15,-1-2-12 0,4-6 12 16,-3 3-11-16,0-3 11 0,6-3-10 0,0-2 10 0,0 2 0 16,-6-2 10-16,0 0-10 0,9 0 14 0,-7-1-3 15,-2 1-1-15,-3 2 0 0,3 1-2 0,0-1 0 16,-3 3 0-16,0 0 0 0,-6 3-8 0,3-3 0 15,6 3-10-15,-9 5 10 0,0 0 0 0,0 0 8 0,0 0 1 0,0 0 0 16,0 0-9-16,0 0 12 0,0 0-12 0,0 10 12 16,0 1-12-16,0 2 10 0,0 3-10 0,3 0 10 15,-3 3 6-15,3-1 0 0,0 1 1 0,6 2 0 16,3-5 4-16,0 2 1 0,-6-2 0 0,6-3 0 16,-1 1-22-16,1-7 0 0,3-1 0 0,0-4 0 31,3-4-99-31,0-6-24 0,0-8-5 0</inkml:trace>
  <inkml:trace contextRef="#ctx0" brushRef="#br0" timeOffset="25903.2514">12253 5956 172 0,'-9'0'16'0,"4"0"-16"0,-4 2 0 0,0-4 0 15,0-1 49-15,-3 3 7 0,3-3 2 0,-3 3 0 16,0-5-58-16,3 3 0 0,-6-1 0 0,3 3-11 16,3-3 35-16,3 1 8 0,-2-1 0 0,-1 0 1 15,0 1 46-15,0-1 9 0,3 0 1 0,0 1 1 16,-3-1-17-16,3 0-3 0,0 1-1 0,3-1 0 16,-3 1-25-16,3-1-4 0,0 0-2 0,0 1 0 15,0-4 2-15,0 4 0 0,0-4 0 0,3 6 0 16,0-8 8-16,0 3 3 0,-3 0 0 0,3 0 0 0,0 5-7 0,0-6-2 15,0 6 0-15,-3-5 0 0,3 2-7 0,0 3-2 16,0 0 0-16,0 0 0 0,0 0-12 0,0 8-2 16,0 5-1-16,-3 6 0 0,0 0-18 0,3 2 8 15,0 2-8-15,3 4 0 0,-3 2 16 0,3-2-4 16,0-4-1-16,3 1 0 0,0-3-11 0,0-2 0 16,3-3 9-16,0-3-9 0,-3 0 0 0,3-5 0 15,0 0 0-15,3-3 0 0,-3-2-8 0,3-3 0 16,-4-3 0-16,1 1 0 0,3-6 8 0,0 0 0 15,0 0 0-15,-3 0-8 0,-3-5 8 0,3-1 0 16,0 1 0-16,-3 0-8 0,3 0 8 0,-3 0 0 0,0-1 0 16,-3 4-8-16,0-1 8 0,-3 1 8 0,3-1-8 15,0 3 11-15,-3 0 6 0,-3 5 2 16,3-7 0-16,0 2 0 0,0 8 3 0,0 0 1 16,-3-5 0-16,3 5 0 0,0 0-12 0,0 0-3 0,0 0 0 0,0 0 0 15,0 5-8-15,0 6 0 0,-3-1 0 0,0 3 0 16,3 3 0-16,-3 3 0 0,0 2 0 0,0 0 0 15,0 0 12-15,3 0 1 0,-3 3 0 0,3 0 0 16,-9 0 3-16,6 2 0 0,-3 1 0 0,0-1 0 16,-6 1 5-16,3-4 2 0,-3-1 0 0,3-1 0 15,-3 3 2-15,-3-3 1 0,1-3 0 0,-1 1 0 16,0-1-16-16,0-2-10 0,-6 0 12 0,3 0-12 16,-3-3-24-16,-2 0-12 15,-1 1-3-15,-3-4-969 0</inkml:trace>
  <inkml:trace contextRef="#ctx0" brushRef="#br0" timeOffset="26807.2572">12694 6816 460 0,'0'0'20'0,"0"0"5"0,0 0-25 0,0 0 0 0,0 0 0 15,0 0 0-15,0 0 301 0,0 0 55 16,0 0 12-16,0 0 1 0,0 0-262 0,0 0-53 16,-3-3-10-16,-3 3-3 0,0 3-14 0,6-3-3 15,-3 5-1-15,0 3 0 0,-6 0-23 0,3 5 0 0,3 0 0 16,0 3 0 0,-3 3-25-16,0-3-10 0,0 5-1 0,-3 0-1 0,-2 0 15 0,2 0 3 0,-3-2 1 0,3 2 0 15,-3-3 6-15,3 1 2 0,-3-1 0 0,3-2 0 16,-3-2 10-16,3-4-8 0,3 1 8 0,-3-3-8 15,6 0 8-15,3-8 12 0,-6 5-2 0,6-5-1 16,0 0-9-16,0 0 0 0,0 0 0 0,-3-5 0 16,3-3-12-16,0-3 3 0,6-2 0 15,-3-3 0-15,3 0 9 0,0-2 0 0,3 2 0 0,0-5 0 16,3-1 0-16,-3 1 0 0,3 0 10 0,0 0-10 0,0 2 13 16,0-2-3-16,0 3-1 0,-1-1 0 0,-2 3 7 15,0 3 2-15,-3 2 0 0,3 1 0 0,0 2 8 16,-3 3 2-16,0-1 0 0,0 1 0 0,0 2-5 15,-6 3-1-15,0 0 0 0,6 0 0 0,3 0-3 0,-3 3-1 16,0 2 0-16,0 1 0 0,-6-6-5 16,12 8-1-16,-6 0 0 0,-1 2 0 0,1 3 15 15,-3-2 2-15,3 2 1 0,0 0 0 0,-3 1-2 0,0 2 0 16,3-3 0-16,-3 0 0 0,3 0 12 0,0-2 1 16,-3 2 1-16,0-5 0 0,3 3-28 0,0-4-6 15,0 4 0-15,0-3-8 0,0 0 0 0,0-3-9 16,0 1-1-16,-3-1 0 15,-3-5-38-15,6 5-8 0,-3 0-2 0,-3-5-654 0,3 6-130 0</inkml:trace>
  <inkml:trace contextRef="#ctx0" brushRef="#br0" timeOffset="34813.6955">13700 8041 115 0,'0'0'10'0,"0"0"-10"0,0 0 0 0,0 0 0 0,0 0 113 0,0 0 21 16,0 0 4-16,0 0 1 0,0 0-83 0,0 0-16 15,0 0-3-15,0 0-1 0,0 0-11 0,0 0-2 16,0 0-1-16,0 0 0 0,0 0-6 0,0 0 0 16,0 0-1-16,0 0 0 0,0 0-2 0,0 0 0 15,0 0 0-15,0 0 0 0,0 0 4 0,0 0 1 16,0 0 0-16,0 0 0 0,0 0 6 0,0 0 0 16,0 0 1-16,0 0 0 0,0 0 2 0,0 0 0 15,0 0 0-15,0 0 0 0,0 0 7 0,0 0 2 16,0 0 0-16,0 0 0 0,0 0 3 0,0 0 1 15,0 0 0-15,0 0 0 0,0 0-12 0,3-6-3 0,0 4 0 0,3-1 0 16,0 0 4-16,-3 1 1 0,3-3 0 16,0-1 0-16,3 4 4 0,-3-4 1 0,0 1 0 0,3 0 0 15,-1-1-19-15,1-2-3 0,0 1-1 0,0-4 0 16,0 0-3-16,0 1-1 0,0-1 0 16,3 1 0-16,-3-4-8 0,0 1 10 0,0 0-10 15,3 0 10-15,-3-3-10 0,2-3 0 0,-2 3 0 0,0-2 8 16,0-1-8-16,0 4 0 0,3 1 0 0,-6-2 0 15,0 1 0-15,3-1 0 0,-3 0 0 16,0 3 0-16,-3-1 0 0,3 1 0 0,-3 0 0 0,0 2 0 16,-3-2 0-16,0 2 8 0,0 1-8 0,0-1 0 15,0 1 0-15,-3 2 0 0,0-3 0 0,0 3 0 16,0 0-11-16,0 3-1 0,0-3 0 16,0 3 0-16,-3 0 0 0,3 2-1 0,-3 0 0 0,0 1 0 15,-3 2 5-15,3 0 8 0,-3 2-13 0,0 1 5 16,0 2-1-16,0 0 0 0,0 3 0 0,-2 3 0 15,2 2 0-15,0 0 0 0,-3 1 0 0,0-1 0 16,6 3 9-16,-3 2-8 0,3 1 8 0,0-1-8 16,-3 4 8-16,6-4 0 0,-3 6 0 0,3 0 0 0,3 2 0 15,-3 1 0-15,3-1 0 0,0 0 0 0,3 1 0 16,0-1 12-16,3 1-2 0,-3-3-1 0,6-1-9 0,-3-1 12 16,0-4-12-16,3 1 12 0,0-3-12 0,0-3 10 15,0-5-10-15,3 0 10 0,-3-3-1 0,0-2 0 16,-1-1 0-16,1-2 0 0,3-2-24 0,-3-4-5 15,0 1 0-15,0 0-496 16,-3-1-100-16</inkml:trace>
  <inkml:trace contextRef="#ctx0" brushRef="#br0" timeOffset="35439.6294">14081 8022 622 0,'-6'-2'28'0,"6"2"5"0,0 0-33 0,3-6 0 16,-3 6 0-16,3-5 0 0,-3 5 60 0,3-5 4 0,0-1 2 0,3 1 0 15,-6 2-40-15,0 3-8 0,3-8-2 0,-3 8 0 16,0-2 5-16,0 2 1 0,3-5 0 0,-3 5 0 15,0 0 6-15,0 0 2 0,0 0 0 0,0 0 0 16,0 0 2-16,0 0 0 0,0 0 0 0,0 0 0 16,0 0 4-16,0 0 2 0,-6-6 0 0,3 6 0 15,3 0-11-15,-6 6-3 0,0-4 0 0,3 3 0 16,0 1 3-16,-3-1 0 0,3 3 0 0,-3 0 0 16,3-3-15-16,0 6-2 0,3-3-1 0,-3 0 0 15,0 2-9-15,3-2 12 0,-3 0-12 0,3 0 12 31,0-8-33-31,0 0-7 0,0 0 0 0,0 0-1 0,0 0-105 0,0 0-21 0,0 0-4 16,0 0-1-16</inkml:trace>
  <inkml:trace contextRef="#ctx0" brushRef="#br0" timeOffset="35621.3089">14185 7784 806 0,'0'0'72'0,"0"-5"-58"16,-3-3-14-16,3 3 0 0,0 5 172 0,-3-6 31 15,0 1 6-15,3 5 2 0,0 0-112 0,0 0-23 16,0 0-4-16,0 0 0 0,0 0-41 0,-3 0-8 16,-6 3-2-16,3-1 0 0,3 6-21 0,-3-3 8 15,-2 3-8-15,2 3 0 0,0-3-13 0,0 3-7 16,-3-4-2-16,3 4-802 0</inkml:trace>
  <inkml:trace contextRef="#ctx0" brushRef="#br0" timeOffset="39995.3232">17087 8308 518 0,'-3'0'46'0,"3"0"-37"0,0 0-9 0,0 0 0 15,-9 0 135-15,9 0 25 0,0 0 4 0,0 0 2 0,0-5-89 0,3-1-17 16,0-2-4-16,3 3-1 0,0 0-35 0,-3 0-6 15,0-1-2-15,3-2 0 0,3-2-12 0,0 2 0 16,-9-3-12-16,6 1 12 0,3-4-18 0,-3 1 3 16,3-3 1-16,-3 0 0 0,0-2 14 0,6-1-12 15,0 1 12-15,-7-3-12 0,-5 0 12 0,3-1 0 16,9 1 0-16,-3-3 0 0,-6 3 0 0,3 0 0 16,3 3 0-16,0-1 0 0,-6-2-22 0,3 2-2 15,0 3 0-15,-3-2 0 16,3 5-1-1,-6-1-1-15,0 4 0 0,0-3 0 0,3 2 16 0,-6 3 10 0,0 0-12 0,0 3 12 16,3 5 9-16,0 0 9 0,-12 0 2 0,3 0 0 0,3 5 0 0,0 0 0 16,-6 1 0-16,3 2 0 0,-3 2-10 0,4 1-2 15,2-1 0-15,-6 6 0 0,-6-2-8 0,6 1 0 16,6 1 0-16,-3 3-11 0,-3-3 11 0,0 2 0 16,6 1 0-16,0-1-8 0,0 6 8 0,-3 0 0 0,6 0 0 15,-3 0 0-15,6 2 0 0,0 0-8 0,-5 1 8 0,2-1-8 16,6-2 8-16,0-3-12 0,-3 0 12 0,2-5-12 15,4 3 12-15,0-6 14 0,-3-2-3 0,3-1-1 16,6-2 3-16,-3-2 1 0,0-4 0 0,-3 3 0 16,-6-5-14-16,12 0-10 0,6 0 2 0,-6 0 0 15,-9-5-48 1,9 3-8-16,17-9-3 0,-14-2 0 0</inkml:trace>
  <inkml:trace contextRef="#ctx0" brushRef="#br0" timeOffset="40518.7208">17311 8416 806 0,'0'0'72'0,"0"0"-58"15,0 0-14-15,0 0 0 0,0 0 127 0,0 0 22 0,0 0 5 0,0 0 1 16,0 0-107-16,0 0-20 0,0 0-5 0,3-8-1 16,0 6 10-16,-1-3 1 0,1-3 1 0,0 2 0 15,3-2-34-15,0 0 0 0,-3 0 0 0,-3 1 0 16,-3-1 0-16,3 0 0 0,6 0 0 0,0 0 0 15,-6 3-19-15,0-3-10 0,3 2-3 0,-3 6 0 0,0 0 32 0,0 0 0 16,0 0 8-16,0 0-8 0,6 3 0 0,-6-3 0 16,0 0 0-16,3 8 0 0,0 2 0 0,-3 1 0 15,-3 0 0-15,0 2 0 0,3 0 0 0,0 0 0 16,0 1 0-16,-3-1 0 16,0 0 0-16,0 3 0 0,9-3 0 0,-6-2-436 15,0 2-84-15</inkml:trace>
  <inkml:trace contextRef="#ctx0" brushRef="#br0" timeOffset="41328.4133">19153 5329 864 0,'0'0'76'0,"0"0"-60"16,0 0-16-16,0 0 0 0,0 0 84 0,0 0 13 15,0 0 3-15,0 0 1 0,0 0-44 0,0 0-9 0,0 0-1 0,0 0-1 16,6 2 4-16,-3 1 1 0,-3-3 0 0,6 0 0 16,0 0-13-16,0-3-2 0,3 1-1 0,0-4 0 15,0-2-7-15,0 3-2 0,2-8 0 0,-2 0 0 16,0 2-26-16,3-2 0 0,0-3 0 0,0 0 0 16,0 0-8-16,0 3 8 0,0-8-10 0,3 0 10 15,-3 0-24-15,2-1 2 0,1-4 0 0,-3 2 0 16,3 3-5-16,0-5-1 0,-3-1 0 15,3 6 0-15,0-3 0 0,-3 3 0 16,-6 2 0-16,-3 1 0 0,2-1 10 0,-2 3 2 16,0 3 0-16,0 0 0 0,-3 2 16 0,0 3 0 0,0 3 0 0,-3 0 0 0,3 5 0 15,0 0 0-15,-6 3 0 0,-2-1 0 0,-1 3 0 16,-3 3 0-16,3 6 0 0,-3-1 0 0,-3 3 0 16,0 5 0-16,0 5 0 0,0 1 0 0,0 2 0 15,4 5 0-15,-4 1 0 0,0-4 9 0,3 4-9 16,0-3 8-16,3-1-8 0,0-2 8 0,3-5-8 15,3 3 0-15,0-11 0 0,0-3 8 0,3 3-8 16,0-3 0-16,0-5 0 0,0 2-436 16,0-2-84-16</inkml:trace>
  <inkml:trace contextRef="#ctx0" brushRef="#br0" timeOffset="41716.1196">19510 5181 518 0,'0'0'23'0,"0"0"5"0,0 0-28 0,0 0 0 0,0 0 0 0,0 0 0 15,0 0 268-15,0 0 49 0,0 0 10 0,0-6 1 16,3 1-229-16,-3 0-47 0,6 2-8 0,-6 3-3 15,0 0-25-15,3-5-6 0,3 5-1 0,-3-3 0 16,3 3-9-16,-3-3-17 0,-3 3 4 0,6 0 1 16,3 0-8-16,-9 0-2 0,0 0 0 0,3 6 0 15,-3-6 3-15,3 5 1 0,0 0 0 0,-3 1 0 16,0-1 10-16,-6 5 8 0,0 1-12 0,0-3 12 0,0 3-8 0,0 2 8 16,-3-5 0-16,3 2 0 0,0 4-8 0,0-4 8 15,0 1 0-15,0 2 0 0,0-8 0 0,3 3-8 16,3 0 8-16,0 0 0 0,-3 0 0 0,3-3 0 15,3 3 0-15,-3-8 0 0,9 3 0 0,0 0-10 16,3-1 10-16,0-2-8 16,6 0-20-16,-3-2-4 0,3-4-1 0,0 1-664 15</inkml:trace>
  <inkml:trace contextRef="#ctx0" brushRef="#br0" timeOffset="42683.5165">22835 5329 345 0,'0'0'31'16,"0"0"-31"-16,0 0 0 0,0 0 0 0,0 0 315 0,6 2 57 15,-6-2 11-15,9 0 2 0,0-2-290 0,-3-1-59 16,3 3-11-16,0-3-2 0,-3-5-9 0,3 3-2 15,0-3 0-15,-1-2 0 0,1 2-12 0,3-8 0 16,0 0 0-16,0 3 0 0,0-8-10 0,-3 2 10 16,3-5-8-16,-3 0 8 0,3 3-9 0,-3-3 9 15,-3-2-10-15,2 2 10 0,-2 0-20 0,3-2 3 16,-3 2 0-16,0-2 0 0,-3 4 8 0,0-1 9 16,0 4-13-16,-3-5 5 0,0 8 8 0,-3 3 0 15,3 0 0-15,-6 0 0 0,3 0 0 0,-3 7 16 16,0-2-4-16,0 6-1 0,-3-4-2 0,1 6 0 15,-1 0 0-15,-3 6 0 0,0 4-9 0,0-4 0 16,0 7 0-16,-3 0 0 0,3 8 0 0,-3-2 0 16,0 2-9-16,4 5 9 0,-1 1 0 0,0 2 0 15,0 5 0-15,0-2 0 0,3 0 12 0,3 2-4 0,0-7-8 0,0-1 12 16,3 1 4-16,3-4 1 0,0-1 0 16,0-4 0-16,3 1 1 0,0 2 0 0,0-8 0 0,6 0 0 15,-3 0-18-15,3-2-11 0,0 2 2 0,0-5 0 16,3 3-26-1,0-3-5-15,-1 0 0 0,1-8-503 0,0 2-100 0</inkml:trace>
  <inkml:trace contextRef="#ctx0" brushRef="#br0" timeOffset="43176.4782">23061 5350 1875 0,'0'0'83'0,"0"0"17"0,-6-3-80 0,0 3-20 16,6 0 0-16,0 0 0 0,-6-2 44 0,3-1 5 15,3 3 1-15,-6-3 0 0,6 3-40 0,0 0-10 0,-2-5 0 0,2 5 0 31,-3-5-38-31,3 5-10 0,0 0-1 0,0 0-1 16,5-6-19-16,-5 6-4 0,0 0-1 0,6 0 0 16,3 0 24-16,-3 3 5 0,0 0 1 0,3-1 0 0,-6 1 20 0,0 2 5 0,3-2 1 0,0 2 0 15,0 1 18-15,-3-1 0 0,0 0 0 0,-3-5 0 16,3 5 0-16,0 1 0 0,-3-6 0 0,3 8 0 16,0-3 9-16,-3-5-1 0,0 0 0 0,0 0 0 15,6 8-8-15,-6-8 8 0,3 3-8 0,3-1 8 16,3 1 12-16,0 2 3 0,-3-2 0 0,3-1 0 15,2 6-9-15,-2-8-2 0,0 6 0 0,0 2 0 16,3-3-12-16,-3 3 0 0,-3-3 0 0,3 3 0 16,-3 3 0-16,0-3 0 0,-3-1 0 0,0 1 0 15,0 3 18-15,-3-6 1 0,-3 3 0 0,0-5 0 16,-3 5 31-16,0-3 6 0,-3 3 2 0,-3 3 0 16,0-3-7-16,-6 2-2 0,3 1 0 0,-2 2 0 0,-4 0-49 15,0-2 0-15,-3 2 0 0,3-2 0 0,3-1-20 16,-2 1 1-16,-1-3 1 0,0 0-563 15,3 2-113-15</inkml:trace>
  <inkml:trace contextRef="#ctx0" brushRef="#br0" timeOffset="52759.0398">11628 9631 597 0,'0'0'26'0,"0"0"6"0,0 0-32 0,0 0 0 16,0 0 0-16,0 0 0 0,0 0 36 0,0-5 0 0,0-1 0 16,0 6 0-16,0 0-24 0,0 0-4 0,0 0 0 0,0 0-8 15,-3-5 14-15,3 5-4 0,-3-8-1 0,0 3 0 16,3 5 14-16,0 0 2 0,0 0 1 0,-6-3 0 16,6 3 9-16,0 0 1 0,0 0 1 0,0 0 0 15,0 0-11-15,0 0-2 0,-3-5-1 0,3 5 0 16,0 0-9-16,0 0-2 0,0 0 0 0,0 0 0 15,0 0 1-15,0 0 0 0,0 0 0 0,0 0 0 16,0 0 12-16,0 0 3 0,0 0 0 0,0 0 0 16,0 0 3-16,0 0 1 0,0 0 0 0,0 0 0 15,0 0-1-15,0 0 0 0,0 0 0 0,0 0 0 16,0 0-8-16,0 0-2 0,0 0 0 0,0 0 0 16,0 0-21-16,0 0 0 0,0 0 0 0,0 0 0 15,0 0 0-15,0 0 0 0,0 0 0 0,0 0 0 16,0 0 0-16,6 0 0 0,0-3 8 0,-6 3-8 15,0 0 0-15,6 3 0 0,-6-3 0 0,6 0-8 0,-6 0 8 0,6 0 0 16,0 0 0-16,3 2 0 0,-9-2 0 0,6 3 0 16,3 0 0-16,-3-3 0 0,0 2 0 0,0 1 0 15,0 0 0-15,3 2-8 0,-9-5 8 0,6 5 0 16,0 1 8-16,0-1-8 0,0-3 0 0,2 4 0 16,-2 2 0-16,3-3 0 0,-3 3 0 15,3 3 0-15,-3-4 0 0,3 1-8 0,-3-2 8 16,3 4 0-16,-3-2 0 0,0 0 0 0,0 0 0 0,0 3 0 15,0-1 0-15,-3 1 0 0,6-3 0 0,-3 2 0 16,-3 4 0-16,0-4-12 0,3 1 12 16,-3-1 0-16,2 4 0 0,-2-1 0 0,0-3 0 0,3 6 0 15,-3 0 0-15,3 0 0 0,-3 5 0 0,0-2 0 16,3-1 0-16,-3 1 0 0,3-1 0 0,0 1 0 16,-3-1 0-16,3 1 0 0,0-3 0 0,0 0 0 15,0-1 0-15,0 4 0 0,0-3 0 0,3 0 0 0,0 0 0 16,-3 2 0-16,3 1 0 0,-4 2 0 0,4 0 0 0,3 3 0 15,-3-3 0-15,0 3 11 0,3 0-3 0,0 2 0 16,-3 0-8-16,3 1-11 0,3-6 3 0,-3 3 0 16,0-3 8-16,-1 0 11 0,4-2-3 0,-3 2 0 15,-3-3-8-15,3 1 0 0,0 0 0 0,3 2-11 16,-3-3 11-16,3 3-8 0,0-2 8 0,2-1-8 16,-2 1 8-16,3-1 0 0,0 1 0 0,0 2 0 15,0-2 0-15,0 2 0 0,-1 0 0 0,1 0 0 16,3 0 0-16,0-2-8 0,0 2 8 0,-3-2-8 15,2-4 8-15,1 1 0 0,3 0 0 0,-3-3 0 16,0-2 0-16,0 0-18 0,2-1 3 0,-2-2 1 16,3 0 23-16,-3 3 5 0,3-6 1 0,0 0 0 15,-4 0-6-15,4 1-1 0,-3-4 0 0,0 4 0 16,0-4-8-16,0 1 12 0,-4 0-12 0,4-1 12 16,3 1-12-16,-3-3 8 0,0-3-8 0,3 1 8 0,-4-1-8 15,1-2 0-15,0 2 9 0,0-2-9 0,0-1 8 0,-3 1-8 16,2-3 8-16,1 3-8 0,0-3 0 0,-3 3 8 15,0-6-8-15,3 3 0 0,-4-2 0 0,-2-1 0 16,3 3 0-16,-3-5 0 0,-3 2 13 0,3-5-1 16,-3 1-1-16,3-1 0 0,-3-3 9 0,2 3 1 15,1-2 1-15,0-3 0 0,0-3-7 0,-3 0-2 16,0 3 0-16,3-3 0 0,-3 0-13 0,3 3 11 0,-3-3-11 0,-1 6 10 16,-2-6-10-16,3 3 0 15,-3 0 0-15,0-1 8 0,3 1-8 0,-3 3 0 16,0-4 9-16,-3 7-9 0,-3-4 8 0,3 6-8 0,0-3 8 15,3 0-8-15,-6 3 0 0,3 0 9 0,-3-1-9 16,0 4 0-16,2-3 12 0,-5 2-4 0,3 0 0 16,0 4-8-16,0-7 33 0,0 4 0 15,-3 2 0-15,3 0 0 0,-3 3-33 0,3-3 0 0,-3 0-10 0,3 2 10 16,-3 1 0-16,3 0 0 0,-3-3 9 0,0 8-1 16,0-3-8-16,0 3-13 0,0-5 3 0,0 5 1 15,0 0 9-15,0 0 12 0,0 0-2 0,0 0-1 16,0 0-9-16,0 0 0 0,0 0 0 0,0 0 0 15,0 0 0-15,0 0-12 0,0 0 2 0,0 0 1 16,0 0 9-16,0 0 0 0,0 0 0 0,0 0 0 0,0 0 0 16,0 0 8-16,0 0-8 0,0 0 0 0,0 0 8 0,0 0-8 15,0 0 8-15,0 0-8 0,-6 3 0 0,6-3 0 16,-3 2 0-16,-3 3 0 0,-3 1 0 16,4-4 0-16,2 4 0 0,-3 2 8 0,0 0 0 15,-3 0 0-15,0-3 0 0,0 3 0 0,0 0-8 0,3-3 0 16,0 3 0-16,3-3 0 0,3-5 8 0,-6 6 0 15,3-1 0-15,3-5 0 0,-6 2-8 0,6-2 8 16,0 0-8-16,0 0 8 0,-6 0-8 16,6 0 0-16,0 0 0 0,0-7 8 0,0-1-8 0,0 0 0 15,3-3 0-15,-6 3 0 0,0-2 0 0,6-4 0 16,0 4 0-16,3-1 0 0,0 1 0 0,0-1 0 16,-3 0 0-16,6 1 0 0,-3 2 0 0,0 0-10 15,0 0 10-15,0 0 0 0,3 5-8 0,-3-2 8 0,0 0 0 0,0 2 0 16,2 1-9-16,-2 2 9 0,-6 0 0 0,6 0-9 15,3 2 9-15,-3-2-13 0,0 5 5 0,0 1 8 16,0-4-13-16,3 4 5 0,-3 2 8 16,0-3-13-16,0 0 13 0,3 1 0 0,-6 1 0 0,6-1-9 15,-3 2 9-15,0 0 0 0,0-3 0 16,0 3 0-16,0 0 0 0,-1-3 0 0,1 3 8 0,-3-3-8 16,-3-5 12-16,6 6-1 0,-3-1-1 0,-3-5 0 15,6 5 6-15,-6-5 0 0,0 0 1 0,0 5 0 16,3 1 7-16,-3-6 0 0,0 8 1 0,0-8 0 15,0 5 4-15,-3 0 1 0,3 3 0 0,-6-2 0 16,0-1 6-16,0 0 2 0,-2-2 0 0,-1 2 0 16,-3-2 7-16,-3 2 2 0,0-5 0 0,-3 3 0 15,-3-1-10-15,0-2-1 0,-2 0-1 0,2 0 0 16,0 0-35-16,0-2 0 0,-3 2 0 0,0-3-814 16,-2 3-162-16</inkml:trace>
  <inkml:trace contextRef="#ctx0" brushRef="#br0" timeOffset="54717.6655">14164 10631 2091 0,'0'0'46'0,"0"0"10"0,0 0 1 0,6-5 2 0,-3-1-47 0,3-2-12 0,0 1 0 0,3 1 0 15,-3-4 28-15,3 2 4 0,0-3 1 0,0 1 0 16,3 2-18-16,0 0-4 0,3-3-1 0,-4 6 0 31,-2-3-41-31,3 3-8 0,0-1-1 0,-3 4-1 0,0-4 16 0,0 6 3 0,-3 0 1 0,0 0 0 16,3 0 8-16,-6 6 1 0,3-1 1 0,-3 0 0 15,3 6 23-15,-6-3 5 0,0 2 1 0,-3 4 0 16,0 1-10-16,0 1-8 0,-3 3 9 0,0 2-9 16,-3 0 0-16,0 3 8 0,0 0-8 0,0 2 0 15,-3 3 0-15,3 0 11 0,0 1-11 0,0-4 10 16,0 0-10-16,4-4 0 0,-1 1 0 0,3-4 0 16,0-1 12-16,0-2 1 0,6 0 0 0,0 0 0 15,0-3 1-15,3-2 0 0,-1 2 0 0,4-2 0 16,0-3-14-16,3 0 0 0,3-3 0 0,-3 3 0 0,3-3-10 15,3 0-5-15,-3-2-1 0,3 0 0 16,-1-3-32-16,1 0-6 0,-3-3-2 16,-3-2 0-16,0 2-30 0,0 0-6 0,0-2-2 0,-3-3-668 15</inkml:trace>
  <inkml:trace contextRef="#ctx0" brushRef="#br0" timeOffset="54942.2822">14120 10993 1926 0,'0'0'85'0,"0"0"18"0,9-5-83 0,6-3-20 0,-4 0 0 0,7 0 0 16,3-2 51-16,0-1 5 0,0-2 2 0,3 2 0 15,-1-2-14-15,1 0-4 0,3-3 0 0,0 3 0 16,0 0-40-16,-4 2 0 0,-2-5 0 15,3 6 0 1,-6 4-106-16,0-2-20 0,0 3-4 0,-1 0-747 0</inkml:trace>
  <inkml:trace contextRef="#ctx0" brushRef="#br0" timeOffset="55319.07">14688 10991 2214 0,'0'0'48'0,"0"0"11"0,0 0 1 0,0 0 3 0,0 0-51 0,0 0-12 0,0 0 0 0,0 8 0 15,3 2 10-15,-3-2-1 0,3 0 0 0,-3 3 0 31,3-1-49-31,0 4-11 0,0-6-1 0,0 2-1 0,0 1-174 16,0-3-34-16,0 0-7 0,0-3-2 0</inkml:trace>
  <inkml:trace contextRef="#ctx0" brushRef="#br0" timeOffset="55487.5929">14760 10692 460 0,'0'0'41'0,"0"-8"-33"15,0 3-8-15,-3-1 0 16,3 1 305-16,0 5 59 0,0-5 12 0,0 5 3 16,0 0-244-16,0 0-49 0,0 0-10 0,0 0-1 15,-6-3-75-15,6 3-17 0,0 0-3 0,0 0-588 16,0 0-117-16</inkml:trace>
  <inkml:trace contextRef="#ctx0" brushRef="#br0" timeOffset="55740.9242">14974 11157 1825 0,'0'0'40'0,"0"0"8"0,0 0 1 0,3 8 3 0,-6 0-41 0,3 0-11 0,0 0 0 0,-6 3 0 16,3-3 79-16,-3 2 13 0,3 4 4 0,0-4 0 31,0 1-152-31,0 2-31 0,-3-2-5 0,0 2-2 16,-3 3-62-16,0 0-13 0,-2-3-3 0,5 0 0 0</inkml:trace>
  <inkml:trace contextRef="#ctx0" brushRef="#br0" timeOffset="56391.1632">15170 10978 288 0,'0'0'25'0,"0"0"-25"16,0 0 0-16,0 0 0 0,0 0 347 0,0 0 64 16,0 0 13-16,0 0 2 0,0 0-303 0,0 0-61 15,0 0-12-15,0 0-2 0,0 0-25 0,0 0-5 0,-6 2-1 0,6-2 0 16,0 0-17-16,0 0-11 0,-5 0 2 0,5 0 0 31,-6-2-17-31,6 2-3 0,0 0-1 0,0 0 0 0,-3-3 30 0,3 3 0 16,0 0 0-16,0-5 0 0,3-1 0 0,-3 6 0 0,0 0 0 0,3-5 0 15,2-3 0-15,-2 3 0 0,3 0 8 0,-3 2-8 16,3-2 0-16,0-1 10 0,-3 4-10 16,-3 2 8-16,6-6-8 0,-6 6 0 0,0 0 9 0,0 0-9 15,0 0 17-15,0 0-1 0,3 6 0 0,0 2 0 16,0 2-16-16,-3 1 0 0,-3 2 8 0,0 3-8 16,-3 2 0-16,3 1 0 0,0-1 0 15,0 1 0-15,-3-1 0 0,3-2 0 0,0 0 0 0,0 3 0 16,0-9-14-16,0 1 0 0,3-3 0 0,0 0 0 15,0-3 14-15,0-5 8 0,0 0 0 0,0 0-8 16,0 0 0-16,0 0 0 0,0 0 0 0,6-3 0 16,0-5 0-16,0 1 0 0,0-1 0 0,0-6 0 15,0 4 13-15,0-3-4 0,3-3-1 0,-3 0 0 0,3 3-8 16,-3-3 0-16,0 0 0 0,3 0 8 0,-3 0-8 0,0 3 0 16,0 0 0-16,0 2 0 0,0 0 0 0,0 4 0 15,-3-1 0-15,2 0 0 0,-2 2 0 0,-3 6 13 16,0 0-3-16,0 0-1 0,0 0-9 0,0 0 8 15,0 0-8-15,0 0 8 0,3 8 7 0,-3 0 1 16,-3 3 0-16,0 2 0 0,3 0 3 0,-3 1 1 16,3-1 0-16,-2 0 0 0,-1-2 1 0,3 2 1 0,0-3 0 15,0 1 0-15,3 0-13 0,2-1-9 16,1 1 12-16,3-6-12 0,3 0-11 0,0 1-9 16,6-4-1-16,0-2-1 15,6-2-112-15,-1-4-22 0</inkml:trace>
  <inkml:trace contextRef="#ctx0" brushRef="#br0" timeOffset="60719.6594">11444 7459 403 0,'0'0'36'0,"0"0"-36"15,-3-3 0-15,0 0 0 0,3 3 137 0,0 0 21 16,-3-2 4-16,3 2 1 0,-6-3-67 0,6 3-12 15,0 0-4-15,-3 0 0 0,-3-3-27 0,3 1-5 16,3 2-2-16,-6-3 0 0,6 3-14 0,0 0-2 16,0 0-1-16,0 0 0 0,-3-3-17 0,3 3-4 15,0 0-8-15,0 0 12 0,0 0-12 0,0-2 0 16,-3-6 0-16,3 8 0 0,3-5 0 0,3 2 0 16,-3-2 0-16,3 2 0 0,0 0 0 0,3-2 0 15,-3 2 0-15,3 1 0 0,0-1-8 0,0 3 8 16,-1 0 0-16,1 0 0 0,0 3-8 0,0-1 8 15,0 1 0-15,0-3 0 0,-3 5 0 0,3-2 0 0,-3 2 0 16,3 1 0-16,-3-1-10 0,0 3 10 16,-3 0-8-16,0 0 8 0,0 2 0 0,0 1 8 15,-3-1 0-15,0 4 0 0,0 2-25 0,-3-3-5 16,3 5-1-16,-3-2 0 0,0 3 23 0,0-1-11 16,0 1 11-16,0 2-8 0,0-3 8 0,3 1 0 15,-3-1 0-15,3-2 0 0,0 0 12 0,0 0-3 0,3-5 0 0,0 2 0 16,-3-3 7-16,3-2 0 0,-3-8 1 0,6 8 0 15,-3-2-9-15,0-4-8 0,-3-2 12 0,9 3-12 32,-3-6-27-32,0 1-12 0,0-4-2 0,2-2-404 15,-2 0-81-15</inkml:trace>
  <inkml:trace contextRef="#ctx0" brushRef="#br0" timeOffset="60960.7547">11405 7644 921 0,'0'0'40'0,"0"0"10"0,0 0-40 0,0 0-10 16,0 0 0-16,0 0 0 0,0 0 152 0,0 0 28 15,0 0 5-15,3-5 2 0,0-3-123 0,3 2-25 16,-3 1-5-16,6 2-1 0,0-2-17 0,3 0-4 15,-3-1-1-15,3 4 0 0,-1-3-22 0,1-1-4 16,0 4-1-16,0-4 0 16,3 4-139-16,-3-4-28 0</inkml:trace>
  <inkml:trace contextRef="#ctx0" brushRef="#br0" timeOffset="61374.6496">11777 7758 748 0,'-3'0'67'0,"0"0"-54"16,0-3-13-16,-3 3 0 0,3 0 198 0,3 0 37 15,0 0 7-15,0 0 2 0,0 0-159 0,0 0-31 16,0 11-6-16,-3-4-2 0,6 1-46 0,-3 3-10 16,3-3-2-16,-3 5 0 15,3-2-17-15,0-1-4 0,3 1-1 0,-3-3 0 16,0 5-38-16,0-5-7 0,0 0-1 0,-3-8-563 0</inkml:trace>
  <inkml:trace contextRef="#ctx0" brushRef="#br0" timeOffset="61555.1212">11813 7562 979 0,'0'0'87'0,"0"-3"-70"0,-6-2-17 0,3 2 0 16,0 1 154-16,3 2 27 0,0 0 6 0,0 0 1 15,-3-3-95-15,3 3-18 0,0 0-4 0,0 0-1 0,-6 0-70 16,6 0 0-16,0 0 0 0,0 0-566 15,-3 5-106-15</inkml:trace>
  <inkml:trace contextRef="#ctx0" brushRef="#br0" timeOffset="61895.0947">11994 7922 1710 0,'0'0'76'0,"0"0"15"0,0 0-73 0,0 0-18 0,-6 2 0 0,6-2 0 15,0 0 50-15,-5 6 6 0,2 2 2 0,-3 2 0 16,0-2-58-16,0 5 0 0,3 0 0 0,0 1 0 31,-3-1-49-31,3 3-3 0,0 0 0 0,-3 0-739 0</inkml:trace>
  <inkml:trace contextRef="#ctx0" brushRef="#br0" timeOffset="62604.5044">12027 7668 806 0,'0'0'36'0,"0"0"7"0,0 0-35 0,0 0-8 0,-6 0 0 0,3 0 0 0,3 0 168 15,0 0 32-15,-3 5 7 0,0-2 1 0,0 5-148 0,0-3-28 16,3 3-7-16,0 5-1 16,3-2-24-16,-3 2 0 0,6 0 0 0,0 0 0 15,0 0 0-15,3 1 0 0,-3-4 0 0,0-2 0 0,0-2 10 0,3-4-10 16,-3 3 12-16,3-5-12 16,0 0 21-16,0 0-2 0,-3-2-1 0,3-1 0 0,-4-2-2 0,4-3-1 15,-3 3 0-15,0-6 0 0,-3 3-1 0,3 0 0 16,-3-2 0-16,0-1 0 0,-3 3-2 0,0-3-1 15,3 4 0-15,0-4 0 0,-6 3-3 0,3-3-8 16,3 1 12-16,-3 2-4 0,0 3-8 0,0-1 0 16,0 6 9-16,0-5-9 0,0 5 0 0,0 0 0 0,0 0 0 0,0 0 0 15,0 0-8-15,0 0 8 0,0 0-8 16,6 11 8-16,6-1 0 0,-6 3-8 0,0 6 8 16,0-1 0-16,3 4 0 0,0 1 0 0,0-1 0 15,3 4-8-15,-4-2 8 0,1-3 0 0,0 0 0 16,3-2 8-16,-6-1 6 0,0-2 2 0,-3 0 0 0,3-3 0 15,-6 0 41-15,-3 1 9 0,3-1 2 16,-6 0 0-16,0 0-20 0,-3 1-4 0,0-1-1 16,-3-3 0-16,4 4-43 0,-4-4-9 0,-9 3-2 0,0-2-1018 15</inkml:trace>
  <inkml:trace contextRef="#ctx0" brushRef="#br0" timeOffset="67979.0171">4827 13107 691 0,'0'0'61'0,"-6"0"-49"0,0-2-12 0,0-1 0 16,6 3 170-16,-3-2 31 0,-3-1 7 0,6 3 0 15,0 0-141-15,0 0-29 0,0 0-6 0,0 0 0 16,-3 0-19-16,3 0-3 0,0 0-1 0,0 0 0 15,0 0-9-15,0 0 0 0,0 0 0 0,0 0 8 16,0 0-8-16,0 0-12 0,0 0 2 0,0 0 1 16,0 0 9-16,0 0 0 0,0 0 0 0,0 0 0 15,0 0 13-15,-6 5-1 0,3 3-1 0,0 3 0 0,-3-1 3 16,3 1 1-16,3-1 0 0,0 6 0 0,0 5 0 0,0-2 0 16,0 5 0-16,-6 2 0 0,6 3 5 15,0 6 2-15,0 2 0 0,6 8 0 16,-6 5-22-16,0 3 9 0,0 3-9 0,0 2 0 0,0 3 9 15,0 2-9-15,0 6 0 0,0 0 9 0,0 2-9 16,0 1 12-16,0-1-12 0,0 3 12 16,-6 3 5-16,3 2 2 0,0 3 0 0,3 0 0 15,-3 3 4-15,0 2 1 0,-3 6 0 0,3-1 0 0,3 1-8 0,0 5 0 16,-3 2-1-16,3-4 0 0,-5-4-15 0,5-4 0 16,-3-6 8-16,0-6-8 0,-3-4 0 0,3-6 0 15,-3-8 0-15,0-8 0 0,3-5 12 0,-3-5 4 16,3-3 0-16,-3-2 0 0,6-6-16 0,-6 0 11 15,3-3-11-15,0-2 10 0,3-3-10 0,-3 0-11 0,3-2 3 16,0-1 0-16,0-4 0 0,0 2 0 0,-3-3 0 16,6-3 0-16,-3-2 8 0,0 0-8 0,0-8 8 15,3 5-8-15,-3-5 8 0,3 6 0 0,-3-6 0 16,0 0 0-16,0 0 12 0,0 0-1 0,9 5-1 0,-6-2 0 16,3-1 1-16,3 1 0 0,3-3 0 15,-6 0 0-15,8 0 16 0,-2 0 3 0,6-3 1 16,3 3 0-16,-3 0-31 0,9 0 8 0,-3 0-8 15,8-2 0-15,1 4 11 0,6-4-1 16,-1-1 0-16,4 3 0 0,-6 0-10 0,8 0 10 0,4 0-10 0,3 0 10 16,-1 0-10-16,4 3 0 0,2 2 0 0,4 0 0 15,-3 1 0-15,-1 2 12 0,10-1-12 0,-7 4 12 16,7-6-12-16,-4 3 0 0,4 3-12 0,-10-1 12 16,7-2 0-16,-1 3 0 0,1 0 0 0,2-1 0 15,7 3 0-15,-1 1 0 0,-3-1 0 0,4 0 0 0,2 3 0 16,4 0 0-16,2-3 0 0,3 6 0 15,-5-1 0-15,2-2 0 0,4 0 0 0,2 0 0 16,-3 0 0-16,1-1 0 0,-1-1 0 0,-3 2 0 0,7-1 0 0,-7-1 0 16,-3 7 8-16,7-8-8 0,8 3 0 0,-3 0 0 15,-2 0 0-15,-1 0 0 0,0-1 8 16,1-1-8-16,-1-1 0 0,0 0 8 0,-3 3-8 16,1-3 0-16,-7 0 9 0,7-2-9 0,2 2 12 0,-3 0-1 15,-2-2-1-15,-1 2 0 0,0 1 1 16,1-4 0-16,-4 3 0 0,0-5 0 0,-5 3 1 15,-1-3 1-15,-5 0 0 0,-1-3 0 0,1 0-1 0,-1 1 0 16,-2-1 0-16,-7-2 0 0,1-3-1 0,-4 2-1 16,1 3 0-16,-6-5 0 0,-4 0-2 0,4 3 0 15,3-3 0-15,-7 0 0 0,4 0-8 0,-6-3 12 16,-1 1-12-16,1 2 12 0,-3 0-12 0,-4 0 0 0,-2-3 0 0,3 1 0 16,-1 2 0-16,-2 0 8 0,-6 0-8 0,3 0 0 15,0-3 0-15,-4 3 0 0,1 0 8 0,-6-3-8 16,0 3 0-16,-3 0 0 0,-3 0 0 0,-1 0 0 15,-2 0 0-15,0 0 0 0,0 0 9 0,-6 0-9 16,0 0 0-16,-6 0 0 0,6 0 0 0,0 6 8 16,-6-6-8-16,3 2 8 0,-3-2-8 0,6 3 8 15,-3-1-8-15,-3-2 8 0,6 6-8 0,-3-1 8 16,3 0-8-16,-6-5 0 0,0 0 0 0,6 0 8 16,-3 3-8-16,3 0 0 0,-6-3-8 0,9 0 8 0,-1-3-16 15,1 0 1-15,0 1 1 0,0-4 0 16,3-2 2-16,0 1 1 0,0-1 0 0,0 0 0 15,3-3 11-15,0-2-10 0,5 2 10 0,1-2-10 0,-3-3 10 16,3 0 0-16,0 0 0 0,0-5 0 16,2 0 0-16,1-5 0 0,0-3 0 0,0-6 0 15,-3-10 0-15,3-2 0 0,-7-6 0 0,4-6 0 0,0-1 0 0,-3-7 0 16,3-12 10-16,-3-3-10 0,2-3 12 0,-2-5-4 16,0-5-8-16,-3-3 12 0,3-2-12 0,-3-3 9 15,0-3-9-15,0-3 8 0,-3-7-8 0,-1 2 0 16,-2 0 0-16,3-2 0 0,0 5 0 0,0 0 0 15,0 2 0-15,3 9 0 0,-3 2-11 0,0 5 3 16,-3 3 0-16,3 8 0 0,-1 5 8 0,1 3 0 0,-3 5 0 16,0 6 0-16,0 5 0 0,-3 5 0 15,0 3 0-15,0 2 0 0,-3 3 0 0,3 5 0 0,-6 1 0 16,3 4 0-16,0 3 0 0,-3 1 0 16,0 4 0-16,-3 3 0 0,3 3 9 0,0 0-9 0,-3 5 12 15,3 3-12-15,0 2 0 0,-3 1 0 0,3 2 0 16,-3 3 0-16,3-1 8 0,-3 1-8 0,3 2 0 15,0 3 0-15,0 0 0 0,0 0 0 16,-6-2 0-16,3-1 0 0,3 3 0 0,-3 0 0 0,-3-3 0 0,3 1 0 16,0 2 0-16,0 0 0 0,-3 0 0 0,0 0 0 15,0 0 0-15,0-3 0 0,3 3-12 0,-6-3 3 16,4 1 9-16,-4-1 0 0,3 1 0 0,-3-1 0 16,0-2 0-16,-3 2 11 0,3-2-3 0,0-1 0 15,-9 1-8-15,3 0 0 0,-3 2 0 0,1-2 0 16,-4 0 0-16,-3-3 8 0,0 2-8 0,-3-2 8 0,0 0-8 15,-5-2 0-15,-7-3 0 0,-3-1 0 0,-2-1 0 0,-10 1 0 16,-2 1 0-16,-7 0 0 0,4-6 8 16,-7 3-8-16,-2 1 12 0,-1-1-4 0,-2-3 1 15,-1 3 0-15,7 3 0 0,-4 0 0 0,-2 0 9 16,-4-1 2-16,4 1 0 0,-6-3 0 0,2 3-20 0,-2-3 0 16,-6 0 0-16,-4 3-9 0,1-5 9 0,-3 4 0 15,-1-2 0-15,-5 3 0 0,-6-3 0 0,-6 3 0 16,0 0-10-16,-4 2 10 15,-2 1-26-15,0 2 2 0,3-3 0 0,0 6 0 0,0 0 12 0,3 2 4 16,-1-2 0-16,4 5 0 0,3-3 8 0,-3 0 0 16,6 9 0-16,2-6 0 0,10 0 0 0,-3 0 16 15,-3-3-4-15,2 3-1 0,7-3-11 0,-3-2 0 16,-10 2 0-16,4 1 0 0,-3-1 0 0,0 1-11 0,-1 2 3 16,1-3 0-16,-3 0-1 0,0 1 0 0,2-1 0 0,1 0 0 15,0 3 9-15,0 0 0 0,-1-2 0 0,4-1-8 16,-3 3 8-16,0 0-10 0,-1 5 10 0,4 1-10 15,3-1 10-15,2 3-10 0,-2 0 10 16,9 2-10-16,-7-2 10 0,10 3 0 0,9-3 0 16,-1 0 0-16,-5 0 0 0,8-3 0 0,10 3 0 0,5-3-756 15,0 3-146-15</inkml:trace>
  <inkml:trace contextRef="#ctx0" brushRef="#br0" timeOffset="224483.1846">12545 14031 2131 0,'-3'5'189'0,"-3"-5"-151"16,0 0-30-16,6 0-8 0,0 0 89 0,0 0 17 15,-3 0 3-15,3 0 1 0,0-5-78 0,3-3-16 16,0 0-4-16,3-5 0 0,3 0-12 0,6-3-8 16,3-3 8-16,6 1-13 0,2-4 5 0,7 1 8 15,6 0-13-15,5 0 5 0,4 0 8 0,6 2 0 0,8 3 0 0,10 1 8 16,2 1-8-16,3 4 0 0,4 2 0 16,-1-3 0-16,4 3 0 0,-1 0 0 0,3 3-9 15,-2 0 9-15,2-1-11 0,-3 1 3 0,1 2 0 16,-4 1 0-1,-3 2-17-15,-5 0-3 0,-7 0-1 0,-5-3 0 0,-1 3 11 0,-11-2 2 16,-3 2 1-16,-7-3 0 0,-2 0 3 0,-3 1 0 16,-9-1 0-16,-4 3 0 15,-5-3-152-15,-3-2-31 0,-6-11-5 0,-18 3-614 0</inkml:trace>
  <inkml:trace contextRef="#ctx0" brushRef="#br0" timeOffset="225203.2262">12512 13904 864 0,'-18'10'76'0,"10"-2"-60"0,-1 0-16 0,0 0 0 16,-3 0 304-16,3 0 59 16,-3 0 11-16,3 0 2 0,3 0-258 0,-3-3-52 0,0 1-10 0,3-4-3 15,0 3-31-15,0-2-6 0,0 0-2 0,3-1 0 16,0 1-14-16,3-3 0 0,0 0 8 0,0 0-8 15,0 0 0-15,0 0-13 0,0 0 2 0,0 0 1 16,0 0 2-16,0 0 0 0,0 0 0 0,0 0 0 16,0 0 8-16,0 0 0 0,0 0 0 0,-3 5 0 15,3-5 11-15,-3 6-3 0,-2-1 0 0,2-2 0 16,3-3 6-16,-3 5 1 0,-3 0 0 0,0 3 0 16,0-3-3-16,0 1 0 0,0-1 0 0,-3-2 0 15,3 2-12-15,0-2 9 0,6-3-9 0,-6 5 8 16,6-5-8-16,0 0 0 0,-6 0 0 0,6 0 0 15,0 0 0-15,0 0 0 0,-6 0 0 0,6 0 0 16,0 0 0-16,0 0 8 0,0 0-8 0,0 0 8 16,0 0-8-16,0 0 12 0,0 0-12 0,0 0 12 15,0 0-12-15,0 0 8 0,0 0-8 0,0 0 8 16,0 0-8-16,0 0 0 0,0 0 0 0,0 0 0 0,0 0 0 0,0 0 0 16,0 0 0-16,6-3 0 0,3 1 28 0,6-4 3 15,3 1 1-15,3 0 0 0,5 2-10 0,10 0-2 16,6 3 0-16,11-2 0 0,10 4-6 0,8 1-2 15,4 5 0-15,5 3 0 0,9-4-12 0,-2 1 0 16,-1 3 0-16,0-3 0 16,-8 0-39-16,-7-3-4 0,-5-2-1 15,-7 2 0-15,-5-2 16 0,-10-3 2 0,-5 2 1 0,-9-2 0 0,-3 3 6 0,-7-3 2 16,-8 0 0-16,0 3 0 0,-9-3 17 0,-3 0 0 16,0 0 0-16,-12 5 0 0,-8-2 0 0,2-1 0 15,0-2 0-15,0 3 0 0,-3-3-8 0,0 3-8 16,-3-3-2-16,4 0 0 15,-4-3-76-15,0 0-15 0,-3-2-3 0,3 0-1 16,-2-1-86-16,2-2-17 0,-36-10-3 0,16 7-474 0</inkml:trace>
  <inkml:trace contextRef="#ctx0" brushRef="#br0" timeOffset="225654.0208">12530 13999 1555 0,'0'0'138'0,"-3"5"-110"0,-3 1-28 0,0-1 0 16,6-5 147-16,0 0 24 0,-3 5 5 0,3-5 0 0,0 0-80 0,0 0-17 15,0 0-3-15,0 0-1 0,0 0-39 0,0 0-8 16,6-5-2-16,0 0 0 0,-3-6-18 0,6 1-8 16,0-4 0-16,6-2 8 0,3 3-8 0,3-5 0 15,0-1 0-15,2-2 0 0,1 2 12 0,6 1-2 16,-3-3-1-16,-1 2 0 0,4 1-9 15,-6-1 0-15,3 1 0 0,-3-1 0 16,-1 3 0-16,1 0 0 0,0-2 0 0,0 2 0 0,-6 3 0 0,3 0 0 16,-1-3 0-16,-2 2 0 0,-3 1 0 0,3 3 8 15,-6 2-8-15,0 2 0 0,-3 1 0 0,0 0 0 16,-3 2 0-16,-6 3 0 0,0 0 10 0,0 0-10 16,0 0 12-16,0 0-12 0,0 0 24 0,0 0-1 0,6 0-1 0,-6 0 0 15,0 0 4-15,6 8 1 0,-6-3 0 16,6 3 0-16,-1 6-14 0,7 1-2 0,0 1-1 0,3 6 0 15,3 1-10-15,0 4 0 0,0 2 0 0,0 3-11 16,-1 2 27-16,-2 3 6 0,0 0 1 16,-3 0 0-16,0 3-6 0,0-3-1 0,0-3 0 15,-3-2 0-15,-3-6-16 0,0-2 0 0,0-3 0 16,0-5 0 0,-3-2-92-16,0-6-23 0,-3-8-4 0,0 0-1 15,0 0-128-15,0 0-27 0,-21-14-5 0,6-2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04T11:10:02.986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24859 8120 806 0,'0'0'72'0,"0"0"-58"0,0 0-14 0,0-3 0 16,-3-2 206-16,3 0 38 0,-3-3 8 0,3 3 2 16,0-1-164-16,0 1-33 0,-3 0-6 0,0-3-2 15,3 3-22-15,0-3-5 0,0 0-1 0,-3 0 0 16,3 0-21-16,-3 0 0 0,0-3 0 0,0 3 8 16,-3-2 4-16,3 2 2 0,-3-3 0 0,0 1 0 15,-2 2-14-15,-1 0 0 0,-3 0 0 0,0 3 0 16,-3-1 0-16,3 4-13 0,-3-4 2 0,0 4 1 15,-3-1 10-15,1 3 0 0,-7 3 10 0,3-1-10 16,0 1 8-16,0 2-8 0,-3 1 0 0,-2 1 9 16,-4 1-9-16,-3 3 0 0,3 2 0 0,1 3 8 15,-4 0-8-15,3 0 0 0,3 2 0 0,-2 4 0 0,-1 1 0 16,0 1 0-16,0 0-9 0,3 0 9 16,-2 2 0-16,2 3 16 0,3-2-4 0,0-1 0 15,3 1-3-15,1 2-1 0,-1 0 0 0,6 3 0 0,3-1-8 16,0 6 12-16,0 0-12 0,6 3 12 0,-3 8-12 15,6-1 0-15,3 1 0 0,0 0 0 0,6 2 0 16,0-2-9-16,6-1 9 0,0-2 0 16,9 0-8-16,0-8 8 0,2-2 0 0,1-4 0 0,6-4 0 0,0-3 0 15,6-3 0-15,-4-3 0 0,4 1 0 0,0-6 11 16,5-2-11-16,-2-1 10 0,3-2-2 0,-1-3-8 16,4 1 12-16,0-4-4 0,-4-2 3 0,1-2 0 15,-6-4 0-15,2 1 0 0,-2-5 9 0,3-4 3 0,-3-2 0 16,-1-2 0-16,4-3 13 0,-3-3 4 0,-1 0 0 15,-2-5 0-15,0 0-4 0,0-3-1 0,-7 0 0 16,1 3 0-16,0-2-11 0,-6-1-1 0,3 0-1 16,-6-2 0-16,2-3-9 0,-2 2-1 0,0-2-1 0,-3 0 0 15,-3 3-11-15,0-1 8 0,-6 1-8 16,0 2 8-16,-6 0-8 0,-3 3 0 0,-3 0 0 16,-3 0 0-16,-9-3-11 0,-3 3-4 0,-9-5-1 0,-5 5 0 15,-7 0-6-15,-9-3-2 0,-8 3 0 16,-7 2 0-1,1 4-117-15,-9 4-24 0</inkml:trace>
  <inkml:trace contextRef="#ctx0" brushRef="#br0" timeOffset="21712.5574">20245 8109 460 0,'0'0'41'0,"-3"-5"-33"15,1 0-8-15,-1-3 0 0,0 3 208 0,-3-1 39 0,3-2 8 16,-3 3 1-16,0-3-146 0,0 0-30 0,3-2-5 0,-3 4-2 16,0-2-14-16,0-2-3 0,-3-1-1 0,0 1 0 15,3 2-22-15,-6-3-4 0,0 1-1 0,0 2 0 16,0 0-14-16,1 0-3 0,-7 0-1 0,-3 0 0 15,3 3 2-15,-3-1 0 0,0 6 0 0,1-2 0 16,-7 2-29-16,0 2-6 0,0-2-1 0,0 8 0 16,1 0 8-16,-4 3 2 0,3 2 0 0,-3 3 0 15,3 0 2-15,-2 5 0 0,-1 0 0 0,3 3 0 16,3 5 12-16,-2 3-9 0,2 2 9 0,3 3-8 16,3 0 8-16,3 8 0 0,0 0 0 0,3 3-8 15,3 2 8-15,1 3 0 0,-1 5-9 16,3 0 9-16,3 1 0 0,0-4 0 0,0-2 0 0,3-3 0 15,0 1 0-15,3-6 0 0,3-6 0 16,3-2 0-16,2-2 0 0,1-6 0 0,9 0 0 0,0 0 0 16,9-5 8-16,0 0 2 0,-1-6 1 0,4-5 0 15,0 1-2-15,0-1 0 0,2-5 0 0,4-3 0 16,0-5-9-16,-1-5 0 0,1 0 0 0,0-6 8 16,-4-5-8-16,1-5 0 0,-3-8 9 0,3-3-9 15,-4-2 8-15,-2-6-8 0,0-2 10 0,-3-1-10 0,0-2 9 16,-1-2-9-16,-5-4 8 0,0 1-8 0,-3 3 23 0,-3-4-1 15,3 6 0-15,-4 0 0 0,-8 3-2 0,3 0 0 16,0-3 0-16,-3 2 0 0,-9 1 21 0,3 0 4 16,0 2 1-16,-3-2 0 0,-9 2-31 15,0 0-7-15,1 3 0 0,-4 3-8 0,-3 2 10 0,-3 3-10 0,-3 5 8 0,-6 3-8 32,1 5-108-32,-13 6-28 0,-9 4-4 15</inkml:trace>
  <inkml:trace contextRef="#ctx0" brushRef="#br0" timeOffset="22791.7818">21743 5191 979 0,'0'0'43'0,"-6"-5"9"0,3-3-41 0,-3 3-11 16,3-1 0-16,0-2 0 0,-3 3 52 0,3 0 9 16,-3 0 2-16,0 2 0 0,0-8-22 0,3 9-4 15,-3-4-1-15,-3 4 0 0,3-4-20 0,0 6-5 0,-3 0-1 0,3 0 0 16,-3 0-10-16,4 0 0 0,-4 3 0 0,3 2 0 15,-3 3 0-15,0 3 0 0,0-1 0 0,0 4 0 16,0 7 0-16,0-3 0 0,0 4-9 0,0-1 9 16,0 5 0-16,0 3 0 0,3 3 11 0,0 2-11 15,3 6 0-15,0 2 0 16,3 3 0-16,6-2 0 0,0 2 12 0,0-8-12 0,6-3 12 0,0 1-12 16,0-9 28-16,3-10 0 0,3 2-1 0,3-2 0 15,-1-5-3-15,1-1 0 0,3-2 0 0,-3-2 0 16,3-6-24-16,0 0 0 0,-1 0 8 0,4-8-8 15,-3 2 19-15,3-1 1 0,-3-7 1 0,-1 4 0 16,1-4-6-16,-3-1-2 0,0-1 0 0,-3 0 0 16,3-3 4-16,-7 3 1 0,4-7 0 0,-3 4 0 15,0-2 6-15,-3 0 0 0,0-3 1 0,-3 0 0 0,-3-2 8 16,0 5 2-16,-3-6 0 0,-3 3 0 0,-6-5 2 0,0 3 1 16,0 2 0-16,-3-3 0 15,-3 4-7-15,0-1-2 0,-3-3 0 0,3 4 0 0,-3-1-15 16,1 0-3-16,-1 3-1 0,0 5 0 0,3-5-10 15,0 7-9-15,0 9 9 0,0-5-13 0,0 7-7 16,0 3-2-16,0 5 0 0,-2 6 0 16,-4 7-150-16,0 9-31 0</inkml:trace>
  <inkml:trace contextRef="#ctx0" brushRef="#br0" timeOffset="23998.2601">23916 5384 1267 0,'-3'-2'112'0,"-3"-6"-89"0,3 0-23 0,-3 2 0 16,0-1 80-16,0 1 12 0,0-2 3 0,0 6 0 16,0-1-62-16,-3-2-12 0,0-1-2 0,0 6-1 15,0-5-10-15,-3 5-8 0,3 5 12 0,-3-5-12 16,-2 3 0-16,-1 0 0 0,0 2 0 0,-3 3-12 15,-3 3 4-15,-3 2 8 0,3 3-13 16,-2 2 5-16,2 3 8 0,-6 3 0 0,6 5-9 0,-3 3 9 16,4 0-14-16,2 5 2 0,3 0 0 0,0 0 0 15,6 3 12-15,0-1-9 0,6 4 9 0,0-6-8 16,6 0 8-16,3-3 11 0,3-5-3 0,3-2 0 16,3-4 24-16,6 1 4 0,5-8 0 0,1 0 1 15,0 0-11-15,6-3-2 0,-1-5-1 0,4 0 0 0,-3-3-13 16,0-2-2-16,2-6-8 0,1 1 12 0,0-4-4 0,3-4-8 15,-4-3 11-15,4-1-11 0,0-4 15 0,-4-1-4 16,1-5-1-16,-3 1 0 0,-3-6 18 0,-1-1 4 16,1 1 1-16,-6-2 0 0,0 1 22 0,0-4 4 15,-7 0 1-15,1 5 0 0,-6-8-4 16,-3 2-1-16,-3-2 0 0,-6 3 0 0,-3-1-15 0,-3 4-4 16,-3-9 0-16,-9 8 0 0,-3 6-27 0,-5-6-9 15,-10 5 0-15,-9 4 0 16,-8 7-104-16,-16 5-27 0,-8 6-5 0,-15 10-545 15,-10 11-109-15</inkml:trace>
  <inkml:trace contextRef="#ctx0" brushRef="#br0" timeOffset="29814.6612">20653 8803 403 0,'-3'-3'36'0,"0"0"-36"0,-3 1 0 0,3-1 0 16,-3 3 339-16,3-5 61 0,3 5 12 0,0 0 2 0,0-3-302 0,0 3-61 16,0 0-12-16,0-5-3 0,0-3-22 0,0 3-5 15,6-1-1-15,0 4 0 0,3-4-8 0,3 1 0 16,3 2 0-16,3 1 0 0,9-1 0 0,-1 6 0 15,4-1 0-15,3 4 0 0,6 4 0 0,2 1 0 16,1 2 0-16,6 6 8 0,-1-3-8 0,4-1 0 16,8 1 9-16,-2 3-9 0,0-6 10 15,2 0-2-15,-2 1-8 0,-4-4 12 16,1-2-1-16,5 0-1 0,1-5 0 0,-1 2 0 0,4-2 16 16,-4-1 3-16,-2 1 1 0,-3-3 0 0,-1-3-2 15,-2 3-1-15,5-2 0 0,-5 2 0 0,-1-3-12 0,1 3-3 16,-3-3 0-16,-4 1 0 0,1 2-12 0,-6 0 8 15,-1-3-8-15,-2 0 0 0,0 1 0 0,-6 2 0 16,2-3 0-16,-2-2 0 0,-6 2 0 0,3 0 0 16,-3 1 0-16,-1-3 0 15,-2-1-22-15,-6 4-7 0,3-4-2 0,-3 1 0 16,-6 0-105-16,0-1-20 0,-3 4-5 0,-3-4-690 0</inkml:trace>
  <inkml:trace contextRef="#ctx0" brushRef="#br0" timeOffset="30161.1313">22573 8731 172 0,'0'0'8'0,"0"0"1"0,0 0-9 0,-6-2 0 0,0-1 0 0,6 3 0 15,0 0 344-15,0 0 68 0,-6-3 12 0,6 3 4 16,0 0-287-16,0 0-57 0,0 0-11 0,0 0-2 15,0 0-27-15,9 0-6 0,0 0-1 0,3 0 0 16,3 0-25-16,3 3-12 0,3 0 10 0,-1 2-10 0,4 0 0 0,0 0 0 16,0 3 0-16,0-2 0 0,0-1 0 0,-1 0 0 15,-2 3 0-15,0 0 0 0,0-3 0 0,-3 1 0 16,-3-1 0-16,-1 0 0 0,-2 1 13 0,0-4 3 16,0 4 1-16,-6-1 0 0,3 0 20 0,-6-2 4 15,0 2 1-15,0 3 0 0,-3-3-6 0,0 3 0 16,-3 0-1-16,-3 3 0 0,3-1-7 0,-6 1 0 15,3 0-1-15,-3 2 0 0,0-3-11 0,-3 1-3 16,1 0 0-16,2 2 0 16,-3-3-114-16,0 1-23 0,-3-1-5 0</inkml:trace>
  <inkml:trace contextRef="#ctx0" brushRef="#br0" timeOffset="30913.8089">21930 6207 1785 0,'0'0'159'0,"-6"-3"-127"0,3-2-32 0,-3 0 0 16,3 2 35-16,0-5 1 0,0 3 0 0,0 0 0 16,3 5 10-16,0 0 2 0,0-6 1 0,0 6 0 15,0 0-25-15,0 0-4 0,0 0-2 0,0 0 0 16,0 0-18-16,0 0-14 0,3 11 2 0,0 2 1 16,0 3 1-16,0 8 0 0,3 5 0 0,0 5 0 15,3 9 10-15,-3 4-10 0,3 6 10 0,0 6-10 16,0 1 10-16,3 7-13 0,0 7 5 0,0-3 8 15,0 0 0-15,2 1 0 0,4-3 0 0,0 0 0 16,3 2 0-16,0-2 0 0,6-3 0 0,-1 0 0 0,4-5 0 16,0-3 16-16,6 0 0 0,-1-2-1 0,4 2-2 15,0-8 0-15,-1 1 0 0,4-4 0 0,3-4 0 0,2-4 0 16,-2-2 0-16,3-2 0 0,-4-6-13 0,1 0 11 16,-3-5-11-16,-1 2 10 0,-2-7-2 15,-3-1 0-15,-1-2 0 0,1-3 0 0,-3 1 0 0,-3-4-8 16,-7-2 12-16,4 0-4 0,0-3-8 0,-3-2 8 15,-6-3-8-15,3-3 8 16,-7 1-27-16,1-1-5 16,-3 0-2-16,0-2 0 0,-6 0-141 0,0-1-28 0</inkml:trace>
  <inkml:trace contextRef="#ctx0" brushRef="#br0" timeOffset="31347.27">23436 8022 576 0,'-6'0'51'16,"3"0"-41"-16,-6 0-10 0,6-2 0 0,-5 4 347 15,2-4 67-15,0-1 14 0,0 3 2 0,0 0-306 0,0-3-60 16,-3 1-13-16,3-1-3 16,0 0-18-16,-3 1-4 0,0-4-1 0,3 1 0 15,-3 0-17-15,3-1-8 0,-3 4 8 0,0-3-8 0,3-1 0 0,-2 4 0 16,2-1 0-16,0 3 0 0,0-3-16 0,6 3 2 16,0 0 0-16,-3 6 0 15,-3-4 1-15,3 6 0 0,3 3 0 0,0-1 0 0,0 4 5 0,3 1 8 16,3 4-13-16,0 2 5 0,3 0 8 0,-3 0 0 15,5 1 0-15,-2-1 0 0,0 0 0 0,3 0 8 16,-3-2-8-16,0-1 11 0,0-2 6 0,0-3 2 16,-3 1 0-16,0-1 0 0,-3-3 7 0,0 1 2 15,-3-3 0-15,0 2 0 0,0-2-12 0,-3 0-3 0,-3 3 0 16,0-3 0-16,-6 0-13 0,0 2 0 0,-3-2 0 16,-3-2 0-1,3 2-40-15,-5-6-10 0,2 1-2 0,-3-1-1011 0</inkml:trace>
  <inkml:trace contextRef="#ctx0" brushRef="#br0" timeOffset="32385.9037">24213 6490 1364 0,'-3'-13'60'0,"3"8"13"0,0-3-58 0,0 0-15 0,0 0 0 0,0-3 0 16,0-2 72-16,3 0 11 0,-3 2 2 0,3-2 1 15,0 0-28-15,-3 2-6 0,3 1 0 0,0-1-1 16,-3 0-30-16,0 1-5 0,3 2-2 0,0 3 0 15,-3-1-14-15,3 1 9 0,0 0-9 0,-3 5 8 16,0 0-8-16,0 0 0 0,0 0 0 0,0 0 0 16,3 5 0-16,6 6 0 0,-6 5 0 0,6 5-11 15,-3 3 11-15,3 5 0 0,-3 5 0 0,3 6-8 0,3-6 8 16,-4 6 0-16,1 2 8 0,3 3-8 16,-3 0 0-16,3 5 9 0,3-2-9 0,-3 0 0 15,-3-3 0-15,3-3 0 0,-3-2 0 0,3-6 0 0,-3-2 8 0,-1 0-8 16,1-6 0-16,0 0 0 0,-3 1 10 0,0-6-10 15,0 0 8-15,0 0-8 0,-3-2 0 0,3-3 0 16,-3-3 8-16,0 0-8 0,0 0 16 0,-3-2 2 16,0-3 0-16,3 3 0 0,-3-3-18 0,0-3 8 15,0-5-8-15,0 8 0 0,6-6 12 0,-3 1-4 0,-3-3 0 16,0 0-8-16,0 0 32 0,0 0-1 16,0 0 0-16,0 0 0 0,0 0 5 0,0 0 0 0,0 0 1 0,0 0 0 15,-6-5-5-15,3-3-2 0,6 3 0 16,-3 5 0-16,-3-6-6 0,0 1 0 0,-3-3-1 15,3 0 0-15,-6 0-15 0,3 3-8 0,-3-3 10 16,-3 0-10-16,3 0 0 0,-3 3 0 0,1-1-11 16,-1 1 11-16,3 2-15 0,0 1 5 0,0 2 1 15,-3-3 0-15,3 3 9 0,3 3-12 0,-3-1 12 16,3 4-12-16,3-4 24 0,0 4 4 0,0-1 0 0,3 0 1 16,0-5-17-16,0 0 0 0,3 8 0 0,0-2 0 15,3 1 0-15,0-4 0 0,3 0 0 0,3 2 0 16,-3-2 0-16,6-3-14 0,-3 2 2 0,6-2 1 15,-4 0 11-15,1 3 0 0,-3-3 0 0,0 0 0 16,3 0 0-16,-3 0 0 0,-6 0 0 0,3-3 0 16,0 3 10-16,0 0-2 0,-9 0-8 0,0 0 12 0,0 0-12 0,0 0 0 15,0 0 0-15,0 8 0 0,0 0 0 0,-3 0 0 16,0 5 0-16,-3 1 0 0,3 4 8 0,-3 1 0 16,0-1-8-16,-3 3 12 0,3-2 4 15,-3 2 0-15,0 0 0 0,0-2 0 0,0 2-16 0,0-3 11 16,0 1-11-16,3-1 10 15,3 1-154-15,1-3-32 16</inkml:trace>
  <inkml:trace contextRef="#ctx0" brushRef="#br0" timeOffset="86678.9441">24591 14880 518 0,'-3'0'46'0,"-3"-2"-37"0,-3-1-9 0,0 3 0 16,-2 0 264-16,-1 0 50 0,6 0 10 0,-3 0 3 15,-6 0-233-15,3 0-46 0,-3 3-10 0,0-3-2 16,0 5-24-16,0-3-4 0,1 4-8 0,-1 2 11 0,3 0-25 15,-3 2-5-15,-3 1-1 0,3-1 0 16,3 6 8-16,-3 0 0 0,0 3 1 0,1-1 0 16,2 1 0-16,0-1 0 0,0 3 0 0,0 3 0 15,3 3 11-15,0 4-8 0,0 1 8 0,3 8-8 0,0 0-10 0,3 5-2 16,3-1 0-16,3 4 0 0,0 0 6 0,3-1 1 16,3 4 0-16,0 2 0 0,3 2 21 0,0 1 4 15,3-6 0-15,3-5 1 0,-1-5 12 0,1-6 3 16,3-5 0-16,0-2 0 0,3-6 20 0,0-3 4 15,-1-5 0-15,1-2 1 0,6-6-14 0,0-5-3 16,0 0-1-16,-4-5 0 0,7-6-6 0,-6-2-1 16,0-5 0-16,2-6 0 0,-2-3 16 0,3-4 4 0,-6-4 0 15,3-4 0-15,-4-1 7 0,4 0 1 16,-3-2 1-16,-3 0 0 0,-3-1 7 0,-3 1 0 16,-1-3 1-16,1 3 0 0,0-6-38 0,-9 0-8 0,-3 1-2 15,0-1 0-15,3 3-8 0,-6-2-1 0,-6-1-8 16,-3 3 12-16,0 3-12 0,-3-3-18 15,-3 5 4-15,-2 0 1 0,-1 6-2 0,0-1 0 0,-3 6 0 16,-3 8 0 0,0 0-15-16,-2 5-3 0,-1 3-1 0,0 8 0 15,-3 2-85-15,4 6-17 0,-1 2-3 0,3 3-877 0</inkml:trace>
  <inkml:trace contextRef="#ctx0" brushRef="#br0" timeOffset="89890.4892">18796 16957 1220 0,'0'0'54'0,"0"0"11"0,0 0-52 0,0 8-13 15,0 0 0-15,-3 0 0 0,6 0 54 0,-3 0 8 16,0 0 2-16,0 5 0 0,0 0-11 0,0 6-1 16,3-1-1-16,0 3 0 0,-3 3-5 0,3-3-1 15,-3 3 0-15,0 0 0 0,0 3-2 0,0 2-1 16,0 0 0-16,0 0 0 0,0 3-26 0,0-1-4 15,-3 1-2-15,0 2 0 0,3-2-10 0,-3-3-14 16,0-5 3-16,0-3 1 0,0-2 10 0,0-3-8 0,0-6 8 0,0-2-8 16,0-5-9-16,3-3-2 0,0 0 0 0,-9-3 0 31,3-7-17-31,0-6-3 0,0-5-1 0,0-6 0 16,0-5 6-16,0-2 1 0,3-3 0 0,0-3 0 0,-3-2 9 15,6-6 3-15,0-2 0 0,0 0 0 0,3-1 21 0,3 1 13 0,0 3-1 0,0 2-1 16,3 0-11-16,0 0 0 0,0 2-10 15,0 4 10-15,3 2 0 0,-3 0 12 0,3 5-1 0,0 5 0 16,0 1-11-16,-3 5 12 0,2 2-12 0,-2 6 12 16,3 5-4-16,-3 3-8 0,0-1 12 0,0 9-4 15,0 2-8-15,0 6 12 0,0 2-12 16,-6 0 12-16,3 9-1 0,-3-1 0 0,3 5 0 0,-6 3 0 16,-3-2 7-16,3-1 2 0,-3 3 0 0,-3 0 0 15,-3 1 4-15,-3-1 0 0,3-3 1 0,-3 1 0 16,0 2-10-16,0-3-3 0,-3-2 0 0,4 0 0 15,-1 2-33-15,0-5-7 0,-3-5-2 16,3-3-785-16</inkml:trace>
  <inkml:trace contextRef="#ctx0" brushRef="#br0" timeOffset="90322.1037">19058 17391 230 0,'-9'3'10'0,"3"-1"2"0,3 6-12 0,0-2 0 0,-3-1 0 0,3 0 0 16,0 3 368-16,3 0 70 0,0-3 14 0,3 6 4 16,-3-3-377-16,3 0-79 0,3 2-8 0,3 1-6 15,-3 0-23-15,6-1-5 0,-3-2-1 0,0 0 0 16,3 5 11-16,-4-5 3 0,4 0 0 0,-3-3 0 0,0 3 29 0,0-2 0 16,0-4 0-16,-3 1 0 0,0-3 19 15,-6 0 3-15,0 0 1 0,9-3 0 0,-3-5 13 0,0 0 4 16,-3-2 0-16,0-1 0 0,-3-2-40 0,3 0 0 15,-3-6 0-15,0 1-8 0,-3-3 19 16,3 2 4-16,-3 1 1 0,0 2 0 0,0-3-8 16,-3 6 0-16,0-3-8 0,0 3 12 0,0 2-12 15,0 1 11-15,-3-1-11 0,3 6 10 0,0-3-10 16,-3 5-11-16,3-2 3 0,-3 2-544 16,1 3-108-16</inkml:trace>
  <inkml:trace contextRef="#ctx0" brushRef="#br0" timeOffset="90787.382">19469 17031 1328 0,'0'0'59'0,"0"0"12"0,0 0-57 0,0 0-14 15,0 0 0-15,0 0 0 0,0 0 113 0,0 0 20 16,0 0 4-16,0 0 1 0,3-5-56 0,3-3-11 16,2 3-3-16,1 2 0 0,0-2-44 0,0-1-8 15,0 4-3-15,6-1 0 0,-3 1-13 0,3-4 0 16,0 4 0-16,0-1 0 0,-1 0-20 0,1 1 2 0,-3 2 1 15,3 0 0 1,-3-3-39-16,0 3-8 0,-3 0-2 0,0 0 0 16,3 3-124-16,-6-3-25 0</inkml:trace>
  <inkml:trace contextRef="#ctx0" brushRef="#br0" timeOffset="90988.8409">19635 16751 1094 0,'0'0'97'0,"0"0"-77"0,-6 5-20 0,6-5 0 16,0 0 173-16,0 0 31 0,0 0 7 0,0 0 1 15,0 0-140-15,-3 3-28 0,0 2-6 0,3-5-1 16,-3 5-37-16,3 6 0 0,0-1 0 0,0 4 0 16,0-1-27-16,0 0-6 0,0 6-2 0,0 4 0 15,3 1 1-15,-3 3 0 0,3 2 0 0,-6 5-496 16,3 3-99-16</inkml:trace>
  <inkml:trace contextRef="#ctx0" brushRef="#br0" timeOffset="91645.1378">20135 16828 1594 0,'0'0'71'0,"0"0"14"0,0 0-68 15,0 0-17-15,0 0 0 0,0 0 0 0,0 0 28 0,9-6 1 16,0 4 1-16,3-4 0 0,-3-2-10 0,3 3-1 16,-3-3-1-16,3 3 0 0,0 0-8 0,0 2-2 15,-1 0 0-15,1 1 0 16,-3-1-32-16,3 3-6 0,-3 5-2 0,0 1 0 0,-3-4 24 0,3 6 8 15,-3 0 0-15,0 3-9 0,-6 2 17 0,3 3 3 0,-3 0 1 0,0 2 0 16,-3 1-12-16,0 4 0 16,-3-1 0-16,0 1 0 0,-3 4-12 0,-3-1 12 15,3 3-12-15,0-2 12 0,0-1 16 0,0 1 10 0,1-6 2 16,2 3 1-16,-3-6 8 0,6-2 2 0,0 3 0 16,0-3 0-16,0-3-27 0,6 0-4 15,0 0-8-15,0-2 11 16,3-1-31-16,3-2-5 0,-1 0-2 0,1 3 0 15,3-6-23-15,0 1-5 0,0-1-1 0,3 0 0 16,-3 0-5-16,0-2-2 0,0 0 0 0,-3-3-388 0,3 2-77 0</inkml:trace>
  <inkml:trace contextRef="#ctx0" brushRef="#br0" timeOffset="91889.4907">20216 17164 1036 0,'0'0'92'0,"0"0"-73"0,0 0-19 0,0 0 0 16,0 0 197-16,0 5 36 0,0-5 7 0,0 0 2 0,0 0-175 0,9 2-35 16,0-2-8-16,-1 0 0 15,4 0-16-15,0-2-8 0,3-3 10 0,0 2-10 0,3-2 0 0,-3-1-16 16,0 1 1-16,3 0 1 15,-1 2-25-15,1 0-5 0,0-5 0 0,-3 3-509 16,0 3-102-16</inkml:trace>
  <inkml:trace contextRef="#ctx0" brushRef="#br0" timeOffset="92221.3055">20662 17291 1414 0,'0'0'63'0,"-3"7"13"0,3-7-61 0,0 8-15 0,0-2 0 0,0-6 0 16,0 8 42-16,0-8 6 0,0 5 0 0,0-5 1 15,0 0-37-15,0 0-12 0,6 8 8 0,-6-8-8 16,6 0 0-16,3 0 0 0,0 0 0 0,0-3-9 16,0 1 9-16,-3-1 0 0,0-2 0 0,3-3 0 15,0 2 0-15,-3-2-12 0,-1-2 4 0,1 2 0 16,3-3 8-16,0 1 0 0,-3 2 0 0,0-3-8 15,0 3-2-15,-3 0 0 0,6 3 0 0,-6 0 0 16,-3 5 10-16,0 0-8 0,0 0 8 0,0 0-8 0,0 0 19 0,0 0 4 16,0 0 1-16,-3 8 0 0,3 2-3 0,-3 1 0 15,3 2 0-15,0 0 0 0,0 6-13 0,0-1 9 16,0-2-9-16,3 3 8 0,0 2-21 0,3-3-5 16,-6 1-1-16,3 0-450 15,3-4-91-15</inkml:trace>
  <inkml:trace contextRef="#ctx0" brushRef="#br0" timeOffset="92565.3768">21156 17015 1267 0,'0'0'112'16,"0"0"-89"-16,0 0-23 0,0 0 0 15,6 6 170-15,-6-6 30 0,6 2 5 0,3 1 2 16,0 0-166-16,0-1-33 0,0-2-8 0,3 0 0 16,3 0-8-16,-3 0-4 0,-3-2-1 0,2-1 0 15,4 3-23 1,-6 0-5-16,0 0-1 0,-3-3 0 0,6 1-27 0,-3 2-6 0,-3 0-1 0</inkml:trace>
  <inkml:trace contextRef="#ctx0" brushRef="#br0" timeOffset="92789.7734">21186 16944 633 0,'0'0'56'0,"0"0"-44"0,0 0-12 16,-3 5 0-16,3-5 289 0,-3 3 56 16,3-3 11-16,0 0 3 0,0 0-272 0,0 0-55 0,-3 8-10 0,3-8-2 31,-3 5-37-31,3-5-7 0,-3 8-2 0,3 0 0 15,0 0-2-15,0 0-1 0,0 0 0 0,0 2 0 16,3 1-11-16,-3 5-3 0,0-3 0 0,0 3 0 16,0 5-14-16,3-2-3 0,-3-4-1 0,0 1 0 0</inkml:trace>
  <inkml:trace contextRef="#ctx0" brushRef="#br0" timeOffset="93301.4197">21543 16716 1728 0,'0'0'153'0,"0"0"-122"15,0 0-31-15,0 0 0 0,0 0 83 0,0 0 10 16,0 0 3-16,0 0 0 0,0 0-66 0,0 0-13 16,0 0-2-16,6-5-1 0,3 0-14 0,-3-3-8 15,3-5 8-15,0 2-13 0,0 3-4 0,3-2-1 16,-3 4 0-16,0 1 0 0,0 0 3 0,2 5 1 0,-2-6 0 0,3 6 0 15,-6-2 14-15,0 2 0 0,3 5 0 0,0-2-9 16,-3 5 9-16,0-3 12 0,0 3-2 0,-3 2-1 16,0 1 1-16,-3 2 0 0,3 0 0 0,-3 3 0 15,3 3 2-15,-3 2 0 0,-3-2 0 0,3 4 0 16,0-1 3-16,0 1 1 0,0 1 0 0,-3 3 0 16,6-4-8-16,0 1 0 0,-3 0-8 0,3 0 12 15,0-3-12-15,0 0 0 0,3 0 0 0,0 1 0 16,0-7 0-16,3 1 0 0,5-3 0 0,-2 1-10 15,0-6-14 1,-3 2-4-16,3-4 0 0,-3-1 0 0,0 0-10 16,0-5-2-16,0 0-1 0,0 0 0 0,-3 0-28 15,3-5-6-15,-6-6-1 0,0 1-696 0</inkml:trace>
  <inkml:trace contextRef="#ctx0" brushRef="#br0" timeOffset="93496.2674">21650 16923 1670 0,'0'0'74'0,"0"0"15"0,0 0-71 0,0 0-18 16,3 8 0-16,6-6 0 0,0 4 126 0,0-4 22 0,3-2 4 0,0 0 0 16,0-2-121-16,6-1-31 0,0 0 0 0,2-2 0 15,1 2-12-15,0-2-8 0,-3-3-1 0,3 3-1 31,-3 0-82-31,-3-1-16 0,-4 1-3 0</inkml:trace>
  <inkml:trace contextRef="#ctx0" brushRef="#br0" timeOffset="93871.8967">22037 17058 1839 0,'0'0'81'0,"0"0"18"0,0 0-79 0,0 0-20 0,9 5 0 0,-3-2 0 0,3-3 12 0,0 2-2 16,0 1 0-16,3-3 0 0,-3 0-10 0,3 0 8 16,-3 0-8-16,3 0 8 0,-3 3-8 0,2-3-17 15,1 0 4-15,-3 2 1 0,3 1 0 0,-3 0 1 16,0-1 0-16,0 3 0 0,0 1 0 0,-6 2 0 15,-3-3 0-15,3 3 0 16,0-3-31-16,0 3-6 0,-3 0-2 16,0 0 0-16,-3 0-16 0,3 0-3 0,-6 0-1 0,3 5 0 15,0-2 29-15,0-1 5 0,0 6 2 0,3-3 0 0,-3 1 78 0,6-4 16 16,-3 1 4-16,0 2 0 0,3-8-12 0,0 6-1 16,0-3-1-16,6-3 0 0,0 0-50 0,0-2 0 15,3 0 0-15,-1-3 0 16,7-3-150-16,-3-2-27 0,15-11-6 0,-6 3-1 15</inkml:trace>
  <inkml:trace contextRef="#ctx0" brushRef="#br0" timeOffset="94242.9831">22639 16857 1324 0,'0'0'118'0,"0"0"-94"16,0 5-24-16,6 3 0 0,-3-3 167 0,0 0 29 16,5-2 5-16,1 0 2 0,0-1-159 0,3-2-32 15,0 0-12-15,3 0 8 0,0-2 26 0,3-4 5 0,-3 4 1 0,2-4 0 32,-2 1-119-32,3 0-23 0,-3 0-5 0,-3-3-1 15,3 2 44-15,0 4 9 0,-6-4 2 0,3 1 0 16,-3 0-18-16,-1 2-3 0,-2-2-1 0,0 2 0 0</inkml:trace>
  <inkml:trace contextRef="#ctx0" brushRef="#br0" timeOffset="94454.9441">22770 16703 576 0,'-3'5'51'0,"-3"6"-41"0,3-3-10 0,0 3 0 15,0 2 296-15,3-3 56 0,-3 4 12 0,0-4 3 16,3 3-292-16,0 1-59 0,-3-1-16 0,3 0 0 16,3 3-20-16,-3-3-12 0,0 3-1 0,0 0-1 15,3 2-18-15,-3 1-3 0,3-3-1 0,-3 5 0 16,6-2-4-16,-3 2-2 0,3 0 0 0,-3-3 0 0</inkml:trace>
  <inkml:trace contextRef="#ctx0" brushRef="#br0" timeOffset="95067.9319">23234 16743 1792 0,'0'0'80'0,"0"0"16"0,0 0-77 0,0 0-19 0,-3-3 0 0,0 1 0 15,3 2 65-15,0 0 10 0,-6 0 1 0,6 0 1 16,-3-6-21-16,3 6-5 0,0 0-1 0,3-5 0 16,0-3-50-16,3-3-19 0,0 4 1 0,3-4 0 15,0-2-3-15,3-1-1 0,3 1 0 0,-1 0 0 0,4 0 6 16,-3-3 2-16,3 5 0 0,-3 1 0 16,3-1-23-16,0 1-5 0,-1-1-1 0,1 6 0 15,0-1 21-15,0 4 4 0,-3-1 1 0,-3 3 0 0,0 3 32 16,0 2 6-16,-3 3 2 0,-3 0 0 0,0 5 22 0,-1 6 5 15,-2 2 1-15,-3 3 0 0,-6 2-23 0,1 6-5 16,-1 0-1-16,-3 2 0 0,-3-2-22 0,3 5 8 16,-3 0-8-16,0 0 0 0,0 0 0 0,-3 0 0 15,6 3 0-15,-3-3 0 0,0-6 0 0,4 1 0 16,-4-5 0-16,3-4 0 0,0 1 0 0,-3-5-8 16,3-1 8-16,0-2-8 0,6 0-6 0,-6-3-1 15,3-2 0-15,0-1 0 0,3-2-5 0,0-2-2 16,0-1 0-16,3-5 0 0,0 0 6 0,0 0 0 15,9 3 1-15,0-3 0 0,0-6-1 0,0 4 0 0,3-4 0 16,3 1 0-16,0 0 7 0,3-3 1 16,-4 0 0-16,7 3 0 15,-3-1-20-15,6-2-3 0,-3 3-1 0,6-3 0 16,-4 0-91-16,-2 0-18 0,-3 0-4 0</inkml:trace>
  <inkml:trace contextRef="#ctx0" brushRef="#br0" timeOffset="95280.0067">23326 17050 172 0,'0'0'16'16,"0"0"-16"-16,6 8 0 0,0-3 0 15,3 0 424-15,0-2 83 0,3-3 16 0,3 0 3 16,0-3-409-16,2-2-81 0,1 0-17 0,3 2-3 0,0-8-27 0,3 4-5 15,0-4 0-15,2 3-1 16,-2-3-47-16,0 3-8 16,0-2-3-16,-3 2-491 0,0 3-98 0</inkml:trace>
  <inkml:trace contextRef="#ctx0" brushRef="#br0" timeOffset="95640.5598">23898 17031 1094 0,'3'13'48'0,"-3"-7"11"0,-3 4-47 0,0 1-12 0,-3 2 0 0,3 0 0 15,-3-5 265-15,3 0 51 0,0 0 11 0,3-8 1 16,0 0-271-16,0 0-57 0,-3 5 0 0,3-5-15 31,0 0-49-31,0 0-9 0,0 0-3 0,6-5 0 0,0 0-21 0,3 0-5 0,0 2-1 0,3 0 0 31,-1 3 41-31,7-2 8 0,-3 4 2 0,0 1 0 0,0 2 38 0,3-2 14 0,0 0-9 0,3-1 9 16,-4 3 31-16,-2-2 11 0,-3 5 2 0,0-5 1 16,-3-1-1-16,0 4 0 0,0 2 0 0,-6 0 0 15,3-3 16-15,-6 0 2 0,3 6 1 0,-3-1 0 16,-3-2-12-16,0 3-3 0,0-1 0 0,0 1 0 16,-6 0-9-16,0-1-3 0,0 1 0 0,0-1 0 15,-3 1-20-15,3-1-5 0,-3-2-1 0,4 0 0 16,-4 3-32-16,0 0-6 0,3-4-2 15,0 7 0-15,-3-4-141 0,0 6-28 0,-9 13-5 16,0 0-2-16</inkml:trace>
  <inkml:trace contextRef="#ctx0" brushRef="#br0" timeOffset="97076.3789">23993 17410 633 0,'0'0'56'0,"0"0"-44"0,3 8-12 0,-3-1 0 0,0 1 208 0,0-8 40 16,0 8 8-16,0-8 2 0,0 8-190 0,0-8-37 16,0 0-8-16,0 0-2 15,0 0-13-15,0 0-8 0,0 0 10 0,0 0-10 16,0 0 8-16,0 0-8 0,0 0 0 0,0 0 0 0,0 0 35 0,0 0 1 16,0 0 0-16,0 0 0 0,-3 0-6 0,3 0-1 15,0 0 0-15,0 0 0 0,0 0 3 0,0 0 1 16,0 0 0-16,0 0 0 0,0 0-25 0,0 0-8 15,0 0 0-15,0 0 0 0,0 0 11 0,0 0-2 16,0 0 0-16,9 6 0 0,0-1-1 0,3-2 0 0,0-3 0 0,0 0 0 16,2 0 4-16,1 0 1 0,-6 0 0 0,6 0 0 15,0-3 0-15,-3 3 0 0,-3 3 0 16,3-3 0-16,-3-3-4 0,3 3-1 0,-6 3 0 16,2-1 0-16,-2 1 2 0,3-1 0 0,-3 4 0 15,0-1 0-15,-6-5 5 0,3 5 1 0,3 3 0 16,-3 3 0-16,-3-1-8 0,3 1-8 0,-3 2 11 15,0-2-11-15,0 2 0 0,-3 3 0 0,0-3-12 16,0 0 3-16,0 1-3 0,-3-1-1 0,-6 0 0 0,0 0 0 16,-2-2 13-16,-7 2-9 0,-9-2 9 0,-6-1-8 31,-8 1-36-31,-7-3-6 0,-9-3-2 0,-8 0-886 0</inkml:trace>
  <inkml:trace contextRef="#ctx0" brushRef="#br0" timeOffset="99077.4935">20043 16597 1267 0,'0'0'112'0,"0"0"-89"16,0 0-23-16,0 0 0 0,0 0 121 0,0 0 20 15,0 0 4-15,0 0 1 0,0 0-106 0,0 0-22 16,-3-2-4-16,0-4-1 0,0 1-1 0,3 0 0 0,0 5 0 16,0 0 0-16,0 0-4 0,3-5 0 0,0-1-8 15,0 1 12-15,-3 5 0 0,6-3-1 0,3 1 0 0,0-1 0 16,0-2-3-16,6 2 0 0,0 3 0 0,5-3 0 15,-2-2-8-15,6 2 0 0,0 3 0 0,0-2 0 16,0-1 0-16,2 1 0 0,1-1 0 16,0 0 0-16,0-2 8 0,-1 2 5 0,-2-2 2 0,0 2 0 15,0 3-15-15,-3-5 0 0,-3 0 0 0,-4 5 0 16,4-3 20-16,-6 0-1 0,3 1-1 16,-6 2 0-16,0-3 22 0,0 3 5 0,-3 3 1 0,-6-3 0 15,6-3-20-15,-6 3-4 0,0 0-1 0,0 0 0 16,0 0-12-16,0 0-9 0,0 0 12 0,0 0-12 15,0 0 0-15,-3-5 0 0,-3 0-10 0,3 2 10 16,-6 0-12-16,3 3 12 0,-6-5-10 0,3 2 10 16,0-2 0-16,3 2 0 0,0-2 0 0,0 3 0 15,-3-1 0-15,4 0 0 0,2 1 0 0,0-4 0 16,-3 4-11-16,6 2-5 0,-3-6-2 0,3-2-659 16,0 0-132-16</inkml:trace>
  <inkml:trace contextRef="#ctx0" brushRef="#br0" timeOffset="99781.1296">21481 16473 1555 0,'0'0'138'0,"0"0"-110"16,0 0-28-16,0 0 0 0,0 0 112 0,0 0 18 15,0 0 3-15,0 0 1 0,0 0-94 0,0 0-20 16,0 0-3-16,6-3-1 0,3-2-16 0,-3 2 0 16,5-2 0-16,1 0 0 0,3 2 0 0,0-2 0 0,3 0 0 0,3 2-9 15,0 0 9-15,2 3 0 0,1 0 0 0,3 0 0 16,3 0 0-16,0 3 0 0,-1 0 8 0,-2-1-8 15,3-2 0-15,-6 3 0 0,3 0 0 0,-7-1 8 16,1-4-8-16,-3 2 0 16,0 2 0-16,-3-2 0 0,-3 0 19 0,-3 0 9 0,0-2 1 15,0 2 1-15,-9 0 3 0,5-3 1 0,-5 3 0 0,0 0 0 16,0 0-17-16,0 0-3 0,0 0-1 0,0 0 0 16,0 0 3-16,0 0 0 0,-3-3 0 15,-2-2 0-15,-4 0 9 0,0 5 3 0,0-3 0 16,0 3 0-16,-3-3-16 0,0 3-2 0,0 0-1 0,0 0 0 15,-3-2-9-15,6 2-17 0,-3 2 4 0,4-2 1 32,-1-2-36-32,0 2-8 0,3-3 0 0,3 0-656 0,0-2-130 0</inkml:trace>
  <inkml:trace contextRef="#ctx0" brushRef="#br0" timeOffset="100591.9441">23252 16444 1152 0,'0'0'51'0,"0"0"10"0,0 0-49 0,-3 5-12 16,-3-5 0-16,0 0 0 0,6 0 171 0,0 0 31 15,-9-2 6-15,9 2 2 0,0 0-126 0,0 0-24 0,0 0-6 0,0 0-1 16,0 0-29-16,0 0-7 0,0 0-1 0,0 0 0 15,0 0-6-15,0 0-2 0,0 0 0 0,9-3 0 16,0 0-8-16,0 3 8 0,3 0-8 0,0 0 8 16,2-2-8-16,1-1 0 0,3 0 0 0,-3 1 0 15,3 2 0-15,0-6 0 0,0 4 0 16,2-4-11-16,1 1 11 0,-3 2 0 0,0-2 0 16,0 3 0-16,3-1 9 0,-3 0-9 0,-1 1 12 15,4-1-12-15,-3 0 25 0,-3 1-1 0,-3 2-1 16,0 0 0-16,-3-3 10 0,-3 3 3 0,3 0 0 0,-9 0 0 15,0 0-14-15,0 0-2 0,0 0-1 0,0 0 0 16,0 0-11-16,0 0-8 0,0 0 12 0,-9-3-12 16,0-2 0-16,-3 0-19 0,-6 2 3 0,3-2 0 15,-3 2 2-15,3-2 1 0,1 2 0 0,-1-2 0 16,0 5-7-16,3-3-2 0,-3 1 0 0,3-4 0 16,3 6-14-16,-3-2-2 0,3-1-1 0,-3 0-959 15</inkml:trace>
  <inkml:trace contextRef="#ctx0" brushRef="#br0" timeOffset="101584.1449">18629 16409 172 0,'0'0'16'16,"0"0"-16"-16,-3 6 0 0,3-6 0 0,0 0 285 16,0 0 55-16,0 0 10 0,0 0 2 0,3 5-255 0,3 0-51 15,0-2-10-15,3 0-3 0,3-3-12 0,3 0-2 16,0-3-1-16,0 0 0 0,2 1 8 0,4-4 2 15,0 4 0-15,0-4 0 0,-3 1-8 0,3 3 0 16,-1-1-1-16,1 3 0 0,0-3-19 0,0 3 0 16,3 0 0-16,0 0 0 0,-4 0 9 0,1 3 2 15,0 0 0-15,0-1 0 0,-3 3 1 0,0 1 0 16,-3-4 0-16,-1 4 0 0,1-1-1 16,-3 0 0-16,-3 1 0 0,0-1 0 0,0-2 13 15,-3-1 4-15,0 1 0 0,-6-3 0 0,0 0-18 0,0 0-10 16,0 0 12-16,0 0-12 0,0 0 41 0,0 0 2 15,0 0 0-15,0 0 0 0,0 0 1 0,0 0 0 16,0 0 0-16,-6 2 0 0,-3-4-8 0,0 2-2 16,0 0 0-16,-3 0 0 0,0-3-17 0,0-2-3 0,1 2-1 15,-1 1 0-15,3-1-13 0,0-2 0 0,-3-1 0 16,3 4 0-16,0-4 0 0,6 1-15 0,-3 2 5 0,3-4-730 16,0-4-147-16</inkml:trace>
  <inkml:trace contextRef="#ctx0" brushRef="#br0" timeOffset="115638.4264">6604 10276 691 0,'0'0'61'0,"-6"-2"-49"0,6-6-12 0,-3 5 0 15,0-2 91-15,3 5 15 0,0 0 3 0,0 0 1 16,0 0-52-16,0 0-10 0,0 0-3 0,0 0 0 16,0 0-17-16,0 0-3 0,0 0-1 0,0 0 0 15,0 0-8-15,-3 8-1 0,3-8-1 0,0 8 0 16,0-3 28-16,-3 3 6 0,0 3 0 0,0-1 1 15,0 1-13-15,0 7-2 0,0 3-1 0,0 3 0 0,-3 3 3 0,3-1 1 16,0 6 0-16,0 2 0 16,-3-2-5-16,3 5 0 0,-3 3-1 0,3 2 0 15,0 0-8-15,0 6-2 0,0 8 0 0,3-1 0 16,-2-2-9-16,-4 0-1 0,3 0-1 0,3 0 0 0,-3-3-2 16,0-2-8-16,3 2 12 0,0-5-4 15,0-3-8-15,-6-5 0 0,6-2 0 0,0-6 0 16,0-3-24-16,0-2-6 0,0-3-2 0,-3 1 0 15,0-7-110-15,0 1-22 0,-3-3-5 0,3 1-527 16</inkml:trace>
  <inkml:trace contextRef="#ctx0" brushRef="#br0" timeOffset="116234.7712">6199 11155 1209 0,'-6'0'108'0,"-3"2"-87"0,3 1-21 0,-3-3 0 15,0 5 154-15,3-2 26 0,0 2 6 0,3 1 1 16,1-1-121-16,-1 3-24 0,3-3-5 0,0 6-1 16,0-1-19-16,5 6-4 0,1 3-1 0,3 5 0 0,3-1-12 0,0 1 0 15,3 3 0-15,0 2 0 0,3 0 0 0,0 3 0 16,-3 2 0-16,2 0 0 0,1 1 0 0,0 2 0 16,-3-3 0-16,0 1 0 0,-3-4 0 0,0 1 0 15,-3-5 0-15,-3 2 0 0,0-3 0 0,-1-2 0 16,-2 0 0-16,3-3 0 0,-6-3 10 0,0-2-1 15,0-2 0-15,0-1 0 0,0-3 2 0,0 1 0 16,-6-3 0-16,6-3 0 0,0-5 1 0,0 0 1 16,0 0 0-16,0 0 0 0,9 0 0 0,0-2 0 15,3-4 0-15,-3-2 0 0,9-5 9 16,-6 0 2-16,6-6 0 0,3 1 0 0,-6-3-1 0,5-3 0 16,1 0 0-16,0 0 0 0,0-2-13 0,0 2-2 15,2-3-8-15,1 1 12 0,-3 2 6 0,-3 3 1 16,0 0 0-16,0 0 0 0,-6 2-10 0,3 3-1 15,-4 0-8-15,-2 1 12 0,-6 4 10 0,3-2 2 0,0 2 0 0,-3 1 0 16,-6-1 8-16,3 3 1 0,-3 0 1 0,-3-2 0 16,0 2-11-16,-3 0-3 0,0 0 0 0,-5 2 0 15,-1-2 2-15,0 1 0 0,0 1 0 0,-3 1 0 16,-3 0-14-16,0 5-8 0,4-3 10 0,-4 3-10 16,-3 3 0-16,3-1 0 0,-3 1 0 0,0 5-10 15,-2 0-107 1,-4 8-22-16</inkml:trace>
  <inkml:trace contextRef="#ctx0" brushRef="#br0" timeOffset="133583.4321">1681 15026 345 0,'-9'0'15'0,"9"0"4"0,0 0-19 0,-6-3 0 0,0 3 0 0,3 0 0 16,3 0 143-16,-9 0 25 0,9 0 4 0,-3 0 2 0,-3 0-127 0,3-3-26 16,3 3-5-16,0 0 0 0,-6 0-16 0,6 0 0 15,-3-2 0-15,3 2 0 0,0 0 19 0,0 0 1 16,-9-3 0-16,9 3 0 0,0 0-6 0,0 0-1 16,-3 0 0-16,3 0 0 0,0 0 15 0,0 0 2 15,-6 5 1-15,3 1 0 0,3-1-20 0,3 3-11 16,-3 3 12-16,6-1-12 0,-6 6 0 0,6 0 0 15,0 2 0-15,3 6-12 0,0 0 12 0,-3 2-12 16,9 6 12-16,-3 0-12 0,-9 2 0 0,6 1 0 16,-1-4 0-16,-5 1 0 0,3-3 24 0,-6-2 4 15,9-3 2-15,-9-1 0 0,0-4 54 0,0-1 10 16,0 1 2-16,-6-3 1 0,3 0-33 0,3-3-6 16,-9 0-2-16,7-2 0 0,-4-3-36 0,3-3-8 0,-6-2 0 15,0-3 0 1,0-3-37-16,6-2-4 0,-6-9-1 0,0 1 0 15,6-3-33-15,-6-2-6 0,0-6-2 0,6-2 0 16,-6-4 27-16,3-1 6 0,3-4 1 0,0 1 0 16,3-6 17-16,0 3 3 0,0 0 1 0,3 0 0 0,0 3 17 0,3-1 11 15,3 4-12-15,3-1 12 0,0 3 0 0,0 0 17 16,6 0-1-16,0 2-1 0,-7 3 26 0,7 0 6 0,6 6 1 0,3-3 0 16,-3 5-32-16,3 0-7 0,-4 3-1 0,4 5 0 15,-6 0-8-15,0 5 0 0,0 1 0 0,0 2 0 16,-4 2 16-16,-5-2 2 0,3 6 0 0,0 1 0 15,-6-1 53-15,-6 4 10 0,6-2 3 0,-6 3 0 16,3 2-4-16,-6 0 0 0,-6 1 0 0,3-1 0 16,3 3-30-16,-9 2-6 0,0-2-2 0,0 0 0 15,-3 0-30-15,0 2-12 0,0-4 11 0,-5 1-11 16,5-1-32-16,-9-1-12 0,6 0-2 16,0 0-531-16,0-2-107 0</inkml:trace>
  <inkml:trace contextRef="#ctx0" brushRef="#br0" timeOffset="134732.5993">1990 15383 1036 0,'0'0'92'0,"-6"0"-73"0,3 3-19 0,-3-1 0 15,0-2 121-15,0-2 21 0,3-1 4 0,-3 0 1 16,6 3-95-16,0 0-18 0,0-2-4 0,0-4-1 15,0-2-29-15,0 3-15 0,6-3 2 0,-3 0 0 16,3 0-41-16,-6 0-8 0,6 0-2 16,0 3 0-16,-3 0-7 0,3 0-1 0,-3 2-1 0,-3 3 0 15,0 0 38-15,0 0 8 0,0 0 2 0,0 0 0 16,0 0 71-16,0 0 14 0,0 0 4 0,9-3 0 0,-9 3-1 0,0 0 0 16,3 0 0-16,6 0 0 0,-3 0-44 0,6 0-9 15,-9-2-2-15,6 2 0 0,0-3-8 0,0 3 0 16,-6 0 0-16,3-3 0 0,0 3 0 0,2-2 16 15,1 2-2-15,0-3-1 0,-6 0-22 0,6 3-5 16,-3 0-1-16,0 3 0 16,3 2 23-16,0-2 5 0,0 2 1 0,0 1 0 0,0-1-4 0,3 3-1 15,-9 0 0-15,6 0 0 0,0 0-1 0,-1 2 0 16,-5 1 0-16,6 2 0 0,0-5-8 0,0 2 8 16,-9 1-8-16,3 0 8 0,0-3 0 0,3 2-8 15,-12 1 12-15,6-3-4 0,-6 2 22 0,6-2 4 0,-9 3 1 16,3-1 0-16,0 4-15 0,-3-4-4 15,1 1 0-15,-4 2 0 0,-3-2 4 0,0 2 1 0,0-3 0 16,0 1 0-16,3 0-5 0,3-4 0 0,-6 1-1 16,3 0 0-16,4-2 4 0,2-1 1 0,-3 0 0 15,3-2 0-15,6-3-20 0,0 0-12 0,0 0 1 16,0 0 1-16,0 0-6 0,0 0-2 0,6 5 0 0,3 0 0 16,2 1 2-16,-2-4 0 0,3 1 0 0,6 0 0 15,-6-3 16-15,-3 5-12 0,3-2 12 16,6-1-10-16,-6 1 10 0,-3 0 0 0,3-1 0 15,-1 1 0-15,1 0 0 0,-3-1 14 0,-3 3-3 0,6 1-1 16,-9-1 20-16,-3-5 4 0,6 8 1 0,-6-3 0 16,0 6 5-16,-6-3 0 0,3 2 1 0,-6 1 0 15,6 2-17-15,-6-2-3 0,0 2-1 0,0-2 0 16,-2 2-20-16,-1 0 0 0,3-2 0 0,-3-1 0 16,-6-2-21-16,6 0-9 0,-3-3-2 15,9 1 0-15,-9-6-138 0,6 0-28 16</inkml:trace>
  <inkml:trace contextRef="#ctx0" brushRef="#br0" timeOffset="135322.0863">2466 15510 1407 0,'0'0'62'0,"0"-3"14"0,-6 3-61 0,4-2-15 15,-7 2 0-15,6-3 0 0,3 3 51 0,0-3 7 16,0 3 2-16,0 0 0 0,0 0-22 0,0 0-4 16,-6-5-1-16,6 5 0 0,0 0-22 0,0 0-11 15,0 0 10-15,0 0-10 0,6-3 0 0,6 3 0 16,-12 0 0-16,8 6 0 0,1-1 0 0,3 3 0 0,0-3 0 0,0 3 0 15,0 3 0-15,3-1 0 0,-6 4 0 0,6-1 0 16,-3 0 0-16,2 0 0 0,1 3 0 0,0 0 0 31,-3 2-24-31,-3-2-4 0,0 3 0 0,3-1-1 16,-3 4-47-16,3-4-8 0,-3 1-3 0,-6-1-559 0</inkml:trace>
  <inkml:trace contextRef="#ctx0" brushRef="#br0" timeOffset="135527.5374">2559 15785 1094 0,'0'0'48'16,"-6"-3"11"-16,0 1-47 0,6 2-12 0,0-6 0 0,0-1 0 16,3-1 156-16,0 2 28 0,3-4 7 0,-3-1 1 15,3-2-144-15,0 2-28 0,3-5-5 0,-1 1-2 0,-2-1-13 0,6 0 0 16,-3 0 0-16,3 0 0 0,-3 0-22 0,0-2-1 15,3 2 0-15,-3 3 0 16,-3 2-105-16,3 0-22 0,6-10-4 0,-3 11-1 0</inkml:trace>
  <inkml:trace contextRef="#ctx0" brushRef="#br0" timeOffset="136184.4509">3109 15375 403 0,'-14'0'17'0,"14"0"5"0,0 5-22 0,0-5 0 16,-9 0 0-16,3 3 0 0,0-3 196 0,6 0 34 16,0 0 7-16,0 0 2 0,-6 3-169 0,6-3-34 0,0 0-6 0,-3-3-2 15,-3 0-11-15,6 3-2 0,0-5-1 0,0 5 0 16,0-3 22-16,0 3 4 0,0 0 0 16,0-5 1-16,0 5-11 0,0 0-2 0,0 0-1 0,6-5 0 15,3 2 6-15,-3 3 2 0,0 0 0 0,3 3 0 16,-1-3-16-16,4 5-3 0,3-2-1 15,0 2 0-15,-3-2-15 0,6 2 8 0,-3 0-8 0,3-2 0 16,-4 2 0-16,1 0 0 0,0 1 0 0,0-1 0 31,0 0-36-31,0 1-9 0,-6-1-3 0,3 3-724 0</inkml:trace>
  <inkml:trace contextRef="#ctx0" brushRef="#br0" timeOffset="136433.8739">3109 15571 1400 0,'0'0'62'0,"0"0"13"0,0 0-60 0,0 0-15 16,-6 0 0-16,6 0 0 0,-6-6 52 0,6 6 8 15,0-2 2-15,0 2 0 0,0 0-6 0,0 0 0 16,6-5-1-16,0-1 0 0,0 4-25 0,3-4-5 15,3 4-1-15,-3-1 0 0,0 3 8 0,3-3 0 16,0 3 1-16,0 3 0 0,3-3-33 0,0 3-12 16,2-1 0-16,-8 1 0 0,6 0-2 0,0-1 0 15,0 4 0-15,0-4-566 16,-3 1-112-16</inkml:trace>
  <inkml:trace contextRef="#ctx0" brushRef="#br0" timeOffset="137095.0918">3773 15171 694 0,'0'0'31'0,"0"0"6"16,0 0-29-16,-6-5-8 0,3 0 0 0,-6-1 0 0,3 1 92 0,3 0 18 15,0 2 3-15,3-2 1 0,-9 0-40 0,6-1-8 16,1 1-2-16,-4 2 0 0,6-2 0 0,-9 2-1 16,3 1 0-16,6 2 0 0,0 0-23 0,-3-3-4 15,0 0 0-15,3 3-1 0,0 0-6 0,0 0-1 16,0 0 0-16,0 0 0 0,-3 6-16 0,0 4-3 15,3-2-1-15,0 5 0 0,0 3-8 0,0 3-11 16,3-1 3-16,0 6 0 0,-3 0 8 0,6 2 0 16,0 1 0-16,-3 2 0 0,3 3 10 0,-3-3-2 15,2 0-8-15,-2-3 12 0,0 1-12 0,3-3 0 16,-6-6 0-16,0-2-10 0,0 0 26 0,0-3 6 16,-6-2 1-16,6-3 0 0,0 0 5 0,0-8 0 15,0 0 1-15,0 0 0 0,0 0-29 0,-6-3 0 0,4-2 0 16,-4-6-10-16,0 1-11 0,3-6-3 15,-6-3 0-15,3 1 0 0,0-4 1 0,6-1 0 0,-9-1 0 0,6-3 0 16,0 1 23-16,0-3 0 0,6 0 0 0,0 2 0 16,0-2 0-16,0 0 0 0,6 3 0 0,-3 2-11 15,6-3 11-15,-3 4 0 0,-1-1 0 0,4 0 0 16,0 3 0-16,0 0 0 0,3 2 0 0,0 1-8 16,3 2 8-16,-9 2 0 0,6 1 0 0,-3 0 0 15,2 2-16-15,-5 3-4 0,0 3 0 0,3 3-1 16,-6-1 33-16,3 3 6 0,0 3 2 0,0-1 0 15,-3 6-9-15,6 0-2 0,-9 0 0 0,3 5 0 0,-3 0 15 16,0 6 2-16,3-3 1 0,-6 2 0 16,0 1-12-16,0 2-3 0,-6-2 0 0,3 2 0 0,-3-3-12 15,0-2 8-15,-3 0-8 0,3 3 0 0,0-4 16 16,-3-1-2-16,0-4-1 0,0 1 0 16,0-1-61-1,0-2-12-15,-3 0-2 0</inkml:trace>
  <inkml:trace contextRef="#ctx0" brushRef="#br0" timeOffset="137583.5976">4086 15452 1558 0,'0'0'69'0,"0"0"15"0,-6 2-68 0,3 1-16 0,3-3 0 0,-9 3 0 16,0-3 56-16,9 0 7 0,-6 0 1 0,6 0 1 15,0 0-45-15,0 0-10 0,-6 5-2 0,6-5 0 16,0 0-8-16,0 8-14 0,0-3 3 0,0 6 1 16,0-1-27-16,3 1-6 0,-3 2-1 0,3-2 0 0,6 2 35 0,-3 0 9 15,3 0 0-15,-9-2 0 0,9-3 8 0,-3 0 7 16,3-3 1-16,-3 0 0 0,5-5 9 0,-2 0 3 16,-3 0 0-16,3-2 0 0,-3-4-4 0,0 1-1 15,3-3 0-15,0-2 0 0,-3-1-11 0,0 1-1 16,-3-4-1-16,3 1 0 0,0 0-10 0,-3 0 8 15,0-3-8-15,0 2 8 0,-3 1-8 0,0 0 0 16,-3 0 9-16,0 0-9 0,0-1 0 0,3 1 8 16,-6 3-8-16,0-1 0 0,0 3 0 0,0 0 0 15,0 3 0-15,-6-1 0 0,3 4 0 0,0-1-12 16,0 1 2-16,0 2 0 16,-2 0-35-16,2 2-7 0,-3 1-2 0,6 5 0 0</inkml:trace>
  <inkml:trace contextRef="#ctx0" brushRef="#br0" timeOffset="137946.6211">4464 15536 1209 0,'0'0'108'0,"0"0"-87"0,0 0-21 0,0 0 0 0,0 0 139 0,0 0 23 15,0 0 5-15,0 0 1 0,0 0-111 0,0 0-21 16,0 0-5-16,0 0-1 15,0 0-30-15,0 0 0 0,9 3-11 0,-6 2 11 0,3 1-24 0,0-1 2 16,2 3 1-16,-2 0 0 16,3 2-15-16,3 1-2 0,-6-1-1 0,9 4 0 0,-6-4 12 0,0 4 3 15,3 1 0-15,-6-1 0 16,3-4-64-16,0 3-13 0,-3 1-3 0,-3-1 0 0</inkml:trace>
  <inkml:trace contextRef="#ctx0" brushRef="#br0" timeOffset="138160.2971">4425 15743 1324 0,'0'0'118'0,"0"0"-94"0,0 0-24 0,0 0 0 16,0-6 197-16,0-2 35 15,3-2 8-15,3-1 0 16,3-5-223-16,0 1-45 0,0-4-8 0,3 1-3 0,-3-4 39 0,5 4 0 0,-2-6 0 0,3 3 0 15,-3-3-28-15,6 3 3 0,-9 0 0 0,6 0 0 16,3 2-145 0,-9 3-29-16,11-13-5 0,-11 13-2 0</inkml:trace>
  <inkml:trace contextRef="#ctx0" brushRef="#br0" timeOffset="139145.013">5125 15359 172 0,'0'0'16'0,"0"0"-16"0,0 0 0 0,0 0 0 0,0-5 130 0,-6-1 23 15,3 1 5-15,0 0 1 0,-3 2-89 0,3-2-18 16,0 0-3-16,3-1-1 0,-9 1 3 0,3 0 0 15,6 0 0-15,-3 2 0 0,0 0 33 0,-3 1 8 16,6 2 0-16,-3-6 1 0,0 1 4 0,3 5 1 16,0 0 0-16,0 0 0 0,0 0-31 0,0 0-7 15,-3-3 0-15,3-2-1 0,3 2-29 0,-3-2-6 16,6 2 0-16,0-2-1 0,0 3-23 0,0-1 8 0,3 3-8 0,0-3 0 16,3 3 8-16,-1-2-8 0,1 2 8 0,0 0-8 15,0 0 0-15,3 2 0 0,3 1 0 0,-9 2 8 16,3 0-8-16,0 1 0 15,6-1-11-15,-10 3 11 16,7-3-49-16,-6 3-4 0,3 3-1 0,-6-3-822 0</inkml:trace>
  <inkml:trace contextRef="#ctx0" brushRef="#br0" timeOffset="139355.4276">5276 15214 403 0,'0'0'17'0,"0"0"5"0,-6-6-22 0,3 1 0 0,0 0 0 0,0-1 0 15,3 6 252-15,0 0 47 0,0 0 9 0,0 0 1 16,-3-2-180-16,3 2-36 0,0 0-7 0,0 0-2 16,0 0-42-16,0 0-9 0,0 0-1 0,-3 5-1 15,3 3-31-15,0 3 0 0,0-1 0 0,3 6 0 16,-3 0 0-16,3 5 0 0,0-2 0 0,-3 4 0 0,3 1-11 16,-3 3 2-16,3-1 0 0,0 1 0 15,-3-1-111-15,0 0-23 0</inkml:trace>
  <inkml:trace contextRef="#ctx0" brushRef="#br0" timeOffset="140039.1803">5601 15544 115 0,'-6'3'10'0,"6"-3"-10"0,0 0 0 0,-3 3 0 15,-3-3 283-15,6 0 54 0,0 0 11 0,0 0 3 16,0 0-218-16,0 0-43 0,0 0-9 0,0 0-1 0,0 0-37 0,6 0-7 16,3-3-2-16,0 0 0 0,3 1-34 0,0-4 0 15,-4 1 0-15,7 2 0 0,-3-2 16 0,3 0-4 16,-3 0-1-16,3-1 0 0,3-2-11 0,-6 0 0 15,3 3 0-15,-1-6 8 0,1-2 0 0,0 3-8 16,0-4 12-16,0-1-4 0,-9-4 5 0,6 1 1 16,3-1 0-16,3-2 0 0,-12 0-4 15,5 0-1-15,-2-6 0 0,3 3 0 0,0 0-9 16,-9 1 0-16,3-4 0 0,0 3 0 0,0 1 0 16,-3-1 0-16,-3 0-10 0,3 3 10 0,-3 0-12 0,0 2 12 15,-3 3-13-15,-3 0 5 0,3 0 8 0,0 6-8 16,-3 2 8-16,0 0-8 0,-3 3 8 0,0-1 12 15,0 6-2-15,0 0-1 0,1 3 18 0,2 2 3 16,-6 6 1-16,6-1 0 0,-3 4-31 0,3 2 0 16,-6 2 0-16,6 3 0 0,-3 0 0 0,3 3 0 0,0 0 0 0,3 0 0 15,0 2 8-15,3 1 0 0,0-1-8 0,0 1 12 16,3-1 7-16,0 1 1 0,0-1 0 0,3-2 0 16,-3 0 2-16,6 0 1 0,-6-6 0 0,3 1 0 15,0-4-7-15,0 4 0 0,0-6-1 0,3 0 0 16,-6-2-47-1,9 0-10-15,-9-1-2 0,5-2 0 0,1 0-22 16,0-3-5-16,0 3-1 0,3-2 0 16,-3-1-105-16,0-2-22 0,6 4-4 0,-3 1-1 0</inkml:trace>
  <inkml:trace contextRef="#ctx0" brushRef="#br0" timeOffset="140395.3193">6196 15661 345 0,'0'0'31'0,"0"0"-31"15,-3 8 0-15,3-3 0 0,0-5 290 0,-3 8 52 16,3-8 10-16,0 0 3 0,0 0-242 0,0 0-48 16,0 0-9-16,0 0-3 0,0 0-41 0,6 0-12 15,3 0 0-15,-3-5 8 0,3 2-8 0,-3-2 0 0,0-3 0 0,0 0 0 16,3 0 0-16,0-3 0 0,0 3 12 0,-1 0-4 15,1 0 10-15,-6-2 2 0,3-1 1 0,0 3 0 16,3-2-9-16,0 2-1 0,-6 0-1 0,3-3 0 16,3 3-10-16,-3 3 0 0,-3 0 0 0,0-1 8 15,0 4-8-15,-3 2 0 0,0 0 0 0,0 0 0 16,0 0 0-16,0 0 0 16,0 0 10-16,0 0-10 0,-6 5 24 0,0 3-1 15,6 3-1-15,0 2 0 0,0 3-4 0,0 0-1 0,0-1 0 0,0 4 0 16,6 2-17-16,-3 0 0 0,-3-2 0 0,6 2-9 31,0 0-38-31,0 0-7 0,-3 1-2 0,3-4-820 0</inkml:trace>
  <inkml:trace contextRef="#ctx0" brushRef="#br0" timeOffset="141364.7273">7119 15264 691 0,'0'0'61'0,"0"0"-49"16,0 0-12-16,0 0 0 0,0 0 179 0,0 0 33 0,0 0 6 0,0 0 2 15,0 0-103-15,0 0-20 0,0 0-4 0,0 0-1 16,-6-5-43-16,0-1-9 0,6-2-1 0,-3 3-1 16,-6 0-10-16,3-1-1 0,-3 1-1 0,0 0 0 15,0-3-1-15,-3 3 0 0,-3-3 0 0,4 2 0 16,-1 1-7-16,-3 0-2 0,-3 0 0 0,3 2 0 15,-3-2-8-15,3 2-8 0,0 0 12 0,1 1-12 16,-4-1 16-16,6 3-3 0,0 0-1 0,0 0 0 16,3 3-12-16,0 2 0 0,3-2 0 0,0 2 0 15,3 0-20 1,0 0-6-16,9 3-2 0,0 3 0 0,0-3 4 0,3 2 0 0,3 1 0 0,0 0 0 16,3-1 9-16,0 1 3 0,-1 2 0 0,1-2 0 15,3 2 12-15,0 0 0 0,-3-2 0 0,-3-1 0 16,3 1 0-16,0-1 0 0,-3-2 9 0,-4 0-9 15,-2 0 20-15,3 0-1 0,0-3-1 0,-3 3 0 0,-9 0 8 0,3 0 2 16,3 3 0-16,-3-3 0 0,-3 0-9 16,-3 0-2-16,3 2 0 0,-3 1 0 0,0-3-17 15,-3 0 8-15,-2 2-8 0,-1-2 0 16,0 0 8-16,-3-3-8 0,0 1 0 0,0-1 0 16,-3-2 0-16,0-1-14 0,1 1 1 0,-4 0 0 15,3-3-27-15,3-3-6 0,-3 0-1 0,0 3 0 16,3-2-139-16,3-1-28 0</inkml:trace>
  <inkml:trace contextRef="#ctx0" brushRef="#br0" timeOffset="142588.4359">7440 15333 403 0,'0'0'36'0,"0"0"-36"15,0 0 0-15,0 0 0 0,-3-3 287 0,-3-2 50 0,6-1 11 0,-6 4 1 16,0-6-226-16,3 3-46 0,6-3-9 0,-3-3-1 16,-6 3-26-16,4-3-5 0,7 1 0 0,-2-3-1 15,-3 2-46-15,0 0-9 0,3 1-1 0,0 2-1 16,3-3 5-16,0 1 1 0,-6 2 0 0,3 3 0 16,3 2 16-16,-6 3-10 0,0 0 10 0,0 0-8 15,12-3 8-15,-6 6 0 0,-6-3 0 0,6 3 0 16,3 2 0-16,-3 3 0 0,0 2 0 0,-3 4 0 15,-3-1 0-15,6 5-13 0,6 6 5 0,-3-3 8 16,-9 6-15-16,6-3 5 0,6-1 1 16,-4 1 0-16,-5 0 9 0,0-3 0 0,6-2 8 15,0-3-8-15,3-1 24 0,-3 1 1 0,0-5 0 0,3 0 0 16,9-1 0-16,-6-5 0 0,-12 1 0 0,9-4 0 16,8-2-14-16,-5-2-3 0,-6-1-8 0,3-2 12 15,0-3-12-15,3 0 0 0,-3-3 0 0,-6 1 0 16,3-4-13-16,0 1 4 0,0 0 1 0,-1-3 0 15,-5 3 8-15,3 0-8 0,0-1 8 0,0-1-8 0,-6-4 8 16,0 3 0-16,3 0 0 0,0 0 8 0,0 1-8 16,-6 1 0-16,-3 1 0 0,6 0 8 0,0 0-8 0,-3-1 11 15,0 4-11-15,-3 2 12 0,3-3-12 16,-6 6 0-16,-2-3 0 0,2 5 0 0,9 3-12 0,-6-5-8 16,-3 5-2-16,0 0 0 0,0 0 22 0,3 5 0 15,6-5 0-15,-3 8 0 0,-6 6 12 0,3-1 4 16,9 0 1-16,-3 3 0 0,-9 2-17 0,9 4 10 15,3 4-10-15,-3-2 8 0,-3 0-18 16,3 2-4-16,-3 1-1 0,3-1 0 0,0 1 15 0,0-1 15 16,-6 3-3-16,3 0-1 0,9 3-3 0,-6 0-8 15,-12-1 12-15,9 1-4 0,3 0-8 0,0 0-17 16,-9-1 4-16,6-1 1 16,3-4-107-16,0-2-21 0,0 0-4 0,0-6 0 0</inkml:trace>
  <inkml:trace contextRef="#ctx0" brushRef="#br0" timeOffset="142990.3595">8030 15650 172 0,'-9'11'8'15,"6"-6"1"-15,0 0-9 0,3 1 0 0,0-6 0 0,-3 5 0 0,-3 0 447 16,6-5 87-16,0 0 18 0,0 0 3 16,0 0-434-16,0 0-86 0,15-2-18 0,-3-4-3 0,-3 1-22 0,-1-6-5 15,4 1-1-15,0-1 0 0,3-5-5 0,-6 3-1 16,0 0 0-16,0 0 0 0,9-1 20 0,-6 1 0 15,-9 3-8-15,3-1 8 0,6 3 0 0,-4 0 9 16,-5 0-1-16,0 3 0 0,0 0 0 0,-3 5 0 16,0 0 0-16,0 0 0 0,0 0 0 0,0 0-8 0,0 0 12 0,0 0-4 15,-9 8 11-15,4 2 1 0,5 3 1 0,-3 3 0 16,-6 3-36-16,3 2-7 0,0 3-2 0,3 2 0 16,-3-2 8-16,0 0 2 15,0 0 0-15,6-1 0 16,3 1-40-16,-3-3-8 0,-6-2-2 0,3-3-811 0</inkml:trace>
  <inkml:trace contextRef="#ctx0" brushRef="#br0" timeOffset="143825.9183">8750 15370 288 0,'0'0'12'0,"0"0"4"0,-3 5-16 0,-3 0 0 15,6-5 0-15,-6 6 0 0,6-6 338 0,0 0 65 16,-3 2 13-16,-3 3 2 0,-3-2-269 0,9-3-53 16,0 0-12-16,0 0-1 0,0 0-24 0,-3 3-5 15,3-3-1-15,-6 0 0 0,6 0-33 0,0 0-8 0,-6-3 0 0,6 3-1 16,0 0-11-16,0 0 12 0,0 0-12 16,0 0 12-16,0 0-12 0,0 0 0 0,0 0 0 0,0 0 0 15,0 0 0-15,12 5 0 0,0 1 0 0,0-4 0 16,0 1-10-16,0 0 10 0,3-1 0 0,-3 1-9 15,0-3 9-15,-1 3-13 0,1-3 5 0,0 0 8 32,0-3-41-32,-3 3-1 0,0-5 0 0,0 2 0 15,-3-2-36-15,0 2-7 0,-3-2-2 0,0-1 0 16,0 1-103-16,-3-3-21 0,-6-5-4 0,6 13-1 0</inkml:trace>
  <inkml:trace contextRef="#ctx0" brushRef="#br0" timeOffset="144009.5263">8798 15161 1674 0,'0'0'36'0,"-3"5"8"0,-3-2 2 0,3 2 2 0,3-5-39 0,-3 5-9 0,0 0 0 0,0 1 0 0,0-1 73 0,3 3 13 16,-3 0 2-16,0 0 1 0,3 2-54 0,0 1-11 16,0 0-3-16,3 2 0 0,0 3-21 0,0 0 0 15,0 5 0-15,0 0 0 0,0 0 0 0,0 0-10 16,3 3 10-16,-3 0-10 15,0 0-22-15,0-1-5 0,0 1-1 16,-3-3-545-16,3 3-109 0</inkml:trace>
  <inkml:trace contextRef="#ctx0" brushRef="#br0" timeOffset="144592.6711">9241 15571 1609 0,'0'0'35'0,"0"0"7"0,0 0 2 0,9 0 2 0,0-6-37 0,-3 1-9 0,6-3 0 0,0 0 0 16,0-5 8-16,0-3-8 0,2-2 12 0,1-1-4 15,-3-5-8-15,3 1-9 0,0-1 9 0,0 3-13 0,0-3-3 0,3-3 0 16,-6 3 0-16,-1-2 0 0,7 0 5 0,-6-1 1 15,0 3 0-15,-3-2 0 0,0-1 10 0,0 1 12 16,0-1-2-16,3 1-1 0,-6-3-9 0,3 2 8 16,-3 1-8-16,0-1 8 0,-4 1 1 0,1 0 0 15,-3 2 0-15,0 5 0 0,-3 1-9 0,-2 4 0 16,2 4 0-16,0 2 0 0,-6 0 21 0,3 5 3 16,-3 3 0-16,0 0 0 0,3 3 57 0,-3 2 12 0,-3 3 3 0,3 3 0 15,-3-3-48-15,0 8-10 16,0 0-2-16,0 5 0 0,4-3-16 0,-4 3-4 15,3 1-1-15,0 1 0 0,3 1-15 0,0 3 0 16,3-1 0-16,0 6 0 0,0 0 0 0,6 2 0 0,3 0 0 16,-3 1 0-16,0-1-10 0,3 1 10 15,3-1-8-15,-3 0 8 0,3-5-16 0,-3 1 3 0,5-7 0 0,1 1 0 32,-6-5-15-32,3-3-4 0,0-3 0 0,0-3 0 15,0-2-116-15,3-2-23 0,-3-4-5 0</inkml:trace>
  <inkml:trace contextRef="#ctx0" brushRef="#br0" timeOffset="144991.604">9756 15536 1094 0,'0'0'97'0,"0"0"-77"16,0 0-20-16,0 0 0 0,0 0 165 0,0 0 30 15,0 0 5-15,0 0 2 0,3-5-145 0,-3 0-29 16,3-1-5-16,3 1-2 0,0-3-13 0,0 0-8 16,0 0 8-16,0 0-8 0,3-2 0 0,0 2-8 15,-3 3 0-15,3-3 0 0,-4 5 8 0,4-2 0 0,-3 2 0 0,0 0 0 16,-6 3 0-16,0 0 0 0,9 3 0 0,-9-3 0 15,6 8 0-15,-3-3 0 0,3 3 0 0,-3 3 0 16,-6-1 0-16,0 1 0 0,3 2 0 0,-3 3 0 16,3 0 12-16,-3 0 5 0,0 0 1 15,0 2 0-15,3-2 15 0,0 0 3 0,0 0 1 0,0 0 0 16,3-3-17-16,-3 3-4 0,3-3-1 16,0-2 0-16,3-1-15 0,3 1-13 0,0-3 2 0,0 0 1 31,0-3-32-31,0-2-6 0,3-3-2 0,0-6-833 0</inkml:trace>
  <inkml:trace contextRef="#ctx0" brushRef="#br0" timeOffset="146190.8393">10420 15330 604 0,'0'0'27'0,"0"0"5"0,0 0-32 0,0 0 0 0,0 0 0 0,0 0 0 0,0 0 76 0,0 0 9 16,0 0 2-16,0-5 0 0,0 5-12 0,0 0-3 16,3-6 0-16,-3 6 0 15,0 0 5-15,3-2 1 0,-3 2 0 0,3-6 0 0,-3 6-11 0,0-2-3 16,0-3 0-16,0 5 0 0,3-6-20 0,0 4-5 15,-6-4-1-15,3 1 0 0,0 0-3 0,-3-1-1 16,0 1 0-16,0 0 0 0,0-3-10 0,0 3-1 16,-3-3-1-16,3 2 0 0,3-2-12 0,-3 3-2 15,-3 0-8-15,-3-3 12 0,3 3 1 0,0 2 0 16,-3-2 0-16,3-1 0 0,-6 1 2 0,0 0 0 16,4 2 0-16,-1 1 0 0,0-4-6 0,0 6-1 15,-3 0 0-15,0 0 0 0,0 0-8 0,3 0 0 16,0 3 0-16,0 0 0 0,3-1 0 15,0-2 8-15,0 3-8 0,3-1 0 0,3-2 0 0,0 0 0 16,-3 8 0-16,6-2 0 0,3 4-10 0,0 3-1 16,0 1 0-16,3-1 0 0,6 3-1 0,-3 0-1 0,3 0 0 15,0 2 0-15,0 1 13 0,2-4 0 16,1 4 0-16,-3-3 0 0,0 0-8 0,0-3 8 0,0 0 0 16,-3-2-9-16,-3 2 9 0,0-2 0 0,-3-1 8 0,3-2-8 15,-4 3 17-15,-2-3-1 0,-3 0 0 0,0 0 0 16,0-1 10-16,-3 1 2 0,0-2 0 0,1 2 0 15,-4 0-28-15,-3 0 0 0,0-3 0 0,0 3 0 16,3 0-12-16,-3 0-8 0,-3-3-2 0,-3 3 0 16,3 0 13-16,0 0 9 0,-3-3-12 0,4 3 12 15,-1-5-24-15,0-1 3 0,3-2 0 0,0 0-606 16,0 0-121-16</inkml:trace>
  <inkml:trace contextRef="#ctx0" brushRef="#br0" timeOffset="147077.49">10720 15407 748 0,'0'0'67'0,"0"0"-54"15,-3 0-13-15,-2 0 0 0,2 0 182 0,3 0 34 16,-3-3 6-16,-3 0 2 0,0 1-109 0,3-4-22 15,-3 1-4-15,3 0-1 0,0 0-43 16,-3-1-9-16,3 1-1 0,0-3-1 0,0 0-18 0,3 0-4 16,-3-2-1-16,3 2 0 0,3 0-11 0,0-3 0 15,0 3 0-15,3 0 0 0,3-2 0 0,0 2 0 16,0 0 0-16,3 0-11 0,2 0 11 0,-2 3 0 16,0-1 0-16,3 1 0 0,0 2 0 0,0 1 0 15,0 2 0-15,-3 0 0 16,3 5-28-16,-4-2-8 0,-2 2 0 15,3 3-1-15,-3 3 26 0,0-1 11 0,-3 6-8 0,0 3 8 0,0-1 0 16,0 3 0-16,-3 3 9 0,3 0-9 0,0 0 36 0,0-3 0 16,3 0 0-16,0-3 0 0,0 1-9 0,2-3-2 15,-2-3 0-15,3 0 0 0,0-2-16 0,3-3-9 16,0 0 10-16,-3-3-10 0,3-2 0 0,0-3-13 0,-3 0 1 16,2-3 0-16,-2-2-7 0,3-3-1 0,-3 0 0 0,0-3 0 15,0-2 6-15,0-3 1 0,-3 0 0 0,3-2 0 16,-3-1-1-16,-3 1 0 0,2-3 0 0,-2-1 0 15,-3 4 14-15,3-3-9 0,0 0 9 0,-3 2-8 16,-3-2 8-16,0 2 0 0,0 1 10 16,-3-1-10-16,0 1 17 0,0 5-2 0,-6-1-1 0,3 1 0 15,-2 3 0-15,-1-1 0 0,0 3 0 0,0 0 0 16,0 3-3-16,0 0-1 0,0-1 0 0,3 6 0 16,-3-2-2-16,0 4 0 0,0-2 0 0,3 6 0 15,-3-1-8-15,3 3 0 0,0 2-12 0,3 1 12 16,-2 5-19-16,-1 2 4 0,3 3 1 0,0 6 0 15,0 2 3-15,0 3 1 0,3 0 0 0,0 2 0 16,0 0 10-16,3 3 0 0,-3 3 0 0,3 0-8 16,0 2 16-16,0 0 3 0,3 3 1 0,-3 0 0 0,-1-2-12 15,4-9 10-15,-3-2-10 0,0-6 10 0,0-5-10 0,-3-2 0 16,3-3-10-16,-3-3-592 16,0-5-118-16</inkml:trace>
  <inkml:trace contextRef="#ctx0" brushRef="#br0" timeOffset="147527.8308">11477 15602 1785 0,'0'0'159'0,"0"0"-127"0,0 0-32 0,0 0 0 16,0 0 65-16,0 0 7 0,8-2 2 0,-2-1 0 0,3-2-61 0,0 2-13 15,3-2 0-15,-3-3 0 0,3-3 0 0,-3 4 0 16,3-1-9-16,-3 0 9 16,0 0-32-16,0 2-3 0,-3 1 0 0,0 2 0 15,-6 3 1-15,0 0 0 0,0 0 0 0,0 0 0 0,2 8 34 0,-2 0 0 16,0 3 8-16,0 2-8 0,-2 3 27 0,-1 0-1 16,-3 2 0-16,3 4 0 0,0-1 17 0,0 0 3 15,0 5 1-15,3-2 0 0,-3-3-11 16,3 1-1-16,-3-1-1 0,3-3 0 0,0-2-34 15,3-3 0-15,0-5 0 0,3 3 0 16,-3-3-42-16,3-6-9 0,5 1-1 0,-2-3-867 0</inkml:trace>
  <inkml:trace contextRef="#ctx0" brushRef="#br0" timeOffset="148339.1496">11980 15423 864 0,'0'0'38'0,"0"0"8"0,0 0-37 0,0 0-9 16,0 0 0-16,0 0 0 0,0 0 245 0,-3 5 47 15,3-5 10-15,0 0 2 0,0 0-220 0,0 0-44 16,0 0-9-16,0 0-2 0,0 0-29 0,0 0 0 16,8 0 0-16,1-3 0 0,-3 1 0 0,6-1 0 0,0 3 0 0,3-3 0 15,-3 1 8-15,3 2-8 0,0 0 0 16,3-3 0-16,-4 3 0 0,1 3 0 0,3-3 0 0,-3 0 0 31,0 0-116-31,-3 0-17 0,-3 0-3 0</inkml:trace>
  <inkml:trace contextRef="#ctx0" brushRef="#br0" timeOffset="148547.0137">12093 15198 1720 0,'0'0'76'0,"-3"8"16"0,0 0-73 0,3-1-19 0,-6 4 0 0,3-3 0 16,3 3 70-16,-3 2 10 0,0 3 3 0,0-3 0 15,3 3-57-15,0 0-11 0,0 0-3 0,0 2 0 16,0 3-12-16,0-2 0 0,3 2 0 0,-3-3 0 16,0 4-52-16,0-1-4 0,6 0-1 0,-6 0-799 15</inkml:trace>
  <inkml:trace contextRef="#ctx0" brushRef="#br0" timeOffset="149523.5967">12646 15481 403 0,'0'0'36'0,"-3"2"-36"0,-3-2 0 0,3 3 0 16,-3-3 224-16,6 0 37 0,-3 0 8 0,-2 3 2 15,2-3-143-15,3 0-29 0,0 0-6 0,-6 0-1 16,6 0-24-16,0 0-4 0,0 0-2 0,-6 0 0 16,6 0-17-16,0 0-3 0,0 0-1 0,0 0 0 15,0 0-22-15,0 0-5 0,0 0-1 0,6 0 0 16,3-3-13-16,2 3 0 0,1-3-9 0,3-2 9 15,6 0 0-15,-3-6 0 0,0 1 0 0,3-4 0 16,-4-1 0-16,1-7 0 0,3 1-11 0,-3-3 11 16,0-2 0-16,0 0 0 0,-3-1 0 0,-1 1 0 15,1-1 0-15,-3 1-8 0,-3-1 8 0,3 3-10 0,-6 3 1 16,3 0 0-16,-3 0 0 0,-3 5 0 0,0-2 9 0,0 4 0 16,-3 1 0-16,0 0 0 0,-3 0 0 0,0 2 12 15,0 0-2-15,-3 1-1 0,3 2-9 0,-3 3 0 16,0-3 0-16,0 0 0 0,-3 2 0 0,0 1-9 15,0 3 9-15,0-4-13 0,-2 6 2 0,2 0 1 16,-3 0 0-16,-3 6 0 16,0 1-37-16,3 4-7 15,0 0-2-15,0 4 0 0,-3 4 44 0,3 2 12 0,3 0 0 0,1 3 0 16,-1 3 9-16,6-1 7 0,-3 3 0 0,6 0 1 0,0 0 6 0,3 3 1 16,0-3 0-16,0 3 0 0,6-3-4 0,-3-2-1 15,-1-6 0-15,4 0 0 0,0-3-11 0,3-2-8 16,-3-2 9-16,3-4-9 15,0-2-29-15,0-3-12 0,3 1-3 0,-3-6 0 16,3 0-124-16,-1-6-26 0,1 4-5 0,0-4-1 0</inkml:trace>
  <inkml:trace contextRef="#ctx0" brushRef="#br0" timeOffset="149998.5049">13271 15282 345 0,'-6'6'31'0,"0"-1"-31"0,1 3 0 0,-1-3 0 0,0 0 370 0,-3 1 68 15,3-1 14-15,0-5 2 0,0 0-354 0,3 0-70 16,-3-3-14-16,3 1-4 31,0-1-51-31,3 3-10 0,0 0-3 0,6-5 0 0,-6 0 10 0,6 2 2 0,3 0 0 0,0 1 0 0,3 2 23 16,0 0 5-16,-1 2 0 0,4 1 1 15,0 0 11-15,-3-1 9 0,3 3-1 0,-3 1-8 0,0-1 16 0,-3 0-4 16,3 1-1-16,-3-1 0 0,-1 0 7 0,1 0 2 16,-3 1 0-16,-3-1 0 0,0 0-6 0,0 3-1 15,-3-8 0-15,0 8 0 0,0-2 3 0,-3 1 0 16,3-7 0-16,-3 8 0 0,-3-2-16 0,3 2 0 0,-3-3 0 16,3 0 0-16,-2 1-12 0,2-1-4 15,3-5-2-15,0 0 0 0,-3 5 4 0,3-5 1 16,0 0 0-16,0 0 0 0,3 8 13 0,0 0 0 0,2 0 0 0,1-3 0 15,3 3 0-15,-3-3 0 0,3 3 0 0,-3 0-12 16,3 0 12-16,-3 0 0 16,3 3 12-16,-3-3-12 0,0 2 0 0,-3-2 0 0,3 3 0 0,0-1 0 15,-6 1 23-15,3 2 4 0,-3-2 1 0,-3 2 0 16,-3 0 13-16,0 0 3 0,3 1 1 0,-3-1 0 16,0 3-25-16,-3-3-6 0,0 0-1 15,0 0 0-15,-3 1-13 0,0-1-16 0,1-2 3 0,2-1 1 31,-3-5-98-31,3 1-19 0,-3-4-4 0,3-4-1 0</inkml:trace>
  <inkml:trace contextRef="#ctx0" brushRef="#br0" timeOffset="151016.5619">14164 15240 518 0,'0'0'46'0,"0"0"-37"0,0 0-9 0,0 0 0 15,0 0 312-15,0 0 61 0,0 0 12 0,0 0 3 16,-6 0-261-16,-3-3-52 0,4 3-11 0,-4 0-1 15,0-2-45-15,-3-1-9 0,0 0-1 0,-3 1-8 16,3-1 0-16,-3-2-9 0,0 2-1 0,-3 1 0 16,4-4 2-16,-4 4 0 0,0-4 0 0,0 4 0 15,3-1 8-15,-3 0 0 0,3 1 0 0,3-1-8 0,1 0 8 0,-1 3 0 16,0 0 0-16,3 3 0 0,3 0-11 0,0-1 0 16,0-2 0-16,6 0 0 0,0 0 11 0,0 0-13 15,3 6 5-15,3 2 8 0,0 2-27 0,3 1 3 16,0-3 0-16,3 2 0 0,-1 1 8 0,1-1 1 15,6 1 1-15,-3 0 0 0,0-1 14 0,3-2 0 16,-6 0 0-16,3 0 0 0,0 3 0 0,-4-3 0 16,-2-1 0-16,0 1 0 0,0-2 12 15,-3 2 4-15,0 0 2 0,-6 0 0 0,3-1 8 0,-6 1 2 16,0 0 0-16,0 0 0 0,-3 3-10 16,0-6-2-16,0 6 0 0,-3-3 0 0,0 2 4 0,-5-2 0 15,2 0 0-15,0 0 0 0,0 0-4 0,-3-3 0 16,0 1 0-16,0-4 0 0,0-2-32 0,0 0-8 15,1 0 0-15,2-2-1 16,0-1-113-16,3 0-22 0</inkml:trace>
  <inkml:trace contextRef="#ctx0" brushRef="#br0" timeOffset="152151.8209">14388 15251 748 0,'0'0'67'16,"0"0"-54"-16,0 0-13 0,0 0 0 0,0 0 191 0,0 0 35 0,0 0 7 0,3-6 2 15,3 4-167-15,-4-4-34 0,4 1-6 0,0 2-2 16,3-2-26-16,0 0 0 0,0 0 0 0,3-1 0 16,0 4 0-16,-3-4 0 0,0 1 0 0,3 2 0 15,3 1-8-15,-3 2 8 0,-4 0 0 0,4 2 0 16,-3 1 0-16,0 0 0 0,0 5 0 0,3-3 0 16,-6 5 30-16,3 1 1 0,0 0 0 0,3 2 0 15,-3 0-15-15,0 0-2 0,0 1-1 0,0 1 0 16,2 4-5-16,-2-3-8 0,0 0 11 0,3 0-11 15,0-3 12-15,-3-3-12 0,0 4 12 0,3-6-12 16,0 0 29-16,-3-6-1 0,3 1 0 16,0-1 0-16,-4-2-12 0,4-2-4 0,-3-1 0 15,0-2 0-15,3-6-3 0,-3 1-1 0,3-4 0 0,-3 1 0 16,-3-3-8-16,0 0 0 0,3-2 0 0,-3-1 0 16,0-2 0-16,0 0 0 0,-3 3 0 0,0-4 0 15,-3 1 0-15,-3 0 0 0,0 3 0 0,0-4 0 16,0 4-12-16,-3 2-4 0,-3-3 0 0,0 6-1 15,3 0 9-15,-3 2 8 0,0 1-12 0,0 2 12 16,0 3 0-16,3-1 0 0,-3 6 0 0,0-2 0 0,0 4 8 0,3-2 0 16,-2 6-8-16,2-4 12 0,-3 4-12 0,3 2 8 15,0 2-8-15,0 3 0 0,3 1 0 0,0 4 8 16,0 1-8-16,3 4 0 0,0 7 0 0,0 1 0 16,0 4 0-16,3 2 0 0,-3 2-24 0,0 1 0 15,0 0-1-15,3-1 0 0,-3 1 25 0,3 2-10 16,-3-2 10-16,0 0 0 0,0-3-21 0,0 0 2 15,0-5 1-15,-3-3 0 16,3-5-13-16,0-3-2 0,0-5-1 0,0-3-494 16,0-5-98-16</inkml:trace>
  <inkml:trace contextRef="#ctx0" brushRef="#br0" timeOffset="152695.5943">15042 15468 172 0,'0'0'16'0,"0"7"-16"0,0 1 0 0,0-8 0 0,0 0 392 0,0 0 75 15,0 8 15-15,0-8 3 16,0 0-393-16,0 0-78 0,0 0-14 0,0 0 0 16,0 0-76-16,3-5-9 0,3-3-2 15,0 3 0-15,0-3-9 16,0 3-1-16,3-1-1 0,0 4 0 0,-3-1 66 0,3 0 12 0,0 3 4 0,0 3 0 16,0-3 48-16,0 3 9 0,-3 2 3 0,0 0 0 0,0 1-20 0,-1-1-3 15,-2 3-1-15,0 0 0 0,0-3-3 0,-3 3-1 16,0 0 0-16,0 0 0 0,-3 2-16 0,0-2-9 15,0 0 1-15,-2 3 0 16,-1-1-16-16,-3-2-4 0,3 3 0 0,0-6 0 16,-3 3-54-16,3 0-11 0,0-3-3 0,0 1 0 0,3-4 77 15,3-2 19-15,-6 3 0 0,6-3 0 0,0 0 20 0,0 0 8 0,0 0 2 0,0 0 0 16,6 3-19-16,3-1-11 0,-3-2 12 16,3 0-12-16,-3 0 20 0,3 3-4 0,3 0 0 15,-3-1 0-15,-1 4 0 0,1-4 0 0,3 3 0 16,-3 3 0-16,-3 0 26 0,0 3 5 0,3-3 1 0,-3 2 0 15,0-2 25-15,-3 6 6 0,-3-6 1 0,3 2 0 16,-6 3-23-16,3 1-4 0,-3-1-1 16,-3-3 0-16,3 1-52 0,-6 0 0 0,0-3 0 15,-3 2 0 1,0-5-113-16,-6 1-18 0,-26-1-3 0,5 0-1 0</inkml:trace>
  <inkml:trace contextRef="#ctx0" brushRef="#br0" timeOffset="154598.6939">1648 16513 172 0,'-3'2'16'0,"-3"1"-16"0,3 0 0 0,-3-1 0 16,3 1 296-16,-6 0 56 0,9-3 11 0,-3 0 2 15,-3 2-279-15,6-2-56 0,0 0-11 0,0 0-3 0,-3 5-28 0,-3-2-7 16,6 0-1-16,-3 5 0 16,0-6-7-16,3 6-1 0,0 6-1 0,0-1 0 0,0 5 29 0,3 3-9 15,0 6 9-15,3-1 0 0,-6 6 0 0,9 2 0 16,-9-2 0-16,3 0 0 0,6 2 8 0,-6 3 0 16,3 0 0-16,-6-2 0 0,0 2-8 0,0 0 8 15,0-3-8-15,0-2 8 0,-9-3 16 16,3-2 4-16,3-1 1 0,-6-5 0 0,6-2 11 0,-9-1 3 15,6-4 0-15,3-1 0 0,-6-5-19 0,-2 0-4 16,5-6-1-16,-3-4 0 0,3-4-19 0,-3-4-17 16,3-3 3-16,3-6 1 15,-6-5-29-15,6-5-6 0,3-11 0 16,0 1-1-16,0 2-19 0,0-6-4 0,3 1-1 0,6-3 0 16,0 3 27-16,0-1 6 0,-3-7 0 0,9 2 1 0,-4 1 28 15,7 5 11-15,-6-1-8 0,9 4 8 0,-9 4 11 0,6 3 7 16,6 1 2-16,-7 7 0 0,1 0 20 0,-3 5 4 0,3 6 0 15,-6 0 1-15,6 2-12 0,-6 6-2 0,6 8-1 16,-9-1 0-16,5 4 13 0,-2 2 2 0,3 5 1 0,-6 5 0 16,3 4-6-16,-3-1 0 0,-6 5-1 0,6 6 0 15,-9 2-10-15,3 3-1 0,-3-2-1 16,0-1 0-16,-3 3-8 0,-3 0-2 16,3-5 0-16,-6 0 0 0,0 0-17 0,-3-3 0 0,0-3 0 0,0 1-565 15,-8-4-112-15</inkml:trace>
  <inkml:trace contextRef="#ctx0" brushRef="#br0" timeOffset="156890.4653">2112 16960 979 0,'0'0'87'0,"0"0"-70"0,0 0-17 0,0 0 0 16,0 0 100-16,0 0 17 0,0 0 3 0,3-5 1 16,9-1-111-16,-3 1-22 0,-3-3-5 0,6 0-1 15,0 0-11-15,0 3-3 0,-3-6 0 0,-3 6 0 16,6 0-44-16,-10-1-10 0,7 4-2 0,-3-1 0 16,0 0 18-16,-6 3 3 0,0 0 1 0,0 0 0 0,0 0 66 0,6 8 16 15,-6 3 1-15,0 0 1 0,-6-4 18 0,6 4 3 16,-3 2 1-16,0 3 0 0,-3-3-28 0,3 1-4 15,-3 1-8-15,4-1 11 0,2 2 1 0,-9-3 1 16,6 0 0-16,-6 0 0 16,9 3 22-16,0-5 4 0,-6-1 1 0,3 1 0 15,6-6-23-15,-3-2-4 0,6 2-1 0,-3-5 0 0,3 0-12 0,0 0 0 16,0 0 0-16,2-5 0 0,1 2 0 0,3-2 0 16,0 0 0-16,0-3 0 0,0 2 24 0,3-2-2 15,-6 3 0-15,3 0 0 0,-3 2 22 0,-3-2 5 16,3 5 1-16,-4 0 0 0,-5 0 6 0,0 0 2 0,0 0 0 0,0 0 0 15,9 5-2-15,-9 3 0 0,0 0 0 16,0 5 0-16,0 1-17 0,0 1-4 0,-9 1-1 0,4 3 0 16,-4-1-19-16,3 1-4 15,-9-1-1-15,3 1 0 0,-3-1 2 0,6 1 1 0,-9-1 0 16,6 1 0-16,-9-3-4 0,7 2-1 0,8-4 0 16,-9 1 0-16,0-4 8 0,6 2 0 0,-3-5 1 15,3 3 0-15,0-6-17 0,6 0 0 0,-6 1-11 0,9-6 11 31,0 0-35-31,0 0 0 0,0 0 0 0,0 0 0 16,0 0-57-16,0 0-12 0,0 0-3 0,0-6-660 0</inkml:trace>
  <inkml:trace contextRef="#ctx0" brushRef="#br0" timeOffset="157486.8659">2532 17137 1209 0,'0'0'108'0,"0"0"-87"0,0 0-21 0,-3 5 0 15,3-5 116-15,-3 8 20 16,3-8 3-16,0 11 1 0,3-3-112 0,6 0-28 0,-6-3 0 0,3 6 0 16,6-3-11-16,0 2-7 0,-3-2-2 0,8 0 0 15,-2-3-3-15,-3 1-1 0,3-1 0 0,-6-2 0 16,-3 2 24-16,9-3 0 0,-3-2 0 0,-3 0 0 15,-6 0 13-15,3-2-2 0,-6 2-1 0,12-3 0 16,-12-2 39-16,8 0 8 0,-8-3 2 0,6 0 0 16,0 0-38-16,-6 0-7 0,0-3-2 0,0 1 0 15,0 2-12-15,-6 0 0 0,3 0 8 0,0 0-8 16,3 3 0-16,-8-1 0 0,8 1 8 0,-9 0-8 16,9 5 0-16,0 0 0 0,-3 2 0 0,3-2 0 15,-6 6 16-15,3-1-2 0,3 6-1 0,0-3 0 16,0 2-5-16,3 3 0 0,3 1-8 0,-3 4 12 0,6 1-12 15,-6-1 0-15,2 3 0 0,7 0-10 0,-9 1 10 16,3-1 0-16,-3 0 0 0,0 0 0 16,0 0 8-16,0 0 3 0,-6-2 1 0,3 2 0 15,-3-2 36-15,0-1 7 0,0-2 1 0,-6-3 1 0,0 3-24 0,1-3-5 16,-1 1 0-16,3-4-1 0,-3 1-18 0,0-3-9 16,-3 2 10-16,-3-4-10 15,0-1-38-15,0-2-14 0,0-1-2 0,3-4-594 16,-2-4-118-16</inkml:trace>
  <inkml:trace contextRef="#ctx0" brushRef="#br0" timeOffset="157823.7833">3160 17076 979 0,'0'0'87'15,"-6"6"-70"-15,0-4-17 0,3 3 0 16,-6 1 166-16,3-1 30 0,0 0 5 0,0-2 2 16,-3 0-93-16,3-3-18 0,3 5-4 0,0-2-1 15,3-3-43-15,0 0-9 0,0 0-2 0,0 0 0 0,0 0-33 16,0 0 0-16,3 0 0 0,6 0 0 0,0 5 11 0,3-3-2 15,-3-2 0-15,0 0 0 0,9 3-9 0,-9 0 0 16,3-3 0-16,3 5-11 0,0-2-8 0,-4 2-1 16,1-2-1-16,-3 5 0 15,3-6-44-15,0 4-9 0,-3-1-2 0,-3 3 0 16,3-3-94-16,-6 3-19 16,3 3-4-16</inkml:trace>
  <inkml:trace contextRef="#ctx0" brushRef="#br0" timeOffset="158017.8713">3222 17246 871 0,'0'0'38'0,"0"0"9"0,-5-3-38 0,5 3-9 0,-9 0 0 0,3 0 0 16,0 0 67-16,6 0 11 15,0 0 2-15,-9 3 1 0,3-3-10 0,6 0-3 16,0 0 0-16,-6 7 0 0,0-1-12 0,6-6-4 0,-3 8 0 0,3-8 0 16,0 8 4-16,0-3 0 0,0-5 0 0,3 8 0 15,3-3-34-15,6 0-6 0,-3-2-2 0,-3 0 0 16,3 2-14-16,2-2 0 0,4-1 0 0,-6-2 0 31,6-2-84-31,-3 2-14 0,3-3-2 0</inkml:trace>
  <inkml:trace contextRef="#ctx0" brushRef="#br0" timeOffset="158772.2863">3818 16867 921 0,'-3'8'40'0,"3"-8"10"0,-6 8-40 0,3 0-10 0,0 0 0 0,0 0 0 16,3 0 254-16,0 0 49 0,3 2 9 0,-3-2 3 15,6 3-266-15,0 2-49 0,-3 0-17 0,3 3 0 16,-6 0-31-16,3 5-5 0,0 0-2 0,0 1 0 15,-3-4 6-15,-3 3 1 0,3-2 0 0,0-1 0 0,-6 1 80 0,6-3 17 16,-6 0 3-16,3-3 1 0,-6-3-2 0,3 1-1 16,3-3 0-16,0-3 0 0,-3 3-30 0,0-5-7 15,3-3-1-15,-3 0 0 0,6-6-12 0,-9 1-8 16,3-3 8-16,0 0-13 0,3-5 13 0,0-3-11 16,0 0 11-16,3-5-10 0,0-8 10 0,0 3 0 15,0-1-9-15,6 1 9 0,-3-3 0 16,3-1-9-16,3 7 9 0,0-1 0 0,3 0-8 15,0-2 8-15,3 4 0 0,-3 1 0 0,9 3-14 0,-4-1 4 16,4 1 1-16,0-1 0 0,0 3-12 0,0 3-3 16,-3 0 0-16,-3 2 0 0,2 3 9 0,1 3 2 15,-9-3 0-15,3 5 0 0,-3 3 13 0,0 0 12 16,3 3-3-16,-12-3 0 0,0 5 36 0,3 3 7 0,3 3 2 0,-6-1 0 16,0 1-26-16,-6 0-4 0,3 5-2 15,-3-3 0-15,-3 3-1 0,3 0 0 0,0-1 0 16,-3-1 0-16,3 1-12 0,-3-1-9 0,-3-1 12 0,3-2-12 31,-3-1-22-31,4 1-11 0,2-1-3 0,-3-4-907 0</inkml:trace>
  <inkml:trace contextRef="#ctx0" brushRef="#br0" timeOffset="159216.1768">4148 17177 460 0,'0'13'20'0,"0"-8"5"0,0 1-25 0,0 2 0 15,0-1 0-15,0 1 0 0,6 0 227 0,-3-2 40 16,3-4 8-16,0 4 1 0,-3-6-222 0,-3 0-45 16,6 0-9-16,3 0 0 0,-3-3 0 0,0 0 0 0,0-2 8 0,-3 0-8 15,3-1 36-15,0 1 1 0,-6-3 1 0,3 0 0 16,-3 0 10-16,0 0 3 0,0-2 0 0,0 2 0 15,0 0-22-15,0-3-4 16,-3-2-1-16,3 2 0 0,-9-2-24 0,6 3 0 0,-3-1 0 0,3 1 0 16,-6-1-17-16,3 3-3 0,-3 3 0 0,3-3 0 15,-3 2 0-15,3 4 0 0,0-1 0 0,-3 3 0 16,3-2 5-16,0 2 1 0,-3 2 0 0,3-2 0 16,1 3-44-1,5-3-9-15,-3 8-1 0,3 0-1 0</inkml:trace>
  <inkml:trace contextRef="#ctx0" brushRef="#br0" timeOffset="159782.5922">4413 17084 1648 0,'0'0'73'0,"-3"5"15"0,0 3-70 0,0-2-18 16,0-1 0-16,3-5 0 0,-6 5 56 0,3 1 7 0,0-1 1 0,0 0 1 16,3 0-46-16,0 3-10 0,0-2-1 0,3 2-8 15,0-3-13-15,6 3-10 0,-6 5-1 0,3-2-1 16,0 2 15-16,3-3 10 0,0 1-12 0,3 2 12 15,-3-2-9-15,0-3 9 0,0-3 0 0,-3 0-9 16,3 1 9-16,-4-4 0 0,4-2 0 0,-3 0 0 16,3-2 9-16,0-1 1 0,-6-2 0 0,6-1 0 15,-3 1 2-15,3 0 1 0,-9-3 0 0,6 0 0 16,0 0-4-16,-3 0-1 0,3 0 0 0,-6-2 0 16,0 2-8-16,3 0 12 0,-3 0-12 0,3 2 12 15,-6-1-4-15,3 7 0 0,0 0 0 0,0 0 0 16,0-6 11-16,0 6 1 0,0 0 1 0,0 0 0 15,0 0-21-15,0 0 0 0,0 0 0 0,0 0-8 16,0 6 8-16,6 1 0 0,0 1 8 0,0 3-8 16,3 0 0-16,-6 4 0 0,6 4 0 0,-1-3-12 15,1 2 12-15,3-2-8 0,-9 3 8 0,3-1-8 0,3 1 8 0,-3-1 9 16,0 1-1-16,-3-3-8 0,0 0 41 0,-3-3 2 16,0 0 0-16,0 3 0 0,-3-3-3 0,0-2 0 15,-3 2 0-15,0-2 0 0,0 2-20 0,-3-5-5 16,-3 2-1-16,0-2 0 0,1 0-24 0,-4 0-5 15,-3 0-1-15,3-5 0 16,-3 2-34-16,3-2-7 0,-6-3-2 0,6 0-909 16</inkml:trace>
  <inkml:trace contextRef="#ctx0" brushRef="#br0" timeOffset="160243.2779">5157 17148 979 0,'0'0'87'0,"0"0"-70"16,0 0-17-16,9 0 0 0,0 0 167 0,3-3 29 15,-3 3 7-15,3 0 1 0,3-3-115 0,0 1-22 16,0-1-5-16,-1 0-1 0,1-2-41 0,6 2-9 0,0-2-2 0,-3 0 0 16,3 0-9-16,-6-1 0 0,-1 1 0 0,4 2-11 31,0-2-102-31,-6 2-21 0,3 1-4 0,-9-1-590 0</inkml:trace>
  <inkml:trace contextRef="#ctx0" brushRef="#br0" timeOffset="160447.9959">5223 16970 979 0,'0'0'43'0,"-3"8"9"0,3-2-41 0,-3 2-11 0,3-1 0 0,-3 1 0 16,0 0 180-16,3 0 35 0,0 0 6 0,3 0 2 16,0 3-179-16,0 2-35 0,0-5-9 0,0 5 0 15,3 3-41-15,-3 0-11 0,3-6-1 0,0 6-1 16,0-2-34-16,-4 1-6 0,1 1-2 0</inkml:trace>
  <inkml:trace contextRef="#ctx0" brushRef="#br0" timeOffset="161022.079">5672 17169 460 0,'0'0'41'0,"0"0"-33"0,-6 5-8 0,3-2 0 16,-3-1 195-16,0 1 37 0,0 2 7 0,6-5 1 16,-6 0-132-16,6 0-28 0,0 0-4 0,0 0-2 15,0 0-42-15,0 0-9 0,0 0-2 0,0 0 0 16,0 0-21-16,0 0 9 0,0 0-9 0,9 8 0 15,0-8 12-15,0 0-12 0,3-2 12 0,-3-1-12 16,6 0 8-16,0-2-8 0,0-3 0 0,0-2 0 0,0-4 16 16,2-2-4-16,-2-2-1 0,0-1 0 15,0-2 9-15,0-3 3 0,0 1 0 0,0-1 0 16,-3-3-6-16,2 4-1 0,-2-1 0 0,0 0 0 0,0-3-7 16,-9 6-1-16,3 0-8 0,0 3 12 15,0-1-12-15,-3 3 8 0,-3 0-8 0,0 0 0 0,0 6 8 16,-3-1-8-16,0 1 0 0,-3 2 0 15,3 5 14-15,0-2-3 0,-3 0-1 0,-3 5 0 0,3 2-10 0,-3 1 8 16,0 2-8-16,-2 3 8 0,5 5 41 0,-6-2 8 16,6 2 2-16,0 0 0 0,-3 1-44 0,0 4-15 15,3 1 9-15,3 2-9 16,-6 0-47-16,3-3-14 0,3 6-3 0,0 3-1 0,0-1 65 0,3 1 0 16,3 2 16-16,0-3-4 0,3 3 10 0,0-2 2 0,0-1 0 15,3-2 0-15,6 0-8 0,-6 0-2 0,0-6 0 16,3-2 0-16,2-3-14 0,-2 3-12 15,3-5 3-15,-3-6 0 16,3 3-107-16,0-5-22 0,0-1-4 0,-9 1-659 0</inkml:trace>
  <inkml:trace contextRef="#ctx0" brushRef="#br0" timeOffset="161401.0761">6244 17396 1324 0,'0'0'118'0,"0"0"-94"16,0 0-24-16,0 0 0 0,0 0 138 0,12 3 23 16,-6-6 5-16,2 3 1 0,1-5-136 0,0 0-31 15,-3-3 0-15,6 0 0 0,0-3 0 0,0 1-12 16,0-1 4-16,-3 1 8 0,3-1-12 0,-3 0 12 15,0 1-10-15,-3-1 10 0,0 3 0 0,-3 0 0 16,8 0 0-16,-11 0 0 0,3 3 15 0,0-3-1 16,3 3 0-16,-6 5 0 0,3-3-2 0,-3 3-1 15,0-5 0-15,0 5 0 0,0 0 9 0,0 0 1 16,-6-3 1-16,6 3 0 0,0 0 2 0,-3 3 0 16,-3 2 0-16,-3-2 0 0,4 2-9 0,-1 1-2 15,0 1 0-15,0 4 0 0,-3-3 6 0,6 5 1 16,0 0 0-16,0 1 0 0,3-1-20 0,0 3 0 15,0 0 0-15,0-3 0 16,0 3-48-16,0-3-14 0,3 0-2 0,3 0-875 0</inkml:trace>
  <inkml:trace contextRef="#ctx0" brushRef="#br0" timeOffset="165991.9007">7155 16962 864 0,'0'0'38'0,"0"0"8"0,-9 0-37 0,3-2-9 0,6 2 0 0,-6-3 0 16,-6 1 200-16,3-1 37 0,3-5 8 0,3 0 2 16,-6 5-169-16,0-5-34 0,3 3-6 0,0-3-2 15,0 0-19-15,-3 0-4 0,0 0-1 0,0 0 0 0,3 3-12 16,1 0 0-16,-7-3 8 0,0 3-8 16,6-1 0-16,-6 4 9 0,-3-1-9 0,3 0 8 15,0 3-8-15,-3 0 0 0,0 0 9 0,-2 6-9 0,-4-4 0 0,3 6 0 16,3 0 0-16,-3 3 0 0,0 2 8 0,3 0-8 15,0-2 8-15,7 5-8 0,-1 2 12 0,3 1-1 16,0-1-1-16,3 3 0 0,3 3 2 0,6-5 0 16,-3 2 0-16,6-3 0 0,0 1-12 0,5-3 10 15,1-3-10-15,0-2 10 0,6-1 4 0,0-2 1 16,0 0 0-16,0-3 0 0,2-5-15 0,1 0-12 16,-3-2 3-16,3-6 0 15,-3 0-145-15,2-5-29 0,22-24-5 16,-24 5-2-16</inkml:trace>
  <inkml:trace contextRef="#ctx0" brushRef="#br0" timeOffset="166738.0343">7369 17089 1342 0,'21'0'29'0,"-21"0"7"0,0 0 0 0,12-5 3 0,2 0-31 0,-2-3-8 0,0 0 0 0,0 0 0 16,3 0 0-16,-3-2 11 0,0-1-11 0,3 3 12 31,-6 3-42-31,3-1-8 0,0 4-2 0,-7 2 0 0,-5 0-6 16,9 2-2-16,6 1 0 0,-6 5 0 0,-12 0 37 0,6 5 11 0,0-2 0 0,0 7 0 16,-3 1 78-16,0 5 22 0,0-3 5 0,3 3 1 15,3-3-1-15,-6 3 0 0,0-1 0 0,6-1 0 16,6-4-45-16,-3 1-10 0,-6 2-2 0,6-5 0 15,9 0-36-15,-6-3-12 0,-1-3 8 0,1 1-8 16,0-3 0-16,3-3-11 0,3-2 2 16,-3-3 0-16,-6-3-11 0,6-2-1 0,3-6-1 0,-1 3 0 15,-8-2 6-15,6-3 0 0,3-6 1 0,0 0 0 16,-9 4 15-16,3-4 0 0,0-5 0 0,0 0 0 16,0-2 9-16,-7-3-1 0,1 5-8 0,3-5 12 15,-3 0-12-15,0 2 0 0,-9 1 0 0,3 5 0 0,3-3-9 0,-3 3-2 16,-9 2 0-16,3 1 0 0,3 2 0 0,0 3 0 15,-6 5 0-15,1 0 0 0,-1 5 11 0,3-2 16 16,3 2-4-16,-6 6-1 0,0 2 17 0,0 0 4 16,6 1 1-16,-3 4 0 0,-3 4-19 0,0 1-4 15,6 7-1-15,0 1 0 0,0 1-9 0,-3 5 0 16,0 6-10-16,6-4 10 0,3 4 9 0,3-3 8 16,-9 2 2-16,6 0 0 0,3 1 11 0,0-3 2 0,-6-1 1 15,3-2 0-15,3-2-33 0,-3-1 0 16,3 1 0-16,0-3-633 0,0-3-119 15</inkml:trace>
  <inkml:trace contextRef="#ctx0" brushRef="#br0" timeOffset="167212.0613">8092 17328 1267 0,'-24'10'112'0,"18"-5"-89"0,6-5-23 0,0 8 0 0,-6-2 179 0,3-1 31 16,3-5 6-16,0 0 2 0,0 0-148 0,0 0-30 16,0 0-5-16,0 0-2 0,15 0-33 0,-3-3 0 15,-12 3-10-15,6-8 10 0,12 0-12 0,-6-2 12 16,0 2-10-16,-3-5 10 0,9 2-8 0,-6-2 8 16,2-3 0-16,-2 3-9 0,-3 2 9 0,3-2 0 15,0 0 0-15,-3 5 0 0,-6 0 0 0,3 0-8 16,0 3 8-16,0-1-12 0,-6 6 4 0,0 0 0 15,0 0 0-15,0 0 0 0,0 0 8 0,0 0 16 16,3 6-4-16,3 2-1 0,-3 2 11 0,0 1 2 0,-3 5 1 0,-3-1 0 16,9 4-1-16,-3 0 0 0,-3 2 0 0,-3 0 0 15,3-3-24-15,0 1 0 0,3 2-14 0,0-2 5 32,3-4-89-32,0-1-18 0,0-4-3 0</inkml:trace>
  <inkml:trace contextRef="#ctx0" brushRef="#br0" timeOffset="169320.0862">8801 17185 2203 0,'0'0'97'16,"0"0"21"-16,0 0-94 0,-6 5-24 0,6-5 0 0,0 0 0 15,0 0 17-15,0 0-1 0,0 0 0 0,0 0 0 32,9 5-34-32,-1-5-7 0,4 0-2 0,-3 0 0 0,3-2-16 0,6 2-3 0,-3 0-1 0,3-3 0 15,6 0-18-15,-4 3-4 0,7 0-1 0,-3 0 0 16,3 0-6-16,-6 0 0 0,0 0-1 0</inkml:trace>
  <inkml:trace contextRef="#ctx0" brushRef="#br0" timeOffset="169544.4833">8985 16851 1324 0,'-6'8'118'0,"-3"0"-94"0,3 0-24 0,-3 0 0 15,0-3 140-15,3 6 23 0,1 0 5 0,-1-1 0 16,3-2-109-16,-3 3-23 0,6 2-4 0,-3 3 0 15,0 2-32-15,3 1-8 0,3 2-1 0,-3 0 0 32,3 6-31-32,0-1-7 0,0-2-1 0,0 2 0 15,0 1-78-15,0-1-16 0,2-2-3 0,4 0-1 0</inkml:trace>
  <inkml:trace contextRef="#ctx0" brushRef="#br0" timeOffset="170182.4777">9414 17034 345 0,'-3'13'15'0,"-3"-10"4"0,0-1-19 0,0 4 0 0,0-4 0 0,0 4 0 15,-3-4 295-15,3 1 55 0,6-3 11 0,0 0 3 16,0 0-263-16,0 0-52 0,0 0-10 0,0 0-3 15,0 0-36-15,9 0 0 0,0-5 0 0,3 2-8 16,6-2 8-16,-3-3-8 0,2-3 8 0,1 3-8 16,0-5 8-16,3 0 0 0,0 2 0 0,0-2 0 15,0-3 0-15,-4 3 0 0,4 0 0 0,0-3 0 16,-3 0 15-16,0-3-2 0,0 1 0 0,0-3 0 16,-7 0 8-16,7-3 2 0,-6-3 0 0,0 3 0 15,-3 1-23-15,0-4 0 0,0 1 0 16,0 2 0-16,-6 3 0 0,0 0 0 0,0 2 0 0,0 3-8 15,0 3 8-15,-3 0 0 0,-3-3 0 0,0 5 0 16,0 3 10-16,0 3-2 0,-3-3-8 0,0 5 12 16,-3 1 0-16,3 2 0 0,-3 0 0 0,3 2 0 15,-3 1 4-15,0 2 0 0,0 3 0 0,0 6 0 16,0-1-16-16,1 5 0 0,-1 3 0 0,0 6 0 0,3 5 0 0,-3-1 0 16,0 1 0-16,3 3 0 0,-3-1 0 0,3 3 0 15,0 3 0-15,0 2 0 0,0 0 0 0,0 3 16 16,3 3-4-16,0-3 0 0,0 0 25 0,0-5 5 15,0-3 1-15,3-3 0 0,3-2-16 0,0-6-3 16,0 1-1-16,3-6 0 0,3-3-34 0,3-2-6 16,-3-3-2-16,3-2 0 15,3-6-129-15,-3-2-25 0,3-3-6 16</inkml:trace>
  <inkml:trace contextRef="#ctx0" brushRef="#br0" timeOffset="170606.9349">9860 17291 576 0,'0'0'51'16,"0"0"-41"-16,0 0-10 0,0 0 0 0,0 0 332 0,0 0 65 15,0 0 13-15,6 2 2 0,3-2-332 0,3-2-66 16,0-4-14-16,0 1 0 0,0-3-9 0,3-3 0 16,2 1 0-16,1-1 0 15,0 3-33 1,-3 0-6-16,0 3-2 0,0 0 0 0,-6 2-14 0,3 1-4 0,-3 4 0 0,-3 1 0 0,-6-3 47 0,6 2 9 15,-1 6 1-15,-2 3 1 0,-3 0 23 0,0 2 5 16,-3 0 1-16,0 0 0 0,1 0 14 0,-4 3 3 16,3 3 1-16,-3-3 0 0,3 0 2 0,-3 2 0 15,3 1 0-15,0 2 0 0,3 0 3 0,0 0 1 16,0-2 0-16,0-1 0 0,3 3-35 0,3-5-8 16,0 3 0-16,3-3 0 0,-3-3-14 0,5-3-5 0,-2-2-1 15,3 0-576-15,0-2-116 0</inkml:trace>
  <inkml:trace contextRef="#ctx0" brushRef="#br0" timeOffset="171345.9613">10741 16973 1209 0,'0'0'53'0,"0"0"12"0,-6 0-52 0,0 0-13 16,-3 0 0-16,1 0 0 0,-1 0 180 0,0-3 34 15,0 1 6-15,0-1 2 0,0-2-163 0,0 0-33 16,-3-3-6-16,3 2-2 0,-6 1-18 0,3 0 0 16,0-1-8-16,-2 1 8 0,-1 0-16 0,3 2 2 15,-3-2 1-15,0 5 0 0,3 3-8 0,0 2-2 16,0 0 0-16,0 0 0 0,0 6 5 0,4 2 1 15,-4 3 0-15,3 3 0 0,6-1 8 0,-3 3 9 16,3 3-13-16,3 0 5 0,0 2 8 0,6-2 0 16,-3 0 0-16,3 0 8 0,0 0 9 0,3-3 3 15,-1-3 0-15,1-2 0 0,3 0-11 0,3-5-1 16,0-1-8-16,0-2 12 16,3-3-120-16,-3-2-24 0,3-3-4 15</inkml:trace>
  <inkml:trace contextRef="#ctx0" brushRef="#br0" timeOffset="172047.3939">10854 17066 1209 0,'0'0'108'0,"0"0"-87"15,0 0-21-15,0 0 0 0,0 0 137 0,0 0 23 16,0 0 5-16,0 0 1 0,0 0-102 0,0 0-20 16,0-8-4-16,3 0 0 0,0 0-28 0,0 0-12 15,3 0 10-15,0 0-10 0,3 3 0 0,0-3 0 16,3 2 0-16,-3 1 0 0,0 3-9 0,0-1 9 16,0 3 0-16,-3 0-9 0,-6 0-8 0,6 3-2 15,-3 7 0-15,3-2 0 0,0 3 10 0,-4 2 9 16,1 3-13-16,0 2 5 0,3 3 8 0,-6 3 0 15,3 0 0-15,-3 0 0 0,6 2 0 0,-3 3 11 16,-3-5-11-16,3 3 12 0,3-1 7 0,-3 1 1 16,3-4 1-16,-3 1 0 0,6-5 19 0,-3-1 3 0,0-2 1 0,3-3 0 15,0-2-28-15,0 0-6 0,3-6-1 0,0-2 0 16,-1-3-17-16,4-6-4 0,0-2-1 0,0 0 0 16,-3-5-8-16,3-3-2 0,3 0 0 0,0-5 0 15,-3 3-15 1,-1-6-3-16,4 0-1 0,-3 0 0 0,-3 0 18 15,0 1 4-15,0-6 1 0,3 2 0 0,-6 1 0 0,3-4 0 16,-1 1 0-16,-2 3 0 0,-3-3 10 0,3 5 9 0,-3 0-13 0,0 3 5 16,-6 3 8-16,3 2 0 0,-3 0 0 0,0 5 0 15,-3 1 24-15,0 2 1 0,0 2 0 0,-3 1 0 16,0 2-8-16,-3 1-1 0,-2 4-1 0,-1 1 0 16,3 2 12-16,0 1 2 0,-3 7 1 0,0 0 0 0,3 3-22 15,-6 3-8-15,3 4 0 0,3 6 9 0,-3 6 7 16,3-1 0-16,1 3 1 0,2 0 0 0,-3 3-8 15,3 2-1-15,0 1-8 0,-3 2 12 0,3 0 3 0,3 0 0 16,-3 2 0-16,3-2 0 16,3-2-37-16,0-4-7 0,0-2-2 0,3-5-574 15,3 0-115-15</inkml:trace>
  <inkml:trace contextRef="#ctx0" brushRef="#br0" timeOffset="176559.2745">11396 17362 633 0,'0'0'56'0,"0"0"-44"15,0 0-12-15,0 0 0 0,0 0 270 0,0 0 52 0,0 0 10 0,0 0 3 16,0 0-255-16,0 0-50 0,0 0-10 0,6-3-3 16,6 1-17-16,-3-4 0 0,0 1 0 0,0 2 0 15,0-2-15-15,3 3 3 0,-3-4 1 0,-1 1 0 16,4 2-11-16,-3 1-2 0,0-1-1 0,0 3 0 15,0 0 25-15,-3 3-8 0,0-1 8 0,0 4 0 16,0-1 8-16,-3 0 8 0,0 0 0 0,0 3 1 16,0 3 2-16,0-3 0 0,0 5 0 15,-3-2 0-15,0 2 5 0,-3 0 2 16,3 0 0-16,-3 3 0 0,3-2-10 0,-3 1-1 0,0 4-1 16,0-1 0-16,0-2-14 0,3 0 8 0,-6-3-8 0,6 3 0 15,-3 0 22-15,3-3-2 0,0 1 0 0,0-1 0 16,0-3 12-16,3 1 1 0,3 0 1 0,-3-3 0 15,6-1-22-15,0 1-4 0,3-2 0 0,0-1-8 16,-1 0 0-16,4 1-12 0,3-4 0 0,0-2 0 16,3 6-42-16,0-6-8 15,0-3-2-15,-1-2 0 0,-2-3-153 0,0 2-31 0,12-12-7 0,-9 5-1 16</inkml:trace>
  <inkml:trace contextRef="#ctx0" brushRef="#br0" timeOffset="176899.3166">11959 17060 1900 0,'0'0'84'0,"0"0"18"0,3 8-82 0,0-2-20 0,-3 2 0 0,6-3 0 15,0 5 50-15,2-4 6 0,-2 2 0 0,6-3 1 16,0-2-35-16,0 2-7 0,3-3-2 0,0 1 0 16,0-3-13-16,3 0 0 0,-3-3 0 0,2 1 0 15,-5-1 0-15,3 3-13 0,-3 0 1 0,3-2 0 16,-3-1-36-16,-3 3-8 15,-3-5 0-15,-3-1-1 0,-3 6-56 0,6-2-11 0,-6-6-3 0,6 0-594 16</inkml:trace>
  <inkml:trace contextRef="#ctx0" brushRef="#br0" timeOffset="177069.873">12146 16849 172 0,'0'0'16'0,"-6"-3"-16"16,6 3 0-16,0 0 0 0,-3-5 191 0,3 5 35 15,0 0 7-15,0 0 2 0,0 0-71 0,0 0-13 16,-3 5-3-16,3 6-1 0,-3-1-67 0,3 3-14 15,0 1-2-15,0 2-1 0,3 2-43 0,0 1-9 16,-6 2-2-16,3 3 0 0,0-1-9 0,3 4 0 16,-3 2 0-16,0 0 0 0,-3-3 0 0,3 1 0 15,3-3 0-15,0 0-11 16,-3-1-80-16,6-1-16 0</inkml:trace>
  <inkml:trace contextRef="#ctx0" brushRef="#br0" timeOffset="177685.4123">12554 17230 1890 0,'0'0'41'0,"0"0"9"0,-3 5 2 0,3-5 1 0,0 0-42 0,3 8-11 16,-3-8 0-16,0 0 0 0,0 0 0 0,9 5 8 15,0-2-8-15,-3-3 8 0,6-3-17 0,0 1-4 16,3-4-1-16,2-2 0 0,1-2 4 0,0-1 1 16,-3 1 0-16,3-4 0 0,-3 1 21 0,3 0 4 15,-4-6 0-15,1 1 1 0,0 2 18 0,-3-3 3 16,3 1 1-16,-3-3 0 0,3 0-31 0,-3-3-8 16,0-3 0-16,0 1 0 0,-1-3 0 0,-2 0 0 15,0-3-12-15,-3 3 4 16,0-3-23-16,-3 3-4 0,0 2-1 0,0-4 0 0,-3 4 12 0,0 3 3 15,-3 1 0-15,3 4 0 16,-3 1-9-16,0 4-2 0,0 4 0 0,-3-1 0 16,0 3 52-16,0 3 9 0,0 0 3 0,-3 5 0 0,1-3 4 15,-1 6 2-15,0-1 0 0,-3 4 0 0,3 2-10 0,-3 0-1 0,3 2-1 16,-3 6 0-16,3 2-26 0,0 4-20 0,0 1 3 0,-3 1 1 16,3 3 3-16,1 4 1 0,-1-1 0 0,3 1 0 15,-3 1 1-15,3 2 1 0,0 6 0 0,0 0 0 16,3 5 10-16,-3-3 14 0,9 6-3 0,0-6-1 15,-3 0 35-15,6-4 7 0,0-1 2 0,3-8 0 16,3 0-16-16,0-5-3 0,-1-3-1 16,4-5 0-16,3-3-50 15,0-3-11-15,3-2-1 0,-3-8-1 16,3 0-155-16,-1-5-32 0</inkml:trace>
  <inkml:trace contextRef="#ctx0" brushRef="#br0" timeOffset="178215.9909">13182 17320 518 0,'0'0'46'0,"0"0"-37"0,-9 5-9 0,9-5 0 16,0 0 382-16,0 0 74 0,0 0 16 0,0 0 2 15,0 0-374-15,0 0-74 0,3-5-15 0,0-3-3 32,0 0-53-32,3-3-11 0,3 1-1 0,0 2-1 15,3-3-31-15,-3 3-7 0,3 0 0 0,0 3-1 16,-1 0 4-16,-2 2 1 0,-3 0 0 0,3 3 0 15,0 3 49-15,-3 0 11 0,-6-3 1 0,6 5 1 0,0 0 67 0,-3 0 14 0,0 3 2 0,-3-2 1 16,0-6-23-16,0 8-5 0,-3 0-1 0,3 0 0 16,-3-6-15-16,3-2-10 0,-3 5 12 0,3-5-12 0,0 0 16 0,0 0-4 15,-3 6-1-15,3-6 0 0,0 0 1 16,0 0 1-16,3 8 0 0,0-3 0 0,-3-5-13 16,6 5 0-16,0 1 0 0,0-1 0 0,0 0 0 0,3 0 0 15,0 1-12-15,0-1 12 0,0 3 0 16,-3-3-8-16,-1 3 8 0,4 0 0 0,-3 0 9 15,0 0 6-15,0 3 1 0,-3-3 0 0,0 2 32 0,0 3 6 16,-3-2 2-16,0 2 0 16,-3 0 11-16,0 3 2 0,3 5 1 0,-6-5 0 0,0 3-17 15,-3-3-3-15,0 2-1 0,1 1 0 0,-4-1-14 16,0 1-3-16,0-3-1 0,0-3 0 0,-3 0-31 0,-3-2 0 16,3-1-8-16,0-2 8 15,-2-2-120-15,-1-4-18 0,-3 1-3 0</inkml:trace>
  <inkml:trace contextRef="#ctx0" brushRef="#br0" timeOffset="179062.8223">14289 17161 288 0,'0'0'25'0,"0"0"-25"0,0 0 0 0,0 0 0 0,0 0 372 0,0 0 70 16,0 0 14-16,0 0 2 0,-3-11-325 0,-3 3-65 15,3 3-12-15,0-3-4 0,-2 3-16 0,2-3-3 16,-3 0-1-16,3 0 0 0,-6 0-20 0,3 0-12 15,-3 0 12-15,0 0-12 0,-3 3 0 0,0-3 0 16,-3 3 0-16,3-1 0 0,-3 4 0 0,1-1-9 16,-4 1 9-16,0 2 0 0,0 0-12 0,3 2 4 15,-3 1 0-15,3 2 0 16,-3 3-4-16,1 3 0 0,-1 2 0 0,3 0 0 0,3 0-1 0,0 3-1 16,0 3 0-16,6-1 0 0,-3 1 14 0,6 2 13 15,0-5-2-15,3 2-1 0,3-2 0 0,0 3 0 16,3-6 0-16,3 0 0 0,0 0 6 0,0 1 2 15,0-4 0-15,0-2 0 0,3 0-18 0,0-3 8 0,0-2-8 16,2 0 0 0,1-3-20-16,3-3-12 0,-3 0-1 0,0 3-1 15,0-5-41-15,0 0-8 0,3 0-1 16,-7-3-785-16</inkml:trace>
  <inkml:trace contextRef="#ctx0" brushRef="#br0" timeOffset="179846.873">14527 16962 288 0,'-5'3'25'0,"-1"-3"-25"0,6 0 0 16,0 0 0-16,0 0 369 0,0 0 69 15,0 0 14-15,0 0 2 0,0 0-286 0,0 0-58 16,0-5-11-16,3-3-3 0,5 3-72 0,-2-1-14 16,0-4-10-16,0 2 12 0,3 0-12 0,0 0-14 0,-3 0 3 0,3 0 1 15,-3 3-11-15,0-1-3 0,-6 6 0 0,0 0 0 16,9 0 4-16,-9 0 0 0,6 3 0 0,3 2 0 15,-9-5 2-15,6 11 1 0,0 2 0 0,0 0 0 16,0 1 17-16,-3 2-12 0,3 2 12 0,-3 3-10 16,2 3 10-16,-2 0 0 0,3 0 10 0,-3 2-10 15,3 1 24-15,0-1-2 0,-3-5 0 0,3 3 0 16,0 0 2-16,3-3 0 0,-3 0 0 0,6-2 0 16,-3-1-14-16,3-2-2 0,0 3-8 0,0-6 12 15,2-3-12-15,1-2 0 0,3 0 0 0,0-5 0 16,0-3 0-16,3 0-8 0,3-5-1 0,-7-3 0 15,-5 0-9-15,6-5-2 0,0-1 0 0,3-2 0 0,-3-5 20 16,0 3-10-16,-3-9 10 0,-1 3-8 0,1-5 8 16,-3 3-12-16,0-6 12 0,0 0-12 15,-3 3 1-15,-3 3 0 0,0-3 0 0,0 2 0 0,0 1-2 0,-3 2-1 16,-3 3 0-16,0 0 0 0,0-1 14 0,-3 4 0 16,0 2 0-16,0 0 0 0,0 3 12 0,-3 0 6 15,0 5 1-15,0-3 0 0,-3 3 7 0,3 3 2 16,-3 5 0-16,3-3 0 0,-6 3 1 0,3 3 1 15,0 2 0-15,0 1 0 0,1 4-18 0,-7 3-3 0,3 1-1 16,0 2 0-16,6 5-8 0,0 0-9 0,-3 3 9 16,3 5-13-16,3 5-5 0,0 1-1 0,-3 7 0 15,3 0 0-15,3 1 19 0,0-1 11 0,0 3-2 16,-3-3 0-16,0 3-9 0,3 0 0 0,0 3 0 16,0-3 0-1,3 0-99-15,0-6-21 0,0-2-5 0</inkml:trace>
  <inkml:trace contextRef="#ctx0" brushRef="#br0" timeOffset="180529.4756">15275 17314 1555 0,'0'0'68'0,"0"0"16"0,0 0-68 0,0 0-16 0,0 0 0 0,0 0 0 16,-3 6 114-16,3-6 19 16,-3 0 4-16,3 0 1 0,0 0-69 0,0 0-13 0,-6-3-4 0,6 3 0 15,0 0-23-15,0-5-5 0,-3-1 0 0,6 4-1 16,-3-4-6-16,3 1-1 0,0 0 0 0,3 2 0 15,0-2 0-15,0 2 0 0,2 1 0 0,1-1 0 16,0 0-2-16,0 1-1 0,3 2 0 0,3 0 0 16,-6 0-36-16,3 2-7 0,0 1-2 15,-3 2 0-15,0 1 20 0,-3 2 12 0,0-3-13 0,-4 3 5 16,4-3 8-16,-3 6 0 0,-3-6 10 0,0 6-10 16,3-1 13-16,0 1-3 0,-3-1-1 0,-6 1 0 15,3-3-1-15,-5 0 0 0,2 2 0 0,-3-2 0 16,3 0 2-16,-3 0 0 0,6-3 0 0,-3-2 0 15,0 2-10-15,6-5 10 0,0 0-10 0,0 0 10 16,0 0-10-16,0 0 0 0,6 8 0 0,3-2 0 16,0 2-21-16,3-3-7 15,-3-3 0-15,2 4-1 0,1-4 15 0,3 4 3 0,0-1 1 0,0 0 0 16,-3 1 10-16,0-1 8 0,0 3-8 0,-3 0 11 0,3 0 3 0,-7 2 1 16,4-2 0-16,-6 5 0 0,0 3 14 0,0 0 3 15,-3 3 1-15,-3-3 0 0,0 2-25 0,0-5-8 16,-6 6 0-16,-2-6 0 0,-4 6 22 0,0-4-2 15,0-1-1-15,-6 2 0 0,0-3-19 0,-3-3-9 16,-2-2 1-16,2-2-760 0,-3-6-151 16</inkml:trace>
  <inkml:trace contextRef="#ctx0" brushRef="#br0" timeOffset="182755.8829">1240 14944 1854 0,'0'0'40'0,"0"0"9"0,-9 0 2 0,3 0 1 0,3 0-41 0,-6 0-11 0,9 0 0 0,-3 0 0 16,-6-3 39-16,3 3 5 0,3 0 2 0,-5-3 0 15,5 1-46-15,-6-1 0 0,0-2 0 0,6 2 0 16,-6-2 0-16,-3 0 0 0,3-3-10 0,0 2 10 16,-3 1-15-16,3 0 3 0,-9-1 0 0,6-1 0 15,1 7 12-15,-4-6 0 0,0 1 0 0,-3 2 0 16,-3 6 0-16,0-3 0 0,0 3 0 0,1-1 10 15,-1 4-10-15,0-1 10 0,6 3-10 0,0 0 10 0,-6 5-10 16,3 3-17-16,7 0 4 0,-1 0 1 16,-6 2-12-16,9 3-1 15,0 3-1-15,6 0 0 0,-6 2 7 0,9 1 2 0,-3 2 0 0,6 3 0 0,-3 2 17 16,9 0 0-16,-6 3 0 0,6 1 0 0,9-1 0 16,-6 2 0-16,-3 1 0 0,2-3 0 0,7 0 0 15,-6-3 0-15,0 1 0 0,0-3 0 0,3-1 0 16,-9-2 0-16,3 3-13 0,0-3 4 0,0 0 9 15,-6-2 0-15,3-3 10 0,-6-3-10 0,0 0 25 16,0 0-1-16,0-2 0 0,0-1 0 0,0 1-5 0,-6-6-2 16,3 3 0-16,0-3 0 0,-6-2-9 0,3 2-8 15,-3-3 9-15,3-2-9 0,0 3 0 0,-3 0 0 16,6-4 0-16,-9 1 0 0,3-2 0 0,3 2-10 16,0-3 10-16,0 0-8 0,6-5 8 0,-3 3 0 0,3-3 0 15,0 0 0-15,0 0-8 0,3 8 8 0,3-3-8 16,-6 0 8-16,6 1 0 0,0-1-10 0,3 0 10 0,3 1 0 15,-3-4-8-15,0 3 8 0,3 1 0 0,-3 2 0 16,0-3-8-16,-3 3 8 0,3 0 0 0,-1-3 0 16,4 3-8-16,-3 5 8 0,0 1 0 15,0-4 0-15,0 3 0 0,3-2-8 0,-3 2 8 16,-6 0 0-16,6 1 0 0,-6-4 0 0,3 3 0 0,-3-2 0 16,-3 2 0-16,6-2 0 0,-6-1 8 0,0 1-8 15,0-3 13-15,0 5-3 0,0-2-1 16,0-1 0-16,0 4-9 0,-6-1 0 0,3 5 0 0,-3-4 0 15,3 1 8-15,-6 4-8 0,0-1 8 0,0 4-8 16,3 1 29-16,-12 1 1 0,6 0 0 0,-6 3 0 16,7 2 3-16,-10-3 1 0,3 6 0 0,0-3 0 15,3 3-3-15,0-1-1 0,0 1 0 0,3 5 0 16,-2 3-10-16,-1 2-3 0,6 3 0 0,-3 0 0 0,3 0-5 16,0 0 0-16,9-5-1 0,0 0 0 0,0-3-11 15,9-3 0-15,3-5 9 0,0-2-9 0,6-4 0 0,5-1 0 16,4-1 0-16,6-5-12 15,3-3-152-15,-1-5-32 0</inkml:trace>
  <inkml:trace contextRef="#ctx0" brushRef="#br1" timeOffset="210271.8143">4264 14756 403 0,'0'0'36'0,"0"0"-36"0,0 0 0 0,0 0 0 15,0 0 86-15,0 0 10 0,0 0 3 0,0 0 0 0,-6 2-35 0,6-2-8 16,-3 3 0-16,3-3-1 0,0 0-15 0,0 0-4 16,-6 0 0-16,0 0 0 0,6 0-18 0,-3 0-4 15,1 0-1-15,2 0 0 0,-3 0-13 0,0 0 9 16,3 0-9-16,-3 0 8 0,0 0 4 0,3 0 0 16,0 0 0-16,0 0 0 0,-6 3-2 0,6-3 0 15,0 0 0-15,0 0 0 0,0 0-2 0,0 0 0 16,0 0 0-16,0 0 0 0,0 0 10 0,0 0 2 15,0-3 0-15,0 3 0 0,0 0 1 0,0 0 1 16,-6-5 0-16,6 0 0 0,6-3-10 0,-12 0-1 16,6 0-1-16,0 0 0 0,0-3 4 0,0-2 1 15,0 0 0-15,0-6 0 0,0-2 6 0,0-3 2 16,-3-5 0-16,0-5 0 0,0-6 17 16,0 0 4-16,0-5 1 0,3-2 0 0,-9-1-13 0,6-2-2 15,0-3-1-15,-3-5 0 0,3-3-15 0,0-5-3 16,0 0-1-16,3-1 0 0,0 1-10 0,-6-2 0 15,6-1 0-15,0 0 0 0,0 0 0 0,0 3 0 0,0 0 0 16,0 2 0-16,0 1-10 0,0-1 10 0,-3 1-13 0,3-1 5 16,0 6 8-16,0-3-13 0,0 3 5 0,0 0 8 15,-3 2-12-15,3 1 12 0,-3-1-10 0,3 6 10 16,0 0-9-16,0 2 9 0,-3 6-8 0,0 2 8 16,3 3-9-16,0 3 9 0,0 2-10 0,0 5 10 15,0 1-13-15,0 5 3 0,0 0 1 16,0-1 0-16,0 7-24 15,0 4-5-15,3 0-1 0,0 3 0 0,-3 0-26 16,3 3-6-16,-3 5-1 0,0 0-568 0</inkml:trace>
  <inkml:trace contextRef="#ctx0" brushRef="#br1" timeOffset="211106.0648">4086 14229 702 0,'0'0'31'0,"0"0"6"0,0 0-29 0,-9 3-8 16,0 0 0-16,-3-1 0 0,6 1 81 0,-3 0 15 16,0-1 4-16,3-2 0 0,6 0-36 0,-6 5-6 15,3-2-2-15,-3-3 0 0,-3 3-16 0,9-3-3 16,0 0-1-16,0 0 0 0,-6 2-7 0,6 4-1 15,0-6-1-15,0 0 0 0,0 5-15 0,0 3-4 16,0 0 0-16,3 2 0 0,-3 1 2 0,0 0 0 16,3 2 0-16,3 3 0 0,3 0 0 0,0-1 0 15,-6 1 0-15,6 3 0 0,0 2-10 0,0 0 0 16,3 0 0-16,-3 1 0 0,-3-4 0 16,0 3 0-16,3-2 0 0,-9-3 0 0,3 2 0 0,0-2 16 15,0-3 0-15,0 0-1 0,-3-2 3 0,2 0 1 16,-2-1 0-16,6-4 0 0,-6-6 1 0,0 7 0 15,0-7 0-15,3 6 0 0,-3-6-7 0,6 5-1 16,-6-5 0-16,9 0 0 0,-3-3-3 0,3 3-1 0,-3-2 0 0,6 2 0 16,-9-6-8-16,6 4 10 0,-3-3-10 15,0 2 10-15,0-2-10 0,0-1 0 0,-3 1 9 0,3-3-9 16,0 0 12-16,-3 0-3 0,0-2 0 0,-3-1 0 16,3-2 3-16,0 2 0 0,0-2 0 0,-3 0 0 15,0 0-1-15,0-1 0 0,0 1 0 0,0 0 0 16,0 0-11-16,0 2 12 0,0 0-12 0,0 1 12 15,0 2-3-15,-3 0 0 0,0 0 0 0,3 3 0 16,-3-1 9-16,0-1 2 0,0 4 0 0,3-2 0 16,-6-1 17-16,0 4 4 0,0-1 1 0,3 0 0 15,-9 3 2-15,3-2 0 0,0 2 0 0,-3 0 0 16,3 0 0-16,-9 2 1 0,6 1 0 0,-8-3 0 16,-1 5-13-16,3-2-4 0,0 0 0 0,-3 2 0 0,0 5-28 15,-2-2-15-15,5 3 2 0,-3 2-1170 16</inkml:trace>
  <inkml:trace contextRef="#ctx0" brushRef="#br1" timeOffset="216475.706">17638 17084 1382 0,'0'0'123'0,"0"0"-99"0,-6 0-24 0,0 3 0 15,-6-1 151-15,6-2 25 0,6 0 4 0,-9 0 2 0,0-2-126 0,0-3-24 16,6-1-6-16,-2-2-1 0,-7 3-16 0,0-6-9 16,3 3 10-16,0-2-10 0,-3 2 0 0,-3-3 0 15,0 1 0-15,3 2 0 0,0 0 0 0,-6-3 0 16,-2 6 0-16,2-3-10 0,0 3 10 0,-3 2 0 16,-6 1-9-16,1 2 9 0,2 0-15 0,-3 0 2 15,-3 2 0-15,-3 1 0 0,4 2-7 0,2 3 0 16,3 0-1-16,-3 3 0 0,-5 2 1 0,8 0 1 15,3 3 0-15,-3 5 0 0,-3 3 4 0,3 0 1 16,10-1 0-16,-4 1 0 0,-3 3 14 0,3-3 0 16,3 2 0-16,6 3 0 0,0-5-12 0,3 2 12 15,-3 1-13-15,6 2 5 0,6-3 8 0,3 4-12 16,-6-1 12-16,6 0-12 0,9 0 12 0,0 0 12 16,0 0-2-16,3 0-1 0,6-2-1 0,2 2-8 15,-2-3 12-15,6 1-4 0,-3-4-8 0,8 1 0 16,13-3 0-16,0 3 0 0,-7-3-10 0,4-2 10 0,3-1-13 0,-4-2 5 15,1-2-9-15,-3-1-2 0,-1-3 0 16,4-2 0-16,0-2 5 0,-4-6 1 16,4 2 0-16,-3-2 0 0,-1-2 23 0,-2-1 5 15,-6 0 1-15,-4-5 0 0,1 3-16 0,-3 0 0 16,-3-3 0-16,-3-3 0 0,0-2 20 0,-4-3-3 0,1 3 0 0,0-8 0 16,-6-3 30-16,0-3 5 0,6-2 2 0,-6-8 0 15,0-5 5-15,-3 0 1 0,-4-9 0 0,1 6 0 16,0-5-28-16,-6 3-4 0,0-1-2 0,-3-2 0 15,0 2-14-15,-3-2-4 0,-2-1 0 0,-1 1 0 16,0 3-8-16,-3 2 0 0,-3 2 0 0,3 6 0 16,-3 3 0-16,-6-1 0 0,-3 6 0 0,4 3 0 0,-4 2 20 0,-3 0-2 15,-9 6 0-15,1-1 0 0,-7 6 5 16,-3 0 1-16,1 2 0 0,-1 3 0 0,-6 3-15 16,4 2-9-16,2 3 12 0,-6 3-12 15,-8 0 0-15,-4 5-20 0,1 5 2 0,-7 3-1106 0</inkml:trace>
  <inkml:trace contextRef="#ctx0" brushRef="#br1" timeOffset="221395.8008">6184 14674 932 0,'0'0'41'0,"0"0"9"0,0 0-40 0,0 0-10 16,0 0 0-16,-3 0 0 0,-3 0 32 0,6 0 5 15,0 0 1-15,0 0 0 0,0 0-15 0,0 0-3 16,-6-3-1-16,0 1 0 0,6 2-19 0,-3-3 0 16,-6 0 8-16,6 3-8 0,-2-2 0 0,2-1 10 15,-3 0-10-15,3 1 8 0,-3 2 9 0,0 0 2 16,-3 0 0-16,3 0 0 0,-3-3 15 0,3 3 3 0,-6 0 1 0,3 0 0 16,0 0-2-16,0 0-1 0,0 0 0 0,0 0 0 15,-6 3-11-15,4-3-3 0,-1 2 0 0,0 1 0 16,0 0-10-16,-3-1-3 0,0 1 0 15,6 2 0-15,-9 0-8 0,3 1 0 0,-2 2 0 0,-1 0 0 16,6 2 0-16,-3 1-12 0,3-1 4 16,-6 4 8-1,0-1-36-15,3 0 1 0,1 6 0 0,-1-1 0 0,0 3 35 16,-3-2 0-16,3 2 10 0,0 0-2 0,-3-2-8 0,3 2 0 16,3-3 0-16,-2 1 0 0,-4-1 0 0,6 1 9 0,-3-3-9 0,3 2 10 15,3-4-10-15,-6-1 12 0,3 3-12 0,0-1 12 16,1-1-12-16,-1 2 0 0,3-1 0 0,0 4 8 15,0 0 5-15,0-1 1 0,6 1 0 0,-6-1 0 32,6 3-37-32,0 0-7 0,0 1-2 0,3 1 0 0,3 1 32 0,0 0 0 15,0 2 0-15,6 1 10 0,-6-1-19 0,3 1-4 0,6 2-1 0,-3 3 0 0,0-1 0 16,3 1 0-16,2 0 0 0,-2 2 0 0,3 3 0 0,-3 0 0 16,6-2 0-16,0-1 0 0,3 1 14 0,2-4 0 15,4-2 0-15,0 1 0 0,3-4 15 0,0-2-1 16,-1-3 0-16,4 0 0 0,0-2-3 0,3-1-1 15,-4-5 0-15,1-2 0 0,0-3-10 0,-3-3 0 16,-1 1 0-16,-2-4 8 0,0-2-8 0,3-5 0 16,-4 2 0-16,1-7 0 0,-3-1 0 0,3 1 12 15,-6-6-12-15,-1 0 12 0,1-5 19 0,-3 2 4 16,3-5 1-16,-3 0 0 0,0-5-20 0,-3 0-3 16,0-3-1-16,-1 1 0 0,-2-1 15 0,0-2 2 15,0 2 1-15,0 3 0 0,-6-3-13 0,3 0-2 0,-3 3-1 16,0 0 0-16,0 0 6 0,-3 0 2 15,3-3 0-15,-3 3 0 0,3 0-8 0,-3 0-2 16,-3-3 0-16,0 0 0 0,0 3-2 0,0 0-1 0,0 3 0 0,-3-1 0 16,3 1 9-16,-9-1 2 0,6 3 0 0,-3 1 0 15,-3-1 3-15,0-3 1 0,0 4 0 0,3 1 0 16,-6-1-5-16,0 1-1 0,-3-1 0 0,3 1 0 16,-2-1-2-16,2 1 0 0,-6 1 0 0,3 3 0 15,3-3-16-15,0 2 8 0,-3 1-8 0,0 2 0 16,0 0 14-16,-2 3-4 0,2-3-1 0,-3 5 0 15,0-2-33-15,-3 2-8 16,3 3 0-16,-3 0-614 0,1 0-122 0</inkml:trace>
  <inkml:trace contextRef="#ctx0" brushRef="#br1" timeOffset="222671.9699">9658 14552 576 0,'-3'0'51'16,"-3"0"-41"-16,0-5-10 0,0 2 0 15,-3 1 180-15,0-1 35 0,3-2 6 0,-3 2 2 16,0 0-137-16,3 1-27 0,0-4-6 0,-3 4-1 0,-2-4-37 16,2 4-15-16,0-1 11 0,0-2-11 0,0 2 0 0,0 1 0 15,3-1 0-15,-3-2 0 0,-6 2 0 0,0 3-13 16,3-3 2-16,-3 3 1 16,1 0-1-16,-1 3 0 0,0 0 0 0,0 2 0 0,-3 0 2 0,0 3 0 15,0 0 0-15,1 3 0 0,-1-1 9 0,0 3-8 16,0 1 8-16,3-1-8 15,-3 3 8-15,0 0 0 0,0 0 0 0,1 2-8 0,-1-2 8 0,3 2 0 16,0 4 0-16,3-1-8 0,-3 0 8 0,0 3 0 16,3 2 0-16,1 3 0 0,2-2 0 0,0 5 0 15,3-1 0-15,0 1 0 0,3 2 0 0,-3 6-8 16,3-3 0-16,3 5 0 0,0 1 8 0,6 2-8 16,-3 2 8-16,6 1-8 0,0-3-4 0,0 3 0 15,-3-3 0-15,5 0 0 0,1-3 4 0,0 0 0 0,0-2 0 0,0 0 0 16,3-3 8-16,0-3 11 0,3-2-3 15,0 0 0-15,-1-3 4 0,4 0 0 0,3-5 0 16,3-1 0-16,0-1-12 0,5-4 12 16,4 1-12-16,0-3 12 0,0-1-12 0,-1-4 0 0,-2 0 0 15,3-1 8-15,-7-5-8 0,4 3 0 0,-3-5 0 0,0 2-11 16,-3-5 11-16,-1-2 0 0,-2-4 0 16,-3 1 0-16,3-3 18 0,-6-2 6 0,-1-6 0 15,1 0 1-15,-3-3 27 0,3 1 6 0,-6-6 1 0,-3-3 0 16,0 1-16-16,-3 0-3 0,0-4-1 0,3 1 0 15,-3-2-13-15,0 2-2 0,0-3-1 0,0 0 0 16,-4 3-9-16,1 0-2 0,-3-3 0 0,0 0 0 16,0-2-2-16,0 2-1 0,0 0 0 0,-3 3 0 15,1-2-9-15,-1 1 0 0,-3 1 0 0,3 3 0 16,3-3 10-16,-6 2-10 0,0 1 12 0,-3 2-12 0,0-2 16 16,0 2-3-16,-3-3-1 0,0 1 0 0,-3-1 8 0,3 1 2 15,0-1 0-15,0 1 0 0,-2-3-14 16,-1 2-8-16,0 4 8 0,0-1-8 0,0 3 0 0,0 0-10 15,0 2 1-15,0 0 0 16,1 4-19-16,-1 1-4 0,0 4-1 16,0-3 0-16,-3 5-105 0,0 0-21 15,-18 0-4-15,-2 2-1 0</inkml:trace>
  <inkml:trace contextRef="#ctx0" brushRef="#br1" timeOffset="223894.4305">13126 14682 460 0,'0'0'20'0,"-6"0"5"0,6 0-25 0,-6 2 0 16,-3-2 0-16,0 3 0 0,0-3 230 0,0-3 41 16,0 1 8-16,0 2 1 0,0-3-152 0,-3 0-32 15,3 1-5-15,-3-3-2 0,0-1-38 0,1 1-8 16,-1 0-2-16,0 2 0 0,-3-2-23 0,3-1-5 16,-3 1-1-16,3 2 0 0,-3-2-12 0,3 3 0 15,-3-4 0-15,1 6 0 0,-1-2 0 0,-3 2 0 16,0 0-9-16,0 2 9 0,0 4-15 0,-3-4 3 15,4 3 1-15,-4 3 0 0,-3 3 3 0,3-3 0 16,3 3 0-16,0 2 0 0,1 3 8 0,-1-1-8 0,3 4 8 16,0 0-8-16,3 4 8 0,-3 1 0 0,3 3 0 15,3 2-8-15,0 0 8 0,0 3 0 0,3-1-9 0,1 4 9 16,-1-4-10-16,3 4 10 0,-3-1-13 0,3 3 5 16,3 0-1-16,0 3 0 0,3 2 0 0,-3-2 0 15,6 2 9-15,0-2-8 0,2 0 8 0,1-1-8 16,0 1 8-16,3 5 0 0,6-3-9 0,0 6 9 15,3 0 0-15,6-1 0 0,-1 4 0 0,4-4 0 16,3-2 0-16,0 0 0 0,-1-5 0 0,1 0 8 16,3-6-8-16,0-2 10 0,-4-3-10 0,4-3 10 15,-3-2-2-15,2-8-8 0,-2-3 12 0,0-5-4 16,0 0 1-16,-1-5 0 0,1-3 0 0,-3-6 0 16,-3-4 10-16,0-3 1 0,-4-1 1 0,1-4 0 15,0-1-9-15,-3-2-1 0,0-3-1 0,-1 1 0 16,-2-7 4-16,-3 1 1 0,0 0 0 0,0-5 0 15,-3-1 8-15,-3-2 1 0,3-2 1 0,-3 2 0 0,0-3 9 16,-1 3 2-16,-2 0 0 0,0 0 0 0,0 0-24 0,0-3-4 16,0 0 0-16,-3 1-8 0,0-1 11 0,-3 3-11 15,0-3 10-15,-3 3-10 0,0-2 0 0,0 4 0 16,0 1 0-16,-3 5 0 0,0-3 0 0,0 3 0 16,-2 0 0-16,-4 2 0 0,-3 1 0 0,3-1 0 15,-3 1 0-15,-3 2 0 0,0 0 0 0,-3 3 0 16,1 3 0-16,-4 2-10 15,-3 2-18-15,0 1-4 0,-6 3-1 0,1-1 0 16,-4 6-131-16,-3-3-25 0</inkml:trace>
  <inkml:trace contextRef="#ctx0" brushRef="#br1" timeOffset="232335.2637">20341 7694 633 0,'0'0'56'0,"0"0"-44"0,0 0-12 0,-3 0 0 0,-3-3 117 0,0 3 22 16,6 0 4-16,-9-2 1 0,0-3-70 0,3 2-14 15,0-2-2-15,-3 2-1 0,0-2-33 0,0-1-6 16,0 1-2-16,-3 0 0 0,4-1-16 0,-4-1 0 15,-3 1 8-15,0 1-8 0,0 0 0 0,-3-1 0 16,0-2-11-16,-3 3 11 0,1 0 0 0,-4 0 0 16,-3 2 0-16,3 0 0 0,-3 3 0 0,-2 0 0 15,-1 0-10-15,-3 3 10 0,0 0 0 0,-2 2 0 16,5 0 0-16,-3 0 0 0,0 3 0 0,1 3 0 16,-4 0 0-16,-3-1 0 0,3 3 9 0,-2 1 1 0,2 1 0 0,-3 1 0 15,4 0-10-15,-4 3 0 0,6-1 0 0,-2 3 0 16,2 1 0-16,-3-1 0 0,3 0 0 0,-2 3 0 15,2 0-12-15,-3 2 1 0,3 3 1 0,1 3 0 16,2 5 2-16,0 3 0 0,3 2 0 0,4 6 0 16,-1 2 8-16,6 0 0 0,0 3 0 0,6 3 0 15,0 2 0-15,3 5 0 0,3 6 0 0,6 0 0 16,0 0 0-16,6 2 8 0,3-2-8 0,3 0 0 16,3-6 0-16,9 1 8 0,3-6-8 0,2-8 0 15,7-5 0-15,0-5 0 0,5-6-10 0,1-2 10 16,0-3 0-16,-1-5 12 0,4-3 0 0,3 0 0 15,2-2 4-15,1-3 0 0,0-6 0 0,-1-5 0 16,1 1-1-16,-4-4 0 0,-2-2 0 0,3-5 0 16,-7-3 5-16,7-2 0 0,0-4 1 0,-4-2 0 15,1-2 19-15,2-1 3 0,-2-2 1 0,-3-3 0 0,-1 1-15 16,-2-4-2-16,3-2-1 0,-3 0 0 0,-1-3-3 0,1-2-1 16,0-1 0-16,-4-2 0 0,1 0 4 0,0 0 1 15,-3-2 0-15,-4-1 0 0,-2 0-3 0,0-2 0 16,-3-6 0-16,-3 1 0 0,-1-4 12 0,1 4 3 15,-6-3 0-15,0-1 0 0,-3 1-14 0,0 0-2 16,0-1-1-16,0-1 0 0,-6 1-10 0,-1 4-3 16,1-1 0-16,-3 6 0 0,-3-1-9 0,0 4 0 15,-3 2 0-15,-3 0 0 0,-5 2-18 0,-4-2-6 0,0 0 0 16,-3-3-1 0,-6 3-152-16,-6 0-31 0,-41-39-5 0,8 25-582 15</inkml:trace>
  <inkml:trace contextRef="#ctx0" brushRef="#br1" timeOffset="233298.6995">21993 4887 288 0,'0'0'25'0,"-6"-5"-25"0,0-1 0 0,0-2 0 16,0 3 284-16,0-3 51 0,-3 0 10 16,3 3 3-16,-3-3-236 0,0-3-46 0,3 3-10 0,-3 0-1 15,0-2-31-15,0-1-5 0,1 3-2 0,-1-2 0 31,0-1-39-31,0 3-8 0,-3-2-2 0,0 2 0 0,-3 0 14 0,-3-5 2 0,0 2 1 0,0 0 0 16,4 3 15-16,-7-2 10 0,-6 5-2 0,3-3 0 16,3 2 16-16,-5 6 2 0,2-8 1 0,-3 6 0 15,3 2 10-15,-6 0 3 0,1 0 0 0,-1 2 0 0,0 6-4 16,6-2-1-16,-6 2 0 0,4 0 0 0,-4 2-22 16,0 3-4-16,3 1-1 0,1-1 0 0,-1 0-8 0,3 6 0 15,-3 2 0-15,6 3 0 0,0 5 0 0,-2 0-16 16,2 5 4-16,0 8 1 0,3 6-5 0,-3 5-2 15,0 5 0-15,1 0 0 0,2 6-6 0,3 5 0 16,0 5-1-16,6 0 0 0,3 5 9 0,3 1 3 16,3-9 0-16,6 6 0 0,6 0 13 0,3-6 0 0,6-8 0 15,3-4 10-15,2-9-10 0,4-5 12 16,3-3-12-16,0-7 12 0,2-6-4 0,4 0-8 16,3-8 12-16,2 0-4 0,1-10-8 0,3-1 0 0,-4-4 0 15,1-4 0-15,0-4 10 0,2-4-10 16,1 1 12-16,2-8-12 0,4-3 11 0,0-3-11 15,-7 1 10-15,4-6-10 0,-4-2 8 0,1-3-8 16,0-1 0-16,-1-4 9 0,1-3-9 0,0 0 8 0,-1-5-8 0,-2-1 8 16,-4 4 4-16,-2-1 0 0,0 3 0 0,-6-3 0 15,-1 3 20-15,-5-3 4 0,0-2 0 0,0-3 1 16,-3 0 4-16,-7 0 1 0,1 0 0 0,-3 3 0 16,-3 0-15-16,-6 2-3 0,-3 0-1 0,-3 1 0 15,-6-1-3-15,-3 0 0 0,-3 0 0 0,-9-5 0 16,1 6-20-16,-10-4 0 0,-3 4 0 0,-9 2 8 15,-2 0-30 1,-10 2-6-16,1 6 0 0,-4 3-1 0,3-1-27 16,-2 1-4-16,2 7-2 0,-2-2 0 0,-4 8-12 15,4 2-2-15,5 9-1 0</inkml:trace>
  <inkml:trace contextRef="#ctx0" brushRef="#br1" timeOffset="234138.4243">24279 5188 633 0,'-6'-2'56'0,"3"-3"-44"0,-3 2-12 0,0-2 0 15,0-1 126-15,3-2 23 0,-3 3 5 0,0-3 1 16,0 3-86-16,0-3-17 0,-3 3-3 0,3-9-1 0,0 6-25 0,0 3-6 16,-3-8-1-16,3 2 0 0,-2 1 18 0,-1-3 3 15,3 2 1-15,0-2 0 0,-3 2-2 0,-3 1 0 16,3-4 0-16,-3 4 0 0,0-3-4 0,0 2-2 15,0-2 0-15,-3 2 0 0,-2 1-30 0,-4 2 0 16,0-6 0-16,-3 6 0 0,0-2 0 0,-3 5 0 16,4-1 0-16,-7 4 0 0,3-1 8 0,-3 3-8 15,-2 3 11-15,-1-1-11 0,0 4 18 0,-3 4-3 16,1-5-1-16,-1 6 0 0,3 0-4 16,0 2-1-16,4 0 0 0,-1 0 0 0,0 3-9 0,3 5 0 15,1 6 0-15,-1-3 0 0,-3 2 0 0,3 6 0 16,0 0 0-16,-2 2 0 0,-1 3-8 0,3 3 8 15,3 5-10-15,1 2 10 0,2 9-9 0,3-3 9 16,0 5-8-16,3 0 8 0,0 6 0 0,6-1 0 16,3 1 0-16,3 2 0 0,3 0-9 0,0-5 9 0,9-3-10 15,3-2 10-15,6-9-13 0,3 1 3 0,0-11 1 0,5-3 0 16,4-7 9-16,3-1-8 0,3-7 8 0,2-3-8 16,1-3-8-16,3-5-2 0,2-3 0 0,4-5 0 15,3 0 18-15,-1-5 0 0,-2-6 11 0,2 3-11 16,-2-2 12-16,3-4-4 0,-4 1 0 15,4-3-8-15,3-2 38 0,-1-3 1 0,1-1 0 0,-4-1 0 16,4-1 15-16,-7-3 3 0,1 1 1 0,0-6 0 16,-1 0-18-16,1 1-4 0,-3-4-1 0,-1 1 0 15,-2 2 2-15,-6 0 1 0,-1 1 0 0,-2-1 0 16,-6 0-2-16,0 0 0 0,-3 1 0 0,-4-6 0 16,-2 2-19-16,-6-2-4 0,-3 0-1 0,-3-3 0 15,-6 1-12-15,-6-4-10 0,-3 4 2 0,-9-4 0 16,-6 1-50-16,-11 0-10 0,-13-3-1 15,-8 0-1-15,-16 0-154 0,-8 2-30 0,-90-28-6 16,18 26-2-16</inkml:trace>
  <inkml:trace contextRef="#ctx0" brushRef="#br1" timeOffset="236543.0579">7783 14679 230 0,'0'0'20'0,"0"0"-20"16,0 0 0-16,0 0 0 0,0 0 104 0,0 0 17 0,-3-5 3 15,3 5 1-15,6-3-81 0,-6 3-16 0,0-5-3 0,-3 2-1 16,3 3-15-16,3-5-9 0,0-3 10 0,-3 3-10 16,-3-1 12-16,3 1-3 0,3 0-1 0,-3 5 0 15,-6-3 12-15,6 3 1 0,0 0 1 0,0 0 0 16,-6-2 10-16,6 2 3 0,0 0 0 0,0 0 0 15,0 0 5-15,0 0 0 0,0 0 1 0,0 0 0 16,6-6 8-16,-6 6 2 0,0 0 0 0,0 0 0 16,0 0-7-16,0 0 0 0,-6 0-1 0,6 0 0 15,0 0-8-15,0 0-2 0,0 0 0 0,0 0 0 16,0 0-12-16,0 0-2 0,-3 6-1 0,0-4 0 16,-3 1-2-16,6-3-1 0,0 0 0 0,0 0 0 15,-6 0 5-15,6 0 0 0,0 0 1 0,0 0 0 16,0 0-4-16,0 0-1 0,0 0 0 0,6-5 0 15,3-3 2-15,-3-3 0 0,-6-2 0 0,6 0 0 16,2-9 21-16,1-4 4 0,-3-8 1 0,0-6 0 0,3-8-12 16,0-2-3-16,0-6 0 0,-3-10 0 0,3-8-19 0,0 0-10 15,0-5 10-15,-3-3-10 0,-3 0 0 0,3-6 0 16,0-4-13-16,0 4 4 16,-3 1-19-16,3 0-4 0,3 2-1 15,-4-2 0-15,-5 5-3 0,3 2-1 0,3 4 0 0,3 7 0 16,-6 0 13-16,3 8 2 0,-3-2 1 0,0 7 0 0,6 6 13 15,-3 5 8-15,-6 8-10 0,6 3 10 0,3 4-18 0,-3 7 2 16,-3 1 1-16,-3 4 0 16,9 5-41-16,-6 5-8 0,0 0-1 0</inkml:trace>
  <inkml:trace contextRef="#ctx0" brushRef="#br1" timeOffset="237639.7329">10997 14669 230 0,'0'0'10'0,"0"0"2"0,0 0-12 0,0 0 0 0,-3 7 0 0,3-7 0 15,0 0 183-15,0 6 33 0,0-6 8 0,0 0 0 16,0 0-139-16,0 0-28 0,0 0-5 0,0 8-2 16,0-8 8-16,0 0 2 0,0 5 0 0,0-5 0 15,0 0-18-15,0 0-3 0,0 0-1 0,3 5 0 16,3 1-15-16,-6-6-3 0,0 0-1 0,0 0 0 16,0 0-19-16,3 2 0 0,-3-2 8 0,0 0-8 15,0 0 23-15,6 0 1 0,-6 0 0 0,3 0 0 16,3-5 40-16,-3-3 8 0,0 0 1 0,0-3 1 0,0-2 6 15,0-5 2-15,0-3 0 0,0-6 0 0,-3-7-20 16,3-6-4-16,3-8-1 0,-3-7 0 16,3-3-29-16,0-9-5 0,0-9-2 0,0-6 0 15,-3-8-21-15,0-6 0 0,0-1 0 0,0-7 0 0,0-7-20 16,-3 0 2-16,3 0 0 0,-3 0 0 16,0 0-14-16,0 2-4 0,0 6 0 0,2-3 0 15,-2 0-19-15,3 9-4 0,0 7-1 0,3 2 0 16,0 9 3-16,-3 5 0 0,6 8 0 0,-3 7 0 15,0 9 17-15,0 8 4 0,3 5 1 16,-3 8 0-16,0 2-76 0,-3 11-15 0</inkml:trace>
  <inkml:trace contextRef="#ctx0" brushRef="#br1" timeOffset="238186.5646">10893 14481 518 0,'0'0'46'0,"0"0"-37"0,0 0-9 0,0 0 0 0,0 0 243 0,0 0 46 16,-3 0 10-16,3 0 1 0,0 0-192 0,0 0-40 15,0 0-7-15,0 0-1 0,0 0-24 0,0 0-5 16,0 0-1-16,0 0 0 0,0 0-20 0,0 0-10 15,0 0 10-15,0 0-10 0,6 5 0 0,3 3 0 16,-3 2 0-16,3 4 0 0,3 2 8 0,3-1-8 16,0 7 0-16,-1-1 0 0,4 3 0 0,-3-3-8 15,0 3-1-15,-3-3 0 0,0 0 9 0,-3-3-8 16,0-2 8-16,0 0-8 0,-3-3 24 0,0 1 6 16,0-6 1-16,-3-3 0 0,-3-5 37 0,0 0 7 15,0 0 1-15,5 0 1 0,1 0-28 0,0-5-5 16,-3-3-2-16,6-3 0 0,-3-2-8 0,3-3-2 0,-3-3 0 0,3 1 0 15,0-6-10-15,0 3-2 0,-3-6-1 0,3 4 0 16,0-1-11-16,0-3 0 0,0 1 0 0,-6-3 0 31,2 2-34-31,1 1-12 0,0-1-2 0,-3-2-1 0,-3 3-175 16,-3-3-36-16</inkml:trace>
  <inkml:trace contextRef="#ctx0" brushRef="#br1" timeOffset="238886.9883">7625 14332 1749 0,'-30'6'77'0,"18"-6"17"0,3 2-75 0,0 1-19 0,0-3 0 0,0 3 0 15,-2-1 58-15,5-2 8 0,6 0 2 0,-6 3 0 0,-3-3-25 0,3 0-5 16,6 0-1-16,0 0 0 0,0 0-23 0,0 0-5 16,0 8-1-16,6 0 0 0,0 0-8 0,3 5-11 15,-3 0 3-15,5 8 0 0,7-2-10 0,-3 7-2 16,-9 1 0-16,6-1 0 0,6 6 2 0,-6 0 0 15,-6 0 0-15,3-1 0 0,3 1 8 16,-3-3 2-16,-1-2 0 0,-8-6 0 0,-8 0 19 16,8-5 4-16,8-6 1 0,1 1 0 0,-12-6 8 15,3-5 3-15,6 3 0 0,-6-3 0 0,0 0 9 0,6-8 1 16,6 0 1-16,0-5 0 0,3-6-30 0,0 1-8 16,0-6 0-16,3-2 0 0,5-1 16 0,1-2-2 15,-6-3 0-15,3 3 0 0,3-3-14 0,3 1 0 16,-10-4-9-16,7 3 9 15,3 1-126-15,-3 2-19 0,3 0-4 0,-7-1-1 0</inkml:trace>
  <inkml:trace contextRef="#ctx0" brushRef="#br1" timeOffset="239971.9227">14882 14793 518 0,'0'0'23'0,"0"0"5"0,-3 8-28 0,3 0 0 0,-3 0 0 0,0 0 0 16,3-8 237-16,0 5 43 0,0 3 8 0,0-8 1 15,0 0-210-15,0 0-43 0,0 0-8 0,0 0-1 16,0 0-10-16,0 0-1 0,0 0-1 0,0-8 0 16,0 0 33-16,0-3 8 0,3-4 0 0,-3-1 1 15,0-3-1-15,0 1 0 0,0-4 0 0,0-4 0 16,0 0-28-16,0-4-5 0,0-4-2 0,3-6 0 0,0-5-2 0,0-8-1 15,-3-5 0-15,3-5 0 0,0-6-18 0,0-5-16 16,-3-6 4-16,3-2 0 0,-6-5 12 16,3 0 15-16,0-3-3 0,-3-3-1 15,0 3-34-15,0 0-6 0,3 3-2 0,-3 2 0 0,-3 1 9 0,3-1 2 16,-3 8 0-16,3 6 0 16,3 2-24-16,-3 6-5 15,3 2-1-15,0 5-534 0,0 9-106 0</inkml:trace>
  <inkml:trace contextRef="#ctx0" brushRef="#br1" timeOffset="240554.8539">14780 14457 1267 0,'0'0'112'0,"0"0"-89"16,0 0-23-16,-5 0 0 0,2 0 71 0,-3-3 9 15,3 3 3-15,3 0 0 0,0 0-47 0,-6-5-8 16,6 5-3-16,0 0 0 0,0 0 9 0,-3-3 2 16,3 3 0-16,0 0 0 0,-3-2-27 15,3 2-9-15,0 0 0 0,0 0 9 0,0 0-9 0,0 0 0 16,3 8 0-16,6 2 0 0,0-2 0 0,-1 5 12 16,4 3 0-16,3 0 0 0,3 3-12 0,-3 2 0 15,3 3 0-15,0-3 0 0,0 0 0 0,-4 3 8 16,-2 0-8-16,0-6 0 0,0-2 8 0,0 0-8 15,-3-6 8-15,-3 1-8 0,0-3 44 0,-3-3 3 0,-3-5 1 0,0 0 0 16,0 0-6-16,6-5-1 0,0 2 0 16,0-5 0-16,-3 0 4 0,0-2 1 0,3-3 0 15,0-3 0-15,-3-3-15 0,3 1-3 0,0-4-1 16,2 1 0-16,1 0-14 0,-3-3-2 0,0 1-1 16,3-1 0-16,-3-3-10 0,0 3 0 0,0-2 0 15,-3 5 8-15,3-3-8 0,-3 3 0 0,0 2 0 0,0 1 0 16,0 2 0-16,-3 0 0 0,0 0 0 0,-3 3 0 15,0 2 8-15,-3-2-8 0,0 5 0 16,-3-2 8-16,-3 2 11 0,0 2 1 0,0 4 1 0,-5-1 0 16,-7 0-21-16,0 3 0 0,0 3 0 0,0 0-764 15,-5 2-147-15</inkml:trace>
  <inkml:trace contextRef="#ctx0" brushRef="#br1" timeOffset="245064.7282">2597 14547 691 0,'0'0'61'0,"-6"-3"-49"0,-2-2-12 0,-1 2 0 16,3 1 256-16,-3-4 49 0,-3 1 10 0,6 0 1 15,-6-1-217-15,0-2-44 0,3-2-9 0,-3 2-2 16,-3-3 2-16,3 1 0 0,1-1 0 0,-10-2 0 16,3 0-20-16,-3 0-4 0,-3-1-1 0,0 1 0 15,-2 0-11-15,-1 0-2 0,-3-1-8 0,0 4 12 16,-2-3-12-16,-1 5 8 0,-6 2-8 0,0-2 0 16,7 3 0-16,-10 5 0 0,3 0 0 15,-2 3 0-15,-10 2-10 0,3 6 2 0,7 2 0 16,-7 5 0-16,3 4 8 0,-2 1 11 0,2 4-3 15,1 2 0-15,-1 3-22 0,3-1-5 0,-5 6-1 0,5 0 0 16,0 1 20-16,4 1 0 0,-1 1 0 0,6 2 0 16,0 1 0-16,7 2-10 0,-4-3 10 0,9 0-8 15,0-2 8-15,0 0-10 0,9-6 10 0,0 3-10 16,-2 3 0-16,11-3 0 0,-6 2 0 0,9 6 0 0,0 0-7 0,9 3-2 16,0 2 0-16,2 1 0 15,7 1-7-15,3 4-2 0,9 8 0 0,3-1 0 0,5 6 15 16,13 0 2-16,0 2 1 0,-1 3 0 0,4 3-4 0,5-3-1 15,1-5 0-15,2-3 0 0,1-5 15 0,5-8-11 16,-8-11 11-16,2-2-10 0,1-9 10 16,-1-7 9-16,4-5-1 0,-4-6-8 0,1-8 26 0,-4-5-2 15,1-2 0-15,-7-9 0 0,-2-5-4 0,0-5 0 16,-4-3-1-16,-2-10 0 0,-6-3 12 0,-1-8 2 16,-5-5 1-16,0-6 0 0,-3-2 2 0,-1-3 0 15,-2-3 0-15,-6-2 0 0,-3-3-18 0,3-2-3 16,-6 0-1-16,-4 2 0 0,4 0-5 0,-6-5-1 15,3-3 0-15,-9 3 0 0,3 0 5 0,-6 0 1 16,0 3 0-16,-6-4 0 0,3-1-1 0,-9 2 0 16,3 2 0-16,-9 6 0 0,1 0-13 0,-10 8 8 0,-3-1-8 15,-6 7 0-15,-5 1-13 0,-10 6-9 0,-3 3-2 0,-17 10-1044 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04T11:20:40.63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1094 16383 648 0,'0'0'28'0,"0"0"7"0,-3 0-35 0,0 0 0 16,-6 0 0-16,9-3 0 0,-9 3 51 0,6-2 3 16,-2-1 1-16,2 0 0 0,-3-2-15 0,3 2-2 15,3-2-1-15,-9 3 0 0,6-1-11 0,3 0-2 0,-9-2-1 0,9 2 0 16,0 3-7-16,-6-2 0 0,3-1-1 0,3 3 0 16,0 0-3-16,0 0 0 0,0 0 0 0,0 0 0 15,0 0 1-15,0 0 0 0,3 8 0 0,3 0 0 16,3 0-13-16,3 2 9 0,-3 4-9 0,-1-4 8 15,-2 3-8-15,9 1 12 0,-9-1-12 0,9 3 12 16,-6 0-12-16,-3 0 8 0,9 2-8 0,-9 3 8 16,9-2 2-16,-6 5 0 0,-6-3 0 0,6 0 0 15,-6 3 11-15,3-3 3 0,-6 0 0 0,0 0 0 16,0 0 21-16,0-2 5 0,-6-3 1 0,6 0 0 16,-3 0-23-16,-3-1-5 0,3 1-1 0,0-5 0 15,-6-1-9-15,9 4-1 0,-6-6-1 0,3 2 0 16,-3-5-11-16,3 3 8 0,0-2-8 0,3-6 8 15,0 0-8-15,0 0 0 0,-6 0 0 0,6 0-11 16,0 0 0-16,-3-6 0 0,-6-2 0 0,0-5 0 16,6 0-3-16,-3-5-1 0,3-6 0 0,-3-3 0 0,3 1-8 15,0-6-1-15,-3-2-1 0,3-3 0 16,3 2-2 0,-6-2 0-16,6 3 0 0,0 2 0 0,-3 0 9 0,3 3 2 0,0-3 0 0,3 6 0 15,3-3 16-15,-6 5-10 0,9 0 10 0,-6 3-8 16,6-3 8-16,0 3 0 0,0 3 0 0,3 4 0 0,-3-2 0 0,6 3 0 15,0 3 0-15,-3-1 0 0,8 3 0 0,-2 3 0 16,-3-3 0-16,3 3-8 0,-6 2 8 0,0 0 0 16,3 1 8-16,0 2-8 0,2 0 0 0,-8 0 0 15,6 5 0-15,0-2 0 0,-12 2 11 0,6 0-3 0,-6 3 0 16,3 3 0-16,-6-3 20 0,3 2 4 16,-3 3 1-16,-3 1 0 0,3-4 3 0,-9 3 1 0,9 6 0 0,-9-3 0 15,6 2-17-15,-6 1-4 0,0-3-1 0,0 0 0 16,0 2-15-16,-2-2 8 15,2 0-8-15,-3-3 0 0,3 3 0 0,0-3-20 16,3 1 4-16,-3-4 0 16,-6 3-44-16,9 1-8 0,-3-1-1 0</inkml:trace>
  <inkml:trace contextRef="#ctx0" brushRef="#br0" timeOffset="435.0872">1428 16698 1393 0,'0'0'30'0,"0"8"6"0,-3 0 2 0,3 0 2 0,-6 0-32 0,3 0-8 0,3 5 0 0,0-3 0 15,0 1 12-15,0 2 0 0,3 0 0 0,3-2 0 16,-6 0-12-16,9 2 0 0,-6-3 0 0,3 4 0 16,-1-4 0-16,4 3 0 0,0-5 0 0,0 6-11 15,0-4-2-15,0-2-1 0,-3 0 0 0,3 3 0 16,0-3-6-16,0 0-2 0,0-3 0 0,-6-3 0 16,3 4-30-16,6-4-5 15,-3-2-2-15</inkml:trace>
  <inkml:trace contextRef="#ctx0" brushRef="#br0" timeOffset="682.4297">1395 16738 1220 0,'0'0'27'0,"0"0"5"0,-3 5 2 0,3-5 0 0,0 2-34 0,0-2 0 15,0 0 0-15,0 0 0 0,-6 8 56 0,6-8 5 16,0 0 1-16,0 0 0 0,6 6-24 0,0-4-5 16,0-4-1-16,3 2 0 0,3 0-32 0,-3 0-17 15,0-3 1-15,2-2 1 0,-2 2 3 0,3 0 1 16,0-4 0-16,0 1 0 16,3 1-31-16,-9 2-6 0,9-2-2 0,-6 0-354 0,-6-3-72 0</inkml:trace>
  <inkml:trace contextRef="#ctx0" brushRef="#br0" timeOffset="896.8553">1416 16629 1177 0,'0'0'52'0,"0"0"11"0,0 0-51 0,0 0-12 0,-3 5 0 0,3-5 0 15,0 0 88-15,0 0 16 0,0 0 2 0,0 0 1 16,0 0-75-16,0 0-16 0,0 0-2 0,0 0-1 15,12 0-13-15,-3 0 0 0,2-8 0 0,1 3-10 16,0 2 10-16,3 1 0 0,0-3 0 0,0 2 0 16,0-2-9-16,0 2 0 0,6 0 0 0,-7 1-691 15</inkml:trace>
  <inkml:trace contextRef="#ctx0" brushRef="#br0" timeOffset="1838.9204">2041 16439 864 0,'0'0'38'0,"0"0"8"0,0 0-37 0,0 0-9 16,3 8 0-16,6-3 0 0,0 0 72 0,0 0 12 16,-3-2 2-16,2 2 1 0,4 1-63 0,3-4-13 0,-6 1-3 15,3 0 0-15,3-1-8 0,0-2-16 0,-6-2 4 16,-3 2-339-16,3 0-68 15</inkml:trace>
  <inkml:trace contextRef="#ctx0" brushRef="#br0" timeOffset="2096.0705">2020 16581 345 0,'0'0'31'0,"0"0"-31"0,-6 6 0 0,6 2 0 15,0-8 234-15,0 0 41 0,0 0 8 0,6 10 1 16,-3-2-217-16,6 3-44 0,-9-11-9 0,9 10-2 16,3-2 8-16,0 0 0 0,0-5 1 0,2 0 0 15,-2-3-13-15,6 0-8 0,-3 0 8 0,3-3-8 16,-6 0-25-16,6 1-10 0,-6-1-1 15,5-2-1-15</inkml:trace>
  <inkml:trace contextRef="#ctx0" brushRef="#br0" timeOffset="2890.074">2993 15616 403 0,'-9'0'36'0,"3"2"-36"15,0 1 0-15,-2 0 0 0,-4-1 348 0,3 1 64 16,0-3 12-16,-3 3 2 0,-3-3-316 0,0 0-63 16,6 2-13-16,-12 1-2 15,3 0-17-15,1-1-3 0,2 1-1 0,-6-1 0 0,0 1-11 0,0 0 0 16,3-1-10-16,1 4 10 0,2-4-12 0,-3 4 12 16,6-1-13-16,-6 3 5 0,6-3 8 0,3 0-12 15,-3 3 12-15,-3 0-12 0,9 3-8 0,-8-3-1 16,2 5-1-16,3 0 0 0,0 1 3 0,3 1 1 15,0-1 0-15,3-1 0 0,-3 3 9 0,6 0 9 16,-3 2-13-16,6 1 5 0,-3-3 8 0,6 5 0 0,-3 0-9 16,3 0 9-16,6 3 0 0,-3 0 0 0,3 5-9 0,-4-3 9 15,1 6 0-15,3 0 0 0,0 2-8 16,0 3 8-16,-3 3 0 0,0 0 0 0,3-1-8 16,-3 4 8-16,3 2 0 0,-3-3 0 0,-3 3 0 0,0 0 0 15,0 2 12-15,-3-2-1 0,2 0 0 0,-5-2 0 16,0-1 12-16,0-2 2 0,-5-3 1 0,2 0 0 15,-3-3-1-15,0 1 0 0,-3-4 0 16,0 1 0-16,0-3-6 0,6 0-2 0,-6 0 0 16,0-5 0-16,0 0-17 0,6-3 0 0,-6 0 0 0,-3 1 0 15,3-4 0-15,3-2-14 0,0 0 4 0,0 0 1 16,3 0 9-16,3-3 0 0,-5-3-9 0,5 4 9 16,-3-4-8-16,3 1 8 0,0-1-10 0,3-2 10 15,2 0-16-15,-2-2 4 0,6-1 0 0,0 0 0 16,3-2 12-16,0-3 0 0,3-3 9 0,9 3-9 0,-3-5 0 15,5-3-13-15,4 3 1 0,3-3 0 0,0-3 12 0,2 1 0 16,1-1 0-16,3-2 0 16,3-1-96-16,-1 1-17 0,4-3-3 15</inkml:trace>
  <inkml:trace contextRef="#ctx0" brushRef="#br0" timeOffset="3302.9444">2958 16042 864 0,'0'0'38'15,"0"0"8"-15,-6 5-37 0,3-2-9 0,3-3 0 0,0 0 0 0,-3 2 160 16,3-2 29-16,0 0 7 0,0 0 0 0,3 8-156 0,6-2-32 16,0-4-8-16,2 3 0 15,4-2 0-15,0 0 0 0,6-1 0 0,3-2 8 0,0-2-8 16,2 2 0-16,1 0 0 0,-3-6 0 16,3 4-51-16,0-3-14 0</inkml:trace>
  <inkml:trace contextRef="#ctx0" brushRef="#br0" timeOffset="6146.4876">3470 16574 230 0,'0'0'20'0,"-6"0"-20"0,0 0 0 0,0 0 0 15,3 2 172-15,-6-2 31 0,0-2 5 0,3 2 2 16,0 2-122-16,0-2-25 0,-3-2-5 0,3-1-1 15,-3 3-9-15,-3-3-1 0,6 3-1 0,-3-2 0 16,-3 2-26-16,4 2-4 0,-1 1-2 0,-3 0 0 0,-3-1-14 0,6 3-10 16,-6 3 2-16,3 3 0 0,-3 0-10 0,6 4-2 15,-9 1 0-15,7 3 0 0,-1 2-1 0,3 0-1 16,0 0 0-16,-3 6 0 16,3-1-4-1,0 1-1-15,0-3 0 0,6 2 0 0,3-2 27 0,-6 0 0 0,6-6 9 16,6 3-9-16,-3-2 25 0,3-1-1 0,0-4-1 0,9-1 0 0,-9 0-23 15,9-2 0-15,0-1-10 0,-1-5 10 0,1-5 0 16,0 0 0-16,3-2 0 0,-3-1 0 0,0-5 25 0,0 0 6 16,0-2 1-16,0-1 0 0,-1-2-23 0,-2-3-9 15,3 0 8-15,-3 0-8 0,0 3 32 0,-3-3 2 16,3 0 0-16,3-2 0 0,-12 2-2 0,3-3 0 16,0 4 0-16,0-1 0 0,-3 0-6 0,0 3-2 15,-3-3 0-15,0 0 0 0,0 3-10 0,0-1-2 0,0 4-1 0,-3-3 0 16,0-3-11-16,-6 5 0 0,3 3 0 0,0 0 0 15,0-2 0-15,3 4-17 0,-9 1 4 0,6 0 1 32,-3-1-16-32,0 4-4 0,3 2 0 0,-3 0 0 15,3 2-32-15,0 1-8 0,0 2 0 0,3 3-547 0</inkml:trace>
  <inkml:trace contextRef="#ctx0" brushRef="#br0" timeOffset="6387.8476">3699 16994 1681 0,'-6'5'74'0,"6"-5"16"0,0 6-72 0,0-6-18 15,0 0 0-15,0 0 0 0,0 0 0 0,0 0-11 16,0 0 2-16,0 0 0 16,0 0-39-16,0 0-7 0,0 0-1 0,0 0-399 15,3-3-79-15</inkml:trace>
  <inkml:trace contextRef="#ctx0" brushRef="#br0" timeOffset="6920.4205">4047 16587 921 0,'-6'0'82'16,"0"2"-66"-16,6-2-16 0,-9 0 0 15,0 0 147-15,3 0 25 0,0 0 6 0,0-2 1 0,-3 2-139 0,1 0-28 16,2 2-12-16,0-2 10 0,3 0-10 0,-9 3 0 16,6 0-12-16,3-1 12 15,-3 1-52-15,0 5-2 0,0-3-1 0,3 6 0 31,-3 2-13-31,6 0-2 0,-3 3-1 0,3 3 0 0,3 2 27 0,-3 0 4 0,6 0 2 0,-6 3 0 16,6 0 13-16,3 0 2 0,0 5 1 0,0-3 0 0,3 1-2 0,-3-1 0 16,2 1 0-16,4-4 0 0,-3-2 24 0,-3-2 0 15,3-6 0-15,0-2 0 0,-3-3 51 0,3-3 8 16,-6-2 1-16,3 2 1 0,3-5 3 0,-9-5 0 16,3-1 0-16,-1 1 0 0,4-3-15 0,-3 0-2 15,-6-5-1-15,3 0 0 0,0 0-14 0,0-3-2 0,-3 2-1 16,-3-1 0-16,6-1-6 0,-3 0-2 0,-3-3 0 15,3 1 0-15,-6 2-5 0,6-3 0 0,-6 6-1 16,3 0 0-16,-8-6-15 0,5 4 0 0,3-1 8 16,-9 2-8-16,6 4 0 0,3-1-13 0,-6 1 2 0,-3 2 1 31,6 0-35-31,-3 3-7 0,0-1-2 0,3 4-398 0,0-1-79 16</inkml:trace>
  <inkml:trace contextRef="#ctx0" brushRef="#br0" timeOffset="13322.2701">3499 15753 115 0,'-9'-2'10'0,"9"2"-10"16,-6 0 0-16,3 0 0 0,0 0 214 0,1 0 41 15,-1 0 8-15,3 0 1 0,0 0-185 0,0 0-38 16,-3 2-7-16,-3 4-2 0,6-6-14 0,-3 2-3 16,-3-2-1-16,6 0 0 0,-3 6-14 0,3-6 0 15,0 0 8-15,-3 5-8 0,-3-3 0 0,3 4 0 0,3-6 8 0,-6 5-8 16,3 0 11-16,0 1-1 0,3-6 0 0,-3 5 0 15,-3 3 2-15,6-3 0 0,-6 0 0 0,3 3 0 16,0 0-4-16,0 0 0 0,-3 0 0 0,6 3 0 16,-6-3 7-16,3 0 1 0,3 0 0 0,-6 2 0 15,0 1-4-15,3-1 0 0,0 1 0 0,0 2 0 16,3 0-4-16,-6 1 0 0,6-1-8 0,0 0 12 16,0 3-12-16,0-3 0 0,6 3 0 0,-6-3 0 15,0 1 0-15,6 1 0 0,-3 1 0 0,3 0 0 16,0-3 0-16,3 3 0 0,-6 0 0 0,6 3 0 15,0-3-12-15,0-1 12 0,3-4-12 0,-3 0 12 16,-3 2-10-16,9-5 10 0,-9 0-8 16,2 0 8-16,7-3 0 0,-9-2 0 0,3-1 0 0,0 1 8 15,3-1-8-15,3-2 8 0,-12-2-8 0,6-3 8 16,0-1 0-16,-3 1 0 0,0 0 0 0,3-3 0 16,0 0 9-16,-4-3 3 0,4 1 0 0,0-4 0 15,-6-1-7-15,6-1-1 0,-3 2 0 0,3 1 0 16,-6-3-2-16,6 0-1 0,-9-2 0 0,9 2 0 0,-9 0-9 0,0-2 0 15,3-1 0-15,0 3 8 0,-3-2-8 0,-3 2 8 16,3-3-8-16,-3 1 8 0,3-1-8 0,-6 1 0 16,3-3 0-16,-3 2 0 0,0 3 0 0,0-2 0 15,3 2 0-15,-6 0 0 0,3 3 0 0,0-1 0 16,0 4-9-16,3-1 9 0,-8 1-8 0,5 4 8 16,3 1-12-16,-3 0 12 0,0 2-22 0,-3 1 2 15,3 4 1-15,-3 3-685 0</inkml:trace>
  <inkml:trace contextRef="#ctx0" brushRef="#br0" timeOffset="14480.9306">3809 16237 172 0,'0'0'16'0,"0"0"-16"0,0 0 0 0,0 0 0 0,0 0 276 0,-6 6 52 15,0-4 10-15,6-2 2 0,-3 3-230 0,3-3-46 16,-6 3-10-16,6-3-2 0,0 0-19 0,-6 5-4 16,6-5-1-16,0 0 0 0,0 0-28 0,-6 3 0 15,6-3 0-15,0 0 0 16,0 0-24-16,0 0-5 0,0 0-1 0,0 0 0 15,-3 5-19-15,3-5-4 0,0 0-1 0,0 0-380 0,0 0-76 0</inkml:trace>
  <inkml:trace contextRef="#ctx0" brushRef="#br0" timeOffset="15891.2711">4214 15642 712 0,'0'0'32'0,"0"0"6"0,-6-2-30 16,3-4-8-16,0 4 0 0,3 2 0 0,0 0 43 0,-3-3 7 16,3 3 2-16,0 0 0 0,0 0 4 0,0-3 0 15,-9 3 1-15,6 0 0 0,-3 0-29 0,3 0-7 16,-3 3-1-16,3-3 0 0,-3 5 20 0,0-2 3 16,3 0 1-16,-3 2 0 0,0-3-16 0,0 6-4 15,-3-2 0-15,9-1 0 0,-9 3 12 0,1 0 1 16,2 0 1-16,0 2 0 0,0-2-22 0,-3 3-5 15,3 2-1-15,-3 0 0 0,0-2-10 0,0 5 8 16,6-3-8-16,-6 3 8 0,6 0-8 0,0 5 8 16,0-3-8-16,0 4 8 0,6-4-8 0,-3 1 0 15,0 2-12-15,0-3 12 0,3 4-11 0,0-4 11 16,3 1-8-16,0-1 8 0,-3 1-10 0,3-1 10 16,0-2-12-16,0-3 12 0,3 0-8 0,-3 1 8 15,3-4 0-15,-3 1 0 0,3-3 0 0,-4 0 0 0,1 0 0 0,3-3 0 16,-9-5 0-16,0 0 0 0,3 3 0 0,-3-3 0 15,9 0 0-15,-9 0 9 0,9-3-9 0,-9 3 12 16,6-3 0-16,-3-2 1 0,3-3 0 0,0 3 0 16,-3-3 3-16,0 3 1 0,0-3 0 0,-3 0 0 15,0 0-17-15,3 0 10 0,-3-3-10 0,0 6 8 16,-3-3-8-16,3 0 0 0,0 3 0 0,-3-3 0 16,0 3 0-16,0-1 0 0,-3 1 0 0,0 2 0 15,3-2 0-15,0 2 0 0,0 1-9 0,3 2 9 0,0 0 0 16,0 0-10-16,-9 0 10 0,0 0-8 15,6 2-3-15,-6 1 0 0,9-3 0 0,0 3 0 16,-8 2-8-16,2 0-1 0,6-5-1 0,-3 8 0 16,3-2-57-1,0-6-11-15,0 0-3 0,0 7 0 0</inkml:trace>
  <inkml:trace contextRef="#ctx0" brushRef="#br0" timeOffset="16387.9459">4276 15772 403 0,'0'0'17'0,"0"0"5"0,0 0-22 0,0 0 0 0,0 0 0 0,-3-3 0 16,0-2 210-16,3 0 38 0,0 5 7 0,0-3 1 15,-6-2-185-15,6-1-38 0,6 1-7 0,-6-3-2 16,6 3-24-16,-3 0 8 0,3-3-8 0,0 2 0 16,3 4 0-16,-3-4 0 0,0 4 0 0,3-4 0 15,0 1-19-15,0 3 4 0,-3-1 1 0,3 3 0 16,0 0 5-16,-1 0 1 0,1 0 0 0,-3 3 0 15,3-1 8-15,-3 1 11 0,0 2-3 0,-3 0 0 0,3 1-8 0,0 2 12 16,-3 0-12-16,0 2 12 0,0 3 4 0,-3 3 0 16,0 3 1-16,0-3 0 0,0 2 12 0,0 1 3 15,0-1 0-15,0 3 0 0,-3 1-16 16,3-1-2-16,-3 0-1 0,0 0 0 0,3 0 15 0,0 0 4 16,0 1 0-16,0-4 0 0,-6 3-19 15,6-2-3-15,0-1-1 0,0-2 0 0,6 3 3 0,-6-3 0 16,6-1 0-16,-3-1 0 0,9-6-28 0,-9 0-6 15,6 2-1-15,-3-5 0 16,6-2-9-16,-6 0-1 0,3-6-1 0,5-2 0 16,-5-3-29-16,6 0-5 0,-3 0-2 0,3-3 0 15</inkml:trace>
  <inkml:trace contextRef="#ctx0" brushRef="#br0" timeOffset="16935.5146">4770 15658 1324 0,'0'0'118'15,"0"0"-94"-15,0 0-24 0,-6 3 0 16,3 2 32-16,3-5 3 0,-6 5 0 0,0-2 0 0,3 2-3 0,3-5-1 16,-5 6 0-16,-1 1 0 15,3 1-50-15,-3 0-9 0,6 3-3 0,-6-1 0 0,0 4 6 0,3 2 1 16,0-1 0-16,0 4 0 0,0-3 12 0,0 2 4 15,0-2 0-15,3 5 0 0,3 6 8 0,0-6 0 16,-3 0 0-16,3 0 0 0,3 3 0 0,3-3 0 16,-3 1 0-16,0-4 0 0,3 1 0 0,-1-1 11 15,1-5-3-15,3 1 0 0,-3-1 4 0,3-5 0 16,-3 0 0-16,3-6 0 0,-3 1-2 0,3-3 0 0,-3-3 0 16,3 1 0-16,0-6 24 0,2-3 5 15,-2-2 1-15,0 0 0 0,0-1-8 0,0-4-2 16,-6-1 0-16,3 1 0 0,3-3-2 0,-3 2-1 0,0-2 0 15,-3 0 0-15,0 0-27 0,0-3 0 0,-3 0 0 16,-3 0 0-16,6-2 19 0,-12 5 1 16,3-3 1-16,-3 3 0 0,0-1 19 0,0 1 3 15,0 3 1-15,3-1 0 0,-3 3-36 0,0 3-8 0,-6 0 0 0,0 2 0 32,-3 1-31-32,0 4-8 0,-6 1-1 0,1 3-535 0,-4 2-106 0</inkml:trace>
  <inkml:trace contextRef="#ctx0" brushRef="#br0" timeOffset="25231.0151">5303 15486 1047 0,'0'0'23'0,"0"0"5"0,0 0 0 0,0 0 2 0,0 0-30 0,0 0 0 0,0 0 0 0,0 0 0 15,0 0 24-15,0 0 0 0,0 0-1 0,0 0 0 16,0 0 25-16,3 3 6 0,3-3 1 0,3 0 0 16,-3 2-38-16,3-2-7 0,0-2-2 0,0 2 0 15,-9 0 12-15,6 0 1 0,9-3 1 0,-9 3 0 16,2 0 16-16,1-3 3 0,6 3 1 0,0 0 0 0,-3 0-17 0,3 0-3 16,-3 3-1-16,0-3 0 0,0 0-11 0,3 0-2 15,-7 3-8-15,4-1 12 0,0 1-12 16,0 0 0-16,-6-1 8 0,3 4-8 0,3-4 0 15,-3 4 0-15,-3-1 0 0,3 0 0 0,-3-2 0 16,0 2 9-16,-3 0-9 0,3 3 8 0,0-2 7 16,-6 2 1-16,0-3 0 0,0 3 0 0,0-3 8 15,0 3 3-15,0 0 0 0,3 0 0 0,-6 2-5 16,3-2-1-16,0 0 0 0,0 0 0 16,3 3-13-16,0-1-8 0,-3 1 10 0,2 2-10 0,-2 0 0 0,3 1 0 15,0 2-11-15,0 2 11 0,0-5-19 0,0 6 4 16,-3-6 1-16,3 3 0 0,0 0 14 0,-3-3-11 15,3 3 11-15,0 0-10 0,-3 0 10 0,3 0-8 16,-3-1 8-16,0 4-8 0,-3-3 8 0,3 2 0 0,0 1 0 16,0-1 0-16,0 1 8 0,0 2-8 0,-3 0 10 15,3 6-10-15,-3-4 8 0,3 4-8 0,-3 7 0 16,3-2 0-16,0 2 8 0,0 4-8 0,-3-1 0 0,3 0 0 16,3 2 0-16,-3 4 0 0,0-1 0 15,0 6 0-15,0-1 9 0,0 3 3 0,0-5 0 0,0 0 0 16,0 0-1-16,0-2 0 0,-3-4 0 0,3 1 0 15,0-3 7-15,0 0 2 0,0 0 0 0,-3 0 0 16,0-2 3-16,0-1 1 0,3-2 0 0,0-6 0 16,0 1-13-16,0-3-3 0,-3-1 0 0,3-1 0 15,-3-4 11-15,3 1 1 0,-2-4 1 0,2-1 0 16,0-1-9-16,0 0-3 0,-3 0 0 0,0-2 0 16,3 0-9-16,0-1 0 0,0-2 0 0,0 0 0 15,0 0 0-15,0 0 0 0,0 0 0 0,0 0 0 16,-6-3 0-16,6-5 0 0,0 8 0 0,-3-3 0 15,0 3 0-15,3-8 0 0,0 0 0 0,0 0 12 0,-3 6 1 0,3-6 1 16,0 0 0-16,-3 5 0 0,3-5-5 0,0 0-1 16,-6 5 0-16,6-5 0 0,0 0 5 0,0 0 1 15,-6 3 0-15,0-1 0 0,3 1-2 0,-3-3-1 16,0 0 0-16,0 0 0 0,-3 0-3 0,3 0 0 16,-3 3 0-16,0-1 0 0,0-2-8 0,-3 3 0 15,1 0 0-15,-1-1 0 0,-3 1-10 0,3 2-7 16,0-2-2-16,0-1 0 15,-6 4-115-15,3-4-23 0</inkml:trace>
  <inkml:trace contextRef="#ctx0" brushRef="#br0" timeOffset="34002.8298">4410 16616 799 0,'0'0'35'0,"-3"8"8"0,3-8-35 0,0 5-8 16,-6 0 0-16,6-5 0 0,0 6 77 0,0 2 14 15,-6-3 2-15,6-5 1 0,-3 5-42 0,3-5-9 16,0 0-2-16,-6 3 0 0,3 2-17 0,3-5-3 16,0 0-1-16,-6 3 0 0,6-3 2 0,0 0 0 15,0 0 0-15,0 0 0 0,-3 2 4 0,3-2 1 16,0 0 0-16,0 0 0 0,0 0-11 0,0 0-3 16,0 0 0-16,0-5 0 0,6 0-13 0,0 0 0 15,3-1 0-15,-3 1 0 0,6 2 0 0,0 1 0 16,0-4 0-16,3 4 0 0,6-1 0 0,-1 0 0 15,1 1-12-15,-3-1 12 0,3 0-22 0,-6 1 2 16,6-1 1-16,-6 3 0 0,0-5 30 0,-4 5 5 0,4 0 2 0,-9 0 0 16,3-3-18-16,6 3 0 0,-9 0 0 0,3 0 0 15,-3 3 8-15,-6-3 4 0,6 3 0 0,-6-3 1 16,9 2-13-16,-9-2 0 0,0 0 8 0,6 8-8 16,3-3 0-16,-9 3 0 0,0 3 8 0,3-3-8 15,-3 2 0-15,-3-2 0 0,3-2 0 0,0 2 0 16,-6 0 0-16,0 2 0 0,0-2 0 0,0 3 9 15,0-3-9-15,-6 2 0 0,3 3 0 0,0 1 8 16,-3-4-8-16,3 3 0 0,-6 1 0 0,9-1 0 0,-11-2 0 16,5 2 0-16,0 0-9 0,3-2 9 15,-6 2 0-15,3 0 0 0,0 0 0 0,3-2 0 16,0 2 0-16,0-2 0 0,3-1 0 0,-3 1 9 16,-2 2-9-16,5-2 0 0,3-3 0 0,-3 2 0 0,0 1 0 15,3-3 0-15,-3 2 0 0,6-2 0 0,0 0 0 16,0 0 0-16,0 0-12 0,0 0 12 15,0-8-32-15,0 11 2 0,6-4 0 0,-6 1 0 16,0-8-34-16,6 6-6 0,3-1-2 0,-6 0-327 16,9-2-65-16</inkml:trace>
  <inkml:trace contextRef="#ctx0" brushRef="#br0" timeOffset="34302.0183">4422 16947 288 0,'0'0'12'0,"0"0"4"0,0 0-16 0,0 0 0 0,-6 5 0 0,6-5 0 15,0 0 242-15,0 0 46 0,0 0 8 0,0 0 3 16,0 0-228-16,0 0-46 0,9 3-9 0,-3-1-1 15,6 3-7-15,-3-2-8 0,0-3 11 0,6 0-11 16,2 0 0-16,-2-3 0 0,0 1 0 0,6 2 0 16,-6-3 0-16,3-2 0 0,0 2 0 0,-3 1 0 15,-1-4 0-15,1 4-9 0,0-4 9 0,0 4 0 0,-3-4-23 0,3 4 1 16,-3-1 0-16,0-2-585 16</inkml:trace>
  <inkml:trace contextRef="#ctx0" brushRef="#br0" timeOffset="34950.2842">5101 16579 1191 0,'0'0'52'0,"0"2"12"0,-6 4-51 0,0-1-13 0,0-2 0 0,3-1 0 15,-3 4 84-15,0-1 15 0,3-2 2 0,-3-1 1 16,0 3-54-16,-3-2-12 0,3-3-1 0,0 0-1 16,-3 3-2-16,0-1 0 0,3-2 0 0,-2 6 0 15,-1-6-32-15,-3 2 0 0,3 1 0 0,-3 0 0 16,3-1 0-16,0 1 0 0,-3 2 0 0,3 3 0 16,0 0-11-16,0 0-5 0,0 0-2 0,0 3 0 0,3 4 18 15,1-1-8-15,-4 2 8 0,3-3 0 0,0 5-25 16,3-2 1-16,-3 3 1 0,0 2 0 15,3-3 3-15,3 1 1 0,-3 2 0 0,3 0 0 0,0-2-1 0,3-1-1 16,-3 3 0-16,6 1 0 0,-3-4 6 0,3 1 2 16,0-1 0-16,0-2 0 0,0 0 24 0,5 0 5 15,-8 0 0-15,6-3 1 0,3-5-2 0,-3 0-1 16,-3-6 0-16,6 4 0 0,9 2-5 0,-9-3-1 16,0-2 0-16,3-3 0 0,-1 0-8 0,-2-3 0 15,3 0 0-15,-6-2 0 0,3-6 0 0,0 1 0 0,-3-3-10 16,0-1 10-16,-3 1 0 0,0 0 0 0,3 2 11 15,-9 1-3-15,0-1 13 0,0 1 3 0,0 2 1 16,0 0 0-16,0-3 12 0,0 1 3 0,-6 4 0 16,0-2 0-16,3 3-18 0,-3-3-3 0,-3-2-1 15,3 2 0-15,-3 2-18 0,3 1 0 0,-6 0 0 16,3-1 0-16,-3 4-14 0,0 2 0 0,-2 2 0 16,2 1 0-1,-6 0-30-15,0 5-5 0,3 0-2 0,-6 2-713 0</inkml:trace>
  <inkml:trace contextRef="#ctx0" brushRef="#br0" timeOffset="56030.6874">16531 1296 1382 0,'0'0'123'0,"-3"-5"-99"0,0 10-24 0,3-5 0 15,0 0 61-15,0 0 7 0,-6 0 2 0,6 0 0 16,0 0-21-16,0 0-4 0,-6 0-1 0,6 0 0 16,0 0-15-16,0 8-3 0,-3-2-1 0,3 7 0 15,0 0-17-15,3 0-8 0,0 1 8 0,0-1-8 16,-3 8 0-16,3 3 0 0,3 2 0 0,-3 1 0 15,0 4 0-15,3 1 0 0,0-3 0 0,0 3 0 16,-3-11 0-16,-1 3-9 0,4-5 9 0,0 2-10 16,-3-3 10-16,0-4 0 0,-3-7 0 0,3 4 0 15,0-3 0-15,0-3 0 0,-3-5 0 0,0 0 8 16,0 0 18-16,0 0 4 0,0 0 1 0,-6 0 0 0,3-5 2 16,-3-3 1-16,3 3 0 0,-3-6 0 0,1 3-21 0,-1-5-4 15,6 5-1-15,-3-5 0 0,-3 0-8 0,3-6 0 16,3 1 0-16,-3-1 8 0,3-2-8 0,0-6 0 15,3 1 0-15,0-1 0 0,0-4 0 0,3-1 0 16,0 6 0-16,-1-1 0 0,7-5 0 0,-3 6 0 16,0 5 0-16,6-6-11 0,0 3 2 0,3 3 0 15,-9 8 0-15,3 0 0 0,0 0 9 0,0-1-13 0,-1 9 5 0,-2-3 8 16,-3 8-14-16,6 0 5 16,0 0 1-16,-3 0 0 0,-12 8 8 0,3 5-13 15,9 1 5-15,-6-1 8 0,-6 0 0 0,0 5 0 16,0 1 0-16,-3 2 0 0,0-2 0 0,-6-3 0 15,0-1 12-15,3 1-4 0,-3 3 0 0,1-6-8 16,-4 0 12-16,0 1-4 0,0-1-8 0,3-3 0 16,-6-2 0-16,3-2 8 15,0-6-116-15,3 2-23 0,-2-2-5 0</inkml:trace>
  <inkml:trace contextRef="#ctx0" brushRef="#br0" timeOffset="56453.5612">16709 1611 576 0,'0'0'51'0,"0"0"-41"0,-3 0-10 15,3 0 0-15,0 0 216 0,0 0 42 0,-6 6 8 0,3 2 2 16,3-8-164-16,-3 10-33 0,0-2-7 0,-3 5 0 15,1-5-37-15,2 5-7 0,0-2-2 16,0 2 0-16,0 1-18 0,3-1 0 0,3 0 0 0,3 0 0 16,-6-5 0-16,3 3 0 0,8-3 0 0,1 5 0 15,-3-8-14-15,0 3 0 0,3-3 0 0,3-5 0 32,3 6-26-32,0-6-4 0,-6 0-2 0,3-3 0 15,5 0-6-15,-2 3-2 0,-6-5 0 0,0 0-390 0,3-3-79 16</inkml:trace>
  <inkml:trace contextRef="#ctx0" brushRef="#br0" timeOffset="56670.8168">16668 1662 748 0,'-9'2'67'0,"9"-2"-54"16,0 0-13-16,0 0 0 0,-3 6 116 0,3-6 20 15,3 5 4-15,-3-5 0 0,0 0-81 0,6 0-17 16,6 0-3-16,-4 0-1 0,4 0-4 0,3 0-1 16,-6-5 0-16,9-1 0 0,3-2-33 0,-3 3 0 15,-6-3-10-15,3 3 10 16,5-3-64-16,-5-3-4 0,-6 3-2 0,0 0 0 0</inkml:trace>
  <inkml:trace contextRef="#ctx0" brushRef="#br0" timeOffset="56875.2922">16712 1474 979 0,'0'0'87'0,"0"0"-70"0,9 5-17 0,-9-5 0 15,0 0 163-15,3 0 29 0,9 0 5 0,3 3 2 16,-3 2-127-16,3-5-26 0,0 0-5 0,5 5-1 15,-2-5-24-15,3 0-4 0,-3 0-2 0,3 0 0 16,3-5-89-16,-6-3-17 0,-1 8-4 0</inkml:trace>
  <inkml:trace contextRef="#ctx0" brushRef="#br0" timeOffset="57992.2899">17239 1410 518 0,'-21'6'23'0,"21"-6"5"0,0 0-28 0,0 0 0 0,-3 0 0 16,3 0 0-16,0 0 192 0,0 0 32 0,0 0 8 0,0 0 0 16,0 0-148-16,0 0-31 0,0 0-5 0,0 0-2 15,0 0-18-15,0 0-3 0,6 0-1 0,-6 0 0 16,0 0-13-16,6-6-3 0,3 4-8 0,3-4 12 16,-6 6-3-16,3 0-1 0,3 0 0 0,-3 0 0 15,3 0-8-15,0 0 0 0,-6 0 0 0,2 6 8 16,7-6-8-16,-6 2 0 0,0 4 0 0,-3-6 0 31,9 0-30-31,-6 0-2 0,-3 0 0 0,0 0-441 0,3 0-89 0</inkml:trace>
  <inkml:trace contextRef="#ctx0" brushRef="#br0" timeOffset="58263.5636">17206 1566 230 0,'9'0'20'0,"-9"0"-20"16,0 0 0-16,0 0 0 0,12-2 322 15,-3-4 60-15,-9 6 12 0,9-5 2 0,6 2-273 0,-3-2-55 16,0 0-12-16,-3 2-1 0,3 3-34 0,0 0-6 15,-1 0-2-15,1-5 0 0,-3 5-13 0,3 0 0 16,3 0 0-16,-3 0 0 0,-3 5-15 0,3-5-5 16,0 0-2-16,0 0-801 0</inkml:trace>
  <inkml:trace contextRef="#ctx0" brushRef="#br0" timeOffset="63068.5152">17781 1220 403 0,'-9'-6'17'0,"9"6"5"0,0 0-22 0,0 0 0 0,0 0 0 0,0 0 0 16,0 0 231-16,0 0 41 0,0 0 9 0,0 0 2 16,-6-2-166-16,6 2-33 0,0 0-6 0,0 0-2 15,-3-5-24-15,3 5-6 0,0 0-1 0,3-6 0 16,-3 4-11-16,0 2-2 0,0 0-1 0,0 0 0 16,6-6-15-16,-6 6-4 0,0 0 0 0,0 0 0 15,0 0 0-15,0 0 0 0,0 0 0 0,3 6 0 0,0 7-21 0,0 0-5 16,-3 0-1-16,3 6 0 0,-3-3 15 0,3 7 0 15,-3-1-10-15,3 1 10 0,-3-1 0 0,3 4 0 16,0-5-9-16,0 3 9 0,-3 3 0 0,3-9 0 16,0 3-8-16,3-2 8 0,-6-1 0 0,0-2 0 15,0-3 0-15,0-2 0 0,0 2 0 0,0-5 0 16,0-3 0-16,-3-2 9 0,3-3-9 0,-3 5 10 16,-3 1-10-16,3-4 10 0,3-2-2 0,-6-2-8 15,-3 2 12-15,3 0-4 0,-3-6-8 0,6 1 12 16,-3 2-12-16,0-2 12 0,0-3-12 0,0-2 0 0,6 2 0 0,0-6 0 15,-3 6 0 1,3-10-11-16,3 5 3 0,3-6 0 0,0-2-8 0,-3-3 0 16,6 3-1-16,0 3 0 0,3-4 1 0,0 4 0 15,-3-3 0-15,3 7 0 0,2-4 3 0,-2-1 1 16,0 6 0-16,-3 0 0 0,3 0 12 0,0-1 0 16,-3 1 0-16,0 3 0 0,3 2 0 0,-3 0 0 0,3-3-12 0,-3 9 12 15,-1-4 0-15,1 6 0 0,-3 0 0 0,-6 0 0 16,0 0 0-16,6 6 0 0,0 2 0 0,0-3 0 15,-6 3-8-15,3 0 8 0,-3 2 0 0,0-2-9 16,-3 3 9-16,0 2 0 0,0-5 0 0,0 5-8 16,-3-8 8-16,0 9 0 0,-6-1 0 0,4 0-8 15,-1-5 8-15,-3 3 0 0,-3 2 0 0,0 0-8 16,0-5 8-16,0 0-13 0,0 3 5 0,0 2 8 16,1-11-60-16,2 9-4 0,3-6 0 15,-3-2-1-15</inkml:trace>
  <inkml:trace contextRef="#ctx0" brushRef="#br0" timeOffset="63440.1873">18055 1617 230 0,'0'0'20'0,"0"0"-20"15,-6 0 0-15,3 0 0 0,-3 0 263 0,0 0 48 0,0 0 9 0,-3 0 3 16,6 0-200-16,-6 0-40 0,3 0-8 0,0 0-2 16,-3 0-33-16,3 5-8 0,-3-2 0 0,3 2-1 15,0 0-23-15,1-2-8 0,-1 2 0 0,3 3 0 16,-3 3 0-16,3 2 0 0,3-5-8 0,3 5 8 16,-6-8 0-16,6 3 11 0,0 0 0 0,3-3 0 15,0 1-11-15,-1-1-17 0,-5-5 4 0,9 3 1 16,3 2 22-16,0-5 5 0,-3-5 1 0,3 2 0 15,3 3 11-15,-3-5 2 0,0-1 1 0,0-1 0 16,0 1-3-16,-1-2-1 0,-2-2 0 16,0 2 0-16,0 0 6 0,-3-3 0 0,-3 3 1 0,-3 0 0 15,0-2-10-15,-3 2-3 0,0 0 0 0,0 3 0 16,-6-1-20-16,0-2 0 0,0 3 0 0,-2 0 0 16,-1 2-98-16,-3 3-18 15,3 3-3-15,0 2-735 0</inkml:trace>
  <inkml:trace contextRef="#ctx0" brushRef="#br0" timeOffset="66833.8634">18436 1442 1267 0,'0'0'112'0,"0"0"-89"0,0 0-23 0,0 0 0 15,0 0 127-15,0 0 21 0,0 0 4 0,0 0 0 16,0 0-97-16,6 0-20 0,3 5-4 0,-3-5-1 16,-6 0-2-16,8 0-1 0,1 0 0 0,-3 0 0 15,0 6-27-15,3-6 0 0,0 0 0 0,3 0 0 16,0 0-9-16,-3 0-7 0,3 0-2 0,0 0 0 31,0 0-12-31,0-6-2 0,-4 6-1 0,4-8 0 16,0 8-108-16,-3-5-22 0,0 5-4 0</inkml:trace>
  <inkml:trace contextRef="#ctx0" brushRef="#br0" timeOffset="67058.1513">18516 1304 518 0,'0'0'23'0,"0"0"5"0,-6 0-28 0,6 0 0 16,0 0 0-16,-6 6 0 0,0-6 200 0,6 0 34 15,0 0 7-15,-6 8 2 0,3-3-176 0,0 3-35 16,0-3-8-16,0 8 0 0,0 1 2 0,3 4 1 16,0-5 0-16,3 9 0 0,-3-4 1 0,3 3 0 15,-3 3 0-15,3-3 0 0,3 3-9 0,-3 2-2 16,-3-4 0-16,3-4 0 16,0 9-107-16,-3-9-22 0,3 3-4 0</inkml:trace>
  <inkml:trace contextRef="#ctx0" brushRef="#br0" timeOffset="71199.2962">18885 1336 1108 0,'0'0'49'0,"0"0"11"0,0 0-48 0,0 0-12 15,0 0 0-15,0 0 0 0,0 0 48 0,0 0 7 16,0 0 1-16,0 0 1 0,0 0-23 0,0 0-5 16,0 0-1-16,0 0 0 0,0 0-8 0,0 0-3 15,0 0 0-15,0 0 0 0,0 0-1 0,0 0 0 0,0 0 0 0,3-5 0 16,-3 5 9-16,0 0 2 0,0 0 0 0,3-5 0 16,0-3-7-16,0 2-2 0,3 4 0 0,0-4 0 15,-3 6 2-15,3-8 0 0,0 8 0 0,3-5 0 16,-3-3-4-16,3 8 0 0,0-5 0 0,3 5 0 15,-1 0-4-15,1 0 0 0,3 0-1 0,0 0 0 16,0 0-2-16,-3 5 0 0,3-5 0 0,0 0 0 16,0 3-9-16,-1 2 0 0,1 0 9 0,-3-5-9 15,0 3 0-15,0 2 0 0,-3 1 0 16,0-6 0-16,-3 2 0 0,3 4 0 0,-9-6 0 0,3 5 0 16,-3 3-20-16,0-3 2 0,-3 3 0 0,0 3 0 15,0-3 4-15,-3 0 1 0,-3 2 0 0,0 3 0 16,-3 1 13-16,3-6 0 0,-6 5 0 0,3 0 0 15,3 0 0-15,-2 0 0 0,2 1 0 0,0 4 0 16,-3-5 12-16,6 1-4 0,3 4 0 0,0-5-8 16,3 1 0-16,0-1 0 0,0 0 0 0,6 0 0 0,-3-2 10 0,6 2-2 15,-6-5 0-15,6 0 0 0,0 3-8 0,-1-9 0 16,4 4 0-16,-3-1 0 0,3-5 0 0,-3 2-20 16,0 4 3-16,3-6 1 15,-3 0-180-15,-3-8-36 0,-6 8-8 16,6-13 0-16</inkml:trace>
  <inkml:trace contextRef="#ctx0" brushRef="#br0" timeOffset="71415.7136">18918 1519 1371 0,'0'0'60'0,"0"0"14"0,-9 0-59 0,6 0-15 0,-3 0 0 0,6 0 0 15,-6 0 84-15,6 0 13 16,-6 5 3-16,6-5 1 0,0 0-40 0,0 0-8 15,0 0-1-15,0 0-1 0,3 8-25 0,-3-8-5 0,6 5-1 0,3-2 0 16,3 2-20-16,3-5 9 0,3 0-9 0,0 0 0 16,2 0 0-16,4-8 0 0,0 3 0 0,0 5-9 31,3 0-21-31,-7-5-4 0,4 2-1 0,-3 0-532 0,-3 1-106 0</inkml:trace>
  <inkml:trace contextRef="#ctx0" brushRef="#br0" timeOffset="71765.537">19224 1715 1562 0,'0'0'69'0,"0"0"15"0,0 0-68 0,3 5-16 16,3 3 0-16,0-3 0 0,-6-5 53 0,6 0 7 15,3 3 2-15,0-3 0 0,0-3-41 0,0 3-8 16,3-5-1-16,0-1-1 0,-3 1-11 0,3-3 8 16,-3 0-8-16,3-5 8 0,2 2-17 0,-2 4-4 15,0-7-1-15,-3 1 0 16,3 5-13-16,0-5-2 0,-6 2-1 0,3-2 0 0,-3 0 5 0,3 5 1 0,-3 3 0 0,-3-3 0 16,-3 2 24-16,0 6-10 0,0 0 10 0,0 0 0 15,0 0-9-15,0 0 9 0,0 0 0 0,0 8-9 16,0 3 19-16,0 2 4 0,3 0 1 0,-3 1 0 15,0-1-15-15,0 0 0 0,0 0 8 0,0 1-8 16,3-7 0-16,-3 4-16 0,0 2 3 0,0-5-464 16,3 0-93-1</inkml:trace>
  <inkml:trace contextRef="#ctx0" brushRef="#br0" timeOffset="71999.0192">19585 1519 1674 0,'0'0'74'0,"0"0"15"0,0 0-71 0,0 0-18 16,0 0 0-16,0 0 0 0,0 0 81 0,0 0 13 16,0 0 2-16,0 0 1 0,6 2-73 0,3 1-14 15,-9-3-10-15,8 8 12 0,4-8-12 0,-3 0 10 16,0 0-10-16,3 0 10 0,0 0-10 0,0-5-17 15,-3-1 4-15,0 4 1 16,0-9-36-16,0 8-6 0,0-2-2 0,0 0-508 16,-4-3-103-16</inkml:trace>
  <inkml:trace contextRef="#ctx0" brushRef="#br0" timeOffset="72213.4751">19656 1318 1818 0,'0'0'40'0,"0"0"8"0,0 0 1 0,0 0 3 0,0 0-42 15,0 8-10-15,3 2 0 0,-3-5 0 0,3 9 35 0,0-6 5 0,0 0 0 0,0 2 1 16,-3 3-23-16,3 1-5 0,-3-1-1 16,3 0 0-16,0 6-12 0,-3-4 0 0,0 4-9 0,3-1 9 15,0-4-27 1,-3-1 1-16,0 0 0 0,3 0-548 0,-3 1-110 0</inkml:trace>
  <inkml:trace contextRef="#ctx0" brushRef="#br0" timeOffset="72697.2347">19984 1344 1458 0,'0'0'64'0,"0"0"14"0,0 0-62 0,0 0-16 0,0-3 0 0,0-2 0 16,0 0 77-16,2 0 13 0,-2 5 2 0,6-3 1 15,0-2-61-15,0-3-13 0,3 8-3 0,0-6 0 16,0 1-2-16,3 2-1 0,0-2 0 0,0 5 0 16,0-5-13-16,3 2 8 0,-3 3-8 0,2 0 0 15,1 0 8-15,0 0-8 0,-3 0 0 0,3 0 0 16,-3 3 0-16,0-3 0 0,0 0 0 0,-3 5 0 16,-3-5 0-16,0 5 0 0,-6-5 0 0,6 3 0 15,-6-3 0-15,0 11 0 0,0-3 0 0,-3 0 0 16,-3 2 0-16,0 3-15 0,-3 1 5 0,0-1 1 15,-3 5 1-15,0-2 0 0,0 3 0 0,0 5 0 16,3-3 8-16,0 5 0 0,0-2 0 0,0 2 8 16,3-4 6-16,1-4 2 0,2 3 0 0,3-2 0 0,3-1-8 15,-1-4 0-15,1 1-8 0,3-1 12 0,0-4-20 16,0-2-5-16,3 0-1 0,-3-3 0 16,3 1-35-16,0-6-7 0,0-6-2 15,0 4 0-15,0-3-123 0,0-1-25 0</inkml:trace>
  <inkml:trace contextRef="#ctx0" brushRef="#br0" timeOffset="72897.6967">20037 1558 172 0,'0'0'16'0,"0"0"-16"16,0 0 0-16,0 0 0 0,0 0 364 0,0 0 69 15,0 0 15-15,0 0 2 0,0 0-309 0,0 0-61 16,0 0-13-16,0 0-3 0,6 0-27 0,-3-5-5 15,3 5-2-15,3 0 0 0,6-3-13 0,-3-2-2 0,3 5-1 0,-1-5 0 16,1 2-14-16,3-2 0 0,0-3-12 0,3 3 12 31,-3-6-144-31,0 3-21 0</inkml:trace>
  <inkml:trace contextRef="#ctx0" brushRef="#br0" timeOffset="73239.7894">20367 1572 1267 0,'0'0'112'0,"0"0"-89"0,0 0-23 0,0 0 0 0,0 0 150 0,0 0 26 16,0 0 4-16,0 0 2 16,0 0-106-16,9 0-22 0,-3 0-4 0,0 0-1 15,3 0-32-15,0-6-6 0,0 4-2 0,0 2 0 16,3 0-9-16,0-6 10 0,0 6-10 0,-3-5 10 0,3 5-10 0,-3-3 0 15,2 3-12-15,-2-5 12 0,-3 5-20 0,3 0 4 16,-3-5 1-16,-6 5 0 0,0 0-1 0,0 0-1 16,0 0 0-16,0 0 0 0,0 0 9 0,0 5 8 15,0 3-12-15,0 3 12 0,-3-3 0 0,0-3 8 16,-3 3 0-16,3 5 1 0,-3 0 0 0,3-5 0 16,-3 8 0-16,3-8 0 0,3 5 4 0,-3 1 1 15,1-7 0-15,2 4 0 0,0 2-14 0,0-5 11 0,2 0-11 16,1 3 10-16,0-3-19 0,3 2-4 0,3-7-1 15,0 2 0 1,0 0-102-16,0-5-20 0,0 0-4 0</inkml:trace>
  <inkml:trace contextRef="#ctx0" brushRef="#br0" timeOffset="73530.4877">20844 1532 460 0,'0'0'20'0,"0"0"5"0,0 0-25 0,6 5 0 16,0-5 0-16,0 3 0 0,-6-3 308 0,9 5 57 15,2 0 11-15,-2-5 3 0,0 3-275 0,3 2-54 16,0-5-11-16,0 0-3 0,0 6-12 0,3-6-4 16,0 0 0-16,0 0 0 15,-4 0-36-15,4-6-8 0,-6 6-2 0,3-5-559 16,0 2-112-16</inkml:trace>
  <inkml:trace contextRef="#ctx0" brushRef="#br0" timeOffset="73745.9114">20993 1355 1695 0,'0'0'37'0,"0"0"8"0,-3 8 2 0,0 0 1 0,3 2-39 0,-3-2-9 0,0 5 0 0,0 1 0 15,0-1 0-15,0 5 10 0,3 1-10 0,-3 2 10 16,0-8-10-16,0 6-12 0,3-1 2 0,-3-5 1 15,3 1-9-15,0-1-2 0,0-5 0 0,0 5-707 16</inkml:trace>
  <inkml:trace contextRef="#ctx0" brushRef="#br0" timeOffset="74225.574">21222 1228 1209 0,'0'0'108'0,"0"0"-87"0,0 0-21 15,0 0 0-15,0 0 108 0,0 0 16 0,3-3 4 16,0-2 1-16,0-3-64 0,3 3-13 0,3 5-2 0,-3-8-1 16,2 8-29-16,1-6-5 0,3 6-2 15,3 0 0-15,-3-5-13 0,3 5 0 0,-6 5 0 16,3-5 0-16,6 0 0 0,-3 6-10 16,-4-6 10-16,4 2-8 0,-3 4 8 0,-3-6-13 0,3 5 5 0,-6 3 8 15,0-8-17-15,-3 5 4 0,0 3 1 0,-3 3 0 16,0-4 12-16,0 7 0 0,-6-6 0 0,0 5 0 15,0 5 0-15,-3 1 15 0,3-1-3 0,-3 4-1 16,0-4 12-16,3 3 2 0,0 6 1 0,0-9 0 16,4 1 30-16,-1-3 7 0,0 2 1 0,3-5 0 15,0 1-20-15,0-1-3 0,3 0-1 0,-3-2 0 16,5 2-28-16,-2-5-12 0,3-3 8 0,-3-2-8 16,3 2 0-16,0 0-19 0,-6-5 3 0,9 0 1 15,0 0-44-15,0 0-9 0,0 0-1 0,0-5-1 16,0 0-174-16,0-3-34 15,3-13-7-15,-6 2-2 0</inkml:trace>
  <inkml:trace contextRef="#ctx0" brushRef="#br0" timeOffset="74433.1988">21308 1429 460 0,'0'0'41'0,"-9"5"-33"15,3-5-8-15,3 5 0 0,-3-5 228 0,6 0 44 16,0 0 9-16,-3 8 2 0,3-8-159 0,0 0-32 15,0 0-7-15,0 0-1 0,0 0-30 0,0 0-6 0,0 0-2 0,6 0 0 16,0 6-21-16,3-6-4 0,3 0-1 0,0-6 0 16,0 6-30-16,3-8-6 0,0 3-2 0,2 0 0 31,1-3-21-31,0 3-4 0,0-3-1 0,0 2 0 16,-3-2-40-16,3 3-8 0,-3-3-1 0,-4-2-1 0</inkml:trace>
  <inkml:trace contextRef="#ctx0" brushRef="#br0" timeOffset="74880.3434">21585 1439 1094 0,'0'0'97'0,"0"0"-77"0,0 0-20 0,0 8 0 16,0-8 171-16,0 0 30 0,0 0 7 0,3 6 0 16,-3-4-116-16,0-2-23 0,0 0-5 0,0 0 0 15,0 0-30-15,0 0-6 0,0 0 0 0,0 0-1 16,0 0-27-16,0 0 0 0,3 6 0 0,-3-6 0 15,0 0-32-15,0 0-12 0,0 0-3 0,0 0 0 16,6 0-44-16,3-6-9 0,0 4-1 0,0-4-1 16,3 1 14-16,-1 2 2 0,1-7 1 0,3 4 0 15,0 4 32-15,0 2 6 0,3-5 2 0,-3 5 0 0,3 5 113 0,-1-3 24 16,-2 4 4-16,3-6 0 0,-6 5-3 0,0 0-1 16,0-2 0-16,0 2 0 0,0 1-27 0,-6 2-5 15,3-3-2-15,-3 3 0 0,-3-3-22 0,-3 3-5 16,0 0-1-16,0 2 0 0,-3-7 3 15,-3 8 1-15,-6-9 0 0,3 9 0 0,-6-6-19 0,0 3-4 16,0 5-1-16,-3-5 0 0,0 3-10 0,4 2 12 0,-1-5-12 16,0-3 12-16,0 9-12 0,3-9 0 0,3 3 0 15,3-3 8-15,0 3-8 0,3-3 0 16,-3-5-10-16,6 8 10 0,-3-2-9 0,3-6 9 16,0 0-8-16,6 2 8 0,-3 4 0 0,3-1-8 0,0 3 8 0,3-3 0 15,3 3 0-15,-3-3 0 0,-6-2 0 0,6 2 0 16,0 1 0-16,-6 1 0 0,-3 4 0 0,0-3 0 15,-3 0 0-15,3 2 0 0,-6 4 0 0,-3-6 0 16,-3 0 0-16,-3 5-18 0,-3 3 3 0,-6-3-665 16,-2 3-132-16</inkml:trace>
  <inkml:trace contextRef="#ctx0" brushRef="#br0" timeOffset="79831.4901">17433 1879 403 0,'-9'5'17'0,"9"-5"5"0,0 0-22 0,0 0 0 15,0 0 0-15,0 0 0 0,0 0 135 0,0 0 22 16,0 0 5-16,0 0 1 0,0 0-89 0,0 0-18 16,6 0-3-16,-6 0-1 0,0 0-32 0,0 0-6 15,9-5-2-15,-9 5 0 0,0 0-12 0,0 0 0 0,0 0 0 0,0 0 0 16,0 0 28-16,0 0 4 0,0 0 0 0,0 0 0 15,0 0-7-15,0 0-1 0,0 0 0 0,0 13 0 16,3 5 12-16,0-4 3 0,-6-1 0 0,3 8 0 16,3 3-11-16,-1-3-1 0,-2 3-1 0,0 5 0 15,0 3-6-15,0-1-2 0,0 1 0 16,0 2 0-16,-5 4-18 0,5-4 0 0,0 11 8 0,0-5-8 31,0-1-21-31,-3-7-8 0,6 2-2 0,-3-4 0 0,0-7-121 16,0 1-25-16</inkml:trace>
  <inkml:trace contextRef="#ctx0" brushRef="#br0" timeOffset="80230.2925">17257 2929 633 0,'0'0'56'0,"0"0"-44"0,3 0-12 16,-3 0 0-16,0 0 168 0,9 8 31 0,3-3 6 0,-3 0 2 16,-9-5-108-16,9 8-22 0,6-2-4 0,-1-1-1 15,-2-2-23-15,3 2-5 0,-3-5 0 0,0 3-1 16,6-3-27-16,-6 2-6 0,0-2-1 0,0 0 0 16,5 0-9-16,-5 0-9 0,-3-2 9 0,0-1-13 31,3 3-27-31,0 0-4 0,-6 0-2 0,-6 0 0 15,0 0-33-15,0 0-6 0,0 0-2 0,0 0-345 0,-3 0-68 0</inkml:trace>
  <inkml:trace contextRef="#ctx0" brushRef="#br0" timeOffset="80376.9053">17406 3032 57 0,'-6'8'0'0,"3"-3"0"0,0 3 0 0,-3 0 0 0,-3-2 0 0,3 1 0 16,3 4 292-16,0-8 54 0,-6 2 10 0,3 0 3 16,6 1-216-16,-3 2-43 0,0-3-9 0,0-3-2 0,3-2-42 0,0 11-9 15,0-11-2-15,3 3 0 0,-3 2-23 0,6 0-5 16,3 1 0-16,0-4-8 0,-3 3 0 0,3 1 0 15,9-4 0-15,-3 4 0 0,-3-6-16 0,5 2-4 16,-2 1-1-16,3-3-767 0</inkml:trace>
  <inkml:trace contextRef="#ctx0" brushRef="#br0" timeOffset="81922.7407">17927 2524 1566 0,'0'0'34'0,"0"0"7"0,0 0 2 0,-3 0 1 0,-6 0-35 0,9 0-9 0,-3 0 0 0,-3 0 0 16,0 5 43-16,0-5 6 0,0 0 2 0,6 0 0 15,0 0-10-15,-6 8-1 0,0-2-1 0,3 2 0 16,3 5-29-16,-3-3-10 0,0 4 0 0,3 7 9 15,6-3-9-15,-3 3 0 0,0 1-10 0,3 1 10 16,0-4-8-16,0 2 8 0,0-8 0 0,3 6-9 16,0-6 9-16,3 0 0 0,-3 1 0 0,3-6-8 15,-1 2 8-15,4-7 0 0,0 2 0 0,-3 0 0 16,3-10 20-16,-3-3-1 0,0 8 0 0,0-5 0 16,3-8 10-16,-4 5 3 0,1-3 0 0,3 3 0 15,-3-10-16-15,0 4-4 0,0 1 0 0,-3 0 0 16,-3 0-4-16,0-1 0 0,-3 1-8 0,-3 0 12 0,-3 2-2 15,3-2-1-15,-3 0 0 0,-3 0 0 0,-3 5-9 16,-3-5 0-16,0-1 0 0,-3 4 0 16,3 2-20-16,0 0-7 0,-2-3-1 15,-1 9 0-15,0-4-37 0,0 6-8 16,3 6-2-16,0 2 0 0,0-3-149 16,0 3-29-16</inkml:trace>
  <inkml:trace contextRef="#ctx0" brushRef="#br0" timeOffset="82533.9628">18061 3561 172 0,'0'0'16'16,"0"0"-16"-16,0 0 0 0,-3-8 0 0,3 3 288 15,-3 5 56-15,3-8 10 0,-3 3 2 0,0 0-254 0,3-1-51 16,-3 4-11-16,0-4-1 0,0-2-3 0,-3 3-1 16,0 0 0-16,0 2 0 0,3 1-23 0,3 2-12 15,0 0 12-15,-6-3-12 0,0 3 0 0,6 0 0 16,0 0 0-16,-3 5 0 0,0 3-15 0,0 5 3 15,3-5 1-15,0 5 0 0,-3 1-1 0,3-1-1 16,0 0 0-16,3 0 0 0,0 3 13 0,0-2 0 16,0-9 0-16,0 5-9 0,3-4 9 0,-3-1 0 15,-3-5 0-15,9 5 0 0,0-2 16 0,0-3 4 16,0-3 2-16,-3 1 0 0,3-1 16 0,2-8 3 16,-2 3 1-16,3 1 0 0,-6-4 2 0,3-2 1 15,3-1 0-15,-3 1 0 0,-3 0-45 0,0-3 0 16,0 3 0-16,-3-3 0 0,0 0 0 0,0 0 16 15,-3 3-4-15,-3 0 0 0,3 0-12 0,-3-1-16 0,-6 1 3 0,0 5 1 32,3-5-14-32,-3 2-2 0,-3 1-1 0,3-1 0 15,-3 3-43-15,0 3-9 0,1 2-2 0,2 1-682 0</inkml:trace>
  <inkml:trace contextRef="#ctx0" brushRef="#br0" timeOffset="83327.1666">18260 2289 806 0,'0'0'72'0,"0"0"-58"0,0 0-14 0,0 0 0 16,0 0 175-16,0 0 32 0,0-6 6 16,0 6 2-16,0 0-127 0,6-5-26 0,0 2-5 0,-6 3-1 15,0 0-24-15,9 0-4 0,-3-5-2 0,0 10 0 16,3-5-26-16,0 8 0 0,0-2 0 0,0 2 0 15,-1 2 0-15,1 3-17 0,-3 1 2 0,3 2 1 16,0 2-12-16,-3 1-2 0,-3-1-1 0,0 3 0 16,0-2-5-16,-3 2-1 0,-3-3 0 0,-3 9 0 15,3-9-18-15,-6 9-4 0,3-6-1 0,-3 3 0 16,0 2 42-16,1 1 8 0,-1 2 8 0,-3 0-12 0,3 5 20 0,0-2 3 16,-3 3 1-16,3-4 0 0,0 4 24 0,0-4 4 15,3-4 2-15,0-1 0 0,3-2-22 0,3-3-5 16,0-2-1-16,0-6 0 0,3-2-4 0,0-3-1 15,0 0 0-15,3-1 0 0,3-4-9 0,-3 0 0 16,-6-3 0-16,9 0 8 0,0-3-8 16,0 0 8-16,0 1-8 0,0-3 8 0,-3 2-8 0,0-2 0 15,0-1 9-15,-1 1-9 0,-2 2 9 0,-3 3-9 16,0 0 12-16,0 0-12 0,0 0 8 0,0 0-8 16,0 0 0-16,6 6 0 0,0 2 11 0,-3 5-11 15,3 3 10-15,-3 8-10 0,6 2 0 0,-3 6 0 16,-3 2 0-16,3 6-10 0,0 2 10 0,-3-2 0 15,3 0 0-15,0-1 0 0,-3-2 0 0,3 0 0 0,0 0 0 0,-3-2 0 16,3 2 13-16,-3-5-1 0,3-6-1 0,-3 3 0 16,-3 0 17-16,3-2 3 0,0-9 1 0,-3 3 0 15,-3-5 16-15,0 0 3 0,0 0 1 0,-3-3 0 16,3 0-25-16,-6 1-5 0,0-1-1 0,3-3 0 16,-3 4-31-16,-3-9-6 0,3 0-2 0,-3 3 0 15,3-8-133-15,-3 3-26 16</inkml:trace>
  <inkml:trace contextRef="#ctx0" brushRef="#br0" timeOffset="84016.4351">17766 2315 1587 0,'0'0'70'0,"-6"0"15"0,-6 0-68 0,6 5-17 0,0 3 0 0,-3-2 0 16,-3 2 54-16,3-3 7 16,3 8 2-16,-2 0 0 0,-1 3-38 0,0 3-7 0,0-1-2 15,6 3 0-15,0 3-16 0,-3 3 8 0,-6-6-8 0,6 3 0 16,9 2 14-16,-6 1-4 0,-6-9-1 0,6 9 0 15,3-1 17-15,0-5 3 0,-3 0 1 0,0 3 0 16,-3-5-17-16,6-1-3 0,9 3-1 0,-6-2 0 16,0 2-9-16,3-2 0 0,3-1 0 0,-3-2 0 0,-3 2 0 15,0-4 0-15,6 4 0 0,0-5 0 0,-3 1 0 16,0-1-17-16,3 0 4 0,-3 0 1 0,-1-5 12 16,1 6 0-16,-6-1 0 0,0 3 0 0,3-3 13 0,-3 0-1 15,-6 8 0-15,3-7 0 0,3-1 2 16,-3 5 0-16,-5-5 0 0,-1 6 0 0,6-6-14 15,-3 3 0-15,-3-3 0 0,3-2 0 0,-6 2 0 0,9-8 0 16,3 3 11-16,0 0-11 0,-3 0 0 0,3-2 0 16,6 1 0-16,-3-1 0 0,-6-1 0 0,3 0-9 15,9 3 9-15,3 6 0 0,0-9 0 0,0 8 0 16,-4-5 0-16,4 5 0 0,6 0 0 0,-6 1 9 16,-3 4-9-16,0-5 0 0,0 6 12 0,-3-3-4 15,-6 2 0-15,3 4-8 0,0 1 11 0,-6-2-11 16,0 3 10-16,-3 5-10 0,0 1 0 0,0 1 0 15,3 4 0-15,-6-1 0 0,-3 3 0 0,3-3-8 0,9 6 8 0,-3 0-10 16,-6 2-4-16,6-2-1 0,3 0 0 0,3-1-612 16,0-2-122-16</inkml:trace>
  <inkml:trace contextRef="#ctx0" brushRef="#br0" timeOffset="85215.879">18519 3125 979 0,'0'0'43'0,"0"0"9"0,0 0-41 0,0 0-11 0,0 0 0 0,0 0 0 16,0 0 163-16,0 0 30 0,9 0 7 0,-3 5 0 15,3-5-133-15,-3 0-27 0,0 8-6 0,3-8-1 16,3 5-17-16,0-5-3 0,2 0-1 0,1 0 0 16,0 0-12-16,3 0 0 0,-3 0 8 0,0-5-8 15,0 5-13-15,0-5-6 0,-1 2-1 0,-2-2 0 16,0-3-36-16,0 3-7 0,-3-6-1 0</inkml:trace>
  <inkml:trace contextRef="#ctx0" brushRef="#br0" timeOffset="85439.2759">18799 2791 172 0,'0'0'8'0,"0"0"1"0,-3 6-9 16,0 2 0-16,0 5 0 0,0-5 0 0,0 5 312 0,0 6 60 16,0-9 12-16,0 11 2 0,0-5-309 0,0 3-61 15,0-1-16-15,0 1 0 0,3-1 18 0,-3 3 1 16,0-2 0-16,3 2 0 0,0-2-19 16,0-6 0-16,0 3 0 0,0 0-480 15,0-1-100-15</inkml:trace>
  <inkml:trace contextRef="#ctx0" brushRef="#br0" timeOffset="87142.8471">18936 3228 115 0,'0'0'10'0,"0"0"-10"16,0 0 0-16,0 0 0 0,0 0 264 0,0 0 50 15,0 0 10-15,6 0 3 0,3-5-225 0,-3 5-45 16,0-6-9-16,2 4-1 0,1-4-10 0,0 1-1 16,0 0-1-16,3-3 0 0,-3 0-35 0,0-3 0 15,3 1 0-15,0-3-9 0,0 2 9 0,3-2 0 16,-3 0 0-16,-4-1 0 0,4-4-19 0,-3 2-1 16,-3 0-1-16,3 0 0 0,-3 3 21 0,3-6 0 15,-3 1 0-15,0-1 0 0,0 3 0 0,0-2 0 16,-3 5 0-16,0-6 0 0,0 1 0 0,-3 2-14 15,3 3 5-15,-3-1 1 0,0 1 0 0,-3 0 0 16,3 8 0-16,-3-9 0 0,0 6 0 0,0 3 0 0,0 5 0 16,-3-5 0-16,0 2 8 0,0 3 0 0,0 3 0 0,0 2 0 15,0-2 0-15,0 2 11 0,0 0-3 16,0 3 0-16,0 6-8 0,3 4 12 0,-6-5-12 0,7 1 12 16,-4 4-12-16,3 3 0 0,-3 3 0 15,3-3 8-15,-3-2 0 0,3 7-8 0,3-7 12 16,-6 2-4-16,3 3-8 0,3-3 8 0,0 0-8 0,0-2 8 15,3-1 12-15,0 1 3 0,0-4 0 0,0 4 0 16,6-6-23-16,-3 0 8 0,3-5-8 0,2 3 0 31,1-3-44-31,-3 2-12 0,3-2-4 0,0 0 0 0</inkml:trace>
  <inkml:trace contextRef="#ctx0" brushRef="#br0" timeOffset="87536.7894">19329 3424 1796 0,'0'0'80'0,"0"0"16"0,0 0-77 0,0 0-19 0,0 0 0 16,6-6 0-16,0-2 37 0,0 3 4 15,2-3 1-15,-2 3 0 0,3-8-10 0,-3 2-1 16,0 1-1-16,0-4 0 0,3 4-30 0,0-11 0 16,-3 2-13-16,0 6 4 15,0-6-38-15,-3 6-7 0,6 0-2 0,-6 0 0 16,-3 5 12-16,3-3 3 0,0 6 0 0,-3 5 0 0,0 0 41 0,0 0 0 0,0 0 0 0,0 0 0 15,0 0 20-15,3 10 8 0,3 4 3 0,-6-1 0 16,0 5-9-16,0 9-2 0,0-9 0 0,0 9 0 16,0-1 3-16,0 1 0 0,-6-1 0 0,6-2 0 15,0 2-23-15,3-2-15 0,-3 0 3 0,0-5-558 16,3-4-111-16</inkml:trace>
  <inkml:trace contextRef="#ctx0" brushRef="#br0" timeOffset="89343.2164">19820 2204 748 0,'0'0'33'0,"0"0"7"0,0-5-32 0,0-1-8 15,0 4 0-15,-3-4 0 0,3-1 152 0,-3 1 28 16,0 1 5-16,0 2 2 0,-3-2-120 0,3-3-24 0,-3 3-5 0,0-3-1 16,0 3-17-16,-3-1-4 0,3 4-1 0,-3-4 0 15,3 1-7-15,-3 5 0 0,3 5-8 0,-2-5 12 16,2 6-12-16,0 2 0 0,-3 5 8 0,3 0-8 15,-3 0 0-15,3 0 0 0,-3 6 8 0,3 0-8 16,0 2 0-16,0 5 0 0,3-7 0 0,-3 7 0 16,6 1 0-16,0 4 0 0,3-4 0 0,3-1 0 15,0 1 10-15,3-1-1 0,3-5 0 16,0 3 0-16,0-5 19 0,6 2 3 0,-4-3 1 0,1-4 0 16,3-1-9-16,0 0-2 0,0-5 0 0,0 3 0 15,3-4 6-15,-7-1 1 0,4 2 0 0,-6 0 0 16,3-3-16-16,-3 0-4 0,0 1 0 0,-6 1 0 15,0-4-8-15,0 2 0 0,0 3 0 0,-3-2 8 16,0 4-8-16,-3-2-17 0,0-8 4 0,-6 5 1 16,0 9-4-16,0-1 0 0,-3-5 0 0,0 5 0 15,0 6 16-15,0-6-11 0,0 0 11 0,0 0-10 16,3 1 10-16,0-4 0 0,-3 1 0 0,3-1 0 16,1 3 18-16,2-7-1 0,0 7 0 0,3-5 0 0,-3 0 0 0,3 2 0 15,-3 4 0-15,3-1 0 0,0 3-6 0,0 0-2 16,3-3 0-16,0 8 0 0,-3-2-9 0,3 2 0 15,0 0 0-15,-1 3 0 0,-2 2 0 0,0 6 0 16,0 0 0-16,0 2 0 0,0 0 0 0,0 4 0 16,-2-1 0-16,2 2 0 0,-3 4 0 0,3-1 0 15,-3-2 0-15,3-1 0 0,0 1 0 0,3-6 0 16,0-5 0-16,-1 1 0 0,7-4 21 0,0-2-1 0,3 2 0 16,0-7 0-16,0-3-11 0,6 0-9 0,-3-3 12 15,0 0-12 1,3-5-32-16,-4 0-12 0,4 0-4 0,0-5-560 15,-6-3-112-15</inkml:trace>
  <inkml:trace contextRef="#ctx0" brushRef="#br0" timeOffset="90033.2249">20385 2458 1324 0,'0'0'59'16,"0"0"12"-16,0 0-57 0,-6-5-14 0,6 5 0 0,-3-6 0 0,-3 4 116 0,1-4 20 15,2-1 4-15,0 1 0 0,-6-4-93 0,0 7-19 16,0-5-4-16,3 5-1 0,-6 1-23 0,0 2 0 16,-3 0 0-16,3 0 0 0,0 5-10 0,-3 3-6 15,1 0-2-15,-4 5 0 0,6 6 2 0,-3-1 0 16,3 1 0-16,0 2 0 0,3-3 16 0,0 4 0 15,3-1-8-15,0-3 8 0,6 1 22 0,3-1 8 16,0-2 2-16,3 3 0 0,0-1-24 0,3-5-8 16,3 1 0-16,0-6 0 15,0 2-52-15,6-2-16 0,-3-3-3 0</inkml:trace>
  <inkml:trace contextRef="#ctx0" brushRef="#br0" timeOffset="93353.81">20891 2662 403 0,'0'0'36'0,"0"0"-36"0,0 0 0 16,0 0 0-16,0 0 216 0,0 0 36 0,0 0 7 0,0 0 1 16,0 0-159-16,0 0-32 0,0 0-6 0,0 0-2 15,0 0-24-15,0 0-5 0,0 0 0 0,0 0-1 16,0 0 2-16,0 0 1 0,0 0 0 0,0 0 0 16,0 0-23-16,9-6-11 0,0 4 10 0,0-4-10 15,0-1 0-15,0 1 0 0,3-2 0 0,-3-2 0 16,-3 4 0-16,0-1 0 0,3-1 0 0,0 0 0 15,-3 2 0-15,0-2 0 0,-1 3 0 0,1 0 0 16,-3-3 0-16,-3 8 0 0,0 0 10 0,0 0-2 16,0 0-8-16,0 0 0 0,0 0 0 0,0 0 0 15,0 0 0-15,0 0 9 0,-3 8 0 0,0 2 0 16,0 4-1-16,-2-1-8 0,-1 3 12 0,0 2-4 16,0 1-8-16,0-3 0 0,3 0 0 0,0-1 8 15,0 4-8-15,0-6 0 0,0 0 0 0,0 1 8 31,3-6-27-31,-3 2-5 0,3-10-2 0,0 0-518 0,0 0-104 0</inkml:trace>
  <inkml:trace contextRef="#ctx0" brushRef="#br0" timeOffset="94781.5459">20516 2405 979 0,'0'0'87'0,"0"0"-70"0,0 0-17 0,0 0 0 16,0 0 104-16,0 0 16 0,0-5 4 0,0 5 1 15,-3-8-65-15,3 8-12 0,0-5-4 0,3-1 0 16,-3-2-18-16,3 3-4 0,-3-3-1 0,3 3 0 16,0-3-21-16,3 3 0 0,0-3-12 0,0 2 4 15,3 1-4-15,-3 2 0 0,3-2 0 0,0-3 0 16,0 3 12-16,0 5 0 0,0-5 0 0,0 5 0 16,0 0 0-16,-4 5 0 0,4-5 0 0,-3 3 0 15,0 7 0-15,0-5 0 0,0 9 0 0,0 2 0 16,-3 2 0-16,0 3 0 0,-3 3 0 0,0-3 0 15,0 3 0-15,-3-5 8 0,0 4-8 0,0 1 0 0,-3-5 0 16,3-3 8-16,0 2-8 0,0 1 0 16,3-6 0-16,0 0 0 0,0 0 0 0,3-5 0 15,-3 3 0-15,3-3 0 0,3-3 0 0,-3-2 0 0,-3-3 0 16,9 2 0-16,-3-2 0 0,3 0 0 16,0-2 0-16,3-1 8 0,3-2-8 0,-3-9 0 0,0 7 0 15,2-12 0-15,-2 6-10 0,6-8 10 0,3 2-17 16,-6-5 3-16,-3 3 1 0,0-3 0 0,0 1 13 0,-3-1 0 15,-4 3 0-15,4 2 0 0,-3-7 0 0,0 7 0 16,-3-2 0-16,0 2 0 0,0-4 0 0,-3 7 0 16,3-3 0-16,-3 6 0 0,-3 0 8 0,3-1-8 15,-6 7 12-15,3-4-12 0,3 6 16 0,0 5-3 16,0 0-1-16,0 0 0 0,-6-3 1 0,0 6 0 0,0 7 0 0,3-4 0 16,-2 7-13-16,-4 0 0 0,0 3 0 15,0 8 0-15,0-3 12 0,0 11-1 0,-3-1 0 0,0-2 0 16,3 8 8-16,0-2 1 0,-3 2 1 15,0-5 0-15,0 7-21 0,1-4 0 0,-1 2 0 16,3 2 0-16,0 1 8 0,-3-8 1 0,6 2 0 16,-3-2 0-16,0 0-20 0,0 0-4 0,3-6-1 0,0 0 0 31,0 1-135-31,3-9-27 0</inkml:trace>
  <inkml:trace contextRef="#ctx0" brushRef="#br0" timeOffset="96192.2634">20314 3543 864 0,'0'0'38'0,"0"0"8"0,0 0-37 0,0 0-9 0,3-3 0 0,-3 3 0 16,3-5 192-16,0 0 37 0,-3-1 7 0,0 4 2 15,0 2-145-15,0-6-29 0,0-2-5 0,0 3-2 16,-3-3-33-16,0 3-6 0,-3-6-2 0,3 3 0 16,0 0-16-16,-3 0 0 0,0 3 0 0,0-5 0 15,0 2-16-15,0 2-1 0,3 4 0 0,-3-4 0 16,3 1-1-16,3 5 0 0,-6-3 0 0,6 3 0 15,-6 3-1-15,6-3 0 0,0 0 0 0,0 0 0 16,0 0 19-16,-3 11 0 0,3-6 0 0,-3 6 9 0,6-1-9 16,0 3-17-16,3-7 4 0,0 7 1 0,0-5 12 0,0 5 0 15,0 0 0-15,0-2 0 16,3 2 0-16,0 0 0 0,-3 1 0 0,0-1 0 16,0 0 0-16,0 0 0 0,3 1 8 0,-3-1-8 15,-3-5 10-15,3 2-2 0,-3-2 0 0,0 0 0 16,0 3-8-16,-3-3 10 0,0-8-10 0,0 0 10 15,0 0 9-15,-3 5 1 0,0 3 1 0,0-3 0 0,-3 3 8 0,0-8 2 16,-3 5 0-16,0-5 0 0,0 3-5 0,-3 0-1 16,0-3 0-16,0 0 0 0,0 0-10 0,0-3-3 15,-2 0 0-15,2-2 0 0,0 5-24 0,3-5-4 16,0 2-2-16,0 3 0 16,-3-5-98-16,6-3-19 0,0 3-4 0,0-1-1 15</inkml:trace>
  <inkml:trace contextRef="#ctx0" brushRef="#br0" timeOffset="97128.5215">20543 3469 115 0,'0'0'0'0,"0"0"10"0,0 0-10 0,0 0 0 0,0 0 0 0,0 0 0 15,0 0 302-15,0 0 58 0,0 0 12 0,0 0 3 16,0 0-279-16,0 0-56 0,0 0-12 0,6 0-1 16,-6 0-27-16,9 0 8 0,-3 0-8 0,-6 0 0 15,0 0 0-15,6 0 0 0,3 0 0 0,-3 2 0 16,0-2 0-16,-6 0 0 0,0 0 0 0,6 6 0 16,0 2 0-16,-3-3 0 0,-3-5 0 0,3 8 0 15,0 2 12-15,-3-2-4 0,0 0 0 0,0 3 0 16,0 2-8-16,3 0 0 0,0 1 0 0,-3-1 0 15,0 0 0-15,0 0 0 0,3 0 0 0,-3 6 0 16,0-6 0-16,2 3 0 0,1 0 0 0,0-3 0 0,0 0 0 0,3 1 0 16,-3-9 0-16,3 3 0 0,0-3 0 0,0-2 13 15,0-3-1-15,3-3-1 0,-3 1 10 0,3-1 3 16,0-5 0-16,3 3 0 0,0-9-6 0,-3 1-1 16,0-3 0-16,2 0 0 0,-2-5-9 0,0 3-8 15,3-1 12-15,-3-2-12 0,-3 3 0 0,0-4-12 0,3 4 0 0,-3-1 0 16,-6-2 12-16,3 3 16 15,3-1-3-15,-6 3-1 0,0 3-12 0,-3-3 0 16,-3 0 0-16,3 3 0 0,0 2-12 0,-3 4-1 0,3-4-1 16,-3 8 0-16,3-2 14 0,0 5 12 15,-6 0-3-15,3 5 0 0,0 1 3 0,0 4 0 16,3 3 0-16,-3 3 0 0,0 5-12 0,1-2 8 0,2 2-8 16,-3 6 8-16,3-1 1 0,-3 3 0 0,6 6 0 0,-6-4 0 15,0 9-9-15,0 0 0 0,0 5 0 0,0-6 8 16,3 1-8-16,0-3-12 0,0-3 2 0,0 1 1 31,0-6-44-31,3-3-9 0,-3 1-2 0,0-6 0 16,3-2-134-16,0-4-27 0</inkml:trace>
  <inkml:trace contextRef="#ctx0" brushRef="#br0" timeOffset="98435.6312">20897 3784 576 0,'0'0'51'0,"0"0"-41"0,-3 0-10 0,0 2 0 16,3-2 240-16,0 0 47 0,0 0 9 0,0 0 1 16,0 0-193-16,0 0-40 0,0 0-7 0,0 0-1 15,0 0-24-15,0 0-5 0,6-8-1 0,0 3 0 16,0 2-26-16,0-7 0 0,3 2 0 0,0 0 0 16,-3-5-21-16,0 2 3 0,3 3 1 0,-3-5 0 15,0 0 6-15,3-1 2 0,-3 4 0 0,0-1 0 16,0 6 9-16,-3-3 0 0,0 3 0 0,-3 5 0 0,0 0 14 0,0 0-2 15,0 0 0-15,0 0 0 0,0 0 7 0,3 5 1 16,-1 3 0-16,-2 5 0 0,0 0 0 0,-2 1 0 16,-1 4 0-16,0 1 0 0,0 2-20 0,-3-3-9 15,3 4 1-15,-3-4 0 0,3 1-11 0,0-4-1 16,0 4-1-16,3-11 0 16,-3 3-139-16,3-4-28 0,0-7-6 15,0 0-1-15</inkml:trace>
  <inkml:trace contextRef="#ctx0" brushRef="#br0" timeOffset="99278.0827">21150 2167 576 0,'0'0'51'0,"0"0"-41"16,6-3-10-16,-3-2 0 0,-3 5 142 0,6 0 26 15,3-8 6-15,0 8 1 0,0-5-105 0,0-1-21 16,6 4-4-16,-3-3-1 0,0 5-14 0,0-8-3 15,5 2-1-15,-2 6 0 0,0-5-18 0,3 2-8 16,0 1 8-16,-3 2-8 0,3-3 0 0,-6 6 0 0,2-1 0 16,1 6 0-16,-3-8 0 0,-3 6 0 0,0 2 0 0,-6 5 0 15,3-5 0-15,-3 5 0 0,-6 5 0 0,0 1 0 16,-3 2 0-16,-3 11 0 0,-3 0 0 16,-3 7 0-16,3 1-12 0,-5 5 12 0,5-5-12 15,-6 5 12-15,-3 0-20 0,0 0 3 0,6-6 1 16,0 6 0-16,0-2 16 0,7 2 0 0,-4-11 0 15,6 3 0-15,0-5 36 0,3 0 12 0,0-6 1 0,0 0 1 16,6 1-2-16,-6-9-1 0,3 4 0 16,3-9 0-16,0 5-16 0,3-10-3 0,-3 3-1 15,3-3 0-15,-3 0-27 0,3-3 0 0,3-5 0 0,-4 3 0 32,-5-3-27-32,9-3-1 0,3-5 0 0,-3 3 0 0,-3 5 5 0,-3-11 1 0,3 3 0 15,0 3 0-15,0 2 12 0,-3-2 10 0,-3 5-13 0,3-8 5 16,-3 3 8-16,0 5 0 0,0 0 0 0,0 0 0 15,0 0 13-15,0 0-1 0,0 0-1 0,0 5 0 0,0 3 21 16,3 3 5-16,0 2 1 0,3 0 0 16,0 3-38-16,-3 3 0 0,3-1-14 0,0 8 4 0,0-4 10 15,0 1-13-15,0 4 5 0,0 2 8 0,2 0-21 0,1 6 3 16,0-9 1-16,0 6 0 0,0-6-3 0,0-2 0 16,0 5 0-16,0-2 0 0,-3 4 20 0,0-7 0 15,3 3 0-15,-6-1 0 0,0 1 0 0,0 2 0 16,-3 0 0-16,0-3 0 0,0 1 12 0,-3-1-1 15,-3 1 0-15,3-1 0 0,-3-7 23 16,0 7 5-16,0-10 1 0,0 8 0 0,0-11-26 0,-3 0-5 16,3 0-1-16,0-2 0 15,0-3-31-15,0 0-6 0,0-3-2 0,0-2-490 0,0-1-99 16</inkml:trace>
  <inkml:trace contextRef="#ctx0" brushRef="#br0" timeOffset="99653.207">21510 3077 1846 0,'0'0'40'0,"0"0"9"0,0 0 2 0,0 0 1 0,6 3-41 0,3 2-11 15,-3-5 0-15,3 5 0 0,0-2 0 0,0 2 10 16,0-5-10-16,0 3 10 0,-3 0-10 0,0-1-16 16,-6-2 4-16,9 6 1 15,-3-6-49-15,3 0-9 0,-3 0-3 0,0-6-667 0</inkml:trace>
  <inkml:trace contextRef="#ctx0" brushRef="#br0" timeOffset="99833.7261">21588 2934 1566 0,'0'0'34'0,"0"0"7"0,0 0 2 15,0 0 1-15,0 0-35 0,-3 8-9 0,3-3 0 0,0 9 0 0,-3-9 35 0,3 6 5 16,0-1 0-16,-3 3 1 0,3 1-14 0,-3-1-3 0,3 0-1 16,-3 0 0-16,0 6-23 0,3-6 0 0,-3 0-10 0,0 6 10 15,3-6-27-15,0 6 2 0,0-4 0 0,0-1-486 16,-3-1-97-16</inkml:trace>
  <inkml:trace contextRef="#ctx0" brushRef="#br0" timeOffset="100263.606">21722 3246 633 0,'0'8'28'0,"0"-8"6"0,0 0-34 0,0 0 0 16,0 0 0-16,0 0 0 0,0 0 286 0,0 0 50 15,0 0 11-15,0 0 1 0,0 0-238 0,0 0-48 16,0 0-10-16,6-10-1 0,-3-3-29 0,6 5-6 16,0-11 0-16,0 1-1 0,-3 2-15 0,2-8 0 15,1 3-9-15,0 0 9 0,0-3-16 0,0 3 4 0,0-6 0 0,0 1 0 16,3-1 0-16,-3 3 1 0,-3-2 0 0,0-1 0 15,3 1 11-15,-3 2 0 0,0 3 0 0,-3-5 0 16,0 2 0-16,2 8-15 0,-2-3 4 0,0 6 1 16,0 0 22-16,0 2 4 0,-6 3 0 0,3 8 1 15,0 0 1-15,0 0 0 0,0 0 0 0,0 0 0 16,0 8-18-16,-3 3 0 0,-3-3 8 0,4 10-8 16,-7 4 0-16,3 1-12 0,-3 9 1 0,0 3 1 15,-3-4 1-15,0 9 0 0,3-3 0 0,3-3 0 16,3-2 0-16,0 0 0 0,-3-3 0 0,6 3 0 15,0-11-2-15,3 3 0 0,3-6 0 16,0-2 0-16,0 3-17 16,3-6-4-16,3-3-1 0,-3 4-535 0,0-6-108 0</inkml:trace>
  <inkml:trace contextRef="#ctx0" brushRef="#br0" timeOffset="100739.394">21969 3307 403 0,'0'0'36'0,"0"0"-36"0,0 0 0 0,3 0 0 16,3-5 272-16,-3 0 47 0,3 2 9 0,-3-8 3 15,3 1-220-15,0 5-44 0,0-3-9 0,-3-3-2 16,3 3-35-16,-1 3-7 0,4-8-2 0,0 5 0 15,-3 2-31-15,3-2-6 0,-3 3-2 0,0-3 0 16,0 3 3-16,0 5 0 0,0-5 0 0,-6 5 0 16,0 0 14-16,0 0 10 0,0 0-12 0,0 0 12 0,0 0 0 15,3 5 0-15,-3 8 12 0,0-8-3 0,-3 9-9 0,0-1 10 16,0 0-10-16,-3 0 10 0,0 3 18 0,0 0 3 16,3 5 1-16,-3-2 0 0,3-6-18 0,0 3-3 15,3 0-1-15,0-3 0 0,0 0 6 16,0-5 2-16,0 5 0 0,3-7 0 15,-3-1-37-15,3 3-7 16,-3-8-2-16,6 3-787 0</inkml:trace>
  <inkml:trace contextRef="#ctx0" brushRef="#br0" timeOffset="101879.4824">22493 2106 1566 0,'-6'-10'69'0,"3"7"15"0,3-8-68 0,-6 3-16 16,3 0 0-16,0 3 0 0,0-8 40 0,0 5 4 16,-3 3 0-16,0-3 1 0,0 2-4 0,0-2-1 15,-3 3 0-15,0 5 0 0,0-5-32 0,-3 2-8 16,4 3 0-16,-7 3 0 15,0 2-23-15,3 0-6 0,-6 3-2 0,3 6 0 0,0-6 7 0,3 5 2 16,-3 0 0-16,4 6 0 0,-1-1 22 0,0 1 0 16,0-4-9-16,3 9 9 0,3-3 0 0,3 6 0 15,-3-1 0-15,3 6 0 0,3-5 0 0,0 4 0 16,6-4 0-16,-3 5 0 0,3-6 0 0,-3 0 0 16,3 1 0-16,0-9 0 0,6 4 10 0,-3 1-1 15,0-7 0-15,-1 3 0 0,4-1 11 0,0 1 3 16,-3-6 0-16,0 3 0 0,-3 2-12 0,0-4-3 0,0-4 0 15,-3 4 0-15,3-1-8 0,-3 0 8 0,-3-5-8 16,-3 5 8-16,0 0-8 0,0 1 0 0,-6-1 9 0,3 5-9 16,0-4 0-16,0 4 0 0,0-5-12 0,0 1 4 15,0-1 8-15,0 0 0 0,0 0-9 16,3-5 9-16,0 3 0 0,3 2 0 0,-2-5 8 16,2-3-8-16,0 3 20 0,2-3 0 0,-2 1-1 0,0 2 0 15,3 0 15-15,3-3 3 0,3 3 1 0,-3 0 0 16,3 2-19-16,0-4-4 0,0 2-1 15,3 5 0-15,-3-8-14 0,0 8 0 0,0 1 0 0,0-6 0 16,0 2 0-16,0 3 0 0,-3 1 0 0,-3-1 0 16,2 0 13-16,-2 6-3 0,-3 2-1 0,3-3 0 15,-3 9 8-15,0-1 2 0,-3 3 0 0,3 3 0 16,-3 5-7-16,3 3-2 0,0-6 0 0,0 3 0 16,0 6 8-16,0-1 2 0,3-2 0 0,0 5 0 15,0-3-1-15,0 0 0 0,-3 1 0 0,0-6 0 0,3 0-19 16,-3-3 10-16,0-2-10 0,0-3 8 15,0-3-46-15,0-2-10 0,3-5-1 16,-3-3-1-16,0-1-178 0,0-4-36 16,-3 2-8-16,3-2 0 0</inkml:trace>
  <inkml:trace contextRef="#ctx0" brushRef="#br0" timeOffset="102537.1474">22728 2413 1429 0,'0'0'63'0,"0"0"13"0,-6-5-60 0,6 5-16 0,0 0 0 0,0 0 0 16,-3-3 84-16,-3-2 13 0,0-1 3 0,-3 4 1 15,3-3-51-15,-3-1-10 0,0-2-3 0,-3 3 0 16,3 0-13-16,1 2-2 0,-1 3-1 0,0-5 0 16,-3 0-12-16,3 2-9 0,-3 3 12 0,3 3-12 15,-3 2 8-15,0 0-8 0,0 3 0 0,0 11 0 16,3-6 0-16,1 3 0 0,-1 2 0 0,3 1 0 15,-3-1 0-15,6 1-19 0,3 2 4 16,0-8 1-16,3 6 24 0,3-3 5 0,0-3 1 0,6 3 0 16,-1-3-3-16,4 0 0 0,0 0 0 0,3-5 0 15,0 5-23-15,3-5-5 0,0-2-1 0,-1-1-591 16,1 0-118-16</inkml:trace>
  <inkml:trace contextRef="#ctx0" brushRef="#br0" timeOffset="103346.7134">22707 2405 1443 0,'0'0'32'0,"0"0"6"0,0-5 2 0,6-1 0 0,0-1-32 0,3 1-8 16,-3-2 0-16,3 3 0 15,0-8 36-15,-3 5 4 0,0 3 2 0,3-3 0 0,-1-3-26 0,1 3-6 16,0 8-1-16,0-8 0 0,0 3-9 0,-3 0 0 16,-6 5 0-16,0 0 0 15,0 0 0-15,0 0 0 0,0 0-9 0,6 8 9 0,3 2 0 0,-6-2 0 16,0 3 0-16,0 5 0 0,-6 2 0 0,3 3 0 16,-3 3 0-16,0-3 0 0,0 6 0 0,0-4 0 15,-3 4 12-15,0-9-3 0,3 4-9 0,3-4 0 16,0 1 0-16,0-6 0 0,3-3 30 0,0 1 14 0,0-3 2 15,3 3 1-15,0-9-28 0,0 3-6 16,0-5-1-16,3 0 0 0,0 0 4 0,-3-7 0 0,3 7 0 16,0-6 0-16,0-2-16 0,-1-2 0 0,1 2 0 15,-3-5 0-15,3 2 0 0,0-2 0 0,0-3 0 0,0 3-10 16,0-6 10-16,0 6 0 16,0-6 0-16,0 1 0 0,-3 2 0 0,3-3 0 0,-3-4 0 15,0 1 0-15,-3 1 0 0,0 3 0 16,0-3 10-16,-1 2-10 0,-2-2 8 0,3 5-8 0,-3 0 0 15,-3 3 0-15,3 0 10 0,0 0-10 0,-2 7 10 16,2-2-10-16,-6 3 19 0,3 5-3 0,3 0 0 0,-3 3 0 16,-3-1-4-16,-3 6 0 0,3 0-1 0,0 5 0 15,0 6-11-15,0-1 0 0,-3 4 0 0,3 4 0 16,0 6 0-16,0 2-11 0,0 3 1 0,0-2 0 16,0 2 10-16,0-6 0 0,0 4 0 0,0-3 0 15,-3-1-28 1,4 4-4-16,-1-4-1 0,3-4 0 0,-3-1-138 0,3 6-27 15,-3 16-6-15,0-11 0 0</inkml:trace>
  <inkml:trace contextRef="#ctx0" brushRef="#br0" timeOffset="103701.7807">23085 2556 1753 0,'0'0'77'0,"0"0"17"0,0 0-75 0,9-5-19 0,3 5 0 0,-3-6 0 16,3 4 64-16,-6 2 8 0,3-6 3 0,3 6 0 16,-4 0-54-16,4 0-10 0,-6 0-3 0,3-5 0 15,-3 5-8-15,3 0 0 0,-3 0 0 0,-6 0 0 16,0 0 0-16,6 0-9 0,-6 0 0 0,0 0 0 15,0 0-32-15,0 0-7 16,0 0 0-16,-3 11-1 0,-3-3 36 0,3 0 13 0,-6-3-9 0,3 3 9 16,3 2 16-16,0-4 8 0,-6 2 1 0,6 0 1 15,3-1 14-15,0 4 4 0,0-6 0 0,3 3 0 16,0-2-14-16,3 1-2 0,-3 1-1 0,3 3 0 16,0-8-27-16,3 2 0 0,0 0 0 0,0 1 0 15,0 1-102 1,0-7-19-16,0 0-4 0</inkml:trace>
  <inkml:trace contextRef="#ctx0" brushRef="#br0" timeOffset="104746.9997">22034 3429 403 0,'0'0'36'0,"0"0"-36"0,0 0 0 0,0 0 0 0,0 0 128 0,0 0 18 15,0 0 4-15,0 0 1 0,0 0-99 0,0 0-19 16,0 0-4-16,0 0-1 0,0 0-3 0,0 0-1 0,0 0 0 0,0 0 0 16,0 0 4-16,0 0 0 0,0 0 0 0,0 0 0 15,0 0 35-15,0 0 7 0,0 0 2 0,0 0 0 16,0 0-22-16,0 0-4 0,0 0-1 0,0 0 0 16,0 0-23-16,0 0-5 0,0 0-1 0,6-3 0 15,0 1-16-15,0-4 0 0,0 6 8 0,0-8-8 16,0 8 0-16,-3-5-17 0,3 0 3 0,3 2 1 15,-3-2-6-15,0 5-1 0,-6 0 0 0,6-8 0 16,-6 8-33-16,6-3-7 0,-6 3-2 16</inkml:trace>
  <inkml:trace contextRef="#ctx0" brushRef="#br0" timeOffset="106319.1607">22636 3633 1465 0,'0'0'32'0,"0"0"6"0,0 0 2 0,0 0 2 0,0 0-34 0,0 0-8 0,0 0 0 0,0 0 0 0,3-8 78 0,-3 8 14 15,0-5 2-15,0 5 1 0,0-11-26 0,0 8-5 16,-3-10 0-16,0 8-1 0,0-6-24 0,0 3-5 16,-3 0-1-16,0 0 0 0,0 3-17 0,0-3-4 15,0 3-1-15,3-3 0 0,-3 3-11 0,0-1 0 16,0-2-10-16,3 8 10 0,-3-5-15 0,3 5 3 15,-3 0 1-15,0 0 0 0,0 0 1 0,6 0 0 16,0 0 0-16,-3 5 0 0,-3 3 10 0,6-2-10 16,-3 2 10-16,3 2-10 0,3 3 10 0,-3 3 0 0,3 3 0 0,0-1-8 15,3 1 8-15,0 2 0 16,0-5 0-16,3 2 0 0,0 1 0 16,0-1 0-16,0-2 0 0,3 0 0 0,-3-3 0 0,0 1 0 15,3-1 0-15,-3 0 0 0,-4-5 0 0,4 0 0 16,0 3 12-16,-3-6-4 0,0 3-8 0,-6-8 12 15,0 0-4-15,0 0 0 0,0 0 1 0,0 0 1 16,0 0 0-16,0 0 0 0,0 0-10 0,0 0 8 0,0 0-8 0,-6 0 8 16,3 2-8-16,-6 1 0 0,0-3 0 15,1 0 0-15,-4 0 0 0,0 0-9 0,3 3 9 0,0-3 0 32,-3 0-28-32,3 0 0 0,0 0 1 0,-3 0 0 0,3 0-114 15,3-3-23-15,0 3-5 0,6 0-1 0</inkml:trace>
  <inkml:trace contextRef="#ctx0" brushRef="#br0" timeOffset="107004.3977">22761 3596 1825 0,'0'0'40'0,"0"0"8"0,0 0 1 0,0 0 3 0,0-3-41 0,0-2-11 16,-3-3 0-16,3 3 0 0,0 5 32 0,0 0 5 0,0-8 1 16,3 2 0-16,0 1-17 0,3 0-3 0,-3 2-1 0,3-5 0 31,-1 3-36-31,1 5-7 0,3 0-2 0,-3-5 0 0,0 2 10 0,3 3 2 0,0 0 0 0,-3 3 0 16,-6-3 3-16,9 5 1 0,-3 0 0 0,3 3 0 15,-6 0 2-15,3 3 1 0,-3-3 0 0,0 5 0 16,3 0 9-16,-6 0 0 0,3-2 0 0,0 5 0 15,0 2 12-15,-3 1-1 0,0 2-1 0,0 0 0 16,0 3-10-16,3-3 12 0,0-2-12 0,0-1 12 16,0 1-12-16,0-6 0 0,2 3 0 0,1-6-11 15,0-2 11-15,3 0-8 0,-3-3 8 0,3-2-8 0,-3 0 0 16,6-3 0-16,-3-3 0 0,3 0 0 16,-3-2-22-16,3-3-4 0,-3 0-1 15,3-2 0-15,-1-4 22 0,1 1 4 0,-3 0 1 0,3-6 0 0,-6 1-5 0,3-3-1 16,0 0 0-16,-3-3 0 0,-3 3 5 0,3-1 1 15,0-1 0-15,-3 2 0 16,-3 2-19-16,0 0-3 0,0 1-1 16,-3 2 0-16,0-2 50 0,-3 4 9 0,3 1 3 0,0 0 0 0,0 2-15 0,-3 3-2 15,3 0-1-15,0 8 0 0,3 0 31 0,0 0 7 16,-9 0 1-16,3 6 0 0,0 4-25 16,0 1-5-16,0 7-1 0,3-2 0 0,0 8-21 0,-3-3 0 15,0 11 0-15,1-6 8 0,2 9-8 0,-3 2-15 16,3-5 4-16,-3 2 1 0,3 3-2 0,0-3 0 15,-3 4 0-15,3-7 0 16,0 4-118-16,0-9-24 0,3 3-5 0,-3 0-1 16</inkml:trace>
  <inkml:trace contextRef="#ctx0" brushRef="#br0" timeOffset="107415.4619">23243 3855 1940 0,'0'0'43'0,"0"0"9"0,0 0 1 0,0 0 1 16,0 0-43-16,6 0-11 0,3 3 0 0,-9-3 0 0,0 0 12 0,9 2 0 16,-3-2 0-16,3 0 0 0,-1-2-29 0,-2 2-6 15,3 0-1-15,-3 0 0 16,3-3-28-16,-3 3-7 0,3 0-1 0,-3-5 0 16,-6 5 22-16,0 0 4 0,0 0 1 0,0 0 0 0,6 0 23 0,-6 0 10 0,0 0-8 15,0 0 8-15,0 8 15 0,-3 2 8 0,-3-4 1 16,-3 1 1-16,0 7 21 0,-3-6 4 0,0 2 1 0,1 3 0 15,-1-7-19-15,3 4-4 0,0 1-1 0,0-3 0 16,3 2-7-16,0 1-2 16,0 0 0-16,3-3 0 0,0 2-34 0,3-2-6 0,0 0-2 0,0 3 0 31,6-6-105-31,0 3-22 0,0-8-4 0,3 5-1 0</inkml:trace>
  <inkml:trace contextRef="#ctx0" brushRef="#br0" timeOffset="108517.2886">23308 1963 806 0,'3'-8'72'0,"0"-2"-58"15,-3 2-14-15,0 0 0 0,3 3 187 0,0-6 34 16,-3 3 7-16,3 3 2 0,0-3-165 0,3 0-33 16,-3 3-6-16,3-3-2 0,-3 2-3 0,3 6-1 15,0-8 0-15,0 3 0 0,-6 5-20 0,6 0 0 16,3 0 0-16,0 5 0 0,0-5 0 0,-3 8-15 16,3-2 3-16,-1 7 0 0,-2 8 12 0,3-2 16 15,-3 7-3-15,3-7-1 0,-6 7-12 0,3 0 0 0,-3 6 0 16,-3-5 0-16,0 4-13 0,0 4 1 0,-3 4 0 15,0-1 0-15,0 9 20 0,-3-2 5 0,0 0 1 16,0-3 0 0,0 1-34-16,3-4-8 0,3-9 0 0,0-1-1 0,0-3 29 0,0-7 0 15,3 2 0-15,-3-3 0 0,3-4 16 0,-3-1-4 0,0 0-1 16,0-5 0-16,3 0 4 0,-3 2 1 0,0-4 0 16,0-6 0-16,0 0 0 0,0 0 0 0,0 0 0 15,0 0 0-15,0 0-8 0,0 0 0 0,0 0-8 0,0 0 12 16,0 0-12-16,0 0 0 0,0 0 0 0,0 0 0 15,0 0 0-15,0 0 0 0,0 0-9 0,0 0 9 16,-3 8-12-16,3-6 12 0,0-2-13 0,-6 11 5 16,3-6 8-16,0 3-8 0,0-3 8 0,-2 9-8 15,5-6 8-15,-3 0 0 0,0 2 8 0,0 3-8 16,3 1 10-16,-3 4-2 0,3-5-8 0,0 3 12 0,0 3-12 0,0-1 0 16,0 3 0-16,3 3 0 0,-3-5 0 15,6 2 0-15,-3 0 0 0,2 3 0 0,-2-3 0 16,6 0 0-16,-3 3-8 0,3-5 8 0,0 2 0 15,0 0 0-15,0 3 0 0,3-6 0 0,-3 3 0 16,3 1 0-16,0 1 0 0,0-1 0 0,0 1 9 0,-1 4 3 16,1-6 0-16,0 3 0 0,3 2 52 0,-3 1 12 15,-3-6 1-15,0 3 1 16,3-3-107-16,-6 5-22 0,0-2-4 0,0-3-1 0,0 6 47 16,0-6 9-16,-3 3 0 0,3 2 0 0,-4-10 12 0,-2 3 0 15,3 4 0-15,-3-9 0 0,0 2-22 0,0-3-5 16,3 0-1-16,-3-2 0 0,-3 2 16 0,3-5 0 15,-3 2 0-15,3-4 10 0,-5 2-21 0,-1-6-4 16,0 9-1-16,0-9 0 16,-3 4-41-16,0-1-9 0,-3-2-2 0,0 7-461 0,-3-7-93 15</inkml:trace>
  <inkml:trace contextRef="#ctx0" brushRef="#br0" timeOffset="109200.6587">23552 3072 1875 0,'0'0'83'0,"0"0"17"0,0 0-80 0,0 0-20 16,9 0 0-16,3 0 0 0,-3 0 44 0,0 0 5 15,0 0 1-15,-3 0 0 0,3 0-34 0,0 2-6 16,0-2-2-16,0 0 0 0,3 0-23 0,-3 0-5 16,-1 0 0-16,1 0-1 15,0 0-49-15,0-2-10 0,-9 2-1 0,6 0-730 0</inkml:trace>
  <inkml:trace contextRef="#ctx0" brushRef="#br0" timeOffset="109433.0723">23674 2934 403 0,'0'0'36'0,"0"0"-36"16,0 0 0-16,-3-5 0 0,3 0 230 0,-2 2 39 15,-4-2 8-15,0 5 2 0,6 0-183 0,-3-8-37 16,3 8-7-16,-6-3-2 0,0 0-34 0,6 3-6 0,0 0-2 0,0 0 0 15,-3 6-8-15,0 2 10 0,3-3-10 0,0 8 10 16,0 0-10-16,3 1 12 0,-3 2-12 16,3 2 12-16,3 6 12 0,-6-3 2 0,3-2 1 15,0 7 0-15,3-7-7 0,-3 2 0 0,0 3-1 16,0-3 0 0,-1-5-114-16,1-1-22 0,-3 7-5 0,3-4-1 0</inkml:trace>
  <inkml:trace contextRef="#ctx0" brushRef="#br0" timeOffset="110094.2834">23865 3072 288 0,'0'0'25'0,"0"0"-25"0,0 0 0 0,0 0 0 15,6 0 248-15,0 0 44 0,0-8 8 0,0 5 3 16,3 1-185-16,-3-6-37 0,3 2-7 0,-3 1-2 15,2-3-22-15,1-2-5 0,0 2-1 0,0-6 0 0,3 1-24 0,0-8-4 16,0 2-2-16,0 1 0 16,0-3-14-16,3 2 11 0,0-7-11 0,-4-1 10 15,-2 4-10-15,3 1-12 0,0-4 2 0,-3-1 1 0,-3-2-6 0,0 3-1 16,3 5 0-16,-3-6 0 16,-3 9 16-16,0-3 0 0,-3 2 12 0,0 6-12 15,3-6 0-15,-6 11 0 0,3-5 0 0,-3 8 0 0,3 0 18 0,0 5-3 16,-9 2-1-16,0 6 0 0,3 0-3 0,0 11-1 15,-6-1 0-15,0 9 0 0,-3-1-10 0,4 0 0 16,-1 6 0-16,0 3 0 0,3 2 0 0,-3 2 0 16,3 1 0-16,0-6 0 0,0 3 0 0,3-5-11 15,0-5 11-15,3 2-12 0,0-5 12 0,3-3 0 0,0 3 0 0,0-11 8 16,3 5-18-16,0-2-3 0,-3-3-1 16,3-2 0-1,0 2-26-15,0-7-6 0,0 1-1 0,3-1 0 16,-6-6-16-16,3 8-3 0,-3-8-1 0,0 0 0 15,6 0-97-15,-6 0-20 0</inkml:trace>
  <inkml:trace contextRef="#ctx0" brushRef="#br0" timeOffset="110656.8052">24139 3241 1641 0,'0'0'72'0,"0"0"16"0,0 0-70 0,0 0-18 15,0 0 0-15,0 0 0 0,0 0 89 0,0 0 15 16,0 0 2-16,6-5 1 0,-6-3-63 0,6 3-13 15,0-3-3-15,-3 2 0 0,0-2-28 0,3 3-20 16,0 0 4-16,2 2 0 16,-2-2-29-16,0 5-6 0,-6 0-1 0,9-8 0 0,0 8 29 0,-3 0 6 15,-6 0 1-15,9 0 0 0,0 0 16 0,-3 8 0 16,0-8 0-16,-6 0 0 0,6 5 0 0,-6-5 0 16,6 8 0-16,-3-5 0 0,-3-3 0 0,3 5 0 15,-3 6 0-15,0-9 0 0,-3 9-10 0,3-11 2 16,0 0 0-16,-3 8 0 0,-3-3 8 0,0 0 0 0,3 3 0 0,3-8 0 15,-3 6 0-15,0 2 0 0,3-6 0 0,0-2 0 32,0 11-34-32,0-11-5 0,0 0-1 0,3 2 0 0,3 9 20 0,-3-6 3 15,-3-5 1-15,6 8 0 0,3-2 16 0,-3 7 0 0,0-5 0 0,0-3 0 16,0 3 16-16,3 0 0 0,-6 3 0 0,2-6 0 16,-2 3-8-16,-3 0-8 0,0 0 11 0,0 2-11 15,-3-5 0-15,0 3 0 0,1 0 0 0,-4 3 0 16,0-6 39-16,-3 6 1 0,0-1 0 0,-3-4 0 15,-3 2-22-15,0 0-4 0,3-3-1 0,0 3 0 16,0 2-13-16,-3-7 0 0,-2 2 0 0,-1 1 0 16,3-4-12-16,0 4-8 0,-3-1-1 0,0-5-1 15,3 0-174 1,1 0-36-16</inkml:trace>
  <inkml:trace contextRef="#ctx0" brushRef="#br0" timeOffset="112504.3268">24433 2029 576 0,'0'0'51'0,"-2"-2"-41"0,-1-4-10 0,0 1 0 16,-3-3 188-16,3 0 36 0,0 3 8 0,0 0 0 15,-3-3-168-15,3 2-33 0,-3-1-7 0,3-4-2 16,0 3-2-16,0 0 0 0,3 8 0 0,0 0 0 16,0 0-9-16,0 0-3 0,-6 8 0 0,6-3 0 15,0-5-8-15,-3 8-11 0,-3 5 3 0,6 6 0 16,-3-6 8-16,3 6 0 0,-6 2-9 0,6-3 9 15,-3 4 0-15,3 1 0 0,0 4-9 0,0-1 9 16,0 1 0-16,0 5 0 0,0 2 0 0,3 0 0 16,0 9 0-16,0-4 0 0,0 1 9 0,3 0-9 15,0-6 0-15,3 3 0 0,0-5 0 0,0-3 0 16,0 0 8-16,3-2-8 0,2-1 12 0,-2-5-4 16,0-2-8-16,-3-1 0 0,0 3 0 0,0-7 8 15,0-1 8-15,0-3 0 0,-3-2 1 0,-3 0 0 0,0 0-1 0,0-2-1 16,3-1 0-16,-6-5 0 0,0 0-15 0,0 0 8 15,0 0-8-15,0 0 0 0,0 0 0 0,0 0-12 16,0 0 1-16,0 0 0 0,0 0 11 0,0 0 0 16,0 0 0-16,0 0 0 0,0 0 0 0,0 0 0 15,0 0 0-15,0 0-8 0,3-5 8 0,-3 5 0 16,0 0 0-16,6 5 0 0,3-5 9 0,-4 5-9 16,-2-2 12-16,6 2-12 0,0 0 27 0,-3 3-2 0,3 0 0 15,-3 3 0-15,-3-3-25 0,3 0 0 0,0 2 8 16,0-4-8-16,-3 1 0 0,0 7 0 15,3-9 0-15,-6 8 0 0,3 0 0 0,-3 1 0 0,0-1 0 16,0 0 0-16,3 0 0 0,-6 6 0 0,0 2 0 16,3 0 0-16,-3 6 11 0,3 2 0 15,-3 3 0-15,3 2 0 0,0 6 3 0,0-1 1 16,0 1 0-16,0 2 0 0,6 1 9 0,-3 2 1 0,0 0 1 0,0 0 0 16,-3-6-13-16,3 6-2 0,0 0-1 0,0 3 0 15,-3-8-10-15,0 5-9 0,0-8 9 0,0 0-13 16,-6 5-29-1,6-8-6-15,-3 3 0 0,0-2-1 0,0-1-11 16,3 3-1-16,-3-5-1 0,6-6 0 0,0-4 2 0,0 1 0 16,3-4 0-16,3 2-589 0</inkml:trace>
  <inkml:trace contextRef="#ctx0" brushRef="#br0" timeOffset="114076.6254">24731 2289 1378 0,'0'0'30'0,"0"0"6"0,0 0 2 0,0 0 2 0,0 0-32 0,0 0-8 0,-6 0 0 0,0 0 0 16,0 0 17-16,0 0 3 0,0 2 0 0,-3 1 0 15,1 0 9-15,-1 2 3 0,0 0 0 0,-3 3 0 16,3-3-32-16,-3 3 0 0,3 0 0 0,0 3 0 16,-3 2 0-16,3 0 0 0,3 1 0 0,0 1 0 15,-3 1 8-15,3-2 6 0,3-1 1 0,3 3 0 0,3-6 12 16,0 3 2-16,0 1 1 0,3-6 0 0,3 2-22 0,0-2-8 16,0 0 0-16,0 3 9 15,6-11-33-15,0 2-8 0,-3 4 0 16,3-6-704-16</inkml:trace>
  <inkml:trace contextRef="#ctx0" brushRef="#br0" timeOffset="114791.6525">24779 2249 864 0,'0'0'76'0,"0"0"-60"0,9 0-16 0,-3-5 0 16,-3 5 114-16,6-6 20 0,-3 4 4 0,-1 2 1 0,4 0-92 0,0 0-19 15,-9 0-3-15,6 0-1 0,0 0 7 0,3 0 1 16,-9 0 0-16,6 0 0 0,-6 0-32 0,6 8 0 16,0-3 0-16,0 3 0 0,0 0-8 0,-3 2-5 15,-3 4-1-15,0-1 0 0,0 0 22 0,0 6 4 16,0 2 0-16,0-3 1 0,0-4-4 0,3 1-1 16,-3-1 0-16,3 2 0 0,-3-9 0 0,3 7 0 15,-3-9 0-15,3 3 0 0,-3-8 33 0,0 0 7 16,6 0 0-16,-3 5 1 0,6-5-32 15,-9 0-6-15,6-5-2 0,0 0 0 0,2 2 2 0,-2-8 0 16,-3 3 0-16,6-5 0 0,0 3-11 0,-6-1 0 16,0-2 0-16,3 2 0 0,-3-2 0 0,6 0-16 15,-6 0 4-15,-3-1 1 0,0 1 1 0,0 0 0 16,3 0 0-16,0-1 0 0,-3 1 10 0,-3 8 0 0,3-8 0 0,-3 5 0 16,0 2 0-16,0-1 0 0,3 1 0 0,-3-2 0 15,3 8 0-15,0 0 0 0,0 0 0 0,0 0 0 16,0 0 8-16,0 0 0 0,-9 8 0 0,3 5 0 15,0 1-8-15,0-1 0 0,3 0 0 0,-3 6 0 16,6-1 0-16,0 9 0 0,-3-1-8 16,0 6 8-16,0 2 0 0,3-2-8 0,-2-3 8 0,-4 3 0 15,6 0-136 1,0-1-21-16,-3 28-5 0,0-20-1 0</inkml:trace>
  <inkml:trace contextRef="#ctx0" brushRef="#br0" timeOffset="115295.5663">25041 2596 1324 0,'0'0'118'0,"0"0"-94"0,0 0-24 15,6 0 0-15,3-6 108 0,0 4 18 0,-4-1 3 16,1 0 1-16,3 3-104 0,-3 0-26 0,-6 0 0 0,6-5 0 31,0 0-20-31,-6 5-8 0,0 0-3 0,0 0 0 16,0 0-33-16,0 0-6 0,0 0-2 0,0 0 0 15,0 0-3-15,-3 5-1 0,-3 0 0 0,0 1 0 16,-3 2 26-16,0-3 5 0,6 3 1 0,-2-6 0 0,-1 4 44 0,0-1 10 0,6-5 2 0,0 0 0 16,0 0 15-16,0 0 3 0,0 0 1 0,0 0 0 15,6 5 17-15,0 3 4 0,-6-8 1 0,5 6 0 16,4-6 9-16,0 2 2 0,-3 3 0 0,0 1 0 16,3-6-42-16,-3 8-8 0,0-3-2 0,0-5 0 15,0 5-12-15,0 3 0 0,-6-8 0 0,3 6-10 16,0 1-12-16,0-1-2 0,-3-6-1 0,0 8 0 0,-3-3 25 0,0 3-8 15,3-3 8-15,-6 3 0 0,0 0 0 0,0-3 17 16,0 1-2-16,0 2-1 0,-3-3 7 0,0 0 2 16,-3 3 0-16,6-5 0 0,0 2-23 0,1 0 0 15,-1-2-10-15,0 0 10 16,6-3-146-16,0 0-22 0,-12 8-5 0,12-8-1 16</inkml:trace>
  <inkml:trace contextRef="#ctx0" brushRef="#br0" timeOffset="116643.9564">24806 3508 1094 0,'0'0'97'0,"0"0"-77"16,0 0-20-16,0 0 0 0,0 0 116 0,0 0 20 16,-6-5 4-16,6 5 1 0,-3-5-105 0,0 2-22 15,3 3-4-15,0 0-1 0,0 0-21 0,0 0-4 16,-6-2 0-16,6 2-1 15,0 0-30-15,0 0-5 0,0 0-2 0,0 0 0 16,0 0 2-16,0 0 0 0,0 0 0 0,0 0 0 0,9 2 38 0,0 6 14 16,-9-8-9-16,6 5 9 0,-1-2 0 0,4 2 0 0,-6 1 0 0,3 2 0 15,0-3 8-15,-3 0 6 0,-3-5 2 0,3 8 0 16,-3-3 16-16,0 3 3 0,0-2 1 16,-3 2 0-16,3-1 16 0,-3-1 3 0,0-1 1 0,0 3 0 15,0-3-28-15,0 3-6 0,0-2-1 0,0-1 0 16,-3 3-5-16,1-6 0 15,-1 4-1-15,0-1 0 0,0-2-15 0,0-1 0 16,0 6 8-16,0-8-8 0,6 0 0 0,0 0-15 0,-3 0 3 0,3 0 1 31,0 0-99-31,0 0-20 0,0 0-4 0,-6 0-1 0</inkml:trace>
  <inkml:trace contextRef="#ctx0" brushRef="#br0" timeOffset="117379.6399">24788 3405 1335 0,'0'0'59'0,"0"0"13"0,0 0-58 0,0 0-14 16,0-8 0-16,0 8 0 0,0 0 25 0,0 0 3 15,3-5 0-15,-3 5 0 0,0 0 4 0,3 0 2 16,0-8 0-16,-3 3 0 0,0 5-34 0,0 0 0 0,0 0 0 0,0 0 0 16,0 0 0-16,0 0-22 0,-3-8 3 0,0 3 1 15,0-1 30-15,-3 4 7 0,6 2 1 0,-6 0 0 16,-3 2-20-16,3 4 0 0,-3-6 0 0,3 5 0 15,-3 3 10-15,-3-3-2 0,3 6 0 0,0-1 0 16,0 3-8-16,0 1 12 0,-2-1-12 0,5-3-709 16</inkml:trace>
  <inkml:trace contextRef="#ctx0" brushRef="#br0" timeOffset="119201.7244">25005 3366 864 0,'0'0'76'0,"-3"0"-60"16,3 0-16-16,-3 0 0 0,0-8 136 0,3 8 25 16,-3-6 5-16,3 1 1 0,0 0-102 0,0 2-20 0,-3-2-4 0,6-3-1 15,0-3-6-15,0 3-2 0,-3 0 0 0,3-2 0 16,3 2-20-16,0-3-4 0,0 3 0 0,0 0-8 15,0 0 15-15,3 3-4 0,-3 0-1 0,3-3 0 16,-3 8-10-16,-1 0 0 0,-5 0 9 0,9 0-9 16,-9 0 16-16,6 0 0 0,0 8-1 0,0-3 0 15,0-2-5-15,-3 7-1 0,-3-2 0 0,3 11 0 16,-3-6-9-16,-3 6 0 0,3-4-10 0,-3 4 10 16,0 2 0-16,0 3-9 0,-3-3 9 0,3 3 0 15,3-8 0-15,0 8-10 0,-3-8 10 16,3 2 0-16,-3-2-8 0,3-3 8 0,3 0 0 0,-3-2 0 15,0 0-10-15,0-6 10 0,0 3-8 0,3-3 8 16,-3-5 0-16,0 0 0 0,0 0 0 0,0 0 0 16,0 0 0-16,6-3 0 0,3 1 0 0,-3-4 0 15,3-1 0-15,-3-1-10 0,3-3 10 0,0 3 0 16,-3-5 0-16,0 0 0 0,0-6 0 0,0 1 0 16,3 2 0-16,0 0-12 0,-6 0 12 0,3-3-13 15,-1 6 13-15,1-5 8 0,-6 2 0 0,3 3-8 0,-3-1 11 16,3 4-11-16,0-3 10 0,-3 5-10 15,0 2 21-15,0 6-1 0,0 0-1 0,0 0 0 16,0 0 11-16,0 0 2 0,0 6 1 0,0 7 0 0,-3 0-33 0,0 3 0 16,0 2 0-16,0 4 0 0,3 1 0 0,-3 1 0 15,1 0 0-15,-1 3 0 0,-3 2 0 0,3-3-20 16,-3 6 2-16,3 2 1 16,-3-2-12-16,3 0-3 0,-3 2 0 0,0-7 0 15,6 4-130-15,-3-4-26 0,-3 18-6 0,3-13-1 16</inkml:trace>
  <inkml:trace contextRef="#ctx0" brushRef="#br0" timeOffset="119924.1526">25258 3797 1645 0,'0'0'72'0,"0"0"16"0,0 0-70 0,0 0-18 15,3-6 0-15,-3 6 0 0,6-5 37 0,0 3 4 16,-3-6 1-16,-3 8 0 0,0 0-42 0,6-3-24 16,-3 0 4-16,-3 3 0 15,0 0-12-15,9 0-1 0,-3 0-1 0,-6 0 0 16,0 0-13-16,6 0-2 0,3 6-1 0,-4-4 0 0,-2 4 21 0,-3 1 4 0,3-1 1 0,0 2 0 16,-3-3 24-16,0 3 0 0,-3 3 9 0,3-6-9 15,-3 3 12-15,0 0-12 0,1-3 12 0,-1 0-12 16,0 3 22-16,0-2-2 0,-3-4-1 0,6-2 0 15,0 0 21-15,-3 5 4 0,3-5 0 0,0 0 1 16,0 0-29-16,0 0-7 0,0 0-1 0,0 0 0 16,0 0-8-16,0 0-17 0,0 0 4 0,0 0 1 15,0 0 12-15,0 0 0 0,0 0 0 0,0 0 0 16,0 0 0-16,3 8 0 0,0-2 0 0,0-1 0 16,0 3 0-16,0 0 0 0,0 2 0 0,-3-2 10 15,0 0-10-15,0 3 0 0,-3-3 0 0,0 2 0 16,3 1 15-16,-3 0 1 0,0-1 0 0,0-2 0 15,0 5 27-15,-3-7 5 0,3 2 2 0,0-6 0 16,0 9-1-16,0-11 0 0,3 0 0 0,-6 5 0 0,0-2-38 0,0 2-11 16,6-5 0-16,-9 0 0 15,3 0-26-15,-3 0-10 0,0 0-1 0,3 0-1 16,-3-5-28-16,3 2-6 0,-3 0 0 0,1 1-696 16</inkml:trace>
  <inkml:trace contextRef="#ctx0" brushRef="#br0" timeOffset="121183.7634">25118 2053 230 0,'0'0'10'0,"0"0"2"0,0 0-12 0,0 0 0 0,0 0 0 0,0 0 0 16,0 0 332-16,0 0 63 0,0 0 13 0,0 0 2 15,0 0-327-15,0 0-66 0,6 0-17 0,0 0 0 16,0 0 0-16,0 0-9 0,-6 0 0 0,9-5 0 15,0 5 9-15,-3 5 11 0,-6-5-3 0,9 0 0 16,-3 0 12-16,3 3 3 0,-4 2 0 0,1 3 0 0,-3-3-23 0,3 3 0 16,-3 3 0-16,3 2-12 0,-6-5 12 0,3 3 0 15,0 2 10-15,0 0-10 0,-3 0 13 0,0 8-3 16,0-7-1-16,-3 4 0 0,0 3-9 0,3 3 0 16,0-8 0-16,-3 8 0 0,0 8 0 15,0-6 0-15,3 1 0 0,-3-1 0 0,3 0 0 0,-3 1 0 16,0-1 0-16,0-2 0 0,3 3 11 0,-3-6 0 15,3 5 0-15,-3-2 0 0,1 3-2 0,2-6 0 16,-3 3 0-16,0 2 0 0,0 0-1 0,3 1-8 16,-3-1 12-16,3 1-4 0,-3-1-8 0,0-2 0 15,6 0 0-15,-3 0 0 0,3-6 0 0,-3-5 0 0,3 1 0 16,3-1 0-16,-3 0 11 0,-1 0-3 16,1-7-8-16,3 2 12 0,-3 0-2 0,3-3-1 15,-3 0 0-15,3 3 0 0,0-3-9 0,-3 1 8 16,-3-6-8-16,0 0 8 0,6 8-8 0,0-8 8 0,0 2-8 0,-6-2 8 15,0 0 0-15,0 0 0 0,6 3 0 0,-6-3 0 16,0 0 0-16,0 0 0 0,0 0 0 0,0 0 0 16,0 0-8-16,3 8 0 0,-3-8 0 0,0 0 0 15,3 5 0-15,-3-5 0 0,0 0 0 0,3 3-11 16,3 2 11-16,-6-5 0 0,0 0 8 0,0 0-8 16,0 0 0-16,0 0 0 0,0 0 0 0,3 5-8 15,-3-5 8-15,3 8 0 0,-3-8 8 0,3 3-8 16,-3-3 0-16,3 5 9 0,0 1-9 0,0-1 0 0,0 3 9 15,0 0-9-15,0-3 0 0,0 3 9 16,0 2-9-16,0 4 0 0,0-6 0 0,3 2 0 0,-3 6 0 16,2 3 0-16,-2-6 0 0,3 0 8 0,0 6-8 15,0-4 0-15,3 4 9 0,0 0-9 0,0-1 13 16,-3 1-1-16,0 2-1 0,3-3 0 0,0 3 2 16,-3 1 1-16,3 1 0 0,0 4 0 0,0-6-4 15,3 5-1-15,-7 1 0 0,1 2 0 0,0 3-1 0,3 2 0 16,-3-2 0-16,3 0 0 0,-3 5 1 0,-3 0 0 15,3-3 0-15,-6 3 0 0,0 0-9 0,0 3 0 16,3 8 0-16,-6-3 0 0,0-3 0 0,-3 3 0 16,3 0 0-16,-3 0 0 0,3 0 16 0,-3-11-3 15,3-2 0-15,0 0 0 0,3-6-13 0,0-2 0 16,-3-3 0-16,0-5 0 16,6-3-48-16,-3-2-4 0,-3-3 0 0,0-3-932 15</inkml:trace>
  <inkml:trace contextRef="#ctx0" brushRef="#br0" timeOffset="131103.6525">8821 5212 230 0,'0'0'20'0,"0"0"-20"16,0 0 0-16,0 0 0 0,0 0 109 0,0 0 18 15,0 0 3-15,0 0 1 0,0 0-52 0,0 0-11 16,0 0-1-16,0 0-1 0,0 0-10 0,0 0-1 16,0 0-1-16,0 0 0 0,0 0 2 0,0 0 0 15,0 0 0-15,0 0 0 0,0 0-14 0,0 0-2 16,0 0-1-16,0 0 0 0,0 0 0 0,0 0 0 0,0 0 0 15,0 0 0-15,0 0-23 0,0 0-4 0,0 0 0 0,-3 6-1 16,3 4-11-16,0 3 0 0,3 6 0 0,0-1 0 16,0 6 0-16,0 0 0 15,0 0-9-15,3 2 9 0,0 6 0 0,-3-8 0 0,3 5 0 0,-3 3 0 16,3-6 0-16,0 1 0 0,-3-4 0 0,0-1-10 16,0-9 1-16,-3 0 0 0,3-2 0 0,-3-3 0 15,0-8 21-15,0 0 4 0,0 0 0 0,0 0 1 16,0 0 19-16,-3-8 3 0,0-3 1 0,3-2 0 15,-3-6-32-15,0-2-8 0,3 0 0 0,3-3 0 16,0-2-22 0,-3-3-6-16,3 2 0 0,0 3-1 0,0-2 2 15,-3-1 1-15,3 4 0 0,0-4 0 0,0 3 6 0,3-2 0 16,-3-1 1-16,3 1 0 0,0 5 19 0,0-8 0 0,3 5 0 16,-1 0 9-16,1 3-9 0,3 0 0 0,0 0 0 0,0 5 0 15,3 3 0-15,0-1 0 0,0 4 0 0,0 2 8 16,3 2-8-16,2 1 0 0,-2 5 0 0,3 0 0 15,-3 3 0-15,0-1 0 0,3 4 0 0,-4 2 0 16,-2 2-10-16,0-2-1 0,0 3 0 0,-3 2 0 0,-3 3 11 0,0-3 8 16,-3-5-8-16,-3 3 11 0,0-3 20 0,-3 2 4 15,-3-2 1-15,0 3 0 0,-6-3 8 0,0 5 3 16,-6-8 0-16,0 6 0 0,-3-3-27 0,1 0-4 16,-7 0-2-16,0 2 0 0,0-2-14 0,0 0-15 15,0 3 3-15,4-3 1 16,-4-1-13-16,0 1-4 0,6-2 0 0,3-1 0 15,-6 3-122-15,7-3-25 0</inkml:trace>
  <inkml:trace contextRef="#ctx0" brushRef="#br0" timeOffset="131528.528">9071 5461 1407 0,'0'0'62'0,"-6"3"14"0,4 2-61 0,-4 0-15 16,0 1 0-16,3-1 0 0,-3 5 54 16,3 1 8-16,0-3 2 0,0 0 0 0,0 2-34 0,3 1-6 15,0 2-2-15,0 0 0 0,6 3-22 0,-3 3 8 16,3-11-8-16,3 5 0 0,0-2 0 0,-1-1 0 15,4 1 0-15,-3-1 0 0,3-4 0 0,0 2 0 16,0 0-10-16,-3-6 10 0,3 1-19 0,0-3 3 16,0 2 1-16,-3-2 0 15,0 0-38-15,2-2-8 0,-2-1-2 0,0 1-388 0,0-6-77 0</inkml:trace>
  <inkml:trace contextRef="#ctx0" brushRef="#br0" timeOffset="131774.8639">9113 5456 403 0,'0'0'36'0,"0"0"-36"0,-3 8 0 0,3-8 0 16,0 5 192-16,0-5 31 0,0 11 6 0,0-6 2 15,3 3-112-15,0-6-23 0,0 9-4 0,3-8 0 16,0-1-58-16,3 6-11 0,-3-8-3 0,3 3 0 15,0-3-7-15,0 0-1 0,3-3-1 0,-1 3 0 16,1 3-20-16,0-3-4 0,-3-3-1 0,3-5 0 16,0 3-10-16,-3 0-3 0,0-1 0 0,-3 4 0 15,0-9-38-15,0 9-8 0,-3-6-2 0</inkml:trace>
  <inkml:trace contextRef="#ctx0" brushRef="#br0" timeOffset="131989.2838">9122 5400 748 0,'0'0'67'16,"0"0"-54"-16,0 0-13 0,0 0 0 0,0 0 164 0,0 0 31 0,0 0 5 0,9-2 2 0,-3-1-101 0,3 3-20 16,-3 0-4-16,3-5-1 0,3 2-22 0,-3 0-5 15,2 1-1-15,4 2 0 0,0-6-28 0,0 4-7 16,0 2-1-16,0-3 0 0,0 3-12 0,3-3 0 0,-1 3-9 0,-2-2 9 31,0-1-115-31,3 0-17 0,-3 1-3 0</inkml:trace>
  <inkml:trace contextRef="#ctx0" brushRef="#br0" timeOffset="132365.3253">9473 5450 1094 0,'0'0'48'0,"0"0"11"0,0 0-47 0,0 6-12 0,0-6 0 0,0 8 0 15,0 0 123-15,3 0 22 0,3 5 5 16,-3-5 1-16,0 5-87 0,3-2-16 0,-3-1-4 0,6 3-1 16,-3 1-29-16,3-1-6 0,0 3 0 0,0-3-8 15,0-5 18-15,0 2-3 0,3 1-1 0,-4-3 0 16,1-3-14-16,0 3-10 0,0 0 2 0,0-3 0 31,-3 1-44-31,0-4-8 0,-6-2-1 0,0 0-695 0</inkml:trace>
  <inkml:trace contextRef="#ctx0" brushRef="#br0" timeOffset="132574.4019">9449 5662 1407 0,'0'0'62'16,"0"0"14"-16,0 0-61 0,0 0-15 0,-3-5 0 0,3 0 0 16,3-3 104-16,3 2 19 0,-3 1 3 0,3 0 1 0,-3-3-60 0,6 5-12 15,-3-5-3-15,6 3 0 0,-3-3-31 0,3 3-6 16,0-6-2-16,3 3 0 0,-3-2-13 0,3-1-8 16,-1 0 8-16,1-2-13 15,0-3-128-15,-3 3-26 0</inkml:trace>
  <inkml:trace contextRef="#ctx0" brushRef="#br0" timeOffset="133265.4527">9914 5305 979 0,'0'0'87'0,"0"0"-70"0,0 0-17 0,0 0 0 15,0 0 168-15,0 0 31 0,9 5 5 0,-3-5 2 16,6 3-130-16,-3-3-27 0,2 2-5 0,1-2 0 0,0 0-3 0,0 0 0 15,0-2 0-15,0-1 0 16,3 3-32-16,-6-5-9 0,3 2 0 0,-3 1 0 16,0-1-40-16,-1 3-13 0,1-5-3 0,-3 5-788 15</inkml:trace>
  <inkml:trace contextRef="#ctx0" brushRef="#br0" timeOffset="133506.8109">9961 5421 1094 0,'0'0'48'0,"0"0"11"0,0 0-47 0,0 0-12 15,0 0 0-15,12 0 0 0,3 0 219 0,0 0 41 16,0 0 9-16,0-5 2 0,3 2-190 0,0 3-37 15,-4-2-8-15,4 2-2 0,-3-3-17 0,0 3-3 0,0 0-1 16,0-5 0 0,0 2-44-16,-3-2-9 0,0 5-1 0</inkml:trace>
  <inkml:trace contextRef="#ctx0" brushRef="#br0" timeOffset="136062.6734">10610 5276 115 0,'0'0'10'0,"0"0"-10"16,-3-3 0-16,0-2 0 0,0 0 128 0,0 2 23 15,0-2 5-15,0-1 0 0,0-2-68 0,1 6-15 0,-4-6-2 0,3 3-1 16,-3-1-18-16,3 1-4 0,-3 2-1 0,3-5 0 15,-3 6-18-15,3-1-3 0,-3-5-1 0,3 3 0 16,-3 0-13-16,0 2-4 0,3 0 0 0,-3 1 0 16,3-1 20-16,-3 3 3 0,0 0 1 0,0 0 0 15,6 0-4-15,-9 3 0 0,3 2 0 0,0 3 0 16,0-6 12-16,0 9 1 0,0-3 1 0,1 3 0 16,-1 4-29-16,3-1-5 0,-3 2-8 0,3-1 11 15,3 4-11-15,-3-3 0 0,3 2 0 0,3-2 0 16,-3 3 0-16,3-3 0 0,3 0 0 0,0-3 0 15,0 3 0-15,2-3 0 0,1-3 0 16,3 4 0-16,-3-6 0 0,3 0 0 0,-3-3 0 16,3 3-11-16,0-8 11 0,3 0 0 0,-6 0 0 0,3 0 0 15,-1-8 0-15,4 3 0 0,-3-6 8 0,0 0-8 16,0 1 10-16,0-3-2 0,0 2-8 0,-3-2 12 16,0-3 10-16,3 3 2 0,-3-9 0 0,0 4 0 15,-4 2 4-15,1 0 0 0,3-2 1 0,-3-1 0 16,-3 1-5-16,-3 2 0 0,3-5-1 0,-3 5 0 0,-3 0-9 15,0 0-2-15,0 0 0 0,0 3 0 0,-3-6-12 16,0 3 9-16,1-2-9 0,-4 2 8 0,0 3-8 0,0 0 0 16,-3 5 0-16,3 0-11 0,0 0-1 0,0 5 0 15,0 3 0-15,0 5 0 16,0 3-25-16,0 8-6 0,0 5-1 16,0 3 0-16,3 3-110 0,1-3-22 0,-1 5-5 0,3 0-1 15</inkml:trace>
  <inkml:trace contextRef="#ctx0" brushRef="#br0" timeOffset="136544.1563">10932 5323 1735 0,'0'0'38'0,"0"0"8"0,0 0 2 0,0 0 0 0,0 0-38 0,0 0-10 0,0 0 0 0,0 0 0 16,9 3 41-16,-3 0 7 15,-6-3 0-15,9 5 1 0,0-2-30 0,-1 2-7 0,1 0 0 0,3-2-1 16,-3 0-11-16,0-3 10 0,0 2-10 0,3 1 10 16,-3-3-23-16,-3-3-5 0,6 1-1 0,-3 2 0 31,-3-3-35-31,3 0-7 0,-3-2-2 0,0 2-462 0,-1-2-93 0</inkml:trace>
  <inkml:trace contextRef="#ctx0" brushRef="#br0" timeOffset="136773.5134">11024 5146 748 0,'0'0'67'0,"0"0"-54"0,0 0-13 0,0 0 0 16,0 0 140-16,0 0 24 0,-3 5 6 0,3-5 1 15,0 6-67-15,0-1-12 0,0 3-4 0,0 0 0 16,3 2-38-16,0 1-8 0,-3 2-2 0,3 1 0 15,0-1-17-15,0-3-4 0,0 4-1 0,0-1 0 0,0 3 16 0,-3 2 3 16,3-5 1-16,-3 3 0 0,3 3-38 16,-3-1-12-16,0 4 0 0,3 1-581 15,-3-4-117-15</inkml:trace>
  <inkml:trace contextRef="#ctx0" brushRef="#br0" timeOffset="142280.2824">11372 5305 172 0,'0'0'16'0,"0"0"-16"16,0 0 0-16,0 0 0 0,0 0 184 0,0 0 33 15,0 0 7-15,0 0 2 0,0 0-148 0,0 0-30 16,0 0-5-16,0 0-2 0,0 0-13 0,0 0-4 16,0 0 0-16,0 0 0 0,0 0 16 0,6 0 4 15,0 0 0-15,3-3 0 0,0 1-6 0,3-1-1 16,-3-2 0-16,3 2 0 0,0-2-11 0,0-3-2 16,-3 0-1-16,2 3 0 0,-2-3-10 0,3 0-1 15,0 0-1-15,-3-3 0 0,3 1-11 0,-3 4 12 0,0-7-12 16,3 5 12-16,-3-2-12 0,0 2 8 15,0-3-8-15,-3 0 8 0,2 1-8 0,-2 2 0 16,0 3 0-16,0-3 0 0,0 2 0 0,0-2 0 16,-3 3 0-16,0 0-11 0,0 2 11 0,-3 3-12 15,0 0 12-15,0 0-12 0,0 0 3 0,0 0 0 0,0 0 0 0,0 0 0 16,0 0 9-16,0 0 0 0,0 0 0 0,0 8 0 16,0 0 0-16,0 3 8 0,-3 2-8 0,3-2 11 15,0 2-11-15,-3 0 0 0,3 3 9 0,-3-3-9 16,0 0 0-16,0 1 0 0,0-1 0 0,0 0 0 15,0 3 0-15,3-6 0 0,-3 1 0 0,0 2 0 16,0-2 13-16,0-1-1 0,0 4-1 0,3-4 0 16,0 3 10-16,-2-2 3 0,-1 0 0 0,0 2 0 15,3-8 0-15,-3 6 0 0,0-1 0 0,0-4 0 16,0-1-14-16,3 5-2 0,-3-2-8 0,3 0 12 16,-3 0-12-16,0-2 0 0,3-6 0 0,0 8-10 15,0-8-3-15,0 0-1 0,0 0 0 0,-6 5 0 16,3-3 6-16,3-2 8 0,-6 6-13 0,6-6 5 0,-6 0 8 15,0 2-8-15,0-2 8 0,3 0-8 16,3 0 8-16,-6-2 0 0,0 2 0 0,0 0-8 0,0-6 8 0,0 4 12 16,0 2-2-16,0-3-1 0,0 3-9 0,0-2 12 15,0 2-12-15,1 0 12 0,-1 0-12 0,0 0 0 16,0 0 0-16,3 0 0 0,3 0 0 0,0 0 0 16,-3 2 0-16,3-2 0 0,0 0 0 0,0 0 10 15,0 0-10-15,9 5 10 0,3 1 13 0,-1-4 2 16,1 1 1-16,3-3 0 0,0 0 15 0,3 0 3 15,-3 0 1-15,3 0 0 0,3 0-17 0,-1 0-4 0,-2-3-1 16,3 1 0-16,0 2-15 0,0 0-8 0,-6-8 8 16,0 8-8-1,-1-3-18-15,-2 3-8 0,0-2-2 0,-3 2-602 0,0 0-121 0</inkml:trace>
  <inkml:trace contextRef="#ctx0" brushRef="#br0" timeOffset="142760.9307">12090 5345 1602 0,'0'0'71'0,"0"0"14"0,0 0-68 0,0 0-17 0,0 0 0 0,0 0 0 16,0 0 92-16,0 0 16 0,0 0 2 0,0 0 1 15,0 0-77-15,0 0-15 0,0 0-3 0,0 0-1 16,0 0-125-16,0 0-25 16,0 0-5-16,0 0 0 0</inkml:trace>
  <inkml:trace contextRef="#ctx0" brushRef="#br0" timeOffset="146212.5024">12608 5268 864 0,'0'0'76'0,"0"0"-60"16,0 0-16-16,3-5 0 0,0-3 158 0,0 2 29 16,0 1 5-16,-1 0 2 0,1-1-126 0,0 1-24 15,-3 3-6-15,0-6-1 0,3 2-7 0,-3-2-2 16,3 3 0-16,-3 0 0 0,0-1-28 0,-3 4 0 0,3-6 0 0,-3 3 0 16,0 2-20-16,-2 0 0 0,2 1 0 15,-3 2 0-15,0 0 20 0,0 0-8 0,-3 2 8 0,3 1 0 16,-3 5-8-16,-3 0 8 0,3 0 0 0,-3 2 0 15,3-2 0-15,-3 6 0 0,3-1 10 0,0-5-2 16,3 5 9-16,3-2 3 0,-2 2 0 0,2 0 0 16,0 0-9-16,3-5-2 0,3 3 0 0,0-3 0 15,2 2-9-15,1 1 0 0,6-3 0 0,0 0 8 16,0 0-8-16,0-3 0 0,6 3 0 0,-3-5 8 16,3-1-8-16,0 1-16 0,-1 2 4 0,1-5 1 31,0 0-37-31,0 0-7 0,-3 0-1 0,0 0-688 0</inkml:trace>
  <inkml:trace contextRef="#ctx0" brushRef="#br0" timeOffset="148497.5987">13087 4728 986 0,'0'0'44'0,"0"0"8"0,0 0-41 0,0-3-11 16,-3 1 0-16,3 2 0 0,0-8 65 0,-3 3 11 16,3-3 3-16,-3 5 0 0,3 3-30 0,-6-3-5 15,3-2-2-15,3 5 0 0,0 0-24 0,0 0-5 16,-6 0-1-16,0 5 0 0,0-5-4 0,-3 0 0 15,3 6-8-15,-3 2 12 0,3-6-12 0,-3 9 0 16,0-3 0-16,4 5 0 0,-4 6 19 0,0-6 1 0,3 5 0 0,-3 3 0 16,3 3-3-16,-3 3 0 15,3 4 0-15,-3 4 0 0,3 7 8 0,0 1 2 0,3 1 0 16,0 1 0-16,0 0-5 0,3 3-1 0,0-8 0 16,3 5 0-16,3-6-21 0,0-2 0 0,-3 3 0 15,6-3 8-15,0-2-8 0,0-1 0 0,3-10-11 16,0 2 11-1,-3-2-40-15,2 0-3 0,-2-8 0 0,3 0 0 16,3-3-82-16,-3 3-17 0,12 8-3 0,-6-11-1 0</inkml:trace>
  <inkml:trace contextRef="#ctx0" brushRef="#br0" timeOffset="149066.0669">13158 5091 864 0,'0'0'38'0,"-3"10"8"0,-3 3-37 0,0-5-9 0,3 11 0 0,-3-6 0 16,3 6 72-16,-2 2 12 0,2 0 2 0,-3 3 1 15,0-3-62-15,3 3-12 0,3-3-2 0,0 0-1 16,0-5-10-16,3 2 8 0,0-2-8 0,3 3 8 16,-3-11-8-16,0 2-14 0,2 1 3 0,-2-3 1 15,6-3 10-15,0-2 0 0,-3-1 0 0,3-2-8 16,0-2 8-16,3-1 11 0,-3-2-3 0,3 0 0 16,0-6 21-16,-3 3 4 0,3-5 1 0,0 0 0 15,-1-6-18-15,-2 3-3 0,3 0-1 0,0-2 0 16,-3 2 7-16,0-5 1 0,0 2 0 0,-3 1 0 15,0-1-20-15,-3 1 0 0,0 2 0 0,0-5 0 16,-3 2 8-16,0 1-8 0,0-4 12 0,-3 4-12 16,0-3 0-16,-3 2 0 0,0 3 0 0,0 3-12 15,-3 0 35-15,3 2 7 0,-3 1 2 0,3 4 0 16,-3 1-44-16,3 3-8 0,0 2-1 0,-3 2-1 16,1 1-16-16,-1 5-3 15,0 0-1-15,0 2 0 0</inkml:trace>
  <inkml:trace contextRef="#ctx0" brushRef="#br0" timeOffset="149276.5098">13408 5310 1782 0,'0'0'79'0,"0"0"16"0,0 0-76 0,0 0-19 0,0 0 0 0,0 0 0 16,-3 3 33-16,3-3 3 0,-3 5 1 0,0 0 0 16,0 1-37-16,3-6-12 0,-3 5 0 0,-3-2-548 15,3 2-109-15</inkml:trace>
  <inkml:trace contextRef="#ctx0" brushRef="#br0" timeOffset="153284.6334">13483 4977 1011 0,'0'0'44'0,"0"0"11"0,0 0-44 0,0 0-11 15,0 0 0-15,0 0 0 0,0 0 68 0,0 0 11 16,0 0 2-16,0 0 1 0,-3-3-43 0,3 3-9 16,0 0-2-16,0-5 0 0,0 5-17 0,0 0-11 15,0 0 12-15,0 0-12 0,0 0 0 0,0 0 0 16,0 0 0-16,0 0-12 0,0 0 1 0,0 0 1 16,0 0 0-16,-3 0 0 0,-3 5 10 0,3-2 0 15,-3 5 0-15,3-3 0 0,0 3 0 0,0 3 0 16,3-1 0-16,-3 3 0 0,0 1 0 0,0 1 0 15,3-1 0-15,-3-1 0 0,0 0 0 0,3-5 0 16,0 3 0-16,0 2 0 0,0-5 0 0,3 0 0 16,0 0 0-16,3 0 0 0,-6-8 14 0,6 2-2 15,3 1 0-15,0 0 0 0,-3-6 0 0,3 3 0 0,0-5 0 0,2 2 0 16,-2-5-4-16,3-2-8 0,-3 2 11 0,0 0-11 16,0-6 8-16,0 1-8 0,3 0 0 0,-3 0 0 15,0-1 0-15,-3 1 0 0,0 0 0 0,-3 2 0 16,3-2 0-16,-3 5 0 0,-3-5 0 0,3 5 0 15,0 0 0-15,-3 0 0 0,-3 0 0 0,3 3 0 16,-3 0 9-16,3 5-9 0,0 0 0 0,0 0 9 16,0 0 11-16,0 0 1 0,-3 0 1 0,-6 2 0 15,0 1-22-15,3 2 0 0,3 1 0 0,-3-1 8 16,0 3-8-16,3 5 8 0,0-5-8 0,3 3 8 16,0 2-8-16,0 0 0 0,0 0 0 0,0 3 8 15,-3 0-8-15,3 0 11 0,0 2-11 0,0 1 12 16,-3 2-12-16,3 3 0 0,-3 0 0 0,0 2 0 0,3 1 0 15,-3 2 0-15,3-3 0 0,0 1 0 16,-3 2 0-16,3 0 0 0,0-3 0 0,0 3 0 16,-3 1 0-16,3-4 0 0,0-10-12 0,-3 5 12 15,3-2-142-15,-3-4-21 0,-6 12-4 16,9-14-1-16</inkml:trace>
  <inkml:trace contextRef="#ctx0" brushRef="#br0" timeOffset="154191.0781">13861 5178 460 0,'0'0'20'0,"0"0"5"0,0 0-25 0,0 0 0 15,0 0 0-15,0 0 0 0,0 0 248 0,0 0 45 0,0 0 9 0,0 0 2 16,0 0-211-16,-3 8-41 0,0 0-9 0,3 0-2 16,-3 2-13-16,3-4-2 0,0 4-1 15,-3 1 0-15,3-1-15 0,-3 4-10 0,3-4 12 16,-3 3-12-16,3 1 0 0,0-4-11 0,-3 3 0 0,3-2 0 31,0-3-43-31,0 0-9 0,0 2-1 0</inkml:trace>
  <inkml:trace contextRef="#ctx0" brushRef="#br0" timeOffset="154402.4989">13962 5101 921 0,'0'0'82'0,"0"0"-66"0,0 0-16 0,0 5 0 0,-6 9 128 15,6-4 23-15,-3 4 4 0,0-1 1 0,-3 3-100 16,3-3-20-16,0 0-4 0,0 3-1 0,0 0-19 0,-3 0-3 16,0-3-1-16,3 0 0 0,0-2-20 15,0 2-4-15,0-5 0 0</inkml:trace>
  <inkml:trace contextRef="#ctx0" brushRef="#br0" timeOffset="154854.293">13751 5146 1191 0,'0'0'52'0,"0"0"12"0,0 0-51 0,0 0-13 0,0 0 0 0,0 0 0 16,-3-2 86-16,3-1 14 0,0 3 4 0,0-8 0 15,0 3-60-15,0-3-12 0,3-3-3 0,0 3 0 16,3-5-17-16,-3 0-4 0,2-3-8 0,1 3 12 15,3-1-21-15,0 1-5 0,3 3-1 0,-3-4 0 16,3 4-5-16,-3-1 0 0,0 3-1 0,0 0 0 16,0 3 21-16,0 0 0 0,-3 2 8 0,3 3-8 15,-4 5 0-15,4-2 0 0,-3 5 0 0,3 0 0 0,0 2 0 0,-3 1 18 16,0 2-3-16,3 1-1 0,-3-7 5 0,3 4 1 16,0 2 0-16,0-2 0 0,0-1 4 0,-3-2 0 15,0-2 1-15,0-1 0 0,0-2-25 0,0-1 8 16,-1-2-8-16,1 0 0 15,3 0-30-15,-3-2-11 0,0-1-3 0</inkml:trace>
  <inkml:trace contextRef="#ctx0" brushRef="#br0" timeOffset="155775.4076">14096 4696 1443 0,'0'0'32'0,"0"0"6"0,0 0 2 0,0 0 0 0,0 0-32 0,0 0-8 16,0 0 0-16,0 0 0 0,0 0 39 0,0 0 5 15,9 0 2-15,-3 3 0 0,-6-3-30 0,6 3-7 16,3-1-1-16,-3 4 0 0,3-1-8 0,-1 3 0 16,1 5 0-16,0-5 0 0,3 5 0 0,-3 3 0 15,0-3 0-15,3 3 0 0,-3 3 8 0,0-1 2 0,0 1 1 0,0-1 0 16,-3 6 1-16,0 0 1 16,3 2 0-16,-6 1 0 0,2 5-13 0,-2 2 9 15,0-5-9-15,0 5 8 0,-3 1-8 0,-3-1 0 16,3 3 0-16,-3-5 8 0,0 2 5 0,0 1 1 15,-2-1 0-15,-1 1 0 0,0-1-14 0,0 0 0 0,-3-2 0 16,3-3 0-16,0-5 0 0,3 0 12 0,-6-3 0 0,3-2 0 31,3-1-118-31,-3-5-24 0,0-2-5 0,0-6-1 16</inkml:trace>
  <inkml:trace contextRef="#ctx0" brushRef="#br0" timeOffset="156257.105">14471 5226 1486 0,'0'0'66'0,"0"0"14"0,0 0-64 0,0 0-16 0,0 0 0 0,0 0 0 16,6 0 84-16,-6 0 13 0,0 0 3 0,9 0 1 16,0 2-47-16,0 1-10 0,0-3-1 15,0 2-1-15,2 4-24 0,4-6-5 0,-6 0-1 0,3 2 0 16,0 1-12-16,0-3 8 0,-3 0-8 0,3 0 0 15,0-3 0-15,-3 3-18 0,0-2 2 0,-1 2 1 16,4-6-28-16,-6 4-5 0,0-3-2 0,0-1-513 16,0 1-102-16</inkml:trace>
  <inkml:trace contextRef="#ctx0" brushRef="#br0" timeOffset="156678.1267">14578 4998 439 0,'0'0'19'0,"0"0"5"0,-3 8-24 0,3-8 0 15,0 0 0-15,0 0 0 16,0 11-24-16,0-11-8 0,0 0-3 0,0 0 0 0,0 0 27 0,0 0 8 0,0 0 0 0,3 5 0 16,-3-5 64-16,0 0 19 0,0 0 4 0,0 0 1 15,6 8 9-15,-6-8 3 0,0 0 0 0,0 0 0 16,0 0 4-16,0 0 2 0,0 0 0 0,0 0 0 16,0 0-32-16,0 0-6 0,0 0-2 0,0 0 0 15,0 5-9-15,0 3-1 0,0 0-1 0,0-3 0 16,-3 0-24-16,0 3-5 0,0 0-1 0,0 3 0 15,0-3-12-15,0 2-2 0,0 4-1 0,0-1 0 16,0 3-10-16,0 0 0 0,-3 5 0 0,3-3 8 16,0 4 1-16,0-4 0 0,-3 3 0 0,3 3 0 15,0-3-1-15,1 0-8 0,-1 1 12 0,0-1-4 32,6 0-27-32,-3-3-5 0,0-2-2 0,0 0-833 0</inkml:trace>
  <inkml:trace contextRef="#ctx0" brushRef="#br0" timeOffset="159064.9686">14983 5109 1400 0,'-6'5'31'0,"0"-5"6"0,3 6 2 0,0-4 0 0,3 4-31 0,-6 7-8 0,0-8 0 0,3 3 0 16,-3 3 20-16,3-1 4 0,-3 3 0 0,3 1 0 15,0-1-2-15,3-2 0 0,-3 4 0 0,3-1 0 16,0-1-22-16,3 3 0 0,0-3 0 0,0 0-8 16,0 0 8-16,0-2 0 0,-3 2-9 0,3-5 9 15,3 0 0-15,0 0 0 0,0 3 10 0,0-11-10 16,0 5 0-16,3-5 0 0,0-3 0 0,0 1 0 16,-3-6 30-16,6 0-1 0,-3-3 0 0,2 1 0 15,-2-4 6-15,0 1 1 0,0-3 0 0,0-2 0 16,0-6-16-16,0 3-4 0,-3 0 0 0,0 2 0 15,0-2-6-15,0 2-2 0,-3 1 0 0,-3-6 0 0,0 3-8 16,-3 2 10-16,0 3-10 0,0 1 10 0,0-1-1 16,-3 3 0-16,-3-1 0 0,3 4 0 0,-6-1-9 15,3 3 0-15,-3 3 0 0,0 2 0 16,-2 1-28-16,2 2-2 0,3 5 0 16,-3 0 0-16,0 3-126 0,3 5-24 0,-12 14-6 15,12-6-1-15</inkml:trace>
  <inkml:trace contextRef="#ctx0" brushRef="#br0" timeOffset="159270.3475">15197 5347 691 0,'0'0'61'0,"0"0"-49"0,0 0-12 16,0 0 0-16,0 0 265 0,0 0 51 0,0 0 9 0,3 8 3 15,-3-8-230-15,0 0-46 0,-3 5-8 0,0 1-3 16,3-6-41-16,-3 8-22 0,3-8 2 0,-6 8 1 16,0-8-157-16,3 5-31 15</inkml:trace>
  <inkml:trace contextRef="#ctx0" brushRef="#br0" timeOffset="159796.157">15343 5067 115 0,'0'0'10'0,"-3"-3"-10"15,3-5 0-15,-3 0 0 0,0 6 308 0,3-6 59 16,0 2 12-16,3-2 2 0,0 6-282 0,0-3-57 0,0-1-11 0,0 4-3 16,-3 2-28-16,6-3 0 0,0 0 0 0,3 3 0 15,-3 0-8-15,-6 0 8 0,0 0-12 0,9 0 12 32,6 3-29-32,-6-3 1 0,-1 3 0 0,-2-1 0 15,-6-2-5-15,6 6-1 0,0-1 0 0,-6-5 0 16,0 0-16-16,3 10-3 0,-3-10-1 0,3 11 0 0,-9 0 35 0,3-4 7 0,3 1 2 0,0 0 0 15,-3-2-3-15,0 2-1 0,0-3 0 0,3-5 0 16,0 0 25-16,0 5 5 0,0-5 0 0,3 8 1 16,0 0 11-16,-3-8 3 0,0 0 0 0,6 5 0 15,3 3-4-15,-3-2-1 0,0 2 0 0,0-3 0 16,3 3 5-16,-3 0 1 0,3-3 0 0,-3 3 0 16,0 0-21-16,0 5-11 0,3-8 12 0,-6 6-12 15,3 0 0-15,-3-4 0 0,0 1 0 0,0 3-12 16,-3-3 12-16,3 0-9 0,-3 2 9 0,-3 1-8 15,3-3 52-15,-3 0 12 0,0 0 1 0,-3 2 1 0,0-4 21 16,0 2 4-16,-6 0 1 0,3 0 0 0,3-3-18 0,-3 3-3 16,-6-3-1-16,3-2 0 0,3 5-48 0,0-8-14 15,0 0 0-15,1 0 8 16,-1 0-62-16,0 2-12 0,0-2-2 16,3 0-825-16</inkml:trace>
  <inkml:trace contextRef="#ctx0" brushRef="#br0" timeOffset="160593.412">15926 5141 1094 0,'0'0'97'0,"0"0"-77"16,0 0-20-16,0 0 0 0,0 0 192 0,0 0 34 16,0 0 7-16,0 0 2 0,0 5-183 0,3 3-36 15,-3-8-7-15,0 0-1 16,3 5-92-16,-3-5-19 0,6 6-3 0,-6-6-1 0</inkml:trace>
  <inkml:trace contextRef="#ctx0" brushRef="#br0" timeOffset="161538.3503">16367 5093 1324 0,'0'0'118'0,"0"0"-94"16,0 0-24-16,3-2 0 0,3-1 128 15,-6-2 22-15,3 2 4 0,0-2 1 0,-3-1-71 0,0 6-15 16,0-5-2-16,0 5-1 0,0-5-28 0,0 0-6 16,-3-1 0-16,0 4-1 0,-3-1-23 0,0-2-8 15,0 2 0-15,0 3 9 0,-3-3-9 0,0 3-11 16,0 0 3-16,0 3 0 0,0 0 8 0,1 2-12 16,-4 0 12-16,0 6-12 0,0-3 12 0,0 5 0 15,3 0 0-15,-3 3-8 0,3 3 22 0,3-6 5 0,0 5 1 16,0 1 0-16,0-3-20 0,0 2 0 0,6-4 0 0,-3 1-9 15,3-4 26-15,3 2 6 0,0-2 1 0,3-1 0 16,-3 1-14-16,6-6-2 0,-3-2-8 0,3 2 12 16,0-2-22-16,0-1-5 0,3-2-1 0,0-2 0 31,0-1-112-31,0-2-22 0,-1 0-5 0</inkml:trace>
  <inkml:trace contextRef="#ctx0" brushRef="#br0" timeOffset="162191.2731">16888 4519 633 0,'0'0'56'0,"0"0"-44"0,-3 0-12 0,3 0 0 16,0 0 193-16,0 0 37 0,-6 0 7 0,6 0 2 15,0 0-162-15,0 0-32 0,-9 3-6 0,3 2-2 0,0 0-17 0,0 3-4 16,-6-5-1-16,0 7 0 0,0 4-15 0,4-4 0 16,-4 4-9-16,-6-1 9 0,-3 8-15 0,0-3 3 15,6 6 1-15,-6 5 0 0,1-2 1 0,-1 2 0 16,6 0 0-16,-3 5 0 0,0 3 10 0,3 8 0 15,0 3 0-15,0 2-8 0,4 1 8 16,2-1 11-16,-3 0-3 0,6 3 0 0,0-5 35 16,3 2 6-16,0-5 2 0,6 0 0 0,0 0-19 0,3-5-4 15,0-6-1-15,3-2 0 0,6-3-5 0,-4-5-1 16,4-6 0-16,0 1 0 16,0-6-43-16,3 0-9 0,0-5-1 0,0 0-531 15,-6-5-105-15</inkml:trace>
  <inkml:trace contextRef="#ctx0" brushRef="#br0" timeOffset="165787.5753">16944 5030 1177 0,'-14'0'52'0,"14"0"11"0,0 0-51 0,0 0-12 16,0-6 0-16,-6 4 0 0,3-1 38 0,0 1 5 16,3 2 1-16,-6-6 0 0,-3 6-36 0,6 0-8 15,3 0 0-15,0 0 0 0,-12 6 0 0,3-6 0 16,0 5 0-16,3 3 0 0,0 5 0 0,0-5 0 16,-3 2 0-16,3 4 0 0,3 2-14 0,0-1-5 15,-9-1-1-15,6 2 0 0,9-1 20 0,-6 4 0 16,-8-3 0-16,5 2 0 0,9-2 22 15,-3 3 2-15,-6-6 0 0,3 0 0 0,3-2 4 0,3 2 2 16,3-5 0-16,-3 0 0 0,-6-3 5 0,9 0 1 16,5 3 0-16,-2-8 0 0,-9 0-1 0,6-5 0 15,6 2 0-15,0-2 0 0,0-5-6 0,0-1-1 16,3 0 0-16,-3-2 0 0,3-3-18 0,-3 6-10 0,-4-11 10 16,4 5-10-16,0-5 0 0,-3 2 0 0,-3 1 0 0,0 2 0 15,0-6-16-15,-3 4 4 0,-3-3 1 0,0 5 0 16,0 3 11-16,0-1 0 0,-3 1 0 0,-3 5 8 15,-3-5-17-15,3 0-3 0,0 5-1 16,-6 0 0-16,-5 0 13 0,5 5 0 0,3-2 0 0,-3 5-9 16,-6 0-8-16,3 3-2 0,6 2 0 0,-3 3 0 15,-3 5-37 1,6 3-8-16,-3-3-2 0,7 3 0 0</inkml:trace>
  <inkml:trace contextRef="#ctx0" brushRef="#br0" timeOffset="166025.8739">17102 5260 1440 0,'-6'0'128'0,"6"0"-103"15,0 0-25-15,0 0 0 0,0 0 136 0,0 0 21 16,0 0 5-16,0 0 1 0,0 0-125 0,0 0-25 16,-6-3-5-16,6 3 0 15,0 0-124-15,0 0-24 0,-6 0-4 0</inkml:trace>
  <inkml:trace contextRef="#ctx0" brushRef="#br0" timeOffset="166645.2205">17189 4995 1407 0,'0'0'62'0,"0"0"14"0,-3 0-61 16,3 0-15-16,6-2 0 0,-6 2 0 0,0 0 43 0,0 0 5 15,0 0 2-15,8 0 0 0,-2 0-37 0,-6 0-13 16,0 0 9-16,9 0-9 15,6 0-19-15,-3 0-9 0,-3 2-1 0,0-2-1 16,9 3-14-16,-6 2-4 0,-3-5 0 0,3 3 0 16,2-3 10-16,-2 3 2 0,-3-3 0 0,0 2 0 0,-3 4 25 0,3-6 11 15,3 0-8-15,-3 2 8 0,-9-2 30 0,0 0 11 16,6 5 3-16,-6-5 0 0,0 0-16 0,-3 8-4 0,3 3 0 0,0 0 0 16,-3-6 13-16,0 3 3 0,0 0 0 0,3-8 0 15,0 8-32-15,-6-3-8 0,0 3 0 0,6-8 0 16,0 5 0-16,-3 3 0 0,0-3 0 0,0 3 0 15,6-2-15-15,-3 2-4 0,0 0-1 0,-3-1 0 16,3 1 7-16,3 0 1 0,0-2 0 16,0 2 0-16,-6-1 12 0,6 4 0 0,3-8 0 0,-3 2 0 15,-3-5 0-15,3 8 0 0,3 3 8 0,-3-9-8 16,-3-2 32-16,3 5 4 0,0 1 0 0,0-1 0 16,-3-5 29-16,3 8 7 0,-6-3 0 15,3 3 1-15,3-2-11 0,-6-1-2 0,-3 3-1 0,-3-3 0 16,6 3-28-16,0-3-6 0,-6-2-1 0,0 2 0 15,0 0-24-15,3-2 0 0,-3 2 0 0,0-5 0 16,-3 6-24-16,4-6-9 16,5 2-3-16,-6-2 0 0,-3 0-145 0,3-2-30 15,9 2-5-15,0 0-2 0</inkml:trace>
  <inkml:trace contextRef="#ctx0" brushRef="#br0" timeOffset="167768.7685">17662 5072 921 0,'0'0'82'0,"0"0"-66"0,0 0-16 0,0 0 0 16,0 0 127-16,0 0 21 0,0 0 5 0,0 0 1 16,9 5-73-16,-9-5-14 0,0 0-3 0,3 11-1 15,3-6-22-15,-3 3-4 0,-6-3-1 0,3 3 0 16,0 6-27-16,0-6-9 0,0 0 0 0,-6 5 0 15,3-3 0-15,0 4-16 0,3-4 2 0,-3 1 0 16,-6 2-34-16,3-2-6 0,6 2-2 16,-3-8 0-16,-6 6-36 0,3-1-8 0,3-4-2 0,3-6-502 15</inkml:trace>
  <inkml:trace contextRef="#ctx0" brushRef="#br0" timeOffset="167978.2059">17715 5088 518 0,'0'0'23'0,"0"5"5"0,6 3-28 0,-6 0 0 16,-6 3 0-16,3-1 0 0,9 1 203 0,-3-1 35 16,-9 1 7-16,6 2 2 0,3 0-180 0,-3 1-36 15,-3-1-7-15,0 0-2 0,-6-2-22 0,9-1 8 0,3 1-8 0,-6 0 0 31,-2-4-117-31,2-1-28 0</inkml:trace>
  <inkml:trace contextRef="#ctx0" brushRef="#br0" timeOffset="168444.3308">17498 5030 518 0,'0'0'46'0,"0"0"-37"16,0 0-9-16,0 0 0 0,0 0 240 16,0 0 45-16,0 0 10 0,0 0 1 0,0 0-182 0,0 0-37 15,0 0-7-15,0 0-2 0,6 0-39 0,0 0-8 16,0 0-1-16,3 0-1 0,3-6-19 0,0 6 10 15,-3 0-10-15,6 0 8 0,2-2-8 0,-2 2 0 16,-6 0 0-16,6 0 0 0,6 0-12 0,-6 0 3 0,0 0 0 0,-3 0 0 16,8 0-5-16,-2-3-1 0,-3 1 0 0,3-4 0 31,-6 4-29-31,0-4-7 0,6 1-1 0,-6 2 0 16,-3-2 11-16,-1 5 1 0,1-8 1 0,0 5 0 15,0 1-28-15,-6-1-5 0,-3 3-2 0,9-2 0 0</inkml:trace>
  <inkml:trace contextRef="#ctx0" brushRef="#br0" timeOffset="169327.9901">17924 4527 748 0,'0'0'67'0,"0"0"-54"16,0 0-13-16,0 0 0 0,0 0 175 0,0 0 32 15,0 0 6-15,0 0 2 0,0 0-128 0,0 0-26 16,0 0-5-16,0 0 0 0,0 0-22 0,0 0-4 0,0 0-1 0,0 0 0 16,3 3-17-16,-3-3-4 0,6 5-8 0,-3 3 12 15,6 2-12-15,-3 4 0 0,2-4 0 0,1 6 0 16,0 3 0-16,3-1 0 0,0 3 0 0,0-5 0 16,0 5 0-16,3 3 0 0,0 0 0 0,-3-5 0 15,0 4 0-15,-1 6 0 0,4-2 0 0,-6-3 0 16,0 5-8-16,0 3 8 0,0-3 0 0,-3 5 0 15,3 1-8-15,-6-4 8 0,0 4 0 0,-3-1 0 16,0 0 0-16,0 1 0 0,-6-1 0 0,0 1 0 16,-3 2 8-16,0 0 3 0,-6 0 0 15,3 0 0-15,-6 0-1 0,4 3 0 0,-1-1 0 0,-3-10 0 16,6 3-10-16,-3-3 0 0,0-5 0 0,3 0 0 31,0-6-42-31,0 1-10 0,4-6-3 0,-1-2-738 0</inkml:trace>
  <inkml:trace contextRef="#ctx0" brushRef="#br0" timeOffset="170283.2813">18457 5175 1846 0,'0'0'40'0,"0"0"9"0,0 0 2 0,0 0 1 0,0 0-41 0,0 0-11 16,0 0 0-16,0 0 0 0,0 0 42 0,0 0 6 15,0 0 2-15,0 0 0 0,0 0-38 0,5 0-12 16,4 0 0-16,0 0 0 0,0 0 9 0,6 3-9 0,0-3 0 15,0 0 9-15,-3 3 0 0,6 2 0 0,3-5 0 0,-1 2 0 16,1-2-9-16,0 3 0 16,0-3 0-16,0 3 8 0,-3-3-20 0,-1-3-4 15,1 3 0-15,-3-3-592 16,-3 1-117-16</inkml:trace>
  <inkml:trace contextRef="#ctx0" brushRef="#br0" timeOffset="170528.6258">18620 5075 1710 0,'-3'18'76'0,"0"-7"15"0,3 2-73 16,0 3-18-16,0 2 0 0,0 4 0 0,-3 4 40 16,3-7 5-16,-3 2 1 0,3-3 0 0,0 3-46 0,-3-2-13 15,0-1-1-15,3-2-806 0</inkml:trace>
  <inkml:trace contextRef="#ctx0" brushRef="#br0" timeOffset="199714.9003">19341 4882 864 0,'0'0'76'0,"0"0"-60"0,0 0-16 15,-3-6 0-15,3 6 93 0,-3-2 16 0,-3-1 3 0,6 3 1 16,0 0-47-16,-3-5-10 0,-3 2-1 0,6 3-1 16,-6 0-19-16,0 0-4 0,0 0-1 0,0 3 0 15,0-1-22-15,0 4-8 0,0-1 0 0,0 8 0 16,3-5 0-16,-3 5 0 0,0 6 0 0,0-3 0 15,0 5 0-15,3 3 0 0,-3 5 0 0,3 0 0 16,0 0 0-16,3-3 0 0,-3-2 0 0,6-5 0 16,-3-1 0-16,3 1 0 0,3-6 0 0,-3 0 0 15,3-7 53-15,0 4 5 0,0 1 1 0,0-9 0 16,0 1-31-16,3 0-7 0,0-3-1 0,0 0 0 16,3-6 19-16,-3 4 3 0,3-6 1 0,0 3 0 15,-4-3-27-15,1 2-6 0,3-7-1 0,-3 0 0 16,-3 2-9-16,3 1 10 0,0-6-10 0,-3 3 10 15,0-1-10-15,0 1 0 0,-3-3 9 0,0 0-9 16,0 0 0-16,0 1 0 0,-6 1 0 0,3 1 0 0,-3 0 0 16,0 2 0-16,-3-2 0 0,0 5 0 0,0 0-10 15,0 0 10-15,-3 0-12 0,3 6 12 0,0-1-12 0,-3-2 4 16,0 5 8-16,0 0-13 16,1 5-15-16,-4 0-4 0,0 1 0 0,3 4 0 15,-3 3-44 1,0 3-8-16,0 6-3 0</inkml:trace>
  <inkml:trace contextRef="#ctx0" brushRef="#br0" timeOffset="199911.8536">19555 5276 1904 0,'0'0'84'0,"0"0"18"0,0 0-82 0,0 0-20 16,0 0 0-16,0 0 0 0,0 0 60 0,0 0 8 0,0 0 2 0,0 0 0 16,0 0-50-16,0 0-9 0,0 0-3 0,0 0 0 15,0 0-95-15,0 0-19 0,0 0-4 16,0 0-750-16</inkml:trace>
  <inkml:trace contextRef="#ctx0" brushRef="#br0" timeOffset="200401.1229">19888 4863 1209 0,'-9'-3'108'15,"9"3"-87"-15,-3-2-21 0,-3-1 0 0,0 0 114 0,3 1 18 16,-2-1 4-16,-1 3 1 0,0-5-57 0,0 5-11 0,-3 0-2 0,0-3-1 16,0 3-37-16,0 3-7 0,0 2-2 0,0-5 0 15,3 5-20-15,-3 3-8 0,3-2 0 0,0 4 0 31,0-2-15-31,6 5-2 0,-3 1-1 0,3 2 0 0,-3 2 4 0,6-5 1 0,0 8 0 16,3 3 0-16,-3 3 11 0,3-6 10 0,0 0-13 16,3-2 5-16,0-4 8 0,3 7-8 0,0-9 8 0,0-3-8 15,0 4 28-15,3-1 5 0,-4-3 2 0,4 1 0 16,-3 2 5-16,3-7 0 0,-6 2 1 0,0-1 0 16,0 1 6-16,-3 0 1 0,-3-2 0 0,0-1 0 15,-3-5-7-15,3 5-1 0,0 3 0 0,-6-3 0 16,-3 1-8-16,0-1-1 0,0 3-1 0,-3-3 0 15,-3 3-14-15,3-5-8 0,-3-1 8 0,0 6-8 16,0-8-19-16,1 3-8 16,2 0-1-16,3-3-1 0,-3 0-42 0,3 0-8 0,0 0-1 15,3 0-1-15,3 0-149 0,0 0-30 0</inkml:trace>
  <inkml:trace contextRef="#ctx0" brushRef="#br0" timeOffset="201021.4766">20234 5162 2124 0,'-12'0'94'0,"12"0"19"0,0 0-90 0,0 0-23 0,0 0 0 0,0 0 0 16,0 0 34-16,0 0 2 0,-3 8 1 0,3-8 0 31,0 0-54-31,0 0-11 0,0 8-3 0,0-8-619 0,0 0-124 0</inkml:trace>
  <inkml:trace contextRef="#ctx0" brushRef="#br0" timeOffset="201801.975">20897 4993 1591 0,'0'0'70'0,"0"0"15"0,0 0-68 0,0 0-17 16,-6-3 0-16,6 3 0 0,0 0 52 0,0 0 6 15,-9 0 2-15,3-8 0 0,-2 3-23 0,-1 2-4 16,-3 3-1-16,0 0 0 0,0 0-4 0,-3 5-2 16,3-2 0-16,0 5 0 0,-3-5-41 0,0 7-8 0,1 4-1 15,-1-1-1-15,0 0 13 0,3 5 4 0,0 4 0 0,0-1 0 16,3 3 8-16,3-3 0 0,0 0 0 0,6 0-8 15,0 0 27-15,3-2 5 0,3-3 2 0,3 2 0 16,0 1 5-16,6-6 1 16,0 0 0-16,3 0 0 0,2-2-7 0,4-3-1 0,0 0 0 0,0-5 0 15,3 2-24-15,0-5-20 0,2-3 3 0,-2-2-621 16,-3-3-124-16</inkml:trace>
  <inkml:trace contextRef="#ctx0" brushRef="#br0" timeOffset="202467.9814">21624 4567 1414 0,'0'0'63'0,"0"0"13"0,0-8-61 0,0 8-15 0,0-3 0 0,-3 0 0 16,3-4 60-16,0 1 8 0,0-2 3 0,0 3 0 15,-3 0-28-15,0-1-6 0,0 4-1 0,0-6 0 16,0 5-24-16,0 1-12 0,-3-6 10 0,0 5-10 0,0-2 0 0,-3 5-16 16,-3-3 1-16,3 6 1 0,-3-1 4 0,0 4 1 15,-3 2 0-15,1-3 0 0,-1 8 9 0,0 8 0 16,-3-5 10-16,3 8-10 0,-3 0 13 0,6 5-3 15,-3 3-1-15,1-1 0 0,2-4 0 0,3 7 0 16,0 3 0-16,0 3 0 0,-3 0 38 0,6 5 7 16,-3 0 2-16,3 8 0 0,3-9-25 0,0 9-5 15,-3-2-1-15,6-1 0 0,3-2-9 0,0-1-3 16,0-4 0-16,3-1 0 0,6-5-5 16,3 0-8-16,0-5 11 0,3-3-11 0,2-3-12 15,7-5-10-15,-3-5-2 0,3-5 0 16,0-3-97-16,-1-3-20 0,4-5-4 0</inkml:trace>
  <inkml:trace contextRef="#ctx0" brushRef="#br0" timeOffset="204227.195">21442 5268 1602 0,'0'0'35'0,"0"0"7"0,0 0 2 0,0 0 1 0,0 0-36 0,0 0-9 0,0 0 0 0,0 0 0 16,6 0 52-16,3 0 8 0,-3 0 1 0,3 0 1 15,0 0-14-15,0 0-4 0,0 0 0 0,0 0 0 16,2 3-27-16,1-3-5 0,-3 2-2 0,3-2 0 16,0 0-10-16,3 0 0 0,-3 0 0 0,3 3 0 15,0-3 0-15,0 0-14 0,-4 0 3 0,4 0 1 16,0 0-29-16,0 0-5 0,0-3-2 0,-3 1 0 15,0-1-147-15,0 0-30 0</inkml:trace>
  <inkml:trace contextRef="#ctx0" brushRef="#br0" timeOffset="204715.6744">21969 5011 864 0,'0'0'76'0,"0"0"-60"0,0 0-16 0,0 0 0 15,0 0 149-15,0 0 27 16,0 0 6-16,0 0 1 0,0 0-112 0,0 8-23 15,0-8-4-15,-3 11 0 0,3-3-19 0,0 2-3 0,-3 1-1 0,0 2 0 16,3 3-21-16,-3 0-13 0,3 2 1 0,0 1 1 16,0 2-2-16,-3 3-1 0,3-6 0 0,0 4 0 15,0 1-1-15,3-1 0 0,-3 4 0 0,3-10 0 16,3 2 4-16,0-2 1 0,0-5 0 0,3-1 0 16,-3 4 20-16,3-12 4 0,3 4 1 0,-1-1 0 15,1-5 13-15,0 0 4 0,0 0 0 0,3-8 0 16,0 3 0-16,0-3 0 0,0 0 0 0,3-3 0 0,-1 1-19 15,-2-1-3-15,0 0-1 0,0-2 0 0,0 0-1 16,0 0-8-16,-3-6 12 0,-3 3-4 0,6-2 0 16,-4 2-8-16,-2 0 12 0,0-2-4 0,0-1 12 15,-3 1 3-15,-6 2 0 0,3 2 0 0,-3-7-23 16,-3 8-13-16,-3-3 1 0,0 3 1 0,-3-3 11 16,-3 5-13-16,4 4 5 0,-1-7 8 15,0 9-30-15,0 0 2 0,-3 2 0 0,-3-2 0 16,0 5-88-16,3 5-16 0,-3-2-4 0</inkml:trace>
  <inkml:trace contextRef="#ctx0" brushRef="#br0" timeOffset="204940.8785">22398 5326 2163 0,'0'0'48'0,"0"0"9"0,0 0 3 0,0 0 0 0,0 0-48 0,0 0-12 0,0 0 0 0,0 5 0 16,0 1 18-16,0-6 1 0,0 0 0 0,0 0 0 31,0 0-97-31,0 0-19 0,0 0-4 0,0 0-789 0</inkml:trace>
  <inkml:trace contextRef="#ctx0" brushRef="#br0" timeOffset="205372.7255">22633 4850 1285 0,'0'0'56'0,"0"0"13"0,0 0-55 0,0 0-14 15,0 0 0-15,0 0 0 0,0 0 61 0,0 0 10 0,0 0 1 0,-3 8 1 16,-3-3-41-16,3 3-8 0,0-3-1 0,-3 6-1 16,0-3-22-16,0 2-13 0,0 4 1 0,0-6 1 15,3 2-3-15,0 6-1 0,-3 0 0 0,6 0 0 16,-3 2 15-16,3-2 15 0,0 3-3 0,0-1-1 16,3 1 17-16,0-1 3 0,3-5 1 0,-3 1 0 15,3-1 2-15,3-2 1 0,0-1 0 0,0-2 0 16,0 0-26-16,3-3-9 0,-3 1 0 0,-1-1 9 15,4-5-40-15,-3 0-8 0,6 0-1 0,-3-5-476 16,-3-1-96-16</inkml:trace>
  <inkml:trace contextRef="#ctx0" brushRef="#br0" timeOffset="205557.2313">22776 5017 230 0,'-6'13'20'0,"0"0"-20"16,0 3 0-16,0 5 0 0,0 0 256 0,0-2 48 15,-6 5 8-15,3-3 3 0,0 2-218 0,3 1-43 0,-3-5-9 0,3-1-1 32,-3 1-129-32,3-3-26 0,-9 13-5 0,7-13 0 0</inkml:trace>
  <inkml:trace contextRef="#ctx0" brushRef="#br0" timeOffset="205843.5972">22993 5017 1872 0,'0'0'83'0,"0"0"17"0,0 0-80 0,0 7-20 15,0-1 0-15,-3 7 0 0,3-5 50 0,-3 5 6 16,0 0 2-16,-3 3 0 0,0-3-36 0,3 9-7 16,-3-9-2-16,0 3 0 15,0 2-33-15,0-2-6 0,0 0-2 0,0 3 0 16,3-6-131-16,-3-3-26 0,3 4-6 0,-3-4-1 0</inkml:trace>
  <inkml:trace contextRef="#ctx0" brushRef="#br0" timeOffset="206037.5317">23165 5024 1443 0,'0'0'64'0,"0"0"13"0,0 0-61 0,0 11-16 0,0-3 0 0,3 3 0 16,0 2 81-16,-3 0 14 0,0 3 2 0,-3 2 1 16,-3-4-67-16,4 2-14 0,-1 2-2 0,3-2-1 15,-3 5-14-15,-3-8-15 0,0 3 3 0,-3 3-528 16,0-3-107-16</inkml:trace>
  <inkml:trace contextRef="#ctx0" brushRef="#br0" timeOffset="206460.8533">22817 4969 230 0,'0'0'20'0,"0"0"-20"15,0 0 0-15,0 0 0 0,0 0 276 0,0 0 50 16,0 0 10-16,0 0 3 0,3-3-219 0,3-2-43 16,0 0-9-16,0-1-1 0,0 1-30 0,0-3-5 0,3 3-2 0,0-8 0 31,3 5-50-31,-3 2-9 0,3-4-3 0,-1 2 0 0,1 0 32 0,0 3 0 0,0 2 0 0,0 0 0 15,0 3 0-15,0 3 10 0,3 0 0 0,-3 2 0 16,0 3-10-16,-1 2 10 0,4-2-10 0,-3 6 10 16,3-9 5-16,-3 8 1 0,0-2 0 15,0-3 0-15,0 0 13 0,-3-3 3 16,3 3 1-16,-3-3 0 0,2 3-1 0,1-8 0 0,0 3 0 16,0-3 0-16,3-3-32 0,-3 3 0 0,0-5 0 0,0-1 0 31,3-1-32-31,-3-4-14 0,-3 3-2 0,2 0-524 0,-5-5-104 0</inkml:trace>
  <inkml:trace contextRef="#ctx0" brushRef="#br0" timeOffset="207073.202">23377 4474 1638 0,'0'0'72'0,"0"0"16"0,0 0-71 0,0 0-17 0,0 0 0 0,0 0 0 0,0 0 54 15,0 0 7-15,0 0 2 0,0 0 0 16,0 0-15-16,6 5-2 0,0 1-1 0,3-1 0 0,0 6-27 16,-1-6-6-16,4 3 0 0,3 5-1 0,3 6-11 0,0 2 0 15,0-3 0-15,0 9 0 16,3-1 0-16,-4 1 0 0,4 4 0 0,0-2 0 0,0 3 0 0,0 0 0 15,-3 2 0-15,-3 3 0 0,-1 0 0 0,-2 0 0 16,-3 3 0-16,-3 3 0 0,0-1 0 0,-3 3 0 16,-6-3 0-16,0 6 0 0,-6-1 0 0,-3 4 0 15,0 2 0-15,1 0 0 0,-10-1-10 0,3-4 10 16,-9 2 0-16,3-2-9 0,-3-6 9 0,4-5 14 16,-4 3-3-16,3-11-1 15,0 3-37-15,-3-3-7 0,-2 0-2 0,-1 0 0 0</inkml:trace>
  <inkml:trace contextRef="#ctx0" brushRef="#br0" timeOffset="317179.2844">8943 6398 1335 0,'3'-8'59'0,"-3"8"13"0,0-3-58 0,0 0-14 0,0-2 0 16,0 2 0-16,0 3 56 0,0 0 8 0,3-2 1 0,-3-3 1 16,6 2-20-16,-6 3-4 0,-3-3-1 0,3 3 0 15,0 0-15-15,0 0-3 0,0 0-1 0,0 0 0 16,0 0-12-16,-3 11-2 0,3-6-8 0,-3 6 12 15,0 2-12-15,0 5 0 0,3 1 0 0,-3 5 0 16,1 5 0-16,2 0 0 0,0 3 0 0,0-1 0 16,2 7 0-16,1-1 0 0,3 0-10 0,-3 0 10 15,3 2 0-15,-3-2 0 0,0-5 0 0,0 0 0 16,3-8 0-16,0-3 0 0,-6 0 0 0,3-8 0 16,0 0 24-16,-3-2 1 0,0-6 0 0,0-5 0 15,0 0 16-15,0 0 3 0,0 0 1 0,-6-5 0 16,0-3-5-16,0-2-2 0,3-9 0 0,-3 1 0 15,0-4-25-15,0-4-5 0,0 2 0 0,4-2-8 16,-4-3 12-16,3 2-4 0,0 1 0 0,0-4-8 16,3-1 0-16,0 2-12 0,-3-3 0 0,6 0 0 15,3 0 0-15,-3 1 0 0,3-1 0 0,-1 3 0 16,1 2-3-16,3 4 0 0,-3-4 0 0,3 6 0 16,3 0 15-16,-3 2-11 0,0 3 11 0,0 3-10 15,3 3 10-15,-3-1-8 0,3 0 8 0,-3 6-8 0,3 2 0 0,-4 1 0 16,4 2 0-16,-12 0 0 0,9 5 8 0,-3 0-12 15,-3 1 12-15,3 2-12 0,-6 2 12 0,0 1 14 16,0 2-3-16,-6 3-1 0,3 0-10 0,-6 2 12 16,0 1-12-16,0-1 12 0,-2 1-2 0,-1-1 0 15,0-2 0-15,-3 3 0 0,3-3-10 0,-3-3-11 16,0 0 3-16,0-2 0 16,3-1-149-16,0-4-30 0</inkml:trace>
  <inkml:trace contextRef="#ctx0" brushRef="#br0" timeOffset="317579.5502">9188 6691 1792 0,'0'0'80'0,"0"0"16"0,-6 6-77 0,6 4-19 16,0-2 0-16,-3 3 0 0,6-1 56 0,-3 6 7 16,3 0 1-16,0 0 1 15,0 0-45-15,2-3-10 0,1 3-2 0,0-3 0 0,0 0-8 0,0 1 8 16,3-4-8-16,0 1 8 16,0-3-32-16,3 0-8 0,-3-3 0 0,0 0-1 15,3-2-32-15,-3 0-7 0,0-1 0 0,0-2-723 0</inkml:trace>
  <inkml:trace contextRef="#ctx0" brushRef="#br0" timeOffset="317778.0239">9241 6715 1983 0,'0'0'88'0,"0"0"18"16,0 0-85-16,0 0-21 0,0 0 0 0,6 11 0 15,0-3 68-15,0 0 10 0,0 0 2 0,3-3 0 0,0 0-47 0,0-2-9 16,0-3-1-16,3 0-1 16,-4 0-32-16,1 0-6 0,0 0-2 0,0-6 0 31,0-1-171-31,0-1-35 0,-3 0-6 0</inkml:trace>
  <inkml:trace contextRef="#ctx0" brushRef="#br0" timeOffset="317958.1557">9244 6633 2214 0,'0'0'48'0,"0"0"11"0,0 0 1 0,0 0 3 0,0 0-51 0,0 0-12 15,0 0 0-15,3 8 0 0,3-3 34 0,-3 1 4 16,-3-6 1-16,6 8 0 0,3 0-39 0,-3-8 0 16,6 2 0-16,-3-2 0 15,3 0-100-15,-1 0-24 0,4-2-4 16,0-6-787-16</inkml:trace>
  <inkml:trace contextRef="#ctx0" brushRef="#br0" timeOffset="318466.7906">9563 6784 1666 0,'0'0'36'0,"0"0"8"0,0 0 2 0,-6 5 2 0,-3 1-39 0,6-1-9 0,3-5 0 0,-6 8 0 0,6 2 56 0,-3-2 10 15,3 3 2-15,0 2 0 0,0 3-29 0,3 0-6 16,3 2-1-16,-3-2 0 0,3 0-13 0,0 0-3 15,0 0-1-15,0-3 0 0,-1-5-15 0,4 3 0 16,-3-3 8-16,3-3-8 0,-3 0 0 0,0-2 0 16,3-6 0-16,-3 0-10 0,0-2 10 15,0 0 0-15,3-6 10 0,-3 1-10 0,-3-4 12 0,3 1-4 16,0-3-8-16,-3 1 12 0,0 1-4 0,0-2-8 16,0 1 11-16,0-1-11 0,-3 2 12 0,0 1-4 15,0 3 0-15,0-1-8 0,0 3 28 0,-3 0-2 16,0 3 0-16,3 5 0 0,0 0-26 0,0 0-11 0,0 0 1 0,0 8 0 15,0 0 10-15,0 8 0 0,3 5 10 16,0 3-10-16,-3 2 15 0,3 3-3 0,0 0-1 0,3 3 0 16,-6-3-11-16,2 6 0 0,4-4-10 0,-3 4 10 15,-3-1 0-15,0-2 0 0,0-3 11 0,0-3-3 16,-3-2-8-16,3 0 8 0,-6-5-8 0,4-4 8 16,-4-1 13-16,0-4 3 0,-3 1 1 0,3-3 0 15,-3 0-40-15,0-3-8 0,0-5-1 0,0-3-669 16,-3 1-134-16</inkml:trace>
  <inkml:trace contextRef="#ctx0" brushRef="#br0" timeOffset="318778.3476">10054 6615 1814 0,'0'0'40'0,"0"0"8"0,-3 8 1 0,0-3 3 0,0 0-42 0,3-5-10 0,0 5 0 15,3 3 0-15,0-2 77 0,0 2 14 16,3 0 2-16,0-6 1 0,0 1-52 0,2 2-10 15,-2 0-3-15,3-2 0 0,0 0-21 0,0-1-8 16,0-2 0-16,0 0 9 0,0 0-26 0,0 0-6 16,0-2-1-16,0-1 0 15,3 0-37-15,-3 1-8 0,-3-1-2 0,3-2-533 16,-1 0-106-16</inkml:trace>
  <inkml:trace contextRef="#ctx0" brushRef="#br0" timeOffset="318961.8759">10042 6792 403 0,'0'8'36'0,"0"0"-36"16,-3 0 0-16,3 0 0 15,-3 0 368-15,3 2 66 0,3-2 14 0,0 0 2 0,0 0-326 0,6 3-64 16,-3-6-14-16,3 3-2 0,2-3-29 16,1 0-6-16,3 1-1 0,0-4 0 15,3-4-27-15,0 2-5 16,0-6-2-16,3 4-614 0,-4-4-122 0</inkml:trace>
  <inkml:trace contextRef="#ctx0" brushRef="#br0" timeOffset="319629.0764">10670 6609 1440 0,'0'0'128'0,"0"0"-103"15,0 0-25-15,0 0 0 0,0 0 118 0,-3 8 18 16,3-8 4-16,-3 6 1 0,0 4-89 0,0-2-17 16,-3 0-4-16,3 3-1 0,0-1-18 0,0 3-4 15,3 1-8-15,0-1 12 0,0 5-12 0,0 4-8 16,3-1 8-16,0 3-13 0,0 2 13 0,0 0 0 16,3-2-10-16,0 0 10 0,0 0 0 0,3-6 0 15,-3-2 0-15,0 0 0 0,3-3 8 0,0-2 5 16,2-3 2-16,-2-3 0 0,0 0 21 0,0-5 5 15,0 0 1-15,0-2 0 0,0-3 9 0,0-3 1 16,3-3 1-16,3-2 0 0,-6-6-19 0,3 1-4 16,-4-3-1-16,4-1 0 0,0 4-29 0,0-3 0 15,-3-3 0-15,-3 0 0 0,0 0 0 0,0 3 0 16,-3-3-10-16,-3 3 10 0,0 0 0 0,0-3-8 0,-3 3 8 16,-3 0 0-16,0 2-8 0,-3 1 8 0,0-1-8 0,-3 1 8 15,-3 5-14-15,1 2 2 0,2-2 1 0,-3 5 0 16,-3 2-9-16,3 4-1 0,-3 2-1 0,3 0 0 15,0 5-20 1,1 3-4-16,-4 0-1 0,6 3 0 0,0 2-164 16,0 0-33-16</inkml:trace>
  <inkml:trace contextRef="#ctx0" brushRef="#br0" timeOffset="319866.4386">11042 6720 172 0,'0'0'8'0,"0"0"1"16,3 11-9-16,-3-3 0 0,3 3 0 0,3-4 0 0,-3 1 484 0,3 0 94 16,3 0 19-16,-3-2 4 0,3 2-438 0,0-6-88 15,-1 1-18-15,4-1-3 0,0 4-43 0,3-4-11 16,0-2 0-16,0-2 0 15,0 2-26-15,3-6-7 0,-1 1-2 0,1-3 0 16,3 0-128-16,-6 0-25 0,-6-2-6 0</inkml:trace>
  <inkml:trace contextRef="#ctx0" brushRef="#br0" timeOffset="320064.9652">11295 6498 1760 0,'0'0'39'0,"-6"3"8"0,0-1 1 0,0 4 1 0,-3-1-39 0,3 3-10 0,-3-3 0 0,3 3 0 16,-3 5 56-16,0-2 8 0,3 2 3 0,1 0 0 15,-4 3-28-15,0 3-6 0,3 2-1 0,0 0 0 16,0 0-21-16,0 3-11 0,3 0 10 0,-3 2-10 16,6-4-14-16,-6 4-9 0,0-2-1 0,3 2-900 15</inkml:trace>
  <inkml:trace contextRef="#ctx0" brushRef="#br0" timeOffset="320500.004">11500 6906 2300 0,'0'0'51'0,"0"0"10"0,0 0 3 0,0 0 0 0,6-3-52 0,0 0-12 0,0 1 0 0,0-4 0 15,0-2 44-15,3-2 7 0,-3-3 1 0,3-6 0 16,0 1-42-16,3-4-10 0,0 1 0 0,0-3 0 15,-4-2-40 1,1 0-11-16,3-1-1 0,0 1-1 16,0-1 0-16,0 1 0 0,-3 2 0 0,3 3 0 0,-6 2 17 0,0 1 4 0,0 4 1 0,3 4 0 15,-3 2 31-15,-6 8 8 0,0 0 1 0,0 0 0 16,0 0 21-16,3 11 4 0,-3 2 1 0,0 5 0 0,0 6-1 0,-3 3 0 16,0 2 0-16,0 0 0 15,0 5-22-15,0 1-4 0,0-4 0 0,3 6-8 16,-6 0 0-16,3 0 0 0,3-5 0 0,0 0 0 15,0-3-134 1,0-5-21-16,0 0-4 0,0-6-1 0</inkml:trace>
  <inkml:trace contextRef="#ctx0" brushRef="#br0" timeOffset="320919.4504">12108 6858 403 0,'0'0'36'0,"0"0"-36"0,0 0 0 0,0 0 0 0,0 0 422 0,0 0 78 16,0 0 15-16,0 0 3 0,5 8-357 0,4-3-71 15,0-2-14-15,0 2-4 0,-3-2-58 0,0 2-14 16,3-5 0-16,-3 3-748 16,0-1-150-16</inkml:trace>
  <inkml:trace contextRef="#ctx0" brushRef="#br0" timeOffset="321570.1718">12840 6689 2098 0,'0'0'93'0,"0"0"19"0,0 0-89 0,0 0-23 16,0 0 0-16,-6-3 0 0,-3 0 90 0,3 1 14 15,-3-4 2-15,0 1 1 0,-3 3-83 0,0-6-24 16,0 0 9-16,-3 2-9 16,4 1-18-16,-4 2-8 0,0 1-2 0,3-1 0 15,0 3-17-15,3 0-4 0,-3 3-1 0,0-1 0 16,6 6 5-16,3-2 1 0,-3 4 0 0,3 3 0 16,3 3 5-16,0 0 2 0,6 0 0 0,0 5 0 0,0-2 37 0,6 5 0 15,0-3 9-15,6 0-1 0,-6 0 17 0,3 0 4 0,3 0 1 16,-1-2 0-16,-2-1-2 0,0 1-1 0,0-3 0 15,-3 0 0-15,3 0 6 0,-6-1 2 0,0-4 0 16,-3-3 0-16,0 3 1 0,0-3 1 16,-6-1 0-16,0 1 0 0,0 0-4 0,-6-2-1 0,0 2 0 0,-6-3 0 15,0 3-23-15,-3 0-9 0,0 0 0 0,-6 0 9 32,0-3-29-32,1 0-5 0,2-2-2 0,-3 2 0 0,-3-5-33 15,3 3-8-15,0-3 0 0,4 2-614 0,2-2-122 0</inkml:trace>
  <inkml:trace contextRef="#ctx0" brushRef="#br0" timeOffset="322066.8286">13283 6281 1267 0,'0'0'112'0,"0"0"-89"0,-6 0-23 0,0 0 0 16,6 0 101-16,-6 3 16 0,0 0 3 0,1 2 1 16,-1 0-57-16,0 3-11 0,-6 0-2 0,3 5-1 15,-3 0-31-15,0 3-7 0,0 5 0 0,0 1-1 16,0 4-11-16,0 1 0 0,-3-1 0 0,4 6 0 15,-4 2 0-15,3 3 0 0,0 0 0 0,3 6-11 16,0-1 11-16,3 3 0 0,0 0 8 0,3 2-8 16,3-2 32-16,3-2 1 0,3-4 1 0,0-1 0 15,3-4 7-15,3-2 2 0,0-3 0 0,3 0 0 16,-3-5-43-16,2 0 0 0,1-3 0 0,3-3 0 16,0 3-196-16,-3-5-31 0,18 3-6 0,-10-17-2 0</inkml:trace>
  <inkml:trace contextRef="#ctx0" brushRef="#br0" timeOffset="322531.1475">13444 6583 1094 0,'0'0'48'0,"-6"5"11"0,0 0-47 0,0 1-12 0,3-1 0 0,-3 0 0 16,-3 6 158-16,6-1 30 0,-3 4 5 0,0-1 2 0,0 0-154 15,1 8-30-15,-1-2-11 0,3 5 0 0,3-1 0 16,-3-1 0-16,3-1 0 0,0 0 0 16,3-3-31-16,-3-2-3 0,3-2-1 0,3-4 0 15,-4 1 4-15,4-6 1 0,0 0 0 0,3-2 0 0,-3-3 30 0,0-3-9 16,3-2 9-16,0-3 0 0,0-2 0 0,0-1 12 16,3-2 0-16,-3-3-1 0,-3-3 6 0,6 1 2 15,-3-3 0-15,-1-1 0 0,4 1-3 16,-6 3 0-16,3-3 0 0,-6-1 0 0,0 7 0 15,-3-4-1-15,0 3 0 0,-3 3 0 0,0-3-15 16,-3 3 0-16,0 0-12 0,0 2 12 0,-3 0-20 0,4 4 4 16,-4 1 0-16,-3 4 0 15,3 4-110-15,-3 4-22 0,0 1-4 0,0 4 0 0</inkml:trace>
  <inkml:trace contextRef="#ctx0" brushRef="#br0" timeOffset="322738.6276">13709 6877 2098 0,'0'0'46'0,"0"0"10"0,0 0 1 0,0 0 3 0,0 0-48 0,-6 7-12 0,0 1 0 0,0 0 0 16,-3-2-17-16,0 4-6 0,-3-4-1 0,3 1 0 31,3 1-163-31,-3 0-33 0,-8 0-6 0,17-8-2 0</inkml:trace>
  <inkml:trace contextRef="#ctx0" brushRef="#br0" timeOffset="323214.9238">13748 6601 806 0,'0'0'36'0,"0"0"7"0,0 0-35 0,0 0-8 0,0 0 0 0,-6 0 0 0,6 0 260 0,0 0 51 16,-3-2 9-16,3 2 3 0,-6-3-237 0,6 3-47 15,0 0-10-15,0 0-1 0,0 0-43 0,-6 0-8 16,0 0-1-16,6 0-1 15,-3 3-20-15,-3 2-4 0,3 3-1 0,0 0 0 16,0 0-2-16,-3 2 0 0,6-2 0 0,-3 3 0 0,6 0 32 0,-3-4 5 16,0-1 2-16,3 2 0 0,3-6 13 0,0 1 12 0,-6-3-3 0,6 0 0 15,-6 0 28-15,9-3 6 0,0 1 1 0,0-4 0 16,0 1 6-16,0 0 2 0,-4 0 0 0,1-3 0 16,0-3-17-16,0 3-3 0,0-3-1 0,-3 1 0 15,0-3-21-15,0 2-10 0,0-2 10 0,-3 2-10 16,0 3 0-16,-3 0 0 0,3 0 0 0,0 3 0 15,0 3-13-15,0 2 4 0,0 0 1 0,0 0 0 0,0 0-13 16,0 0-3-16,-3 7 0 0,0 4 0 0,0 2 24 16,3-2 0-16,-3 5 0 0,3-3 0 0,3 3 15 15,-3 2 7-15,0 4 2 0,0-4 0 0,3 6-24 16,-3-3 0-16,3 3 0 0,-3 2 0 0,-3 1 0 16,3-1 0-16,-3 3 0 0,3-2 0 15,-3-1-48 1,3-2-13-16,-3 0-3 0,0 2-498 0,-3-2-99 0</inkml:trace>
  <inkml:trace contextRef="#ctx0" brushRef="#br0" timeOffset="323769.5144">14033 6718 691 0,'0'0'61'0,"0"0"-49"15,0 0-12-15,0 0 0 0,0 0 248 0,0 0 46 16,0 0 10-16,0 0 1 0,0 0-224 0,0 0-45 16,0 0-8-16,0 0-3 0,0 0-33 0,0 0-8 15,0 0 0-15,0 8-1 16,0 0-43-16,0 2-9 0,0 1-2 0,-3 2 0 15,0 3 6-15,0 5 1 0,0 0 0 0,-2 3 0 0,-1 0 44 0,3 2 10 16,-3 1 2-16,3-3 0 0,-3-3-4 0,0-3 0 16,3 3 0-16,0-2-368 0,0-3-73 0</inkml:trace>
  <inkml:trace contextRef="#ctx0" brushRef="#br0" timeOffset="323982.6481">14087 6728 1879 0,'6'16'41'0,"-3"-10"9"0,-3 7 2 0,0 0 0 0,3 0-41 0,-3 0-11 0,0 3 0 0,3 3 0 0,-3-1 35 15,0 1 5-15,0-1 0 0,-3 1 1 0,-3-3-52 0,0 0-10 16,3-3-3-16,0 0 0 15,0 0-177-15,0-5-36 0,3-8-7 16,-12 14-2-16</inkml:trace>
  <inkml:trace contextRef="#ctx0" brushRef="#br0" timeOffset="324331.7989">13864 6689 864 0,'0'0'38'0,"0"0"8"0,0 0-37 0,0 0-9 0,3-6 0 0,0 1 0 16,0-3 283-16,3 6 54 0,-3-6 11 0,3 0 3 15,-4 0-243-15,4 0-49 0,-3-3-10 0,3 3-1 16,3 0-32-16,-3 0-5 0,3 0-2 0,0 0 0 16,0-2-18-16,0 5-4 0,-3-3-1 0,3 0 0 15,3 5-6-15,0-2 0 0,-3 2-1 0,3 1 0 16,-4 2 12-16,4 5 9 0,-3 0-12 0,0 0 12 15,6 3-8-15,-3 3 8 0,-3-1 0 0,3 1 0 16,0 2 0-16,0-2 0 0,-3-1 0 0,0 1 0 16,-4 0 19-16,4-3 1 0,0 0 0 0,0-6 0 15,-3 3-20-15,3-2 10 0,-3-3-10 0,3-5 8 16,0 0-28-16,3-3-7 0,-3-3-1 16,3-2 0-16,0 0-37 0,-1-3-8 0,1-3-2 15,0 3 0-15,0-5-107 0,-3 3-22 16,9-19-4-16,-6 13 0 0</inkml:trace>
  <inkml:trace contextRef="#ctx0" brushRef="#br0" timeOffset="324734.0741">14298 6308 748 0,'0'0'67'0,"0"0"-54"0,0 0-13 0,0 0 0 15,0 0 236-15,0 0 44 0,0 0 8 0,0 0 3 16,0 0-189-16,0 0-38 0,0 0-7 0,9 5-1 15,-3 3-45-15,3 0-11 0,-3 5 0 0,3 0 0 16,-3 6-37-16,3-1-10 0,0 6-1 16,0-3-1-16,0 3-12 15,3 3-3-15,-1-1 0 0,1 6 0 0,0-6 51 0,0 6 13 0,0 2 0 0,0-2 0 16,0 8 0-16,-3 0 0 0,-3-1 0 0,3 4 0 16,-3-1 11-16,3-2-3 0,-9-1 0 0,3-2 0 15,0 0 32-15,-3-2 7 0,-6-1 1 0,3 1 0 16,0-4-48-16,0 1 0 0,-3 0 0 0,-3-6 0 15,-3 3-95-15,0 0-15 0</inkml:trace>
  <inkml:trace contextRef="#ctx0" brushRef="#br0" timeOffset="325050.3214">14563 6927 403 0,'0'0'36'0,"0"0"-36"0,0 0 0 0,9 5 0 15,3-5 376-15,-3 0 69 0,0 0 14 0,0 0 2 16,3 3-327-16,-3-3-66 0,0-3-12 0,2 3-4 16,1-3-40-16,-3 1-12 0,3-1 0 0,-3 1 0 15,0-4-47-15,3 4-13 0,-3-6-4 0,0 2 0 16,-3 4-144-16,0-4-28 0,3-7-7 16,-6-3-1-16</inkml:trace>
  <inkml:trace contextRef="#ctx0" brushRef="#br0" timeOffset="325250.7919">14685 6625 2041 0,'0'0'90'0,"0"0"19"0,0 8-87 0,0 0-22 16,0 3 0-16,0-1 0 0,0 3 55 0,0 3 6 15,0 0 2-15,0 5 0 0,0 1-41 0,0-1-8 16,0 5-2-16,0 1 0 0,0 2-12 0,3-3 0 15,-3 1-9-15,-3-1 9 16,3 1-116-16,0-4-18 0,-3 1-3 0,3-3-1 0</inkml:trace>
  <inkml:trace contextRef="#ctx0" brushRef="#br0" timeOffset="326078.4918">15081 6638 288 0,'0'0'12'0,"0"0"4"0,0 0-16 0,0 0 0 0,0 0 0 0,0 0 0 15,0-5 213-15,3 0 40 0,0 0 8 0,-3 5 2 16,0-6-155-16,0 1-30 0,0 0-6 0,0 5-2 16,0-6 12-16,0 6 2 0,0-5 1 0,0 5 0 0,0 0-48 0,0 0-9 15,0 0-3-15,0 0 0 0,0 0-9 0,0 0-1 16,-6 5-1-16,3 3 0 15,-3 3-14-15,0 2 0 0,0 3 0 0,0 3 0 0,6 2 0 0,-6 5 0 16,3 3 0-16,-3 0 0 0,3 3 0 16,3 0 0-16,-3 2 0 0,3-2 9 0,6 0-9 15,-3-6-11-15,3-2 3 0,0-3 0 0,-3-2 8 16,6-6 0-16,0-2 0 0,0-1 0 0,0-2 0 16,0-3 9-16,6-2 0 0,-3-6 0 0,0 1 14 15,0-6 2-15,2 2 1 0,1-7 0 0,0 0 2 0,0-6 1 16,0 4 0-16,-3-7 0 0,3 1-15 0,-3 0-3 15,-3-3-1-15,0 3 0 0,-1-5-10 0,-2 2 0 16,-3 3-10-16,0-3 10 0,-3 0-17 0,0 6 2 16,-3-1 1-16,0 3 0 15,-6-2-10-15,4 2-3 0,-4 3 0 0,-3-1 0 16,0 4-6-16,-3 2-2 0,3 2 0 0,-3 4 0 16,-3 4-27-16,3 1-6 0,0 2 0 0,1 3-1 15,-1 0-119-15,0 6-23 0,-15 4-5 0,15 1 0 0</inkml:trace>
  <inkml:trace contextRef="#ctx0" brushRef="#br0" timeOffset="326314.8696">15492 7017 2300 0,'0'0'51'0,"0"2"10"0,-3 1 3 0,0 0 0 15,0 2-52-15,3-5-12 0,0 0 0 0,-3 3 0 0,-3 2 13 0,0-2 0 16,3-1 0-16,-3 4 0 16,0-4-104-16,0 3-21 0,0-2-4 0,0 0-810 0</inkml:trace>
  <inkml:trace contextRef="#ctx0" brushRef="#br0" timeOffset="326869.9442">15501 6649 1882 0,'0'0'41'0,"0"0"9"0,0-5 2 0,-3 2 1 0,-3 0-42 0,6 3-11 0,3-5 0 0,-3 5 0 0,3-5 44 0,3 2 6 15,-3-2 2-15,3 0 0 0,0 2-29 0,0 0-6 16,0 1-1-16,0 2 0 0,2-3-16 0,1 3-12 16,-3 0 1-16,3 0 1 15,0 0-30 1,0 3-5-16,0-1-2 0,0 1 0 0,-3 0-25 0,3 2-6 0,-3-2-1 0,3-1 0 16,-6 3-4-16,3 1-1 0,0-1 0 0,0 0 0 15,-6-5 32-15,3 6 7 0,0-1 1 0,-3 0 0 0,0-5 80 0,0 6 16 16,0-6 3-16,0 7 1 0,0 1 3 0,-3 0 1 15,3-2 0-15,0 2 0 0,0-3-20 0,3 0-3 16,-3-5-1-16,3 8 0 0,0-3-6 0,-3 3-2 16,2 0 0-16,1 0 0 0,0 0-19 0,3 3-9 15,-3 2 8-15,3 0-8 0,-3 0 0 0,3 1 0 16,-3-1 0-16,0 3 0 0,0-3-15 0,0 0 5 0,0 3 1 0,-3-3 0 31,0 3-24-31,-3-3-5 0,0 1-1 0,0 1 0 16,-3 1 39-16,0-2 0 0,-3-1 12 0,0 0-4 0,1 0 32 15,-1 1 7-15,-3-4 1 0,3 1 0 0,-3-3-48 0,3 0 0 0,-3-1 0 16,3-1-547-16,0-4-109 0</inkml:trace>
  <inkml:trace contextRef="#ctx0" brushRef="#br0" timeOffset="327613.4009">15959 6855 2318 0,'0'0'51'0,"0"0"10"0,0 0 3 0,0 0 1 0,0 0-52 0,0 0-13 16,0 0 0-16,0 0 0 0,0 0 0 0,0 0 8 0,0 0-8 0,0 0 0 31,0 0-154-31,0 0-37 0,0 0-7 0,0 0-2 0</inkml:trace>
  <inkml:trace contextRef="#ctx0" brushRef="#br0" timeOffset="328423.7305">16501 6585 748 0,'0'0'67'0,"0"0"-54"15,0 0-13-15,0 0 0 0,-3-5 251 0,0 0 47 16,0 2 10-16,0 1 1 0,-3-9-203 0,-3 3-41 16,3 0-8-16,0 0-1 0,-3 0-27 0,0-2-5 15,-3 2 0-15,-2 0-1 0,2 0-23 0,-3 3 0 16,0-1 0-16,0 1 0 0,0 2 0 0,3 1-16 15,0 4 2-15,0 1 1 0,4 2 1 0,-1 3 0 16,0 3 0-16,6-1 0 0,-3 4 2 0,3-1 1 16,0 3 0-16,6 0 0 0,-3-1 0 0,3 1 0 15,0 0 0-15,3 0 0 0,0 0 9 0,0-3 11 16,2 3-3-16,1-3 0 0,3 1-8 0,0-4 0 0,3 1 0 16,0-1 0-16,-3-2 0 0,0 0 0 0,0 0 8 15,0-3-8-15,-3 1 0 0,-1-1 10 0,-2 0-10 0,0-2 10 16,-3 2 13-16,-3-5 2 0,0 6 1 0,0 1 0 15,-3 1-1-15,-3 0 0 0,0 0 0 0,-5 0 0 16,-1 3-7-16,0-1-2 0,-3-2 0 0,3 0 0 16,0-2-16-16,-3 1-12 0,0-1 1 15,0 2 1 1,4-3-139-16,-1 0-28 0,3 1-6 0</inkml:trace>
  <inkml:trace contextRef="#ctx0" brushRef="#br0" timeOffset="329366.8476">16894 6170 1558 0,'0'0'69'0,"0"0"15"0,0 0-68 0,0 0-16 0,-3-5 0 0,3 5 0 16,0 0 70-16,-6-3 10 0,0-2 3 0,0 2 0 15,6 3-37-15,0 0-7 0,-12-2-2 0,0-1 0 16,3 3-27-16,-3 0-10 0,6 0 0 0,-5 0 9 16,-7 5-9-16,6 1-12 0,6-1 2 0,-6 8 1 0,-9-5-5 0,6 8-1 15,0 2 0-15,0 4 0 0,1 4 15 0,2 6 0 16,0 2 0-16,3 6 0 0,-3-3 10 16,3 5 5-16,0 1 1 0,3 2 0 0,3 2-1 0,3 1 0 15,0-1 0-15,3 1 0 0,6 0-15 16,0-3 0-16,3-8 0 0,0 0 0 15,3-6-35-15,2-1-9 16,1-7-3-16,-3 1-807 0</inkml:trace>
  <inkml:trace contextRef="#ctx0" brushRef="#br0" timeOffset="329985.4484">17087 6466 1144 0,'12'-2'51'0,"-12"2"10"0,0 0-49 0,0 0-12 15,0 0 0-15,0 0 0 0,0 0 71 0,0 0 11 16,-6-3 2-16,6 3 1 0,0 0-33 0,0 0-6 16,-9 3-2-16,0-1 0 0,6 4-35 0,-3-1-9 15,-2 0 0-15,-1 1 0 0,3 7 0 0,-3-3 0 16,0 4 0-16,3 4 0 0,-3 1 0 0,6 2 0 16,3 3 0-16,-3-3 0 0,0 3 14 0,3-1 1 0,6 1 0 0,0-3 0 15,0 1 24-15,0-1 5 0,6 0 0 16,0-3 1-16,-3-4-33 0,2-4-12 15,1-2 9-15,3 0-9 0,3-5 0 0,-3-1 0 16,-3-4 0-16,6-1 0 0,6-5 0 0,-4 0 0 16,-8-2 0-16,3-4 0 0,3-1 0 0,0-4 0 0,-6 1 0 15,0-1 0-15,6 0 0 0,-7-2 0 0,1 3 0 16,-3-3 0-16,-3 2-14 0,0-2 5 16,0 2 1-16,-3 1 0 0,-6-1 8 0,0 1 0 0,6-1 0 0,-6 1 0 15,0 2 0-15,-3 3 0 0,-3-6 0 0,3 6 0 31,-3 2-27-31,-2 1 0 0,-4-1 0 0,-3 6 0 0,3 2-9 16,0 3-1-16,0 0-1 0,0 8-442 0,3 5-88 0</inkml:trace>
  <inkml:trace contextRef="#ctx0" brushRef="#br0" timeOffset="330256.5504">17415 6802 2080 0,'-15'14'92'0,"12"-9"20"0,-3-2-90 0,6-3-22 0,-3 5 0 0,0 0 0 16,-6 0 0-16,3 1-13 16,6 2 1-16,-3 0-598 0,-3-3-120 0</inkml:trace>
  <inkml:trace contextRef="#ctx0" brushRef="#br0" timeOffset="330805.6666">17424 6525 1648 0,'0'0'73'0,"0"0"15"0,-3-6-70 0,3 1-18 15,6 0 0-15,-6-1 0 0,0-1 56 0,3-1 7 16,3 0 1-16,-3 2 1 0,-3 6-41 0,3-2-8 16,2-6-1-16,4 5-1 0,0-2-14 0,0 5 11 15,-9 0-11-15,9 0 10 0,6 0-10 0,-6 2-17 16,-9-2 4-16,9 6 1 16,3 2-38-16,-6-6-7 0,0 4-2 0,-3-1 0 15,3 3-28-15,-3 0-5 0,0 0-2 0,-3-3 0 16,-3 3 46-16,3 0 10 0,3 3 2 0,0-4 0 0,-9-1 68 0,3 2 15 15,6 0 2-15,-3-3 1 0,0 0 6 0,0-5 2 16,0 0 0-16,6 5 0 0,0 3-9 0,0-5-1 16,-6-3-1-16,8 3 0 0,10-1-26 0,-6 4-5 15,-3-4 0-15,3 1-1 0,3 2 1 0,0-2 0 16,-9 2 0-16,3-2 0 0,6 2-16 0,-1 0 0 16,1-2 0-16,-3 2 0 0,0 1 0 0,-3 2 0 0,3 0-12 0,-3-3 12 15,-3 3-12-15,-3 0 4 0,3 0 8 0,-3 0-13 16,-3-1 21-16,-3 1 5 0,0 3 1 0,3 0 0 15,-3-1 27-15,-3 1 6 0,-3 2 1 0,0-2 0 16,3 2 8-16,-6-3 1 0,-3-2 1 0,6 3 0 16,3-1-34-16,-5 1-6 0,-7 0-2 0,0-3 0 15,9 0-25-15,-3-1-6 0,-3-1-1 0,3-1 0 16,-3 0-90-16,6 1-18 16,0 2-4-16,3-6-758 0</inkml:trace>
  <inkml:trace contextRef="#ctx0" brushRef="#br0" timeOffset="331121.2615">17924 6596 1324 0,'0'0'59'0,"0"0"12"0,0 0-57 0,-3 8-14 16,3-3 0-16,-3 3 0 0,3 0 181 0,0 0 34 0,0 3 6 0,0 2 2 15,0-2-156-15,0 4-31 0,-3-1-7 0,3 1-1 16,0 1-41-16,-3 0-9 0,3 3-2 0,-3-3 0 15,3 0-29 1,0-3-7-16,0 3 0 0,0-3-832 0</inkml:trace>
  <inkml:trace contextRef="#ctx0" brushRef="#br0" timeOffset="331296.7983">18040 6609 288 0,'0'0'25'15,"3"-2"-25"-15,0-1 0 0,-3 3 0 0,6-3 308 0,-3 3 56 16,-3 0 11-16,6 3 2 0,-6-3-211 0,6 5-42 16,0 1-9-16,-3-1-2 0,-3 3-79 0,3 2-16 15,-3-2-3-15,0 6-1 16,0-4-57-16,-3 3-11 0,-3 1-2 0,0-1-534 16,0 0-106-16</inkml:trace>
  <inkml:trace contextRef="#ctx0" brushRef="#br0" timeOffset="331658.5253">17817 6578 633 0,'0'0'28'0,"0"0"6"0,-3-3-34 0,3 3 0 0,0 0 0 16,0-5 0-16,-3-3 280 0,0 2 50 0,6-2 10 0,0 3 1 15,0-3-230-15,0 0-47 0,3-2-8 0,-4-1-3 16,4 1-33-16,0 2-6 0,3 0-2 0,0 0 0 16,0-3-22-16,0 3-5 0,-3-2-1 0,0 4 0 15,3 1 16-15,3 2-9 0,-6 1 9 0,3 2-8 16,3 5-10-16,-3 0-2 0,0 3 0 0,2 0 0 16,-2 3 20-16,3-1-10 0,0 4 10 0,3-4-8 15,0 1 8-15,-3-1 0 0,6 1 0 0,0-3 0 16,-4 0 16-16,1-6-2 0,0 4 0 0,3-4 0 15,0-2 10-15,-3 0 1 0,0-2 1 0,3-1 0 16,-4-2-14-16,1 0-2 0,0-1-1 0,0-2 0 0,-6 0-19 16,0-2-4-16,0-1-1 0,0 1 0 15,-3-4-85-15,0 4-16 0,-3-1-4 16,0 1-1-16</inkml:trace>
  <inkml:trace contextRef="#ctx0" brushRef="#br0" timeOffset="332068.7696">18314 6215 1566 0,'0'0'69'0,"0"0"15"0,0 0-68 0,0 0-16 0,0 0 0 0,0 0 0 16,0 0 80-16,0 0 12 0,0 0 2 0,0 0 1 16,6 5-50-16,0 1-9 0,0 2-3 0,-1 0 0 15,4 2-33-15,0 3 0 0,0 3 0 0,3 0 0 16,-3 3-16-16,0 2 4 0,6 0 0 0,-3 5 0 0,-3 1 1 0,3-1 1 15,0 1 0-15,-1-3 0 0,1 2 10 0,-3 3 0 16,0 0 0-16,0 3 0 0,-3 0 0 0,0 2 0 16,0 1-9-16,-3 2 9 0,0-3 0 15,-6 6 0-15,0-3 0 0,0-3 0 0,-3-2 0 0,0-3 0 16,0-3 0-16,0-2 0 16,3-3-76-16,-3-2-15 15,0-6-2-15,-3-2-1 0</inkml:trace>
  <inkml:trace contextRef="#ctx0" brushRef="#br0" timeOffset="332694.1063">18707 6652 1105 0,'0'0'48'0,"0"0"12"0,0 0-48 0,0 0-12 0,0 0 0 0,0 0 0 15,0 0 102-15,0 0 18 0,0 0 4 16,0 0 1-16,0 0-46 0,0 0-10 0,0 0-1 0,0 0-1 15,0 0-39-15,0 0-7 0,9 0-1 0,-4 0-1 16,-5 0 1-16,6 0 1 0,0 0 0 16,0 0 0-16,3 0 7 0,0 0 0 0,3 0 1 0,-3-3 0 15,3 3 2-15,0-3 0 0,0 3 0 0,0 0 0 16,3 0-19-16,-4 0-3 0,1 0-1 0,0 0 0 31,0 0-31-31,0-2-6 0,-3-1-2 0,-3 0-597 0,0 1-120 0</inkml:trace>
  <inkml:trace contextRef="#ctx0" brushRef="#br0" timeOffset="332921.0579">18763 6448 403 0,'0'0'36'0,"0"0"-36"16,-3 8 0-16,0 0 0 0,3 2 287 0,-3-2 50 15,0 0 11-15,0 3 1 0,3 2-227 0,-3 3-46 16,3 0-8-16,-3 0-3 0,6 2-42 0,-3 1-9 16,0-1-2-16,0 3 0 0,3-2-12 0,-3 2 0 15,0-2 0-15,3 2-10 16,-3 3-31-16,3-3-7 0,-3 3 0 0,0-3-760 0</inkml:trace>
  <inkml:trace contextRef="#ctx0" brushRef="#br0" timeOffset="333568.0921">19457 6488 864 0,'0'0'76'0,"0"0"-60"15,0 0-16-15,0 0 0 0,0 0 214 0,0 0 40 0,-3 2 8 0,3-2 2 16,-6 8-158-16,0-3-31 0,0 3-7 0,3 0 0 16,-3 0-31-16,0 3-5 0,0-3-2 0,0 5 0 15,3 0-30-15,0 3 0 0,-3 3 0 16,0 2 0-16,6 3 0 0,-3-1 0 0,0 4-13 0,3-1 4 15,-3 1 1-15,6-3 0 0,-3-1 0 0,6-4 0 16,-3 2 8-16,0-5-13 0,6 0 5 16,0-3 8-16,-3-5 0 0,0 3 0 0,6-6 0 0,-3 0 0 15,-3-2 20-15,3-3 1 0,3-5 1 0,-1 2 0 16,-2-5 6-16,3 0 0 0,-3-3 1 0,3-4 0 16,0-1-20-16,0-3-9 0,-3 1 8 0,3-1-8 15,-3-2 0-15,0 2 0 0,0-2 0 0,-4 3 0 16,1-3 0-16,0 2 0 0,-3 1-9 0,0-4 9 15,-3 4 0-15,-3-1 0 0,3-2 0 0,-3 3 0 0,0 2 0 16,-3-3-8-16,1 3-1 0,-4 1 0 0,0 1 9 16,0 4 0-16,0-1 0 0,-3 1 0 0,-6 2 0 15,-3 5-12-15,3 0 12 0,0 6-12 16,4 0-22-16,-4 5-5 16,3-1-1-16,-3 7 0 0,6 2-110 0,3 2-22 15,-3 6-5-15,3 0-1 0</inkml:trace>
  <inkml:trace contextRef="#ctx0" brushRef="#br0" timeOffset="333778.5202">19713 6879 403 0,'0'0'17'0,"0"0"5"0,3 8-22 0,-3-8 0 0,0 0 0 0,0 0 0 15,3 5 346-15,-3 1 65 0,0-6 13 0,0 0 2 16,0 5-315-16,0-5-63 0,0 0-13 0,0 0-3 31,0 0-124-31,0 0-26 0,-6 5-5 0,6-5-666 0</inkml:trace>
  <inkml:trace contextRef="#ctx0" brushRef="#br0" timeOffset="334223.3224">20055 6411 1206 0,'3'-13'53'16,"0"5"11"-16,-3 2-51 0,3 1-13 0,0 0 0 0,-3-3 0 0,0 0 98 0,3 3 17 16,-6-1 3-16,3 4 1 0,-3-1-35 0,0 0-6 15,-3 3-2-15,-3 0 0 0,3 3-16 0,0 2-4 0,-3-2-1 0,0 5 0 16,-3 0-16-16,3 0-3 0,0 2-1 0,1 4 0 16,-1 2-18-16,0-1-3 15,0 1-1-15,3 3 0 0,0 2-13 0,3 0 0 0,0 0 0 16,0 3 0-16,3-3 0 0,0 0 0 0,0-2-11 15,3 2 11-15,6 0 0 0,-6-2 0 16,3-1 0-16,-3-2 0 0,6 0-24 0,-3-3 4 16,0 1 0-16,0-1 0 0,-3 0 20 0,5-2-11 0,-2-3 11 0,0 2-8 15,0-5 8-15,-3 3 0 0,-3-8 8 0,3 8-8 16,-3-2 17-16,0 1-1 0,-6-1 0 0,3 2 0 16,-3-3-4-16,0 3 0 0,0 0-1 0,-2-3 0 15,2 3-35-15,-6 0-8 16,0 0 0-16,0-3-1 0,3 1-107 0,-3 2-20 15,0-3-5-15,0 3-1 0</inkml:trace>
  <inkml:trace contextRef="#ctx0" brushRef="#br0" timeOffset="335196.0076">20329 6660 979 0,'0'0'87'0,"0"0"-70"15,0 0-17-15,0 0 0 0,-6 8 216 0,3-6 39 16,3 6 8-16,0-3 1 0,-6 3-201 0,6-8-41 16,0 0-8-16,-3 6-2 15,0-1-49-15,3-5-11 0,0 0-1 0,0 0-779 0</inkml:trace>
  <inkml:trace contextRef="#ctx0" brushRef="#br0" timeOffset="336761.3244">21150 6514 403 0,'0'0'36'0,"0"0"-36"0,6-5 0 0,-6-3 0 16,0 8 291-16,3-5 51 0,0-3 10 0,0 2 3 16,0-2-207-16,0 0-42 0,-3 0-8 0,-3 3-2 15,3-5-49-15,-3 4-11 0,-3-2-1 0,3-2-1 16,-3 2-3-16,-3-3-1 0,-3 6 0 0,1 0 0 0,2-1-30 0,-3 4 0 16,-3 2 0-16,3-3 0 0,0 3 0 0,0 0 0 15,0 5 0-15,-3 1 0 0,3-1-20 0,1 3-3 16,2 3-1-16,0-1 0 0,0 1 16 0,6 2 8 15,-3-3-10-15,0 6 10 0,6-2-14 0,-3 4 3 16,3-2 1-16,0 0 0 0,3 0 10 0,-3 2-12 16,3-5 12-16,3 3-12 0,0 0 3 0,0-3 0 15,-3 1 0-15,3-4 0 0,-3 4 9 0,0-4 0 16,0 3 0-16,0-2 0 0,0-1 0 0,-3-2 12 16,3 0 0-16,-1 0-1 0,-2 0 20 0,0 0 4 15,-2 0 1-15,-1 0 0 0,0 0-12 0,0-3-1 16,-3 3-1-16,0-2 0 0,-3-1-8 0,3 0-2 15,-3 0 0-15,0-2 0 0,-3 0-23 0,3-3-5 0,3 2 0 16,0-2-1 0,6 0-98-16,-6 3-19 0,-3-3-4 0,3-3-738 0</inkml:trace>
  <inkml:trace contextRef="#ctx0" brushRef="#br0" timeOffset="337774.3251">21728 6038 806 0,'0'0'72'0,"0"0"-58"0,0 0-14 0,0 0 0 16,0-3 197-16,0-2 37 0,3 0 7 0,-3 5 2 15,0 0-119-15,0 0-23 0,-3-6-5 0,3 4 0 16,-3-4-60-16,0 1-12 0,3 2-3 0,0 3 0 15,-6-2-21-15,0-1 8 0,0 3-8 0,-3 0 0 16,0 3 0-16,0 2 0 0,-3-2 0 0,3 2-12 16,-3 3 3-16,1 3 0 0,-4 2 0 0,0 3 0 15,-3 2 9-15,3-2 0 0,0 8 0 0,0 0 0 16,-3 2 0-16,4 3 0 0,-1 3 0 0,0 5 0 16,3 3 12-16,-3 2-1 0,3 0-1 0,0 6 0 0,3 0 9 15,3-1 1-15,0 1 1 0,3-1 0 16,3 1 13-16,6 2 2 0,0-2 1 0,3-3 0 0,6 0-5 15,3-5-2-15,0-3 0 0,3-3 0 0,-1-5-30 16,4-2-13-16,-3-1 1 0,0-5 0 16,3-2-140-16,-3-6-27 15,2 0-5-15</inkml:trace>
  <inkml:trace contextRef="#ctx0" brushRef="#br0" timeOffset="338097.4153">21731 6712 1612 0,'-3'3'144'0,"3"-3"-116"0,0 0-28 16,0 0 0-16,0 8 154 0,0-8 25 0,0 0 5 0,6 8 0 16,0-3-125-16,3 3-26 0,-3-2-5 0,3-1 0 15,2-3-28-15,-2 1-16 0,6-3 3 0,0 0 0 31,0-3-41-31,0-4-8 0,0 4-2 0,-3-2-907 0</inkml:trace>
  <inkml:trace contextRef="#ctx0" brushRef="#br0" timeOffset="338651.745">22192 6580 1821 0,'0'0'80'0,"0"0"18"0,0 0-78 0,0 0-20 0,0 0 0 0,0 0 0 16,0 0 69-16,0 0 11 0,0-5 1 0,0 5 1 15,-3-3-53-15,3 3-10 0,-6-2-3 0,0 4 0 16,0-2-16-16,-3 6-9 0,-3 1 1 0,4 1 0 16,-1 6-7-16,0 2-1 0,0 2 0 0,3 3 0 15,-3 3 4-15,6 0 0 0,0 2 0 0,0-2 0 16,3 0 12-16,0 0 0 0,3-3 0 0,3-3 0 0,-3-2 16 15,3-2 0-15,3-4 0 0,-3 1 0 0,3-1 1 0,3-2 0 16,-1-2 0-16,1-4 0 0,0-2 4 16,0-2 1-16,0-1 0 0,0-5 0 0,6 0-9 15,0-3-1-15,0-4-1 0,-4-1 0 0,4 0-11 16,-3 0 0-16,0-5 0 0,0 2 8 0,-6-2-18 16,3 3-4-16,3-1-1 0,-6-2 0 0,-3 2 5 15,-1 3 1-15,-2-2 0 0,3 2 0 0,-6 0 1 16,0 0 0-16,3 0 0 0,-6 1 0 0,0-1 8 15,0 2-10-15,-3 1 10 0,1 3-10 0,-4-1 0 0,0-2 0 16,-3 5 0-16,0 0 0 0,0 3-8 0,0-1-2 16,-3 4 0-16,3 4 0 15,0 1-43-15,3 2-9 0,0 1-1 0,1 4-767 0</inkml:trace>
  <inkml:trace contextRef="#ctx0" brushRef="#br0" timeOffset="338876.1567">22630 6802 1094 0,'0'0'97'0,"0"8"-77"0,0 0-20 0,0 0 0 16,-3-2 267-16,3-1 49 0,0-5 11 0,0 0 1 15,0 0-236-15,-3 5-48 0,3 0-10 0,0-5-2 16,0 0-137-16,0 0-28 0,0 0-6 0</inkml:trace>
  <inkml:trace contextRef="#ctx0" brushRef="#br0" timeOffset="339251.2336">22823 6432 2012 0,'0'0'44'0,"0"0"10"0,0 0 2 0,-6 8 0 0,3 0-45 0,-3 2-11 0,3 4 0 0,-3-6 0 15,0 0 30-15,0 5 4 0,-2 3 1 0,-1 0 0 16,6 2-24-16,-3 1-11 0,0-1 10 0,0 1-10 16,3 2 0-16,0 0 0 0,0 0 0 0,0-2 0 15,3-1 12-15,3 1-4 0,0-1-8 0,3-2 12 16,-3 0-12-16,6-3 0 0,-3 0 0 0,3-2 0 15,2-3-41-15,-2-3-11 0,3-2-3 0,-3 0 0 16,3-3-100-16,-3-3-20 0,3-2-4 0,3-1-522 16</inkml:trace>
  <inkml:trace contextRef="#ctx0" brushRef="#br0" timeOffset="339448.7051">23017 6543 1393 0,'0'0'61'0,"0"0"14"0,0 0-60 0,-3 5-15 16,0 1 0-16,3-1 0 0,-6 6 67 0,3-9 10 16,0 9 3-16,-3-3 0 0,3 2-32 0,-3 1-7 15,-3 2-1-15,3 0 0 0,0 3-28 0,-3 0-12 0,6 3 8 0,-3-1-8 16,0 1 0-16,-3 2 0 0,3 0 0 0,0 0 0 31,0 3-92-31,1-3-12 0,-1 0-1 0,3-2-1 0</inkml:trace>
  <inkml:trace contextRef="#ctx0" brushRef="#br0" timeOffset="339747.9041">23279 6601 345 0,'0'0'15'0,"0"6"4"0,-3 2-19 0,3 2 0 16,0-2 0-16,0 5 0 0,-3-2 388 0,0 2 73 15,0 0 15-15,0 3 4 0,-3 0-363 0,3 0-72 16,-3 0-14-16,0 0-3 15,6-6-48-15,-6 4-10 0,0-1-2 0,0-5 0 16,6 0-176-16,-3 0-35 0,3-8-7 0,0 0-2 0</inkml:trace>
  <inkml:trace contextRef="#ctx0" brushRef="#br0" timeOffset="339916.4694">23371 6593 460 0,'0'0'41'0,"0"0"-33"0,0 0-8 0,6 6 0 15,-6-6 214-15,3 8 41 0,0 2 8 0,0 1 1 16,-3-1-126-16,0 4-26 0,0-6-4 0,0 5-2 16,0 0-85-16,-3 0-21 0,3 0 0 0,-3 1 0 31,0-4-60-31,0 4-16 0,0-7-3 0,0 4-1 0</inkml:trace>
  <inkml:trace contextRef="#ctx0" brushRef="#br0" timeOffset="340300.0436">23127 6477 1785 0,'0'0'159'16,"0"0"-127"-16,0 0-32 0,0 0 0 0,0 0 56 0,0 0 4 15,3-5 2-15,0-3 0 0,-3 8-32 0,9-8-6 16,-3 0-2-16,0 3 0 0,-3-3-33 0,0 2-6 16,2 1-2-16,4 0 0 15,3 2-12-15,3 3-2 0,-3 0-1 0,3 0 0 0,0 3 10 0,-3 2 3 16,0 0 0-16,0 1 0 0,-1 2 11 0,4 0 10 0,-3-3-13 0,0 5 5 16,0-2 8-16,3 0 9 0,-3-2-1 0,0-1-8 15,3 0 14-15,0-2-4 16,2-3-1-16,-2 0 0 0,0 0 15 0,-3 0 2 15,3-5 1-15,0 2 0 0,-3 0-5 0,3-2-1 0,-6 0 0 16,2-1 0-16,1 4-33 0,-3-6-6 0,0 2-2 16,0 1 0-16,-3 3 10 0,0-4 2 0,-6 6 0 15,6 0 0-15,-6 0-9 0,6-2-2 0,-6 2 0 16,6 0 0 0,0 0-29-16,-6 0-5 0,-1468 0-2 0,2945-3 0 0</inkml:trace>
  <inkml:trace contextRef="#ctx0" brushRef="#br0" timeOffset="340715.8656">23651 6003 1969 0,'0'0'87'0,"0"0"18"0,0 0-84 0,0 0-21 0,0 0 0 15,9 0 0-15,-9 0 46 0,6 3 5 16,2 2 1-16,4 3 0 0,0 3-36 0,0 2-8 15,0 3 0-15,0 0-8 0,3 2 0 0,0 6-11 0,-3-3 0 0,3 3 0 16,-4 5-2-16,4-5-1 0,-3 5 0 0,0 6 0 16,0-1-3-16,-3 6-1 0,3-3 0 0,-3 0 0 15,-6 2 18-15,0 4 0 0,0 2 0 0,-3 0 0 16,-6 0 0-16,-3 5 0 0,0 0 0 0,-3 3 0 16,0-3 0-16,-3 1 0 0,0-4 0 15,-3-2 0 1,4-5-40-16,-4-3-2 0,3-3 0 0,-3 1-815 0</inkml:trace>
  <inkml:trace contextRef="#ctx0" brushRef="#br0" timeOffset="362422.6606">17126 10358 1267 0,'0'0'112'0,"-6"6"-89"0,0 2-23 0,-3 2 0 16,0 3 105-16,3 3 17 0,3 3 3 0,-3-1 1 15,-3 6-78-15,6 3-15 0,3 2-3 0,0 3-1 16,-5-1-13-16,5 4-2 0,2 4-1 0,4-2 0 16,-3 6-13-16,0 2 11 0,0 0-11 0,0 0 10 15,3 0-10-15,-3-6 0 0,-6 1 0 0,6-8 0 16,0 0 0-16,0-6 0 0,-6-2-9 0,0-3 9 16,3-8 0-16,0-2 17 0,0-1-3 0,-6-4-1 15,3-4 19-15,3-2 4 0,0 0 1 0,-6-10 0 16,-3-6-14-16,4-3-3 0,5-4-1 0,0-4 0 15,-9-5-19-15,9-2 0 0,0-3 0 0,3-3 0 0,-3-5 0 16,3 3-11-16,2-3 0 0,-2 0 0 16,3 3 2-16,0-6 0 0,-3 3 0 0,6 0 0 15,6-3-13-15,-6 3-2 0,0 6-1 0,3 2 0 16,6 5 11-16,-3 3 2 0,-3 5 1 0,-1 3 0 0,1 5 11 16,0 5 0-16,0 1 8 0,0 4-8 0,-3 6 8 15,0 3-8-15,6 5 8 0,-3 0-8 16,-9 5 20-16,9 3 0 0,0 3 0 0,-1 2 0 15,-5 3-20-15,0 2 0 0,-3 1 0 0,3-1 0 0,-6-2 31 0,0 2 1 16,-6-2 1-16,0 0 0 0,6 0 15 0,-9 0 4 16,-5-3 0-16,2 0 0 0,3 0-31 0,3-2-5 15,-6-4-2-15,0 1 0 16,-3 0-49-16,-3-5-9 0,3-1-3 0,0-4-631 16,-5-1-126-16</inkml:trace>
  <inkml:trace contextRef="#ctx0" brushRef="#br0" timeOffset="362912.9782">17266 11057 230 0,'0'0'10'0,"0"0"2"0,0 0-12 0,0 0 0 16,0 0 0-16,0 0 0 0,9 5 391 0,-9-5 75 15,0 0 15-15,3 8 3 0,6 3-341 0,-6-1-69 16,-6 1-14-16,3 5-2 0,9 2-27 0,-6 1-6 15,0 2-1-15,0 0 0 0,3 3-24 0,2 2 0 16,1-2 8-16,0 0-8 0,-3-3 0 0,6 0-9 0,0 1 9 0,0-4-13 31,-3-2-39-31,0-3-7 0,3-5-1 0,0 0-1 16,0-3-159-16,-3-5-31 0,5-5-6 0,-2-3-2 0</inkml:trace>
  <inkml:trace contextRef="#ctx0" brushRef="#br0" timeOffset="363109.4521">17290 11192 1832 0,'0'0'81'0,"0"0"17"0,6 5-78 0,-6-5-20 16,-6 5 0-16,9 3 0 0,6-2 63 0,0 2 9 16,-9-8 1-16,6 8 1 0,2-3-42 0,4 0-9 15,-6-2-2-15,3-3 0 16,-3 0-39-16,6 0-8 0,0-3-2 0,-3-2 0 15,-3-3-176-15,0-3-36 0,9-5-8 0,-12 1 0 0</inkml:trace>
  <inkml:trace contextRef="#ctx0" brushRef="#br0" timeOffset="363314.9076">17257 11033 1036 0,'-24'3'92'0,"24"-3"-73"0,0 0-19 0,0 0 0 15,0 0 246-15,0 0 46 0,0 8 8 0,3-3 3 16,3 0-185-16,0 3-37 0,-6-2-7 0,6-1-2 16,6 0-35-16,0 0-7 0,-3 3-2 0,3-5 0 15,6 2-28-15,2-2 0 0,-5-3 0 16,3 0 0 0,3-3-17-16,0 1-10 0,3-1-1 0,-10 0-1 15,-2-2-159-15,3 0-32 0</inkml:trace>
  <inkml:trace contextRef="#ctx0" brushRef="#br0" timeOffset="363665.9671">17558 11086 403 0,'0'0'17'0,"0"0"5"0,0 0-22 0,0 0 0 0,0 0 0 16,6 3 0-16,5 2 363 0,-5 0 68 15,0 1 13-15,3-1 4 0,6 0-322 0,-3 3-64 16,-3 0-13-16,0 0-2 0,3 3-23 0,0-1-5 0,6 1-1 0,-3-3 0 16,-1 2-18-16,1 1-11 0,6-1 2 0,-3-2 0 31,-3 3-78-31,0 0-15 0,0-1-3 0,0-2-773 0</inkml:trace>
  <inkml:trace contextRef="#ctx0" brushRef="#br0" timeOffset="363862.4504">17558 11377 1497 0,'0'0'66'0,"0"0"14"0,0 0-64 0,0 0-16 16,0 0 0-16,9-3 0 0,2-2 196 0,-2-3 35 15,-6-2 7-15,9-1 2 16,6-5-176-16,-3 3-34 0,3-8-7 0,0 0-2 15,-3-3-21-15,5-3-16 0,1 1 2 0,-3-1-701 16,-3-2-140-16</inkml:trace>
  <inkml:trace contextRef="#ctx0" brushRef="#br0" timeOffset="364620.9756">18076 10655 1382 0,'0'0'123'0,"0"0"-99"0,0 0-24 0,0 0 0 16,0 0 160-16,0 0 28 0,5 2 4 0,1 1 2 0,3 0-134 0,3-1-28 15,0-2-4-15,3 6-2 0,0-4-2 0,3 1-1 16,0 2 0-16,3-2 0 0,-4 0-31 0,1-3-7 15,0 2-1-15,0-2 0 16,-6 0-97-16,3 3-20 0,-3-3-4 0,0 0-703 0</inkml:trace>
  <inkml:trace contextRef="#ctx0" brushRef="#br0" timeOffset="364848.2582">18019 10911 1382 0,'0'0'61'0,"-3"6"13"0,3-6-59 0,0 8-15 16,0-8 0-16,3 8 0 0,3-3 148 0,3-2 28 0,0 2 4 0,3-5 2 16,6 2-119-16,-1-2-24 15,1-2-5-15,3 2-1 0,3-3-4 0,3-2-1 0,0 0 0 0,2-3 0 31,-5-3-43-31,3 0-9 0,-3 1-1 0,-3-1-952 0</inkml:trace>
  <inkml:trace contextRef="#ctx0" brushRef="#br0" timeOffset="368630.892">18838 10821 1220 0,'0'0'27'0,"0"0"5"0,0 0 2 0,0 0 0 0,0 0-34 0,-3 3 0 0,-3 0 0 0,6-3 0 0,0 0 84 0,0 0 9 15,0 0 3-15,0 0 0 0,-9 0-27 0,9 0-5 16,0 0 0-16,0 0-1 0,0 0-40 0,0 0-8 15,0 0-2-15,0 0 0 0,0 0 8 0,0 0 2 16,-3 0 0-16,3 0 0 0,0 0-1 0,0 0 0 16,0 0 0-16,0 0 0 0,0 0-4 0,0 0-1 15,0 0 0-15,0 0 0 0,6-3 3 0,3 3 0 16,0 0 0-16,2 3 0 0,1-3 4 0,0 0 2 16,0 2 0-16,3-2 0 0,0 3-7 0,3-3-2 15,3 0 0-15,-4 0 0 0,1 0-6 0,0 0-2 16,0 0 0-16,-3 0 0 0,6-3-9 0,-3 1 0 0,-1-4 0 15,-2 4 8-15,0-1-19 0,-3 1-4 0,-3-1-1 16,0 0 0 0,0 1-83-16,-9 2-17 0,0 0-3 0,6-6-770 0</inkml:trace>
  <inkml:trace contextRef="#ctx0" brushRef="#br0" timeOffset="370765.0336">19513 10581 864 0,'-15'0'38'0,"15"0"8"0,0 0-37 0,-9 5-9 0,0-5 0 16,1 0 0-16,2 3 244 0,6-3 46 0,0 0 10 0,-6 0 1 16,0 0-200-16,0 2-40 0,6-2-8 0,-9 0-1 15,3 3-38-15,0 2-14 0,3-2 11 0,-3 5-11 16,3 0 0-16,-3 0-18 0,3 5 2 0,3 3 1 16,-3 0-8-16,3 5-1 0,0 3-1 0,3-1 0 15,0 4 25-15,0-1 0 0,0 3 0 0,0-2 0 31,3 2-24-31,3-3-7 0,-6-2-1 0,6-3 0 0,-3-5 7 0,0 0 1 0,3-5 0 0,-3-1 0 16,2-2 24-16,-2-5 9 0,3-3 0 16,0-3 0-16,0-2 14 0,3-3 2 0,0-5 1 0,0-6 0 15,0 1-2-15,3-3 0 0,-3-3 0 0,0-3 0 16,-1 1-24-16,-2-3 0 0,0 0-12 0,-3 0 12 16,3-3 0-16,-3 5 0 0,0 1 0 0,-3-1 0 15,0 1 0-15,0 2 0 0,-6 0 0 0,0 3 0 16,-3 0 0-16,0 3 0 0,-3-1 0 0,0 6 8 15,0 0-8-15,-3 5 0 0,-2 0 0 0,-1 2 0 16,0 4 0-16,3 4 0 0,0 4 0 0,0 4 0 16,-3 1-91-16,-3 5-23 0,6 2-5 0</inkml:trace>
  <inkml:trace contextRef="#ctx0" brushRef="#br0" timeOffset="370968.4882">19841 10898 2379 0,'0'0'52'0,"0"0"12"0,-3 8 1 0,3-3 2 0,0-5-54 0,0 8-13 0,0-8 0 0,-3 6 0 15,0 2 0-15,3-8 9 0,0 5-9 0,0-5 8 31,0 0-141-31,0 0-29 0,0 0-6 0</inkml:trace>
  <inkml:trace contextRef="#ctx0" brushRef="#br0" timeOffset="371532.9772">20153 10417 1324 0,'0'0'59'0,"-6"0"12"0,3 0-57 0,-3 2-14 16,0-2 0-16,0 0 0 0,0 0 140 0,0 0 24 16,-2 3 6-16,-1-3 1 0,3 0-104 0,-3 5-21 15,-3-2-4-15,3-3-1 0,-3 5-27 0,0-2-6 16,0-1 0-16,0 4-8 0,0 2 0 0,3 0-19 0,1 2 3 0,-4 3 0 16,3 1 4-16,0 2 0 0,6-1 1 0,-3 1 0 31,6 3-28-31,-3-3-5 0,3 0-2 0,3-3 0 0,3 0 22 0,0 0 4 0,-6-5 0 0,3 0 1 15,3 0 19-15,0-3 0 0,0 1 0 0,0-4 0 16,2 1 8-16,1-3 0 0,0 0-8 0,0 0 12 16,0-5 4-16,3-1 0 0,-3-2 0 0,3 0 0 15,-3-2-7-15,3 2-1 0,0-3 0 0,0 3 0 16,-4-2-8-16,-2-1 0 0,0 1 0 0,3 2 0 16,-3 2 9-16,-3 1 0 0,0 0 0 15,-3 5 0-15,0 0 11 0,0 0 1 0,0 0 1 0,0 0 0 16,6 8-1-16,-3 2 0 0,-3 4 0 0,3 2 0 15,-3-1-13-15,0 4-8 0,-3-1 10 0,3 4-10 0,-3-1 0 16,3 3 0-16,-3 2 0 0,0 3 0 16,0 0-20-16,0 0-4 0,0 0-1 0,0-2 0 15,0 2-165-15,-3-5-33 0,3 18-6 0,0-13-2 16</inkml:trace>
  <inkml:trace contextRef="#ctx0" brushRef="#br0" timeOffset="372132.1975">20546 10430 1933 0,'0'0'85'0,"0"0"19"0,0 0-84 0,0 0-20 0,-6-3 0 0,3-2 0 16,0 2 56-16,-3 1 6 0,0-1 2 0,0-2 0 15,-3 2-36-15,3 0-8 0,-2 1 0 0,-1-4-1 0,-3 6-11 16,6 0-8-16,-6 3 9 0,0 0-9 15,0 2-24-15,3 3-12 0,3 0-1 0,-3 3-1 16,-6 2 10-16,6 3 1 0,0-3 1 0,1 3 0 0,-1 2 26 0,0-2 0 16,0 0 0-16,3 0-8 0,0-3 8 0,0 0 0 15,0 1 0-15,3-4 0 0,3-2 0 0,-3 0 0 16,3 0 0-16,0-8 0 0,0 0 9 0,0 0 1 16,0 0 0-16,0 0 0 0,0 0-10 0,6 3 0 15,0-1-10-15,3-2 10 0,-9 0 0 16,9-5 0-16,3 2 0 0,0-2 0 15,-4 0 0-15,1 2 0 0,3 0 8 0,3 1-8 0,-3 2 0 0,0 0 0 16,0 2 0-16,3-2 0 0,0 6 0 0,0-1 10 16,-1 0-10-16,1 3 8 0,3 0-8 0,-3 5 0 15,-3-5 0-15,0 3-11 0,-3 0 11 0,3 2 0 16,-3-3 0-16,0 4 0 0,0-1 10 0,-4-3 4 16,-2 4 1-16,0-4 0 0,0 3 25 0,-3 1 6 0,0-1 1 15,-3 3 0-15,0-3-6 0,-3 3-1 0,1-6 0 0,-1 4 0 16,-3-1-11-16,-3 0-2 0,0-5-1 0,0 0 0 15,0 0-26-15,-3 0 0 0,3-3 0 16,-6 0 0 0,3 1-104-16,-2-4-27 0,-1 4-5 0,-3-4 0 0</inkml:trace>
  <inkml:trace contextRef="#ctx0" brushRef="#br0" timeOffset="384028.211">20879 10827 864 0,'0'0'38'0,"0"0"8"0,0 0-37 0,0 0-9 16,0 0 0-16,0 0 0 0,0 0 180 0,0 0 35 15,0 0 6-15,0 0 2 0,0 0-131 0,0 0-25 16,0 0-6-16,0 0-1 0,0 0-22 0,0 0-5 0,6 8-1 0,-6-8 0 16,9 5 0-16,-9-5 0 0,6 5 0 0,0-2 0 15,3-3-3-15,-9 0-1 0,9 3 0 0,0-1 0 16,3 1-3-16,-3 0-1 0,0-1 0 0,3 1 0 15,-3-3-16-15,3 2-8 0,-4-2 0 0,1 0 8 16,0 3-18-16,0 0-4 0,0-6-1 0,0 6 0 31,-3-3-116-31,3-3-23 0,-3 3-5 0,-6 0-684 0</inkml:trace>
  <inkml:trace contextRef="#ctx0" brushRef="#br0" timeOffset="384253.6803">21031 10718 1562 0,'0'0'69'0,"0"0"15"0,0 0-68 0,0 0-16 15,0 0 0-15,0-2 0 0,0-4 65 0,0 6 10 16,0 0 1-16,0 0 1 0,0-5-31 0,0 5-6 16,0 0-2-16,0 0 0 0,0 0-26 0,0 0-12 15,0 11 10-15,3-1-10 0,-3 6 0 0,0 0-13 16,0 5 1-16,0 0 0 0,-3 6-8 0,0-3-2 15,0 2 0-15,3-2 0 16,-3 0-13-16,0 2-2 0,0-5-1 0,3 0-494 16,3-2-98-16</inkml:trace>
  <inkml:trace contextRef="#ctx0" brushRef="#br0" timeOffset="392331.7219">22767 10906 172 0,'0'0'16'0,"0"0"-16"0,0 0 0 0,0 0 0 15,0 0 184-15,0 0 35 0,0 0 6 0,0 0 2 16,0 0-105-16,0 0-21 0,0 0-4 0,0 0-1 0,0 0-48 0,0 0-9 16,0 0-3-16,0 0 0 15,0 0 0-15,0 0-1 0,0 0 0 0,0 0 0 16,0 0-8-16,0 0-2 0,0 0 0 0,0 0 0 15,0 0 10-15,0 0 1 0,0 0 1 0,0 0 0 0,3 5-9 16,3 1-1-16,-6-6-1 0,5 5 0 0,4-2 12 0,0 2 2 16,3-2 1-16,-3-3 0 15,3 2-15-15,0-2-3 0,0 0-1 0,0 0 0 0,0-2-22 16,0 2 0-16,0-6 0 0,-1 4 8 0,1-4-20 0,0-2-3 16,0 3-1-16,0 0 0 15,0 0-24-15,-3-1-4 0,0-2-2 0,0 0 0 16,0 0-133-16,-3 1-26 0</inkml:trace>
  <inkml:trace contextRef="#ctx0" brushRef="#br0" timeOffset="392546.2774">22969 10626 1594 0,'0'0'35'0,"0"0"7"0,0 0 2 0,0 0 1 0,0 0-36 0,0 0-9 0,0 0 0 0,-3 2 0 15,-3 4 42-15,3-1 6 0,0 3 2 0,0 2 0 16,0 4-27-16,-3 2-6 0,3-1-1 0,0 7 0 16,0-1-16-16,0 3 0 0,0-1 0 0,0 4 0 15,0-1 0-15,0 1 0 0,0-3 0 0,0-1 0 32,0-1-102-32,3-4-18 0,-5 19-3 0,2-16-1 0</inkml:trace>
  <inkml:trace contextRef="#ctx0" brushRef="#br0" timeOffset="407492.8255">21540 10467 1324 0,'0'0'118'0,"0"0"-94"16,0 0-24-16,0 0 0 0,0 0 106 0,0 0 17 15,0 0 3-15,-6 3 1 0,-3 2-78 0,3 0-15 16,0-2-3-16,1 2-1 0,-1 3-30 0,-3 0 0 16,-3 3 0-16,0-1 0 0,0 1-13 0,0-1-3 15,0 4 0-15,0 1 0 0,3 1 7 0,-3 5 1 16,3-2 0-16,1 2 0 16,-1 3-37-16,3 2-7 0,-3 4-2 0,6-1 0 15,0-3 13-15,0 1 2 0,3-6 1 0,0 0 0 0,3-5 27 0,0 0 11 0,3-3-8 16,3-3 8-16,-3-2 28 0,5-2 12 15,-2-1 1-15,3-5 1 0,3-5-6 0,0-1-2 16,-3-2 0-16,3-2 0 0,0-6-6 0,-3 0-2 16,3-2 0-16,-1-4 0 0,-2 1-10 0,3-5-1 0,0 2-1 0,0 0 0 15,-3-2-14-15,0-1 0 0,0-2 0 0,0 3 0 16,-3-3 0-16,-4 2 0 0,4 1 0 16,-3-1 0-16,-3 3 0 0,-3 3 8 0,0 0-8 0,0 3 0 15,-3-1 10-15,-3 3-1 0,0 0 0 0,-2 6 0 16,-1-1-9-16,0 6 8 0,-3 0-8 0,3 5 8 15,-3 5-51 1,0 3-10-16,3 0-3 0,-3 5-742 0</inkml:trace>
  <inkml:trace contextRef="#ctx0" brushRef="#br0" timeOffset="407715.8078">21671 10896 2361 0,'0'0'52'0,"0"0"10"0,0 5 2 0,-6 3 4 0,6-8-55 0,-3 5-13 15,0 3 0-15,-3-3 0 0,3 3 0 0,0-2 0 0,0 1-9 0,3-7-689 16,0 0-138-16</inkml:trace>
  <inkml:trace contextRef="#ctx0" brushRef="#br0" timeOffset="409608.8285">21921 10612 1130 0,'0'0'50'0,"0"0"10"0,0 0-48 0,0 0-12 0,0 0 0 0,0 0 0 16,0 0 64-16,0 0 11 0,0 0 1 0,0 0 1 15,0 0-20-15,0 0-4 0,-3 3-1 0,3-3 0 16,-6 3-34-16,6-3-7 0,0 0-2 0,0 0 0 16,0 0 0-16,0 0 0 0,0 0 0 0,0 0 0 15,0 0-9-15,0 0 0 0,0 0-10 0,6-6 10 16,0 4 0-16,0-3 15 0,0-3-2 0,0 0 0 16,0-3 13-16,0 3 2 0,0-2 1 0,3 2 0 0,-3-3-29 0,0 0-20 15,3 1 4-15,-3-3 0 0,0 2 16 16,0-2 0-16,-3 2-8 0,3 1 8 0,-1-1 0 15,-2 3 0-15,0 0 0 0,0 0 0 0,-3 0 0 0,3 3 0 16,-3 5 11-16,0 0-11 16,0 0 18-16,0 0-3 0,0 0-1 0,3 8 0 0,-3 0 2 15,0 5 0-15,0 0 0 0,0 3 0 0,0 3-16 0,-3 2 11 16,3 0-11-16,-3 3 10 0,3 0-1 0,0 0 0 16,0-1 0-16,0 1 0 0,0 0-1 15,0 2-8-15,0 1 12 0,0-1-4 0,3-5-8 16,-3 1-14-16,3-1 3 0,-3-3 1 15,0-4-44-15,0-4-9 0,0 1-1 0,0-6-715 0</inkml:trace>
  <inkml:trace contextRef="#ctx0" brushRef="#br0" timeOffset="410207.2264">22371 10443 1821 0,'0'0'80'0,"0"0"18"0,0 0-78 0,0 0-20 16,-6 0 0-16,-3 0 0 15,0 3 56-15,3-3 7 0,0-3 1 0,-3 3 1 16,3 0-33-16,-3 0-8 0,3 0 0 0,-3 0-1 16,3-3-23-16,0 3-16 0,-3 3 2 0,9-3 1 15,0 0-25-15,-3 5-5 0,-5 3-1 0,8 3 0 16,0 2-16-16,3 0-3 0,0 6-1 0,-1-1 0 16,1 1 20-16,3-1 4 0,0 1 1 0,3 2 0 15,-3 0 7-15,3 0 0 0,0 1 1 0,0-1 0 0,0 0 19 0,-3-2 3 16,3 2 1-16,-3-3 0 0,-3 1 44 0,3-1 10 15,-3-2 2-15,0 0 0 0,0-3 18 0,-6 0 4 16,3 3 1-16,-3-5 0 0,-3 2-19 0,0-5-4 0,-3 3-1 16,3-6 0-16,-3 0-27 0,0 1-6 15,-6-4-1-15,0 1 0 0,6-3-13 0,0 0-15 16,1 0 3-16,-1-3 1 0,0 1-10 0,0-1-3 16,3-2 0-16,0-1 0 0,6-2 10 0,0 0 2 0,0-5 0 15,3 0 0-15,-3 0 12 0,6-3-12 16,-6-3 12-16,6 1-12 0,0-3 12 0,3-1-9 0,0 1 9 0,2-2-8 15,1 1 8-15,0 1 0 0,-3-3 0 0,3 3 0 16,3 0 0-16,-3-3 0 0,0 3 0 0,-3 0 0 16,3 0 11-16,-3 0-3 0,-1 2 0 0,1 1 0 15,-6-1 23-15,3 3 4 0,-3 0 1 0,0 3 0 16,-3 0 22-16,0 2 5 0,-3 1 1 0,3 2 0 16,-3 0-37-16,-3 2-7 0,0 1-2 0,-5 5 0 0,-1 0-30 15,0 5-5-15,-9-2-2 0,0 2-994 16</inkml:trace>
  <inkml:trace contextRef="#ctx0" brushRef="#br0" timeOffset="428913.3454">23430 10694 576 0,'0'0'51'0,"0"-5"-41"0,0 0-10 0,0 2 0 15,0-2 176-15,0 0 32 0,3-1 8 0,-3-2 0 0,3 3-102 0,-3-3-21 16,3 3-4-16,-3-3-1 0,3 3-25 0,0 2-6 16,-3-2-1-16,0-1 0 0,3 1-20 0,-3 3-5 15,0-1-1-15,0 3 0 0,0 0-18 0,0 0-3 16,-6-3-1-16,6 3 0 0,-6 3-8 0,0 2 0 16,0 0 0-16,0 6 0 0,-2 2 0 0,5 3-12 15,-3 3 4-15,0 4 8 0,0 7-16 0,3-1 5 16,3 0 1-16,-3 5 0 0,0 1-3 0,3-4-1 15,3 1 0-15,0 0 0 16,-3-6-25-16,3-2-5 0,3-3 0 0,0-2-1 16,0-6 8-16,2-5 1 0,-2 0 1 15,0-3 0-15,3-5 35 0,3-2 17 0,-3-1-1 0,3-5-1 16,0-3 25-16,0-5 6 0,3 1 1 0,0-7 0 0,0 1-14 16,-1-3-2-16,1-2-1 0,0 0 0 0,-3-1-6 0,3 1 0 15,-3-3-1-15,0 2 0 0,0 3-23 0,-3 0 0 16,-3 1 0-16,0 1 8 0,-3 1-8 0,-1 3-10 15,1-1 10-15,-6 3-13 0,1 1 13 0,-4 1 0 16,0 4 9-16,-3 2-9 0,3-3 12 0,-3 6-4 16,-6 2-8-16,0 1 12 0,-3 4-12 0,0 1 0 15,0 0-12-15,1 7 12 16,-1 1-58-16,3-1-5 0,0 4-1 0</inkml:trace>
  <inkml:trace contextRef="#ctx0" brushRef="#br0" timeOffset="429110.8203">23734 10951 1324 0,'0'0'59'0,"0"5"12"0,0-5-57 0,0 11-14 16,0 0 0-16,-3-3 0 0,3-1 157 0,0 4 29 15,-3-3 6-15,0 0 0 0,3-8-117 0,0 8-24 16,0-8-5-16,0 0-1 15,0 0-57-15,-6 8-11 0,3-3-2 16,3-5-606-16,0 0-121 0</inkml:trace>
  <inkml:trace contextRef="#ctx0" brushRef="#br0" timeOffset="429505.68">23883 10930 633 0,'0'0'56'0,"0"0"-44"0,0 0-12 16,0 0 0-16,0 0 236 0,3-5 46 0,3-1 9 15,-3-2 1-15,3 0-150 0,0-2-30 0,0-3-7 16,0-1-1-16,2-1-40 0,-2-4-9 0,3 1-2 15,0-4 0-15,0-1-53 0,-3-1 0 0,3 0-11 0,0-3 2 16,3 4-7-16,-3-1-2 0,0 0 0 0,0 0 0 31,-3 3-6-31,0 0-2 0,3 5 0 0,-6 0 0 0,0 6-3 0,-3-1-1 16,2 6 0-16,-2-1 0 0,0 6 16 0,0 0 3 0,0 0 1 0,0 11 0 16,0 5 10-16,-5 0 0 0,2 5 0 0,-3 3-8 0,0 0 8 0,0 5 0 15,3 2 0-15,-3 1-8 0,3 3 8 0,0-1 0 16,0 0 0-16,0 1 0 0,0-4 0 0,3-1 0 15,-3-1 0-15,3-6 0 0,0-1-11 0,3-4 11 16,0-2-13-16,3 0-547 16,-3-6-110-16</inkml:trace>
  <inkml:trace contextRef="#ctx0" brushRef="#br0" timeOffset="429879.4214">24511 10522 1209 0,'12'0'108'0,"-12"0"-87"0,0 0-21 0,0 0 0 15,0 0 186-15,0 0 33 0,0 0 6 0,0 0 2 16,0 0-132-16,-3 3-27 0,-6-3-4 0,0 0-2 16,-3-3-34-16,-3 3-8 0,0-2 0 0,3-1-1 15,-5 1-19-15,2 2-11 0,0 0 2 0,3 0 0 31,-3 0-26-31,3 5-5 0,-3-3 0 0,6 4-1 0,-3 2 9 0,3 2 3 0,0 1 0 0,4-1 0 16,-1 4-11-16,6-1-1 0,-3 3-1 0,3-3 0 16,3 3 8-16,0 0 2 0,0 0 0 15,2-3 0-15,1 0 2 16,3 0 1-16,0 1 0 0,0-1 0 0,3-3 29 0,-3-2 0 0,0 0 0 16,0 3 0-16,0-3 68 0,-3 0 11 0,3 2 1 0,-3-2 1 0,-3 0 6 15,-3 0 1-15,0 3 0 0,0-3 0 0,-3 2-16 16,-3 3-2-16,-3-2-1 0,0 0 0 0,0-1-33 15,-3 3-8-15,0-5 0 0,0 0-1 16,0 3-42-16,0-3-8 0,3 0-1 0,-2 0-740 16,-1 0-147-16</inkml:trace>
  <inkml:trace contextRef="#ctx0" brushRef="#br0" timeOffset="431116.4446">18209 11261 345 0,'0'0'31'0,"0"0"-31"15,0 0 0-15,0 0 0 0,0 0 226 0,0 0 39 16,0 0 8-16,0 0 2 0,0 0-163 0,0 0-32 16,3-6-6-16,-3 6-2 0,0 0-44 0,0 0-8 15,0 0-3-15,0 0 0 0,0 0-5 0,3 8 0 16,0 0-1-16,0 5 0 0,0 1-11 0,0 4 10 16,0 1-10-16,0 5 10 0,0-1 0 0,0 4 0 15,0-1 0-15,-3 6 0 0,3-5-10 0,0 4 10 16,-3 1-10-16,3 2 10 15,0 3-29-15,0 0-5 0,-3 1-2 0,3-1-482 16,-3-3-97-16</inkml:trace>
  <inkml:trace contextRef="#ctx0" brushRef="#br0" timeOffset="431420.6281">18147 11964 864 0,'-15'11'76'0,"9"-6"-60"0,0 3-16 0,-3 0 0 0,3 3 117 0,-3-1 21 16,0 1 4-16,1-3 1 0,2 2-74 15,0-2-14-15,3 0-3 0,0 0-1 16,3 0-25-16,0-8-5 0,3 6-1 0,3-1 0 0,-6-5 4 15,9 5 0-15,2 0 0 0,4-2 0 0,-3 0-12 16,0-3-3-16,6 0 0 0,-3-3 0 16,3 0-9-16,3 3 0 0,-4-5 0 0,1 0 0 15,0 2-21-15,-3-2-7 0,0 0 0 0,0 2-1 16,-6-2-123-16,3-1-25 0,-3 1-5 0,-1 2-1 0</inkml:trace>
  <inkml:trace contextRef="#ctx0" brushRef="#br0" timeOffset="431616.1152">18147 12158 288 0,'-12'8'12'0,"6"-6"4"0,3 6-16 0,0-3 0 0,0 3 0 0,0 0 0 16,0-5 281-16,0 2 54 0,3-5 10 0,0 3 3 16,0-3-212-16,0 5-43 0,0-2-8 0,6-1-1 15,0 1-50-15,0 0-10 0,3-3-1 0,0 2-1 16,3 1-22-16,0 2 0 0,3-2 0 0,0 0 0 15,2-3-16-15,-2 2-2 0,0-4 0 0,0-1-814 16</inkml:trace>
  <inkml:trace contextRef="#ctx0" brushRef="#br0" timeOffset="449167.1804">18736 12171 748 0,'0'0'67'0,"0"0"-54"16,0 0-13-16,0 0 0 0,0 0 111 0,-3 2 19 16,-3-2 4-16,6 0 1 0,0 0-36 0,-3 6-7 15,3-6-2-15,0 0 0 0,-6 0-20 0,6 0-4 16,0 0-1-16,0 0 0 0,0 0-25 0,0 0-6 16,0 0-1-16,0 0 0 0,0 0-7 0,0 0-2 15,0 0 0-15,0 0 0 0,6 0-16 0,3 0-8 16,0 5 8-16,0 0-8 0,3 3 0 0,3 0 0 15,-3-2 0-15,3 1 0 0,0 4 14 0,3-3-2 16,-1 0-1-16,1 3 0 0,3-4-3 0,0 1 0 0,3 3 0 16,-3-3 0-16,2-3-8 15,-2 0 0-15,0 1 0 0,-6-4 0 16,3-2-111-16,-6 0-27 0,12 0-6 0,-13-5 0 0</inkml:trace>
  <inkml:trace contextRef="#ctx0" brushRef="#br0" timeOffset="449753.1086">19620 11938 1882 0,'0'0'84'0,"0"0"16"0,-6 5-80 0,0-2-20 16,6-3 0-16,0 0 0 0,-8 5 59 0,2 1 7 16,-3-4 2-16,3 3 0 0,-3 1-48 0,0-1-10 0,-3 3-2 0,3 0 0 15,-3 3-25-15,3 2-6 0,3 0-1 0,-3 5 0 32,3 1-6-32,0 2-2 0,3 3 0 0,0 0 0 0,3 8 6 0,0-3 1 0,0 0 0 0,0 0 0 15,9 0 14-15,-6 0 11 0,3-2-13 0,-3-4 5 16,3-1 8-16,3 1 0 0,0-4 0 15,0-1-8-15,3-2 8 0,0-5 12 0,3-3-2 16,-3 0-1-16,-3-6 28 0,2-2 6 0,1 0 1 16,0-5 0-16,0-3-16 0,0-2-4 0,0-1 0 15,0-5 0-15,0 0 0 0,0-2-1 0,-3-1 0 16,0-2 0-16,-1-3-8 0,-2 6-2 0,0-6 0 0,-3 3 0 16,0 0 1-16,-3 2 0 0,0 0 0 0,-3 1 0 15,0 2 0-15,0-2 0 0,-3 4 0 0,1-2 0 16,-4 1-6-16,3 1-8 0,-3 1 11 0,0 0-11 15,-6 5 0-15,3-3-12 0,0 3 0 0,-3 3 0 16,3 2-41-16,-3 3-8 16,3 3-2-16,-2 5-905 0</inkml:trace>
  <inkml:trace contextRef="#ctx0" brushRef="#br0" timeOffset="449963.5407">19915 12478 1670 0,'0'0'148'0,"6"2"-118"0,-6-2-30 0,9 3 0 16,-3-3 148-16,0-3 23 0,0 3 5 0,0-2 0 16,-6 2-100-16,9 0-21 15,-9 0-4-15,0 0-1 16,0 0-75-16,0 0-15 0,0-6-4 0,0 6-666 0,-3-7-134 0</inkml:trace>
  <inkml:trace contextRef="#ctx0" brushRef="#br0" timeOffset="450567.9718">20623 11964 1324 0,'0'0'118'0,"0"0"-94"15,0 0-24-15,0 0 0 0,0 0 159 0,0 0 27 0,-2-2 6 0,-1-3 0 16,0 2-127-16,0 0-25 0,0-2-6 0,-3 2-1 16,0 1 0-16,0-4 0 0,0 1 0 0,0 2 0 15,-3 1-33-15,-3 2 0 0,0 0 0 0,-3 0 0 16,3 5 0-16,-6 0 0 0,1 1 0 0,-1 2 0 15,-3 5 0-15,0 0 0 0,-3 0 0 0,0 6 0 16,4 2 0-16,-1 0-12 0,3 3 0 0,-3 5 0 16,3 3 12-16,3 0-9 0,0-1 9 15,4 1-8-15,-1 0-7 0,3-3-1 16,6 3 0-16,-3-3 0 0,3-3 1 0,3-2 0 0,0 0 0 0,3-3 0 16,3-2 0-16,0-4 0 0,0-1 0 0,0-4 0 15,3-2 15-15,-1 0 0 0,1-5 12 0,3-1-12 16,0-4 22-16,3-1-2 0,-3 0-1 0,0-4 0 15,6-1 13-15,-3-3 4 0,2 3 0 0,1-3 0 16,-6-2-36-16,3 3 0 0,-3-1 0 0,0 0 0 16,-3-2 20-16,-3 3-2 0,0-1-1 0,-3 1 0 0,-3 2 2 15,3 0 0-15,-6 0 0 0,0 2 0 0,-3-2-19 0,0 3 0 16,-6 0 0-16,0 0-9 16,3-1-23-16,-9 4-4 15,-3-1 0-15,1 3-644 0,-1 3-128 0</inkml:trace>
  <inkml:trace contextRef="#ctx0" brushRef="#br0" timeOffset="451301.3698">20751 11959 230 0,'0'0'20'0,"0"0"-20"16,0 0 0-16,0 0 0 0,6 0 417 0,3-2 79 15,0 2 16-15,-3-6 4 0,3 4-384 0,-3-4-76 16,6 1-15-16,0 0-3 0,0 2-26 0,-3-2-12 0,3 2 10 0,0-2-10 16,-1 5-14-16,1-3-9 0,0 6-1 0,0-1-1 31,-3 1-17-31,0 5-3 0,-3 0-1 0,0 3 0 0,-3 2 18 0,-3 3 3 0,-3 2 1 0,0 1 0 15,-3 7 12-15,-3 1 2 0,-3 2 1 16,-3 5 0-16,3 1 9 0,-5 2-8 0,-4-3 8 16,0 0-8-16,0-2 28 0,0 0 5 0,3-3 2 15,0 0 0-15,1-2 8 0,-1-4 1 0,6-1 1 16,-3-4 0-16,3-2-13 0,3-3-2 0,0 0-1 0,3-2 0 16,-3-3-11-16,6-3-2 0,0 3-8 0,3-8 12 15,0 0-12-15,0 0 0 0,6 0 0 0,6 3 0 16,0-3 13-16,3-3 0 0,0 3 0 0,3 0 0 15,9 0 8-15,-4-3 2 0,1 1 0 0,3 2 0 16,-3 0 20-16,0 2 4 0,-1 1 1 0,1 0 0 0,-3-3-38 0,0 0-10 16,-3 2 0-16,-3-2 0 0,0-2 0 15,-1-1 0-15,-2-2 0 0,-3-3 0 16,0 0-149 0,-6-5-35-16,6-27-6 0,-9 8-2 0</inkml:trace>
  <inkml:trace contextRef="#ctx0" brushRef="#br0" timeOffset="453940.76">17084 13293 1407 0,'0'0'62'15,"0"0"14"-15,0 0-61 0,0 0-15 0,0 0 0 0,0 0 0 16,-6 2 62-16,6-2 10 0,0 0 1 0,0 0 1 0,0 0-49 16,0 6-9-16,0-6-3 0,3 8 0 15,0-3-13-15,-3 0 0 0,0 3 0 0,0-3 0 16,6 6 0-16,-3 0 0 0,-3 2 8 0,3 5-8 15,3 1 10-15,-3 5-1 0,0 5 0 0,3 2 0 0,-6 1-9 0,3 3 0 16,6-1 0-16,-6 0 0 16,-3 1-13-16,3-1 1 0,3 1 1 0,0-1 0 15,-6 0-11-15,3-2-2 0,3 3-1 0,-3-6 0 0,-3-6 13 0,0-1 4 16,3-4 0-16,0-2 0 0,0-5 18 0,0-1 4 16,-9-2 1-16,6-8 0 0,6 3-15 0,-6-3 0 15,0-8 8-15,0-3-8 0,3-5 0 0,0-5-8 16,-3-3 8-16,-3-5-13 0,6-2 4 0,-3-1 1 15,3-3 0-15,-3-2 0 0,0-2 8 0,6-1 0 0,3-2 8 16,-4-1-8-16,-5-2 8 0,3 3-8 0,6 2 10 16,-3 1-10-16,0 2 20 0,0 0-3 0,6-1 0 15,3 1 0-15,9 6-3 0,-6-4-1 0,-12 4 0 16,6 1 0-16,8 4 8 0,-5 2 2 0,-3 6 0 16,3-1 0-16,6 6-23 0,-6 5 0 0,-3 3 0 15,3-1 0 1,2 6-23-16,-2 3-9 0,0 5-1 0,-3 3-1 0,-3 4 10 0,3 4 1 15,0 2 1-15,-3 0 0 0,-9 6 22 0,3-1 0 0,3-2 0 16,-3 2 0-16,-9 1 37 0,0 2 9 0,0-3 2 0,0 4 0 16,-3-4 8-16,-3-2 1 0,-3-3 1 0,0-2 0 15,3 2-29-15,-6-3-5 0,-2 3-2 0,-1-2 0 32,6-6-42-32,-6 0-9 0,0-2-2 0,-3-3 0 0,4-3-108 15,-1-2-21-15,6 2-5 0</inkml:trace>
  <inkml:trace contextRef="#ctx0" brushRef="#br0" timeOffset="454342.6855">17391 13827 1094 0,'0'0'48'0,"0"0"11"0,6 8-47 0,-6 0-12 0,-9 0 0 0,9 0 0 16,3 0 164-16,-6 0 32 0,0 2 5 0,-3 1 2 16,6 0-122-16,0 2-24 0,0 0-5 0,-3 3 0 15,0 0-30-15,3 2-6 0,3 1 0 0,-3-1-1 16,-3 1-15-16,6-1 0 0,6 1 0 0,-3-1 0 0,-3 4 0 16,3-7-16-16,0 4 3 0,3-3 1 15,0-3-32-15,0 0-7 0,-3 0-1 0,5-5 0 16,1 0-140-16,-3-2-29 0</inkml:trace>
  <inkml:trace contextRef="#ctx0" brushRef="#br0" timeOffset="454591.0918">17385 13946 979 0,'0'0'87'0,"0"0"-70"0,0 0-17 0,0 0 0 16,-3 3 140-16,3-3 25 0,0 0 5 0,0 0 1 16,-6 5-106-16,6-5-21 0,9 3-4 0,-3-3 0 15,-6 0-22-15,6 0-4 0,6-3-1 0,-3 0 0 16,3 1-13-16,0-1 8 0,-4-2-8 0,7 2 0 16,3-2 0-16,-3 0 0 15,-6-1-11-15,6 1 11 16,3-3-49-16,-3 3-3 0,-9-3 0 0,3 3-681 0</inkml:trace>
  <inkml:trace contextRef="#ctx0" brushRef="#br0" timeOffset="454829.4504">17447 13809 1540 0,'0'0'68'0,"0"0"15"16,0 0-67-16,0 0-16 0,0 0 0 0,0 0 0 0,0 0 51 0,0 0 6 16,6 0 2-16,0 0 0 0,3 0-20 0,0-3-4 15,-3 0-1-15,3 3 0 0,6-5-24 0,-3 2-10 16,-3 3 8-16,3-2-8 0,6-1-9 0,-6 3-7 16,-1-3-2-16,-2 3 0 15,6-2-118-15,-3 2-24 16,3 2-5-16,-6-2-1 0</inkml:trace>
  <inkml:trace contextRef="#ctx0" brushRef="#br0" timeOffset="455380.1851">17766 13848 1094 0,'-9'6'97'16,"0"2"-77"-16,6-1-20 0,-3 4 0 15,-6 0 137-15,6 2 24 0,3 0 5 0,0 3 1 16,0 0-114-16,0 0-22 0,6 2-5 0,0 1-1 15,3-1-36-15,0 3-7 0,0-2-2 0,3-3 0 32,3 0-7-32,0 0-1 0,-3-6-1 0,3 1 0 0,3-3 12 0,-3-3 2 0,-3-2 1 0,2-3 0 0,1 0 14 0,0 0 10 15,-3-3-2-15,0 0 0 0,3-2 20 0,-3-3 3 16,3 0 1-16,-3 0 0 0,3-2-13 0,-3-4-3 16,0 1 0-16,-3 3 0 0,-1-4-2 0,1 4-1 15,-3-1 0-15,3 1 0 0,-3-1-5 0,0 3 0 16,0 0-8-16,-3 3 12 0,3 0 4 0,-3 5 0 15,0 0 0-15,0 0 0 0,0 0 13 0,0 0 3 16,0 0 1-16,0 0 0 0,3 10-8 0,0 1-1 16,0 2-1-16,3 3 0 0,-3 2-23 0,3 4 0 15,0-4 0-15,0 3 0 0,0 0-9 0,0 3-3 16,0-3-1-16,0 3 0 0,3 0 4 0,-6 0 1 16,3 2 0-16,0 1 0 0,-3-1 8 0,-3 3 0 15,0-2 0-15,-3-1 0 0,0 1 34 0,0-1 9 16,-6-2 1-16,3-3 1 0,-3 3 10 0,0-3 1 0,-3-2 1 15,3-4 0-15,-3-1-33 0,0-1-6 0,-3-2-2 16,0-4 0 0,4-1-50-16,-4-4-10 0,0-2-3 0,-3-5-989 0</inkml:trace>
  <inkml:trace contextRef="#ctx0" brushRef="#br0" timeOffset="455836.5539">18254 13748 1875 0,'0'0'83'0,"0"0"17"0,6 5-80 0,3 0-20 0,0 1 0 0,0-1 0 15,6-2 68-15,-3-1 10 0,6 4 2 0,-4-4 0 16,1 1-34-16,3-1-6 0,-3 1-2 0,3-3 0 16,-3 0-29-16,0 3-9 0,0-3 0 0,-1 0 0 31,1-3-25-31,-3 3-12 0,-6 0-3 0,3 0 0 0,-3 0-117 0,-6 0-24 0,0 0-5 0</inkml:trace>
  <inkml:trace contextRef="#ctx0" brushRef="#br0" timeOffset="456029.0906">18320 13875 230 0,'0'0'10'0,"0"0"2"16,0 0-12-16,0 0 0 0,0 0 0 0,3 5 0 0,-3-5 474 0,3 5 92 15,-3-5 18-15,3 6 4 0,3-4-423 0,-1 6-85 16,1-5-16-16,3 0-4 0,-3-1-41 0,6 1-8 16,0-3-2-16,-3 0 0 15,0 0-73-15,0 0-16 0,3-3-2 0</inkml:trace>
  <inkml:trace contextRef="#ctx0" brushRef="#br0" timeOffset="470600.2207">19263 13647 748 0,'0'0'67'0,"0"0"-54"0,0 0-13 16,0 0 0-16,0 0 159 0,0 0 29 0,-6 0 5 0,6 0 2 15,-3-2-123-15,-3 2-24 0,0-3-4 0,3 3-2 16,-3-3-32-16,-3 3-10 0,7 0 0 0,-7 0 0 16,3 0 0-16,0 0 0 0,-3 0 0 0,3 0 0 15,0 3 0-15,-3 0 0 0,0-1 0 0,-3 4 0 16,6-1 0-16,-6 5 0 0,3 1 13 0,0 2-4 15,0 0-9-15,1 3 0 0,2 3-12 0,-3 2 12 16,6 3-18-16,-3 2 4 0,3 3 1 0,0 3 0 31,3 0-29-31,0 2-6 0,0-2 0 0,3-3-1 0,3 3 7 0,0-6 2 16,0 1 0-16,0-6 0 0,2-3 40 0,4-4 0 0,0-1 11 0,0-5-3 16,3 0 39-16,0-6 7 0,0 1 2 0,0-3 0 15,0 0-16-15,2-5-4 0,-2-3 0 0,0-3 0 16,3 3-16-16,-3-5-4 0,3-5-1 0,0-1 0 15,0-5-3-15,-1 0-1 0,-2-2 0 0,3 0 0 16,3-4-11-16,-6 4 12 0,-6-3-12 0,3 2 12 0,0 4-12 0,-3-1 0 16,-1 3 0-16,-5-1 0 0,0 4 28 0,-3-1 0 15,0 1 0-15,-3 2 0 0,-3-3-4 16,1 6-1-16,-4-3 0 0,0 6 0 0,-3-3-3 0,0 5-1 16,0-3 0-16,-3 3 0 0,-3 0-4 0,3 6-1 15,-3-4 0-15,1 4 0 16,-4 2-56-16,3 5-11 0,0 0-3 0,-3 3-508 15,0-3-101-15</inkml:trace>
  <inkml:trace contextRef="#ctx0" brushRef="#br0" timeOffset="471027.5413">19695 14163 2199 0,'0'0'48'0,"0"0"11"0,0 5 1 0,-3 1 2 0,3-6-50 15,-3 8-12-15,3-8 0 0,0 5 0 0,0-5 21 0,0 0 2 16,0 0 0-16,0 5 0 16,0-5-43-16,0 0-9 0,0 0-2 0,0 0 0 15,0 0-188-15,0 0-37 0,0 0-8 0,3 13-2 0</inkml:trace>
  <inkml:trace contextRef="#ctx0" brushRef="#br0" timeOffset="472104.9946">19995 13790 864 0,'0'0'38'0,"0"0"8"0,0 0-37 0,0 0-9 16,-6 0 0-16,1-3 0 0,5 3 196 0,0 0 36 15,-6 0 8-15,0-2 2 0,-3-1-130 0,9 3-27 16,0 0-5-16,-3-2 0 0,-6-1-53 0,3 0-11 16,6 3-1-16,-3-5-1 0,0 0-14 0,3 5 0 0,0-6-9 0,0 1 9 15,0 0-8-15,0-1 8 0,6 1 0 0,0-3-9 16,0 3 1-16,0 2 0 0,3-2 0 0,0 0 0 16,2-1-4-16,4-2-1 0,-3 6 0 0,0-1 0 15,0-2-8-15,3 2-2 0,-3 1 0 0,0-1 0 16,0 3-1-16,-3-3 0 0,2 3 0 0,-2 0 0 15,-9 0 24-15,6 3 0 0,3-3 0 0,-9 0 0 16,6 5 0-16,-3 3 0 0,0-3 0 0,0 3 12 16,-3 0 1-16,0 3 1 0,-6-3 0 0,3 2 0 15,0 1-14-15,-3 0 0 0,3-1 0 0,0 1 0 16,0-1 0-16,0 1 0 0,3-3 0 16,0 2-10-16,3 1 1 0,3 0 0 0,-3-1 0 0,6 1 0 15,0 2 9-15,0 0 0 0,0-2-9 0,0-1 9 16,3 1 0-16,0 2-11 0,0-2 11 0,3-1-8 15,-4-2-26-15,4 3-5 16,0-6-1-16,-3 3 0 0,0 0 22 0,-3-3 4 0,3 1 1 16,-6 2 0-16,0-3 37 0,-3 0 7 0,0 3 1 0,-3 0 1 0,0 3 21 0,-3-3 4 15,-3 5 1-15,-3-3 0 0,0-2-19 0,0 3-3 16,-3 0-1-16,-3-1 0 0,0-2-36 0,-2 0 0 16,2 3 0-16,-3-3 0 15,0-1-31-15,0-1-4 0,-3 2-1 16,3-3 0-16,-2 0-28 0,2 3-7 0,0-3-1 0,3 1 0 15,0-1-104-15,3-2-22 16</inkml:trace>
  <inkml:trace contextRef="#ctx0" brushRef="#br0" timeOffset="475781.4732">20370 13835 1508 0,'0'0'67'0,"0"0"13"0,0 0-64 0,0 0-16 16,0 0 0-16,0 0 0 0,0 0 79 0,0 0 12 16,0 0 2-16,0 0 1 0,0 0-62 0,0 0-13 15,0 0-3-15,0 0 0 0,3-8 14 0,0 3 2 16,0 0 1-16,3-1 0 0,3-2-33 0,0 0 0 16,-3 3 0-16,3-3 0 0,0 0 0 0,3 0 0 15,-3 0 0-15,3 0 0 0,-3 0 8 0,3 3-8 0,-3-3 0 16,2 0 0-16,-2 0-13 0,0 0-7 15,0 0 0-15,0 3-1 0,0-3 11 0,-3 3 10 16,3 0-13-16,0-1 5 0,-6 1 8 0,3 0 0 16,3 2 0-16,-6 1 0 0,3-1 8 0,-6 3-8 15,0 0 10-15,6 0-10 0,0 0 29 0,-6 0 0 0,0 0 0 16,9 3 0-16,-4-1 5 0,-2 6 1 16,0-3 0-16,0 3 0 0,3 0-7 0,-6 3 0 0,3-1-1 0,-3 4 0 15,-3-1-13-15,3 3-2 0,0 0-1 0,0 2 0 16,-3 1-11-16,0 2 12 0,3 3-12 0,-3 2 12 15,0 3-12-15,0 0 0 0,3-2 0 0,-2-1 0 16,-1 1 0-16,0-3 0 0,3-3 0 0,-3 0 0 16,0-3 0-16,3-2-11 0,-3 0 3 0,3-3 0 15,-3 1-124-15,3-6-24 16</inkml:trace>
  <inkml:trace contextRef="#ctx0" brushRef="#br0" timeOffset="476264.1723">21004 13936 1792 0,'0'0'40'0,"0"0"8"0,0 0 1 0,0 0 1 0,0 0-40 0,0 5-10 0,0-5 0 0,3 8 0 16,-3-8 36-16,6 2 6 0,-3 4 1 0,6-4 0 15,-3 1-14-15,0 0-2 0,3-3-1 0,0 2 0 16,3 1-18-16,0 2-8 0,3-2 8 0,-3 0-8 0,3-3 0 0,-1 0 0 15,1-3 0-15,0 3-11 0,0-5 1 0,0 2 0 16,0 0 0-16,-3-2 0 16,-3 2-40-16,3-2-8 0,-3 0-2 0,-1 0-769 15</inkml:trace>
  <inkml:trace contextRef="#ctx0" brushRef="#br0" timeOffset="476460.6466">21106 13795 1890 0,'0'0'41'0,"-3"8"9"0,0-2 2 0,0 4 1 0,0 1-42 0,-3-1-11 0,3 4 0 0,0-1 0 16,0 0 32-16,0 3 5 0,-3 2 1 0,3 1 0 16,0 2-24-16,-3 3-5 0,3-3-1 0,-3 0 0 15,3-2-8-15,0 2-11 0,0-3 3 0,0-2-596 16,0 3-120-16</inkml:trace>
  <inkml:trace contextRef="#ctx0" brushRef="#br0" timeOffset="494370.6929">21707 13750 979 0,'0'0'87'0,"0"0"-70"0,-3 0-17 0,-3 6 0 15,0-6 132-15,6 0 22 0,0 0 5 0,0 0 1 16,-6 8-75-16,3-6-14 0,3-2-3 0,-6 3-1 16,0 2-23-16,0-2-5 0,0 2-1 0,0 0 0 15,0 1-2-15,0 2 0 0,-2 2 0 0,-1 1 0 16,3 5-27-16,0 2-9 0,0 1 0 0,3 2 0 16,0 3-8-16,3 2-9 0,0 1-2 0,3-1 0 15,0-2-28-15,6 2-5 0,-3-2-2 16,3-3 0-1,-3 1-33-15,2-7-6 0,4-1-2 0,-3-4 0 0,0-2 62 0,3-3 12 16,0-2 2-16,3 0 1 0,-3-6 50 0,3-2 11 0,0-3 1 0,-1-5 1 16,4-3-2-16,-3-3-1 0,0-5 0 0,0 1 0 0,0-6-2 15,-3-1 0-15,0 1 0 0,-3 0 0 0,5 0-6 16,-8 0-2-16,3 3 0 0,-3 2 0 0,-3 3-15 0,-3 2-3 16,0 1-1-16,0 2 0 0,-9 2-1 0,3 1 0 15,-3 0 0-15,-5 2 0 0,-1 3 0 0,-6 3 0 16,0 2 0-16,0-2 0 0,-3 5-12 0,4 5-16 15,-4-2 3-15,0 5 1 16,3 3-102-16,0 2-20 0,3 3-4 16</inkml:trace>
  <inkml:trace contextRef="#ctx0" brushRef="#br0" timeOffset="494586.1345">22067 14155 403 0,'0'0'36'16,"0"0"-36"-16,0 0 0 0,0 0 0 16,0 0 472-16,0 0 87 0,0 0 17 0,0 0 4 15,0 0-484-15,0 0-96 0,0 0-20 0,0 0-704 16,0 0-140-16</inkml:trace>
  <inkml:trace contextRef="#ctx0" brushRef="#br0" timeOffset="496582.8849">22252 13634 1335 0,'0'0'59'0,"3"0"13"0,3 0-58 0,-3 0-14 0,3-3 0 0,-1 3 0 16,7-2 32-16,-3-4 3 0,3 1 1 0,0 0 0 16,-3 0 1-16,3-1 1 0,0-2 0 0,0 0 0 15,-3 3-25-15,3 0-5 0,-3-1 0 0,-1 4-8 16,1-1 8-16,-3 1-8 0,0-1 0 0,3 3 0 16,-6 3 10-16,3-1-10 0,-6-2 8 0,3 8-8 15,0-3 0-15,-3 6 8 0,0 0-8 0,-3 2 0 16,3 0 11-16,-6 3-3 0,0 0-8 0,-3 5 12 15,0 0-4-15,0 0-8 0,-2 3 11 0,-1 0-11 16,0 2 28-16,-3 3-2 0,3-2 0 0,0 2 0 16,0 0-7-16,-3 0-2 0,6-2 0 0,3-1 0 15,-3 1 1-15,3-1 0 0,3-5 0 0,3 3 0 0,0-5 6 0,3 2 2 16,3-8 0-16,0 0 0 0,0 0-36 16,3-5-7-16,3 0-2 0,-3 0 0 15,6-5-42-15,-3-3-9 0,3-3-2 16,-3 1-721-16</inkml:trace>
  <inkml:trace contextRef="#ctx0" brushRef="#br0" timeOffset="496919.0232">22656 13602 921 0,'0'0'82'0,"0"6"-66"0,0-6-16 0,0 7 0 15,0-7 213-15,0 8 39 0,-3 0 8 0,1 0 2 16,2-8-174-16,0 8-34 0,2 0-7 0,-2 3-2 16,-2-1-20-16,2 1-4 0,-3 2-1 0,0 0 0 15,0 1-20-15,-3 1 9 0,0 7-9 0,0-4 0 16,0 6 27-16,0 0-2 0,-3 0 0 0,3 2 0 15,0 3-2-15,0-2-1 0,3-4 0 0,0 4 0 16,0-6-22-16,0-2 0 0,0-1 0 0,3-5 8 16,0 3-28-1,0-3-6-15,3-5-1 0,0 0 0 0,-3-8-33 16,0 0-6-16,6 0-2 0,0 0 0 0,3-2-105 16,0-4-22-16</inkml:trace>
  <inkml:trace contextRef="#ctx0" brushRef="#br0" timeOffset="497105.0151">22823 13679 1450 0,'0'0'64'0,"0"0"14"0,0 0-62 15,0 0-16-15,0 0 0 0,0 0 0 0,0 0 102 0,3 11 18 16,-3-4 3-16,0 4 1 0,-3 2-65 0,0 3-13 16,0 3-2-16,-3 2-1 0,3 3-43 0,-6 2-22 0,3 6 2 0,-6 0 1 31,1 5-13-31,-1 0-4 0,0 0 0 0,0 0 0 0,0 2 16 0,0-1 4 0,0-1 0 0,0-3-792 15</inkml:trace>
  <inkml:trace contextRef="#ctx0" brushRef="#br0" timeOffset="498816.1632">22549 14049 1166 0,'0'0'25'0,"0"0"6"0,0 0 1 0,0 0 1 0,0 0-33 0,0 0 0 16,0 0 0-16,0 0 0 0,0 0 44 0,0 0 3 15,0 0 0-15,0 0 0 0,0 0-28 0,0 0-6 0,0 0-1 0,0 0 0 16,0 0 14-16,0 0 2 0,0 0 1 15,0 0 0-15,0 0 19 0,0 0 3 0,0 0 1 0,0 0 0 16,6 0 0-16,-6 0 0 0,6-5 0 0,0 5 0 16,3 0-22-16,-3 0-4 0,3 0-1 0,-3 0 0 15,3 0-13-15,3 0-2 0,-3 0-1 0,3-3 0 16,0 3 3-16,-4 0 0 0,1 3 0 0,3-3 0 16,3 0-12-16,-3 0 0 15,0 0 0-15,-3-3 0 0,3 1 0 0,3-1 0 0,-3 3 0 0,-3-2 0 16,-1-1 0-16,1 3 0 0,0-3 0 0,0 1 0 15,0 2 0-15,-3-3 0 0,3 3 9 0,-3-3-9 16,-6 3 0-16,6-2 0 0,0-1 0 0,0 3 0 16,-6 0 0-16,9-3 0 0,-9 3 0 0,0 0 0 15,6 0 0-15,-6 0-13 0,0 0 5 0,0 0 8 16,6 3-21-16,-6-3 3 0,0 0 1 0,0 0 0 16,0 0-9-16,0 0-2 15,0 0 0-15,0 0-806 0</inkml:trace>
  <inkml:trace contextRef="#ctx0" brushRef="#br0" timeOffset="514118.8978">23201 13957 1324 0,'0'0'59'0,"0"0"12"0,0 0-57 0,0 0-14 0,0 0 0 16,0 0 0-16,0 0 120 0,0 0 22 16,0 0 4-16,0 0 1 0,0 0-70 0,6-6-13 15,-3 1-4-15,0 0 0 0,-3 5-27 0,0-3-5 16,3-2-2-16,-3 5 0 0,0 0 0 0,6-5 0 0,0 2 0 0,-6 3 0 16,9-5-6-16,0 5-2 0,3-3 0 0,0 0 0 15,0 3-18-15,2 0 0 0,1 3 0 0,0-3-9 16,3 0-11-16,-3 0-1 0,0 3-1 0,0-1 0 15,0-2-29 1,-1 3-5-16,-2-3-2 0,0 0-567 0,-3 0-114 0</inkml:trace>
  <inkml:trace contextRef="#ctx0" brushRef="#br0" timeOffset="515095.3179">23794 13727 1177 0,'0'0'52'0,"0"0"11"0,0 0-51 0,0 0-12 0,-3 5 0 0,3-5 0 16,0 0 12-16,0 0 0 0,0 0 0 0,-6 5 0 16,0-2 15-16,3-1 2 0,-3 4 1 0,3-4 0 15,3-2-13-15,-3 8-2 0,-3 0-1 0,3 0 0 16,0 0 5-16,3 5 1 0,-6 1 0 0,3 1 0 15,0 1 8-15,3 3 1 0,0-1 1 0,0 4 0 16,0-1-30-16,3-3 0 0,0 1 0 0,0-3 0 16,0 0 14-16,3-3-3 0,0-3-1 0,0 1 0 15,-3-3 18-15,3-3 4 0,0 3 1 0,0-5 0 16,-1-1 0-16,-5-2 0 0,9 0 0 0,-3-2 0 16,3-4-9-16,-3 1-3 0,3-5 0 0,3-4 0 0,0-2-9 15,0-5-3-15,0 0 0 0,3-3 0 16,-3 1-9-16,2-1 0 0,-2 0 0 0,0-3-11 0,-3 4-8 15,3-4-1-15,0 1-1 0,-3 2 0 0,0 0 7 16,-3 0 2-16,0-2 0 0,0 2 0 16,-3 3 12-16,0 2 12 0,0 1-3 0,-6 2 0 15,0 3 34-15,-3-1 6 0,0 4 2 0,-3 2 0 0,-3 3-2 0,0-3 0 16,0 8 0-16,-3 0 0 0,0 2-17 0,4 6-4 16,-10 0-1-16,3 5 0 0,0 3-41 0,3 3-8 15,-6-1-2-15,3 1 0 16,1 2-124-16,2 0-24 0,0 0-6 0,0 3-1 15</inkml:trace>
  <inkml:trace contextRef="#ctx0" brushRef="#br0" timeOffset="515301.7717">23993 13944 1094 0,'0'0'97'0,"3"5"-77"0,-3-5-20 0,9 8 0 16,-6-3 243-16,3 0 45 0,-6-5 8 0,3 8 3 15,3-2-235-15,-3 2-46 0,0-3-10 0,-3 3-8 32,0-3-84-32,0-5-23 0,0 0-5 0,0 8-749 0</inkml:trace>
  <inkml:trace contextRef="#ctx0" brushRef="#br0" timeOffset="515981.5547">24371 13544 115 0,'0'0'10'0,"0"0"-10"0,0 0 0 0,0 0 0 0,0 0 304 0,0 0 58 16,0 0 12-16,0 0 2 0,0 8-215 0,0-8-43 15,-3 8-9-15,-3 0-1 0,3-3-45 0,-3 3-9 0,3 0-2 16,-3 0 0-16,0 3-21 0,0-4-5 16,3 4-1-16,0 0 0 0,-6 2-5 0,3 0-2 0,3 3 0 0,0-3 0 15,-2 6-18-15,2-3 10 0,3-1-10 0,-3 4 8 16,3-3-8-16,0 0 0 0,0 2 0 0,0-2 0 16,3 0-23-16,0-3 3 0,-3 0 1 15,3-2 0 1,-1 0-43-16,4-3-9 0,-3 0-1 0,0-3-1 15,-3-5-130-15,3 5-25 0,-3-5-6 0,12 0-1 0</inkml:trace>
  <inkml:trace contextRef="#ctx0" brushRef="#br0" timeOffset="516169.5639">24478 13655 1602 0,'0'0'71'0,"0"0"14"0,-3 8-68 0,0-3-17 16,0 1 0-16,-3-1 0 0,3 0 64 15,-3 3 10-15,3-3 2 0,0 6 0 0,-3-3-50 0,0 3-10 16,-2 2-1-16,2 3-1 0,-3 2-29 0,0 3-5 16,0-2-2-16,0 5 0 0,3 0 6 0,-6 2 2 15,3 0 0-15,-3 4 0 16,6-4-30-16,-3-2-7 0,-3 0-1 0,3-1 0 0</inkml:trace>
  <inkml:trace contextRef="#ctx0" brushRef="#br0" timeOffset="517283.5811">24657 13629 806 0,'0'0'72'0,"0"0"-58"0,0 0-14 0,0 0 0 0,0 0 149 15,3-6 27-15,-3-2 6 0,-3 3 1 0,3 5-94 0,0-5-18 16,-3-6-4-16,0 6-1 0,0 0-28 0,0-1-6 16,0 1 0-16,-3 0-1 0,3 0-1 0,-3 2 0 15,0 0 0-15,6 3 0 0,-6-2 6 0,0 2 0 16,-3 0 1-16,3 0 0 0,0 2-29 0,0 1-8 16,0 0 0-16,0 2 0 0,0 0 0 0,-2 3-13 15,2 3 3-15,0-1 1 16,3 6-32-16,-3 0-7 0,3 0 0 0,0 2-1 15,0 4-24-15,3-1-5 0,0 3-1 0,0-1 0 16,0 4-3-16,3-1-1 0,0 3 0 0,0-2 0 16,-3 2-89-16,3 0-17 0,6-3-4 0,-3-2-1 0,-3-3 137 15,2 1 27-15,-2-4 6 0,3 1 0 0,-3-3 225 0,3-3 45 16,-6-3 9-16,0 4 1 0,6-6-144 0,-3 2-30 0,-6-5-6 16,3-5 0-16,0 0-28 0,0 0-6 0,0 0-1 0,-6 6 0 15,-3-4-41-15,3-2 0 0,6 0-11 0,-6-2 3 31,1-1-25-31,-1 0-5 0,3-2-1 16,0 0 0-16,-3 0 39 0,3-3 0 0,3 0 0 0,0-3 0 0,0 0-12 0,3 1 12 16,3-6-12-16,-3 0 12 0,3-2-13 0,0 2 5 0,-4-3 8 0,4 1-13 15,3-1 13-15,0-2 0 0,-3 3 0 0,0-1 0 16,0-2 0-16,3 2 0 0,-3 1 0 0,0 2-9 16,0 0 25-16,0 0 4 0,3-2 2 0,-3 4 0 15,0-1 14-15,-3 1 2 0,3 1 1 0,0 0 0 16,-3 2-9-16,0-2-2 0,0 5 0 0,0-2 0 15,-3 2 12-15,0 2 1 0,0-2 1 0,0 3 0 16,-3 0-2-16,3-1-1 0,-3-1 0 0,0 1 0 16,-3 1-22-16,3 2-4 0,-3-2-1 0,0 0 0 15,0 2-54-15,3 3-11 0,-6 0-3 16,0 0-579-16,0 0-116 0</inkml:trace>
  <inkml:trace contextRef="#ctx0" brushRef="#br0" timeOffset="533909.2136">18474 15491 979 0,'0'0'87'0,"0"0"-70"15,0 0-17-15,3 8 0 0,0 0 206 0,3 0 38 16,6-3 7-16,-3 1 1 0,0 2-155 0,0-3-31 15,6 0-6-15,-3 1-2 0,0-4-11 0,3 1-3 16,-6 0 0-16,2-1 0 0,1 1-36 0,-3-3-8 16,-3 2 0-16,-6-2 0 0,0 0-10 0,0 0-2 15,0 0 0-15,0 0 0 16,0 0-96-16,-6 6-19 0,0-1-4 0</inkml:trace>
  <inkml:trace contextRef="#ctx0" brushRef="#br0" timeOffset="534103.2888">18337 15748 288 0,'0'16'12'0,"0"-11"4"0,0 3-16 0,0-3 0 0,3 1 0 0,0-1 0 16,0-2 388-16,3-1 74 0,0 1 15 0,3 0 3 16,0-6-366-16,3 3-74 0,3-3-14 0,3 1-3 15,-3-4-23-15,3 1 9 0,5-3-9 0,-2 0 0 16,-3 3 0-16,3-3 0 0,0 3 0 0,0-1 0 15,-1 1-107-15,-2 0-18 0,0-1-4 0</inkml:trace>
  <inkml:trace contextRef="#ctx0" brushRef="#br0" timeOffset="534561.2764">18465 14272 1540 0,'0'0'68'0,"0"0"15"0,0 0-67 0,0 0-16 0,0 0 0 0,0 0 0 15,0 0 91-15,0 0 14 0,-3 5 3 0,3-5 1 16,0 0-53-16,0 0-10 0,-5 5-2 0,2 1-1 15,0 1-27-15,3 4-4 0,0 5-2 0,0 2 0 16,0 6-10-16,0 5 0 0,3 3 0 0,-3 0 0 16,3 5 0-16,0 0 0 0,-1 0 0 0,1 5 0 15,0 1 11-15,0-1-3 0,0 3-8 0,0-3 12 16,0 3-32 0,0-2-6-16,-3-4-2 0,0-4-900 0</inkml:trace>
  <inkml:trace contextRef="#ctx0" brushRef="#br0" timeOffset="535164.2903">19147 15552 2026 0,'0'0'90'0,"0"0"18"0,0 0-86 0,-6-2-22 0,0 2 0 0,0-3 0 16,0 0 39-16,0 3 3 0,3-2 1 0,-3-1 0 0,0 0-15 0,-2 3-2 15,2 0-1-15,0 0 0 0,-3 0-14 0,0 0-3 16,3 3-8-16,-3 2 12 0,0 1 0 0,0 4 0 16,0 1 0-16,0 2 0 0,-3 3-12 0,6 2 9 15,0 6-9-15,3 0 8 0,-3 0-8 0,6 2 0 16,0 3 0-16,6-2 0 0,-3-3 0 0,6-1-9 15,0 1 9-15,3-3-10 0,0-2 10 0,0-1-12 16,6-4 12-16,-3-4-12 0,0-2 4 0,2 0 0 16,4-3 0-16,-3-2 0 0,0-3 8 15,0-3 0-15,0-2-9 0,-3 0 9 0,2-3 0 16,1-5 0-16,-3-1 8 0,3-4-8 0,-3-1 17 0,0 1-1 16,0-3-1-16,0 0 0 0,-4-3 9 0,1 0 3 15,-3 0 0-15,3 3 0 0,-3-3 1 0,-3 6 0 16,-3-1 0-16,0 1 0 0,0 2-2 0,-6 0 0 15,0 0 0-15,-3 3 0 0,0 0-14 0,0 2-2 0,-6 0-1 16,3 1 0-16,-3 2-9 0,-2 0-9 0,-1 0 9 0,0 5-13 31,-3-2-13-31,0 2-2 0,-3 3-1 0,3 0 0 16,-5 0-115-16,2 6-24 0,0-1-4 0</inkml:trace>
  <inkml:trace contextRef="#ctx0" brushRef="#br0" timeOffset="535379.714">19564 15859 2214 0,'0'0'98'0,"0"5"20"0,3 1-94 0,0-1-24 16,-3-5 0-16,0 0 0 0,0 0 44 0,6 3 4 15,-6-1 0-15,0-2 1 0,0 0-49 0,0 0 0 16,0 0-16-16,0 0 4 16,0 0-133-16,0 0-27 0,0 0-4 0</inkml:trace>
  <inkml:trace contextRef="#ctx0" brushRef="#br0" timeOffset="536316.5072">20010 15539 115 0,'0'0'10'0,"0"0"-10"0,0 0 0 0,0 0 0 0,0 0 346 0,0 0 67 0,0 0 14 0,0 0 2 0,-6 3-273 16,6-3-56-16,-3 2-10 0,-3-2-2 0,0 0-34 0,-2 0-6 16,2-2-2-16,0 2 0 0,-3 0-34 0,0 2-12 15,0-2 9-15,0 0-9 0,3 3 0 0,-3 0 8 16,-3 5-8-16,0-3 0 0,6 3 18 0,-6 0-2 15,0 2 0-15,1 3 0 0,-1 1-7 0,3 2-1 16,0 5-8-16,3 0 12 0,-3 5-12 0,3 1-12 16,0-1 3-16,3 1 0 0,0-3-4 0,3-1-1 15,3 1 0-15,0-5 0 0,3 2-1 0,0-5 0 16,0-3 0-16,3 0 0 0,0-5 4 0,3 0 1 16,0-3 0-16,2-5 0 0,1 0 10 0,0-5 0 15,0 0 8-15,0-3-8 0,3-3 20 0,0-2-1 0,0-3 0 16,-1-2 0-16,-2-1 7 0,3-2 2 15,-3-3 0-15,0 0 0 0,0 1-11 16,0-1-1-16,-3 0-1 0,-1 3 0 0,-2 0 1 0,0 2 0 16,0 1 0-16,-6-1 0 0,3 6-5 0,-6 0-1 0,0 2 0 15,0 0 0-15,-3 1-10 0,-3 5 0 0,0-3 0 16,-6 0 0-16,0 2-21 0,1 4-3 16,-10-1-1-16,3 3 0 15,0 0-89-15,-3 0-18 0,0 5-3 0,3 1-756 0</inkml:trace>
  <inkml:trace contextRef="#ctx0" brushRef="#br0" timeOffset="536760.1024">20245 15505 403 0,'0'0'36'0,"0"0"-36"16,0 0 0-16,6 0 0 0,3-6 281 0,0 4 50 16,3-1 9-16,0 0 3 0,0 3-234 0,3-2-46 15,0 2-10-15,0 0-1 0,2 0-38 0,4 2-14 16,-3-2 11-16,3 0-11 0,-6 3 0 0,6 0 0 15,-3-1 0-15,-1-2 0 0,1 6 0 0,-3-4 19 0,3 4-3 0,-3-4 0 16,0 3 33-16,-3 1 7 0,0-1 0 0,3 0 1 16,-7 1-1-16,1 2-1 0,-3-3 0 0,3 3 0 15,-6 2-23-15,3 1-5 0,-3 0-1 0,-3-1 0 16,0 3-26-16,0 3 0 0,-3 0 0 0,0 3 0 16,0 4 24-16,-3-1 7 0,0 1 1 15,0 4 0-15,0-3-32 0,-2 0 0 0,2 2 0 0,-3 0 0 16,3-2 0-16,0-3 0 0,0 3 0 0,0-3 0 31,-3-2-16-31,6-3-10 0,-3-3-2 0,3 0 0 16,-3-2-140-16,0-3-29 0,0-3-6 0,-3-5-1 0</inkml:trace>
  <inkml:trace contextRef="#ctx0" brushRef="#br0" timeOffset="536936.149">20406 15679 2714 0,'0'0'60'0,"0"0"12"0,0 0 2 0,3 6 2 0,6-4-60 0,3 1-16 16,0-1 0-16,6-2 0 0,0 0 18 0,2-2 1 15,4-1 0-15,0-2 0 0,0-3-19 0,0 0 0 16,3-3 8-16,-1 1-8 16,-2-1-49-16,0 1-14 0,3-4-2 0,-6 6-1109 0</inkml:trace>
  <inkml:trace contextRef="#ctx0" brushRef="#br0" timeOffset="685547.3818">8411 11888 1371 0,'0'0'60'0,"0"0"14"0,0 0-59 0,0 0-15 0,0 0 0 0,9-3 0 16,-3 3 45-16,2-3 7 0,-2 1 0 0,0-1 1 16,3 3-28-16,-3-2-5 0,3 2-2 0,0 0 0 15,0 0-6-15,3 0-2 0,0-3 0 0,0 3 0 16,3 0-10-16,0 3 0 0,-1-3 0 0,4 2 0 15,3-2 0-15,0 0 0 0,-3 3-12 0,3-1 12 16,2 1 0-16,1 0 0 0,-3-1 0 0,3 6 0 16,0-5 0-16,3 0 10 0,-1 2 1 0,1-2 0 15,6-1 23-15,0 3 5 0,2-2 1 0,-2 2 0 16,3 1 12-16,2-4 4 0,1 4 0 0,0-1 0 16,0-2-31-16,-1-1-5 0,4 4-2 0,3-4 0 0,2 1 4 0,4-1 1 15,-1 1 0-15,-2-3 0 0,0 0-8 0,2 0-2 16,-2-3 0-16,-1 1 0 0,4-1 7 0,0 1 2 15,-1 2 0-15,-2-6 0 0,3 4-22 16,-1-1 8-16,-2 0-8 0,-1-2 0 0,1 2 0 0,3 1 9 16,-4-1-9-16,7 0 0 0,2 1 9 0,4 2-9 15,-7 0 0-15,1 2 9 0,0-2-9 0,-1 3 12 16,1-3-12-16,-1 0 12 0,7 0-12 16,-4 3 10-16,-2-1-10 0,-3 1 10 0,-1-3 4 15,-2 3 1-15,-4-3 0 0,4 0 0 0,-6 0 9 0,5 0 1 16,-2 0 1-16,0-3 0 0,-1 0-8 0,-2 3-2 15,-3-2 0-15,-7-1 0 0,4 3 3 0,-3 0 0 16,0 0 0-16,-4 0 0 0,-2 3 1 0,3-1 0 16,-3 1 0-16,0 0 0 0,-4-1-20 0,1 4 0 15,-3-4 0-15,-3 4 0 16,-3-1-19-16,0 0-10 0,-6 3-3 0,-3-3-754 0,-1 3-151 0</inkml:trace>
  <inkml:trace contextRef="#ctx0" brushRef="#br0" timeOffset="687112.9409">10000 11602 748 0,'0'0'33'0,"-6"-3"7"0,0 6-32 0,3-3-8 15,-3-3 0-15,3 3 0 0,-3-2 148 0,3 2 28 16,-3 0 6-16,6 0 1 0,0 0-112 0,-3-3-23 16,-2 3-4-16,-4 0 0 0,3 0-30 0,-3 3-6 15,0-3 0-15,0 2-8 0,-3 1 15 0,3 0-4 16,3-1-1-16,-3 4 0 0,0-1-10 0,0 0 0 16,3 3 0-16,0 3 0 0,0 2 0 0,6 0 0 15,-3 3 0-15,6 3 0 0,0-4 0 0,0 4 0 16,3-1-9-16,0 1 9 0,3-1 0 0,0 1 0 15,0-3-8-15,3-3 8 0,3 0 0 0,-6-2 0 16,0-3 0-16,0-3 0 0,3 0 0 0,-1-2 11 16,4-3-11-16,-3 0 10 0,3-5 7 0,-3 0 2 0,0-1 0 15,0-4 0-15,0-1 7 0,0 0 2 0,-3-2 0 0,2 0 0 16,-2 2-8-16,-3-2 0 0,0 0-1 0,0 0 0 16,-3 0-7-16,-3-1-2 0,3 1 0 0,-3 0 0 15,0 2 2-15,-3-2 1 0,0 2 0 0,0-2 0 16,-3 3-25-16,-3-4-4 0,3 4-2 0,-2 2 0 15,-4-5-133-15,3 5-26 0,-15-11-6 16,6 3-1-16</inkml:trace>
  <inkml:trace contextRef="#ctx0" brushRef="#br0" timeOffset="688300.8738">9807 11660 986 0,'0'0'44'0,"0"0"8"0,0 0-41 0,-3 5-11 0,3-5 0 0,0 0 0 15,-3 8 19-15,3-8 1 0,0 6 1 16,0-6 0-16,0 0-11 0,0 0-2 0,0 0-8 0,0 0 12 16,0 0 8-16,0 0 2 0,0 0 0 0,0 0 0 15,0 0 10-15,0 0 3 0,0 0 0 0,0 0 0 16,0 0 5-16,0 0 2 15,0 0 0-15,0 0 0 0,0 0-4 0,0 0-1 0,0 0 0 0,0 0 0 16,-6 0-21-16,6 0-4 0,0 0 0 0,0 0-1 16,0 0-3-16,-3 0-8 0,-3-3 12 0,6 3-4 15,0 0-8-15,0 0 0 0,-6 0 0 0,3-3 8 16,0 1 4-16,3 2 1 0,-3-3 0 0,3 3 0 0,-3-5 2 16,0 2 0-16,3 3 0 0,-6-5 0 0,3 0 2 0,0-1 1 15,3 6 0-15,-3-5 0 0,0 0-18 0,-3-1 0 16,3 1 0-16,0 0-9 0,0 0 9 0,-3-1 0 15,3 1 0-15,0 0 0 0,0 2 0 0,-3-2 0 16,0-1 0-16,3 4 0 0,-2-3 0 0,-1 2 0 16,3 0 10-16,-3-2-10 0,0 0 13 0,0-1-3 15,0 1-1-15,-3 0 0 0,0-1 4 16,0 4 1-16,0-3 0 0,3-3 0 0,-3 2-14 16,0-2 9-16,0 0-9 0,0 3 8 0,0-3-8 15,-2 0 0-15,2 0 0 0,-3 0 8 0,0 0-8 16,0 1 0-16,3 1 0 0,-6-2 0 0,3 0 0 0,-6-2 0 15,3 2 0-15,-2 0 0 0,2 0 0 0,0 0 0 16,-3 3 12-16,3-3-4 0,0 0-8 0,0 3 10 16,-3 2-10-16,4-5 10 0,-1 0-2 0,0-3-8 15,0 6 12-15,0-3-4 0,3 0 0 0,-6 0-8 0,6 0 12 0,-3 0-4 16,-2 1 4-16,2-1 1 0,-3 2 0 0,3-2 0 16,0-2-13-16,-3 2 9 0,3 0-9 0,-2-3 8 15,2 3-8-15,-3 0 0 0,3 1 9 0,0-1-9 16,0-3 0-16,0 3 0 0,-3 3 0 0,3-3 0 15,1 3 0-15,-1-1 0 0,3 1 0 0,-3 0 0 16,0-1-9-16,3 1 9 0,-3-3-10 0,3 3 10 16,-3 0-10-16,4-1 10 0,-1-2-10 0,0 0 10 15,0 3 0-15,0-3-9 0,-3 0 9 0,3 0 0 16,0 0 0-16,0 0 0 0,0 0 0 16,-2 1 11-16,2-4-3 0,-3 3 0 0,0-3 0 0,0 4 0 15,0-1-8-15,3-3 10 0,0 0-10 0,-3 1 10 16,1 2-10-16,-1-3 0 0,0 3 0 0,3 0 8 15,-3-2-8-15,0 2-9 0,0 0 9 0,3 0-13 16,-3 0 4-16,4 0 1 0,-1 3 0 0,0-3 0 16,3 0 8-16,-3-3 0 0,0 3 0 0,3-2-8 0,0 2 8 15,-3 0 0-15,0 0 0 0,0-3 0 0,3 4 0 0,1-4 0 16,-1 3 0-16,-3 0 0 0,0 0 0 0,3 0 0 16,0-2 0-16,-3 2 0 0,-6 0 0 0,6 0 0 15,3 0 0-15,-3 0 0 0,-5 3 0 0,5-3 0 16,0 0 0-16,0 0 0 0,-3 3 0 0,3-3 0 15,0 2 0-15,3-2 0 0,3 3 0 0,0 0-10 16,-6 0 10-16,6-3-10 0,3 2 10 0,-2-2 0 0,-4 3 0 16,0 0-8-16,3-1 8 0,0 1 0 0,-3 0 0 15,3 0 0-15,-3-1 0 0,3 4-8 16,3-4 8-16,-3 1 0 0,-6 0 0 0,6-3 0 0,3 3 0 16,0 2 0-16,-9-2 8 0,6-1-8 0,6 1 8 15,-3 0-8-15,-6 2 0 0,4 0 8 0,2-2-8 16,3 5 0-16,0 0 0 0,-3-2 0 15,-3-1 0-15,3 0 0 0,3 3 0 0,0 0-13 0,-6-2 5 0,3-1 8 16,3 3-14-16,0 0 5 0,-9 3 1 0,6-3 0 16,3 0-7-16,0 0-1 0,0 0 0 0,-6 5 0 15,0-5-18 1,6 0-4-16,0 0-1 0,0 0 0 0,-6 3-101 0,6-3-21 16</inkml:trace>
  <inkml:trace contextRef="#ctx0" brushRef="#br0" timeOffset="689549.7433">7652 10279 115 0,'0'0'0'0,"0"0"10"0,-9 3-10 0,6-1 0 15,3-2 0-15,-3 6 0 0,-6-4 267 0,3 1 51 0,6-3 10 16,6 8 3-16,-9 0-239 0,0 0-48 0,3 2-10 0,3 1-2 16,3 2-11-16,-3-2-2 0,0-1-1 0,3 1 0 15,3-1 8-15,-3 4 2 0,-9-6 0 0,0 0 0 16,6 0-6-16,3-3-1 0,2 3 0 0,1-3 0 15,3 0-5-15,0 1-2 0,-3-4 0 0,0 1 0 16,-3 0 7-16,3-3 2 0,3 0 0 0,-3-3 0 16,-9 3-9-16,9-5-2 0,6-1 0 0,-3-2 0 15,-4 3 4-15,4-3 1 0,0-2 0 0,0-1 0 16,-3-2-5-16,0 2 0 0,0-2-1 16,0 2 0-16,6-2-11 0,-6 3 10 0,-9-1-10 0,6 0 10 15,3 1-10-15,-3-1 8 0,-6 3-8 0,0-2 8 16,0 2 8-16,0 0 0 0,-3-3 1 0,-3 3 0 15,0 3 14-15,0-3 2 0,3 0 1 0,-6 0 0 16,0 0 7-16,-3 3 2 0,0 0 0 0,-3-1 0 0,-3 4-12 16,3-1-3-16,1 0 0 0,-1 1 0 0,-3 2-28 0,0 5 0 15,0-2 0-15,0 5 0 16,6 5-91-16,-3 3-14 0,-8 5-3 0,5 5-851 16</inkml:trace>
  <inkml:trace contextRef="#ctx0" brushRef="#br0" timeOffset="700799.0102">7803 10120 57 0</inkml:trace>
  <inkml:trace contextRef="#ctx0" brushRef="#br0" timeOffset="701575.6954">7771 10136 338 0,'0'0'15'0,"0"0"3"0,0 0-18 0,0 0 0 0,0 0 0 0,0 0 0 16,0 0 44-16,0 0 6 0,0 0 1 0,0 0 0 15,0 0-17-15,0 0-3 0,0 0-1 0,0 0 0 16,0 0 6-16,0 0 2 0,0 0 0 0,0 0 0 16,0 0 3-16,0 0 1 0,0 0 0 0,0 0 0 15,0 0-8-15,0 0-2 0,0 0 0 0,0 0 0 16,3-2-8-16,-3 2-3 0,0 0 0 0,6-6 0 15,0 1-1-15,-3 0-1 0,-3-1 0 0,3-2 0 0,5 3 2 16,1-3 1-16,-6 0 0 0,3 3 0 0,-3-3-3 0,3 0-1 16,-3-2 0-16,0 2 0 0,0 2-18 15,0-4 10-15,3 2-10 0,0-3 8 16,-3 1-8-16,0-1 0 0,3 0 0 0,0-4 8 16,-6 1-8-16,3 1 0 0,6-3 0 0,0 3 0 0,-6-3 0 15,3 0 0-15,0-2 0 0,3-1 8 0,-3 1-8 16,-1-3 8-16,1 2-8 0,0-2 8 0,6 0-8 15,-3 2 12-15,-6 1-12 0,3-4 12 0,6 1-12 16,-3 0 8-16,-3-3-8 0,3 1 8 0,0-4-8 0,0 3 0 16,0 0 0-16,-3 1 8 0,0-1-8 0,2 0 0 15,7 0 0-15,-6 3 8 0,-6-3-8 0,3 3 0 16,6 0 0-16,-3 2 8 0,-3-4 2 0,3 1 0 16,0 1 0-16,0 0 0 0,3 0-2 0,-3 0 0 0,-3 0 0 0,3 2 0 15,-1-5-8-15,1 3 0 0,-3 0 0 0,3 0 8 16,0-3-8-16,-3 5 0 0,0-2 0 0,-3 3 0 15,3-3 10-15,0 5-10 0,0-3 12 0,0 3-12 16,-3 0 12-16,3-2-12 0,0 2 12 16,0 0-12-16,-3 3 12 0,0-3-12 0,6 0 12 0,-6 0-12 15,3 0 8-15,-3 0-8 0,2 1 0 0,1-1 0 16,0 0 8-16,-3 0-8 0,3-3 12 16,-3 1-12-16,3 2 10 0,0 3-10 0,-3-6 8 0,3 6-8 15,-3-3 10-15,3 3-10 0,-3-3 12 0,-3 3-12 16,6 0 9-16,-3 2-9 0,3-2 0 0,-6 2 9 15,3-2-9-15,0 2 8 0,0-2-8 0,0 3 8 16,0-1 6-16,0-2 1 0,3 2 0 0,-3-2 0 16,0 0-2-16,0 2 0 0,0-2 0 0,3 2 0 15,-3-2-5-15,0 0 0 0,2 0-8 0,-2 2 12 0,0 1-4 16,0-1 0-16,0-2-8 0,0 2 12 0,0 1-4 0,0-1-8 16,0-2 11-16,0 5-11 0,0-3 8 15,0 3-8-15,0-2 0 0,0-1 0 0,0 1 8 0,0-1-8 16,0 3 12-16,0 0-12 0,0 0 8 0,-3 3-8 15,3 0 0-15,-3 5 0 0,0-6 0 0,0 6 0 16,0-5 8-16,0 5-8 0,0 0 0 0,3-5 0 16,-3 5 0-16,3-6 0 0,-3 6 0 0,0-5 0 15,0 5 0-15,0 0 0 0,0 0 0 0,0 0 0 16,6-5 0-16,-6 5 0 0,3-3 0 0,-3 3 0 16,0 0 0-16,0 0 0 0,0 0-17 0,0 0-1 15,6-2 0-15,0 2-519 16,0 5-104-16</inkml:trace>
  <inkml:trace contextRef="#ctx0" brushRef="#br0" timeOffset="706644.9617">8548 8125 331 0,'0'0'14'0,"0"0"4"0,0 0-18 0,0 0 0 0,0 0 0 0,0 0 0 15,0 0 30-15,0 0 2 0,0 0 1 0,0 0 0 16,0 0-15-16,0 0-3 0,0 0-1 0,0 0 0 16,0 0-4-16,0 0-1 0,0 0 0 15,0 0 0-15,0 0 9 0,0 0 2 0,0 0 0 16,0 0 0-16,0 0 16 0,0 0 4 0,0 0 1 0,0 0 0 16,0 0-1-16,0-2-1 0,0 2 0 0,0 0 0 15,0 0-17-15,0 0-3 0,0 0-1 0,0 0 0 16,-3-6 2-16,3 6 1 0,0 0 0 0,0 0 0 15,0 0-1-15,0 0-1 0,0 0 0 0,0 0 0 0,0 0-7 0,0 0-2 16,0 0 0-16,0 0 0 0,0 0 7 0,0 0 2 16,0 0 0-16,0 0 0 0,0 0-3 0,0 0 0 15,0 0 0-15,0 0 0 0,0 0 2 0,6 3 0 16,-1 5 0-16,1 0 0 0,3 3 0 0,3-4 0 16,0 4 0-16,6 5 0 0,0 2-5 0,-3 1-1 15,3 2 0-15,2 3 0 0,-2 0-12 0,0-3 0 16,0 5 0-16,0-4 0 0,-3 1 0 0,3 1 0 15,0 0 0-15,2 2 0 0,-2-2 0 16,0 3 0-16,0-1-8 0,0 3 8 0,0-2 0 16,2-1 0-16,1 1 0 0,0-1 0 0,-6-2 0 0,3 0 0 15,0-3 8-15,0-3-8 0,-3 1 0 0,2-1 9 16,-2-2-9-16,3 0 8 0,-3 0 20 0,0-3 3 16,0 6 1-16,0-3 0 0,3 0-32 0,-7-1 0 15,1-1-11-15,3-1 11 0,-3 5 0 0,0-2 0 0,0 0 0 16,-3 3 0-16,3-3 0 0,-3-3 0 0,0 3 9 0,-3 0-9 15,2-1 0-15,-2 1-8 0,3 0 0 0,-3-3 0 16,-3 1-9-16,3-4-2 0,-3 3 0 0,0-5 0 31,0-2-82-31,0 2-17 0</inkml:trace>
  <inkml:trace contextRef="#ctx0" brushRef="#br0" timeOffset="708838.7539">9345 9237 727 0,'0'0'32'0,"0"0"7"0,0 0-31 0,0 0-8 0,0 0 0 0,0 0 0 16,0 0 56-16,0 0 9 0,0 0 3 0,0 0 0 15,-3 5-22-15,-3-2-4 0,6-3-1 0,-3 2 0 16,0 3-18-16,-3-2-4 0,6-3-1 0,0 5 0 16,-3 3-2-16,3-2 0 0,-3 2 0 0,3 0 0 15,0-1-6-15,3 4-2 0,0 0 0 0,3-1 0 16,-3-2 5-16,3 0 1 0,-3 0 0 0,3-3 0 16,0 3 6-16,0-5 2 0,0 0 0 0,3-1 0 0,-3-2 18 0,0-2 4 15,-6 2 1-15,6 0 0 0,0-3-18 0,3 0-4 16,-3 1-1-16,-3-4 0 0,3 1 3 0,0 2 1 15,0-2 0-15,-3 0 0 0,0-3-5 0,0 3-1 16,2-3 0-16,-2 2 0 0,-3-2-12 0,0 3-8 16,6-3 10-16,-3 3-10 0,-3 0 12 15,0-1-3-15,3 1-1 0,-3 0 0 0,-3-1 6 0,0 1 1 16,3 0 0-16,0 5 0 0,0 0 14 0,-3-3 3 16,-3 1 1-16,6 2 0 0,-5-3-23 0,-1 3-10 15,-6-3 8-15,3 1-8 0,0 2 0 0,0 2 0 16,0 1 8-16,0 0-8 0,0-1 0 15,0 3 0-15,3 1 0 0,0 2 0 0,-3-3-10 0,0 3 10 16,6 0-13-16,-3 2 5 0,3 1 8 0,0 0-10 0,3-1 10 16,0 1-10-16,0-1 10 0,3 1 0 15,0-3-9-15,0-3 9 0,3 0 0 0,0 1-9 16,-6-6 9-16,6 2 0 0,0 4-8 0,-6-6 8 0,9-3 0 0,-3 3 0 16,3-3 0-16,-3 1 20 0,0-1-2 0,3-2-1 15,-3 0-17-15,3-1 0 0,-6 4 0 0,0-4 0 16,-3 1-10-16,6 0-2 0,-3-1-1 0,3 4 0 15,-6-6 13-15,0 3 0 0,0-1 0 0,0 1 10 16,0 0-10-16,-3-1 0 0,6 1 0 0,-6 0 0 16,0 0 0-16,3 2 8 0,-3-2-8 0,3 5 0 15,-3-3 0-15,-3 0 8 0,3 1-8 0,3 2 0 16,0 0 0-16,0 0 0 0,-9-3 0 0,3 3 0 0,3 3 0 0,3-3 0 16,0 0 0-16,-6 5 0 15,3 0 0-15,3-5 0 0,0 6 0 0,0 1 0 0,0 1 0 16,0 0 0-16,0 0 0 0,3 0 0 0,-3-8 0 15,3 6 0-15,3 1 14 0,-6-7-4 0,0 0-10 0,0 0 0 16,6 3 0-16,0 0 0 0,-6-3 0 16,6 2 0-16,-6-2-8 0,9 3 8 15,0-3 8-15,-9 0 7 0,0 0 1 0,0 0 0 0,3-5 0 0,0 2 0 16,3-2 0-16,-6-3 0 0,0 3-2 0,0 5 0 16,0-6 0-16,-3 1 0 0,-3 0-14 0,3-1 0 15,0 1 8-15,-3 2-8 0,-3 1 0 0,0 2-18 16,-3 0 4-16,0 5-945 0</inkml:trace>
  <inkml:trace contextRef="#ctx0" brushRef="#br0" timeOffset="738433.473">1312 1619 1922 0,'0'0'85'0,"0"0"18"0,0 0-83 15,0 0-20-15,-9 0 0 0,9 0 0 0,0 0 28 0,0 0 0 16,0 0 1-16,0 0 0 0,0 0-29 0,9 6 0 16,2 4 0-16,7 3 0 0,-6 1 8 0,9 1-8 15,3 4 0-15,3 5 0 0,-4 2 14 0,7 1-3 16,6 7-1-16,-6-2 0 0,5 8-10 0,7 5 0 0,-3 2 0 15,2 3 0-15,7-5 0 0,-9 8 0 16,2 6 0-16,-2-1-11 0,-6 0-9 0,6 3-1 0,-7-3-1 16,1-5 0-1,3 0-16-15,-6 2-3 0,2-2-1 0,-2 0 0 16,-9-5-18-16,3 2-3 0,-3-5-1 0,-4-5 0 16,-5-14-118-16,3 1-24 0,0 10-5 0,-9-16-1 0</inkml:trace>
  <inkml:trace contextRef="#ctx0" brushRef="#br0" timeOffset="738736.2579">1282 2545 2332 0,'0'0'52'0,"0"0"10"0,0 0 2 0,0-2 1 0,0-9-52 0,0 3-13 16,9-5 0-16,6 0 0 0,2-8 21 0,1 2 2 16,9-7 0-16,3-1 0 0,-3 3 9 0,5-7 3 15,4 1 0-15,-3-7 0 0,6 6-14 0,-4-4-2 16,10 3-1-16,-3-2 0 0,2-6-18 0,4 3 0 16,-3 3 8-16,-1-6-8 0,1 3-9 15,-4 3-6-15,-5 2-1 0,6 6 0 16,-3-6-42-16,-7 5-9 0,1 1-1 0,-3 2-1 15,0 3-102-15,-4 0-20 0,-2 5-4 0,-3 0-634 0</inkml:trace>
  <inkml:trace contextRef="#ctx0" brushRef="#br0" timeOffset="739122.8592">1100 1982 1958 0,'0'0'174'16,"0"0"-139"-16,0 0-35 0,0 0 0 16,0 0 40-16,12 2 2 0,0-2 0 0,6 0 0 0,3-2-42 0,6 2 0 15,-4 2 0-15,7-4 0 0,3 2 15 0,6 0 4 16,-1 0 1-16,4 0 0 0,0 0-5 0,5 0-1 16,-5 0 0-16,8 0 0 0,1 0-14 0,0 2 0 15,8 4 8-15,-5-1-8 0,-1 3 0 0,4 0 0 16,-6 2 0-16,2 4 0 15,4-6-27-15,2 5-1 0,-2 5-1 16,-1-4 0-16,-5-1-127 0,-1 0-24 0,-5 0-6 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09T14:22:31.58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16498 8821 115 0,'0'0'10'0,"-3"3"-10"16,3-3 0-16,-6 8 0 0,0-3 197 0,0 0 38 16,3 1 7-16,3-6 2 0,0 0-155 0,-6 5-30 15,6-5-7-15,0 0 0 0,0 0-29 0,0 0-6 16,0 0-1-16,0 0 0 0,0 0 10 0,0 0 2 16,9 3 0-16,-3-3 0 0,0-3-5 0,6 0-1 15,-3 1 0-15,3-4 0 0,-3-2-10 0,6-2-1 16,-4-1-1-16,1-2 0 0,-3 0-10 0,3-3 8 15,6 0-8-15,-6-2 8 0,0-1-8 0,3 1 0 16,0-4 0-16,0 1 8 0,-1-3-8 0,1 1 0 16,-3-1 0-16,0 0 0 0,6 0 0 0,-6 0 0 0,-3 0 0 15,0 3 0-15,6 0-9 0,-6 0 9 0,-3 2-12 0,-1 1 12 16,1 2-8-16,0 0 8 0,0 3 0 0,-6 0 0 16,0 2 0-16,0 6 0 0,0 0 0 0,-3 2 0 15,-6 0 12-15,3 6 2 0,6-3 1 0,-5 5 0 16,-13 3 2-16,6 5 1 0,6 1 0 0,-3-1 0 15,-3 5-18-15,0 4-16 0,-3 1 4 0,3 4 0 16,3-1 24-16,-3 1 4 0,4 2 2 0,-1 3 0 16,3-1 16-16,0 1 3 0,0 0 1 15,0-3 0-15,6 0-7 0,0-3-2 0,0-2 0 0,3 0 0 16,0-3-20-16,3-2-9 0,0-3 8 0,0-3-8 16,0-3-20-16,2 1-8 0,7-6-3 0,-3-2-495 15,-6-3-99-15</inkml:trace>
  <inkml:trace contextRef="#ctx0" brushRef="#br0" timeOffset="402.2072">16802 9099 1382 0,'-24'0'123'0,"18"0"-99"0,6 0-24 0,0 0 0 16,0 0 101-16,0 0 15 0,0 0 4 0,0 0 0 15,6 0-72-15,-6 0-15 0,0 0-2 0,6-8-1 16,6 3-22-16,-3-6-8 0,-6 3 0 0,2 0 9 15,10 0-9-15,-9 3 0 0,0-5 0 0,-3 2 0 16,3 2-26-16,0 1 2 0,0 0 1 0,-6 5 0 31,0 0-3-31,0 0-1 0,0 0 0 0,0 0 0 0,-3 8 11 0,3 8 3 0,3-1 0 0,0 9 0 16,-6 5 29-16,0 3 7 0,3 2 1 0,0 1 0 16,-3 2 8-16,0 3 3 0,-3-6 0 0,6 0 0 15,3 1-35-15,0-6 0 0,-3-3 0 0,6-4-844 16</inkml:trace>
  <inkml:trace contextRef="#ctx0" brushRef="#br0" timeOffset="1302.8287">18689 5988 1094 0,'0'0'48'0,"0"0"11"0,0 0-47 0,0 0-12 0,0 0 0 0,0 0 0 15,3-6 120-15,0 1 23 0,0 2 4 0,3 1 1 16,-3-4-95-16,3 1-18 0,-1 2-4 0,1-2-1 15,3 2-11-15,-3 1-3 0,0-6 0 0,3-3 0 16,0 1-7-16,3 2-1 0,-3-3-8 0,3 1 12 16,0-1-12-16,0 0 0 0,3-2 0 0,-4 0 0 15,1 0 0-15,3 0-12 0,-3-1 3 0,3-2 0 32,-3 1-23-32,3-4-5 0,-3-2-1 0,0 5 0 0,0-10 20 0,-4 4 4 0,-2 1 1 0,3-5 0 15,-3 5 13-15,0-3-11 0,0 0 11 0,-3 3-10 16,-3 0 1-16,0-1 0 0,0 1 0 0,-3 5 0 15,-3 1 9-15,-3 1 0 0,3 1-9 0,0 0 9 16,0 5 0-16,-2 3 13 0,-1 5-1 0,-3 0-1 0,3 0-3 16,0 5 0-16,-3 6 0 0,0 2 0 0,0 3 1 0,3 5 0 15,-3 3 0-15,0 2 0 0,3 3-9 0,1 0 8 16,-1-2-8-16,3 2 8 0,0-3 6 0,0-2 1 16,3 3 0-16,0-9 0 0,-3 3 4 0,6-2 1 15,0-1 0-15,0-2 0 0,3 3-7 0,0-9-1 16,0 1 0-16,0-1 0 0,3 1-12 0,3 0-8 15,0-1 8-15,-1-2-13 16,4 5-37-16,0 1-7 0,0-6-2 0,6 5-439 16,-3 0-88-16</inkml:trace>
  <inkml:trace contextRef="#ctx0" brushRef="#br0" timeOffset="1650.6622">19088 5884 691 0,'-6'0'61'0,"6"0"-49"0,-6 0-12 0,3 0 0 15,0 0 193-15,3 0 36 0,-3-5 7 0,0 5 2 16,3 0-113-16,0 0-22 0,0 0-5 0,0 0-1 16,0 0-52-16,0 0-10 0,0 0-3 0,0 0 0 15,0 0-24-15,6-3-8 0,3 3 0 0,0-2 0 16,0 2 0-16,-1 2 0 0,4-2 0 0,0 8-12 15,-3-8-16-15,0 6-4 0,0 2 0 0,0-3 0 16,0 5-1-16,-3-2-1 0,-3 3 0 0,-3-3 0 0,3 2 7 0,-6 4 2 16,0 4 0-16,0-5 0 15,0 3 17-15,-3-2 8 0,0 1-8 0,0 1 8 0,0 0 0 0,0-3 19 16,3 1-3-16,0-4-1 0,0 1 7 0,0-1 2 16,3-2 0-16,3 0 0 0,0 0-24 0,3 0 0 15,0-3 0-15,6-2-8 0,-3 5-6 0,3-8-1 16,3 3 0-16,0-1-504 15,2-4-101-15</inkml:trace>
  <inkml:trace contextRef="#ctx0" brushRef="#br0" timeOffset="2784.2773">22698 6683 1728 0,'0'0'38'0,"0"0"8"0,0 0 2 0,0 0 0 0,6-2-39 0,0-1-9 0,-3 0 0 0,6-2 0 16,0 3 32-16,0-6 5 0,0 0 1 0,0 0 0 15,0-3-15-15,0 1-3 0,-1-4-1 0,4-4 0 16,-6-1-19-16,3 1 0 0,3-6 0 0,-3-3 0 16,-3 1 0-16,3-3-11 0,-3-3 2 0,3 0 0 15,-6 3-7-15,0 0 0 0,0 3-1 0,0 2 0 16,-3-5 4-16,0 5 1 0,-3 3 0 0,3 2 0 15,-3-2-25 1,-3 5-5-16,0 3-1 0,0 2 0 0,-3 4 33 0,3 1 10 0,0 4 0 0,-3-1 0 16,0 8 27-16,0 1 12 0,0 4 2 0,0 1 1 0,-2 5-26 15,2 2-6-15,0 3-1 0,-3 3 0 0,0 3 5 16,0-1 1-16,0 6 0 0,3-1 0 0,3 4-6 0,0 2-1 16,-3 0 0-16,3-3 0 15,0 1 21-15,3-6 4 0,0 3 1 0,3-11 0 0,0 0-26 16,3 0-8-16,3-5 0 0,0-3 0 15,3 0-48-15,0-5-12 0,0-2-4 0</inkml:trace>
  <inkml:trace contextRef="#ctx0" brushRef="#br0" timeOffset="6403.7495">22901 6795 748 0,'0'0'67'0,"-3"0"-54"0,0 0-13 0,3 0 0 16,-6 0 191-16,6 0 35 0,0 0 7 0,0 0 2 16,0 0-131-16,0-3-27 0,-6 0-5 0,6 3 0 15,0-2-24-15,0 2-5 0,0-6-1 0,0 1 0 16,3-3-26-16,-3 3-6 0,3-1-1 0,0 1 0 16,3 0-20-16,-6 5-4 0,6-3-1 0,2 3 0 15,-2-2-29-15,0 4-7 0,3 1 0 0,0 0-1 16,0 4-19-1,-3-1-3-15,3-1-1 0,0 3 0 0,-3 3-13 0,0-3-3 0,3-1-1 0,-3 4 0 0,-3-6 57 0,0 1 11 16,-3-6 2-16,3 8 1 0,-3-1 33 0,0-1 6 16,0-6 2-16,0 8 0 0,-3 0 45 0,0-3 8 15,-3 3 3-15,0-3 0 16,3 0-25-16,-6 3-5 0,3-2-1 0,0 2 0 0,-3-3-17 0,0 0-4 16,3 1-1-16,0-1 0 0,-3 0-4 0,6 0-1 15,3-5 0-15,-3 8 0 0,0-2-8 0,3-6-1 16,-3 8-8-16,6-3 12 0,-3 5-4 0,3-2 0 15,3-2-8-15,0 2 12 0,3 0-2 0,0-1-1 16,0-1 0-16,3-1 0 0,0 0-9 0,0-2 8 16,-6 2-8-16,6 1 8 0,-3-1-8 0,-1-2 0 15,1 2 0-15,-6 0 8 0,0-2 24 0,0 5 5 16,-3-3 1-16,0 3 0 0,-6 0 3 0,-3 0 1 0,1 2 0 16,-4-2 0-16,-3 3-17 0,0-1-3 0,-3 1-1 15,0 2 0-15,-3 1-21 0,0-1-16 0,-5 0 2 0,2 0-631 16,0 0-127-16</inkml:trace>
  <inkml:trace contextRef="#ctx0" brushRef="#br0" timeOffset="7236.6024">22933 9626 1785 0,'-32'13'159'15,"14"-3"-127"-15,-9 1-32 0,-6 2 0 0,-6 0 104 0,-5 3 16 16,-7-2 2-16,-2-1 1 0,-4 0-83 0,-2 0-16 16,-7 3-3-16,-2-3-1 0,-7 3 0 0,1-3 0 15,-1 3 0-15,-5 0 0 0,-3 3 17 0,-1-3 3 0,-5-1 1 16,-3 1 0-16,-1 3-8 0,-5 2-1 16,0 0-1-16,3 0 0 0,-3 6-19 0,2-1-4 0,-2 1-8 15,3 2 12-15,0 0-12 0,2 3 0 0,4-1 0 16,-3 1 0-16,-7 0 8 0,7-3 9 0,3-3 2 0,-3 1 0 15,-1-1-19-15,4-2-9 0,0-5 1 16,5-3 0-16,-2-1 8 0,3-1-8 0,-4-4 8 0,7 1-8 16,3-1-12-16,2 1-1 0,1 0-1 0,8-3 0 31,1 2-25-31,2-2-5 0,4 0 0 0,5 3-1 16,4-3-109-16,5-1-22 0,3-1-4 0,1-1-690 0</inkml:trace>
  <inkml:trace contextRef="#ctx0" brushRef="#br0" timeOffset="7793.1185">18808 10631 1890 0,'0'0'41'0,"-6"3"9"0,0-3 2 0,0 0 1 0,6 0-42 0,-6-3-11 0,0 0 0 0,6 3 0 16,-3-2 42-16,-3-1 6 0,3-2 2 0,3 5 0 15,-3-3-35-15,0 0-7 0,-3-2-8 0,3 3 11 16,0-1-11-16,-3 0 0 0,0 3 0 0,-3 0 0 15,0 3 0-15,-2 0-12 0,-1 4 4 0,0-1 8 16,-6 4-9-16,0-2 9 0,3 0 0 0,-3 3 0 16,3-1 0-16,1 1-8 0,2-3 8 0,-3 2 0 15,-3-2 0-15,3-2 0 0,6-4 0 0,-3 4 0 0,6-1 8 16,0-2-8-16,6-3 0 0,0 0 9 0,0 0-9 0,3 2 0 16,6 1 0-16,3 2 0 0,6-2 0 0,0 2 0 15,9-2 9-15,2 2-9 0,7-2 10 0,-3-1-2 16,0-2-8-16,2 0 12 0,1-2-12 0,3-1-18 15,-4 0 4-15,1-2-603 16,3-5-121-16</inkml:trace>
  <inkml:trace contextRef="#ctx0" brushRef="#br0" timeOffset="8705.4782">20564 9536 1267 0,'0'0'56'0,"0"0"12"15,3 5-55-15,-3 3-13 0,3-3 0 0,-3-5 0 16,6 3 156-16,0 2 29 0,3-2 6 0,0-1 1 0,0-2-139 0,0-2-27 16,-4-4-6-16,4-2 0 0,0-2-20 0,3-3 8 15,-3-1-8-15,3 1 0 0,-3 0 0 0,-3-3-9 16,0-2-1-16,0-4 0 15,3 4-30-15,-6-3-5 0,0 2-2 0,0 1 0 16,0 2-8-16,-3 0-1 0,-3 0-1 0,0 3 0 0,0 0 26 0,0 5 6 16,0-3 1-16,0 6 0 0,-3-1 24 0,0 1 0 15,0 3 0-15,0-1 0 0,-3 8 20 0,0 3 4 16,0-3 0-16,0 6 0 0,0 0 4 0,-3 2 2 16,4 5 0-16,-1 1 0 0,-3-1-13 0,3 6-2 15,-3 3-1-15,6-1 0 0,0 3-1 0,0 0 0 16,0 3 0-16,0-3 0 0,6 3 14 0,-3 0 2 0,3-3 1 0,3 0 0 15,3-3 0-15,0 1 0 0,0-3 0 0,0-3 0 16,0 0-16-16,3-5-3 0,0 0-1 16,3-6 0-1,-3-2-94-15,5-2-20 0,1-1-3 0</inkml:trace>
  <inkml:trace contextRef="#ctx0" brushRef="#br0" timeOffset="9074.0193">20924 9692 1785 0,'0'0'159'0,"0"0"-127"16,0 0-32-16,-3 2 0 0,-3 4 50 0,3-1 4 15,-3 3 1-15,3-3 0 0,0 0-7 0,-3 1 0 16,3 2-1-16,-3 0 0 0,3 0-34 0,3-1-13 16,-3 1 11-16,3 0-11 0,3 6 0 0,0-1-13 15,0 0 1-15,0 0 0 16,3 1-26-16,3 1-5 0,-3-1-1 0,0-4 0 15,3 3-3-15,-3-5-1 0,3 0 0 0,-3-2-779 16</inkml:trace>
  <inkml:trace contextRef="#ctx0" brushRef="#br0" timeOffset="9193.6974">21070 9678 230 0,'0'0'10'0,"0"0"2"0,0 8-12 0,0-2 0 0,0 4 0 0,-3 1 0 15,3-1 399-15,-3 4 77 0,0 4 15 0,0 1 3 16,-3 2-378-16,3 0-75 0,-3 3-15 0,0 2-3 16,0 3-146-16,0 1-29 0</inkml:trace>
  <inkml:trace contextRef="#ctx0" brushRef="#br0" timeOffset="20649.3468">18787 10430 691 0,'0'0'30'0,"0"0"7"16,9 3-29-16,-3-1-8 0,3-2 0 0,0 5 0 0,6-2 219 0,-4 0 42 15,7-3 9-15,3 0 2 16,0 0-188-16,3-3-36 0,3 3-8 0,2 0-2 0,1 0-12 0,3-3-2 15,3 3-1-15,-1 0 0 0,4 0-11 0,3 3-3 16,-1 0 0-16,4-1 0 0,3 4-9 0,2-1 10 16,1 3-10-16,-1 0 10 0,4 0-10 0,3 0 0 15,-4 2 9-15,7-2-9 0,-1 0 0 0,7 0 0 16,2 0 0-16,4 0 0 0,-4 0-9 0,3 0 9 16,7-3-10-16,-4 0 10 0,4 1 0 0,-1-1-9 15,0-2 9-15,-2 2 0 0,2-2 0 0,4-1 0 0,-1 1 0 16,-3 0 0-16,4-1 0 0,-4 1 8 15,4 0-8-15,2 2 0 0,0-3 16 0,-2 4-2 0,-4-1 0 0,3 0 0 16,1-2 18-16,-4 2 3 0,-2-2 1 0,-1 2 0 16,-6 0 4-16,1-2 0 0,-1 0 1 15,-2-1 0-15,-4 1-10 0,-2 0-3 16,-1-1 0-16,-5-2 0 0,-3 0 5 0,-4 0 1 0,1 0 0 0,-4 0 0 16,-2 0-34-16,-3 0-14 0,-3-2 1 0,-7-1 0 31,1 0-75-31,-6-2-14 0,-3 2-3 0,-6-2-872 0</inkml:trace>
  <inkml:trace contextRef="#ctx0" brushRef="#br0" timeOffset="23936.5238">21897 10779 288 0,'0'0'25'0,"0"0"-25"16,0 0 0-16,0 0 0 0,0 0 187 0,0 0 32 16,0 0 6-16,0 0 2 0,0 0-131 0,0 0-25 15,3 8-6-15,-3-8-1 0,0 5-44 0,0-5-10 16,0 0-2-16,0 8 0 0,0-8 7 0,0 0 1 15,0 0 0-15,3 6 0 0,-3-6 1 0,3 8 1 16,-3-3 0-16,0-5 0 0,0 0 10 0,0 8 1 16,0-8 1-16,-3 10 0 0,0 1-22 0,0 0-8 15,0-1 0-15,0 3 0 0,1-2 0 0,-1 2 0 0,-3 0 0 0,3 1 0 16,0-1-13-16,0 0 4 0,-3 3 1 16,0-3 0-1,3 3-20-15,-3-3-3 0,-3 3-1 0,0 0 0 0,0 0 32 0,0 0 0 0,-3-3 8 0,0 6-8 16,0-4 11-16,0 1-11 0,1 0 10 0,-1-3-10 15,-3 1 16-15,3 1-4 0,0-1 0 0,0-1 0 16,-3 0-1-16,3 0-1 0,0 1 0 0,0 1 0 16,-5-1-2-16,5-1-8 0,-3 0 12 0,0 0-4 15,0 1 2-15,0-1 0 0,-3-3 0 0,3 4 0 16,-2-1 5-16,-4 0 1 0,3 0 0 0,0 1 0 16,-3-1 18-16,0 0 4 0,1 0 1 0,-1-2 0 15,3-1-16-15,0 1-3 0,-3 0-1 0,0-1 0 16,0 1-3-16,1-1 0 0,-1 1 0 0,-3 0 0 0,3-4-16 15,-3 1 8-15,3 0-8 0,-2 0 0 0,-1 0 0 16,0 0 0-16,-3-3-10 0,0 3 10 0,1-2-12 16,-1-1 12-16,-3 0-10 0,0 1 10 0,1-1-10 0,-1 0 10 15,3 0-10-15,0 1 10 0,-3-1 0 0,4 0 0 16,2 1 0-16,-3-1 0 0,3 0 0 0,-3 0 0 16,1-2 0-16,-1 0 0 0,-3-1 0 0,6-2 8 15,-2-2 0-15,-4-1-8 0,0-2 0 0,0 2 0 16,0 1 0-16,1-4-9 0,-4 1 0 0,3 0 0 15,0-3 0-15,4 2 0 0,-4 1-1 0,0 0 0 16,0 0 0-16,1-1 0 0,2 4 10 0,-3-4-8 16,0 1 8-16,3 2-8 0,1-2 8 0,-1 0 0 15,-3 0 0-15,6-1 0 0,-2 1 0 0,2 0 0 16,3-1 8-16,-3-2-8 0,0 0 8 0,3 3-8 0,-2-3 10 0,2 0-10 16,-3 0 0-16,0-2 0 0,0 2 0 0,1-3 0 15,-4 1 0-15,6-4-12 0,0 4 12 0,0-3-13 16,-3-1 13-16,1 1 0 15,-1-3-10-15,3 3 10 0,0 0 0 0,3 0 0 0,0-3 0 0,1 0 0 16,2 0 0-16,0 0 0 0,0 0 0 0,3 0 0 16,3 0 0-16,-3 1 0 0,0-1 0 0,3 3 0 15,0-1 0-15,-3-2 0 0,7 3 0 0,-4 3 0 16,0-4 0-16,0 4 0 0,3-1 0 0,0 1 0 16,-3 2 0-16,3-3 8 0,0 3-8 0,0 0 0 15,0 3 9-15,0-3-9 0,0 3 10 0,0-3-10 16,3 2 15-16,0 1-3 0,0 0-1 0,0 0 0 15,0-1-11-15,0 1 0 0,3 0 9 0,-3 2-9 16,3-5 8-16,0 8-8 0,0-5 8 0,0 0-8 16,3 2 0-16,-3 3 0 0,0-3 0 0,0 3-12 0,3-5 12 0,-3 5-12 15,0 0 12-15,0 0-12 0,6-5 12 0,-6 5 0 16,0 0 0-16,0 0 0 0,0 0 0 16,0 0 0-16,0 0 8 0,0 0-8 0,0 0 12 0,6-3-3 15,0 0 0-15,-6 3 0 0,0 0 14 0,0 0 2 16,0 0 1-16,0 0 0 0,0 0-26 0,0 0 8 15,0 0-8-15,0 0 0 0,0 0 12 0,0 0-4 16,0 0 0-16,0 0 0 0,0 0-8 0,3 8 0 16,-3-8 0-16,3 8 0 0,-3-2 0 0,-3 1 0 15,3 4 0-15,0-3 0 0,-3 5 0 0,0-2 0 0,3 2-14 16,-3 0 5 0,3 3-15-16,0 3-4 0,0-1 0 0,0 3 0 15,-6-2 6-15,3-1 1 0,0-2 0 0,0 0 0 0,0 0 21 0,-3-5 0 16,3-1 0-16,-2-2 8 0,2-3 8 0,-3-2 0 0,0 0 1 0,3-6 0 15,-6-5-8-15,6-2-1 0,0-4-8 0,0-2 12 16,0-2-12-16,-3-6 0 0,3 3-9 0,0-6 9 16,3 4-13-16,3-6 3 0,-3-1 1 0,3 4 0 15,-6 0 1-15,3-1 0 0,0 1 0 0,0 2 0 16,-3 0 8-16,0 5 0 0,6 1 0 0,-3-1 0 16,0 4 0-16,0 1 9 0,0 4-1 0,3-1-8 15,0 6 19-15,0 0-3 0,0-1-1 0,-3 6 0 16,6-2 10-16,3 2 3 0,0 0 0 0,0 2 0 15,2-2-15-15,4 6-2 0,0 2-1 0,3-3 0 16,-3 3-10-16,3 0 0 0,3 0-10 0,-3 2 10 0,2 1-11 16,1-1 11-16,0 1-12 0,0 2 12 0,0-2-12 15,0 2 12-15,-1-2-12 0,-2 2 12 0,-6 0 0 0,0-2-8 16,-3 2 8-16,0 0 0 0,-3 0 13 0,-3-2 7 16,-6-1 0-16,0 4 1 0,-3-4 7 0,-3 1 0 15,-3-1 1-15,0-2 0 0,-3 3 0 0,0 0 0 16,-2-1 0-16,-1-2 0 0,3 0-17 0,-3 3-4 15,0-6-8-15,3 3 12 0,0 0-12 0,0 2 0 16,4-4 0-16,-1 2-10 16,0-3-85-16,0 3-17 0,6 0-3 0</inkml:trace>
  <inkml:trace contextRef="#ctx0" brushRef="#br0" timeOffset="25003.8408">19989 11131 460 0,'0'0'20'16,"0"0"5"-16,0 0-25 0,0 0 0 0,0 0 0 0,0 0 0 16,0-8 255-16,3 0 45 0,3 0 10 0,0 0 2 0,3-2-241 0,0 2-48 15,3-5-10-15,-3 2-1 0,3 0-12 0,0 1 0 16,0-1 0-16,3 3 0 0,-3-2 0 0,-1 2 0 16,1 0 9-16,0 0-9 0,0 3 24 0,-3 2 0 15,0 0 0-15,0 1 0 0,0 2 0 0,0 0 0 16,0 0 0-16,-9 0 0 0,9 2-24 0,-3 4 8 15,-6-6-8-15,6 5 0 0,-3 5 0 0,0 1 0 16,-3 2 0-16,3 0 0 0,-3 1 0 0,0 2 0 16,0-1 0-16,0 1 0 0,0 3 0 0,0-1 0 15,5-2 8-15,-2 0-8 0,3 3 0 0,0-3 0 16,0-3-10-16,0 0 10 0,3 0 15 0,0-2 9 16,0-1 3-16,3-2 0 0,-6 0 13 0,6-2 4 15,-3-6 0-15,6-3 0 0,0 0-20 0,-4-2-3 16,4 0-1-16,-3-3 0 0,3 0-20 0,-3-5 8 0,0 2-8 0,0-5 0 15,0 3 32-15,0-6 1 0,-3 3 1 0,-1 1 0 16,-2-1-34-16,3-3 0 16,-3 3-10-16,-3 0 10 0,-3-2-10 0,3 2 10 0,-3-2 0 0,-3 4-9 15,3-2 9-15,-3 1 14 0,-3 1-3 0,3 1-1 16,-6 0-10-16,4 2 0 0,2 3 0 16,-3 0 0-16,0 3 0 0,-3 2 0 0,0 1 0 0,3 2 0 15,6 0-15-15,-9 5-5 0,-6 0 0 0,6 6-1 16,0 0 11-16,0 2 10 0,0 3-13 0,0 2 5 15,-3 3 8-15,6 1 0 0,-2-1-9 0,-1 3 9 16,0 2 0-16,3 0 0 0,0 1-9 0,3 2 9 16,-6 0 0-16,6 3 12 0,-3-3-1 0,0 3-1 0,3-3-2 15,0 0 0-15,0 0 0 0,0-3 0 16,3-4-8-16,-3-1 0 0,3-5-10 0,0 0 10 16,-3-3-35-16,3 0-1 0,3-5 0 0,-3-3 0 15,0-5-163-15,0 0-33 0</inkml:trace>
  <inkml:trace contextRef="#ctx0" brushRef="#br0" timeOffset="25519.731">20695 11150 1623 0,'0'0'72'0,"0"0"15"0,0 0-70 15,0 0-17-15,0 0 0 0,0 5 0 0,-3 3 76 0,3-8 11 16,0 0 2-16,-3 5 1 0,0 0-60 0,3-5-12 15,-3 6-2-15,3 2-1 0,-3-3-15 0,3 3 0 16,-6-3 0-16,3 3 0 0,0 0-10 0,0 3 2 16,0-1 0-16,0 1 0 0,0 2 19 0,0 0 4 15,0 3 1-15,-3-3 0 0,6 1-6 0,-3-1-1 16,3 0 0-16,-3 0 0 0,3-5 3 0,0 3 0 16,6-6 0-16,-3 3 0 0,-3-8-12 0,9 3-14 15,0-1 3-15,0-2 1 16,3-5-42-16,-3 0-8 0,6-3-1 0,-3-3-513 0,3 1-102 0</inkml:trace>
  <inkml:trace contextRef="#ctx0" brushRef="#br0" timeOffset="25734.5671">20918 11152 460 0,'0'0'20'0,"0"0"5"0,0 0-25 0,0 0 0 0,0 0 0 0,0 0 0 15,0 0 248-15,0 0 45 0,0 0 9 0,0 0 2 16,-3 3-192-16,-3 2-39 0,0 0-7 0,0 1-2 15,6-1-64-15,-3 3 0 0,-3 0-8 0,0 2-1 16,0 1 0-16,1 2 0 0,-1 3 0 0,-6 0 0 16,3 3 9-16,-3 2 0 0,3-3-9 0,-3 6 9 15,-3-3 0-15,3 0 0 0,3 3 0 0,-3-3 0 16,3 1-18-16,1-4 1 0,-1 1 0 0,0-1-727 16</inkml:trace>
  <inkml:trace contextRef="#ctx0" brushRef="#br0" timeOffset="28691.1668">23871 9295 1785 0,'-12'5'159'0,"6"-2"-127"0,0-3-32 15,0 2 0-15,0-2 84 0,-3 3 12 0,3-3 1 0,-3 0 1 16,-3-3-30-16,4 1-7 0,-7-1-1 0,3-2 0 15,-3 0-19-15,-3-1-4 0,3 1-1 0,-3 0 0 16,0-1-28-16,1 6-8 0,5 0 0 0,-3 3 0 31,3 0-21-31,0 5-6 0,0 2-1 0,0 6 0 0,3 3 0 0,3 4-1 0,3 4 0 0,0 2 0 16,3 3 17-16,3-1 3 0,0 4 1 0,3-3 0 16,6-6-24-16,0 1-5 15,0-4-1-15,3-4 0 0,3-6 38 0,0 0 0 0,-1-2 0 0,4-6 0 16,-3 0 38-16,0-5 12 0,3 0 2 0,-6-5 1 15,5-3 7-15,-2-5 2 0,0 0 0 0,0 0 0 0,-6-6-18 16,3 1-4-16,0-4-1 0,-6 1 0 16,3 0-21-16,-6 0-4 0,-3-6-1 0,-1 6 0 0,-2 5-3 0,0-2-1 15,-5 2 0-15,-1 0 0 0,-3 0 0 0,-3 6 0 16,0-4 0-16,-3 6 0 0,3 1 3 0,-6 4 1 16,3 0 0-16,-3 3 0 0,4 6 7 15,-1 1 0-15,0 4 1 0,0 0 0 0,3 4-7 0,0 1-2 16,0 6 0-16,3-1 0 0,0 3-12 0,3-3 0 15,3 5 0-15,0-5 0 0,3 0 0 0,3 1 0 16,0-6 0-16,0-1 0 16,3 1-21-16,3-5-7 0,0-3-2 0,0 0 0 15,3-3-4-15,0-2-1 0,0-6 0 0,0-2 0 0,-3-1 15 0,3-2 2 16,-1-2 1-16,1-3 0 0,-3-3 17 0,0-3 16 0,0-2-4 0,0 0 0 16,0-3 1-16,-3 0 0 0,0 3 0 0,-3-3 0 15,0-2-13-15,-3 5 9 0,0 0-9 16,-3 2 8-16,0-2-8 0,0 5 12 0,0 0-12 0,-3 6 12 15,3-1-2-15,-3 6 0 0,-3-1 0 0,0 6 0 16,0 3-10-16,-6 2 0 0,1 3-12 0,-7 5-820 16,0 6-164-16</inkml:trace>
  <inkml:trace contextRef="#ctx0" brushRef="#br0" timeOffset="29887.0488">17013 10726 1695 0,'6'3'37'0,"-6"-3"8"0,0 0 2 0,0 0 1 0,0 0-39 0,0 0-9 16,0 0 0-16,0 0 0 0,0 0 41 0,0 0 7 15,0 0 0-15,0 0 1 0,-6 0-13 0,6 0-2 16,0 0-1-16,0 0 0 0,-6-3-18 0,0 3-4 0,6 0-1 16,0 0 0-16,-6 0-10 0,3 0 0 0,-3 3 0 0,0 2 8 15,6-5-8-15,-3 8 0 0,-6 0 9 0,6 3-9 16,0-1 0-16,3 6 0 0,-6 0 0 0,3 5 0 15,9 0 0-15,-6 0 0 0,0 3-9 0,3-3 9 16,0 1-8-16,3-4 8 0,6-5-10 16,-3 1 10-16,-6-4-13 0,6-2 3 0,6-3 1 15,-3-2 0-15,0 0 17 0,0-6 3 0,5 0 1 0,1-2 0 16,-3-3-2-16,3-2 0 0,3-1 0 0,-6 0 0 16,3-4 7-16,-6-1 2 0,-4 0 0 0,7 0 0 15,3 3-5-15,-6-3-1 0,-6 3 0 0,0-3 0 16,3 2 7-16,-3 1 2 0,-6 0 0 0,0 2 0 15,0-2-13-15,0 3-9 0,-6-1 12 0,0 0-12 16,-6 1 22-16,6 2-2 0,0 3-1 0,-3-3 0 16,-6 2-1-16,3 1 0 0,4 2 0 0,-4 3 0 0,-6 0 2 15,3 3 1-15,3 2 0 0,3 6 0 0,-3 0-21 0,0-1-10 16,0 3 1-16,3 6 0 0,3-1 9 16,0 6-8-16,-2-3 8 0,2 3-8 0,6 0-1 0,0-3 0 15,-6-2 0-15,6-1 0 0,3 1 0 0,0-3 0 16,3-6 0-16,-3 1 0 0,2-1 9 15,1-2 0-15,6-2 0 0,-3-1-8 0,0-5 8 0,6 0 0 16,6-3 0-16,-6-5 0 0,-6 0 0 0,3-2 0 16,8-3 0-16,-2-3 0 0,-3 0 14 0,-3 0-2 15,-3 0 0-15,3 0 0 0,6 0-1 0,-9 0-1 16,-6 3 0-16,3-3 0 0,0 3 2 0,-3 0 0 0,-9 2 0 16,3 1 0-16,0 2 9 0,-3-3 3 0,-6 3 0 15,0 0 0-15,-3 3 0 0,3 0 1 0,3 2 0 16,-3 0 0-16,-6 3-13 0,7 3-2 0,5 2-1 15,-6 1 0-15,-3 2-9 0,6 2 0 0,9 6-10 0,-6-3 10 16,3 3-12-16,3 0 3 0,6 0 1 0,0 0 0 16,3 0-2-16,0-6 0 0,-6 1 0 0,9-3 0 31,0-3-16-31,-1-2-3 0,-11-3-1 0,12 0 0 16,3 0-11-16,-3-6-3 0,-6 4 0 0,-3-4 0 0,3 1-20 15,-6 0-5-15,0 5-1 0,-3-5 0 0,-9-3-58 0,0 5-11 16</inkml:trace>
  <inkml:trace contextRef="#ctx0" brushRef="#br0" timeOffset="62708.4985">19558 13197 403 0,'0'0'17'0,"0"0"5"0,6 3-22 0,0 0 0 0,3-1 0 0,0 1 0 16,3-3 202-16,2 3 36 0,1-3 7 0,0 0 2 15,0 0-180-15,3-3-36 0,3 3-7 0,-3-3-2 16,2 1-14-16,1-1-8 0,3 0 8 0,3 1-8 16,3 2 14-16,-4 0-2 0,1-3 0 0,3 6 0 15,0-3 28-15,0 5 4 0,-4-2 2 0,4-1 0 16,3 1-18-16,0 2-3 0,-4 1-1 0,4 2 0 16,0-3-12-16,6 0-2 0,-4-2-1 0,4 2 0 15,0-2-9-15,2-1 0 0,1 1 0 0,3-3 0 16,-7 3 0-16,4 2 0 0,3-2 0 0,-4-1 0 15,4 1 0-15,0 2 0 0,2-2 0 0,4-1 0 16,-7 1 0-16,4 2 0 0,-3 1 0 0,2-4 0 0,1 4 0 16,-3-1 0-16,5-2 9 0,-2-1-1 15,0 3 16-15,-1-2 4 0,1 0 1 0,-1 2 0 0,-2-2 11 0,3-1 1 16,-4 1 1-16,1 0 0 0,3 2-2 0,-1-2 0 16,4-3 0-16,-7 0 0 0,1 2-3 0,-6-2-1 15,2 0 0-15,-5-2 0 0,3 2-26 0,-6 0-10 16,2-3 0-16,1 0 9 0,0-2-9 0,-6 2 12 15,-1 3-12-15,-2-5 12 0,0 0-12 0,0 2 0 16,-4-2 9-16,-2 2-9 0,-3 1 0 0,0-1 0 16,-3 0 0-16,-3 1 0 15,0-1-32-15,-3 0-10 0,-9 3-2 0,0 0-934 0</inkml:trace>
  <inkml:trace contextRef="#ctx0" brushRef="#br0" timeOffset="63278.5419">21865 12409 1609 0,'0'0'71'0,"0"0"15"0,0 0-69 0,0 0-17 16,0 0 0-16,3 3 0 0,-3-3 50 0,3 2 6 0,-3-2 2 0,6 0 0 16,0 3-36-16,0 0-7 0,-1-3-2 0,-2 2 0 15,3 1-13-15,0-1 8 16,0 4-8-16,-3-1 0 0,6 3 22 0,-6 0-2 0,6 3 0 0,-3 2 0 15,0 0-5-15,0 3-2 0,3 2 0 0,-3 4 0 16,0-1-13-16,0 3 11 0,0 5-11 0,0 0 10 16,-3 0-10-16,3 3 0 0,-3-1 0 0,3 1 0 15,-3 0-10-15,-3 0 10 0,0 2 0 0,0 0-9 16,0 1 9-16,0-3 11 0,-3-1-3 0,0 1 0 16,0-6 8-16,3 1 0 0,-3-6 1 0,0 0 0 15,0-2-17-15,0-6 0 0,0-2 8 0,0-3-8 31,0-1-35-31,0-1-10 0,-3-1-3 0,3-2-832 0</inkml:trace>
  <inkml:trace contextRef="#ctx0" brushRef="#br0" timeOffset="65144.281">21829 12422 345 0,'0'0'31'0,"0"0"-31"0,0 0 0 0,0 0 0 16,0 0 276-16,0 0 50 0,0 0 10 0,0 0 1 15,0 0-218-15,0 0-44 0,0 0-9 0,0 0-2 16,0 0-44-16,0 0-10 0,0 0-2 0,0 0 0 16,0 0-8-16,0 0-9 0,0 0 9 0,0 0-13 15,0 0 2-15,0 0 1 0,0 0 0 0,0 0 0 16,0 5 10-16,0 3 11 0,-3 3-3 0,3 2 0 15,-3-2-8-15,0 2 0 0,0 6 0 0,3-1 0 16,-3-2-21-16,3 0-10 16,0 2-1-16,0-2-1 0,0-3 18 0,0 1 4 0,3-4 1 0,-3-2 0 15,0-8 10-15,0 0 0 0,0 0 0 0,0 0 0 16,0 0 0-16,0 0 17 0,0 0-2 0,6-8-1 16,0 0-14-16,0-5 0 0,-3 0-12 0,3-3 12 15,-3-3-28-15,-3 1 0 0,3 5 1 0,3-6 0 16,-3 3-7-16,-3 0-2 0,3 3 0 0,0 3 0 0,0-4 58 0,-3 4 11 15,3-1 3-15,-3 3 0 0,3-2-4 0,0 4 0 16,-3 1 0-16,0 0 0 0,0 5 12 0,0 0 1 16,0 0 1-16,0 0 0 0,0 0-22 0,0 0-5 15,0 0-1-15,0 0 0 0,0 0-10 0,9-3-8 16,-1 1 12-16,-2 2-12 0,3 0 0 0,3 2-9 16,-3 1-1-16,0 2 0 0,3-5-5 0,0 5-1 15,-3-2 0-15,3 0 0 0,0 2 8 0,0 0 8 16,-3 1-13-16,2-4 5 0,-2 4 8 0,0-4 14 0,0 3-3 15,0 1-1-15,0-4 18 0,-3 4 3 0,-3-1 1 16,0 0 0-16,-3-5-3 0,3 8 0 0,-3-2 0 0,0 1 0 16,-6 4-8-16,3-3-1 0,-6 3-1 0,0-3 0 15,-6 2-5-15,0 3-1 0,1 3 0 0,-4 0 0 16,-3 0 6-16,0-3 1 0,0 3 0 0,0-3 0 16,3-2 0-16,-2-1 0 0,2 1 0 0,3-3 0 15,0 0-32-15,0 0-7 0,0-3-1 0,3 3-995 16</inkml:trace>
  <inkml:trace contextRef="#ctx0" brushRef="#br0" timeOffset="66194.9264">22323 12666 1602 0,'0'0'71'0,"0"0"14"0,0 0-68 0,-3 0-17 15,3 0 0-15,-6 0 0 0,3 0 62 0,3 0 9 16,0 0 1-16,0 0 1 0,-3-6-23 0,0 1-5 15,3 5-1-15,0-8 0 0,3 0-34 0,0-2-10 0,0 2 0 0,3 0 0 16,-3-3 0-16,3 3 0 0,0-2 0 0,3 2 0 16,0-3-15-16,0 3-4 0,0 0-1 15,0 0 0-15,3 3 20 0,-4-3-12 0,1 3 12 0,3-1-10 16,-3-1-2-16,0 4 0 0,-3-2 0 0,3 2 0 16,-9 3 12-16,0 0-10 0,6-3 10 0,-6 3-10 15,0 0 10-15,0 0 0 0,0 0 0 0,0 0 0 16,0 0 0-16,0 11 0 0,0-1 10 0,-3 1-10 15,-3 2 0-15,0 0 0 0,0 3 0 0,0 3 0 16,0 2 0-16,0 3 0 0,-3-6-11 0,0 4 11 16,6 1-17-16,1 1 4 0,-1-3 1 0,0 1 0 15,3-1 12-15,0-3 0 0,3-5 0 0,0 1 0 16,-1-1 0-16,4-3 0 0,0-2 9 0,0 0-9 16,3-2 17-16,-3-4-2 0,3 1-1 0,3-6 0 0,0 1-14 15,-3-4 11-15,3 1-11 0,0-3 10 0,3-5-10 16,-3 0 0-16,-1-3 0 0,-2 0 8 0,3-5-8 0,-3 0 0 15,0-1 0-15,0-1 8 0,-3-4-8 0,0 3-16 16,0-2 4-16,-3 5 1 16,0-3-11-16,-3 5-2 0,-3-2-1 0,3 3 0 0,-3 4 10 0,0 1 3 15,0 0 0-15,0 5 0 0,-3 3 20 0,3-1 5 16,0 4 1-16,3 2 0 0,-6 0 10 0,3 5 3 16,-3 3 0-16,0 5 0 0,0 1-27 0,0 7 0 15,0 0 8-15,3 5-8 0,-3 3 0 0,0 1 0 16,4 4-10-16,-4-2 10 0,3 2 0 0,0-2 0 15,-3 0 0-15,3-1 0 0,0-2 0 0,0-2 8 16,0-1-8-16,3-2 10 0,0-3-10 0,0-5 0 0,0 0 0 16,0-5-567-16,0-3-110 15</inkml:trace>
  <inkml:trace contextRef="#ctx0" brushRef="#br0" timeOffset="67078.578">22683 12856 172 0,'0'0'16'0,"0"0"-16"0,0 0 0 0,0 0 0 0,0 0 368 0,0 0 70 16,0 0 14-16,0 0 4 0,0 0-316 0,0 0-64 15,0 0-12-15,-3-5-2 0,6-3-45 0,0 3-9 16,-3-3-8-16,3 0 12 0,3 0-12 0,0 2-11 16,0 1 3-16,0 0 0 15,0-3-23-15,3 3-4 0,-6-1-1 0,3 4 0 16,-6 2 5-16,9 0 1 0,-3 0 0 0,-6 0 0 15,0 0-2-15,3 5-1 0,0 3 0 0,0 0 0 0,-3-3 9 0,0 6 3 16,-6-1 0-16,0 4 0 0,3-1 21 0,-3-3 0 0,-3 4 0 0,3-1 0 16,0 0 0-16,0 0 10 0,-3 1-1 15,3-1 0-15,-6 0 40 0,3 0 8 0,3 0 2 16,0-5 0-16,0 3-27 0,3-3-4 16,-2 0-2-16,5 0 0 0,0-8-26 0,5 8 8 15,-2 0-8-15,3 2 0 0,0-2 0 0,3 0 0 0,6 0 0 0,0 3 0 16,3-3-11-16,3 2 11 0,-3-2-8 0,2-3 8 31,1 1-31-31,3-4-1 0,-3 1 0 0,0-3-785 0</inkml:trace>
  <inkml:trace contextRef="#ctx0" brushRef="#br0" timeOffset="68163.1313">22814 13520 403 0,'0'0'36'0,"0"0"-36"0,0 0 0 0,0 0 0 16,0 0 140-16,0 0 22 0,0 0 4 0,0 0 1 16,0 0-60-16,0 0-12 0,0 0-3 0,0 0 0 15,0 0-41-15,0-5-9 0,-3 0-2 0,3-3 0 16,0 2-4-16,3 1-2 0,-3 5 0 0,3-5 0 15,3 0-16-15,0-3-3 0,0 2-1 0,0 1 0 16,3 0-5-16,0-1-1 0,0 4 0 0,3-4 0 0,0 1-8 0,0 3 0 16,2-4 0-16,7 4 0 0,-3-4 31 0,6 4 4 15,3-1 1-15,2-2 0 0,1 5-24 0,6-3-12 16,0-2 12-16,2 5-12 0,4-3 12 0,0 1-4 16,-1 2 0-16,4-3-8 15,-3 3 20-15,5-3-4 0,7 3 0 0,-3 0 0 0,-1-2 12 0,1 2 1 16,-4 0 1-16,1 0 0 0,0 2-17 0,-1 1-3 15,-2-3-1-15,5 0 0 0,-2 0 25 0,0-3 5 16,-7 1 1-16,1-4 0 0,0 4-16 0,-1-4-4 16,-2 1 0-16,0 0 0 0,-3 2-7 0,2-2-1 15,1 0-1-15,-3 2 0 0,-4-2-11 0,4 2 0 16,0 0 9-16,-3 1-9 0,-4 2 12 0,1-3-1 16,-3 3-1-16,-3 0 0 0,-1 0-10 0,-2 3 0 15,0-1 0-15,-3 1 0 0,0 0 0 0,-3-1 0 0,0 4 0 16,-3-1 0-16,-1 0-19 0,-2 0 1 0,-3 1 0 0,-3-1-668 15,3 0-134-15</inkml:trace>
  <inkml:trace contextRef="#ctx0" brushRef="#br0" timeOffset="68806.9117">24291 13557 1875 0,'0'0'41'0,"0"0"9"0,0 0 2 0,0 0 0 0,0 0-41 0,0 0-11 0,0 0 0 0,0 0 0 15,0 0 0-15,0 0 0 0,0 0 0 0,0 0 0 16,0 0-12-16,0 0-2 0,0 0 0 0,0 0 0 16,6 3 14-16,0 2 0 0,-4 3 0 0,1 3 0 15,-3 2 0-15,0 3 0 0,0 5 0 0,-3 0 0 16,1 3 0-16,-4 0-12 0,0 0 3 0,0 5 1 15,-3-3 8-15,0 6 9 0,0 0-1 0,-3-1-8 16,-3 6 8-16,3-2-8 0,0-1 0 0,-3-2 0 16,0 0 18-16,1-1 0 0,-1-4 0 0,-3-1 0 0,3-2 20 15,-3 0 4-15,0-3 1 0,3-2 0 0,-5-1 13 0,2-2 4 16,-6-3 0-16,6 1 0 0,-3-4-40 0,3 3-7 16,0-5-1-16,1-2-1 15,-1 2-11-15,3-3-17 0,0 0 4 0,3-2 1 16,-3 2-17-16,6 0-3 0,0-2-1 0,0-3 0 0,3 3 33 15,6-3 0-15,0 0 0 0,-3-3 0 16,-2 0-40-16,2-2-5 0,0-3-1 0,3-2-561 16,0-4-112-16</inkml:trace>
  <inkml:trace contextRef="#ctx0" brushRef="#br0" timeOffset="69207.8371">23913 14176 1792 0,'-6'14'80'0,"6"-9"16"0,-3 0-77 0,3-5-19 16,-3 5 0-16,3-5 0 0,0 0 44 0,0 0 6 0,0 0 1 0,0 0 0 16,0 0-62-16,0 0-12 15,0 0-2-15,0 0-1 0,0 0 8 0,0 0 2 0,-3 8 0 0,0-2 0 16,-3-1 29-16,0 3 7 0,0 3 0 0,0-1 1 15,-3 3 15-15,0 1 4 0,0-1 0 0,0 3 0 16,0-3 4-16,0 3 2 0,-3 0 0 0,1-3 0 16,2-3-18-16,0 1-4 0,3-3-1 0,-3-3 0 15,3 3-23-15,0-5 0 0,0 0 0 0,6-3 0 0,-6-3-13 16,6 3 2-16,0 0 1 0,0 0 0 0,0 0-8 0,0-3-2 16,3-5 0-16,0 3 0 0,3 2 20 0,0-2 0 15,3 5 0-15,0-5 0 0,3-1 0 0,2 4 12 16,-2-1 0-16,3 1 0 0,6 2-3 0,-3-3-1 15,3 0 0-15,-3 1 0 0,2-1-8 0,1 0 0 16,0 3 0-16,0-5 0 0,-3 2-20 0,0-2-2 16,-6 5-1-16,-3-5 0 15,2 2-53-15,-5 0-12 0,3 1-1 0</inkml:trace>
  <inkml:trace contextRef="#ctx0" brushRef="#br0" timeOffset="70117.1282">24246 14354 1890 0,'0'0'84'0,"0"0"16"0,0 0-80 0,0 0-20 0,0 0 0 0,0 0 0 16,0 0 56-16,0 0 8 0,0 0 0 0,0 0 1 15,0 0-45-15,6-3-8 0,0 0-3 0,0-2 0 16,0 0-9-16,3-3 8 0,-3 3-8 0,3 2 8 16,-3-2 8-16,2 2 0 0,-2 0 1 0,0 3 0 15,3 0 4-15,-3 0 1 0,0 0 0 0,-6 0 0 16,0 0-9-16,9 3-1 0,-3 2-1 0,0 1 0 15,0-1-11-15,-3 0 12 0,3 3-12 0,-3 0 12 16,-3 3-12-16,3 2 0 0,-3-3 0 0,3 4 0 16,-3 2 0-16,3-3 0 0,-3 5 0 0,3 1 0 15,0-1-16-15,0 1 4 0,-3-1 0 0,3-2 1 16,3 0 11-16,0-3-8 0,0 1 8 0,-3-4-8 0,3 1 8 16,-3-1 0-16,2-2 8 0,1-2-8 0,-6-6 11 0,9 2-3 15,3 1 0-15,-3-3 0 0,0-3 0 0,0 1 0 16,0-6 0-16,0 0 0 0,0-3-8 0,0-2 0 15,0 0 0-15,0-1 0 0,0 1 0 0,-1-5 0 16,-2 2 0-16,0 0 0 0,-3-3 0 0,0 1 0 16,-3 2 0-16,0-3 0 0,3 1 0 0,-3-1 0 15,-3 4 0-15,-3 1 0 0,0 1 0 0,0 2 0 16,3 1-9-16,1 2 9 0,-4 3 0 0,3-1 0 16,3 6 0-16,0 0 0 0,-12 3 22 0,6 0 8 15,6-3 2-15,-6 5 0 0,0 6-23 0,0 2-9 16,0 0 8-16,0 0-8 0,0 6 8 0,0-1-8 15,0 1 0-15,3 2 8 0,-6 5-8 0,3-2 0 0,3 3 0 0,-3-3 0 16,0 2 0-16,0-2 0 0,3 2 0 0,-3-2 0 16,4 0 0-16,-4 0 0 0,3-1 0 15,0-1 0-15,-3-1-11 0,6-3-7 0,-3 1-2 0,0-3 0 32,3 0-21-32,3-6-5 0,0-5-1 0,-3-5 0 15,6 6-145-15,3-6-30 0,-4-3-6 0</inkml:trace>
  <inkml:trace contextRef="#ctx0" brushRef="#br0" timeOffset="70698.6026">24725 14621 2109 0,'0'0'93'0,"0"0"20"0,0 0-90 0,0 0-23 16,0 0 0-16,0 0 0 0,0 0 40 0,0 0 4 15,0 0 1-15,0 0 0 0,-3-5-32 0,3-1-13 0,0-2 11 0,0 3-11 16,3 0 0-16,3-1 0 0,0 4 0 0,-3-3 0 16,3-1 0-16,0 4 0 0,0 2-8 0,3-3 8 15,-3 0-10-15,0 3 2 0,0 3 0 0,3 0 0 32,-9-3-16-32,6 0-2 0,0 2-1 0,0 1 0 15,-6-3 1-15,5 3 0 0,-5-3 0 0,0 0 0 0,0 0 12 0,0 10 2 0,0-2 1 0,-3 0 0 16,1-3 11-16,-4 3-10 0,3-2 10 0,-3 1-10 15,-3-1 10-15,3-1 0 0,0 0 0 0,0 1 0 16,3-4 0-16,3-2 0 0,-6 6 9 0,6-6-9 16,0 0 14-16,0 0-4 0,-3 5-1 0,3-5 0 15,0 5-9-15,0 0 0 0,0-5 9 0,6 6-9 0,-3 2 0 16,3-3-8-16,0-2 0 0,0 2 0 16,-3 0 16-16,3 3 3 0,0-3 1 0,-3 3 0 0,3-2 11 0,-3 2 2 15,-1 2 1-15,1 1 0 0,-3-1 7 0,0 1 2 16,-3 2 0-16,1 0 0 0,-1 1 15 0,-3 1 3 15,0-1 1-15,0 2 0 0,-3-3-23 0,0 0-5 16,3-2-1-16,-3-1 0 0,0 1-25 0,0-3-14 16,-3 0 2-16,-3-3-744 15,0-2-148-15</inkml:trace>
  <inkml:trace contextRef="#ctx0" brushRef="#br0" timeOffset="93322.3799">7470 13753 1152 0,'-15'0'51'0,"15"0"10"0,0 0-49 0,0 0-12 15,-6-5 0-15,6-1 0 0,0 1 127 0,0 0 22 16,-3-3 5-16,3-3 1 0,0-2-123 0,3 3-32 16,3-1 8-16,-3 0-8 0,-6-2 0 0,6 3 0 15,3-4 0-15,0 6 0 0,-6-2 0 0,6 2 13 16,3-3-3-16,0 3-1 0,-6 3 26 0,6-3 5 16,-3 3 0-16,3-3 1 0,0 0-2 0,-3 0-1 15,2 3 0-15,4-1 0 0,6 4-38 0,-3-1 0 16,-6-2 0-16,3 2 0 0,6 1-14 0,-3 2-4 0,-15 0-1 15,9 5 0-15,3-2 7 0,2 4 0 0,-2-1 1 16,-3 2 0-16,-3 5 1 0,3 0 0 0,0 0 0 16,0 3 0-16,-9 3 10 0,0 2 0 15,9 0 0-15,-6 0 0 0,-6 3 0 0,-3-3 0 0,6 3 0 0,-3 0 0 16,0 0 9-16,-6-3 4 0,0 3 1 0,0-3 0 16,9 3 10-16,-9-3 3 0,0 0 0 0,-3-3 0 15,4 4-15-15,-4-1-2 0,-6-5-1 0,3 2 0 16,-3-2-27-16,3-3-6 0,0-5 0 0,-3 3-1 15,1-3 17-15,5-3 8 0,3-2-8 0,-3-1 8 16,-3-2 0-16,6 0-10 0,9 0 10 0,-6-2 0 16,0-1-28-16,0-2 2 15,6 5 0-15,6-6 0 0,-3 4 10 0,3-3 3 0,0 2 0 0,6 3 0 16,6 0 13-16,0 3 0 0,-7-1 0 0,10 3 10 16,6 3 11-16,-3-2 3 0,-6 4 0 0,3-2 0 0,5 3 8 0,-2-3 3 15,-3 0 0-15,0 0 0 16,-3 2-35-16,3-4 0 0,-7 1 0 0,1-1-9 0,0-4 9 15,-3 4-8-15,-6-4 8 0,-6-2-8 16,0 0-23-16,0 0-4 0,9 0-1 0,-9 0-814 16</inkml:trace>
  <inkml:trace contextRef="#ctx0" brushRef="#br0" timeOffset="93538.803">7530 13880 1267 0,'0'0'112'0,"0"0"-89"0,-6 3-23 0,3-1 0 16,3-2 162-16,0 0 28 0,-6 3 6 0,6-3 0 15,0 0-125-15,9 0-26 0,-9 0-5 0,9-3 0 16,2 1-28-16,1-4-12 0,-3 1 10 0,3 0-10 16,0 2 0-16,3 1 0 0,0-1 0 0,0 0 0 15,-6 1 0-15,6 2 0 0,5-3 0 0,-2 3 0 16,-3 0-19-16,3 3-3 15,3-3-1-15,-3 2 0 16,-3 1-125-16,-4 0-24 0</inkml:trace>
  <inkml:trace contextRef="#ctx0" brushRef="#br0" timeOffset="94014.2776">8006 14161 1656 0,'0'0'73'0,"0"0"15"0,0 0-70 0,0 0-18 16,-9 5 0-16,9-5 0 0,0 0 64 0,0 0 8 16,-3 5 3-16,3-5 0 0,0 0-49 0,0 0-10 0,0 0-1 15,0 0-1-15,3-5-14 0,0 0 0 0,6-1 0 0,-3 1 0 16,-9 0 0-16,6-1 19 0,9 1-3 0,-6 0 0 16,-9-3-24-16,9 3-6 0,3-3-1 0,2 2 0 15,7-2 25-15,-9 3 5 0,-6-3 1 0,0 3 0 16,6 0-24-16,-3-3-5 0,-6 5-1 0,6 0 0 15,6-2 14-15,-6 2 16 0,-6 3-3 0,0 0-1 16,9 0-12-16,-9 0 0 0,0 0 0 0,0 0 0 16,3 11 0-16,0 0-13 0,0-1 2 0,-3 3 1 15,-3 3 10-15,0 3 16 0,6-1-4 0,0 1-1 16,-9-1-11-16,3 1 0 0,9 2 0 0,-3-2 0 16,-3-4-9-16,0 4-7 0,6-1-2 0,0-2 0 15,-3-2-125-15,0-4-25 0,0 9-4 0,8-14-2 0</inkml:trace>
  <inkml:trace contextRef="#ctx0" brushRef="#br0" timeOffset="94327.4521">8470 13811 1382 0,'0'0'61'0,"0"0"13"0,0 6-59 0,0-6-15 0,0 0 0 0,0 0 0 16,0 0 172-16,0 0 32 0,0 0 7 0,0 0 1 15,3 5-156-15,3 0-32 0,0-2-5 0,3-1-2 16,0 1-17-16,3-3 0 0,0 0-11 0,0 5 11 15,0-5 8-15,-4 6 8 0,1-4 1 0,0 4 1 16,3-4-30-16,0 4-5 0,-3-4-2 0,0 1 0 31,3 2-13-31,-3-2-4 0,-3 2 0 0,-6-5-588 0,0 0-119 0</inkml:trace>
  <inkml:trace contextRef="#ctx0" brushRef="#br0" timeOffset="94565.8034">8574 13692 1612 0,'0'0'72'0,"-3"5"14"0,0 1-69 0,-3 2-17 16,3-3 0-16,3-5 0 0,0 5 108 0,0 3 19 16,0-2 3-16,0-1 1 0,0-5-108 0,3 10-23 15,0-2 0-15,3 6 0 0,-6-1-13 0,3 5 2 16,-3 3 1-16,3 3 0 0,-3 3 10 0,-3 5 8 15,3 2-8-15,-3 3 11 16,-3 0-39-16,0-3-7 0,3 3-1 0,1-2-551 0,2-3-109 16</inkml:trace>
  <inkml:trace contextRef="#ctx0" brushRef="#br0" timeOffset="95275.3039">8804 13655 1864 0,'0'0'83'0,"0"0"17"0,-6 3-80 0,3-6-20 16,3 3 0-16,0 0 0 0,0-8 36 0,3-2 3 16,0-6 1-16,3 0 0 0,2-5-40 0,1 0-15 0,3-1 1 0,0-1 0 15,3 1-2-15,-3 4 0 0,3-1 0 0,3 6 0 16,0 3 16-16,2-1 0 0,-2 3 0 0,3 0 0 16,0 5 0-16,0 1 0 0,0 4 0 0,-1 4 10 15,-2-1 0-15,0 6 0 0,0-1 0 0,0 3 0 16,-6 1-10-16,0 4 12 0,-3 6-12 0,-3 2 12 15,-3 9-12-15,-6-3 0 0,0 5 0 0,-3 0-11 16,-6 2-1-16,0 1 0 0,-6 0 0 0,0-3 0 16,-3 0 21-16,0-3 4 0,1 1 1 0,-1-6 0 15,0 0 4-15,0-3 1 0,-3-2 0 0,3-3 0 16,7-2-19-16,-4-3 8 0,6-3-8 0,-3-3 0 16,3-2-14-1,3-2-10-15,0-1-1 0,3-2-1 0,0-3-7 0,6 0-2 0,0 0 0 0,0 0 0 16,0 0 23-16,0 0 4 0,0 0 8 0,0-6-13 15,3 1 38-15,3 0 8 0,3 2 2 0,0 3 0 16,3 0-3-16,6 0-1 0,0 0 0 0,3 3 0 0,-1-1-11 16,4 1-3-16,-3 5 0 0,0-3 0 0,3 1-7 0,-1-1-2 15,-2 0 0-15,0 0 0 0,0 1-8 0,0-1 0 16,-3 0 0-16,0-2 0 0,-7 0 0 0,4-1 8 16,-6-2-8-16,3 3 8 0,-6-3-8 0,3 3 0 15,-3-3 0-15,-6 0 0 16,0 0-54-16,0 0-10 0,0 0-1 0,0 0-819 15</inkml:trace>
  <inkml:trace contextRef="#ctx0" brushRef="#br0" timeOffset="95485.7304">8911 13798 1854 0,'0'0'82'0,"0"0"17"0,0 0-79 0,0 0-20 0,0 0 0 0,0 0 0 15,0 0 84-15,0 0 12 0,6 5 4 0,3 1 0 16,2-4-56-16,1 1-12 0,0-3-1 0,3 3-1 16,-3-1-19-16,3 1-11 0,0-3 12 0,0 0-12 15,0 0 0-15,0 0 0 0,-1 0 0 0,1 0 0 16,-3 0-12-16,0 5-10 0,3-5-2 0,-3 3-656 16,-3 2-131-16</inkml:trace>
  <inkml:trace contextRef="#ctx0" brushRef="#br0" timeOffset="95946.4959">9569 14113 115 0,'0'0'0'0,"-3"0"10"0,-3 0-10 0,0 0 0 16,-3 0 0-16,3 0 0 0,0 0 375 0,0 0 73 0,6 0 14 0,-9-3 3 15,0 1-304-15,0-1-61 0,6 0-12 0,3 3-2 16,-3-2-56-16,0-4-11 0,0 1-3 0,6 0 0 16,0-3-16-16,0 3-12 15,-3-1 1-15,3 4 1 0,3-4 10 0,3 1 0 0,0 2 0 0,3 3-8 16,0-2 8-16,0 2 8 0,0 2-8 0,-1 1 11 15,1 0-11-15,3-1 12 0,-3 4-12 0,3-1 12 16,-6 0-12-16,3 3 10 0,-3 0-10 0,0-3 10 16,-3 6 1-16,0 0 0 0,-3-4 0 0,-3 4 0 15,0 2 3-15,0 1 1 0,-3-1 0 0,-3 0 0 16,0 0 6-16,0 3 2 0,-3-3 0 0,3 3 0 16,-3-3 8-16,3 1 1 0,0-4 1 0,3 1 0 15,0-1-13-15,0 1-2 0,3-3-1 0,0 0 0 16,3 2-17-16,6-2 0 0,0 0-11 0,0 0 11 15,6-2-42-15,0 1-2 16,5-1 0-16,1-1 0 0,3-2-2 0,3-1-1 0,0-2 0 0,-1 0 0 16,4-2-168-16,0-1-33 15,24-5-8-15,-13 0 0 0</inkml:trace>
  <inkml:trace contextRef="#ctx0" brushRef="#br0" timeOffset="96414.2456">10217 13891 1994 0,'0'0'88'0,"0"0"19"0,0 0-86 15,0 0-21-15,0 0 0 0,9 2 0 0,0 4 74 0,3-4 10 16,3-2 3-16,0-2 0 0,3-1-59 0,-3 0-12 16,3-2-3-16,-1 0 0 0,7 2-13 0,0-2-12 15,-3-1 3-15,0 4 0 0,0-1-8 0,-4 1-2 16,-2-1 0-16,0 3 0 15,-3 0-35-15,-6 0-7 0,3 3-2 0,-9-3-567 16,0 0-114-16</inkml:trace>
  <inkml:trace contextRef="#ctx0" brushRef="#br0" timeOffset="96609.2971">10229 13801 2098 0,'0'0'46'0,"-3"5"10"0,0 0 1 0,0 1 3 0,3-1-48 0,0-5-12 0,-3 8 0 0,3-3 0 16,0 3 21-16,3 0 3 0,-3 0 0 0,3 0 0 16,0 5-24-16,0 0-16 0,0 1 2 0,0 1 1 15,0 4-1-15,-3 2 0 0,3 0 0 0,-3 3 0 16,-3 0-6-16,0 2-2 0,3-5 0 0,-3 3-583 16,0 3-117-16</inkml:trace>
  <inkml:trace contextRef="#ctx0" brushRef="#br0" timeOffset="97333.1596">10643 13438 2271 0,'0'0'50'0,"0"0"10"0,0 0 3 0,0 0 1 0,0 0-52 0,0 0-12 0,3-5 0 0,3-3 0 16,0-5 21-16,3 0 2 0,-3 2 0 0,6-2 0 15,-3-3-23-15,6 3-12 0,-1-1 2 0,1 1 0 16,0 3 2-16,3 2 0 0,3 0 0 0,-3 0 0 15,3 2 8-15,-1 4 0 0,1-1-9 0,0 6 9 16,-3 2 0-16,3 3 0 0,-6 3 0 0,3-1 0 0,-7 6 0 16,4 3 8-16,-6 7-8 0,-3 6 8 15,0 2-8-15,-3 6 0 0,-6 5 0 0,0 0 8 0,-3 2-8 16,-3 1 0-16,-3 0 0 0,0-3 0 0,-2-3 0 0,-1 0 0 16,-3-5 0-16,0-2 0 15,3-1 16-15,-3-2-1 0,0-3-1 0,4-2 0 0,-4-4 0 0,0-4 0 16,3-3 0-16,0 0 0 0,3-6-30 0,0-2-5 15,0-3-2-15,3 1 0 0,3-1 6 0,6-5 1 16,0 0 0-16,0 0 0 0,-3-8 16 0,0 3-8 16,3-3 8-16,3-3 0 0,0 3 0 0,3-2 20 15,3-1-2-15,0 1-1 0,3-1 5 0,3 0 1 16,0 3 0-16,0 1 0 0,0-1-14 0,3 2-9 16,2 6 12-16,1 3-12 0,0 0 10 0,3 2-10 0,-6 0 8 15,3 3-8-15,-1 0 0 0,1 3 0 0,-3-3 8 16,0-1-8-16,-3 4 18 0,-3-3 2 0,3 0 0 15,0-3 0-15,-7 1-20 0,4-4 0 0,-3 1 0 0,-3-1 0 16,-6-2-15-16,0 0-6 0,0 0-2 0,0 0 0 31,0 0-105-31,0 0-22 0,-3-2-4 0,-3-3-773 0</inkml:trace>
  <inkml:trace contextRef="#ctx0" brushRef="#br0" timeOffset="97543.0408">10679 13803 2278 0,'0'0'101'15,"0"0"21"-15,0 0-98 0,0 0-24 0,3 8 0 0,3-2 0 0,-6-6 51 0,9 2 5 16,3 1 0-16,-1-3 1 0,1 0-44 0,6 0-13 16,0-3 0-16,3 1 8 0,3-1-8 0,3 0-16 15,-4-2 4-15,1 2 0 0,0-2-9 0,0 2-3 16,0 1 0-16,-4-1 0 15,1 0-100-15,0 3-21 0,-3-2-4 0,0 2-752 0</inkml:trace>
  <inkml:trace contextRef="#ctx0" brushRef="#br0" timeOffset="98051.001">11354 14137 2037 0,'0'0'90'0,"0"0"19"0,0 0-87 0,0 0-22 0,-3 2 0 0,1 1 0 16,-4-3 64-16,3 0 9 0,0 0 2 0,3 0 0 15,-3-5-58-15,0-1-17 0,0 4 8 0,0-4-8 16,3 1 0-16,3 0-8 0,3 0 0 0,0-1 0 15,3 1 8-15,-1 2 0 0,1 1 0 0,0 2 0 16,0 0 0-16,0 2 0 0,3-2 0 0,-3 3 0 16,0 0-11-16,0-1 11 0,0 4-13 0,-3-4 5 15,0 4-3-15,-3 1 0 0,0-1 0 0,-3 2 0 16,-3 2 0-16,0 1 0 0,-3-1 0 0,-3 4 0 0,0-4 11 0,-3 1 0 16,0-1 0-16,0 4 0 0,0-4 0 15,-3-2 0-15,3 3 0 0,4-3 0 0,5-3 0 16,0 0-8-16,-3 1 8 0,3-4-12 0,3-2 0 0,0 0 0 15,0 0 0-15,0 0 0 0,9 0-4 0,2-2-2 16,4 2 0-16,0-3 0 0,3-2 18 0,3 2 0 16,0 0 0-16,0 3 0 0,-4 0 0 0,4-2 11 15,-3 2-2-15,-3 0 0 0,3 0 20 0,-3 2 4 16,-3 1 1-16,0 0 0 0,-6-1 9 0,2 4 1 16,-5 2 1-16,0-1 0 0,-3 1-1 0,-3 3 0 15,0 2 0-15,-5 0 0 0,-1 3-26 0,-3 0-6 0,-3 3 0 16,-3-1-1-16,-3-2-11 0,0 0 0 0,-2 2 0 15,-4-2 0 1,0-2-102-16,3-4-13 0,3 1-2 0,0-1-903 0</inkml:trace>
  <inkml:trace contextRef="#ctx0" brushRef="#br0" timeOffset="98530.7191">11804 14018 460 0,'0'0'41'0,"0"0"-33"0,0 0-8 0,0 0 0 16,0 0 379-16,0 0 73 0,9 0 16 0,0-3 2 16,3-2-338-16,0 2-67 0,0 0-13 0,-1-2-4 15,4 0-26-15,-3 0-6 0,0 2 0 0,0 0-1 16,3 6-1-16,0-3 0 16,-3 3 0-16,3-1 0 0,-1 3-2 0,1-2-1 0,0 2 0 0,0-2 0 15,0 0-11-15,3-1 0 0,-3-2 0 0,0 0-11 31,-3 0-77-31,-4-2-15 0,1-1-3 0,0-2-558 0,-6-1-112 0</inkml:trace>
  <inkml:trace contextRef="#ctx0" brushRef="#br0" timeOffset="98749.1755">11938 13803 2134 0,'0'0'95'0,"0"0"19"0,0 0-91 15,0 0-23-15,0 0 0 0,6 6 0 0,-6-6 51 0,6 5 5 16,0 0 2-16,-3 0 0 0,-3-5-50 0,6 6-8 16,0 2 0-16,0 0 0 0,-3 0-14 0,0 5 5 15,-1 0 1-15,-2 0 0 0,0 6-7 16,0 2-1-16,-2 5 0 0,-1 1 0 16,0 2-19-16,0-3-4 0,-3 4-1 0,3-4 0 15,-6 0-140-15,0 1-29 0</inkml:trace>
  <inkml:trace contextRef="#ctx0" brushRef="#br0" timeOffset="99459.9432">12384 13766 1324 0,'0'0'118'16,"0"0"-94"-16,0 0-24 0,-6-2 0 0,0-1 167 0,0-2 29 16,4 2 5-16,-1-5 2 0,-3 0-118 0,6-2-23 15,-3-1-5-15,6-5-1 0,-3 0-56 0,6-2-12 16,-1-1-3-16,1-2 0 0,6-5 15 0,0 2 0 16,-3 0 0-16,6 0 0 0,3 0-12 0,-3 1 3 15,6-1 1-15,-3 3 0 0,2 2-2 0,1 1 0 16,3 2 0-16,3 2 0 0,0 4 10 0,-1 2-12 15,1 0 12-15,-3 5-12 0,-6 3 12 0,3 3-8 0,-1 2 8 16,-2 6-8-16,-3-1 8 0,-3 6 16 0,-3 3-4 16,-3 5-1-16,-3 5 17 0,-3 2 4 0,0 4 1 15,0-1 0-15,-6 3-33 0,0 3 0 0,0-3 0 0,-6 3 0 16,3-3 0-16,-3 0 0 0,-2 0 0 16,-4-3 0-16,0 1 9 0,3-6-9 0,-3 2 0 0,-3-4 9 15,3-1-9-15,1-2 8 0,-1-5-8 0,3-1 8 16,0-5-18-16,0 1-4 0,3-4-1 0,3-4 0 15,-3 2 15-15,3-3-11 0,9-5 11 0,-6 2-10 16,0-4 10-16,0-1 0 0,1-2-9 0,5-3 9 16,-3-3-8-16,3-2 8 0,3-3-10 0,-1-2 10 15,7-3 0-15,-3 2 0 0,3 1 0 0,0 4 0 16,3 1 16-16,0 2-1 0,3 1 0 0,0 2 0 16,3 0-15-16,3 5 0 0,-1 1-9 0,-2 2 9 15,3 2 0-15,0 1 15 0,3 5-2 0,-1-3 0 0,-2 6-5 16,0-1-8-16,0 4 11 0,-3-4-11 0,3 3 9 15,-6-2-9-15,-1-3 0 0,4 3 9 0,-6-3-9 0,0-3 0 16,-3 0 0-16,0 0 0 0,-9-5 0 0,0 0-12 16,0 0 0-16,0 0 1 15,0 0-45-15,0 0-10 0,-6-2-2 0</inkml:trace>
  <inkml:trace contextRef="#ctx0" brushRef="#br0" timeOffset="99671.3786">12593 13785 1612 0,'0'10'72'0,"0"-10"14"0,0 8-69 0,3-2-17 0,0-1 0 0,3-2 0 16,3 2 180-16,2-5 32 0,1 0 6 0,3-3 2 16,0-2-190-16,3 0-30 0,3-3-21 0,0 0 3 15,2-3 2-15,-2 3 0 0,3 0 0 0,0 0 0 16,-3 3 2-16,0-3 1 0,-1 5 0 0,-2-2 0 15,0 0 2-15,-3 0 1 0,0 2 0 0,-3 0-647 16,-3 1-130-16</inkml:trace>
  <inkml:trace contextRef="#ctx0" brushRef="#br0" timeOffset="100035.139">13265 14084 1638 0,'0'0'72'0,"0"0"16"0,0 0-71 0,-6 5-17 16,1-2 0-16,5-3 0 0,0 0 72 0,-6 5 12 15,0 0 1-15,-3 1 1 0,3-4-43 0,6-2-9 16,-3 6-2-16,-3 1 0 0,0-1-3 0,3-1-1 16,0 3 0-16,0 3 0 0,-3-1 15 0,6 1 2 15,0-1 1-15,0-2 0 0,0 5-2 0,6-5 0 0,-3 3 0 0,3 0 0 16,0-3-35-16,3-3-9 0,0 3 0 0,0-3 0 16,2 0 0-16,1 1 0 0,-3-1 0 0,6-2 0 31,-6-1-46-31,3-2-11 0,-3 0-3 0,0-2 0 15,0 2-53-15,0-6-11 0,-3 1-3 0,0 0-469 0,0-1-95 0</inkml:trace>
  <inkml:trace contextRef="#ctx0" brushRef="#br0" timeOffset="100201.7614">13396 14145 1713 0,'0'0'37'0,"0"0"8"0,0 0 2 0,0 0 2 0,0 0-39 0,3-6-10 0,-3 6 0 0,0 0 0 16,0 0 84-16,0 0 14 0,0 0 3 0,0 0 1 15,0 0-46-15,0 0-8 0,-3 8-3 0,-3 0 0 0,3 3-28 16,-2 2-5-16,-1 3-2 0,-3 5 0 15,3 3-10-15,0 2-9 0,-3 6 9 0,0 0-13 16,0 2-31-16,3 3-5 0,-3 0-2 0,-3 0 0 16,3-2-116-16,-3 2-23 15,-12 26-5-15,10-20-1 0</inkml:trace>
  <inkml:trace contextRef="#ctx0" brushRef="#br0" timeOffset="101272.2053">7464 13258 288 0,'-9'0'12'0,"9"0"4"0,0 0-16 0,0 0 0 16,0 0 0-16,0 0 0 0,9-2 292 0,3-1 56 16,0-2 12-16,0 2 1 0,-3-2-279 0,3-1-56 15,8-1-11-15,-2 1-3 0,-6 1 0 0,3 0 0 16,9-1 0-16,-6-2 0 0,-3 3 23 0,3 0 4 15,5 0 1-15,1 2 0 0,-3 0-4 0,0 3-1 16,-3-2 0-16,3 2 0 0,2 2-14 0,-2-2-2 16,-6 3-1-16,3 0 0 0,6 2-18 0,-3 0 0 15,-7 0 8-15,1 1-8 0,6-4 0 0,-6 1 0 0,-3 2 8 16,0-2-8-16,0 2 0 0,0-2 0 0,-3 0 0 16,-9-3 0-16,0 0 0 0,0 0 10 0,9 2-10 15,-9-2 8-15,0 0 0 0,0 0 0 0,6-2 0 0,-6 2 0 16,0 0 24-16,0 0 4 15,-9-6 0-15,3 4 1 0,6 2 6 0,-6-3 1 0,-3-2 0 0,3 2 0 16,6 3-16-16,-6-5-2 0,-6 2-1 0,3-2 0 16,3 2-3-16,0 0-1 0,-6 1 0 0,3-3 0 15,0 2-5-15,0 0-2 0,0-2 0 0,1 2 0 16,-4 1-3-16,6-1-1 0,0-2 0 0,-3 2 0 16,0 0-10-16,0 1 0 0,9 2 0 0,0 0 0 15,-6-3 0-15,0 1-9 0,6 2 9 0,0 0-13 16,0 0-93-16,0 0-18 0,-6 2-4 0</inkml:trace>
  <inkml:trace contextRef="#ctx0" brushRef="#br0" timeOffset="102104.5252">8610 13197 518 0,'0'0'46'0,"0"0"-37"15,-6 3-9-15,3-3 0 0,3 0 268 0,0 0 51 16,0 0 10-16,0 0 3 0,0 0-230 0,0 0-46 16,0 0-8-16,0 0-3 0,3-5-25 0,3-1-4 15,0 1-2-15,0 3 0 0,3-4 4 0,0 4 1 16,0-4 0-16,3 4 0 0,0 2 20 0,-1-3 4 0,1 0 1 0,3 3 0 16,-3 0-12-16,3 0-1 0,3 0-1 0,0 0 0 15,3 0-19-15,-1 0-11 0,1 0 12 0,6-2-12 16,-3-1 0-16,3 3 0 0,-1 0 0 0,1 0 0 15,-3 0 10-15,3 0-10 0,-6 0 8 16,0 0-8-16,-4 0 0 0,1 0 0 0,-3 0 0 0,-3 0 0 16,3 0 0-16,-6 0 0 0,0 0 0 0,0 0 0 15,-3 0 15-15,0 0-3 0,0-3 0 0,-6 3 0 16,0 0 2-16,6-2 0 0,-6 2 0 0,0 0 0 16,0-5 5-16,0 2 1 0,-6-2 0 0,3-1 0 15,-3-2 9-15,-3 6 3 0,0-1 0 0,-3-2 0 16,0-1 5-16,-6 4 2 0,3-6 0 0,0 5 0 15,0 1-31-15,1 2-8 0,-4-3 0 0,6 0 0 16,0 1 8-16,0 2 0 0,3-3 0 0,3 0 0 0,-3 1-8 16,3-1 0-16,0 3 0 0,3 0 0 15,-3-3-33-15,6 3-8 0,6-2-2 0,0-1 0 16,0-2-169-16,0 0-33 0,6-1-7 0,3 1-2 0</inkml:trace>
  <inkml:trace contextRef="#ctx0" brushRef="#br0" timeOffset="102953.6558">10417 12978 460 0,'0'0'20'0,"-9"2"5"0,3 4-25 0,0-1 0 15,6-5 0-15,-6 3 0 0,6-3 284 0,-3 8 51 16,0-3 10-16,3-5 3 0,0 0-251 0,0 0-49 16,0 0-11-16,0 0-1 0,0 0-24 0,0 0-4 0,0 0 0 0,0 0-8 15,6 3 42-15,3-1 2 0,0 1 0 0,0 0 0 16,3-3-10-16,3-3-2 0,0 3 0 0,-1-3 0 15,1 3 8-15,3 0 2 0,-3-2 0 0,3 2 0 16,3-3-13-16,-3 3-2 0,2-3-1 0,-2 3 0 16,3 3-9-16,0-6-1 0,0 3-1 0,0 0 0 15,-1 3-5-15,4-3-1 0,0 3 0 0,-3-1 0 16,3 1-1-16,-3 0-8 16,-1-3 12-16,1 0-4 0,-3-3 8 0,0 3 2 0,-3 3 0 0,0-1 0 15,0-4-8-15,-3 2-2 0,-4 0 0 0,1 0 0 16,-9 0 6-16,0 0 1 0,9 0 0 0,-9 0 0 15,0 0 5-15,0 0 0 0,0 0 1 0,0 0 0 16,0 0-7-16,0 0-2 0,0 0 0 0,0 0 0 16,0 0 7-16,0 0 1 0,-6 0 0 0,0 0 0 0,0-3-7 15,0 0-1-15,-2 3 0 0,-1-2 0 0,0-1 0 16,0 0-1-16,-3-2 0 0,3 0 0 0,0 2-2 0,-3 0 0 16,3 1 0-16,0-1 0 0,0 0-9 0,0 1 0 15,0-3-10-15,1 5 10 0,-1-3 0 0,3 3 0 16,-3-3 0-16,9 3 0 0,-6 0 0 0,0 0-11 15,0-2 11-15,6 2-13 0,0 0 13 0,-6-3-12 16,-3 0 12-16,9 3-12 16,0 0-20-16,0 0-4 0,-6-2-1 0,6 2 0 15,0 0-136-15,0 0-27 0,0 0-6 0</inkml:trace>
  <inkml:trace contextRef="#ctx0" brushRef="#br0" timeOffset="103871.4265">12390 12986 1526 0,'-6'8'68'0,"3"-8"13"0,-3 2-65 0,0 1-16 0,-2 0 0 0,2-1 0 15,-3 1 54-15,0-3 7 0,0-3 2 0,3 1 0 16,-3 2-28-16,0-3-6 0,0-2-1 0,3 5 0 16,0 0-9-16,0-3-3 15,0 3 0-15,0 0 0 0,0 3 27 0,0-3 5 0,0 0 0 0,6 0 1 16,-6 2-2-16,6-2-1 0,0 0 0 0,0 0 0 15,0 0-31-15,0 0-7 0,0 0 0 0,3 6-8 16,3-1 12-16,0-2-12 0,3-3 12 0,3 0-12 16,0 0 11-16,3-3-11 0,0 3 10 0,0-3-10 15,3 1 12-15,-1-1-4 0,4 0-8 0,-3 1 12 0,3-1 1 16,0 0 0-16,0 1 0 0,2 2 0 0,1-6 7 16,3 6 0-16,-3-2 1 0,3 2 0 0,-3-3-7 15,-1 1-2-15,1 2 0 0,-3-3 0 0,0 3-4 0,-3 0-8 16,2 0 11-16,-2 0-11 0,-3-3 16 0,0 3-3 15,0 0-1-15,-3 0 0 0,0 0-4 0,0 0-8 16,-3 0 11-16,0 0-11 0,-3 0 34 0,-6 0 0 16,8-2 0-16,-8 2 0 0,6-3-34 0,-6 3 0 15,0 0 0-15,0 0 0 0,3-3 12 0,-3 3-4 16,0 0 0-16,0 0-8 0,0 0 16 0,0 0-4 16,0 0-1-16,-3-5 0 0,-3 2-11 0,1-2 12 15,2 2-12-15,-3 1 12 0,0-1-4 0,-3 0 0 16,0 3 0-16,0 0 0 0,0 0 20 0,0-2 3 0,0 2 1 15,0 0 0-15,0 0-32 0,0 0 0 16,-3 0 0-16,0-3 0 0,1 3 0 0,-1 0 0 0,3-2 0 0,3 2 0 16,-3 0 0-16,0 0 0 0,-3 0 0 0,3 0 0 15,3 0 0-15,0 0 0 0,0 0 0 0,3 0-10 16,-6 2-10-16,9-2-3 0,0 0 0 0,0 0 0 31,0 0-145-31,0 0-28 0</inkml:trace>
  <inkml:trace contextRef="#ctx0" brushRef="#br0" timeOffset="111843.5372">13879 13647 1364 0,'0'0'60'0,"0"0"13"0,0 0-58 0,0 0-15 0,0 0 0 0,0 0 0 0,0 0 69 0,0 0 11 16,0 0 3-16,0 0 0 0,0 0-33 0,0 0-6 16,0 0-2-16,0 0 0 0,-6 6-10 0,3-4-3 15,3-2 0-15,-3 5 0 0,0 1 9 0,3-6 2 16,0 0 0-16,0 5 0 0,0 3-12 0,0-8-1 16,0 0-1-16,0 0 0 0,6 5-13 0,0 3-2 15,0-5-1-15,2 2 0 0,4-2-10 0,0-1 0 16,3 1 0-16,3 0 8 0,0-1 4 0,3 1 1 15,0 0 0-15,2 2 0 0,4-2-29 0,0-1-5 16,-3 1-2-16,3 2 0 0,-4-5 0 0,-2 5 0 16,0-2 0-16,0 0 0 15,-6-1-11-15,0 4-2 0,0-4-1 0,-4 4-558 0,-2-4-111 0</inkml:trace>
  <inkml:trace contextRef="#ctx0" brushRef="#br0" timeOffset="112119.3758">13974 13933 1152 0,'0'0'102'0,"0"0"-82"0,6-5-20 0,3-1 0 15,0 1 108-15,0 0 16 0,2-3 4 0,-2 0 1 0,6 0-59 0,-3 0-12 16,3 3-2-16,0-1-1 0,0 4-31 0,0-3-7 16,0 2-1-16,2 3 0 0,-2 0 8 0,0 3 2 15,3-1 0-15,0 1 0 0,3-1-2 0,-3 4-1 16,2 4 0-16,-2-2 0 0,3 0-23 0,0 0 0 16,0 0-12-16,-3 0-592 15,0-3-119-15</inkml:trace>
  <inkml:trace contextRef="#ctx0" brushRef="#br0" timeOffset="112676.7168">15200 13499 2307 0,'0'0'51'0,"-3"3"10"0,-3-1 3 0,0 1 0 0,-3-3-51 0,3 0-13 0,0-3 0 0,1 3 0 15,-4-2 8-15,-3-1-8 0,0 0 11 0,-3 1-11 16,0-1-47-16,-6 0-16 0,0 1-3 0,-2 2-1 16,2 0-28-16,0 2-5 0,0 1-2 0,0 5 0 0,0 3 73 0,1 2 14 15,2 3 3-15,0 0 1 0,3 5 47 0,3 0 8 16,-3 0 3-16,6 0 0 0,-3 6-32 0,6-3-7 16,3 2 0-16,0 0-8 0,3 1 0 0,3 2-20 15,3 0 2-15,3 3 1 0,3 0-3 0,6-3 0 16,6 0 0-16,0-3 0 0,-1-2 2 0,1 0 0 15,6-3 0-15,3-5 0 0,-1-3 50 0,1-2 11 16,-3-3 1-16,0-6 1 0,3 1 16 0,-1-6 3 16,1-2 1-16,-3-6 0 0,5-2 8 0,-5-3 2 15,3-2 0-15,-3-6 0 0,2-2-23 0,-2-4-5 0,-3-1-1 16,-3-1 0-16,0-2-16 0,-3 2-3 0,-4-5-1 16,-2 0 0-16,-3 0 5 0,-6 2 1 15,-3-2 0-15,-3 6 0 0,-6-4-32 0,-6 6 0 0,0 3 0 16,-9-1-10-16,-2 6 10 0,-10 0 0 0,-9 2 0 0,-8 1 0 31,-4 5-100-31,-5-1-14 0,-13 6-3 0</inkml:trace>
  <inkml:trace contextRef="#ctx0" brushRef="#br0" timeOffset="134376.2374">6678 15491 691 0,'0'0'30'0,"0"0"7"0,0 0-29 0,0 0-8 16,-6 0 0-16,0-2 0 0,3 2 128 0,3 0 25 15,-6-3 5-15,6 3 1 0,0 0-97 0,-6 0-19 16,4 0-4-16,2 0-1 0,0 0-9 0,0 0-1 15,-6-3-1-15,0 3 0 0,0 3 9 0,6-3 1 16,0 0 1-16,0 0 0 0,0 0-4 0,0 0-1 16,0 0 0-16,0 0 0 0,3-8-18 0,0 3-4 0,6-6-1 15,-1 1 0-15,1-4-10 0,3-1 0 0,3-4 0 0,0 1 8 16,-3-6-8-16,3 3 0 16,3-3 0-16,0-3 0 0,-1 1 0 0,-2-1 0 0,0 1 0 15,0 2-11-15,3 0 11 0,-6 0 0 0,0 1 8 0,0 1-8 16,-3 1 14-16,0 0-2 0,-1 0 0 0,-2 0 0 15,0 0 12-15,0 2 1 0,-3-2 1 0,0 2 0 16,-3-2-12-16,3 3-2 0,-3-1-1 0,0 3 0 16,-3 0-11-16,3 3 0 0,0 0 0 0,-3 2 0 15,-3 1 0-15,3-1 0 0,0 3 0 0,-3 0-11 16,0 6 11-16,1-1-13 0,-4 3 5 0,3 0 8 16,-3 3-9-16,0 2 9 0,-3 3 0 0,3 3 0 15,-3 2-11-15,0 5 11 0,-3 1-10 0,3 2 10 16,0 0 0-16,1 3-9 0,-1 2 9 0,0 1 0 15,3-1 0-15,0 1 9 0,3-3 0 0,0-1 0 0,3 1 14 16,0 0 2-16,3-3 1 0,3-2 0 0,3 2-15 16,0-3-3-16,0-2-8 0,0 0 12 0,0-3-12 0,3 1 0 15,3-1 0-15,-1-3 0 16,1 1-20-16,0-3-9 0,3-3-3 0,0 3 0 16,0 0-18-16,3 0-4 0,-6-3-1 0,6 6 0 15,-1-6-85-15,1 6-18 0,-6-3-3 0</inkml:trace>
  <inkml:trace contextRef="#ctx0" brushRef="#br0" timeOffset="134925.2659">7035 15478 403 0,'0'0'17'0,"0"0"5"0,-3 8-22 16,1-5 0-16,-1 2 0 0,3-5 0 0,-3 5 297 16,3-5 55-16,0 0 12 0,0 0 1 0,0 0-257 0,0 0-52 15,0 0-11-15,0 0-1 0,0 0-36 0,0 0-8 16,0 0 0-16,6-5 0 0,2 2 0 0,-2 1 0 16,0-4 0-16,-3 1 0 0,0 0 0 0,3 0 0 15,3-1 0-15,-3 1 8 0,-6-3 0 0,3 0-8 16,6 0 12-16,-3 0-4 0,-6-2-8 0,6-4 0 15,0 6 0-15,0-5 0 0,-3 3-11 0,0 2-4 16,0 0-1-16,0 0 0 16,6 0-11-16,-6 0-2 0,-3 8-1 0,3-3 0 0,3-2 9 0,-6 5 1 15,0 0 1-15,0 0 0 0,3 8 19 0,0 0 9 16,-3 2-1-16,0 4 0 0,0-1 15 0,3 3 2 0,-3 0 1 16,0 2 0-16,-3 1-14 0,3-1-4 0,6-2 0 15,-1 0 0-15,-5 0-8 0,3-3 0 0,3 0 0 16,0 1 8-16,0-1-8 0,-3-5-14 0,3 2 3 15,3-2 1 1,0-2-150-16,-3-4-29 0,-6-2-7 0,12 0 0 0</inkml:trace>
  <inkml:trace contextRef="#ctx0" brushRef="#br0" timeOffset="136108.8824">7607 14467 921 0,'0'0'82'0,"0"0"-66"0,0 0-16 0,-6 3 0 16,6-3 186-16,-3 3 34 0,-3-3 6 0,-3 2 2 15,-3-2-120-15,6 0-23 0,0 3-5 0,0 0 0 16,-6-1-42-16,4 1-8 0,2-3-2 0,-3 3 0 15,-6 2-28-15,3-2 0 0,0 2 0 0,3 0 0 16,-3 0 0-16,0 3 0 0,-6 0 0 0,6 0-10 16,4 3 10-16,-4-3 0 0,0 2-9 0,0 1 9 0,9-1-11 0,-6 4 3 15,-3-1 0-15,3 0 0 0,6 3-9 0,0 0-2 16,-3-3 0-16,6 6 0 16,-3-3-5-16,3 2-2 0,6 1 0 15,-3 2 0-15,-6-3 8 0,6 3 2 0,6 3 0 0,-6 0 0 0,-3 0 7 0,3 2 9 16,3 1-13-16,0-1 5 0,-3 1 8 0,0 2 0 15,-3-3 8-15,3 1-8 0,3 2 14 0,-3 0-2 16,-3-3 0-16,0 1 0 0,9 2 12 0,-6 0 1 16,-6-5 1-16,3 2 0 0,6-2-4 0,-3 3-1 15,-3-6 0-15,3 3 0 0,0-3-21 0,3 0 9 16,-3-3-9-16,-3 4 0 0,-3-4 0 0,6 3 0 16,-1-2 0-16,1 2 0 0,0 0 8 0,-3 0-8 0,0 0 0 15,0 1 0-15,-3 1 0 0,-2 1 0 0,2 3 0 16,3-1 0-16,0-2 9 0,-3-3-9 0,-3 0 0 15,3-5 9-15,6 0 7 0,0 0 2 0,-6-5 0 0,6-1 0 16,6-5-2-16,2 1-1 0,1-1 0 16,3-2 0-16,12-3-15 0,3 0 0 0,3-6 0 0,5-2-10 15,-2-2 2-15,9-6 0 0,-1-3 0 0,-2-2 0 32,-3-5-131-32,-1 2-25 0</inkml:trace>
  <inkml:trace contextRef="#ctx0" brushRef="#br0" timeOffset="137678.1395">7875 14729 403 0,'0'0'36'0,"0"0"-36"0,-3 0 0 0,3 0 0 0,0 0 200 16,0 0 32-16,-3 0 8 0,3 0 0 0,0 0-150 0,0 0-30 15,0 0-7-15,0 0-1 0,0 0-37 0,0 0-15 16,0-5 11-16,-3 0-11 0,-3-1 0 0,3 1-15 16,3 5 2-16,-3-5 0 0,-6 0 13 0,6-1 0 15,3 6 0-15,-3-2 0 0,-6-4 19 0,3 4 6 16,3-4 2-16,3 4 0 0,-6-1 10 0,0 3 3 16,0-2 0-16,0 2 0 0,6 0-15 0,-5 0-2 15,-7 0-1-15,3 2 0 0,9-2-7 0,-9 5-2 16,-6 1 0-16,6-4 0 0,3 4-13 0,-3 2 0 0,0-3 0 0,-3 3 0 15,3 0 0-15,0 2 0 0,6-2 0 0,-6 3 0 16,-5-3 0-16,5 2 11 0,3 4-2 0,0-4 0 16,-6 1-9-16,3-1 0 0,9 1 0 0,0 0 0 15,-6-4 0-15,3 4 0 0,6 2 0 0,3-2-11 16,6-1 11-16,-9 1 0 0,-3 0 0 0,3-1-8 16,9 3 8-16,-3-2 0 0,-12 0 8 0,9-1-8 15,5-2 10-15,-2 0-2 0,-9-8-8 0,6 5 12 16,3 1-22-16,3-1-5 0,-3-5-1 0,3 0 0 31,-3-3-112-31,0-2-22 0,18-11-5 0,-12 0-1 0</inkml:trace>
  <inkml:trace contextRef="#ctx0" brushRef="#br0" timeOffset="138455.1631">7937 14766 1306 0,'0'0'58'0,"0"0"12"0,0 0-56 0,0 0-14 0,0 0 0 0,0 0 0 16,0 0 35-16,6-5 4 0,-6 5 1 0,6-3 0 16,3-2-29-16,0 0-11 0,-9 0 8 0,6-3-8 15,3 5 0-15,-3-2 0 0,-6 5 0 0,0 0 0 16,6-6 0-16,-6 6 0 0,0 0 0 0,0 0 0 16,0 0 8-16,0 0-8 0,3 8 0 0,0 3 8 15,-9 0-8-15,6 2 0 0,3 3 0 0,0 2 8 0,-6 1-8 0,0 2 0 16,6 0 0-16,-3 0 0 0,0 0-9 0,0 1 9 15,0-4 0-15,3-2 0 0,0 2 0 0,3-4 0 16,-6-1 0-16,9-3 0 0,3-2 13 0,-3-2 3 16,-9-6 1-16,9 2 0 0,8 1 0 0,-5-6 0 15,-3 3 0-15,0-5 0 0,6 0-17 0,0-3 0 16,-3-3 0-16,0 1 0 0,0-4 0 0,0 1 0 16,2 0 0-16,-2-3 0 0,-3 0 0 0,0-2 16 15,3 2-3-15,-3 0-1 0,0 0 0 0,-3-2 0 16,0 2 0-16,0 0 0 0,-3-3-4 0,0 6-8 15,-3 0 11-15,0 0-11 0,0-1 11 0,-3 1-11 16,-3 3 10-16,0-1-10 0,6 3 8 0,-6-3-8 0,-3 4 0 0,3-1 0 16,0 2 0-16,3 1 0 15,-3 0 0-15,-3-1 0 0,3 4 22 0,0-1-2 0,6 3 0 0,-3 0 0 16,-6 0-20-16,0 3 0 0,9-3 0 0,0 5 8 16,-5 3-8-16,-1 3 12 0,6-1-4 0,0 3 0 15,0 3-8-15,0 3 0 0,-3-1 0 0,3 3 0 16,3 3 0-16,-6 0 0 0,-3 3 0 0,6-1 0 15,3 3 0-15,0-2 8 0,-9-1-8 0,6 0 0 16,3-2 0-16,3 0 0 0,-6-3 0 0,3 0-8 31,0-2-26-31,-1-1-5 0,1 1-1 0,0-3-728 0</inkml:trace>
  <inkml:trace contextRef="#ctx0" brushRef="#br0" timeOffset="138802.235">8387 15039 230 0,'0'0'10'0,"0"0"2"0,0 0-12 0,0 0 0 16,0 0 0-16,0 0 0 0,0 0 247 0,0 0 46 15,0 0 10-15,0 0 1 0,0 0-188 0,3-3-39 16,-3 3-7-16,6-5-2 0,0 0-14 0,0-1-3 15,-3-4-1-15,0 2 0 0,0 0-13 0,0-3-2 16,3-2-1-16,-3 3 0 0,-1-4-9 0,1 4-1 0,3-3-1 0,-6 2 0 16,3-2-15-16,-3 2-8 0,3 1 10 0,-3 2-10 15,0-3 0-15,0 6 0 0,0 5 0 0,0 0 0 16,0 0 0-16,0 0 0 0,0 0 0 0,-3 8 0 16,0 2 0-16,-3 3 8 0,1 1-8 0,2 2 12 15,0-1-3-15,0 7-1 0,-3-1 0 0,3 3 0 16,3-3-8-16,-3 0 10 0,0 0-10 0,0 3 10 15,3-3-18-15,-3-2-4 0,3-4-1 0,0 4-583 16,-3-3-117 0</inkml:trace>
  <inkml:trace contextRef="#ctx0" brushRef="#br0" timeOffset="140628.8871">7922 15356 806 0,'0'0'72'0,"0"0"-58"0,0 0-14 0,0 0 0 16,0 0 128-16,0 0 24 0,0 0 4 0,0 0 0 15,0 0-84-15,0 0-16 0,0 0-4 0,0 0-1 16,0 0-26-16,0 0-5 0,0 0 0 0,-2-2-1 16,-4 2-1-16,0 0 0 0,3-3 0 0,-6 3 0 15,-3-3 3-15,0 3 1 0,3 0 0 0,-3 0 0 16,-6-2-7-16,6 4-2 0,-3-2 0 0,3 0 0 15,1 0-13-15,-1 0 0 0,-6 0 0 0,9 3 0 16,9-3 0-16,-9 3 0 0,-6 2 0 0,6 0 0 0,9 1 0 0,0 2 0 16,-9 0 8-16,6-1-8 0,6 1 0 0,-3 0 0 15,0 0-12-15,0 3 12 0,0-3-10 0,0 2 10 16,9-2-8-16,-6 3 8 0,-6-3 0 0,6-3 8 16,6 3 0-16,-3 0 0 0,-3 0-8 0,0-3 0 15,3 3 0-15,3-3 0 0,-9-5 0 0,3 6 0 16,0-1 0-16,0 0 0 0,3 1 11 0,0-1-3 15,-12 0 0-15,6-5 0 0,6 8-8 0,-6 0 0 16,-6 0 0-16,3 0 0 0,0 3 0 0,-3-4-11 16,-3 1 1-16,0 3 0 0,0-3 10 0,3 3 0 15,-3-4 0-15,0 1 0 0,-3 0-8 0,3-2 0 16,9-6 0-16,-3 5 0 0,-6 0-8 0,9-5-2 16,0 0 0-16,0 0-500 0,-5-8-100 0</inkml:trace>
  <inkml:trace contextRef="#ctx0" brushRef="#br0" timeOffset="141353.3779">7952 15558 1036 0,'3'0'92'0,"-3"0"-73"16,0 0-19-16,-3-6 0 0,0 4 129 0,0-4 23 15,0 1 4-15,-3 0 0 0,3-1-92 0,3-2-18 16,3 1-4-16,-3-1-1 0,-3 2-29 0,3-2-12 16,6 3 11-16,-3-3-11 0,-3 3 0 0,0 0 0 15,6 2 0-15,0-2 0 0,3 2 12 0,-9 3-4 16,0 0-8-16,6 0 12 0,3 0-12 0,-9 0 0 0,0 0 0 16,6 5 0-16,3 3 0 0,-3 0 0 0,-6 0 0 0,3 3 0 15,3 2-20-15,-3 0 4 0,0 0 0 0,-3 3 0 16,3 0 0-16,0 0 0 0,3 2 0 0,-3 4 0 15,-3-4 4-15,3 1 0 0,6 2 1 0,-3-5 0 16,-9 0 23-16,6-3 4 0,8 3 0 16,-2-3 1-16,0-2 11 0,-3-4 1 0,3-1 1 0,3-1 0 15,0 0-18-15,-3-2-4 0,0-3-8 0,3 0 12 16,3 0-12-16,-1-3 0 0,-8-2 0 0,0-3 0 16,3-2 0-16,0 2 0 0,-3-6 0 0,3 1 0 15,0 0 9-15,3-3-9 0,-6 0 8 0,0 0-8 16,0-2 0-16,-3-1 0 0,6 3 0 0,-6-2 0 15,-6-1 0-15,3 1 0 0,3 2 0 0,-6 0 0 16,0 0-14-16,0 3 5 0,0 2 1 0,0-2 0 16,-3 0 8-16,0 2 0 0,0 3 0 0,0 0 0 15,6 1 0-15,-6 1 9 0,-3 1-1 0,3 2-8 0,6 3 24 0,0 0-3 16,-9 3 0-16,0 0 0 0,9-3-4 0,-6 10-1 16,0-2 0-16,0 3 0 0,1 2 4 0,-1 0 0 15,3 3 0-15,-3 0 0 0,0 2-20 0,3 4 0 16,3-1 0-16,0 3 0 0,-9 2 0 0,6 3 0 15,6 3 0-15,0 0 0 0,-6-1-9 0,3 4-6 16,3-1-1-16,0-5 0 0,0 0 4 0,-3-2 0 16,0-3 0-16,3-3 0 15,6-3-96-15,-3-4-20 0,-12 1-3 0,6-7-1 0</inkml:trace>
  <inkml:trace contextRef="#ctx0" brushRef="#br0" timeOffset="141689.4578">8369 15793 345 0,'0'8'31'0,"0"-3"-31"0,0-5 0 0,0 0 0 16,0 0 312-16,0 0 56 0,0 0 11 0,0 0 2 15,0 0-313-15,0 0-68 0,0 0 0 0,0 0-13 16,3-2 13-16,3-1-11 0,-3-2 11 0,3-1-10 15,-3-2 24-15,0 0 5 0,0 1 1 0,0 1 0 16,3-2 31-16,-3 0 6 0,0-2 2 0,0 2 0 16,0-3-18-16,0 1-3 0,0-4-1 0,0 4 0 0,2-3-23 0,-2-1-5 15,0 1-1-15,0 3 0 0,0-4-8 0,0 6-11 16,0-2 3-16,0 5 0 16,-3 5-16-16,0 0-2 0,0 0-1 0,0 0 0 0,0 0 15 0,0 0 2 15,0 7 1-15,0 4 0 0,0 5 17 0,0 0 3 16,0 0 1-16,0 5 0 0,0-3 3 0,0 4 1 15,0-1 0-15,0-5 0 0,0-1-16 0,3-4 0 16,-3 2 0-16,3-5 0 16,-3-8-120-16,0 0-29 0</inkml:trace>
  <inkml:trace contextRef="#ctx0" brushRef="#br0" timeOffset="142598.1686">8580 14459 1695 0,'0'0'75'0,"0"0"16"0,-6 8-73 16,6-8-18-16,0 0 0 0,0 0 0 0,0 0 70 0,0 0 10 0,0 0 3 0,0 0 0 16,0 0-47-16,6 3-8 0,3 0-3 0,0-1 0 15,0-2-17-15,0 3-8 0,3 0 8 0,0-3-8 16,-3 2 9-16,3 1-9 0,0 2 10 0,-3 1-10 16,2-1 12-16,-2 3-3 0,3-3-1 0,-3 0 0 15,0 3-8-15,0 0 0 0,-3 0 9 0,3 0-9 16,-3-3 0-16,0 3 0 0,0-2 0 0,-3-1 0 15,3 0-14-15,-6-5 2 0,3 5 1 0,0 1 0 16,-3-6-4-16,6 5-1 0,-6-5 0 0,3 8 0 16,-3-8 4-16,0 8 1 0,3-3 0 0,-3-5 0 15,3 8 11-15,0 0 0 0,-3 0 0 0,0 0 0 16,0 0 10-16,0 0 1 0,0 0 0 0,0 2 0 16,0 1 3-16,3 2 1 0,-3-2 0 0,2 2 0 0,-2 3-7 0,0 5 0 15,3 0-8-15,0 3 12 0,3 2-12 0,0 6 9 16,0 5-9-16,0-2 8 0,0 4-8 0,3 1 0 15,3 2 0-15,-3 3 0 0,0 3-14 0,3 5 5 16,-3-3 1-16,0 3 0 0,0 0 8 0,0-3 0 16,-1-2 0-16,-2 0-8 0,0-3 8 0,-3-3 0 15,0 0 0-15,0-5-8 0,-3-2 48 0,0-4 9 16,0-4 3-16,0-1 0 0,-3-2-14 0,0-5-2 16,0-4-1-16,0 1 0 0,0-5-3 15,0 2-1-15,-3-5 0 0,3 3 0 0,-2-3-31 0,-1 0 8 16,-6 0-8-16,3-3 0 0,-6 3 27 0,3 0 2 0,-3 0 1 15,-3 0 0-15,0 2-4 0,1-2-1 0,-1 0 0 0,-3 0 0 16,0 0-25-16,3 0 0 0,0 2 0 16,0-2 0-1,6 0-20-15,-2 0-10 0,2 0-2 0,3-3 0 16,3 1-73-16,-3-4-15 0,6 4-4 0,3-6 0 0</inkml:trace>
  <inkml:trace contextRef="#ctx0" brushRef="#br0" timeOffset="144051.2403">9229 15269 1267 0,'0'0'56'0,"0"0"12"0,0 0-55 0,0 0-13 16,0 0 0-16,0 0 0 0,0 0 202 0,0 0 38 15,0 0 7-15,0 0 1 0,0 0-160 0,0 0-33 16,0 0-7-16,9 5 0 0,0-2-31 0,3 2-5 16,-6-5-2-16,3 3 0 0,0-6-10 0,3 3 0 15,-3 0 9-15,3 0-9 0,-4 0 0 0,7 3 0 16,-3-3 0-16,3 3 0 0,-6-1 0 0,3-2-18 15,0 3 3-15,-3 0 1 16,-3-3-117-16,3 2-23 0,-3-4-5 0,-6 2-716 0</inkml:trace>
  <inkml:trace contextRef="#ctx0" brushRef="#br0" timeOffset="144232.7563">9378 15184 230 0,'0'0'20'0,"0"0"-20"0,0 0 0 0,-3-5 0 16,0 0 304-16,3 0 56 0,-3-1 11 0,0 4 2 15,0-1-221-15,3 3-44 0,0 0-8 0,0 0-3 16,0 0-39-16,0 0-8 0,0 0-2 0,-3 3 0 16,3-3-27-16,-6 8-5 0,3 2-2 0,-3 1 0 15,3 5-14-15,0-1 0 0,0 4-12 0,0 2 12 16,0 3-26-16,3 0 2 0,-3 0 0 0,3-1-592 16,-3 4-119-16</inkml:trace>
  <inkml:trace contextRef="#ctx0" brushRef="#br0" timeOffset="145082.4829">9714 15362 1594 0,'-3'10'35'0,"0"-4"7"0,3 2 2 0,-3-1 1 0,3 1-36 16,-3-2-9-16,3-6 0 0,0 0 0 0,0 0 44 0,0 0 8 15,0 0 0-15,0 0 1 0,0 0-45 0,0 0-8 16,0 0 0-16,0 0 0 0,0 0 0 0,6-6 14 16,0 4-2-16,0-6 0 0,0 3 5 0,0-3 1 0,0-3 0 0,3 3 0 15,-3-3-7-15,3-2-2 0,-3-5 0 0,3 2 0 16,0-5-9-16,-3 0 0 0,3-3 0 0,0-3 0 16,0-2 0-16,-1 0-9 0,1 0 9 15,-3-5-13-15,6-1 13 0,-3 1-9 0,0-1 9 0,-3 4-8 16,-3-1 8-16,3 3 0 0,0-3 0 0,-3 6 0 15,-6 4 0-15,3 1 0 0,3 5 0 0,0 3 0 16,-9 3 0-16,3 2 17 0,0 2-2 0,-6 4-1 16,0 2 26-16,3 0 6 0,0 5 1 0,-3 3 0 15,0 0-24-15,0 5-5 0,-2 0-1 0,2 6 0 16,0-1-17-16,3 6 0 0,-3 0 0 0,3 2-9 16,0 1 9-16,0 2-12 0,0 0 12 0,3 3-12 15,0 0 12-15,0 2-13 0,3-2 5 0,-3 5 8 16,6 0-8-16,0 0 8 0,0 5 0 0,3-2 0 0,-3-3 0 15,3-3 8-15,0 1 0 0,0-9 0 16,0 1 2-16,0-1 0 0,3-7 0 0,0-4 0 0,-3-1-24 16,2-4-5-16,4 4-1 0,-3-9 0 15,0 0-48-15,0-2-9 0,0-1-3 0</inkml:trace>
  <inkml:trace contextRef="#ctx0" brushRef="#br0" timeOffset="145444.5886">10161 15433 1753 0,'0'0'38'0,"0"0"8"0,0 0 2 0,0 0 2 0,0-5-40 0,0-3-10 0,3 3 0 0,-3-3 0 15,3-3 9-15,0 1 0 0,0-1 0 0,0 0 0 16,0 3-1-16,0 0 0 0,0 1 0 0,0 1 0 16,0 1 9-16,-3 5 2 0,0 0 0 0,0 0 0 15,0 0 17-15,0 0 3 0,0 5 1 0,0 3 0 16,0 5-20-16,-3 1-4 0,3 2-1 0,-3-1 0 16,0 1-15-16,0 3 0 0,0-1-9 0,0 3 9 15,0-2 0-15,0 0 0 0,0-1 0 0,3 1 0 16,-3-6 12-16,3 3-2 0,0 0 0 0,3-3 0 15,0-3-10-15,0 1 0 0,0-3 0 0,3 0 0 16,0-6-36-16,0 4 1 0,0-4 0 0,3-2 0 16,-1 0-42-1,1-5-9-15,0 0-2 0</inkml:trace>
  <inkml:trace contextRef="#ctx0" brushRef="#br0" timeOffset="146552.3625">10774 14790 806 0,'0'0'36'0,"0"0"7"0,0 0-35 0,0 0-8 16,-3-2 0-16,-3-4 0 0,0 1 217 0,0 2 42 0,3-2 8 0,-3 0 1 15,0 2-177-15,0-2-36 0,-3 2-7 0,3 1-2 16,-2-4-21-16,-1 4-4 0,0 2-1 0,-3 2 0 15,0 1-6-15,-3-3-2 0,0 5 0 0,0 0 0 16,-3 3-12-16,3 0 0 0,-2 3 0 0,2 0 0 16,3-1 0-16,0 3-10 0,0 3 2 0,0-3 0 15,3 1 0-15,6 2 0 0,-3-3 0 0,3 0 0 16,0 0 8-16,3 0-10 0,0 1 10 0,0-1-10 16,3 0-1-16,0-5 0 0,3 3 0 0,-3-3 0 15,6-3-7-15,-3 0-2 0,0-2 0 0,3-1 0 31,0-2-36-31,0-2-7 0,3-3-1 0,-3-1-702 0</inkml:trace>
  <inkml:trace contextRef="#ctx0" brushRef="#br0" timeOffset="147373.488">10792 14848 1209 0,'0'0'108'0,"0"0"-87"0,0 0-21 0,0 0 0 16,0 0 146-16,0 0 25 0,0 0 5 0,0 0 0 15,0 0-112-15,0 0-22 0,6-5-5 0,-3-3-1 16,0 0-17-16,0 0-4 0,3 0-1 0,0-2 0 0,0 2-14 0,0 3-16 16,0-3 3-16,-1 2 1 0,4-2 12 0,0 3 12 15,-3 0-3-15,0 2 0 0,0 1-9 0,0 2 0 16,-6 0 0-16,0 0 0 16,6 5-13-16,0 0-5 0,-6 0-1 0,3 3 0 0,-3 3 19 0,0 0-10 15,-3 2 10-15,3 0-8 0,-3 3-1 0,0 0 0 16,3 2 0-16,-3 1 0 0,0-3 9 0,3 0 8 15,0-3-8-15,3 3 11 0,0-6 17 0,3-2 4 16,-3 0 1-16,3 0 0 0,3-3-19 0,0-2-4 16,0-3-1-16,0 0 0 0,-3-3-9 0,6 1 0 15,-3-4 0-15,-1-2 0 0,1 3 0 0,3-3 0 16,-3-2 0-16,0-4 0 0,0 4 0 0,0-6 0 16,0 0 0-16,-3-2 8 0,3-1 4 0,-3 0 1 15,-3-2 0-15,3-2 0 0,-3 1 2 0,0-1 0 0,0-1 0 0,0 3 0 16,-3-3-15-16,0 3 0 0,-3-3 0 0,3 3 0 15,-3-1 0-15,0 1-8 0,-3 0-1 0,3 3 0 16,0-1-11-16,-6 3-1 16,3 0-1-16,3 6 0 0,-3 2 22 0,0 2-9 0,0 1 9 0,0 3 0 15,0 2 0-15,0 5 20 0,0 0-2 0,0 6-1 16,3 2 16-16,0 0 3 0,3 6 1 0,-3-1 0 16,3 1-37-16,0 2 0 0,-3 0-12 0,3 0 4 15,3 3 8-15,-3-3 0 0,3 3 0 0,0 0 8 16,-3-3 3-16,3 3 1 0,-3-6 0 0,3 4 0 15,0-4 3-15,0 1 1 0,3-1 0 0,-3-2 0 16,-3-3-16-16,3 3 0 0,0-3 0 0,0 1 0 16,0-4-27-16,-3 1-1 0,0-3-1 15,3 0 0-15,-3 2-20 0,0-5-4 0,0 3-1 0,0-8 0 16,0 0-102-16,3 6-21 0,-3-6-4 0,0 0-1 0</inkml:trace>
  <inkml:trace contextRef="#ctx0" brushRef="#br0" timeOffset="147859.2643">11197 14822 864 0,'0'0'38'0,"0"0"8"0,0 0-37 0,9 3-9 0,-9-3 0 0,6 2 0 16,3-2 240-16,-1 0 45 0,1 0 10 0,0 0 1 15,-3 0-209-15,3-2-43 0,-3 2-8 0,3-3-1 16,-9 3-35-16,0 0 0 0,6 3 0 0,-6-3 0 16,0 0 0-16,3 8-16 0,-3 2 5 0,0 1 1 0,-6 5 10 0,3-1 14 15,-3 7-3-15,3-1-1 0,-6 3-1 0,0-3 0 16,0 3 0-16,0-3 0 0,3 0-9 0,1-3 0 15,-4-2 0-15,3-2 8 0,0-1 9 0,0 0 2 16,3-5 0-16,0 0 0 0,0-3-9 0,3-5-2 16,0 0 0-16,0 0 0 15,6 5-40-15,0-2-8 0,3 0-1 0,3-3-1 16,-4 0-43-16,4 0-9 0,6 0-2 0,-6 0-712 0</inkml:trace>
  <inkml:trace contextRef="#ctx0" brushRef="#br0" timeOffset="148720.9662">10717 15491 288 0,'0'0'25'0,"0"0"-25"0,0 0 0 0,0 0 0 16,0 0 303-16,0 0 55 0,0 0 11 0,0 0 3 16,0 0-274-16,0 0-54 0,-5-5-12 0,-1-3-1 0,-3 3-31 0,0 0 0 15,0-1 0-15,-3 1 0 0,3 0-18 0,-3-1 3 16,0 4 1-16,0-1 0 0,3 3 14 0,-3 0 0 15,3 0 0-15,4 3-9 0,-4-1 9 0,0 4 9 16,6 2-1-16,-3-3-8 0,3 3 10 0,3 2-10 16,0-2 8-16,3 3-8 0,0 0 0 0,0 2-19 15,3-3 3-15,0 4 1 0,3-1 3 0,-4 0 1 16,4 0 0-16,0 0 0 0,0 1 11 0,0-1 0 16,0-2 0-16,-3-1-8 0,-3 1 24 0,3-1 4 15,-3-2 2-15,3 0 0 0,-3 3 20 0,0-1 4 16,-3-4 1-16,0 2 0 0,0-3-22 0,-3 3-4 15,0 0-1-15,0 0 0 0,0 0-20 0,0 0-10 0,-6 2 1 16,3-2 0 0,-3 0-22-16,0-3-4 0,0 1-1 0,0-1 0 15,0 0-6-15,1 0-2 0,-1-2 0 0,3 0-451 0,0-1-90 0</inkml:trace>
  <inkml:trace contextRef="#ctx0" brushRef="#br0" timeOffset="149336.2273">10863 15592 1594 0,'0'0'71'0,"0"0"14"0,0 0-68 0,0 0-17 16,0 0 0-16,0 0 0 0,0 0 46 0,0 0 6 15,0 0 0-15,0 0 1 0,6-5-42 0,0 2-11 16,0-2 0-16,3 2 0 0,-3-2 0 0,0 2 0 16,3 0 0-16,0 1 0 0,-3 2-14 0,-6 0-5 15,0 0-1-15,6 2 0 0,3 4 10 0,-3-1 2 16,-3 3 0-16,3 0 0 0,-3 2 8 0,-3 4 0 0,3-1 0 15,-3 0 0-15,0 3 0 0,3 3 0 16,-3-1 0-16,0 3 8 0,0 3 15 0,3-3 3 0,-1 3 1 0,1-3 0 16,3 0-27-16,0 1-9 0,3-7 0 0,-3 4 0 15,3-6 29-15,0 0 5 0,0-5 2 0,-3-2 0 16,3-1-5-16,-3-2-1 0,3-3 0 0,0-3 0 16,0-2-7-16,0-1-2 0,0-4 0 0,-4-1 0 15,4-2-12-15,0-3 9 0,-3-2-9 0,0-4 8 16,3-4-8-16,-3-1 0 0,0 1 9 0,0 0-9 15,-3-1 0-15,3 1 0 0,-3-1 0 0,-3 1 0 16,3-1 0-16,-3 6 0 0,0-3-12 0,0 3 4 16,0 3 8-16,-3 2-10 0,3 2 10 0,-3 4-10 15,0-1 10-15,0 6 14 0,0 0-3 0,3 5-1 16,-3-3 14-16,3 3 2 0,-6 0 1 0,6 0 0 16,-3 8-1-16,-3 0 0 0,0 0 0 0,3 5 0 0,0 0-26 15,3 3 0-15,-6 5 0 0,6 1 0 0,-3 1-20 16,3 6 4-16,0 1 1 0,-3 4 0 0,3 0 6 0,0 6 1 15,0 0 0-15,0-3 0 0,0 2 8 16,0-1-10-16,0-1 10 0,0 0-10 16,0-3-15-16,3 0-3 0,-3-2-1 0,0 0 0 15,0-6-152-15,3 1-31 0,-3 26-5 0,3-19-2 0</inkml:trace>
  <inkml:trace contextRef="#ctx0" brushRef="#br0" timeOffset="150020.2136">11310 16021 1152 0,'0'0'102'0,"0"0"-82"0,0 0-20 0,0 0 0 15,0 0 20-15,0 0-1 0,-3-8 0 0,3 0 0 31,0 0-38-31,3 0-7 0,-1471 0-2 0,2939 0 0 16,-1465 3-24-16,-6-3-4 0,0 8-2 0,3-6 0 0,-3 6 123 0,0 0 25 0,0 0 5 0,0 0 1 16,6-2 20-16,-6 2 5 0,0 0 1 0,0 0 0 15,0 0-66-15,0 0-12 0,0 0-4 0,0 0 0 16,0 0-40-16,0 0-24 0,0 0 4 0,0 0 0 16,0 0-15-16,0-3-2 0,0 3-1 0,0 0 0 15,0 0 22-15,0 0 5 0,0-5 1 0,0 5 0 0,0 0 22 0,0 0 5 16,0 0 1-16,3-3 0 0,-3 3 10 0,0 0 1 15,0 0 1-15,0 0 0 0,0-5-5 0,0 5-1 16,0 0 0-16,0 0 0 0,0 0-14 0,0 0-10 16,6-5 12-16,-6 5-12 0,0 0 10 0,0 0-10 15,0-3 8-15,0-2-8 0,0 5 10 0,0 0-10 16,0 0 12-16,0 0-12 0,3-8 12 0,-3 2-12 16,3 4 12-16,-3 2-12 0,0-6 12 0,0 6-12 15,3-5 12-15,0 0-12 0,2 0 0 0,-2 2 0 16,3-2 0-16,-3-1 0 0,3 4 0 0,-3-4 0 15,3-2 0-15,0 3 0 0,0-3 0 0,3 3 0 16,-3 0 0-16,0-1 0 0,0 1 0 0,3 0 0 16,-9 5 0-16,6-3 0 0,0 1-12 0,-6 2 3 15,0 0 1-15,6 0 0 0,-6 0 8 0,0 0 14 0,6 2-3 0,-6-2-1 16,6 5 0-16,-3 3 0 0,0 3 0 0,-3 0 0 16,0-1 2-16,-3 3 0 0,3 3 0 0,-3-3 0 15,-3 1-12-15,3 2 8 0,-3 2-8 0,0-5 8 16,0 3 2-16,0-3 0 15,0 1 0-15,0-1 0 0,0-3 3 0,0 1 1 0,3 0 0 0,-3-1 0 16,3 3-6-16,0-7-8 0,3-6 11 0,-3 8-11 16,3-8 0-16,0 0 0 0,0 0-12 0,0 5 3 15,3 3 1-15,0 0 0 0,6-3 0 0,-3 0 0 16,3 1 8-16,0-1-12 0,3 0 12 0,0-2-12 16,0-3 0-16,0 3 0 0,-1 2 0 0,1-5 0 15,-3 0-176-15,0-3-35 16,6-2-7-16,-15 5-2 0</inkml:trace>
  <inkml:trace contextRef="#ctx0" brushRef="#br0" timeOffset="151032.8283">11435 14624 2023 0,'0'0'89'0,"-3"5"19"0,3-5-86 0,0 0-22 0,0 0 0 0,0 0 0 16,0 0 0-16,0 0 9 0,9 0-9 0,3 0 0 16,0-5-12-16,0 2-10 0,-1 0-2 0,4-5 0 31,-3 3-2-31,3 0-1 0,-3-3 0 0,3 2 0 0,0 4 27 0,-3-3-10 0,0-1 10 0,-1 4 0 16,4-1 0-16,-3 3 9 0,-3 3 1 0,0-3 0 15,-9 0 5-15,9 2 1 0,-3 4 0 0,0-4 0 16,-6-2-16-16,6 5 9 0,0 1-9 0,-3 2 8 0,0-3-8 0,-3 3 0 15,3 3 0-15,0-4 0 0,-3 7 0 0,0-1 0 16,-3 0 0-16,3 6 0 0,3-1 0 0,-3 3 12 16,0 6-2-16,6 2 0 0,0 3-10 0,0 2 10 15,-3 6-10-15,3-1 10 0,-3 4-10 0,5 2 0 16,-2 2-12-16,0 4 12 0,-3-1-19 0,3 3 4 16,-3-6 1-16,0 4 0 0,0-6 14 0,0 0 0 15,3-6 0-15,-3 1-9 0,3-3 9 0,0 0 0 16,0 3 0-16,0-6 8 15,0 3-8-15,0 0 0 0,-6-5-8 0,3-3 8 0,0 0-8 0,0-5 8 16,-3 0-8-16,0-3 8 0,0 0 14 0,-3-5 8 16,0 0 2-16,0 0 0 0,0-3 19 0,0 3 4 15,0-5 1-15,-3 2 0 0,3-5-3 0,-3 2 0 16,3-2 0-16,0 3 0 0,-6-6 2 0,3 3 0 0,-3 0 0 16,0-3 0-16,-3 1-15 0,1-4-2 0,2 4-1 0,-3-1 0 15,0-5-29-15,3 0-12 16,-3 0 1-16,-3-3 0 15,0 1-153-15,0-4-30 0</inkml:trace>
  <inkml:trace contextRef="#ctx0" brushRef="#br0" timeOffset="151694.5866">10381 14571 1875 0,'6'8'83'0,"-3"-6"17"0,-3-2-80 0,6 3-20 0,-3 5 0 0,-3-8 0 16,0 0 68-16,0 5 10 0,6 0 2 0,-6-5 0 15,0 0-44-15,0 0-8 0,0 0-1 0,-3 6-1 16,0 2-26-16,0-3 0 0,3-5 0 0,-6 8 0 16,-3 0 0-16,-3 0 0 0,3 0 0 0,-3 0 0 15,0 2-15-15,-2 1 2 0,-1-1 0 0,3 1 0 16,-6 2 23-16,6 0 5 0,0 1 1 0,0-1 0 16,0 3-4-16,0 0 0 0,3-3 0 0,1 3 0 15,2 0-12-15,-3-3 0 0,6 0-9 0,-3 3 9 16,0 0-16-16,3 5 4 0,3-3 0 0,-3 4 0 15,3-1 1-15,3 3 1 0,0 2 0 0,0 1 0 16,0 2 10-16,0 2-10 0,3 4 10 0,-3-1-10 16,3 1 10-16,-3 2 0 0,0 0 0 0,0 0 0 0,2 0 8 15,-2 2 6-15,-3-2 2 0,3-2 0 0,0 2 3 0,-3-3 1 16,3 3 0-16,0-2 0 0,0-1-4 0,-3 3 0 16,3-5 0-16,0 0 0 0,3-3-2 0,-3-3-1 15,3 1 0-15,-3-4 0 0,3-1-13 16,0-4 11-16,0 1-11 0,0-6 10 0,0 3-10 0,0-6-12 15,3 4 2-15,-3-4 1 16,0-2-37-16,0 0-7 0,-3-3-2 0,3 3-623 16,0 0-125-16</inkml:trace>
  <inkml:trace contextRef="#ctx0" brushRef="#br0" timeOffset="153193.7844">12039 15187 172 0,'0'0'8'0,"-3"11"1"0,3-3-9 0,-6 2 0 0,0 1 0 0,3-1 0 15,0-2 424-15,0 0 84 0,-3-2 16 0,6-6 3 0,0 0-387 16,0 0-78-16,0 0-15 0,0 0-3 0,0 0-26 0,0 0-5 16,0 0-1-16,0 0 0 0,0 0 1 0,9 5 0 15,0-5 0-15,0 0 0 0,0 0 1 0,0-3 0 16,3 3 0-16,0-2 0 0,0 2-14 0,3-3 0 15,-1-2 0-15,1 2 0 0,0-2-12 0,-3-3-9 16,0 0-2-16,0 0 0 16,3-3-137-16,-6 1-27 0,-3-4-5 0,-3 7-2 0</inkml:trace>
  <inkml:trace contextRef="#ctx0" brushRef="#br0" timeOffset="153391.9831">12230 14954 1497 0,'0'6'133'0,"-3"1"-106"0,6 1-27 0,-3-8 0 16,0 0 142-16,-3 8 23 16,0-2 5-16,3-6 1 0,0 8-99 0,0-8-19 15,0 8-4-15,0-1-1 0,0-7-48 0,0 8 0 0,0 3-14 0,0 0 3 32,0 2-25-32,0 0-4 0,-3 3-2 0,3 2 0 15,3 6 6-15,0 3 2 0,0 2 0 0,-3 0 0 0,0 3-8 0,0 2-2 16,0 0 0-16,3-2-515 0,-3-3-103 0</inkml:trace>
  <inkml:trace contextRef="#ctx0" brushRef="#br0" timeOffset="153955.9725">12643 15465 1152 0,'0'0'51'0,"0"0"10"0,6-3-49 0,3-2-12 0,0 0 0 0,-3-6 0 15,0 1 148-15,3-6 28 0,3-6 4 0,-3 4 2 16,3-6-120-16,-3-2-24 0,3-1-5 0,-4-2-1 16,1 0-21-16,0 0-11 0,-3-3 10 0,0 3-10 15,0 0 0-15,-3-3 0 0,0 3 0 0,-3 0 0 16,0 0 0-16,-3 2 0 0,0 4 0 0,-3 1 0 15,0-1 0-15,0 1 0 0,-3 1 0 0,-3 5 0 16,1 1 0-16,2 1 0 0,-3 1 0 0,3 5 0 16,-3-2 0-16,3 7 0 0,-3 0 0 0,3 3 0 15,-6 3 0-15,3 2 0 0,0 6 0 0,1-1 0 16,-1 6 0-16,3 0 0 0,0 5 0 0,0 3 0 16,3 5 0-16,0 6 0 0,0-4 0 0,6 9-10 0,-3-3-2 0,3 3-1 15,0 2 0-15,0 3 0 0,3 0 13 16,0 0 0-16,3 0 0 0,-3-5 0 0,0-1 16 0,3-7 5 15,0-5 2-15,3-4 0 16,-6-4-7-16,6-3-2 0,-3-6 0 0,3-2 0 16,-1-5-54-16,1-6-12 0,0 3-1 0,0-8-786 0</inkml:trace>
  <inkml:trace contextRef="#ctx0" brushRef="#br0" timeOffset="154440.6748">12884 15465 1857 0,'0'13'82'0,"0"-13"18"0,0 0-80 0,0 5-20 0,0-5 0 0,0 0 0 16,0 0 24-16,0 0 0 0,0 0 1 0,6-2 0 15,0-4-41-15,0 1-8 0,3-3-1 16,0 0-1-16,0 0 8 0,0-2 2 0,0 2 0 0,3 0 0 16,-3 3-13-16,-3-3-3 0,3 2 0 15,0 1 0-15,2 2 16 0,-5 3 2 0,-6 0 1 0,6 3 0 16,-3 2 13-16,0 1 0 0,-3 2 9 0,0 2-9 16,0-2 21-16,-3 5-1 0,-3 1-1 0,3-1 0 15,-5 0-19-15,2 0 0 0,0 1 0 0,0-4 0 0,0 1-10 16,0-1 1-16,0-2 0 0,0 0 0 0,3 0-9 0,0-3-2 15,3-5 0-15,0 0 0 16,0 6-19-16,0-6-4 0,0 0-1 0,6 5 0 0,0-5 20 0,0 3 3 16,3-1 1-16,0 1 0 0,-3 0 20 0,2-1 0 15,-2-2 0-15,3 5 0 0,0-2 41 0,0 2 7 16,-3-2 0-16,3 0 1 0,-6 2-4 0,3 3-1 16,-3 0 0-16,3 2 0 0,-9 1 0 0,3 0-1 15,-3 2 0-15,0-3 0 0,-3 4-13 0,3-1-2 16,-6 0-1-16,3 0 0 0,-6 1-27 0,3 1-16 15,-3-1 3-15,1-4 0 16,-1 4-19-16,0-7-3 0,-3-1-1 0,0 2 0 0</inkml:trace>
  <inkml:trace contextRef="#ctx0" brushRef="#br0" timeOffset="154732.8979">13313 15412 2062 0,'0'13'92'0,"0"-5"18"0,3 3-88 0,-3-3-22 15,0 5 0-15,3-3 0 0,-3-2 99 0,0 3 15 16,0 0 3-16,-3-3 1 0,3-1-94 0,-3 1-24 16,3-8 0-16,0 0 0 15,-3 6-132-15,3-6-32 0,0 0-5 0,0 0-2 16,0 0-59-16,0 0-12 0,0 0-2 0,0 0-1 0</inkml:trace>
  <inkml:trace contextRef="#ctx0" brushRef="#br0" timeOffset="154892.9694">13459 15386 1947 0,'3'15'86'0,"0"-4"18"0,-3-3-83 0,3 5-21 0,-3 0 0 0,3 1 0 16,-3-4 88-16,3 1 12 0,-3-1 4 0,0 1 0 16,0-3-84-16,0 0-20 15,0 0 0-15,0-8 0 16,0 8-101-16,0-8-25 0,-3 5-5 0,3-5-477 0,0 0-96 0</inkml:trace>
  <inkml:trace contextRef="#ctx0" brushRef="#br0" timeOffset="155059.0493">13673 15380 1036 0,'6'13'92'16,"-3"1"-73"-16,0 2-19 0,0-1 0 0,0 1 269 0,-3 0 51 15,3 0 9-15,0-3 3 16,-3 1-290-16,0-1-58 0,0-5-11 0,0 2-2 0</inkml:trace>
  <inkml:trace contextRef="#ctx0" brushRef="#br0" timeOffset="156288.6191">14245 15121 2563 0,'0'8'56'0,"-3"0"12"16,3 0 3-16,0 0 1 0,0-8-58 0,3 8-14 0,0-3 0 0,-3-5 0 0,9 3 0 16,-3-1 0-16,2-4 0 0,1-1 0 0,3-5-16 15,0 3-4-15,0-3 0 0,0 0 0 16,3 0-4-16,0 3-2 0,-3-1 0 0,3 1 0 0,-1 2 26 0,-2 1 0 16,3 2 0-16,-3 0 8 0,3 0-8 0,-3 0 0 15,-3 0 0-15,0 0 0 16,0 2-31-16,0 1-1 0,-3-3 0 0,-6 0 0 15,0 0-118-15,0 0-24 0,0 0-5 0,0 0-1 0</inkml:trace>
  <inkml:trace contextRef="#ctx0" brushRef="#br0" timeOffset="156476.1195">14295 15245 1036 0,'3'32'92'0,"-3"-16"-73"0,0 0-19 0,0 2 0 16,3-2 291-16,-3-3 54 0,3-2 11 0,3-3 3 16,0-3-291-16,3 1-59 0,0-6-9 0,3-6 0 31,0 1-52-31,0-3-4 0,0-5 0 0,3 0-1 0,-4-1-77 0,1-4-15 0,3 2-3 0</inkml:trace>
  <inkml:trace contextRef="#ctx0" brushRef="#br0" timeOffset="157040.4229">15129 14946 1681 0,'0'0'74'0,"0"0"16"0,0 0-72 0,0 0-18 0,0 0 0 0,0 0 0 15,-3 3 50-15,3-3 6 0,-9 3 2 0,3-1 0 16,-3 1-39-16,0 0-8 0,0 2-2 0,0 0 0 16,-3 0-19-16,3 1-4 0,-3 2-1 0,1 2 0 15,2 3-5-15,0 1 0 0,3 2-1 0,0 2 0 16,0 6 21-16,6 0 0 0,3 5-9 0,6 0 9 31,3 3-43-31,2 2-5 0,1 3 0 0,3 0-1 0,3 0 29 0,0 0 7 0,0-2 1 0,3-4 0 16,2-4 12-16,1-1 0 0,0-2 0 0,0-8 0 15,0 0 24-15,-1-8 10 0,4 0 2 0,0-8 1 0,0 0 7 16,-1-8 0-16,1 0 1 0,-3-5 0 16,-3-3 27-16,3-5 4 0,-4-3 2 0,1-5 0 0,-3-3-11 15,0-2-3-15,-3-4 0 0,0-1 0 0,-4-1-25 0,-5 3-6 16,0 0-1-16,-3 0 0 0,-3 0-13 0,-6 3-3 16,-3-1-1-16,0 3 0 0,-6 1-1 0,-2 4 0 15,-7 1 0-15,-6 2 0 0,-3 5-14 0,-9 4 0 16,-5 7 0-16,-7 0 0 15,-2 5-100-15,-7 0-22 0,-5 9-5 0,11 2-1 0</inkml:trace>
  <inkml:trace contextRef="#ctx0" brushRef="#br0" timeOffset="169850.4156">8711 8604 1036 0,'-6'0'92'16,"0"-2"-73"-16,0 2-19 0,0 0 0 15,6 0 267-15,0 0 49 0,0 0 11 0,-3-3 1 16,3-2-236-16,0-3-47 0,0 0-9 0,6 0-3 16,6 0-12-16,-3-5-2 0,3-1-1 0,3 1 0 15,6-3-5-15,-3 0-1 0,3-2 0 0,5-1 0 0,4 4-12 0,6-1 0 16,0 0 0-16,8 3 0 0,7-1-10 0,-1 6 2 16,1 0 0-16,9 3 0 0,2 3-12 15,4-1-1-15,2 3-1 0,3 0 0 0,4 3 10 0,5-3 3 16,1 2 0-16,5 1 0 0,0-3-3 0,4-3-1 15,-1 1 0-15,3 2 0 0,3-6 5 0,7 1 8 16,-1-3-13-16,3 0 5 0,3 0 16 0,0-2 4 16,0 2 1-16,1-3 0 15,-1 3 7-15,3 0 0 0,0 3 1 0,-3-3 0 0,3 3 0 0,0 2 0 16,-2 0 0-16,-1 1 0 0,0-1-9 0,-3 0-3 16,-6 1 0-16,-2-1 0 0,-4 0 3 0,0 1 0 0,3-1 0 15,-2 3 0-15,-7-2 0 0,-3 2 0 16,-2-3 0-16,-4 0 0 0,-8 3 2 0,-1 0 1 0,-6 3 0 0,-5 2 0 15,-6-2 14-15,-4-1 3 0,-5 4 1 0,-3-1 0 16,-7 0-20-16,-2 1-4 0,-6 2-1 0,0-3 0 16,-6 3-8-16,-4 0-11 0,-2 0 3 0,-3 5 0 31,0-2-31-31,-6 2-5 0,-3 3-2 0,-6 5-1116 0</inkml:trace>
  <inkml:trace contextRef="#ctx0" brushRef="#br0" timeOffset="170649.8737">3601 9578 864 0,'0'0'38'0,"0"0"8"0,-6 0-37 0,6 0-9 16,0 0 0-16,0 0 0 0,0 0 260 16,0 0 49-16,0 0 11 0,0 0 1 0,0 0-206 0,0 0-42 15,0 0-8-15,11-5-1 0,-2-1-22 0,3 4-4 16,-3-4-1-16,6 4 0 0,-3-1-3 0,0 0-1 0,6 3 0 0,3 0 0 15,-1 3-13-15,4-3-2 0,3 3-1 0,3-1 0 16,3 1-2-16,-1 0-1 0,4-1 0 0,9 4 0 16,2-1 10-16,4 0 3 0,2 3 0 0,4-3 0 15,-6 1-27-15,-1-4 0 0,1 4 0 0,-1-1 0 16,1 0 0-16,0 1 16 0,-7-1-2 0,-5-3-1 16,0 4-13-16,-7 2 0 0,-2-3 0 0,0 3 0 31,-3 3-115-31,-3-1-22 0,23 11-5 0,-26-5-1 0</inkml:trace>
  <inkml:trace contextRef="#ctx0" brushRef="#br0" timeOffset="181874.5419">4071 15420 1566 0,'0'0'69'0,"0"0"15"0,0 0-68 0,0 0-16 16,0 0 0-16,0 0 0 0,0 0 20 0,6 5 1 0,0 1 0 0,3-1 0 15,-3-3-5-15,3-2 0 0,5 3-1 0,-2-3 0 16,3 0 20-16,6-3 4 0,-3 1 1 0,6-3 0 16,0 2-2-16,2-5 0 0,4 3 0 0,3-3 0 15,3 0-19-15,5 2-4 0,1-1-1 0,0 1 0 16,5 1-14-16,1 2 9 0,2 1-9 0,-2 2 8 16,3 0-8-16,-4 2 0 0,4 1 0 0,-1 0 8 15,1-1-8-15,0 4 0 0,-7 1 0 0,1 1 0 16,-3 0 20-16,-1 0-2 0,-5 0 0 0,3-2 0 15,-1 1 13-15,1-1 2 0,-6-1 1 0,6-2 0 16,-10 2 2-16,1-2 0 0,3-3 0 0,-3 0 0 16,-1 0-20-16,1-3-3 0,-9-2-1 0,6 2 0 15,-3 0-12-15,-1-2-12 0,4 0 3 0,-9 0 0 16,3 2-24-16,-3-2-5 0,0-1-1 0,-1 1 0 16,-2 0-104-16,-3-3-21 0,0 0-4 0,-3 0-658 15</inkml:trace>
  <inkml:trace contextRef="#ctx0" brushRef="#br0" timeOffset="182481.2429">5913 15216 1094 0,'0'0'48'0,"0"0"11"0,0 8-47 0,-3-3-12 0,-3 3 0 16,6-8 0-16,0 0 206 0,-3 6 39 0,-3-1 8 0,6-5 2 15,0 0-188-15,0 0-38 0,-6 5-7 0,6-5-2 16,0 0-12-16,0 0-8 0,0 0 8 0,-5 3-8 16,5-3 9-16,0 0-9 0,0 0 12 0,-3 5-12 15,-9-2 18-15,6 2-3 0,6 3-1 0,-3 0 0 16,3 0-14-16,-3 0 0 0,0 2 0 0,0 1 0 15,-3 0 0-15,3-1-10 0,0 1 2 0,0-1 0 16,0 1-5-16,0-3-1 0,3 0 0 0,0-3 0 16,0 0 0-16,0-5 0 0,-6 6 0 0,6-6 0 15,0 0-6-15,0 0 0 0,0 0-1 0,0 0 0 16,-6-6 5-16,3 1 2 0,0-3 0 0,0-5 0 16,0 2 14-16,0-2 0 0,0-3 0 0,0 3 0 15,-3 0 0-15,0-3 0 0,6 3 0 0,0-1-9 0,-3 4 9 0,3-1 0 16,-3 3 0-16,3 0 0 0,3 0 0 15,0 3 12-15,0 0-2 0,0 0-1 0,3-1 12 16,0 4 3-16,6-1 0 0,3 0 0 16,-3 3-13-16,3-2-3 0,3 2 0 0,2 2 0 0,1 1-8 0,3 0 8 15,0-1-8-15,0 1 8 0,0 2 8 0,-1-2 2 16,4 5 0-16,-3-3 0 0,-3-2 6 0,0 2 2 16,-1 0 0-16,1 1 0 0,-6-1 11 0,0 0 3 15,-3 1 0-15,0-1 0 0,-3-3 13 0,-3 1 3 16,-6-3 1-16,6 5 0 0,-6-5-12 0,0 0-2 15,0 0-1-15,3 6 0 0,-3-6-10 0,0 8-3 0,0-8 0 16,-3 8 0-16,-3 0-7 0,0-1-2 16,-3 1 0-16,0 0 0 0,-3 3-10 0,-3-1-2 0,-3 1-8 0,0 0 12 15,1-1-12-15,-4 3 11 0,-3 1-11 0,-3-1 10 32,-3 0-159-32,-8 0-32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09T14:27:22.346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7911 10216 1036 0,'-18'0'92'16,"18"0"-73"-16,0 0-19 0,0 0 0 0,0 0 203 0,0 0 37 16,0-3 7-16,0 3 1 0,0 0-143 0,0 0-29 0,-6-3-5 15,6 3-2-15,6-2-46 0,0-4-10 16,-6 4-1-16,6-4-1 0,0 1-11 0,3-3 0 16,2 3 0-16,1-6 0 0,0 1-9 0,9-4 9 0,9 4 0 0,-3-3 0 15,-1-3 12-15,10-3 8 0,6 1 3 0,8-3 0 16,-2-1 14-16,6 1 3 0,-1-3 1 0,10-2 0 15,-1 2-9-15,4-5-1 0,2-3-1 0,-5 1 0 16,2-1-18-16,4 0-3 0,2-2-1 0,0-1 0 16,-2 1-8-16,2-1 0 15,1-4 0-15,-4 4 0 0,-2-2 0 0,-1 3 0 0,1-3 0 0,-1 5 0 16,-8-2-9-16,-4 2 9 0,1 3-12 0,-6 0 12 16,-1 0-16-16,-2 0 4 0,-6 0 1 0,-4 2 0 15,-5 1-81-15,-6 2-16 0,0 0-3 16,-7 3-889-16</inkml:trace>
  <inkml:trace contextRef="#ctx0" brushRef="#br0" timeOffset="617.3303">7872 9996 1825 0,'0'0'80'0,"0"0"18"0,0 0-78 0,0 0-20 0,0 0 0 0,0 0 0 15,9 5 66-15,-6 3 10 0,-3-3 1 0,0-5 1 16,9 6-38-16,-6-1-8 0,-3-5-2 0,0 8 0 16,0-3-6-16,0-5 0 0,0 8-1 0,0 0 0 15,-6 0-13-15,0 0-2 0,-3 3-8 0,-3-1 12 16,-6-2-12-16,-3 3 8 0,6-1-8 0,-8 1 0 16,-4 2 10-16,0 0-10 0,0-2 10 0,0 0-10 15,1-1 16-15,-1 1-4 0,-3 2 0 0,6 0 0 16,3 0-12-16,1 1 8 0,-1 1-8 0,3-1 0 15,6-1 0-15,0 0 0 0,0 0 0 0,3-2 0 16,3 2 0-16,6-2 0 0,0-1 0 0,3 1 0 16,-3 0 0-16,6-4 0 0,6 1-9 0,3-2 9 0,-3-1 0 15,6-2 0-15,9-3 0 0,2 0 0 16,-8 0 0-16,6-3 0 0,9 0 10 0,2-2-10 0,-2-3 9 0,3 0-9 16,-6-5 10-16,5 0-10 0,4-3 14 0,-6 3-3 15,-10-1-1-15,7 1 0 0,3 0 18 0,-9 0 4 16,-12 2 1-16,-1 1 0 0,4-4 25 0,0 1 5 15,-9 3 1-15,-6-4 0 0,3 4-11 0,-3-4-1 16,0 4-1-16,-6-3 0 0,-6 2-19 0,0 0-3 16,6-2-1-16,-3 3 0 0,-12-1-17 0,3 1-11 15,4-1 12-15,-4 3-12 0,-6 0 0 0,3 3 0 16,-3-3 0-16,0 5 0 0,0 1-20 0,1 2-4 16,-7 0 0-16,3 2-1 15,3 1-103-15,-3 5-21 0,-8 0-4 0</inkml:trace>
  <inkml:trace contextRef="#ctx0" brushRef="#br0" timeOffset="2425.2616">4175 11081 1450 0,'-12'5'32'0,"12"-5"6"0,0 0 2 0,-6 5 1 0,3 1-33 0,3-6-8 16,0 0 0-16,0 0 0 0,0 0 41 0,0 0 7 16,0 0 0-16,0 0 1 0,0 0-2 0,6-6-1 15,3 1 0-15,-3 0 0 0,6-6-15 0,0 3-3 0,-6-5-1 16,3 5 0-16,3-3-18 0,0 1-9 0,-1-1 10 0,4 3-10 15,0-2 0-15,6 5 0 0,-6-1 0 0,6 4 0 16,3 2 0-16,2 0 0 0,-2 2 0 0,9 1-10 16,-3 2 10-16,-1 0 0 0,7 1 0 0,0-1 0 15,0 0 12-15,2 1 4 16,-2-4 0-16,6-2 1 0,-1 0 21 0,-2-2 4 0,3-4 1 0,-4 4 0 16,4-4 5-16,0-2 0 0,-7 1 1 0,-2-1 0 15,0 0-12-15,-3 2-2 0,-6-2-1 0,2 0 0 16,-11 1-2-16,6-1-1 0,-6 2 0 0,0 1 0 15,-3 0-15-15,0-1-2 0,0 1-1 0,-4 2 0 16,1-2-13-16,-3 3 11 0,0-1-11 0,0 3 10 16,-6 0-10-16,0 0 0 0,0 0 9 0,0 0-9 15,0 0 9-15,0 0-9 0,0 0 12 0,0 0-12 0,0 0 22 16,0 0-2-16,0 0-1 0,0 0 0 16,6 0 6-16,-6 0 2 0,0 0 0 0,0 0 0 0,0 0-14 0,0 0-2 15,0 0-1-15,0 0 0 0,0 0-10 0,0 0 0 16,0 0 0-16,0 0 0 0,0 0 0 0,0 0 0 15,0 0 0-15,0 0 0 16,0 0-25-16,0 0-4 0,0 0-1 0,0 0 0 16,0 0-73-16,0 0-14 0,0 0-3 0</inkml:trace>
  <inkml:trace contextRef="#ctx0" brushRef="#br0" timeOffset="5254.7939">15721 13242 1792 0,'0'0'80'0,"0"0"16"0,0 0-77 0,0 0-19 0,0 0 0 0,0 0 0 15,-6-2 56-15,6 2 7 0,0-6 1 0,-3 4 1 16,3-3-53-16,3-3-12 0,-6 0 0 0,6-3 0 16,0 0 0-16,3-4 8 0,-3-4 0 0,3 1-8 15,3-4 41-15,0-4 2 0,0-6 0 0,6-5 0 16,0-3-8-16,-1-7-2 0,-2-6 0 0,3-11 0 0,9-4-12 15,-3-6-2-15,0-6-1 0,3-7 0 0,-4-6-8 16,4-5-2-16,3-2 0 0,-3-3 0 0,0-8-20 16,2-1-4-16,1-1 0 0,0-4-1 15,3-2-1-15,2 3 0 0,4-1 0 0,-3 1 0 0,0-3-3 0,2 2-1 16,-2 6 0-16,3-2 0 0,-6-7 22 0,2 4-11 16,1 2 11-16,0 0-8 0,-3-2 8 0,2 2 14 15,4 3-3-15,0 0-1 0,-1 0 11 0,1 5 3 16,-3-2 0-16,3 4 0 0,-1-1-5 0,-5 7-1 15,-6 0 0-15,3 5 0 0,0 1 10 0,-1 2 1 16,-8 0 1-16,3 8 0 0,-3 2-30 0,3 4 0 16,0-1 0-16,-4 3-10 0,-5 0 10 0,3 8 0 0,6 2 0 15,-6 3 8-15,-6 3 6 0,3 5 2 0,3-3 0 16,-3 6 0-16,-9 3 2 0,2 4 1 0,7 4 0 16,-6 2 0-16,0 5-7 0,0 0-2 0,-3 0 0 0,0 8 0 15,3 1 1-15,-3 1 0 0,-6 1 0 0,0 3 0 16,9 2 1-16,-6 3 1 0,-6 2 0 0,0 1 0 15,9 2-2-15,-6 2-1 0,-3 1 0 0,-3 2 0 16,-3 1-10-16,4-1 0 0,2 3 0 0,-6 0 0 16,-3 3 0-16,3-1-11 0,3 6 11 0,3 0-12 15,-12 3-3-15,6 2-1 0,0 6 0 0,0 2 0 16,-2 5 1-16,-1 1 0 0,0 4 0 0,0 4 0 16,0 2 15-16,-3 3-12 0,-3-3 12 0,3-3-12 15,4 0 12-15,-4-2 0 0,-3-3 0 0,3-2 0 16,9-6 0-16,0-3 0 0,-6 1 0 0,3-9 0 15,3 1 8-15,0-3-8 0,4-3 0 0,-1-2 0 0,-6-3 0 0,6-3 0 16,6 3 0-16,0-8 0 0,-3-5 0 0,6-5 0 16,6-1-9-16,3-2 9 0,-1-6-8 0,4-2 8 15,3-2-8-15,0 1 8 0,0 4 0 0,0 0-10 16,-3 2 10-16,3-3 0 0,-1 6-8 0,1 3 8 16,-6-1 0-16,3 1 0 0,3 2 0 0,-3 2 0 15,-9 1 0-15,6 3 0 0,0 2 0 0,-1 0 0 16,-5 0 0-16,0 3 0 0,-3-1 0 0,3 4 0 15,0-1 0-15,-6 3 9 0,0 0-9 0,0 0 8 16,15 5-8-16,-6 3 8 0,-3 0-8 0,3 5 8 16,6 3-8-16,-3 5 8 0,-3 3-8 0,-3 3 0 0,3 2 0 15,-4 3 0-15,7-1-11 0,-6-2 11 0,-3 0-8 16,3-2 8-16,6-1 0 0,-3-4 0 16,-9-1 0-16,3 0 0 0,9-3 0 0,-6-2 0 0,-3-2 0 0,0-4 0 31,-3 3-25-31,3-2-3 0,-6-1-1 0,3-2-723 0,-3 0-144 0</inkml:trace>
  <inkml:trace contextRef="#ctx0" brushRef="#br0" timeOffset="5840.3448">16974 9554 2188 0,'-21'-5'195'0,"18"0"-156"0,-3 2-31 0,3-2-8 15,-2 2 77-15,2-2 15 0,0-1 2 0,6 1 1 16,2-3-60-16,1 3-12 0,0-3-3 0,0 3 0 16,6-1-20-16,3 1 0 0,-3 2 0 0,3 1 0 15,3-1-8-15,3 0-7 0,2 3-1 0,-2 3 0 16,-3 0-20-16,3 2-5 0,3 3-1 16,-9 3 0-16,-6 2 1 0,0 3 0 0,5 0 0 0,-5 5 0 15,-9 3 11-15,3 2 2 16,-3 6 1-16,-3-1 0 0,0 4 27 0,-6 2 0 0,-2 3 9 0,5-3-9 15,0-3 43-15,-3 3 1 0,0-3 1 0,0 1 0 0,6-3 5 16,0-1 1-16,-3-2 0 0,3-2 0 0,6-3-35 16,6 0-8-16,-3-6 0 0,0 1-8 0,3-4-8 15,0-1-9-15,6-4-2 0,-4 1 0 16,-2-6-33-16,6-2-6 0,9-6-2 0,-6-2-636 16,-3-3-128-16</inkml:trace>
  <inkml:trace contextRef="#ctx0" brushRef="#br0" timeOffset="6063.7876">16977 9906 2311 0,'-6'3'51'0,"-3"2"10"0,0 0 3 0,6 1 0 0,3-6-51 0,0 0-13 0,-6 2 0 0,6-2 0 16,0 0 48-16,0 0 8 0,0 0 0 0,9 5 1 15,3-5-42-15,3 0-15 0,-3-2 9 0,3-1-9 16,3 3 0-16,0-5-16 0,5 0 3 0,-2-1 0 31,-3-2-27-31,3 0-4 0,6 0-2 0,-6 1-662 0,-3-1-133 0</inkml:trace>
  <inkml:trace contextRef="#ctx0" brushRef="#br0" timeOffset="6296.7155">17471 10052 1958 0,'0'0'87'0,"0"7"17"16,3 7-83-16,-3 2-21 0,-3-1 0 0,6 4 0 0,3-1 128 0,0 1 22 16,-3 2 4-16,3 0 1 0,6 3-111 0,-6 0-21 15,-3 0-5-15,0 0-1 0,0-1-17 0,0 1-17 16,-3 3 3-16,0-4 1 15,0-1-34-15,0-1-6 0,3-3-2 0,-3 1 0 16,-6-3-5-16,6 0-2 0,3-3 0 0,-3 0 0 16,-3-2-51-16,3-1-11 0,9-2-1 0</inkml:trace>
  <inkml:trace contextRef="#ctx0" brushRef="#br0" timeOffset="7665.0138">17424 8009 403 0,'0'0'36'0,"-6"-3"-36"0,-3 3 0 0,3-2 0 15,6 2 320-15,0 0 58 0,-6-3 11 0,6 3 3 16,0 0-256-16,0 0-52 0,-3-5-9 0,3 5-3 15,0 0-39-15,0 0-8 0,0 0-1 0,0 0-1 16,0 0-13-16,0 0-2 0,15 0-8 0,-3 0 12 16,0 2 11-16,2 1 1 0,7-3 1 0,3 3 0 15,-3-1 4-15,6 1 1 0,3 2 0 0,2-2 0 0,4 2 6 16,6 3 2-16,-4 0 0 0,7 0 0 0,-3 3-19 16,5-1-4-16,-2 3-1 0,3 1 0 0,2 4-14 15,4 3 0-15,2-2 8 0,4 2-8 16,-4 5 0-16,1 1 9 0,2-1-9 0,1 1 8 0,3 2-8 15,-1 0 0-15,1 3 0 0,-1-3 0 0,1 0 0 0,2 5-9 16,1 3 9-16,2-2 0 0,3 2 0 0,-2 0 0 16,-4 3 0-16,7-1 0 0,-1 1 0 0,4 0 0 15,-1-1 0-15,0 1 0 0,-2-3 0 0,-1 3 0 16,7-3 0-16,-4 2 0 0,4-4 0 0,-1 5 0 16,3-3 0-16,-2-3 0 0,-1 3 0 0,0-5 0 15,1-3 0-15,-1 0-10 0,-2 0 10 0,-1 0 0 0,1 0 0 16,-1 6 0-16,0-4 0 0,-2 1 0 0,-1 5 0 15,1-2 0-15,2-1 0 0,3 3 0 0,-2-3 0 0,-4-2 0 16,4 5 16-16,-4-2 1 0,4-1 1 0,-1-2 0 16,3 0 7-16,1 2 2 0,-7 0 0 0,1 1 0 15,-4-1-11-15,1-2-1 0,-1-3-1 0,0-3 0 16,1 1-6-16,-1-1-8 0,-5-2 11 0,-1 3-11 16,1-4 0-16,-1-1 0 0,1 1 0 0,-4-1 0 15,1 1 0-15,-3-1 8 0,-7 4-8 0,1-2 0 16,-1 0 0-16,-2-1 0 0,-3-1 0 0,-1 1 0 15,-5-1 0-15,-6-1-9 0,-4-3-1 0,-2 1 0 16,-3-1-130-16,-3-2-25 16,-6-3-6-16</inkml:trace>
  <inkml:trace contextRef="#ctx0" brushRef="#br0" timeOffset="8189.1275">23267 10052 2372 0,'0'0'52'0,"0"0"12"0,-3 0 1 0,-3-3 1 0,6 3-53 0,0 0-13 0,-6-3 0 0,6 3 0 15,0 0 45-15,0 0 7 0,-6 0 0 0,6 0 1 16,0 0-42-16,0 0-11 0,3 11 0 0,0-1 0 15,3 6 0-15,6 3-12 0,3 2 2 0,-1 3 1 16,4 0-3-16,6 5-1 0,0 0 0 0,6 3 0 16,-1-1 0-16,4 1 0 0,0-3 0 0,3-2 0 15,-1-1 13-15,-2-2 16 0,-3-6-3 0,0 1-1 16,-1-3 11-16,-2 0 1 0,-9-3 1 0,0 0 0 16,-3-5 13-16,-3 3 2 0,-3-6 1 0,-6 3 0 15,-3-8-17-15,0 5-3 0,-3 0-1 0,-3 1 0 0,-9-1-3 0,-3 3-1 16,-3-5 0-16,-6 2 0 0,-2 0-4 0,-4 1 0 15,-3-1-1-15,0-3 0 0,4 4-11 0,-7-1 12 16,3-2-12-16,0-1 12 16,-2 4-33-16,2-1-7 0,0-2 0 0,1 2-1 15,-1 3-144-15,3 0-29 0</inkml:trace>
  <inkml:trace contextRef="#ctx0" brushRef="#br0" timeOffset="8857.3125">22210 11023 2379 0,'0'0'105'0,"0"0"23"0,0 0-103 0,0 0-25 16,0 0 0-16,0 0 0 0,0 0 80 0,0 0 12 0,0 0 1 0,0 0 1 15,9-6-85-15,0 1-9 16,6 0-17-16,3-3 4 0,2 0-7 0,1 3 0 0,3-3-1 0,0 2 0 16,0 1 1-16,0 2 1 0,-1 1 0 0,1 2 0 15,-3 2-2-15,-3 1-1 0,0 0 0 0,-3 5 0 16,-4-3 22-16,1 3 0 16,-3 5 0-16,-3 0 0 0,-3 0 0 0,0 6 12 0,-3-3-12 0,0 5 12 15,-3 0-12-15,-3 6 12 0,-3-1-12 0,0 3 12 16,1 0-12-16,-4 3 8 0,0 0-8 0,0 0 8 15,6-3-8-15,-3 2-11 0,0 1 3 0,3-3 0 16,0-5 8-16,6 3 0 0,0-4 0 0,0-1 0 16,3-1 0-16,3-3 0 0,-3-5 0 0,6 3 0 15,0-2-13-15,0-4-1 0,3-2 0 0,0 0 0 16,2-5-6-16,1-3 0 0,3 0-1 0,-3-6 0 16,6-2-36-16,3-2-7 0,-6-3-2 15,-1-1-594-15,-2-1-120 0</inkml:trace>
  <inkml:trace contextRef="#ctx0" brushRef="#br0" timeOffset="9065.7415">22264 11364 1785 0,'0'0'79'0,"0"0"17"0,-6 5-77 0,0-2-19 15,6-3 0-15,0 0 0 0,0 0 99 0,0 0 16 16,0 0 3-16,0 0 1 0,3-3-69 0,9 3-14 0,-1-5-2 0,4 0-1 15,6 2-19-15,0-5-4 0,0 0-1 0,6 0 0 16,-4 0-1-16,7 0-8 0,-3-2 12 0,6 2-4 31,-3-6-28-31,2 7-7 0,1-4-1 0,-3 3-1006 0</inkml:trace>
  <inkml:trace contextRef="#ctx0" brushRef="#br0" timeOffset="9358.1246">22770 11486 403 0,'0'0'36'16,"0"0"-36"-16,-6 8 0 0,3-1 0 16,3-7 521-16,0 0 98 0,0 0 19 0,0 0 4 15,0 0-509-15,0 0-101 0,9 0-21 0,0-2-11 0,2 2 0 0,1-5 0 16,6-1 0-16,-3 4-12 0,3-4-7 0,0 4-1 15,0-4 0-15,-3 6 0 0,2 0 7 0,-2 3 1 16,0 0 0-16,-3-1 0 0,0 6 35 0,-3 3 7 16,0 2 2-16,-3 0 0 0,-3 6-20 0,0-1-4 15,-3 3-8-15,-3 6 12 16,3-1-1-16,-6 6-1 0,0 0 0 0,0 0 0 0,-3-1-22 0,3 4-4 16,-3-3 0-16</inkml:trace>
  <inkml:trace contextRef="#ctx0" brushRef="#br0" timeOffset="10263.2099">22174 10917 2127 0,'0'0'94'0,"0"0"20"0,0 0-91 0,0 0-23 0,0 0 0 0,0 0 0 16,0 0 47-16,0 0 5 0,0 0 0 0,9-3 1 15,-3 0-44-15,3-2-9 0,-3 2 0 0,0-2 0 0,-6 5 0 0,9-2 0 16,3-4 0-16,0 1 0 0,0 5 0 0,3-3 0 16,5 1 0-16,1-1 0 0,-3 3 0 0,0 0 20 15,6 0-4-15,-3 0 0 0,2 0 21 0,1 0 4 16,0-3 1-16,0 3 0 0,0 3-28 0,-1-3-6 16,1-3 0-16,3 3-8 0,-3-2 18 15,-3 2-3-15,-3 0-1 0,-1 0 0 0,-2-6-14 0,3 4 0 16,-3 2 0-16,-3 0 0 0,0-5 30 0,-6 5 3 15,0 0 1-15,-6 0 0 0,0 0-34 0,0 0 0 16,0 0 0-16,0 0 0 0,0 0 12 0,0 0-2 0,0 0 0 16,0 0 0-16,-6-3 5 0,0 3 1 0,0-3 0 15,-3 1 0-15,3-1 17 0,0 0 4 0,0 1 1 16,-3-1 0-16,0-2-38 0,-3-1 0 0,-3-2 0 0,4 1 0 16,-4-1 0-16,0 0 14 0,0 0-2 0,3 0 0 31,-3-5-41-31,-3 2-9 0,-3-2-2 0,-2-3-816 0,-7-5-163 0</inkml:trace>
  <inkml:trace contextRef="#ctx0" brushRef="#br0" timeOffset="11231.6688">16992 9300 1832 0,'0'0'40'0,"-6"5"9"0,3 1 2 0,0-4 0 0,3-2-41 0,0 0-10 0,-6 3 0 0,3 0 0 16,3-3 23-16,-6 2 2 16,0 4 1-16,0-6 0 0,6 0-26 0,0 0 8 0,0 0-8 0,0 0 0 15,0 0 19-15,0 0-2 0,0 0 0 0,0 0 0 16,-3 5 0-16,3-5 0 0,0 0 0 0,6 3 0 15,-6-3 13-15,9 2 2 0,9 1 1 0,-3 2 0 16,3-2 4-16,3-1 1 0,3 1 0 0,2-3 0 16,10 0 1-16,-6 0 0 0,-3 0 0 0,5 0 0 15,7 0-14-15,-3-3-2 0,-4 1-1 0,-2-4 0 16,3 1-10-16,-3 0-3 0,-3 0 0 0,-4-3 0 16,-2 0-9-16,-3 2 8 0,3 1-8 0,-9 0 8 15,0 0-8-15,0 2 0 0,3-2 9 0,-7-1-9 16,-8 6 8-16,0-2-8 0,6-4 8 0,-3 1-8 15,-9 0 20-15,3 2 0 0,-3-2 0 0,1 2 0 0,-1-2 12 16,0 2 3-16,-9 1 0 0,6-1 0 16,0-2-10-16,-3 2-1 0,-3 0-1 0,0-2 0 0,3 2-14 15,-3-2-9-15,-2 5 12 0,-1-2-12 0,3-4-9 16,-3 4-9-16,3-1-2 0,-3 0-828 16,-3-2-167-16</inkml:trace>
  <inkml:trace contextRef="#ctx0" brushRef="#br0" timeOffset="12240.0888">23020 11848 518 0,'0'0'23'0,"0"0"5"0,0 0-28 0,0 0 0 16,0 0 0-16,0 0 0 0,0 0 226 0,0 0 40 16,0 0 8-16,0-3 2 0,-6-2-203 0,6 5-40 15,-3-5-8-15,0 2-1 0,-3-2-24 0,3 2 8 16,0-2-8-16,-3 2 0 0,3-2 0 0,-3 2 0 16,3 1 0-16,3 2 0 0,0 0 24 0,0 0 0 0,-6 0 0 0,3 5 0 15,-3 0 36-15,3 1 8 0,0-1 2 0,0 0 0 16,3-5-9-16,-3 5-1 0,0 3-1 0,0 0 0 15,0-2-5-15,3-6-1 0,0 5 0 0,0-5 0 16,0 0-17-16,0 8-3 0,3-3-1 0,-3-5 0 16,3 8-9-16,3-3-3 0,0 3 0 0,3 0 0 15,0 0-8-15,3 0-1 0,6 0-1 0,3-3 0 16,2 6-10-16,7-3 0 0,-3-3 0 0,3 0 0 16,2 1-16-16,-2-4-4 0,3 1-2 0,-3 0-726 15,2-6-144-15</inkml:trace>
  <inkml:trace contextRef="#ctx0" brushRef="#br0" timeOffset="39843.9929">5949 12605 172 0,'0'0'16'0,"0"0"-16"0,0 0 0 0,0 0 0 0,0 0 144 0,0 0 25 16,0 0 6-16,0 0 1 0,0 0-104 0,0 0-20 16,-3-3-4-16,3 3 0 0,0 0-32 0,-3 0-7 15,-3-3-1-15,6 3 0 0,0 0-8 0,-3-2 8 16,0 2-8-16,-3-3 8 0,6 3 13 0,0 0 3 16,0 0 0-16,-6 0 0 0,0 0 32 0,6 0 6 15,0 0 2-15,0 0 0 0,-3 0-16 0,3 0-4 16,0 0 0-16,0 0 0 0,0 0-20 0,0 0-4 15,0 0 0-15,0 0-1 0,0 0-19 0,0 5 0 16,0 3 0-16,0 0 0 0,3 0 0 0,0 3 0 16,-3 2 0-16,3 0 0 0,-3 3 0 0,3 0 0 15,-3 5 0-15,0 0 0 0,0 1 0 0,0-1 0 0,0 5 0 16,0-2 0-16,-6 0 13 0,6 0-4 0,-3-3-1 16,0 0 0-16,0 0 36 0,0-2 8 0,3-1 0 0,0-2 1 15,-3-3-28-15,0 1-5 0,0-4-2 0,0 1 0 16,3-6-9-16,0-5-1 15,-3 8-8-15,3-8 12 0,6 5-12 0,-6-5-8 16,0 0 8-16,0 0-13 0,0 0 2 0,0 0 1 0,0 0 0 0,0 0 0 16,0 0 10-16,0 0 0 0,0 0 0 0,0 0 0 15,0 0 0-15,0 0 0 0,6 5 0 0,-6-5 0 16,0 0 12-16,0 0 0 0,0 0 1 0,9-2 0 16,0-1 1-16,-9 3 0 0,12 0 0 0,-6 0 0 15,0-5 2-15,3 0 0 0,-3-1 0 0,3 4 0 16,6-4 1-16,-9 1 1 0,6 2 0 0,-3-2 0 15,2 0-9-15,1 2-1 0,3 1-8 0,0-1 12 16,0 3-12-16,0 0 0 0,3 0 8 0,0-3-8 16,2 3 0-16,-2 0 0 0,3 3 0 0,0-3 0 0,3 3 0 15,0-3 8-15,-4 0-8 0,4 0 0 0,-3 0 14 0,3 0-3 16,-3 0-1-16,6-3 0 0,-4 3 13 0,1-3 2 16,0 3 1-16,3 0 0 0,0 3-8 0,-1-3-2 15,4 0 0-15,0 3 0 0,3-3-5 0,2 2-2 16,1-2 0-16,-3 3 0 0,-3 0-9 0,5 2 0 15,-2 0 9-15,3 3-9 0,-4-3 0 0,1 1 0 16,3-1 0-16,0 0 0 0,5 3 0 0,-2-3 8 16,-9 3-8-16,6 3 0 0,8-3 0 0,-5 0 8 15,-6-3-8-15,-1 3 0 0,7 0 0 0,-3 0 8 16,-6 0-8-16,2-3 0 0,1 3 0 0,0-3 9 0,2 3-9 16,-2-2 0-16,-3 2 0 0,6-1 0 15,2-1 0-15,-5 2 0 0,-3-3 8 0,3 3-8 0,2-3 0 0,-2 1 0 16,-3 1 12-16,0-4-12 0,-1 0 12 0,4 2-12 15,3-2 24-15,-6-3-1 0,-7 0-1 0,10 0 0 16,0 2-2-16,0-2 0 0,-10-2 0 0,4 2 0 16,3 0-11-16,-6 0-9 0,-3 0 12 0,0 0-12 15,2 2 0-15,-2-2 0 0,0 0 0 0,0 0 0 16,-3 3 0-16,0-3 0 0,2 0 0 0,-2 3 0 16,0-3 0-16,-3 2 0 0,3-2 0 0,0 0 0 15,-3 0 9-15,-1 0-9 0,1 0 0 0,3 0 9 16,-6 0-9-16,6 0 0 0,-6 0 9 0,3-2-9 15,0 2 0-15,-3-3 0 0,-1 3 0 0,4 0 8 16,-6 0-8-16,3 0 0 0,0-3 0 0,0 3 0 0,-3-2 0 16,3 2 0-16,-3 2 0 0,0-2 0 15,3 0 0-15,-3-2 0 0,-1 2 0 0,1 0 0 0,0-3 0 0,-3 6 0 16,3-3 0-16,-3-3 0 0,3 0 0 0,0 1 0 16,-3 2 0-16,3-3 0 0,0 0 0 15,-3 3 0-15,3-2 0 0,-3-1 0 0,3 3 0 16,0-2 0-16,-4-1-9 0,4 0 9 0,-3 3 0 0,3 0 0 15,-3-5 0-15,3 5 0 0,0-3 0 0,0 1 0 16,0-1 0-16,3 3 0 0,-6-3 0 0,0 1 8 16,3-1-8-16,-3 0 0 0,3 1 0 0,-3-4 8 15,-1 4-8-15,-2-3 0 0,6 2 0 0,-6 0 8 16,-3 3-8-16,6-5 0 0,0 0 0 0,-6 5 8 0,3-8-8 16,0 2 0-16,0 1 0 0,0 0 0 0,-3-3 0 15,3 3 0-15,-3-1 30 0,3-2 4 0,0-2 1 0,0-1 0 16,-3 1-19-16,0-4-3 0,0 1-1 0,0-3 0 15,0 0-3-15,0-2-1 0,0-1 0 0,3 1 0 16,-6-3-8-16,3 2 0 0,0-2 0 0,0 3 8 16,0-4-8-16,0 4 0 0,3 2 0 0,-3-3 0 15,0-2 0-15,0 3 0 0,-3-1 0 0,0 1 0 32,0-6-100-32,0 0-12 0,-6-5-2 0,0-3-1010 0</inkml:trace>
  <inkml:trace contextRef="#ctx0" brushRef="#br0" timeOffset="41812.6066">9789 12560 172 0,'0'0'8'0,"3"8"1"0,-3 0-9 0,-3 0 0 0,3-3 0 0,0-5 0 16,-3 8 412-16,3-8 80 0,0 0 16 0,3 10 3 16,-3-2-416-16,3 3-83 0,-3 0-12 0,3-1-12 15,0 3-4-15,0 1 0 0,-3-1 0 0,3 0 0 32,0 6-13-32,-3-1-3 0,-3 1-1 0,3 4 0 0,-3 1 23 0,0 3 10 0,-3-1-8 0,3 1 8 0,0-1 12 0,-3-2 8 15,3 2 2-15,0 1 0 0,-3-6 7 16,0-3 2-16,3 4 0 0,0-4 0 0,-3-5-6 0,3-2-1 15,-3 0 0-15,6-4 0 0,0-7-24 0,0 0 0 16,-3 6 0-16,3-6 0 0,0 0-22 0,0 0 3 16,0 0 1-16,0 0 0 0,0 0 3 0,0 0 1 15,0 0 0-15,0 0 0 0,3-8 14 0,3 3 12 16,0 2-3-16,0-2 0 0,0-1 11 0,0 4 1 16,3 2 1-16,0 0 0 0,0-3-5 0,3 3-1 15,0 0 0-15,2 3 0 0,1-1-8 0,6 1-8 16,-3 0 9-16,6 2-9 0,3-2 0 0,2 2 0 0,4 0 0 0,0 0 0 15,0 1 8-15,2-4-8 0,-2 4 0 0,6-4 9 16,-1-2-9-16,1 0 0 0,0 3 0 0,0 0 0 16,2-1 0-16,1 1 10 15,3-3-10-15,-4 0 10 0,1 3 2 0,3-1 0 0,-4 1 0 0,1-1 0 16,5 1-12-16,-2 2 8 0,6 1-8 0,-4 2 8 16,4 0 0-16,-3-1 0 0,-1-1 0 0,-2 2 0 15,0 0 4-15,2-3 1 0,1 0 0 0,-1-2 0 16,1 0 20-16,-6-1 4 0,-1-2 1 0,-2 3 0 15,3-1-8-15,-4-2-2 0,4 0 0 0,-3 0 0 16,2 0-18-16,1 0-10 0,-6 0 10 0,0 0-10 16,2 0 10-16,1 0-10 0,0 0 10 0,-1 0-10 15,-2 0 0-15,-3 0 0 0,3 3 0 0,-1 0 0 0,-2-3 0 16,3 2 8-16,5 4-8 0,-5-4 0 16,-3 1 0-16,0 0 0 0,2-1 0 0,1 1 0 0,-6 0 0 0,3-1 0 15,-7-2 0-15,7 3 0 0,-3-3 0 0,0 0 0 16,-4 0 0-16,7 0 0 0,-3 3 0 0,3-3 0 15,-1 0 0-15,4-3 0 0,-6 3 12 0,3-3-1 16,-4 1 0-16,1-1 0 0,0 3-11 0,-3 0 0 16,2-3 0-16,-2 6 8 0,3-3-8 0,0 0 0 15,-3 0-10-15,2 3 10 0,4-1 0 0,-3 4 0 16,-3-4 0-16,2 1 0 0,-2-1 0 0,0 1 16 16,-3 0-3-16,0-1-1 0,-1 1 7 0,-2-3 1 15,-3 0 0-15,0 0 0 0,0 0-20 0,-3 0 0 16,0-3 0-16,-1 3 0 0,-2-2 0 0,0 2 0 15,0-6 0-15,-6 4 0 0,3-1 0 0,0-2 0 0,0 2 0 16,-6-2 0-16,3 0 0 0,0 2 13 16,-3-2-1-16,-3 5 0 0,3-6-12 0,-3 1 0 0,3-3 0 0,0 3 0 15,-3-3 9-15,3 0-1 0,-3 3 0 0,0-6 0 16,0 1 0-16,0-4 0 0,0 1 0 0,3 0 0 16,0-3-8-16,-3-3 0 0,0 1 0 0,0-1 0 15,3 1 8-15,0-1-8 0,-3-2 12 0,3 3-4 16,-3-3-8-16,6-1 0 0,-4 1 0 0,4 3 0 15,-3 2 0-15,0-3 0 0,0 3 0 0,0 1 0 16,0 1 0-16,-3 4 0 0,-3-4 0 0,0-1 0 16,-6-7-111-16,-5-7-21 15,-1-8-4-15</inkml:trace>
  <inkml:trace contextRef="#ctx0" brushRef="#br1" timeOffset="58092.007">3339 11446 1094 0,'0'0'48'0,"-6"-3"11"0,0 1-47 0,6-4-12 16,-3 1 0-16,0-3 0 0,0 0 108 0,3 3 20 15,-6-3 4-15,3 3 1 0,0-3-58 0,0 2-12 16,-3 1-3-16,6 0 0 0,-6 0-34 0,3-1-7 16,-6 1-2-16,3-3 0 0,0 0-1 0,-9 3-1 15,0-6 0-15,0 3 0 0,-2 3-2 0,-1 0 0 16,-3-3 0-16,0 2 0 0,-6 1-1 0,4 0 0 0,-7 2 0 0,0 1 0 15,0-4-12-15,3 4 11 0,1 2-11 16,-1 2 10-16,0 1 1 0,0 0 0 0,3 4 0 0,1 1 0 16,2 0-3-16,0 3 0 0,-9 0 0 0,9 4 0 15,4 4-8-15,2 2 0 0,-3 3 0 0,6 2 0 16,3 6-14-16,-3 0 5 0,-3 5 1 0,6 3 0 16,3 2-12-16,6 6-3 0,-6-1 0 0,6 3 0 15,6 3 3-15,-3-2 1 0,6 2 0 0,-6-1 0 16,3 1 10-16,3-2 9 0,3-1-13 0,3 3 5 15,3-6 8-15,3 1 0 0,5-3 0 0,-2 0 0 16,3-3 0-16,3-2 0 0,-1 0 0 0,4-3 8 16,6-3 4-16,3-5 0 0,-4-2 1 0,7-9 0 15,3-2-4-15,-7-8-1 0,1-3 0 0,0-5 0 16,-1-8 10-16,1-7 2 0,-3-7 0 0,-1-1 0 0,4-9-4 16,-3-3 0-16,-1-2 0 0,-8-2 0 0,3-6 4 15,-9-3 0-15,2-2 0 0,-5 0 0 0,-3-3 23 0,-3 2 5 16,-3 1 0-16,-6 2 1 0,-3 4 1 0,-3-1 0 15,-6-6 0-15,-3 1 0 0,0 0-27 0,-12-3-6 16,0 3-1-16,-5-1 0 0,-4 4-16 0,-6 2 10 16,-3 2-10-16,-2 1 8 15,-10 0-31-15,-5 5-6 0,-13 2-2 0,-8 9-715 16,-4 7-143-16</inkml:trace>
  <inkml:trace contextRef="#ctx0" brushRef="#br1" timeOffset="60625.365">5068 11454 2055 0,'-15'0'91'15,"12"0"19"-15,-9-3-88 0,3 1-22 0,0-1 0 0,-3 0 0 16,-2 1 28-16,2-4 2 0,0 4 0 0,0-4 0 0,3 1-30 0,-6 0 0 15,0-1 0-15,-3 1 0 16,0 0-34-16,-2 0 0 0,5-3 0 0,-6 5 0 16,-3 0 4-16,0 1 1 0,0 2 0 0,1 0 0 0,2 0 29 0,-6 2 13 15,0 4-1-15,0-1 0 0,4 3 8 0,-1 0 2 16,-3 2 0-16,0 4 0 0,3-1-22 0,4 0 9 16,-4 3-9-16,6 0 0 0,-3 0 0 15,0 2 0-15,0 1 0 0,6-3 0 0,1 2 0 16,-1 1-11-16,6-1 11 0,3 3-10 0,-6 1 10 0,6 1-8 15,3 1 8-15,-3 3-8 0,6 2 8 0,0 0-12 16,6 3 12-16,-6 2-12 0,6 3 12 0,0 5-10 16,3 1 10-16,3 4-10 0,6 4-1 0,-6 2 0 15,2-1 0-15,4 4 0 0,9-6-5 0,-3 3 0 0,-3 0-1 0,5-3 0 16,-5-7 8-16,9-6 9 0,-9-6-13 0,9-4 5 16,-6-9 48-16,5-2 11 0,1-8 1 0,6-5 1 15,2-8-6-15,1-3-2 0,3-6 0 0,2-7 0 16,7-5-23-16,0-3-5 0,-7-8-1 0,1 0 0 15,-6-3-7-15,-1-2-1 0,-5-3-8 0,-3 0 12 16,-3-6-12-16,-4 4 0 0,-8 4 0 0,-3-2 0 16,-3 0 25-16,-6 3-1 0,-3 0 0 15,-6-1 0-15,0-1 31 0,-6-1 5 0,-3-3 2 0,-2 3 0 16,-4 0-6-16,-3 3-2 0,-3-1 0 0,-3 1 0 16,-2 2-27-16,-7 1-6 0,0-1-1 0,-2 5 0 15,-4 6-20-15,0 0-16 0,-11 0 2 0,-1 11-826 16,-8 7-166-16</inkml:trace>
  <inkml:trace contextRef="#ctx0" brushRef="#br1" timeOffset="62659.3757">6208 11462 1094 0,'0'0'48'0,"0"0"11"0,0 0-47 0,-3-3-12 15,-3 3 0-15,6 0 0 0,-6-5 106 0,3 2 19 16,-3 1 4-16,0-1 1 0,3-2-95 0,-3-1-19 15,3 1-4-15,-3 0-1 0,-3-3-1 0,1 0 0 16,-1 3 0-16,-3-1 0 0,0 1-1 0,0 0 0 16,0-1 0-16,-3 4 0 0,0-1 11 0,0 0 1 15,0 3 1-15,-2 0 0 0,-1 3-7 0,0 2-2 16,-3 3 0-16,3 0 0 0,0 3-13 0,3-1 0 16,-2 4 0-16,2-1 0 0,-3 0 0 0,3 6 0 15,0-3 0-15,3 2 0 0,0 1-10 0,0 2-2 0,6 0 0 16,-6 5 0-16,7-2 2 0,-1 5 0 0,0-2 0 15,3 4 0-15,-3 1 1 0,3 0 0 0,3 0 0 0,-3 2 0 16,3-2-2-16,0 0 0 0,3-3 0 0,3-3 0 16,3 3 11-16,0-2-10 0,8-1 10 0,-5 1-10 15,6-1 10-15,3-2 9 0,0 0-1 0,0-6-8 16,5 1 14-16,1-6-4 0,0-2-1 0,3-3 0 16,-6-6-9-16,2-2 12 0,4-2-12 0,-3-4 12 15,0-2-12-15,0-5 0 0,-1 0 0 0,1 0-11 16,0-9 11-16,-3 4 0 0,-6-3 0 0,-4 0-8 15,1-1 31-15,0-1 6 0,0-1 2 0,-3 3 0 16,-3-3-2-16,-3 3 0 0,0-3 0 0,-6-3 0 16,0 4 28-16,0-4 6 0,-6-2 1 0,3 0 0 15,3 0-29-15,-6 0-6 0,-3-3-1 0,0 3 0 0,6 0-9 0,-3 2-3 16,-3-2 0-16,0 5 0 0,-3 1-16 0,0-1 10 16,1 5-10-16,-1 1 8 0,-3 2 3 0,0 0 0 15,0 5 0-15,-6 6 0 0,0-3-3 16,1 5 0-16,-7 1 0 0,0 2 0 0,-3 2-8 0,-3 4-14 15,-2 2 3-15,-1 5 1 16,-3 5-134-16,4 6-26 0</inkml:trace>
  <inkml:trace contextRef="#ctx0" brushRef="#br1" timeOffset="63949.3321">10244 11475 1094 0,'0'0'48'0,"0"0"11"0,0 0-47 0,0 0-12 15,0 0 0-15,0 0 0 0,0 0 113 0,0 0 21 16,-3 3 4-16,3-3 1 0,0 0-77 0,0 0-15 16,-6 0-3-16,6 0-1 0,-6-3-2 0,0 0 0 15,0 1 0-15,3-1 0 0,0 0-11 0,-2 1-2 16,-1-1-1-16,0 3 0 0,0-3 3 0,0 1 1 0,0-1 0 0,0 1 0 15,0-1-14-15,0 3-2 0,0 0-1 0,-3 0 0 16,0 0-14-16,0 0 0 0,-3 0 0 0,3 0 0 16,0 0-11-16,-3 3-1 0,4-3-1 0,-1 2 0 15,0 1-2-15,0-1 0 0,0 1 0 0,0 0 0 16,0-1 15-16,-3 1 0 0,3 0 0 16,-3-1 0-16,3 1 0 0,0 2 0 0,0 1 10 0,1-1-10 15,-1-2 18-15,0 2-2 0,-3 3 0 0,3-3 0 16,-3 3 16-16,3-3 4 15,0 1 0-15,0 1 0 0,0 4-45 0,0 0-9 0,0-1-2 0,3 3 0 16,0 1 9-16,-3-1 2 0,4 3 0 0,2 0 0 16,-3 2-11-16,3 1-1 0,3-1-1 0,-3 1 0 15,3 2 9-15,0 0 1 0,0 0 1 0,0 0 0 16,6-2 11-16,-3-1 0 0,0 4 8 0,0-4-8 0,0-2-10 16,2 0-6-16,4 0-2 0,0 2 0 0,0-2-4 15,0 3-1-15,3-3 0 0,0-1 0 0,-3 1 9 0,6-2 2 16,0-1 0-16,3 0 0 0,-1-2 12 0,4-1 0 15,0-2 9-15,3 3-9 0,-3-6 12 0,3 0-4 16,-4 1-8-16,4-4 12 0,0-2-12 0,0 0 0 16,0-5 8-16,-1 0-8 0,1-1 10 0,-3-2-1 15,0-2 0-15,0-6 0 0,3 0 11 0,-7-2 3 16,-5-1 0-16,3-5 0 0,0-2-2 0,-3-1 0 16,0-2 0-16,0-3 0 0,-3-2-4 0,-3 2-1 15,0-5 0-15,0 6 0 0,-6-4 10 0,0 3 2 0,0 1 0 16,-3-1 0-16,0 3-16 0,-6 2-4 15,-3 1 0-15,0 2 0 0,0 0-8 0,-3 3 0 0,-3 0 0 16,-6 2 8-16,1 3-8 0,-4 3-14 0,-3 3 3 0,-3 4 1 31,-2 6-21-31,-7 3-4 0,-6 8-1 0,1 2 0 16,-7 5-90-16,-2 9-18 0</inkml:trace>
  <inkml:trace contextRef="#ctx0" brushRef="#br2" timeOffset="76739.3361">8250 11152 1648 0,'0'0'36'0,"0"0"8"0,-6-2 2 0,3-1 0 0,3 3-37 0,0-8-9 0,-3 3 0 0,3-3 0 16,-3 2 34-16,3-1 5 0,0-1 1 0,-3 0 0 15,0 0-32-15,0 2-8 0,3 1 0 0,-3 0 0 16,-3 0 0-16,0 2 0 0,6 3-10 0,-6-3 10 16,-6 1 0-16,-3-1 16 0,1 3-2 0,-1 3 0 0,3-1 14 15,-3 4 4-15,-3-4 0 0,0 3 0 16,6 3 8-16,-6-2 1 0,-5 2 1 0,2 0 0 0,6 0-11 15,-3-1-3-15,-6 1 0 0,6-2 0 0,-2 2-17 16,5 2-11-16,-6-2 12 0,3 0-12 0,-3 3 0 16,6-3 0-16,3 2 0 0,0 3 0 0,-5 1 0 0,5-1 0 15,9 5 0-15,-6 1 0 0,0 2-10 0,3 3 10 16,0 2-10-16,6 1 10 0,3 2-10 0,-3 0 10 16,0 0-10-16,6 6 10 0,3-4 0 0,-3 1-9 15,-6 0 9-15,9 0 0 0,6-1-9 0,-4 1 9 16,-2-3-10-16,0-2 10 0,6-1 0 0,3-5 0 15,-3 0 0-15,3-2 0 0,0-3 0 0,5-3 0 16,4-2 0-16,-3-1 0 0,0-2 0 0,3-5 0 0,14-1 0 16,-2-4 0-16,-3-1 0 0,-1-2 0 0,1-3 0 15,0-3 0-15,-6 1 0 0,2-6 0 0,-5 0 0 16,0 0 0-16,0 0 0 0,-3-2 0 0,-4-1 0 0,4-2 0 16,-6 0 8-16,3-3 0 0,-6 0 1 0,-3-2 0 15,-3 2 15-15,0-5 4 0,0 0 0 0,-1 2 0 16,-2-2 4-16,-3 0 2 0,-3 0 0 0,3 0 0 15,-3 2-10-15,-3 1-3 0,0-3 0 0,-3 2 0 16,-5-2-5-16,-1 3 0 16,-3-1-1-16,0 1 0 0,-6 2 7 0,0 0 2 0,-3 3 0 0,1 3 0 15,-1 2-7-15,-6 2-1 0,0 1 0 0,-3 0 0 16,4 2-16-16,-7 3 8 0,-9 1-8 0,7 1 0 16,8 6-12-16,0-2-8 0,-9 2-3 0,7 2 0 15,5 4-125-15,3-1-24 16</inkml:trace>
  <inkml:trace contextRef="#ctx0" brushRef="#br2" timeOffset="77626.4779">8268 12017 1357 0,'-18'-5'60'0,"18"5"12"0,-3-5-57 0,-3 0-15 15,0-1 0-15,0-2 0 0,0 3 49 0,0-3 7 16,0 3 2-16,-3-3 0 0,-3 3-44 0,6-1-14 16,-3 1 8-16,1 2-8 0,-10-2 9 0,6 2-1 15,3 1-8-15,-3-1 12 0,-6 3 15 0,3 0 2 16,-3 3 1-16,1-1 0 0,5 4 4 0,-6-1 1 15,-3 0 0-15,0 3 0 0,9 0-24 0,-6 0-11 16,-3-3 10-16,1 3-10 0,8 0 0 0,-6 3 0 16,-6-3 0-16,3 2 0 0,6 4 0 0,0-1-12 0,-2 0 12 15,-1 6-13 1,0-1-12-16,6 1-3 0,3 2 0 0,-3 3 0 0,-3-1 16 16,9 4 2-16,6-1 1 0,-3 1 0 0,-3 2 9 0,3-3-8 0,12 1 8 0,-3 2-8 15,3-3 8-15,0 3 0 0,0 1 8 0,3-1-8 16,12-3 0-16,-9 1 0 0,0-1 0 0,-1-2-8 15,10-3 8-15,-6 0 8 0,-3-5-8 16,3-3 11-16,9-2 1 0,-1-3 1 0,-5-3 0 0,3-2 0 16,0-3 4-16,6 0 1 0,5-6 0 0,-2 1 0 15,-6-3-7-15,6 3-2 0,-1-6 0 0,1 3 0 16,0-2-9-16,-3 2 0 0,-4-5 9 0,1-1-9 16,-3 4 8-16,0-3-8 0,-3-1 8 0,2 1-8 15,-5 0 21-15,0 0 0 0,-3-1 0 0,-3-1 0 16,3-1 3-16,-6 2 0 0,0-4 0 0,-3 2 0 15,-3 0-8-15,0 0 0 0,-3-5-1 0,0 3 0 16,-3-1-2-16,-3 1 0 0,-3-4 0 0,0 1 0 0,0-3 9 0,-3 1 2 16,-3-1 0-16,0 0 0 0,0 0-1 15,-2 3 0-15,-1 0 0 0,-3 0 0 0,-3 2-7 0,0 1 0 16,0 2-1-16,-2 0 0 0,-1 3-15 0,-3-1 0 16,-3 4 0-16,6-1 0 0,4 1-13 0,-1-1-6 15,-9 3-1-15,3 3 0 16,10 0-115-16,-1 5-23 0</inkml:trace>
  <inkml:trace contextRef="#ctx0" brushRef="#br2" timeOffset="78864.6567">12179 11187 1490 0,'0'0'66'0,"0"0"14"0,0 0-64 0,0-6-16 16,-6 4 0-16,3-4 0 0,3-2 47 0,0 3 6 15,-3-3 2-15,-3 3 0 0,3-3-31 0,-3 3-5 16,0-3-2-16,0 2 0 0,-3-1-3 0,0 1-1 15,3-2 0-15,-5 3 0 0,2 0-13 0,-3 2 0 16,0-2 0-16,0 5-10 0,-3-3 10 0,3 3 0 16,-3 0 0-16,3 0 0 0,-3 3 0 0,1-1 0 15,-4 4 8-15,3-6-8 0,-3 5 0 0,3-2 0 0,-3 2 0 16,3 0 0-16,-3 1 0 0,1-1 0 16,-1 0 0-16,0 0 0 0,6 1 0 0,-3 2-8 15,0 2 0-15,3-2 0 0,3 0 8 0,-3 3 0 0,4 2 0 0,-4 0-8 16,0 3 8-16,3 0 0 0,0 0 0 15,3 2-8-15,-3 3 8 0,3 1 0 0,0-1-9 0,0 3 9 16,3-3 0-16,0 0 0 0,3-3 0 0,0 4 0 16,3-4 0-16,0 1 0 0,0-1 0 0,3-2 0 15,3 0 0-15,3 0 0 0,0 0 0 0,0 0 0 16,9-1 15-16,-7-1-3 0,-2-4 0 0,3 3 0 16,3 1-12-16,0-1 0 0,0 0 0 15,0 0 0-15,3-2 0 0,-1 2 0 0,-2 3 0 0,3-3 0 16,-3 6-16-16,-3-6-4 0,3 3 0 0,-1-3 0 15,-2 0 20-15,0-2 0 0,3 0 0 0,0-4 0 16,0-1 12-16,3-4-1 0,0-2 0 0,-1-2 0 16,-2-1 13-16,0-5 2 0,6 0 1 0,0-5 0 0,0 2 13 15,-1-4 4-15,1 1 0 0,0-2 0 16,0-5-28-16,-3 3-6 0,-1-3-1 0,1-1 0 0,-3-1-9 0,0 1 0 16,0 1 0-16,0 0 0 0,-3 3 8 15,-1-1-8-15,-2 1 12 0,0-1-4 0,-6 1 8 0,0 2 2 16,3-3 0-16,-3-2 0 0,-6 2 14 0,3-2 2 15,0-3 1-15,-3 3 0 0,-6-3-8 0,3-2-2 16,-3 2 0-16,0-2 0 0,-3-1-15 0,0 1-10 16,-3 2 12-16,1 0-12 0,-4 0 0 0,3 3 0 15,-3-3 0-15,0 6 0 0,-3 2-15 0,-3 0 3 16,0 0 1-16,-2 6 0 16,-10 4-24-16,0 6-5 0,-3 3 0 0,-2 8-1 15,-4 2-133-15,-3 5-26 0,4 6-6 0,-4 3-1 0</inkml:trace>
  <inkml:trace contextRef="#ctx0" brushRef="#br2" timeOffset="79745.7355">12340 11964 1591 0,'0'0'35'0,"0"0"7"0,0 0 2 0,-3-2 0 0,0-3-35 0,-3-3-9 0,3 2 0 0,-3-2 0 15,0 3 28-15,0-3 4 0,0 3 1 0,-3-3 0 16,0 0-33-16,-3 0 0 0,0 0-15 0,3 0 5 16,0 3 10-16,1-3 12 0,-7 5-2 0,0 1-1 15,3 2-9-15,-3 0 0 0,-3 0 9 0,0 2-9 16,0 1 25-16,4 2 1 0,-7-2 0 0,3 5 0 15,0 0 2-15,-3 0 0 0,3 0 0 0,-3 0 0 16,1 2-13-16,-1-2-3 0,0 3 0 0,0-1 0 16,0 1 5-16,0 2 1 0,1 0 0 0,2 1 0 15,0 1-34-15,3 1-8 0,-3 3 0 0,6 2-1 0,-3 0 6 0,3 6 2 16,-2 2 0-16,5 0 0 16,-3 0-11-16,3 3-3 0,0-1 0 15,3 1 0-15,3 0 14 0,0-3 2 0,-3 3 1 0,3-3 0 0,3 0 14 0,0 0-9 16,0 0 9-16,3 0-8 0,0-5 8 0,3 0 0 15,0-3 0-15,3 0 0 0,3-2 8 0,0-1-8 16,3 1 10-16,2-6-10 0,1 0 22 0,3 0-2 16,6-5 0-16,0 3 0 0,-1-3-20 0,1-3 0 15,3-2 0-15,0 0 0 0,0-3-8 0,-1-3-7 16,4-2-1-16,0-3 0 0,5-3 24 0,-5 0 5 16,-3-4 1-16,3-1 0 0,-1 0-5 0,1-3-1 0,-3-4 0 0,0 1 0 15,-3 1 15-15,-4-3 2 16,1 3 1-16,-3-3 0 0,-3 3 12 0,-3-3 2 0,3 1 1 0,-4-1 0 15,-5-3-10-15,0 1-3 0,0-1 0 0,0-2 0 16,-6-2 12-16,0-1 1 0,-3 0 1 0,0 0 0 16,0 1-2-16,-6-4 0 0,0 6 0 0,-3 0 0 15,0 0-16-15,-3 2-4 0,1 1-1 16,-4 2 0-16,-3 0-19 0,-6 3 0 0,0 3 0 0,-9 4 0 16,-2 1 0-16,-7 3-16 0,-3 4 5 0,-5 4 1 31,-4 4-108-31,-5 4-22 0,-7 4-4 0</inkml:trace>
  <inkml:trace contextRef="#ctx0" brushRef="#br0" timeOffset="90497.1094">1940 12105 1278 0,'0'0'56'0,"0"0"12"0,0 0-54 0,0 0-14 0,0 0 0 0,0 0 0 16,0 0 46-16,0 0 6 0,0 0 2 0,-6-3 0 15,6 3-30-15,-3-5-5 0,-3-1-2 0,0 1 0 16,6 3-9-16,-9-1-8 0,9 3 12 0,-6-3-12 16,3-2 19-16,-9 5-3 0,6-3-1 0,-3 3 0 15,3-2 13-15,-9 2 2 0,3 2 1 0,0 1 0 16,1-3-10-16,2 3-1 0,-9-1-1 0,6 1 0 16,0 2-10-16,3-2-1 0,-9-1-8 0,0 1 12 15,3 2-12-15,4-2 0 0,-7 0 8 0,-3-1-8 16,3 4 0-16,-3-1 0 0,3 0-12 0,3 1 12 15,-5-1 0-15,-1 5 0 0,-3 1 0 0,3 0 0 16,-3-1 0-16,-3 3 0 0,4 1 0 0,-10-1 0 16,3 3 0-16,0 2 0 0,4-5 0 0,-4 6 9 15,-3-1-9-15,3 1 0 0,1 0 0 0,-1-1 8 0,6 1-8 16,-6-1 8-16,3 3-8 0,4 3 8 0,-7-3 7 0,3 3 1 16,0-3 0-16,-3 6 0 0,1-1-2 15,2 3 0-15,6 0 0 0,-3-2 0 0,3 2 4 0,-8 0 1 16,8 0 0-16,-6 0 0 0,3 3-28 0,6 0-6 15,-2 2-1-15,-1-2 0 0,0 5 16 0,-6 0 0 16,6 5 0-16,0 1-9 0,1-1 9 0,-1-2-10 16,0-1 10-16,0 4-10 0,3-1 10 0,0-2-13 15,3 2 5-15,1 0 8 0,8-2-10 0,-9 5 10 16,0-3 0-16,6 1-9 0,0-4 9 0,0 4 0 16,6-6 0-16,-6 2 0 0,0 1 0 0,6 2 0 0,3-2 0 0,0 2 0 15,-9 1 0-15,9-1 0 16,3 3 0-16,3-3 8 0,-6 1-8 0,0-4 0 0,3 4 0 15,-3-1 8-15,6 0-8 0,-3 3 0 0,6 3 8 0,-6 0-8 16,3-1 0-16,-3-2 8 0,6 0-8 0,-6 0 0 16,3 0 9-16,3 0-9 0,-3-2 12 0,3-1-12 15,-3 3 23-15,6-5-3 0,-9-1 0 0,5 1 0 16,1-3-10-16,0-3-2 0,0 1-8 0,3-1 12 16,0 1-1-16,0 2-1 0,3-3 0 0,-3 3 0 15,-3 0-10-15,3 0 0 0,-1 3 9 0,1-3-9 16,3 0 0-16,-3-3 8 0,0-2-8 0,0 0 0 15,3 0 0-15,-3-1 9 0,0 1-9 0,0 2 0 16,2-2 11-16,1 0-11 0,0 2 10 0,0-2-10 16,3-3 11-16,0 0-11 0,-6 3 12 0,0-3-12 15,0-2 23-15,5-4-3 0,-5 4 0 0,6-3 0 0,0 2-6 16,-3-2-2-16,3 0 0 0,0-3 0 0,-3 3-12 0,2 0 8 16,1-1-8-16,-6 1 0 0,3-3 9 0,3 3-9 15,0 0 8-15,-3-3-8 0,3 0 8 0,-1-2-8 16,-5-1 0-16,6-2 8 0,-3 3 4 0,0-1 1 15,0-2 0-15,3 3 0 0,0-6 3 0,-4 3 1 16,4-3 0-16,-6 3 0 0,9-3 0 0,-3 0 0 16,0 1 0-16,-3-1 0 0,2 0-4 0,1 3-1 15,-6-6 0-15,3 1 0 0,0 0-12 0,0-1 11 16,0 1-11-16,0-3 10 0,0 0-2 0,-4 2-8 16,4-2 12-16,0 0-4 0,-3-5-8 0,6 5 0 0,-6 0 0 15,6 2 0-15,-3-2 0 0,2 0 0 16,-5 3 0-16,9-3 0 0,-3 0 0 0,3 0 0 0,-3-1 0 15,-3 1 0-15,5 0 0 0,-2 0 0 0,0-2 0 0,-6 1 0 16,6 1 8-16,-6 0-8 16,3-2 8-16,0 2-8 0,0 0 0 0,-1-3 0 0,1-3 0 0,0 4 0 15,-3-4-8-15,-3 4 8 0,3-1 0 0,0 0 0 16,-3-2-8-16,0 2 8 0,3-2-10 0,-3 0 10 16,-1-3-23-16,1 0 2 0,-6 0 0 0,6-3 0 15,-6 0-131 1,3-2-25-16,-3 0-6 0</inkml:trace>
  <inkml:trace contextRef="#ctx0" brushRef="#br0" timeOffset="90686.7111">2035 16444 115 0,'0'5'10'0,"-3"-2"-10"16,3 2 0-16,0-5 0 0,-6 3 228 0,6-3 43 16,0 0 9-16,-6-3 1 15,6-2-307-15,-6-3-62 0,3 3-12 0</inkml:trace>
  <inkml:trace contextRef="#ctx0" brushRef="#br0" timeOffset="91073.7178">1969 16386 734 0,'0'0'32'0,"-6"5"8"0,6-5-32 0,-3 3-8 15,-3 2 0-15,4 0 0 0,-4 0 144 0,0 1 28 0,0-1 6 0,3 0 1 16,-3 1-47-16,0-1-8 0,0-2-3 0,3 2 0 15,-3-5-37-15,3 3-8 0,3-3-2 16,-6 2 0-16,3 1-38 0,0-3-8 0,3 0-2 0,-9 0 0 16,3-3-17-16,6 3-9 0,0 0 10 0,-6 3-10 15,6-3 10-15,0 0-10 0,0 0 10 0,0 0-10 16,-9 0 19-16,9 0-3 0,0 0 0 0,0 0 0 16,0 5 4-16,0-5 0 0,0 0 0 0,3 8 0 15,3-3-12-15,-3 3-8 0,6 3 12 0,0-1-12 16,6 4 0-16,0-4 0 0,0 3 0 0,3 1 0 15,-1 2 12-15,7-1-12 0,-3 4 12 0,6 2-12 16,-3 0 8-16,2 3-8 0,4-3 0 0,-3 0 0 16,-3 1 8-16,3-4-8 0,-4 3 0 0,-2-5 0 15,0 0 12-15,-6 0 0 0,0 0-1 0,-3 0 0 16,0-6 23-16,-6 1 5 0,0-1 1 0,-1-2 0 0,-5-2-9 16,3 2-2-16,-6-3 0 0,3 3 0 0,-8-3 7 0,-1 3 0 15,-3-3 1-15,-6 3 0 0,-3-2-6 0,0-1-2 16,-3 0 0-16,1 3 0 0,-4-3-13 0,0 3-4 15,3 0 0-15,-6-2 0 0,4 1-1 0,2 4-1 16,-3 2 0-16,3 1 0 0,-3-4-2 0,4 6-8 16,-7 0 12-16,9 2-4 15,-6-4-74-15,3 1-15 0,4-4-3 0,-4 0-1 0</inkml:trace>
  <inkml:trace contextRef="#ctx0" brushRef="#br0" timeOffset="94136.535">3505 16536 403 0,'0'0'36'0,"0"0"-36"0,0 0 0 0,0 0 0 0,0 0 63 0,0 0 5 16,-3 6 2-16,3-6 0 0,0 0-50 0,0 0-11 16,0 0-1-16,0 0-8 0,-3 5 0 0,3-5 0 15,0 0-15-15,0 0 5 0,0 0-3 0,0 0-1 16,0 0 0-16,0 0-170 15,0 0-33-15</inkml:trace>
  <inkml:trace contextRef="#ctx0" brushRef="#br0" timeOffset="94921.2357">3490 16536 687 0,'0'0'30'0,"0"0"7"0,0 0-29 0,0 0-8 0,0 0 0 0,0 0 0 16,0 0 51-16,0 0 9 15,0 0 1-15,0 0 1 0,9 6-43 0,-9-6-9 0,0 0-2 0,0 0 0 16,0 0-8-16,0 0 0 0,0 0 0 0,0 0 0 15,0 0 0-15,0 0 0 0,0 0 0 0,0 0 8 16,0 0 13-16,0 0 3 0,0 0 0 0,0 0 0 16,0 0 5-16,0 0 2 0,3 5 0 0,-3-5 0 15,0 0-10-15,0 0-1 0,0 0-1 0,0 0 0 16,0 0-19-16,0 0 10 0,0 0-10 0,0 0 8 16,0 0-8-16,0 0 0 0,0 0 0 0,0 0-11 15,0 0 11-15,0 0 8 0,0 0-8 0,0 0 11 16,0 0-1-16,0 0 0 0,0 0 0 0,3-5 0 15,-3 5 11-15,6-6 3 0,-3 1 0 0,3-3 0 0,-6 3-2 16,0-3 0-16,6 3 0 0,-3-3 0 16,-3 0-6-16,6 3 0 0,0-6-1 0,3 3 0 0,-6-3 4 15,6 1 1-15,0-1 0 0,-3 1 0 0,3-1-11 0,6 1-1 16,-10-1-8-16,10 6 12 0,0-3-12 0,0 2 0 16,-3 1 0-16,0 2 0 0,6 1 9 0,-9 2-1 15,3 2 0-15,0 1 0 0,-1 5 0 0,1 3-8 16,3-3 12-16,-6 2-4 0,-3 6 0 0,3 3 0 15,-3-1 0-15,0 3 0 0,-3 0 7 0,3 6 1 16,0 2 0-16,-3 3 0 0,-3-6 0 0,0 9 1 16,0-1 0-16,0 0 0 0,0-2-17 0,0 0 0 15,0 0 0-15,6-1 0 0,-6 1 0 0,0 0 0 0,3 2 0 16,0 1 0-16,0 4 12 0,3-2-12 0,0-5 12 0,0-3-12 16,0 0 0-16,2-5 0 0,1-3 0 15,-3 1 0-15,9-4 0 0,-9 1 0 0,3-1 0 0,6-2 0 16,0-3 0-16,-3 0 0 0,3-2 0 0,0 0 0 15,-1-1 8-15,1 1-8 16,0-6 0-16,0 0 0 0,0-2 0 0,0-3 0 0,-3 0 0 0,3 0 0 16,-6-5 33-16,2-3 3 0,-2 0 1 0,3-3 0 15,0-2-11-15,-3-3-2 16,0 0-1-16,0-8 0 0,-3 1-14 0,3-6-9 0,-3-6 12 0,-3 1-12 16,0-1 8-16,0 1-8 0,0 0 0 0,0 2 0 15,-3 0 0-15,-3 0 0 0,3 6 0 0,-3-1 0 16,3 1 0-16,-3-1-11 0,0 9 11 0,0-3-10 15,3 2 10-15,-6 6 0 0,3 2 10 0,-3 3-10 16,3 1 28-16,-3-1 0 0,3 2 0 0,0 6 0 0,3-2 2 16,-9 2 0-16,3 0 0 0,0 2 0 0,6 1-16 15,-6 5-3-15,0-3-1 0,0 6 0 0,3 2-10 0,3 6 0 16,-6-4 0-16,3 9 0 0,3 3-8 0,0 4 8 16,3 4-10-16,3 5 10 0,-6 4 0 0,3 4 0 15,3 2 0-15,0 3 10 0,0 0-10 0,0 3 10 16,3 2-10-16,0 0 10 0,-3 0-10 0,3-2 0 15,-3-6 0-15,0-2 0 0,0-6-22 0,-3-5 0 16,3-5 0-16,3 0 0 16,-3-8-184-16,0-3-37 0</inkml:trace>
  <inkml:trace contextRef="#ctx0" brushRef="#br0" timeOffset="96692.3174">4428 17378 172 0,'0'0'8'0,"0"0"1"0,0 0-9 0,0 0 0 15,-3 5 0-15,3-5 0 0,0 0 204 0,0 0 40 16,-3 8 7-16,3-8 1 0,0 0-163 0,0 5-33 16,0-5-6-16,0 0-2 0,0 0-24 0,0 0-4 0,0 0-2 0,0 0 0 15,0 0-2-15,0 0 0 16,0 0 0-16,3 0 0 0,3 0 11 0,6 0 1 0,-9-2 1 0,3-1 0 15,3-2 2-15,3-1 0 0,-6 1 0 0,3-3 0 16,-1 0-16-16,1 0-3 0,3-2-1 0,-6 2 0 16,0-5-3-16,3 2 0 0,0 0 0 0,0 4 0 15,-3-1-8-15,0-3 0 0,0 6 0 0,0-3 8 16,-6 8-8-16,0 0 0 0,3-6 0 0,-3 6 0 16,0 0 20-16,0 0 0 0,0 0-1 0,0 0 0 15,0 0 20-15,0 0 4 0,0 0 1 0,3 6 0 16,6 2-15-16,-9 2-2 0,3 4-1 0,-3-1 0 15,0 0-26-15,0 3 8 0,0 5-8 0,-3 0 0 16,3 0 0-16,0 1 8 0,0 1-8 0,0 1 0 16,-6 0 0-16,6 0-17 0,6 0 2 0,-6-1-572 15,3 1-114-15</inkml:trace>
  <inkml:trace contextRef="#ctx0" brushRef="#br0" timeOffset="98803.6496">5023 17373 2307 0,'0'0'51'0,"-6"5"10"0,3 0 3 0,-3 3 0 0,0-5-51 0,4 2-13 15,-4-2 0-15,6-3 0 0,0 0 0 0,0 0 0 16,0 0 0-16,0 0 0 0,0 0-18 0,-3 5 3 15,0 0 1-15,3-5 0 16,-3 8-32-16,0 0-6 0,0 5-2 0,-3 3 0 16,0 0-10-16,6 5-1 0,0-2-1 0,0 2-502 0,-3 3-101 0</inkml:trace>
  <inkml:trace contextRef="#ctx0" brushRef="#br0" timeOffset="99689.1082">5238 16698 1209 0,'0'0'108'0,"0"0"-87"15,0 0-21-15,0 0 0 0,0 0 61 0,-3-5 8 0,3-3 2 0,0-3 0 16,0 0-31-16,0 1-5 0,3 2-2 0,-3 0 0 15,0 0-24-15,3 3-9 0,0 2 0 0,-3 3 9 16,3-5 12-16,-3 5 3 0,0 0 0 0,0 0 0 16,0 0 6-16,0 0 2 0,6 8 0 0,-6 5 0 15,5 0-18-15,-2 0-3 0,3 1-1 0,-3 2 0 16,0 5-10-16,0-3 0 0,0 1 0 0,0 2 0 16,0 0 0-16,3 3-14 0,-3-3 3 0,0 3 1 15,3 2-30-15,0 1-5 16,0-1-2-16,0 1 0 0,-3-1 28 0,3 1 6 0,0 2 1 0,0-3 0 0,6-7 12 15,-9-1 0-15,3-2 0 0,0 0 0 0,6-5 33 16,-1-3 0-16,4-3 0 0,3 3 0 0,-3-6-7 0,3-4-2 16,0-1 0-16,-3-2 0 0,2 0-12 0,1-6-2 15,-3-5-1-15,0-2 0 16,0 2 0-16,0-3 0 0,-3-2 0 0,0 0 0 0,-3 0 17 0,3-1 3 16,-1 1 1-16,-2-2 0 0,0 1 0 0,0-4 0 15,0 2 0-15,-3-2 0 0,0-1-10 0,0 1-1 16,0-1-1-16,-3 1 0 0,-3-6-10 0,0 6-8 15,-3-1 9-15,3 1-9 0,-6 4 8 0,3 4-8 16,-3-1 0-16,3 6 0 0,-3 0 12 0,-3 5-3 16,0 0-1-16,0 3 0 0,3 2 8 0,-5 3 0 15,5 0 1-15,-6 5 0 0,3 1 11 0,3 2 1 0,-3 2 1 16,3 1 0-16,-3 5-17 0,9 5-3 0,-6 3-1 16,0 5 0-16,6-3-9 0,-3 6 0 0,3 0-10 0,0 7 10 15,0-1-12-15,3 4 3 0,0 5 1 0,0 4 0 16,-3 4 8-16,0 1-8 0,0 2 8 0,6-2-8 15,-6-1 8-15,0 1 0 0,0-3 0 16,0 0 0-16,3-3 0 0,-3-5 0 0,0-5 0 0,3-6 0 31,0-5-75-31,-3-3-13 0,3-7-2 0,0-3-859 0</inkml:trace>
  <inkml:trace contextRef="#ctx0" brushRef="#br0" timeOffset="100154.1248">5875 17298 1152 0,'-9'8'51'0,"9"-8"10"0,-6 3-49 0,3 0-12 15,-3-1 0-15,6-2 0 0,-6 0 201 0,6 0 38 0,0 0 7 0,-3-2 2 16,0-4-193-16,3 1-39 0,0 0-7 0,0-3-1 16,3 3-8-16,0-3 0 0,0 2-8 0,3 4 8 15,-3-4 0-15,-3 6 0 0,0 0 0 0,0 0 8 16,9 0 6-16,-3 3 2 0,-6-3 0 0,0 0 0 15,9 5-3-15,-9 1 0 0,6 2 0 0,-6 2 0 16,2 1-13-16,-2-1 0 0,-2 4 0 0,-1-1 0 16,0 3 0-16,-3 2 0 0,0 1 9 0,3-1-9 15,-3 1 37-15,3 2 3 0,0-3 0 0,3-2 0 16,-3 0-13-16,0 3-3 0,3-6 0 0,0 0 0 16,6 0-24-16,-3 1 0 0,3-4 0 0,0 1 0 15,6-1-39-15,-1 1 0 16,1-3 0-16,0 0 0 0,3 0-18 0,0-3-4 0,-3 0-1 0,3 1 0 15,0-4-14-15,3 1-4 0,-7 0 0 0,4-3-745 16</inkml:trace>
  <inkml:trace contextRef="#ctx0" brushRef="#br0" timeOffset="101753.3298">6148 16282 864 0,'-8'-2'38'0,"8"2"8"16,-3 2-37-16,3-2-9 0,0 0 0 0,-6 3 0 0,3-3 161 16,3 0 31-16,0 0 5 0,0 0 2 15,0 0-146-15,0 0-29 0,0 0-5 0,0 0-2 0,0 0-17 0,6-5 0 16,0 0 0-16,2 2 0 0,-2 3 0 0,3 0 13 16,3 0-2-16,0 3-1 0,3-3 14 0,3 2 2 15,0 1 1-15,0-1 0 0,5 4-16 0,-2-4-3 16,0 1-8-16,0 0 12 0,0 2-3 0,0-2-1 15,2-3 0-15,-5 2 0 0,0-2-8 0,-3 3-11 16,3-3 3-16,-6 0 0 0,0-3 8 0,0 3 0 16,0 0 8-16,-4 0-8 0,-2 0 10 0,3 0-2 15,-3 0-8-15,0 3 12 0,-6-3 4 0,0 0 0 16,0 0 0-16,6 5 0 0,0 6 20 0,-3-3 4 16,0 2 0-16,0 4 1 0,-3-1-13 0,3 0-4 15,-3 3 0-15,3 2 0 0,-3 4-16 0,3 1-8 0,-3 1 0 16,0 3 8-16,3 4-8 0,0 4-11 15,0-1 3-15,3 6 0 0,-6-6-2 0,6 6 0 0,-3 2 0 0,3-2 0 16,-3 2 10-16,3 3-10 0,3 3 10 0,-3 2-10 16,0 0 10-16,-1 1-10 0,4-4 10 0,3 4-10 15,-3-4 10-15,3-2 0 0,-3 3 8 0,3-3-8 16,0-3 0-16,0 3 0 0,0-3 0 0,0-2 0 16,0 0 0-16,-1-8 0 0,1-1 0 0,-3-2 0 15,0-2 11-15,-6-6 4 0,3 0 1 0,-3-5 0 16,0 0 32-16,3 0 6 0,-9-6 2 0,3 1 0 15,-3 0 3-15,3-6 1 0,-3 3 0 0,0-3 0 16,0 3-4-16,-3-3-1 0,-3-2 0 0,0 0 0 16,-3-1-37-16,1 1-7 0,-4 0-2 0,3-3 0 0,-6 2-24 15,3 4-5-15,-3-6 0 0,-3 2-1 16,3-2-15-16,1 5-4 0,-4-2 0 0,0 2 0 16,0-2-23-16,0 2-5 0,0 3 0 15,1-2-1-15,-1 2-126 0,-3-3-25 0,-27 5-4 0,10-7-2 0</inkml:trace>
  <inkml:trace contextRef="#ctx0" brushRef="#br0" timeOffset="102666.5441">3541 16203 864 0,'0'5'76'0,"-9"3"-60"0,3-2-16 0,0-1 0 16,0 0 242-16,3 0 46 0,3-5 8 0,0 0 3 16,-6 6-221-16,0-6-44 0,0 2-9 0,3-2-1 15,-6 0-12-15,4 3-3 0,-1-3 0 0,-6 3 0 16,3-3-9-16,-6 2 0 0,3 1 0 0,-3 2 0 16,0 1 0-16,0 2 16 0,-3-1-2 0,7-1-1 15,-10 4 1-15,3-2 0 0,0 6 0 0,3-4 0 16,6 1-14-16,-9 2 0 0,6-3 0 0,-3 1 0 15,4 2 0-15,-4 1-18 0,6-4 4 0,-3 3 1 16,6 3-10-16,3-3-1 0,-6 3-1 0,3 0 0 16,3 0 1-16,0 0 0 0,3 2 0 0,0 1 0 15,0-3 16-15,0 5 8 0,3 0-8 0,0 0 8 16,3-2 0-16,3-1 0 0,-6 4 0 0,3-4 11 0,0 3 5 0,0 0 2 16,3 1 0-16,-6-1 0 0,3 3-5 0,0 2-1 15,0-2 0-15,-3 2 0 0,2 6-12 0,-2 0 8 16,0 0-8-16,3 2 0 0,-6 3 0 0,0 0 0 15,3 0 0-15,-6 0 0 0,3-2 8 0,0-1-8 16,0 0 0-16,-6-2 9 0,3 0 6 0,0-3 1 16,0 0 0-16,1 0 0 0,-1-5-8 0,3-3 0 15,0-2-8-15,0-1 12 0,0-2-12 0,3 0 0 16,-3-3 0-16,2 0 0 0,1-2 0 0,3 2-13 16,0 0 4-16,3 1 1 0,0 1 8 0,3-4 0 15,-3 2 0-15,6 1 0 0,0-1 12 0,3 3 5 0,0-3 1 16,-1 3 0-16,7-3-1 0,0 3 0 0,9-3 0 0,-9 0 0 15,2-2-17-15,4-6 0 0,0 3 0 0,6-5-658 32,-1-6-135-32</inkml:trace>
  <inkml:trace contextRef="#ctx0" brushRef="#br0" timeOffset="103275.9514">7015 17034 1342 0,'0'0'60'0,"0"0"12"0,0 0-58 0,0 0-14 0,0 0 0 0,0 0 0 16,0 0 67-16,0 0 10 0,0 0 3 0,0 0 0 16,0 0-21-16,0 0-4 0,0 0-1 0,0 0 0 15,0 0 8-15,0 0 2 0,0 0 0 0,9 3 0 16,-3-1-28-16,2 3-4 0,-8-5-2 0,12 3 0 16,3 0-16-16,3-1-3 0,-6 1-1 0,0 0 0 15,6 2-10-15,-6-5 0 0,-3 3 0 0,3-1 0 0,2-2-8 0,-2 3-4 16,-3-3-1-16,0 3 0 15,-9-3-41-15,0 0-8 0,6 2-2 0,-6-2-535 16,0 0-107-16</inkml:trace>
  <inkml:trace contextRef="#ctx0" brushRef="#br0" timeOffset="103507.5965">7041 17174 1634 0,'0'0'72'0,"0"8"16"0,-3 5-71 0,0-5-17 16,3 3 0-16,0-3 0 0,-3-3 74 0,3 3 11 0,0-8 3 0,0 0 0 16,0 0-44-16,0 0-9 0,0 0-2 0,0 0 0 15,9 5-18-15,-9-5-4 0,0 0-1 0,9 3 0 16,3-3 10-16,0 0 1 0,-12 0 1 16,9 0 0-16,3 0-6 0,0 0 0 0,0 0-1 0,-3 0 0 15,-9 0-15-15,12 0 0 0,3 0 0 0,-4 0 0 31,1 0-104-31,-3-3-16 0,0-2-4 0</inkml:trace>
  <inkml:trace contextRef="#ctx0" brushRef="#br0" timeOffset="104925.3749">7857 16997 1242 0,'0'0'55'0,"0"0"11"0,-12 5-53 0,9 0-13 0,3-5 0 0,0 0 0 0,-6 8 99 0,6 0 17 16,0-8 3-16,0 0 1 0,-3 8-46 0,3-8-9 15,3 8-1-15,-3-8-1 0,6 5-38 0,0 1-7 16,-6-6-2-16,9 5 0 0,6-2-8 0,-3-1-8 16,0 1 9-16,3-6-9 0,5 1 14 0,-2-6-3 15,-3 2-1-15,3-1 0 0,3-4 2 0,0-2 0 16,3-6 0-16,-4 1 0 0,1-6 6 0,0 0 2 15,3-2 0-15,-3-6 0 0,-6 0-8 0,-1-2-2 16,4-9 0-16,-3 1 0 0,-3 2-10 0,0-2 0 16,-3 2 0-16,0 1 0 0,-3-1 0 0,-3 3-9 15,-3 0 9-15,0 5 0 0,0 0-8 0,-6 6 8 0,0-3 0 0,-3 5 0 16,3-2 0-16,-6 4 0 0,-3 4 0 0,0 2 9 16,0 0 15-16,1 3 4 15,-1 2 0-15,-3 6 0 0,-3 0-16 0,3-1-4 0,3 6 0 16,-3 3 0-16,-2 5-8 0,2 3 0 0,9 2 9 0,-6 8-9 15,0 8 0-15,6 5-8 0,3 4 0 0,3 9 0 32,0 9-19-32,3 10-3 0,0 13-1 0,3 3 0 0,3 3-7 15,-3 8-2-15,0 2 0 0,3 0 0 0,6-5 26 0,-6-3 5 0,-9-2 1 0,3-6 0 16,3-2 64-16,0-8 12 0,-12-6 4 0,0-7 0 16,6-3-12-16,-3-6-1 0,0-10-1 0,-3-2 0 15,-3-6-37-15,3-5-7 0,3-3-2 0,0-8 0 16,-6-2-41-16,1-3-9 0,5-6-2 15,-6-4 0-15,-6-4-4 0,3-2-2 0,-3-2 0 16,3-6 0-16,-3 0 28 0,1-2 6 0,-4-4 0 0,6-1 1 0,3 1 11 0,3 1 0 16,-6-2 10-16,6-4-10 0,9 3 19 0,0 0-3 15,-3-2 0-15,6 5 0 0,6 0-4 0,3-1 0 16,-3 4-1-16,3-1 0 0,6 1 9 0,3 2 3 16,-1 0 0-16,4 3 0 0,0 2-3 0,3 3 0 15,3 0 0-15,-4 1 0 0,-5 1-4 0,3 4 0 16,6-4-1-16,0 1 0 0,-7 2-3 0,1 1 0 15,0-1 0-15,-3 3 0 16,0-3-31-16,-4 3-6 0,-2-2-2 0,0-1 0 16,3 0-128-16,-6 1-25 0</inkml:trace>
  <inkml:trace contextRef="#ctx0" brushRef="#br0" timeOffset="105961.9945">9027 15941 748 0,'0'0'33'0,"0"0"7"0,0 0-32 0,0 0-8 0,0 0 0 0,0 0 0 16,-6 3 225-16,6-3 43 0,0 0 9 0,0 0 2 16,-6 0-219-16,0-3-43 0,6 3-9 0,0 0-8 15,-6 0 0-15,6 0 0 0,0 0 0 16,-6 0-12-16,-3 0 24 0,0 3 4 0,6-3 2 0,-6 5 0 15,3-2 17-15,0 5 3 0,-3-3 1 0,0 6 0 16,1-4-18-16,-1 4-3 0,0 0-1 0,3-1 0 16,-6 3 3-16,3 3 0 0,0-2 0 0,0 1 0 15,-3 4 8-15,3 2 3 0,0 0 0 0,0 6 0 16,0-1-2-16,1 3 0 0,-4 6 0 0,3 2 0 16,3 0-15-16,-3 5-3 0,0 3-1 0,3 11 0 15,0 5-2-15,3 7 0 0,0 1 0 0,0 8 0 16,3 2 1-16,0 9 0 0,0 4 0 0,3 1 0 15,3-1 8-15,0-2 2 0,0 0 0 0,3-5 0 16,0-8 17-16,3-6 3 0,-3-5 1 0,-1-8 0 0,7-7 4 0,3-4 0 16,0-4 1-16,3-6 0 0,3-6-45 0,3-7-20 15,-1-3 2-15,4-7 0 16,0-9-142-16,0-5-28 0,-1-8-5 0</inkml:trace>
  <inkml:trace contextRef="#ctx0" brushRef="#br0" timeOffset="108859.4095">9214 16574 979 0,'-3'7'87'0,"0"-1"-70"0,-3-4-17 0,3 4 0 16,-3-1 185-16,6-5 34 0,0 0 6 0,0 0 2 15,0 0-153-15,0 0-30 0,0 0-7 0,0 0-1 16,-2 3-23-16,2-3-5 0,-3 5 0 0,3 3-8 16,-3 0 20-16,3 5-2 0,0 3-1 0,3 8 0 15,-3 2-5-15,3 3 0 0,2 3-1 0,1 2 0 16,0 6-11-16,-3 0 0 0,0 2-10 0,3 6 10 0,-3-1-16 0,3 1 4 16,-6-3 0-16,3-5 0 0,-3-6 12 0,-3-2-9 15,0-6 9-15,-3-2-8 0,3-5 19 16,0-6 4-16,0-3 1 0,0-4 0 0,3-6-16 15,-9-8 0-15,3-5 0 0,1-9 0 16,-4-9-32-16,0-6-4 0,3-6 0 0,0-4 0 16,0-6-12-16,3 0-4 0,-3 3 0 0,6-1 0 15,-3 4 21-15,3-6 4 0,3 0 1 0,3 5 0 0,0 3 37 0,3 5 7 16,0 1 2-16,0 4 0 0,5 6 40 0,-2 3 8 16,0 2 1-16,3 6 1 0,0-1-8 0,3 3-2 15,-3 0 0-15,3 6 0 0,-1-1-28 0,4 3-7 16,-3 3-1-16,0 0 0 0,0 2-12 0,3 0-4 15,-3 6 0-15,-1 0 0 0,-5-1 0 0,0 6 0 0,-3 5 0 16,-3 3 0-16,3 0 7 0,-6 5 1 0,-3 3 0 0,-3 3 0 16,0 4-8-16,-3 1-8 0,-3 0 11 0,-3 2-11 15,0 1 0-15,1-4 0 0,-10 1 0 0,3-5 0 16,0-4-9-16,3-1-3 0,-3-4 0 16,3-2 0-1,0-5-84-15,4-4-16 0,2 1-4 0</inkml:trace>
  <inkml:trace contextRef="#ctx0" brushRef="#br0" timeOffset="109258.5788">9717 17026 1422 0,'0'0'31'0,"0"0"6"0,-3 5 2 0,-6-2 1 0,1 0-32 0,-1-3-8 0,3 0 0 0,0 0 0 0,0 2 8 0,0-2 0 16,-3 3 0-16,3-1 0 0,0 4 39 0,0 2 7 15,0-3 2-15,3 8 0 0,-3 3 6 0,3 3 2 16,3-1 0-16,0 1 0 0,0 2-20 0,0-3-3 16,6 4-1-16,-3-7 0 0,0 1-5 0,0-3-2 15,3 1 0-15,0-6 0 0,0-3-22 0,0 3-11 16,0-5 10-16,0-1-10 0,-6-2 0 0,9-2 0 15,-3-4 0-15,0 1-10 0,2-6 10 0,1-2 0 0,-3-3 0 0,0-2-8 16,-3-1 8-16,3-2 0 0,-6 0 0 16,0-3 0-16,3 3 0 0,-3 0 0 0,-3 0 0 0,3 2 0 15,-3 3 0-15,-3 0 0 0,3 0 0 0,-3 6 0 16,-3-1 0-16,4 1 0 0,-4 2 0 0,0 0 0 16,-6 3 0-16,3 2-8 0,0 6 0 0,-3-3 0 31,3 2-142-31,-3 1-28 0,3 2-6 0,3 3 0 0</inkml:trace>
  <inkml:trace contextRef="#ctx0" brushRef="#br0" timeOffset="109491.7284">10089 17298 576 0,'0'0'51'0,"0"0"-41"16,-3 6-10-16,3-6 0 0,0 0 331 0,0 0 64 16,0 0 13-16,0 0 2 15,0 0-310-15,-3 5-61 0,0 0-13 0,1 1-2 0,-1 2-12 0,3 0-1 16,0-1-1-16,-3 4 0 16,3 2-31-16,-3 0-7 0,0 3 0 0,0 3-1 15,0-1-177-15,0 4-35 0,-3 12-7 0,0-8-2 0</inkml:trace>
  <inkml:trace contextRef="#ctx0" brushRef="#br0" timeOffset="110158.1893">10575 16481 1382 0,'-3'5'123'0,"3"-5"-99"0,0 0-24 0,0 0 0 0,-6 0 85 0,0 3 12 15,6-3 3-15,0 0 0 0,0 0-76 0,-3 0-16 16,3 0-8-16,-6 5 10 0,3 0 6 0,0 6 2 16,0 0 0-16,3 7 0 0,0 3 10 0,0 6 1 15,0 4 1-15,3 4 0 0,0 5-14 0,0-1-4 16,-3-2 0-16,3 6 0 0,0-1-12 0,0 0 9 16,-3-2-9-16,3 2 8 0,-3-2-8 0,0-3 0 15,0-3 0-15,-3-7 0 0,0-3 18 0,3-3 2 16,-6-3 0-16,3-2 0 0,0-2-3 0,0-7 0 15,0-1 0-15,3-6 0 0,0 0-29 0,0 0-5 16,0 0-2-16,-3-6 0 0,-3-1 9 0,3-4 2 16,0-2 0-16,0-3 0 0,0-3 24 0,0-2 6 0,0-5 1 0,0-3 0 15,3-1 5-15,0 1 0 0,-3-5 1 16,3 0 0-16,0-3-13 0,0-1-4 0,3-4 0 16,0 2 0-16,0-5-12 0,3 6 0 0,0-4 0 0,3 4 0 15,0-4 0-15,3 9 0 0,0 2 0 0,-3 3 0 16,2 0 0-16,4 8 0 0,-3 2 0 0,3 1 0 15,-3 5 0-15,3 2 0 0,0 3 0 0,0 0 0 16,3 8 0-16,-1 0 0 0,1 3 0 0,3 2 0 16,-3 3 0-16,0 3 0 0,0-3 0 0,-3 5 0 15,-1 3 0-15,-2 0 0 0,-3-3 0 0,0 5 0 16,-6 1 24-16,0-1-2 0,-3 1 0 0,-3 2 0 16,0 0-6-16,-3 3 0 0,0 0-1 0,-3-3 0 15,0 0-7-15,-5-2-8 0,2-1 11 0,-3-2-11 16,0 0 0-16,0-3 0 0,3 0-10 0,-3-2 10 15,3-3-47-15,0 0-1 0,1-5-1 0,-1 2-630 16,3-3-125-16</inkml:trace>
  <inkml:trace contextRef="#ctx0" brushRef="#br0" timeOffset="110587.0421">10887 16941 1036 0,'0'0'92'0,"0"8"-73"0,0-8-19 0,-3 11 0 15,3-6 278-15,0-5 52 0,0 0 10 0,0 0 3 16,0 0-268-16,9 0-54 0,-3-3-10 0,3-2-3 16,0-3-8-16,3 3-11 0,0 0 3 0,0-1 0 15,-3 1 8-15,2 2 0 0,-2 1-9 0,0 2 9 16,-3 2 0-16,3 1 0 0,-3 5 0 0,-3 3 0 16,0-1-14-16,-3 3 5 0,3 3 1 0,-6 5 0 15,0 1-12-15,0 1-3 0,0 4 0 0,-3-1 0 16,0 3 6-16,-3-2 1 0,0-3 0 0,0 0 0 0,1-1 16 15,2-2 12-15,-3-5-1 0,3 0-1 0,0 3 2 16,3-6 1-16,-3-2 0 0,6-3 0 0,3-1-13 0,3 1 0 16,0-2 0-16,3 2-10 0,0-3-6 0,0 3-2 15,5-3 0-15,1 0 0 16,0-2-26-16,0-3-6 0,6 0-1 0,-3 0-828 16</inkml:trace>
  <inkml:trace contextRef="#ctx0" brushRef="#br0" timeOffset="110881.2571">11762 17309 2836 0,'-6'27'126'0,"6"-14"26"0,-3 3-122 0,-3 2-30 0,6 1 0 0,0-1 0 15,0 3 0-15,0 1 0 0,-3-4 0 0,0 3 0 16,3-5-150-16,-3 5-30 0,-3 0-5 0</inkml:trace>
  <inkml:trace contextRef="#ctx0" brushRef="#br0" timeOffset="111646.3491">12158 17209 345 0,'0'10'31'0,"0"-10"-31"0,0 8 0 0,3-3 0 0,-3-5 340 0,0 8 63 15,6-2 12-15,-3-1 2 0,-3-5-294 0,9 0-59 16,6-3-12-16,-6-2-3 0,0 0-49 0,3-6-9 15,0 0-3-15,-1 1 0 0,1-6 12 0,0 0 0 16,0-5 0-16,0-3 0 0,3-2 14 0,-3-3 5 16,0-3 1-16,0 0 0 0,-3-2-12 0,2-1-8 15,1-2 9-15,0-2-9 0,-3-4 0 0,3-2 0 0,-3-2 0 16,-6-1 0-16,0 0 0 0,3 3 0 0,-6 6 0 16,3-1-10-16,-3 3-12 0,-3 5-2 0,3 6-1 0,-3 2 0 15,0 3 25-15,0 5-8 0,0 5 8 16,-3 3 0-16,0 3 10 0,0 5 7 0,0 3 2 0,0 5 0 15,-3 2 11-15,-3 6 2 0,1 3 1 0,2 4 0 16,0 4-24-16,-3 5-9 0,0-1 0 0,3 4 9 16,0 2 15-16,3 3 4 0,-3-1 0 0,3 1 0 15,0 0-18-15,3-3-10 0,0 2 12 0,3 4-12 16,0-4 12-16,3 1-12 0,0 0 12 0,3-1-12 16,0 1 22-16,3-3-2 0,0-2-1 0,0-4 0 15,0-2-19-15,3-2 0 0,0-6 0 0,0 0-9 16,2 0-34-1,1-5-6-15,-3-5-2 0,3-3 0 0,0 0-180 0,0-6-36 0</inkml:trace>
  <inkml:trace contextRef="#ctx0" brushRef="#br0" timeOffset="111985.4931">12736 17298 1324 0,'0'22'59'0,"0"-12"12"0,-3 1-57 0,3-1-14 16,3 1 0-16,-3-6 0 0,0-5 156 0,0 0 28 15,6 6 5-15,-6-6 2 0,5 0-151 0,1-3-29 16,3-2-11-16,-3-1 0 0,3 1 0 0,0-3 0 0,0 3 0 16,-3-3 0-16,0-3 26 0,3 1 11 0,-3 2 3 0,0-3 0 15,3 1-6-15,0-1-1 0,-6-2 0 0,6 2 0 16,-6-2-20-16,6 0-4 0,-6 0-1 0,2-1 0 15,4 1-8-15,-6 2 0 0,0 1 0 0,0-1 0 32,3 3-27-32,-6 0-4 0,0 8-1 0,0 0 0 15,0 0 5-15,0 0 1 0,0 8 0 0,0-2 0 0,-3 4 9 0,0 1 1 0,0 2 1 0,0 3 0 32,3 0-9-32,-3 5-1 0,0-3-1 0,3 1 0 0,-3 2-5 0,3-2-1 15,0-3 0-15,0-1-524 0,0 4-104 0</inkml:trace>
  <inkml:trace contextRef="#ctx0" brushRef="#br0" timeOffset="112360.2539">13435 17367 2296 0,'0'8'51'0,"0"3"10"0,0-1 3 0,0 4 0 0,0-4-52 0,0 3-12 0,0-2 0 0,-3 0 0 15,3-1 26-15,-3 1 2 0,3-1 1 0,0 1 0 16,-3-1-41-16,3 1-9 0,-3 2-2 0,0 3 0 16,0-3-95-1,0 1-19-15,-3 2-4 0,0-1-461 0,0 4-92 0</inkml:trace>
  <inkml:trace contextRef="#ctx0" brushRef="#br0" timeOffset="112968.5675">13852 17320 2048 0,'0'0'45'0,"0"0"10"0,0 0 1 0,9 0 1 0,0-6-45 0,0-2-12 0,2-2 0 0,4-6 0 16,0-5 0-16,0-6 0 0,3-7 0 0,-3-6 0 15,0 1 0-15,0-6 0 0,3 0 0 0,-1 0 0 16,1 0 0-16,-3 0 0 0,0 0 0 0,0-3 0 16,-6 0 0-16,3 3 0 0,-3 0 8 0,0 3-8 15,-3 2 0-15,-1 3 0 0,-2 6 0 0,3 2 0 16,-3 5 0-16,-3 3 0 0,0-1 0 0,0 7 0 15,0-1 0-15,-3 8 12 0,3 0-4 0,-3 2 0 16,0 1 20-16,0 3 4 0,-5-1 1 0,-1 3 0 16,0 3-11-16,0-1-2 0,0 6-1 0,-3-3 0 0,0 3-9 15,0 6-2-15,0-1 0 0,3 5 0 0,0-2-8 16,0 5 0-16,0 6-10 0,1-1 10 0,-1 1-11 0,0 5 11 16,3 7-12-16,3-2 12 15,3 0-8-15,0 0 8 0,3 3 0 0,3 0 0 0,0-1 0 0,0-2 0 16,3 3 12-16,-1-3-3 0,4-2 3 0,-3-1 0 15,0-2 0-15,0-6 0 0,6-2 0 0,-3-3 1 16,3-2 0-16,-3-3 0 0,0-6-13 0,0 3-15 16,-1-5 3-16,-2-2 1 15,3-6-37-15,-3 2-7 0,3-4-1 0,-3 2-1 16,-3-6-104-16,3 1-21 0,0-3-4 0,-6 0-1 0</inkml:trace>
  <inkml:trace contextRef="#ctx0" brushRef="#br0" timeOffset="113304.6654">14495 17150 1267 0,'-3'24'112'0,"3"-13"-89"0,-3-1-23 0,0-2 0 15,0 0 228-15,3-8 42 0,0 0 8 0,0 0 2 16,0 0-231-16,0 0-49 0,6-2 0 0,3-6-9 15,-3 0-24-15,3-3-5 0,-3 3-1 16,2 0 0-16,-2 0 39 0,3-2 0 0,0 4 0 0,0 1 0 16,0-3 0-16,0 3 15 0,-3 5-1 0,6 0 0 0,-6 0 18 0,3 0 3 15,-9 0 1-15,9 5 0 16,-3 3-24-16,-6-8-12 0,0 0 12 0,3 11-12 0,0-1 0 0,-3 3 0 16,-3 1 0-16,0 2-12 0,0 2 1 0,0 1 1 15,-3-1 0-15,3 1 0 0,0-1 10 16,0 3 8-16,0-2-8 0,0-1 11 0,6-2-11 0,0 3 10 15,3-3-10-15,0 0 10 0,0-6-10 0,6 3-16 16,-3-5 4-16,2-2 1 16,1-1-92-16,0-5-18 0,3-3-4 0,0-2-749 15</inkml:trace>
  <inkml:trace contextRef="#ctx0" brushRef="#br0" timeOffset="113993.848">14742 15806 2322 0,'0'0'51'0,"0"8"10"0,0-8 3 0,0 0 1 0,3 8-52 0,-3-8-13 0,0 0 0 0,6 5 0 16,0 1 20-16,0-1 2 0,3 0 0 15,-3-2 0-15,5 0-22 0,-2-1 9 16,0 1-9-16,3 2 0 0,0 0 23 0,3 3-3 0,0 3 0 0,3 0 0 16,0 4 3-16,-1 1 0 0,4 5 0 0,0 6 0 15,0-1-23-15,0 9 0 0,3 4 0 0,-1 6 0 16,1 3-8-16,0 5 0 0,3 3 0 0,0 7 0 15,-4 3-4-15,4 6 0 0,-6 4 0 0,0 6 0 32,3 3-16-32,-3 5-4 0,-4 0-1 0,1 0 0 0,-3 0 33 0,-3 0 0 0,-3-6 10 0,0 1-2 15,-3-3 56-15,0-2 11 0,-3-4 2 0,-3-4 1 16,-3-3-2-16,-3-6-1 0,0-2 0 0,-3-8 0 16,-3-6-55-16,0-4-10 0,-3-6-2 0,0-8-8 15,-2-5-111-15,-4-8-29 16,-3-8-5-16</inkml:trace>
  <inkml:trace contextRef="#ctx0" brushRef="#br0" timeOffset="127655.9">3562 15901 1324 0,'0'0'59'0,"0"0"12"0,0 0-57 0,0 0-14 16,0 0 0-16,0 0 0 0,0 0 114 0,0 0 20 15,3-5 4-15,3 0 1 0,-6 0-79 0,3-3-15 16,0 2-3-16,0-2-1 0,0 3-15 0,6-3-3 15,-6 3-1-15,3-3 0 0,5 3-22 0,-8-1 0 16,6 1 0-16,-3-3 8 0,0 3 3 0,3 0 1 16,-3-1 0-16,6 1 0 0,-3 0 24 0,0-1 4 0,3 4 2 0,-3 2 0 15,3-6-24-15,-3 4-5 0,2 2-1 0,1 0 0 16,0 0 9-16,3 0 2 16,0 0 0-16,0-3 0 0,6 1-10 0,-9-1-1 0,6 0-1 0,2 1 0 15,1 2-11-15,0-3 0 0,-3 3 0 0,6 0 0 16,0-3 0-16,-1 1 0 0,1 2 0 0,0-3 0 15,3 0 0-15,0 3 0 0,-1-2 0 0,1-1 0 16,0 3 0-16,0-3 0 0,-1 3 0 0,4 0 0 16,-6-2 0-16,3-1 0 0,3 3 0 0,-4-3 0 15,4 3 18-15,-3-2 2 0,6 2 0 0,2 0 0 16,-5-3-4-16,6 1 0 0,0-1 0 0,-4 0 0 16,7 3 0-16,-6-2 0 0,0 2 0 0,2 0 0 15,-2 0 4-15,6 0 0 0,-10 2 0 0,7 1 0 16,3-3-1-16,-3 5 0 0,-4-2 0 0,1-1 0 15,-3 1-7-15,0 2 0 0,-1-2-1 0,1 2 0 0,0 1 1 16,-3-4 1-16,5 1 0 0,-2 0 0 16,0-1-13-16,3-2 0 0,-6 0 0 0,2 3 0 0,1 0 0 0,6-1 0 15,-6 1 0-15,-4-1 0 0,4 1 20 0,0 0-3 16,-3-3 0-16,2 2 0 0,1 1-7 0,0-3-2 16,3 0 0-16,-4 3 0 0,4 2-8 0,-3-5 0 15,0 0 0-15,-1 5 0 0,1 1 10 0,0-1-10 16,0-2 12-16,-3 2-12 0,-4 3 0 0,4-3 0 15,0 0 0-15,-3 3 0 0,0-2 0 0,-4 1 0 16,7 1 0-16,-3-2 0 0,-3 2 0 0,0-3 8 0,0 0 0 16,-4 1-8-16,-2-4 20 0,0 3-4 0,3-2 0 15,0 0 0-15,0-1-1 0,-3 1-1 16,-1-3 0-16,1 3 0 0,0-3-5 0,-3 0-1 0,0 0 0 16,-3-3 0-16,3 0-8 0,0 3 0 0,-3-2 0 15,6-1 8-15,-9 3-8 0,3-3 0 16,-4 1 0-16,4-1 0 0,-3 1 0 0,0 2 0 0,0 0-12 0,-6 0 12 31,0 0-89-31,0 0-11 0,0 0-1 0,0 0-1 0</inkml:trace>
  <inkml:trace contextRef="#ctx0" brushRef="#br0" timeOffset="129523.1898">3606 14793 806 0,'0'0'36'0,"0"0"7"0,0 0-35 0,0 0-8 15,0 0 0-15,-5 3 0 0,-1-1 142 0,6-2 26 16,0 0 6-16,0 0 1 0,0 0-140 0,0 0-35 0,0 0 0 0,0 0 0 16,0 0 13-16,0 0-4 0,0 0-1 0,0 0 0 15,0 0 23-15,0 0 4 0,0 0 1 0,0 0 0 16,0 0-16-16,0 0-2 0,0 0-1 0,0 0 0 15,0 0 17-15,6 0 3 0,-6 0 1 0,11 3 0 16,-2-3-7-16,-6 0-2 0,6 2 0 0,0-2 0 16,-9 0 12-16,12-2 3 0,0 4 0 0,0-4 0 15,-3 2-1-15,3-3 0 0,3 3 0 0,0-2 0 16,2 2-10-16,4-3-1 0,0 0-1 0,6 1 0 16,-3-1-16-16,2 0-3 0,-2 1-1 0,3-1 0 15,-3 0-11-15,3 1 0 0,2 2 0 0,4-3 0 16,0 0 0-16,-3 1 0 0,5-1 0 0,-5-2 0 15,6 2 0-15,-3 1 0 0,-1-1 0 0,4 3 0 16,0-3 0-16,5 1 0 0,-11-1 0 0,12 0 0 0,-3 1 0 16,2-1 0-16,-2 0 0 0,3-2 0 15,-1 2 16-15,4 1-3 0,0-4 0 0,2 4 0 0,-2-1 13 0,-3-2 2 16,11 2 1-16,-5 1 0 0,-1-1-9 16,-2 3-3-16,0 0 0 0,-1 3 0 0,7-1-1 0,-6 4-1 15,-4-4 0-15,4 6 0 16,3-3 5-16,-1 3 2 0,-5-2 0 0,-1-1 0 0,-2 0-22 0,0 3 8 15,0-3-8-15,-1 3 0 0,1-2 19 0,0 2-1 16,-4-3 0-16,-2 3 0 0,3-3-2 0,-3 0-1 16,2 3 0-16,-2-2 0 0,0-1 13 0,-6-2 2 15,2-1 1-15,1 4 0 0,-3-4-21 0,3 3-10 16,5 1 10-16,-5-1-10 0,0-2 10 0,0-1-10 0,5 1 10 16,1 0-10-16,-6-3 0 0,0 2 0 15,-4 1 0-15,1 2 0 0,-3-2 0 0,0 2 0 16,-3 0 0-16,-3 1 0 0,-1-4 0 0,1 4-16 0,-6-1 1 0,3-2-861 15,0 2-172-15</inkml:trace>
  <inkml:trace contextRef="#ctx0" brushRef="#br1" timeOffset="174986.8584">15525 9559 115 0,'-9'-5'0'0,"6"2"10"0,-3-4-10 0,3 1 0 15,-3-2 0-15,3 3 0 0,-3-3 283 0,0 0 54 16,3-2 11-16,-3 2 3 0,-3-3-233 0,3 0-46 15,-3 4-10-15,0 1-2 0,3-2-25 0,-6 3-6 16,3 2-1-16,-2-2 0 0,2 2-18 0,-3 1-10 16,3-1 10-16,-3 3-10 0,0 3 0 0,-6-1 0 15,-3 4 0-15,3 2 0 0,1 2-8 0,-4 3 8 16,0 6-12-16,0-1 12 0,3 4-19 0,-3-1 3 16,4 5 1-16,-4 1 0 0,3-3 15 0,0 5-11 15,6 2 11-15,0-1-10 0,-3 1 10 0,6 1 0 16,0 5 0-16,6-3-8 0,0 1 8 0,3 2 0 15,3 3 0-15,3-3 0 0,3 2 0 0,0 1 0 0,3-3 0 0,0-3-8 16,3 3 8-16,3-2 0 0,0-1 8 16,0 1-8-16,5-4 0 0,-2-1 0 0,6-4 0 0,-3-5 0 15,6 0 12-15,2-5 4 0,4-5 0 0,0-3 1 16,2-3-1-16,-2-8 0 0,3-2 0 0,-3-6 0 16,-1-4 4-16,1-7 0 0,0-4 0 0,2 0 0 15,-2-6 7-15,-3-3 1 0,-6 4 1 0,-4-6 0 16,-2 2 18-16,-3-2 3 0,-3 0 1 0,-3 3 0 15,-3 2 4-15,-3 0 1 0,-3 0 0 0,-3 1 0 16,0 2-1-16,-6-1 0 0,-6-1 0 0,3 2 0 16,-3 2-25-16,-3 1-5 0,0-3-1 0,-3 2 0 15,-5-2-5-15,-4 5-2 0,0 0 0 0,-6 3 0 16,1 3-17-16,-7-1 10 0,-9 6-10 0,-2 5 8 0,-7 0-23 16,1 11-5-16,-4 5 0 0,-2 5-1134 15</inkml:trace>
  <inkml:trace contextRef="#ctx0" brushRef="#br1" timeOffset="176240.7349">14402 13118 1209 0,'0'0'108'0,"-3"-3"-87"16,1 1-21-16,-1-1 0 0,0-2 81 0,0 0 12 15,-3-3 3-15,3 2 0 0,0-2-24 0,-3-2-5 16,-3-1-1-16,3 1 0 0,0-1-41 0,-3-2-8 16,0 2-1-16,-3-2-1 0,0 0-6 0,-3 2-1 15,0 1 0-15,-2-1 0 0,2 0-8 0,-6 3 12 16,3 3-12-16,-3 3 12 0,0-4-4 0,-2 6-8 15,2 0 12-15,-3 0-4 0,3 6-8 0,0-1 10 16,-6 3-10-16,7 0 10 0,-4 2-10 0,3 1 0 0,0 5-10 0,0-3 10 16,3 6 0-16,4 2 0 15,-4 2 0-15,3 1 0 0,3 0-13 0,0 5 3 0,3 0 1 16,0 3 0-16,6 0-2 0,-3 5 0 16,3 0 0-16,3 3 0 0,3 2 11 0,3 0-13 0,-3-2 5 0,6 2 8 15,0-2-9-15,3-3 9 0,3 0 0 0,0-3 0 16,5-2 0-16,1 0 0 0,0-6 0 0,6 4 0 15,6-4 0-15,-1-2 0 0,4 0 9 16,3-6-9-16,-3 1 0 0,2-6 0 0,1 0 0 0,0-2 0 16,2-3 0-16,1-6 0 0,-3 1 0 0,2-6 0 15,1-5-9-15,0-5 9 0,-4-3 0 0,-5-5 0 16,-3 0 8-16,0-3 8 0,-4-2 1 0,-2-3 1 16,0-1 27-16,-6-4 6 0,3 2 1 0,-6-5 0 15,0 3 17-15,-4-6 4 0,-5 3 1 0,3 3 0 0,-3-3-14 16,-3 2-2-16,-3 1-1 0,-3 2 0 0,-3 0-7 0,0 1-2 15,-6-1 0-15,1 0 0 0,-4 3-32 0,0-3-6 16,-6-2-2-16,0 2 0 0,-6 0-8 16,4 6 8-16,-10-1-8 0,0 4 8 0,0 1-8 0,-5 4 0 15,-1 2 0-15,-3 0 0 0,-2 3 0 0,-4 5 0 16,0 3 0-16,-5 2 0 16,-4 3-51-16,1 8-2 0,5 5-1 0,3 3-727 15,-2 8-146-15</inkml:trace>
  <inkml:trace contextRef="#ctx0" brushRef="#br1" timeOffset="178140.8384">24969 10184 1868 0,'0'0'41'16,"0"0"9"-16,-6-3 2 0,0-2 0 0,-3 2-42 0,-2-2-10 0,-1 0 0 0,0-1 0 0,-3 1 0 0,0 0 0 16,0-1 0-16,0 1 8 0,-3 0-8 0,-3 2 0 15,4 1 0-15,-4-1 0 0,3 3 0 0,0-3-12 16,-3 1 4-16,3 2 8 0,-2 2 0 0,-1 1 0 16,-3-3 9-16,3 5-1 0,0-2 5 0,0 0 2 15,-2-1 0-15,2 3 0 0,-3-2-1 0,3 2 0 16,-3 1 0-16,3-1 0 0,1 0-14 0,-1 3 0 15,0-2 0-15,0 1 0 0,0 1-13 0,3 3-3 16,4 0 0-16,-1-1 0 0,-3 3 8 0,3 1 8 16,0 1-13-16,0 1 5 0,0 3 8 0,3-1 0 15,0 1 0-15,1 2 0 0,2 0 8 0,0 6-8 0,0-3 10 16,0-1-10-16,6 4 8 0,-3-1-8 16,0 1 0-16,0-1 9 0,3 1-9 0,3-1 8 0,3 3-8 15,0 0 8-15,0 0 7 0,3 3 1 0,0 3 0 0,6-4 0 16,-3 6-4-16,6-2 0 0,2-1 0 0,1-2 0 15,-3 0-4-15,3-6-8 0,3 3 11 0,3-2-11 16,2-1 9-16,1-2-9 0,-3 2 0 0,6-7 9 16,0 2-9-16,-1-2 0 0,1-4 0 0,3 1 8 15,0-2 6-15,-4-4 1 0,1-2 0 0,0 0 0 16,0-3 15-16,-4-2 3 0,4-3 1 0,-3 0 0 16,0-3-6-16,3-2-2 0,-7-3 0 0,4-2 0 15,-3-4-11-15,3-2-3 0,3 1 0 0,-7-7 0 16,4 1 0-16,-3-3 0 0,-3-2 0 0,0-1 0 15,-1-4 8-15,-2-4 2 0,3 1 0 0,-3-3 0 16,0-5-22-16,-3-1 0 0,-3 4 0 0,-3-1 0 0,0 0 0 0,-1 0 0 16,-2 3 9-16,0-2-9 0,-6-1 16 15,0 3-3-15,-3-3-1 0,-3 1 0 0,0 2 5 0,-2 2 1 16,-7 1 0-16,0 2 0 0,-6 3 3 0,0 0 1 16,-6 2 0-16,-2 4 0 0,-4-1-34 15,0 3-6-15,-6-1-2 0,1 4 0 16,-1 2-14-16,0 5-3 0,4 4-1 0,-1 1 0 15,0 1-86-15,3 5-16 0,1 5-4 0</inkml:trace>
  <inkml:trace contextRef="#ctx0" brushRef="#br1" timeOffset="182193.9003">20570 8975 1328 0,'0'0'59'0,"0"0"12"0,0 0-57 0,0 0-14 0,0 0 0 0,-6-3 0 16,3 0 61-16,0-2 10 0,-3 0 1 0,3 0 1 16,0-6-29-16,-3 3-7 0,3-3-1 0,-6 3 0 15,0-5-5-15,0 3-2 0,0-1 0 0,1-2 0 16,-4 2-20-16,3 1-9 0,-3-1 8 0,-3 3-8 16,0-2 11-16,3 2-3 0,0 0-8 0,-3 2 12 15,0-2-2-15,-2 3-1 0,-1-3 0 0,0 3 0 0,0 0 3 0,0-1 0 16,-3 1 0-16,3 2 0 0,4 1 4 0,-7-1 0 15,3-2 1-15,0 5 0 0,0 0-9 0,0 0-8 16,0 2 9-16,1 4-9 0,-1-1 10 0,0 3-10 16,0 5 10-16,-3 3-10 0,0 0 0 0,0 5 0 15,4 3 0-15,-4 0-10 0,0 5 10 0,0 5 0 16,6 1 0-16,-3 4 0 0,3-2-9 0,4 6-7 16,-1 2 0-16,6 0-1 0,3 0 25 0,0-3 4 15,3 0 2-15,6 3 0 0,6 3-14 0,3 0 0 16,-1-1 0-16,13 3 0 0,3 1 0 0,3-4 0 15,2-2 0-15,4 0 0 0,0 0 0 0,2-8 0 16,-2-2 0-16,3-9 0 0,2-10 0 0,-5-3 0 0,0-7 0 16,0-6 9-16,-1-8 7 0,1-3 2 15,-3-5 0-15,-1-2 0 0,-2-6 37 0,-3-3 7 0,0-2 2 0,-1-2 0 16,-5-4-13-16,3-2-3 0,-3-3 0 0,0 1 0 16,-6-9-22-16,-1 3-5 0,-2 0-1 0,-6 0 0 15,0 0-6-15,-9-2-2 0,-3-4 0 0,-6 4 0 16,-6-4 0-16,-3 1-1 0,-8 0 0 0,-4 5 0 15,-3 3-11-15,-6 2 0 0,-2 3-10 0,-4 5 10 16,-5 3-30 0,-1 8 0-16,0 5 0 0,1 5 0 15,-7 9-44-15,1 4-9 0,-4 4-1 0,-2 7-612 0,-4 3-121 0</inkml:trace>
  <inkml:trace contextRef="#ctx0" brushRef="#br1" timeOffset="217016.8341">13929 14155 824 0,'0'0'36'0,"0"0"8"0,0 0-35 0,0 0-9 16,0 0 0-16,0 0 0 0,0 0 98 0,0 0 18 16,0 0 3-16,0 0 1 0,6 0-53 0,-6 0-11 15,9-2-1-15,-3-1-1 0,-3 0-14 0,6 3-4 16,-3-2 0-16,0-1 0 0,0 0 4 0,0 1 0 15,0 2 0-15,3-3 0 0,0 0-7 0,-1 3-1 16,1-2 0-16,6 2 0 0,-3 0-12 0,0 0-2 16,0 0-1-16,0 0 0 0,3 0-17 0,-3 0 0 0,3 0 8 15,-1 0-8-15,4-3 0 0,-3 3 0 0,3-3 0 16,0 1 0-16,3 2 0 0,-3-3 0 0,2 1 0 16,1-1 0-16,3 0 0 0,3 1-11 0,-3-4 11 15,0-2-10 1,2 0-13-16,1 0-2 0,-3 1-1 0,3-1-516 0,0-3-103 0</inkml:trace>
  <inkml:trace contextRef="#ctx0" brushRef="#br1" timeOffset="217232.2571">15176 13756 1036 0,'0'0'92'0,"9"-3"-73"0,0 3-19 0,0-3 0 0,0 3 123 16,3 0 21-16,0-2 4 0,0-1 0 15,0 0-70-15,0-2-14 0,5 0-4 0,-2 0 0 0,0-1-40 16,-3-2-8-16,6 0-1 0,-3 0-1 0,-3 3-10 0,3-3 0 16,3 0 0-16,-4 3 0 0,4-3-9 0,-6 3 9 15,3 0-12-15,0-3 12 16,3 2-47-16,-3 1-2 0,0 0-1 0,-4-1 0 16,4 1-35-16,-3-3-7 0,3 3-2 0,0-3-530 0</inkml:trace>
  <inkml:trace contextRef="#ctx0" brushRef="#br1" timeOffset="217373.8773">16078 13287 403 0,'18'-2'36'0,"-12"2"-36"16,3-6 0-16,3 6 0 0,0-2 219 0,0 2 37 0,0-3 7 0,0 3 1 16,-1-2-129-16,1-1-27 0,3 0-4 0,0 1-2 15,3-1-69-15,-3-5-13 0,3 0-4 0</inkml:trace>
  <inkml:trace contextRef="#ctx0" brushRef="#br1" timeOffset="217833.6443">17078 12896 2221 0,'0'0'98'0,"0"0"21"0,3 5-95 0,3 0-24 0,3 1 0 0,6-4 0 0,0-2 0 0,3-2 8 16,3-4-8-16,0-2 0 16,-1-5-34-16,4 0-11 0,6-3-3 0,-3-2 0 15,-6-1-37-15,2 1-8 0,4-1-2 0,-3 3 0 16,-3 0 11-16,0 0 3 0,-3 3 0 0,2 0 0 16,1 2 25-16,-3 3 4 0,-3 0 2 0,3 1 0 15,6-1-20-15,-4 2-4 0,-5 1-1 0,3-3 0 16,3 0 7-16,0 0 2 0,-3 0 0 0,3 0 0 0,2 0 52 0,-2 0 14 15,0 3 0-15,0-3 0 0,0 0 52 0,3 0 16 16,-4-2 4-16,1 2 0 0,-3 0 20 0,3 3 5 16,-3-3 1-16,3-3 0 0,-1 1-46 0,1 2-8 15,3-3-3-15,-3 0 0 0,3 1-41 0,0-1 0 16,-1-2 0-16,4 0 0 16,-3 0-61-16,3 2-8 0,3 0-2 0,-7 1 0 15,-2 2-7-15,0-3-2 0,0 3 0 0,0 0 0 16,-3 0 25-16,-1 1 5 0,1-1 1 0,0 2 0 0,-3 1 92 0,0 0 18 0,0 2 4 0,3-2 1 15,-1 2 42-15,1 0 9 0,0-2 2 0,3 0 0 16,3 0-36-16,-6-1-7 0,-3 1-2 16,2-3 0-16,1 0-36 0,6-2-7 0,0-4-2 0,0 1 0 31,0-3-65-31,2 0-14 0,4-2-2 0,-3-1-692 0</inkml:trace>
  <inkml:trace contextRef="#ctx0" brushRef="#br1" timeOffset="217968.283">19391 11864 1490 0,'21'-3'66'0,"-9"1"14"0,9 2-64 0,-3-3-16 0,-1 3 0 0,1 0 0 0,6-3 87 0,0 1 14 16,6-1 3-16,-3 0 1 0,-1-5-61 0,1 1-13 15,-3-4-3-15,6 0 0 0,-4 1-28 0,1-3-18 16,3-3 2-16,3 0-558 16,0-3-112-16</inkml:trace>
  <inkml:trace contextRef="#ctx0" brushRef="#br1" timeOffset="218256.5151">20719 11507 2070 0,'0'0'45'0,"12"2"10"0,0 1 1 0,5 2 3 0,-5-2-47 0,6-3-12 0,3 3 0 0,3-1 0 16,3-2 18-16,-4-5 2 0,7 0 0 0,0-3 0 31,0-5-50-31,-1-1-10 0,1-2-1 0,-3-2-1 15,6-1-50-15,-3 1-9 0,-1-1-3 0,1 1 0 16,0 2 28-16,-3 0 4 0,-4 3 2 0,4 0 0 0,3-3 54 0,-3 2 16 0,0 4 0 0,2-1 0 16,-2 1-9-16,0 2 9 0,-3-3 0 0,3 3 0 15,-1 0 11-15,1 0 9 0,-3 0 1 0,3 3 1 16,2-3-22-16,-2 0 8 0,0 3-8 0,3-3 0 16,3 3 0-16,2-1 0 0,-5-1 0 0,0-1 0 15,3 0 0-15,-4 0-8 0,1 0 0 0,-3-3 0 16,3 1-20-16,-1-4-3 15,1 1-1-15</inkml:trace>
  <inkml:trace contextRef="#ctx0" brushRef="#br1" timeOffset="218385.1686">22814 10766 1832 0,'12'0'40'0,"3"-3"9"0,3 1 2 0,0-1 0 0,0-2-41 0,5-3-10 15,-2 2 0-15,3-1 0 0,3-4 30 0,0 0 4 16,5-5 1-16,1 1-599 15,-3-1-120-15</inkml:trace>
  <inkml:trace contextRef="#ctx0" brushRef="#br1" timeOffset="218715.9612">24064 10231 172 0,'6'0'16'0,"3"0"-16"0,0 0 0 0,6 0 0 16,-3 0 491-16,6-2 95 0,6-3 19 0,-1-1 4 15,1-4-461-15,3-1-92 0,3-5-18 0,3 0-4 32,-1-5-163-32,1-3-33 0,6-5-6 0,-1 3-2 15,7-6-80-15,-6 3-16 0,-1 2-3 0,1 4-1 16,0-1 100-16,-3 3 20 0,-1 2 4 0,1 3 1 0,-3-2 165 0,3 2 34 0,-1-3 6 0,1 6 2 16,6 0 62-16,-4-3 12 0,4 0 2 0,-6 0 1 15,2 3-105-15,-2-3-21 0,3 0-4 0,-3 0-1 16,-4-2-45-1,7 2-10-15,0 0-1 0,-1 0-1 0,1 0 49 0,0 1 0 0,-4 4 0 0,1 0 12 16,-3 1 139-16,-3-1 27 0,-4 1 6 0,1 2 0 16,0 0-39-16,0 0-8 0,-6 0-1 0,5 3-1 0,1-3-47 15,3-3-8-15,0 0-3 0,0 1 0 0,-4-1-53 0,7 1-12 16,0-4-1-16</inkml:trace>
  <inkml:trace contextRef="#ctx0" brushRef="#br1" timeOffset="222120.8986">15382 14356 1576 0,'0'0'35'0,"0"0"7"0,0 0 2 0,0 0 0 0,0 0-36 0,0 0-8 0,0 0 0 0,0 0 0 15,6 8 0-15,0-2 0 0,0 1 0 0,0 1 0 16,2-2 8-16,4-1-8 0,-3 0 0 0,3 1 8 16,0-4-8-16,0 1-11 0,-3 0 3 0,0 2 0 15,0-3 8-15,0 1 0 0,3 0 0 0,-3-1 0 16,0 4 15-16,-1-1 5 0,1-5 0 0,0 5 1 16,0 1 0-16,0-4 0 0,3 6 0 0,-3-5 0 15,3 2 3-15,0 3 0 0,0 0 0 0,3 3 0 0,2-1-16 16,1 1-8-16,0-1 8 0,3 1-8 0,3 2 0 15,0 3 0-15,-4 0 0 0,4 0 0 0,6 0 0 16,-3-1 0-16,0 4 0 0,-1 0 0 0,1-1 0 0,0 1 0 16,0-4 0-16,-3 1 0 15,-4 3 25-15,4-3 1 0,0-3 0 0,-3 3 0 0,3 0-2 0,3-3-1 16,-1-3 0-16,4 4 0 0,-3-4-11 0,3 4-3 16,-4-4 0-16,1 1 0 0,0 2-9 0,3 0 0 15,0 0 0-15,-4 3 0 0,1 0-12 0,3 3 12 16,6-1-10-16,-7 3 10 0,1-2 0 0,3 2 0 15,9 0 11-15,-7 3-3 0,-2 0-21 0,3 0-4 16,-1-1-1-16,4 4 0 0,-3-6 18 0,0 3-10 16,-4-3 10-16,7-2-8 0,3 2 8 0,-4-3 0 0,-5-2 0 15,6 0 0-15,5 0 0 0,-2 0 0 0,-3 0 0 0,-3-3 0 16,5 0 0-16,-2 3-10 0,0-3 10 0,-4 0-10 16,1 3-12-16,6-2-2 0,2 4-1 0,-2-2 0 15,0 0 0-15,-1 2 0 0,4 1 0 0,-3-1 0 16,-1 1 17-16,-2 2 8 0,3-2-8 0,-1 4 8 15,1-1 9-15,0-1 7 0,-4-3 2 0,1 1 0 16,0-1-18-16,-3-2 10 0,2 0-10 0,-5-3 8 16,0 0 12-16,-1 1 3 0,1-1 0 0,0 0 0 15,3 0-15-15,-4-2-8 0,1 2 10 0,0 0-10 16,6 1 0-16,-7 2 0 0,1-3 0 0,0 3 0 16,0 2 0-16,-1 1 0 0,-5-1 0 0,3 6-10 15,0-3 10-15,-4 3 0 0,1 0 0 0,0 0-8 0,3 2 8 16,-3-2 0-16,-1-3 0 0,1 0 0 0,-3-2 9 15,3 2 4-15,-3 0 1 0,2-5 0 0,-2 0 10 0,0 0 1 16,0-3 1-16,0 3 0 0,-4-3-26 0,1 0 0 16,3 6 0-16,0-6 0 0,0 3 0 0,0-3 0 15,2 3 0-15,1 0 0 0,0 0 0 0,0 2-16 16,-6-2 4-16,5 3 1 0,-2-1 59 0,3 1 11 16,-9-1 2-16,3 1 1 15,-1-1-90-15,-2 1-17 0,0-3-4 0,0 0-1 0,0-1 34 0,-3 1 8 16,0-2 8-16,0-4-13 0,-1 3 21 0,1-2 5 15,0 2 1-15,0-2 0 0,-3-3-3 0,3 2-1 16,0 1 0-16,3-3 0 0,-1 0-10 0,1 0 0 0,0 0 0 16,0-3 0-16,0 5 0 0,0-2 8 0,-3-2-8 15,2 2 0-15,4 0 0 0,-6-3 0 0,3 3 0 0,-6-3 0 16,6 6 0-16,0-3 8 0,-6 0-8 16,2-1 0-16,1-1 10 0,0 2-10 0,0-3 12 15,-3 3-12-15,0-3 19 0,0 3-3 0,0 0-1 0,0-3 0 16,0 1-7-16,-1-1-8 0,1 3 11 0,-3 0-11 15,3 0 9-15,0 0-9 0,0 0 0 0,3 0 9 16,-3-3-9-16,-3 3 8 0,3 0-8 0,3 0 8 16,-1 0-8-16,-2 0 0 0,3-3 0 0,0 3 0 15,-3 0 0-15,0 0 0 0,0-3 0 0,-3 0 0 16,3 3 0-16,0-2 0 0,-4 1 0 0,4-1 0 16,-3-1 10-16,0 0-10 0,-3 1 12 0,3-4-12 15,-3 1-12-15,0 0-8 0,0-1-3 0,-6-2-956 16</inkml:trace>
  <inkml:trace contextRef="#ctx0" brushRef="#br1" timeOffset="226944.1666">24201 10372 172 0,'0'-8'16'0,"0"8"-16"0,-3-6 0 0,3 1 0 0,0 0 312 15,0 0 60-15,0-3 12 0,0 2 3 16,0 1-249-16,0 0-50 0,0 5-9 0,0-6-3 0,3 1-20 0,-3 5-5 15,-3-5-1-15,3 5 0 0,0 0-32 0,-3-5-6 16,-3 2-2-16,3 0 0 0,3 3-10 0,-6 0-11 16,1 0 3-16,-1 0 0 0,3 3-12 0,-6 0-1 15,3 2-1-15,-3 0 0 0,-3 3 9 0,6 3 1 16,-3-1 1-16,-3 4 0 0,0-1 11 0,3 5 0 16,3 1-9-16,-3 2 9 0,-3 3 0 0,4 2 0 15,-4-2-9-15,0 2 9 0,3 1 0 0,-3 2 0 16,0-2 0-16,0-1 0 0,0 3 0 0,0 0 0 15,0 3 0-15,-6 0 0 0,7-3 0 0,-7 5 0 0,3 1 8 16,-3-1-8-16,0 0 9 0,3 1-9 0,-3 2 8 0,1 0-8 16,-1-3 0-16,0 6 0 0,0 0 8 0,0 2-8 15,0 0 0-15,-3 3 8 0,7 0-8 16,-4 0 8-16,0 3-8 0,0-1 0 0,0 1 0 0,0 2 0 16,0 1 0-16,0 2 0 0,1-1 0 0,-1 4 0 15,0-3 0-15,-3-3 0 0,3 0 0 0,-3 1 0 16,6-1 0-16,-2 3 0 0,-1 0 0 0,0-3 8 15,-3-2 2-15,3-3 0 0,-3 0 0 0,-2 2 0 16,2-2 1-16,-3 3 0 0,0 2 0 0,0-2 0 16,3-1-11-16,1 1 0 0,-1 0 0 0,0-1 0 15,-3-2 0-15,0 3 0 0,3 0 0 0,1-3-11 16,-1 2 11-16,3-2 0 0,-3 3 0 0,6-6 0 16,-3 3 0-16,1-3 0 0,-4 1 0 0,6 2 0 15,-3-3 0-15,-3 0 0 0,0 1 0 0,0 2-8 0,1 2 8 16,-1 1 0-16,0-3 10 0,-3 0-10 0,-3-3 0 0,4 3-13 15,2 3 1-15,-3-3 0 16,3 2 12-16,-3 4 0 0,3-1 0 0,1-2 0 0,-1-1 0 0,3 1 0 16,0 0 0-16,-3-1 0 0,3 3 0 0,-6-2 0 15,4 2 0-15,-4-2 0 0,0-3-12 0,3 0 0 16,-3-5 0-16,4 2 0 0,-1-2 12 0,3-1 0 16,-3-2-10-16,0 3 10 0,0-3 0 0,1 0 0 15,-1 3 0-15,0-1 0 0,3-1 0 0,0-4 0 16,0 0 0-16,0 3 0 0,4-2 0 0,-4-1 0 15,3 3 8-15,0 0-8 0,-3 0 0 0,3 3 8 16,-3 2-8-16,3-5 0 0,-2 0 0 0,-1 0 0 16,0-2 8-16,3-1-8 0,-3-2 0 0,0 2 0 0,0-2 0 0,1 0 0 15,-1 0 0-15,3 2 12 0,-3-2-12 0,3-1 12 16,0 1 4-16,0 0 0 0,0 0 1 0,0-1 0 16,4 4-5-16,-4-6 0 15,0 3-1-15,3-3 0 0,0 5-11 0,-3-2 0 0,3-3 0 0,-3 3 8 16,3 0-8-16,-2-1 0 0,2 4 0 0,0-6 0 15,0 0-8-15,0 0 8 0,0 0-10 0,0 0 10 16,-3-2-12-16,0-1 3 0,3 6 1 0,-2-3 0 16,-1 3 8-16,3-3 0 0,0-3 0 0,0 3 0 15,6 3-22-15,-6-5 1 0,0-1 0 0,0 1 0 16,3-1 21-16,0-5 0 0,0 0 0 0,1 1 0 16,-1-1 13-16,0-3-2 0,0 1-1 0,0-1 0 15,3-2-2-15,0 0-8 0,0 0 12 0,-3-3-4 16,3 3 0-16,0-3 0 0,0 3 0 0,3 0 0 0,-6-3-16 0,3 0-4 15,3 3-1-15,-3 0 0 0,0-3 5 0,3 3 8 16,-2 0-13-16,-1 3 5 0,3-1 8 0,-6-2 0 16,6-3 0-16,-3 3 0 15,0 0 0-15,0 0 0 0,0-5 0 0,3 2 0 0,-3 0 16 0,3-2-2 16,0-4 0-16,0 4 0 0,-3-3-2 0,3-3-1 16,0 3 0-16,0-2 0 0,0-1-11 0,0 0 0 15,0 0 0-15,0 1 0 0,3-6 0 0,0 0-9 16,-3 8 9-16,3-3-10 0,-6 0-3 0,6-5-1 15,-3 6 0-15,3-6 0 16,0 5-15-16,-3 0-3 0,3-5-1 0,-3 5 0 16,0 1-127-16,0 2-26 0,-6 0-5 0,1-3-1 0</inkml:trace>
  <inkml:trace contextRef="#ctx0" brushRef="#br1" timeOffset="227439.8209">20900 17240 57 0,'0'0'0'0,"0"0"0"16,0 0 0-16,0 0 0 0,0 0 0 0,-6 0 0 0,3-2 340 0,-3-1 64 15,3 0 12-15,3 3 2 0,0 0-300 0,-8-2-60 16,-1-1-12-16,0 0-2 0,3 1-11 0,-3 2-1 16,0 0-1-16,-3-3 0 0,3 3-15 0,-3 3-4 15,3-3 0-15,-3 2 0 0,3 1-12 0,0 2 0 16,0 1 0-16,1-1 0 0,-1 0 0 0,3 3 9 16,0 0-9-16,0 3 8 0,0-1-8 0,3 1 0 15,0-1 0-15,0 4 0 0,0 2-14 0,3-1-5 16,3-1-1-16,-3 4 0 0,3 3 4 0,3-2 0 15,-3-1 0-15,6 4 0 0,-3-4 16 0,3 1 0 16,0-4 11-16,5-1-11 0,-2-1 33 0,3 0 0 0,-3 0 0 16,3-2 0-16,0-6-1 0,0 1-1 15,3-4 0-15,-4 1 0 0,7-3-6 0,-3-3-1 0,0-2 0 0,0-3 0 16,-3-5 11-16,3-1 1 0,-3 1 1 0,-4-3 0 16,1 0 7-16,-3 1 0 15,0-1 1-15,-3 0 0 0,0 0-11 0,-3 3-2 0,-3 0-1 0,0-1 0 16,-3 4-7-16,0-1 0 0,-3 1-1 0,0-1 0 15,-3 0-8-15,0 3-2 0,-6-2 0 0,1 2 0 16,-4 0-13-16,0-3 0 0,-3 3 0 0,-6-2-10 16,3 2-108-1,-5-3-22-15</inkml:trace>
  <inkml:trace contextRef="#ctx0" brushRef="#br1" timeOffset="230815.5441">17876 15489 864 0,'0'0'76'0,"0"0"-60"0,-3 5-16 0,3-5 0 16,0 0 127-16,0 0 22 0,0 0 5 0,0 0 1 15,0 0-104-15,0 0-21 16,0 0-4-16,0 0-1 0,0 0-9 0,0 0-1 0,3 5-1 0,3 1 0 15,-6-6 10-15,6 5 1 0,0 0 1 0,-3-2 0 16,-3-3 22-16,6 5 5 0,0-5 1 0,3 3 0 16,-3-3-12-16,3-3-2 0,-3-2-1 0,3 0 0 15,-1-9-27-15,4 1-12 0,-3-8 10 0,3-3-10 16,3-2-13-16,0-6-9 0,0 0-2 0,0 0 0 16,0-2-12-16,0 2-2 0,2-2-1 0,-2-1 0 0,-3 4 39 0,0 2 0 15,-3-1 0-15,0 1 0 16,0 0 14-16,-3 3 1 0,0 2 0 0,-3 0 0 0,0 3 24 0,-3 3 5 15,-3-1 0-15,3 3 1 0,-6 3-16 0,3 0-3 16,-3-1-1-16,0 6 0 0,0-2-9 0,-3 5-3 16,0 2 0-16,-3 3 0 0,0 3-13 0,0 5 0 15,-5-1 0-15,5 9 0 0,0 0 0 0,-3 5-12 16,3 1 12-16,0 4-13 0,3-2 13 0,0 5 0 16,0 0-10-16,3 3 10 0,0 2 0 0,0 1-11 15,3-1 11-15,0 3-8 0,3 3 8 0,-3-3 0 16,3 0 0-16,3 0 0 0,0-5 0 0,3-3-8 0,-3-3 8 15,3-5 0-15,3-2 0 0,-3-3 0 0,3-6 0 0,3 1 0 32,0-6-32-32,3-2-2 0,-3-3 0 0,3 0 0 15,-1-5-162-15,1-1-33 0</inkml:trace>
  <inkml:trace contextRef="#ctx0" brushRef="#br1" timeOffset="231376.74">18320 15550 691 0,'0'0'61'0,"0"0"-49"0,0 0-12 0,0 0 0 16,0 0 196-16,0 0 37 0,0 0 7 0,0 0 2 15,6 2-155-15,0-2-31 0,-1 0-7 0,1-5-1 16,0 0-18-16,3-3-4 0,-3 0-1 0,3 0 0 16,-3 0-13-16,3 0-2 0,0-3-1 0,-3 3 0 15,0-2 3-15,3 2 0 0,-3 0 0 0,-3 0 0 16,3 3-12-16,-3-1 0 0,0 1 0 0,-3 5 8 15,0 0-8-15,0 0 0 0,0 0 0 0,0 0 0 16,0 0 0-16,0 0 0 0,0 0 0 0,0 0 0 16,-3 11 0-16,0-3 0 0,3 5 0 0,-3 0 0 15,3 0 16-15,-3 6 2 0,0 2 0 0,0 0 0 16,3 3 3-16,-3 2 1 0,3 4 0 0,-3-1 0 16,3 2-3-16,0-1-1 0,3-1 0 0,0-3 0 15,-3-5-18-15,0 0-12 0,0-2 1 0,3-8-920 16</inkml:trace>
  <inkml:trace contextRef="#ctx0" brushRef="#br1" timeOffset="232569.0741">22695 14576 288 0,'0'0'25'0,"-3"5"-25"15,3-5 0-15,0 0 0 0,0 0 354 0,0 0 66 16,0 0 12-16,0 0 4 0,6-2-340 0,3-1-68 15,-6-5-14-15,6-3-2 0,3-4-20 0,-3-1-4 0,3-3-1 0,3 1 0 16,-3-1 3-16,-4 1 1 0,4-4 0 0,0 4 0 16,-3 2 33-16,3-3 6 0,-3 1 2 0,3-1 0 15,-3 1 16-15,3-3 4 0,-3 0 1 0,3-3 0 16,-3 0-35-16,2-3-7 0,-2-2-2 0,3 0 0 16,-3-2-25-16,-3 1-6 0,3-1-1 0,-6-1 0 15,3 5 8-15,-3 1 2 0,0 5 0 16,-3 0 0-16,-3 5 13 0,3 3 8 0,-3 2 0 0,-3 3-8 15,0 3 48-15,0-1 4 0,0 4 0 0,0 2 0 16,-6 0-17-16,3 5-3 0,0 0-1 0,1 3 0 16,-4 0-31-16,3 6 0 0,-3 4 0 0,0-2 0 15,3 8-13-15,-6 0 1 0,6-1 0 0,-3 4 0 16,3 2 12-16,3-3 0 0,-3 3-10 0,1 1 10 16,2-1-10-16,3 0 10 0,3 0-13 0,0 0 5 15,3 0 8-15,3 0 0 0,-1-5 0 0,4 2 0 0,0-4 0 16,6-1 0-16,0-3 0 0,0-2 0 0,0 0 0 0,3-5-12 15,0-1 12-15,-1-2-12 16,1-5-11-16,0-1-2 0,3-2-1 0,0-5 0 16,-3-3-38-16,3-2-7 0,-1-4-1 0,1-1-809 15</inkml:trace>
  <inkml:trace contextRef="#ctx0" brushRef="#br1" timeOffset="232998.9239">23290 14393 1094 0,'0'0'48'0,"6"-2"11"0,0 2-47 0,0-3-12 0,0-2 0 0,0-1 0 16,3-1 234-16,0 1 45 0,-3-2 9 0,0 3 1 16,0-3-205-16,-3 5-40 0,-3 3-9 0,0 0-2 15,6-5-33-15,-6 5-12 0,0 0 0 0,0 0 0 16,3 3 12-16,3-1 0 0,-3 1-10 0,0 5 10 16,-3-5-9-16,3 2 9 0,0-2-12 0,0 2 12 15,-3-2-39-15,3 2-1 0,0 3 0 0,0-3 0 16,-3 3 9-16,3 3 2 0,-3 2 0 0,0-3 0 0,-3 4 45 0,0-1 10 15,-3 3 2-15,3 2 0 16,-3-2 32-16,3 0 8 0,-3 0 0 0,3 2 1 0,0-2 0 0,0 3 0 16,0-3 0-16,3 0 0 0,0-1-52 0,0 1-17 15,3-2 10-15,0-1-10 0,0 0 0 0,0 0 0 16,3-2-14-16,0-1 5 0,0-2-11 0,0 0-3 16,3 0 0-16,0-3 0 15,-1-2-9-15,1 0-3 0,6-1 0 0,0-2 0 16,0-2-110-16,-3-1-23 0</inkml:trace>
  <inkml:trace contextRef="#ctx0" brushRef="#br1" timeOffset="238251.8913">21204 17383 853 0,'0'0'37'0,"0"0"9"0,0 0-37 0,0 0-9 16,0 0 0-16,0 0 0 0,0 0 117 0,0 0 22 15,0 0 4-15,0 0 1 0,0 0-52 0,0 0-11 0,0 0-1 0,0 0-1 16,0 0-28-16,0 0-6 0,6 8-1 0,-6-8 0 16,0 0-16-16,6 5-4 0,3 3-1 0,3-5 0 15,-3 0 5-15,5 2 0 0,4-2 1 0,3-3 0 16,9 0 3-16,3 0 1 0,-1 0 0 0,7-3 0 16,3 0-10-16,5 1-3 0,4-4 0 0,6 1 0 15,8 2-1-15,1-2-1 0,-4-3 0 0,4 3 0 16,-4-3-9-16,4 0-1 0,-1 3-8 0,6-1 12 15,1 1-4-15,2 2 0 0,-5 1-8 0,2 2 12 16,4 2 14-16,-4 1 2 0,3 2 1 0,-5-2 0 16,-7 2 3-16,4 1 1 0,-4 2 0 0,-2 2 0 15,-4-2-13-15,1 0-2 0,3 3-1 0,-7-1 0 16,-5-2-17-16,-4 0 8 0,-2 0-8 0,-3 0 0 16,-1-3 16-16,-5 1-3 0,-3-1-1 0,-3-3 0 15,-3-2-41-15,-7-2-9 16,-2-3-2-16,-6-3-720 0,-3-6-144 0</inkml:trace>
  <inkml:trace contextRef="#ctx0" brushRef="#br1" timeOffset="238887.3274">22264 15692 1933 0,'0'0'85'0,"3"6"19"0,0-1-84 0,-1 0-20 16,-2-5 0-16,3 6 0 0,0-4 60 0,0 4 8 16,0-1 2-16,3-3 0 0,0 4-40 0,0-1-8 15,6 0-2-15,0 3 0 0,-3 3-20 0,6 2 0 16,0 3 0-16,3 3 0 0,-3 2 0 0,2 2 0 15,4 4 0-15,0 2 8 0,-3 0-8 0,3 8 11 16,-3 3-11-16,2 5 12 0,-5 5-12 0,3 0-16 16,0 3 4-16,-3 0 1 15,0 5-17-15,-3 1-3 0,-3 4-1 0,0 1 0 0,-3 2 9 0,-4 0 2 0,1-3 0 0,0 1 0 16,-3-6 31-16,0 0 6 0,0 1 2 16,0-9 0-16,-3-5 33 0,3-3 6 0,-3-5 2 15,3-5 0-15,0-6-36 0,-2-2-7 0,2-5-2 0,0-6 0 31,-3 0-126-31,0-8-24 0,-6-2-6 0</inkml:trace>
  <inkml:trace contextRef="#ctx0" brushRef="#br1" timeOffset="239531.6192">22153 15425 806 0,'-6'8'36'0,"6"-5"7"0,-5-1-35 0,5-2-8 15,-3 3 0-15,3 0 0 0,-6-1 325 0,6-2 63 16,0 0 13-16,0 0 3 0,0 0-328 0,0 0-66 16,0 0-10-16,0 0 0 0,3 6-16 0,0 4 4 0,0 3 0 0,2 3 1 15,1 6 11-15,-3 1 0 0,0 4 0 0,0 7 8 16,-3 1-8-16,0-1 0 0,0 0 0 16,0-2 0-16,0 0 11 0,0-6-3 0,-3-4 0 0,0-1 0 15,0-5 2-15,3-9 0 0,-3 1 0 0,3-8 0 16,0 0-10-16,0 0 12 0,-3-2-12 0,1-9 12 15,-1 1-12-15,3-6 0 0,-3-8-12 0,3-3 12 16,-3 1 0-16,0 0 0 0,3-1 0 0,0 1 12 16,3-1 2-16,0 1 1 0,-3 2 0 0,3 0 0 15,2 0 19-15,-2 3 4 0,-3 0 1 0,3 2 0 16,3 4 1-16,-3 1 1 0,0 4 0 0,0-1 0 16,0 3-7-16,0 3-2 0,-3 5 0 0,0 0 0 15,0 0-12-15,0 0-4 0,0 0 0 0,9 0 0 16,3 3-16-16,-3 2 8 0,0 0-8 0,3 3 0 15,6 3 0-15,0-1 0 0,2 1-15 0,1 2 5 0,3-2 10 16,0-1 0-16,0 3 0 0,2-2 8 0,-2 2-8 16,0-5 0-16,3 3 0 0,-6-3 0 0,0 0 8 0,-4 0 0 15,-2 0 0-15,-3-3 0 0,0 3 0 0,-6-3 0 16,0-2 0-16,-6-3 0 0,0 0-8 0,-6 8-12 16,0 0 4-16,-6 0 0 0,-3-1 32 0,0 1 6 15,-5-2 2-15,-1 2 0 0,-3-3-32 0,0 0 0 16,0 1 0-16,-2-1 0 15,2-3-37-15,0 1-14 0,3 0-2 0,3-3-1 16,3 2-170-16,3-2-33 0</inkml:trace>
  <inkml:trace contextRef="#ctx0" brushRef="#br1" timeOffset="240298.5314">22987 15928 1267 0,'0'0'56'0,"0"0"12"0,0 0-55 0,0 0-13 16,0 0 0-16,0 0 0 0,0-8 288 0,3-3 56 15,0-4 10-15,3-1 2 0,0-6-284 0,3 1-58 16,0-2-14-16,2 4 0 0,1-5 0 0,3 3 0 16,0 2-12-16,3 4 12 0,-3-1-12 0,0 3 4 15,0 2 8-15,0 3-13 0,2 0 13 0,1 3 12 0,-3 2-3 16,0 0 0-16,-3 3-1 0,-3 0-8 16,0 3 12-16,-3 0-4 0,0 2-8 0,0 3-9 0,-3 0 9 0,-3 5-13 15,-3 3 13-15,0 3 0 0,-3 2 0 0,0 3-9 16,-3-3 9-16,3 5 0 0,-3 1 0 0,3 2 0 15,0 0 0-15,3 0 8 0,-6 3-8 0,6-1 11 16,0-1-2-16,3 1 0 0,-3-4 0 0,6-1 0 16,3 1 7-16,6-6 0 0,-3 0 1 0,3-5 0 15,3 2-17-15,0-4 0 0,0-6 0 0,2-3 0 16,-2 0 0-16,6-5 0 0,-3 0 0 0,3-8 0 16,0-2 0-16,-1-4 0 0,1 1 0 0,3-5 0 15,3-1 20-15,-3-2 0 0,3 0 0 0,-1-3 0 16,-2 0-20-16,-3 3 0 0,0-3 0 0,-6 3-9 15,0 0 9-15,-4 0 11 0,-5 0-3 0,0 2 0 16,-3 0-8-16,-3 4 12 0,-6-1-12 0,0 2 12 16,1-1-12-16,-4 4 0 0,0-2 0 0,-3 5 8 0,-3 0-8 15,0 5 12-15,0 1-12 0,-3 4 12 0,0 4-12 16,3 2-9-16,-2 2 9 0,-1 6-13 0,0 2 1 16,3 9 1-16,0 5 0 0,0 2 0 0,3 8-7 0,3 6-2 15,-2 8 0-15,5-1 0 0,-3-2 1 0,6 3 0 16,-3-6 0-16,6 0 0 0,-3-5 19 0,3-5 14 15,-3-3-2-15,3-5-1 16,0-6-112-16,3-7-23 0,-3-6-4 0,6-8-906 0</inkml:trace>
  <inkml:trace contextRef="#ctx0" brushRef="#br1" timeOffset="240634.338">23794 16208 1440 0,'8'8'64'0,"-5"-5"12"0,6 2-60 0,-3-2-16 0,3-3 0 0,0 0 0 16,3-3 236-16,0 1 44 0,0-4 8 0,0 4 3 15,0 2-228-15,-3-3-46 0,3 3-9 0,-4 0-8 16,-2 0 16-16,0 5-3 0,0 6-1 0,-3-3 0 16,-6 2-1-16,0 6-1 0,-3 5 0 0,0 3 0 0,-2-3 11 0,-1 6 3 15,0-1 0-15,0 1 0 0,0 2 16 0,0 0 3 16,3 0 1-16,0 0 0 0,3 0-23 16,0 0-4-16,0-2-1 0,3-1 0 15,6-2-41-15,-3-5-9 0,6-6-2 0,0-5 0 16,3 0-201-16,3-11-41 0,20-23-8 0,-14-6-2 0</inkml:trace>
  <inkml:trace contextRef="#ctx0" brushRef="#br1" timeOffset="242983.2741">17480 16259 1566 0,'-24'2'69'0,"18"-2"15"0,6 0-68 0,-3-5-16 0,-5 2 0 0,2-2 0 16,0-8 26-16,3 2 2 0,-3 3 0 0,3-2 0 15,0-1-20-15,0 1-8 0,6-1 8 0,-3 3-8 16,3 0 36-16,3 0 3 0,3 0 0 0,3 0 0 15,-1 0 22-15,7 3 5 0,3 0 1 0,9-1 0 16,0-1-16-16,5 1-3 0,7-2-1 0,9-2 0 16,2 2-30-16,7 0-5 0,-4-3-2 0,7 1 0 15,5-1-10-15,1 1 0 0,2-1 0 0,1 0 0 16,-4 1 0-16,4 2 0 0,-1 0 0 0,9 3 0 16,4-1 0-16,-4 1 8 0,0 2-8 0,7 3 8 15,-1 0-8-15,3 3 0 0,-5 0 0 0,-1-1 0 0,3 4 15 0,-2-1 4 16,-7 0 1-16,0 3 0 0,-5 0-3 0,-1 3 0 15,-2-1 0-15,-1 1 0 0,-2 2-2 0,-1 0-1 16,-2-2 0-16,-1-1 0 0,-8-2 14 0,2 3 2 16,-2 0 1-16,0-4 0 0,-4-1-1 0,-2-1 0 15,-1 0 0-15,-5-2 0 0,-6-3-10 0,0-3-3 16,-1 1 0-16,-5 2 0 16,-6-6-102-16,-3 4-21 0,-1-4-4 0,-5 4-636 15,-3-3-127-15</inkml:trace>
  <inkml:trace contextRef="#ctx0" brushRef="#br1" timeOffset="243493.7709">20123 16293 1573 0,'0'0'34'0,"0"0"7"0,0 0 2 0,0 0 2 16,0 0-36-16,0 0-9 0,0 0 0 0,0 0 0 0,0 0 24 0,0 0 4 15,0 0 0-15,0 0 0 0,0 0 9 0,0 0 3 16,0 0 0-16,0 0 0 0,0 0 2 0,0 0 1 16,0 0 0-16,9 5 0 0,-6 1-1 0,-3-6 0 15,0 0 0-15,3 8 0 0,3-3-21 0,-3 3-4 16,6 0-1-16,-3 0 0 0,-3 0-16 0,0 0 0 15,3 5-8-15,0 0 8 0,-3 0-16 0,0 3 2 0,0 3 1 0,-3 2 0 16,3 0 13-16,-6 3-11 0,0-3 11 16,0 3-10-16,0 2 10 0,0 1 0 0,-6-1 0 0,3 1 0 15,0-4 0-15,0 1 0 0,-3-5-9 0,3-1 9 16,-3-5-8-16,0 1 8 0,4-6-10 0,-4 0 10 31,0-6-108-31,3-2-16 0,0 0-4 0,-3-5 0 0</inkml:trace>
  <inkml:trace contextRef="#ctx0" brushRef="#br1" timeOffset="243938.3167">20046 16547 403 0,'0'0'17'0,"0"0"5"0,0 5-22 0,0 1 0 16,0-6 0-16,3 8 0 0,-3-3 320 0,3 3 59 15,-3 0 12-15,3 2 2 0,-3 1-272 16,0-1-54-16,3 6-11 0,0-2-3 0,-3-4-31 0,0 3-6 16,0 1-2-16,0 2 0 0,0-1-5 0,0-1-1 15,-3 1 0-15,3 1 0 0,-3 0 4 0,3 0 0 16,-3 0 0-16,3-3 0 0,0 0 15 0,-3 1 3 15,3-6 1-15,0 0 0 0,0-1-20 0,0-7-11 0,0 0 12 16,0 0-12-16,0 0 0 0,0 0-11 16,0 0 0-16,9-2 0 0,-3-3 11 0,3-1-10 0,0 1 10 0,0-6-10 15,0 3 18-15,3-2 4 0,-1-1 1 0,1-2 0 16,0 0 4-16,0 0 1 0,3-1 0 0,-3 1 0 16,0 3 4-16,0-4 1 0,-3 6 0 0,0 0 0 15,-3 3-23-15,2 3 9 0,-2-4-9 0,-6 6 0 16,3 0 12-16,-3 0-12 0,0 0 12 0,0 0-12 15,0 3 18-15,-3 2-3 0,-5 3-1 0,-1 0 0 32,0 0-34-32,0 3-6 0,0-4-2 0,-3-1 0 15,-3 2-139-15,3-3-28 0,-18 0-5 0,12-2-2 0</inkml:trace>
  <inkml:trace contextRef="#ctx0" brushRef="#br1" timeOffset="244651.738">20326 16420 1267 0,'0'0'112'0,"0"0"-89"0,0 0-23 0,0 0 0 16,0 0 150-16,0 0 26 0,9 3 4 0,0-3 2 15,0-3-134-15,3 0-26 0,-1-2-6 0,4-3 0 16,0 3-16-16,0-3 11 0,-3 0-11 0,3 3 10 16,-3-1-10-16,0 1 0 0,0 2 0 0,-3 1 8 15,2 4-8-15,-2 1 10 0,-3 0-10 0,0-1 10 16,0 6-1-16,0 3 0 0,-3 0 0 0,0 4 0 15,-3-1 3-15,3 4 1 0,0 3 0 0,-3-2 0 0,0-1-13 16,0 1 0-16,0 5 0 0,3-3 0 0,-3 0-8 0,0-2 8 16,3-4 0-16,0 1 0 15,0-2 0-15,0-4 19 0,3-2-3 0,0 0 0 0,0-5-8 0,0-3-8 16,0 0 9-16,0-6-9 0,3-2 8 0,0-2-8 16,-4-1 0-16,4-5 0 15,0 3 10-15,0-5-10 0,0-1 10 0,-3-2-10 0,0 0 10 0,3 2-10 16,-3 1 10-16,-3 2-10 0,0-3 8 0,-3 1-8 15,0 5 0-15,0 2 9 0,0 0-9 0,0 1 0 16,0 2 0-16,0 3 0 0,0 5 24 0,0 0 0 16,-9-3 0-16,9 3 0 0,-6 3-7 0,0 2-1 15,-3 0-1-15,3 0 0 0,0 3-15 0,-3 3 0 0,0 2 0 0,0 0-10 16,1 3-1-16,2-2 0 0,-3 4 0 0,3 3 0 16,0-2-10-16,0 5-3 0,3-1 0 0,-3 4 0 31,6-1-3-31,0 3-1 0,0 1 0 0,0-1 0 15,0-3-3-15,0-2-1 0,3 0 0 0,0-3-875 0</inkml:trace>
  <inkml:trace contextRef="#ctx0" brushRef="#br1" timeOffset="245002.3525">20829 16798 345 0,'0'0'31'0,"0"0"-31"16,0 0 0-16,0 0 0 0,0 0 424 0,0 0 80 15,9 6 15-15,-9-6 3 0,9 0-388 0,0-6-78 16,0-2-15-16,0 1-3 0,-1-7-29 0,1 1-9 15,-3-3 0-15,0 0 0 0,3-2 0 0,-3 2 0 16,-3-3 0-16,3 4 0 0,0 1-11 0,-3 4 11 16,3-1-12-16,-6 3 12 0,0 3 0 0,0 5-8 0,0 0 8 0,0 0 0 15,0 0 0-15,0 0 0 0,0 0 0 0,0 16 0 16,-6-3 0-16,3 8 0 16,-6 0-10-16,3 6 10 0,0-3-22 0,0 2 1 0,0 3 0 0,-3-2 0 31,0-1-30-31,1 1-5 0,-1-4-2 0,0 1 0 0</inkml:trace>
  <inkml:trace contextRef="#ctx0" brushRef="#br0" timeOffset="1.15801E6">19082 13777 115 0,'0'0'10'0,"-3"3"-10"0,-3 2 0 0,0-3 0 15,0 1 292-15,0 0 57 0,6-3 11 0,0 0 3 0,-6 2-249 16,6-2-50-16,0 0-9 0,0 0-3 16,0 0-29-16,0 0-7 0,0 0 0 0,0 0-1 0,0 0-15 0,9 3 0 15,-3-3 0-15,6-3-10 0,0 3 10 0,2 0 11 16,1 0-3-16,3 0 0 0,3 3 40 0,3 0 7 15,-3-1 1-15,2-2 1 0,4 6-24 0,0-4-5 16,0 1 0-16,9 2-1 0,2-2-13 0,-2 2-2 16,0-2-1-16,-1 2 0 0,4-2-11 0,0-1 0 15,-3-2 0-15,2 0 0 0,-5 0 0 0,6 0 0 16,-7 0 0-16,4 0 0 0,-3 0 0 0,0-2 0 16,5-1 0-16,-5 0 0 15,3-2-32-15,-3 2-12 0,-1-2-3 0,-2 0 0 16,0-3-113-16,0 0-24 0,20-8-4 0,-14 0 0 0</inkml:trace>
  <inkml:trace contextRef="#ctx0" brushRef="#br0" timeOffset="1.1584E6">20177 13515 1558 0,'-6'16'69'0,"3"-8"15"0,0 0-68 0,3 0-16 15,-3-3 0-15,3 0 0 0,0 3 0 0,3 0 10 16,0 0-10-16,3 3 8 16,-3-1-52-16,6 3-12 0,0 3-1 0,0-2-1 15,0 1-46-15,-3 1-10 0,3-3-2 0,0 3 0 16,-4 0-23-16,1 3-5 0,-3-3 0 0,0 2-1 15,0-2 68-15,-6 0 13 0,3 2 4 0,-3-2 0 0</inkml:trace>
  <inkml:trace contextRef="#ctx0" brushRef="#br0" timeOffset="1.15871E6">20204 13470 1152 0,'6'21'51'0,"-3"-10"10"0,-3 5-49 0,3-1-12 0,0-1 0 0,6-1 0 15,-3 3 169-15,2 0 31 0,4-3 7 0,3 0 1 16,3 0-166-16,3 1-33 0,0-1-9 0,3-3 0 16,2 1 0-16,1-3 0 0,-3 2 0 0,3-2 0 0,0-2 0 0,-4 2 0 15,-2-3 0-15,0 3 0 16,-3 2 0-16,-3-4 0 0,-3-1 0 0,-3 3 0 0,0-3 15 0,-3 3 2 15,-6 0 1-15,0 0 0 0,-3 3 7 0,-3-3 2 16,-3 5 0-16,-3-3 0 0,-6 4-3 0,3 2-1 16,-3-6 0-16,-3 3 0 0,-2-2-23 0,2 0 9 15,0-1-9-15,0 1 0 16,3-3-16-16,0-3-11 0,3 0-1 0,1 0-594 16,2-5-118-16</inkml:trace>
  <inkml:trace contextRef="#ctx0" brushRef="#br0" timeOffset="1.15922E6">20689 13978 1094 0,'-6'16'97'0,"3"-11"-77"15,-3 0-20-15,3 1 0 0,3 2 172 0,-3-6 30 16,3-2 6-16,0 6 2 0,0-1-122 0,0 0-25 15,0-5-5-15,6 3-1 0,0 2-32 0,3 0-6 0,0 1-2 0,3 2 0 16,6 0-17-16,0-3 0 16,2 5 0-16,1 1 0 0,3 0 0 0,0-1 0 0,-3 3 0 0,-1 1 0 31,-2-4-26-31,3 1-6 0,-3-1 0 0,-3 1-1 16,-3-3-40-16,0 2-8 0,-6-2-2 0,0-2-458 0,-3 2-92 0</inkml:trace>
  <inkml:trace contextRef="#ctx0" brushRef="#br0" timeOffset="1.15938E6">20707 14213 1209 0,'0'0'108'0,"0"0"-87"0,0 0-21 0,0 0 0 15,0 0 147-15,0 0 25 0,9-2 4 0,-3-1 2 16,3 0-110-16,0-2-21 0,2 0-5 0,1 0-1 16,3-3-21-16,3 0-4 0,3-3 0 0,0-2-1 15,-3 0-15-15,5-3 0 0,1-3 0 0,-3-2 0 16,3-3-81-16,0-2-23 0,-3-11-4 0</inkml:trace>
  <inkml:trace contextRef="#ctx0" brushRef="#br0" timeOffset="1.16093E6">14929 13060 979 0,'-9'8'87'0,"6"-6"-70"16,-6 6-17-16,4-2 0 0,-1-1 112 0,-3-2 18 15,3-1 4-15,0 1 1 0,3 2-89 0,-3-2-18 16,6-3-3-16,-3 2-1 0,-3 1-6 0,6-3-2 0,0 0 0 0,0 0 0 16,-3-3-16-16,3 3 0 0,0 0 0 0,-6-5 0 15,0 0 0-15,0-3 10 0,3-3-10 0,0 1 8 16,0-1 13-16,0 1 3 0,0-6 0 0,-3-3 0 15,6 1 11-15,-3-3 2 0,-3-3 1 0,3-3 0 16,0-2-4-16,3-3-1 0,-6-5 0 0,6-5 0 16,0-3-13-16,0-3-4 0,0 1 0 0,0-6 0 15,0 3-16-15,-3-1 0 0,3-4 0 0,0 2 0 16,0-5 0-16,0 2 0 0,0 1 0 0,0-4 0 16,-3 4 0-16,0-1 0 0,3-2 0 0,0 0 0 15,-3 0 0-15,3 2 0 0,0 0 0 0,0 4 0 16,0 4-20-1,0 3-5-15,0 5-1 0,0 1 0 0,0 4 14 0,0 3 4 0,0 3 0 0,0 3 0 16,3 2-1-16,-3 0 0 0,0 6 0 0,3-1 0 0,0 6 9 16,-3 2 0-16,0 1 0 0,0 4 0 0,0-1 0 0,0 1 0 15,0 4 0-15,0 2 0 0,0 0 0 0,0 0 0 16,0 0 10-16,0 0-10 0,0 0 10 0,0 0-10 16,0 0 10-16,0 0-10 0,0 0 0 0,0 8 0 15,-3-1 0-15,3 7 0 0,0-4 0 16,0 6 0-16,-3 0 0 0,3 3-10 0,0 2 10 0,0 0-13 15,0 3 5-15,0-3 8 0,0 0-12 0,-3-2 12 16,3-1-10-16,-3-2 10 0,1 0 0 0,2-6 0 16,-3 1 0-16,-3-3 0 0,0 0 0 0,3-3 0 15,3-5 11-15,-6 3-3 0,-3-3-8 0,3-3-13 0,0-2 3 16,0 0 1-16,0-3-9 0,0 0-2 0,0-3 0 0,3 1 0 16,0-1 5-16,0 0 1 0,-3-2 0 0,3 0 0 15,3 0 14-15,0-3 0 0,0 0 0 0,3 0-9 16,3-2 9-16,-3 2 0 0,3-3 0 0,0 1-8 15,0-1 8-15,0 3 0 16,3-2 0-16,3 2 0 0,-3 3 0 0,0-3 8 0,0 0-8 0,-1 5 0 16,1 3 0-16,-3 0 0 0,3 0 0 0,0 3 0 15,0 3 0-15,-3-1 9 0,0 3-9 0,3 3 0 16,-3 2 24-16,3 0-3 0,-3 0 0 0,3 3 0 16,0 6-1-16,-3-1 0 0,0 3 0 0,0 0 0 15,2-3 20-15,-2 8 3 0,0-3 1 0,0 4 0 16,3-1-29-16,3 0-6 0,-3-3-1 0,3 4 0 15,-3-4-8-15,0-2-11 0,0-3 3 0,-3 1 0 16,0-1-72-16,3-5-15 0,-3 0-2 0,-3-3-706 16</inkml:trace>
  <inkml:trace contextRef="#ctx0" brushRef="#br0" timeOffset="1.16165E6">14072 11041 1342 0,'-9'-5'60'15,"6"5"12"-15,0-3-58 0,0 0-14 0,0 1 0 0,-3-3 0 16,3 2 56-16,0 0 9 0,0 1 2 0,3 2 0 15,-3-6-37-15,3 6-7 0,3-5-2 0,-3 5 0 16,0-5-5-16,0 5-2 0,0 0 0 0,0 0 0 0,0 0-14 16,0 0 0-16,0 0 0 0,0 0 0 15,0 0 0-15,0 0 8 0,-3 5-8 0,3 3 0 0,0 3 0 0,0 4 0 16,-3 1 0-16,0 3 0 0,6 2 0 0,-3 3 0 16,-3 2 0-16,3 1 0 0,3 2 22 0,0 0-2 15,0-3 0-15,3 1 0 0,0-3-20 16,0-1 0-16,3-4 0 0,0-3 8 0,3-3-8 0,0-2 12 15,0-3-4-15,3-3 0 0,-3-2-8 0,2-6 0 16,4-2 0-16,0-3 0 0,0 0 0 0,0-8 0 16,-3-3 0-16,0-2 0 0,3 0 0 0,-1-3 0 15,-5 0 0-15,0 1 0 0,0-4 0 0,-3 6 0 16,-3-3 0-16,3 6 0 0,-6-4 0 0,0 4 0 0,3 2 0 16,-6 0 0-16,-3 3 16 0,0 2-2 0,3 1 0 15,-3-1 0-15,0 6 22 0,0 0 5 0,0-1 1 16,3 6 0-16,0 0-5 0,0 0-1 0,-3 6 0 0,0 2 0 15,0-1-23-15,3 9-5 0,3 3 0 0,0 5-8 16,3 2 0-16,0 6 0 0,0 5-10 16,0 3 10-16,3-3-14 0,0 2 5 0,0-4 1 0,0 2 0 15,-4-3 8-15,1-2 0 0,-3 0 0 0,-3-1 0 16,3-1 27-16,-3-4 7 0,-3 3 2 0,-3-2 0 16,0-4-4-16,-2-1-1 0,-1-1 0 0,-6-3 0 15,-3-2-15-15,-3 0-2 0,0-3-1 0,-6-5 0 16,1-3-122-1,-4-2-25-15,-6-6-5 0,9-2-1 0</inkml:trace>
  <inkml:trace contextRef="#ctx0" brushRef="#br0" timeOffset="1.18407E6">18373 3694 1897 0,'-3'-19'84'0,"0"16"17"0,0-7-81 0,0-1-20 0,3 1 0 0,0 2 0 16,0-5 56-16,-3 7 6 0,3-2 2 0,0-2 0 15,0 4-26-15,0 6-5 0,0 0-1 0,0 0 0 16,0 0-16-16,0 0-4 0,0 0-1 0,0 0 0 15,0 0-11-15,6 11 0 0,-3 2 0 0,3 11-11 16,0 5 11-16,0 11-13 0,3 2 5 0,0 11 8 16,0 5-10-16,0 8 10 0,3 1 0 0,-3 9-9 0,3 9 9 15,-1 2 0-15,1 3 10 0,0-2-10 0,-3-1 0 16,3 0-10-16,0-2 0 0,-3-6 0 0,-6-2 18 0,3-6 3 16,3-2 1-16,-3-8 0 0,-3-3-12 0,0-5-9 15,3 0 9-15,-3-13-13 16,3-3 22-16,3 0 5 0,-1-5 1 0,-2-6 0 0,6-2-15 0,-6-6 0 15,3-2 0-15,-3-5 0 0,0-3 0 0,0-6-12 16,-6-2 12-16,0 0-13 16,0 0-172-16,0-5-35 0,-12-16-6 0,0-3-2 0</inkml:trace>
  <inkml:trace contextRef="#ctx0" brushRef="#br0" timeOffset="1.1845E6">18201 3609 1782 0,'-6'-3'39'0,"6"3"8"0,-3 0 1 0,3 0 3 0,0 0-41 0,0 0-10 0,0-5 0 0,0 5 0 16,0 0 56-16,0 0 10 0,0 0 2 0,0 0 0 16,0 0-48-16,0 0-10 0,0 0-2 0,0 0 0 0,0 0 4 0,0 0 0 15,0 0 0-15,0 0 0 0,0 0-12 0,0 0 0 16,6 0 0-16,5-5 8 16,-2-3 4-16,3-5 1 0,0 2 0 0,3-5 0 0,0-5 0 0,3 2 0 15,0-7 0-15,-3-1 0 0,5-4-13 0,-2 2 0 16,3 0 0-16,-3-3 0 0,0 5 0 0,0 1 0 15,-3-1 0-15,-1 9 0 0,-2 5 0 0,0-1 0 16,0 1-8-16,-3 5 8 0,-3 6 12 0,3 2 7 16,0 2 1-16,0 9 0 0,0 5-20 15,0 5-16-15,3-3 4 0,0 9 0 0,-1 5 12 0,1-3 10 16,0 2-2-16,3 6 0 0,-3-5 0 0,6 5 0 16,-3-5 0-16,0 5 0 0,6-8-8 0,-4 3 0 15,-2-3 0-15,3-3-676 0,0 1-129 0</inkml:trace>
  <inkml:trace contextRef="#ctx0" brushRef="#br0" timeOffset="1.18507E6">17977 5612 1533 0,'0'0'68'0,"0"0"14"0,3-3-66 0,3-2-16 16,3-3 0-16,3 3 0 0,6-1 43 0,3 4 5 0,6-4 0 0,2 4 1 15,4-4-21-15,3 6-4 0,5-2 0 0,1 2-1 16,3 2-8-16,-1-2-2 0,7-2 0 0,6 2 0 16,2 0-13-16,7 2 9 0,2 1-9 0,4-3 8 15,2 3-8-15,3-3 0 0,4 0 0 0,2 5 8 16,-3-2-8-16,7 5 0 0,-4-3 0 0,3 3 8 16,4-5-8-16,-7-1 0 0,-3 6 0 0,1-5 0 15,-1 2 8-15,0-2 0 0,-2-1 0 0,-7 1 0 16,-5-3 12-16,2 0 1 0,1 0 1 0,-7 0 0 15,-2 0 2-15,-4 0 0 0,-5 0 0 0,0 0 0 16,-7 0-13-16,-2 0-3 0,-6 0 0 0,-4 3 0 16,-2-1-20-16,-6 1-5 0,0 0-1 0,-6-1 0 15,-4-2-165-15,-2 0-33 16</inkml:trace>
  <inkml:trace contextRef="#ctx0" brushRef="#br0" timeOffset="1.18548E6">20510 5305 1324 0,'0'0'59'0,"-6"0"12"0,6 0-57 0,-6 0-14 0,-2 0 0 0,-1 0 0 15,9 0 191-15,0 0 35 0,-3 5 7 0,3-5 2 16,0 0-164-16,0 0-33 16,-6 5-6-16,6-5-2 0,6 8-30 0,0 0 0 0,8 3 0 0,1 2 0 15,0-2 0-15,6 5 0 0,3-3-8 0,3 0 8 16,2 3-15-16,1 0 4 0,0-3 1 0,0 3 0 16,2 0-3-16,-2-3-1 0,0 0 0 0,-3 1 0 15,0-4 14-15,-1-2 0 0,-8 0 0 0,3-3 0 16,-6 3 32-16,0-3 0 0,-6 1 0 0,0-4 0 15,-9-2 17-15,3 6 3 0,0 2 1 0,-3-8 0 16,0 0-17-16,-3 5-3 0,-3 3-1 0,0-3 0 16,-3 3 5-16,-3-3 1 0,-3 1 0 0,3-1 0 15,0 3-20-15,0-3-4 0,0 3-1 0,1 0 0 0,-4 3-13 16,3-3 0-16,0 0 0 0,3 5-10 16,0-5-66-16,3 2-14 15,3 1-2-15,0 2-1048 0</inkml:trace>
  <inkml:trace contextRef="#ctx0" brushRef="#br0" timeOffset="1.18586E6">21144 5879 1720 0,'-9'5'76'0,"9"-5"16"0,0 0-73 0,0 0-19 0,-3 0 0 0,3 0 0 15,0 0 100-15,0 0 17 0,0 0 3 0,0 0 1 16,0 0-69-16,6 8-13 0,0-2-3 0,3 2-1 16,3 2-26-16,0-2-9 0,3 0 0 0,3 0 9 15,6 0-9-15,-3 0 0 0,-4 0 0 0,1 0 0 16,0 2-37-16,-3-7-3 0,0 2-1 0,-3 0 0 16,-3-5-146-16,-6 6-29 0,-3 4-5 0,-9 4-2 0</inkml:trace>
  <inkml:trace contextRef="#ctx0" brushRef="#br0" timeOffset="1.18601E6">21055 6160 1324 0,'0'0'59'0,"0"0"12"0,0 0-57 0,0 0-14 16,0-6 0-16,0-2 0 0,3 0 213 0,-3 0 40 15,3-5 8-15,3 0 2 0,0-6-166 0,0 4-33 16,3-4-6-16,3-2-2 0,-3-3-41 0,6 0-15 16,-4 0 9-16,4 1-9 15,3-4-20-15,3 3-8 0,6-5-3 0,-3 3 0 16,-1-3-131-16,1 0-26 0,27-27-6 0,-15 3-1 0</inkml:trace>
  <inkml:trace contextRef="#ctx0" brushRef="#br0" timeOffset="1.18689E6">16956 3257 345 0,'-3'11'31'0,"3"-9"-31"0,-3 9 0 0,0-6 0 16,6 6 312-16,-3 5 56 0,0-3 11 0,3 5 2 15,-3 4-270-15,6-1-55 0,0 2-10 0,3 4-2 16,3 2-23-16,3 0-4 0,-6-2-1 0,3 2 0 16,3 0-16-16,0-3 10 0,2 1-10 0,-2-9 8 0,-6 3-8 15,9-7 10-15,9-6-10 0,-9 2 10 16,-9-7 6-16,3 2 0 0,8-5 1 0,4-5 0 0,-6-3-4 0,0-3-1 15,3-5 0-15,0-2 0 0,-1-3 3 0,1 2 0 16,-9-7 0-16,3 2 0 0,0-3-15 0,0 6 0 16,-12-5 0-16,6-1 0 0,-3 1 0 0,0 7 0 15,-9-7 0-15,3 2 0 0,0 3 24 0,0 0 0 16,0 2-1-16,-6-2 0 0,-3 3 13 0,6 7 4 16,6 3 0-16,-3 8 0 0,-3-3-21 0,3 3-4 15,6 11-1-15,-3 5 0 0,3 8-14 0,0 5-8 16,9 3 8-16,-4 5-13 0,-2 0 5 0,3 8 8 15,0 0-13-15,3 0 5 0,0 8-11 0,0-11-1 0,-6 0-1 16,6-2 0-16,0-6 12 0,-6 3 9 0,-9-10-12 16,2 2 12-16,1-5 0 0,-3-3 16 15,-8 3-2-15,-1-6 0 0,-3-2 25 0,-6 3 5 16,-3-6 0-16,-3 0 1 0,-3-2-9 0,-2-3-1 0,2-1-1 0,-3-1 0 16,-9-6-22-16,10 0-12 0,5-6 12 0,3 1-12 31,-3-3-89-31,0 0-25 0,1-5-5 0,5-3-922 0</inkml:trace>
  <inkml:trace contextRef="#ctx0" brushRef="#br0" timeOffset="1.18785E6">18468 5421 1036 0,'0'0'46'0,"0"0"10"0,0 0-45 0,0 0-11 15,0 0 0-15,0 0 0 0,-3-5 154 0,0 0 29 0,3 2 5 0,3-7 2 16,0 2-124-16,0 0-25 16,6-3-5-16,0 0 0 0,0-2-8 0,6 3-2 0,-3-4 0 0,6-4 0 15,0-1-3-15,3-2-1 0,2-3 0 0,4 1 0 16,0-4-8-16,6 1-2 0,-4-6 0 0,4 0 0 15,3-8-12-15,3 9 11 0,5-9-11 0,1 6 10 16,-3-3 0-16,5-3 0 0,-2-2 0 0,5-1 0 16,-2-2 20-16,0 0 4 0,-1-2 1 0,1 2 0 15,3-6 3-15,-1 4 1 0,1 2 0 0,2-5 0 16,-2 2-20-16,-3-2-4 0,-1 2-1 0,1-2 0 16,2 2-1-16,-2-5 0 0,3 8 0 0,-1-5 0 15,4 2 1-15,-4-2 0 0,1-3 0 0,0 6 0 16,-4-6 3-16,4 2 1 0,-4 4 0 0,1 2 0 15,-3 0 2-15,-1 0 0 0,-2 5 0 0,-3 0 0 0,-4 1-20 16,1 2 0-16,-6 2 8 0,0 4-8 0,-3 4 0 16,-7 1 0-16,4-1 8 0,-6 9-8 0,0-1 0 0,-3 6 0 15,0 0 0-15,-3 5 0 0,-4 0-22 16,-2 2-2-16,3-1 0 0,-3 4 0 16,-6 3-73-16,0 0-15 0,0 0-4 0,0 0-918 0</inkml:trace>
  <inkml:trace contextRef="#ctx0" brushRef="#br0" timeOffset="1.18845E6">20296 3246 1749 0,'0'0'77'0,"0"0"17"0,0 0-75 0,0 0-19 15,0 0 0-15,0 0 0 0,0 0 53 0,6-2 7 16,0-1 2-16,3 3 0 0,3-5-13 0,3-3-2 16,0 3-1-16,2-9 0 0,1 4 3 0,3-1 1 15,-3-2 0-15,6 0 0 0,-3-3-26 0,2 0-6 0,1 3-1 0,0-6 0 16,0 6-17-16,0 0 0 0,-3 0 0 0,-1-1 0 16,-2 4 0-16,0 2 0 0,-3 0 0 0,0 8 0 15,-3-5-14-15,0 5 3 0,0 5 1 0,-4 3 0 16,-2 0 10-16,3 5-8 0,-3 3 8 0,3 5-8 15,-3 0 8-15,0 6 9 0,0 2-1 0,0 0-8 16,-3 3 25-16,6-6-1 0,-6 6-1 0,6-6 0 16,0 1-3-16,0-6 0 0,-6 3 0 0,3-6 0 15,-3-2-20-15,6-3 0 0,-3 1 0 0,2-4-740 16,-2 3-146-16</inkml:trace>
  <inkml:trace contextRef="#ctx0" brushRef="#br0" timeOffset="1.1894E6">20862 3424 403 0,'0'0'17'0,"0"0"5"0,0 0-22 0,0 0 0 16,0 0 0-16,0 0 0 0,0 0 308 0,0 0 56 16,-3 0 12-16,-3 2 3 0,3 4-263 0,0 4-53 15,3-2-11-15,-3 5-1 0,-6 3-31 0,6 3-7 16,0 5-1-16,0-3 0 0,-3 3-12 0,0 2 0 15,6 6-12-15,-3 2-575 16,-3-7-115-16</inkml:trace>
  <inkml:trace contextRef="#ctx0" brushRef="#br0" timeOffset="1.18956E6">20766 4109 288 0,'0'0'25'0,"0"3"-25"0,0 7 0 0,0-2 0 15,-3 0 248-15,3 3 44 0,0 2 8 0,0-5 3 16,0 2-196-16,0 4-39 0,3 2-8 0,0-3-2 16,-3 0-50-16,3 3-8 0,-6-3 0 0,3 0-705 15</inkml:trace>
  <inkml:trace contextRef="#ctx0" brushRef="#br0" timeOffset="1.18971E6">20814 4591 460 0,'0'21'20'0,"0"-16"5"0,0 8-25 0,0 3 0 16,-3 3 0-16,3-4 0 15,3 4 300-15,-3 0 56 0,0 4 10 0,3-1 2 0,-3-7-288 0,3 4-59 16,0-1-11-16,0 1-544 16,-6-3-109-16</inkml:trace>
  <inkml:trace contextRef="#ctx0" brushRef="#br0" timeOffset="1.1899E6">20930 5175 1634 0,'-3'16'72'0,"3"-8"16"0,0 5-71 0,0 1-17 16,-3-1 0-16,6 0 0 0,-3 3 60 15,3 0 9-15,0 0 2 0,-3-3 0 0,3 3-42 0,-3 0-8 16,0-1-1-16,3-1-1 15,-3 2-103-15,3 2-20 0,-6-5-4 0,3 3-406 0,0-3-82 0</inkml:trace>
  <inkml:trace contextRef="#ctx0" brushRef="#br0" timeOffset="1.19002E6">20930 5670 518 0,'6'11'46'0,"-6"-11"-37"0,0 0-9 0,0 8 0 16,0-1 184-16,0 1 34 0,0-2 7 0,3 2 2 15,3 0-121-15,-6-3-24 0,0 3-5 0,0-3-1 16,0-5-41-16,0 8-9 0,0-8-2 0,0 0-763 15</inkml:trace>
  <inkml:trace contextRef="#ctx0" brushRef="#br0" timeOffset="1.19055E6">20481 3027 1566 0,'0'0'69'0,"0"0"15"0,0 0-68 0,0 0-16 16,0 0 0-16,0 0 0 15,0 0 92-15,0 0 16 0,0 0 2 0,-3 5 1 16,3-5-35-16,-6 8-6 0,0-3-2 0,0 1 0 0,-3 2-35 0,0-6-7 15,3 1-2-15,-3 5 0 16,-3-6-52-16,0 4-12 0,0-1-1 0,0-2-1 16,-2 2-174-16,-4 0-34 0</inkml:trace>
  <inkml:trace contextRef="#ctx0" brushRef="#br0" timeOffset="1.1907E6">19972 3143 518 0,'-9'0'23'0,"3"0"5"0,-3 0-28 0,0 0 0 0,0 0 0 0,-6 0 0 15,3 0 346-15,0 3 64 0,-3-3 13 0,3 0 2 16,1 0-301-16,2 0-60 0,-3 0-12 0,0-3-2 16,0 3-35-16,0 0-7 0,-3 0-8 0,3 0 11 31,0-5-129-31,0 5-26 0,0 0-4 0</inkml:trace>
  <inkml:trace contextRef="#ctx0" brushRef="#br0" timeOffset="1.19085E6">19394 3170 115 0,'-18'0'0'0,"9"0"10"16,0 0-10-16,-2 0 0 0,-4 0 0 16,0 2 0-16,3 1 385 0,-3-3 75 0,0 3 16 0,3 2 2 15,-6-5-330-15,6 0-67 0,-5 0-13 0,2 3-2 0,0-3-47 0,0 2-10 16,-3 1-1-16,3 2-8 16,0-5-124-16,-3 0-31 0</inkml:trace>
  <inkml:trace contextRef="#ctx0" brushRef="#br0" timeOffset="1.19102E6">18790 3138 1846 0,'-15'0'82'0,"9"0"17"0,-3 0-79 0,0 5-20 16,-3-5 0-16,0 3 0 0,1 0 82 0,-4-1 13 16,3 3 2-16,-3 1 1 0,3 2-60 0,-3-3-12 15,0-2-2-15,3 2-1 0,-3 3-23 0,6-3-10 16,-2-2 1-16,-1 2 0 15,0 0-60-15,-3 1-12 0,3-6-3 0,-3 2-532 0,0 4-106 16</inkml:trace>
  <inkml:trace contextRef="#ctx0" brushRef="#br0" timeOffset="1.19789E6">19635 4546 1335 0,'0'0'59'0,"0"0"13"0,-6-6-58 0,6 6-14 0,-3-5 0 0,3 5 0 16,0 0 72-16,0-3 12 0,0-2 3 0,0 5 0 15,0 0-37-15,0 0-7 0,0 0-2 0,6 0 0 16,3 0-23-16,0 0-5 0,0 0-1 0,3 0 0 16,-3 3-12-16,3-1 8 0,3 6-8 0,0-8 0 15,-4 6 15-15,4 1-3 0,3 1-1 0,-3 0 0 0,3 3 5 0,3 2 0 16,0 6 1-16,-3-3 0 0,-1 7 9 0,1-1 2 15,3 1 0-15,0 4 0 0,0-1-1 0,-3 6 0 16,-1 0 0-16,-2 2 0 0,0 1-17 0,-3 2-10 16,-3-3 12-16,0 3-12 0,0 3 12 0,-6-6-12 15,0-2 12-15,-3 0-12 0,3-6 21 0,-3-2-2 16,-3-3-1-16,0-2 0 0,3-4-18 0,-3-4 10 16,0 2-10-16,0-5 8 15,0-5-191-15,3-3-38 0,0 0-8 0,0 0-2 0</inkml:trace>
  <inkml:trace contextRef="#ctx0" brushRef="#br0" timeOffset="1.199E6">20046 4506 1522 0,'0'0'68'0,"-3"-3"13"0,0 1-65 0,0-4-16 16,0-2 0-16,3 3 0 0,0-3 46 0,0 3 6 15,6-3 0-15,0-3 1 0,0 3-39 0,3-2-14 16,3-1 9-16,0-2-9 0,3 0 0 0,-1 0 8 16,1 2-8-16,0-2 0 0,3-1 0 0,0 1 0 0,-3 5 0 0,3 3 0 15,-6-6-13-15,3 9-2 0,-1-6 0 0,-2 5 0 16,0 6-7-16,0 5-2 0,-3-3 0 0,-3 3 0 16,3 5 12-16,-3 3 3 0,0 0 0 0,0 5 0 15,0 0 9-15,0 3 0 0,0 3 0 0,0-6 0 16,0 5 0-16,-1-2 0 0,7-5 0 0,-3 2 0 15,-3-5 8-15,3-1 4 0,0-1 1 0,3-9 0 16,-6 3 32-16,6-8 7 0,3 0 0 0,-3-5 1 16,3-3-37-16,-1-3-7 0,4-2-1 0,-3-3-8 15,3 0 12-15,-3-5-12 0,0 0 12 0,-3-6-12 16,3 4-21 0,0-4-11-16,-7 1-3 0,4-1 0 0,-3 3-5 0,0-2-2 0,-6 2 0 0,3 0 0 15,-3 3 16-15,0 3 3 0,-3-4 1 0,0 4 0 16,0 2 22-16,-3 3 0 0,3 2 0 0,-3 6 0 15,-3-3 24-15,6 8 8 0,0 0 3 0,-6 3 0 0,0 5 1 0,-3 2 1 16,3 3 0-16,0 6 0 0,-2-1-12 0,2 4-2 16,0 4-1-16,0 0 0 0,3 6-8 15,0-3-2-15,0 6 0 0,0 2 0 0,0 2 17 0,0 4 3 16,0 4 1-16,0-2 0 0,3 3-17 0,-3 0-3 16,0-1-1-16,0-7 0 0,3 5-12 0,0-8 0 15,0 3 0-15,3-3-604 16,-3-3-115-16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09T14:33:24.948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24785 6353 1209 0,'0'0'108'0,"0"0"-87"0,-3-6-21 0,0 1 0 0,3-3 83 16,-3 3 12-16,0 0 2 0,0-3 1 0,-3 0-71 0,0 0-15 15,0 0-2-15,-3 3-1 0,0-3 2 0,0 0 0 16,-3 0 0-16,0 2 0 0,-5 1-11 0,-1 0 0 16,3 0 0-16,-6-1 0 0,0 1 12 0,-3 2 1 15,-3-2 0-15,4 2 0 0,-7 3 15 0,3-2 2 16,-3 2 1-16,1 2 0 0,2-2-7 0,0 6-2 15,0-1 0-15,0 3 0 0,1 0-22 0,-1 2 9 16,-6 9-9-16,0-8 0 0,1 7 0 0,-1 1 0 16,0 2 0-16,-3 8 0 0,1-3 0 0,-1 3 0 15,0 3 0-15,1 3 0 0,2-1-8 0,0 6 8 0,3-3-13 16,4 2 5-16,-1 4 8 0,0 2-12 0,0 2 12 16,6 4-12-16,6-4 12 0,1 1 0 0,2-1 0 15,3 1 0-15,6 0 0 0,6-1-8 0,-3 1 8 0,9-3 0 16,3 0 0-16,2-3 11 0,1-2-1 15,6-3 0-15,0-3 8 0,6-2 2 0,-3-5 0 0,5-1 0 16,1-7-8-16,6-1-2 0,3-5 0 0,-1-2 0 16,1-3 5-16,3-6 1 0,2-2 0 0,-2 0 0 15,-3-5-24-15,-1-5-5 0,4-1-1 16,-3-2 0-16,2-3 22 0,-5-3 4 0,0-2 0 0,2 0 1 16,1-5 25-16,0-1 5 0,-6-2 1 0,-1-3 0 15,1 3 8-15,-6-3 3 0,0 1 0 0,-6-4 0 16,-1 1-7-16,1-1 0 0,-3-2-1 0,-3 0 0 15,3-5-12-15,-3-3-3 0,-3 3 0 0,-6-3 0 0,2 2-6 16,-2 4-2-16,-3-4 0 0,0 4 0 0,-3 2-13 16,3 0-3-16,-6-3-8 0,0 6 12 0,-3 2-12 0,-2 0 0 15,-1-2 0-15,-6 5 0 0,0-1-11 16,-6 4-5-16,-6 5 0 0,-9-6-1 16,-5 6-34-16,-16 0-6 0,-14 5-2 0</inkml:trace>
  <inkml:trace contextRef="#ctx0" brushRef="#br0" timeOffset="2868.1974">16316 15785 864 0,'0'0'76'0,"0"0"-60"0,0 0-16 0,0 0 0 16,-3 0 261-16,-3-5 50 0,3-1 9 0,1 1 3 15,-1-3-230-15,-3 3-45 0,3-6-10 0,-3 3-2 16,-3-2-6-16,0-1-2 0,0 1 0 0,-3-4 0 15,0 1-28-15,0 3 0 0,-3 2 0 0,0-3 0 16,-2 3-27-16,-1 0-1 0,0 3-1 0,0 2 0 16,-3 3 29-16,-3 0 0 0,0 3 0 0,-2 2 0 15,-1 1 8-15,0 1-8 0,-3 7 0 0,4-1 0 16,2 3 9-16,0 2-9 0,-6 1 0 0,6 5 9 0,1-1-9 16,2 4 0-16,0 2 0 0,3 0 0 0,-3 3-11 15,9 5-1-15,0 0 0 0,3 3 0 16,1 5-30-16,5 2-6 0,6 9-2 0,2 2 0 15,1 0-12-15,6 3-2 0,3 0-1 0,3 5 0 16,3 6 17-16,3-6 3 0,0-5 1 0,2-3 0 0,1-8 44 0,-3-5 0 16,0-11 0-16,3-5 0 0,-1-5 48 0,1-8 12 15,0-8 2-15,0-8 1 0,5 0 4 0,-2-10 1 16,3-6 0-16,3-11 0 0,-1-5-13 0,4-10-3 16,0-8 0-16,-4-6 0 0,4-5-24 0,-3-2-6 15,-6-1-1-15,-1-2 0 0,-2-5-21 0,0 2 0 16,-6 3 0-16,-6 2 8 0,0 6-8 0,-1 5 0 15,-2 0 0-15,-6 3 0 0,-3 5 21 0,-3 0 3 16,0 5 1-16,-6 3 0 0,-3 6 30 0,-2 4 5 0,-7 3 2 16,-3 1 0-16,-6 1-17 0,-3 4-3 0,-8 2-1 0,-4 5 0 15,-6 1-41-15,-5 5-14 16,-4 2 0-16,-8 8-796 0,-10 3-159 0</inkml:trace>
  <inkml:trace contextRef="#ctx0" brushRef="#br0" timeOffset="9864.064">13992 11404 806 0,'6'2'72'16,"-6"-2"-58"-16,0 0-14 0,0 0 0 0,3 3 119 0,-3-3 21 15,0 0 4-15,3 0 0 0,3 0-63 0,0 0-13 16,2 2-2-16,-2-2-1 0,0-2-24 0,3 2-5 16,3-3 0-16,0 1-1 0,0 2 1 0,6-3 0 15,0 3 0-15,3 0 0 0,-1 0-4 0,1 0 0 16,6 0 0-16,3 3 0 0,0-3 2 0,2 5 0 15,4-3 0-15,6 1 0 0,5 2-12 0,1-2-2 16,3 2-1-16,-1-2 0 0,1 0-5 0,5-3-1 16,4 0 0-16,2 0 0 0,4 2-13 0,-1-2 8 15,-2 0-8-15,2-2 0 0,4 2 0 0,-1 0 8 0,4 0-8 0,-1 0 0 16,1 0 0-16,-4 0 0 0,-3 0 0 16,1 0 0-16,-4 0 0 0,4 0-12 0,-1 0 12 0,-2 0-13 15,-1 2 13-15,-2 1 0 0,-3-3 0 0,2 3 0 16,1-1 0-16,-1 1 0 0,4 2 0 0,-4-2 0 15,-8-1 0-15,2 1 0 0,1 2 0 0,-3 1 0 16,-7-4 0-16,4 6 0 0,2-5 8 0,-5 0-8 16,-3-1 0-16,-4 4 0 0,-5-6 0 0,-3 2 0 15,3-2 0-15,-10 0 0 0,-8 0-13 0,3-2-627 16,0-6-126-16</inkml:trace>
  <inkml:trace contextRef="#ctx0" brushRef="#br0" timeOffset="10821.1495">15292 10208 172 0,'0'0'16'0,"0"0"-16"0,0 0 0 0,0 0 0 15,0 0 255-15,0 0 48 0,-3-3 9 0,3 3 3 16,0 0-164-16,0 0-33 0,0 0-6 0,0 0-2 16,0 0-46-16,0 0-10 0,0 0-2 0,0 0 0 15,3-5-12-15,-3 5-2 0,6-3-1 0,0 0 0 16,-6 3-19-16,9-2-4 0,6-1-1 0,-3 6 0 15,-3-3-4-15,3 2-1 0,0 4 0 0,6-1 0 16,0 0-8-16,2 6 0 0,1 2 0 0,0 0 8 16,3 1-8-16,-3 4 0 0,0 1 0 0,5 4-11 0,-2 4 11 15,3 2-10-15,0 3 10 0,0 2-10 0,-1 1 10 0,1 2-12 16,6 0 12-16,-6 5-12 16,-1 3 12-16,4 5-13 0,-3 0 5 0,0 3 8 15,3 3-40-15,-7-1 0 0,1-2 0 0,-6-2 0 0,0-4 25 0,-3 1 5 16,3 0 1-16,-4-1 0 0,-5 1 9 0,3-6 0 15,-6-5 0-15,0 0 0 0,0-5 0 0,-3-3 0 16,-3-8 0-16,0-2 0 16,0-3-104-16,-3-6-16 0</inkml:trace>
  <inkml:trace contextRef="#ctx0" brushRef="#br0" timeOffset="11504.9682">15233 10319 1465 0,'0'0'32'0,"0"0"6"0,0 0 2 0,6 8 2 0,0 2-34 0,0 4-8 15,3 1 0-15,0 1 0 0,3 0 24 0,5 3 4 16,-2-1 0-16,-3-2 0 0,-3 0-28 0,6-3 0 16,-6-2 0-16,0-1 0 0,-3-2-13 0,0-2-5 15,-6-6-1-15,0 0 0 0,0 0 31 0,0 0 5 0,-3-3 2 0,0-5 0 16,3-3 7-16,-6-2 2 0,0-5 0 0,-3-1 0 16,0 1-10-16,-3-1-2 0,-3-2 0 0,3 2 0 15,0-2 4-15,1 0 1 16,-1 0 0-16,0 0 0 0,0 0-21 0,0 2-12 0,0 1 2 0,0 2 0 15,0-3 10-15,3 6 11 0,0 2-3 0,3 1 0 16,0 2 4-16,0 0 0 0,4 5 0 0,-4 1 0 16,3-1 32-16,3 3 6 0,0 0 2 0,0 0 0 15,0 0-34-15,0 0-6 0,0 0-2 0,3 8 0 16,8-3-10-16,-2 0 0 0,0 1 0 0,6-1 0 16,-3 0 8-16,6 1 0 0,-6-4 0 0,6 1 0 15,0 2 18-15,2-2 3 0,4-1 1 0,-3-2 0 16,0 3-6-16,0-3-2 0,0 0 0 0,-1 3 0 15,-2-3-11-15,3 2-3 0,-3-2 0 0,0 0 0 16,-6 3-8-16,3 0 0 0,-6-3 0 0,-3 5 0 0,-6-5 0 16,0 0-11-16,5 5 3 0,-2 1 0 0,-3 2-9 0,-3 2-2 15,-5 3 0-15,-1 1 0 16,-6-1-28-16,0 5-5 16,-3 1-2-16,0-3 0 0,0 2-116 0,0 1-23 0,1-1-5 0</inkml:trace>
  <inkml:trace contextRef="#ctx0" brushRef="#br0" timeOffset="12734.0704">16084 10255 921 0,'-12'0'82'0,"9"0"-66"0,0-2-16 0,0 2 0 0,3 0 136 0,-3-6 24 16,0 1 5-16,3-3 1 0,3 3-94 0,-3-3-18 15,3 0-4-15,3-3-1 0,3 1-36 0,0-3-13 16,3-3 9-16,0 2-9 0,6 1 0 0,-3-3 0 0,3 0 0 0,-1 3 0 15,4 0-15-15,0 0-1 0,0 5-1 0,0 3 0 16,0-3-3-16,-3 5-1 0,-4 6 0 0,1-1 0 31,-3 4-6-31,0-1-1 0,-3 5 0 0,0 4 0 0,-3 2 18 0,-3-1 10 0,0 7-12 0,-6-1 12 16,0 0 0-16,0 3 11 0,0 2 0 0,0 1 0 16,0 4 9-16,0-4 3 0,0 2 0 15,3 0 0-15,3-3-5 0,-3 1-1 0,0-3 0 0,3-3 0 16,3-3 7-16,-3-2 2 0,3-2 0 0,0-1 0 15,3-5-10-15,0-3-3 0,0 0 0 16,3-2 0-16,-1-3-3 0,1 0-1 0,-3-3 0 0,6-2 0 16,-3-6-1-16,0 1-8 0,3-6 12 0,-3 0-4 15,0-5 5-15,0 0 1 0,5-6 0 0,-5 3 0 16,-6-2-1-16,3 2 0 0,0-2 0 0,0 2 0 0,-6 0-13 16,0 3 0-16,0 0 0 0,-3 0-10 0,-3 2-6 15,0 1 0-15,-3 2-1 0,3 0 0 0,-3 3 7 0,0 2 2 16,-6 3 0-16,6 3 0 0,-3 2 8 0,3 3 12 15,-5 5-2-15,2 3-1 0,0 6 2 0,3 4 0 16,-3 3 0-16,0 6 0 0,0 2-11 0,3 3-9 16,0 2 9-16,0 3-13 0,0 5 5 0,3 1 8 15,0 2-13-15,0-6 5 16,3 1-35-16,0 0-6 0,3-1-2 0,-3-4-716 16</inkml:trace>
  <inkml:trace contextRef="#ctx0" brushRef="#br0" timeOffset="13092.7528">16668 10755 1728 0,'0'0'153'0,"0"0"-122"0,-6 6-31 0,0-1 0 15,6 0 52-15,0-5 4 0,3 5 0 0,-3-5 1 16,6 6-33-16,3-6-6 0,5-3-2 0,-2-2 0 16,-3-6-8-16,6 1-8 0,6-6 9 0,-3 0-9 15,-3-5 0-15,3 2 0 0,-1-2 0 0,1 0 0 0,-3 0-9 0,0 2 9 16,-6 3-13-16,3 0 5 0,0 6 8 0,-3-1 0 16,-6 3 0-16,0 3 8 0,0 0 0 0,-3 5 0 15,0 0 0-15,0 0 0 0,0 8 14 0,3 2 3 16,-3 4 1-16,-3 4 0 0,0 6-17 0,3 0-9 15,0 5 10-15,0 0-10 0,-6 0 0 0,6 3-21 16,3-3 3-16,0 3 1 16,0-6-148-16,0-2-30 0,18 16-5 0,-10-22-2 0</inkml:trace>
  <inkml:trace contextRef="#ctx0" brushRef="#br0" timeOffset="16308.4138">19698 8229 1328 0,'12'-14'59'0,"-6"6"12"0,3 3-57 0,-1-5-14 0,4 2 0 0,3-6 0 16,3 1 32-16,0 0 3 0,0 0 1 0,6-1 0 15,2 1-22-15,1 3-4 0,-6-4-1 0,0 9 0 16,-3-3-9-16,0 6-17 0,-3 2 4 0,2 0 1 16,-2 5 12-16,0 3 0 0,-3 2 0 0,-3 6 0 15,-3 3 23-15,0 5 7 0,0-1 2 0,-3 6 0 16,0 6-32-16,0 2 0 0,0-3 0 0,0 3 0 15,-3 0 0-15,3-2 0 0,0-1 8 0,0-2-8 16,0 2 11-16,3-2-1 0,0-5 0 0,2-1 0 0,-2-2 16 16,3-3 3-16,0-3 1 0,0-4 0 0,3-4-20 0,0-2-10 15,0-2 10-15,0-4-10 0,6-4 0 0,-3-4 0 16,-1-2 0-16,4-2 0 0,3-4 0 0,-3-1-8 16,3-1 8-16,-3-3-10 0,0-5-2 0,-1 3-1 15,-2-5 0-15,-3-1 0 0,-3 1 13 0,0-1 12 16,0 1-3-16,-3 2 0 0,-3-2-9 0,-3 2 12 15,0 3-12-15,-3 2 12 0,-3 1 7 0,3 2 1 16,-3 0 1-16,0 5 0 0,-3 3-8 0,0 3-1 16,-3 2-1-16,0 6 0 0,1 2 24 0,-1 6 5 0,-6 2 0 15,3 6 1-15,0 5-22 0,3 5-5 16,-3 0-1-16,3 2 0 0,-3 7-13 0,1 1 0 0,2 6 0 16,0 3 0-16,0 2 0 0,3-2 0 0,0 2 0 15,0-5 0 1,0 3-31-16,3-3 1 0,-3-6 0 0,6 1 0 15,-3-6-47-15,3-5-10 0,0-5-1 0,3-3-1 16,0-5-94-16,3-5-18 0</inkml:trace>
  <inkml:trace contextRef="#ctx0" brushRef="#br0" timeOffset="16692.4747">20582 8628 1382 0,'0'0'123'0,"0"0"-99"15,0 0-24-15,0 0 0 0,0 0 158 0,0 0 26 16,0 0 6-16,0 0 1 0,0 0-130 0,0 0-25 15,6-5-6-15,-3-1-1 0,6 4-29 0,-3-1 0 16,-3-2 0-16,6 2-10 16,-4 1-15-16,1-1-3 0,-6 3-1 0,0 0 0 15,6 0 0-15,-6 0 0 0,3 8 0 0,0 0 0 0,-3 2 16 0,-3 6 3 0,3-2 1 16,-6 4 0-16,0 3 17 0,-2-2 3 0,2 2 1 0,-3 3 0 16,0-3 4-16,3 3 0 0,0-3 1 0,0-3 0 15,0 1 2-15,3-3 0 0,3 0 0 0,-3 0 0 16,6-3-11-16,-3 0-8 0,3-2 9 0,0-3-9 31,3-1-25-31,0-1-11 0,3-1-3 0,0-5 0 16,0-3-117-16,0 1-23 0,-1-4-5 0</inkml:trace>
  <inkml:trace contextRef="#ctx0" brushRef="#br0" timeOffset="16967.7378">20829 8512 1796 0,'0'0'80'0,"0"0"16"0,-6 2-77 0,0 4-19 16,6-6 0-16,-3 5 0 0,3-5 52 0,0 0 6 16,0 0 2-16,0 0 0 0,0 0-33 0,0 0-7 15,0 0 0-15,0 0-1 0,0 0-19 0,0 0 0 16,0 0-13-16,9 0 5 0,0-3-2 0,0 1 0 15,0-1 0-15,3 3 0 16,0-5-14-16,-1 2-2 0,4 0-1 0,0 1 0 16,0 2-25-16,0-3-6 0,-3 0-1 0,-3-2 0 15,3 2-29-15,0 1-7 0,-3-1-1 0,-4 1 0 0</inkml:trace>
  <inkml:trace contextRef="#ctx0" brushRef="#br0" timeOffset="17162.2156">20811 8580 1501 0,'0'11'66'0,"0"-11"14"0,-3 5-64 0,0 1-16 0,3-6 0 0,0 0 0 15,3 8 52-15,0-3 8 0,0 0 0 0,3 0 1 16,6-2-29-16,-3 0-7 0,-3 2-1 0,0-2 0 16,6-3-16-16,-1 0-8 0,4 0 0 0,0-3 8 15,0 3-8-15,3-3 0 0,0-2 0 0,-3 0 0 16,3-1-21-16,-4 1-7 0,1-3 0 0,0 0-493 15,0 3-99-15</inkml:trace>
  <inkml:trace contextRef="#ctx0" brushRef="#br0" timeOffset="17560.1529">21260 8459 979 0,'0'0'87'0,"0"0"-70"15,0 0-17-15,0 0 0 0,12 2 88 0,-6 1 13 16,-6-3 3-16,0 0 1 0,0 0-79 0,0 0-16 0,9 3-10 16,-9-3 12-16,0 0-12 0,0 0-17 0,6 5 4 0,-3 6 1 31,0 2-23-31,-3 0-4 0,0 3-1 0,3 2 0 0,3 1 60 0,0 2 11 0,0 0 2 0,6-2 1 15,-3 2 26-15,3-3 6 0,3-4 1 0,0-1 0 16,2-2 0-16,1-4 0 0,3-1 0 0,0-1 0 16,0-5-42-16,3-3-8 0,2 1-1 0,1-6-1 15,0 0-5-15,0-3-1 0,-1-2 0 0,1-5 0 16,0 2-9-16,-3-3 0 0,0-2 0 0,-3 2 0 16,-4-2 26-16,-2 3 13 0,-6 2 2 0,-3 0 1 15,-3 0-10-15,-3 0-3 0,-6 3 0 0,-3-3 0 16,-9 0 18-16,-2 3 3 0,-4 0 1 0,-6 0 0 15,-3 2-27-15,-2 3-6 0,-1 3-1 0,-9-1 0 16,-5 4-141-16,-4 4-29 0</inkml:trace>
  <inkml:trace contextRef="#ctx0" brushRef="#br1" timeOffset="345918.5316">6732 5366 921 0,'0'0'40'0,"0"0"10"0,-12 0-40 0,6-3-10 16,6 3 0-16,0 0 0 0,0 0 168 0,0 0 32 15,-6-5 7-15,6 5 1 0,-3-8-118 0,3 3-23 16,0 5-5-16,0-6-1 0,3 1-30 0,0 0-7 15,3-1 0-15,0 1-1 0,3 0-23 0,-3 2 9 16,3-5-9-16,0 6 0 0,6-1 15 0,-4 3-4 16,1-5-1-16,3 2 0 0,0 3-10 0,0-3 0 0,0 1 0 15,0 2 0-15,3 0-8 0,0-6-1 0,-4 6 0 0,1-2 0 16,0-1 9-16,0-2-13 16,3 2 5-16,0 1 8 0,-6-1-20 0,0-2 3 0,2 2 1 0,-2 0 0 31,-3 3-23-31,0-2-4 0,6-1-1 0,-3-2-492 0,-3 5-100 0</inkml:trace>
  <inkml:trace contextRef="#ctx0" brushRef="#br1" timeOffset="346201.7755">6851 5485 1036 0,'0'0'92'0,"0"0"-73"15,0 0-19-15,0 0 0 16,0 0 184-16,0 0 32 0,0 0 8 0,0 0 0 0,0 0-131 0,0 0-26 16,0 0-6-16,0 0-1 0,0 0-29 0,6-3-7 15,0 1 0-15,3 2-1 0,3 0-10 0,0 0-1 16,-1 0-1-16,7 0 0 0,0 0-11 0,3 0 0 15,-3 0 0-15,3 0 0 0,6 0 0 0,-4 0 0 16,-2-6 0-16,3 6 0 16,-3-2-34-16,6-1 1 0,-1 0 0 0,-2 1-591 15,-6-4-119-15</inkml:trace>
  <inkml:trace contextRef="#ctx0" brushRef="#br1" timeOffset="348002.8309">8408 4403 1267 0,'-9'0'112'0,"3"0"-89"0,-3-6-23 0,3 6 0 0,-3 0 108 0,0 0 18 16,0-2 3-16,0 2 1 0,-3-3-34 0,3 0-6 15,-6 1-2-15,1-1 0 0,-1 1-40 0,-3-1-9 16,0 0-2-16,-3-2 0 0,0 0-25 0,0-1-12 15,4 4 10-15,-4-6-10 0,-6 5 0 0,6 0-15 16,6-2 2-16,-3 3 0 0,-2-1-7 0,2 0 0 16,6 3-1-16,0 3 0 15,0-3-5-15,0 3-1 0,0 4 0 0,3-7 0 0,3 8 5 0,-3 3 1 16,0-3 0-16,1 3 0 0,2 2 11 0,3 8 10 16,-3-5-13-16,6 8 5 0,3-6 8 0,-3 9 0 0,-3 4 0 0,3 4 0 15,0-4 10-15,6 1-2 0,-3 8-8 0,0 0 12 16,-3-1-12-16,3-2 0 15,2 3 8-15,1 0-8 0,-6 5 0 0,0 0 0 0,6 2 0 0,0-2 0 16,-9 0 0-16,3 3 0 0,3-3 0 0,0-5 0 16,0-1 8-16,-3 6-8 0,-3-8 0 0,3 3 0 15,0 2 11-15,0-2-11 0,-6 2 12 0,3-5-12 16,3 6 8-16,-3-6-8 0,-6-3 0 0,4 0 0 16,2 1 0-16,3-6 0 15,-3 0 8-15,0 0-8 0,3 0 0 0,0 0 8 0,-3-2-8 0,0-3 0 16,0-3 18-16,0-3-3 0,9-2-1 0,-3-3 0 15,-3 1 11-15,3-4 3 0,3 1 0 0,-1-3 0 16,4 2-4-16,0-2 0 0,0 0 0 0,6 0 0 16,6 0-7-16,0 0-1 0,-6-3-1 0,9 1 0 15,5-1-1-15,4 0 0 0,-6-5 0 0,3 0 0 0,2 3-14 16,1-6 9-16,0 3-9 0,-3-2 8 16,-1-4-88-16,1-2-17 0,0 0-4 0</inkml:trace>
  <inkml:trace contextRef="#ctx0" brushRef="#br1" timeOffset="350630.2504">8411 4641 979 0,'0'0'87'0,"-6"2"-70"16,0 6-17-16,-3-5 0 0,6 2 119 0,-3 1 20 15,6-6 4-15,-3 2 1 0,-3 6-96 0,6-8-18 16,0 5-4-16,0 1-1 0,0 4-13 0,0-10-4 15,3 3 0-15,3 2 0 0,0 1 6 0,0-4 1 16,3 1 0-16,0 0 0 0,3-6 22 0,-1 3 5 0,4-5 1 0,-3-3 0 16,6 2-16-16,-3-2-3 0,3-2-1 0,0-1 0 15,-6-2-13-15,2 2-2 0,1-2-8 0,-3 0 12 16,6 0-12-16,-3-3 0 0,-3 0 8 0,0 3-8 16,3 0 0-16,-3-1 0 0,-3 1 0 15,-1 3 0-15,-2 2 0 0,0-3-8 0,0 3 8 0,-3 3 0 16,-3-1-10-16,0 6 10 0,0 0-8 0,0 0 8 15,0 0 0-15,0 0 0 0,0 0 0 0,0 0 0 16,-3 6 0-16,-3 2 0 0,3 8 12 0,-3-1-4 16,1 4-8-16,-4 5 0 0,3 0 0 0,0-1 8 15,0 1-8-15,3 0 0 0,0 0 0 0,0 0 0 16,3-3-20-16,0-3 0 0,0 4 1 0,3-7 0 16,0 1-145-1,0-3-28-15</inkml:trace>
  <inkml:trace contextRef="#ctx0" brushRef="#br1" timeOffset="351029.2272">9030 4530 1036 0,'-6'0'46'0,"3"0"10"0,0 2-45 0,-3 1-11 16,3 2 0-16,0-2 0 0,0 0 133 0,0 4 25 16,-3-4 5-16,3 8 1 0,0-6-111 0,0 3-21 0,-3 3-5 0,0-1-1 15,3 6-16-15,3 0-10 0,0 2 12 0,0-2-12 16,0 3 8-16,6 5-8 0,-3-9 0 0,6 4 0 16,-6 0 0-16,6-6-9 0,-3 5-1 0,3-5 0 15,0-5-3-15,3 3-1 0,-6-3 0 0,3-3 0 16,3 3-2-16,-1-8-1 0,-2 0 0 0,3-5 0 15,0 2 17-15,-3-2 11 0,3-6-2 0,-3 1 0 16,3-3 8-16,0-3 2 0,-3-3 0 0,0 3 0 16,3-10-5-16,-7 2-1 0,1-2 0 0,0 4 0 15,-3-4-5-15,0 2 0 0,-3 0-8 0,0 6 12 16,-3-1-12-16,0-2 8 0,-3 5-8 0,-3 3 0 16,4 0 0-16,-7 5 0 0,0-5 0 0,-3 5-10 15,0 2-44-15,-3 6-9 0,0 0-1 16</inkml:trace>
  <inkml:trace contextRef="#ctx0" brushRef="#br1" timeOffset="352123.2827">8723 5170 864 0,'0'0'76'15,"0"0"-60"-15,0 0-16 0,0 0 0 0,0 0 133 0,0 0 24 16,0 0 5-16,9 0 1 0,0-3-82 0,3 1-16 16,-3 4-3-16,0 1-1 0,6-3-20 0,-3 3-4 15,0-3-1-15,2 2 0 0,1 1-20 0,3-3-4 16,0 0 0-16,0 3-1 0,-3-3-11 0,6 5 0 15,-1-10 0-15,-2 5 8 0,0-3-8 0,0 3 0 16,-3-3 0-16,0 3 0 0,0-2 0 0,0 2 0 16,-7-3 0-16,4 3 0 0,-3-3 0 0,0 3 0 15,-9 0-9-15,6-2 9 0,3 2 0 0,-9 0 0 16,0 0 0-16,0 0 0 0,0 0 16 0,0 0 0 16,0 0 0-16,0 0 0 0,0 0 4 0,0 0 2 0,-3 5 0 0,3 3 0 15,-3 0-10-15,0-3-1 0,0 3-1 0,-3 5 0 16,3 1-10-16,-3-1 8 15,3-3-8-15,-3 6 8 0,3 3-8 0,0 2 0 0,0 3 0 0,0 0 0 16,-2 5 0-16,2-3 0 0,0-2 0 0,-3 2 0 16,6 1 0-16,-3-6 0 0,0 3 0 0,0 2 0 31,0-5-32-31,0 6-9 0,3-11-2 0,-3 5 0 0,0-8-29 16,3 0-5-16,-3-5-2 0,-3 0-428 0,3 0-85 0</inkml:trace>
  <inkml:trace contextRef="#ctx0" brushRef="#br1" timeOffset="352378.6002">8777 5469 1533 0,'0'0'68'0,"0"0"14"16,0 0-66-16,6 11-16 0,-3-9 0 0,3 1 0 0,3-1 77 0,0 4 12 16,-1-1 3-16,4 3 0 0,0-8-26 0,3 0-5 15,3 3-1-15,3-6 0 0,-3 3-24 0,5 0-6 16,1 0-1-16,3-8 0 0,-3 3-9 0,3-3-1 0,-1 3-1 16,1-1 0-1,-6-4-116-15,3 4-23 0,0-2-5 0</inkml:trace>
  <inkml:trace contextRef="#ctx0" brushRef="#br1" timeOffset="353393.1394">9351 4411 691 0,'0'0'30'15,"0"0"7"-15,0 0-29 0,0 0-8 0,0 0 0 0,0 0 0 16,0 0 212-16,0 0 42 0,0 0 8 0,0 0 2 16,0 0-168-16,6-3-32 0,0 0-8 0,3 1 0 0,0 2-13 0,0 0-3 15,3 0 0-15,0 0 0 0,6 0-12 0,-4 0-4 16,-2-6 0-16,0 6 0 0,6-2-16 0,0 2-8 16,-3 0 0-16,3-3 8 0,0 0-8 0,-1 1 0 15,-2-1 0-15,3 1 8 0,-3-1-8 0,-3 0-9 16,0-2 9-16,0 5-13 0,-3-8 1 0,3 8 0 15,-3-3 0-15,-3 1 0 16,-1 2 12-16,-5 0 0 0,9 0 0 0,-3 0-9 0,-6 0 9 0,0 0 0 16,6 2 0-16,-6-2 0 0,6 3 12 0,-3 5-3 15,0-3 0-15,0 3 0 0,0 0-1 0,0 3 0 16,-3 2 0-16,3 0 0 0,0 0-8 0,-3 3 0 16,0 3 0-16,3 5 8 0,-3-3-8 0,0 3 0 0,0 2 0 15,3 6 0-15,0 2 0 0,0 3 0 0,3 3 0 16,0 2 0-16,0 3 0 0,0 5 0 0,3 6-9 0,3 5 9 15,-3 5-16-15,0 0 1 0,2-2 0 0,1 2 0 16,0 0 3-16,-3 0 0 0,0 0 0 0,0-2 0 16,3-11 4-16,-3-3 8 0,-6-5-13 0,0-3 5 15,3-2 8-15,-3-6 0 0,3 3 8 0,0-5-8 16,-3 0 17-16,0-3-1 0,0-3 0 16,0-2 0-16,0 0-6 0,0 0-2 0,2-6 0 0,-2 1 0 15,-3-3 2-15,0 0 0 0,0-6 0 0,0 1 0 16,0-1 9-16,0-2 1 0,-3-5 1 0,3-3 0 15,0 0 4-15,-5 5 1 0,-1-2 0 0,6-3 0 16,0 0-13-16,-6 0-2 0,-6 0-1 0,0 0 0 16,0-3 3-16,-3 1 1 0,-3 2 0 0,-3 0 0 15,0-3 9-15,4 0 1 0,-4 3 1 0,0 0 0 0,-3 0-1 16,3 3-1-16,0 2 0 0,-2 3 0 16,-1-2-7-16,3 1-2 0,0 4 0 0,3 0 0 0,-3 2-14 0,1 0-13 15,2 3 2-15,0 0-1120 16</inkml:trace>
  <inkml:trace contextRef="#ctx0" brushRef="#br1" timeOffset="377590.7337">1184 9454 864 0,'0'0'38'0,"0"0"8"0,-3-3-37 0,3 3-9 15,0 0 0-15,0 0 0 0,-6-5 137 0,6 5 26 16,0 0 5-16,0 0 0 0,0 0-119 0,0 0-24 16,0 10-5-16,0-2 0 0,0 5-20 0,6 3 10 15,-6 0-10-15,3 3 8 0,3 2-8 0,-1 0 0 0,-5 3 0 16,6 2-11-16,3 1 11 0,-6-1 0 0,-3 1 8 0,6 2-8 15,-3 0 0-15,-3 0 0 0,3-8 0 0,-3 3 0 16,-3-3 11-16,3-2-3 0,0-1 0 0,0-2 0 16,-3-3-8-16,-3-2 10 0,3-1-10 15,3-4 10-15,-6 2-10 0,6-8 0 0,0 0 0 0,0 0 8 16,-3-8-16-16,-6-3-4 0,7-5-1 16,-4-2 0-1,6-6-13-15,-3-5-2 0,3-3-1 0,0-5 0 16,0 3-11-16,3-6-1 0,3-5-1 0,-4 3 0 0,7-1 2 15,-6-2 1-15,6 0 0 0,0 3 0 0,0 2 15 0,3 3 4 0,0 0 0 0,6 3 0 16,-6 2 20-16,6 3 0 0,-4 0 0 0,1 5 0 16,0 3 12-16,3 5 6 0,0 5 2 0,3 6 0 15,-12 0 18-15,6 7 4 0,0 1 1 0,-4 5 0 16,1 0-7-16,0 5-2 0,-3 6 0 0,-3-1 0 16,6-2 10-16,-3 5 1 0,-9-2 1 0,3 5 0 0,-3-3 9 0,0 3 1 15,-3-1 1-15,-6 1 0 0,3 3-26 16,0-3-6-16,-3-3-1 0,-9 5 0 0,6-2-24 0,1 0 0 15,-7 0 0-15,0-1 0 16,3-1-43-16,-3-1-10 0,-3-3-3 0,0 1 0 16,1-3-124-16,-1 0-26 0,-15 13-5 0,12-11-1 0</inkml:trace>
  <inkml:trace contextRef="#ctx0" brushRef="#br1" timeOffset="378153.4585">1565 9742 1458 0,'0'0'64'0,"0"0"14"0,0 0-62 0,0 3-16 15,-6 2 0-15,6-5 0 0,-3 3 28 0,3 2 4 0,-6 0 0 16,3 3 0-16,0 3-23 0,3 2-9 16,0 0 8-16,-6 0-8 0,6 1 0 0,-3 1 0 0,6 4 0 0,-3-1 0 15,0 1-15-15,6 2 5 0,-6-2 1 0,6-3 0 16,0 2 9-16,-3-2-8 0,3-3 8 0,-3-2-8 16,0-1-9-16,2 4-2 0,4-6 0 0,-6-1 0 31,3-1-29-31,0-1-7 0,0 0-1 0,3-2-342 15,-3-3-69-15</inkml:trace>
  <inkml:trace contextRef="#ctx0" brushRef="#br1" timeOffset="378376.0446">1585 9882 460 0,'0'0'20'0,"0"0"5"0,0 0-25 0,0 0 0 16,0 0 0-16,0 0 0 0,0 0 168 0,0 0 28 15,0 0 5-15,0 0 2 0,0 0-166 0,9 3-37 16,-6-1 0-16,6-2 0 16,0 0-97-16,-3-2-18 0,9-3-3 0,-3-3-1 0</inkml:trace>
  <inkml:trace contextRef="#ctx0" brushRef="#br1" timeOffset="378592.3679">1576 9681 1659 0,'0'0'73'0,"0"0"16"0,0 0-71 0,0 0-18 0,9-3 0 0,-6 1 0 15,6 2 40-15,3-3 5 0,-3 1 1 0,3-4 0 16,3 4-16-16,0-1-3 0,3-5-1 0,2 3 0 31,-2-3-46-31,-6 2-8 0,9-1-3 0,-3 1-791 0</inkml:trace>
  <inkml:trace contextRef="#ctx0" brushRef="#br1" timeOffset="379141.8984">2094 9559 172 0,'0'0'16'0,"0"0"-16"0,-3-2 0 0,3 2 0 0,0 0 317 0,0 0 61 16,0 0 12-16,0 0 2 0,6 5-300 0,3-2-60 15,-3-1-12-15,3-2-2 0,3 0-7 0,0 0-2 16,-3-2 0-16,3 2 0 0,0 0-9 0,3 0 0 16,-3-3 0-16,-1 3 0 15,-2-3-30-15,3 1-2 0,6 2 0 0,-9 0-444 16,0 0-90-16</inkml:trace>
  <inkml:trace contextRef="#ctx0" brushRef="#br1" timeOffset="379374.285">1993 9774 2156 0,'0'0'48'0,"0"0"9"0,0 0 3 0,0 0 0 0,9 2-48 0,0-2-12 0,0-2 0 0,-3 2 0 15,9 0 24-15,-3 0 4 0,6 0 0 0,-4-3 0 16,4 3-28-16,3-3 0 0,0 1 0 0,6-1-664 16,-6 3-137-16</inkml:trace>
  <inkml:trace contextRef="#ctx0" brushRef="#br1" timeOffset="382435.8151">1565 9856 345 0,'0'0'31'0,"0"0"-31"0,0 0 0 0,0 0 0 15,0 0 92-15,0 0 12 0,0 0 2 0,0 0 1 16,0 0-46-16,0 0-9 0,0 0-1 0,3-8-1 15,-3 3-26-15,3-3-6 0,2 2-1 0,-5 6 0 16,0 0-7-16,0 0-2 0,3-5 0 0,-3 5 0 16,0 0-8-16,0 0 10 0,6-5-10 0,-6 5 10 15,0 0 8-15,0 0 2 0,0 0 0 0,3 0 0 16,3-3 0-16,-6 3 1 0,0 0 0 0,6-3 0 0,0 1-8 0,-6 2-1 16,0 0-1-16,9-3 0 0,-6 3-11 0,-3 0 0 15,0 0 0-15,3 0 0 0,3 0 0 0,3 0 12 16,-6 0-12-16,-3 0 12 0,0 0-12 0,0 0 0 15,9 0 0-15,-9 0-11 0,0 0 19 0,3 0 3 16,6-3 1-16,-9 3 0 0,0 0 8 0,0 0 1 16,6-2 1-16,-3 2 0 0,-3 0-14 0,0 0-8 15,9-5 8-15,-6-1-8 0,3 4 12 0,3-4-1 16,-9 1-1-16,2 0 0 0,1 2-10 0,3-2 8 16,-6-1-8-16,0 6 8 0,3-5-8 0,-3 0 0 15,6 0 0-15,-6-3 0 0,0 2 0 0,0 1 0 16,0 2 0-16,0-2 8 0,0 0-8 0,0 5 0 0,0 0 0 15,0-8 8-15,0 3 2 0,0 2 0 0,0 3 0 0,0 0 0 16,-6-5 15-16,6 5 3 0,0 0 1 0,0 0 0 16,-3-3-19-16,3 3-10 0,0 0 10 0,0 0-10 15,0 0 20-15,0 0-1 0,-9-3-1 0,9 3 0 16,0 0-18-16,0 0 8 0,-8 0-8 0,5 0 0 16,-6 0 12-16,9 0-12 0,-6 6 12 0,3-4-12 15,-6 4 8-15,6-1-8 0,-6-2 0 0,6 2 0 16,-6 0 0-16,3 0 10 0,-3-2-10 0,6 2 8 15,0 1-8-15,-6-1-12 0,3 3 2 0,0 0-485 16,0-3-97-16</inkml:trace>
  <inkml:trace contextRef="#ctx0" brushRef="#br1" timeOffset="385329.5688">2630 9594 1278 0,'0'0'56'0,"0"0"12"0,0 0-54 0,0 0-14 15,3-5 0-15,-3 5 0 0,0 0 65 0,0 0 11 0,0 0 1 0,0 0 1 16,0 0-54-16,0 0-12 0,6 5-1 0,3 5-1 16,-9 1-10-16,0 0-11 0,0 4 3 0,0 1 0 15,6 0 8-15,0-3 0 0,-6 3 0 0,0 0-8 16,3 0 8-16,3 0 0 0,-6-3-9 0,0 0 9 15,0 1 0-15,0-4 0 0,0-2 0 0,-6 3 8 16,3-3-8-16,3 0 0 0,-6-3 0 0,6-5 0 16,0 0-12-16,0 0 1 0,0 0 1 0,0 0 0 15,-6 0-9-15,0 0-1 0,6 0-1 0,-3-8 0 16,-3-3 10-16,3-2 3 0,6-3 0 0,-3-2 0 16,0-3 8-16,0-1 0 0,6-1 0 0,-6-1-8 15,9-3 8-15,-9 1 0 0,6-1 0 0,0 1 0 16,3 2 0-16,-3 0 11 0,3 0-3 0,6 3 0 0,-9 0 8 15,8 0 0-15,-2 2 1 16,-3 4 0-16,6-1-1 0,0 2 0 0,-3 1 0 0,3 0 0 16,0 0-5-16,-6 5-2 0,6-3 0 0,-1 3 0 0,-2 0-9 0,0 3 0 15,0 0 0-15,-3 0 0 0,-3 2 12 0,6 0 1 16,-12 3 0-16,0 0 0 0,0 0 27 0,0 0 4 16,0 8 2-16,0 0 0 0,0 3-2 0,-6-1 0 15,-3 4 0-15,3 1 0 0,-3 4-14 0,-3-1-3 16,3 1-1-16,-6 2 0 0,1 3-26 0,2 0 0 15,-6-3 8-15,6 0-8 0,-3 3 0 0,3-3-11 16,-3-2 3-16,6 2 0 16,-6-3-34-16,9 1-6 0,-2-1-2 15,-4-2-521-15,3 0-104 0</inkml:trace>
  <inkml:trace contextRef="#ctx0" brushRef="#br1" timeOffset="385763.823">3014 9766 633 0,'0'0'56'0,"-9"0"-44"0,3-3-12 0,0 3 0 15,0-3 119-15,3 1 21 0,-3-1 5 0,6 3 1 16,-6-2-66-16,6 2-14 0,0 2-2 0,-8 1-1 0,8-3-31 0,0 5-7 16,-6 3-1-16,6 0 0 0,0 3-24 0,-3 2 0 15,6-3 0-15,-3 6 0 0,6 0-16 0,-3 0 5 16,-3-3 1-16,5 0 0 16,1 1-8-16,0-1-2 0,-3-2 0 0,3-4 0 0,0-1-3 0,0-1-1 15,-6-5 0-15,9 0 0 0,0-3 24 0,-3 1 0 16,3-9 0-16,0 1 0 0,-6-4 18 0,6 1 8 15,0 0 2-15,0 0 0 0,0-6-15 16,0 3-2-16,-7-2-1 0,4 5 0 0,0-9 5 0,0 9 1 16,-3 0 0-16,-3 0 0 0,0-1 11 0,-3 4 2 15,-3-1 1-15,0 6 0 0,0-3-30 0,-2 3 0 16,-7 2 0-16,0 3 0 16,0 3-28-16,0 2-9 0,0 3-2 0,-6 3 0 15,6 2-132-15,4 3-26 0</inkml:trace>
  <inkml:trace contextRef="#ctx0" brushRef="#br1" timeOffset="386172.6876">3339 9673 1036 0,'0'0'92'0,"0"0"-73"15,0 0-19-15,0 0 0 0,-6 3 131 0,6-3 22 16,0 0 5-16,0 0 1 0,0 0-83 0,0 0-17 0,0 0-3 16,6-3-1-16,3 1-27 0,-1 2-6 0,4-3-1 0,0 0 0 15,0 1-21-15,3-1 0 16,0-2 0-16,3 2 0 0,0 0-11 0,0 1-6 0,-1-4-2 0,1 4-527 15,-3 2-106-15</inkml:trace>
  <inkml:trace contextRef="#ctx0" brushRef="#br1" timeOffset="386414.043">3478 9562 748 0,'-5'0'67'15,"5"0"-54"-15,0 0-13 0,0 0 0 0,-3 3 232 0,-6-1 44 16,9-2 9-16,-3 8 2 0,0-2-207 0,3 2-42 16,0 2-8-16,3 1-2 0,-3-1-28 0,3 3 0 15,0 3 0-15,3 0 0 16,-3 3-33-16,0-1-7 0,-1-2 0 0</inkml:trace>
  <inkml:trace contextRef="#ctx0" brushRef="#br1" timeOffset="387070.8082">3782 9379 1094 0,'0'0'48'0,"0"0"11"0,-9 0-47 0,3 0-12 16,-3 0 0-16,3 0 0 0,6 0 179 0,0 0 33 15,0 0 8-15,0 0 0 0,0 0-146 0,0 0-30 16,0 0-5-16,0 0-2 0,0 0-29 0,0 0-8 16,0 0 0-16,12 0 0 0,-3 6 0 0,0-4-10 15,3 4 1-15,0-1 0 0,0 0-3 0,0 1-1 16,3 2 0-16,-6-3 0 0,2 0-1 0,-2 3 0 0,3 0 0 0,0 5 0 15,-6-2 14-15,0-1 0 0,0 4 0 0,3 1-9 16,-9-1 9-16,6 2 12 0,-6-3-2 0,0 3-1 16,0 0 3-16,0-3 0 0,-3 5 0 0,0 1 0 15,3-3 0-15,-9 2 1 0,3-2 0 0,3 3 0 16,0-3 3-16,0-1 0 0,3-1 0 0,0-1 0 16,0 3-7-16,0-3-1 0,6 0 0 0,3-2 0 15,-9-1-8-15,9 1 0 0,-3 0 0 0,9-4 0 16,-9-1-13-16,3-1 1 0,6 3 1 0,-4-5 0 15,1-1-33-15,6-2-6 16,-6 0-2-16,6-2 0 0,-9-4-118 0,6-2-24 16</inkml:trace>
  <inkml:trace contextRef="#ctx0" brushRef="#br1" timeOffset="387302.5116">3877 9607 1094 0,'-12'5'97'0,"6"-2"-77"16,1-3-20-16,-1 5 0 0,3-2 116 0,-6 0 20 15,3-3 4-15,6 0 1 0,0 0-60 0,0 0-12 16,0 0-2-16,0 0-1 0,0 0-29 0,0 0-5 16,0 0-2-16,0 0 0 0,0 0-30 0,9 0 8 0,0 0-8 15,2 0 0-15,-2 0 0 0,3-3-10 16,3 3 2-16,-6-3 0 15,3 1-40-15,3-1-8 0,0 3-2 0,-6-3 0 16,3 1-124-16,-3-1-25 0</inkml:trace>
  <inkml:trace contextRef="#ctx0" brushRef="#br1" timeOffset="387606.8104">4249 9684 460 0,'0'0'41'0,"0"5"-33"0,0-5-8 0,6 5 0 15,0 3 214-15,3 0 41 0,-9 0 8 0,6 0 1 16,3 3-166-16,0-1-34 0,-3 1-6 0,0-1-2 16,3-2-34-16,0 3-7 0,-3 0-2 0,3-4 0 15,-3-1-1-15,6-1-1 0,-4 0 0 0,1 1 0 0,-3-1-11 0,6-2 10 16,-3-3-10-16,0-6 10 0,3 1 7 0,-3 0 2 16,-3-3 0-16,3 0 0 0,0-3-10 0,0 3-1 15,3-2-8-15,-6-1 12 0,5 1-12 0,-2-1 11 16,-9 0-11-16,6 6 10 0,-3 0-1 0,-3 5 0 15,0 0 0-15,0 0 0 0,0 0 4 0,0 0 1 16,0 0 0-16,0 0 0 0,0 10-2 0,-3 4 0 16,3 1 0-16,-3 4 0 0,0 2 5 0,-3 6 1 15,12 2 0-15,-6-3 0 16,0 3-58-16,6-2-12 0,0 2-3 16</inkml:trace>
  <inkml:trace contextRef="#ctx0" brushRef="#br1" timeOffset="387992.0033">5023 9602 172 0,'0'0'8'0,"0"0"1"16,0 0-9-16,0 0 0 0,0 5 0 0,0-5 0 0,6 8 424 0,-6-3 84 16,9 3 16-16,3-3 3 0,-6-5-424 0,6 3-85 15,0-3-18-15,0 0 0 0,3 3-12 0,-3-6 0 16,2-2-1-16,4 0 0 16,-9 2-133-16,6-2-26 0,0-1-6 0</inkml:trace>
  <inkml:trace contextRef="#ctx0" brushRef="#br1" timeOffset="388205.4358">5080 9488 403 0,'0'0'36'0,"0"0"-36"0,0 0 0 0,0 5 0 15,-12 1 341-15,9 1 62 0,3 4 12 0,0-3 2 16,0 3-302-16,3-1-61 0,-3 6-12 0,3 0-2 15,0 0-32-15,3 2-8 0,-6 3 0 0,3 3 0 16,3-3-23-16,0 3-5 16,0-3-2-16,-6 3-559 0,6 3-112 0</inkml:trace>
  <inkml:trace contextRef="#ctx0" brushRef="#br1" timeOffset="388744.41">5425 9366 1850 0,'0'0'82'0,"0"0"17"0,0 0-79 0,-6-5-20 0,3 0 0 0,3-1 0 16,3 1 69-16,-3 0 11 0,6-3 1 0,0 0 1 15,0 3-53-15,3-3-10 0,0 0-3 0,3 2 0 16,0 1-16-16,0 0 0 0,3 0-11 0,-7 2 11 16,7 0-35-16,-3 3 0 0,3 0 0 0,-6 3 0 15,3 0 3-15,-6-1 0 0,0 4 0 0,0-1 0 16,-3 5 4-16,0 1 2 16,-3 5 0-16,-3 2 0 0,0 4 14 0,-3-1 2 0,0 5 1 0,0 1 0 15,-6 4 26-15,3-2 6 0,-3-2 1 0,3 2 0 0,0 0 23 0,3 0 5 16,-3-5 0-16,4-3 1 0,-1 3-12 0,6-3-2 15,0-2-1-15,0-1 0 0,6 1-30 16,-1-1-8-16,1 3 0 0,6-2 0 0,-3-3 0 0,9 0-8 16,-6 2 0-16,3-5 0 15,0-5-29-15,3 0-6 0,2 0-1 0,1-2 0 16,0-6-172-16,3-3-36 0,21-8-6 0,-13-5-2 0</inkml:trace>
  <inkml:trace contextRef="#ctx0" brushRef="#br1" timeOffset="388951.8861">5571 9689 2152 0,'0'0'48'0,"0"0"9"0,-6 5 3 0,0 1 0 0,6-6-48 0,0 0-12 0,-3 5 0 0,3-5 0 16,0 0 35-16,0 0 5 0,0 0 0 0,0 0 1 15,0 0-52-15,0 0-10 0,0 0-3 0,0 0 0 32,0 0-22-32,3-5-5 0,6-1-1 0,0 4 0 0,3-4-171 0,0-2-34 0</inkml:trace>
  <inkml:trace contextRef="#ctx0" brushRef="#br1" timeOffset="389314.4812">5988 9676 1796 0,'0'0'80'0,"0"0"16"0,0 0-77 0,0 0-19 16,0 0 0-16,0 0 0 0,0 0 61 0,6-3 9 15,-6 3 2-15,6-5 0 0,0 0-46 0,0-1-9 16,2 1-1-16,4 0-1 0,-9-1-15 0,3 4 0 15,3-4-9-15,0 6 9 0,-3-5-22 0,0 5 2 16,3 0 0-16,-6 3 0 0,-3-3 5 0,6 2 2 16,0 4 0-16,-3 2 0 0,0-3 13 0,0 3 0 15,-3-8 0-15,0 11-9 0,0-1 26 0,0 3 6 0,-3-2 1 0,0 2 0 16,3 0 20-16,-3-2 5 0,0 2 1 0,3-2 0 16,0 2-10-16,0 3-1 0,6-3-1 0,-3 3 0 15,3-3-28-15,3 0-10 0,0 1 0 0,3-4 9 31,-1 3-34-31,1-5-7 0,6-2-2 0,-3 2 0 16,3-3-117-16,0-2-23 0,12-3-5 0,-4-8-1 0</inkml:trace>
  <inkml:trace contextRef="#ctx0" brushRef="#br1" timeOffset="389949.6174">5253 9184 1209 0,'-15'8'53'0,"9"-6"12"0,0 1-52 0,3 0-13 0,3-3 0 0,-3 2 0 16,3-2 183-16,0 0 33 0,0 0 8 0,0 0 0 16,0 0-165-16,0 0-34 0,6 6-6 0,3-4-2 15,3-2-17-15,-1 0 0 0,4-2 0 0,3-4 0 16,0 4 0-16,3-4 0 0,3 1 0 0,-3 0 0 0,2 2 0 0,4-2 0 15,-3-1 0-15,3-1 0 0,-6 4 0 0,2 0-11 16,-2-2 11-16,0 0-10 0,0 2 10 0,-3-2 0 16,-3-1 0-16,3 4 0 0,-7-4 0 0,1 1 0 15,3 3 0-15,-6-4 0 0,0 4 11 0,-3-4-3 16,0 6 0-16,0-5 0 0,-6 5 14 0,0 0 2 16,0 0 1-16,0 0 0 0,3-5 9 0,-3 5 2 15,0 0 0-15,0 0 0 16,-6-6 2-16,3 1 1 0,-6 0 0 0,0 0 0 0,3 5-16 0,-6 0-3 15,3-3-1-15,-3 0 0 0,1 1-19 0,-1 2 0 16,-3 0 0-16,3-3 0 16,0 0-84-16,0 3-18 0,0 0-3 0</inkml:trace>
  <inkml:trace contextRef="#ctx0" brushRef="#br1" timeOffset="390690.7277">3645 9176 806 0,'0'0'72'0,"0"0"-58"0,0 0-14 0,0 0 0 16,0 0 178-16,0 0 33 0,0 0 6 0,0 0 2 15,0 0-123-15,0 0-24 0,0-6-4 0,0 6-2 16,0 0-21-16,0 0-4 0,9-2-1 0,0-3 0 16,0-1-19-16,-3 4-4 0,9 2-1 0,-6-3 0 15,3 0-8-15,0 3-8 0,5-2 9 0,-5 2-9 16,6 0 0-16,-3 0 0 0,0 0 0 0,6 0 0 0,-6-6 0 0,3 4 0 15,-1-1 0-15,4 0 0 0,-6-2-13 16,0 0 4-16,0 2 1 0,0-2 0 0,-3 2 8 16,-3 1 0-16,-1-1 8 0,-8 3-8 0,6 0 18 0,-6 0-1 15,0 0 0-15,0 0 0 0,0 0 31 0,6-5 5 16,-6 2 2-16,0 3 0 0,0-8-27 0,-6 5-4 16,6-2-2-16,-6 0 0 15,1-3 14-15,2 0 4 0,-6 0 0 0,3 3 0 0,-3-3-27 0,3 3-5 16,-3 2 0-16,0-2-8 0,0-3 0 0,0 2 0 15,-3 4 0-15,9-4 0 16,-9 4-113-16,3-1-17 0</inkml:trace>
  <inkml:trace contextRef="#ctx0" brushRef="#br1" timeOffset="395444.5317">1201 10671 115 0,'0'0'10'0,"0"0"-10"16,0 0 0-16,0 0 0 0,0 0 132 0,0 0 25 16,0 0 5-16,0 0 1 0,0 0-60 0,0 0-12 15,0 0-3-15,0 0 0 0,0 0-27 0,0 0-5 16,0 0-2-16,0 0 0 0,0 0-10 0,0 0-1 15,0 0-1-15,0 0 0 0,0 0-6 0,0 0 0 16,0 0-1-16,0 0 0 0,0 0-3 0,0 0-1 0,0 0 0 0,0 0 0 16,0 0-9-16,0 0-2 0,0 0 0 0,0 0 0 15,0 0-2-15,0 0-1 0,0 0 0 0,0 0 0 16,0 0-1-16,0 0 0 0,0 0 0 0,0 0 0 16,0 0-7-16,0 0-1 0,0 0-8 0,-6 5 12 15,6-5-4-15,-3 5-8 0,3 3 11 0,0 3-11 16,-2-1 0-16,2 6 0 0,2-3 0 0,-2 1 0 15,0 2 0-15,3 5 0 0,3 3 0 0,-6-3 0 16,3 3 0-16,3 2 0 0,-6 0-9 0,3 1 9 16,6 2 0-16,-6 0 0 0,3-2 0 0,-6 4 0 15,9-2 0-15,-3 1 0 0,0-1 0 0,-3-6 0 16,3 1 0-16,-3-3 0 0,6 1 0 0,-9-4-8 16,3-2 8-16,-3-3 0 0,0 0 0 0,0-2 0 15,0 0 0-15,6-3 9 0,-6-1-9 0,0-1 0 0,-6-1 12 16,6-5-4-16,0 0 0 0,-3 3-8 15,0-1 8-15,-6-4-8 0,0-1 0 0,0-2 0 0,0-6 0 0,0 3 0 16,-3-2-10-16,3-4 10 0,0-1-12 0,4-1 12 16,-10-5-12-16,3 2 12 0,0-2-23 0,3-6 3 15,0 4 1-15,6-4 0 16,-6-2-10-16,6 3-3 0,3-6 0 0,0 3 0 16,0-6 16-16,3 1 2 0,0-6 1 0,3 1 0 0,3 1 13 0,3 4 0 15,6-3 0-15,-3 3 0 0,2 2-8 0,4 3 8 16,-3 0-13-16,3 2 5 15,3 6-17-15,3 3-3 0,-7-1-1 0,1 6 0 0,0 2 18 16,-3 1 11-16,3 4-12 0,-6 1 12 0,0 2 0 0,5 3 14 0,-8 0-1 16,-3 6 0-16,0-4 8 0,3 4 2 0,-3 2 0 0,-3-1 0 15,0 4 19-15,3-3 4 16,-6 5 1-16,3 3 0 0,-12-3-12 0,12 3-3 0,-6 0 0 16,0 0 0-16,-6 2-11 0,3 1-2 0,3-3-1 0,-6 2 0 15,3 1-3-15,-6-3-1 16,0 0 0-16,6 0 0 0,-9 2-6 0,3-2 0 0,0 0-8 0,0 0 12 15,0-3-20-15,-3-2-5 0,4-4-1 0,-1-1 0 32,0-1-42-32,3 0-8 0,-3-2-1 0</inkml:trace>
  <inkml:trace contextRef="#ctx0" brushRef="#br1" timeOffset="396451.0487">1508 11110 1018 0,'0'0'45'0,"0"0"10"0,0 0-44 0,0 0-11 16,0 0 0-16,0 0 0 0,0 0 68 0,0 0 11 16,0 0 2-16,0 0 1 0,0 0-37 0,0 0-7 15,0 5-2-15,0-5 0 0,-3 5-3 0,3-5-1 16,0 0 0-16,0 8 0 0,0-2-19 0,0-6-4 15,0 0-1-15,0 0 0 0,0 0 15 0,0 0 2 16,0 0 1-16,-6 5 0 0,6-5 2 0,0 0 0 16,0 0 0-16,0 0 0 0,0 0-16 0,0 0-2 0,0 0-1 0,0 0 0 15,6 5-9-15,-6-5 0 0,0 0 0 0,0 0 0 16,0 0-9-16,9 6 9 16,-9-6-12-16,3 2 12 0,-3-2 0 0,9 8-8 0,-6-5 8 0,-3-3 0 15,0 0 0-15,9 5 0 0,-3-2 0 0,0-1 0 16,-6-2 0-16,9 0 8 0,0 3-8 0,-1 0 12 15,-5-3 0-15,6 0 0 0,-3 0 0 0,0 0 0 16,3 0-12-16,0-3 9 0,0 0-9 0,0 3 8 16,0-2-8-16,-6-1 0 0,0 0 0 0,3-2 0 15,3 2 0-15,-6-2 0 0,0 0 0 0,3 2-11 16,-6 3 11-16,0 0 0 0,-6-5 0 0,6 5 0 16,0 0 0-16,0-5 0 0,-3-1 8 0,0 1-8 15,-3 2 0-15,3-2 9 0,3 5-9 0,-9-2 0 16,6-4 8-16,-6 4-8 0,3-1 0 0,3 0 0 15,-9 1 10-15,6-1-10 0,-3 0 8 0,3 1-8 0,-3 2 12 16,0 0-4-16,1 0 0 0,5 2 0 16,-6 1 8-16,0 2 2 0,0 1 0 0,0 2 0 0,6-1-6 0,-6 1-2 15,6 3 0-15,-6 0 0 0,9 4-10 0,-6-1 0 16,0 2 0-16,6 2 8 0,-6-2-8 0,3 2 0 16,3 1 0-16,-6-1 0 0,3 1 0 15,3-3 0-15,3 0 9 0,-3-3-9 0,6 3 12 0,-3-3-1 16,3-2-1-16,0-1 0 0,0 1-10 0,3-1 10 15,3-4-10-15,0 2 10 0,0-6-27 0,3 4-6 16,-4-4-1-16,7-2 0 16,-3-2-104-16,3-1-20 0,0-5-5 0</inkml:trace>
  <inkml:trace contextRef="#ctx0" brushRef="#br1" timeOffset="396811.9357">1904 11351 1695 0,'0'0'75'0,"0"0"16"0,-9 0-73 16,3 0-18-16,0 0 0 0,6 0 0 0,-3 0 76 0,3 0 12 15,0 0 3-15,0 0 0 0,0 0-59 0,0 0-11 16,0 0-2-16,0 0-1 0,0 0-18 0,0 0 0 16,0 0-8-16,3 5 8 0,3 0-11 0,0 3 11 15,3-3-12-15,0 1 12 0,0 2-12 0,3-3 4 16,-3 0 8-16,0 1-13 15,2-1-35-15,-2 0-6 0,0-2-2 0,0-1 0 16,3-2-22-16,-3-2-5 0,-6 2-1 0,-3 0-405 16,6-3-82-16</inkml:trace>
  <inkml:trace contextRef="#ctx0" brushRef="#br1" timeOffset="397052.9305">1844 11517 172 0,'0'0'16'0,"0"0"-16"16,-3 6 0-16,0-1 0 0,-6-2 285 0,4 2 55 0,2 0 10 0,3-5 2 16,0 0-230-16,0 0-46 0,0 0-10 0,0 0-2 15,0 0-24-15,0 0-4 0,0 0-2 0,0 0 0 16,0 0-34-16,0 0 0 0,8-3 0 0,-5-4 0 16,6-1 0-16,0-3 0 0,0 0 0 15,-6 1 0-15,6-6-20 0,0 3 0 0,0-3-1 0,3 0 0 16,-3 0-12-16,0-2-3 15,3 4 0-15,0-4 0 0,-3 2-122 0,2-3-25 0</inkml:trace>
  <inkml:trace contextRef="#ctx0" brushRef="#br1" timeOffset="397435.0643">2279 11036 1267 0,'0'0'112'0,"0"0"-89"0,0 0-23 0,0 0 0 16,0 0 141-16,0 0 24 0,0 0 5 0,9 0 1 15,3 0-105-15,-3 0-21 0,3 0-4 0,2-3-1 31,-5 0-55-31,3 3-11 0,3-2-2 0,0-1-1 0,-6 1-17 0,3-1-3 0,-3 0-1 0,0 1 0 16,3 2-31-16,-3-3-7 0,-9 3 0 0</inkml:trace>
  <inkml:trace contextRef="#ctx0" brushRef="#br1" timeOffset="397729.2775">2416 11142 230 0,'0'0'10'0,"0"0"2"0,0 0-12 0,-6 5 0 15,6-5 0-15,0 0 0 0,0 0 279 0,0 0 53 16,0 0 10-16,0 0 2 0,0 0-244 0,0 0-50 16,0 0-10-16,0 0-1 0,0 0-30 0,0 0-9 0,0 0 0 15,0 0 0-15,0 0 0 0,0 0 0 0,0 0 0 0,0 8 0 16,0-8 14-16,6 5-4 0,-6-5-1 15,0 8 0-15,3-3 16 0,3 3 3 0,-3-2 1 0,6-1 0 16,0 0-16-16,-3 0-3 0,0 1-1 0,5-1 0 16,-2-5-9-16,3 3-12 0,0-3 2 0,3-3 1 31,-6 0-111-31,3 1-23 0,0-1-4 0</inkml:trace>
  <inkml:trace contextRef="#ctx0" brushRef="#br1" timeOffset="398945.2354">2958 10959 403 0,'0'0'36'0,"0"11"-36"0,0-3 0 0,6 5 0 16,-6-3 132-16,0 6 19 0,0-3 4 0,3 3 1 15,2 0-87-15,-5 3-17 0,3 2-3 0,0 0-1 16,-3 0-21-16,6 3-5 0,-3 0-1 0,3 2 0 0,-6-2 9 0,3 0 2 16,0-3 0-16,-3 0 0 0,0 0 26 0,0-2 6 15,0-6 0-15,0 3 1 0,-3-3-13 0,3-2-4 16,0-3 0-16,0-3 0 0,0-5-27 0,0 0-5 15,0 0-2-15,0 0 0 0,0 0-14 0,0 0-12 16,0 0 3-16,-3-8 0 0,3-2 0 0,0-6 0 16,-6-3 0-16,3-2 0 0,3-5 9 0,0-4 0 15,-6 4-9-15,6-6 9 0,-3 3-16 0,0-3 0 16,3 1 1-16,-5-1 0 16,5 0-13-16,0 3-4 15,5-3 0-15,-5 3 0 0,3 0-5 0,0 3-2 0,3-1 0 0,3 1 0 0,-3 2 19 0,0 0 3 16,3 0 1-16,0 6 0 0,6-1-2 0,-3 1 0 0,-3 2 0 15,6 0 0 1,0 5-8-16,-1 1-2 0,1 2 0 0,-3 0 0 0,3 3 28 0,-6 5 8 0,6-3 0 16,-6 6 0-16,0-1 16 0,0 1 3 0,0 5 1 0,-3-3 0 15,0 6 37-15,-1-1 8 0,-2 4 2 0,3-1 0 16,0 0-37-16,-6 3-7 0,3 0-2 0,-3 0 0 16,-3 2 12-16,3 1 3 0,-9-6 0 0,6 3 0 15,-2 0 0-15,2-3 0 0,-9 0 0 0,3 0 0 16,0-2-23-16,-3 0-4 0,3-1-1 0,-3 1 0 15,3-3-16-15,0-3-11 0,-9 3 2 0,3-3 0 16,7-2-128 0,-1 2-26-16,-3-2-5 0</inkml:trace>
  <inkml:trace contextRef="#ctx0" brushRef="#br1" timeOffset="399371.6547">3225 11274 1796 0,'0'0'40'0,"0"0"8"0,0 0 1 0,0 0 1 0,3 5-40 0,0 3-10 16,-3-8 0-16,6 8 0 0,-6-3 16 0,0-5 0 0,9 6 1 0,-9-1 0 16,6-2-17-16,-6-3 10 0,9 2-10 0,-3 1 8 15,-6-3-8-15,6 0 0 0,-6 0 0 0,9-3-11 16,-3 1 11-16,-3-1-10 0,3-5 10 0,-6 0-10 16,6-3 10-16,-6 1 0 0,3-1 0 0,-3-2 0 15,3 3-9-15,0-4 0 0,-3 4 0 0,0-1 0 16,0 1 9-16,0-1-8 0,0 0 8 0,-3 3-8 15,0 0 8-15,0 1 0 0,0 1 0 0,0 4 0 16,3-4 0-16,0 6 16 0,-9-2-4 0,3-1-1 16,0 0 6-16,6 3 2 0,-6 0 0 0,3 3 0 15,-3 0-8-15,0 5-2 0,-3-3 0 0,9 3 0 16,-6 0-29-16,3 2-7 16,-3 1-1-16,6 0-528 0,0-1-105 0</inkml:trace>
  <inkml:trace contextRef="#ctx0" brushRef="#br1" timeOffset="399994.2149">3490 11266 518 0,'0'0'46'0,"0"0"-37"0,0 0-9 0,0 0 0 0,0 0 260 0,0-3 51 16,-9 1 9-16,6-1 3 0,1 0-183 0,2 3-37 16,0 0-7-16,0 0-2 0,0 0-67 0,0 0-14 15,0 0-2-15,0 0-1 0,0 0-24 0,0 0-5 16,0 0-1-16,0 0 0 0,0 0 20 0,0 8 11 15,0-8-2-15,2 11 0 0,4-1-9 0,0 1 0 0,-3 0 0 0,3-1 8 16,6-2-8-16,-9 3 0 0,3-3 0 0,0-3 0 31,0 0-26-31,3 1-7 0,-9-1-2 0,0-5 0 16,0 0 4-16,0 0 1 0,0 0 0 0,9 5 0 16,-9-5-21-16,0 0-4 0,0 0-1 0,0 0-440 0,0 0-89 0</inkml:trace>
  <inkml:trace contextRef="#ctx0" brushRef="#br1" timeOffset="400205.6506">3413 11422 1429 0,'0'0'63'0,"0"0"13"0,0 0-60 0,0 0-16 0,0 0 0 0,-3-5 0 16,0-1 76-16,3-1 13 0,3-4 3 0,0 3 0 16,-3-3-66-16,6 4-13 0,-3-4-2 0,3 3-1 15,0-3-27-15,3 3-6 0,-3 1-1 0,6-1 0 16,0-3 24-16,-1 6 0 0,-2-6 0 0,0 3 0 0,9 3 16 15,-9-3 5-15,3 3 1 0,-3-3 0 16,-3-3-39-16,0 3-8 0,3 0-2 0,0-2 0 16,-3 2-145-16,3 0-28 0,8-11-7 0,-14 6-1 0</inkml:trace>
  <inkml:trace contextRef="#ctx0" brushRef="#br1" timeOffset="400797.9272">3865 11144 1512 0,'0'0'67'0,"0"0"13"0,0 0-64 0,0 0-16 0,9 0 0 0,-3 0 0 15,3 0 72-15,3-2 12 0,-3 2 1 16,0-3 1-16,0 0-51 0,3 1-11 0,-3 2-1 0,0-3-1 16,0 0-22-16,0 3 0 0,-1-2 0 0,4-1-12 15,-12 3-9-15,6 0-3 0,3 0 0 0,0 0 0 31,0 0-6-31,-3 0-2 0,-6 0 0 0,0 0 0 16,0 0-30-16,0 0-6 0,0 0-2 0</inkml:trace>
  <inkml:trace contextRef="#ctx0" brushRef="#br1" timeOffset="401049.765">3916 10983 1422 0,'0'0'63'0,"0"0"13"0,0 0-61 0,0 0-15 0,0 0 0 0,0 0 0 0,0 0 59 16,0 0 9-16,0 0 1 0,3 8 1 0,-3-8-48 0,6 5-10 16,-6-5-1-16,0 8-1 0,3 0-2 0,0 0-8 15,-3 2 12-15,3 1-4 0,0-3 31 0,0 5 5 16,3 0 2-16,-6 1 0 16,0 4 3-16,3-2 1 0,0 0 0 0,-3 0 0 0,0 2-34 0,0 1-6 15,3-3-2-15,-3 2 0 16,0-2-40-16,3 0-8 0,0-3-1 0,3 0-855 0</inkml:trace>
  <inkml:trace contextRef="#ctx0" brushRef="#br1" timeOffset="405829.1936">4249 11250 1429 0,'0'0'63'16,"0"0"13"-16,0 5-60 0,-6-2-16 0,1 2 0 0,5-5 0 15,0 0 69-15,0 0 11 0,0 0 3 0,0 0 0 16,0 0-47-16,0 0-8 0,0 0-3 0,0 0 0 16,0 0-13-16,0 0-4 0,0 0 0 0,0 0 0 15,5-5-8-15,1 0 0 0,-3-1 9 0,3 1-9 0,6 0 10 0,-6 0-2 16,3-3-8-16,6 0 12 0,-6 0-12 0,6 0 11 15,3 0-11-15,0-3 10 0,-1 1-10 0,1-1 0 16,0-2 0-16,0 0 0 0,3-1 0 0,0-4-9 16,-6 5 9-16,-1-3-13 0,1 0-3 0,0 0-1 15,0-2 0-15,-6 2 0 16,3 0-16-16,-3-3-3 0,-3 1-1 0,0 2 0 0,0 0 13 0,-3 0 4 16,-3 0 0-16,0 3 0 0,0 0 20 0,-3 0 0 15,3-1-9-15,-6 4 9 0,3 2 12 0,-3 0 7 16,3 3 1-16,0-3 0 0,-9 2 16 0,6 1 4 15,-3 2 1-15,6 1 0 0,-9-4-21 0,3 4-4 16,-6 2 0-16,9 0-1 0,-3 5 4 0,-5-2 1 16,2 2 0-16,0 6 0 0,0-1 0 0,-6 3 1 0,0 1 0 0,3 4 0 15,0-2-21-15,1 5 0 0,2-2 0 0,0 5 0 16,3-1 0-16,0 4 9 0,3-3-9 16,3 2 10-16,0 1 6 0,0-1 0 0,6 3 1 0,0-2 0 15,0-1-5-15,3 1-2 0,0-1 0 0,3 0 0 16,0 1 5-16,0-6 1 0,2-2 0 0,1-4 0 15,3 1 0-15,0-5 1 0,0 0 0 0,6-4 0 16,0-4-17-16,0 0 0 0,-4-6 0 0,4 0 0 31,0-2-142-31,-3-3-29 0,-3-5-5 0</inkml:trace>
  <inkml:trace contextRef="#ctx0" brushRef="#br1" timeOffset="406243.2009">4696 11409 864 0,'0'0'38'0,"0"0"8"0,0 0-37 0,0 0-9 15,-6 5 0-15,6-5 0 0,0 0 225 0,0 0 43 16,0 0 9-16,0 0 2 0,0 0-191 0,0 0-37 16,6-5-8-16,-3-3-2 0,-3 0-33 0,3-3-8 0,3 1 0 0,-3-3 0 31,3-1-21-31,-3 1-7 0,3 0 0 0,-3-3-1 0,0 3 17 0,3 0 3 0,-3-1 1 0,2 4 0 16,-2 2 8-16,0-3 0 0,-3 6 0 0,3 0-8 15,-3 5 8-15,0 0 8 0,0 0-8 0,0 0 11 16,0 0-11-16,0 0 0 0,0 0 0 0,0 0-11 15,0 0 11-15,0 0 14 0,0 8-3 0,0 2-1 16,0 1 16-16,3 2 3 0,0 0 1 0,-3 0 0 16,3 3-18-16,0 0-4 0,0-3-8 0,3 3 12 15,-6-2 1-15,0 1 0 0,0-1 0 0,3-4 0 16,0 3-13-16,0-2-16 0,0-3 3 0,0 0-602 16,-3-8-120-16</inkml:trace>
  <inkml:trace contextRef="#ctx0" brushRef="#br1">5369 11062 230 0,'0'0'10'0,"0"0"2"0,0 0-12 0,0 0 0 15,-6 0 0-15,6 0 0 0,-6-2 204 0,6 2 39 0,-3-6 7 0,3 6 2 16,-6-5-153-16,3 2-31 0,0-2-5 0,0 0-2 15,3 5-5-15,-6-3 0 0,3 0-1 16,-3-2 0-16,0 3-13 0,0-4-2 0,0 4-1 0,3-1 0 16,3 3-5-16,-6-3-1 0,-3 1 0 0,3-1 0 15,0 3-13-15,0 0-4 0,-3 0 0 0,3 0 0 16,-2 0-3-16,2 3-1 0,-3-1 0 0,0 1 0 16,0 2-1-16,0-2-1 0,0 2 0 0,0 0 0 15,0 1 2-15,0 2 0 0,0-3 0 0,0 3 0 16,0 0-12-16,0 0 10 0,3 0-10 0,-2 2 10 15,-1 1-10-15,3 0 0 0,3-1 0 0,-6 3 0 16,3 1 0-16,0-1 0 0,0 3 8 0</inkml:trace>
  <inkml:trace contextRef="#ctx0" brushRef="#br1" timeOffset="409028.7891">5455 11179 921 0,'0'0'40'0,"0"0"10"0,0 0-40 0,0 0-10 0,0 0 0 0,0 0 0 16,0-6 123-16,0 1 22 0,0 0 5 0,6-1 1 0,-3-1-125 0,9-1-26 16,-6 0 0-16,3 2 0 0,0-2 18 0,-1-2 10 15,4 2 3-15,-3 0 0 16,3 3-49-16,-3-3-10 0,0 2-1 0,3-1-1 0,-3 1 30 0,3 1 0 16,-6 2 0-16,3 1 0 0,-3 2-16 0,-6 0 4 15,0 0 0-15,9 0 0 0,-3 2 12 0,-6-2 0 16,0 0 0-16,6 3 0 0,-6-3 0 0,5 8 0 15,1-3 0-15,-6-5 10 0,3 8 9 0,0 0 1 16,0 0 1-16,0 0 0 0,0 3 3 0,0-1 1 16,3 1 0-16,3 2 0 0,-6 0-25 0,6 3 0 15,0 0 0-15,0 2 0 0,0 1 0 0,3-3 0 16,0 5 0-16,3-3 0 0,-4-2 0 0,1 0 0 16,3-3 0-16,-3-2 0 0,0-3 24 0,0 0 7 0,-6 0 1 0,3-3 0 15,3-5 0-15,0 0 1 0,0 0 0 0,-9-5 0 16,2 0-13-16,4-1-4 15,-6-4 0-15,3-4 0 0,-6 1-16 0,3-5 0 0,3-3 0 0,-3 2-9 16,-3-5-7-16,0 3 0 0,0-3-1 0,0 0 0 31,-3 3-14-31,0-3-2 0,0 6-1 0,0-3 0 0,0 2 20 0,0 1 4 0,-3-3 1 0,3 5 0 16,0 2 19-16,1 1 4 0,-4 0 1 0,0 2 0 16,3 1 9-16,0 2 1 0,0 0 1 0,0 3 0 15,0-1-14-15,0 4-4 0,0 2 0 0,3 0 0 16,0 0 3-16,-6 5 0 0,3 0 0 0,-3 6 0 15,3 2-2-15,0 3 0 0,0 0 0 0,-3 5 0 16,0 3 0-16,3 0 0 0,-3 2 0 0,3 3 0 16,-3 3 5-16,3 2 1 0,0 3 0 0,3 3 0 0,-3 0 11 0,3 2 2 15,0 0 1-15,3-2 0 0,3-3-15 16,-3-2-3-16,3-1-1 0,0-5 0 0,0-2-10 16,3-4 0-16,-3-1 0 0,0-1 0 15,0-8-104-15,3 0-12 0,-3-5-4 0,3-3 0 0</inkml:trace>
  <inkml:trace contextRef="#ctx0" brushRef="#br1" timeOffset="409402.4414">6092 11367 1443 0,'0'0'64'0,"0"0"13"0,9 2-61 0,-3-2-16 0,3 0 0 0,-3 0 0 16,3 0 88-16,0-2 14 0,-1-4 3 0,-2 4 1 16,3-1-55-16,0-2-11 0,-3-1-3 0,3-2 0 15,-3 0-22-15,0-2-5 0,3-3-1 0,-3-1 0 16,0 1-9-16,-3 0 0 0,3 2 0 0,0 1 0 15,0-1 0-15,-3 3 0 0,-3 0 0 0,0 8 0 16,0 0 0-16,0 0 0 0,0 0 0 0,0 0 0 16,0 0 0-16,0 0 0 0,0 0 12 0,6 8-4 15,0 0 9-15,-3 3 2 0,3 2 0 0,-3 3 0 0,2 0-4 0,-2 2-1 16,3 1 0-16,-3-1 0 0,0 1-14 16,0-1 8-16,0 1-8 0,0-3 0 0,0 0 0 0,3-3-12 15,-6 0 1-15,0 0 0 16,0-2-145-16,0 0-28 0</inkml:trace>
  <inkml:trace contextRef="#ctx0" brushRef="#br1" timeOffset="410428.7027">5080 11216 756 0,'0'0'33'0,"0"0"7"15,0 0-32-15,0 0-8 0,0 0 0 0,0 0 0 0,0 0 54 0,0 0 9 16,-6-3 1-16,6 3 1 0,0 0-26 0,0 0-6 16,-9 0-1-16,9 0 0 0,-6-3-19 0,6 3-4 15,0 0-1-15,0 0 0 0,-6 0 7 0,6 0 1 0,0 0 0 16,0 0 0-16,0 0 19 0,0 0 4 0,0 0 1 0,0 8 0 15,0 0-7-15,0-2-1 16,0 2 0-16,0 2 0 0,3-2-1 0,0 0-1 0,0 3 0 0,0-4 0 16,3 7-22-16,-3-6-8 0,3 2 0 0,-3-2 0 15,3 0 29-15,0 0 0 0,0 0 0 16,0 3 0-16,3-3 26 0,0-3 5 0,-1 3 0 0,1-3 1 16,0 0-18-16,-3 1-4 0,6-4-1 0,-3 1 0 15,0-3-26-15,0 0-12 0,3 0 10 0,-3-3-10 16,0 1 0-16,3-1-8 0,-3-2-1 0,-1 2 0 15,1-2-35-15,-3-1-6 16,0 1-2-16,0-3-790 0</inkml:trace>
  <inkml:trace contextRef="#ctx0" brushRef="#br1" timeOffset="411359.9569">6577 11176 864 0,'0'0'76'16,"0"0"-60"-16,0 0-16 0,0 0 0 16,3 5 216-16,0 1 41 0,-3-6 8 0,3 5 2 0,-3-5-170 0,9 3-33 15,-3-3-8-15,3 0 0 0,-3 0-36 0,3-3-8 16,0 3 0-16,3-3-1 0,-1 1-11 0,4-4 0 15,-3 4 0-15,3-4 0 0,3 4 0 0,-3-1 0 16,0 0 0-16,0-2 0 0,0 5-23 0,-4-3 0 16,1 1 0-16,-3-1 0 15,-9 3-14-15,9 0-3 0,0-2-1 0,-9 2 0 16,0 0-108-16,0 0-22 0,0 0-4 0,0 0-1 0</inkml:trace>
  <inkml:trace contextRef="#ctx0" brushRef="#br1" timeOffset="411631.2324">6705 10922 518 0,'0'0'46'0,"-6"3"-37"0,0-1-9 0,0 4 0 16,-3-4 156-16,3 1 30 0,0 2 6 0,3 0 0 15,3-5-139-15,-6 3-28 0,6-3-5 0,-3 5-2 16,-2 3-3-16,5-8-1 0,-3 6 0 0,3 2 0 15,0-8 39-15,0 8 8 0,0 2 2 0,0-2 0 16,3 3 22-16,-3-1 5 0,2 1 1 0,1 2 0 16,-3-2-23-16,3 2-5 0,-3 0-1 0,0 3 0 15,3-3-30-15,0 3-7 0,0 0-1 0,-3-3 0 16,3 0-24-16,3 1 0 0,-3-4 0 0,0 3 0 16,3 1-26-16,-3-4-10 15,3 1-3-15,-3 2-587 0,3-5-118 0</inkml:trace>
  <inkml:trace contextRef="#ctx0" brushRef="#br1" timeOffset="412714.6809">7137 11261 864 0,'0'0'76'0,"0"0"-60"0,3 8-16 0,-3-8 0 15,0 0 172-15,0 0 32 0,3 5 7 0,3-2 1 0,3-3-132 0,-4 0-27 16,-2 0-5-16,9-3 0 15,3 0-33-15,-3-5-7 0,-6 3 0 0,0-3-8 0,6 0 11 0,-3-2-11 16,-6-1 10-16,0-2-10 0,9 0 10 0,-6-1-10 16,0-2 10-16,-3 1-10 0,0-1 17 0,3-3-2 15,2 1-1-15,-5-4 0 0,-6 1-14 0,6-3 11 16,6 1-11-16,-3-1 10 0,-9-3-10 0,3 4-9 16,3-4 9-16,0 3-13 0,-6 1-1 0,3 4 0 15,-3 0 0-15,3 1 0 0,3 2 14 0,-3 3-11 16,-9 5 11-16,6-3-10 0,3 6 10 0,0-3 16 15,-8 3-4-15,8 5-1 0,0 0 25 0,0 0 6 16,-9 0 1-16,3 0 0 0,6 0-19 0,-6 5-3 16,-3 0-1-16,0 3 0 0,0 0-6 0,3 3-2 15,3-1 0-15,-3 6 0 0,-3 0-12 0,3 5 0 16,6 1 0-16,0-1 0 0,-3 2 10 0,3 1-10 0,3 3 10 0,3-1-10 16,-3 1 27-16,0-1-1 0,-6 3 0 0,9-2 0 15,6 2-14-15,-6-3-4 0,-3 1 0 0,3-1 0 16,12-2-8-16,-9-3 0 0,-3 0 0 0,-1-2 0 15,10-3 0-15,-3-3 8 0,-3-2-8 0,0-4 0 32,0 1-30-32,0-2-11 0,3-6-3 0,-6 0 0 0,-6 0-133 15,9-6-27-15,6-2-6 0,-3 1-1 0</inkml:trace>
  <inkml:trace contextRef="#ctx0" brushRef="#br1" timeOffset="413130.1992">7539 11176 1152 0,'-6'0'102'0,"6"0"-82"16,0 0-20-16,0 0 0 0,0 0 144 0,0 0 25 15,8-3 5-15,1 1 1 0,3-4-119 0,-6 4-24 0,-6 2-5 0,12-6-1 16,3 4-26-16,-3-1 0 0,-12 3 0 0,0 0 0 16,9-2 0-16,-9 2-14 15,0 0 2-15,0 0 0 0,0 0 4 0,9 7 8 0,-6 1-13 0,-3 3 5 16,-6 0 8-16,6 2 16 0,0 3-4 0,-3 0-1 15,-9-3 8-15,6 5 1 0,6-2 1 0,-3 3 0 16,-6-3 23-16,3-1 4 0,3 1 0 0,3 0 1 16,0-3-9-16,0 1-3 0,0-1 0 0,0-3 0 15,6 1-24-15,0-3-5 0,-6-8 0 0,6 5-8 16,3 3-14 0,-3 0-10-16,-6-8-1 0,0 0-1 0,6 3-113 0,3-1-22 0,-9-2-5 15</inkml:trace>
  <inkml:trace contextRef="#ctx0" brushRef="#br1" timeOffset="415092.4348">8274 11001 853 0,'0'0'37'0,"0"0"9"0,0 0-37 0,0 0-9 0,-6-2 0 0,6 2 0 15,0 0 32-15,0 0 5 0,-6-3 1 0,3-2 0 16,3 0-30-16,3 2-8 0,3-2 0 0,-3-3 0 16,3 2 0-16,-3-2 0 0,6 3 0 0,-3-3 0 15,-3 0 27-15,2 0 4 0,4 0 1 0,-3 0 0 16,3 3-20-16,-3 0-3 0,0 0-1 0,3-1 0 15,-3 1 13-15,0 0 3 0,0 2 0 0,0 0 0 16,3 3 22-16,-3-2 5 0,-6 2 1 0,6 0 0 16,0 2-8-16,-6-2-2 0,6 3 0 0,0 2 0 15,-3 1-19-15,3 2-4 0,-3-1-1 0,0 1 0 0,0 3-7 0,-1 0-2 16,1-1 0-16,-3 1 0 0,0 2-9 0,3-2 8 16,0-1-8-16,0-2 8 0,0 3 5 15,0-1 1-15,0 3 0 0,0 1 0 0,3-4 17 16,-3 4 3-16,3-1 1 0,3 3 0 0,-3-3-7 0,3 3-2 15,0 0 0-15,0-1 0 0,0-1-17 0,0 2-9 16,-3-3 10-16,0-3-10 0,3 1 0 0,-1-3 0 16,-2-3-11-16,0 1 11 0,-6-6-15 0,0 0 5 15,6 2 1-15,-6-2 0 0,0 0 9 0,6-2 0 16,3-4-9-16,-6 1 9 0,3-3-8 0,-3 0 8 16,0-3-10-16,0 1 10 0,0-1-11 0,0-2 11 15,0 0-12-15,0 0 12 0,-3-3-14 0,3 0 4 16,3 0 1-16,-3 0 0 0,-3 0 9 0,3 0 0 0,-3-2 0 0,0 2 0 15,0 0 0-15,0 3 0 0,0-3 0 16,0 3 0-16,-3 0 0 0,0-1 17 16,0 4-2-16,-3-1-1 0,3 1 8 0,0-1 2 0,-3 6 0 0,3-1 0 15,3 1 4-15,0 5 0 0,-3-5 1 0,3 5 0 16,-9 0-29-16,3 0 0 0,0 2 0 0,3 4 0 16,-6-1 0-16,3 6 0 0,3-1 0 0,-3 6 0 15,1 0 0-15,-1 0 0 0,3 2 0 0,-3 4 0 16,6-1 9-16,-3 2-9 0,3 1 8 0,-3 3-8 15,3-1 18-15,3 3-2 0,-3 0 0 0,3 1 0 16,-3 1 5-16,3-2 1 0,0 3 0 0,0-3 0 16,0-2-22-16,0-1 0 0,-3-2-10 0,0-3 10 15,-3-2-121-15,3-3-18 16,0-1-3-16</inkml:trace>
  <inkml:trace contextRef="#ctx0" brushRef="#br1" timeOffset="418224.1609">7976 10901 864 0,'-9'0'76'0,"6"2"-60"16,3-2-16-16,0 0 0 0,0 0 112 0,0 0 20 16,0 0 4-16,0 0 1 0,0 0-57 0,0 0-11 0,0 0-2 0,9-5-1 15,0 0-34-15,-3 0-6 0,-3-3-2 0,0 2 0 16,3-2 4-16,0 3 0 0,-3-3 0 0,-3 3 0 16,6-3 16-16,-3 3 4 0,0-1 1 0,-6 1 0 15,-3 0-4-15,3 0-1 0,3 5 0 0,0 0 0 16,-6-3-12-16,0-2-2 0,6 5-1 0,0 0 0 15,-9 0-10-15,3 0-3 0,0 0 0 0,0 2 0 16,0 4-16-16,0 1 0 0,-3-1 0 0,3 4 0 16,0 1 0-16,0-3 0 0,-3 2 0 0,1 1 0 15,5 0 8-15,-3 2-8 0,-6 0 9 0,3 0-9 16,6 1 11-16,-6-1-11 0,0 0 12 0,-3 0-12 16,3 0 9-16,0 1-9 0,6-1 0 0,-6 3 9 15,0-3-9-15,3 0 0 0,9 0 0 0,-3 1 0 0,-3-1 8 16,6-2-8-16,0-1 0 0,3 3 8 15,3-2-8-15,0-1 0 0,0 1 0 0,6 0 0 0,3-3-10 16,-3-3-1-16,-3-2 0 0,5 2 0 16,7 0-34-16,-3-2-7 0,-12-1-2 0,6 1-595 15,6-3-119-15</inkml:trace>
  <inkml:trace contextRef="#ctx0" brushRef="#br1" timeOffset="423775.7408">8732 11377 172 0,'0'0'16'0,"0"0"-16"0,0 0 0 0,0 0 0 16,0 0 269-16,0 0 51 0,-6-3 11 0,6 3 1 16,0 0-216-16,0 0-43 0,0 0-9 0,0 0-1 15,-3-2-32-15,3 2-7 0,0 0 0 0,0 0-1 16,-3-5 25-16,3 5 4 0,0 0 2 0,0-6 0 0,-3 1-5 0,3-3-1 15,0 3 0-15,0-3 0 0,0 2-22 0,3-1-5 16,0-1-1-16,3-3 0 0,0 0-20 0,-3-2 0 16,6 0 0-16,-3 0 0 0,3 0 0 15,0-1 0-15,0 4-9 0,0-1 9 0,-3 3-16 0,3 0 0 16,-1 0 1-16,1 0 0 0,-3 3 0 0,0 2 0 16,-3 1 0-16,-3 2 0 0,0 0 15 0,6 5 0 15,0 0 0-15,-6 3 0 0,3 3 0 0,-6 2 16 16,3 3-3-16,0 0-1 0,-3 5 0 0,0-2-1 15,3-1 0-15,-3 1 0 0,0-1 9 0,3 1 3 16,-3-3 0-16,-3-1 0 0,6-1 9 0,-3-1 3 16,0-3 0-16,3 1 0 0,-3-3-3 0,3-3-1 15,0 3 0-15,0-8 0 0,0 0-15 0,0 0-2 0,0 0-1 16,0 0 0-16,0 0-13 0,6 3 0 0,0 2 0 0,0-2 0 31,-3 2-31-31,6-2-5 0,-3-1-2 0,0 1 0 16,0 2-110-16,3-2-21 0,-3 2-5 0,0 1-674 0</inkml:trace>
  <inkml:trace contextRef="#ctx0" brushRef="#br1" timeOffset="438449.4869">1219 11959 345 0,'0'0'15'0,"0"0"4"0,0 0-19 0,0 0 0 0,0 0 0 0,0 0 0 16,-6-5 167-16,6 0 29 0,0-1 7 0,0 6 1 16,-3-2-129-16,3-1-26 0,0 3-5 0,0 0 0 15,0 0 0-15,0 0 0 0,-9-3 0 0,9 3 0 16,0 0 2-16,0 0 1 0,0 0 0 0,0 0 0 15,0 8-11-15,-6 0-3 0,3 0 0 0,1 3 0 16,2 2-19-16,0 0-4 0,0 0-1 0,0 3 0 16,2 3-9-16,1-1 0 0,3 6 0 0,-6-3 0 15,0 3 0-15,3-3 0 0,3 3 0 0,3-3 0 16,-9-2 0-16,3 2 0 0,0 0 0 0,-3-2 0 0,0-3 20 16,0-1 1-16,6-4 1 0,-6 2 0 0,0 0 2 0,0-2 1 15,-6-3 0-15,6 0 0 16,0-3-1-16,0-5-1 0,0 0 0 0,0 0 0 0,0 0-23 0,0 0 8 15,0 0-8-15,0 0 0 0,0 0 0 0,-3-8-16 16,0 0 2-16,-3-5 1 0,3-3-9 0,3-2-2 16,0-3 0-16,0-3 0 15,0-3-6-15,0 1-2 0,3-1 0 0,6-2 0 16,-9 0-7-16,3 3-1 0,3-3-1 0,-3-1 0 16,3 4 1-16,-3 2 1 0,6 0 0 0,-6 3 0 0,6 0 20 0,0 0 4 15,-6 2 1-15,3 4 0 0,3 1 14 0,3 4-12 0,-3 2 12 0,-4 0-12 16,10 5 12-16,-3 1 0 15,0 2 0-15,6 2 0 0,-6 1-9 0,6-1 1 16,-6 6 0-16,0-2 0 16,3 2-21-16,-10-3-4 0,4 3-1 0,0 0 0 0,-6 2 56 0,3-2 11 0,-3 0 3 0,3 3 0 15,-6-3 25-15,0 2 6 0,0 1 1 16,-6 2 0-16,3 0-22 0,-3 1-4 0,0-1-1 0,-3 0 0 16,-2 0-15-16,2 3-3 0,-6 0-1 0,0 0 0 15,-3 2-1-15,6-2 0 0,-9 0 0 0,3 0 0 16,6-3-9-16,-5 1-1 0,5-4-1 0,0 1 0 15,0-1-10-15,-3-2 0 0,3 0 0 0,3-3 0 32,0 1-27-32,6-1-7 0,3-5-2 0,0 0-784 0</inkml:trace>
  <inkml:trace contextRef="#ctx0" brushRef="#br1" timeOffset="439181.7475">1505 12353 766 0,'0'0'34'0,"0"0"7"0,0 0-33 0,-6-2-8 0,6-1 0 0,-3 0 0 15,0 1 50-15,3-1 8 0,0 3 2 0,0 0 0 16,0 0-12-16,-6-5-1 0,3 0-1 0,3 5 0 16,0 0-21-16,0 0-4 0,-6-3-1 0,6 3 0 15,0 0 28-15,0 0 4 0,0 0 2 0,0 0 0 16,0 0-37-16,0 0-7 0,0 0-2 0,0 0 0 16,0 0-8-16,0 0 0 0,0 0 0 0,0 0 8 0,0 0-8 0,0 0 0 15,9 5 0-15,-3 1 0 16,6-1 0-16,-3 0 0 0,3 0 0 0,-3-2 0 15,3 2 0-15,6 1 8 0,-7-4-8 0,1 4 8 0,0-6-8 16,3 5 0-16,-3-5 0 0,0 0-11 0,6-3 1 0,-9 1 0 16,-3-1 0-16,3 0 0 0,0-2 10 0,-1 2 0 15,1-5 0-15,-6 6 0 0,3-6 0 0,-6 3 0 16,0-3 0-16,-6 0 0 0,3 0 9 0,3 0-9 16,-6 0 12-16,3 3-12 0,1-3 8 0,-7 2-8 15,3-2 0-15,3 3 0 0,-9 0 0 0,6 0 0 16,3-1 0-16,-6 4 0 0,0 2 16 0,6 0-4 15,-6 0-1-15,0 2 0 0,0-2 8 0,0 6 1 16,3-1 1-16,-9 3 0 0,7 0 3 0,-4 2 1 0,0-2 0 16,0 5 0-16,3-2-1 0,-9 2 0 0,9 0 0 0,-3 1 0 15,3-1 14-15,0-2 2 16,3 2 1-16,-3 0 0 0,3 0 6 0,3 3 1 0,3 0 0 0,-2 2 0 16,2-2-25-16,2 0-5 0,7-3-1 0,-6 3 0 15,3-2-17-15,0-1 0 0,3 0 0 0,6-2 0 16,-9-1 0-16,9-5-17 0,-3 1 1 0,0-1 1 15,0-2-108 1,3-1-21-16,-4-4-5 0</inkml:trace>
  <inkml:trace contextRef="#ctx0" brushRef="#br1" timeOffset="439932.3611">1901 12335 518 0,'0'0'46'0,"0"0"-37"0,-9 5-9 0,6 0 0 16,3-5 208-16,-6 6 39 0,6 2 8 0,-3 0 1 16,-3 2-177-16,6-2-36 0,0 3-7 0,0-1-2 15,0 1-34-15,0-1 0 0,0 4 0 0,6-1 0 16,-6 0 0-16,3 0 0 0,3 1 0 0,-3-4 0 16,6 3 0-16,0 1-14 0,0-4 4 0,-6 1 1 15,6-3 9-15,0 0 0 0,3 0 0 0,-10-3 0 0,7-2 0 0,-3-1 0 16,6-4 0-16,-3-1 0 0,-6-2 0 0,6-1-12 15,0 1 2-15,-6-3 0 0,3 0 10 0,-3-2-12 16,6 2 12-16,-6-3-12 0,3-2 12 16,-6 2 0-16,0 1 0 0,0-1 0 0,3 1 17 0,-3-1 6 15,-3 3 1-15,3-3 0 0,3 6-24 0,-3-3 9 16,0 3-9-16,0 0 0 0,0-1 16 0,0 6-3 16,0 0-1-16,0 0 0 0,0 0-12 0,0 0 0 15,0 0 0-15,9 6-10 0,0 2 0 0,-6-1 0 16,3 4 0-16,0 0 0 0,-1-1 10 0,4 3-10 15,-6-2 10-15,0 2-10 0,3 1 18 0,-6 1 4 16,3-1 1-16,3-1 0 0,-12-3 35 0,6 4 6 16,-3 2 2-16,-3-3 0 0,3 0 12 0,0 3 2 15,-6 0 1-15,1 0 0 0,5-1-18 0,-6 1-3 0,-6 0-1 16,9-3 0-16,-3 1-18 0,-3-1-4 0,3 0-1 0,0-2 0 16,0-3-12-16,0 2-2 0,0-2-1 0,3 0 0 15,-3 0-11-15,1 0 0 0,-1 0 0 16,0-3 0-1,0-2-28-15,3 0 0 0,-3-3-1 0,0 0 0 16,3-3-83-16,0-5-16 0,6 0-3 0,-6-5-737 0</inkml:trace>
  <inkml:trace contextRef="#ctx0" brushRef="#br1" timeOffset="440709.2839">2368 12261 748 0,'0'0'67'0,"0"0"-54"0,-3-5-13 0,3 5 0 15,0-6 149-15,-6 4 27 0,3-4 6 0,3 6 1 16,0 0-93-16,0-5-18 0,-6 2-4 0,6 3-1 16,0 0-11-16,0 0-3 0,0 0 0 0,0 0 0 15,0 0 10-15,0 0 1 0,0 0 1 0,0 0 0 16,0 0-28-16,0 0-5 0,0 0-2 0,0 0 0 16,0 0-30-16,9 0 0 0,3 0 0 0,3 3 0 15,-6 0 8-15,3-1-8 0,0-2 0 0,6 0 9 16,-6 0-9-16,5 0 0 0,-8-2-12 0,6-1 12 31,3 3-34-31,-9-3 1 0,3 3 0 0,0-2 0 0,0-1-23 0,3 0-4 0,-9 3 0 0,0 0-1 16,2-2-5-16,-8 2-1 0,0 0 0 0,0 0 0 15,0 0-22-15,3 0-5 0,3-3-1 0,-6 3 0 16,0 0 7-16,0 0 2 0,0 0 0 0,0 0 0 16,0 0 7-16,0 0 2 0,0 0 0 0,0 0 0 15,0 0 14-15,-9 0 3 0,4-3 1 0,2 6 0 16,-6 2 21-16,6-2 4 0,-6 5 1 0,-3-3 0 0,3 3 24 0,-6 3 9 15,3 2 0-15,-3-2-9 0,6 2 21 0,-9-3 4 16,7 4 0-16,-1-4 1 0,3 1 123 0,0-1 24 16,0-2 4-16,0-2 2 0,6 2-10 0,-9-3-1 15,12 0-1-15,-9-2 0 0,9-1-81 0,0-2-16 0,0 0-3 0,0 0-1 16,0 0-13-16,0 0-2 0,0 0-1 0,0 0 0 16,0 0-20-16,0 0-4 0,0 0-1 0,0 0 0 15,0 0-16-15,0 0 0 0,9 0 0 0,-3 0 0 16,3 0 0-16,0 0 0 0,-3 3 0 0,6-3-9 31,-3 0-14-31,3 0-2 0,-4 0-1 0,1 0 0 16,3 0-32-16,-3 0-6 0,3 0-2 0,-3-3-697 0</inkml:trace>
  <inkml:trace contextRef="#ctx0" brushRef="#br1" timeOffset="441670.1861">3044 12229 1782 0,'0'0'39'0,"0"0"8"0,0 0 1 0,0 0 3 0,0 0-41 0,0 0-10 15,0 0 0-15,0 5 0 0,-9 1 15 0,9-6 1 16,0 5 0-16,0 0 0 0,0 3-16 0,0 3 0 15,0-3 0-15,0 2 0 0,3 1 0 0,-3 5-10 16,0-3 10-16,6 3-8 0,-6 0 8 0,0 0 0 16,0 2 0-16,0-2 0 0,3 2 0 0,-3 1 8 15,-3-3-8-15,3 0 11 0,0-3-11 0,-6 0 0 0,6-2 0 16,-3-3 8-16,-3 2 4 0,6-4 0 0,0-6 0 0,0 0 0 16,0 0 5-16,0 0 2 0,0 0 0 0,-6 0 0 15,0-6 6-15,3-2 2 0,-3 0 0 0,3-2 0 16,0-6-27-16,0 3-11 0,0-6 1 0,3 1 0 15,3-1 10-15,-3-2 0 0,-3 0 0 0,3 2 0 32,3-2-28-32,0-3-8 0,0 3 0 0,0-3-1 0,3 1 18 0,-3-1 4 0,3-3 1 0,-3 6 0 15,6-3 14-15,0 3-11 0,-3 0 11 0,3 2-10 32,0 1-17-32,3 2-3 0,3 0-1 0,-7 3 0 0,7 2-1 15,3 3-1-15,-6 1 0 0,6 1 0 0,-6 1 5 0,6 2 0 16,-9 3 1-16,6-2 0 0,-4 2 15 0,4 2 4 0,-6-2 0 0,3 3 0 15,-3 0 33-15,3-1 7 0,-9 1 2 0,3 0 0 0,3 2 17 16,-9-5 3-16,0 0 1 0,3 5 0 0,0 0 0 0,3 1 0 16,-6 2 0-16,0 0 0 0,0-1-23 0,-6 1-4 15,3 3 0-15,-3 0-1 0,0-1-5 0,-3 1-1 16,0 2 0-16,0 0 0 0,-3 0-9 0,0-2-1 16,3 2-1-16,-3-2 0 0,4 2-10 15,-4-2 0-15,3-3-12 0,0 2 12 16,-3 1-44-16,3-3 0 0,0 2-1 0,3-2 0 15,0-2-101-15,0-1-20 0,3 3-4 0,3-8-1 0</inkml:trace>
  <inkml:trace contextRef="#ctx0" brushRef="#br1" timeOffset="442309.2968">3300 12441 918 0,'0'0'40'0,"0"0"9"0,0 0-39 0,0 0-10 16,0 0 0-16,0 0 0 0,0 0 53 0,0 0 9 16,-3-3 2-16,-3 0 0 0,6 3-36 0,-3-2-6 15,-3 2-2-15,6 0 0 0,0 0 36 0,0 0 6 16,-6-3 2-16,6 3 0 0,-6 0 0 0,6 0 0 15,-3 0 0-15,-3 0 0 0,0 0-8 0,6 0-2 16,0 0 0-16,0 0 0 0,0 0-34 0,0 0-8 16,0 0 0-16,0 0-1 0,0 0-11 0,0 0 0 15,-3 5 0-15,3-5 0 0,0 8 0 0,3 0 0 16,-3 3 0-16,6-1 0 0,0 1 0 0,0 0 0 16,3-1-9-16,0 3 9 0,0-2 0 0,0 0 0 0,3-1 0 15,-6-2 0-15,6-3 0 0,-3 3 0 16,-4-5 0-16,4 0 0 0,0 2 0 0,-3-5 0 0,6 3 8 15,-12-3-8-15,3-6 0 0,6 4 0 0,-3-4 0 0,6 1-10 16,-12-3 10-16,6 0-10 0,-3 3 10 0,0-3-10 16,-3-3 10-16,0 3 0 0,0-2 0 0,0-1 0 15,0 3 0-15,-3-2 0 0,-3 2 8 0,3-3-8 16,3 3 0-16,-6 0 9 0,-3 0-9 0,3 0 0 16,6 1 0-16,-9 1 0 0,9 1 0 0,-12 0 0 15,6-1 0-15,3 1 0 0,-6 2-15 0,3 3 5 16,1 0-10-16,5 0-1 0,0 0-1 0,-6 3 0 15,3-3-28 1,3 0-6-16,0 0 0 0,-6 5-1 0</inkml:trace>
  <inkml:trace contextRef="#ctx0" brushRef="#br1" timeOffset="442934.6887">3541 12406 1267 0,'0'0'112'0,"-6"3"-89"0,6-3-23 0,0 0 0 16,0 0 140-16,0 0 23 0,-6 5 5 0,6-5 0 16,0 0-100-16,0 0-21 15,0 8-4-15,0-3-1 0,3 3-42 0,0-2-24 0,-3 2 4 0,0 0 0 16,6 0 11-16,-6 2 9 0,3-2-12 0,3 3 12 16,-6-1-8-16,6 1 8 0,0 2 0 0,3-2 0 15,-9-1 0-15,3-2 0 0,3 0 0 0,0 0 0 16,0-5-10-16,-3-1 10 0,3 1-8 0,5 0 8 15,-2-6-13-15,-3 0 2 0,3-2 1 0,0-3 0 16,0 0 10-16,0-2-12 0,0-1 12 0,-3 0-12 16,3-2 4-16,-3 0 0 0,0 2 0 0,0-2 0 15,3 0 8-15,-6 0 0 0,3-1 0 0,-6 4 0 0,6 5 0 16,-4-3 0-16,1 2 8 0,6 1-8 0,-9 5 18 0,0-3-1 16,0 3 0-16,0 0 0 0,0 0 8 0,0 0 2 15,0 0 0-15,0 0 0 0,0 0-10 0,0 8-1 16,3-2-1-16,0 2 0 0,-3 2-3 0,3 1-1 15,-3-1 0-15,0 4 0 0,0-4-1 0,0 3 0 16,3 1 0-16,-3 1 0 0,3-1 2 0,-3-1 0 16,-3 3 0-16,3 0 0 0,-3 2 8 0,3-2 1 15,-3 0 1-15,3 0 0 0,-3 0-22 0,0 0 8 16,3-1-8-16,-6-1 0 0,0-1 10 0,4-3-2 16,-4 4-8-16,6-6 12 0,-6 0-12 0,3 0 8 15,3-1-8-15,-6-1 0 0,3 2 0 0,3-8 0 0,-6 2 0 16,3 1 0-1,0-3-38-15,-6 3-4 0,3-1-1 0,0-4 0 16,-3-1-101-16,0 0-20 0,6 1-4 0,-6-6 0 0</inkml:trace>
  <inkml:trace contextRef="#ctx0" brushRef="#br1" timeOffset="443370.7161">4035 12430 748 0,'0'0'67'0,"0"0"-54"16,0 0-13-16,0 0 0 0,0 0 309 0,0 0 59 16,0 0 12-16,0 0 3 0,0 0-273 0,0 0-54 15,0 0-12-15,0 0-1 0,0 0-35 0,0 0-8 0,3-3 0 0,6-2 0 16,-3 3 0-16,3-1 0 0,0 3-12 15,0 0 12-15,3 0-20 0,-3 3 3 0,8-1 1 0,-8 1 0 16,0-3-4-16,3 2 0 0,3 1 0 0,-3-3 0 31,-3-3-25-31,0 3-6 0,3-2-1 0,-3 2 0 16,0-5-16-16,-3 2-3 0,0-2-1 0,-3-1 0 16,2 1-70-16,1-3-14 0,-6-10-4 0,0-1 0 0</inkml:trace>
  <inkml:trace contextRef="#ctx0" brushRef="#br1" timeOffset="443578.2243">4205 12152 403 0,'0'0'36'0,"-3"6"-36"0,0 2 0 0,3-1 0 0,-6 1 288 16,3 0 50-16,0 3 10 0,0-3 3 0,-3 0-239 0,3 2-48 16,-3 1-10-16,0 0-2 0,3-1-38 0,-3 1-14 15,3 2 9-15,0 0-9 0,-3 0 0 0,0 1 0 16,3-1-14-16,0 3 5 0,0 0 9 0,-3-3-8 15,6 3 8-15,-3 0-8 0,6-3 8 0,-6 0 0 16,3 0 0-16,0 1 0 16,0-4-44-16,0 1-6 0,0-1-2 0,3 1 0 0</inkml:trace>
  <inkml:trace contextRef="#ctx0" brushRef="#br1" timeOffset="444152.9611">4315 12589 1562 0,'0'0'69'0,"0"0"15"0,0 0-68 0,0 0-16 0,6 5 0 0,-6-5 0 16,3 5 84-16,-3-5 12 0,6 3 4 0,0 0 0 16,0-3-56-16,-6 0-10 0,9-3-2 0,-3 0-1 15,0-2-20-15,2 0-11 0,-2-3 12 0,0 3-12 0,0-3 8 0,0 0-8 16,0 0 0-16,0-3 0 16,3 1 14-16,-3-1-4 0,3-2-1 0,3 2 0 0,-3-5-9 0,6 1 0 15,-3-1 0-15,2 0 0 0,-5-3 0 0,0-2-11 16,3 3 11-16,-3-4-12 0,6 1 0 0,-3 0-1 15,-3-3 0-15,3 3 0 0,-3 0 1 0,0 0 1 16,-3-3 0-16,3 5 0 0,-3 1 19 0,-1-1 3 16,-2 6 1-16,3 0 0 0,-6 0 10 0,6 2 2 15,-6 3 1-15,6 3 0 0,-6 5 6 0,0 0 1 16,0 0 0-16,0 0 0 0,0 0-12 0,0 0-1 16,0 0-1-16,-9 0 0 0,3 5-18 0,0 0 8 15,6 3-8-15,-11 6 0 0,5-1 0 0,3 3 0 0,-12 2 0 16,6 1 0-16,3 2 0 0,-3 0 0 15,-3 0 0-15,6 3 0 0,-3 0 0 0,3 0 0 0,-3-3 0 16,3 3 0-16,0-3 0 0,3 0 0 16,0 3 0-16,0-3 0 0,3-2 0 0,0 2 0 0,3-3 0 0,0 1 0 15,-6-1 0-15,6-2 0 0,0-3 0 0,3-2 0 16,0 2 0-16,0-5 0 0,3 3-9 0,0-3 9 31,-3-3-46-31,6-2-4 0,-3-3-1 0,0-3 0 16,3-2-129-16,-3-1-27 0,11-7-5 0,1 0 0 0</inkml:trace>
  <inkml:trace contextRef="#ctx0" brushRef="#br1" timeOffset="445419.1826">5419 12306 1681 0,'0'0'74'0,"0"0"16"0,0 0-72 0,0 0-18 16,0 0 0-16,0 0 0 0,0 0 90 0,0 0 14 16,-6-3 4-16,0 0 0 0,3 1-66 0,-3 2-13 15,-3-3-2-15,3-2-1 0,-2 2-26 0,2-2 0 16,-3 0 0-16,3 5-11 0,-9-3 11 0,6 0 0 15,-3 3 0-15,3-2 0 0,3 2 0 0,-9 2 14 16,6 1-3-16,0 0-1 0,0-1-10 0,3 4 12 0,4-1-12 0,-7 3 12 16,6 0-12-16,0 0 0 0,0 0 0 0,0 2 0 15,0 1 0-15,0-1-12 0,0 1 4 0,3 0 8 16,0-1-12-16,0 1 12 0,6-1-12 0,-3 4 12 16,0-4-11-16,3 1 11 0,6-1-8 0,-10 4 8 15,7-7 0-15,-3 4-10 0,3 0 10 16,0-3 0-16,6 0-15 0,-9-3 4 0,3 3 1 0,0 0 0 15,-3 0 2-15,3-3 0 0,-3 0 0 0,0 0 0 16,-6-5 8-16,6 6 0 0,-6-6 0 0,3 5 0 16,-3-5 24-16,0 5 0 0,0 1 0 0,0 2 0 15,-9-3 6-15,3 3 2 0,0 2 0 0,-3-2 0 16,0 0 16-16,-3 0 4 0,3 0 1 0,-3 0 0 16,0 0-16-16,0 0-3 0,0-3-1 0,1 1 0 15,-1-1-33-15,0 0 0 0,0 0 0 0,0-2-12 16,3 2-93-16,0-2-19 0,0 0-3 0,3-1-882 15</inkml:trace>
  <inkml:trace contextRef="#ctx0" brushRef="#br1" timeOffset="448611.001">4702 12695 403 0,'0'0'36'0,"0"0"-36"0,0 0 0 15,0 0 0-15,0 0 92 0,0 0 11 16,0 0 2-16,0 0 1 0,0 0-49 0,0 0-9 0,0 0-3 0,0 0 0 16,0 0 19-16,0 0 3 0,0 0 1 0,0 0 0 15,0 0 10-15,0 0 2 16,0 0 1-16,0 0 0 0,0 0-17 0,0 0-4 0,0 0-1 0,0 0 0 16,0 0-21-16,3-3-4 0,3-2-1 0,-3-1 0 15,-3 6-24-15,12-2-9 0,-9-3 0 0,6-1 9 16,-1-2-9-16,1 3 0 0,0-3 0 0,3 3 0 15,-6 0-13-15,3-1 5 0,0-2 8 0,3 0-13 16,-3 0-14 0,3 0-2-16,-3-2-1 0,0 2 0 0,-3-3 12 0,3 3 2 0,-3-2 1 0,-1 2 0 15,-2 0 15-15,0 0 0 0,-3 8 0 0,3-5 0 0,0-1 0 16,-3 6 0-16,0 0 12 0,0 0-12 0,0 0 14 0,0 0-4 16,0 0-1-16,0 0 0 0,0 0-9 0,0 0 0 15,3 6 0-15,-3 2 0 0,0 2 0 0,6-2 0 16,-6 5 0-16,0-2 8 15,3 2-8-15,-3 0 0 0,0 1 0 0,3-1 0 0,-3 0 0 0,0 0 0 16,-3 1 0-16,3-1 0 0,0 0 0 0,0 0 0 16,0 1 0-16,0-4-11 0,0 3 11 0,0-2 0 15,0-6 0-15,0 3 0 0,0-3 0 0,0-5 0 16,0 0 0-16,0 8-497 16,0-8-99-16</inkml:trace>
  <inkml:trace contextRef="#ctx0" brushRef="#br1" timeOffset="450323.7287">5532 12383 172 0,'0'0'8'0,"0"0"1"0,0 0-9 0,0 0 0 16,0 0 0-16,0 0 0 0,0 0 267 0,3-3 51 0,3-2 10 0,-3-3 3 15,0 0-262-15,6 0-52 0,-6 0-17 0,3 0 10 16,0 0-10-16,0-3 0 0,3 1 0 0,0-1-11 16,-3 3-5-16,3-2-2 0,0-1 0 0,0 1 0 15,-1 2 18-15,1 0 9 0,0 0-1 0,0 2 0 16,0-2 23-16,0 3 4 0,0 0 1 0,-3 0 0 15,3-1 0-15,0 1 1 0,0 2 0 0,-3 1 0 16,0 2-37-16,-6 0 0 0,0 0 0 0,9 2 0 16,-3 1 0-16,-6-3 0 0,6 8 8 0,-3 0-8 15,0 0 13-15,-1 2-1 0,1 1-1 0,0 2 0 16,-6 0 15-16,3 1 3 0,3-1 1 0,0 5 0 16,-3-2 10-16,0 0 3 0,0 5 0 0,0-2 0 0,6-1 39 15,-6 1 8-15,3-1 2 0,3-2 0 16,3 0-112-16,-3 0-23 0,3 0-4 15,3-3-1-15,-3 0 38 0,0-2 10 0,-3 0 0 0,6-4 0 0,-3 1-10 0,3-2 10 16,-6-1-13-16,2-2 5 0,4-3-6 0,-3 0-1 16,0-3 0-16,0 0 0 0,-3-5 1 0,3 3 0 15,-3-3 0-15,0-2 0 0,0-1 0 0,0 0 0 16,3-2 0-16,-9-3 0 0,3 0 1 0,0 1 0 16,0-4 0-16,0 3 0 0,-3 0 3 0,0-2 1 15,0-3 0-15,-3 2 0 16,3 1-18-16,0-1-3 0,-3-2-1 0,0 0 0 0,0 2 31 0,3-2 0 15,-6 8 0-15,0-3 0 0,3 3 19 0,0 5 9 16,0 0 3-16,0 3 0 0,0-1-18 0,-3 4-3 0,3 2-1 0,-3 2 0 16,0 4 2-16,3 1 0 0,-3 4 0 0,3 0 0 15,-3 5-3-15,0-1-8 16,3 7 12-16,0-1-4 0,0 5-8 0,-3 1 10 0,3-1-10 0,0 1 10 16,3 2 16-16,-2 2 3 0,2 1 1 0,-3 3 0 15,6-1-12-15,-3 6-2 0,0-1-1 0,2-2 0 16,4 0-6-16,-3 0-1 0,0-5 0 15,0-3 0-15,3 0-8 0,-3-5 0 0,3-3 0 0,-3-2 0 32,0-6-32-32,3-2-8 0,-6-3-1 0,6-3-555 0,-6-5-112 0</inkml:trace>
  <inkml:trace contextRef="#ctx0" brushRef="#br1" timeOffset="451741.4495">6178 12605 864 0,'0'0'38'0,"0"0"8"0,0 0-37 0,0 0-9 0,0 0 0 0,0 0 0 16,0 0 91-16,0 0 16 0,0 0 3 0,0 0 1 16,0 0-54-16,0 0-10 0,0 0-3 0,0 0 0 15,6-3-7-15,-6 3-1 0,6-3-1 0,0-2 0 0,0 0-5 0,0 2-1 16,0-2 0-16,3 0 0 15,-3 2 3-15,0-2 0 0,3-1 0 0,-3 1 0 0,3-3-10 0,0 0-2 16,2-2 0-16,-2-4 0 0,-3 4-12 0,0 2-8 16,3-3 8-16,0 1-8 0,0-3 0 0,-3 5 0 15,3 0-10-15,-3 0 10 0,3 0-8 16,-6 2 8-16,0 1 0 0,0 0 0 0,3 2 0 0,-6 3 0 16,0 0 0-16,0 0 0 0,0 0 14 15,0 0-3-15,0 0-1 0,0 0 0 0,6 6 16 0,-6-1 3 16,3 0 1-16,-3 3 0 0,0 5-5 0,0-2-1 15,-3 2 0-15,0 0 0 0,0 1-16 0,-3 1-8 16,6 4 0-16,-3 2 8 0,0-2-8 0,0-1 0 16,6 1 0-16,-3-3 0 0,0-1 0 0,0 1 0 15,0 0 0-15,3-3 0 16,0 1-41-16,-3-4-1 0,0-2 0 0,3 0-546 0,-3-8-110 0</inkml:trace>
  <inkml:trace contextRef="#ctx0" brushRef="#br1" timeOffset="452390.6356">6666 12398 345 0,'0'0'31'0,"0"0"-31"0,0 0 0 0,0 0 0 16,0 0 231-16,0 0 40 0,0 0 8 0,0 0 1 15,0 0-154-15,0 0-31 0,6 3-7 0,0 0 0 16,0-3-46-16,0 2-9 0,0-2-1 0,-6 0-1 16,9 0-19-16,-3 3-4 0,3-3-8 0,0 0 12 0,0 0-12 0,0 3 0 15,0-3 8-15,0 0-8 0,3 2 0 0,-4-2 0 16,1 3 0-16,0-3 0 0,0 3 0 0,0-3-10 16,-9 0 2-16,9 0 0 15,-3-3-123-15,0 0-24 0,-6 3-5 0,6-2 0 0</inkml:trace>
  <inkml:trace contextRef="#ctx0" brushRef="#br1" timeOffset="452675.5693">6833 12197 1105 0,'-6'6'48'0,"6"-6"12"0,-6 2-48 0,6-2-12 0,-3 3 0 0,0 0 0 15,0-3 53-15,-3 2 9 0,6-2 2 0,-3 3 0 16,-3-3-45-16,3 0-9 0,3 0-2 0,-6 5 0 16,3-2 10-16,3-3 2 0,-3 5 0 0,0 3 0 15,1 0 19-15,-4 0 4 0,6 2 1 0,-3-2 0 16,0 3-4-16,3 2-1 0,-3 3 0 0,3 0 0 16,0 2-13-16,0 1-2 0,0 0-1 0,3-4 0 15,0 4-15-15,-3-1-8 0,0 1 8 0,0-3-8 16,0 0-16-16,3-3-7 0,-3-2-1 0,3 2-1 15,-6-3-138-15,3-2-27 16,0-8-6-16,6 8-381 0</inkml:trace>
  <inkml:trace contextRef="#ctx0" brushRef="#br1" timeOffset="453325.7093">7083 12462 864 0,'0'0'76'0,"0"0"-60"0,0 0-16 0,0 0 0 16,0 0 159-16,0 0 29 0,0 0 5 0,0 0 2 16,0 0-131-16,0 0-25 0,0 0-6 0,0 0-1 15,9-3 0-15,-9 3 0 0,3-2 0 0,3-4 0 16,0 4-32-16,0-4 0 0,3 1 0 0,0 2 0 15,6-2 0-15,-6 0 15 0,-6 0-3 0,2-3-1 16,7 2-11-16,-3-2 8 0,-3 0-8 0,0-2 8 0,0-3-8 0,0-1 0 16,3 1 0-16,-3-5 0 0,-9-1-10 0,3-2 10 15,12 0-13-15,-6-3 5 0,-9-2 8 16,6-1-8-16,9 3 8 0,-6-2-8 16,-9 2-24-16,6 0-5 0,3 3-1 0,0 0 0 15,-3 0 17-15,0 5 3 0,-3 0 1 0,6 3 0 0,0-1 5 0,-6 7 2 16,-3-1 0-16,0 2 0 0,9 1 10 0,-6 5 0 15,-6 0 0-15,6 0 0 0,0 0 0 0,0 11 11 16,-9-1-11-16,-3 3 12 0,3 1-12 0,3-1-14 16,6 3 3-16,-6 2 1 0,-9 1 10 0,6 2 0 15,6 0 10-15,-3 3-10 16,-9-3-22-16,3 6-10 0,6-1-3 0,0-2 0 0,-2 2 43 0,2 1 8 16,0-1 1-16,3 1 1 0,3-1 1 0,0-5 0 0,0 0 0 15,3 1 0-15,9-1 7 0,-4-3 2 0,1-2 0 16,0 0 0-16,6 0-4 0,-3 0 0 0,-3-6 0 15,3 1 0-15,0-3-13 0,3-3-3 0,0 0-8 0,-3-2 12 32,-4-6-125-32,4 1-26 0,3-3-5 0,0-1 0 0</inkml:trace>
  <inkml:trace contextRef="#ctx0" brushRef="#br1" timeOffset="453741.9796">7488 12454 1609 0,'0'0'35'0,"0"0"7"0,0 0 2 0,0 0 2 0,0 0-37 0,0 0-9 16,12-3 0-16,-3-2 0 0,0-3 9 0,0 3 0 15,-6-3 0-15,6 3 0 0,2-1-9 0,-2 1-9 16,-9 0 9-16,6-1-13 0,6 1 13 0,-6 5-9 16,-6 0 9-16,0 0-8 0,0 0 8 0,0 0 9 0,0 0-1 0,-3 3-8 15,3-3 25-15,-3 10-1 16,0-2-1-16,-3 5 0 0,-6 1-10 0,3 2-1 15,9-1-1-15,-6 4 0 0,-5 0 1 0,5-1 0 0,3 3 0 0,3-5 0 16,-3 0-12-16,0 2 0 0,3 1 0 0,0-3 0 16,6-3 0-16,-3 0-16 0,0-2 4 0,0-1 1 15,8-2 0-15,-2-2 0 16,-9-1 0-16,9 0 0 16,0-5-44-16,0 0-9 0,-9 0-1 0</inkml:trace>
  <inkml:trace contextRef="#ctx0" brushRef="#br1" timeOffset="455166.3414">8161 12232 748 0,'0'0'67'15,"0"0"-54"-15,0 0-13 0,0 0 0 0,-6 2 101 0,6-2 18 0,0 0 3 0,0 0 1 16,-9 0-92-16,9 0-19 0,0 0-3 0,0 0-1 16,0 0-8-16,-3-5 0 0,-3 0 0 0,3-3 0 15,3 3 0-15,-3 2 0 0,-3-2 0 0,3-1 0 16,6 4 42-16,-3-4 13 0,-12 4 2 0,3-4 1 16,6 4 1-16,-3-4 0 0,-3 1 0 0,0 0 0 15,-3 0-18-15,0-1-3 0,4 1-1 0,-4 2 0 16,-3-2-22-16,3 2-5 0,6 1-1 0,0-1 0 15,-6-2-9-15,6 2 0 0,6 3 0 0,0 0-11 16,0 0 2-16,0 0 0 0,0 0 0 0,0 0 0 16,0 0-2-16,0 0 0 0,0 0 0 0,0 8 0 15,9 0 0-15,-3 0 0 0,-6 0 0 0,6 3 0 16,3 2 2-16,-3-3 0 0,-3-2 0 0,3 6 0 16,0-4-7-16,3 3 0 0,-3-2-1 0,-3 0 0 0,2-1 5 15,1 1 0-15,6-1 1 0,-6-2 0 0,-9 0 19 16,6 0 3-16,9 0 1 0,-6 0 0 0,-6-8-12 0,3 8 10 15,6-3-10-15,0 3 10 0,-9-8 16 0,0 5 3 16,0-5 1-16,0 0 0 0,9 6 1 0,-9-6 0 16,-6 5 0-16,3 0 0 0,9 1-13 0,-6-1-2 15,-9 0-1-15,0 3 0 0,3-3 21 0,0 1 4 16,-6-4 0-16,0 4 1 0,0-4-17 0,-2 1-4 16,5 0-1-16,-3-3 0 0,-3 5-19 0,3-5 0 15,3 0 0-15,0-3 0 16,-6 3-18-16,9 0-7 0,6 0-2 0,0 0 0 15,-12 0-115-15,6-2-23 0,-6-1-5 0,12 3-1 0</inkml:trace>
  <inkml:trace contextRef="#ctx0" brushRef="#br1" timeOffset="456334.0488">8366 12203 576 0,'0'0'51'0,"0"0"-41"0,0 0-10 0,0 0 0 0,0 0 177 0,0 0 34 15,0 0 6-15,0 0 2 0,0 0-118 0,3-6-23 16,3 1-5-16,-3 0-1 0,-3 5-32 0,6-3-8 16,0-2 0-16,0-3-1 0,3 5-11 0,-3-2-3 15,0 0 0-15,0-1 0 0,0 4-17 0,-1-1 0 16,4 0 0-16,-3 1 0 0,0-1 0 0,0 0 0 16,3 1 0-16,-3 2 0 0,-6 0 0 0,6-3 0 15,-6 3 0-15,9 0 0 0,-9 0 0 0,0 0 0 16,0 0 0-16,0 0 0 0,6 3 9 0,-6-3-1 0,6 2-8 15,-6-2 12-15,0 8-12 0,0 6 0 16,0-1 0-16,0 0 0 0,-3 3 0 0,0 0 0 0,0 5 0 16,0-2 0-16,0-1 0 0,0 1 0 0,3-4 0 0,-3 4 0 15,3-1 19-15,0-2-3 0,0 0 0 0,3 0 0 16,0 0 0-16,0 0 0 0,0-3 0 0,3 0 0 16,0 1-16-16,0 1 0 0,3-1 8 0,0-4-8 15,0-2 0-15,0 3 0 0,2-3-11 0,-2 0 11 16,0 0-13-16,0-3 4 0,0 0 1 0,0-2 0 15,0-1 8-15,3-2-13 0,-3-2 5 0,3-1 8 16,-3-5-11-16,3 0 11 0,0-2-8 0,-4-4 8 16,4 1 0-16,0-5-10 0,0 4 10 0,-3-4 0 15,3-3 0-15,-3 0 0 0,0-1 0 0,0 1 0 16,-3-3 0-16,0 1 0 0,0-4 0 0,0 1 9 16,-3-1-9-16,0-2 0 0,0 3 0 0,-3 5-11 15,3-1 11-15,-6 1-13 0,3 3 5 0,-3 2 8 0,3 0 0 16,-3 5 0-16,-3 1 0 0,3-1 0 0,0 6-8 0,0 0 8 15,-3-1 0-15,3 6 0 0,-3-2 0 0,0 4 0 16,0 4 0-16,0-1 0 0,0 5 0 16,0 1 0-16,0 2 0 0,-3 3 0 0,3 3 0 0,-3 2 0 15,3 0 0-15,-6 5 0 0,4 1 0 0,-1 2 0 16,3 0 0-16,-3 3 0 0,0 2 0 0,0 3 8 16,0 0-8-16,3 3 12 0,-3 5 7 0,6 0 1 15,0 3 1-15,-3-1 0 0,3 1-1 0,-3-6-1 16,3-5 0-16,0-2 0 0,0-6-11 0,0-5-8 15,0-3 9-15,3-5-9 0,-3 0-13 0,3-3-9 16,-3-5-2-16,3 0 0 16,0-8-111-16,0 0-22 0,0 0-5 0,0 0-1 0</inkml:trace>
  <inkml:trace contextRef="#ctx0" brushRef="#br1" timeOffset="457074.5468">8890 12465 518 0,'0'0'23'0,"0"0"5"0,0 0-28 0,0 0 0 0,0 0 0 0,0 0 0 16,0 0 289-16,0 0 53 0,0 0 10 0,0 0 3 15,0 0-227-15,0 0-46 0,0 0-9 0,0 0-1 16,6 0-37-16,-6 0-7 0,6-6-2 0,0 4 0 16,-3-1-26-16,3 0 0 0,3-2 0 0,-6 2 0 15,3 1 0-15,2-1-9 0,1-2 9 0,0 5 0 0,0-3 0 0,3 0 0 16,-3 1 0-16,3 2 0 0,-3 0 0 0,0 0 11 15,3 0-11-15,-3 0 10 0,0 0-10 0,-3 2 0 16,0-2 0-16,-1 3 0 16,4-3 16-16,-9 0-1 0,0 0-1 0,3 8 0 0,3 0 6 0,-3 3 0 15,-3-3 1-15,0 5 0 0,0 0 1 0,0 0 0 16,-3 3 0-16,3 0 0 0,-3-3 10 0,3 3 3 16,-3 0 0-16,3-3 0 0,-3 3-19 0,0-3-3 15,0 1-1-15,3-4 0 0,0 1-3 0,3-3-1 16,0 2 0-16,3-2 0 15,3 0-28-15,0-3-7 0,3 1-1 0,6-4 0 16,0 1-73-16,0-6-15 0,6-2-4 0</inkml:trace>
  <inkml:trace contextRef="#ctx0" brushRef="#br1" timeOffset="459898.6556">838 10438 576 0,'0'0'51'0,"0"0"-41"16,0 0-10-16,-3-5 0 0,3 2 179 0,0 3 33 16,0-5 8-16,0 5 0 0,0 0-129 0,0 0-27 0,0 0-4 0,-6-6-2 15,-3 4-27-15,6-1-6 0,3 3-1 0,0 0 0 16,-8 0-24-16,5-3 8 15,3 3-8-15,-9 3 0 0,6-3 10 0,-6 3-10 0,0-1 12 0,3 1-12 16,3-3 29-16,-6 3-1 0,0 2 0 0,6-2 0 16,-9-1-18-16,6 3-10 0,-6 1 10 0,9 2-10 15,-6 0 8-15,0 0-8 0,0 2 0 0,1 1 0 16,-1-1 0-16,3 4-18 0,0-1 2 0,3 0 1 16,-3 3 7-16,3 0 8 0,3 2-13 0,0 1 5 15,3-1 8-15,3 3-8 0,-3 3 8 0,6 5-8 16,0-2 8-16,-1 5 0 0,1-1 0 0,3 4-8 15,3-1 8-15,0 1 0 0,0-4 0 0,3 1 0 16,0 0 14-16,-3-6 5 0,-6 1 1 0,-1-1 0 16,1 1 41-16,-6-4 9 0,3 4 2 0,0-6 0 15,0 3 4-15,-3-3 0 0,-3-2 1 0,0 2 0 0,-3-3-23 16,3-2-5-16,-9 3-1 0,6-3 0 0,-6-1-29 0,3-1-7 16,3-4 0-16,0 3-1 0,-5-2-11 0,-1 0 0 15,0-3 9-15,0-1-9 0,6 1 0 0,-6-2 0 16,0 2 0-16,0-3 0 0,6 0 0 0,-6 1 0 15,6-1 0-15,-6 0 0 0,3 3 0 0,3-5-10 16,3-3 10-16,-3 5 0 0,3 3-9 0,-6-3 9 16,6 3 0-16,-3 0-9 0,3 0 9 0,0 0 0 15,3 0-9-15,-3 2 9 0,0 1 0 0,0 0 0 16,6-1-9-16,-3 3 9 0,0 3 0 0,3 3-8 16,-3-3 8-16,3 2 0 0,-3 3 0 0,6 1 0 0,-6-4 0 15,6 6 0-15,0-3 0 0,0 0 8 0,-6 3-8 16,6-3 0-16,0 3 9 0,-6 0-1 0,3 0 0 0,-3-1 0 15,-3 1 11-15,5 3 1 0,-2-1 1 0,0 1 0 16,3 4-4-16,-6-1-1 0,3-1 0 0,-3 2 0 16,-3 1 4-16,3 3 0 0,0-4 0 0,0 1 0 15,-6 0-12-15,3 0-8 0,3-3 9 0,0 2-9 16,-3-2 8-16,6 1-8 0,-3-1 0 0,3 2 9 16,3-1-9-16,-3-1 0 0,3-6 9 15,6 1-9-15,-9-3 0 0,6-2-18 0,0-1 3 0,3-4-801 16,6-4-161-16</inkml:trace>
  <inkml:trace contextRef="#ctx0" brushRef="#br1" timeOffset="472655.4743">1326 13272 288 0,'0'0'25'0,"0"0"-25"0,0 0 0 0,0 0 0 16,0 0 141-16,0 0 23 0,0 0 5 0,0 0 1 16,0 0-71-16,0 0-15 0,0 0-2 0,0 0-1 15,-3 2-12-15,-5 3-2 0,5-2-1 0,3-3 0 16,-9 5-8-16,3-2-2 0,6-3 0 0,0 0 0 16,-3 5-24-16,0 1-6 0,-3-1-1 0,3 0 0 0,3 3-3 0,-6 0-1 15,3 0 0-15,3 0 0 0,-3 3-21 0,-3 2 0 16,12-3-10-16,-12 4 10 0,3 1 0 0,3 1 0 15,3 3 0-15,-3-1 9 16,0 4 2-16,0-1 0 0,6 0 0 0,-6 0 0 0,0 3 0 0,0 0 0 16,-6-3 0-16,6 0 0 0,6-2 1 0,-6-1 0 15,0 3 0-15,3-5 0 0,-3 0-12 0,0-3 10 16,0 0-10-16,-3-2 10 0,6 0-10 0,0-3 0 16,-3-1 0-16,0-7 0 0,0 6-18 0,0-6 1 15,0 0 0-15,0 0 0 16,0 0-23-16,0 0-4 0,6-8 0 0,-6-5-1 15,-6-1-13-15,3-2-2 0,3-5-1 0,0 0 0 16,0-3-3-16,-3 1-1 0,-3-4 0 0,3 1 0 16,3-4-13-16,0 1-2 0,-9 0-1 0,3 0 0 15,6 3-19-15,-3-1-3 0,0 1-1 0,3-1 0 16,3 4 28-16,-3 1 4 0,3-1 2 0,3 4 0 0,-3 1 70 0,3 4 20 0,6 1 0 0,-3 2 1 16,-6 1 97-16,9 5 19 0,3-1 4 15,-4 1 1-15,7 2-46 0,-3 3-10 0,3-2-2 0,0 2 0 16,3 0-44-16,-6 2-10 0,2 1-2 0,1 0 0 15,-3 2-4-15,0 0-2 0,0 1 0 0,-3-1 0 16,3 0 9-16,-6 0 1 0,3 1 1 0,-9 2 0 16,6 0 20-16,-1 0 4 0,-8-1 1 0,3 1 0 15,-3 3 2-15,0 2 1 0,0 0 0 0,-3 1 0 16,-5 2-21-16,5-1-5 0,-6 4-1 0,3-1 0 16,-6 1-19-16,3-1-4 0,0 4-1 0,-3-1 0 15,3 0-10-15,-3-2-14 0,0-6 3 0,0 0 1 16,3 0-42-16,-2-5-8 0,5 3-1 0</inkml:trace>
  <inkml:trace contextRef="#ctx0" brushRef="#br1" timeOffset="473491.0964">1571 13692 691 0,'0'0'30'0,"0"0"7"0,0 0-29 0,0 0-8 16,0 0 0-16,0 0 0 0,0 0 151 0,5 5 29 0,4 1 5 0,0-1 2 15,3 0-132-15,-3 1-27 0,6-1-4 0,0-2-2 16,-3-1-22-16,0 1 0 0,0-3 0 0,5 0 0 16,1 3 0-16,-6-3 0 0,-12 0 0 0,0 0 0 15,3-3 0-15,6 3 0 0,-9 0 0 0,9-3 0 16,-6 1 0-16,-3 2 0 0,0 0 0 0,0 0 0 15,6-6 29-15,-6 1 2 0,0-3 0 0,0 3 0 32,0-3-51-32,0 0-9 0,-6 0-3 0,3 3 0 0,0-3 32 0,-3 2 0 0,3-1 0 0,3 1 0 15,-9-2 0-15,3 3 0 0,0 0 0 0,-3 2 0 16,0-2 25-16,7 2 11 0,-13 3 3 0,6 3 0 16,3-1-3-16,-3 1 0 0,0 2 0 0,-3 3 0 15,3 3-17-15,-3-1-4 0,3 1-1 0,0 5 0 16,-3 0-6-16,3 2-8 0,-2 1 11 0,2 2-11 0,0 3 8 15,6 0-8-15,-3-1 0 0,3-1 0 0,3 1 0 0,-6 1 10 16,6 0-10-16,0 0 8 0,6-3-8 0,-3-2 10 16,3-4-10-16,6-1 10 15,-3-1-1-15,2-3 0 0,1-2 0 0,6-2 0 0,3-4-21 0,3-2-4 16,-3 0 0-16,3-5-790 0</inkml:trace>
  <inkml:trace contextRef="#ctx0" brushRef="#br1" timeOffset="473792.288">1910 13745 1450 0,'0'0'64'0,"0"0"14"0,0 5-62 0,9 3-16 0,-9 0 0 0,6 0 0 16,3-2 44-16,0 1 5 0,0 1 2 0,-1 3 0 16,1-3-32-16,3 2-7 0,0 1 0 0,-3 2-1 15,3-2-11-15,-3 2 0 0,0-2-10 0,0-1 10 31,3 4-36-31,-3-7-2 0,0 4 0 0,-6 0 0 0,5-1-109 0,-5 1-21 0</inkml:trace>
  <inkml:trace contextRef="#ctx0" brushRef="#br1" timeOffset="473987.7778">1895 13949 2185 0,'0'0'48'0,"0"0"9"0,-3 2 3 0,3-2 2 0,0 0-50 0,-3 0-12 15,3 3 0-15,0-3 0 0,0 0 44 0,0 0 5 16,0 0 2-16,0-5 0 0,3 0-40 0,0-1-11 16,3 1 0-16,3-3 0 15,-6-3-25-15,3 1-10 0,0-1-1 0,3 3-1 16,0-2-35-16,0 2-8 0,-1-5 0 0,4 5-1 16,-3 0-128-16,3 0-26 0</inkml:trace>
  <inkml:trace contextRef="#ctx0" brushRef="#br1" timeOffset="474521.3827">2487 13621 403 0,'0'0'36'0,"0"0"-36"0,0 0 0 0,0 0 0 15,0 0 333-15,0 0 60 0,0 0 12 0,0 0 3 16,0 8-282-16,3-3-56 0,3 0-11 0,0-2-3 16,3 0-37-16,3-1-8 15,3 1-2-15,-6 0 0 0,6-3-9 0,3 2-12 0,-1 1 2 0,-2-3 1 16,3 0-23-16,-6 0-4 16,0-3 0-16,3 3-1 0,-3 0-31 0,0 0-5 0,0 0-2 0,2 0 0 31,-8 0-46-31,3 0-10 0,0 0-1 0,-9 0-1 0</inkml:trace>
  <inkml:trace contextRef="#ctx0" brushRef="#br1" timeOffset="474760.4092">2487 13750 864 0,'0'0'76'0,"0"0"-60"15,0 0-16-15,0 0 0 0,0 0 159 0,3 6 29 16,3-1 5-16,-3 0 2 0,6-2-122 0,-6 0-24 16,6 2-5-16,0-2 0 0,0-1-21 0,0-2-4 15,3 5-1-15,0-2 0 0,5 0-18 0,-8-1 0 0,3-2 8 0,0 3-8 16,0 0 0-16,-3-1 0 0,0 1-13 0,0 0 5 31,0-3-117-31,-3 0-23 0,9 0-5 0,-3 0-1 0</inkml:trace>
  <inkml:trace contextRef="#ctx0" brushRef="#br1" timeOffset="476540.3436">3255 13570 806 0,'0'0'36'0,"0"0"7"0,-6 0-35 0,3-2-8 15,-3-3 0-15,3 2 0 0,3 0 145 0,0 3 27 16,-9-2 6-16,6-1 1 0,0 0-99 0,1 1-19 16,-1-4-4-16,-6 1-1 0,3 2-12 0,0 1-4 15,0 2 0-15,-3 0 0 0,3 0-19 0,-3 2-4 16,0 1-1-16,0 2 0 0,0-2-3 0,0 0-1 16,3 5 0-16,0-3 0 0,-6 3-4 0,3 0 0 15,7 2-8-15,-7 1 12 0,-3 0-12 0,3 2 0 0,3 0 0 0,-3 3 0 16,3-3 0-16,0 3 0 0,3 0 0 15,-6 0 0-15,6 2 0 0,3 1 0 16,0-1 0-16,0 1 0 0,6-1 0 0,0 3 0 0,3 1-8 0,-3-1 8 16,3 0 0-16,0 0 0 0,9 0 0 0,-7-2 9 15,7-1-9-15,-3-2 0 0,6 0 9 0,-3-5-9 16,3-1 24-16,0-2 1 0,-1-2 0 0,1-6 0 16,3 0-25-16,-3-6 0 0,3 1 0 0,-3-6 0 15,-1-2 0-15,1 0 0 0,-3-6 0 0,3 3 0 16,-3-2 0-16,-3-1 0 0,0-2 0 0,-1 3 0 15,4-3 0-15,-6 2 0 0,-3-2 0 0,3 0 8 16,-3-3-8-16,0 5 0 0,-6-2 0 0,3 3 0 16,-6-3 0-16,-6-1 0 0,6 1 0 0,-6 0 0 15,0 3 0-15,3 2 13 0,-9-3-3 0,6 1-1 0,-6 2-9 0,0 0 0 16,3 3 0-16,-5-1 0 0,-1 1 0 16,3 3 0-16,-3-1 0 0,0 3 0 0,0-3 0 0,0 6 0 15,0 0-10-15,3 5 10 16,-2 0-55-16,-1 3-5 0,0-1 0 0,-3 6-785 15</inkml:trace>
  <inkml:trace contextRef="#ctx0" brushRef="#br1" timeOffset="481639.1017">17126 16132 1324 0,'0'0'118'0,"0"0"-94"15,0 0-24-15,0 0 0 0,-3 2 149 0,3-2 26 16,0 0 5-16,0 0 0 0,0 0-97 0,0 0-20 15,6-2-4-15,0 2-1 0,-6 0-12 0,6-3-2 16,-6 3-1-16,9 0 0 0,3-3-3 0,-6 3-1 16,-6 0 0-16,9 6 0 0,3-4-11 0,-1 4-3 15,-5 2 0-15,3-1 0 0,3-1-25 0,-3 2 0 16,0 0 0-16,0 2 0 16,-3-2-46-16,3 3-5 0,3-1-1 0,0-2 0 15,-6-2-116-15,0-1-24 0,6-5-5 0,-7 2-387 0,-5-2-78 0</inkml:trace>
  <inkml:trace contextRef="#ctx0" brushRef="#br1" timeOffset="481877.4845">17084 16288 1832 0,'0'0'81'0,"0"0"17"0,6 2-78 0,-3 1-20 0,-3-3 0 0,12 3 0 16,9-3 47-16,-3 0 5 0,-3 2 2 0,3-4 0 16,8-1-10-16,-2 0-1 0,-3 3-1 0,3 0 0 15,3-2-17-15,-1 2-3 0,1 0-1 0,-6 0 0 0,-6 0-21 0,3 0 0 16,3 0 0-16,-6-3 8 16,-4 6-160-16,1-6-32 0,15-2-7 15,-15 0-620-15</inkml:trace>
  <inkml:trace contextRef="#ctx0" brushRef="#br1" timeOffset="482615.0122">18090 15901 1267 0,'0'0'112'0,"-3"6"-89"16,0-4-23-16,3-2 0 0,-5 3 130 0,2 0 22 15,-3-3 4-15,3 2 0 0,0 4-123 0,-3-4-25 0,3 1-8 0,-3 5 0 16,0 0 0-16,3 5 0 0,0 0-9 0,3 6 9 15,-3 2-9-15,3 3 9 16,3 2 0-16,3 3-9 0,-3-2 9 0,3 2 0 0,3-3 0 0,0-2 8 16,0 0-8-16,2-6 8 0,4 1-8 0,-3-8 8 15,6-3-8-15,-3-1-10 0,3-4 10 0,0-6-13 16,-3-2 13-16,2 0 0 0,1-3 0 0,0-3 0 16,0-7 17-16,-3-1 0 0,0-2 0 0,0 0 0 15,0-3 13-15,-4 0 2 0,1 1 1 0,-3 1 0 16,0-1-1-16,0 1 0 0,-3 1 0 0,-3 0 0 15,0 3 4-15,0 2 0 0,-3-3 0 0,-3 3 0 16,0 0-4-16,-3 3-1 0,0 0 0 0,-6-3 0 16,0 3-31-16,-3 2 0 0,-2 3 0 0,-1 0 0 15,-3 3-16-15,-3 0-4 0,3 2 0 0,-3 6 0 16,4 2-34-16,-1 3-7 16,-3 0-2-16,3 5-572 0,0 0-114 0</inkml:trace>
  <inkml:trace contextRef="#ctx0" brushRef="#br1" timeOffset="482958.5903">18564 16121 1422 0,'0'0'63'0,"0"0"13"0,0 8-61 0,0 0-15 0,0-8 0 0,3 5 0 16,3 1 60-16,-6-6 8 0,0 0 3 0,0 0 0 15,0 0-44-15,0 0-9 0,0 0-2 0,0 0 0 16,0 0-1-16,0 0-1 0,0 0 0 0,0 0 0 15,-6 2-2-15,6-2-1 0,0 0 0 0,0 0 0 16,-6 3 1-16,6-3 1 0,-3 5 0 0,3-5 0 16,-6 5-117-16,3 6-23 0,0 2-5 0,6 3 0 15</inkml:trace>
  <inkml:trace contextRef="#ctx0" brushRef="#br1" timeOffset="483447.0898">18969 15806 979 0,'0'0'87'0,"0"0"-70"0,-3 6-17 0,0-1 0 15,3 3 208-15,-3-3 39 0,0 0 7 0,0 1 2 16,3 2-196-16,-3-1-40 0,0 1-7 0,3 3-1 16,-3 2-12-16,0 0 0 0,0 1-10 0,0 4 10 15,0-2-19-15,0 3 3 0,3 4 0 0,3 1 0 16,-3-3 3-16,3 3 1 0,0 3 0 0,0-6 0 15,0-5 4-15,3 2 8 0,0-5-13 0,0-2 5 16,0 0 8-16,2-3 0 0,1-6 0 0,-3-2 0 16,6 3 0-16,-3-6 9 0,3-5-1 0,-3 0-8 15,0 0 26-15,0-5-2 0,3 0 0 0,-3 0 0 16,0-6 6-16,0 3 1 0,-1-2 0 0,1 2 0 16,-3 0 2-16,3-2 1 0,-3 2 0 0,-3 0 0 0,-3 3-6 15,0-1 0-15,0 1-1 0,-3 0 0 0,-3 0-11 0,0 2-1 16,-3 0-1-16,0 4 0 15,-2 1-28-15,2 1-6 0,-6 2 0 0,0 1-1 16,0 2-116-16,3 5-23 0,-6 0-5 0</inkml:trace>
  <inkml:trace contextRef="#ctx0" brushRef="#br1" timeOffset="484486.3824">18126 15420 1555 0,'-6'5'138'0,"0"-2"-110"15,0 0-28-15,0-1 0 0,-3 1 116 0,0-1 17 16,1-2 4-16,-4 0 1 0,0-2-106 0,-3-1-20 16,0-2-12-16,0 2 12 15,-3-2-32-15,0 2-5 0,3 1-2 0,-2 2 0 0,5-3 8 0,-3 3 2 16,0 0 0-16,0 3 0 0,-3 2 17 0,6 0 0 16,0 3 0-16,0 5 0 0,1-2 0 0,2 2 0 15,0 0 0-15,3 3 0 16,3 0-26-16,-3 0-2 0,3 3 0 0,0 2 0 15,6 0-32-15,0 3-8 0,-3 0 0 0,6 5-1 16,0-3 10-16,-3 6 3 0,0 0 0 0,0-1 0 0,3 1 35 16,-3 0 7-16,0-3 2 0,0 0 0 0,0-2 64 0,0-1 12 0,-1-2 4 15,1 0 0-15,-3 2-26 0,0-2-5 0,3-6-1 0,0 4 0 16,-6-1 0-16,0 3-1 16,3-1 0-16,0 1 0 0,-5 0-11 0,2 0-3 0,-6 0 0 0,6-3 0 15,-3-3-5-15,3 3 0 0,-6-2-1 0,3-3 0 16,9 0 1-16,-3 0 1 0,-3-3 0 0,3 0 0 15,9-2-9-15,3 2-8 0,-3-3 12 0,2 4-12 16,7-4-8-16,0 3-9 0,3-2-2 0,0 5 0 16,3-5 7-16,2-1 0 0,1-2 1 0,3 0 0 15,0 0-16 1,0-3-3-16,-1-2-1 0,4 0-521 0,-3-3-104 0</inkml:trace>
  <inkml:trace contextRef="#ctx0" brushRef="#br1" timeOffset="485153.2791">19385 15486 518 0,'0'0'23'0,"-6"5"5"0,-3-2-28 0,0 2 0 0,0 1 0 0,1-4 0 15,2 4 363-15,-3-6 67 0,3 2 14 0,0-2 2 16,6 0-326-16,-6-2-64 0,-3 2-14 0,9 0-2 16,0 0-40-16,0 0 0 0,0 0 0 0,0 0 0 15,0 0 0-15,0 0 0 0,0 0 0 0,12 0 0 16,-3 0-14-16,3 0 2 0,5 0 1 0,-2 2 0 16,6 1 11-16,0-1 0 0,0 1-9 0,0 2 9 15,-3-2-9-15,-1 0 9 0,1-1-12 0,0 1 12 16,0 0-9-16,0-1 9 0,-9 1 0 0,3 0-9 0,0-1 9 15,-3 4 0-15,-6-1 8 0,2 0-8 0,-5-5 20 16,0 8 0-16,0 0 0 0,0 5 0 0,-5 0-4 0,2 1-2 16,-3 4 0-16,3 1 0 0,-3 2-14 0,3 0 0 15,0 5-9-15,3 4 9 0,-3-1-15 0,3 0 3 16,3 3 1-16,0-1 0 16,3 1-18-16,0 0-4 0,-3 0-1 0,5 2 0 0,-2-5 10 0,3 3 3 15,-3-6 0-15,3 3 0 0,3 0 21 0,-3 1 0 16,0-7 0-16,3 1 0 0,-3-3 10 0,3-2 3 15,-6-3 1-15,3 0 0 0,-3 0 10 0,0-3 3 16,-3 0 0-16,0 0 0 0,-1-2 25 0,-2-1 4 16,0 1 2-16,-2-3 0 0,-1 2 6 0,-3-2 0 0,0 6 1 0,-3-4 0 15,-6 1 15-15,0 2 4 0,-3-2 0 16,-6 2 0-16,-3 0-62 0,-2-2-12 16,-4-1-2-16,0-4-8 15,-2 1-21-15,-4-4-11 0,-3 0-3 0,-3-3-825 0,-5 2-164 0</inkml:trace>
  <inkml:trace contextRef="#ctx0" brushRef="#br1" timeOffset="488852.5901">15423 13740 864 0,'0'0'38'0,"0"0"8"0,0 0-37 0,0 0-9 15,0 0 0-15,0 0 0 0,0 0 215 0,0 0 41 0,0 0 8 0,0 0 1 16,0 0-170-16,0 0-35 0,0 0-6 0,0 0-2 15,0 0-23-15,0 0-5 0,0 0 0 0,0 10-1 32,-3 1-56-32,3 2-11 0,-3 6-3 0,-2 2 0 0,2 5 112 0,-3 9 23 0,6 2 4 0,-6 8 0 15,0 5-75-15,3 6-17 0,6 2 0 0,0 8 0 16,-3 11 0-16,-3 2 0 0,0 6 0 0,0 7 0 16,0 6-12-16,-3 5-2 0,0 3 0 0,-3 3 0 0,0 2 14 0,0 3-11 15,-3-1 11-15,0 4-10 0,0 2 25 0,3-8 5 16,-2-3 0-16,2-7 1 15,0-3 23-15,0-5 5 0,0-9 1 0,3-4 0 0,0-9-20 0,0-7-4 16,6-6-1-16,-3-11 0 16,0-4-42-16,3-9-9 0,0-7-2 0,0-9-704 15,3-10-140-15</inkml:trace>
  <inkml:trace contextRef="#ctx0" brushRef="#br1" timeOffset="489425.0626">15432 13809 403 0,'0'0'17'0,"0"0"5"0,0 0-22 0,-3 2 0 0,-3 1 0 0,3 2 0 0,3-5 388 0,-6 8 72 16,4 0 16-16,-7 3 2 0,0-1-354 0,-3 3-70 15,0 3-14-15,-3 6-4 0,0 1-28 0,0 4-8 16,3 2 0-16,-3 0 0 0,1 3-17 0,2-3-5 15,0 0-1-15,0 0 0 0,0-2 23 16,3-6 0-16,0-3 0 0,0-5 0 0,3-2 0 0,3-3 0 16,3-8 0-16,0 0 0 0,-3-5 0 0,0-9 0 15,0-4-9-15,6-9 9 16,0-4-31-16,0-9 1 0,0-8 0 0,3 1 0 16,-3-4-3-16,3 4-1 0,0-1 0 0,0 3 0 0,3 3 16 0,-3 0 3 15,3 5 1-15,-3 2 0 0,-3 6 14 0,3 8 10 16,0 0-2-16,0 5 0 0,-3 5 48 0,0 3 10 15,-1 3 2-15,-2 5 0 0,0 0-4 0,9 5-1 0,-3 6 0 16,6 2 0-16,0 6-42 0,3 4-8 0,0 4-1 0,0 2-1 16,0 3-11-16,0 0 0 0,-1-1 0 0,4 1 0 15,0 0 11-15,3 0-3 0,-6-3-8 0,3 0 12 16,-3-5 18-16,0-1 3 0,-4-1 1 16,1-1 0-16,-3-5-21 0,-3 2-4 0,3-5-1 0,-6 1 0 15,3-4-22-15,-6 1-5 0,0-3-1 0,-3 0 0 31,-3 0-137-31,0-3-28 0,-3 3-6 0,-3-3-1 0</inkml:trace>
  <inkml:trace contextRef="#ctx0" brushRef="#br1" timeOffset="490584.8036">15278 16785 1069 0,'0'0'47'0,"0"0"10"0,0 0-45 0,0 0-12 0,0 0 0 0,0 0 0 16,0 0 74-16,0 0 13 0,0 0 2 0,0 0 1 15,0 0-10-15,0 0-1 0,0 0-1 0,0 0 0 16,0 0-7-16,0 0-2 0,0 0 0 0,0 0 0 16,0 0-6-16,0 0-2 0,0 0 0 0,0 0 0 15,0 0-29-15,0 0-5 0,0 0-2 0,9 3 0 16,-4-3-9-16,4 2-3 0,0-2 0 0,0 3 0 15,6-3-13-15,-3-3 0 0,3 3 0 0,0-5 0 16,0 3 15-16,3-4-3 0,5 6-1 0,4-5 0 16,0 0-2-16,0-1 0 0,5 4 0 0,1-1 0 15,3 0-1-15,3 1-8 0,2-1 12 0,4 0-4 16,3 9-8-16,-1-6 8 0,4 0-8 0,-1 2 8 16,1 4-8-16,3 2 0 0,-1-3 9 0,7 3-9 15,2 2 0-15,1-4 9 0,-1 4-9 0,1 1 0 16,-1 0 8-16,4-1-8 0,-1 1 0 0,7-1 0 0,5-2 0 15,-3 0 0-15,-5-3 0 0,5 3 0 0,7-2 23 0,-1-1-3 16,-6 0 0-16,1-2 0 16,2 2 5-16,1 0 1 0,-4-2 0 0,3 0 0 0,4 2-14 0,-7-2-4 15,1-1 0-15,-1 4 0 0,3-1 0 0,1-2 0 16,-7-1 0-16,1 1 0 0,-1 0 5 0,-2-3 1 16,5 2 0-16,-3-2 0 0,1 3 11 0,-4-1 3 15,1 1 0-15,-4-3 0 0,1 0-3 0,-1 0 0 16,1 0 0-16,-4 3 0 0,1-6-11 0,-7 6-2 15,-2-1-1-15,-6-2 0 0,-1 3-11 0,-2-3 0 16,-1 5 0-16,1-2 8 0,-3 0-8 0,-4-1 0 16,1 4 0-16,-3-1 0 0,0 0 0 0,-1 3 0 15,-2-5 0-15,-3 5 0 0,3 0 0 0,-4 0 0 0,4-1 10 16,0-1-10-16,0 2 0 0,-4-3 0 0,1 3 0 0,0-3 0 16,0 1-8-16,-1 1-9 0,-2-1-2 0,-3-1 0 15,0-2 5-15,0-1 1 0,-4 4 0 0,1-1 0 16,0-2 4-16,0 2 1 0,-3-3 0 0,0 1 0 15,0-3-4-15,-7 0 0 0,4 0 0 0,-3 0 0 32,0-5-41-32,-3-3-9 0,-3 0-2 0,-6-3 0 0,0 3-158 0,-3-7-32 15</inkml:trace>
  <inkml:trace contextRef="#ctx0" brushRef="#br1" timeOffset="491070.5179">20144 16753 921 0,'0'14'40'0,"0"-9"10"0,-3 0-40 0,3 1-10 0,-3-1 0 16,3-5 0-16,0 0 261 0,0 0 51 16,0 8 9-16,0-8 3 0,0 0-232 0,0 0-45 0,3 2-10 0,0 4-1 15,3-1-36-15,0-2 0 0,3 2 0 0,3-2 0 16,0-1 11-16,3 4-11 0,0-4 10 0,0 3-10 15,2 1 18-15,1 2-2 0,0 0-1 0,0 0 0 16,-3-1-15-16,0 4 0 0,3 2-9 0,-1-2 9 16,-2 2 0-16,-3 3 0 0,3 0 0 0,-6 2 0 15,0 1 22-15,0-1 7 0,0 1 2 0,-3-1 0 16,-9-2 19-16,3 3 4 0,0 2 1 0,-3-2 0 16,-9-1-14-16,3 1-2 0,-3-1-1 0,-6 1 0 15,0-1-21-15,-2 1-4 0,-1-3-1 0,0-3 0 16,0 3-12-16,0-3 0 0,-3-3 0 0,7 4 0 15,-1-4 0-15,3-2 0 0,0 0 0 0,0 0-10 16,3-3-26-16,0-2-6 0,0 0-1 0,3-3-745 16,-3-6-148-16</inkml:trace>
  <inkml:trace contextRef="#ctx0" brushRef="#br1" timeOffset="491454.2443">20835 17023 1825 0,'0'0'80'0,"-3"8"18"0,-3 0-78 0,3-3-20 0,-3 3 0 0,6-8 0 16,-6 6 94-16,3-1 15 0,3-5 3 0,-3 8 1 15,3-8-41-15,-3 8-9 0,3-8-2 0,0 8 0 16,0 2-24-16,0 1-5 0,0-11 0 0,3 8-1 16,3 5-16-16,-3-2-3 0,0-1-1 0,3 1 0 15,3 2-11-15,0 0-16 0,0 1 4 0,3 1 1 16,-6 4-10-16,5-6-3 0,-2 0 0 0,3 1 0 15,-3-4-39-15,0 3-8 0,0-2-1 0,-3-3-1 16,3 0-96-16,-3 0-19 0,-3-3-4 0,0 3-600 16</inkml:trace>
  <inkml:trace contextRef="#ctx0" brushRef="#br1" timeOffset="491624.0874">20668 17431 2106 0,'0'0'46'0,"0"0"10"0,0 0 1 0,0 0 3 0,0 0-48 0,0 0-12 16,6-3 0-16,0-2 0 0,0-6 25 0,0 1 3 16,6-4 1-16,-3-1 0 0,6-4-16 0,0 1-3 15,2-1-1-15,4-2 0 0,0 2-9 0,0-2 0 0,0-3 0 0,0 1 8 32,-4-4-33-32,4-2-7 0,0 0-2 0,-3-6-612 0,0 4-122 0</inkml:trace>
  <inkml:trace contextRef="#ctx0" brushRef="#br1" timeOffset="492561.0767">15757 13182 518 0,'-6'7'46'0,"0"-1"-37"16,0 2-9-16,3-3 0 0,0 6 429 0,0-1 84 15,0 1 17-15,3 2 3 0,3 0-417 0,0 3-84 16,0 0-17-16,3 5-3 0,0 0-12 0,3 3 0 15,3 3-12-15,0-1 12 0,0 3-22 0,-1 0 3 16,4-2 1-16,-3-1 0 0,-3 1 9 0,0-4 9 16,3-1-13-16,-3-4 5 0,3-2 8 0,-3-3 0 15,0-2 0-15,-3-1 0 0,-3-4 8 0,3-1 3 16,0-2 1-16,-6-3 0 0,5-6 7 0,1 1 1 16,-3-6 1-16,3 1 0 0,-3-6-21 0,-3-3 0 0,0 1 0 0,-3-1 0 15,3 1 0-15,0-1 0 0,-3 1 0 0,0-1 0 16,3 3 0-16,0 1 0 0,-3 4 0 15,3 0 0-15,3 3 12 0,0 1 0 0,-3 7 1 0,0 0 0 16,0 0-5-16,0 0 0 0,6 5-8 0,0 0 12 16,3 6-12-16,0 5 0 0,0 5 0 0,-3 3-10 15,3 5 10-15,0 2 0 0,-3 4-9 0,0-3 9 16,-3 2 9-16,0 3 7 0,-3-3 0 0,0 1 1 16,-3-1 40-16,-3-2 8 0,-3 2 2 0,0-2 0 15,-3-3-4-15,-3 3-1 0,0-6 0 0,-3-2 0 16,4-3-22-16,-4 1-5 0,-3-7-1 0,3-1 0 15,-3-4-103-15,-3 1-21 16,1-3-4-16,-4-6-790 0,-3 1-159 0</inkml:trace>
  <inkml:trace contextRef="#ctx0" brushRef="#br1" timeOffset="494003.4917">19251 11171 2221 0,'0'0'98'0,"0"0"21"0,0 0-95 0,0 0-24 16,0 0 0-16,0 0 0 0,0 0 89 0,0 0 14 16,0 0 2-16,0 0 1 0,0 0-60 0,0 0-12 15,0 0-2-15,3 8-1 0,-3-8-41 0,6 8-8 16,-3 5-2-16,-3 0 0 16,0 6-8-16,0 2-3 0,-3 3 0 0,-3 7 0 0,0 9 15 0,0 2 2 15,-3 6 1-15,0 8 0 0,-2 2 13 0,2 11 0 16,0 5 0-16,-3 5 0 0,0 3 8 0,-3 8 4 0,0 8 0 15,-3 2 1-15,-3 4-13 0,1 4 8 0,2 8-8 0,-3 1 0 16,-3-1 14-16,3 6-3 0,0 0-1 0,1-6 0 16,-1 1 25-16,0-1 5 0,0-2 0 0,3-8 1 15,3-9-9-15,0-4-1 0,1-6-1 0,-1-7 0 16,3-9 2-16,0-7 0 16,3-6 0-16,0-10 0 15,0-9-149-15,0-4-30 0,0-6-5 0</inkml:trace>
  <inkml:trace contextRef="#ctx0" brushRef="#br1" timeOffset="494472.6628">17596 11623 2415 0,'0'0'107'0,"0"0"22"0,0 0-103 0,0 0-26 16,0 0 0-16,0 0 0 0,0 0 36 0,0 0 1 15,0 0 1-15,12 5 0 0,6 6-38 0,-3 0 0 16,-3-1 0-16,6 6 0 0,9 0-8 0,2 5 8 0,7 3-8 0,3 5 8 15,5 3-20-15,7 2 2 0,6 6 0 0,8 2 0 16,9 3 7-16,4 8 2 16,-1 8 0-16,7 0 0 0,5 2 9 0,3 3 0 0,-3 3 0 0,7 3 0 15,2 4 0-15,0 6 0 0,-3 0 0 16,1 3 0-16,-4-3 16 0,3 5-2 0,0 1 0 0,1 2 0 16,-7-3 41-16,3 3 8 0,3 3 1 0,-2-1 1 15,-1 1-17-15,0-3-3 0,4 2-1 0,-10 1 0 16,3-6 4-16,-6 1 0 0,-2-4 0 0,-4-4 0 15,-2-1-15-15,-7-5-2 0,-5-2-1 0,-1-12 0 16,-5-4-18-16,-4-3-3 0,-5-6-1 0,-6-4 0 16,-4-6-8-16,-5-3 0 0,-3-5-10 0,-6-5 10 15,-1-3-96-15,-8-7-14 16,0-4-2-16,-9-7-1184 0</inkml:trace>
  <inkml:trace contextRef="#ctx0" brushRef="#br1" timeOffset="499746.359">4041 13803 1094 0,'0'0'97'0,"0"0"-77"0,-3 0-20 0,3 0 0 15,0 0 128-15,0 0 23 0,-6 0 4 0,3 0 1 0,3 0-94 0,0 0-18 16,-3 0-4-16,3 0-1 0,0 0-23 0,0 0-5 16,0 0-1-16,0-2 0 0,-9-1-10 0,9 3 0 15,0 0 0-15,0 0 0 0,0-3 0 0,0 3 0 16,0 0 0-16,0 0 0 0,0 0 0 0,0 0 15 16,-6-2-3-16,6 2 0 0,0 0 7 0,0 0 1 15,0 0 0-15,0 0 0 0,0 0-7 0,0 0-1 16,0 0 0-16,0 0 0 0,9-3 45 0,-3-2 9 0,0 2 2 0,3 3 0 31,-3-2-104-31,3-1-21 0,3 0-4 0,-3 1-1 0,0-1 48 0,6 0 14 0,-4 1 0 0,4-1 0 16,-6-2-19-16,3 2 4 0,-3 0 1 0,3 1 0 31,-3-4-16-31,0 4-3 0,3-1-1 0,-6-2 0 16,0 2-34-16,3-2-8 0,-3 0 0 0,3 2-659 0</inkml:trace>
  <inkml:trace contextRef="#ctx0" brushRef="#br1" timeOffset="500060.627">4121 13507 576 0,'0'0'25'0,"0"0"6"0,0 0-31 0,-3 8 0 15,3-3 0-15,-6 1 0 0,6-6 210 0,-2 7 36 16,-1 1 7-16,0-2 2 0,0 2-183 0,3 0-37 16,0 2-7-16,0 1-2 0,0-1-11 0,0 6-3 15,0 0 0-15,3 0 0 0,-3 0-12 0,0 0 8 16,0 2-8-16,0-2 0 0,3 3 22 0,-3-4-2 15,0 4 0-15,3-3 0 0,-3-3-20 0,2 0-13 0,-2 1 1 0,6-4-739 16</inkml:trace>
  <inkml:trace contextRef="#ctx0" brushRef="#br1" timeOffset="501336.3454">4464 13846 172 0,'0'0'16'0,"0"0"-16"0,0 0 0 0,0 0 0 15,0 0 261-15,0 0 50 0,0 0 9 0,0 0 3 16,0 0-210-16,0 0-41 0,0 0-9 0,0 0-2 15,0 0-40-15,0 0-8 0,0 0-1 0,0 0-1 16,0 0 13-16,0 0 4 0,0 0 0 0,0 0 0 16,3-6 9-16,3 1 3 0,3 0 0 0,2-1 0 15,-2 1-8-15,0-3 0 0,3 0-1 0,3-2 0 16,0 2 4-16,6-3 1 0,-9 1 0 0,6-1 0 16,2 0-12-16,-5-2-3 0,3 0 0 0,0 2 0 15,3-2-21-15,-3 0 8 0,-3-6-8 0,2 4 0 16,1-4 0-16,0 1 8 0,0-1-8 0,-3 0 0 15,0 1 0-15,3-3 9 0,-6 2-9 0,5 1 0 0,-2-1 0 16,-3 3 0-16,0-2 0 0,0 2 0 16,-9 0-59-16,3 0-9 0,6 0-1 0,-9 3-1 0,3 0 99 0,3 0 20 15,-6 2 4-15,6 0 1 0,-9 1-42 0,0 2-12 16,3 0 0-16,-3 0 0 0,3 0 0 0,-3 3 0 16,-3 0 0-16,0 2 0 0,3 3 0 0,-6-5 0 15,0 2-8-15,-3 0 8 0,3 3-12 0,-3 0 4 16,-3 3 0-16,3 2 0 0,-6-2-4 0,6 2 0 15,-9 3 0-15,7 0 0 0,-1 0 12 0,3 3 0 16,-6-1 0-16,9 1 8 0,-6 2-8 0,0 3 9 0,6 0-9 16,-9 2 10-16,9 1-10 0,-3 2 0 15,0 0 0-15,3 3 0 0,3 2 0 0,0 1 8 0,-2-1-8 0,2 1 8 16,3-3-8-16,0-1 12 0,0 1-12 0,3 0 12 16,2 0 0-16,-2 0 0 0,0-3 0 0,0 3 0 15,3-6-12-15,3 6 0 0,-3-6 0 0,3 4 0 16,-3-4 32-16,3-2 0 0,3-3 1 0,-3 1 0 15,3-1-33-15,3-5 0 0,-6 0 0 0,11-6 0 32,-8 1-74-32,3-3-12 0,3-3-2 0,-3 1-1 15,3-6-3-15,6-3 0 0,8-18 0 0,-2 3 0 0</inkml:trace>
  <inkml:trace contextRef="#ctx0" brushRef="#br1" timeOffset="511197.5482">5476 13454 403 0,'0'0'36'0,"0"0"-36"15,0 0 0-15,0 0 0 0,0 0 169 0,0 0 27 16,-9 3 6-16,9-3 1 0,0 0-105 0,0 0-21 16,-3-3-4-16,3 3-1 0,0 0-14 0,0 0-3 15,-6-5-1-15,3 2 0 0,3 3-15 0,0 0-3 16,-6-5-1-16,0 2 0 0,6 3-3 0,0 0-1 0,0 0 0 0,0 0 0 15,-3-2-12-15,3 2-3 0,-6 0 0 0,6 0 0 16,-6 0-4-16,6 0 0 0,0 0-1 0,0 0 0 16,-3 5-11-16,3 0 0 0,-6 0 0 0,3 1 0 15,0 2 0-15,0 2 0 0,-3-2 0 0,6 3 0 16,0 2 0-16,-6 0 0 0,0 0 0 0,3 3 0 16,0-2 78-16,3 1 10 0,0 1 3 0,-3-2 0 31,3 4-123-31,0-5-25 0,0 6-5 0,0-6-1 0,0 3 63 0,6-3 0 0,-3 3 0 0,0-3 10 15,0 0-10-15,3 1 12 0,0-1-12 0,9-2 12 16,-9 2-4-16,6-3-8 0,0 1 12 0,3-1-4 16,0 1-8-16,6-6 0 0,-1 3 9 0,-5-2-9 15,6-4 12-15,0 1-1 0,0 0-1 0,3-3 0 16,-4-3 2-16,4 0 1 0,0 1 0 0,-3-4 0 16,6 1 3-16,-4 0 1 0,1-3 0 0,-3 0 0 15,3-3-17-15,-3 3 0 0,-3-2 0 0,-1-1 0 0,-2 1-10 0,0-1-9 16,-3-2-1-16,0 0-1 0,0-1 21 0,-3-2 0 15,0-2-9-15,0-1 9 0,-6 1 0 0,3-1 0 16,-3-2 0-16,0 3 0 0,0-4 12 0,-3 4-4 16,-3-3-8-16,3 2 12 0,0 3 4 0,-3 1 0 15,-3 1 0-15,-3 1 0 0,3 0 5 0,-3 0 2 16,0 2 0-16,-3 3 0 0,-3 0 9 0,0 3 3 16,-3 0 0-16,1-1 0 0,-7 4-21 0,3 2-4 15,-3 2-1-15,0 1 0 0,-2 0-9 0,2 5 0 16,0-1 0-16,0 4 0 0,0 0-8 0,0 2-1 15,4 0 0-15,-1 0 0 16,0 1-24-16,0-1-5 0,3 0-1 0,-3 0 0 16,7-5-37-16,-7 3-8 0,3-6-2 0,6 0-865 0</inkml:trace>
  <inkml:trace contextRef="#ctx0" brushRef="#br1" timeOffset="511597.5978">5142 13674 1940 0,'0'0'86'0,"0"0"18"0,0 0-84 0,-6 5-20 15,0-5 0-15,6 0 0 0,0 0 104 0,0 0 16 16,-5 3 3-16,5-3 1 0,-6 0-80 0,6 0-16 0,-3-3-4 0,3 3 0 31,0 0-45-31,0 0-10 0,0 0-1 0,0 0-1 16,0 0-98-16,0 0-19 0,0 0-4 0</inkml:trace>
  <inkml:trace contextRef="#ctx0" brushRef="#br1" timeOffset="512499.8528">6336 13676 1364 0,'-12'0'60'0,"9"0"13"0,0 0-58 0,0 0-15 0,0 0 0 0,3 0 0 16,0 0 73-16,0 0 12 0,0 0 3 0,0 0 0 15,0 0-40-15,9 0-7 0,6-2-1 0,-6-1-1 16,3 3-31-16,-3 0-8 0,6-3 0 0,-3 3 0 15,2-2 0-15,-2 2 8 0,3-3-8 0,3 3 0 16,-3-3 0-16,3 3 0 0,-3 0 0 0,0 0-8 16,-1 0-2-16,4 0 0 0,-6 0 0 0,3 0 0 15,-3 0-20 1,0 0-4-16,0 0-1 0,-3 0 0 0,-3 0-19 0,3 0-4 0,-9 0-1 0,0 0 0 16,6-2-106-16,-6 2-22 0</inkml:trace>
  <inkml:trace contextRef="#ctx0" brushRef="#br1" timeOffset="512723.8264">6524 13380 1094 0,'-6'11'48'0,"6"-3"11"0,-6 2-47 0,3 1-12 15,3-1 0-15,0 3 0 0,-6-2 172 0,6 5 32 16,-3 0 6-16,3 0 2 0,0 0-146 0,0 2-29 15,0 1-5-15,0-4-2 0,0 4-22 0,0 0-8 16,-3-1 0-16,6 1 0 0,0-1 0 0,-3 1 0 16,6-1-8-16,-6 1 8 0,3-1-20 0,3 3 2 0,-3-2 1 0,2-1 0 31,-2 1-147-31,3-6-30 0</inkml:trace>
  <inkml:trace contextRef="#ctx0" brushRef="#br1" timeOffset="513415.9767">6970 13676 1209 0,'0'0'108'0,"0"0"-87"0,0 0-21 0,0 0 0 16,0 0 114-16,0 0 18 0,0 0 4 0,0 0 1 16,0 0-88-16,9 3-17 15,3-6-4-15,-3 1-1 0,0-6-18 0,3 0-9 16,2 3 10-16,1-6-10 0,-3 0 0 0,0 1 8 0,-3-1-8 0,6-2 0 15,3 0 0-15,-3-1 0 0,-6-1 0 0,6 1-10 16,5-1 10-16,-2-4 0 0,-12 0 10 0,6 4-10 16,3-4 8-16,0 1-8 0,-6-1 0 0,0 1 0 15,0-4 0-15,3 4-10 0,-4-3 0 0,-2 2 0 32,-3 1-16-32,3-1-3 0,0 3-1 0,-3-2 0 0,-6 2 6 0,3 0 2 0,6 3 0 0,-6-1 0 15,-6 4 22-15,3-1 0 0,3 6-9 0,0-3 9 16,-3 3 8-16,0 2 6 0,3 3 1 0,0 0 0 15,0 0 18-15,-9 3 4 0,-2 2 1 0,-1 3 0 16,9 3-30-16,-3-1-8 0,-12 3 0 0,3 6 0 0,3-3 0 0,0 2 0 16,-3 6 0-16,3-3 0 0,3 3 0 15,1 3-16-15,2-4 4 0,-3 4 0 0,0 2 28 0,6 0 4 16,3 0 2-16,0 0 0 0,0 3 5 0,0-3 1 16,6 0 0-16,3-2 0 0,-6-1-4 0,6-2 0 15,2-3 0-15,4 0 0 0,0-2-36 0,0-3-8 16,-6-3-2-16,9-2 0 15,6-1-40-15,-6-5-8 0,-10 1-2 0</inkml:trace>
  <inkml:trace contextRef="#ctx0" brushRef="#br1" timeOffset="513855.8019">7640 13602 864 0,'0'0'38'0,"0"0"8"0,6 0-37 0,-6 0-9 0,0 0 0 0,0 0 0 16,6 0 294-16,-6 0 57 0,0 0 11 0,0 0 2 15,0 0-270-15,9-5-54 0,-6 0-12 0,0-1-1 16,-1 1-27-16,1-3 8 0,6 3-8 0,-6-3 0 16,-3 3-17-16,3-3-9 0,9 5-2 0,-6 0 0 0,-6 3 5 0,0 0 1 15,6 0 0-15,-3 0 0 0,3 6 12 0,-6-6 10 16,0 5-13-16,3 6 5 0,-3 2 8 0,0 0 0 16,-3 3 8-16,0 0-8 0,6 2 12 0,-9 3-3 15,-6-2 0-15,3 5 0 0,6-3-1 0,-3 3 0 16,-6 0 0-16,4-1 0 0,5-1 8 0,-3-1 0 15,3 3 1-15,-3-6 0 0,0 1-1 0,3-4-1 16,9 4 0-16,-3-6 0 16,-6 3-37-16,9-5-7 0,9-1-2 0,-4-2 0 15,-2-5-107-15,6-1-22 0,27-7-4 0,-12-3-628 0</inkml:trace>
  <inkml:trace contextRef="#ctx0" brushRef="#br1" timeOffset="518892.9413">8301 13473 1562 0,'0'0'69'0,"0"0"15"0,0 0-68 0,0 0-16 16,0 0 0-16,0 0 0 0,-3 5 58 0,3-5 8 16,0 0 2-16,0 0 0 0,0 0-46 0,8-3-9 15,-2-2-1-15,3 0-1 0,3-1-11 0,0-2 12 16,-3 0-12-16,3-2 12 0,3-1-1 0,-3 1 0 15,3 2 0-15,-3-3 0 0,2 3 4 0,1 0 1 16,-3-2 0-16,0 2 0 0,0 0-4 0,0 3 0 16,0-3 0-16,-3 0 0 0,3 0-12 0,-3 0 0 0,3-3 0 0,-7 6 0 15,-2-3 0-15,0 0 0 0,3 0 0 0,-3 0-10 16,0 3 10-16,-3 5 8 0,0-5-8 0,0 5 11 16,0 0-24-16,0 0-5 0,0 0-1 0,0 0 0 15,0 0 19-15,0 0 0 0,0 0 0 0,-3 5 0 16,0 3 16-16,-3 0 3 0,3 2 1 0,-2 4 0 15,-1-1-20-15,3 3-19 0,3 2 4 0,-3 1 1 16,0 2 14-16,0 0 0 0,3 0 0 0,-3 0 0 16,3 1 0-16,-3 1 0 0,0-1 9 0,0-1-9 15,0 0 10-15,-3 0-10 0,6 3 10 0,-6-3-10 16,3-2 10-16,-3 2-10 0,3-3 10 0,-3 1-10 16,3-1 12-16,0 1-3 0,-3-3-1 0,3 0 0 15,-3-1-8-15,3 1 0 0,-3-5 0 0,3 2 8 16,-3-2-8-16,3-1 0 0,-3 1 0 0,3-3 0 15,-3 0-17-15,3-3 4 0,1 0 1 0,-4-2 0 0,3 2-4 16,-3-5 0-16,3 3 0 0,-3 0 0 0,0-3 5 0,0-3 1 16,3 3 0-16,-3-3 0 0,0 3 1 0,-3-2 0 15,3-1 0-15,0 0 0 0,0 1 9 0,-3 2 0 16,0-3 0-16,3 3-8 0,0-3 8 0,-3 3 16 16,0 0-4-16,4 3-1 0,5-3 9 0,-6 0 1 15,0 3 1-15,0-1 0 0,6-2-2 0,0 0-1 16,0 0 0-16,0 0 0 0,0 0-6 0,0 0-1 15,6 3 0-15,3 0 0 0,-1-1-4 0,1-2-8 16,6 0 11-16,0 0-11 0,0-2 26 0,3-1-2 16,3 0 0-16,0-2 0 0,2 2-8 0,4 1-3 15,0-4 0-15,0 4 0 0,6-3-3 0,-4-3-1 0,4 2 0 16,0 4 0-16,-6-4-9 0,2 4 0 16,-2-1 0-16,0 0 0 15,-6 1-22-15,0 2-10 0,-1 0-1 0,-2 2-1 16,-3 1-143-16,0 2-29 0</inkml:trace>
  <inkml:trace contextRef="#ctx0" brushRef="#br1" timeOffset="520882.8852">1246 14618 576 0,'0'0'51'0,"0"0"-41"0,0 6-10 0,-3 4 0 15,3-2 116-15,0 3 22 0,3-1 4 0,3 1 1 16,-6 5-121-16,3 0-22 0,6-1-8 0,-3 7 0 16,-3-1-20-16,-3 0-3 0,3 0-1 0,3 0 0 0,-6-2 45 15,3 2 9-15,-3-3 2 0,0 1 0 0,0 2 49 0,0-5 11 16,-3 0 1-16,3-3 1 16,0 0-16-16,0 1-3 0,0-4-1 0,-6 1 0 0,3-3-57 0,0-3-9 15,-3 3 0-15,3-5-10 16,3-3-23-16,0 0-5 0,-6 0-1 0,-3 0 0 0,3-6 19 0,-3-2 3 15,0 0 1-15,0-2 0 0,6-3 16 0,-6-3 0 16,0-3-8-16,7-2 8 16,-7-5 0-16,3-1 0 0,3 1 0 0,3-3 0 0,0-3 0 0,3 3 0 15,3 0-12-15,-6-3 12 0,9 3-8 0,-4 0 8 16,4 0 0-16,0 2 0 0,9-2 0 0,-3 3 0 0,0 2 12 16,0 0-3-16,3 3-9 0,5 0-11 15,1 2 3-15,-3 3 0 16,0 0-20-16,0 3-3 0,0 5-1 0,-1 3 0 0,-2 0 32 0,-3 5 0 0,0 2 0 0,0 3 0 15,-6 1 31-15,3-1 12 0,-6 3 2 0,3 0 1 16,-9 3 42-16,3 2 9 0,-3 0 2 16,-3 3 0-16,3 0-26 0,0 0-5 0,-9 2 0 0,0 1-1 15,0-1-38-15,-3 3-7 0,0-2-2 0,3-1 0 16,-9-2-20-16,0 3-16 0,4-3 2 0,-7 0 1 31,3-3-88-31,6 3-18 0,-9-3-3 0</inkml:trace>
  <inkml:trace contextRef="#ctx0" brushRef="#br1" timeOffset="521504.2698">1559 14917 1602 0,'0'0'71'0,"-3"3"14"0,-3 2-68 0,3 0-17 0,0 3 0 0,3-8 0 16,-6 6 24-16,6-6 2 0,0 0 0 0,0 8 0 15,0-8-38-15,6 8-8 0,-3-1-2 0,6 1 0 32,0 0-24-32,-3 3-5 0,8-3-1 0,-5 0 0 15,3-3 15-15,-3 3 2 0,6-3 1 0,0 1 0 0,-3-4 24 0,0 1 10 0,6-3-8 0,-7 0 8 16,-2-3-21-16,0 1 1 0,3-4 0 0,-3 1 0 15,3-3 48-15,-9 3 9 0,3-6 3 0,3 1 0 16,-3-4-15-16,0 1-2 0,-6 0-1 0,3-3 0 16,-3-2-22-16,0 2 0 0,0 0 0 0,0 0 8 15,0 3 17-15,-3-3 4 0,-3 3 1 0,3-1 0 16,0 4-30-16,-3-1 0 0,3 3 0 0,-6 0 0 16,0 0 8-16,6 6-8 0,-6-1 0 0,0 0 0 0,0 3 18 0,0 3-2 15,4 0-1-15,-4 5 0 0,0 0-15 0,-3 5 0 16,3 0 0-16,-3 6-10 0,3 2-1 0,-6 0 0 15,9 5 0-15,-3-2 0 16,-3 5-14-16,6-2-3 0,3 2-1 0,3-3 0 0,-6 1 43 0,6-1 9 16,6 1 1-16,-3-1 1 0,3-2 7 0,-6 0 2 15,12-3 0-15,-3-3 0 0,-3-2-18 0,9-2-4 16,-3-4-1-16,-3-2 0 16,3-5-35-16,0-3-6 0,5-6-2 0,-5 1-696 0</inkml:trace>
  <inkml:trace contextRef="#ctx0" brushRef="#br1" timeOffset="522078.3486">2020 14920 979 0,'0'0'43'0,"0"0"9"15,0 0-41-15,-9 3-11 0,9-3 0 0,-9 2 0 0,9-2 156 0,0 0 28 16,-6 5 7-16,0-2 1 0,6-3-134 0,0 0-26 15,0 0-6-15,-6 8-1 0,6-8-25 0,0 8 0 16,6 0 0-16,-6-3-11 0,3 3-5 0,0-3 0 16,6 1-1-16,-3-4 0 0,3 6 17 0,-6-2-8 15,-3-6 8-15,9 2 0 0,-6 1 11 0,6-3 9 16,-9 0 1-16,3 0 1 0,3-5 18 0,3 2 3 16,-9 0 1-16,9-2 0 0,-9 0-9 0,0-1-2 15,0 1 0-15,0-3 0 0,0 0-16 0,0 0-3 16,0 3-1-16,0-3 0 0,0 3-13 0,0-3 0 0,0 3 8 0,0 5-8 15,0 0 0-15,-6-3 0 0,6 3 8 0,0 0-8 16,0 0 0-16,0 0 0 0,0 0 0 0,6 8-10 16,-6 2-6-16,11 4 0 0,-8 2-1 0,6 2 0 31,3 1-18-31,3-1-3 0,-9 3-1 0,9 0 0 0,-3 1 14 0,6-1 2 0,-12 0 1 0,0 3 0 16,3-3 22-16,-3 5 8 0,0 1 0 0,-4-3 0 15,4-3 12-15,-6 0 1 0,-6 0 1 0,4-2 0 16,-4-1 41-16,0 1 8 0,0-6 1 0,-6 0 1 15,0 0-16-15,-6-2-3 0,0-3-1 0,3-3 0 16,-3-2-53-16,1 0 0 0,-4-3 0 0,6 0-12 16,-6-3-136-1,3-5-27-15,0 3-5 0</inkml:trace>
  <inkml:trace contextRef="#ctx0" brushRef="#br1" timeOffset="522654.8067">2496 14817 2055 0,'0'0'91'0,"0"0"19"0,0 0-88 0,6 2-22 15,3 1 0-15,0 0 0 0,3-3 24 0,3 0 0 16,6-3 0-16,-1 3 0 0,-5-3-11 0,6-2-1 16,3 2-1-16,0-2 0 0,-3 0-11 0,5-3-14 15,-5 3 3-15,3-3 1 16,-3 2-21-16,0 4-4 0,-6-1-1 0,5 3-578 15,-11 0-116-15</inkml:trace>
  <inkml:trace contextRef="#ctx0" brushRef="#br1" timeOffset="522902.6651">2621 14907 403 0,'-3'2'36'0,"3"-2"-36"0,0 0 0 0,-6 3 0 16,6-3 403-16,0 0 73 0,0 0 16 0,0 0 2 15,0 0-334-15,0 0-68 0,0 0-12 0,0 0-4 16,9 3-48-16,0-3-11 0,-9 0-1 0,9 2-1 16,3-2-15-16,6 0-12 0,-6 3 3 0,6 2 0 15,-6-2-21-15,-1-1-4 0,7 1-1 0,-9 2 0 16,6-2-114-16,-3 0-23 0,3-1-5 0</inkml:trace>
  <inkml:trace contextRef="#ctx0" brushRef="#br1" timeOffset="525008.8025">3348 14584 1036 0,'0'0'46'0,"0"0"10"0,-6 2-45 0,3-4-11 0,-3 2 0 0,0-3 0 15,6 3 135-15,-3-2 25 0,0-4 4 0,0 1 2 16,3 0-118-16,-9-1-23 0,6 1-5 0,0 0 0 16,3 0-20-16,-3-1 0 0,0 4-11 0,-3-4 11 15,3 1-17-15,-3 2 3 0,0 1 1 0,3-1 0 16,-3 3 13-16,-3 3 0 0,3-1 0 0,0 1-9 16,-3 5 9-16,0-3 11 0,1 6-3 0,-1 2 0 15,0 0-8-15,3 6 8 0,-3-1-8 0,-3 3 8 16,6-2-8-16,3 5 0 0,-3-3 0 0,3 3-11 15,0 0 11-15,3-3 0 0,3 3 0 0,6-1 0 16,-6-1 0-16,3-1 9 0,6 3-1 0,-3-3-8 0,6-3 10 0,-4-2-10 16,4-3 8-16,0 1-8 0,0-4 0 0,0-5-9 15,0 3 0-15,6-2 0 0,-9-4 9 0,6-2-12 16,-4-2 12-16,4-1-12 0,0-2 12 0,-6-3 8 16,3-3-8-16,3 3 11 0,-6-2 20 0,3-4 4 15,-7-1 1-15,7-1 0 0,-3-3-13 0,-3 1-3 16,-3-1 0-16,0-2 0 0,-3 2 5 0,3-2 1 15,-6 0 0-15,6 3 0 0,-12-4-15 0,6 4-3 16,-6-1-8-16,3 1 12 0,3 2-12 0,-6 0-12 16,0 3 3-16,-3-3 0 0,-3 3 9 0,0 0 0 15,1-1-9-15,-1 4 9 0,-3-1 0 0,0 1 0 0,6 2 0 16,-6 2 0-16,0 1 0 0,0 2-16 16,3 3 4-16,0 0 1 15,1 6-120-15,-1-1-24 0</inkml:trace>
  <inkml:trace contextRef="#ctx0" brushRef="#br1" timeOffset="525547.9192">3907 14851 1562 0,'-9'0'69'0,"9"0"15"0,-3 3-68 0,-3-1-16 0,0-2 0 15,3 0 0-15,-3 3 92 0,6-3 14 0,0 0 3 0,0 0 1 16,0 0-53-16,0 0-10 0,0 0-3 0,0 0 0 16,0 0-35-16,9-5-9 0,3 2 0 0,-6 0 0 15,9-2 0-15,-3 2 0 0,6 3 0 0,-3-2 0 16,3-1-9-16,2 1 9 0,1-1 0 0,0 0 0 16,0 3 0-16,3-2 0 0,-3 2 0 0,-1 0 0 15,1 0-12-15,-6 0 4 0,3 2 8 0,0-2-13 16,-3 3-34-16,-3 0-6 15,0-1-2-15,-1 3 0 0,-5-2-141 0,3 0-29 16</inkml:trace>
  <inkml:trace contextRef="#ctx0" brushRef="#br1" timeOffset="525808.7134">4187 14573 518 0,'0'0'46'0,"0"0"-37"16,-9 6-9-16,3-4 0 0,-3 1 243 0,3 2 46 15,3 0 10-15,0-2 1 0,0 5-203 0,3-3-41 16,-6 3-8-16,6 0-1 0,6 5-39 0,-6-2-8 0,0 5 0 0,3 0 0 16,0 2-23-16,0 3-1 0,3 6 0 0,0 2 0 15,-6 0 8-15,3 5 2 0,0-2 0 0,0 3 0 16,-3-1 14-16,0-2 0 0,3-3 0 0,-3 0 0 31,3 0-88-31,-3-5-19 0</inkml:trace>
  <inkml:trace contextRef="#ctx0" brushRef="#br1" timeOffset="531663.5189">5059 14113 403 0,'0'0'36'0,"0"0"-36"15,0 0 0-15,0 0 0 0,0 0 270 0,0 0 47 16,6-5 10-16,-3-1 1 0,9 1-236 0,-9 0-48 16,3-3-10-16,0-3-2 0,3-2-16 0,-3 2-4 0,3-2-1 0,-3 0 0 15,-1 0 2-15,1-3 1 16,3 3 0-16,-3 2 0 0,-3 0-14 0,0 1-15 0,0-1 3 0,0 6 1 15,-3 5 11-15,0 0 12 0,0 0-2 0,0 0-1 16,0 0-1-16,0 0 0 0,0 0 0 0,0 0 0 16,0 0-8-16,0 0 0 0,0 0 0 0,0 8 0 15,0 2 0-15,0 4 0 0,0-1 0 0,0 3 0 16,0 0 0-16,0 2 0 0,0 1-12 0,3-3 12 16,-3 2-10-16,0 1 10 0,0-3 0 0,0 2-9 15,3-5-5-15,-3 3-1 0,3-3 0 0,0 1-504 16,0-4-101-16</inkml:trace>
  <inkml:trace contextRef="#ctx0" brushRef="#br1" timeOffset="532746.5617">4517 15065 1328 0,'0'0'59'0,"-6"3"12"0,0 0-57 0,3-1-14 0,3-2 0 0,-9 6 0 15,1-4 71-15,2 1 11 0,6-3 2 0,0 0 1 16,-6 3-34-16,6-3-7 0,0 0-2 0,0 0 0 16,-6 2-34-16,6-2-8 0,0 0 0 0,0 0 0 15,0 0-22 1,0 0-6-16,0 0-2 0,0 0 0 0,0 0 30 0,0 0 10 0,-3 8 0 0,6-3 0 15,3 1 10-15,0-4 1 0,0 1 1 0,2 0 0 16,-5-1-22-16,6 1 0 0,-3-3 0 0,6 0 0 16,-3-3 0-16,3-2-15 0,-3 2 3 0,-3-5 0 15,3 0 20-15,3-2 4 0,3-1 0 0,-6-2 1 16,0-3-13-16,2 0 0 0,1-5 0 0,0 0 0 0,0-3-11 0,3 0-5 16,-9-5 0-16,3-2-1 0,3 1 8 15,0 4 9-15,0 0-13 0,-6-1 5 0,3 3 0 0,-1 0 0 16,-2 3 0-16,0 0 0 0,-3 3 8 0,3-1 8 15,0 1-8-15,-6 4 11 0,0 4 2 0,0 2 1 16,0 0 0-16,0 3 0 0,0-1 19 0,0 6 4 16,0 0 1-16,0 0 0 0,0 0-4 0,-6 3-1 15,0 0 0-15,3 2 0 0,-6 0-20 16,3 3-4-16,-2 0-1 0,2 3 0 0,0 4-8 0,0-1 0 16,-3 4-10-16,3 3 10 0,3 1-12 0,-3 7 3 0,6 2 1 15,-6 4 0-15,6 2 8 0,0 0-10 16,0 5 10-16,6-2-10 0,-6 2 10 0,6-2 0 15,-3 0 0-15,3-1 0 0,0 1 0 0,3-6 8 16,-3 1-8-16,3-3 8 0,-4-6-8 0,4-5-16 0,0-2 4 16,3-3 0-1,0-3-40-15,0-3-9 0,3-7-2 0,0 0-741 0</inkml:trace>
  <inkml:trace contextRef="#ctx0" brushRef="#br1" timeOffset="533857.7592">5044 15055 633 0,'0'0'56'0,"-3"5"-44"0,0 0-12 0,3-5 0 15,-3 3 126-15,-3 2 23 0,6-5 5 0,0 3 1 16,0-3-42-16,-6 5-8 0,6-5-1 0,0 0-1 16,-3 6-62-16,3-6-12 0,0 0-2 0,0 0-1 0,0 0-15 0,0 0-3 15,0 0-8-15,0 0 12 0,0 0 16 0,0 0 2 16,0 0 1-16,0 0 0 15,0 0-31-15,0 0 8 0,0 0-8 0,0 0 0 0,0 0 0 0,9-6 0 16,-3 1 0-16,0 0 0 0,3-1 0 0,-6-2 0 16,3-2-12-16,3 2 12 0,-3-3 0 0,0 3 0 15,0-2 0-15,0 2 0 0,3-3 0 0,-9 3 8 16,6 0-8-16,-3 0 0 0,0 3 16 0,0 0 0 16,0 0 0-16,-3 5 0 0,0 0 0 0,0 0 1 15,0 0 0-15,0 0 0 0,0 0 5 0,0 0 1 16,0 0 0-16,3 8 0 0,0-1-10 0,-1 4-1 15,1 2-1-15,-3-2 0 0,0 2-11 0,0 3 0 16,0 0 9-16,0 2-9 0,-3 1 10 0,3-1-2 0,-2 4-8 16,2-1 12-16,-3 0-12 0,0 0 8 0,3 3-8 0,0-3 0 15,-3 0-10-15,3 0-8 0,-3 1-2 0,3-7-584 16,3 4-118 0</inkml:trace>
  <inkml:trace contextRef="#ctx0" brushRef="#br1" timeOffset="535059.1806">5348 14835 1641 0,'0'0'72'0,"-6"5"16"0,-3-2-70 0,3 0-18 0,0-1 0 0,0 4 0 16,0-4 95-16,0 1 15 0,0 0 3 0,6-3 1 16,0 0-70-16,-6 2-13 0,3-2-3 0,3 0-1 15,0 0-27-15,0 0-11 0,0 0 1 0,0 0 0 31,0 0-34-31,0 0-6 0,0 0-2 0,3 8 0 16,3 0-39-16,0 0-8 0,3 0-1 0,0 0-656 0</inkml:trace>
  <inkml:trace contextRef="#ctx0" brushRef="#br1" timeOffset="536032.8965">5634 14833 748 0,'0'0'33'0,"0"0"7"16,0 0-32-16,0 0-8 0,0 0 0 0,0 0 0 15,0 0 197-15,0 0 38 0,0 0 7 0,0 0 2 0,0 0-146 0,0 0-29 16,0 0-5-16,0 0-2 0,0 0-34 0,0 0-6 16,0 0-2-16,0 0 0 0,0 0-20 0,0 0 0 15,0 0 0-15,8-3 0 0,-2-2 0 0,0-1 0 16,3-2 0-16,0 0 0 0,0-2 0 0,0-3 0 16,3-1 0-16,0 1 8 0,-3-3-8 0,3 0 0 15,0-2 0-15,0-1 0 0,-1 1 0 0,1-1 0 16,3 1 0-16,-3-1 0 0,-3 1 0 0,3 2 0 15,-9 0 0-15,6 3 0 0,0 2 0 0,-3 1 0 16,-6 2 0-16,3 0 8 0,-3 8 14 0,0 0 3 16,0 0 1-16,0 0 0 0,0 0-5 0,0 0-1 15,0 0 0-15,6 5 0 0,-3 6-9 0,3-1-3 16,0 1 0-16,-6 5 0 0,0 0-8 0,0-1-11 0,3 7 3 0,0-1 0 31,-6 0-31-31,3 3-5 0,3 0-2 0,-3-1 0 16,-6 6 11-16,6 1 3 0,0-4 0 0,3 3 0 0,-3 0 19 0,-3-2 4 0,3-3 1 0,-6-3 0 15,12 2 8-15,-12-4-12 0,6-3 12 0,-3 0-12 16,3-3 12-16,-3-2 8 0,-3-1-8 0,0-2 11 16,6 0-11-16,-3 0 0 0,-3-3 0 0,0 1 0 15,0-4 0-15,0 3 0 0,-3-2 0 0,0 0 0 16,0-1 10-16,-3 1-10 0,0 0 12 0,3-1-12 16,-2 1 25-16,-1 0-1 0,0-1-1 0,0 1 0 15,0-3-2-15,-3 5 0 0,3-5 0 0,0 6 0 16,0-4-8-16,0 3-1 0,3-2-1 0,1 0 0 15,-1-1-2-15,3 4 0 0,0-6 0 0,6 0 0 0,0 0-1 0,0 0 0 16,-3 5 0-16,3-5 0 16,0 0-8-16,0 0 0 0,0 0 0 0,6 3 0 0,3-1 10 15,0-2 0-15,2 0 0 0,1-2 0 0,6-1 24 0,3 0 5 16,0 1 1-16,6-4 0 0,-4 4-18 0,7-4-3 16,-3 1-1-16,6 0 0 0,-6 0-18 0,2-1 0 15,1 1 0-15,-3 0 0 0,0-1-11 0,-4 1-5 16,-2 2-2-16,0 1-658 15,0 2-132-15</inkml:trace>
  <inkml:trace contextRef="#ctx0" brushRef="#br1" timeOffset="536705.286">6458 14891 115 0,'0'0'10'0,"0"0"-10"0,0 0 0 0,0 0 0 15,0 0 251-15,0 0 48 0,3-6 9 0,0 1 3 16,0 3-167-16,-3 2-34 0,3-6-6 0,-3 6-2 16,3-5-23-16,-3 5-5 0,6-5-1 0,-6 5 0 15,9 0-24-15,-3 0-5 0,9 2 0 0,-9 1-1 16,5 5-31-16,4 0-12 0,-3-3 11 0,3 3-11 15,-3 0 0-15,6 0 0 0,-3-3 0 0,3 3 0 16,-3 0-45-16,-4 0-3 0,4-5 0 0,0 2 0 16,0-2-27-16,-6-1-5 0,0-2-2 0,0 0-658 15</inkml:trace>
  <inkml:trace contextRef="#ctx0" brushRef="#br1" timeOffset="536925.6963">6616 14631 1573 0,'0'0'69'0,"-3"3"15"0,3-3-67 0,-3 5-17 15,-3 1 0-15,3-4 0 0,3-2 64 0,0 0 10 16,-3 6 2-16,0-1 0 0,3-5-52 0,-3 8-9 0,0 0-3 16,3 2 0-16,-3 1-12 0,3 5-12 15,0 2 3-15,0 1 0 0,0 5 9 0,0 5-13 0,3 3 5 0,0-1 8 16,-3 6 0-16,3 0 0 0,0-2 14 0,0 2-4 15,0-3-10-15,0 1-12 0,0-4 2 0</inkml:trace>
  <inkml:trace contextRef="#ctx0" brushRef="#br1" timeOffset="537849.6617">7155 15010 864 0,'0'0'38'0,"-3"5"8"0,-3-2-37 16,6-3-9-16,0 0 0 0,-3 5 0 0,-3 0 168 0,6-5 31 15,0 0 6-15,0 0 2 0,0 0-126 0,0 0-25 16,0 0-4-16,0 0-2 0,0 0-16 0,0 0-3 15,0 0-1-15,9 0 0 0,0-2 5 0,-4-1 1 16,-5 3 0-16,12-3 0 0,9-2-24 0,-9 2-12 16,-9 1 12-16,9-3-12 0,6-1 15 0,-3-2-4 15,-3 0-1-15,3-5 0 0,-1 3-10 0,4-6 12 16,-3 0-12-16,0-5 12 0,-3-1-12 0,3-4 12 16,3 0-12-16,-3-4 12 0,-6 1-12 0,-1 3 0 15,7-6 0-15,-3 3 0 0,-9 0 0 0,6 2 0 16,0-2-10-16,0 0 10 0,-6 0-8 0,3 0 8 0,-6 3 0 15,3 2-9-15,3 3 9 0,-3-1 0 0,-9 1 0 16,6 5 8-16,3 1-8 0,-3 1 8 0,-6 1-8 0,3 2 8 16,0 4-8-16,-3-1 8 0,0 2-8 0,-3 1 8 15,3 2-8-15,-3 3 0 0,3 3 0 0,0 2 8 16,-9 3-20-16,4 3-3 0,5 7-1 0,-6 1 0 16,-6 5-4-16,3 2 0 0,6 1-1 0,3 4 0 15,-3 4 21-15,0-1 0 0,6 1 0 0,3-1 8 16,3 0 10-16,0 3 2 0,-3 0 0 0,6-2 0 15,6 2 15-15,-3-5 3 0,-3-6 1 0,6 1 0 16,3-4-14-16,0-4-2 0,-6-1-1 0,2-7 0 16,4 0-39-16,0-6-8 15,0 0-2-15,-3-5 0 0,-3-3-125 0,6-2-24 0,3-5-6 0</inkml:trace>
  <inkml:trace contextRef="#ctx0" brushRef="#br1" timeOffset="538283.5976">7774 14764 1900 0,'-21'2'42'0,"21"-2"9"0,0 0 1 0,0 0 1 0,-9 6-42 0,3-4-11 0,6-2 0 0,0 0 0 16,0 0 46-16,0 0 7 0,0 0 2 0,0 0 0 16,9-2-39-16,-9 2-7 0,0 0-1 0,6-6-8 15,6 1 0-15,-3 2 0 0,-9 3 0 0,0 0 0 16,9-2 0-16,-6-1 0 0,-3 3 0 0,0 0-9 15,0 0 9-15,3 8 8 0,-3 0-8 0,-3 3 11 16,0 2 4-16,0 3 1 0,3 2 0 0,-6 3 0 16,-6 3-7-16,3 0-1 0,6 3 0 0,-3-1 0 15,-6-2 10-15,0 0 2 0,3-1 0 0,3-1 0 16,3-1 3-16,0 0 1 0,-3-5 0 0,6 0 0 0,9-3-13 16,-3 0-3-16,-6-2 0 0,9-3 0 15,9-3-27-15,-3 0-5 0,-3 1-2 0,0-6 0 16,8-3-130-1,1 0-27-15,-3-2-5 0</inkml:trace>
  <inkml:trace contextRef="#ctx0" brushRef="#br1" timeOffset="541653.6723">8446 14507 806 0,'0'0'72'0,"-6"3"-58"15,-3-1-14-15,4 1 0 0,-1-3 171 0,-3 3 31 16,9-3 6-16,-6 0 2 0,-3 0-156 0,3 0-31 15,-3 0-7-15,3 2 0 0,0 1-16 0,-3 0 0 16,3-1 0-16,0 4 0 0,0 2 0 0,3 2 11 16,-3 3-11-16,3 1 10 0,3 4-2 0,3 6 0 15,0 0 0-15,3 2 0 0,0 3-8 0,3 6 10 16,3 2-10-16,0-3 10 0,0 3-10 0,6-2 0 16,-3-1 0-16,2-5 0 0,1-3 0 0,3-2 0 0,-3-5 0 0,3-1 0 15,0-4 20-15,-1-4 9 0,-2-5 2 0,3-2 0 16,-3-6-2-16,3 1 0 0,0-9 0 0,0-5 0 15,-7 0 17-15,4-7 3 0,0-1 1 0,-3-3 0 16,0-7-15-16,-3 2-3 0,0-5-1 0,-3 3 0 16,0 2-18-16,-6 3-3 0,0 0-1 0,-1 2 0 15,-2 4-1-15,0 1-8 0,-5 4 12 0,-1-1-4 16,0 3-8-16,-6 1 12 0,-3 4-12 0,0 0 12 16,-3 1-12-16,-3 2 0 0,-6 3-10 0,1-1 10 15,-1 4-48 1,0 2-4-16,-3 0-1 0,1 2-891 0</inkml:trace>
  <inkml:trace contextRef="#ctx0" brushRef="#br1" timeOffset="541986.6384">8098 14758 2322 0,'6'11'103'0,"-6"-11"21"0,-9 5-100 0,6 1-24 0,3-6 0 0,0 0 0 15,0 0 41-15,0 0 3 0,-3 8 1 0,3-8 0 32,6 0-234-32,-6 0-47 0</inkml:trace>
  <inkml:trace contextRef="#ctx0" brushRef="#br1" timeOffset="542322.263">8056 13568 2426 0,'0'0'108'0,"-3"5"21"0,-5 3-103 0,-1-3-26 15,9-5 0-15,-3 8 0 0,-3-2 70 0,3-4 9 0,3-2 1 0,0 0 1 32,0 0-216-32,0 0-43 0,-6-18-9 0,12-6-1 0</inkml:trace>
  <inkml:trace contextRef="#ctx0" brushRef="#br1" timeOffset="544805.9699">880 13121 1692 0,'0'0'37'0,"0"0"8"0,-3 0 2 0,-6-3 0 0,-3 3-38 0,3-3-9 0,0 1 0 0,0-1 0 0,-3 0 31 0,1 1 4 15,-1-3 1-15,-3 2 0 0,3 0-36 0,0 1 0 16,-6-1 0-16,9 0 0 0,-3 3-8 0,3 3-3 15,-3 0 0-15,9 2 0 16,-6 8-16-16,4 0-3 0,2 6-1 0,3 2 0 16,-6 5-10-16,12 4-3 0,-6 4 0 0,0 0 0 0,3 3 22 0,2 3 4 15,4 2 1-15,-3 3 0 0,9 3 7 0,-9 0 2 16,9-3 0-16,-6-3 0 0,-6-2-5 0,6-3-1 16,3 0 0-16,-9-5 0 0,3-1 36 0,-6-2 7 15,3-2 2-15,-3-1 0 0,0 1 18 0,-3 2 4 0,3-3 1 16,-6 1 0-16,3-6-18 0,-6 3-3 15,0 0-1-15,3-6 0 0,-3 1-41 0,-6-1-9 0,3-2-2 16,0 0 0-16,0-6 11 0,4 4 9 16,-4-6-13-16,-3 2 5 0,3-2 8 0,3-3 0 0,-3 1 0 15,9-4 0-15,-6 1 0 0,3 0 8 0,6-3-8 0,0 0 0 16,0 0 0-16,0 0-8 0,0 0 0 0,0 0 0 16,6 5 8-16,3-2-10 0,-3-1 10 0,3 4-10 15,6-4 10-15,-9 1-8 0,3 2 8 0,0-2-8 16,0 2 8-16,-1 3 0 0,4 3 0 0,-9-1 0 15,3 3 8-15,-3 3 4 0,3 3 1 0,-6-1 0 16,0-2 39-16,0 5 7 0,0 1 1 0,0 1 1 16,-6 4 29-16,3-3 6 0,3 2 0 0,-6 1 1 15,3-1-41-15,0 3-8 0,3 0-1 0,-6 6-1 16,3-1-15-16,-2 6-3 0,2-1-1 0,-3 6 0 16,3 0-14-16,0 0-2 0,3 3-1 0,-6 2 0 0,6 0-10 0,0 6 0 15,-3 0 9-15,3-1-9 16,0-2 0-16,0-3 0 0,0-2 0 0,3-8-8 15,3-6-78-15,0-2-15 0,3-3-3 0,5-8-926 16</inkml:trace>
  <inkml:trace contextRef="#ctx0" brushRef="#br1" timeOffset="551909.2862">1270 16248 172 0,'0'0'8'0,"0"0"1"0,0 0-9 0,0 0 0 16,-9 0 0-16,3 0 0 0,6 0 273 0,0 0 53 0,-3 0 10 16,3 0 3-16,-9 0-227 0,6 0-44 0,3 0-10 0,-6-3-2 15,3 1-32-15,-3 2-8 0,6 0 0 0,-3 0-1 16,0-6-15-16,3 6 0 0,0 0 8 0,0 0-8 15,0 0 0-15,-9 8 9 0,3 0-9 0,3 0 8 16,3 6-8-16,0-1 0 0,0 3 9 0,0 0-9 16,3 5 0-16,3-3 8 0,-6 1-8 0,9 2 0 15,-6 3 0-15,6 0 0 0,-9-3 0 0,9 0 0 16,-6 5 0-16,0-5-10 0,3-2 10 0,-3 0 0 16,3 2 0-16,-6-5 0 0,0-1 0 0,0 1 0 15,0-5 0-15,0-1 0 0,0-2 12 0,0 0-3 0,0-8-9 16,0 0 0-16,0 0 0 0,0 0 0 0,-9 0 0 15,9-5 0-15,-9-3 0 0,6-2 0 0,-3-6-13 0,3 0 1 16,-6-3 1-16,6 1 0 0,-3-3 11 0,3-3 0 16,-3-3 0-16,3 1-8 15,-3-1 8-15,6 1 0 0,-3-6 0 0,3 0 0 0,-2 1 0 0,4-4 0 16,1 4 0-16,3-1 0 0,-6 0 0 0,9 6 8 16,0-1-8-16,-3 1 0 15,3 4 8-15,3 4-8 0,6 2 8 0,0 0-8 0,3 3 12 0,-7 5-3 16,10 0 0-16,-3 3 0 0,-6 0-9 0,6 5 10 15,-6 0-10-15,6 2 10 0,-10 3-10 0,1 1 12 16,0 2-12-16,3 2 12 0,-12 6 4 0,3 0 2 16,0-3 0-16,0 6 0 0,-6-1 19 0,0 3 4 0,0 1 1 15,0-4 0-15,-9 3-9 0,6-2-1 0,-6 2-1 0,0-2 0 16,0-1-19-16,0-2-3 0,-3-3-1 0,1 0 0 16,-4-2-8-16,3-3 0 0,-3 2 0 0,0-4 0 31,3-1-55-31,0 0-3 0,-6-5-1 0,9 0-524 0,0 0-105 0</inkml:trace>
  <inkml:trace contextRef="#ctx0" brushRef="#br1" timeOffset="552562.2707">1639 16420 403 0,'0'0'36'0,"0"0"-36"0,0 0 0 15,0 0 0-15,0 0 140 0,0 0 20 0,0 0 5 0,0 0 1 16,0 0-81-16,0 0-16 0,0 0-3 0,0 0-1 16,0 0-10-16,0 0-3 0,0 5 0 0,0-5 0 15,0 8 2-15,-3 0 0 0,3-8 0 0,0 6 0 16,0 1-4-16,0 1-1 0,0-8 0 0,0 8 0 15,3 0-49-15,3 0 0 0,0 3 0 0,3-3-12 16,0 0 12-16,3 2 0 0,3-2 9 0,-4 0-9 16,-2-3-14-16,3 3-9 0,0-2-1 0,0-1-1 15,3-5 6-15,-9 0 2 0,9 0 0 0,-3-3 0 16,-3 1 17-16,0-4 0 0,-3-2 0 0,2 0 9 16,-2 1 5-16,0-4 1 0,0 0 0 0,-6-2 0 15,3 3-15-15,3-4 0 0,-6 1 0 0,-6 3 0 16,6 2 0-16,-3-6 0 0,3 4-12 0,-9-1 12 0,6 1-12 15,-3 2 4-15,-2 2 8 0,2-2-13 16,0 3 13-16,-3 0 0 0,0 2 0 0,3-2 0 16,-3 2 14-16,-3 3-1 0,3 0 0 0,3 3 0 0,3 0 8 0,-6 2 2 15,0 3 0-15,6 0 0 0,-3 2-23 0,0 1 0 16,6 2 0-16,-6 0 0 0,6 3 0 0,0 0 0 16,0 0 0-16,0 0 0 0,0 5-16 0,6-5-2 15,-3 0 0-15,6 2 0 0,-6-2 30 0,3 0 7 16,-3 0 1-16,6-3 0 0,0 3-20 0,0-3 0 15,-3-2 0-15,9-3 0 0,-3-3-17 0,-3 0-4 16,3 1-1-16,5-4-751 0</inkml:trace>
  <inkml:trace contextRef="#ctx0" brushRef="#br1" timeOffset="552879.4164">2142 16404 1688 0,'0'0'75'0,"0"0"15"16,0 0-72-16,3 5-18 0,-3-5 0 0,9 8 0 0,0 0 26 16,0 0 2-16,-3 0 0 0,3 0 0 0,0 3-28 0,0-1 0 15,-1 1 0-15,1-1 0 16,3 1-23-16,0 2-9 0,0 1-3 0,-3-4 0 16,3 3-22-16,-3 1-5 0,-3-1-1 0,6 0-392 15,-9 0-78-15</inkml:trace>
  <inkml:trace contextRef="#ctx0" brushRef="#br1" timeOffset="553183.6169">2103 16626 1036 0,'0'0'92'0,"0"0"-73"0,0 0-19 0,0 0 0 16,0 0 59-16,0 0 8 0,0 0 1 0,0 0 1 16,0 0-55-16,0 0-14 0,0 0 0 0,0-5 0 15,0-3 20-15,3 3 2 0,3 0 0 0,-6-1 0 16,3-2 49-16,3 0 9 0,-6 3 3 0,3-3 0 16,6-2 11-16,0-1 2 0,3 0 1 0,0-2 0 15,0-3-23-15,3-2-5 0,-3 2-1 0,5-3 0 16,-2 1-49-16,3-3-11 0,0-3-8 0,3 3 12 15,-6 0-28-15,0-1-4 0,-1 1-2 0,-2 5-640 16,3 1-128-16</inkml:trace>
  <inkml:trace contextRef="#ctx0" brushRef="#br1" timeOffset="554348.7743">2841 16163 1558 0,'0'0'69'0,"0"3"15"0,0-3-68 0,0 5-16 0,0-5 0 0,0 6 0 16,0-6 52-16,0 5 6 0,0-5 2 0,0 0 0 16,0 0-26-16,0 0-5 0,3 3-1 0,3-3 0 15,-6 0-5-15,12 0-2 0,-12 0 0 0,3-3 0 16,6-2 4-16,0 2 1 0,0 3 0 0,-6 0 0 15,3 3-2-15,6-3-1 0,-3 0 0 0,-6 2 0 16,6 4-13-16,0-4-2 0,0 1-8 0,-3 2 12 16,3 6-32-16,-1-6-6 0,1-2-2 0,-6 2 0 15,6 3-52-15,-3-3-12 0,0 3-1 0,0-3-725 16</inkml:trace>
  <inkml:trace contextRef="#ctx0" brushRef="#br1" timeOffset="554719.3004">2877 16320 403 0,'0'0'36'0,"0"0"-36"0,0 0 0 0,0 0 0 16,-6 5 204-16,6 0 35 0,0-5 6 0,0 0 2 15,0 0-134-15,0 0-26 0,0 8-6 0,0-8-1 16,0 0-34-16,0 0-7 0,0 0-2 0,0 0 0 16,0 0-13-16,0 0-4 0,0 0 0 0,6 3 0 15,3-1 9-15,0 1 2 0,-3-6 0 0,6 3 0 16,-3 3 0-16,3-3 0 0,-3 0 0 15,3 3 0-15,5-1-9 0,-5 1-2 0,6-3 0 0,-3 0 0 16,3 3-20-16,-3-1 9 0,3-2-9 0,3 0 0 16,-7 0 0-16,7 0-22 0,-6 3 3 0,0-1-590 15,0 1-119-15</inkml:trace>
  <inkml:trace contextRef="#ctx0" brushRef="#br1" timeOffset="557048.4683">3729 16243 172 0,'0'0'8'0,"0"0"1"16,0 8-9-16,-3 2 0 0,0-2 0 0,3 0 0 0,-6 0 262 0,3 0 50 15,3-8 11-15,0 8 1 0,-6 0-220 0,3-3-44 16,0 3-8-16,3-3-3 0,0-5-19 0,0 6-4 16,0 2-1-16,0-8 0 0,0 0-4 0,0 5-1 15,6 3 0-15,0-3 0 0,3 0-5 0,-6-2-2 16,5-3 0-16,4 3 0 0,-3-3-3 0,3-3-1 15,0 0 0-15,3-2 0 0,-3 0 5 0,6-3 1 16,-6-5 0-16,3 0 0 0,-1-1-15 0,4-7 11 0,-3-3-11 16,3 0 10-16,-6-2-10 0,6 0 8 0,-9-1-8 15,6-2 8-15,-3-3-8 0,2 3 0 0,-8-3 0 0,3 3 0 16,0-2-10-16,0 1-7 0,-3-1-2 0,6 4 0 16,-12 1-1-16,3 2 0 0,0 0 0 15,-3 3 0-15,0 2 20 0,0 4 0 0,-3 1-8 0,3 4 8 16,-3 2 16-16,3 0 8 0,-9 3 0 0,3 2 1 15,0 6-7-15,0-1-2 0,-6 1 0 0,3 5 0 16,0 2-2-16,-2 6-1 0,2 3 0 0,-6 2 0 16,6 3-21-16,-6 2-5 0,3 1-1 0,-3 7 0 15,6-2-3-15,-3 2-1 0,3 1 0 0,3-1 0 16,3-2 18-16,-5 5 0 0,5 5 0 0,0-2 0 16,3-8 9-16,0 2 6 0,3-2 1 0,2 0 0 15,1-6-6-15,3-2-1 0,-6-3 0 0,3-3 0 0,6-2-9 16,-6-2 0-16,9-1-12 0,-6-5 12 15,0 0-57-15,6-3-4 0,-6-2-1 0,3-3-449 16,0 0-89-16</inkml:trace>
  <inkml:trace contextRef="#ctx0" brushRef="#br1" timeOffset="557430.5457">4264 16402 1634 0,'0'0'36'0,"0"0"7"0,0 0 1 0,0 0 3 0,0 0-38 0,0 0-9 0,0 0 0 0,0 0 0 16,0 0 36-16,0 0 4 0,0-8 2 0,0 0 0 15,6 0-25-15,-3 0-5 0,0 0 0 0,3 0-1 16,0 0-11-16,0 3 0 0,0-3 0 0,-6 2 0 15,6-1 0-15,-3 4 0 0,-3 3 0 0,0 0 0 16,0 0 0-16,0 0 0 0,0 0 0 0,6 8 0 16,-6 0 0-16,0 2 0 0,0 1 9 0,-3 5-1 15,0-3 0-15,3 3 1 0,-3 2 0 0,3 4 0 16,-6-7 14-16,6 4 2 0,0 2 1 0,0 0 0 16,0 0 21-16,3-2 4 0,0-6 1 0,0 6 0 15,9-3-25-15,-6-1-5 0,3-1-1 0,6-4 0 16,-6 1-21-16,5-6 0 0,1 0 0 0,3-2-12 15,-3-6-115-15,0-2-23 0,0-3-5 0,6-2-1 16</inkml:trace>
  <inkml:trace contextRef="#ctx0" brushRef="#br1" timeOffset="558432.7522">1362 17404 1324 0,'0'0'118'0,"-6"6"-94"0,3-4-24 0,-6 1 0 15,9-3 20-15,0 0-1 0,0 0 0 0,-3 3 0 16,-6 2-3-16,9-5 0 0,0 0 0 0,0 5 0 16,0-5-16-16,-6 8-9 0,3 3 1 0,3-1 0 15,3 3-7-15,3 3-1 0,-3 3 0 0,3 2 0 16,0 3 7-16,0 0 1 0,-3 5 0 0,3 0 0 15,0-3 8-15,0 3 0 0,-3 1 0 0,3-4 0 0,-6 0 14 0,0 1 5 16,0-3 1-16,0-3 0 0,0 0 28 0,-6-2 7 16,6-4 1-16,-3-4 0 15,3-3-29-15,-6-3-6 0,6-5-1 0,0 0 0 0,-6-5-20 0,0-8 0 16,3-6 0-16,-6-2 0 16,6-3-27-16,-3-2-3 0,3-6-1 0,-3 0 0 15,3-2-19-15,3-1-4 0,-6-2-1 0,6 0 0 0,0 3 38 0,0-3 7 16,0 3 2-16,6 2 0 0,-3 0 22 0,3 6 5 15,3-1 1-15,-3 9 0 0,3-1 37 0,0 3 8 16,3 0 2-16,3 3 0 0,-3 0-29 0,0 5-6 16,0 5 0-16,3 1-1 0,-4 2-20 0,-2 2-11 15,3 1 12-15,-3 5-12 0,0 0 15 0,3 0-4 16,-9 2-1-16,3 4 0 0,0-1 12 0,0 0 2 0,-6 3 1 16,0 0 0-16,0 2 5 0,0 1 1 0,0-1 0 0,-9 4 0 15,6 4-18-15,-3-5-3 0,-3 3-1 0,3 0 0 16,-3-3-9-16,0 0-9 0,-3-2 9 0,-3-4-13 31,4 1-18-31,2-5-3 0,0 0-1 0,-3-1-545 0,3-2-108 0</inkml:trace>
  <inkml:trace contextRef="#ctx0" brushRef="#br1" timeOffset="559316.4308">1701 17672 1594 0,'0'0'71'0,"0"0"14"0,0 0-68 0,0 0-17 16,6 5 0-16,3-3 0 0,-3 1 16 0,3 0-1 15,0-3 0-15,3 0 0 0,3 0-15 0,-3 0 0 16,-3 0 8-16,6 0-8 0,0 0 0 0,-1-3 0 16,-2 3 0-16,-3-3-10 0,6 3 10 0,-9-2-8 15,-6 2 8-15,9 0-8 0,-9 0 8 0,9-5 0 16,0 2 0-16,-9 3 0 0,0 0 0 0,3-5 0 0,3-3 0 0,-3 2 0 31,-3-2-27-31,6 0 0 0,-6-2 0 0,0 2 0 0,-6-3 3 0,6 6 1 0,-3-5 0 0,3-1 0 16,-6 0 23-16,3 3 0 0,-3 0 0 0,0 1 0 15,0 1 0-15,-3 1 0 16,3 0 0-16,-3-1 0 0,0 4 17 0,-3 2 2 0,3 0 0 0,-2 0 0 16,2 5 12-16,0-2 2 0,-3 2 1 0,3 0 0 15,-3 1 5-15,3 1 1 0,3 4 0 0,3 0 0 16,-6 2-26-16,0 0-5 0,6 3-1 0,-3 0 0 16,0 2 1-16,6 1 0 0,0-1 0 0,-6 4 0 15,6-1 3-15,0-3 0 0,0 3 0 0,6 3 0 16,-3-3 20-16,6 3 5 0,-6 0 1 0,3 0 0 15,6-6-24-15,-3 4-5 0,0-1-1 0,3-3 0 16,-3-2-16-16,3 0-4 0,0-5-1 0</inkml:trace>
  <inkml:trace contextRef="#ctx0" brushRef="#br1" timeOffset="559893.526">2315 17603 1908 0,'-9'8'84'0,"3"-3"18"0,0 3-82 15,6 0-20-15,-9 0 0 0,9 0 0 0,-9 0 47 0,6-3 5 0,0 6 0 0,0-4 1 16,3 4-41-16,0-3-12 0,0 3 0 0,3 2 8 16,0-3-22-16,0 4-4 0,6-1-1 0,-6 3 0 15,6-3 5-15,0-2 1 0,0 4 0 0,0-1 0 16,2-4 13-16,-2 1-11 0,-3-3 11 0,0 0-10 15,3-3 10-15,-9-5-12 0,6 3 12 0,3-3-12 16,-9 0 12-16,9-3 0 0,-3 0 0 0,6-5 0 16,-9 0 0-16,3-2 0 0,0 2 8 0,3-3-8 15,-3 1 0-15,-3-1 0 0,3-2 0 0,-6 5 0 0,3-3 8 0,0 3-8 16,-3-2 10-16,6 2-10 0,-6 3 18 16,0-1-2-16,0 1-1 0,0 5 0 0,0 0 1 0,0 0 1 15,0 0 0-15,0 0 0 0,0 0-3 0,8 3-1 16,-5 2 0-16,0 3 0 0,6 3-13 0,-3-1 0 15,-3 3 8-15,3 1-8 0,-6 1 0 0,3-1 0 16,6 2 0-16,-9 2 0 0,0-2 9 0,0 2-1 16,0 1 0-16,-6 0 0 0,6 2 18 15,-6-3 3-15,6 1 1 0,-9-1 0 0,3 1-17 0,0-3-3 16,-3-3-1-16,3 0 0 0,-2 0-9 0,2-2-9 0,-3-3 9 16,-3 0-13-1,3-3-90-15,0-2-17 0,-3-1-4 0</inkml:trace>
  <inkml:trace contextRef="#ctx0" brushRef="#br1" timeOffset="560356.0616">3115 17640 460 0,'0'5'41'15,"0"-5"-33"-15,0 0-8 0,-6 8 0 0,3 0 372 0,3-8 73 0,0 0 15 0,0 0 2 16,9 5-357-16,-9-5-71 0,9 6-14 15,3-6-4-15,-3 0-16 0,0-3 0 0,6-2 0 0,-3 2 0 16,3 0-10-16,0-2-2 0,-6 0-1 0,8-1 0 16,-8 1-7-16,6 2-2 0,-6 1 0 0,3-3 0 31,-3 2-46-31,0 3-10 0,0 0-2 0,0 0-480 0,-9 0-97 0</inkml:trace>
  <inkml:trace contextRef="#ctx0" brushRef="#br1" timeOffset="560580.0948">3220 17682 1681 0,'-3'11'74'0,"3"-6"16"0,-6 3-72 0,6-3-18 15,-3 1 0-15,3-6 0 0,3 7 57 0,-3-7 8 16,0 0 2-16,6 6 0 0,-6-6-50 0,8 5-9 15,-8-5-8-15,12 0 9 0,-3 0-9 0,3 0 0 16,-3-3 0-16,0 3-11 0,3-2 1 0,-3 2 0 16,-9 0 0-16,6 0-554 15,3 0-112-15</inkml:trace>
  <inkml:trace contextRef="#ctx0" brushRef="#br1" timeOffset="561232.1754">3797 17767 1897 0,'0'0'41'0,"-3"5"9"0,-3 0 2 0,0 1 2 0,3-4-43 0,0 1-11 16,3-3 0-16,-3 3 0 0,3-3 44 0,0 0 8 16,0 0 0-16,0 0 1 0,0 0-41 0,0 0-12 15,6-3 0-15,0 0 0 0,3-2 0 0,0-3-8 16,3 0 0-16,0-2 0 0,0-1 8 0,0 0 0 16,2-2-9-16,-5 0 9 0,3-3 0 0,3 3 0 15,0-6 0-15,-3-2 0 0,6 0 0 0,-6 2 0 0,0-4 0 0,0 1 0 16,2-1 0-16,-8-1-11 0,0-3 11 15,3 4-8-15,0 1 48 0,-3-1 9 0,-3 4 3 0,3-2 0 32,0 2-87-32,-6 4-17 0,3-1-3 0,-3 2-1 0,0 1 46 0,0 3 10 0,-3-1 0 0,3 3 0 15,0 3 0-15,-6-1 0 0,0 4-12 0,3-1 12 16,3 3 0-16,-6 0 18 0,-3 3-2 0,3 2-1 16,0 6-7-16,0-3-8 0,3 2 11 0,-9 3-11 15,4 3 0-15,-1 3-19 0,3-1 3 0,-3 1 0 16,3 2 16-16,0 0-12 0,0 3 12 0,3 3-10 15,-3 2 18-15,6 0 4 0,0-3 1 0,0 3 0 16,0 0-13-16,0-2 0 0,3-3 0 0,0-3 0 16,-3 0 0-16,3-2 0 0,3-4 8 0,0 1-8 15,-3-5 0-15,3-1-16 0,0-2 3 0,3 0 1 16,3-2-42-16,2-4-8 0,-8 1-2 0</inkml:trace>
  <inkml:trace contextRef="#ctx0" brushRef="#br1" timeOffset="561599.2988">4294 17730 1436 0,'0'0'64'0,"0"0"12"0,0 0-60 0,0 0-16 16,0 0 0-16,0 0 0 0,6 5 38 0,0 0 5 0,0-5 1 0,3 0 0 15,-3 0-18-15,0 0-3 16,0-2-1-16,6-1 0 0,-9 3 3 0,6-5 1 0,-1 2 0 0,-2 0 0 16,0 1 14-16,0-3 2 0,0 2 1 0,0 0 0 15,0-2-3-15,0 2-1 0,-3-2 0 0,3 0 0 16,0-1-19-16,-3 1-4 0,3 0-1 0,0 0 0 16,-6 2-6-16,0 3-1 0,0 0 0 0,0 0 0 15,0 0-8-15,0 0 0 0,0 0 9 0,0 0-9 16,0 0 27-16,-6 3 1 0,0-1 0 0,3 9 0 15,0 2-28-15,3 0 0 0,-3 6 0 0,3 2 0 16,-6 0 0-16,6 6 8 0,0-1 2 0,-3 3 0 16,3 0-1-16,3 0 0 0,3 3 0 0,-6-3 0 15,3-2-27-15,0-6-6 0,0 0 0 0</inkml:trace>
  <inkml:trace contextRef="#ctx0" brushRef="#br1" timeOffset="563484.6504">1032 15793 172 0,'0'0'8'0,"0"0"1"0,0 0-9 0,0 0 0 16,0 0 0-16,0 0 0 0,0 0 176 0,0 0 34 16,0 0 6-16,0 0 2 0,0 0-159 0,0 0-32 15,0 0-7-15,0 0 0 0,-3 0-12 0,3 0-8 16,0 0 12-16,-9 0-12 0,6 3 24 0,3-3-3 16,0 0 0-16,0 0 0 0,-6 2 16 0,6-2 3 15,-3 0 1-15,-6 0 0 0,3 0 6 0,3 0 1 16,0 0 0-16,-6-2 0 0,3 2-10 0,3 0-2 15,0 0 0-15,-6 0 0 0,3-3-15 0,3 3-3 16,-6 0-1-16,1 0 0 0,5 0-17 0,-6 0 0 16,0 0 8-16,0 3-8 0,0-1 0 0,3 1 0 15,0 0 8-15,-3-1-8 0,6 4 0 0,-6-1 10 0,6 0-10 16,-6 3 8-16,3 0-8 0,0-3 0 0,6 3 0 0,-9-3 0 16,0 3 0-16,6 0 10 0,-2 3-10 0,2-3 10 15,3 5-10-15,-6-2 0 0,6-1 0 0,-3 4 0 16,3 1 0-16,0-1 0 15,0 1 0-15,3 1 0 0,3 3 0 0,-6-1 0 0,0 1 0 0,0 5 0 16,0 2 0-16,3-2 0 0,-6 0 0 0,3 0 0 16,0 2 0-16,0 1 0 0,3-1 0 0,2 3 8 15,-10-2 16-15,10-1 2 0,-2 3 1 0,-3-2 0 16,0-1-15-16,3 3-4 0,3 3 0 0,-6-3 0 16,3 3 1-16,3-6 0 0,-3 6 0 0,6-3 0 15,-9 3 10-15,3 0 1 0,3-3 1 0,-3 2 0 0,3-1-21 0,-3 1 0 16,-3-4 0-16,3-1 8 15,-3 1-8-15,-3-1 0 0,0-2-11 0,-3 2 11 0,3 1-8 16,-6-6 8-16,0 0 0 0,6 0-9 0,-3-2 9 0,3-1 0 16,-6 1 0-16,1-6 0 0,-1 3 0 0,3 0 0 15,-3-6 0-15,3 4-8 0,-6-4 8 0,3 1-8 16,6-3 8-16,-6-3-8 0,6 0 8 0,-6 1 0 16,3-1-9-16,6-5 9 0,0 0 0 0,0 0 12 15,0 0-2-15,0 0 0 0,6 5 1 0,-6-5 0 16,0 0 0-16,3 3 0 0,6 0-11 0,0-3 0 15,3 2 9-15,-9-2-9 0,6 5 15 16,0-5-2-16,3 3 0 0,2-3 0 0,-11 3-4 0,6-1-1 16,0 4 0-16,-3-1 0 0,3 0-8 0,-3 1 8 0,3-1-8 15,-6 3 8-15,6 2-8 0,-6 1 8 0,3 2-8 0,-6 0 8 16,3 3-8-16,0 3 0 0,-3-1 0 0,0 4 0 16,-3 1 0-16,3 1 8 15,-3 0-8-15,3 2 8 0,-6 1-8 0,3 2 0 0,-3 0 9 0,3 3-9 16,3-3 17-16,-3 0-1 0,3 5 0 0,-6-2 0 15,6 0 6-15,0 0 1 0,6-1 0 0,-3 4 0 16,-3-3-5-16,9 2-1 0,0-2 0 0,3-3 0 16,0-3-17-16,6-2 0 0,-4-3 0 0,4-2 0 15,0-3-24-15,3-3 2 0,0-5 0 0</inkml:trace>
  <inkml:trace contextRef="#ctx0" brushRef="#br1" timeOffset="590786.7252">14185 11970 2246 0,'-3'0'49'0,"-3"-3"11"0,0 0 1 0,0-2 3 0,-6 3-52 0,1-6-12 15,-1 2 0-15,0-2 0 0,-3-2 55 0,0 2 8 16,0-3 1-16,-3 1 1 0,-3-1-41 0,1-2-9 16,-4 2-2-16,-3 1 0 0,0 2-13 0,-3-3 0 15,1 6 0-15,-4 2 0 16,-3-2-29-16,-3 5 1 0,1 5 0 0,-4 3 0 15,3 3 0-15,4 2 1 0,-1 6 0 0,0 2 0 0,3 5 7 0,7 3 0 16,-1 3 1-16,6 8 0 0,0 7 19 0,0 6 0 16,7 0 0-16,5 5 0 0,0 3-17 0,6 0 3 0,0 3 1 0,9 2 0 15,3 0 13-15,5-3 0 0,1-4 0 0,9-4 0 16,6-2 27-16,3-3 8 0,5 1 1 16,4-6 1-16,6 0-11 0,2-6-2 0,4-4-1 0,-4-6 0 15,-2-8-32-15,0-3-7 0,-1-10 0 0,1-5-1 16,-3-6 6-16,2-7 2 0,-5-9 0 0,0-5 0 15,-1-5 18-15,-2-2 4 0,-3-6 1 0,-1-1 0 16,1-6 8-16,-3-4 2 0,-3-8 0 0,-1 1 0 16,-2-9 5-16,-6 3 2 0,-3 1 0 0,-3-4 0 15,-6 3-19-15,-3 0-4 0,-3 0-8 0,-6 6 12 16,-6-1 2-16,-3 9 0 0,-3 2 0 0,-9 2 0 16,0 1-14-16,-5 5-12 0,-10-3 3 0,-3 6 0 15,-8 2-22-15,-7 0-4 0,-3 6-1 16,-2 7 0-16,-1 1-177 0,-2 5-36 0</inkml:trace>
  <inkml:trace contextRef="#ctx0" brushRef="#br1" timeOffset="591520.3417">20162 6437 1670 0,'-15'-18'74'0,"6"10"15"16,-3 0-71-16,0-3-18 0,-8 1 0 0,2 2 0 0,-3-5 88 0,0 5 15 16,0-3 2-16,-3 3 1 0,1 3-81 0,-4 2-16 15,-3 1-9-15,0-1 10 0,4 6-10 0,-4-1-14 16,-3 6 3-16,0 0 1 0,-2 0 10 0,2 5-13 15,-3 6 5-15,0-1 8 0,1 6 0 0,-1 0 0 16,3 0 0-16,-2 5 8 0,2 5-8 0,6 1-17 16,3 4 4-16,6 4 1 0,3 4 12 0,6 6 0 15,4 3 0-15,5 2 0 0,5 3 14 0,10 5-4 16,6 0-1-16,6-2 0 0,3-1 11 0,8-5 1 0,4-5 1 16,3-5 0-16,-1-8 18 0,4-6 4 0,0-8 1 15,2-2 0-15,4-8-19 0,2-5-4 0,1-6-1 0,2-5 0 16,1-5-4-16,0-9-1 0,2-7 0 0,-2-5 0 15,-1-6 13-15,1-8 3 0,-1-5 0 0,-5-2 0 16,-1-4-8-16,-5 1-2 0,-6-3 0 0,-4 3 0 16,-8-3 5-16,-6 0 1 0,0 3 0 15,-9 0 0-15,-9 2 5 0,-3-2 2 0,-6 5 0 0,-3-3 0 16,-9 1-26-16,-6-1-9 0,-9-2 0 0,-9 5 9 16,-11 2-9-16,-13 4-17 0,-14 4 4 0,-15 3 1 15,-13 6-141-15,-20 8-28 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ED7CF0-B9FC-4D82-BD60-DCE20631626D}" type="datetimeFigureOut">
              <a:rPr lang="en-GB" smtClean="0"/>
              <a:t>16/03/2021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F08580-4134-4E3A-A544-5C58B41482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8461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Show</a:t>
            </a:r>
            <a:r>
              <a:rPr lang="en-GB" baseline="0" dirty="0" smtClean="0"/>
              <a:t> the NORMAL (non-singular) problem as an example on the whiteboard.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544F5-1B50-4421-914A-5D0954F40DC5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9756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08580-4134-4E3A-A544-5C58B4148299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9117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B801D-7E29-4F86-A2BA-9E76CEC4EC99}" type="datetimeFigureOut">
              <a:rPr lang="en-GB" smtClean="0"/>
              <a:t>16/03/2021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D97F8-D537-4556-BF0A-236E2419DB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554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B801D-7E29-4F86-A2BA-9E76CEC4EC99}" type="datetimeFigureOut">
              <a:rPr lang="en-GB" smtClean="0"/>
              <a:t>16/03/2021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D97F8-D537-4556-BF0A-236E2419DB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1654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B801D-7E29-4F86-A2BA-9E76CEC4EC99}" type="datetimeFigureOut">
              <a:rPr lang="en-GB" smtClean="0"/>
              <a:t>16/03/2021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D97F8-D537-4556-BF0A-236E2419DB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469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B801D-7E29-4F86-A2BA-9E76CEC4EC99}" type="datetimeFigureOut">
              <a:rPr lang="en-GB" smtClean="0"/>
              <a:t>16/03/2021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D97F8-D537-4556-BF0A-236E2419DB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4532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B801D-7E29-4F86-A2BA-9E76CEC4EC99}" type="datetimeFigureOut">
              <a:rPr lang="en-GB" smtClean="0"/>
              <a:t>16/03/2021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D97F8-D537-4556-BF0A-236E2419DB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4387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B801D-7E29-4F86-A2BA-9E76CEC4EC99}" type="datetimeFigureOut">
              <a:rPr lang="en-GB" smtClean="0"/>
              <a:t>16/03/2021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D97F8-D537-4556-BF0A-236E2419DB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0031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B801D-7E29-4F86-A2BA-9E76CEC4EC99}" type="datetimeFigureOut">
              <a:rPr lang="en-GB" smtClean="0"/>
              <a:t>16/03/2021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D97F8-D537-4556-BF0A-236E2419DB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9518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B801D-7E29-4F86-A2BA-9E76CEC4EC99}" type="datetimeFigureOut">
              <a:rPr lang="en-GB" smtClean="0"/>
              <a:t>16/03/2021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D97F8-D537-4556-BF0A-236E2419DB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122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B801D-7E29-4F86-A2BA-9E76CEC4EC99}" type="datetimeFigureOut">
              <a:rPr lang="en-GB" smtClean="0"/>
              <a:t>16/03/2021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D97F8-D537-4556-BF0A-236E2419DB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7361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B801D-7E29-4F86-A2BA-9E76CEC4EC99}" type="datetimeFigureOut">
              <a:rPr lang="en-GB" smtClean="0"/>
              <a:t>16/03/2021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D97F8-D537-4556-BF0A-236E2419DB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7274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B801D-7E29-4F86-A2BA-9E76CEC4EC99}" type="datetimeFigureOut">
              <a:rPr lang="en-GB" smtClean="0"/>
              <a:t>16/03/2021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D97F8-D537-4556-BF0A-236E2419DB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2589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B801D-7E29-4F86-A2BA-9E76CEC4EC99}" type="datetimeFigureOut">
              <a:rPr lang="en-GB" smtClean="0"/>
              <a:t>16/03/2021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D97F8-D537-4556-BF0A-236E2419DB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9656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7" Type="http://schemas.openxmlformats.org/officeDocument/2006/relationships/customXml" Target="../ink/ink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70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7.xml"/><Relationship Id="rId5" Type="http://schemas.openxmlformats.org/officeDocument/2006/relationships/image" Target="../media/image6.png"/><Relationship Id="rId4" Type="http://schemas.openxmlformats.org/officeDocument/2006/relationships/image" Target="../media/image240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8.xml"/><Relationship Id="rId5" Type="http://schemas.openxmlformats.org/officeDocument/2006/relationships/image" Target="../media/image7.png"/><Relationship Id="rId4" Type="http://schemas.openxmlformats.org/officeDocument/2006/relationships/image" Target="../media/image9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13.emf"/><Relationship Id="rId7" Type="http://schemas.openxmlformats.org/officeDocument/2006/relationships/image" Target="../media/image83.png"/><Relationship Id="rId12" Type="http://schemas.openxmlformats.org/officeDocument/2006/relationships/customXml" Target="../ink/ink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86.png"/><Relationship Id="rId4" Type="http://schemas.openxmlformats.org/officeDocument/2006/relationships/image" Target="../media/image81.png"/><Relationship Id="rId9" Type="http://schemas.openxmlformats.org/officeDocument/2006/relationships/image" Target="../media/image8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7" Type="http://schemas.openxmlformats.org/officeDocument/2006/relationships/customXml" Target="../ink/ink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28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q0jgqeS_ACM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3.xml"/><Relationship Id="rId7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2.xml"/><Relationship Id="rId5" Type="http://schemas.openxmlformats.org/officeDocument/2006/relationships/image" Target="../media/image13.png"/><Relationship Id="rId4" Type="http://schemas.openxmlformats.org/officeDocument/2006/relationships/image" Target="../media/image320.png"/><Relationship Id="rId9" Type="http://schemas.openxmlformats.org/officeDocument/2006/relationships/image" Target="../media/image14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5.xml"/><Relationship Id="rId7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4.xml"/><Relationship Id="rId5" Type="http://schemas.openxmlformats.org/officeDocument/2006/relationships/image" Target="../media/image15.png"/><Relationship Id="rId4" Type="http://schemas.openxmlformats.org/officeDocument/2006/relationships/image" Target="../media/image340.png"/><Relationship Id="rId9" Type="http://schemas.openxmlformats.org/officeDocument/2006/relationships/image" Target="../media/image1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6.xml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customXml" Target="../ink/ink18.xml"/><Relationship Id="rId4" Type="http://schemas.openxmlformats.org/officeDocument/2006/relationships/image" Target="../media/image19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9.xml"/><Relationship Id="rId7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380.png"/><Relationship Id="rId9" Type="http://schemas.openxmlformats.org/officeDocument/2006/relationships/image" Target="../media/image2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5" Type="http://schemas.openxmlformats.org/officeDocument/2006/relationships/customXml" Target="../ink/ink20.xml"/><Relationship Id="rId4" Type="http://schemas.openxmlformats.org/officeDocument/2006/relationships/image" Target="../media/image4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7" Type="http://schemas.openxmlformats.org/officeDocument/2006/relationships/customXml" Target="../ink/ink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customXml" Target="../ink/ink21.xml"/><Relationship Id="rId4" Type="http://schemas.openxmlformats.org/officeDocument/2006/relationships/image" Target="../media/image44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0.png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image" Target="../media/image28.png"/><Relationship Id="rId2" Type="http://schemas.openxmlformats.org/officeDocument/2006/relationships/hyperlink" Target="https://www.youtube.com/watch?v=sZYBC8Lrmdo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4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customXml" Target="../ink/ink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7" Type="http://schemas.openxmlformats.org/officeDocument/2006/relationships/customXml" Target="../ink/ink2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48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hyperlink" Target="https://www.youtube.com/watch?v=zlGCurgsqg8" TargetMode="External"/><Relationship Id="rId7" Type="http://schemas.openxmlformats.org/officeDocument/2006/relationships/customXml" Target="../ink/ink25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customXml" Target="../ink/ink26.xml"/><Relationship Id="rId7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5" Type="http://schemas.openxmlformats.org/officeDocument/2006/relationships/image" Target="../media/image250.png"/><Relationship Id="rId9" Type="http://schemas.openxmlformats.org/officeDocument/2006/relationships/image" Target="../media/image40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customXml" Target="../ink/ink27.xml"/><Relationship Id="rId7" Type="http://schemas.openxmlformats.org/officeDocument/2006/relationships/image" Target="../media/image29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0.png"/><Relationship Id="rId5" Type="http://schemas.openxmlformats.org/officeDocument/2006/relationships/image" Target="../media/image281.png"/><Relationship Id="rId9" Type="http://schemas.openxmlformats.org/officeDocument/2006/relationships/image" Target="../media/image42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customXml" Target="../ink/ink28.xml"/><Relationship Id="rId7" Type="http://schemas.openxmlformats.org/officeDocument/2006/relationships/image" Target="../media/image2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0.png"/><Relationship Id="rId5" Type="http://schemas.openxmlformats.org/officeDocument/2006/relationships/image" Target="../media/image34.png"/><Relationship Id="rId4" Type="http://schemas.openxmlformats.org/officeDocument/2006/relationships/image" Target="../media/image241.png"/><Relationship Id="rId9" Type="http://schemas.openxmlformats.org/officeDocument/2006/relationships/image" Target="../media/image44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ustomXml" Target="../ink/ink29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emf"/></Relationships>
</file>

<file path=ppt/slides/_rels/slide36.xml.rels><?xml version="1.0" encoding="UTF-8" standalone="yes"?>
<Relationships xmlns="http://schemas.openxmlformats.org/package/2006/relationships"><Relationship Id="rId7" Type="http://schemas.openxmlformats.org/officeDocument/2006/relationships/image" Target="../media/image48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0.xml"/><Relationship Id="rId5" Type="http://schemas.openxmlformats.org/officeDocument/2006/relationships/image" Target="../media/image36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0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81.png"/><Relationship Id="rId12" Type="http://schemas.openxmlformats.org/officeDocument/2006/relationships/image" Target="../media/image38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370.png"/><Relationship Id="rId11" Type="http://schemas.openxmlformats.org/officeDocument/2006/relationships/customXml" Target="../ink/ink32.xml"/><Relationship Id="rId10" Type="http://schemas.openxmlformats.org/officeDocument/2006/relationships/image" Target="../media/image50.emf"/><Relationship Id="rId4" Type="http://schemas.openxmlformats.org/officeDocument/2006/relationships/image" Target="../media/image36.png"/><Relationship Id="rId9" Type="http://schemas.openxmlformats.org/officeDocument/2006/relationships/customXml" Target="../ink/ink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2.png"/><Relationship Id="rId4" Type="http://schemas.openxmlformats.org/officeDocument/2006/relationships/image" Target="../media/image45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.xml"/><Relationship Id="rId5" Type="http://schemas.openxmlformats.org/officeDocument/2006/relationships/image" Target="../media/image4.pn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.xml"/><Relationship Id="rId5" Type="http://schemas.openxmlformats.org/officeDocument/2006/relationships/image" Target="../media/image4.png"/><Relationship Id="rId4" Type="http://schemas.openxmlformats.org/officeDocument/2006/relationships/image" Target="../media/image7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615159"/>
            <a:ext cx="7772400" cy="1470025"/>
          </a:xfrm>
        </p:spPr>
        <p:txBody>
          <a:bodyPr>
            <a:normAutofit/>
          </a:bodyPr>
          <a:lstStyle/>
          <a:p>
            <a:r>
              <a:rPr lang="it-IT" dirty="0" smtClean="0"/>
              <a:t>Robotics and Mechatronics</a:t>
            </a:r>
            <a:br>
              <a:rPr lang="it-IT" dirty="0" smtClean="0"/>
            </a:br>
            <a:r>
              <a:rPr lang="it-IT" dirty="0" smtClean="0"/>
              <a:t>Part III</a:t>
            </a:r>
            <a:endParaRPr lang="it-IT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00536"/>
            <a:ext cx="6400800" cy="1752600"/>
          </a:xfrm>
        </p:spPr>
        <p:txBody>
          <a:bodyPr/>
          <a:lstStyle/>
          <a:p>
            <a:r>
              <a:rPr lang="it-IT" dirty="0" smtClean="0"/>
              <a:t>Furniture technology</a:t>
            </a:r>
            <a:endParaRPr lang="it-IT" sz="20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7164288" y="409009"/>
            <a:ext cx="15808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a.a. 2020-2021</a:t>
            </a:r>
            <a:endParaRPr lang="it-IT" dirty="0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2441"/>
            <a:ext cx="4114800" cy="885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024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Exercise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dirty="0" smtClean="0"/>
                  <a:t>Calculate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/>
                          </a:rPr>
                          <m:t>𝑷</m:t>
                        </m:r>
                      </m:e>
                      <m:sub>
                        <m:r>
                          <a:rPr lang="en-GB" i="1">
                            <a:latin typeface="Cambria Math"/>
                          </a:rPr>
                          <m:t>𝐸</m:t>
                        </m:r>
                      </m:sub>
                    </m:sSub>
                  </m:oMath>
                </a14:m>
                <a:endParaRPr lang="en-GB" dirty="0" smtClean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/>
                            </a:rPr>
                            <m:t>𝑙</m:t>
                          </m:r>
                        </m:e>
                        <m:sub>
                          <m:r>
                            <a:rPr lang="en-GB" i="1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GB" i="1">
                          <a:latin typeface="Cambria Math"/>
                        </a:rPr>
                        <m:t>=1</m:t>
                      </m:r>
                    </m:oMath>
                  </m:oMathPara>
                </a14:m>
                <a:endParaRPr lang="en-GB" i="1" dirty="0" smtClean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/>
                            </a:rPr>
                            <m:t>𝑙</m:t>
                          </m:r>
                        </m:e>
                        <m:sub>
                          <m:r>
                            <a:rPr lang="en-GB" i="1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GB" i="1">
                          <a:latin typeface="Cambria Math"/>
                        </a:rPr>
                        <m:t>=0.3</m:t>
                      </m:r>
                    </m:oMath>
                  </m:oMathPara>
                </a14:m>
                <a:endParaRPr lang="en-GB" dirty="0" smtClean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/>
                            </a:rPr>
                            <m:t>𝑙</m:t>
                          </m:r>
                        </m:e>
                        <m:sub>
                          <m:r>
                            <a:rPr lang="en-GB" i="1">
                              <a:latin typeface="Cambria Math"/>
                            </a:rPr>
                            <m:t>3</m:t>
                          </m:r>
                        </m:sub>
                      </m:sSub>
                      <m:r>
                        <a:rPr lang="en-GB" i="1">
                          <a:latin typeface="Cambria Math"/>
                        </a:rPr>
                        <m:t>=0.5</m:t>
                      </m:r>
                    </m:oMath>
                  </m:oMathPara>
                </a14:m>
                <a:endParaRPr lang="en-GB" i="1" dirty="0" smtClean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/>
                            </a:rPr>
                            <m:t>𝜑</m:t>
                          </m:r>
                        </m:e>
                        <m:sub>
                          <m:r>
                            <a:rPr lang="en-GB" i="1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GB" i="1">
                          <a:latin typeface="Cambria Math"/>
                        </a:rPr>
                        <m:t>=0.9</m:t>
                      </m:r>
                      <m:r>
                        <a:rPr lang="en-GB" i="1">
                          <a:latin typeface="Cambria Math"/>
                        </a:rPr>
                        <m:t>𝜋</m:t>
                      </m:r>
                    </m:oMath>
                  </m:oMathPara>
                </a14:m>
                <a:endParaRPr lang="en-GB" dirty="0" smtClean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/>
                            </a:rPr>
                            <m:t>𝜑</m:t>
                          </m:r>
                        </m:e>
                        <m:sub>
                          <m:r>
                            <a:rPr lang="en-GB" i="1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GB" i="1">
                          <a:latin typeface="Cambria Math"/>
                        </a:rPr>
                        <m:t>=0.3</m:t>
                      </m:r>
                      <m:r>
                        <a:rPr lang="en-GB" i="1">
                          <a:latin typeface="Cambria Math"/>
                        </a:rPr>
                        <m:t>𝜋</m:t>
                      </m:r>
                    </m:oMath>
                  </m:oMathPara>
                </a14:m>
                <a:endParaRPr lang="en-GB" i="1" dirty="0" smtClean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/>
                            </a:rPr>
                            <m:t>𝜑</m:t>
                          </m:r>
                        </m:e>
                        <m:sub>
                          <m:r>
                            <a:rPr lang="en-GB" i="1">
                              <a:latin typeface="Cambria Math"/>
                            </a:rPr>
                            <m:t>3</m:t>
                          </m:r>
                        </m:sub>
                      </m:sSub>
                      <m:r>
                        <a:rPr lang="en-GB" i="1">
                          <a:latin typeface="Cambria Math"/>
                        </a:rPr>
                        <m:t>=−0.4</m:t>
                      </m:r>
                      <m:r>
                        <a:rPr lang="en-GB" i="1">
                          <a:latin typeface="Cambria Math"/>
                        </a:rPr>
                        <m:t>𝜋</m:t>
                      </m:r>
                    </m:oMath>
                  </m:oMathPara>
                </a14:m>
                <a:endParaRPr lang="en-GB" dirty="0" smtClean="0"/>
              </a:p>
              <a:p>
                <a:pPr marL="0" indent="0">
                  <a:buNone/>
                </a:pPr>
                <a:r>
                  <a:rPr lang="en-GB" dirty="0" smtClean="0">
                    <a:solidFill>
                      <a:srgbClr val="FF0000"/>
                    </a:solidFill>
                  </a:rPr>
                  <a:t>Solution: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𝑷</m:t>
                          </m:r>
                        </m:e>
                        <m:sub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GB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GB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GB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−0.620</m:t>
                              </m:r>
                            </m:e>
                            <m:e>
                              <m:r>
                                <a:rPr lang="en-GB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0.076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GB" dirty="0" smtClean="0"/>
              </a:p>
              <a:p>
                <a:pPr marL="0" indent="0">
                  <a:buNone/>
                </a:pPr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5"/>
                <a:stretch>
                  <a:fillRect l="-1852" t="-161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C:\Users\almo\Google Drive\Didattica\Corso PN\robotics_openChain_exercise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421" y="1983542"/>
            <a:ext cx="4739060" cy="4136284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/>
              <p14:cNvContentPartPr/>
              <p14:nvPr/>
            </p14:nvContentPartPr>
            <p14:xfrm>
              <a:off x="367200" y="421920"/>
              <a:ext cx="8814960" cy="588384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60360" y="411480"/>
                <a:ext cx="8832960" cy="590508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42391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Direct kinematics: closed-chain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5367648" cy="4997152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GB" dirty="0" smtClean="0"/>
                  <a:t> We have:</a:t>
                </a:r>
              </a:p>
              <a:p>
                <a:pPr lvl="1"/>
                <a:r>
                  <a:rPr lang="en-GB" b="1" dirty="0"/>
                  <a:t>Independent coordinates</a:t>
                </a:r>
                <a:r>
                  <a:rPr lang="en-GB" dirty="0"/>
                  <a:t>: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/>
                      </a:rPr>
                      <m:t>𝜗</m:t>
                    </m:r>
                  </m:oMath>
                </a14:m>
                <a:endParaRPr lang="en-GB" dirty="0"/>
              </a:p>
              <a:p>
                <a:pPr lvl="1"/>
                <a:r>
                  <a:rPr lang="en-GB" b="1" dirty="0"/>
                  <a:t>Parameters</a:t>
                </a:r>
                <a:r>
                  <a:rPr lang="en-GB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GB" i="1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GB" i="1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GB" i="1">
                            <a:latin typeface="Cambria Math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GB" i="1">
                            <a:latin typeface="Cambria Math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/>
                          </a:rPr>
                          <m:t>𝜑</m:t>
                        </m:r>
                      </m:e>
                      <m:sub>
                        <m:r>
                          <a:rPr lang="en-GB" i="1">
                            <a:latin typeface="Cambria Math"/>
                          </a:rPr>
                          <m:t>4</m:t>
                        </m:r>
                      </m:sub>
                    </m:sSub>
                  </m:oMath>
                </a14:m>
                <a:endParaRPr lang="en-GB" dirty="0" smtClean="0"/>
              </a:p>
              <a:p>
                <a:pPr marL="914400" lvl="2" indent="0">
                  <a:buNone/>
                </a:pPr>
                <a:r>
                  <a:rPr lang="en-GB" dirty="0"/>
                  <a:t>Note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GB" i="1">
                            <a:latin typeface="Cambria Math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/>
                          </a:rPr>
                          <m:t>𝜑</m:t>
                        </m:r>
                      </m:e>
                      <m:sub>
                        <m:r>
                          <a:rPr lang="en-GB" i="1">
                            <a:latin typeface="Cambria Math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GB" dirty="0"/>
                  <a:t> are known because constituting the frame.</a:t>
                </a:r>
              </a:p>
              <a:p>
                <a:pPr lvl="1"/>
                <a:r>
                  <a:rPr lang="en-GB" b="1" dirty="0"/>
                  <a:t>Unknowns</a:t>
                </a:r>
                <a:r>
                  <a:rPr lang="en-GB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/>
                          </a:rPr>
                          <m:t>𝜑</m:t>
                        </m:r>
                      </m:e>
                      <m:sub>
                        <m:r>
                          <a:rPr lang="en-GB" i="1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/>
                          </a:rPr>
                          <m:t>𝜑</m:t>
                        </m:r>
                      </m:e>
                      <m:sub>
                        <m:r>
                          <a:rPr lang="en-GB" i="1">
                            <a:latin typeface="Cambria Math"/>
                          </a:rPr>
                          <m:t>3</m:t>
                        </m:r>
                      </m:sub>
                    </m:sSub>
                  </m:oMath>
                </a14:m>
                <a:endParaRPr lang="en-GB" dirty="0" smtClean="0"/>
              </a:p>
              <a:p>
                <a:pPr marL="914400" lvl="2" indent="0">
                  <a:buNone/>
                </a:pPr>
                <a:endParaRPr lang="en-GB" dirty="0"/>
              </a:p>
              <a:p>
                <a:r>
                  <a:rPr lang="en-GB" b="1" dirty="0" smtClean="0"/>
                  <a:t>System</a:t>
                </a:r>
                <a:r>
                  <a:rPr lang="en-GB" dirty="0" smtClean="0"/>
                  <a:t>:</a:t>
                </a:r>
              </a:p>
              <a:p>
                <a:pPr lvl="1"/>
                <a:r>
                  <a:rPr lang="en-GB" dirty="0" smtClean="0"/>
                  <a:t>2 unknowns</a:t>
                </a:r>
              </a:p>
              <a:p>
                <a:pPr lvl="1"/>
                <a:r>
                  <a:rPr lang="en-GB" dirty="0" smtClean="0"/>
                  <a:t>2 equations</a:t>
                </a:r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5367648" cy="4997152"/>
              </a:xfrm>
              <a:blipFill rotWithShape="1">
                <a:blip r:embed="rId4"/>
                <a:stretch>
                  <a:fillRect l="-2270" t="-14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C:\Users\almo\Google Drive\Didattica\Corso PN\robotics_dirKin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42"/>
          <a:stretch/>
        </p:blipFill>
        <p:spPr bwMode="auto">
          <a:xfrm>
            <a:off x="5948710" y="1602255"/>
            <a:ext cx="3087786" cy="2487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:\Users\almo\Google Drive\Didattica\Corso PN\robotics_dirKin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5734645" y="3992654"/>
            <a:ext cx="3121618" cy="24872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oup 7"/>
          <p:cNvGrpSpPr/>
          <p:nvPr/>
        </p:nvGrpSpPr>
        <p:grpSpPr>
          <a:xfrm>
            <a:off x="4949381" y="1789292"/>
            <a:ext cx="1664908" cy="721867"/>
            <a:chOff x="4909149" y="1885284"/>
            <a:chExt cx="1831399" cy="721867"/>
          </a:xfrm>
        </p:grpSpPr>
        <p:sp>
          <p:nvSpPr>
            <p:cNvPr id="6" name="Rectangle 5"/>
            <p:cNvSpPr/>
            <p:nvPr/>
          </p:nvSpPr>
          <p:spPr>
            <a:xfrm>
              <a:off x="5123538" y="2262874"/>
              <a:ext cx="324605" cy="34427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909149" y="1885284"/>
              <a:ext cx="18313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FF0000"/>
                  </a:solidFill>
                </a:rPr>
                <a:t>How many DOFs?</a:t>
              </a:r>
              <a:endParaRPr lang="en-GB" dirty="0">
                <a:solidFill>
                  <a:srgbClr val="FF0000"/>
                </a:solidFill>
              </a:endParaRPr>
            </a:p>
          </p:txBody>
        </p:sp>
      </p:grpSp>
      <p:sp>
        <p:nvSpPr>
          <p:cNvPr id="9" name="Right Arrow 8"/>
          <p:cNvSpPr/>
          <p:nvPr/>
        </p:nvSpPr>
        <p:spPr>
          <a:xfrm>
            <a:off x="3491880" y="5733256"/>
            <a:ext cx="489204" cy="484632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4161255" y="5790906"/>
            <a:ext cx="1252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Unknowns!</a:t>
            </a:r>
            <a:endParaRPr lang="en-GB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Ink 10"/>
              <p14:cNvContentPartPr/>
              <p14:nvPr/>
            </p14:nvContentPartPr>
            <p14:xfrm>
              <a:off x="1294200" y="1937520"/>
              <a:ext cx="7648920" cy="390924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83400" y="1928880"/>
                <a:ext cx="7667640" cy="3925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3265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Inverse kinematics: open-chain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4690864" cy="4525963"/>
              </a:xfrm>
            </p:spPr>
            <p:txBody>
              <a:bodyPr>
                <a:normAutofit fontScale="62500" lnSpcReduction="20000"/>
              </a:bodyPr>
              <a:lstStyle/>
              <a:p>
                <a:r>
                  <a:rPr lang="en-GB" dirty="0" smtClean="0"/>
                  <a:t>We know the desired position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GB" b="0" i="1" smtClean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endParaRPr lang="en-GB" b="0" dirty="0" smtClean="0"/>
              </a:p>
              <a:p>
                <a:endParaRPr lang="en-GB" dirty="0"/>
              </a:p>
              <a:p>
                <a:r>
                  <a:rPr lang="en-GB" dirty="0" smtClean="0"/>
                  <a:t>The aim is to calculate the </a:t>
                </a:r>
                <a:r>
                  <a:rPr lang="en-GB" b="1" dirty="0" smtClean="0"/>
                  <a:t>independent coordinates</a:t>
                </a:r>
                <a:r>
                  <a:rPr lang="en-GB" dirty="0" smtClean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/>
                          </a:rPr>
                          <m:t>𝜑</m:t>
                        </m:r>
                      </m:e>
                      <m:sub>
                        <m:r>
                          <a:rPr lang="en-GB" i="1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/>
                          </a:rPr>
                          <m:t>𝜑</m:t>
                        </m:r>
                      </m:e>
                      <m:sub>
                        <m:r>
                          <a:rPr lang="en-GB" i="1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endParaRPr lang="en-GB" dirty="0" smtClean="0"/>
              </a:p>
              <a:p>
                <a:endParaRPr lang="en-GB" i="1" dirty="0" smtClean="0"/>
              </a:p>
              <a:p>
                <a:r>
                  <a:rPr lang="en-GB" dirty="0"/>
                  <a:t>Usual </a:t>
                </a:r>
                <a:r>
                  <a:rPr lang="en-GB" b="1" dirty="0" smtClean="0"/>
                  <a:t>equation</a:t>
                </a:r>
              </a:p>
              <a:p>
                <a:endParaRPr lang="en-GB" b="1" i="1" dirty="0" smtClean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>
                              <a:latin typeface="Cambria Math"/>
                            </a:rPr>
                            <m:t>𝑷</m:t>
                          </m:r>
                        </m:e>
                        <m:sub>
                          <m:r>
                            <a:rPr lang="en-GB" i="1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GB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>
                              <a:latin typeface="Cambria Math"/>
                            </a:rPr>
                            <m:t>𝑷</m:t>
                          </m:r>
                        </m:e>
                        <m:sub>
                          <m:r>
                            <a:rPr lang="en-GB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GB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>
                              <a:latin typeface="Cambria Math"/>
                            </a:rPr>
                            <m:t>𝒛</m:t>
                          </m:r>
                        </m:e>
                        <m:sub>
                          <m:r>
                            <a:rPr lang="en-GB" i="1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GB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>
                              <a:latin typeface="Cambria Math"/>
                            </a:rPr>
                            <m:t>𝒛</m:t>
                          </m:r>
                        </m:e>
                        <m:sub>
                          <m:r>
                            <a:rPr lang="en-GB" i="1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i="1" dirty="0" smtClean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>
                              <a:latin typeface="Cambria Math"/>
                            </a:rPr>
                            <m:t>𝑷</m:t>
                          </m:r>
                        </m:e>
                        <m:sub>
                          <m:r>
                            <a:rPr lang="en-GB" i="1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GB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>
                              <a:latin typeface="Cambria Math"/>
                            </a:rPr>
                            <m:t>𝑷</m:t>
                          </m:r>
                        </m:e>
                        <m:sub>
                          <m:r>
                            <a:rPr lang="en-GB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GB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/>
                            </a:rPr>
                            <m:t>𝑙</m:t>
                          </m:r>
                        </m:e>
                        <m:sub>
                          <m:r>
                            <a:rPr lang="en-GB" i="1">
                              <a:latin typeface="Cambria Math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func>
                                <m:func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GB" b="0" i="0" smtClean="0">
                                      <a:latin typeface="Cambria Math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i="1">
                                              <a:latin typeface="Cambria Math"/>
                                            </a:rPr>
                                            <m:t>𝜑</m:t>
                                          </m:r>
                                        </m:e>
                                        <m:sub>
                                          <m:r>
                                            <a:rPr lang="en-GB" i="1">
                                              <a:latin typeface="Cambria Math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e>
                            <m:e>
                              <m:func>
                                <m:func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GB" b="0" i="0" smtClean="0">
                                      <a:latin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i="1">
                                              <a:latin typeface="Cambria Math"/>
                                            </a:rPr>
                                            <m:t>𝜑</m:t>
                                          </m:r>
                                        </m:e>
                                        <m:sub>
                                          <m:r>
                                            <a:rPr lang="en-GB" i="1">
                                              <a:latin typeface="Cambria Math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e>
                          </m:eqArr>
                        </m:e>
                      </m:d>
                      <m:r>
                        <a:rPr lang="en-GB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/>
                            </a:rPr>
                            <m:t>𝑙</m:t>
                          </m:r>
                        </m:e>
                        <m:sub>
                          <m:r>
                            <a:rPr lang="en-GB" i="1">
                              <a:latin typeface="Cambria Math"/>
                            </a:rPr>
                            <m:t>2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func>
                                <m:func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GB" b="0" i="0" smtClean="0">
                                      <a:latin typeface="Cambria Math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i="1">
                                              <a:latin typeface="Cambria Math"/>
                                            </a:rPr>
                                            <m:t>𝜑</m:t>
                                          </m:r>
                                        </m:e>
                                        <m:sub>
                                          <m:r>
                                            <a:rPr lang="en-GB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e>
                            <m:e>
                              <m:func>
                                <m:func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GB" b="0" i="0" smtClean="0">
                                      <a:latin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i="1">
                                              <a:latin typeface="Cambria Math"/>
                                            </a:rPr>
                                            <m:t>𝜑</m:t>
                                          </m:r>
                                        </m:e>
                                        <m:sub>
                                          <m:r>
                                            <a:rPr lang="en-GB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e>
                          </m:eqArr>
                        </m:e>
                      </m:d>
                    </m:oMath>
                  </m:oMathPara>
                </a14:m>
                <a:endParaRPr lang="en-GB" dirty="0" smtClean="0"/>
              </a:p>
              <a:p>
                <a:pPr marL="457200" lvl="1" indent="0">
                  <a:buNone/>
                </a:pPr>
                <a:endParaRPr lang="en-GB" dirty="0" smtClean="0"/>
              </a:p>
              <a:p>
                <a:r>
                  <a:rPr lang="en-GB" b="1" dirty="0" smtClean="0"/>
                  <a:t>System</a:t>
                </a:r>
                <a:r>
                  <a:rPr lang="en-GB" dirty="0" smtClean="0"/>
                  <a:t>:</a:t>
                </a:r>
              </a:p>
              <a:p>
                <a:pPr lvl="1"/>
                <a:r>
                  <a:rPr lang="en-GB" dirty="0" smtClean="0"/>
                  <a:t>2 unknowns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/>
                          </a:rPr>
                          <m:t>𝜑</m:t>
                        </m:r>
                      </m:e>
                      <m:sub>
                        <m:r>
                          <a:rPr lang="en-GB" i="1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/>
                          </a:rPr>
                          <m:t>𝜑</m:t>
                        </m:r>
                      </m:e>
                      <m:sub>
                        <m:r>
                          <a:rPr lang="en-GB" i="1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dirty="0" smtClean="0"/>
                  <a:t>)</a:t>
                </a:r>
              </a:p>
              <a:p>
                <a:pPr lvl="1"/>
                <a:r>
                  <a:rPr lang="en-GB" dirty="0" smtClean="0"/>
                  <a:t>2 equations</a:t>
                </a:r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4690864" cy="4525963"/>
              </a:xfrm>
              <a:blipFill rotWithShape="1">
                <a:blip r:embed="rId4"/>
                <a:stretch>
                  <a:fillRect l="-1040" t="-1887" r="-117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C:\Users\almo\Google Drive\Didattica\Corso PN\robotics_invKin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204864"/>
            <a:ext cx="3999880" cy="2995196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/>
              <p14:cNvContentPartPr/>
              <p14:nvPr/>
            </p14:nvContentPartPr>
            <p14:xfrm>
              <a:off x="115200" y="1085040"/>
              <a:ext cx="9213840" cy="54306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5480" y="1073520"/>
                <a:ext cx="9235440" cy="5454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7816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Exercise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3610744" cy="4525963"/>
              </a:xfrm>
            </p:spPr>
            <p:txBody>
              <a:bodyPr/>
              <a:lstStyle/>
              <a:p>
                <a:r>
                  <a:rPr lang="en-GB" dirty="0" smtClean="0"/>
                  <a:t>Given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GB" b="0" i="1" smtClean="0"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endParaRPr lang="en-GB" dirty="0" smtClean="0"/>
              </a:p>
              <a:p>
                <a:r>
                  <a:rPr lang="en-GB" dirty="0" smtClean="0"/>
                  <a:t>Determine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GB" b="0" i="1" smtClean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GB" b="0" i="1" smtClean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3610744" cy="4525963"/>
              </a:xfrm>
              <a:blipFill rotWithShape="1">
                <a:blip r:embed="rId4"/>
                <a:stretch>
                  <a:fillRect l="-3716" t="-1617" r="-84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C:\Users\almo\Google Drive\Didattica\Corso PN\robotics_dof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58" t="11322" b="10684"/>
          <a:stretch/>
        </p:blipFill>
        <p:spPr bwMode="auto">
          <a:xfrm>
            <a:off x="4067944" y="1556792"/>
            <a:ext cx="4680520" cy="4874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8527891" y="2276872"/>
                <a:ext cx="441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7891" y="2276872"/>
                <a:ext cx="441146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580112" y="5589240"/>
                <a:ext cx="4627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0112" y="5589240"/>
                <a:ext cx="462755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716016" y="2275209"/>
                <a:ext cx="4627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6016" y="2275209"/>
                <a:ext cx="462755" cy="369332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860032" y="4297214"/>
                <a:ext cx="4117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</a:rPr>
                            <m:t>𝑙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032" y="4297214"/>
                <a:ext cx="411715" cy="36933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995659" y="2298177"/>
                <a:ext cx="4170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</a:rPr>
                            <m:t>𝑙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5659" y="2298177"/>
                <a:ext cx="417037" cy="369332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C:\Users\almo\Google Drive\Didattica\Corso PN\robotics_dirKin.png"/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97" t="38698" r="15202" b="28385"/>
          <a:stretch/>
        </p:blipFill>
        <p:spPr bwMode="auto">
          <a:xfrm>
            <a:off x="6455378" y="3925373"/>
            <a:ext cx="1718307" cy="148234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5" name="Ink 4"/>
              <p14:cNvContentPartPr/>
              <p14:nvPr/>
            </p14:nvContentPartPr>
            <p14:xfrm>
              <a:off x="214920" y="1559160"/>
              <a:ext cx="8724960" cy="49716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05920" y="1548720"/>
                <a:ext cx="8746920" cy="4992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9154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7427168" cy="5141168"/>
              </a:xfrm>
            </p:spPr>
            <p:txBody>
              <a:bodyPr>
                <a:normAutofit fontScale="85000" lnSpcReduction="10000"/>
              </a:bodyPr>
              <a:lstStyle/>
              <a:p>
                <a:r>
                  <a:rPr lang="en-GB" dirty="0" smtClean="0"/>
                  <a:t>Given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>
                              <a:latin typeface="Cambria Math"/>
                            </a:rPr>
                            <m:t>𝑷</m:t>
                          </m:r>
                        </m:e>
                        <m:sub>
                          <m:r>
                            <a:rPr lang="en-GB" i="1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GB" b="0" i="1" smtClean="0">
                          <a:latin typeface="Cambria Math"/>
                        </a:rPr>
                        <m:t>, 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</a:rPr>
                            <m:t>𝜑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GB" b="0" i="1" smtClean="0">
                          <a:latin typeface="Cambria Math"/>
                        </a:rPr>
                        <m:t>, 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</a:rPr>
                            <m:t>𝜑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 smtClean="0"/>
              </a:p>
              <a:p>
                <a:endParaRPr lang="en-GB" dirty="0" smtClean="0"/>
              </a:p>
              <a:p>
                <a:r>
                  <a:rPr lang="en-GB" dirty="0" smtClean="0"/>
                  <a:t>Find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GB" b="0" i="1" smtClean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GB" b="0" i="1" smtClean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endParaRPr lang="en-GB" dirty="0" smtClean="0"/>
              </a:p>
              <a:p>
                <a:endParaRPr lang="en-GB" dirty="0"/>
              </a:p>
              <a:p>
                <a:r>
                  <a:rPr lang="en-GB" dirty="0" smtClean="0"/>
                  <a:t>Solution:</a:t>
                </a:r>
              </a:p>
              <a:p>
                <a:endParaRPr lang="en-GB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/>
                            </a:rPr>
                            <m:t>𝑙</m:t>
                          </m:r>
                        </m:e>
                        <m:sub>
                          <m:r>
                            <a:rPr lang="en-GB" i="1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GB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GB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GB" i="1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>
                                  <a:latin typeface="Cambria Math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/>
                                        </a:rPr>
                                        <m:t>𝜑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GB" i="1">
                                      <a:latin typeface="Cambria Math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/>
                                        </a:rPr>
                                        <m:t>𝜑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GB" i="1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en-GB" i="1"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GB">
                                      <a:latin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i="1">
                                              <a:latin typeface="Cambria Math"/>
                                            </a:rPr>
                                            <m:t>𝜑</m:t>
                                          </m:r>
                                        </m:e>
                                        <m:sub>
                                          <m:r>
                                            <a:rPr lang="en-GB" i="1">
                                              <a:latin typeface="Cambria Math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GB" i="1">
                                          <a:latin typeface="Cambria Math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i="1">
                                              <a:latin typeface="Cambria Math"/>
                                            </a:rPr>
                                            <m:t>𝜑</m:t>
                                          </m:r>
                                        </m:e>
                                        <m:sub>
                                          <m:r>
                                            <a:rPr lang="en-GB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>
                                  <a:latin typeface="Cambria Math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/>
                                        </a:rPr>
                                        <m:t>𝜑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GB" i="1">
                                      <a:latin typeface="Cambria Math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/>
                                        </a:rPr>
                                        <m:t>𝜑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  <m:func>
                                <m:func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GB">
                                      <a:latin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/>
                                        </a:rPr>
                                        <m:t>𝜑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func>
                              <m:r>
                                <a:rPr lang="en-GB" i="1">
                                  <a:latin typeface="Cambria Math"/>
                                </a:rPr>
                                <m:t>−</m:t>
                              </m:r>
                              <m:func>
                                <m:func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GB">
                                      <a:latin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i="1">
                                              <a:latin typeface="Cambria Math"/>
                                            </a:rPr>
                                            <m:t>𝜑</m:t>
                                          </m:r>
                                        </m:e>
                                        <m:sub>
                                          <m:r>
                                            <a:rPr lang="en-GB" i="1">
                                              <a:latin typeface="Cambria Math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GB" i="1">
                                          <a:latin typeface="Cambria Math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i="1">
                                              <a:latin typeface="Cambria Math"/>
                                            </a:rPr>
                                            <m:t>𝜑</m:t>
                                          </m:r>
                                        </m:e>
                                        <m:sub>
                                          <m:r>
                                            <a:rPr lang="en-GB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  <m:func>
                                <m:func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GB">
                                      <a:latin typeface="Cambria Math"/>
                                    </a:rPr>
                                    <m:t>cos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/>
                                        </a:rPr>
                                        <m:t>𝜑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func>
                            </m:e>
                          </m:func>
                        </m:den>
                      </m:f>
                    </m:oMath>
                  </m:oMathPara>
                </a14:m>
                <a:endParaRPr lang="en-GB" dirty="0"/>
              </a:p>
              <a:p>
                <a:endParaRPr lang="en-GB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/>
                            </a:rPr>
                            <m:t>𝑙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GB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GB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GB" i="1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/>
                                </a:rPr>
                                <m:t>cos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/>
                                    </a:rPr>
                                    <m:t>𝜑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GB" i="1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en-GB" i="1"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GB">
                                      <a:latin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/>
                                        </a:rPr>
                                        <m:t>𝜑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func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>
                                  <a:latin typeface="Cambria Math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/>
                                        </a:rPr>
                                        <m:t>𝜑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GB" i="1">
                                      <a:latin typeface="Cambria Math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/>
                                        </a:rPr>
                                        <m:t>𝜑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  <m:func>
                                <m:func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GB">
                                      <a:latin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/>
                                        </a:rPr>
                                        <m:t>𝜑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func>
                              <m:r>
                                <a:rPr lang="en-GB" i="1">
                                  <a:latin typeface="Cambria Math"/>
                                </a:rPr>
                                <m:t>−</m:t>
                              </m:r>
                              <m:func>
                                <m:func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GB">
                                      <a:latin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i="1">
                                              <a:latin typeface="Cambria Math"/>
                                            </a:rPr>
                                            <m:t>𝜑</m:t>
                                          </m:r>
                                        </m:e>
                                        <m:sub>
                                          <m:r>
                                            <a:rPr lang="en-GB" i="1">
                                              <a:latin typeface="Cambria Math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GB" i="1">
                                          <a:latin typeface="Cambria Math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i="1">
                                              <a:latin typeface="Cambria Math"/>
                                            </a:rPr>
                                            <m:t>𝜑</m:t>
                                          </m:r>
                                        </m:e>
                                        <m:sub>
                                          <m:r>
                                            <a:rPr lang="en-GB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  <m:func>
                                <m:func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GB">
                                      <a:latin typeface="Cambria Math"/>
                                    </a:rPr>
                                    <m:t>cos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/>
                                        </a:rPr>
                                        <m:t>𝜑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func>
                            </m:e>
                          </m:func>
                        </m:den>
                      </m:f>
                    </m:oMath>
                  </m:oMathPara>
                </a14:m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7427168" cy="5141168"/>
              </a:xfrm>
              <a:blipFill rotWithShape="1">
                <a:blip r:embed="rId5"/>
                <a:stretch>
                  <a:fillRect l="-1314" t="-17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C:\Users\almo\Google Drive\Didattica\Corso PN\robotics_invKin_exercise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68760"/>
            <a:ext cx="3774350" cy="303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/>
              <p14:cNvContentPartPr/>
              <p14:nvPr/>
            </p14:nvContentPartPr>
            <p14:xfrm>
              <a:off x="66960" y="598320"/>
              <a:ext cx="8724240" cy="60922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8320" y="590400"/>
                <a:ext cx="8744400" cy="611064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27030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Orientation (2D)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600200"/>
            <a:ext cx="7931224" cy="4525963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In 2D space </a:t>
            </a:r>
            <a:r>
              <a:rPr lang="en-GB" b="1" dirty="0">
                <a:solidFill>
                  <a:srgbClr val="FF0000"/>
                </a:solidFill>
              </a:rPr>
              <a:t>a single angle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is sufficient to determine the </a:t>
            </a:r>
            <a:r>
              <a:rPr lang="en-GB" b="1" dirty="0"/>
              <a:t>rotational configuration </a:t>
            </a:r>
            <a:r>
              <a:rPr lang="en-GB" dirty="0"/>
              <a:t>of a </a:t>
            </a:r>
            <a:r>
              <a:rPr lang="en-GB" dirty="0" smtClean="0">
                <a:solidFill>
                  <a:srgbClr val="00B0F0"/>
                </a:solidFill>
              </a:rPr>
              <a:t>body</a:t>
            </a:r>
            <a:r>
              <a:rPr lang="en-GB" dirty="0" smtClean="0"/>
              <a:t>.</a:t>
            </a:r>
            <a:endParaRPr lang="en-GB" dirty="0"/>
          </a:p>
        </p:txBody>
      </p:sp>
      <p:grpSp>
        <p:nvGrpSpPr>
          <p:cNvPr id="8" name="Group 7"/>
          <p:cNvGrpSpPr/>
          <p:nvPr/>
        </p:nvGrpSpPr>
        <p:grpSpPr>
          <a:xfrm>
            <a:off x="2629100" y="2996952"/>
            <a:ext cx="4101824" cy="3580098"/>
            <a:chOff x="2843808" y="3099152"/>
            <a:chExt cx="3672408" cy="3205303"/>
          </a:xfrm>
        </p:grpSpPr>
        <p:pic>
          <p:nvPicPr>
            <p:cNvPr id="5" name="Picture 4" descr="C:\Users\almo\Google Drive\Didattica\Corso PN\robotics_openChain_exercise.png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3808" y="3099152"/>
              <a:ext cx="3672408" cy="32053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Rectangle 5"/>
            <p:cNvSpPr/>
            <p:nvPr/>
          </p:nvSpPr>
          <p:spPr>
            <a:xfrm>
              <a:off x="6155280" y="3761800"/>
              <a:ext cx="297554" cy="27050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ed Rectangle 6"/>
            <p:cNvSpPr/>
            <p:nvPr/>
          </p:nvSpPr>
          <p:spPr>
            <a:xfrm rot="2232497">
              <a:off x="4938084" y="3718185"/>
              <a:ext cx="1503977" cy="167962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6795360" y="4206240"/>
              <a:ext cx="1224000" cy="7063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87080" y="4197240"/>
                <a:ext cx="1245600" cy="727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6409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Orientation (3D)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5770984" cy="226084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 smtClean="0"/>
              <a:t>In </a:t>
            </a:r>
            <a:r>
              <a:rPr lang="en-GB" dirty="0"/>
              <a:t>3D space we need </a:t>
            </a:r>
            <a:r>
              <a:rPr lang="en-GB" b="1" dirty="0">
                <a:solidFill>
                  <a:srgbClr val="FF0000"/>
                </a:solidFill>
              </a:rPr>
              <a:t>3 </a:t>
            </a:r>
            <a:r>
              <a:rPr lang="en-GB" b="1" dirty="0" smtClean="0">
                <a:solidFill>
                  <a:srgbClr val="FF0000"/>
                </a:solidFill>
              </a:rPr>
              <a:t>angles</a:t>
            </a:r>
            <a:r>
              <a:rPr lang="en-GB" dirty="0" smtClean="0"/>
              <a:t>.</a:t>
            </a:r>
          </a:p>
          <a:p>
            <a:pPr lvl="1"/>
            <a:r>
              <a:rPr lang="en-GB" dirty="0" smtClean="0"/>
              <a:t>They </a:t>
            </a:r>
            <a:r>
              <a:rPr lang="en-GB" dirty="0"/>
              <a:t>are commonly called </a:t>
            </a:r>
            <a:r>
              <a:rPr lang="en-GB" b="1" dirty="0"/>
              <a:t>Euler </a:t>
            </a:r>
            <a:r>
              <a:rPr lang="en-GB" b="1" dirty="0" smtClean="0"/>
              <a:t>Angles</a:t>
            </a:r>
          </a:p>
          <a:p>
            <a:pPr lvl="1"/>
            <a:r>
              <a:rPr lang="en-GB" b="1" dirty="0" smtClean="0"/>
              <a:t>Precise succession</a:t>
            </a:r>
          </a:p>
          <a:p>
            <a:pPr lvl="1"/>
            <a:r>
              <a:rPr lang="en-GB" dirty="0" smtClean="0"/>
              <a:t>Result </a:t>
            </a:r>
            <a:r>
              <a:rPr lang="en-GB" dirty="0"/>
              <a:t>is dependent on the choice of the succession. </a:t>
            </a:r>
          </a:p>
        </p:txBody>
      </p:sp>
      <p:pic>
        <p:nvPicPr>
          <p:cNvPr id="4" name="Picture 3" descr="C:\Users\almo\Google Drive\Didattica\Corso PN\robotics_angoliEuler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16816"/>
            <a:ext cx="8440970" cy="2868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C:\Users\almo\Google Drive\Didattica\Corso PN\robot_fram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412776"/>
            <a:ext cx="2754225" cy="230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796137" y="5949280"/>
            <a:ext cx="3186272" cy="73866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400" dirty="0"/>
              <a:t>This is an </a:t>
            </a:r>
            <a:r>
              <a:rPr lang="en-GB" sz="1400" dirty="0" smtClean="0">
                <a:solidFill>
                  <a:srgbClr val="00B050"/>
                </a:solidFill>
              </a:rPr>
              <a:t>ZYX </a:t>
            </a:r>
            <a:r>
              <a:rPr lang="en-GB" sz="1400" dirty="0">
                <a:solidFill>
                  <a:srgbClr val="00B050"/>
                </a:solidFill>
              </a:rPr>
              <a:t>rotation</a:t>
            </a:r>
            <a:r>
              <a:rPr lang="en-GB" sz="1400" dirty="0"/>
              <a:t>. There can also be ZYX or even ZYZ. The ZYX rotation is also called </a:t>
            </a:r>
            <a:r>
              <a:rPr lang="en-GB" sz="1400" dirty="0">
                <a:solidFill>
                  <a:srgbClr val="00B050"/>
                </a:solidFill>
              </a:rPr>
              <a:t>Roll-Pitch-Yaw (RPY) rotation</a:t>
            </a:r>
            <a:r>
              <a:rPr lang="en-GB" sz="1400" dirty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2915816" y="6318782"/>
            <a:ext cx="13681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hlinkClick r:id="rId4"/>
              </a:rPr>
              <a:t>Euler angles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213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Workspace and joint-space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Robotics</a:t>
            </a:r>
          </a:p>
        </p:txBody>
      </p:sp>
    </p:spTree>
    <p:extLst>
      <p:ext uri="{BB962C8B-B14F-4D97-AF65-F5344CB8AC3E}">
        <p14:creationId xmlns:p14="http://schemas.microsoft.com/office/powerpoint/2010/main" val="192298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Pose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GB" dirty="0"/>
                  <a:t>When determining the </a:t>
                </a:r>
                <a:r>
                  <a:rPr lang="en-GB" b="1" dirty="0" smtClean="0"/>
                  <a:t>configuration </a:t>
                </a:r>
                <a:r>
                  <a:rPr lang="en-GB" dirty="0" smtClean="0"/>
                  <a:t>of </a:t>
                </a:r>
                <a:r>
                  <a:rPr lang="en-GB" dirty="0"/>
                  <a:t>a robot end-effector, we need to define its </a:t>
                </a:r>
                <a:r>
                  <a:rPr lang="en-GB" b="1" dirty="0" smtClean="0"/>
                  <a:t>pose</a:t>
                </a:r>
                <a:r>
                  <a:rPr lang="en-GB" dirty="0" smtClean="0"/>
                  <a:t>;</a:t>
                </a:r>
              </a:p>
              <a:p>
                <a:pPr lvl="1"/>
                <a:endParaRPr lang="en-GB" b="1" dirty="0" smtClean="0"/>
              </a:p>
              <a:p>
                <a:pPr lvl="1"/>
                <a:r>
                  <a:rPr lang="en-GB" b="1" dirty="0" smtClean="0"/>
                  <a:t>Pose</a:t>
                </a:r>
                <a:r>
                  <a:rPr lang="en-GB" dirty="0" smtClean="0"/>
                  <a:t>: </a:t>
                </a:r>
                <a:r>
                  <a:rPr lang="en-GB" dirty="0" smtClean="0">
                    <a:solidFill>
                      <a:srgbClr val="FF0000"/>
                    </a:solidFill>
                  </a:rPr>
                  <a:t>position</a:t>
                </a:r>
                <a:r>
                  <a:rPr lang="en-GB" dirty="0" smtClean="0">
                    <a:solidFill>
                      <a:srgbClr val="00B0F0"/>
                    </a:solidFill>
                  </a:rPr>
                  <a:t> </a:t>
                </a:r>
                <a:r>
                  <a:rPr lang="en-GB" dirty="0"/>
                  <a:t>and </a:t>
                </a:r>
                <a:r>
                  <a:rPr lang="en-GB" dirty="0" smtClean="0">
                    <a:solidFill>
                      <a:srgbClr val="00B0F0"/>
                    </a:solidFill>
                  </a:rPr>
                  <a:t>orientation</a:t>
                </a:r>
                <a:r>
                  <a:rPr lang="en-GB" dirty="0" smtClean="0"/>
                  <a:t> </a:t>
                </a:r>
                <a:r>
                  <a:rPr lang="en-GB" dirty="0"/>
                  <a:t>of the end-effector frame</a:t>
                </a:r>
                <a:r>
                  <a:rPr lang="en-GB" dirty="0" smtClean="0"/>
                  <a:t>.</a:t>
                </a:r>
              </a:p>
              <a:p>
                <a:pPr lvl="1"/>
                <a:endParaRPr lang="en-GB" dirty="0"/>
              </a:p>
              <a:p>
                <a:pPr lvl="1"/>
                <a:r>
                  <a:rPr lang="en-GB" b="1" dirty="0" smtClean="0"/>
                  <a:t>2D case</a:t>
                </a:r>
                <a:r>
                  <a:rPr lang="en-GB" dirty="0" smtClean="0"/>
                  <a:t>:</a:t>
                </a:r>
                <a:br>
                  <a:rPr lang="en-GB" dirty="0" smtClean="0"/>
                </a:br>
                <a:r>
                  <a:rPr lang="en-GB" dirty="0" smtClean="0"/>
                  <a:t>Pose </a:t>
                </a:r>
                <a:r>
                  <a:rPr lang="en-GB" dirty="0"/>
                  <a:t>is </a:t>
                </a:r>
                <a14:m>
                  <m:oMath xmlns:m="http://schemas.openxmlformats.org/officeDocument/2006/math">
                    <m:r>
                      <a:rPr lang="en-GB" b="1" i="1">
                        <a:latin typeface="Cambria Math"/>
                      </a:rPr>
                      <m:t>𝒑</m:t>
                    </m:r>
                    <m:r>
                      <a:rPr lang="en-GB" i="1">
                        <a:latin typeface="Cambria Math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GB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𝑥</m:t>
                            </m:r>
                          </m:e>
                          <m:e>
                            <m:r>
                              <a:rPr lang="en-GB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𝑦</m:t>
                            </m:r>
                          </m:e>
                          <m:e>
                            <m:r>
                              <a:rPr lang="en-GB" i="1" smtClean="0">
                                <a:solidFill>
                                  <a:srgbClr val="00B0F0"/>
                                </a:solidFill>
                                <a:latin typeface="Cambria Math"/>
                              </a:rPr>
                              <m:t>𝜑</m:t>
                            </m:r>
                          </m:e>
                        </m:eqArr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4"/>
                <a:stretch>
                  <a:fillRect l="-1852" t="-2830" r="-8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C:\Users\almo\Google Drive\Didattica\Corso PN\robotics_pose2D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933056"/>
            <a:ext cx="4874760" cy="2693112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/>
              <p14:cNvContentPartPr/>
              <p14:nvPr/>
            </p14:nvContentPartPr>
            <p14:xfrm>
              <a:off x="6654960" y="3688920"/>
              <a:ext cx="2016000" cy="21207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645600" y="3677760"/>
                <a:ext cx="2037240" cy="214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" name="Ink 2"/>
              <p14:cNvContentPartPr/>
              <p14:nvPr/>
            </p14:nvContentPartPr>
            <p14:xfrm>
              <a:off x="1249200" y="4680720"/>
              <a:ext cx="3032640" cy="124992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38400" y="4668480"/>
                <a:ext cx="3054600" cy="1268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189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Pose (3D)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 smtClean="0"/>
                  <a:t>In the 3D case:</a:t>
                </a:r>
              </a:p>
              <a:p>
                <a:pPr marL="457200" lvl="1" indent="0">
                  <a:buNone/>
                </a:pPr>
                <a:r>
                  <a:rPr lang="en-GB" dirty="0"/>
                  <a:t>Pose is </a:t>
                </a:r>
                <a14:m>
                  <m:oMath xmlns:m="http://schemas.openxmlformats.org/officeDocument/2006/math">
                    <m:r>
                      <a:rPr lang="en-GB" b="1" i="1">
                        <a:latin typeface="Cambria Math"/>
                      </a:rPr>
                      <m:t>𝒑</m:t>
                    </m:r>
                    <m:r>
                      <a:rPr lang="en-GB" b="1" i="1">
                        <a:latin typeface="Cambria Math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GB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GB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𝑥</m:t>
                            </m:r>
                          </m:e>
                          <m:e>
                            <m:r>
                              <a:rPr lang="en-GB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𝑦</m:t>
                            </m:r>
                          </m:e>
                          <m:e>
                            <m:r>
                              <a:rPr lang="en-GB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𝑧</m:t>
                            </m:r>
                          </m:e>
                          <m:e>
                            <m:r>
                              <a:rPr lang="en-GB" i="1" smtClean="0">
                                <a:solidFill>
                                  <a:srgbClr val="00B0F0"/>
                                </a:solidFill>
                                <a:latin typeface="Cambria Math"/>
                              </a:rPr>
                              <m:t>𝜑</m:t>
                            </m:r>
                          </m:e>
                          <m:e>
                            <m:r>
                              <a:rPr lang="en-GB" i="1" smtClean="0">
                                <a:solidFill>
                                  <a:srgbClr val="00B0F0"/>
                                </a:solidFill>
                                <a:latin typeface="Cambria Math"/>
                              </a:rPr>
                              <m:t>𝜗</m:t>
                            </m:r>
                          </m:e>
                          <m:e>
                            <m:r>
                              <a:rPr lang="en-GB" i="1" smtClean="0">
                                <a:solidFill>
                                  <a:srgbClr val="00B0F0"/>
                                </a:solidFill>
                                <a:latin typeface="Cambria Math"/>
                              </a:rPr>
                              <m:t>𝜓</m:t>
                            </m:r>
                          </m:e>
                        </m:eqArr>
                      </m:e>
                    </m:d>
                  </m:oMath>
                </a14:m>
                <a:endParaRPr lang="en-GB" dirty="0" smtClean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4"/>
                <a:stretch>
                  <a:fillRect l="-1630" t="-17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C:\Users\almo\Google Drive\Didattica\Corso PN\robotics_pose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204864"/>
            <a:ext cx="4241028" cy="3456386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/>
              <p14:cNvContentPartPr/>
              <p14:nvPr/>
            </p14:nvContentPartPr>
            <p14:xfrm>
              <a:off x="1522440" y="2368800"/>
              <a:ext cx="6404760" cy="33292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13080" y="2358000"/>
                <a:ext cx="6426360" cy="335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6" name="Ink 5"/>
              <p14:cNvContentPartPr/>
              <p14:nvPr/>
            </p14:nvContentPartPr>
            <p14:xfrm>
              <a:off x="2778120" y="5493240"/>
              <a:ext cx="1090080" cy="47376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768040" y="5483160"/>
                <a:ext cx="1108800" cy="494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1453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Kinematics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Robotics and Mechatronics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003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Workspace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77500" lnSpcReduction="20000"/>
              </a:bodyPr>
              <a:lstStyle/>
              <a:p>
                <a:r>
                  <a:rPr lang="en-GB" dirty="0" smtClean="0"/>
                  <a:t>Pose:</a:t>
                </a:r>
              </a:p>
              <a:p>
                <a:pPr lvl="1"/>
                <a:r>
                  <a:rPr lang="en-GB" dirty="0" smtClean="0"/>
                  <a:t>2D: </a:t>
                </a:r>
                <a14:m>
                  <m:oMath xmlns:m="http://schemas.openxmlformats.org/officeDocument/2006/math">
                    <m:r>
                      <a:rPr lang="en-GB" b="1" i="1">
                        <a:latin typeface="Cambria Math"/>
                      </a:rPr>
                      <m:t>𝒑</m:t>
                    </m:r>
                    <m:r>
                      <a:rPr lang="en-GB" i="1">
                        <a:latin typeface="Cambria Math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GB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𝑥</m:t>
                            </m:r>
                          </m:e>
                          <m:e>
                            <m:r>
                              <a:rPr lang="en-GB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𝑦</m:t>
                            </m:r>
                          </m:e>
                          <m:e>
                            <m:r>
                              <a:rPr lang="en-GB" i="1">
                                <a:solidFill>
                                  <a:srgbClr val="00B0F0"/>
                                </a:solidFill>
                                <a:latin typeface="Cambria Math"/>
                              </a:rPr>
                              <m:t>𝜑</m:t>
                            </m:r>
                          </m:e>
                        </m:eqArr>
                      </m:e>
                    </m:d>
                  </m:oMath>
                </a14:m>
                <a:endParaRPr lang="en-GB" dirty="0" smtClean="0"/>
              </a:p>
              <a:p>
                <a:pPr lvl="1"/>
                <a:r>
                  <a:rPr lang="en-GB" dirty="0" smtClean="0"/>
                  <a:t>3D: </a:t>
                </a:r>
                <a14:m>
                  <m:oMath xmlns:m="http://schemas.openxmlformats.org/officeDocument/2006/math">
                    <m:r>
                      <a:rPr lang="en-GB" b="1" i="1">
                        <a:latin typeface="Cambria Math"/>
                      </a:rPr>
                      <m:t>𝒑</m:t>
                    </m:r>
                    <m:r>
                      <a:rPr lang="en-GB" b="1" i="1">
                        <a:latin typeface="Cambria Math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GB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GB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𝑥</m:t>
                            </m:r>
                          </m:e>
                          <m:e>
                            <m:r>
                              <a:rPr lang="en-GB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𝑦</m:t>
                            </m:r>
                          </m:e>
                          <m:e>
                            <m:r>
                              <a:rPr lang="en-GB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𝑧</m:t>
                            </m:r>
                          </m:e>
                          <m:e>
                            <m:r>
                              <a:rPr lang="en-GB" i="1">
                                <a:solidFill>
                                  <a:srgbClr val="00B0F0"/>
                                </a:solidFill>
                                <a:latin typeface="Cambria Math"/>
                              </a:rPr>
                              <m:t>𝜑</m:t>
                            </m:r>
                          </m:e>
                          <m:e>
                            <m:r>
                              <a:rPr lang="en-GB" i="1">
                                <a:solidFill>
                                  <a:srgbClr val="00B0F0"/>
                                </a:solidFill>
                                <a:latin typeface="Cambria Math"/>
                              </a:rPr>
                              <m:t>𝜗</m:t>
                            </m:r>
                          </m:e>
                          <m:e>
                            <m:r>
                              <a:rPr lang="en-GB" i="1">
                                <a:solidFill>
                                  <a:srgbClr val="00B0F0"/>
                                </a:solidFill>
                                <a:latin typeface="Cambria Math"/>
                              </a:rPr>
                              <m:t>𝜓</m:t>
                            </m:r>
                          </m:e>
                        </m:eqArr>
                      </m:e>
                    </m:d>
                  </m:oMath>
                </a14:m>
                <a:endParaRPr lang="en-GB" dirty="0" smtClean="0"/>
              </a:p>
              <a:p>
                <a:endParaRPr lang="en-GB" dirty="0"/>
              </a:p>
              <a:p>
                <a:pPr marL="0" indent="0">
                  <a:buNone/>
                </a:pPr>
                <a:r>
                  <a:rPr lang="en-GB" dirty="0" smtClean="0"/>
                  <a:t>The space where the position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GB" dirty="0" smtClean="0"/>
                  <a:t> part of </a:t>
                </a:r>
                <a14:m>
                  <m:oMath xmlns:m="http://schemas.openxmlformats.org/officeDocument/2006/math">
                    <m:r>
                      <a:rPr lang="en-GB" b="1" i="1" dirty="0" smtClean="0">
                        <a:latin typeface="Cambria Math"/>
                      </a:rPr>
                      <m:t>𝒑</m:t>
                    </m:r>
                  </m:oMath>
                </a14:m>
                <a:r>
                  <a:rPr lang="en-GB" dirty="0" smtClean="0"/>
                  <a:t> is defined, is called </a:t>
                </a:r>
                <a:r>
                  <a:rPr lang="en-GB" b="1" u="sng" dirty="0" smtClean="0"/>
                  <a:t>workspace</a:t>
                </a:r>
                <a:r>
                  <a:rPr lang="en-GB" dirty="0" smtClean="0"/>
                  <a:t> or </a:t>
                </a:r>
                <a:r>
                  <a:rPr lang="en-GB" b="1" dirty="0" smtClean="0"/>
                  <a:t>operational space</a:t>
                </a:r>
                <a:endParaRPr lang="en-GB" b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85" t="-25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2190960" y="272520"/>
              <a:ext cx="6558480" cy="51246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83040" y="264240"/>
                <a:ext cx="6580440" cy="5146920"/>
              </a:xfrm>
              <a:prstGeom prst="rect">
                <a:avLst/>
              </a:prstGeom>
            </p:spPr>
          </p:pic>
        </mc:Fallback>
      </mc:AlternateContent>
      <p:cxnSp>
        <p:nvCxnSpPr>
          <p:cNvPr id="6" name="Straight Connector 5"/>
          <p:cNvCxnSpPr/>
          <p:nvPr/>
        </p:nvCxnSpPr>
        <p:spPr>
          <a:xfrm flipV="1">
            <a:off x="251520" y="272520"/>
            <a:ext cx="8568952" cy="632483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019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Workspace</a:t>
            </a:r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77500" lnSpcReduction="20000"/>
              </a:bodyPr>
              <a:lstStyle/>
              <a:p>
                <a:r>
                  <a:rPr lang="en-GB" dirty="0" smtClean="0"/>
                  <a:t>Pose:</a:t>
                </a:r>
              </a:p>
              <a:p>
                <a:pPr lvl="1"/>
                <a:r>
                  <a:rPr lang="en-GB" dirty="0" smtClean="0"/>
                  <a:t>2D: </a:t>
                </a:r>
                <a14:m>
                  <m:oMath xmlns:m="http://schemas.openxmlformats.org/officeDocument/2006/math">
                    <m:r>
                      <a:rPr lang="en-GB" b="1" i="1">
                        <a:latin typeface="Cambria Math"/>
                      </a:rPr>
                      <m:t>𝒑</m:t>
                    </m:r>
                    <m:r>
                      <a:rPr lang="en-GB" i="1">
                        <a:latin typeface="Cambria Math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GB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𝑥</m:t>
                            </m:r>
                          </m:e>
                          <m:e>
                            <m:r>
                              <a:rPr lang="en-GB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𝑦</m:t>
                            </m:r>
                          </m:e>
                          <m:e>
                            <m:r>
                              <a:rPr lang="en-GB" i="1">
                                <a:solidFill>
                                  <a:srgbClr val="00B0F0"/>
                                </a:solidFill>
                                <a:latin typeface="Cambria Math"/>
                              </a:rPr>
                              <m:t>𝜑</m:t>
                            </m:r>
                          </m:e>
                        </m:eqArr>
                      </m:e>
                    </m:d>
                  </m:oMath>
                </a14:m>
                <a:endParaRPr lang="en-GB" dirty="0" smtClean="0"/>
              </a:p>
              <a:p>
                <a:pPr lvl="1"/>
                <a:r>
                  <a:rPr lang="en-GB" dirty="0" smtClean="0"/>
                  <a:t>3D: </a:t>
                </a:r>
                <a14:m>
                  <m:oMath xmlns:m="http://schemas.openxmlformats.org/officeDocument/2006/math">
                    <m:r>
                      <a:rPr lang="en-GB" b="1" i="1">
                        <a:latin typeface="Cambria Math"/>
                      </a:rPr>
                      <m:t>𝒑</m:t>
                    </m:r>
                    <m:r>
                      <a:rPr lang="en-GB" b="1" i="1">
                        <a:latin typeface="Cambria Math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GB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GB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𝑥</m:t>
                            </m:r>
                          </m:e>
                          <m:e>
                            <m:r>
                              <a:rPr lang="en-GB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𝑦</m:t>
                            </m:r>
                          </m:e>
                          <m:e>
                            <m:r>
                              <a:rPr lang="en-GB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𝑧</m:t>
                            </m:r>
                          </m:e>
                          <m:e>
                            <m:r>
                              <a:rPr lang="en-GB" i="1">
                                <a:solidFill>
                                  <a:srgbClr val="00B0F0"/>
                                </a:solidFill>
                                <a:latin typeface="Cambria Math"/>
                              </a:rPr>
                              <m:t>𝜑</m:t>
                            </m:r>
                          </m:e>
                          <m:e>
                            <m:r>
                              <a:rPr lang="en-GB" i="1">
                                <a:solidFill>
                                  <a:srgbClr val="00B0F0"/>
                                </a:solidFill>
                                <a:latin typeface="Cambria Math"/>
                              </a:rPr>
                              <m:t>𝜗</m:t>
                            </m:r>
                          </m:e>
                          <m:e>
                            <m:r>
                              <a:rPr lang="en-GB" i="1">
                                <a:solidFill>
                                  <a:srgbClr val="00B0F0"/>
                                </a:solidFill>
                                <a:latin typeface="Cambria Math"/>
                              </a:rPr>
                              <m:t>𝜓</m:t>
                            </m:r>
                          </m:e>
                        </m:eqArr>
                      </m:e>
                    </m:d>
                  </m:oMath>
                </a14:m>
                <a:endParaRPr lang="en-GB" dirty="0" smtClean="0"/>
              </a:p>
              <a:p>
                <a:endParaRPr lang="en-GB" dirty="0"/>
              </a:p>
              <a:p>
                <a:pPr marL="0" indent="0">
                  <a:buNone/>
                </a:pPr>
                <a:r>
                  <a:rPr lang="en-GB" dirty="0" smtClean="0"/>
                  <a:t>The space where </a:t>
                </a:r>
                <a14:m>
                  <m:oMath xmlns:m="http://schemas.openxmlformats.org/officeDocument/2006/math">
                    <m:r>
                      <a:rPr lang="en-GB" b="1" i="1" dirty="0" smtClean="0">
                        <a:latin typeface="Cambria Math"/>
                      </a:rPr>
                      <m:t>𝒑</m:t>
                    </m:r>
                  </m:oMath>
                </a14:m>
                <a:r>
                  <a:rPr lang="en-GB" dirty="0" smtClean="0"/>
                  <a:t> is defined, is called </a:t>
                </a:r>
                <a:r>
                  <a:rPr lang="en-GB" b="1" u="sng" dirty="0" smtClean="0"/>
                  <a:t>workspace</a:t>
                </a:r>
                <a:r>
                  <a:rPr lang="en-GB" dirty="0" smtClean="0"/>
                  <a:t> or </a:t>
                </a:r>
                <a:r>
                  <a:rPr lang="en-GB" b="1" dirty="0" smtClean="0"/>
                  <a:t>operational space</a:t>
                </a:r>
                <a:endParaRPr lang="en-GB" b="1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85" t="-2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3026880" y="2158200"/>
              <a:ext cx="3966120" cy="1805400"/>
            </p14:xfrm>
          </p:contentPart>
        </mc:Choice>
        <mc:Fallback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18600" y="2147040"/>
                <a:ext cx="3985200" cy="182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Ink 5"/>
              <p14:cNvContentPartPr/>
              <p14:nvPr/>
            </p14:nvContentPartPr>
            <p14:xfrm>
              <a:off x="2209320" y="671400"/>
              <a:ext cx="6742440" cy="317232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98880" y="660960"/>
                <a:ext cx="6763320" cy="3194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593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almo\Google Drive\Didattica\Corso PN\robotics_jointSpace2D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672" y="1974082"/>
            <a:ext cx="3512752" cy="195897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Joint-space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4546848" cy="4525963"/>
              </a:xfrm>
            </p:spPr>
            <p:txBody>
              <a:bodyPr>
                <a:normAutofit fontScale="85000" lnSpcReduction="10000"/>
              </a:bodyPr>
              <a:lstStyle/>
              <a:p>
                <a:r>
                  <a:rPr lang="en-GB" dirty="0" smtClean="0"/>
                  <a:t>Let’s consider the joints coordinates!</a:t>
                </a:r>
                <a:br>
                  <a:rPr lang="en-GB" dirty="0" smtClean="0"/>
                </a:br>
                <a:r>
                  <a:rPr lang="en-GB" dirty="0" smtClean="0"/>
                  <a:t/>
                </a:r>
                <a:br>
                  <a:rPr lang="en-GB" dirty="0" smtClean="0"/>
                </a:br>
                <a:r>
                  <a:rPr lang="en-GB" dirty="0" smtClean="0"/>
                  <a:t>Similarly to pose </a:t>
                </a:r>
                <a14:m>
                  <m:oMath xmlns:m="http://schemas.openxmlformats.org/officeDocument/2006/math">
                    <m:r>
                      <a:rPr lang="en-GB" b="1" i="1" dirty="0" smtClean="0">
                        <a:latin typeface="Cambria Math"/>
                      </a:rPr>
                      <m:t>𝒑</m:t>
                    </m:r>
                  </m:oMath>
                </a14:m>
                <a:r>
                  <a:rPr lang="en-GB" dirty="0" smtClean="0"/>
                  <a:t>:</a:t>
                </a:r>
              </a:p>
              <a:p>
                <a:endParaRPr lang="en-GB" dirty="0" smtClean="0"/>
              </a:p>
              <a:p>
                <a:pPr marL="457200" lvl="1" indent="0">
                  <a:buNone/>
                </a:pPr>
                <a:r>
                  <a:rPr lang="en-GB" b="1" dirty="0" smtClean="0"/>
                  <a:t>2D</a:t>
                </a:r>
                <a:r>
                  <a:rPr lang="en-GB" dirty="0" smtClean="0"/>
                  <a:t>: </a:t>
                </a:r>
                <a14:m>
                  <m:oMath xmlns:m="http://schemas.openxmlformats.org/officeDocument/2006/math">
                    <m:r>
                      <a:rPr lang="en-GB" b="1" i="1" smtClean="0">
                        <a:latin typeface="Cambria Math"/>
                      </a:rPr>
                      <m:t>𝒒</m:t>
                    </m:r>
                    <m:r>
                      <a:rPr lang="en-GB" b="0" i="1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0" i="1" smtClean="0">
                                    <a:latin typeface="Cambria Math"/>
                                  </a:rPr>
                                  <m:t>𝜗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GB" b="0" i="1" smtClean="0">
                                <a:latin typeface="Cambria Math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/>
                                  </a:rPr>
                                  <m:t>𝜗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GB" b="0" i="1" smtClean="0">
                                <a:latin typeface="Cambria Math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/>
                                  </a:rPr>
                                  <m:t>𝜗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GB" b="0" i="1" smtClean="0">
                                <a:latin typeface="Cambria Math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/>
                                  </a:rPr>
                                  <m:t>𝜗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/>
                                  </a:rPr>
                                  <m:t>4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GB" b="0" i="1" smtClean="0">
                            <a:latin typeface="Cambria Math"/>
                          </a:rPr>
                          <m:t>𝑇</m:t>
                        </m:r>
                      </m:sup>
                    </m:sSup>
                  </m:oMath>
                </a14:m>
                <a:endParaRPr lang="en-GB" dirty="0" smtClean="0"/>
              </a:p>
              <a:p>
                <a:pPr lvl="1"/>
                <a:endParaRPr lang="en-GB" dirty="0" smtClean="0"/>
              </a:p>
              <a:p>
                <a:pPr marL="457200" lvl="1" indent="0">
                  <a:buNone/>
                </a:pPr>
                <a:r>
                  <a:rPr lang="en-GB" b="1" dirty="0" smtClean="0"/>
                  <a:t>3D</a:t>
                </a:r>
                <a:r>
                  <a:rPr lang="en-GB" dirty="0" smtClean="0"/>
                  <a:t>:</a:t>
                </a:r>
                <a:r>
                  <a:rPr lang="en-GB" b="1" dirty="0"/>
                  <a:t> </a:t>
                </a:r>
                <a14:m>
                  <m:oMath xmlns:m="http://schemas.openxmlformats.org/officeDocument/2006/math">
                    <m:r>
                      <a:rPr lang="en-GB" b="1" i="1">
                        <a:latin typeface="Cambria Math"/>
                      </a:rPr>
                      <m:t>𝒒</m:t>
                    </m:r>
                    <m:r>
                      <a:rPr lang="en-GB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/>
                                  </a:rPr>
                                  <m:t>𝜗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GB" i="1">
                                <a:latin typeface="Cambria Math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/>
                                  </a:rPr>
                                  <m:t>𝜗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GB" i="1">
                                <a:latin typeface="Cambria Math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/>
                                  </a:rPr>
                                  <m:t>𝜗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GB" i="1">
                                <a:latin typeface="Cambria Math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/>
                                  </a:rPr>
                                  <m:t>𝜗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/>
                                  </a:rPr>
                                  <m:t>4</m:t>
                                </m:r>
                              </m:sub>
                            </m:sSub>
                            <m:r>
                              <a:rPr lang="en-GB" i="1">
                                <a:latin typeface="Cambria Math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/>
                                  </a:rPr>
                                  <m:t>𝜗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/>
                                  </a:rPr>
                                  <m:t>5</m:t>
                                </m:r>
                              </m:sub>
                            </m:sSub>
                            <m:r>
                              <a:rPr lang="en-GB" i="1">
                                <a:latin typeface="Cambria Math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/>
                                  </a:rPr>
                                  <m:t>𝜗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/>
                                  </a:rPr>
                                  <m:t>6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GB" i="1">
                            <a:latin typeface="Cambria Math"/>
                          </a:rPr>
                          <m:t>𝑇</m:t>
                        </m:r>
                      </m:sup>
                    </m:sSup>
                  </m:oMath>
                </a14:m>
                <a:endParaRPr lang="en-GB" dirty="0" smtClean="0"/>
              </a:p>
              <a:p>
                <a:endParaRPr lang="en-GB" dirty="0" smtClean="0"/>
              </a:p>
              <a:p>
                <a:r>
                  <a:rPr lang="en-GB" dirty="0" smtClean="0"/>
                  <a:t>The space where </a:t>
                </a:r>
                <a14:m>
                  <m:oMath xmlns:m="http://schemas.openxmlformats.org/officeDocument/2006/math">
                    <m:r>
                      <a:rPr lang="en-GB" b="1" i="1" dirty="0" smtClean="0">
                        <a:latin typeface="Cambria Math"/>
                      </a:rPr>
                      <m:t>𝒒</m:t>
                    </m:r>
                  </m:oMath>
                </a14:m>
                <a:r>
                  <a:rPr lang="en-GB" dirty="0" smtClean="0"/>
                  <a:t> is defined is called </a:t>
                </a:r>
                <a:r>
                  <a:rPr lang="en-GB" b="1" dirty="0" smtClean="0"/>
                  <a:t>joint-space</a:t>
                </a:r>
                <a:endParaRPr lang="en-GB" b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4546848" cy="4525963"/>
              </a:xfrm>
              <a:blipFill rotWithShape="1">
                <a:blip r:embed="rId5"/>
                <a:stretch>
                  <a:fillRect l="-2145" t="-2022" b="-31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C:\Users\almo\Google Drive\Didattica\Corso PN\robot_jointSpace.pn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5520" y1="1730" x2="22896" y2="16667"/>
                        <a14:foregroundMark x1="21810" y1="17668" x2="181" y2="23679"/>
                        <a14:foregroundMark x1="3620" y1="25319" x2="5430" y2="96084"/>
                        <a14:foregroundMark x1="9321" y1="97086" x2="87421" y2="86339"/>
                        <a14:foregroundMark x1="90045" y1="97359" x2="64253" y2="49362"/>
                        <a14:foregroundMark x1="27602" y1="69308" x2="11946" y2="91075"/>
                        <a14:foregroundMark x1="15837" y1="70583" x2="9321" y2="21585"/>
                        <a14:foregroundMark x1="21267" y1="63570" x2="18733" y2="25046"/>
                        <a14:foregroundMark x1="25249" y1="56740" x2="23439" y2="32058"/>
                        <a14:foregroundMark x1="26787" y1="16667" x2="59638" y2="91"/>
                        <a14:foregroundMark x1="27330" y1="13206" x2="34299" y2="911"/>
                        <a14:foregroundMark x1="42624" y1="4554" x2="97919" y2="9016"/>
                        <a14:foregroundMark x1="23620" y1="28415" x2="97919" y2="10109"/>
                        <a14:foregroundMark x1="31765" y1="41530" x2="99729" y2="17122"/>
                        <a14:foregroundMark x1="38733" y1="52277" x2="98371" y2="31603"/>
                        <a14:foregroundMark x1="47059" y1="65118" x2="98100" y2="48361"/>
                        <a14:foregroundMark x1="27059" y1="51457" x2="77828" y2="35246"/>
                        <a14:foregroundMark x1="44253" y1="49636" x2="67692" y2="21311"/>
                        <a14:foregroundMark x1="86968" y1="28689" x2="61719" y2="64572"/>
                        <a14:foregroundMark x1="95837" y1="22131" x2="81176" y2="73497"/>
                        <a14:foregroundMark x1="98100" y1="43625" x2="83258" y2="99727"/>
                        <a14:foregroundMark x1="95023" y1="58834" x2="99457" y2="70128"/>
                        <a14:foregroundMark x1="89050" y1="62750" x2="99186" y2="87887"/>
                        <a14:foregroundMark x1="71041" y1="77413" x2="54118" y2="99454"/>
                        <a14:foregroundMark x1="31765" y1="73770" x2="0" y2="80601"/>
                        <a14:backgroundMark x1="1267" y1="19217" x2="17647" y2="17395"/>
                        <a14:backgroundMark x1="18190" y1="17395" x2="22896" y2="91"/>
                        <a14:backgroundMark x1="1810" y1="19217" x2="0" y2="19490"/>
                        <a14:backgroundMark x1="10679" y1="6648" x2="0" y2="10838"/>
                        <a14:backgroundMark x1="15294" y1="9290" x2="15294" y2="9290"/>
                        <a14:backgroundMark x1="4887" y1="12477" x2="4887" y2="124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429000"/>
            <a:ext cx="3312366" cy="3291976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/>
              <p14:cNvContentPartPr/>
              <p14:nvPr/>
            </p14:nvContentPartPr>
            <p14:xfrm>
              <a:off x="183960" y="3971880"/>
              <a:ext cx="5015160" cy="27561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72440" y="3964320"/>
                <a:ext cx="5039280" cy="2774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4454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www.federica.eu/users/46/images/siciliano-bruno-42271-01-71301-18-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77072"/>
            <a:ext cx="2458706" cy="226647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Work/joint-space topology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Both workspaces and joint-spaces are </a:t>
            </a:r>
            <a:r>
              <a:rPr lang="en-GB" b="1" dirty="0" smtClean="0"/>
              <a:t>limited</a:t>
            </a:r>
            <a:r>
              <a:rPr lang="en-GB" dirty="0" smtClean="0"/>
              <a:t>:</a:t>
            </a:r>
          </a:p>
          <a:p>
            <a:pPr lvl="1"/>
            <a:r>
              <a:rPr lang="en-GB" b="1" dirty="0" smtClean="0"/>
              <a:t>Workspaces</a:t>
            </a:r>
            <a:r>
              <a:rPr lang="en-GB" dirty="0" smtClean="0"/>
              <a:t>: by the </a:t>
            </a:r>
            <a:r>
              <a:rPr lang="en-GB" dirty="0" smtClean="0">
                <a:solidFill>
                  <a:srgbClr val="FF0000"/>
                </a:solidFill>
              </a:rPr>
              <a:t>reach </a:t>
            </a:r>
            <a:r>
              <a:rPr lang="en-GB" dirty="0" smtClean="0"/>
              <a:t>or </a:t>
            </a:r>
            <a:r>
              <a:rPr lang="en-GB" dirty="0" smtClean="0">
                <a:solidFill>
                  <a:srgbClr val="FF0000"/>
                </a:solidFill>
              </a:rPr>
              <a:t>orientation</a:t>
            </a:r>
            <a:r>
              <a:rPr lang="en-GB" dirty="0" smtClean="0"/>
              <a:t> of the end-effector</a:t>
            </a:r>
          </a:p>
          <a:p>
            <a:pPr lvl="1"/>
            <a:r>
              <a:rPr lang="en-GB" b="1" dirty="0" smtClean="0"/>
              <a:t>Joint-spaces</a:t>
            </a:r>
            <a:r>
              <a:rPr lang="en-GB" dirty="0" smtClean="0"/>
              <a:t>: by the </a:t>
            </a:r>
            <a:r>
              <a:rPr lang="en-GB" dirty="0" smtClean="0">
                <a:solidFill>
                  <a:srgbClr val="FF0000"/>
                </a:solidFill>
              </a:rPr>
              <a:t>mechanical limits</a:t>
            </a:r>
            <a:r>
              <a:rPr lang="en-GB" dirty="0" smtClean="0"/>
              <a:t> of the joints and actuators</a:t>
            </a:r>
            <a:endParaRPr lang="en-GB" dirty="0"/>
          </a:p>
        </p:txBody>
      </p:sp>
      <p:pic>
        <p:nvPicPr>
          <p:cNvPr id="5" name="Picture 4" descr="C:\Users\almo\Google Drive\Didattica\Corso PN\robotics_genericWorkspaces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602" y="4915516"/>
            <a:ext cx="3966483" cy="1942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https://engineerjau.files.wordpress.com/2013/07/workspace-araba-parallel-robot.pn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5" b="99663" l="1532" r="99355">
                        <a14:foregroundMark x1="26048" y1="61124" x2="10161" y2="18315"/>
                        <a14:foregroundMark x1="27016" y1="60449" x2="20645" y2="3708"/>
                        <a14:foregroundMark x1="32903" y1="51573" x2="27419" y2="2472"/>
                        <a14:foregroundMark x1="37661" y1="63034" x2="42258" y2="225"/>
                        <a14:foregroundMark x1="45161" y1="55730" x2="52258" y2="1236"/>
                        <a14:foregroundMark x1="55645" y1="57978" x2="63145" y2="1798"/>
                        <a14:foregroundMark x1="30161" y1="32921" x2="73629" y2="19551"/>
                        <a14:foregroundMark x1="31129" y1="22697" x2="68387" y2="13258"/>
                        <a14:foregroundMark x1="34758" y1="38315" x2="79758" y2="39213"/>
                        <a14:foregroundMark x1="66774" y1="53146" x2="75242" y2="899"/>
                        <a14:foregroundMark x1="72500" y1="59551" x2="88387" y2="562"/>
                        <a14:foregroundMark x1="78871" y1="61124" x2="98629" y2="26517"/>
                        <a14:foregroundMark x1="72016" y1="73820" x2="99516" y2="57978"/>
                        <a14:foregroundMark x1="67903" y1="83933" x2="99113" y2="75955"/>
                        <a14:foregroundMark x1="61129" y1="86404" x2="89516" y2="98764"/>
                        <a14:foregroundMark x1="42258" y1="81011" x2="40645" y2="99775"/>
                        <a14:foregroundMark x1="37258" y1="81685" x2="34032" y2="99775"/>
                        <a14:foregroundMark x1="47661" y1="87978" x2="47016" y2="99101"/>
                        <a14:foregroundMark x1="53629" y1="86742" x2="62016" y2="98764"/>
                        <a14:foregroundMark x1="32661" y1="55393" x2="1532" y2="515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77" t="13430" r="13587" b="2811"/>
          <a:stretch/>
        </p:blipFill>
        <p:spPr bwMode="auto">
          <a:xfrm>
            <a:off x="6444208" y="3885268"/>
            <a:ext cx="2535088" cy="228003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3934456" y="4671167"/>
            <a:ext cx="1338773" cy="3525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Workspaces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08757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Workspace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pPr marL="0" indent="0">
                  <a:buNone/>
                </a:pPr>
                <a:r>
                  <a:rPr lang="en-GB" dirty="0" smtClean="0"/>
                  <a:t>There </a:t>
                </a:r>
                <a:r>
                  <a:rPr lang="en-GB" dirty="0"/>
                  <a:t>are </a:t>
                </a:r>
                <a:r>
                  <a:rPr lang="en-GB" b="1" dirty="0"/>
                  <a:t>multiple ways</a:t>
                </a:r>
                <a:r>
                  <a:rPr lang="en-GB" dirty="0"/>
                  <a:t> I can define the workspace based on what I want to </a:t>
                </a:r>
                <a:r>
                  <a:rPr lang="en-GB" b="1" dirty="0"/>
                  <a:t>constrain</a:t>
                </a:r>
                <a:r>
                  <a:rPr lang="en-GB" dirty="0" smtClean="0"/>
                  <a:t>:</a:t>
                </a:r>
              </a:p>
              <a:p>
                <a:pPr marL="0" indent="0">
                  <a:buNone/>
                </a:pPr>
                <a:endParaRPr lang="en-GB" dirty="0"/>
              </a:p>
              <a:p>
                <a:pPr lvl="1"/>
                <a:r>
                  <a:rPr lang="en-GB" dirty="0">
                    <a:solidFill>
                      <a:srgbClr val="FF0000"/>
                    </a:solidFill>
                  </a:rPr>
                  <a:t>Reachable workspace</a:t>
                </a:r>
                <a:r>
                  <a:rPr lang="en-GB" dirty="0"/>
                  <a:t>: the space the end-effector can reach without consideration of its orientation </a:t>
                </a:r>
                <a14:m>
                  <m:oMath xmlns:m="http://schemas.openxmlformats.org/officeDocument/2006/math">
                    <m:r>
                      <a:rPr lang="en-GB" b="1" i="1">
                        <a:latin typeface="Cambria Math"/>
                      </a:rPr>
                      <m:t>𝝓</m:t>
                    </m:r>
                  </m:oMath>
                </a14:m>
                <a:r>
                  <a:rPr lang="en-GB" dirty="0" smtClean="0"/>
                  <a:t>.</a:t>
                </a:r>
                <a:br>
                  <a:rPr lang="en-GB" dirty="0" smtClean="0"/>
                </a:br>
                <a:r>
                  <a:rPr lang="en-GB" sz="2200" dirty="0" smtClean="0"/>
                  <a:t>(There </a:t>
                </a:r>
                <a:r>
                  <a:rPr lang="en-GB" sz="2200" dirty="0"/>
                  <a:t>exists at least one orientation which allows the end-effector to reach the considered workspace </a:t>
                </a:r>
                <a:r>
                  <a:rPr lang="en-GB" sz="2200" dirty="0" smtClean="0"/>
                  <a:t>point)</a:t>
                </a:r>
              </a:p>
              <a:p>
                <a:pPr lvl="1"/>
                <a:endParaRPr lang="en-GB" dirty="0"/>
              </a:p>
              <a:p>
                <a:pPr lvl="1"/>
                <a:r>
                  <a:rPr lang="en-GB" dirty="0" smtClean="0">
                    <a:solidFill>
                      <a:srgbClr val="FF0000"/>
                    </a:solidFill>
                  </a:rPr>
                  <a:t>Dexterous</a:t>
                </a:r>
                <a:r>
                  <a:rPr lang="en-GB" dirty="0" smtClean="0"/>
                  <a:t> </a:t>
                </a:r>
                <a:r>
                  <a:rPr lang="en-GB" dirty="0">
                    <a:solidFill>
                      <a:srgbClr val="FF0000"/>
                    </a:solidFill>
                  </a:rPr>
                  <a:t>workspace</a:t>
                </a:r>
                <a:r>
                  <a:rPr lang="en-GB" dirty="0"/>
                  <a:t>: the space the end-effector can reach in all possible </a:t>
                </a:r>
                <a:r>
                  <a:rPr lang="en-GB" dirty="0" smtClean="0"/>
                  <a:t>orientations.</a:t>
                </a:r>
                <a:br>
                  <a:rPr lang="en-GB" dirty="0" smtClean="0"/>
                </a:br>
                <a:r>
                  <a:rPr lang="en-GB" dirty="0" smtClean="0"/>
                  <a:t>(</a:t>
                </a:r>
                <a:r>
                  <a:rPr lang="en-GB" sz="2400" dirty="0" smtClean="0"/>
                  <a:t>This </a:t>
                </a:r>
                <a:r>
                  <a:rPr lang="en-GB" sz="2400" dirty="0"/>
                  <a:t>is a </a:t>
                </a:r>
                <a:r>
                  <a:rPr lang="en-GB" sz="2400" dirty="0" smtClean="0"/>
                  <a:t>subset – contained – </a:t>
                </a:r>
                <a:r>
                  <a:rPr lang="en-GB" sz="2400" dirty="0"/>
                  <a:t>of the reachable </a:t>
                </a:r>
                <a:r>
                  <a:rPr lang="en-GB" sz="2400" dirty="0" smtClean="0"/>
                  <a:t>workspace</a:t>
                </a:r>
                <a:r>
                  <a:rPr lang="en-GB" sz="2400" dirty="0"/>
                  <a:t>)</a:t>
                </a:r>
                <a:endParaRPr lang="en-GB" dirty="0" smtClean="0"/>
              </a:p>
              <a:p>
                <a:pPr lvl="1"/>
                <a:endParaRPr lang="en-GB" dirty="0"/>
              </a:p>
              <a:p>
                <a:pPr lvl="1"/>
                <a:r>
                  <a:rPr lang="en-GB" dirty="0">
                    <a:solidFill>
                      <a:srgbClr val="FF0000"/>
                    </a:solidFill>
                  </a:rPr>
                  <a:t>Force-based</a:t>
                </a:r>
                <a:r>
                  <a:rPr lang="en-GB" dirty="0"/>
                  <a:t> </a:t>
                </a:r>
                <a:r>
                  <a:rPr lang="en-GB" dirty="0">
                    <a:solidFill>
                      <a:srgbClr val="FF0000"/>
                    </a:solidFill>
                  </a:rPr>
                  <a:t>workspaces</a:t>
                </a:r>
                <a:r>
                  <a:rPr lang="en-GB" dirty="0"/>
                  <a:t>, etc.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4"/>
                <a:stretch>
                  <a:fillRect l="-1333" t="-26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/>
              <p14:cNvContentPartPr/>
              <p14:nvPr/>
            </p14:nvContentPartPr>
            <p14:xfrm>
              <a:off x="5271840" y="405720"/>
              <a:ext cx="3684240" cy="59050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61760" y="394200"/>
                <a:ext cx="3701880" cy="5925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576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Redundancy and singularity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Robotics</a:t>
            </a:r>
          </a:p>
        </p:txBody>
      </p:sp>
    </p:spTree>
    <p:extLst>
      <p:ext uri="{BB962C8B-B14F-4D97-AF65-F5344CB8AC3E}">
        <p14:creationId xmlns:p14="http://schemas.microsoft.com/office/powerpoint/2010/main" val="362045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Introduction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 smtClean="0"/>
                  <a:t>Up to now we assumed that the </a:t>
                </a:r>
                <a:r>
                  <a:rPr lang="en-GB" dirty="0"/>
                  <a:t>dimension of the </a:t>
                </a:r>
                <a:r>
                  <a:rPr lang="en-GB" b="1" dirty="0"/>
                  <a:t>workspace</a:t>
                </a:r>
                <a:r>
                  <a:rPr lang="en-GB" dirty="0"/>
                  <a:t> is the same as the one of the </a:t>
                </a:r>
                <a:r>
                  <a:rPr lang="en-GB" b="1" dirty="0"/>
                  <a:t>joints </a:t>
                </a:r>
                <a:r>
                  <a:rPr lang="en-GB" b="1" dirty="0" smtClean="0"/>
                  <a:t>space</a:t>
                </a:r>
                <a:r>
                  <a:rPr lang="en-GB" dirty="0"/>
                  <a:t>:</a:t>
                </a:r>
              </a:p>
              <a:p>
                <a:pPr marL="457200" lvl="1" indent="0">
                  <a:buNone/>
                </a:pPr>
                <a:endParaRPr lang="en-GB" i="1" dirty="0" smtClean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>
                              <a:latin typeface="Cambria Math"/>
                            </a:rPr>
                            <m:t>dim</m:t>
                          </m:r>
                        </m:fName>
                        <m:e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1" i="1">
                                  <a:latin typeface="Cambria Math"/>
                                </a:rPr>
                                <m:t>𝑾</m:t>
                              </m:r>
                            </m:e>
                          </m:d>
                        </m:e>
                      </m:func>
                      <m:r>
                        <a:rPr lang="en-GB" i="1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>
                              <a:latin typeface="Cambria Math"/>
                            </a:rPr>
                            <m:t>dim</m:t>
                          </m:r>
                        </m:fName>
                        <m:e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1" i="1">
                                  <a:latin typeface="Cambria Math"/>
                                </a:rPr>
                                <m:t>𝑸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GB" dirty="0" smtClean="0"/>
              </a:p>
              <a:p>
                <a:pPr marL="457200" lvl="1" indent="0">
                  <a:buNone/>
                </a:pPr>
                <a:endParaRPr lang="en-GB" dirty="0" smtClean="0"/>
              </a:p>
              <a:p>
                <a:pPr marL="457200" lvl="1" indent="0">
                  <a:buNone/>
                </a:pPr>
                <a:r>
                  <a:rPr lang="en-GB" dirty="0" smtClean="0"/>
                  <a:t>with </a:t>
                </a:r>
                <a14:m>
                  <m:oMath xmlns:m="http://schemas.openxmlformats.org/officeDocument/2006/math">
                    <m:r>
                      <a:rPr lang="en-GB" b="1" i="1">
                        <a:latin typeface="Cambria Math"/>
                      </a:rPr>
                      <m:t>𝑾</m:t>
                    </m:r>
                  </m:oMath>
                </a14:m>
                <a:r>
                  <a:rPr lang="en-GB" dirty="0"/>
                  <a:t> workspace and </a:t>
                </a:r>
                <a14:m>
                  <m:oMath xmlns:m="http://schemas.openxmlformats.org/officeDocument/2006/math">
                    <m:r>
                      <a:rPr lang="en-GB" b="1" i="1">
                        <a:latin typeface="Cambria Math"/>
                      </a:rPr>
                      <m:t>𝑸</m:t>
                    </m:r>
                  </m:oMath>
                </a14:m>
                <a:r>
                  <a:rPr lang="en-GB" dirty="0"/>
                  <a:t> joints space.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4"/>
                <a:stretch>
                  <a:fillRect l="-1630" t="-1752" r="-8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/>
              <p14:cNvContentPartPr/>
              <p14:nvPr/>
            </p14:nvContentPartPr>
            <p14:xfrm>
              <a:off x="3416760" y="4127040"/>
              <a:ext cx="1916280" cy="3632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09200" y="4116960"/>
                <a:ext cx="1929960" cy="38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5" name="Ink 4"/>
              <p14:cNvContentPartPr/>
              <p14:nvPr/>
            </p14:nvContentPartPr>
            <p14:xfrm>
              <a:off x="1159200" y="3228840"/>
              <a:ext cx="4196520" cy="3396960"/>
            </p14:xfrm>
          </p:contentPart>
        </mc:Choice>
        <mc:Fallback>
          <p:pic>
            <p:nvPicPr>
              <p:cNvPr id="5" name="Ink 4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50200" y="3219120"/>
                <a:ext cx="4212000" cy="3417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5102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Redundancy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What happens if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latin typeface="Cambria Math"/>
                          </a:rPr>
                          <m:t>dim</m:t>
                        </m:r>
                      </m:fName>
                      <m:e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1" i="1">
                                <a:latin typeface="Cambria Math"/>
                              </a:rPr>
                              <m:t>𝑸</m:t>
                            </m:r>
                          </m:e>
                        </m:d>
                      </m:e>
                    </m:func>
                    <m:r>
                      <a:rPr lang="en-GB" i="1">
                        <a:latin typeface="Cambria Math"/>
                      </a:rPr>
                      <m:t>&gt;</m:t>
                    </m:r>
                    <m:func>
                      <m:func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latin typeface="Cambria Math"/>
                          </a:rPr>
                          <m:t>dim</m:t>
                        </m:r>
                      </m:fName>
                      <m:e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1" i="1">
                                <a:latin typeface="Cambria Math"/>
                              </a:rPr>
                              <m:t>𝑾</m:t>
                            </m:r>
                          </m:e>
                        </m:d>
                      </m:e>
                    </m:func>
                  </m:oMath>
                </a14:m>
                <a:r>
                  <a:rPr lang="en-GB" dirty="0"/>
                  <a:t>?</a:t>
                </a:r>
              </a:p>
              <a:p>
                <a:pPr marL="457200" lvl="1" indent="0">
                  <a:buNone/>
                </a:pPr>
                <a:r>
                  <a:rPr lang="en-GB" dirty="0"/>
                  <a:t>That is to say, when the </a:t>
                </a:r>
                <a:r>
                  <a:rPr lang="en-GB" b="1" dirty="0"/>
                  <a:t>number of the joints variables</a:t>
                </a:r>
                <a:r>
                  <a:rPr lang="en-GB" dirty="0"/>
                  <a:t> is higher than the </a:t>
                </a:r>
                <a:r>
                  <a:rPr lang="en-GB" b="1" dirty="0"/>
                  <a:t>degrees of freedom</a:t>
                </a:r>
                <a:r>
                  <a:rPr lang="en-GB" dirty="0"/>
                  <a:t> of the end-effector</a:t>
                </a:r>
                <a:r>
                  <a:rPr lang="en-GB" dirty="0" smtClean="0"/>
                  <a:t>?</a:t>
                </a:r>
              </a:p>
              <a:p>
                <a:pPr marL="457200" lvl="1" indent="0">
                  <a:buNone/>
                </a:pPr>
                <a:endParaRPr lang="en-GB" dirty="0"/>
              </a:p>
              <a:p>
                <a:r>
                  <a:rPr lang="en-GB" dirty="0"/>
                  <a:t>We have a </a:t>
                </a:r>
                <a:r>
                  <a:rPr lang="en-GB" b="1" dirty="0"/>
                  <a:t>redundant system</a:t>
                </a:r>
                <a:r>
                  <a:rPr lang="en-GB" dirty="0"/>
                  <a:t>!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4"/>
                <a:stretch>
                  <a:fillRect l="-1630" t="-16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929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Redundancy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4474840" cy="5069160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GB" dirty="0" smtClean="0"/>
                  <a:t>The 2D workspace is defined by 3 variables because the pose of the end-effector is defined as</a:t>
                </a:r>
                <a:br>
                  <a:rPr lang="en-GB" dirty="0" smtClean="0"/>
                </a:br>
                <a:endParaRPr lang="en-GB" dirty="0" smtClean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b="1" i="1">
                          <a:latin typeface="Cambria Math"/>
                        </a:rPr>
                        <m:t>𝒑</m:t>
                      </m:r>
                      <m:r>
                        <a:rPr lang="en-GB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en-GB" i="1">
                                        <a:latin typeface="Cambria Math"/>
                                      </a:rPr>
                                      <m:t>𝑥</m:t>
                                    </m:r>
                                  </m:e>
                                  <m:e>
                                    <m:r>
                                      <a:rPr lang="en-GB" i="1">
                                        <a:latin typeface="Cambria Math"/>
                                      </a:rPr>
                                      <m:t>𝑦</m:t>
                                    </m:r>
                                  </m:e>
                                  <m:e>
                                    <m:r>
                                      <a:rPr lang="en-GB" i="1">
                                        <a:latin typeface="Cambria Math"/>
                                      </a:rPr>
                                      <m:t>𝜗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en-GB" i="1">
                              <a:latin typeface="Cambria Math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GB" dirty="0" smtClean="0"/>
              </a:p>
              <a:p>
                <a:endParaRPr lang="en-GB" dirty="0" smtClean="0"/>
              </a:p>
              <a:p>
                <a:r>
                  <a:rPr lang="en-GB" dirty="0" smtClean="0"/>
                  <a:t>however</a:t>
                </a:r>
                <a:r>
                  <a:rPr lang="en-GB" dirty="0"/>
                  <a:t>, the robot itself has 4 joint </a:t>
                </a:r>
                <a:r>
                  <a:rPr lang="en-GB" dirty="0" smtClean="0"/>
                  <a:t>variables!</a:t>
                </a:r>
                <a:br>
                  <a:rPr lang="en-GB" dirty="0" smtClean="0"/>
                </a:br>
                <a:endParaRPr lang="en-GB" b="1" i="1" dirty="0" smtClean="0"/>
              </a:p>
              <a:p>
                <a:pPr marL="457200" lvl="1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b="1" i="1">
                          <a:latin typeface="Cambria Math"/>
                        </a:rPr>
                        <m:t>𝒒</m:t>
                      </m:r>
                      <m:r>
                        <a:rPr lang="en-GB" i="1"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/>
                                      </a:rPr>
                                      <m:t>𝜗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/>
                                      </a:rPr>
                                      <m:t>𝜗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/>
                                      </a:rPr>
                                      <m:t>𝜗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latin typeface="Cambria Math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/>
                                      </a:rPr>
                                      <m:t>𝜗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latin typeface="Cambria Math"/>
                                      </a:rPr>
                                      <m:t>4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 smtClean="0"/>
              </a:p>
              <a:p>
                <a:endParaRPr lang="en-GB" dirty="0" smtClean="0"/>
              </a:p>
              <a:p>
                <a:r>
                  <a:rPr lang="en-GB" dirty="0" smtClean="0"/>
                  <a:t>Indeed</a:t>
                </a:r>
                <a:r>
                  <a:rPr lang="en-GB" dirty="0"/>
                  <a:t>, what can happen is the following </a:t>
                </a:r>
                <a:r>
                  <a:rPr lang="en-GB" dirty="0" smtClean="0"/>
                  <a:t>situation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n-GB" dirty="0" smtClean="0"/>
                  <a:t/>
                </a:r>
                <a:br>
                  <a:rPr lang="en-GB" dirty="0" smtClean="0"/>
                </a:br>
                <a:r>
                  <a:rPr lang="en-GB" dirty="0" smtClean="0"/>
                  <a:t/>
                </a:r>
                <a:br>
                  <a:rPr lang="en-GB" dirty="0" smtClean="0"/>
                </a:br>
                <a:r>
                  <a:rPr lang="en-GB" dirty="0" smtClean="0">
                    <a:solidFill>
                      <a:srgbClr val="FF0000"/>
                    </a:solidFill>
                  </a:rPr>
                  <a:t>Infinite possible configurations!</a:t>
                </a:r>
              </a:p>
              <a:p>
                <a:pPr marL="0" indent="0" algn="ctr">
                  <a:buNone/>
                </a:pPr>
                <a:r>
                  <a:rPr lang="en-GB" sz="2300" dirty="0" smtClean="0">
                    <a:solidFill>
                      <a:srgbClr val="FF0000"/>
                    </a:solidFill>
                    <a:hlinkClick r:id="rId2"/>
                  </a:rPr>
                  <a:t>Video KUKA</a:t>
                </a:r>
                <a:endParaRPr lang="en-GB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4474840" cy="5069160"/>
              </a:xfrm>
              <a:blipFill rotWithShape="1">
                <a:blip r:embed="rId5"/>
                <a:stretch>
                  <a:fillRect l="-1499" t="-19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C:\Users\almo\Google Drive\Didattica\Corso PN\robotics_jointSpace2D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56792"/>
            <a:ext cx="3888432" cy="2168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:\Users\almo\Google Drive\Didattica\Corso PN\robotics_redundancy2D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861048"/>
            <a:ext cx="3888432" cy="24248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835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Redundancy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dirty="0" smtClean="0"/>
              <a:t>Considerations:</a:t>
            </a:r>
          </a:p>
          <a:p>
            <a:pPr lvl="1"/>
            <a:r>
              <a:rPr lang="en-GB" dirty="0" smtClean="0"/>
              <a:t>a </a:t>
            </a:r>
            <a:r>
              <a:rPr lang="en-GB" b="1" dirty="0"/>
              <a:t>non-redundant</a:t>
            </a:r>
            <a:r>
              <a:rPr lang="en-GB" dirty="0"/>
              <a:t> manipulator has a </a:t>
            </a:r>
            <a:r>
              <a:rPr lang="en-GB" b="1" dirty="0"/>
              <a:t>finite</a:t>
            </a:r>
            <a:r>
              <a:rPr lang="en-GB" dirty="0"/>
              <a:t> number of possible configurations that can lead to a specific </a:t>
            </a:r>
            <a:r>
              <a:rPr lang="en-GB" dirty="0" smtClean="0"/>
              <a:t>pose</a:t>
            </a:r>
          </a:p>
          <a:p>
            <a:pPr lvl="1"/>
            <a:endParaRPr lang="en-GB" dirty="0" smtClean="0"/>
          </a:p>
          <a:p>
            <a:pPr lvl="1"/>
            <a:r>
              <a:rPr lang="en-GB" dirty="0" smtClean="0"/>
              <a:t>this </a:t>
            </a:r>
            <a:r>
              <a:rPr lang="en-GB" dirty="0"/>
              <a:t>means that if there are </a:t>
            </a:r>
            <a:r>
              <a:rPr lang="en-GB" b="1" dirty="0"/>
              <a:t>obstacles</a:t>
            </a:r>
            <a:r>
              <a:rPr lang="en-GB" dirty="0"/>
              <a:t> to avoid, it might be possible that </a:t>
            </a:r>
            <a:r>
              <a:rPr lang="en-GB" b="1" dirty="0"/>
              <a:t>large parts of the workspace are </a:t>
            </a:r>
            <a:r>
              <a:rPr lang="en-GB" b="1" dirty="0" smtClean="0"/>
              <a:t>precluded</a:t>
            </a:r>
          </a:p>
          <a:p>
            <a:pPr lvl="1"/>
            <a:endParaRPr lang="en-GB" b="1" dirty="0" smtClean="0"/>
          </a:p>
          <a:p>
            <a:pPr lvl="1"/>
            <a:r>
              <a:rPr lang="en-GB" dirty="0" smtClean="0"/>
              <a:t>A </a:t>
            </a:r>
            <a:r>
              <a:rPr lang="en-GB" b="1" dirty="0"/>
              <a:t>redundant</a:t>
            </a:r>
            <a:r>
              <a:rPr lang="en-GB" dirty="0"/>
              <a:t> system, on the other hand, is able to better adapt to occluded workspaces.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6467400" y="501840"/>
              <a:ext cx="2613960" cy="13719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58400" y="492840"/>
                <a:ext cx="2628720" cy="1389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6116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Kinematics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K</a:t>
            </a:r>
            <a:r>
              <a:rPr lang="en-GB" b="1" dirty="0" smtClean="0"/>
              <a:t>inematics</a:t>
            </a:r>
          </a:p>
          <a:p>
            <a:pPr marL="457200" lvl="1" indent="0">
              <a:buNone/>
            </a:pPr>
            <a:r>
              <a:rPr lang="en-GB" dirty="0" smtClean="0"/>
              <a:t>Description </a:t>
            </a:r>
            <a:r>
              <a:rPr lang="en-GB" dirty="0"/>
              <a:t>of the </a:t>
            </a:r>
            <a:r>
              <a:rPr lang="en-GB" b="1" dirty="0"/>
              <a:t>motion of set of points </a:t>
            </a:r>
            <a:r>
              <a:rPr lang="en-GB" dirty="0"/>
              <a:t>or bodies without considering the masses involved and the consequent dynamical </a:t>
            </a:r>
            <a:r>
              <a:rPr lang="en-GB" dirty="0" smtClean="0"/>
              <a:t>effects</a:t>
            </a:r>
          </a:p>
          <a:p>
            <a:endParaRPr lang="en-GB" dirty="0" smtClean="0"/>
          </a:p>
          <a:p>
            <a:r>
              <a:rPr lang="en-GB" b="1" dirty="0"/>
              <a:t>Kinematics </a:t>
            </a:r>
            <a:r>
              <a:rPr lang="en-GB" b="1" dirty="0" smtClean="0"/>
              <a:t>analysis</a:t>
            </a:r>
            <a:endParaRPr lang="en-GB" dirty="0"/>
          </a:p>
          <a:p>
            <a:pPr marL="457200" lvl="1" indent="0">
              <a:buNone/>
            </a:pPr>
            <a:r>
              <a:rPr lang="en-GB" dirty="0" smtClean="0"/>
              <a:t>The </a:t>
            </a:r>
            <a:r>
              <a:rPr lang="en-GB" dirty="0"/>
              <a:t>study of the </a:t>
            </a:r>
            <a:r>
              <a:rPr lang="en-GB" b="1" dirty="0"/>
              <a:t>position and configuration </a:t>
            </a:r>
            <a:r>
              <a:rPr lang="en-GB" dirty="0"/>
              <a:t>of a mechanism and its </a:t>
            </a:r>
            <a:r>
              <a:rPr lang="en-GB" b="1" dirty="0"/>
              <a:t>evolution in time</a:t>
            </a:r>
            <a:r>
              <a:rPr lang="en-GB" dirty="0" smtClean="0"/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11829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Singularity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4186808" cy="4525963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GB" b="1" dirty="0" smtClean="0"/>
                  <a:t>Indeterminacy</a:t>
                </a:r>
                <a:r>
                  <a:rPr lang="en-GB" dirty="0" smtClean="0"/>
                  <a:t>:</a:t>
                </a:r>
              </a:p>
              <a:p>
                <a:pPr marL="457200" lvl="1" indent="0">
                  <a:buNone/>
                </a:pPr>
                <a:r>
                  <a:rPr lang="en-GB" dirty="0" smtClean="0"/>
                  <a:t>More than one possible result</a:t>
                </a:r>
              </a:p>
              <a:p>
                <a:pPr marL="457200" lvl="1" indent="0">
                  <a:buNone/>
                </a:pPr>
                <a:endParaRPr lang="en-GB" dirty="0"/>
              </a:p>
              <a:p>
                <a:r>
                  <a:rPr lang="en-GB" b="1" dirty="0" smtClean="0"/>
                  <a:t>Example</a:t>
                </a:r>
                <a:r>
                  <a:rPr lang="en-GB" dirty="0" smtClean="0"/>
                  <a:t> (2D):</a:t>
                </a:r>
              </a:p>
              <a:p>
                <a:pPr lvl="1"/>
                <a:r>
                  <a:rPr lang="en-GB" dirty="0" smtClean="0"/>
                  <a:t>Command 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solidFill>
                          <a:srgbClr val="FF0000"/>
                        </a:solidFill>
                        <a:latin typeface="Cambria Math"/>
                      </a:rPr>
                      <m:t>Δ</m:t>
                    </m:r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/>
                      </a:rPr>
                      <m:t>𝑥</m:t>
                    </m:r>
                  </m:oMath>
                </a14:m>
                <a:r>
                  <a:rPr lang="en-GB" dirty="0" smtClean="0">
                    <a:solidFill>
                      <a:srgbClr val="FF0000"/>
                    </a:solidFill>
                  </a:rPr>
                  <a:t> movement</a:t>
                </a:r>
                <a:r>
                  <a:rPr lang="en-GB" dirty="0" smtClean="0"/>
                  <a:t> to the EE</a:t>
                </a:r>
              </a:p>
              <a:p>
                <a:pPr lvl="1"/>
                <a:r>
                  <a:rPr lang="en-GB" dirty="0" smtClean="0"/>
                  <a:t>Possible joint rotations:</a:t>
                </a:r>
                <a:endParaRPr lang="en-GB" dirty="0"/>
              </a:p>
              <a:p>
                <a:pPr marL="1371600" lvl="2" indent="-457200">
                  <a:buFont typeface="+mj-lt"/>
                  <a:buAutoNum type="alphaUcPeriod"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GB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>
                            <a:solidFill>
                              <a:srgbClr val="00B050"/>
                            </a:solidFill>
                            <a:latin typeface="Cambria Math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B050"/>
                            </a:solidFill>
                            <a:latin typeface="Cambria Math"/>
                          </a:rPr>
                          <m:t>Δ</m:t>
                        </m:r>
                        <m:sSub>
                          <m:sSubPr>
                            <m:ctrlPr>
                              <a:rPr lang="en-GB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𝜗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GB" i="1">
                            <a:solidFill>
                              <a:srgbClr val="00B05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GB">
                            <a:solidFill>
                              <a:srgbClr val="00B050"/>
                            </a:solidFill>
                            <a:latin typeface="Cambria Math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B050"/>
                            </a:solidFill>
                            <a:latin typeface="Cambria Math"/>
                          </a:rPr>
                          <m:t>Δ</m:t>
                        </m:r>
                        <m:sSub>
                          <m:sSubPr>
                            <m:ctrlPr>
                              <a:rPr lang="en-GB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𝜗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GB" dirty="0" smtClean="0">
                  <a:solidFill>
                    <a:srgbClr val="00B050"/>
                  </a:solidFill>
                </a:endParaRPr>
              </a:p>
              <a:p>
                <a:pPr marL="1371600" lvl="2" indent="-457200">
                  <a:buFont typeface="+mj-lt"/>
                  <a:buAutoNum type="alphaUcPeriod"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GB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GB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/>
                          </a:rPr>
                          <m:t>Δ</m:t>
                        </m:r>
                        <m:sSub>
                          <m:sSubPr>
                            <m:ctrlPr>
                              <a:rPr lang="en-GB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𝜗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GB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GB" b="0" i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GB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/>
                          </a:rPr>
                          <m:t>Δ</m:t>
                        </m:r>
                        <m:sSub>
                          <m:sSubPr>
                            <m:ctrlPr>
                              <a:rPr lang="en-GB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𝜗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b="1" dirty="0" smtClean="0"/>
                  <a:t>UNDECIDABLE!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4186808" cy="4525963"/>
              </a:xfrm>
              <a:blipFill rotWithShape="1">
                <a:blip r:embed="rId5"/>
                <a:stretch>
                  <a:fillRect l="-2911" t="-35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C:\Users\almo\Google Drive\Didattica\Corso PN\robotics_singularity_v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844824"/>
            <a:ext cx="4421932" cy="45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Arrow 3"/>
          <p:cNvSpPr/>
          <p:nvPr/>
        </p:nvSpPr>
        <p:spPr>
          <a:xfrm rot="10800000">
            <a:off x="7380312" y="3717032"/>
            <a:ext cx="978408" cy="484632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/>
              <p14:cNvContentPartPr/>
              <p14:nvPr/>
            </p14:nvContentPartPr>
            <p14:xfrm>
              <a:off x="4582800" y="1735560"/>
              <a:ext cx="3848040" cy="12139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575960" y="1725120"/>
                <a:ext cx="3866400" cy="1235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663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lmo\Google Drive\Didattica\Corso PN\robotics_singularity3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580" y="1916832"/>
            <a:ext cx="5181908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Singularity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3610744" cy="5069160"/>
              </a:xfrm>
            </p:spPr>
            <p:txBody>
              <a:bodyPr>
                <a:normAutofit fontScale="62500" lnSpcReduction="20000"/>
              </a:bodyPr>
              <a:lstStyle/>
              <a:p>
                <a:pPr marL="0" indent="0">
                  <a:buNone/>
                </a:pPr>
                <a:r>
                  <a:rPr lang="en-GB" b="1" dirty="0" smtClean="0"/>
                  <a:t>3D case</a:t>
                </a:r>
              </a:p>
              <a:p>
                <a:r>
                  <a:rPr lang="en-GB" dirty="0" smtClean="0"/>
                  <a:t>Configuration</a:t>
                </a:r>
              </a:p>
              <a:p>
                <a:pPr lvl="1"/>
                <a:r>
                  <a:rPr lang="en-GB" dirty="0" smtClean="0"/>
                  <a:t>4</a:t>
                </a:r>
                <a:r>
                  <a:rPr lang="en-GB" baseline="30000" dirty="0" smtClean="0"/>
                  <a:t>th</a:t>
                </a:r>
                <a:r>
                  <a:rPr lang="en-GB" dirty="0" smtClean="0"/>
                  <a:t> joint, 6</a:t>
                </a:r>
                <a:r>
                  <a:rPr lang="en-GB" baseline="30000" dirty="0" smtClean="0"/>
                  <a:t>th</a:t>
                </a:r>
                <a:r>
                  <a:rPr lang="en-GB" dirty="0" smtClean="0"/>
                  <a:t> joint coaxial.</a:t>
                </a:r>
              </a:p>
              <a:p>
                <a:pPr lvl="1"/>
                <a:r>
                  <a:rPr lang="en-GB" dirty="0" smtClean="0"/>
                  <a:t>5</a:t>
                </a:r>
                <a:r>
                  <a:rPr lang="en-GB" baseline="30000" dirty="0" smtClean="0"/>
                  <a:t>th</a:t>
                </a:r>
                <a:r>
                  <a:rPr lang="en-GB" dirty="0" smtClean="0"/>
                  <a:t> </a:t>
                </a:r>
                <a:r>
                  <a:rPr lang="en-GB" dirty="0"/>
                  <a:t>joint is orthogonal to </a:t>
                </a:r>
                <a:r>
                  <a:rPr lang="en-GB" dirty="0" smtClean="0"/>
                  <a:t>both</a:t>
                </a:r>
              </a:p>
              <a:p>
                <a:pPr lvl="1"/>
                <a:r>
                  <a:rPr lang="en-GB" dirty="0" smtClean="0"/>
                  <a:t>This geometrical </a:t>
                </a:r>
                <a:r>
                  <a:rPr lang="en-GB" dirty="0"/>
                  <a:t>configuration is true for an infinite number of angles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/>
                          </a:rPr>
                          <m:t>𝜗</m:t>
                        </m:r>
                      </m:e>
                      <m:sub>
                        <m:r>
                          <a:rPr lang="en-GB" i="1">
                            <a:latin typeface="Cambria Math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/>
                          </a:rPr>
                          <m:t>𝜗</m:t>
                        </m:r>
                      </m:e>
                      <m:sub>
                        <m:r>
                          <a:rPr lang="en-GB" i="1">
                            <a:latin typeface="Cambria Math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GB" dirty="0"/>
                  <a:t>.</a:t>
                </a:r>
                <a:endParaRPr lang="en-GB" dirty="0" smtClean="0"/>
              </a:p>
              <a:p>
                <a:r>
                  <a:rPr lang="en-GB" b="1" dirty="0" smtClean="0"/>
                  <a:t>Indeterminacy</a:t>
                </a:r>
              </a:p>
              <a:p>
                <a:pPr lvl="1"/>
                <a:r>
                  <a:rPr lang="en-GB" dirty="0" smtClean="0"/>
                  <a:t>What </a:t>
                </a:r>
                <a:r>
                  <a:rPr lang="en-GB" dirty="0"/>
                  <a:t>pair of angles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/>
                              </a:rPr>
                              <m:t>𝜗</m:t>
                            </m:r>
                          </m:e>
                          <m:sub>
                            <m:r>
                              <a:rPr lang="en-GB" i="1">
                                <a:latin typeface="Cambria Math"/>
                              </a:rPr>
                              <m:t>4</m:t>
                            </m:r>
                          </m:sub>
                        </m:sSub>
                        <m:r>
                          <a:rPr lang="en-GB" b="0" i="1" smtClean="0">
                            <a:latin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/>
                              </a:rPr>
                              <m:t>𝜗</m:t>
                            </m:r>
                          </m:e>
                          <m:sub>
                            <m:r>
                              <a:rPr lang="en-GB" i="1">
                                <a:latin typeface="Cambria Math"/>
                              </a:rPr>
                              <m:t>6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should I choose</a:t>
                </a:r>
                <a:r>
                  <a:rPr lang="en-GB" dirty="0" smtClean="0"/>
                  <a:t>?</a:t>
                </a:r>
              </a:p>
              <a:p>
                <a:r>
                  <a:rPr lang="en-GB" b="1" dirty="0" smtClean="0"/>
                  <a:t>Solution</a:t>
                </a:r>
                <a:endParaRPr lang="en-GB" b="1" dirty="0"/>
              </a:p>
              <a:p>
                <a:pPr lvl="1"/>
                <a:r>
                  <a:rPr lang="en-GB" dirty="0"/>
                  <a:t>I</a:t>
                </a:r>
                <a:r>
                  <a:rPr lang="en-GB" dirty="0" smtClean="0"/>
                  <a:t>mpose </a:t>
                </a:r>
                <a:r>
                  <a:rPr lang="en-GB" dirty="0"/>
                  <a:t>some other </a:t>
                </a:r>
                <a:r>
                  <a:rPr lang="en-GB" dirty="0" smtClean="0"/>
                  <a:t>constraints!</a:t>
                </a:r>
              </a:p>
              <a:p>
                <a:pPr lvl="1"/>
                <a:endParaRPr lang="en-GB" dirty="0"/>
              </a:p>
              <a:p>
                <a:pPr marL="0" indent="0" algn="ctr">
                  <a:buNone/>
                </a:pPr>
                <a:r>
                  <a:rPr lang="it-IT" dirty="0" smtClean="0">
                    <a:hlinkClick r:id="rId3"/>
                  </a:rPr>
                  <a:t>Video</a:t>
                </a:r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3610744" cy="5069160"/>
              </a:xfrm>
              <a:blipFill rotWithShape="1">
                <a:blip r:embed="rId6"/>
                <a:stretch>
                  <a:fillRect l="-1689" t="-16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/>
              <p14:cNvContentPartPr/>
              <p14:nvPr/>
            </p14:nvContentPartPr>
            <p14:xfrm>
              <a:off x="1282320" y="4720680"/>
              <a:ext cx="1849680" cy="9356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72960" y="4714200"/>
                <a:ext cx="1873080" cy="953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507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Exercise: SCARA direct kinematics</a:t>
            </a:r>
            <a:endParaRPr lang="it-IT"/>
          </a:p>
        </p:txBody>
      </p:sp>
      <p:pic>
        <p:nvPicPr>
          <p:cNvPr id="2050" name="Picture 2" descr="D:\Google Drive\Didattica\Corso PN 2018-19\exercises\kinematics\scara_3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12" y="3068960"/>
            <a:ext cx="5948056" cy="363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27584" y="1196752"/>
                <a:ext cx="1022972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/>
                            </a:rPr>
                            <m:t>𝑙</m:t>
                          </m:r>
                        </m:e>
                        <m:sub>
                          <m:r>
                            <a:rPr lang="it-IT" i="1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it-IT" i="1">
                          <a:latin typeface="Cambria Math"/>
                        </a:rPr>
                        <m:t>=</m:t>
                      </m:r>
                      <m:r>
                        <a:rPr lang="it-IT" i="1" smtClean="0">
                          <a:latin typeface="Cambria Math"/>
                        </a:rPr>
                        <m:t>0.</m:t>
                      </m:r>
                      <m:r>
                        <a:rPr lang="it-IT" b="0" i="1" smtClean="0">
                          <a:latin typeface="Cambria Math"/>
                        </a:rPr>
                        <m:t>2</m:t>
                      </m:r>
                    </m:oMath>
                  </m:oMathPara>
                </a14:m>
                <a:endParaRPr lang="it-IT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/>
                            </a:rPr>
                            <m:t>𝑙</m:t>
                          </m:r>
                        </m:e>
                        <m:sub>
                          <m:r>
                            <a:rPr lang="it-IT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it-IT" i="1">
                          <a:latin typeface="Cambria Math"/>
                        </a:rPr>
                        <m:t>=</m:t>
                      </m:r>
                      <m:r>
                        <a:rPr lang="it-IT" i="1" smtClean="0">
                          <a:latin typeface="Cambria Math"/>
                        </a:rPr>
                        <m:t>0.</m:t>
                      </m:r>
                      <m:r>
                        <a:rPr lang="it-IT" b="0" i="1" smtClean="0">
                          <a:latin typeface="Cambria Math"/>
                        </a:rPr>
                        <m:t>3</m:t>
                      </m:r>
                    </m:oMath>
                  </m:oMathPara>
                </a14:m>
                <a:endParaRPr lang="it-IT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/>
                            </a:rPr>
                            <m:t>𝑙</m:t>
                          </m:r>
                        </m:e>
                        <m:sub>
                          <m:r>
                            <a:rPr lang="it-IT" b="0" i="1" smtClean="0">
                              <a:latin typeface="Cambria Math"/>
                            </a:rPr>
                            <m:t>3</m:t>
                          </m:r>
                        </m:sub>
                      </m:sSub>
                      <m:r>
                        <a:rPr lang="it-IT" i="1">
                          <a:latin typeface="Cambria Math"/>
                        </a:rPr>
                        <m:t>=0.</m:t>
                      </m:r>
                      <m:r>
                        <a:rPr lang="it-IT" b="0" i="1" smtClean="0">
                          <a:latin typeface="Cambria Math"/>
                        </a:rPr>
                        <m:t>2</m:t>
                      </m:r>
                    </m:oMath>
                  </m:oMathPara>
                </a14:m>
                <a:endParaRPr lang="it-IT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/>
                            </a:rPr>
                            <m:t>𝑙</m:t>
                          </m:r>
                        </m:e>
                        <m:sub>
                          <m:r>
                            <a:rPr lang="it-IT" b="0" i="1" smtClean="0">
                              <a:latin typeface="Cambria Math"/>
                            </a:rPr>
                            <m:t>4</m:t>
                          </m:r>
                        </m:sub>
                      </m:sSub>
                      <m:r>
                        <a:rPr lang="it-IT" i="1">
                          <a:latin typeface="Cambria Math"/>
                        </a:rPr>
                        <m:t>=0.</m:t>
                      </m:r>
                      <m:r>
                        <a:rPr lang="it-IT" b="0" i="1" smtClean="0">
                          <a:latin typeface="Cambria Math"/>
                        </a:rPr>
                        <m:t>1</m:t>
                      </m:r>
                    </m:oMath>
                  </m:oMathPara>
                </a14:m>
                <a:endParaRPr lang="it-IT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1196752"/>
                <a:ext cx="1022972" cy="120032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238810" y="4797152"/>
                <a:ext cx="3013710" cy="18468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mtClean="0"/>
                  <a:t>Direct kinematics:</a:t>
                </a:r>
                <a:endParaRPr lang="it-IT" b="1" i="1" smtClean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1" i="1" smtClean="0">
                          <a:latin typeface="Cambria Math"/>
                        </a:rPr>
                        <m:t>𝒒</m:t>
                      </m:r>
                      <m:r>
                        <a:rPr lang="it-IT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latin typeface="Cambria Math"/>
                                    </a:rPr>
                                    <m:t>𝜑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latin typeface="Cambria Math"/>
                                    </a:rPr>
                                    <m:t>𝜑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latin typeface="Cambria Math"/>
                                    </a:rPr>
                                    <m:t>𝑙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  <m:r>
                        <a:rPr lang="it-IT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it-IT" b="0" i="1" smtClean="0">
                                  <a:latin typeface="Cambria Math"/>
                                </a:rPr>
                                <m:t>−20</m:t>
                              </m:r>
                              <m:r>
                                <m:rPr>
                                  <m:nor/>
                                </m:rPr>
                                <a:rPr lang="it-IT"/>
                                <m:t>°</m:t>
                              </m:r>
                            </m:e>
                            <m:e>
                              <m:r>
                                <a:rPr lang="it-IT" b="0" i="1" smtClean="0">
                                  <a:latin typeface="Cambria Math"/>
                                </a:rPr>
                                <m:t>−10</m:t>
                              </m:r>
                              <m:r>
                                <m:rPr>
                                  <m:nor/>
                                </m:rPr>
                                <a:rPr lang="it-IT"/>
                                <m:t>°</m:t>
                              </m:r>
                            </m:e>
                            <m:e>
                              <m:r>
                                <a:rPr lang="it-IT" b="0" i="1" smtClean="0">
                                  <a:latin typeface="Cambria Math"/>
                                </a:rPr>
                                <m:t>0.1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it-IT" b="0" i="1" smtClean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/>
                        </a:rPr>
                        <m:t>→</m:t>
                      </m:r>
                      <m:sSub>
                        <m:sSubPr>
                          <m:ctrlPr>
                            <a:rPr lang="it-IT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it-IT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it-IT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it-IT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it-IT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  <m:t>0.46</m:t>
                              </m:r>
                            </m:e>
                            <m:e>
                              <m:r>
                                <a:rPr lang="it-IT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  <m:t>−0.20</m:t>
                              </m:r>
                            </m:e>
                            <m:e>
                              <m:r>
                                <a:rPr lang="it-IT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  <m:t>0.10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it-IT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810" y="4797152"/>
                <a:ext cx="3013710" cy="1846852"/>
              </a:xfrm>
              <a:prstGeom prst="rect">
                <a:avLst/>
              </a:prstGeom>
              <a:blipFill rotWithShape="1">
                <a:blip r:embed="rId6"/>
                <a:stretch>
                  <a:fillRect l="-1616" t="-16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2" name="Picture 4" descr="Image result for scara robo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345" y="1412776"/>
            <a:ext cx="2843829" cy="215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" name="Ink 2"/>
              <p14:cNvContentPartPr/>
              <p14:nvPr/>
            </p14:nvContentPartPr>
            <p14:xfrm>
              <a:off x="643680" y="38880"/>
              <a:ext cx="8242920" cy="67309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31440" y="30600"/>
                <a:ext cx="8265960" cy="6747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3139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Exercise: inverse kinematics</a:t>
            </a:r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206" y="1460432"/>
            <a:ext cx="4992857" cy="525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355976" y="3284984"/>
                <a:ext cx="3948272" cy="1861953"/>
              </a:xfrm>
              <a:prstGeom prst="roundRect">
                <a:avLst>
                  <a:gd name="adj" fmla="val 7134"/>
                </a:avLst>
              </a:prstGeom>
              <a:solidFill>
                <a:schemeClr val="bg1"/>
              </a:solidFill>
              <a:ln w="12700">
                <a:solidFill>
                  <a:srgbClr val="FF0000"/>
                </a:solidFill>
                <a:prstDash val="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it-IT" b="1" dirty="0" smtClean="0">
                    <a:solidFill>
                      <a:srgbClr val="FF0000"/>
                    </a:solidFill>
                  </a:rPr>
                  <a:t>Hint:</a:t>
                </a:r>
              </a:p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/>
                      </a:rPr>
                      <m:t>𝜏</m:t>
                    </m:r>
                    <m:r>
                      <a:rPr lang="it-IT" b="0" i="1" smtClean="0"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it-IT" b="0" i="0" smtClean="0">
                            <a:latin typeface="Cambria Math"/>
                          </a:rPr>
                          <m:t>acos</m:t>
                        </m:r>
                      </m:fName>
                      <m:e>
                        <m:d>
                          <m:d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Sup>
                                  <m:sSubSupPr>
                                    <m:ctrlP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it-IT" i="1">
                                        <a:latin typeface="Cambria Math"/>
                                      </a:rPr>
                                      <m:t>𝑙</m:t>
                                    </m:r>
                                  </m:e>
                                  <m:sub>
                                    <m:r>
                                      <a:rPr lang="it-IT" i="1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it-IT" i="1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it-IT" b="0" i="1" smtClean="0">
                                    <a:latin typeface="Cambria Math"/>
                                  </a:rPr>
                                  <m:t>+</m:t>
                                </m:r>
                                <m:sSubSup>
                                  <m:sSubSupPr>
                                    <m:ctrlP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it-IT" i="1">
                                        <a:latin typeface="Cambria Math"/>
                                      </a:rPr>
                                      <m:t>𝑙</m:t>
                                    </m:r>
                                  </m:e>
                                  <m:sub>
                                    <m:r>
                                      <a:rPr lang="it-IT" i="1">
                                        <a:latin typeface="Cambria Math"/>
                                      </a:rPr>
                                      <m:t>3</m:t>
                                    </m:r>
                                  </m:sub>
                                  <m:sup>
                                    <m:r>
                                      <a:rPr lang="it-IT" i="1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it-IT" i="1">
                                    <a:latin typeface="Cambria Math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i="1">
                                        <a:latin typeface="Cambria Math"/>
                                      </a:rPr>
                                      <m:t>𝐿</m:t>
                                    </m:r>
                                  </m:e>
                                  <m:sup>
                                    <m:r>
                                      <a:rPr lang="it-IT" i="1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it-IT" b="0" i="1" smtClean="0">
                                    <a:latin typeface="Cambria Math"/>
                                  </a:rPr>
                                  <m:t>2</m:t>
                                </m:r>
                                <m:sSub>
                                  <m:sSubPr>
                                    <m:ctrlP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b="0" i="1" smtClean="0">
                                        <a:latin typeface="Cambria Math"/>
                                      </a:rPr>
                                      <m:t>𝑙</m:t>
                                    </m:r>
                                  </m:e>
                                  <m:sub>
                                    <m:r>
                                      <a:rPr lang="it-IT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b="0" i="1" smtClean="0">
                                        <a:latin typeface="Cambria Math"/>
                                      </a:rPr>
                                      <m:t>𝑙</m:t>
                                    </m:r>
                                  </m:e>
                                  <m:sub>
                                    <m:r>
                                      <a:rPr lang="it-IT" b="0" i="1" smtClean="0">
                                        <a:latin typeface="Cambria Math"/>
                                      </a:rPr>
                                      <m:t>3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lang="it-IT" b="0" dirty="0" smtClean="0"/>
                  <a:t> (</a:t>
                </a:r>
                <a:r>
                  <a:rPr lang="it-IT" b="0" dirty="0" smtClean="0">
                    <a:solidFill>
                      <a:srgbClr val="FF0000"/>
                    </a:solidFill>
                  </a:rPr>
                  <a:t>law of cosines</a:t>
                </a:r>
                <a:r>
                  <a:rPr lang="it-IT" b="0" dirty="0" smtClean="0"/>
                  <a:t>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/>
                        </a:rPr>
                        <m:t>𝜉</m:t>
                      </m:r>
                      <m:r>
                        <a:rPr lang="it-IT" b="0" i="1" smtClean="0">
                          <a:latin typeface="Cambria Math"/>
                        </a:rPr>
                        <m:t>=</m:t>
                      </m:r>
                      <m:r>
                        <a:rPr lang="it-IT" b="0" i="1" smtClean="0">
                          <a:latin typeface="Cambria Math"/>
                        </a:rPr>
                        <m:t>𝑎𝑡𝑎𝑛</m:t>
                      </m:r>
                      <m:r>
                        <a:rPr lang="it-IT" b="0" i="1" smtClean="0">
                          <a:latin typeface="Cambria Math"/>
                        </a:rPr>
                        <m:t>2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  <m:r>
                            <a:rPr lang="it-IT" b="0" i="1" smtClean="0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it-IT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/>
                        </a:rPr>
                        <m:t>𝜁</m:t>
                      </m:r>
                      <m:r>
                        <a:rPr lang="it-IT" b="0" i="1" smtClean="0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b="0" i="0" smtClean="0">
                              <a:latin typeface="Cambria Math"/>
                            </a:rPr>
                            <m:t>acos</m:t>
                          </m:r>
                        </m:fName>
                        <m:e>
                          <m:d>
                            <m:d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it-IT" i="1">
                                          <a:latin typeface="Cambria Math"/>
                                        </a:rPr>
                                        <m:t>𝑙</m:t>
                                      </m:r>
                                    </m:e>
                                    <m:sub>
                                      <m:r>
                                        <a:rPr lang="it-IT" i="1">
                                          <a:latin typeface="Cambria Math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it-IT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it-IT" i="1">
                                      <a:latin typeface="Cambria Math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i="1">
                                          <a:latin typeface="Cambria Math"/>
                                        </a:rPr>
                                        <m:t>𝐿</m:t>
                                      </m:r>
                                    </m:e>
                                    <m:sup>
                                      <m:r>
                                        <a:rPr lang="it-IT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it-IT" i="1">
                                      <a:latin typeface="Cambria Math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it-IT" i="1">
                                          <a:latin typeface="Cambria Math"/>
                                        </a:rPr>
                                        <m:t>𝑙</m:t>
                                      </m:r>
                                    </m:e>
                                    <m:sub>
                                      <m:r>
                                        <a:rPr lang="it-IT" i="1">
                                          <a:latin typeface="Cambria Math"/>
                                        </a:rPr>
                                        <m:t>3</m:t>
                                      </m:r>
                                    </m:sub>
                                    <m:sup>
                                      <m:r>
                                        <a:rPr lang="it-IT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bSup>
                                </m:num>
                                <m:den>
                                  <m:r>
                                    <a:rPr lang="it-IT" b="0" i="1" smtClean="0">
                                      <a:latin typeface="Cambria Math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b="0" i="1" smtClean="0">
                                          <a:latin typeface="Cambria Math"/>
                                        </a:rPr>
                                        <m:t>𝑙</m:t>
                                      </m:r>
                                    </m:e>
                                    <m:sub>
                                      <m:r>
                                        <a:rPr lang="it-IT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it-IT" b="0" i="1" smtClean="0">
                                      <a:latin typeface="Cambria Math"/>
                                    </a:rPr>
                                    <m:t>𝐿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5976" y="3284984"/>
                <a:ext cx="3948272" cy="1861953"/>
              </a:xfrm>
              <a:prstGeom prst="roundRect">
                <a:avLst>
                  <a:gd name="adj" fmla="val 7134"/>
                </a:avLst>
              </a:prstGeom>
              <a:blipFill rotWithShape="1">
                <a:blip r:embed="rId5"/>
                <a:stretch>
                  <a:fillRect/>
                </a:stretch>
              </a:blipFill>
              <a:ln w="12700">
                <a:solidFill>
                  <a:srgbClr val="FF0000"/>
                </a:solidFill>
                <a:prstDash val="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796136" y="1700808"/>
                <a:ext cx="1022972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/>
                            </a:rPr>
                            <m:t>𝑙</m:t>
                          </m:r>
                        </m:e>
                        <m:sub>
                          <m:r>
                            <a:rPr lang="it-IT" i="1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it-IT" i="1">
                          <a:latin typeface="Cambria Math"/>
                        </a:rPr>
                        <m:t>=</m:t>
                      </m:r>
                      <m:r>
                        <a:rPr lang="it-IT" i="1" smtClean="0">
                          <a:latin typeface="Cambria Math"/>
                        </a:rPr>
                        <m:t>0.</m:t>
                      </m:r>
                      <m:r>
                        <a:rPr lang="it-IT" b="0" i="1" smtClean="0">
                          <a:latin typeface="Cambria Math"/>
                        </a:rPr>
                        <m:t>2</m:t>
                      </m:r>
                    </m:oMath>
                  </m:oMathPara>
                </a14:m>
                <a:endParaRPr lang="it-IT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/>
                            </a:rPr>
                            <m:t>𝑙</m:t>
                          </m:r>
                        </m:e>
                        <m:sub>
                          <m:r>
                            <a:rPr lang="it-IT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it-IT" i="1">
                          <a:latin typeface="Cambria Math"/>
                        </a:rPr>
                        <m:t>=0.</m:t>
                      </m:r>
                      <m:r>
                        <a:rPr lang="it-IT" b="0" i="1" smtClean="0">
                          <a:latin typeface="Cambria Math"/>
                        </a:rPr>
                        <m:t>4</m:t>
                      </m:r>
                    </m:oMath>
                  </m:oMathPara>
                </a14:m>
                <a:endParaRPr lang="it-IT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/>
                            </a:rPr>
                            <m:t>𝑙</m:t>
                          </m:r>
                        </m:e>
                        <m:sub>
                          <m:r>
                            <a:rPr lang="it-IT" b="0" i="1" smtClean="0">
                              <a:latin typeface="Cambria Math"/>
                            </a:rPr>
                            <m:t>3</m:t>
                          </m:r>
                        </m:sub>
                      </m:sSub>
                      <m:r>
                        <a:rPr lang="it-IT" i="1">
                          <a:latin typeface="Cambria Math"/>
                        </a:rPr>
                        <m:t>=0.</m:t>
                      </m:r>
                      <m:r>
                        <a:rPr lang="it-IT" b="0" i="1" smtClean="0">
                          <a:latin typeface="Cambria Math"/>
                        </a:rPr>
                        <m:t>3</m:t>
                      </m:r>
                    </m:oMath>
                  </m:oMathPara>
                </a14:m>
                <a:endParaRPr lang="it-IT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/>
                            </a:rPr>
                            <m:t>𝑙</m:t>
                          </m:r>
                        </m:e>
                        <m:sub>
                          <m:r>
                            <a:rPr lang="it-IT" b="0" i="1" smtClean="0">
                              <a:latin typeface="Cambria Math"/>
                            </a:rPr>
                            <m:t>4</m:t>
                          </m:r>
                        </m:sub>
                      </m:sSub>
                      <m:r>
                        <a:rPr lang="it-IT" i="1">
                          <a:latin typeface="Cambria Math"/>
                        </a:rPr>
                        <m:t>=0.</m:t>
                      </m:r>
                      <m:r>
                        <a:rPr lang="it-IT" b="0" i="1" smtClean="0">
                          <a:latin typeface="Cambria Math"/>
                        </a:rPr>
                        <m:t>2</m:t>
                      </m:r>
                    </m:oMath>
                  </m:oMathPara>
                </a14:m>
                <a:endParaRPr lang="it-IT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6136" y="1700808"/>
                <a:ext cx="1022972" cy="1200329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139952" y="5567455"/>
                <a:ext cx="4830938" cy="11019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Inverse kinematics:</a:t>
                </a:r>
                <a:endParaRPr lang="it-IT" b="1" i="1" dirty="0" smtClean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1" i="1" smtClean="0">
                              <a:latin typeface="Cambria Math"/>
                            </a:rPr>
                            <m:t>𝑷</m:t>
                          </m:r>
                        </m:e>
                        <m:sub>
                          <m:r>
                            <a:rPr lang="it-IT" b="0" i="1" smtClean="0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it-IT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it-IT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e>
                              <m:r>
                                <a:rPr lang="it-IT" b="0" i="1" smtClean="0">
                                  <a:latin typeface="Cambria Math"/>
                                </a:rPr>
                                <m:t>𝑦</m:t>
                              </m:r>
                            </m:e>
                            <m:e>
                              <m:r>
                                <a:rPr lang="it-IT" b="0" i="1" smtClean="0">
                                  <a:latin typeface="Cambria Math"/>
                                </a:rPr>
                                <m:t>𝜗</m:t>
                              </m:r>
                            </m:e>
                          </m:eqArr>
                        </m:e>
                      </m:d>
                      <m:r>
                        <a:rPr lang="it-IT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it-IT" i="1">
                                  <a:latin typeface="Cambria Math"/>
                                </a:rPr>
                                <m:t>0.63</m:t>
                              </m:r>
                            </m:e>
                            <m:e>
                              <m:r>
                                <a:rPr lang="it-IT" i="1">
                                  <a:latin typeface="Cambria Math"/>
                                </a:rPr>
                                <m:t>0.10</m:t>
                              </m:r>
                            </m:e>
                            <m:e>
                              <m:r>
                                <a:rPr lang="it-IT" i="1">
                                  <a:latin typeface="Cambria Math"/>
                                </a:rPr>
                                <m:t>−0.26</m:t>
                              </m:r>
                            </m:e>
                          </m:eqArr>
                        </m:e>
                      </m:d>
                      <m:r>
                        <a:rPr lang="it-IT" b="0" i="1" smtClean="0">
                          <a:latin typeface="Cambria Math"/>
                        </a:rPr>
                        <m:t>→</m:t>
                      </m:r>
                      <m:r>
                        <a:rPr lang="it-IT" b="1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/>
                        </a:rPr>
                        <m:t>𝒒</m:t>
                      </m:r>
                      <m:r>
                        <a:rPr lang="it-IT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it-IT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it-IT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eqArr>
                                <m:eqArrPr>
                                  <m:ctrlPr>
                                    <a:rPr lang="it-IT" b="0" i="1" smtClean="0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it-IT" b="0" i="1" smtClean="0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b="0" i="1" smtClean="0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latin typeface="Cambria Math"/>
                                        </a:rPr>
                                        <m:t>𝜑</m:t>
                                      </m:r>
                                    </m:e>
                                    <m:sub>
                                      <m:r>
                                        <a:rPr lang="it-IT" b="0" i="1" smtClean="0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latin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it-IT" b="0" i="1" smtClean="0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b="0" i="1" smtClean="0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latin typeface="Cambria Math"/>
                                        </a:rPr>
                                        <m:t>𝜑</m:t>
                                      </m:r>
                                    </m:e>
                                    <m:sub>
                                      <m:r>
                                        <a:rPr lang="it-IT" b="0" i="1" smtClean="0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latin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eqArr>
                            </m:e>
                            <m:e>
                              <m:sSub>
                                <m:sSubPr>
                                  <m:ctrlPr>
                                    <a:rPr lang="en-GB" b="0" i="1" smtClean="0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/>
                                    </a:rPr>
                                    <m:t>𝜑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  <m:r>
                        <a:rPr lang="it-IT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it-IT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it-IT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eqArr>
                                <m:eqArrPr>
                                  <m:ctrlPr>
                                    <a:rPr lang="it-IT" b="0" i="1" smtClean="0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it-IT" b="0" i="1" smtClean="0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/>
                                    </a:rPr>
                                    <m:t>1.41</m:t>
                                  </m:r>
                                </m:e>
                                <m:e>
                                  <m:r>
                                    <a:rPr lang="it-IT" b="0" i="1" smtClean="0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/>
                                    </a:rPr>
                                    <m:t>−2.35</m:t>
                                  </m:r>
                                </m:e>
                              </m:eqArr>
                            </m:e>
                            <m:e>
                              <m:r>
                                <a:rPr lang="en-GB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  <m:t>0.69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9952" y="5567455"/>
                <a:ext cx="4830938" cy="1101905"/>
              </a:xfrm>
              <a:prstGeom prst="rect">
                <a:avLst/>
              </a:prstGeom>
              <a:blipFill rotWithShape="1">
                <a:blip r:embed="rId7"/>
                <a:stretch>
                  <a:fillRect l="-1009" t="-276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/>
          <p:cNvCxnSpPr/>
          <p:nvPr/>
        </p:nvCxnSpPr>
        <p:spPr>
          <a:xfrm>
            <a:off x="323528" y="3573016"/>
            <a:ext cx="187220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23528" y="1988840"/>
            <a:ext cx="0" cy="14401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267744" y="3429000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x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53748" y="1516142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" name="Ink 2"/>
              <p14:cNvContentPartPr/>
              <p14:nvPr/>
            </p14:nvContentPartPr>
            <p14:xfrm>
              <a:off x="4275000" y="1605960"/>
              <a:ext cx="2835720" cy="51760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263840" y="1593000"/>
                <a:ext cx="2859480" cy="5201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7393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Transformations</a:t>
            </a:r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726155" y="1484784"/>
                <a:ext cx="4238333" cy="2376264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it-IT" b="1" smtClean="0"/>
                  <a:t>Transformations</a:t>
                </a:r>
                <a:r>
                  <a:rPr lang="it-IT" smtClean="0"/>
                  <a:t> </a:t>
                </a:r>
                <a14:m>
                  <m:oMath xmlns:m="http://schemas.openxmlformats.org/officeDocument/2006/math">
                    <m:r>
                      <a:rPr lang="it-IT" i="1" smtClean="0">
                        <a:latin typeface="Cambria Math"/>
                      </a:rPr>
                      <m:t>0</m:t>
                    </m:r>
                    <m:r>
                      <a:rPr lang="it-IT" b="0" i="1" smtClean="0">
                        <a:latin typeface="Cambria Math"/>
                      </a:rPr>
                      <m:t>→</m:t>
                    </m:r>
                    <m:r>
                      <a:rPr lang="it-IT" i="1" smtClean="0">
                        <a:latin typeface="Cambria Math"/>
                      </a:rPr>
                      <m:t>1</m:t>
                    </m:r>
                  </m:oMath>
                </a14:m>
                <a:r>
                  <a:rPr lang="it-IT" smtClean="0"/>
                  <a:t>:</a:t>
                </a:r>
              </a:p>
              <a:p>
                <a:pPr lvl="1"/>
                <a:r>
                  <a:rPr lang="it-IT" smtClean="0"/>
                  <a:t>Translation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b="1" i="1" smtClean="0">
                            <a:latin typeface="Cambria Math"/>
                          </a:rPr>
                          <m:t>𝒓</m:t>
                        </m:r>
                      </m:e>
                      <m:sub>
                        <m:r>
                          <a:rPr lang="it-IT" b="0" i="1" smtClean="0">
                            <a:latin typeface="Cambria Math"/>
                          </a:rPr>
                          <m:t>1</m:t>
                        </m:r>
                      </m:sub>
                      <m:sup>
                        <m:r>
                          <a:rPr lang="it-IT" b="0" i="1" smtClean="0">
                            <a:latin typeface="Cambria Math"/>
                          </a:rPr>
                          <m:t>0</m:t>
                        </m:r>
                      </m:sup>
                    </m:sSubSup>
                  </m:oMath>
                </a14:m>
                <a:endParaRPr lang="it-IT" smtClean="0"/>
              </a:p>
              <a:p>
                <a:pPr lvl="1"/>
                <a:r>
                  <a:rPr lang="it-IT" smtClean="0"/>
                  <a:t>Rotation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b="1" i="1" smtClean="0">
                            <a:latin typeface="Cambria Math"/>
                          </a:rPr>
                          <m:t>𝑹</m:t>
                        </m:r>
                      </m:e>
                      <m:sub>
                        <m:r>
                          <a:rPr lang="it-IT" b="0" i="1" smtClean="0">
                            <a:latin typeface="Cambria Math"/>
                          </a:rPr>
                          <m:t>1</m:t>
                        </m:r>
                      </m:sub>
                      <m:sup>
                        <m:r>
                          <a:rPr lang="it-IT" b="0" i="1" smtClean="0">
                            <a:latin typeface="Cambria Math"/>
                          </a:rPr>
                          <m:t>0</m:t>
                        </m:r>
                      </m:sup>
                    </m:sSubSup>
                  </m:oMath>
                </a14:m>
                <a:endParaRPr lang="it-IT" smtClean="0"/>
              </a:p>
              <a:p>
                <a:endParaRPr lang="it-IT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1" i="1" smtClean="0">
                              <a:latin typeface="Cambria Math"/>
                            </a:rPr>
                            <m:t>𝒑</m:t>
                          </m:r>
                        </m:e>
                        <m:sup>
                          <m:r>
                            <a:rPr lang="it-IT" b="0" i="1" smtClean="0">
                              <a:latin typeface="Cambria Math"/>
                            </a:rPr>
                            <m:t>0</m:t>
                          </m:r>
                        </m:sup>
                      </m:sSup>
                      <m:r>
                        <a:rPr lang="it-IT" b="0" i="1" smtClean="0"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1" i="1" smtClean="0">
                              <a:latin typeface="Cambria Math"/>
                            </a:rPr>
                            <m:t>𝒓</m:t>
                          </m:r>
                        </m:e>
                        <m:sub>
                          <m:r>
                            <a:rPr lang="it-IT" b="0" i="1" smtClean="0"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it-IT" b="0" i="1" smtClean="0">
                              <a:latin typeface="Cambria Math"/>
                            </a:rPr>
                            <m:t>0</m:t>
                          </m:r>
                        </m:sup>
                      </m:sSubSup>
                      <m:r>
                        <a:rPr lang="it-IT" b="0" i="1" smtClean="0">
                          <a:latin typeface="Cambria Math"/>
                        </a:rPr>
                        <m:t>+</m:t>
                      </m:r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1" i="1" smtClean="0">
                              <a:latin typeface="Cambria Math"/>
                            </a:rPr>
                            <m:t>𝑹</m:t>
                          </m:r>
                        </m:e>
                        <m:sub>
                          <m:r>
                            <a:rPr lang="it-IT" b="0" i="1" smtClean="0"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it-IT" b="0" i="1" smtClean="0">
                              <a:latin typeface="Cambria Math"/>
                            </a:rPr>
                            <m:t>0</m:t>
                          </m:r>
                        </m:sup>
                      </m:sSubSup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1" i="1" smtClean="0">
                              <a:latin typeface="Cambria Math"/>
                            </a:rPr>
                            <m:t>𝒑</m:t>
                          </m:r>
                        </m:e>
                        <m:sup>
                          <m:r>
                            <a:rPr lang="it-IT" b="0" i="1" smtClean="0">
                              <a:latin typeface="Cambria Math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it-IT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726155" y="1484784"/>
                <a:ext cx="4238333" cy="2376264"/>
              </a:xfrm>
              <a:blipFill rotWithShape="1">
                <a:blip r:embed="rId4"/>
                <a:stretch>
                  <a:fillRect l="-3305" t="-514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9" name="Picture 5" descr="D:\Google Drive\Didattica\Corso PN 2018-19\change_of_reference_fram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87700"/>
            <a:ext cx="4330619" cy="476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195736" y="4293096"/>
                <a:ext cx="3430939" cy="27224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it-IT" i="1">
                              <a:latin typeface="Cambria Math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/>
                            </a:rPr>
                            <m:t>𝛼</m:t>
                          </m:r>
                        </m:e>
                      </m:d>
                      <m:r>
                        <a:rPr lang="it-IT" i="1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it-IT" i="1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it-IT" i="1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it-IT" i="1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it-IT" i="1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func>
                                  <m:funcPr>
                                    <m:ctrlP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it-IT">
                                        <a:latin typeface="Cambria Math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a:rPr lang="it-IT" i="1">
                                        <a:latin typeface="Cambria Math"/>
                                      </a:rPr>
                                      <m:t>𝛼</m:t>
                                    </m:r>
                                  </m:e>
                                </m:func>
                              </m:e>
                              <m:e>
                                <m:r>
                                  <a:rPr lang="it-IT" i="1">
                                    <a:latin typeface="Cambria Math"/>
                                  </a:rPr>
                                  <m:t>−</m:t>
                                </m:r>
                                <m:func>
                                  <m:funcPr>
                                    <m:ctrlP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it-IT">
                                        <a:latin typeface="Cambria Math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it-IT" i="1">
                                        <a:latin typeface="Cambria Math"/>
                                      </a:rPr>
                                      <m:t>𝛼</m:t>
                                    </m:r>
                                  </m:e>
                                </m:func>
                              </m:e>
                            </m:mr>
                            <m:mr>
                              <m:e>
                                <m:r>
                                  <a:rPr lang="it-IT" i="1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func>
                                  <m:funcPr>
                                    <m:ctrlP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it-IT">
                                        <a:latin typeface="Cambria Math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it-IT" i="1">
                                        <a:latin typeface="Cambria Math"/>
                                      </a:rPr>
                                      <m:t>𝛼</m:t>
                                    </m:r>
                                  </m:e>
                                </m:func>
                              </m:e>
                              <m:e>
                                <m:func>
                                  <m:funcPr>
                                    <m:ctrlP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it-IT">
                                        <a:latin typeface="Cambria Math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a:rPr lang="it-IT" i="1">
                                        <a:latin typeface="Cambria Math"/>
                                      </a:rPr>
                                      <m:t>𝛼</m:t>
                                    </m:r>
                                  </m:e>
                                </m:func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it-IT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it-IT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/>
                            </a:rPr>
                            <m:t>𝛽</m:t>
                          </m:r>
                        </m:e>
                      </m:d>
                      <m:r>
                        <a:rPr lang="it-IT" i="1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it-IT" b="0" i="0" smtClean="0">
                                        <a:latin typeface="Cambria Math"/>
                                      </a:rPr>
                                      <m:t>c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it-IT" b="0" i="0" smtClean="0">
                                        <a:latin typeface="Cambria Math"/>
                                      </a:rPr>
                                      <m:t>os</m:t>
                                    </m:r>
                                  </m:fName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it-IT" b="0" i="1" smtClean="0">
                                        <a:latin typeface="Cambria Math"/>
                                      </a:rPr>
                                      <m:t>𝛽</m:t>
                                    </m:r>
                                  </m:e>
                                </m:func>
                              </m:e>
                              <m:e>
                                <m:r>
                                  <a:rPr lang="it-IT" i="1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func>
                                  <m:funcPr>
                                    <m:ctrlP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it-IT">
                                        <a:latin typeface="Cambria Math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it-IT" i="1">
                                        <a:latin typeface="Cambria Math"/>
                                      </a:rPr>
                                      <m:t>𝛽</m:t>
                                    </m:r>
                                  </m:e>
                                </m:func>
                              </m:e>
                            </m:mr>
                            <m:mr>
                              <m:e>
                                <m:r>
                                  <a:rPr lang="it-IT" i="1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it-IT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it-IT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it-IT" b="0" i="1" smtClean="0">
                                    <a:latin typeface="Cambria Math"/>
                                  </a:rPr>
                                  <m:t>−</m:t>
                                </m:r>
                                <m:func>
                                  <m:funcPr>
                                    <m:ctrlP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it-IT" b="0" i="0" smtClean="0">
                                        <a:latin typeface="Cambria Math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it-IT" b="0" i="1" smtClean="0">
                                        <a:latin typeface="Cambria Math"/>
                                      </a:rPr>
                                      <m:t>𝛽</m:t>
                                    </m:r>
                                  </m:e>
                                </m:func>
                              </m:e>
                              <m:e>
                                <m:r>
                                  <a:rPr lang="it-IT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func>
                                  <m:funcPr>
                                    <m:ctrlP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it-IT">
                                        <a:latin typeface="Cambria Math"/>
                                      </a:rPr>
                                      <m:t>c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it-IT">
                                        <a:latin typeface="Cambria Math"/>
                                      </a:rPr>
                                      <m:t>os</m:t>
                                    </m:r>
                                  </m:fName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it-IT" i="1">
                                        <a:latin typeface="Cambria Math"/>
                                      </a:rPr>
                                      <m:t>𝛽</m:t>
                                    </m:r>
                                  </m:e>
                                </m:func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it-IT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it-IT" b="0" i="1" smtClean="0">
                              <a:latin typeface="Cambria Math"/>
                            </a:rPr>
                            <m:t>𝑧</m:t>
                          </m:r>
                        </m:sub>
                      </m:sSub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/>
                            </a:rPr>
                            <m:t>𝛾</m:t>
                          </m:r>
                        </m:e>
                      </m:d>
                      <m:r>
                        <a:rPr lang="it-IT" i="1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it-IT">
                                        <a:latin typeface="Cambria Math"/>
                                      </a:rPr>
                                      <m:t>c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it-IT">
                                        <a:latin typeface="Cambria Math"/>
                                      </a:rPr>
                                      <m:t>os</m:t>
                                    </m:r>
                                  </m:fName>
                                  <m:e>
                                    <m:r>
                                      <a:rPr lang="it-IT" b="0" i="1" smtClean="0">
                                        <a:latin typeface="Cambria Math"/>
                                      </a:rPr>
                                      <m:t>𝛾</m:t>
                                    </m:r>
                                  </m:e>
                                </m:func>
                              </m:e>
                              <m:e>
                                <m:r>
                                  <a:rPr lang="it-IT" b="0" i="1" smtClean="0">
                                    <a:latin typeface="Cambria Math"/>
                                  </a:rPr>
                                  <m:t>−</m:t>
                                </m:r>
                                <m:func>
                                  <m:funcPr>
                                    <m:ctrlP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it-IT" b="0" i="0" smtClean="0">
                                        <a:latin typeface="Cambria Math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it-IT" i="1">
                                        <a:latin typeface="Cambria Math"/>
                                      </a:rPr>
                                      <m:t>𝛾</m:t>
                                    </m:r>
                                  </m:e>
                                </m:func>
                              </m:e>
                              <m:e>
                                <m:r>
                                  <a:rPr lang="it-IT" i="1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func>
                                  <m:funcPr>
                                    <m:ctrlP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it-IT">
                                        <a:latin typeface="Cambria Math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it-IT" i="1">
                                        <a:latin typeface="Cambria Math"/>
                                      </a:rPr>
                                      <m:t>𝛾</m:t>
                                    </m:r>
                                  </m:e>
                                </m:func>
                              </m:e>
                              <m:e>
                                <m:func>
                                  <m:funcPr>
                                    <m:ctrlP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it-IT">
                                        <a:latin typeface="Cambria Math"/>
                                      </a:rPr>
                                      <m:t>c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it-IT">
                                        <a:latin typeface="Cambria Math"/>
                                      </a:rPr>
                                      <m:t>os</m:t>
                                    </m:r>
                                  </m:fName>
                                  <m:e>
                                    <m:r>
                                      <a:rPr lang="it-IT" i="1">
                                        <a:latin typeface="Cambria Math"/>
                                      </a:rPr>
                                      <m:t>𝛾</m:t>
                                    </m:r>
                                  </m:e>
                                </m:func>
                              </m:e>
                              <m:e>
                                <m:r>
                                  <a:rPr lang="it-IT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it-IT" i="1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it-IT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it-IT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it-IT"/>
              </a:p>
              <a:p>
                <a:endParaRPr lang="it-IT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5736" y="4293096"/>
                <a:ext cx="3430939" cy="272241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/>
              <p:cNvSpPr/>
              <p:nvPr/>
            </p:nvSpPr>
            <p:spPr>
              <a:xfrm>
                <a:off x="5652120" y="4725144"/>
                <a:ext cx="3384376" cy="1639708"/>
              </a:xfrm>
              <a:prstGeom prst="roundRect">
                <a:avLst>
                  <a:gd name="adj" fmla="val 12772"/>
                </a:avLst>
              </a:prstGeom>
              <a:ln w="12700">
                <a:solidFill>
                  <a:srgbClr val="FF0000"/>
                </a:solidFill>
                <a:prstDash val="sysDash"/>
              </a:ln>
            </p:spPr>
            <p:txBody>
              <a:bodyPr wrap="square">
                <a:spAutoFit/>
              </a:bodyPr>
              <a:lstStyle/>
              <a:p>
                <a:r>
                  <a:rPr lang="it-IT" b="1" smtClean="0"/>
                  <a:t>Composite rotations</a:t>
                </a:r>
              </a:p>
              <a:p>
                <a:r>
                  <a:rPr lang="it-IT" smtClean="0"/>
                  <a:t>Based on the </a:t>
                </a:r>
                <a:r>
                  <a:rPr lang="it-IT" u="sng" smtClean="0"/>
                  <a:t>Euler angles</a:t>
                </a:r>
              </a:p>
              <a:p>
                <a:r>
                  <a:rPr lang="it-IT" u="sng" smtClean="0"/>
                  <a:t>Succession</a:t>
                </a:r>
                <a:r>
                  <a:rPr lang="it-IT" smtClean="0"/>
                  <a:t>:</a:t>
                </a:r>
              </a:p>
              <a:p>
                <a:endParaRPr lang="it-IT" b="1"/>
              </a:p>
              <a:p>
                <a:r>
                  <a:rPr lang="it-IT" b="1" smtClean="0">
                    <a:solidFill>
                      <a:srgbClr val="FF0000"/>
                    </a:solidFill>
                  </a:rPr>
                  <a:t>ZXY:</a:t>
                </a:r>
                <a:r>
                  <a:rPr lang="it-IT" smtClean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b="1" i="1">
                            <a:latin typeface="Cambria Math"/>
                          </a:rPr>
                          <m:t>𝑹</m:t>
                        </m:r>
                      </m:e>
                      <m:sub>
                        <m:r>
                          <a:rPr lang="it-IT" i="1">
                            <a:latin typeface="Cambria Math"/>
                          </a:rPr>
                          <m:t>1</m:t>
                        </m:r>
                      </m:sub>
                      <m:sup>
                        <m:r>
                          <a:rPr lang="it-IT" i="1">
                            <a:latin typeface="Cambria Math"/>
                          </a:rPr>
                          <m:t>0</m:t>
                        </m:r>
                      </m:sup>
                    </m:sSubSup>
                    <m:r>
                      <a:rPr lang="it-IT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1" i="1">
                            <a:latin typeface="Cambria Math"/>
                          </a:rPr>
                          <m:t>𝑹</m:t>
                        </m:r>
                      </m:e>
                      <m:sub>
                        <m:r>
                          <a:rPr lang="it-IT" i="1">
                            <a:latin typeface="Cambria Math"/>
                          </a:rPr>
                          <m:t>𝑧</m:t>
                        </m:r>
                      </m:sub>
                    </m:sSub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/>
                          </a:rPr>
                          <m:t>𝛾</m:t>
                        </m:r>
                      </m:e>
                    </m:d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1" i="1">
                            <a:latin typeface="Cambria Math"/>
                          </a:rPr>
                          <m:t>𝑹</m:t>
                        </m:r>
                      </m:e>
                      <m:sub>
                        <m:sSup>
                          <m:sSup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i="1">
                                <a:latin typeface="Cambria Math"/>
                              </a:rPr>
                              <m:t>𝑦</m:t>
                            </m:r>
                          </m:e>
                          <m:sup>
                            <m:r>
                              <a:rPr lang="it-IT" i="1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</m:sub>
                    </m:sSub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/>
                          </a:rPr>
                          <m:t>𝛽</m:t>
                        </m:r>
                      </m:e>
                    </m:d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1" i="1">
                            <a:latin typeface="Cambria Math"/>
                          </a:rPr>
                          <m:t>𝑹</m:t>
                        </m:r>
                      </m:e>
                      <m:sub>
                        <m:sSup>
                          <m:sSup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i="1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it-IT" i="1">
                                <a:latin typeface="Cambria Math"/>
                              </a:rPr>
                              <m:t>′′</m:t>
                            </m:r>
                          </m:sup>
                        </m:sSup>
                      </m:sub>
                    </m:sSub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/>
                          </a:rPr>
                          <m:t>𝛼</m:t>
                        </m:r>
                      </m:e>
                    </m:d>
                  </m:oMath>
                </a14:m>
                <a:endParaRPr lang="it-IT"/>
              </a:p>
            </p:txBody>
          </p:sp>
        </mc:Choice>
        <mc:Fallback xmlns="">
          <p:sp>
            <p:nvSpPr>
              <p:cNvPr id="5" name="Rounded 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2120" y="4725144"/>
                <a:ext cx="3384376" cy="1639708"/>
              </a:xfrm>
              <a:prstGeom prst="roundRect">
                <a:avLst>
                  <a:gd name="adj" fmla="val 12772"/>
                </a:avLst>
              </a:prstGeom>
              <a:blipFill rotWithShape="1">
                <a:blip r:embed="rId7"/>
                <a:stretch>
                  <a:fillRect/>
                </a:stretch>
              </a:blipFill>
              <a:ln w="12700">
                <a:solidFill>
                  <a:srgbClr val="FF0000"/>
                </a:solidFill>
                <a:prstDash val="sysDash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2520753" y="2714451"/>
            <a:ext cx="95126" cy="2104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0</a:t>
            </a:r>
          </a:p>
          <a:p>
            <a:pPr algn="ctr"/>
            <a:r>
              <a:rPr lang="en-US" sz="800" dirty="0">
                <a:solidFill>
                  <a:schemeClr val="tx1"/>
                </a:solidFill>
              </a:rPr>
              <a:t>1</a:t>
            </a:r>
            <a:endParaRPr lang="en-GB" sz="8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/>
              <p14:cNvContentPartPr/>
              <p14:nvPr/>
            </p14:nvContentPartPr>
            <p14:xfrm>
              <a:off x="1460160" y="1333440"/>
              <a:ext cx="7106040" cy="540504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450800" y="1322640"/>
                <a:ext cx="7127640" cy="5427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5097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Homogeneous transformations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10000"/>
              </a:bodyPr>
              <a:lstStyle/>
              <a:p>
                <a:pPr marL="0" indent="0">
                  <a:buNone/>
                </a:pPr>
                <a:r>
                  <a:rPr lang="it-IT" i="1" dirty="0" smtClean="0"/>
                  <a:t>Joining the </a:t>
                </a:r>
                <a:r>
                  <a:rPr lang="it-IT" b="1" i="1" dirty="0" smtClean="0"/>
                  <a:t>translation</a:t>
                </a:r>
                <a:r>
                  <a:rPr lang="it-IT" i="1" dirty="0" smtClean="0"/>
                  <a:t> and </a:t>
                </a:r>
                <a:r>
                  <a:rPr lang="it-IT" b="1" i="1" dirty="0" smtClean="0"/>
                  <a:t>rotation</a:t>
                </a:r>
                <a:r>
                  <a:rPr lang="it-IT" i="1" dirty="0" smtClean="0"/>
                  <a:t> together</a:t>
                </a:r>
              </a:p>
              <a:p>
                <a:pPr marL="0" indent="0">
                  <a:buNone/>
                </a:pPr>
                <a:r>
                  <a:rPr lang="it-IT" dirty="0" smtClean="0">
                    <a:solidFill>
                      <a:srgbClr val="FF0000"/>
                    </a:solidFill>
                  </a:rPr>
                  <a:t>Homogeneous vector:</a:t>
                </a:r>
                <a:endParaRPr lang="it-IT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1" i="1" smtClean="0">
                              <a:latin typeface="Cambria Math"/>
                            </a:rPr>
                            <m:t>𝒑</m:t>
                          </m:r>
                        </m:e>
                      </m:acc>
                      <m:r>
                        <a:rPr lang="it-IT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it-IT" b="1" i="1" smtClean="0"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</m:d>
                              </m:e>
                            </m:mr>
                            <m:mr>
                              <m:e>
                                <m:r>
                                  <a:rPr lang="it-IT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it-IT" dirty="0" smtClean="0"/>
              </a:p>
              <a:p>
                <a:pPr marL="0" indent="0">
                  <a:buNone/>
                </a:pPr>
                <a:r>
                  <a:rPr lang="it-IT" dirty="0" smtClean="0">
                    <a:solidFill>
                      <a:srgbClr val="00B0F0"/>
                    </a:solidFill>
                  </a:rPr>
                  <a:t>Homogeneous matrix transformation: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1" i="1" smtClean="0">
                              <a:latin typeface="Cambria Math"/>
                            </a:rPr>
                            <m:t>𝑨</m:t>
                          </m:r>
                        </m:e>
                        <m:sub>
                          <m:r>
                            <a:rPr lang="it-IT" b="0" i="1" smtClean="0"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it-IT" b="0" i="1" smtClean="0">
                              <a:latin typeface="Cambria Math"/>
                            </a:rPr>
                            <m:t>0</m:t>
                          </m:r>
                        </m:sup>
                      </m:sSubSup>
                      <m:r>
                        <a:rPr lang="it-IT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it-IT" b="1" i="1" smtClean="0">
                                        <a:latin typeface="Cambria Math"/>
                                      </a:rPr>
                                      <m:t>𝑹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it-IT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m:rPr>
                                        <m:brk m:alnAt="7"/>
                                      </m:rPr>
                                      <a:rPr lang="it-IT" b="0" i="1" smtClean="0">
                                        <a:latin typeface="Cambria Math"/>
                                      </a:rPr>
                                      <m:t>0</m:t>
                                    </m:r>
                                  </m:sup>
                                </m:sSubSup>
                              </m:e>
                              <m:e>
                                <m:sSubSup>
                                  <m:sSubSupPr>
                                    <m:ctrlP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it-IT" b="1" i="1" smtClean="0">
                                        <a:latin typeface="Cambria Math"/>
                                      </a:rPr>
                                      <m:t>𝒓</m:t>
                                    </m:r>
                                  </m:e>
                                  <m:sub>
                                    <m:r>
                                      <a:rPr lang="it-IT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it-IT" b="0" i="1" smtClean="0">
                                        <a:latin typeface="Cambria Math"/>
                                      </a:rPr>
                                      <m:t>0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b="1" i="1" smtClean="0">
                                        <a:latin typeface="Cambria Math"/>
                                      </a:rPr>
                                      <m:t>𝟎</m:t>
                                    </m:r>
                                  </m:e>
                                  <m:sup>
                                    <m:r>
                                      <a:rPr lang="it-IT" b="0" i="1" smtClean="0">
                                        <a:latin typeface="Cambria Math"/>
                                      </a:rPr>
                                      <m:t>𝑇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it-IT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it-IT" dirty="0" smtClean="0"/>
              </a:p>
              <a:p>
                <a:pPr marL="0" indent="0">
                  <a:buNone/>
                </a:pPr>
                <a:r>
                  <a:rPr lang="it-IT" dirty="0" smtClean="0">
                    <a:solidFill>
                      <a:srgbClr val="00B050"/>
                    </a:solidFill>
                  </a:rPr>
                  <a:t>Application:</a:t>
                </a:r>
                <a:endParaRPr lang="it-IT" dirty="0">
                  <a:solidFill>
                    <a:srgbClr val="00B050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b="1" i="1">
                                  <a:latin typeface="Cambria Math"/>
                                </a:rPr>
                                <m:t>𝒑</m:t>
                              </m:r>
                            </m:e>
                          </m:acc>
                        </m:e>
                        <m:sup>
                          <m:r>
                            <a:rPr lang="it-IT" i="1">
                              <a:latin typeface="Cambria Math"/>
                            </a:rPr>
                            <m:t>0</m:t>
                          </m:r>
                        </m:sup>
                      </m:sSup>
                      <m:r>
                        <a:rPr lang="it-IT" i="1"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i="1"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it-IT" i="1"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it-IT" i="1">
                              <a:latin typeface="Cambria Math"/>
                            </a:rPr>
                            <m:t>0</m:t>
                          </m:r>
                        </m:sup>
                      </m:sSubSup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b="1" i="1">
                                  <a:latin typeface="Cambria Math"/>
                                </a:rPr>
                                <m:t>𝒑</m:t>
                              </m:r>
                            </m:e>
                          </m:acc>
                        </m:e>
                        <m:sup>
                          <m:r>
                            <a:rPr lang="it-IT" i="1">
                              <a:latin typeface="Cambria Math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it-IT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b="1" i="1">
                                  <a:latin typeface="Cambria Math"/>
                                </a:rPr>
                                <m:t>𝒑</m:t>
                              </m:r>
                            </m:e>
                          </m:acc>
                        </m:e>
                        <m:sup>
                          <m:r>
                            <a:rPr lang="it-IT" b="0" i="1" smtClean="0">
                              <a:latin typeface="Cambria Math"/>
                            </a:rPr>
                            <m:t>1</m:t>
                          </m:r>
                        </m:sup>
                      </m:sSup>
                      <m:r>
                        <a:rPr lang="it-IT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i="1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it-IT" i="1">
                                      <a:latin typeface="Cambria Math"/>
                                    </a:rPr>
                                    <m:t>0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it-IT" b="0" i="1" smtClean="0">
                              <a:latin typeface="Cambria Math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b="1" i="1">
                                  <a:latin typeface="Cambria Math"/>
                                </a:rPr>
                                <m:t>𝒑</m:t>
                              </m:r>
                            </m:e>
                          </m:acc>
                        </m:e>
                        <m:sup>
                          <m:r>
                            <a:rPr lang="it-IT" b="0" i="1" smtClean="0">
                              <a:latin typeface="Cambria Math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it-IT" dirty="0"/>
              </a:p>
              <a:p>
                <a:pPr marL="0" indent="0">
                  <a:buNone/>
                </a:pPr>
                <a:endParaRPr lang="it-IT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07" t="-21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276120" y="2048760"/>
              <a:ext cx="8369280" cy="45525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4960" y="2039400"/>
                <a:ext cx="8391240" cy="457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6056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Example</a:t>
            </a:r>
            <a:endParaRPr lang="it-IT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1411001"/>
            <a:ext cx="1938698" cy="495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123729" y="1600200"/>
                <a:ext cx="6912767" cy="5141168"/>
              </a:xfrm>
            </p:spPr>
            <p:txBody>
              <a:bodyPr>
                <a:normAutofit fontScale="55000" lnSpcReduction="200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b="1" i="1" smtClean="0">
                                  <a:latin typeface="Cambria Math"/>
                                </a:rPr>
                                <m:t>𝒑</m:t>
                              </m:r>
                            </m:e>
                          </m:acc>
                        </m:e>
                        <m:sup>
                          <m:r>
                            <a:rPr lang="it-IT" b="0" i="1" smtClean="0">
                              <a:latin typeface="Cambria Math"/>
                            </a:rPr>
                            <m:t>1</m:t>
                          </m:r>
                        </m:sup>
                      </m:sSup>
                      <m:r>
                        <a:rPr lang="it-IT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0 1 1</m:t>
                              </m:r>
                              <m:r>
                                <a:rPr lang="it-IT" b="0" i="1" smtClean="0">
                                  <a:latin typeface="Cambria Math"/>
                                </a:rPr>
                                <m:t> 1</m:t>
                              </m:r>
                            </m:e>
                          </m:d>
                        </m:e>
                        <m:sup>
                          <m:r>
                            <a:rPr lang="it-IT" b="0" i="1" smtClean="0">
                              <a:latin typeface="Cambria Math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it-IT" b="0" i="1" smtClean="0">
                  <a:latin typeface="Cambria Math"/>
                </a:endParaRPr>
              </a:p>
              <a:p>
                <a:pPr marL="0" indent="0">
                  <a:buNone/>
                </a:pPr>
                <a:endParaRPr lang="it-IT" b="0" i="1" smtClean="0">
                  <a:latin typeface="Cambria Math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1" i="1" smtClean="0">
                              <a:latin typeface="Cambria Math"/>
                            </a:rPr>
                            <m:t>𝒓</m:t>
                          </m:r>
                        </m:e>
                        <m:sub>
                          <m:r>
                            <a:rPr lang="it-IT" b="0" i="1" smtClean="0"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it-IT" b="0" i="1" smtClean="0">
                              <a:latin typeface="Cambria Math"/>
                            </a:rPr>
                            <m:t>0</m:t>
                          </m:r>
                        </m:sup>
                      </m:sSubSup>
                      <m:r>
                        <a:rPr lang="it-IT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/>
                                </a:rPr>
                                <m:t>0 0 3</m:t>
                              </m:r>
                            </m:e>
                          </m:d>
                        </m:e>
                        <m:sup>
                          <m:r>
                            <a:rPr lang="it-IT" b="0" i="1" smtClean="0">
                              <a:latin typeface="Cambria Math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it-IT" b="0" smtClean="0"/>
              </a:p>
              <a:p>
                <a:pPr marL="0" indent="0">
                  <a:buNone/>
                </a:pPr>
                <a:endParaRPr lang="it-IT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1" i="1" smtClean="0">
                              <a:latin typeface="Cambria Math"/>
                            </a:rPr>
                            <m:t>𝑹</m:t>
                          </m:r>
                        </m:e>
                        <m:sub>
                          <m:r>
                            <a:rPr lang="it-IT" b="0" i="1" smtClean="0"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it-IT" b="0" i="1" smtClean="0">
                              <a:latin typeface="Cambria Math"/>
                            </a:rPr>
                            <m:t>0</m:t>
                          </m:r>
                        </m:sup>
                      </m:sSubSup>
                      <m:r>
                        <a:rPr lang="it-IT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1" i="1">
                              <a:latin typeface="Cambria Math"/>
                            </a:rPr>
                            <m:t>𝑹</m:t>
                          </m:r>
                        </m:e>
                        <m:sub>
                          <m:r>
                            <a:rPr lang="it-IT" i="1">
                              <a:latin typeface="Cambria Math"/>
                            </a:rPr>
                            <m:t>𝑧</m:t>
                          </m:r>
                        </m:sub>
                      </m:sSub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/>
                            </a:rPr>
                            <m:t>0</m:t>
                          </m:r>
                        </m:e>
                      </m:d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1" i="1">
                              <a:latin typeface="Cambria Math"/>
                            </a:rPr>
                            <m:t>𝑹</m:t>
                          </m:r>
                        </m:e>
                        <m:sub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it-IT" i="1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/>
                            </a:rPr>
                            <m:t>0</m:t>
                          </m:r>
                        </m:e>
                      </m:d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1" i="1">
                              <a:latin typeface="Cambria Math"/>
                            </a:rPr>
                            <m:t>𝑹</m:t>
                          </m:r>
                        </m:e>
                        <m:sub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it-IT" i="1">
                                  <a:latin typeface="Cambria Math"/>
                                </a:rPr>
                                <m:t>′′</m:t>
                              </m:r>
                            </m:sup>
                          </m:sSup>
                        </m:sub>
                      </m:sSub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/>
                            </a:rPr>
                            <m:t>−</m:t>
                          </m:r>
                          <m:r>
                            <a:rPr lang="it-IT" b="0" i="1" smtClean="0">
                              <a:latin typeface="Cambria Math"/>
                            </a:rPr>
                            <m:t>𝜋</m:t>
                          </m:r>
                          <m:r>
                            <a:rPr lang="it-IT" b="0" i="1" smtClean="0">
                              <a:latin typeface="Cambria Math"/>
                            </a:rPr>
                            <m:t>/4</m:t>
                          </m:r>
                        </m:e>
                      </m:d>
                    </m:oMath>
                  </m:oMathPara>
                </a14:m>
                <a:endParaRPr lang="it-IT" i="1" smtClean="0">
                  <a:latin typeface="Cambria Math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it-IT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it-IT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it-IT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it-IT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it-IT" b="0" i="1" smtClean="0">
                                    <a:latin typeface="Cambria Math"/>
                                  </a:rPr>
                                  <m:t>0.7</m:t>
                                </m:r>
                              </m:e>
                              <m:e>
                                <m:r>
                                  <a:rPr lang="it-IT" b="0" i="1" smtClean="0">
                                    <a:latin typeface="Cambria Math"/>
                                  </a:rPr>
                                  <m:t>0.7</m:t>
                                </m:r>
                              </m:e>
                            </m:mr>
                            <m:mr>
                              <m:e>
                                <m:r>
                                  <a:rPr lang="it-IT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it-IT" b="0" i="1" smtClean="0">
                                    <a:latin typeface="Cambria Math"/>
                                  </a:rPr>
                                  <m:t>−0.7</m:t>
                                </m:r>
                              </m:e>
                              <m:e>
                                <m:r>
                                  <a:rPr lang="it-IT" b="0" i="1" smtClean="0">
                                    <a:latin typeface="Cambria Math"/>
                                  </a:rPr>
                                  <m:t>0.7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it-IT" b="0" smtClean="0"/>
              </a:p>
              <a:p>
                <a:pPr marL="0" indent="0">
                  <a:buNone/>
                </a:pPr>
                <a:endParaRPr lang="it-IT" b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1" i="1" smtClean="0">
                              <a:latin typeface="Cambria Math"/>
                            </a:rPr>
                            <m:t>𝑨</m:t>
                          </m:r>
                        </m:e>
                        <m:sub>
                          <m:r>
                            <a:rPr lang="it-IT" b="0" i="1" smtClean="0"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it-IT" b="0" i="1" smtClean="0">
                              <a:latin typeface="Cambria Math"/>
                            </a:rPr>
                            <m:t>0</m:t>
                          </m:r>
                        </m:sup>
                      </m:sSubSup>
                      <m:r>
                        <a:rPr lang="it-IT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it-IT" b="1" i="1">
                                        <a:latin typeface="Cambria Math"/>
                                      </a:rPr>
                                      <m:t>𝑹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it-IT" i="1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m:rPr>
                                        <m:brk m:alnAt="7"/>
                                      </m:rPr>
                                      <a:rPr lang="it-IT" i="1">
                                        <a:latin typeface="Cambria Math"/>
                                      </a:rPr>
                                      <m:t>0</m:t>
                                    </m:r>
                                  </m:sup>
                                </m:sSubSup>
                              </m:e>
                              <m:e>
                                <m:sSubSup>
                                  <m:sSubSupPr>
                                    <m:ctrlP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it-IT" b="1" i="1">
                                        <a:latin typeface="Cambria Math"/>
                                      </a:rPr>
                                      <m:t>𝒓</m:t>
                                    </m:r>
                                  </m:e>
                                  <m:sub>
                                    <m:r>
                                      <a:rPr lang="it-IT" i="1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it-IT" i="1">
                                        <a:latin typeface="Cambria Math"/>
                                      </a:rPr>
                                      <m:t>0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b="1" i="1">
                                        <a:latin typeface="Cambria Math"/>
                                      </a:rPr>
                                      <m:t>𝟎</m:t>
                                    </m:r>
                                  </m:e>
                                  <m:sup>
                                    <m:r>
                                      <a:rPr lang="it-IT" i="1">
                                        <a:latin typeface="Cambria Math"/>
                                      </a:rPr>
                                      <m:t>𝑇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it-IT" i="1"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it-IT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3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it-IT" i="1">
                                              <a:latin typeface="Cambria Math"/>
                                            </a:rPr>
                                            <m:t>1</m:t>
                                          </m:r>
                                        </m:e>
                                        <m:e>
                                          <m:r>
                                            <a:rPr lang="it-IT" i="1">
                                              <a:latin typeface="Cambria Math"/>
                                            </a:rPr>
                                            <m:t>0</m:t>
                                          </m:r>
                                        </m:e>
                                        <m:e>
                                          <m:r>
                                            <a:rPr lang="it-IT" i="1">
                                              <a:latin typeface="Cambria Math"/>
                                            </a:rPr>
                                            <m:t>0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it-IT" i="1">
                                              <a:latin typeface="Cambria Math"/>
                                            </a:rPr>
                                            <m:t>0</m:t>
                                          </m:r>
                                        </m:e>
                                        <m:e>
                                          <m:r>
                                            <a:rPr lang="it-IT" i="1">
                                              <a:latin typeface="Cambria Math"/>
                                            </a:rPr>
                                            <m:t>0.7</m:t>
                                          </m:r>
                                        </m:e>
                                        <m:e>
                                          <m:r>
                                            <a:rPr lang="it-IT" i="1">
                                              <a:latin typeface="Cambria Math"/>
                                            </a:rPr>
                                            <m:t>0.7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it-IT" i="1">
                                              <a:latin typeface="Cambria Math"/>
                                            </a:rPr>
                                            <m:t>0</m:t>
                                          </m:r>
                                        </m:e>
                                        <m:e>
                                          <m:r>
                                            <a:rPr lang="it-IT" i="1">
                                              <a:latin typeface="Cambria Math"/>
                                            </a:rPr>
                                            <m:t>−0.7</m:t>
                                          </m:r>
                                        </m:e>
                                        <m:e>
                                          <m:r>
                                            <a:rPr lang="it-IT" i="1">
                                              <a:latin typeface="Cambria Math"/>
                                            </a:rPr>
                                            <m:t>0.7</m:t>
                                          </m:r>
                                        </m:e>
                                      </m:mr>
                                    </m:m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it-IT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it-IT" b="0" i="1" smtClean="0">
                                              <a:latin typeface="Cambria Math"/>
                                            </a:rPr>
                                            <m:t>0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it-IT" b="0" i="1" smtClean="0">
                                              <a:latin typeface="Cambria Math"/>
                                            </a:rPr>
                                            <m:t>0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it-IT" b="0" i="1" smtClean="0">
                                              <a:latin typeface="Cambria Math"/>
                                            </a:rPr>
                                            <m:t>3</m:t>
                                          </m:r>
                                        </m:e>
                                      </m:mr>
                                    </m:m>
                                  </m:e>
                                </m:d>
                              </m:e>
                            </m:mr>
                            <m:mr>
                              <m:e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3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it-IT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it-IT" b="0" i="1" smtClean="0">
                                              <a:latin typeface="Cambria Math"/>
                                            </a:rPr>
                                            <m:t>0</m:t>
                                          </m:r>
                                        </m:e>
                                        <m:e>
                                          <m:r>
                                            <a:rPr lang="it-IT" b="0" i="1" smtClean="0">
                                              <a:latin typeface="Cambria Math"/>
                                            </a:rPr>
                                            <m:t>0</m:t>
                                          </m:r>
                                        </m:e>
                                        <m:e>
                                          <m:r>
                                            <a:rPr lang="it-IT" b="0" i="1" smtClean="0">
                                              <a:latin typeface="Cambria Math"/>
                                            </a:rPr>
                                            <m:t>0</m:t>
                                          </m:r>
                                        </m:e>
                                      </m:mr>
                                    </m:m>
                                  </m:e>
                                </m:d>
                              </m:e>
                              <m:e>
                                <m:r>
                                  <a:rPr lang="it-IT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it-IT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it-IT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it-IT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it-IT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it-IT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it-IT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it-IT" i="1">
                                    <a:latin typeface="Cambria Math"/>
                                  </a:rPr>
                                  <m:t>0.7</m:t>
                                </m:r>
                              </m:e>
                              <m:e>
                                <m:r>
                                  <a:rPr lang="it-IT" i="1">
                                    <a:latin typeface="Cambria Math"/>
                                  </a:rPr>
                                  <m:t>0.7</m:t>
                                </m:r>
                              </m:e>
                              <m:e>
                                <m:r>
                                  <a:rPr lang="it-IT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it-IT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it-IT" b="0" i="1" smtClean="0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it-IT" i="1">
                                    <a:latin typeface="Cambria Math"/>
                                  </a:rPr>
                                  <m:t>0.7</m:t>
                                </m:r>
                              </m:e>
                              <m:e>
                                <m:r>
                                  <a:rPr lang="it-IT" i="1">
                                    <a:latin typeface="Cambria Math"/>
                                  </a:rPr>
                                  <m:t>0.7</m:t>
                                </m:r>
                              </m:e>
                              <m:e>
                                <m:r>
                                  <a:rPr lang="it-IT" b="0" i="1" smtClean="0">
                                    <a:latin typeface="Cambria Math"/>
                                  </a:rPr>
                                  <m:t>3</m:t>
                                </m:r>
                              </m:e>
                            </m:mr>
                            <m:mr>
                              <m:e>
                                <m:r>
                                  <a:rPr lang="it-IT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it-IT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it-IT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it-IT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it-IT" smtClean="0"/>
              </a:p>
              <a:p>
                <a:pPr marL="0" indent="0">
                  <a:buNone/>
                </a:pPr>
                <a:endParaRPr lang="it-IT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</m:acc>
                        </m:e>
                        <m:sup>
                          <m:r>
                            <a:rPr lang="it-IT" b="0" i="1" smtClean="0">
                              <a:latin typeface="Cambria Math"/>
                            </a:rPr>
                            <m:t>0</m:t>
                          </m:r>
                        </m:sup>
                      </m:sSup>
                      <m:r>
                        <a:rPr lang="it-IT" b="0" i="1" smtClean="0"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it-IT" b="0" i="1" smtClean="0"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it-IT" b="0" i="1" smtClean="0">
                              <a:latin typeface="Cambria Math"/>
                            </a:rPr>
                            <m:t>0</m:t>
                          </m:r>
                        </m:sup>
                      </m:sSubSup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</m:acc>
                        </m:e>
                        <m:sup>
                          <m:r>
                            <a:rPr lang="it-IT" b="0" i="1" smtClean="0">
                              <a:latin typeface="Cambria Math"/>
                            </a:rPr>
                            <m:t>1</m:t>
                          </m:r>
                        </m:sup>
                      </m:sSup>
                      <m:r>
                        <a:rPr lang="it-IT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it-IT" i="1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it-IT" i="1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it-IT" i="1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it-IT" i="1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it-IT" i="1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it-IT" i="1">
                                    <a:latin typeface="Cambria Math"/>
                                  </a:rPr>
                                  <m:t>0.7</m:t>
                                </m:r>
                              </m:e>
                              <m:e>
                                <m:r>
                                  <a:rPr lang="it-IT" i="1">
                                    <a:latin typeface="Cambria Math"/>
                                  </a:rPr>
                                  <m:t>0.7</m:t>
                                </m:r>
                              </m:e>
                              <m:e>
                                <m:r>
                                  <a:rPr lang="it-IT" i="1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it-IT" i="1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it-IT" i="1">
                                    <a:latin typeface="Cambria Math"/>
                                  </a:rPr>
                                  <m:t>−0.7</m:t>
                                </m:r>
                              </m:e>
                              <m:e>
                                <m:r>
                                  <a:rPr lang="it-IT" i="1">
                                    <a:latin typeface="Cambria Math"/>
                                  </a:rPr>
                                  <m:t>0.7</m:t>
                                </m:r>
                              </m:e>
                              <m:e>
                                <m:r>
                                  <a:rPr lang="it-IT" i="1">
                                    <a:latin typeface="Cambria Math"/>
                                  </a:rPr>
                                  <m:t>3</m:t>
                                </m:r>
                              </m:e>
                            </m:mr>
                            <m:mr>
                              <m:e>
                                <m:r>
                                  <a:rPr lang="it-IT" i="1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it-IT" i="1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it-IT" i="1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it-IT" i="1"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it-IT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it-IT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it-IT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it-IT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it-IT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1.4</m:t>
                              </m:r>
                            </m:e>
                            <m:e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3</m:t>
                              </m:r>
                            </m:e>
                            <m:e>
                              <m:r>
                                <a:rPr lang="it-IT" b="0" i="1" smtClean="0">
                                  <a:latin typeface="Cambria Math"/>
                                </a:rPr>
                                <m:t>1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it-IT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23729" y="1600200"/>
                <a:ext cx="6912767" cy="5141168"/>
              </a:xfr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/>
              <p14:cNvContentPartPr/>
              <p14:nvPr/>
            </p14:nvContentPartPr>
            <p14:xfrm>
              <a:off x="1159920" y="295200"/>
              <a:ext cx="7262640" cy="61534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52360" y="284760"/>
                <a:ext cx="7282440" cy="6171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3630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215978" y="1235676"/>
            <a:ext cx="4810898" cy="4290936"/>
            <a:chOff x="2215978" y="1235676"/>
            <a:chExt cx="4810898" cy="4290936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8" name="Rounded Rectangle 7"/>
            <p:cNvSpPr/>
            <p:nvPr/>
          </p:nvSpPr>
          <p:spPr>
            <a:xfrm>
              <a:off x="4788024" y="5087065"/>
              <a:ext cx="1296144" cy="439547"/>
            </a:xfrm>
            <a:prstGeom prst="roundRect">
              <a:avLst/>
            </a:prstGeom>
            <a:grpFill/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2215978" y="1235676"/>
              <a:ext cx="4810898" cy="2446637"/>
            </a:xfrm>
            <a:custGeom>
              <a:avLst/>
              <a:gdLst>
                <a:gd name="connsiteX0" fmla="*/ 420130 w 4003589"/>
                <a:gd name="connsiteY0" fmla="*/ 0 h 1688756"/>
                <a:gd name="connsiteX1" fmla="*/ 0 w 4003589"/>
                <a:gd name="connsiteY1" fmla="*/ 584886 h 1688756"/>
                <a:gd name="connsiteX2" fmla="*/ 906162 w 4003589"/>
                <a:gd name="connsiteY2" fmla="*/ 1227438 h 1688756"/>
                <a:gd name="connsiteX3" fmla="*/ 2866768 w 4003589"/>
                <a:gd name="connsiteY3" fmla="*/ 1688756 h 1688756"/>
                <a:gd name="connsiteX4" fmla="*/ 4003589 w 4003589"/>
                <a:gd name="connsiteY4" fmla="*/ 1688756 h 1688756"/>
                <a:gd name="connsiteX5" fmla="*/ 4003589 w 4003589"/>
                <a:gd name="connsiteY5" fmla="*/ 659027 h 1688756"/>
                <a:gd name="connsiteX6" fmla="*/ 1309816 w 4003589"/>
                <a:gd name="connsiteY6" fmla="*/ 659027 h 1688756"/>
                <a:gd name="connsiteX7" fmla="*/ 420130 w 4003589"/>
                <a:gd name="connsiteY7" fmla="*/ 0 h 1688756"/>
                <a:gd name="connsiteX0" fmla="*/ 420130 w 4003589"/>
                <a:gd name="connsiteY0" fmla="*/ 0 h 1688756"/>
                <a:gd name="connsiteX1" fmla="*/ 0 w 4003589"/>
                <a:gd name="connsiteY1" fmla="*/ 584886 h 1688756"/>
                <a:gd name="connsiteX2" fmla="*/ 906162 w 4003589"/>
                <a:gd name="connsiteY2" fmla="*/ 1227438 h 1688756"/>
                <a:gd name="connsiteX3" fmla="*/ 2866768 w 4003589"/>
                <a:gd name="connsiteY3" fmla="*/ 1688756 h 1688756"/>
                <a:gd name="connsiteX4" fmla="*/ 4003589 w 4003589"/>
                <a:gd name="connsiteY4" fmla="*/ 1688756 h 1688756"/>
                <a:gd name="connsiteX5" fmla="*/ 4003589 w 4003589"/>
                <a:gd name="connsiteY5" fmla="*/ 659027 h 1688756"/>
                <a:gd name="connsiteX6" fmla="*/ 1318053 w 4003589"/>
                <a:gd name="connsiteY6" fmla="*/ 8238 h 1688756"/>
                <a:gd name="connsiteX7" fmla="*/ 420130 w 4003589"/>
                <a:gd name="connsiteY7" fmla="*/ 0 h 1688756"/>
                <a:gd name="connsiteX0" fmla="*/ 1474573 w 5058032"/>
                <a:gd name="connsiteY0" fmla="*/ 0 h 2240692"/>
                <a:gd name="connsiteX1" fmla="*/ 1054443 w 5058032"/>
                <a:gd name="connsiteY1" fmla="*/ 584886 h 2240692"/>
                <a:gd name="connsiteX2" fmla="*/ 0 w 5058032"/>
                <a:gd name="connsiteY2" fmla="*/ 2240692 h 2240692"/>
                <a:gd name="connsiteX3" fmla="*/ 3921211 w 5058032"/>
                <a:gd name="connsiteY3" fmla="*/ 1688756 h 2240692"/>
                <a:gd name="connsiteX4" fmla="*/ 5058032 w 5058032"/>
                <a:gd name="connsiteY4" fmla="*/ 1688756 h 2240692"/>
                <a:gd name="connsiteX5" fmla="*/ 5058032 w 5058032"/>
                <a:gd name="connsiteY5" fmla="*/ 659027 h 2240692"/>
                <a:gd name="connsiteX6" fmla="*/ 2372496 w 5058032"/>
                <a:gd name="connsiteY6" fmla="*/ 8238 h 2240692"/>
                <a:gd name="connsiteX7" fmla="*/ 1474573 w 5058032"/>
                <a:gd name="connsiteY7" fmla="*/ 0 h 2240692"/>
                <a:gd name="connsiteX0" fmla="*/ 420130 w 4003589"/>
                <a:gd name="connsiteY0" fmla="*/ 0 h 3295135"/>
                <a:gd name="connsiteX1" fmla="*/ 0 w 4003589"/>
                <a:gd name="connsiteY1" fmla="*/ 584886 h 3295135"/>
                <a:gd name="connsiteX2" fmla="*/ 601362 w 4003589"/>
                <a:gd name="connsiteY2" fmla="*/ 3295135 h 3295135"/>
                <a:gd name="connsiteX3" fmla="*/ 2866768 w 4003589"/>
                <a:gd name="connsiteY3" fmla="*/ 1688756 h 3295135"/>
                <a:gd name="connsiteX4" fmla="*/ 4003589 w 4003589"/>
                <a:gd name="connsiteY4" fmla="*/ 1688756 h 3295135"/>
                <a:gd name="connsiteX5" fmla="*/ 4003589 w 4003589"/>
                <a:gd name="connsiteY5" fmla="*/ 659027 h 3295135"/>
                <a:gd name="connsiteX6" fmla="*/ 1318053 w 4003589"/>
                <a:gd name="connsiteY6" fmla="*/ 8238 h 3295135"/>
                <a:gd name="connsiteX7" fmla="*/ 420130 w 4003589"/>
                <a:gd name="connsiteY7" fmla="*/ 0 h 3295135"/>
                <a:gd name="connsiteX0" fmla="*/ 420130 w 4003589"/>
                <a:gd name="connsiteY0" fmla="*/ 0 h 3295135"/>
                <a:gd name="connsiteX1" fmla="*/ 0 w 4003589"/>
                <a:gd name="connsiteY1" fmla="*/ 584886 h 3295135"/>
                <a:gd name="connsiteX2" fmla="*/ 8238 w 4003589"/>
                <a:gd name="connsiteY2" fmla="*/ 593124 h 3295135"/>
                <a:gd name="connsiteX3" fmla="*/ 601362 w 4003589"/>
                <a:gd name="connsiteY3" fmla="*/ 3295135 h 3295135"/>
                <a:gd name="connsiteX4" fmla="*/ 2866768 w 4003589"/>
                <a:gd name="connsiteY4" fmla="*/ 1688756 h 3295135"/>
                <a:gd name="connsiteX5" fmla="*/ 4003589 w 4003589"/>
                <a:gd name="connsiteY5" fmla="*/ 1688756 h 3295135"/>
                <a:gd name="connsiteX6" fmla="*/ 4003589 w 4003589"/>
                <a:gd name="connsiteY6" fmla="*/ 659027 h 3295135"/>
                <a:gd name="connsiteX7" fmla="*/ 1318053 w 4003589"/>
                <a:gd name="connsiteY7" fmla="*/ 8238 h 3295135"/>
                <a:gd name="connsiteX8" fmla="*/ 420130 w 4003589"/>
                <a:gd name="connsiteY8" fmla="*/ 0 h 3295135"/>
                <a:gd name="connsiteX0" fmla="*/ 560173 w 4143632"/>
                <a:gd name="connsiteY0" fmla="*/ 0 h 3295135"/>
                <a:gd name="connsiteX1" fmla="*/ 140043 w 4143632"/>
                <a:gd name="connsiteY1" fmla="*/ 584886 h 3295135"/>
                <a:gd name="connsiteX2" fmla="*/ 0 w 4143632"/>
                <a:gd name="connsiteY2" fmla="*/ 3295135 h 3295135"/>
                <a:gd name="connsiteX3" fmla="*/ 741405 w 4143632"/>
                <a:gd name="connsiteY3" fmla="*/ 3295135 h 3295135"/>
                <a:gd name="connsiteX4" fmla="*/ 3006811 w 4143632"/>
                <a:gd name="connsiteY4" fmla="*/ 1688756 h 3295135"/>
                <a:gd name="connsiteX5" fmla="*/ 4143632 w 4143632"/>
                <a:gd name="connsiteY5" fmla="*/ 1688756 h 3295135"/>
                <a:gd name="connsiteX6" fmla="*/ 4143632 w 4143632"/>
                <a:gd name="connsiteY6" fmla="*/ 659027 h 3295135"/>
                <a:gd name="connsiteX7" fmla="*/ 1458096 w 4143632"/>
                <a:gd name="connsiteY7" fmla="*/ 8238 h 3295135"/>
                <a:gd name="connsiteX8" fmla="*/ 560173 w 4143632"/>
                <a:gd name="connsiteY8" fmla="*/ 0 h 3295135"/>
                <a:gd name="connsiteX0" fmla="*/ 1351005 w 4934464"/>
                <a:gd name="connsiteY0" fmla="*/ 0 h 3295135"/>
                <a:gd name="connsiteX1" fmla="*/ 0 w 4934464"/>
                <a:gd name="connsiteY1" fmla="*/ 1968842 h 3295135"/>
                <a:gd name="connsiteX2" fmla="*/ 790832 w 4934464"/>
                <a:gd name="connsiteY2" fmla="*/ 3295135 h 3295135"/>
                <a:gd name="connsiteX3" fmla="*/ 1532237 w 4934464"/>
                <a:gd name="connsiteY3" fmla="*/ 3295135 h 3295135"/>
                <a:gd name="connsiteX4" fmla="*/ 3797643 w 4934464"/>
                <a:gd name="connsiteY4" fmla="*/ 1688756 h 3295135"/>
                <a:gd name="connsiteX5" fmla="*/ 4934464 w 4934464"/>
                <a:gd name="connsiteY5" fmla="*/ 1688756 h 3295135"/>
                <a:gd name="connsiteX6" fmla="*/ 4934464 w 4934464"/>
                <a:gd name="connsiteY6" fmla="*/ 659027 h 3295135"/>
                <a:gd name="connsiteX7" fmla="*/ 2248928 w 4934464"/>
                <a:gd name="connsiteY7" fmla="*/ 8238 h 3295135"/>
                <a:gd name="connsiteX8" fmla="*/ 1351005 w 4934464"/>
                <a:gd name="connsiteY8" fmla="*/ 0 h 3295135"/>
                <a:gd name="connsiteX0" fmla="*/ 1351005 w 4934464"/>
                <a:gd name="connsiteY0" fmla="*/ 0 h 3295135"/>
                <a:gd name="connsiteX1" fmla="*/ 0 w 4934464"/>
                <a:gd name="connsiteY1" fmla="*/ 1968842 h 3295135"/>
                <a:gd name="connsiteX2" fmla="*/ 0 w 4934464"/>
                <a:gd name="connsiteY2" fmla="*/ 1944129 h 3295135"/>
                <a:gd name="connsiteX3" fmla="*/ 790832 w 4934464"/>
                <a:gd name="connsiteY3" fmla="*/ 3295135 h 3295135"/>
                <a:gd name="connsiteX4" fmla="*/ 1532237 w 4934464"/>
                <a:gd name="connsiteY4" fmla="*/ 3295135 h 3295135"/>
                <a:gd name="connsiteX5" fmla="*/ 3797643 w 4934464"/>
                <a:gd name="connsiteY5" fmla="*/ 1688756 h 3295135"/>
                <a:gd name="connsiteX6" fmla="*/ 4934464 w 4934464"/>
                <a:gd name="connsiteY6" fmla="*/ 1688756 h 3295135"/>
                <a:gd name="connsiteX7" fmla="*/ 4934464 w 4934464"/>
                <a:gd name="connsiteY7" fmla="*/ 659027 h 3295135"/>
                <a:gd name="connsiteX8" fmla="*/ 2248928 w 4934464"/>
                <a:gd name="connsiteY8" fmla="*/ 8238 h 3295135"/>
                <a:gd name="connsiteX9" fmla="*/ 1351005 w 4934464"/>
                <a:gd name="connsiteY9" fmla="*/ 0 h 3295135"/>
                <a:gd name="connsiteX0" fmla="*/ 1351005 w 4934464"/>
                <a:gd name="connsiteY0" fmla="*/ 0 h 3295135"/>
                <a:gd name="connsiteX1" fmla="*/ 74140 w 4934464"/>
                <a:gd name="connsiteY1" fmla="*/ 1729944 h 3295135"/>
                <a:gd name="connsiteX2" fmla="*/ 0 w 4934464"/>
                <a:gd name="connsiteY2" fmla="*/ 1944129 h 3295135"/>
                <a:gd name="connsiteX3" fmla="*/ 790832 w 4934464"/>
                <a:gd name="connsiteY3" fmla="*/ 3295135 h 3295135"/>
                <a:gd name="connsiteX4" fmla="*/ 1532237 w 4934464"/>
                <a:gd name="connsiteY4" fmla="*/ 3295135 h 3295135"/>
                <a:gd name="connsiteX5" fmla="*/ 3797643 w 4934464"/>
                <a:gd name="connsiteY5" fmla="*/ 1688756 h 3295135"/>
                <a:gd name="connsiteX6" fmla="*/ 4934464 w 4934464"/>
                <a:gd name="connsiteY6" fmla="*/ 1688756 h 3295135"/>
                <a:gd name="connsiteX7" fmla="*/ 4934464 w 4934464"/>
                <a:gd name="connsiteY7" fmla="*/ 659027 h 3295135"/>
                <a:gd name="connsiteX8" fmla="*/ 2248928 w 4934464"/>
                <a:gd name="connsiteY8" fmla="*/ 8238 h 3295135"/>
                <a:gd name="connsiteX9" fmla="*/ 1351005 w 4934464"/>
                <a:gd name="connsiteY9" fmla="*/ 0 h 3295135"/>
                <a:gd name="connsiteX0" fmla="*/ 1367481 w 4950940"/>
                <a:gd name="connsiteY0" fmla="*/ 0 h 3295135"/>
                <a:gd name="connsiteX1" fmla="*/ 90616 w 4950940"/>
                <a:gd name="connsiteY1" fmla="*/ 1729944 h 3295135"/>
                <a:gd name="connsiteX2" fmla="*/ 0 w 4950940"/>
                <a:gd name="connsiteY2" fmla="*/ 2529015 h 3295135"/>
                <a:gd name="connsiteX3" fmla="*/ 807308 w 4950940"/>
                <a:gd name="connsiteY3" fmla="*/ 3295135 h 3295135"/>
                <a:gd name="connsiteX4" fmla="*/ 1548713 w 4950940"/>
                <a:gd name="connsiteY4" fmla="*/ 3295135 h 3295135"/>
                <a:gd name="connsiteX5" fmla="*/ 3814119 w 4950940"/>
                <a:gd name="connsiteY5" fmla="*/ 1688756 h 3295135"/>
                <a:gd name="connsiteX6" fmla="*/ 4950940 w 4950940"/>
                <a:gd name="connsiteY6" fmla="*/ 1688756 h 3295135"/>
                <a:gd name="connsiteX7" fmla="*/ 4950940 w 4950940"/>
                <a:gd name="connsiteY7" fmla="*/ 659027 h 3295135"/>
                <a:gd name="connsiteX8" fmla="*/ 2265404 w 4950940"/>
                <a:gd name="connsiteY8" fmla="*/ 8238 h 3295135"/>
                <a:gd name="connsiteX9" fmla="*/ 1367481 w 4950940"/>
                <a:gd name="connsiteY9" fmla="*/ 0 h 3295135"/>
                <a:gd name="connsiteX0" fmla="*/ 1367481 w 4950940"/>
                <a:gd name="connsiteY0" fmla="*/ 0 h 3295135"/>
                <a:gd name="connsiteX1" fmla="*/ 24713 w 4950940"/>
                <a:gd name="connsiteY1" fmla="*/ 1944128 h 3295135"/>
                <a:gd name="connsiteX2" fmla="*/ 0 w 4950940"/>
                <a:gd name="connsiteY2" fmla="*/ 2529015 h 3295135"/>
                <a:gd name="connsiteX3" fmla="*/ 807308 w 4950940"/>
                <a:gd name="connsiteY3" fmla="*/ 3295135 h 3295135"/>
                <a:gd name="connsiteX4" fmla="*/ 1548713 w 4950940"/>
                <a:gd name="connsiteY4" fmla="*/ 3295135 h 3295135"/>
                <a:gd name="connsiteX5" fmla="*/ 3814119 w 4950940"/>
                <a:gd name="connsiteY5" fmla="*/ 1688756 h 3295135"/>
                <a:gd name="connsiteX6" fmla="*/ 4950940 w 4950940"/>
                <a:gd name="connsiteY6" fmla="*/ 1688756 h 3295135"/>
                <a:gd name="connsiteX7" fmla="*/ 4950940 w 4950940"/>
                <a:gd name="connsiteY7" fmla="*/ 659027 h 3295135"/>
                <a:gd name="connsiteX8" fmla="*/ 2265404 w 4950940"/>
                <a:gd name="connsiteY8" fmla="*/ 8238 h 3295135"/>
                <a:gd name="connsiteX9" fmla="*/ 1367481 w 4950940"/>
                <a:gd name="connsiteY9" fmla="*/ 0 h 3295135"/>
                <a:gd name="connsiteX0" fmla="*/ 1342768 w 4926227"/>
                <a:gd name="connsiteY0" fmla="*/ 0 h 3295135"/>
                <a:gd name="connsiteX1" fmla="*/ 0 w 4926227"/>
                <a:gd name="connsiteY1" fmla="*/ 1944128 h 3295135"/>
                <a:gd name="connsiteX2" fmla="*/ 1 w 4926227"/>
                <a:gd name="connsiteY2" fmla="*/ 2446637 h 3295135"/>
                <a:gd name="connsiteX3" fmla="*/ 782595 w 4926227"/>
                <a:gd name="connsiteY3" fmla="*/ 3295135 h 3295135"/>
                <a:gd name="connsiteX4" fmla="*/ 1524000 w 4926227"/>
                <a:gd name="connsiteY4" fmla="*/ 3295135 h 3295135"/>
                <a:gd name="connsiteX5" fmla="*/ 3789406 w 4926227"/>
                <a:gd name="connsiteY5" fmla="*/ 1688756 h 3295135"/>
                <a:gd name="connsiteX6" fmla="*/ 4926227 w 4926227"/>
                <a:gd name="connsiteY6" fmla="*/ 1688756 h 3295135"/>
                <a:gd name="connsiteX7" fmla="*/ 4926227 w 4926227"/>
                <a:gd name="connsiteY7" fmla="*/ 659027 h 3295135"/>
                <a:gd name="connsiteX8" fmla="*/ 2240691 w 4926227"/>
                <a:gd name="connsiteY8" fmla="*/ 8238 h 3295135"/>
                <a:gd name="connsiteX9" fmla="*/ 1342768 w 4926227"/>
                <a:gd name="connsiteY9" fmla="*/ 0 h 3295135"/>
                <a:gd name="connsiteX0" fmla="*/ 1342768 w 4926227"/>
                <a:gd name="connsiteY0" fmla="*/ 0 h 3295135"/>
                <a:gd name="connsiteX1" fmla="*/ 0 w 4926227"/>
                <a:gd name="connsiteY1" fmla="*/ 1944128 h 3295135"/>
                <a:gd name="connsiteX2" fmla="*/ 1 w 4926227"/>
                <a:gd name="connsiteY2" fmla="*/ 2446637 h 3295135"/>
                <a:gd name="connsiteX3" fmla="*/ 782595 w 4926227"/>
                <a:gd name="connsiteY3" fmla="*/ 3295135 h 3295135"/>
                <a:gd name="connsiteX4" fmla="*/ 1524000 w 4926227"/>
                <a:gd name="connsiteY4" fmla="*/ 3295135 h 3295135"/>
                <a:gd name="connsiteX5" fmla="*/ 3789406 w 4926227"/>
                <a:gd name="connsiteY5" fmla="*/ 1688756 h 3295135"/>
                <a:gd name="connsiteX6" fmla="*/ 4926227 w 4926227"/>
                <a:gd name="connsiteY6" fmla="*/ 1688756 h 3295135"/>
                <a:gd name="connsiteX7" fmla="*/ 4810897 w 4926227"/>
                <a:gd name="connsiteY7" fmla="*/ 807308 h 3295135"/>
                <a:gd name="connsiteX8" fmla="*/ 2240691 w 4926227"/>
                <a:gd name="connsiteY8" fmla="*/ 8238 h 3295135"/>
                <a:gd name="connsiteX9" fmla="*/ 1342768 w 4926227"/>
                <a:gd name="connsiteY9" fmla="*/ 0 h 3295135"/>
                <a:gd name="connsiteX0" fmla="*/ 1342768 w 4810898"/>
                <a:gd name="connsiteY0" fmla="*/ 0 h 3295135"/>
                <a:gd name="connsiteX1" fmla="*/ 0 w 4810898"/>
                <a:gd name="connsiteY1" fmla="*/ 1944128 h 3295135"/>
                <a:gd name="connsiteX2" fmla="*/ 1 w 4810898"/>
                <a:gd name="connsiteY2" fmla="*/ 2446637 h 3295135"/>
                <a:gd name="connsiteX3" fmla="*/ 782595 w 4810898"/>
                <a:gd name="connsiteY3" fmla="*/ 3295135 h 3295135"/>
                <a:gd name="connsiteX4" fmla="*/ 1524000 w 4810898"/>
                <a:gd name="connsiteY4" fmla="*/ 3295135 h 3295135"/>
                <a:gd name="connsiteX5" fmla="*/ 3789406 w 4810898"/>
                <a:gd name="connsiteY5" fmla="*/ 1688756 h 3295135"/>
                <a:gd name="connsiteX6" fmla="*/ 4810898 w 4810898"/>
                <a:gd name="connsiteY6" fmla="*/ 1688756 h 3295135"/>
                <a:gd name="connsiteX7" fmla="*/ 4810897 w 4810898"/>
                <a:gd name="connsiteY7" fmla="*/ 807308 h 3295135"/>
                <a:gd name="connsiteX8" fmla="*/ 2240691 w 4810898"/>
                <a:gd name="connsiteY8" fmla="*/ 8238 h 3295135"/>
                <a:gd name="connsiteX9" fmla="*/ 1342768 w 4810898"/>
                <a:gd name="connsiteY9" fmla="*/ 0 h 3295135"/>
                <a:gd name="connsiteX0" fmla="*/ 1342768 w 4810898"/>
                <a:gd name="connsiteY0" fmla="*/ 0 h 3295135"/>
                <a:gd name="connsiteX1" fmla="*/ 0 w 4810898"/>
                <a:gd name="connsiteY1" fmla="*/ 1944128 h 3295135"/>
                <a:gd name="connsiteX2" fmla="*/ 1 w 4810898"/>
                <a:gd name="connsiteY2" fmla="*/ 2446637 h 3295135"/>
                <a:gd name="connsiteX3" fmla="*/ 782595 w 4810898"/>
                <a:gd name="connsiteY3" fmla="*/ 3295135 h 3295135"/>
                <a:gd name="connsiteX4" fmla="*/ 1612900 w 4810898"/>
                <a:gd name="connsiteY4" fmla="*/ 2355335 h 3295135"/>
                <a:gd name="connsiteX5" fmla="*/ 3789406 w 4810898"/>
                <a:gd name="connsiteY5" fmla="*/ 1688756 h 3295135"/>
                <a:gd name="connsiteX6" fmla="*/ 4810898 w 4810898"/>
                <a:gd name="connsiteY6" fmla="*/ 1688756 h 3295135"/>
                <a:gd name="connsiteX7" fmla="*/ 4810897 w 4810898"/>
                <a:gd name="connsiteY7" fmla="*/ 807308 h 3295135"/>
                <a:gd name="connsiteX8" fmla="*/ 2240691 w 4810898"/>
                <a:gd name="connsiteY8" fmla="*/ 8238 h 3295135"/>
                <a:gd name="connsiteX9" fmla="*/ 1342768 w 4810898"/>
                <a:gd name="connsiteY9" fmla="*/ 0 h 3295135"/>
                <a:gd name="connsiteX0" fmla="*/ 1342768 w 4810898"/>
                <a:gd name="connsiteY0" fmla="*/ 0 h 3295135"/>
                <a:gd name="connsiteX1" fmla="*/ 0 w 4810898"/>
                <a:gd name="connsiteY1" fmla="*/ 1944128 h 3295135"/>
                <a:gd name="connsiteX2" fmla="*/ 1 w 4810898"/>
                <a:gd name="connsiteY2" fmla="*/ 2446637 h 3295135"/>
                <a:gd name="connsiteX3" fmla="*/ 782595 w 4810898"/>
                <a:gd name="connsiteY3" fmla="*/ 3295135 h 3295135"/>
                <a:gd name="connsiteX4" fmla="*/ 3789406 w 4810898"/>
                <a:gd name="connsiteY4" fmla="*/ 1688756 h 3295135"/>
                <a:gd name="connsiteX5" fmla="*/ 4810898 w 4810898"/>
                <a:gd name="connsiteY5" fmla="*/ 1688756 h 3295135"/>
                <a:gd name="connsiteX6" fmla="*/ 4810897 w 4810898"/>
                <a:gd name="connsiteY6" fmla="*/ 807308 h 3295135"/>
                <a:gd name="connsiteX7" fmla="*/ 2240691 w 4810898"/>
                <a:gd name="connsiteY7" fmla="*/ 8238 h 3295135"/>
                <a:gd name="connsiteX8" fmla="*/ 1342768 w 4810898"/>
                <a:gd name="connsiteY8" fmla="*/ 0 h 3295135"/>
                <a:gd name="connsiteX0" fmla="*/ 1342768 w 4810898"/>
                <a:gd name="connsiteY0" fmla="*/ 0 h 2446637"/>
                <a:gd name="connsiteX1" fmla="*/ 0 w 4810898"/>
                <a:gd name="connsiteY1" fmla="*/ 1944128 h 2446637"/>
                <a:gd name="connsiteX2" fmla="*/ 1 w 4810898"/>
                <a:gd name="connsiteY2" fmla="*/ 2446637 h 2446637"/>
                <a:gd name="connsiteX3" fmla="*/ 1785895 w 4810898"/>
                <a:gd name="connsiteY3" fmla="*/ 2444235 h 2446637"/>
                <a:gd name="connsiteX4" fmla="*/ 3789406 w 4810898"/>
                <a:gd name="connsiteY4" fmla="*/ 1688756 h 2446637"/>
                <a:gd name="connsiteX5" fmla="*/ 4810898 w 4810898"/>
                <a:gd name="connsiteY5" fmla="*/ 1688756 h 2446637"/>
                <a:gd name="connsiteX6" fmla="*/ 4810897 w 4810898"/>
                <a:gd name="connsiteY6" fmla="*/ 807308 h 2446637"/>
                <a:gd name="connsiteX7" fmla="*/ 2240691 w 4810898"/>
                <a:gd name="connsiteY7" fmla="*/ 8238 h 2446637"/>
                <a:gd name="connsiteX8" fmla="*/ 1342768 w 4810898"/>
                <a:gd name="connsiteY8" fmla="*/ 0 h 2446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10898" h="2446637">
                  <a:moveTo>
                    <a:pt x="1342768" y="0"/>
                  </a:moveTo>
                  <a:lnTo>
                    <a:pt x="0" y="1944128"/>
                  </a:lnTo>
                  <a:cubicBezTo>
                    <a:pt x="0" y="2111631"/>
                    <a:pt x="1" y="2279134"/>
                    <a:pt x="1" y="2446637"/>
                  </a:cubicBezTo>
                  <a:lnTo>
                    <a:pt x="1785895" y="2444235"/>
                  </a:lnTo>
                  <a:lnTo>
                    <a:pt x="3789406" y="1688756"/>
                  </a:lnTo>
                  <a:lnTo>
                    <a:pt x="4810898" y="1688756"/>
                  </a:lnTo>
                  <a:cubicBezTo>
                    <a:pt x="4810898" y="1394940"/>
                    <a:pt x="4810897" y="1101124"/>
                    <a:pt x="4810897" y="807308"/>
                  </a:cubicBezTo>
                  <a:lnTo>
                    <a:pt x="2240691" y="8238"/>
                  </a:lnTo>
                  <a:lnTo>
                    <a:pt x="1342768" y="0"/>
                  </a:lnTo>
                  <a:close/>
                </a:path>
              </a:pathLst>
            </a:custGeom>
            <a:grpFill/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207741" y="1235676"/>
            <a:ext cx="3876427" cy="3734398"/>
            <a:chOff x="2207741" y="1235676"/>
            <a:chExt cx="3876427" cy="3734398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9" name="Rounded Rectangle 8"/>
            <p:cNvSpPr/>
            <p:nvPr/>
          </p:nvSpPr>
          <p:spPr>
            <a:xfrm>
              <a:off x="4788024" y="4530527"/>
              <a:ext cx="1296144" cy="439547"/>
            </a:xfrm>
            <a:prstGeom prst="roundRect">
              <a:avLst/>
            </a:prstGeom>
            <a:grpFill/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07741" y="1235676"/>
              <a:ext cx="2636108" cy="3344562"/>
            </a:xfrm>
            <a:custGeom>
              <a:avLst/>
              <a:gdLst>
                <a:gd name="connsiteX0" fmla="*/ 0 w 2636108"/>
                <a:gd name="connsiteY0" fmla="*/ 1944129 h 3344562"/>
                <a:gd name="connsiteX1" fmla="*/ 0 w 2636108"/>
                <a:gd name="connsiteY1" fmla="*/ 2496065 h 3344562"/>
                <a:gd name="connsiteX2" fmla="*/ 848497 w 2636108"/>
                <a:gd name="connsiteY2" fmla="*/ 3344562 h 3344562"/>
                <a:gd name="connsiteX3" fmla="*/ 1919416 w 2636108"/>
                <a:gd name="connsiteY3" fmla="*/ 3344562 h 3344562"/>
                <a:gd name="connsiteX4" fmla="*/ 1919416 w 2636108"/>
                <a:gd name="connsiteY4" fmla="*/ 1449859 h 3344562"/>
                <a:gd name="connsiteX5" fmla="*/ 2636108 w 2636108"/>
                <a:gd name="connsiteY5" fmla="*/ 378940 h 3344562"/>
                <a:gd name="connsiteX6" fmla="*/ 2257168 w 2636108"/>
                <a:gd name="connsiteY6" fmla="*/ 0 h 3344562"/>
                <a:gd name="connsiteX7" fmla="*/ 1342767 w 2636108"/>
                <a:gd name="connsiteY7" fmla="*/ 0 h 3344562"/>
                <a:gd name="connsiteX8" fmla="*/ 0 w 2636108"/>
                <a:gd name="connsiteY8" fmla="*/ 1944129 h 3344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36108" h="3344562">
                  <a:moveTo>
                    <a:pt x="0" y="1944129"/>
                  </a:moveTo>
                  <a:lnTo>
                    <a:pt x="0" y="2496065"/>
                  </a:lnTo>
                  <a:lnTo>
                    <a:pt x="848497" y="3344562"/>
                  </a:lnTo>
                  <a:lnTo>
                    <a:pt x="1919416" y="3344562"/>
                  </a:lnTo>
                  <a:lnTo>
                    <a:pt x="1919416" y="1449859"/>
                  </a:lnTo>
                  <a:lnTo>
                    <a:pt x="2636108" y="378940"/>
                  </a:lnTo>
                  <a:lnTo>
                    <a:pt x="2257168" y="0"/>
                  </a:lnTo>
                  <a:lnTo>
                    <a:pt x="1342767" y="0"/>
                  </a:lnTo>
                  <a:lnTo>
                    <a:pt x="0" y="1944129"/>
                  </a:lnTo>
                  <a:close/>
                </a:path>
              </a:pathLst>
            </a:custGeom>
            <a:grpFill/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89470" y="3278659"/>
            <a:ext cx="5894698" cy="2372498"/>
            <a:chOff x="189470" y="3278659"/>
            <a:chExt cx="5894698" cy="2372498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5" name="Freeform 4"/>
            <p:cNvSpPr/>
            <p:nvPr/>
          </p:nvSpPr>
          <p:spPr>
            <a:xfrm>
              <a:off x="189470" y="3278659"/>
              <a:ext cx="3896497" cy="2372498"/>
            </a:xfrm>
            <a:custGeom>
              <a:avLst/>
              <a:gdLst>
                <a:gd name="connsiteX0" fmla="*/ 2199503 w 2405449"/>
                <a:gd name="connsiteY0" fmla="*/ 0 h 2372498"/>
                <a:gd name="connsiteX1" fmla="*/ 2405449 w 2405449"/>
                <a:gd name="connsiteY1" fmla="*/ 164757 h 2372498"/>
                <a:gd name="connsiteX2" fmla="*/ 2405449 w 2405449"/>
                <a:gd name="connsiteY2" fmla="*/ 2372498 h 2372498"/>
                <a:gd name="connsiteX3" fmla="*/ 0 w 2405449"/>
                <a:gd name="connsiteY3" fmla="*/ 2372498 h 2372498"/>
                <a:gd name="connsiteX4" fmla="*/ 0 w 2405449"/>
                <a:gd name="connsiteY4" fmla="*/ 172995 h 2372498"/>
                <a:gd name="connsiteX5" fmla="*/ 1771135 w 2405449"/>
                <a:gd name="connsiteY5" fmla="*/ 172995 h 2372498"/>
                <a:gd name="connsiteX6" fmla="*/ 2199503 w 2405449"/>
                <a:gd name="connsiteY6" fmla="*/ 0 h 2372498"/>
                <a:gd name="connsiteX0" fmla="*/ 2199503 w 3822357"/>
                <a:gd name="connsiteY0" fmla="*/ 0 h 2372498"/>
                <a:gd name="connsiteX1" fmla="*/ 3822357 w 3822357"/>
                <a:gd name="connsiteY1" fmla="*/ 296563 h 2372498"/>
                <a:gd name="connsiteX2" fmla="*/ 2405449 w 3822357"/>
                <a:gd name="connsiteY2" fmla="*/ 2372498 h 2372498"/>
                <a:gd name="connsiteX3" fmla="*/ 0 w 3822357"/>
                <a:gd name="connsiteY3" fmla="*/ 2372498 h 2372498"/>
                <a:gd name="connsiteX4" fmla="*/ 0 w 3822357"/>
                <a:gd name="connsiteY4" fmla="*/ 172995 h 2372498"/>
                <a:gd name="connsiteX5" fmla="*/ 1771135 w 3822357"/>
                <a:gd name="connsiteY5" fmla="*/ 172995 h 2372498"/>
                <a:gd name="connsiteX6" fmla="*/ 2199503 w 3822357"/>
                <a:gd name="connsiteY6" fmla="*/ 0 h 2372498"/>
                <a:gd name="connsiteX0" fmla="*/ 2199503 w 3822357"/>
                <a:gd name="connsiteY0" fmla="*/ 0 h 2372498"/>
                <a:gd name="connsiteX1" fmla="*/ 3822357 w 3822357"/>
                <a:gd name="connsiteY1" fmla="*/ 296563 h 2372498"/>
                <a:gd name="connsiteX2" fmla="*/ 3814119 w 3822357"/>
                <a:gd name="connsiteY2" fmla="*/ 296563 h 2372498"/>
                <a:gd name="connsiteX3" fmla="*/ 2405449 w 3822357"/>
                <a:gd name="connsiteY3" fmla="*/ 2372498 h 2372498"/>
                <a:gd name="connsiteX4" fmla="*/ 0 w 3822357"/>
                <a:gd name="connsiteY4" fmla="*/ 2372498 h 2372498"/>
                <a:gd name="connsiteX5" fmla="*/ 0 w 3822357"/>
                <a:gd name="connsiteY5" fmla="*/ 172995 h 2372498"/>
                <a:gd name="connsiteX6" fmla="*/ 1771135 w 3822357"/>
                <a:gd name="connsiteY6" fmla="*/ 172995 h 2372498"/>
                <a:gd name="connsiteX7" fmla="*/ 2199503 w 3822357"/>
                <a:gd name="connsiteY7" fmla="*/ 0 h 2372498"/>
                <a:gd name="connsiteX0" fmla="*/ 2199503 w 3822357"/>
                <a:gd name="connsiteY0" fmla="*/ 0 h 2372498"/>
                <a:gd name="connsiteX1" fmla="*/ 3822357 w 3822357"/>
                <a:gd name="connsiteY1" fmla="*/ 296563 h 2372498"/>
                <a:gd name="connsiteX2" fmla="*/ 3748216 w 3822357"/>
                <a:gd name="connsiteY2" fmla="*/ 148282 h 2372498"/>
                <a:gd name="connsiteX3" fmla="*/ 2405449 w 3822357"/>
                <a:gd name="connsiteY3" fmla="*/ 2372498 h 2372498"/>
                <a:gd name="connsiteX4" fmla="*/ 0 w 3822357"/>
                <a:gd name="connsiteY4" fmla="*/ 2372498 h 2372498"/>
                <a:gd name="connsiteX5" fmla="*/ 0 w 3822357"/>
                <a:gd name="connsiteY5" fmla="*/ 172995 h 2372498"/>
                <a:gd name="connsiteX6" fmla="*/ 1771135 w 3822357"/>
                <a:gd name="connsiteY6" fmla="*/ 172995 h 2372498"/>
                <a:gd name="connsiteX7" fmla="*/ 2199503 w 3822357"/>
                <a:gd name="connsiteY7" fmla="*/ 0 h 2372498"/>
                <a:gd name="connsiteX0" fmla="*/ 2199503 w 3822357"/>
                <a:gd name="connsiteY0" fmla="*/ 0 h 2372498"/>
                <a:gd name="connsiteX1" fmla="*/ 3822357 w 3822357"/>
                <a:gd name="connsiteY1" fmla="*/ 296563 h 2372498"/>
                <a:gd name="connsiteX2" fmla="*/ 3814119 w 3822357"/>
                <a:gd name="connsiteY2" fmla="*/ 1219201 h 2372498"/>
                <a:gd name="connsiteX3" fmla="*/ 2405449 w 3822357"/>
                <a:gd name="connsiteY3" fmla="*/ 2372498 h 2372498"/>
                <a:gd name="connsiteX4" fmla="*/ 0 w 3822357"/>
                <a:gd name="connsiteY4" fmla="*/ 2372498 h 2372498"/>
                <a:gd name="connsiteX5" fmla="*/ 0 w 3822357"/>
                <a:gd name="connsiteY5" fmla="*/ 172995 h 2372498"/>
                <a:gd name="connsiteX6" fmla="*/ 1771135 w 3822357"/>
                <a:gd name="connsiteY6" fmla="*/ 172995 h 2372498"/>
                <a:gd name="connsiteX7" fmla="*/ 2199503 w 3822357"/>
                <a:gd name="connsiteY7" fmla="*/ 0 h 2372498"/>
                <a:gd name="connsiteX0" fmla="*/ 2199503 w 3896497"/>
                <a:gd name="connsiteY0" fmla="*/ 0 h 2372498"/>
                <a:gd name="connsiteX1" fmla="*/ 3896497 w 3896497"/>
                <a:gd name="connsiteY1" fmla="*/ 304801 h 2372498"/>
                <a:gd name="connsiteX2" fmla="*/ 3814119 w 3896497"/>
                <a:gd name="connsiteY2" fmla="*/ 1219201 h 2372498"/>
                <a:gd name="connsiteX3" fmla="*/ 2405449 w 3896497"/>
                <a:gd name="connsiteY3" fmla="*/ 2372498 h 2372498"/>
                <a:gd name="connsiteX4" fmla="*/ 0 w 3896497"/>
                <a:gd name="connsiteY4" fmla="*/ 2372498 h 2372498"/>
                <a:gd name="connsiteX5" fmla="*/ 0 w 3896497"/>
                <a:gd name="connsiteY5" fmla="*/ 172995 h 2372498"/>
                <a:gd name="connsiteX6" fmla="*/ 1771135 w 3896497"/>
                <a:gd name="connsiteY6" fmla="*/ 172995 h 2372498"/>
                <a:gd name="connsiteX7" fmla="*/ 2199503 w 3896497"/>
                <a:gd name="connsiteY7" fmla="*/ 0 h 2372498"/>
                <a:gd name="connsiteX0" fmla="*/ 2199503 w 3896497"/>
                <a:gd name="connsiteY0" fmla="*/ 0 h 2372498"/>
                <a:gd name="connsiteX1" fmla="*/ 3896497 w 3896497"/>
                <a:gd name="connsiteY1" fmla="*/ 304801 h 2372498"/>
                <a:gd name="connsiteX2" fmla="*/ 3896497 w 3896497"/>
                <a:gd name="connsiteY2" fmla="*/ 1178012 h 2372498"/>
                <a:gd name="connsiteX3" fmla="*/ 2405449 w 3896497"/>
                <a:gd name="connsiteY3" fmla="*/ 2372498 h 2372498"/>
                <a:gd name="connsiteX4" fmla="*/ 0 w 3896497"/>
                <a:gd name="connsiteY4" fmla="*/ 2372498 h 2372498"/>
                <a:gd name="connsiteX5" fmla="*/ 0 w 3896497"/>
                <a:gd name="connsiteY5" fmla="*/ 172995 h 2372498"/>
                <a:gd name="connsiteX6" fmla="*/ 1771135 w 3896497"/>
                <a:gd name="connsiteY6" fmla="*/ 172995 h 2372498"/>
                <a:gd name="connsiteX7" fmla="*/ 2199503 w 3896497"/>
                <a:gd name="connsiteY7" fmla="*/ 0 h 2372498"/>
                <a:gd name="connsiteX0" fmla="*/ 2199503 w 3896497"/>
                <a:gd name="connsiteY0" fmla="*/ 0 h 2372498"/>
                <a:gd name="connsiteX1" fmla="*/ 3896497 w 3896497"/>
                <a:gd name="connsiteY1" fmla="*/ 304801 h 2372498"/>
                <a:gd name="connsiteX2" fmla="*/ 3896497 w 3896497"/>
                <a:gd name="connsiteY2" fmla="*/ 1178012 h 2372498"/>
                <a:gd name="connsiteX3" fmla="*/ 1606379 w 3896497"/>
                <a:gd name="connsiteY3" fmla="*/ 2372498 h 2372498"/>
                <a:gd name="connsiteX4" fmla="*/ 0 w 3896497"/>
                <a:gd name="connsiteY4" fmla="*/ 2372498 h 2372498"/>
                <a:gd name="connsiteX5" fmla="*/ 0 w 3896497"/>
                <a:gd name="connsiteY5" fmla="*/ 172995 h 2372498"/>
                <a:gd name="connsiteX6" fmla="*/ 1771135 w 3896497"/>
                <a:gd name="connsiteY6" fmla="*/ 172995 h 2372498"/>
                <a:gd name="connsiteX7" fmla="*/ 2199503 w 3896497"/>
                <a:gd name="connsiteY7" fmla="*/ 0 h 2372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96497" h="2372498">
                  <a:moveTo>
                    <a:pt x="2199503" y="0"/>
                  </a:moveTo>
                  <a:lnTo>
                    <a:pt x="3896497" y="304801"/>
                  </a:lnTo>
                  <a:lnTo>
                    <a:pt x="3896497" y="1178012"/>
                  </a:lnTo>
                  <a:lnTo>
                    <a:pt x="1606379" y="2372498"/>
                  </a:lnTo>
                  <a:lnTo>
                    <a:pt x="0" y="2372498"/>
                  </a:lnTo>
                  <a:lnTo>
                    <a:pt x="0" y="172995"/>
                  </a:lnTo>
                  <a:lnTo>
                    <a:pt x="1771135" y="172995"/>
                  </a:lnTo>
                  <a:lnTo>
                    <a:pt x="2199503" y="0"/>
                  </a:lnTo>
                  <a:close/>
                </a:path>
              </a:pathLst>
            </a:custGeom>
            <a:grpFill/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4788024" y="3979209"/>
              <a:ext cx="1296144" cy="439547"/>
            </a:xfrm>
            <a:prstGeom prst="roundRect">
              <a:avLst/>
            </a:prstGeom>
            <a:grpFill/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Composition</a:t>
            </a:r>
            <a:endParaRPr lang="en-GB" dirty="0"/>
          </a:p>
        </p:txBody>
      </p:sp>
      <p:pic>
        <p:nvPicPr>
          <p:cNvPr id="1026" name="Picture 2" descr="C:\Users\almo\Google Drive\Didattica\Corso PN 2018-19\change_of_reference_frame_v2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46"/>
          <a:stretch/>
        </p:blipFill>
        <p:spPr bwMode="auto">
          <a:xfrm>
            <a:off x="251520" y="1268760"/>
            <a:ext cx="6716630" cy="4264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788024" y="4005064"/>
                <a:ext cx="1404615" cy="14904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/>
                            </a:rPr>
                            <m:t>𝑝</m:t>
                          </m:r>
                        </m:e>
                        <m:sup>
                          <m:r>
                            <a:rPr lang="en-GB" b="0" i="1" smtClean="0">
                              <a:latin typeface="Cambria Math"/>
                            </a:rPr>
                            <m:t>0</m:t>
                          </m:r>
                        </m:sup>
                      </m:sSup>
                      <m:r>
                        <a:rPr lang="en-GB" b="0" i="1" smtClean="0"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b="1" i="0" smtClean="0">
                              <a:latin typeface="Cambria Math"/>
                            </a:rPr>
                            <m:t>𝐀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en-GB" b="0" i="1" smtClean="0">
                              <a:latin typeface="Cambria Math"/>
                            </a:rPr>
                            <m:t>0</m:t>
                          </m:r>
                        </m:sup>
                      </m:sSubSup>
                      <m:sSup>
                        <m:sSupPr>
                          <m:ctrlPr>
                            <a:rPr lang="en-GB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𝑝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GB" b="0" dirty="0" smtClean="0"/>
              </a:p>
              <a:p>
                <a:endParaRPr lang="en-GB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𝑝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1</m:t>
                          </m:r>
                        </m:sup>
                      </m:sSup>
                      <m:r>
                        <a:rPr lang="en-GB" b="0" i="1" smtClean="0"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b="1" i="0" smtClean="0">
                              <a:latin typeface="Cambria Math"/>
                            </a:rPr>
                            <m:t>𝐀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en-GB" b="0" i="1" smtClean="0">
                              <a:latin typeface="Cambria Math"/>
                            </a:rPr>
                            <m:t>1</m:t>
                          </m:r>
                        </m:sup>
                      </m:sSubSup>
                      <m:sSup>
                        <m:sSupPr>
                          <m:ctrlPr>
                            <a:rPr lang="en-GB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𝑝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b="0" dirty="0" smtClean="0"/>
              </a:p>
              <a:p>
                <a:endParaRPr lang="en-GB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𝑝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GB" b="0" i="1" smtClean="0"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b="1" i="0" smtClean="0">
                              <a:latin typeface="Cambria Math"/>
                            </a:rPr>
                            <m:t>𝐀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</a:rPr>
                            <m:t>3</m:t>
                          </m:r>
                        </m:sub>
                        <m:sup>
                          <m:r>
                            <a:rPr lang="en-GB" b="0" i="1" smtClean="0">
                              <a:latin typeface="Cambria Math"/>
                            </a:rPr>
                            <m:t>2</m:t>
                          </m:r>
                        </m:sup>
                      </m:sSubSup>
                      <m:sSup>
                        <m:sSupPr>
                          <m:ctrlP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𝑝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GB" b="0" dirty="0" smtClean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024" y="4005064"/>
                <a:ext cx="1404615" cy="1490473"/>
              </a:xfrm>
              <a:prstGeom prst="rect">
                <a:avLst/>
              </a:prstGeom>
              <a:blipFill rotWithShape="1">
                <a:blip r:embed="rId6"/>
                <a:stretch>
                  <a:fillRect b="-12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6300192" y="3926563"/>
                <a:ext cx="2722113" cy="1647473"/>
              </a:xfrm>
              <a:prstGeom prst="roundRect">
                <a:avLst>
                  <a:gd name="adj" fmla="val 6667"/>
                </a:avLst>
              </a:prstGeom>
              <a:solidFill>
                <a:schemeClr val="bg1"/>
              </a:solidFill>
              <a:ln w="12700">
                <a:solidFill>
                  <a:srgbClr val="FF0000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/>
                            </a:rPr>
                            <m:t>𝑝</m:t>
                          </m:r>
                        </m:e>
                        <m:sup>
                          <m:r>
                            <a:rPr lang="en-GB" b="0" i="1" smtClean="0">
                              <a:latin typeface="Cambria Math"/>
                            </a:rPr>
                            <m:t>0</m:t>
                          </m:r>
                        </m:sup>
                      </m:sSup>
                      <m:r>
                        <a:rPr lang="en-GB" b="0" i="1" smtClean="0"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b="0" i="1" smtClean="0"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en-GB" b="0" i="1" smtClean="0">
                              <a:latin typeface="Cambria Math"/>
                            </a:rPr>
                            <m:t>0</m:t>
                          </m:r>
                        </m:sup>
                      </m:sSubSup>
                      <m:sSup>
                        <m:sSupPr>
                          <m:ctrlPr>
                            <a:rPr lang="en-GB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𝑝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1</m:t>
                          </m:r>
                        </m:sup>
                      </m:sSup>
                      <m:r>
                        <a:rPr lang="en-GB" b="0" i="1" smtClean="0"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b="0" i="1" smtClean="0"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en-GB" b="0" i="1" smtClean="0">
                              <a:latin typeface="Cambria Math"/>
                            </a:rPr>
                            <m:t>0</m:t>
                          </m:r>
                        </m:sup>
                      </m:sSubSup>
                      <m:sSubSup>
                        <m:sSubSupPr>
                          <m:ctrlPr>
                            <a:rPr lang="en-GB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en-GB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1</m:t>
                          </m:r>
                        </m:sup>
                      </m:sSubSup>
                      <m:sSup>
                        <m:sSupPr>
                          <m:ctrlPr>
                            <a:rPr lang="en-GB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𝑝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b="0" i="1" dirty="0" smtClean="0">
                  <a:solidFill>
                    <a:srgbClr val="0000FF"/>
                  </a:solidFill>
                  <a:latin typeface="Cambria Math"/>
                </a:endParaRPr>
              </a:p>
              <a:p>
                <a:pPr algn="ctr"/>
                <a:endParaRPr lang="en-GB" b="0" i="1" dirty="0" smtClean="0">
                  <a:solidFill>
                    <a:srgbClr val="0000FF"/>
                  </a:solidFill>
                  <a:latin typeface="Cambria Math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/>
                            </a:rPr>
                            <m:t>…</m:t>
                          </m:r>
                        </m:e>
                      </m:d>
                    </m:oMath>
                  </m:oMathPara>
                </a14:m>
                <a:endParaRPr lang="en-GB" b="0" dirty="0" smtClean="0"/>
              </a:p>
              <a:p>
                <a:pPr algn="ctr"/>
                <a:endParaRPr lang="en-GB" dirty="0" smtClean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/>
                            </a:rPr>
                            <m:t>𝑝</m:t>
                          </m:r>
                        </m:e>
                        <m:sup>
                          <m:r>
                            <a:rPr lang="en-GB" b="0" i="1" smtClean="0">
                              <a:latin typeface="Cambria Math"/>
                            </a:rPr>
                            <m:t>0</m:t>
                          </m:r>
                        </m:sup>
                      </m:sSup>
                      <m:r>
                        <a:rPr lang="en-GB" b="0" i="1" smtClean="0"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en-GB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en-GB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en-GB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0</m:t>
                          </m:r>
                        </m:sup>
                      </m:sSubSup>
                      <m:sSubSup>
                        <m:sSubSupPr>
                          <m:ctrlPr>
                            <a:rPr lang="en-GB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en-GB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en-GB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1</m:t>
                          </m:r>
                        </m:sup>
                      </m:sSubSup>
                      <m:sSubSup>
                        <m:sSubSupPr>
                          <m:ctrlPr>
                            <a:rPr lang="en-GB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3</m:t>
                          </m:r>
                        </m:sub>
                        <m:sup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>
                              <a:latin typeface="Cambria Math"/>
                            </a:rPr>
                            <m:t>𝑝</m:t>
                          </m:r>
                        </m:e>
                        <m:sup>
                          <m:r>
                            <a:rPr lang="en-GB" i="1">
                              <a:latin typeface="Cambria Math"/>
                            </a:rPr>
                            <m:t>3</m:t>
                          </m:r>
                        </m:sup>
                      </m:sSup>
                      <m:r>
                        <a:rPr lang="en-GB" b="0" i="1" smtClean="0"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b="0" i="1" smtClean="0"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</a:rPr>
                            <m:t>3</m:t>
                          </m:r>
                        </m:sub>
                        <m:sup>
                          <m:r>
                            <a:rPr lang="en-GB" b="0" i="1" smtClean="0">
                              <a:latin typeface="Cambria Math"/>
                            </a:rPr>
                            <m:t>0</m:t>
                          </m:r>
                        </m:sup>
                      </m:sSubSup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/>
                            </a:rPr>
                            <m:t>𝑝</m:t>
                          </m:r>
                        </m:e>
                        <m:sup>
                          <m:r>
                            <a:rPr lang="en-GB" b="0" i="1" smtClean="0">
                              <a:latin typeface="Cambria Math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GB" dirty="0" smtClean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0192" y="3926563"/>
                <a:ext cx="2722113" cy="1647473"/>
              </a:xfrm>
              <a:prstGeom prst="roundRect">
                <a:avLst>
                  <a:gd name="adj" fmla="val 6667"/>
                </a:avLst>
              </a:prstGeom>
              <a:blipFill rotWithShape="1">
                <a:blip r:embed="rId7"/>
                <a:stretch>
                  <a:fillRect/>
                </a:stretch>
              </a:blipFill>
              <a:ln w="12700">
                <a:solidFill>
                  <a:srgbClr val="FF0000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251520" y="1052736"/>
                <a:ext cx="2194832" cy="15587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0" dirty="0" smtClean="0">
                    <a:cs typeface="Arial" panose="020B0604020202020204" pitchFamily="34" charset="0"/>
                  </a:rPr>
                  <a:t>Homogeneous vector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</m:acc>
                        </m:e>
                        <m:sup>
                          <m:r>
                            <a:rPr lang="en-GB" b="0" i="1" smtClean="0">
                              <a:latin typeface="Cambria Math"/>
                            </a:rPr>
                            <m:t>𝑖</m:t>
                          </m:r>
                        </m:sup>
                      </m:sSup>
                      <m:r>
                        <a:rPr lang="en-GB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Sup>
                                <m:sSubSup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𝑖</m:t>
                                  </m:r>
                                </m:sup>
                              </m:sSubSup>
                            </m:e>
                            <m:e>
                              <m:sSubSup>
                                <m:sSubSup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𝑦</m:t>
                                  </m:r>
                                </m:sub>
                                <m:sup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𝑖</m:t>
                                  </m:r>
                                </m:sup>
                              </m:sSubSup>
                            </m:e>
                            <m:e>
                              <m:sSubSup>
                                <m:sSubSup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𝑧</m:t>
                                  </m:r>
                                </m:sub>
                                <m:sup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𝑖</m:t>
                                  </m:r>
                                </m:sup>
                              </m:sSubSup>
                            </m:e>
                            <m:e>
                              <m:r>
                                <a:rPr lang="en-GB" b="0" i="1" smtClean="0">
                                  <a:latin typeface="Cambria Math"/>
                                </a:rPr>
                                <m:t>1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052736"/>
                <a:ext cx="2194832" cy="1558760"/>
              </a:xfrm>
              <a:prstGeom prst="rect">
                <a:avLst/>
              </a:prstGeom>
              <a:blipFill rotWithShape="1">
                <a:blip r:embed="rId8"/>
                <a:stretch>
                  <a:fillRect l="-2222" t="-1961" r="-194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/>
          <p:cNvSpPr/>
          <p:nvPr/>
        </p:nvSpPr>
        <p:spPr>
          <a:xfrm>
            <a:off x="2280444" y="4187180"/>
            <a:ext cx="95126" cy="210493"/>
          </a:xfrm>
          <a:prstGeom prst="rect">
            <a:avLst/>
          </a:prstGeom>
          <a:solidFill>
            <a:srgbClr val="DC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0</a:t>
            </a:r>
          </a:p>
          <a:p>
            <a:pPr algn="ctr"/>
            <a:r>
              <a:rPr lang="en-US" sz="800" dirty="0">
                <a:solidFill>
                  <a:schemeClr val="tx1"/>
                </a:solidFill>
              </a:rPr>
              <a:t>1</a:t>
            </a:r>
            <a:endParaRPr lang="en-GB" sz="800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478232" y="2776289"/>
            <a:ext cx="95126" cy="210493"/>
          </a:xfrm>
          <a:prstGeom prst="rect">
            <a:avLst/>
          </a:prstGeom>
          <a:solidFill>
            <a:srgbClr val="DC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1</a:t>
            </a:r>
          </a:p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2</a:t>
            </a:r>
            <a:endParaRPr lang="en-GB" sz="8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040238" y="2208937"/>
            <a:ext cx="95126" cy="210493"/>
          </a:xfrm>
          <a:prstGeom prst="rect">
            <a:avLst/>
          </a:prstGeom>
          <a:solidFill>
            <a:srgbClr val="DC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2</a:t>
            </a:r>
            <a:endParaRPr lang="en-US" sz="800" dirty="0" smtClean="0">
              <a:solidFill>
                <a:schemeClr val="tx1"/>
              </a:solidFill>
            </a:endParaRPr>
          </a:p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3</a:t>
            </a:r>
            <a:endParaRPr lang="en-GB" sz="8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" name="Ink 2"/>
              <p14:cNvContentPartPr/>
              <p14:nvPr/>
            </p14:nvContentPartPr>
            <p14:xfrm>
              <a:off x="684360" y="245880"/>
              <a:ext cx="8382240" cy="53694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75360" y="234360"/>
                <a:ext cx="8397360" cy="539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0" name="Ink 9"/>
              <p14:cNvContentPartPr/>
              <p14:nvPr/>
            </p14:nvContentPartPr>
            <p14:xfrm>
              <a:off x="8416800" y="154440"/>
              <a:ext cx="963720" cy="1229040"/>
            </p14:xfrm>
          </p:contentPart>
        </mc:Choice>
        <mc:Fallback>
          <p:pic>
            <p:nvPicPr>
              <p:cNvPr id="10" name="Ink 9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406360" y="144000"/>
                <a:ext cx="985320" cy="124920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04348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Representation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828800"/>
          </a:xfrm>
        </p:spPr>
        <p:txBody>
          <a:bodyPr/>
          <a:lstStyle/>
          <a:p>
            <a:r>
              <a:rPr lang="en-GB" dirty="0" smtClean="0"/>
              <a:t>Notation is based on vector calculus</a:t>
            </a:r>
          </a:p>
          <a:p>
            <a:r>
              <a:rPr lang="en-GB" dirty="0" smtClean="0"/>
              <a:t>Each </a:t>
            </a:r>
            <a:r>
              <a:rPr lang="en-GB" b="1" dirty="0" smtClean="0"/>
              <a:t>link</a:t>
            </a:r>
            <a:r>
              <a:rPr lang="en-GB" dirty="0" smtClean="0"/>
              <a:t> is a </a:t>
            </a:r>
            <a:r>
              <a:rPr lang="en-GB" b="1" dirty="0" smtClean="0"/>
              <a:t>vector</a:t>
            </a:r>
            <a:r>
              <a:rPr lang="en-GB" dirty="0" smtClean="0"/>
              <a:t> between two </a:t>
            </a:r>
            <a:r>
              <a:rPr lang="en-GB" b="1" dirty="0" smtClean="0"/>
              <a:t>joints</a:t>
            </a:r>
            <a:endParaRPr lang="en-GB" b="1" dirty="0"/>
          </a:p>
        </p:txBody>
      </p:sp>
      <p:pic>
        <p:nvPicPr>
          <p:cNvPr id="4" name="Picture 3" descr="C:\Users\almo\Google Drive\Didattica\Corso PN\robotics_vectors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212976"/>
            <a:ext cx="8332486" cy="315690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Line Callout 2 4"/>
          <p:cNvSpPr/>
          <p:nvPr/>
        </p:nvSpPr>
        <p:spPr>
          <a:xfrm>
            <a:off x="7765614" y="6224204"/>
            <a:ext cx="1106424" cy="291356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38574"/>
              <a:gd name="adj6" fmla="val -51832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Frame link</a:t>
            </a:r>
            <a:endParaRPr lang="en-GB" sz="16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251280" y="90360"/>
              <a:ext cx="8821440" cy="61498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1560" y="81720"/>
                <a:ext cx="8843400" cy="6167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0314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Representation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1"/>
                <a:ext cx="4330824" cy="5069159"/>
              </a:xfrm>
            </p:spPr>
            <p:txBody>
              <a:bodyPr>
                <a:normAutofit fontScale="55000" lnSpcReduction="20000"/>
              </a:bodyPr>
              <a:lstStyle/>
              <a:p>
                <a:pPr marL="0" indent="0">
                  <a:buNone/>
                </a:pPr>
                <a:r>
                  <a:rPr lang="en-GB" dirty="0" smtClean="0">
                    <a:solidFill>
                      <a:srgbClr val="FF0000"/>
                    </a:solidFill>
                  </a:rPr>
                  <a:t>Loop</a:t>
                </a:r>
                <a:r>
                  <a:rPr lang="en-GB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GB" dirty="0" smtClean="0"/>
                  <a:t>closure</a:t>
                </a:r>
                <a:r>
                  <a:rPr lang="en-GB" b="1" dirty="0" smtClean="0"/>
                  <a:t> </a:t>
                </a:r>
                <a:r>
                  <a:rPr lang="en-GB" dirty="0" smtClean="0"/>
                  <a:t>equation:</a:t>
                </a:r>
              </a:p>
              <a:p>
                <a:pPr marL="0" indent="0">
                  <a:buNone/>
                </a:pPr>
                <a:endParaRPr lang="en-GB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>
                              <a:latin typeface="Cambria Math"/>
                            </a:rPr>
                            <m:t>𝒛</m:t>
                          </m:r>
                        </m:e>
                        <m:sub>
                          <m:r>
                            <a:rPr lang="en-GB" i="1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GB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>
                              <a:latin typeface="Cambria Math"/>
                            </a:rPr>
                            <m:t>𝒛</m:t>
                          </m:r>
                        </m:e>
                        <m:sub>
                          <m:r>
                            <a:rPr lang="en-GB" i="1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GB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>
                              <a:latin typeface="Cambria Math"/>
                            </a:rPr>
                            <m:t>𝒛</m:t>
                          </m:r>
                        </m:e>
                        <m:sub>
                          <m:r>
                            <a:rPr lang="en-GB" i="1">
                              <a:latin typeface="Cambria Math"/>
                            </a:rPr>
                            <m:t>3</m:t>
                          </m:r>
                        </m:sub>
                      </m:sSub>
                      <m:r>
                        <a:rPr lang="en-GB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>
                              <a:latin typeface="Cambria Math"/>
                            </a:rPr>
                            <m:t>𝒛</m:t>
                          </m:r>
                        </m:e>
                        <m:sub>
                          <m:r>
                            <a:rPr lang="en-GB" i="1">
                              <a:latin typeface="Cambria Math"/>
                            </a:rPr>
                            <m:t>4</m:t>
                          </m:r>
                        </m:sub>
                      </m:sSub>
                      <m:r>
                        <a:rPr lang="en-GB" i="1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en-GB" b="1" dirty="0" smtClean="0"/>
              </a:p>
              <a:p>
                <a:pPr marL="0" indent="0">
                  <a:buNone/>
                </a:pPr>
                <a:endParaRPr lang="en-GB" dirty="0" smtClean="0"/>
              </a:p>
              <a:p>
                <a:pPr marL="0" indent="0">
                  <a:buNone/>
                </a:pPr>
                <a:r>
                  <a:rPr lang="en-GB" dirty="0" smtClean="0"/>
                  <a:t>We define a </a:t>
                </a:r>
                <a:r>
                  <a:rPr lang="en-GB" b="1" dirty="0" smtClean="0">
                    <a:solidFill>
                      <a:srgbClr val="00B0F0"/>
                    </a:solidFill>
                  </a:rPr>
                  <a:t>frame of reference</a:t>
                </a:r>
              </a:p>
              <a:p>
                <a:pPr marL="0" indent="0">
                  <a:buNone/>
                </a:pPr>
                <a:r>
                  <a:rPr lang="en-GB" b="1" dirty="0" smtClean="0"/>
                  <a:t>2D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/>
                                    </a:rPr>
                                    <m:t>1,</m:t>
                                  </m:r>
                                  <m:r>
                                    <a:rPr lang="en-GB" i="1"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/>
                                    </a:rPr>
                                    <m:t>1,</m:t>
                                  </m:r>
                                  <m:r>
                                    <a:rPr lang="en-GB" i="1">
                                      <a:latin typeface="Cambria Math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  <m:r>
                        <a:rPr lang="en-GB" i="1">
                          <a:latin typeface="Cambria Math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/>
                                    </a:rPr>
                                    <m:t>2,</m:t>
                                  </m:r>
                                  <m:r>
                                    <a:rPr lang="en-GB" i="1"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/>
                                    </a:rPr>
                                    <m:t>2,</m:t>
                                  </m:r>
                                  <m:r>
                                    <a:rPr lang="en-GB" i="1">
                                      <a:latin typeface="Cambria Math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  <m:r>
                        <a:rPr lang="en-GB" i="1">
                          <a:latin typeface="Cambria Math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/>
                                    </a:rPr>
                                    <m:t>3,</m:t>
                                  </m:r>
                                  <m:r>
                                    <a:rPr lang="en-GB" i="1"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/>
                                    </a:rPr>
                                    <m:t>3,</m:t>
                                  </m:r>
                                  <m:r>
                                    <a:rPr lang="en-GB" i="1">
                                      <a:latin typeface="Cambria Math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  <m:r>
                        <a:rPr lang="en-GB" i="1">
                          <a:latin typeface="Cambria Math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/>
                                    </a:rPr>
                                    <m:t>4,</m:t>
                                  </m:r>
                                  <m:r>
                                    <a:rPr lang="en-GB" i="1"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/>
                                    </a:rPr>
                                    <m:t>4,</m:t>
                                  </m:r>
                                  <m:r>
                                    <a:rPr lang="en-GB" i="1">
                                      <a:latin typeface="Cambria Math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  <m:r>
                        <a:rPr lang="en-GB" i="1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en-GB" dirty="0" smtClean="0"/>
              </a:p>
              <a:p>
                <a:pPr marL="0" indent="0">
                  <a:buNone/>
                </a:pPr>
                <a:endParaRPr lang="en-GB" dirty="0"/>
              </a:p>
              <a:p>
                <a:pPr marL="0" indent="0">
                  <a:buNone/>
                </a:pPr>
                <a:r>
                  <a:rPr lang="en-GB" b="1" dirty="0" smtClean="0"/>
                  <a:t>3D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/>
                                    </a:rPr>
                                    <m:t>1,</m:t>
                                  </m:r>
                                  <m:r>
                                    <a:rPr lang="en-GB" i="1"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/>
                                    </a:rPr>
                                    <m:t>1,</m:t>
                                  </m:r>
                                  <m:r>
                                    <a:rPr lang="en-GB" i="1">
                                      <a:latin typeface="Cambria Math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/>
                                    </a:rPr>
                                    <m:t>1,</m:t>
                                  </m:r>
                                  <m:r>
                                    <a:rPr lang="en-GB" i="1">
                                      <a:latin typeface="Cambria Math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  <m:r>
                        <a:rPr lang="en-GB" i="1">
                          <a:latin typeface="Cambria Math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/>
                                    </a:rPr>
                                    <m:t>2,</m:t>
                                  </m:r>
                                  <m:r>
                                    <a:rPr lang="en-GB" i="1"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/>
                                    </a:rPr>
                                    <m:t>2,</m:t>
                                  </m:r>
                                  <m:r>
                                    <a:rPr lang="en-GB" i="1">
                                      <a:latin typeface="Cambria Math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/>
                                    </a:rPr>
                                    <m:t>2,</m:t>
                                  </m:r>
                                  <m:r>
                                    <a:rPr lang="en-GB" i="1">
                                      <a:latin typeface="Cambria Math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  <m:r>
                        <a:rPr lang="en-GB" i="1">
                          <a:latin typeface="Cambria Math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/>
                                    </a:rPr>
                                    <m:t>3,</m:t>
                                  </m:r>
                                  <m:r>
                                    <a:rPr lang="en-GB" i="1"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/>
                                    </a:rPr>
                                    <m:t>3,</m:t>
                                  </m:r>
                                  <m:r>
                                    <a:rPr lang="en-GB" i="1">
                                      <a:latin typeface="Cambria Math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/>
                                    </a:rPr>
                                    <m:t>3,</m:t>
                                  </m:r>
                                  <m:r>
                                    <a:rPr lang="en-GB" i="1">
                                      <a:latin typeface="Cambria Math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  <m:r>
                        <a:rPr lang="en-GB" i="1">
                          <a:latin typeface="Cambria Math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/>
                                    </a:rPr>
                                    <m:t>4,</m:t>
                                  </m:r>
                                  <m:r>
                                    <a:rPr lang="en-GB" i="1"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/>
                                    </a:rPr>
                                    <m:t>4,</m:t>
                                  </m:r>
                                  <m:r>
                                    <a:rPr lang="en-GB" i="1">
                                      <a:latin typeface="Cambria Math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/>
                                    </a:rPr>
                                    <m:t>4,</m:t>
                                  </m:r>
                                  <m:r>
                                    <a:rPr lang="en-GB" i="1">
                                      <a:latin typeface="Cambria Math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  <m:r>
                        <a:rPr lang="en-GB" i="1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en-GB" dirty="0" smtClean="0"/>
              </a:p>
              <a:p>
                <a:pPr marL="0" indent="0">
                  <a:buNone/>
                </a:pPr>
                <a:endParaRPr lang="en-GB" dirty="0"/>
              </a:p>
              <a:p>
                <a:pPr marL="0" indent="0">
                  <a:buNone/>
                </a:pPr>
                <a:r>
                  <a:rPr lang="en-GB" dirty="0" smtClean="0"/>
                  <a:t>Note: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>
                              <a:latin typeface="Cambria Math"/>
                            </a:rPr>
                            <m:t>𝑷</m:t>
                          </m:r>
                        </m:e>
                        <m:sub>
                          <m:r>
                            <a:rPr lang="en-GB" i="1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GB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>
                              <a:latin typeface="Cambria Math"/>
                            </a:rPr>
                            <m:t>𝑷</m:t>
                          </m:r>
                        </m:e>
                        <m:sub>
                          <m:r>
                            <a:rPr lang="en-GB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GB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>
                              <a:latin typeface="Cambria Math"/>
                            </a:rPr>
                            <m:t>𝒛</m:t>
                          </m:r>
                        </m:e>
                        <m:sub>
                          <m:r>
                            <a:rPr lang="en-GB" i="1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>
                              <a:latin typeface="Cambria Math"/>
                            </a:rPr>
                            <m:t>𝑷</m:t>
                          </m:r>
                        </m:e>
                        <m:sub>
                          <m:r>
                            <a:rPr lang="en-GB" i="1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GB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>
                              <a:latin typeface="Cambria Math"/>
                            </a:rPr>
                            <m:t>𝑷</m:t>
                          </m:r>
                        </m:e>
                        <m:sub>
                          <m:r>
                            <a:rPr lang="en-GB" i="1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GB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>
                              <a:latin typeface="Cambria Math"/>
                            </a:rPr>
                            <m:t>𝒛</m:t>
                          </m:r>
                        </m:e>
                        <m:sub>
                          <m:r>
                            <a:rPr lang="en-GB" i="1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 smtClean="0"/>
              </a:p>
              <a:p>
                <a:pPr marL="0" indent="0">
                  <a:buNone/>
                </a:pPr>
                <a:r>
                  <a:rPr lang="en-GB" dirty="0" smtClean="0"/>
                  <a:t>…</a:t>
                </a:r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1"/>
                <a:ext cx="4330824" cy="5069159"/>
              </a:xfrm>
              <a:blipFill rotWithShape="1">
                <a:blip r:embed="rId4"/>
                <a:stretch>
                  <a:fillRect l="-1127" t="-15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C:\Users\almo\Google Drive\Didattica\Corso PN\robotics_vectors.pn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95"/>
          <a:stretch/>
        </p:blipFill>
        <p:spPr bwMode="auto">
          <a:xfrm>
            <a:off x="4972050" y="3212976"/>
            <a:ext cx="3899988" cy="315690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Freeform 5"/>
          <p:cNvSpPr/>
          <p:nvPr/>
        </p:nvSpPr>
        <p:spPr>
          <a:xfrm>
            <a:off x="5450744" y="3878419"/>
            <a:ext cx="2836006" cy="1926845"/>
          </a:xfrm>
          <a:custGeom>
            <a:avLst/>
            <a:gdLst>
              <a:gd name="connsiteX0" fmla="*/ 2992942 w 2992942"/>
              <a:gd name="connsiteY0" fmla="*/ 1426101 h 2003327"/>
              <a:gd name="connsiteX1" fmla="*/ 341182 w 2992942"/>
              <a:gd name="connsiteY1" fmla="*/ 1963311 h 2003327"/>
              <a:gd name="connsiteX2" fmla="*/ 238312 w 2992942"/>
              <a:gd name="connsiteY2" fmla="*/ 465981 h 2003327"/>
              <a:gd name="connsiteX3" fmla="*/ 2215702 w 2992942"/>
              <a:gd name="connsiteY3" fmla="*/ 43071 h 2003327"/>
              <a:gd name="connsiteX4" fmla="*/ 2832922 w 2992942"/>
              <a:gd name="connsiteY4" fmla="*/ 1346091 h 2003327"/>
              <a:gd name="connsiteX0" fmla="*/ 2977563 w 2977563"/>
              <a:gd name="connsiteY0" fmla="*/ 1437004 h 2014230"/>
              <a:gd name="connsiteX1" fmla="*/ 325803 w 2977563"/>
              <a:gd name="connsiteY1" fmla="*/ 1974214 h 2014230"/>
              <a:gd name="connsiteX2" fmla="*/ 222933 w 2977563"/>
              <a:gd name="connsiteY2" fmla="*/ 476884 h 2014230"/>
              <a:gd name="connsiteX3" fmla="*/ 1960313 w 2977563"/>
              <a:gd name="connsiteY3" fmla="*/ 42025 h 2014230"/>
              <a:gd name="connsiteX4" fmla="*/ 2817543 w 2977563"/>
              <a:gd name="connsiteY4" fmla="*/ 1356994 h 2014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7563" h="2014230">
                <a:moveTo>
                  <a:pt x="2977563" y="1437004"/>
                </a:moveTo>
                <a:cubicBezTo>
                  <a:pt x="1881235" y="1785619"/>
                  <a:pt x="784908" y="2134234"/>
                  <a:pt x="325803" y="1974214"/>
                </a:cubicBezTo>
                <a:cubicBezTo>
                  <a:pt x="-133302" y="1814194"/>
                  <a:pt x="-49485" y="798916"/>
                  <a:pt x="222933" y="476884"/>
                </a:cubicBezTo>
                <a:cubicBezTo>
                  <a:pt x="495351" y="154853"/>
                  <a:pt x="1527878" y="-104660"/>
                  <a:pt x="1960313" y="42025"/>
                </a:cubicBezTo>
                <a:cubicBezTo>
                  <a:pt x="2392748" y="188710"/>
                  <a:pt x="2725150" y="778826"/>
                  <a:pt x="2817543" y="1356994"/>
                </a:cubicBezTo>
              </a:path>
            </a:pathLst>
          </a:custGeom>
          <a:noFill/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Line Callout 2 6"/>
          <p:cNvSpPr/>
          <p:nvPr/>
        </p:nvSpPr>
        <p:spPr>
          <a:xfrm>
            <a:off x="7180326" y="2419226"/>
            <a:ext cx="1106424" cy="291356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491480"/>
              <a:gd name="adj6" fmla="val -2951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Loop</a:t>
            </a:r>
            <a:endParaRPr lang="en-GB" sz="1600" dirty="0"/>
          </a:p>
        </p:txBody>
      </p:sp>
      <p:sp>
        <p:nvSpPr>
          <p:cNvPr id="5" name="Oval 4"/>
          <p:cNvSpPr/>
          <p:nvPr/>
        </p:nvSpPr>
        <p:spPr>
          <a:xfrm>
            <a:off x="6228184" y="4293096"/>
            <a:ext cx="1282548" cy="1296144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Line Callout 2 7"/>
          <p:cNvSpPr/>
          <p:nvPr/>
        </p:nvSpPr>
        <p:spPr>
          <a:xfrm flipH="1">
            <a:off x="4572000" y="2564904"/>
            <a:ext cx="1102972" cy="469233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368039"/>
              <a:gd name="adj6" fmla="val -8733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Frame of reference</a:t>
            </a:r>
            <a:endParaRPr lang="en-GB" sz="16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/>
              <p14:cNvContentPartPr/>
              <p14:nvPr/>
            </p14:nvContentPartPr>
            <p14:xfrm>
              <a:off x="213840" y="699120"/>
              <a:ext cx="8294400" cy="580788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4840" y="689040"/>
                <a:ext cx="8314560" cy="5826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0514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Kinematics analysis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92514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b="1" dirty="0">
                <a:solidFill>
                  <a:srgbClr val="FF0000"/>
                </a:solidFill>
              </a:rPr>
              <a:t>Direct </a:t>
            </a:r>
            <a:r>
              <a:rPr lang="en-GB" b="1" dirty="0" smtClean="0">
                <a:solidFill>
                  <a:srgbClr val="FF0000"/>
                </a:solidFill>
              </a:rPr>
              <a:t>kinematics</a:t>
            </a:r>
          </a:p>
          <a:p>
            <a:r>
              <a:rPr lang="en-GB" dirty="0"/>
              <a:t>T</a:t>
            </a:r>
            <a:r>
              <a:rPr lang="en-GB" dirty="0" smtClean="0"/>
              <a:t>he </a:t>
            </a:r>
            <a:r>
              <a:rPr lang="en-GB" b="1" dirty="0"/>
              <a:t>independent variables are known</a:t>
            </a:r>
            <a:r>
              <a:rPr lang="en-GB" dirty="0"/>
              <a:t> (for example the angle of the </a:t>
            </a:r>
            <a:r>
              <a:rPr lang="en-GB" dirty="0" smtClean="0"/>
              <a:t>joints)</a:t>
            </a:r>
          </a:p>
          <a:p>
            <a:r>
              <a:rPr lang="en-GB" dirty="0"/>
              <a:t>T</a:t>
            </a:r>
            <a:r>
              <a:rPr lang="en-GB" dirty="0" smtClean="0"/>
              <a:t>he </a:t>
            </a:r>
            <a:r>
              <a:rPr lang="en-GB" dirty="0"/>
              <a:t>aim is to </a:t>
            </a:r>
            <a:r>
              <a:rPr lang="en-GB" b="1" dirty="0"/>
              <a:t>calculate the geometrical configuration </a:t>
            </a:r>
            <a:r>
              <a:rPr lang="en-GB" dirty="0"/>
              <a:t>of </a:t>
            </a:r>
            <a:r>
              <a:rPr lang="en-GB" dirty="0" smtClean="0"/>
              <a:t>the points of </a:t>
            </a:r>
            <a:r>
              <a:rPr lang="en-GB" dirty="0"/>
              <a:t>the </a:t>
            </a:r>
            <a:r>
              <a:rPr lang="en-GB" dirty="0" smtClean="0"/>
              <a:t>mechanism.</a:t>
            </a:r>
          </a:p>
          <a:p>
            <a:pPr marL="457200" lvl="1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b="1" dirty="0" smtClean="0">
                <a:solidFill>
                  <a:srgbClr val="00B0F0"/>
                </a:solidFill>
              </a:rPr>
              <a:t>Inverse kinematics</a:t>
            </a:r>
          </a:p>
          <a:p>
            <a:r>
              <a:rPr lang="en-GB" dirty="0" smtClean="0"/>
              <a:t>The </a:t>
            </a:r>
            <a:r>
              <a:rPr lang="en-GB" b="1" dirty="0" smtClean="0"/>
              <a:t>geometrical </a:t>
            </a:r>
            <a:r>
              <a:rPr lang="en-GB" b="1" dirty="0"/>
              <a:t>configuration </a:t>
            </a:r>
            <a:r>
              <a:rPr lang="en-GB" dirty="0"/>
              <a:t>of the </a:t>
            </a:r>
            <a:r>
              <a:rPr lang="en-GB" dirty="0" smtClean="0"/>
              <a:t>points is </a:t>
            </a:r>
            <a:r>
              <a:rPr lang="en-GB" b="1" dirty="0" smtClean="0"/>
              <a:t>known</a:t>
            </a:r>
          </a:p>
          <a:p>
            <a:r>
              <a:rPr lang="en-GB" dirty="0"/>
              <a:t>T</a:t>
            </a:r>
            <a:r>
              <a:rPr lang="en-GB" dirty="0" smtClean="0"/>
              <a:t>he </a:t>
            </a:r>
            <a:r>
              <a:rPr lang="en-GB" dirty="0"/>
              <a:t>aim is to calculate how the </a:t>
            </a:r>
            <a:r>
              <a:rPr lang="en-GB" b="1" dirty="0"/>
              <a:t>independent variables </a:t>
            </a:r>
            <a:r>
              <a:rPr lang="en-GB" dirty="0"/>
              <a:t>are configured.</a:t>
            </a:r>
          </a:p>
        </p:txBody>
      </p:sp>
      <p:pic>
        <p:nvPicPr>
          <p:cNvPr id="4" name="Picture 3" descr="C:\Users\almo\Google Drive\Didattica\Corso PN\robotics_dir_inv_kin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5211316" y="4365104"/>
            <a:ext cx="3105100" cy="2315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:\Users\almo\Google Drive\Didattica\Corso PN\robotics_dir_inv_kin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5323304" y="1844824"/>
            <a:ext cx="3105100" cy="231562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Freeform 5"/>
          <p:cNvSpPr/>
          <p:nvPr/>
        </p:nvSpPr>
        <p:spPr>
          <a:xfrm>
            <a:off x="7133568" y="2548900"/>
            <a:ext cx="465813" cy="589461"/>
          </a:xfrm>
          <a:custGeom>
            <a:avLst/>
            <a:gdLst>
              <a:gd name="connsiteX0" fmla="*/ 0 w 2769326"/>
              <a:gd name="connsiteY0" fmla="*/ 40223 h 458235"/>
              <a:gd name="connsiteX1" fmla="*/ 1123406 w 2769326"/>
              <a:gd name="connsiteY1" fmla="*/ 40223 h 458235"/>
              <a:gd name="connsiteX2" fmla="*/ 2769326 w 2769326"/>
              <a:gd name="connsiteY2" fmla="*/ 458235 h 458235"/>
              <a:gd name="connsiteX0" fmla="*/ 0 w 2769326"/>
              <a:gd name="connsiteY0" fmla="*/ 21113 h 439125"/>
              <a:gd name="connsiteX1" fmla="*/ 1123406 w 2769326"/>
              <a:gd name="connsiteY1" fmla="*/ 21113 h 439125"/>
              <a:gd name="connsiteX2" fmla="*/ 2011680 w 2769326"/>
              <a:gd name="connsiteY2" fmla="*/ 34176 h 439125"/>
              <a:gd name="connsiteX3" fmla="*/ 2769326 w 2769326"/>
              <a:gd name="connsiteY3" fmla="*/ 439125 h 439125"/>
              <a:gd name="connsiteX0" fmla="*/ 0 w 2769326"/>
              <a:gd name="connsiteY0" fmla="*/ 40223 h 458235"/>
              <a:gd name="connsiteX1" fmla="*/ 1123406 w 2769326"/>
              <a:gd name="connsiteY1" fmla="*/ 40223 h 458235"/>
              <a:gd name="connsiteX2" fmla="*/ 2769326 w 2769326"/>
              <a:gd name="connsiteY2" fmla="*/ 458235 h 458235"/>
              <a:gd name="connsiteX0" fmla="*/ 0 w 2769326"/>
              <a:gd name="connsiteY0" fmla="*/ 0 h 418012"/>
              <a:gd name="connsiteX1" fmla="*/ 2769326 w 2769326"/>
              <a:gd name="connsiteY1" fmla="*/ 418012 h 418012"/>
              <a:gd name="connsiteX0" fmla="*/ 0 w 2769326"/>
              <a:gd name="connsiteY0" fmla="*/ 0 h 418012"/>
              <a:gd name="connsiteX1" fmla="*/ 2769326 w 2769326"/>
              <a:gd name="connsiteY1" fmla="*/ 418012 h 418012"/>
              <a:gd name="connsiteX0" fmla="*/ 0 w 2769326"/>
              <a:gd name="connsiteY0" fmla="*/ 0 h 418012"/>
              <a:gd name="connsiteX1" fmla="*/ 2769326 w 2769326"/>
              <a:gd name="connsiteY1" fmla="*/ 418012 h 418012"/>
              <a:gd name="connsiteX0" fmla="*/ 0 w 2769326"/>
              <a:gd name="connsiteY0" fmla="*/ 83 h 418095"/>
              <a:gd name="connsiteX1" fmla="*/ 2769326 w 2769326"/>
              <a:gd name="connsiteY1" fmla="*/ 418095 h 418095"/>
              <a:gd name="connsiteX0" fmla="*/ 0 w 1502228"/>
              <a:gd name="connsiteY0" fmla="*/ 32684 h 163313"/>
              <a:gd name="connsiteX1" fmla="*/ 1502228 w 1502228"/>
              <a:gd name="connsiteY1" fmla="*/ 163313 h 163313"/>
              <a:gd name="connsiteX0" fmla="*/ 0 w 1502228"/>
              <a:gd name="connsiteY0" fmla="*/ 512 h 131141"/>
              <a:gd name="connsiteX1" fmla="*/ 1502228 w 1502228"/>
              <a:gd name="connsiteY1" fmla="*/ 131141 h 131141"/>
              <a:gd name="connsiteX0" fmla="*/ 0 w 1502228"/>
              <a:gd name="connsiteY0" fmla="*/ 512 h 131141"/>
              <a:gd name="connsiteX1" fmla="*/ 1502228 w 1502228"/>
              <a:gd name="connsiteY1" fmla="*/ 131141 h 131141"/>
              <a:gd name="connsiteX0" fmla="*/ 0 w 1162594"/>
              <a:gd name="connsiteY0" fmla="*/ 512 h 131141"/>
              <a:gd name="connsiteX1" fmla="*/ 1162594 w 1162594"/>
              <a:gd name="connsiteY1" fmla="*/ 131141 h 131141"/>
              <a:gd name="connsiteX0" fmla="*/ 0 w 1162594"/>
              <a:gd name="connsiteY0" fmla="*/ 0 h 130629"/>
              <a:gd name="connsiteX1" fmla="*/ 1162594 w 1162594"/>
              <a:gd name="connsiteY1" fmla="*/ 130629 h 130629"/>
              <a:gd name="connsiteX0" fmla="*/ 0 w 1162594"/>
              <a:gd name="connsiteY0" fmla="*/ 511 h 131140"/>
              <a:gd name="connsiteX1" fmla="*/ 1162594 w 1162594"/>
              <a:gd name="connsiteY1" fmla="*/ 131140 h 131140"/>
              <a:gd name="connsiteX0" fmla="*/ 0 w 1162594"/>
              <a:gd name="connsiteY0" fmla="*/ 157863 h 288492"/>
              <a:gd name="connsiteX1" fmla="*/ 535577 w 1162594"/>
              <a:gd name="connsiteY1" fmla="*/ 1110 h 288492"/>
              <a:gd name="connsiteX2" fmla="*/ 1162594 w 1162594"/>
              <a:gd name="connsiteY2" fmla="*/ 288492 h 288492"/>
              <a:gd name="connsiteX0" fmla="*/ 0 w 1162594"/>
              <a:gd name="connsiteY0" fmla="*/ 0 h 130629"/>
              <a:gd name="connsiteX1" fmla="*/ 1162594 w 1162594"/>
              <a:gd name="connsiteY1" fmla="*/ 130629 h 130629"/>
              <a:gd name="connsiteX0" fmla="*/ 0 w 1162594"/>
              <a:gd name="connsiteY0" fmla="*/ 0 h 130629"/>
              <a:gd name="connsiteX1" fmla="*/ 1162594 w 1162594"/>
              <a:gd name="connsiteY1" fmla="*/ 130629 h 130629"/>
              <a:gd name="connsiteX0" fmla="*/ 0 w 1123405"/>
              <a:gd name="connsiteY0" fmla="*/ 0 h 130629"/>
              <a:gd name="connsiteX1" fmla="*/ 1123405 w 1123405"/>
              <a:gd name="connsiteY1" fmla="*/ 130629 h 130629"/>
              <a:gd name="connsiteX0" fmla="*/ 0 w 1123405"/>
              <a:gd name="connsiteY0" fmla="*/ 418 h 131047"/>
              <a:gd name="connsiteX1" fmla="*/ 1123405 w 1123405"/>
              <a:gd name="connsiteY1" fmla="*/ 131047 h 131047"/>
              <a:gd name="connsiteX0" fmla="*/ 0 w 3004457"/>
              <a:gd name="connsiteY0" fmla="*/ 572313 h 572332"/>
              <a:gd name="connsiteX1" fmla="*/ 3004457 w 3004457"/>
              <a:gd name="connsiteY1" fmla="*/ 23673 h 572332"/>
              <a:gd name="connsiteX0" fmla="*/ 0 w 3004457"/>
              <a:gd name="connsiteY0" fmla="*/ 770410 h 770421"/>
              <a:gd name="connsiteX1" fmla="*/ 3004457 w 3004457"/>
              <a:gd name="connsiteY1" fmla="*/ 221770 h 770421"/>
              <a:gd name="connsiteX0" fmla="*/ 0 w 3004457"/>
              <a:gd name="connsiteY0" fmla="*/ 770410 h 770421"/>
              <a:gd name="connsiteX1" fmla="*/ 3004457 w 3004457"/>
              <a:gd name="connsiteY1" fmla="*/ 221770 h 770421"/>
              <a:gd name="connsiteX0" fmla="*/ 0 w 2677885"/>
              <a:gd name="connsiteY0" fmla="*/ 770410 h 770421"/>
              <a:gd name="connsiteX1" fmla="*/ 2677885 w 2677885"/>
              <a:gd name="connsiteY1" fmla="*/ 221770 h 770421"/>
              <a:gd name="connsiteX0" fmla="*/ 0 w 1371600"/>
              <a:gd name="connsiteY0" fmla="*/ 27484 h 536935"/>
              <a:gd name="connsiteX1" fmla="*/ 1371600 w 1371600"/>
              <a:gd name="connsiteY1" fmla="*/ 536935 h 536935"/>
              <a:gd name="connsiteX0" fmla="*/ 0 w 1371600"/>
              <a:gd name="connsiteY0" fmla="*/ 0 h 509451"/>
              <a:gd name="connsiteX1" fmla="*/ 1371600 w 1371600"/>
              <a:gd name="connsiteY1" fmla="*/ 509451 h 509451"/>
              <a:gd name="connsiteX0" fmla="*/ 0 w 1371600"/>
              <a:gd name="connsiteY0" fmla="*/ 0 h 509451"/>
              <a:gd name="connsiteX1" fmla="*/ 1371600 w 1371600"/>
              <a:gd name="connsiteY1" fmla="*/ 509451 h 509451"/>
              <a:gd name="connsiteX0" fmla="*/ 445954 w 583621"/>
              <a:gd name="connsiteY0" fmla="*/ 232715 h 232748"/>
              <a:gd name="connsiteX1" fmla="*/ 57334 w 583621"/>
              <a:gd name="connsiteY1" fmla="*/ 102086 h 232748"/>
              <a:gd name="connsiteX0" fmla="*/ 3049387 w 3101472"/>
              <a:gd name="connsiteY0" fmla="*/ 0 h 829491"/>
              <a:gd name="connsiteX1" fmla="*/ 20437 w 3101472"/>
              <a:gd name="connsiteY1" fmla="*/ 829491 h 829491"/>
              <a:gd name="connsiteX0" fmla="*/ 3028950 w 3108087"/>
              <a:gd name="connsiteY0" fmla="*/ 0 h 829491"/>
              <a:gd name="connsiteX1" fmla="*/ 0 w 3108087"/>
              <a:gd name="connsiteY1" fmla="*/ 829491 h 829491"/>
              <a:gd name="connsiteX0" fmla="*/ 3028950 w 3028950"/>
              <a:gd name="connsiteY0" fmla="*/ 0 h 829491"/>
              <a:gd name="connsiteX1" fmla="*/ 0 w 3028950"/>
              <a:gd name="connsiteY1" fmla="*/ 829491 h 829491"/>
              <a:gd name="connsiteX0" fmla="*/ 3520440 w 3520440"/>
              <a:gd name="connsiteY0" fmla="*/ 0 h 989511"/>
              <a:gd name="connsiteX1" fmla="*/ 0 w 3520440"/>
              <a:gd name="connsiteY1" fmla="*/ 989511 h 989511"/>
              <a:gd name="connsiteX0" fmla="*/ 3520440 w 3520440"/>
              <a:gd name="connsiteY0" fmla="*/ 0 h 989511"/>
              <a:gd name="connsiteX1" fmla="*/ 0 w 3520440"/>
              <a:gd name="connsiteY1" fmla="*/ 989511 h 989511"/>
              <a:gd name="connsiteX0" fmla="*/ 3394710 w 3394710"/>
              <a:gd name="connsiteY0" fmla="*/ 0 h 989511"/>
              <a:gd name="connsiteX1" fmla="*/ 0 w 3394710"/>
              <a:gd name="connsiteY1" fmla="*/ 989511 h 989511"/>
              <a:gd name="connsiteX0" fmla="*/ 8484 w 802428"/>
              <a:gd name="connsiteY0" fmla="*/ 0 h 589461"/>
              <a:gd name="connsiteX1" fmla="*/ 385674 w 802428"/>
              <a:gd name="connsiteY1" fmla="*/ 589461 h 589461"/>
              <a:gd name="connsiteX0" fmla="*/ 88623 w 465813"/>
              <a:gd name="connsiteY0" fmla="*/ 0 h 589461"/>
              <a:gd name="connsiteX1" fmla="*/ 465813 w 465813"/>
              <a:gd name="connsiteY1" fmla="*/ 589461 h 589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5813" h="589461">
                <a:moveTo>
                  <a:pt x="88623" y="0"/>
                </a:moveTo>
                <a:cubicBezTo>
                  <a:pt x="-52892" y="370114"/>
                  <a:pt x="-86636" y="560616"/>
                  <a:pt x="465813" y="589461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 6"/>
          <p:cNvSpPr/>
          <p:nvPr/>
        </p:nvSpPr>
        <p:spPr>
          <a:xfrm>
            <a:off x="6554331" y="3106312"/>
            <a:ext cx="969997" cy="175201"/>
          </a:xfrm>
          <a:custGeom>
            <a:avLst/>
            <a:gdLst>
              <a:gd name="connsiteX0" fmla="*/ 0 w 2769326"/>
              <a:gd name="connsiteY0" fmla="*/ 40223 h 458235"/>
              <a:gd name="connsiteX1" fmla="*/ 1123406 w 2769326"/>
              <a:gd name="connsiteY1" fmla="*/ 40223 h 458235"/>
              <a:gd name="connsiteX2" fmla="*/ 2769326 w 2769326"/>
              <a:gd name="connsiteY2" fmla="*/ 458235 h 458235"/>
              <a:gd name="connsiteX0" fmla="*/ 0 w 2769326"/>
              <a:gd name="connsiteY0" fmla="*/ 21113 h 439125"/>
              <a:gd name="connsiteX1" fmla="*/ 1123406 w 2769326"/>
              <a:gd name="connsiteY1" fmla="*/ 21113 h 439125"/>
              <a:gd name="connsiteX2" fmla="*/ 2011680 w 2769326"/>
              <a:gd name="connsiteY2" fmla="*/ 34176 h 439125"/>
              <a:gd name="connsiteX3" fmla="*/ 2769326 w 2769326"/>
              <a:gd name="connsiteY3" fmla="*/ 439125 h 439125"/>
              <a:gd name="connsiteX0" fmla="*/ 0 w 2769326"/>
              <a:gd name="connsiteY0" fmla="*/ 40223 h 458235"/>
              <a:gd name="connsiteX1" fmla="*/ 1123406 w 2769326"/>
              <a:gd name="connsiteY1" fmla="*/ 40223 h 458235"/>
              <a:gd name="connsiteX2" fmla="*/ 2769326 w 2769326"/>
              <a:gd name="connsiteY2" fmla="*/ 458235 h 458235"/>
              <a:gd name="connsiteX0" fmla="*/ 0 w 2769326"/>
              <a:gd name="connsiteY0" fmla="*/ 0 h 418012"/>
              <a:gd name="connsiteX1" fmla="*/ 2769326 w 2769326"/>
              <a:gd name="connsiteY1" fmla="*/ 418012 h 418012"/>
              <a:gd name="connsiteX0" fmla="*/ 0 w 2769326"/>
              <a:gd name="connsiteY0" fmla="*/ 0 h 418012"/>
              <a:gd name="connsiteX1" fmla="*/ 2769326 w 2769326"/>
              <a:gd name="connsiteY1" fmla="*/ 418012 h 418012"/>
              <a:gd name="connsiteX0" fmla="*/ 0 w 2769326"/>
              <a:gd name="connsiteY0" fmla="*/ 0 h 418012"/>
              <a:gd name="connsiteX1" fmla="*/ 2769326 w 2769326"/>
              <a:gd name="connsiteY1" fmla="*/ 418012 h 418012"/>
              <a:gd name="connsiteX0" fmla="*/ 0 w 2769326"/>
              <a:gd name="connsiteY0" fmla="*/ 83 h 418095"/>
              <a:gd name="connsiteX1" fmla="*/ 2769326 w 2769326"/>
              <a:gd name="connsiteY1" fmla="*/ 418095 h 418095"/>
              <a:gd name="connsiteX0" fmla="*/ 0 w 1502228"/>
              <a:gd name="connsiteY0" fmla="*/ 32684 h 163313"/>
              <a:gd name="connsiteX1" fmla="*/ 1502228 w 1502228"/>
              <a:gd name="connsiteY1" fmla="*/ 163313 h 163313"/>
              <a:gd name="connsiteX0" fmla="*/ 0 w 1502228"/>
              <a:gd name="connsiteY0" fmla="*/ 512 h 131141"/>
              <a:gd name="connsiteX1" fmla="*/ 1502228 w 1502228"/>
              <a:gd name="connsiteY1" fmla="*/ 131141 h 131141"/>
              <a:gd name="connsiteX0" fmla="*/ 0 w 1502228"/>
              <a:gd name="connsiteY0" fmla="*/ 512 h 131141"/>
              <a:gd name="connsiteX1" fmla="*/ 1502228 w 1502228"/>
              <a:gd name="connsiteY1" fmla="*/ 131141 h 131141"/>
              <a:gd name="connsiteX0" fmla="*/ 0 w 1162594"/>
              <a:gd name="connsiteY0" fmla="*/ 512 h 131141"/>
              <a:gd name="connsiteX1" fmla="*/ 1162594 w 1162594"/>
              <a:gd name="connsiteY1" fmla="*/ 131141 h 131141"/>
              <a:gd name="connsiteX0" fmla="*/ 0 w 1162594"/>
              <a:gd name="connsiteY0" fmla="*/ 0 h 130629"/>
              <a:gd name="connsiteX1" fmla="*/ 1162594 w 1162594"/>
              <a:gd name="connsiteY1" fmla="*/ 130629 h 130629"/>
              <a:gd name="connsiteX0" fmla="*/ 0 w 1162594"/>
              <a:gd name="connsiteY0" fmla="*/ 511 h 131140"/>
              <a:gd name="connsiteX1" fmla="*/ 1162594 w 1162594"/>
              <a:gd name="connsiteY1" fmla="*/ 131140 h 131140"/>
              <a:gd name="connsiteX0" fmla="*/ 0 w 1162594"/>
              <a:gd name="connsiteY0" fmla="*/ 157863 h 288492"/>
              <a:gd name="connsiteX1" fmla="*/ 535577 w 1162594"/>
              <a:gd name="connsiteY1" fmla="*/ 1110 h 288492"/>
              <a:gd name="connsiteX2" fmla="*/ 1162594 w 1162594"/>
              <a:gd name="connsiteY2" fmla="*/ 288492 h 288492"/>
              <a:gd name="connsiteX0" fmla="*/ 0 w 1162594"/>
              <a:gd name="connsiteY0" fmla="*/ 0 h 130629"/>
              <a:gd name="connsiteX1" fmla="*/ 1162594 w 1162594"/>
              <a:gd name="connsiteY1" fmla="*/ 130629 h 130629"/>
              <a:gd name="connsiteX0" fmla="*/ 0 w 1162594"/>
              <a:gd name="connsiteY0" fmla="*/ 0 h 130629"/>
              <a:gd name="connsiteX1" fmla="*/ 1162594 w 1162594"/>
              <a:gd name="connsiteY1" fmla="*/ 130629 h 130629"/>
              <a:gd name="connsiteX0" fmla="*/ 0 w 1123405"/>
              <a:gd name="connsiteY0" fmla="*/ 0 h 130629"/>
              <a:gd name="connsiteX1" fmla="*/ 1123405 w 1123405"/>
              <a:gd name="connsiteY1" fmla="*/ 130629 h 130629"/>
              <a:gd name="connsiteX0" fmla="*/ 0 w 1123405"/>
              <a:gd name="connsiteY0" fmla="*/ 418 h 131047"/>
              <a:gd name="connsiteX1" fmla="*/ 1123405 w 1123405"/>
              <a:gd name="connsiteY1" fmla="*/ 131047 h 131047"/>
              <a:gd name="connsiteX0" fmla="*/ 0 w 3004457"/>
              <a:gd name="connsiteY0" fmla="*/ 572313 h 572332"/>
              <a:gd name="connsiteX1" fmla="*/ 3004457 w 3004457"/>
              <a:gd name="connsiteY1" fmla="*/ 23673 h 572332"/>
              <a:gd name="connsiteX0" fmla="*/ 0 w 3004457"/>
              <a:gd name="connsiteY0" fmla="*/ 770410 h 770421"/>
              <a:gd name="connsiteX1" fmla="*/ 3004457 w 3004457"/>
              <a:gd name="connsiteY1" fmla="*/ 221770 h 770421"/>
              <a:gd name="connsiteX0" fmla="*/ 0 w 3004457"/>
              <a:gd name="connsiteY0" fmla="*/ 770410 h 770421"/>
              <a:gd name="connsiteX1" fmla="*/ 3004457 w 3004457"/>
              <a:gd name="connsiteY1" fmla="*/ 221770 h 770421"/>
              <a:gd name="connsiteX0" fmla="*/ 0 w 2677885"/>
              <a:gd name="connsiteY0" fmla="*/ 770410 h 770421"/>
              <a:gd name="connsiteX1" fmla="*/ 2677885 w 2677885"/>
              <a:gd name="connsiteY1" fmla="*/ 221770 h 770421"/>
              <a:gd name="connsiteX0" fmla="*/ 0 w 1371600"/>
              <a:gd name="connsiteY0" fmla="*/ 27484 h 536935"/>
              <a:gd name="connsiteX1" fmla="*/ 1371600 w 1371600"/>
              <a:gd name="connsiteY1" fmla="*/ 536935 h 536935"/>
              <a:gd name="connsiteX0" fmla="*/ 0 w 1371600"/>
              <a:gd name="connsiteY0" fmla="*/ 0 h 509451"/>
              <a:gd name="connsiteX1" fmla="*/ 1371600 w 1371600"/>
              <a:gd name="connsiteY1" fmla="*/ 509451 h 509451"/>
              <a:gd name="connsiteX0" fmla="*/ 0 w 1371600"/>
              <a:gd name="connsiteY0" fmla="*/ 0 h 509451"/>
              <a:gd name="connsiteX1" fmla="*/ 1371600 w 1371600"/>
              <a:gd name="connsiteY1" fmla="*/ 509451 h 509451"/>
              <a:gd name="connsiteX0" fmla="*/ 445954 w 583621"/>
              <a:gd name="connsiteY0" fmla="*/ 232715 h 232748"/>
              <a:gd name="connsiteX1" fmla="*/ 57334 w 583621"/>
              <a:gd name="connsiteY1" fmla="*/ 102086 h 232748"/>
              <a:gd name="connsiteX0" fmla="*/ 3049387 w 3101472"/>
              <a:gd name="connsiteY0" fmla="*/ 0 h 829491"/>
              <a:gd name="connsiteX1" fmla="*/ 20437 w 3101472"/>
              <a:gd name="connsiteY1" fmla="*/ 829491 h 829491"/>
              <a:gd name="connsiteX0" fmla="*/ 3028950 w 3108087"/>
              <a:gd name="connsiteY0" fmla="*/ 0 h 829491"/>
              <a:gd name="connsiteX1" fmla="*/ 0 w 3108087"/>
              <a:gd name="connsiteY1" fmla="*/ 829491 h 829491"/>
              <a:gd name="connsiteX0" fmla="*/ 3028950 w 3028950"/>
              <a:gd name="connsiteY0" fmla="*/ 0 h 829491"/>
              <a:gd name="connsiteX1" fmla="*/ 0 w 3028950"/>
              <a:gd name="connsiteY1" fmla="*/ 829491 h 829491"/>
              <a:gd name="connsiteX0" fmla="*/ 3520440 w 3520440"/>
              <a:gd name="connsiteY0" fmla="*/ 0 h 989511"/>
              <a:gd name="connsiteX1" fmla="*/ 0 w 3520440"/>
              <a:gd name="connsiteY1" fmla="*/ 989511 h 989511"/>
              <a:gd name="connsiteX0" fmla="*/ 3520440 w 3520440"/>
              <a:gd name="connsiteY0" fmla="*/ 0 h 989511"/>
              <a:gd name="connsiteX1" fmla="*/ 0 w 3520440"/>
              <a:gd name="connsiteY1" fmla="*/ 989511 h 989511"/>
              <a:gd name="connsiteX0" fmla="*/ 3394710 w 3394710"/>
              <a:gd name="connsiteY0" fmla="*/ 0 h 989511"/>
              <a:gd name="connsiteX1" fmla="*/ 0 w 3394710"/>
              <a:gd name="connsiteY1" fmla="*/ 989511 h 989511"/>
              <a:gd name="connsiteX0" fmla="*/ 8484 w 802428"/>
              <a:gd name="connsiteY0" fmla="*/ 0 h 589461"/>
              <a:gd name="connsiteX1" fmla="*/ 385674 w 802428"/>
              <a:gd name="connsiteY1" fmla="*/ 589461 h 589461"/>
              <a:gd name="connsiteX0" fmla="*/ 88623 w 465813"/>
              <a:gd name="connsiteY0" fmla="*/ 0 h 589461"/>
              <a:gd name="connsiteX1" fmla="*/ 465813 w 465813"/>
              <a:gd name="connsiteY1" fmla="*/ 589461 h 589461"/>
              <a:gd name="connsiteX0" fmla="*/ 39768 w 691278"/>
              <a:gd name="connsiteY0" fmla="*/ 0 h 207501"/>
              <a:gd name="connsiteX1" fmla="*/ 691278 w 691278"/>
              <a:gd name="connsiteY1" fmla="*/ 155121 h 207501"/>
              <a:gd name="connsiteX0" fmla="*/ 18534 w 1127244"/>
              <a:gd name="connsiteY0" fmla="*/ 131773 h 263631"/>
              <a:gd name="connsiteX1" fmla="*/ 1127244 w 1127244"/>
              <a:gd name="connsiteY1" fmla="*/ 1144 h 263631"/>
              <a:gd name="connsiteX0" fmla="*/ 0 w 1108710"/>
              <a:gd name="connsiteY0" fmla="*/ 161933 h 161933"/>
              <a:gd name="connsiteX1" fmla="*/ 1108710 w 1108710"/>
              <a:gd name="connsiteY1" fmla="*/ 31304 h 161933"/>
              <a:gd name="connsiteX0" fmla="*/ 0 w 1051560"/>
              <a:gd name="connsiteY0" fmla="*/ 161933 h 161933"/>
              <a:gd name="connsiteX1" fmla="*/ 1051560 w 1051560"/>
              <a:gd name="connsiteY1" fmla="*/ 31304 h 161933"/>
              <a:gd name="connsiteX0" fmla="*/ 0 w 1051560"/>
              <a:gd name="connsiteY0" fmla="*/ 175201 h 175201"/>
              <a:gd name="connsiteX1" fmla="*/ 1051560 w 1051560"/>
              <a:gd name="connsiteY1" fmla="*/ 23947 h 175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51560" h="175201">
                <a:moveTo>
                  <a:pt x="0" y="175201"/>
                </a:moveTo>
                <a:cubicBezTo>
                  <a:pt x="429985" y="-49045"/>
                  <a:pt x="499111" y="-4898"/>
                  <a:pt x="1051560" y="23947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/>
          <p:cNvSpPr/>
          <p:nvPr/>
        </p:nvSpPr>
        <p:spPr>
          <a:xfrm>
            <a:off x="7039329" y="5051628"/>
            <a:ext cx="465813" cy="589461"/>
          </a:xfrm>
          <a:custGeom>
            <a:avLst/>
            <a:gdLst>
              <a:gd name="connsiteX0" fmla="*/ 0 w 2769326"/>
              <a:gd name="connsiteY0" fmla="*/ 40223 h 458235"/>
              <a:gd name="connsiteX1" fmla="*/ 1123406 w 2769326"/>
              <a:gd name="connsiteY1" fmla="*/ 40223 h 458235"/>
              <a:gd name="connsiteX2" fmla="*/ 2769326 w 2769326"/>
              <a:gd name="connsiteY2" fmla="*/ 458235 h 458235"/>
              <a:gd name="connsiteX0" fmla="*/ 0 w 2769326"/>
              <a:gd name="connsiteY0" fmla="*/ 21113 h 439125"/>
              <a:gd name="connsiteX1" fmla="*/ 1123406 w 2769326"/>
              <a:gd name="connsiteY1" fmla="*/ 21113 h 439125"/>
              <a:gd name="connsiteX2" fmla="*/ 2011680 w 2769326"/>
              <a:gd name="connsiteY2" fmla="*/ 34176 h 439125"/>
              <a:gd name="connsiteX3" fmla="*/ 2769326 w 2769326"/>
              <a:gd name="connsiteY3" fmla="*/ 439125 h 439125"/>
              <a:gd name="connsiteX0" fmla="*/ 0 w 2769326"/>
              <a:gd name="connsiteY0" fmla="*/ 40223 h 458235"/>
              <a:gd name="connsiteX1" fmla="*/ 1123406 w 2769326"/>
              <a:gd name="connsiteY1" fmla="*/ 40223 h 458235"/>
              <a:gd name="connsiteX2" fmla="*/ 2769326 w 2769326"/>
              <a:gd name="connsiteY2" fmla="*/ 458235 h 458235"/>
              <a:gd name="connsiteX0" fmla="*/ 0 w 2769326"/>
              <a:gd name="connsiteY0" fmla="*/ 0 h 418012"/>
              <a:gd name="connsiteX1" fmla="*/ 2769326 w 2769326"/>
              <a:gd name="connsiteY1" fmla="*/ 418012 h 418012"/>
              <a:gd name="connsiteX0" fmla="*/ 0 w 2769326"/>
              <a:gd name="connsiteY0" fmla="*/ 0 h 418012"/>
              <a:gd name="connsiteX1" fmla="*/ 2769326 w 2769326"/>
              <a:gd name="connsiteY1" fmla="*/ 418012 h 418012"/>
              <a:gd name="connsiteX0" fmla="*/ 0 w 2769326"/>
              <a:gd name="connsiteY0" fmla="*/ 0 h 418012"/>
              <a:gd name="connsiteX1" fmla="*/ 2769326 w 2769326"/>
              <a:gd name="connsiteY1" fmla="*/ 418012 h 418012"/>
              <a:gd name="connsiteX0" fmla="*/ 0 w 2769326"/>
              <a:gd name="connsiteY0" fmla="*/ 83 h 418095"/>
              <a:gd name="connsiteX1" fmla="*/ 2769326 w 2769326"/>
              <a:gd name="connsiteY1" fmla="*/ 418095 h 418095"/>
              <a:gd name="connsiteX0" fmla="*/ 0 w 1502228"/>
              <a:gd name="connsiteY0" fmla="*/ 32684 h 163313"/>
              <a:gd name="connsiteX1" fmla="*/ 1502228 w 1502228"/>
              <a:gd name="connsiteY1" fmla="*/ 163313 h 163313"/>
              <a:gd name="connsiteX0" fmla="*/ 0 w 1502228"/>
              <a:gd name="connsiteY0" fmla="*/ 512 h 131141"/>
              <a:gd name="connsiteX1" fmla="*/ 1502228 w 1502228"/>
              <a:gd name="connsiteY1" fmla="*/ 131141 h 131141"/>
              <a:gd name="connsiteX0" fmla="*/ 0 w 1502228"/>
              <a:gd name="connsiteY0" fmla="*/ 512 h 131141"/>
              <a:gd name="connsiteX1" fmla="*/ 1502228 w 1502228"/>
              <a:gd name="connsiteY1" fmla="*/ 131141 h 131141"/>
              <a:gd name="connsiteX0" fmla="*/ 0 w 1162594"/>
              <a:gd name="connsiteY0" fmla="*/ 512 h 131141"/>
              <a:gd name="connsiteX1" fmla="*/ 1162594 w 1162594"/>
              <a:gd name="connsiteY1" fmla="*/ 131141 h 131141"/>
              <a:gd name="connsiteX0" fmla="*/ 0 w 1162594"/>
              <a:gd name="connsiteY0" fmla="*/ 0 h 130629"/>
              <a:gd name="connsiteX1" fmla="*/ 1162594 w 1162594"/>
              <a:gd name="connsiteY1" fmla="*/ 130629 h 130629"/>
              <a:gd name="connsiteX0" fmla="*/ 0 w 1162594"/>
              <a:gd name="connsiteY0" fmla="*/ 511 h 131140"/>
              <a:gd name="connsiteX1" fmla="*/ 1162594 w 1162594"/>
              <a:gd name="connsiteY1" fmla="*/ 131140 h 131140"/>
              <a:gd name="connsiteX0" fmla="*/ 0 w 1162594"/>
              <a:gd name="connsiteY0" fmla="*/ 157863 h 288492"/>
              <a:gd name="connsiteX1" fmla="*/ 535577 w 1162594"/>
              <a:gd name="connsiteY1" fmla="*/ 1110 h 288492"/>
              <a:gd name="connsiteX2" fmla="*/ 1162594 w 1162594"/>
              <a:gd name="connsiteY2" fmla="*/ 288492 h 288492"/>
              <a:gd name="connsiteX0" fmla="*/ 0 w 1162594"/>
              <a:gd name="connsiteY0" fmla="*/ 0 h 130629"/>
              <a:gd name="connsiteX1" fmla="*/ 1162594 w 1162594"/>
              <a:gd name="connsiteY1" fmla="*/ 130629 h 130629"/>
              <a:gd name="connsiteX0" fmla="*/ 0 w 1162594"/>
              <a:gd name="connsiteY0" fmla="*/ 0 h 130629"/>
              <a:gd name="connsiteX1" fmla="*/ 1162594 w 1162594"/>
              <a:gd name="connsiteY1" fmla="*/ 130629 h 130629"/>
              <a:gd name="connsiteX0" fmla="*/ 0 w 1123405"/>
              <a:gd name="connsiteY0" fmla="*/ 0 h 130629"/>
              <a:gd name="connsiteX1" fmla="*/ 1123405 w 1123405"/>
              <a:gd name="connsiteY1" fmla="*/ 130629 h 130629"/>
              <a:gd name="connsiteX0" fmla="*/ 0 w 1123405"/>
              <a:gd name="connsiteY0" fmla="*/ 418 h 131047"/>
              <a:gd name="connsiteX1" fmla="*/ 1123405 w 1123405"/>
              <a:gd name="connsiteY1" fmla="*/ 131047 h 131047"/>
              <a:gd name="connsiteX0" fmla="*/ 0 w 3004457"/>
              <a:gd name="connsiteY0" fmla="*/ 572313 h 572332"/>
              <a:gd name="connsiteX1" fmla="*/ 3004457 w 3004457"/>
              <a:gd name="connsiteY1" fmla="*/ 23673 h 572332"/>
              <a:gd name="connsiteX0" fmla="*/ 0 w 3004457"/>
              <a:gd name="connsiteY0" fmla="*/ 770410 h 770421"/>
              <a:gd name="connsiteX1" fmla="*/ 3004457 w 3004457"/>
              <a:gd name="connsiteY1" fmla="*/ 221770 h 770421"/>
              <a:gd name="connsiteX0" fmla="*/ 0 w 3004457"/>
              <a:gd name="connsiteY0" fmla="*/ 770410 h 770421"/>
              <a:gd name="connsiteX1" fmla="*/ 3004457 w 3004457"/>
              <a:gd name="connsiteY1" fmla="*/ 221770 h 770421"/>
              <a:gd name="connsiteX0" fmla="*/ 0 w 2677885"/>
              <a:gd name="connsiteY0" fmla="*/ 770410 h 770421"/>
              <a:gd name="connsiteX1" fmla="*/ 2677885 w 2677885"/>
              <a:gd name="connsiteY1" fmla="*/ 221770 h 770421"/>
              <a:gd name="connsiteX0" fmla="*/ 0 w 1371600"/>
              <a:gd name="connsiteY0" fmla="*/ 27484 h 536935"/>
              <a:gd name="connsiteX1" fmla="*/ 1371600 w 1371600"/>
              <a:gd name="connsiteY1" fmla="*/ 536935 h 536935"/>
              <a:gd name="connsiteX0" fmla="*/ 0 w 1371600"/>
              <a:gd name="connsiteY0" fmla="*/ 0 h 509451"/>
              <a:gd name="connsiteX1" fmla="*/ 1371600 w 1371600"/>
              <a:gd name="connsiteY1" fmla="*/ 509451 h 509451"/>
              <a:gd name="connsiteX0" fmla="*/ 0 w 1371600"/>
              <a:gd name="connsiteY0" fmla="*/ 0 h 509451"/>
              <a:gd name="connsiteX1" fmla="*/ 1371600 w 1371600"/>
              <a:gd name="connsiteY1" fmla="*/ 509451 h 509451"/>
              <a:gd name="connsiteX0" fmla="*/ 445954 w 583621"/>
              <a:gd name="connsiteY0" fmla="*/ 232715 h 232748"/>
              <a:gd name="connsiteX1" fmla="*/ 57334 w 583621"/>
              <a:gd name="connsiteY1" fmla="*/ 102086 h 232748"/>
              <a:gd name="connsiteX0" fmla="*/ 3049387 w 3101472"/>
              <a:gd name="connsiteY0" fmla="*/ 0 h 829491"/>
              <a:gd name="connsiteX1" fmla="*/ 20437 w 3101472"/>
              <a:gd name="connsiteY1" fmla="*/ 829491 h 829491"/>
              <a:gd name="connsiteX0" fmla="*/ 3028950 w 3108087"/>
              <a:gd name="connsiteY0" fmla="*/ 0 h 829491"/>
              <a:gd name="connsiteX1" fmla="*/ 0 w 3108087"/>
              <a:gd name="connsiteY1" fmla="*/ 829491 h 829491"/>
              <a:gd name="connsiteX0" fmla="*/ 3028950 w 3028950"/>
              <a:gd name="connsiteY0" fmla="*/ 0 h 829491"/>
              <a:gd name="connsiteX1" fmla="*/ 0 w 3028950"/>
              <a:gd name="connsiteY1" fmla="*/ 829491 h 829491"/>
              <a:gd name="connsiteX0" fmla="*/ 3520440 w 3520440"/>
              <a:gd name="connsiteY0" fmla="*/ 0 h 989511"/>
              <a:gd name="connsiteX1" fmla="*/ 0 w 3520440"/>
              <a:gd name="connsiteY1" fmla="*/ 989511 h 989511"/>
              <a:gd name="connsiteX0" fmla="*/ 3520440 w 3520440"/>
              <a:gd name="connsiteY0" fmla="*/ 0 h 989511"/>
              <a:gd name="connsiteX1" fmla="*/ 0 w 3520440"/>
              <a:gd name="connsiteY1" fmla="*/ 989511 h 989511"/>
              <a:gd name="connsiteX0" fmla="*/ 3394710 w 3394710"/>
              <a:gd name="connsiteY0" fmla="*/ 0 h 989511"/>
              <a:gd name="connsiteX1" fmla="*/ 0 w 3394710"/>
              <a:gd name="connsiteY1" fmla="*/ 989511 h 989511"/>
              <a:gd name="connsiteX0" fmla="*/ 8484 w 802428"/>
              <a:gd name="connsiteY0" fmla="*/ 0 h 589461"/>
              <a:gd name="connsiteX1" fmla="*/ 385674 w 802428"/>
              <a:gd name="connsiteY1" fmla="*/ 589461 h 589461"/>
              <a:gd name="connsiteX0" fmla="*/ 88623 w 465813"/>
              <a:gd name="connsiteY0" fmla="*/ 0 h 589461"/>
              <a:gd name="connsiteX1" fmla="*/ 465813 w 465813"/>
              <a:gd name="connsiteY1" fmla="*/ 589461 h 589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5813" h="589461">
                <a:moveTo>
                  <a:pt x="88623" y="0"/>
                </a:moveTo>
                <a:cubicBezTo>
                  <a:pt x="-52892" y="370114"/>
                  <a:pt x="-86636" y="560616"/>
                  <a:pt x="465813" y="589461"/>
                </a:cubicBezTo>
              </a:path>
            </a:pathLst>
          </a:custGeom>
          <a:noFill/>
          <a:ln>
            <a:solidFill>
              <a:srgbClr val="00B0F0"/>
            </a:solidFill>
            <a:headEnd type="triangle" w="lg" len="lg"/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 8"/>
          <p:cNvSpPr/>
          <p:nvPr/>
        </p:nvSpPr>
        <p:spPr>
          <a:xfrm>
            <a:off x="6460092" y="5609040"/>
            <a:ext cx="969997" cy="175201"/>
          </a:xfrm>
          <a:custGeom>
            <a:avLst/>
            <a:gdLst>
              <a:gd name="connsiteX0" fmla="*/ 0 w 2769326"/>
              <a:gd name="connsiteY0" fmla="*/ 40223 h 458235"/>
              <a:gd name="connsiteX1" fmla="*/ 1123406 w 2769326"/>
              <a:gd name="connsiteY1" fmla="*/ 40223 h 458235"/>
              <a:gd name="connsiteX2" fmla="*/ 2769326 w 2769326"/>
              <a:gd name="connsiteY2" fmla="*/ 458235 h 458235"/>
              <a:gd name="connsiteX0" fmla="*/ 0 w 2769326"/>
              <a:gd name="connsiteY0" fmla="*/ 21113 h 439125"/>
              <a:gd name="connsiteX1" fmla="*/ 1123406 w 2769326"/>
              <a:gd name="connsiteY1" fmla="*/ 21113 h 439125"/>
              <a:gd name="connsiteX2" fmla="*/ 2011680 w 2769326"/>
              <a:gd name="connsiteY2" fmla="*/ 34176 h 439125"/>
              <a:gd name="connsiteX3" fmla="*/ 2769326 w 2769326"/>
              <a:gd name="connsiteY3" fmla="*/ 439125 h 439125"/>
              <a:gd name="connsiteX0" fmla="*/ 0 w 2769326"/>
              <a:gd name="connsiteY0" fmla="*/ 40223 h 458235"/>
              <a:gd name="connsiteX1" fmla="*/ 1123406 w 2769326"/>
              <a:gd name="connsiteY1" fmla="*/ 40223 h 458235"/>
              <a:gd name="connsiteX2" fmla="*/ 2769326 w 2769326"/>
              <a:gd name="connsiteY2" fmla="*/ 458235 h 458235"/>
              <a:gd name="connsiteX0" fmla="*/ 0 w 2769326"/>
              <a:gd name="connsiteY0" fmla="*/ 0 h 418012"/>
              <a:gd name="connsiteX1" fmla="*/ 2769326 w 2769326"/>
              <a:gd name="connsiteY1" fmla="*/ 418012 h 418012"/>
              <a:gd name="connsiteX0" fmla="*/ 0 w 2769326"/>
              <a:gd name="connsiteY0" fmla="*/ 0 h 418012"/>
              <a:gd name="connsiteX1" fmla="*/ 2769326 w 2769326"/>
              <a:gd name="connsiteY1" fmla="*/ 418012 h 418012"/>
              <a:gd name="connsiteX0" fmla="*/ 0 w 2769326"/>
              <a:gd name="connsiteY0" fmla="*/ 0 h 418012"/>
              <a:gd name="connsiteX1" fmla="*/ 2769326 w 2769326"/>
              <a:gd name="connsiteY1" fmla="*/ 418012 h 418012"/>
              <a:gd name="connsiteX0" fmla="*/ 0 w 2769326"/>
              <a:gd name="connsiteY0" fmla="*/ 83 h 418095"/>
              <a:gd name="connsiteX1" fmla="*/ 2769326 w 2769326"/>
              <a:gd name="connsiteY1" fmla="*/ 418095 h 418095"/>
              <a:gd name="connsiteX0" fmla="*/ 0 w 1502228"/>
              <a:gd name="connsiteY0" fmla="*/ 32684 h 163313"/>
              <a:gd name="connsiteX1" fmla="*/ 1502228 w 1502228"/>
              <a:gd name="connsiteY1" fmla="*/ 163313 h 163313"/>
              <a:gd name="connsiteX0" fmla="*/ 0 w 1502228"/>
              <a:gd name="connsiteY0" fmla="*/ 512 h 131141"/>
              <a:gd name="connsiteX1" fmla="*/ 1502228 w 1502228"/>
              <a:gd name="connsiteY1" fmla="*/ 131141 h 131141"/>
              <a:gd name="connsiteX0" fmla="*/ 0 w 1502228"/>
              <a:gd name="connsiteY0" fmla="*/ 512 h 131141"/>
              <a:gd name="connsiteX1" fmla="*/ 1502228 w 1502228"/>
              <a:gd name="connsiteY1" fmla="*/ 131141 h 131141"/>
              <a:gd name="connsiteX0" fmla="*/ 0 w 1162594"/>
              <a:gd name="connsiteY0" fmla="*/ 512 h 131141"/>
              <a:gd name="connsiteX1" fmla="*/ 1162594 w 1162594"/>
              <a:gd name="connsiteY1" fmla="*/ 131141 h 131141"/>
              <a:gd name="connsiteX0" fmla="*/ 0 w 1162594"/>
              <a:gd name="connsiteY0" fmla="*/ 0 h 130629"/>
              <a:gd name="connsiteX1" fmla="*/ 1162594 w 1162594"/>
              <a:gd name="connsiteY1" fmla="*/ 130629 h 130629"/>
              <a:gd name="connsiteX0" fmla="*/ 0 w 1162594"/>
              <a:gd name="connsiteY0" fmla="*/ 511 h 131140"/>
              <a:gd name="connsiteX1" fmla="*/ 1162594 w 1162594"/>
              <a:gd name="connsiteY1" fmla="*/ 131140 h 131140"/>
              <a:gd name="connsiteX0" fmla="*/ 0 w 1162594"/>
              <a:gd name="connsiteY0" fmla="*/ 157863 h 288492"/>
              <a:gd name="connsiteX1" fmla="*/ 535577 w 1162594"/>
              <a:gd name="connsiteY1" fmla="*/ 1110 h 288492"/>
              <a:gd name="connsiteX2" fmla="*/ 1162594 w 1162594"/>
              <a:gd name="connsiteY2" fmla="*/ 288492 h 288492"/>
              <a:gd name="connsiteX0" fmla="*/ 0 w 1162594"/>
              <a:gd name="connsiteY0" fmla="*/ 0 h 130629"/>
              <a:gd name="connsiteX1" fmla="*/ 1162594 w 1162594"/>
              <a:gd name="connsiteY1" fmla="*/ 130629 h 130629"/>
              <a:gd name="connsiteX0" fmla="*/ 0 w 1162594"/>
              <a:gd name="connsiteY0" fmla="*/ 0 h 130629"/>
              <a:gd name="connsiteX1" fmla="*/ 1162594 w 1162594"/>
              <a:gd name="connsiteY1" fmla="*/ 130629 h 130629"/>
              <a:gd name="connsiteX0" fmla="*/ 0 w 1123405"/>
              <a:gd name="connsiteY0" fmla="*/ 0 h 130629"/>
              <a:gd name="connsiteX1" fmla="*/ 1123405 w 1123405"/>
              <a:gd name="connsiteY1" fmla="*/ 130629 h 130629"/>
              <a:gd name="connsiteX0" fmla="*/ 0 w 1123405"/>
              <a:gd name="connsiteY0" fmla="*/ 418 h 131047"/>
              <a:gd name="connsiteX1" fmla="*/ 1123405 w 1123405"/>
              <a:gd name="connsiteY1" fmla="*/ 131047 h 131047"/>
              <a:gd name="connsiteX0" fmla="*/ 0 w 3004457"/>
              <a:gd name="connsiteY0" fmla="*/ 572313 h 572332"/>
              <a:gd name="connsiteX1" fmla="*/ 3004457 w 3004457"/>
              <a:gd name="connsiteY1" fmla="*/ 23673 h 572332"/>
              <a:gd name="connsiteX0" fmla="*/ 0 w 3004457"/>
              <a:gd name="connsiteY0" fmla="*/ 770410 h 770421"/>
              <a:gd name="connsiteX1" fmla="*/ 3004457 w 3004457"/>
              <a:gd name="connsiteY1" fmla="*/ 221770 h 770421"/>
              <a:gd name="connsiteX0" fmla="*/ 0 w 3004457"/>
              <a:gd name="connsiteY0" fmla="*/ 770410 h 770421"/>
              <a:gd name="connsiteX1" fmla="*/ 3004457 w 3004457"/>
              <a:gd name="connsiteY1" fmla="*/ 221770 h 770421"/>
              <a:gd name="connsiteX0" fmla="*/ 0 w 2677885"/>
              <a:gd name="connsiteY0" fmla="*/ 770410 h 770421"/>
              <a:gd name="connsiteX1" fmla="*/ 2677885 w 2677885"/>
              <a:gd name="connsiteY1" fmla="*/ 221770 h 770421"/>
              <a:gd name="connsiteX0" fmla="*/ 0 w 1371600"/>
              <a:gd name="connsiteY0" fmla="*/ 27484 h 536935"/>
              <a:gd name="connsiteX1" fmla="*/ 1371600 w 1371600"/>
              <a:gd name="connsiteY1" fmla="*/ 536935 h 536935"/>
              <a:gd name="connsiteX0" fmla="*/ 0 w 1371600"/>
              <a:gd name="connsiteY0" fmla="*/ 0 h 509451"/>
              <a:gd name="connsiteX1" fmla="*/ 1371600 w 1371600"/>
              <a:gd name="connsiteY1" fmla="*/ 509451 h 509451"/>
              <a:gd name="connsiteX0" fmla="*/ 0 w 1371600"/>
              <a:gd name="connsiteY0" fmla="*/ 0 h 509451"/>
              <a:gd name="connsiteX1" fmla="*/ 1371600 w 1371600"/>
              <a:gd name="connsiteY1" fmla="*/ 509451 h 509451"/>
              <a:gd name="connsiteX0" fmla="*/ 445954 w 583621"/>
              <a:gd name="connsiteY0" fmla="*/ 232715 h 232748"/>
              <a:gd name="connsiteX1" fmla="*/ 57334 w 583621"/>
              <a:gd name="connsiteY1" fmla="*/ 102086 h 232748"/>
              <a:gd name="connsiteX0" fmla="*/ 3049387 w 3101472"/>
              <a:gd name="connsiteY0" fmla="*/ 0 h 829491"/>
              <a:gd name="connsiteX1" fmla="*/ 20437 w 3101472"/>
              <a:gd name="connsiteY1" fmla="*/ 829491 h 829491"/>
              <a:gd name="connsiteX0" fmla="*/ 3028950 w 3108087"/>
              <a:gd name="connsiteY0" fmla="*/ 0 h 829491"/>
              <a:gd name="connsiteX1" fmla="*/ 0 w 3108087"/>
              <a:gd name="connsiteY1" fmla="*/ 829491 h 829491"/>
              <a:gd name="connsiteX0" fmla="*/ 3028950 w 3028950"/>
              <a:gd name="connsiteY0" fmla="*/ 0 h 829491"/>
              <a:gd name="connsiteX1" fmla="*/ 0 w 3028950"/>
              <a:gd name="connsiteY1" fmla="*/ 829491 h 829491"/>
              <a:gd name="connsiteX0" fmla="*/ 3520440 w 3520440"/>
              <a:gd name="connsiteY0" fmla="*/ 0 h 989511"/>
              <a:gd name="connsiteX1" fmla="*/ 0 w 3520440"/>
              <a:gd name="connsiteY1" fmla="*/ 989511 h 989511"/>
              <a:gd name="connsiteX0" fmla="*/ 3520440 w 3520440"/>
              <a:gd name="connsiteY0" fmla="*/ 0 h 989511"/>
              <a:gd name="connsiteX1" fmla="*/ 0 w 3520440"/>
              <a:gd name="connsiteY1" fmla="*/ 989511 h 989511"/>
              <a:gd name="connsiteX0" fmla="*/ 3394710 w 3394710"/>
              <a:gd name="connsiteY0" fmla="*/ 0 h 989511"/>
              <a:gd name="connsiteX1" fmla="*/ 0 w 3394710"/>
              <a:gd name="connsiteY1" fmla="*/ 989511 h 989511"/>
              <a:gd name="connsiteX0" fmla="*/ 8484 w 802428"/>
              <a:gd name="connsiteY0" fmla="*/ 0 h 589461"/>
              <a:gd name="connsiteX1" fmla="*/ 385674 w 802428"/>
              <a:gd name="connsiteY1" fmla="*/ 589461 h 589461"/>
              <a:gd name="connsiteX0" fmla="*/ 88623 w 465813"/>
              <a:gd name="connsiteY0" fmla="*/ 0 h 589461"/>
              <a:gd name="connsiteX1" fmla="*/ 465813 w 465813"/>
              <a:gd name="connsiteY1" fmla="*/ 589461 h 589461"/>
              <a:gd name="connsiteX0" fmla="*/ 39768 w 691278"/>
              <a:gd name="connsiteY0" fmla="*/ 0 h 207501"/>
              <a:gd name="connsiteX1" fmla="*/ 691278 w 691278"/>
              <a:gd name="connsiteY1" fmla="*/ 155121 h 207501"/>
              <a:gd name="connsiteX0" fmla="*/ 18534 w 1127244"/>
              <a:gd name="connsiteY0" fmla="*/ 131773 h 263631"/>
              <a:gd name="connsiteX1" fmla="*/ 1127244 w 1127244"/>
              <a:gd name="connsiteY1" fmla="*/ 1144 h 263631"/>
              <a:gd name="connsiteX0" fmla="*/ 0 w 1108710"/>
              <a:gd name="connsiteY0" fmla="*/ 161933 h 161933"/>
              <a:gd name="connsiteX1" fmla="*/ 1108710 w 1108710"/>
              <a:gd name="connsiteY1" fmla="*/ 31304 h 161933"/>
              <a:gd name="connsiteX0" fmla="*/ 0 w 1051560"/>
              <a:gd name="connsiteY0" fmla="*/ 161933 h 161933"/>
              <a:gd name="connsiteX1" fmla="*/ 1051560 w 1051560"/>
              <a:gd name="connsiteY1" fmla="*/ 31304 h 161933"/>
              <a:gd name="connsiteX0" fmla="*/ 0 w 1051560"/>
              <a:gd name="connsiteY0" fmla="*/ 175201 h 175201"/>
              <a:gd name="connsiteX1" fmla="*/ 1051560 w 1051560"/>
              <a:gd name="connsiteY1" fmla="*/ 23947 h 175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51560" h="175201">
                <a:moveTo>
                  <a:pt x="0" y="175201"/>
                </a:moveTo>
                <a:cubicBezTo>
                  <a:pt x="429985" y="-49045"/>
                  <a:pt x="499111" y="-4898"/>
                  <a:pt x="1051560" y="23947"/>
                </a:cubicBezTo>
              </a:path>
            </a:pathLst>
          </a:custGeom>
          <a:noFill/>
          <a:ln>
            <a:solidFill>
              <a:srgbClr val="00B0F0"/>
            </a:solidFill>
            <a:headEnd type="triangle" w="lg" len="lg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/>
              <p14:cNvContentPartPr/>
              <p14:nvPr/>
            </p14:nvContentPartPr>
            <p14:xfrm>
              <a:off x="5468760" y="2158200"/>
              <a:ext cx="2665440" cy="388476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60120" y="2150640"/>
                <a:ext cx="2685600" cy="3901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5784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Kinematics analysis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5482952" cy="4525963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GB" dirty="0" smtClean="0"/>
                  <a:t>Solution of an </a:t>
                </a:r>
                <a:r>
                  <a:rPr lang="en-GB" b="1" dirty="0" smtClean="0"/>
                  <a:t>open-chain system</a:t>
                </a:r>
              </a:p>
              <a:p>
                <a:r>
                  <a:rPr lang="en-GB" dirty="0" smtClean="0"/>
                  <a:t>We can write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/>
                            </a:rPr>
                            <m:t>𝑧</m:t>
                          </m:r>
                        </m:e>
                        <m:sub>
                          <m:r>
                            <a:rPr lang="en-GB" i="1">
                              <a:latin typeface="Cambria Math"/>
                            </a:rPr>
                            <m:t>𝑖</m:t>
                          </m:r>
                          <m:r>
                            <a:rPr lang="en-GB" i="1">
                              <a:latin typeface="Cambria Math"/>
                            </a:rPr>
                            <m:t>,</m:t>
                          </m:r>
                          <m:r>
                            <a:rPr lang="en-GB" i="1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GB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/>
                            </a:rPr>
                            <m:t>𝑙</m:t>
                          </m:r>
                        </m:e>
                        <m:sub>
                          <m:r>
                            <a:rPr lang="en-GB" i="1">
                              <a:latin typeface="Cambria Math"/>
                            </a:rPr>
                            <m:t>𝑖</m:t>
                          </m:r>
                        </m:sub>
                      </m:sSub>
                      <m:func>
                        <m:func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>
                              <a:latin typeface="Cambria Math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/>
                                    </a:rPr>
                                    <m:t>𝜑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GB" dirty="0" smtClean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/>
                            </a:rPr>
                            <m:t>𝑧</m:t>
                          </m:r>
                        </m:e>
                        <m:sub>
                          <m:r>
                            <a:rPr lang="en-GB" i="1">
                              <a:latin typeface="Cambria Math"/>
                            </a:rPr>
                            <m:t>𝑖</m:t>
                          </m:r>
                          <m:r>
                            <a:rPr lang="en-GB" i="1">
                              <a:latin typeface="Cambria Math"/>
                            </a:rPr>
                            <m:t>,</m:t>
                          </m:r>
                          <m:r>
                            <a:rPr lang="en-GB" i="1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GB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/>
                            </a:rPr>
                            <m:t>𝑙</m:t>
                          </m:r>
                        </m:e>
                        <m:sub>
                          <m:r>
                            <a:rPr lang="en-GB" i="1">
                              <a:latin typeface="Cambria Math"/>
                            </a:rPr>
                            <m:t>𝑖</m:t>
                          </m:r>
                        </m:sub>
                      </m:sSub>
                      <m:func>
                        <m:func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/>
                                    </a:rPr>
                                    <m:t>𝜑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GB" dirty="0" smtClean="0"/>
              </a:p>
              <a:p>
                <a:r>
                  <a:rPr lang="en-GB" dirty="0" smtClean="0"/>
                  <a:t>Then: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>
                              <a:latin typeface="Cambria Math"/>
                            </a:rPr>
                            <m:t>𝒛</m:t>
                          </m:r>
                        </m:e>
                        <m:sub>
                          <m:r>
                            <a:rPr lang="en-GB" i="1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GB" i="1">
                          <a:latin typeface="Cambria Math"/>
                        </a:rPr>
                        <m:t>=</m:t>
                      </m:r>
                      <m:r>
                        <a:rPr lang="en-GB" i="1">
                          <a:latin typeface="Cambria Math"/>
                        </a:rPr>
                        <m:t>𝑙</m:t>
                      </m:r>
                      <m:d>
                        <m:dPr>
                          <m:begChr m:val="["/>
                          <m:endChr m:val="]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func>
                                <m:func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GB" b="0" i="0" smtClean="0">
                                      <a:latin typeface="Cambria Math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i="1">
                                          <a:latin typeface="Cambria Math"/>
                                        </a:rPr>
                                        <m:t>𝜗</m:t>
                                      </m:r>
                                    </m:e>
                                  </m:d>
                                </m:e>
                              </m:func>
                            </m:e>
                            <m:e>
                              <m:func>
                                <m:func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GB" b="0" i="0" smtClean="0">
                                      <a:latin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i="1">
                                          <a:latin typeface="Cambria Math"/>
                                        </a:rPr>
                                        <m:t>𝜗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eqAr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5482952" cy="4525963"/>
              </a:xfrm>
              <a:blipFill rotWithShape="1">
                <a:blip r:embed="rId4"/>
                <a:stretch>
                  <a:fillRect l="-2781" t="-17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C:\Users\almo\Google Drive\Didattica\Corso PN\robotics_openChain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5868144" y="4077072"/>
            <a:ext cx="3056712" cy="2297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:\Users\almo\Google Drive\Didattica\Corso PN\robotics_openChain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6084168" y="1484784"/>
            <a:ext cx="3056712" cy="2297804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/>
              <p14:cNvContentPartPr/>
              <p14:nvPr/>
            </p14:nvContentPartPr>
            <p14:xfrm>
              <a:off x="1684080" y="1720080"/>
              <a:ext cx="6688080" cy="44078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73640" y="1710720"/>
                <a:ext cx="6707160" cy="4429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5010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Direct kinematics: open-chain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5482952" cy="4525963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GB" sz="2000" dirty="0" smtClean="0"/>
                  <a:t>We </a:t>
                </a:r>
                <a:r>
                  <a:rPr lang="en-GB" sz="2000" dirty="0"/>
                  <a:t>want to know the </a:t>
                </a:r>
                <a:r>
                  <a:rPr lang="en-GB" sz="2000" b="1" dirty="0"/>
                  <a:t>position of point</a:t>
                </a:r>
                <a:r>
                  <a:rPr lang="en-GB" sz="2000" b="1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1" i="1">
                            <a:latin typeface="Cambria Math"/>
                          </a:rPr>
                          <m:t>𝑷</m:t>
                        </m:r>
                      </m:e>
                      <m:sub>
                        <m:r>
                          <a:rPr lang="en-GB" sz="2000" i="1">
                            <a:latin typeface="Cambria Math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GB" sz="2000" dirty="0"/>
                  <a:t>when the </a:t>
                </a:r>
                <a:r>
                  <a:rPr lang="en-GB" sz="2000" b="1" dirty="0" smtClean="0"/>
                  <a:t>actuation</a:t>
                </a:r>
                <a:r>
                  <a:rPr lang="en-GB" sz="2000" dirty="0" smtClean="0"/>
                  <a:t> provides angles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latin typeface="Cambria Math"/>
                          </a:rPr>
                          <m:t>𝜑</m:t>
                        </m:r>
                      </m:e>
                      <m:sub>
                        <m:r>
                          <a:rPr lang="en-GB" sz="2000" i="1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sz="20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latin typeface="Cambria Math"/>
                          </a:rPr>
                          <m:t>𝜑</m:t>
                        </m:r>
                      </m:e>
                      <m:sub>
                        <m:r>
                          <a:rPr lang="en-GB" sz="2000" i="1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20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latin typeface="Cambria Math"/>
                          </a:rPr>
                          <m:t>𝜑</m:t>
                        </m:r>
                      </m:e>
                      <m:sub>
                        <m:r>
                          <a:rPr lang="en-GB" sz="2000" i="1">
                            <a:latin typeface="Cambria Math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GB" sz="2000" dirty="0"/>
                  <a:t>:</a:t>
                </a:r>
                <a:br>
                  <a:rPr lang="en-GB" sz="2000" dirty="0"/>
                </a:br>
                <a:endParaRPr lang="en-GB" sz="2000" dirty="0" smtClean="0"/>
              </a:p>
              <a:p>
                <a:pPr marL="0" indent="0">
                  <a:buNone/>
                </a:pPr>
                <a:r>
                  <a:rPr lang="en-GB" sz="2000" dirty="0" smtClean="0"/>
                  <a:t>We need to solve the equation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1" i="1">
                            <a:latin typeface="Cambria Math"/>
                          </a:rPr>
                          <m:t>𝑷</m:t>
                        </m:r>
                      </m:e>
                      <m:sub>
                        <m:r>
                          <a:rPr lang="en-GB" sz="1800" i="1">
                            <a:latin typeface="Cambria Math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GB" sz="1800" dirty="0" smtClean="0"/>
                  <a:t>:</a:t>
                </a:r>
              </a:p>
              <a:p>
                <a:pPr marL="0" indent="0">
                  <a:buNone/>
                </a:pPr>
                <a:endParaRPr lang="en-GB" sz="1800" dirty="0" smtClean="0"/>
              </a:p>
              <a:p>
                <a:pPr marL="0" indent="0">
                  <a:buNone/>
                </a:pPr>
                <a:r>
                  <a:rPr lang="en-GB" sz="1800" dirty="0" smtClean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1" i="1">
                            <a:latin typeface="Cambria Math"/>
                          </a:rPr>
                          <m:t>𝑷</m:t>
                        </m:r>
                      </m:e>
                      <m:sub>
                        <m:r>
                          <a:rPr lang="en-GB" sz="1800" i="1">
                            <a:latin typeface="Cambria Math"/>
                          </a:rPr>
                          <m:t>3</m:t>
                        </m:r>
                      </m:sub>
                    </m:sSub>
                    <m:r>
                      <a:rPr lang="en-GB" sz="1800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GB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1" i="1">
                            <a:latin typeface="Cambria Math"/>
                          </a:rPr>
                          <m:t>𝑷</m:t>
                        </m:r>
                      </m:e>
                      <m:sub>
                        <m:r>
                          <a:rPr lang="en-GB" sz="1800" i="1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GB" sz="1800" i="1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GB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1" i="1">
                            <a:latin typeface="Cambria Math"/>
                          </a:rPr>
                          <m:t>𝒛</m:t>
                        </m:r>
                      </m:e>
                      <m:sub>
                        <m:r>
                          <a:rPr lang="en-GB" sz="1800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GB" sz="1800" i="1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GB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1" i="1">
                            <a:latin typeface="Cambria Math"/>
                          </a:rPr>
                          <m:t>𝒛</m:t>
                        </m:r>
                      </m:e>
                      <m:sub>
                        <m:r>
                          <a:rPr lang="en-GB" sz="1800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GB" sz="1800" i="1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GB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1" i="1">
                            <a:latin typeface="Cambria Math"/>
                          </a:rPr>
                          <m:t>𝒛</m:t>
                        </m:r>
                      </m:e>
                      <m:sub>
                        <m:r>
                          <a:rPr lang="en-GB" sz="1800" i="1">
                            <a:latin typeface="Cambria Math"/>
                          </a:rPr>
                          <m:t>3</m:t>
                        </m:r>
                      </m:sub>
                    </m:sSub>
                  </m:oMath>
                </a14:m>
                <a:endParaRPr lang="en-GB" sz="1800" i="1" dirty="0" smtClean="0"/>
              </a:p>
              <a:p>
                <a:pPr marL="0" indent="0">
                  <a:buNone/>
                </a:pPr>
                <a:endParaRPr lang="en-GB" sz="1800" dirty="0" smtClean="0"/>
              </a:p>
              <a:p>
                <a:pPr marL="0" indent="0">
                  <a:buNone/>
                </a:pPr>
                <a:r>
                  <a:rPr lang="en-GB" sz="1800" dirty="0" smtClean="0"/>
                  <a:t>So…</a:t>
                </a:r>
              </a:p>
              <a:p>
                <a:pPr marL="0" indent="0">
                  <a:buNone/>
                </a:pPr>
                <a:endParaRPr lang="en-GB" sz="1800" i="1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b="1" i="1">
                              <a:latin typeface="Cambria Math"/>
                            </a:rPr>
                            <m:t>𝑷</m:t>
                          </m:r>
                        </m:e>
                        <m:sub>
                          <m:r>
                            <a:rPr lang="en-GB" sz="1800" i="1">
                              <a:latin typeface="Cambria Math"/>
                            </a:rPr>
                            <m:t>3</m:t>
                          </m:r>
                        </m:sub>
                      </m:sSub>
                      <m:r>
                        <a:rPr lang="en-GB" sz="18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b="1" i="1">
                              <a:latin typeface="Cambria Math"/>
                            </a:rPr>
                            <m:t>𝑷</m:t>
                          </m:r>
                        </m:e>
                        <m:sub>
                          <m:r>
                            <a:rPr lang="en-GB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GB" sz="1800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i="1">
                              <a:latin typeface="Cambria Math"/>
                            </a:rPr>
                            <m:t>𝑙</m:t>
                          </m:r>
                        </m:e>
                        <m:sub>
                          <m:r>
                            <a:rPr lang="en-GB" sz="1800" i="1">
                              <a:latin typeface="Cambria Math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GB" sz="18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func>
                                <m:funcPr>
                                  <m:ctrlPr>
                                    <a:rPr lang="en-GB" sz="18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GB" sz="1800">
                                      <a:latin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GB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1800" i="1">
                                              <a:latin typeface="Cambria Math"/>
                                            </a:rPr>
                                            <m:t>𝜑</m:t>
                                          </m:r>
                                        </m:e>
                                        <m:sub>
                                          <m:r>
                                            <a:rPr lang="en-GB" sz="1800" i="1">
                                              <a:latin typeface="Cambria Math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e>
                            <m:e>
                              <m:func>
                                <m:funcPr>
                                  <m:ctrlPr>
                                    <a:rPr lang="en-GB" sz="18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GB" sz="1800">
                                      <a:latin typeface="Cambria Math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GB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1800" i="1">
                                              <a:latin typeface="Cambria Math"/>
                                            </a:rPr>
                                            <m:t>𝜑</m:t>
                                          </m:r>
                                        </m:e>
                                        <m:sub>
                                          <m:r>
                                            <a:rPr lang="en-GB" sz="1800" i="1">
                                              <a:latin typeface="Cambria Math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e>
                          </m:eqArr>
                        </m:e>
                      </m:d>
                      <m:r>
                        <a:rPr lang="en-GB" sz="1800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i="1">
                              <a:latin typeface="Cambria Math"/>
                            </a:rPr>
                            <m:t>𝑙</m:t>
                          </m:r>
                        </m:e>
                        <m:sub>
                          <m:r>
                            <a:rPr lang="en-GB" sz="1800" i="1">
                              <a:latin typeface="Cambria Math"/>
                            </a:rPr>
                            <m:t>2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GB" sz="18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func>
                                <m:funcPr>
                                  <m:ctrlPr>
                                    <a:rPr lang="en-GB" sz="18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GB" sz="1800">
                                      <a:latin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GB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1800" i="1">
                                              <a:latin typeface="Cambria Math"/>
                                            </a:rPr>
                                            <m:t>𝜑</m:t>
                                          </m:r>
                                        </m:e>
                                        <m:sub>
                                          <m:r>
                                            <a:rPr lang="en-GB" sz="1800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e>
                            <m:e>
                              <m:func>
                                <m:funcPr>
                                  <m:ctrlPr>
                                    <a:rPr lang="en-GB" sz="18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GB" sz="1800">
                                      <a:latin typeface="Cambria Math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GB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1800" i="1">
                                              <a:latin typeface="Cambria Math"/>
                                            </a:rPr>
                                            <m:t>𝜑</m:t>
                                          </m:r>
                                        </m:e>
                                        <m:sub>
                                          <m:r>
                                            <a:rPr lang="en-GB" sz="1800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e>
                          </m:eqArr>
                        </m:e>
                      </m:d>
                      <m:r>
                        <a:rPr lang="en-GB" sz="1800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i="1">
                              <a:latin typeface="Cambria Math"/>
                            </a:rPr>
                            <m:t>𝑙</m:t>
                          </m:r>
                        </m:e>
                        <m:sub>
                          <m:r>
                            <a:rPr lang="en-GB" sz="1800" i="1">
                              <a:latin typeface="Cambria Math"/>
                            </a:rPr>
                            <m:t>3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GB" sz="18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func>
                                <m:funcPr>
                                  <m:ctrlPr>
                                    <a:rPr lang="en-GB" sz="18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GB" sz="1800">
                                      <a:latin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GB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1800" i="1">
                                              <a:latin typeface="Cambria Math"/>
                                            </a:rPr>
                                            <m:t>𝜑</m:t>
                                          </m:r>
                                        </m:e>
                                        <m:sub>
                                          <m:r>
                                            <a:rPr lang="en-GB" sz="1800" i="1">
                                              <a:latin typeface="Cambria Math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e>
                            <m:e>
                              <m:func>
                                <m:funcPr>
                                  <m:ctrlPr>
                                    <a:rPr lang="en-GB" sz="18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GB" sz="1800">
                                      <a:latin typeface="Cambria Math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GB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GB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1800" i="1">
                                              <a:latin typeface="Cambria Math"/>
                                            </a:rPr>
                                            <m:t>𝜑</m:t>
                                          </m:r>
                                        </m:e>
                                        <m:sub>
                                          <m:r>
                                            <a:rPr lang="en-GB" sz="1800" i="1">
                                              <a:latin typeface="Cambria Math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e>
                          </m:eqArr>
                        </m:e>
                      </m:d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5482952" cy="4525963"/>
              </a:xfrm>
              <a:blipFill rotWithShape="1">
                <a:blip r:embed="rId4"/>
                <a:stretch>
                  <a:fillRect l="-1112" t="-67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C:\Users\almo\Google Drive\Didattica\Corso PN\robotics_openChain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5868144" y="4077072"/>
            <a:ext cx="3056712" cy="2297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:\Users\almo\Google Drive\Didattica\Corso PN\robotics_openChain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6084168" y="1484784"/>
            <a:ext cx="3056712" cy="229780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3613261" y="1968587"/>
            <a:ext cx="1641604" cy="3442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3518363" y="2312864"/>
            <a:ext cx="1831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How many DOFs?</a:t>
            </a:r>
            <a:endParaRPr lang="en-GB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/>
              <p14:cNvContentPartPr/>
              <p14:nvPr/>
            </p14:nvContentPartPr>
            <p14:xfrm>
              <a:off x="267480" y="1670760"/>
              <a:ext cx="8837640" cy="478080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57040" y="1661040"/>
                <a:ext cx="8860680" cy="4799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3836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Exercise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dirty="0" smtClean="0"/>
                  <a:t>Calculate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/>
                          </a:rPr>
                          <m:t>𝑷</m:t>
                        </m:r>
                      </m:e>
                      <m:sub>
                        <m:r>
                          <a:rPr lang="en-GB" i="1">
                            <a:latin typeface="Cambria Math"/>
                          </a:rPr>
                          <m:t>𝐸</m:t>
                        </m:r>
                      </m:sub>
                    </m:sSub>
                  </m:oMath>
                </a14:m>
                <a:endParaRPr lang="en-GB" dirty="0" smtClean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/>
                            </a:rPr>
                            <m:t>𝑙</m:t>
                          </m:r>
                        </m:e>
                        <m:sub>
                          <m:r>
                            <a:rPr lang="en-GB" i="1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GB" i="1">
                          <a:latin typeface="Cambria Math"/>
                        </a:rPr>
                        <m:t>=1</m:t>
                      </m:r>
                    </m:oMath>
                  </m:oMathPara>
                </a14:m>
                <a:endParaRPr lang="en-GB" i="1" dirty="0" smtClean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/>
                            </a:rPr>
                            <m:t>𝑙</m:t>
                          </m:r>
                        </m:e>
                        <m:sub>
                          <m:r>
                            <a:rPr lang="en-GB" i="1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GB" i="1">
                          <a:latin typeface="Cambria Math"/>
                        </a:rPr>
                        <m:t>=0.3</m:t>
                      </m:r>
                    </m:oMath>
                  </m:oMathPara>
                </a14:m>
                <a:endParaRPr lang="en-GB" dirty="0" smtClean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/>
                            </a:rPr>
                            <m:t>𝑙</m:t>
                          </m:r>
                        </m:e>
                        <m:sub>
                          <m:r>
                            <a:rPr lang="en-GB" i="1">
                              <a:latin typeface="Cambria Math"/>
                            </a:rPr>
                            <m:t>3</m:t>
                          </m:r>
                        </m:sub>
                      </m:sSub>
                      <m:r>
                        <a:rPr lang="en-GB" i="1">
                          <a:latin typeface="Cambria Math"/>
                        </a:rPr>
                        <m:t>=0.5</m:t>
                      </m:r>
                    </m:oMath>
                  </m:oMathPara>
                </a14:m>
                <a:endParaRPr lang="en-GB" i="1" dirty="0" smtClean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/>
                            </a:rPr>
                            <m:t>𝜑</m:t>
                          </m:r>
                        </m:e>
                        <m:sub>
                          <m:r>
                            <a:rPr lang="en-GB" i="1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GB" i="1">
                          <a:latin typeface="Cambria Math"/>
                        </a:rPr>
                        <m:t>=0.9</m:t>
                      </m:r>
                      <m:r>
                        <a:rPr lang="en-GB" i="1">
                          <a:latin typeface="Cambria Math"/>
                        </a:rPr>
                        <m:t>𝜋</m:t>
                      </m:r>
                    </m:oMath>
                  </m:oMathPara>
                </a14:m>
                <a:endParaRPr lang="en-GB" dirty="0" smtClean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/>
                            </a:rPr>
                            <m:t>𝜑</m:t>
                          </m:r>
                        </m:e>
                        <m:sub>
                          <m:r>
                            <a:rPr lang="en-GB" i="1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GB" i="1">
                          <a:latin typeface="Cambria Math"/>
                        </a:rPr>
                        <m:t>=0.3</m:t>
                      </m:r>
                      <m:r>
                        <a:rPr lang="en-GB" i="1">
                          <a:latin typeface="Cambria Math"/>
                        </a:rPr>
                        <m:t>𝜋</m:t>
                      </m:r>
                    </m:oMath>
                  </m:oMathPara>
                </a14:m>
                <a:endParaRPr lang="en-GB" i="1" dirty="0" smtClean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/>
                            </a:rPr>
                            <m:t>𝜑</m:t>
                          </m:r>
                        </m:e>
                        <m:sub>
                          <m:r>
                            <a:rPr lang="en-GB" i="1">
                              <a:latin typeface="Cambria Math"/>
                            </a:rPr>
                            <m:t>3</m:t>
                          </m:r>
                        </m:sub>
                      </m:sSub>
                      <m:r>
                        <a:rPr lang="en-GB" i="1">
                          <a:latin typeface="Cambria Math"/>
                        </a:rPr>
                        <m:t>=−0.4</m:t>
                      </m:r>
                      <m:r>
                        <a:rPr lang="en-GB" i="1">
                          <a:latin typeface="Cambria Math"/>
                        </a:rPr>
                        <m:t>𝜋</m:t>
                      </m:r>
                    </m:oMath>
                  </m:oMathPara>
                </a14:m>
                <a:endParaRPr lang="en-GB" dirty="0" smtClean="0"/>
              </a:p>
              <a:p>
                <a:pPr marL="0" indent="0">
                  <a:buNone/>
                </a:pPr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4"/>
                <a:stretch>
                  <a:fillRect l="-1852" t="-161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C:\Users\almo\Google Drive\Didattica\Corso PN\robotics_openChain_exercise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421" y="1983542"/>
            <a:ext cx="4739060" cy="41362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328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9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3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6.3|4.1|2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2047</TotalTime>
  <Words>657</Words>
  <Application>Microsoft Office PowerPoint</Application>
  <PresentationFormat>On-screen Show (4:3)</PresentationFormat>
  <Paragraphs>303</Paragraphs>
  <Slides>37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Cambria Math</vt:lpstr>
      <vt:lpstr>Office Theme</vt:lpstr>
      <vt:lpstr>Robotics and Mechatronics Part III</vt:lpstr>
      <vt:lpstr>Kinematics</vt:lpstr>
      <vt:lpstr>Kinematics</vt:lpstr>
      <vt:lpstr>Representation</vt:lpstr>
      <vt:lpstr>Representation</vt:lpstr>
      <vt:lpstr>Kinematics analysis</vt:lpstr>
      <vt:lpstr>Kinematics analysis</vt:lpstr>
      <vt:lpstr>Direct kinematics: open-chain</vt:lpstr>
      <vt:lpstr>Exercise</vt:lpstr>
      <vt:lpstr>Exercise</vt:lpstr>
      <vt:lpstr>Direct kinematics: closed-chain</vt:lpstr>
      <vt:lpstr>Inverse kinematics: open-chain</vt:lpstr>
      <vt:lpstr>Exercise</vt:lpstr>
      <vt:lpstr>Example</vt:lpstr>
      <vt:lpstr>Orientation (2D)</vt:lpstr>
      <vt:lpstr>Orientation (3D)</vt:lpstr>
      <vt:lpstr>Workspace and joint-space</vt:lpstr>
      <vt:lpstr>Pose</vt:lpstr>
      <vt:lpstr>Pose (3D)</vt:lpstr>
      <vt:lpstr>Workspace</vt:lpstr>
      <vt:lpstr>Workspace</vt:lpstr>
      <vt:lpstr>Joint-space</vt:lpstr>
      <vt:lpstr>Work/joint-space topology</vt:lpstr>
      <vt:lpstr>Workspace</vt:lpstr>
      <vt:lpstr>Redundancy and singularity</vt:lpstr>
      <vt:lpstr>Introduction</vt:lpstr>
      <vt:lpstr>Redundancy</vt:lpstr>
      <vt:lpstr>Redundancy</vt:lpstr>
      <vt:lpstr>Redundancy</vt:lpstr>
      <vt:lpstr>Singularity</vt:lpstr>
      <vt:lpstr>Singularity</vt:lpstr>
      <vt:lpstr>Exercise: SCARA direct kinematics</vt:lpstr>
      <vt:lpstr>Exercise: inverse kinematics</vt:lpstr>
      <vt:lpstr>Transformations</vt:lpstr>
      <vt:lpstr>Homogeneous transformations</vt:lpstr>
      <vt:lpstr>Example</vt:lpstr>
      <vt:lpstr>Composition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Robotics Part III</dc:title>
  <dc:creator>almo</dc:creator>
  <cp:lastModifiedBy>stefano seriani</cp:lastModifiedBy>
  <cp:revision>76</cp:revision>
  <dcterms:created xsi:type="dcterms:W3CDTF">2018-03-20T12:39:03Z</dcterms:created>
  <dcterms:modified xsi:type="dcterms:W3CDTF">2021-03-16T17:26:28Z</dcterms:modified>
</cp:coreProperties>
</file>