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ink/ink19.xml" ContentType="application/inkml+xml"/>
  <Override PartName="/ppt/notesSlides/notesSlide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4.xml" ContentType="application/vnd.openxmlformats-officedocument.presentationml.notesSlide+xml"/>
  <Override PartName="/ppt/ink/ink29.xml" ContentType="application/inkml+xml"/>
  <Override PartName="/ppt/notesSlides/notesSlide5.xml" ContentType="application/vnd.openxmlformats-officedocument.presentationml.notesSlide+xml"/>
  <Override PartName="/ppt/ink/ink30.xml" ContentType="application/inkml+xml"/>
  <Override PartName="/ppt/notesSlides/notesSlide6.xml" ContentType="application/vnd.openxmlformats-officedocument.presentationml.notesSlide+xml"/>
  <Override PartName="/ppt/ink/ink31.xml" ContentType="application/inkml+xml"/>
  <Override PartName="/ppt/notesSlides/notesSlide7.xml" ContentType="application/vnd.openxmlformats-officedocument.presentationml.notesSlide+xml"/>
  <Override PartName="/ppt/ink/ink32.xml" ContentType="application/inkml+xml"/>
  <Override PartName="/ppt/notesSlides/notesSlide8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301" r:id="rId26"/>
    <p:sldId id="275" r:id="rId27"/>
    <p:sldId id="299" r:id="rId28"/>
    <p:sldId id="280" r:id="rId29"/>
    <p:sldId id="281" r:id="rId30"/>
    <p:sldId id="302" r:id="rId31"/>
    <p:sldId id="282" r:id="rId32"/>
    <p:sldId id="283" r:id="rId33"/>
    <p:sldId id="284" r:id="rId34"/>
    <p:sldId id="285" r:id="rId35"/>
    <p:sldId id="286" r:id="rId36"/>
    <p:sldId id="300" r:id="rId37"/>
    <p:sldId id="287" r:id="rId38"/>
    <p:sldId id="288" r:id="rId39"/>
    <p:sldId id="303" r:id="rId40"/>
    <p:sldId id="304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03" autoAdjust="0"/>
  </p:normalViewPr>
  <p:slideViewPr>
    <p:cSldViewPr>
      <p:cViewPr varScale="1">
        <p:scale>
          <a:sx n="81" d="100"/>
          <a:sy n="81" d="100"/>
        </p:scale>
        <p:origin x="807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2T16:03:37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6756 10927 2023 0,'0'0'89'0,"0"0"19"0,0 0-86 0,0 0-22 0,12 0 0 0,-3 3 0 0,-1 0 28 0,4-3 0 0,-3 2 1 0,3 1 0 15,-6 2 4-15,3-2 1 0,0 2 0 0,0 3 0 16,0 3-16-16,-3-3-3 0,0 5-1 0,0 0 0 16,-3 3-14-16,0 2 0 0,-3 4 0 0,-3 1 0 0,3 7 0 0,-3 1 0 15,-6 4-12-15,0-1 12 16,-3 3-30-16,-3 3 1 0,-6-6 0 15,3 3 0-15,1-2 21 0,-4-1 8 0,-3-2 0 0,0 0-9 0,-3-1 9 16,3 1 11-16,-5 2-3 0,-1-2 0 16,-3 0 2-16,-3 2 0 0,1-2 0 0,-7 2 0 15,-3 1 6-15,1-3 2 0,-1-1 0 0,-3-2 0 0,4 1-2 16,-4-1 0-16,1 0 0 0,-4-3 0 0,3 6 2 16,-2-6 0-16,-1 1 0 0,4-3 0 15,2 2 6-15,0 1 2 0,7-4 0 0,-1-1 0 0,0-1-3 0,3-3-1 16,1-2 0-16,5 0 0 0,-3-3-14 0,3-2-8 15,-2-1 8-15,5-2-8 0,3 3 0 0,0-3 0 16,0 0 0-16,4-3 0 0,-1 0-22 0,3-2-2 16,3 2-1-16,3 1 0 15,-3-4-27-15,6 1-4 0,0 0-2 0,3 2 0 16,1-2-103-16,5-3-21 0,0 5-4 0</inkml:trace>
  <inkml:trace contextRef="#ctx0" brushRef="#br0" timeOffset="676.155">5321 12364 1702 0,'-18'3'76'0,"9"-1"15"0,-6 1-73 0,-3 0-18 15,10-3 0-15,-10 2 0 0,3 1 64 0,0 0 10 16,0-1 2-16,3 1 0 0,0 2-5 0,-3-2-1 16,3-1 0-16,3 4 0 0,-2-1-33 0,-1-2-6 15,6 5-2-15,-9-3 0 0,9 3-21 0,-3 0-8 16,0 2 0-16,3-2 0 0,0 3 0 0,-3-1-8 15,3 4-1-15,0-1 0 0,-3 0-2 0,3 3 0 16,0-3 0-16,3 0 0 0,-2 3 11 0,-4 0 0 16,3-3 8-16,0 3-8 0,-6 0 0 15,3 0 0-15,0-3 0 0,-9 3 8 0,0-3 3 0,3 1 1 16,-6-1 0-16,7-3 0 0,-1 1 13 0,-6-3 3 16,0 3 1-16,6-6 0 0,0 0-4 0,-3 0-1 15,6-2 0-15,-2 0 0 0,8-3-24 0,-9 0 0 16,6 0 0-16,3 0 0 0,-3-3 0 0,3 0 8 0,3 1-8 0,0-4 8 15,3-1-19-15,0 1-4 0,0 1-1 0,9 0 0 16,3-3 5-16,-6 2 1 0,12 4 0 0,3-4 0 16,5 6 10-16,7-2 0 0,3 2 0 0,8 2 0 15,10 1 0-15,0 0 19 0,-1 2-3 0,7-2-1 16,-4-1-15-16,7 1 0 0,-1-3-9 0,-5 0 9 16,-1-3 0-16,-5 1 15 0,-9-1-2 0,-4-2 0 15,-8-1-13-15,-9 1 0 0,3 3 0 0,-9-4 0 16,0-2 14-16,-7 0 0 0,-2 0 0 0,0-2 0 15,-3-3 32-15,-6-1 6 0,3-1 2 0,-3-1 0 16,-3 0-2-16,-2 0 0 0,2-3 0 0,-6 1 0 16,-3 2-35-16,3-3-7 0,-6 1-2 0,3-1 0 15,-9 4 4-15,0-1 1 0,-5-3 0 0,-1 3 0 16,6 0-13-16,-9 1 0 0,7 1 8 0,-4 6-8 16,3 0 0-16,0 3-18 0,0 0 4 0,4 2 1 15,2 1 2-15,3 2 1 0,0 0 0 0,3 2 0 16,6-2-162-16,-3 0-33 0,6 0-7 0</inkml:trace>
  <inkml:trace contextRef="#ctx0" brushRef="#br0" timeOffset="3237.9289">8893 10155 1278 0,'0'0'56'0,"0"0"12"0,-3-3-54 0,0 0-14 0,0-5 0 0,0 3 0 15,0 3 80-15,0-4 12 0,3 1 4 0,-3 0 0 16,0-3-40-16,3 2-7 0,-3 1-1 0,3-3-1 0,-3 3-27 16,3-3-6-16,0 3-1 0,0-1 0 15,3-2-13-15,-3 3 0 0,0 0 0 0,0 5 0 0,0-5 0 0,0 5 0 16,0-6-8-16,0 6 8 0,0 0 0 0,3-2-8 16,3-4 8-16,3 6 0 0,-3 0 0 0,3-2 0 15,0 2 0-15,3-3 0 0,3 3 0 0,-1 0 16 16,4-3-2-16,3 3 0 0,0 0 7 0,3-2 2 15,0-1 0-15,2 3 0 0,1-3-1 0,0 1 0 16,3-3 0-16,-1 2 0 0,1 0-12 0,3-2-2 16,0 2-8-16,5-5 12 0,1 3-12 0,3 2 0 15,-1-2 0-15,1 3 0 0,0 2 0 0,2 0 0 16,-2 0 0-16,3 2 0 0,-1 1 0 0,4-1 0 16,-3 1 0-16,2 0 0 0,7-1 0 0,-1 1 0 15,-2 2 0-15,3-5 0 0,-1 0 0 0,-2 0 0 16,5-5 0-16,1 0 0 0,-1-1 16 0,1 1-4 0,0 0 0 15,-1-3 0-15,1 0 1 0,2 0 0 16,-2 0 0-16,2 0 0 0,1-5 4 0,-4 2 1 16,1 3 0-16,0-2 0 0,-4 2 1 0,1 0 0 15,-1 0 0-15,1 3 0 0,-1-1 1 0,-2-1 1 16,0 1 0-16,-1 1 0 0,-5 0-11 0,2 2-2 16,1 0-8-16,-3 1 12 0,-1-1-4 0,1 3 0 0,-3-3-8 0,2 3 12 15,-2 0 9-15,-3 0 2 0,-1 0 0 0,-2 0 0 16,-3-2-12-16,-3 2-3 0,-1 0 0 0,-5 0 0 15,3 0-8-15,-3 0 8 0,-3 0-8 0,0 0 8 16,-1 0-8-16,-2 0 0 0,-3 0 9 0,0 0-9 16,0 2 0-16,-6 1-20 0,-9-3 4 0,0 0 1 15,0 0-234-15,0 0-47 16</inkml:trace>
  <inkml:trace contextRef="#ctx0" brushRef="#br0" timeOffset="3850.0293">11923 9652 1821 0,'0'0'40'0,"0"0"8"0,-3 0 1 0,0-3 3 0,3 3-41 0,0 0-11 0,0 0 0 0,0 0 0 16,0 0 48-16,0 0 7 0,0 0 1 0,0 0 1 16,-3-5-36-16,3 5-7 0,0 0-2 0,0 0 0 15,6-5-12-15,0 5 0 0,3-3 0 0,0 3 0 16,3 0 0-16,0 3 0 0,3-1 0 0,2 1-10 16,4 0 10-16,3 2 14 0,0-2-3 0,6 2-1 15,5 0 10-15,-2 1 1 0,-3-4 1 0,0 6 0 16,2 0-4-16,1 0-1 0,3-3 0 0,-3 3 0 0,-4-2-3 15,1-1-1-15,0 0 0 0,-3 3 0 0,-1-3-13 0,-2 3 8 16,3 0-8-16,-6-3 0 0,0 3 10 16,-3-2-10-16,-1 2 10 0,-5 0-10 0,0 0 13 0,-6-3-3 15,0 3-1-15,0 0 0 0,-3 0 5 16,-3 0 1-16,-3 2 0 0,-3 1 0 0,-3-1 14 0,-3 1 3 16,-3-1 1-16,1 4 0 0,-4-1-11 0,3 0-2 15,-3 0-1-15,-3 3 0 0,0-2 13 0,0 1 4 16,4-4 0-16,-4 0 0 0,3-1-12 0,-3-2-1 15,6 3-1-15,-6-3 0 0,3 0-22 0,-2-3-8 16,-1 3 0-16,3-6 0 16,-3 1-81-16,3 0-16 0,3-1-3 0,0-2-1011 15</inkml:trace>
  <inkml:trace contextRef="#ctx0" brushRef="#br0" timeOffset="4785.3947">9289 9835 460 0,'0'0'41'0,"0"0"-33"0,0 0-8 0,0 0 0 0,0 0 248 0,-6-3 47 16,3 3 9-16,-3-3 3 0,6 3-188 0,-3 0-38 15,-3 0-7-15,0 0-2 0,-3-2-37 0,3 2-8 16,0 0-2-16,0 0 0 0,-3 0-25 0,0 0-12 16,3 2 0-16,-6-2 1 0,1 3-9 0,-4 0-1 15,0-1-1-15,-3 4 0 0,0-1-1 0,-3 3 0 16,3-6 0-16,-2 6 0 0,-1 0 23 0,-6 0 0 16,3 0 10-16,-3 0-10 0,3 0 37 0,-2-3 1 15,-1-2 0-15,-3 2 0 0,3 3 6 0,-2-3 0 16,-4 1 1-16,0-4 0 0,0 6-13 0,1-5-4 15,2-3 0-15,3 3 0 0,0-1-14 0,3 1-3 16,-2 2-1-16,5-2 0 0,3 0-10 0,3-1 0 16,0 3 0-16,0 1 0 0,6-1-16 0,3 0 0 15,1 1 1-15,-1 2 0 0,3 2-8 0,0-2-1 16,6 3-1-16,0-1 0 0,3 3 12 0,2-2 2 0,4 0 1 0,6-1 0 16,0-2 10-16,6 0 0 0,-3 0 0 0,3 0-8 15,2-3 8-15,4 1 14 0,0-4-3 16,-3 1-1-16,-1-3 13 0,-2 0 2 0,3-3 1 0,-3 1 0 15,-3-1-3-15,0 0-1 0,-1-2 0 0,1 2 0 16,-3-5 3-16,0 3 1 0,-3 0 0 0,3-3 0 16,-3 3-16-16,-4-1-10 0,-2-2 12 0,0 0-12 15,0 6 23-15,-3-6-3 0,-3-3 0 0,-3 1 0 16,-3-1 16-16,3 3 4 0,-9-2 0 0,0-1 0 16,0 0-40-16,-3-2 0 0,-5-3-12 0,-1 0 4 15,0-2-131-15,-3 2-25 0</inkml:trace>
  <inkml:trace contextRef="#ctx0" brushRef="#br0" timeOffset="21043.9265">20103 5437 864 0,'-24'-13'76'0,"12"10"-60"0,0-7-16 15,-6 2 0-15,0 0 161 0,0-5 30 0,1 2 5 0,-1 0 2 16,3-2-148-16,-3 0-30 0,-3 2-5 0,0-2-2 16,-3-5-3-16,1 2-1 0,2 3 0 0,-3-6 0 15,-3 3-19-15,0 0-4 0,1-2-1 0,-7 2 0 16,0 3 15-16,0-1-9 0,-2 4 9 0,-1-3-8 16,-6 5-1-16,1 2 0 0,-1 1 0 0,0 2 0 31,1 3-35-31,-4 3-8 0,3 2 0 0,-2 1-1 15,-1 4-7-15,0 1 0 0,-2 2-1 0,2 0 0 0,0 6 49 0,7-6 12 0,-1 0 0 0,3 3 0 16,4-3 46-16,2 3 12 0,3 0 2 0,0 0 1 16,6 0 4-16,1 2 1 0,2-2 0 0,0 5 0 15,6 3-10-15,0 3-3 0,6 2 0 0,0 3 0 16,3 7-37-16,6-2-8 0,0 6-8 0,6-4 11 16,3 6-11-16,3 0 0 0,0 6 0 0,8 1 8 15,1 1-8-15,6 3 0 0,3 0 0 0,8-1 0 0,10-2 0 0,6 0-17 16,2-3 2-16,7-2 1 0,2-3 14 0,9-8 0 15,4-5 0-15,2-6 0 0,7-2 9 0,2-11-9 16,6-2 0-16,0-6 9 0,0-2 3 0,1-3 0 16,-4-8 0-16,-3-3 0 0,-5-2 1 0,-4 0 1 15,-6-3 0-15,-8 0 0 0,-7 0 16 0,-2-3 3 16,-4 1 1-16,-2-3 0 0,-4 5 16 0,1-5 3 16,-3 0 1-16,-1-1 0 0,1 1-23 15,-6-5-5-15,2-1-1 0,-2-2 0 0,0 0-17 0,-4-3-8 16,1 3 8-16,0-2-8 0,2-7 0 0,1 1 0 15,-6 3 0-15,-3 0 0 0,-4 2 0 0,-5-2 0 16,-3 2 0-16,-6 3 0 0,-3 0 19 0,-3-8 8 16,-6 2 1-16,-3-7 1 0,-6 5 11 0,-6 5 3 0,-3-10 0 15,-3 7 0-15,-3 1-19 0,-6-3-4 0,1 2-1 0,-10 1 0 16,-3-3-19-16,1 0 0 0,-4 0 0 0,-3 3 0 16,-2-6 0-16,-7 3-12 0,-9 0 0 0,-5 2 0 31,-3 1-14-31,-7 5-2 0,1 2-1 0,-4 4 0 0,1-1 5 0,3 5 2 0,5 3 0 0,7 0 0 15,-1 3 36-15,7 5 7 0,2-2 2 0,4 4 0 16,5 1-23-16,0 3-16 0,10 2 2 0,-1 0 1 16,3 0 13-16,6 2-11 0,1 1 11 0,5 2-10 15,0 0-2-15,6 1 0 0,-3-1 0 16,7 0 0-16,-1 1 12 0,3 1-10 0,0-7 10 0,3 6-10 16,0-4 10-16,3 4 0 0,3-4 0 0,-3 1-8 15,6-3 8-15,0 0-13 0,0 0 5 0,0 0 8 16,0 0-18-16,3 8 4 0,-3-8 1 0,0 0 0 15,6 8 13-15,-3-3-9 0,-3-5 9 0,6 8-8 0,3-5 8 0,-9-3 0 16,0 0 0-16,6 5 0 16,3-2 0-16,-3 2 0 0,-6-5 0 0,9 3 0 0,-3-3 8 0,-6 0 0 15,0 0 0-15,0 0 0 0,6 2 0 0,-6-2 1 16,0 0 0-16,0 0 0 0,0 0-9 0,8 0 12 16,-2 0-12-16,-6 0 12 0,0 0-12 0,0 0 0 15,0 0 0-15,0 0-11 16,0 0-141-16,0 0-29 0</inkml:trace>
  <inkml:trace contextRef="#ctx0" brushRef="#br0" timeOffset="22532.5089">21002 7101 1324 0,'-3'-5'118'0,"0"2"-94"0,-3-4-24 0,-3-1 0 15,3 0 125-15,-3-3 21 0,0 1 4 0,0-1 1 16,0-2-86-16,0-1-17 0,-3 1-3 0,0-3-1 15,-3-2-12-15,-5-1-4 0,2-2 0 0,-3 0 0 16,-3-3 12-16,0 0 1 0,-3 1 1 0,-2-1 0 16,-1-3-34-16,-3 3-8 0,-6 1 0 0,-2 1 0 15,-4 1-20-15,-2 0-5 16,-7 3-2-16,3-1 0 16,-5 1-6-16,-1 4-2 0,-8 1 0 0,-1 3 0 0,-5 2-15 15,-1 0-3-15,-2 5-1 0,6 3 0 0,-4 0 34 0,4 3 8 0,-4-1 0 0,1 4 1 0,2-1 23 16,1 3 4-16,5-3 0 0,-2 3 1 15,-1 3 1-15,1-3 0 0,-1 0 0 0,4 2 0 16,-1 3 2-16,4 3 0 0,2-3 0 0,4 3 0 0,-1 5-20 16,6 1 0-16,1 1 0 0,2 1 0 0,4 5 8 0,2 3 5 15,6 3 1-15,3 2 0 0,7 2-14 0,-1 6 11 16,9 0-11-16,3 8 10 0,6 3-10 0,9 7 0 16,6 9 0-16,9-1 0 0,6 3 0 0,8 0 0 15,10 0 0-15,9-2 0 0,2-3 0 0,10-9 10 16,8-4-10-16,6-3 10 0,7-8-10 0,8-5 0 15,0-1-10-15,10-4 10 0,5-6 0 0,3-5 0 16,0-3 0-16,9 0 10 0,6-5-10 0,0-3 0 16,6 0-10-16,-3-2 10 15,0-1-31-15,0-2 0 0,-6-2 0 0,-3-6 0 16,-6-3-4-16,-6-2-1 0,-2-1 0 0,-4-2 0 0,-9 1 48 0,-3-7 8 16,-8 1 3-16,-4-3 0 0,-8 0 61 0,-4-5 12 0,-2 3 2 0,-4-1 1 15,-5-5 18-15,-4 0 4 0,-8-2 1 16,0 2 0-16,-10-2-46 0,-5-1-10 0,0-2-2 0,-6-3 0 15,-3-5-45-15,-3 0-10 0,-4-2-1 0,-5-4-8 16,-3-2 8-16,-6 0-8 0,-3 0 0 0,-5-2 0 16,-7-6 0-16,-3-3 0 0,-9 3 0 0,-3-5 0 15,-11 3 0-15,-4-1-16 0,-3 3 5 0,-5-5 1 16,2 5-25 0,-5-3-5-16,-4 4 0 0,4 4-1 0,-7-2 23 0,10 7 5 0,2 6 1 0,9 3 0 15,4 2 12-15,5 6 0 0,3-1 0 0,7 9 10 16,2-1 2-16,3 3 0 0,6 0 0 0,0 6 0 15,3-1-12-15,3 3 0 0,0 3 0 0,0-3 0 0,3 3 0 16,1-1 0-16,-1 4 0 0,0-3-11 0,3 2 11 16,0 0 0-16,0-2 0 0,0 2 0 0,-3-2 0 0,6 2 0 15,-3 1 0-15,0-4 0 0,3 6 0 0,-3-2 0 16,0-6 0-16,3 5 0 0,0 3 0 0,0-5 0 16,-3 0 0-16,0-1 0 15,3 6 0-15,0 0 0 0,0 0 0 0,0-8 0 0,-3 3 0 16,3 2 0-16,0 3 0 0,0-5 0 0,3 0 0 0,-3 5 0 15,0 0 0-15,0 0 0 0,0 0 0 0,0 0 0 16,0 0 8-16,0 0-8 0,0 0 0 0,0 0 0 16,0 0 0-16,0 0 0 0,0 0 0 0,0 0 8 15,0 0-8-15,0 0 0 0,0 0 0 0,0 0 0 0,0 0 0 16,0 0 0-16,0 0 0 0,0 0 0 0,0 0 8 16,0-8-8-16,0 8 0 0,0 0-12 0,0 0 2 0,0 0 0 15,0 0 10-15,-3-5-12 0,3 5 12 0,-3-6-12 16,0 4 12-16,0-1 0 0,-3 3 0 0,6 0-8 15,0 0 8-15,0 0 0 0,-6-3 0 0,6 3-8 16,-6 0 8-16,6 0 0 0,-6-2 0 0,6 2 0 16,0 0 0-16,0 0 0 0,0 0 0 0,0 0 8 15,-3-3-8-15,3 3 0 0,-3 0 0 0,3 0 0 16,0 0 8-16,0 0 1 0,0 0 0 0,0 0 0 16,0 0-9-16,0 0 0 0,0 0 0 0,0 0 0 15,0 0-12-15,0 0 12 0,0 0-12 0,0 0 12 16,0 0-10-16,0 0 10 0,0 0 0 0,0 0-9 15,0 0-3-15,0 0 0 0,0 0 0 0,0 0 0 16,0 0 12-16,0 0 0 0,0 0 8 0,0 0-8 0,-6 0 0 16,6 0 9-16,0 0-9 0,0 0 0 0,-6-3 11 0,0 3-11 15,0-2 10-15,6 2-10 0,-6 2 0 0,1-2 0 16,-1-2 0-16,0 2-10 0,6 0 10 0,-6 2-8 16,-6-2 8-16,3 0-8 15,0 3-140-15,-3 0-28 0,0 2-6 0</inkml:trace>
  <inkml:trace contextRef="#ctx0" brushRef="#br0" timeOffset="25614.8448">20626 14917 806 0,'0'0'36'0,"0"0"7"0,0 0-35 0,0 0-8 0,0 0 0 0,0 0 0 15,0 0 145-15,0 0 27 0,0 8 6 0,0-8 1 16,0 0-89-16,0 0-18 0,0 0-3 0,0 0-1 15,-3 11-32-15,3-11-8 0,0 0 0 0,0 0-1 16,-5 5-40-16,5-5-8 0,-6 5-2 0,-3-2 0 16,0 0 8-16,3-3 2 0,-3-3 0 0,0 3 0 0,-3 0 13 0,-3 0 0 15,3-3 0-15,-6 1-9 0,-2-4 9 0,-1 4 16 16,-6-1-4-16,0 0-1 16,0 1 1-16,-5-1 1 0,-1 3 0 0,-3-2 0 0,-3-4 2 15,1 4 0-15,-4-4 0 0,-3 1 0 16,-2 0-15-16,-1-1 0 0,1 4 0 0,-4-4 0 15,0 1-16-15,1 0 1 0,2 5 0 0,-3 0 0 0,-2-3 3 0,-1 6 1 16,1 0 0-16,-1-1 0 0,4 3-1 0,-1 3-1 16,0 3 0-16,1-3 0 0,-1 0-3 0,1 2-1 15,-1 1 0-15,0 2 0 0,1 3-2 0,5 0 0 16,3 0 0-16,4 2 0 0,5 1 27 0,0 2 6 16,6 0 1-16,4 0 0 0,2 1 1 0,6 4 1 15,0 1 0-15,6 2 0 0,3 2-17 0,0 4 0 0,6 4 0 16,3 1 0-1,3 5-40-15,3 0-1 0,3 0-1 0,3 5 0 16,3 3-8-16,3 0-2 0,2 8 0 0,7-3 0 0,6 0 23 0,3 1 4 0,5-6 1 0,1-3 0 16,2 0 49-16,4-2 11 0,-3-3 1 15,2-6 1-15,4-4-2 0,-1-3 0 0,4-11 0 16,0-3 0-16,2-2-22 0,1-8-5 0,-4 0-1 16,4-5 0-16,-1-3 5 0,4-3 1 0,5-2 0 0,-2-3 0 15,-4-3 5-15,1-2 1 0,-1-6 0 0,-2 1 0 16,-1-1-20-16,1-4 8 0,-7 1-8 0,1-4 0 15,-3-1 0-15,-4 1 0 0,1 0 0 0,-4-4 0 16,1 4 10-16,-6 0-10 0,0-4 8 0,-4-1-8 16,1 4 12-16,0-5-2 0,-7 3-1 0,-2-2 0 15,0-1 20-15,-6 0 4 0,0 3 1 0,-3 0 0 16,-4-3-4-16,1 6-1 0,-6-3 0 0,0 2 0 0,-3 1 2 16,0-1 0-16,-3 1 0 0,0 2 0 15,-3-2-4-15,-3 2-1 0,0-3 0 0,-3 1 0 0,0 5-4 16,-3-1-1-16,-6 1 0 0,0 0 0 0,-2 0 0 15,-1 2 0-15,-6 1 0 0,0-1 0 0,0 6-12 0,-2 0-9 16,-4 0 12-16,-3 2-12 0,3 3 18 0,3-2-3 16,-2 2-1-16,2 0 0 0,0 0-14 0,-3 2 0 15,-2-1-12-15,-4-4-676 16,-3 0-135-16</inkml:trace>
  <inkml:trace contextRef="#ctx0" brushRef="#br0" timeOffset="27131.8417">11593 8998 1526 0,'0'0'68'0,"0"0"13"0,0 0-65 0,0 0-16 0,0 0 0 0,0 0 0 0,0-5 63 0,0 5 9 15,0 0 1-15,0 0 1 0,-3-5-21 0,3 5-4 16,3-8-1-16,-3 8 0 0,0-5-23 0,0 5-5 16,0 0 0-16,0-6-1 0,3 1-19 0,-3 5 0 15,3-5 0-15,-3 5 0 0,0 0 8 0,3-5-8 16,2 2 0-16,-5 3 0 0,6-3 11 0,0 3-11 16,0-2 10-16,3-1-10 0,0 3 23 0,0 0-2 15,0 0 0-15,3 3 0 0,0-1 2 0,3 1 0 16,0 0 0-16,5-1 0 0,1 1-4 0,3-1-1 15,0-2 0-15,3 3 0 0,0 0 1 0,-1-3 0 16,4 2 0-16,0-2 0 0,-3 3-5 0,5 0-1 16,4-3 0-16,-3 2 0 0,6 1 7 0,-4 0 2 15,7-1 0-15,0 1 0 0,2-3-30 0,-2 3-7 16,0-1-1-16,-4-2 0 0,4 5 16 0,0-2 0 16,-1 0 0-16,1-1-9 0,0-2 9 0,-1 3 0 15,1 0 0-15,-3-3 0 0,-1 2 0 0,-2-2 0 0,3 0 0 0,-4 0 0 16,1 0 0-16,3 0 0 0,0 0 0 0,-4 0 0 15,-2 0 12-15,3 0 5 0,2 0 1 0,-2-2 0 16,-3-1-6-16,0 0-2 0,-4 1 0 0,1-1 0 16,0-2 4-16,-6 2 1 0,3 3 0 0,-4-2 0 15,-2-1 1-15,-3 0 0 0,3 3 0 0,-3-2 0 16,-3-1-4-16,0 3 0 0,-4-3 0 0,4 1 0 16,-6-1 1-16,0 0 0 0,0 3 0 0,0-2 0 0,0 2-13 15,0-3 0-15,3 3 0 0,-3-3 0 16,-3 3 0-16,3 0 0 0,0 0 0 0,-3 0 0 15,-1 0 9-15,4 0-1 0,-9 0 0 0,6 0 0 16,0-2-8-16,-6 2 0 0,0 0 0 0,6 0 0 0,-6 0 0 16,0 0 0-16,0 0-12 0,0 0 12 15,0 0-36-15,0 0 1 0,0 0 0 0,0 0 0 16,0 0-145-16,0 0-28 0,-15-5-7 0,-5-1-1 16</inkml:trace>
  <inkml:trace contextRef="#ctx0" brushRef="#br0" timeOffset="27813.5084">13560 8858 172 0,'0'0'16'0,"0"0"-16"0,0 0 0 0,0 0 0 15,0 0 376-15,0 0 72 0,0 0 14 0,0-5 3 16,0 5-318-16,0 0-64 0,0-5-13 0,0 5-2 15,0 0-39-15,0 0-7 0,0 0-2 0,0 0 0 16,0 0-20-16,0 0 8 0,0 0-8 0,0 0 0 16,0 0 0-16,0 0 0 15,0 0-12-15,0 0 4 0,3 8-1 0,-3 5 0 0,0-3 0 0,0 4 0 16,0-1 9-16,0 3 0 0,0 2 0 0,0-2 0 16,0 3 0-16,3-1 0 0,0 3 8 0,-3 1-8 15,0-7 8-15,0 4-8 0,0-1 10 0,0-2-10 16,0 3 8-16,0-3-8 0,0-6 0 0,0 4 0 15,0-1 0-15,0 0 0 0,0-5 0 0,3 0 0 0,-6 0 10 16,6-3-10-16,-3-5 10 0,0 0-10 0,0 0 0 0,0 0 0 16,0 0 0-16,0 0 0 0,0 0 0 0,0 0 0 15,0 0 0-15,0 0 0 0,-3-8 0 0,0 0 0 16,0 0 0-16,3 0 0 0,0-2 24 0,3-3 0 16,-3-1-1-16,0 1 0 0,0 0-14 15,0 0-9-15,3-6 12 0,-3 3-12 0,3 0 12 16,0-2-12-16,-3 2 12 0,0-3-12 0,3 4 9 0,0-1-9 15,3 0 0-15,0 3 9 0,-3-1-9 16,3 4 0-16,0-3 0 0,3 5 0 0,-6-3 0 16,6 3 0-16,-3 3 0 0,2-3 0 0,1 3 0 0,0-1 0 15,0 4 0-15,3-1 0 0,3 0 0 0,-3 3 0 16,3 0 0-16,0 0 0 0,3 0 0 0,-1 0 0 16,1 3 10-16,0 0-10 0,3-3 20 0,3 5-4 15,-3-2 0-15,-1 2 0 0,4 0 0 0,-3 3 0 0,0-3 0 0,0 3 0 16,3-2-3-16,-1 2-1 0,-2-3 0 0,0 3 0 15,-3-3-3-15,0-2-1 0,-3 5 0 0,-3-3 0 16,-3-2 12-16,-1-1 3 0,-8-2 0 0,6 6 0 16,-6-6 16-16,0 0 3 0,0 0 1 0,-3 10 0 15,-3-2-20-15,-5 0-4 0,-4 3-1 0,-6-4 0 16,0 1 2-16,-6 0 1 0,0 0 0 0,-2 0 0 16,-7 0 0-16,0 0 0 0,-2 0 0 0,-1 3 0 15,0-3-13-15,-3 5-8 0,-2-5 8 0,2 2-8 16,0-2-69-1,4 5-19-15,-1 1-3 0,-3 2-1140 0</inkml:trace>
  <inkml:trace contextRef="#ctx0" brushRef="#br0" timeOffset="93874.6261">3657 14933 990 0,'0'0'21'0,"0"0"5"16,0 0 1-16,0 0 1 0,0 0-28 0,0 0 0 0,-6-3 0 0,6 3 0 0,0 0 41 0,0 0 3 15,0-2 0-15,-9-1 0 0,3 3-30 0,6 0-6 16,-6 0 0-16,6 0-8 0,-3-2 0 0,3 2 0 15,-3-6 0-15,0 1 0 0,3 0 0 0,-6-1 0 16,3-2 0-16,-3 3 0 0,3-3 14 0,1 3-4 16,2-6-1-16,-6 6 0 0,3-3 6 0,3 3 1 15,-6-6 0-15,3 3 0 0,3 0-4 0,-3 0 0 16,-3 0 0-16,3 1 0 0,-6-1 2 0,3 0 0 16,0 2 0-16,-3-2 0 0,-3-2-14 0,6 2 0 15,-3 3 0-15,0-3 0 0,-3 0 0 0,3 2 9 16,1 1-9-16,2 0 8 0,-9 2-8 0,9-2 0 0,-3 2 0 15,-3 1 8-15,3 2-8 0,0-3 8 0,-3 3-8 0,6 0 8 16,-3 0-8-16,3 0 8 0,-3 3-8 0,-3 2 8 16,4-2-8-16,2 2 0 15,-6 0 0-15,3 3 0 0,0-3 0 0,0 6-11 16,3-3 11-16,-3 5-8 0,-6-2 8 0,9 5 0 0,-6-3 0 0,6 5-8 16,-3-2 8-16,6 3 0 0,-6 2 0 15,6 0 0-15,0 0 0 0,3 6-8 0,3-6 8 16,0 5-8-16,0 1 8 0,3-1 0 15,3 3 0-15,-6 3-8 0,6 0 8 0,0 2 0 0,0 1 0 0,3 2-8 16,0 2 8-16,6 1 0 0,-9-3 0 0,3 0-8 16,2 0 8-16,1 0 0 0,-6 0 0 0,6-2-8 15,0-1 8-15,3 3-12 0,-3 0 12 0,0-2-12 16,3-1 12-16,2 0 0 0,-2-5 0 0,0 1 0 16,-3-1 0-16,3-3 8 0,3 1-8 0,-1-6 11 0,1 0-11 15,0-3 0-15,0 4 0 0,0-7 0 0,6 1 0 0,-10-2 0 16,7-1-12-16,0 0 12 0,0-5 0 0,0 0 0 15,0 0 0-15,-1-6 12 0,1 4-12 0,-3-6 12 16,0-6-12-16,0 4 12 0,-3-3 8 0,-1-3 1 16,4 0 1-16,-9-3 0 0,0 0-11 0,3 1-3 15,0-1 0-15,-3-2 0 0,3 0 8 0,-9 0 0 16,2-1 1-16,-2 1 0 0,3-3 9 0,-6 3 2 16,0-3 0-16,0 3 0 0,3-6 7 0,0 1 1 15,-6-3 1-15,0 2 0 0,0-2-9 0,0 3-3 16,0-6 0-16,0 3 0 0,0-1-9 0,0-1-1 15,-6 1-1-15,3 1 0 0,0-3 17 0,0 3 3 16,-3 0 1-16,0-3 0 0,3 3-14 0,-8-3-2 16,5 0-1-16,-3-2 0 0,-3 2-1 0,3-2 0 15,-3-1 0-15,0-2 0 0,0 3-8 0,3-1-1 0,0 1-8 0,-3-3 12 16,3 0-12-16,-5 2 0 0,2 1 0 0,-3-1-10 16,6 1 10-16,-6-1 0 0,3 1 0 0,-3-1-8 15,6 4 8-15,-9-1-12 0,6 3 12 0,-8-1-12 16,2 4 12-16,6-1-10 0,-9 1 10 0,3-1-10 15,0 1 10-15,-3 2-10 0,7 0 10 0,-10 3-10 16,0 0 10-16,3 2-10 0,0-2 10 0,3 5-10 16,-2-3 10-16,-1 3-13 0,3 0 5 0,3 3 8 15,-6 0-12-15,0 2 12 0,6 1-10 0,4 2 10 16,-4 0-8-16,0 0 8 0,3 2 0 0,0 1-9 16,0 2 9-16,3 0-10 0,0 3 10 0,-6-2-10 15,3 2-5-15,3 2-1 0,-2 1 0 0,2-1 0 16,0 4-2-16,3-1-1 0,-3 0 0 0,3 6 0 15,0-4 4-15,0 7 1 0,3-1 0 0,-3 3 0 16,3-1-7-16,0 1-2 0,3 0 0 0,0 2 0 16,3 1 5-16,-3-1 1 0,3 3 0 0,3 1 0 0,-3 1 17 0,3 1-12 15,3 5 12-15,-3-2-10 0,6 2 10 0,-3-3 0 16,6 3 0-16,-4 0 0 0,7-3 0 0,3 3 0 16,-6-2 0-16,6 2-8 0,9 3 8 0,-4-3 0 15,4 2 0-15,0-2 0 0,-3 3-10 0,8 0 10 16,-2-3-12-16,0 0 12 15,3 0-40-15,-7-5 0 0,4 2-1 0,-3-5 0 16,0-2-3-16,-1-1-1 0,1 1 0 0,-6-6 0 0,-3 0 31 0,0-3 14 0,2 1-12 0,-2-1 12 16,0 1 0-16,-6-3 0 0,0-3 12 0,0-2-4 15,-3-1 4-15,3-2 0 0,-6-3 0 0,2-2 0 16,-2 0 21-16,-3-3 5 0,3-3 1 16,0 0 0-16,0-5-8 0,0-2-2 0,0-1 0 15,-3-2 0-15,3-5-3 0,-3-1-1 16,3 1 0-16,-3-6 0 0,0 3 3 0,-6-6 0 0,6 3 0 15,-3-5 0-15,-3 0-12 0,3 0-1 0,-3-3-1 0,0 0 0 16,0-5-14-16,-3 3 11 0,3-6-11 0,-3 3 10 16,-3 3-10-16,0 0 0 0,0 2 0 0,-3-3 0 15,0 4 0-15,-3 2 0 0,3-3 0 0,-6 0 0 16,-3 0 0-16,0-2 0 0,1 2 0 0,-1 0 0 16,-3 1 0-16,0 2 8 0,6-3-8 0,-9 3 8 15,4 5-8-15,-1-3 0 0,0 4 9 0,0-1-9 0,0 5 0 0,-3-2 8 16,4 3-8-16,-1-1 0 0,3 3 0 0,0 0 9 15,-6 0-9-15,3 1 0 0,3-1 10 0,1 5-10 16,-4-2 8-16,0 2-8 0,0 1 0 0,3-1 0 16,3 1 0-16,-3-1 0 0,7 0-20 0,-7 3 4 15,6 3 1-15,0 0 0 16,-3 0-46-16,3 5-10 0</inkml:trace>
  <inkml:trace contextRef="#ctx0" brushRef="#br0" timeOffset="97815.8824">5467 16857 230 0,'0'0'20'0,"0"0"-20"15,0 0 0-15,0 0 0 0,0 0 164 0,-9 0 29 0,0 0 6 0,0 0 1 16,0-3-111-16,3 3-21 0,-6-3-5 0,3 1-1 15,3-1-14-15,0 0-2 0,-3 1-1 0,1-1 0 16,-4 0-17-16,3 1-3 0,-6 2-1 0,3-3 0 16,-3 3 17-16,6 0 3 0,-12-2 1 0,6-1 0 15,1 0-4-15,2 3-1 0,-6-5 0 0,0 2 0 16,3-2 6-16,-6 0 1 0,3-3 0 0,-6 5 0 16,4-2-10-16,-7 0-1 0,3-1-1 0,-3-2 0 15,0 3-24-15,-5 0-11 0,-1-1 10 0,-3 4-10 16,1-4 9-16,-1 1-9 0,3 0 8 0,-9 2-8 15,4-2 0-15,-4 2 0 0,-3-2 0 0,4 2-11 16,-4 1 11-16,3-1-8 0,-2-2 8 0,8 5-8 16,-9 0-5-16,7 0-1 0,-1 0 0 0,-3 0 0 15,4 2-3-15,-4 1-1 0,3 2 0 0,1 3 0 16,-1 3-6-16,3 2-2 0,0 0 0 16,1 3 0-16,5 0-4 0,0 3-1 0,0-1 0 15,-2 3 0-15,2 3-4 0,6 0-1 0,0 2 0 0,3 1 0 16,1-1 4-16,2 3 0 15,0-2 0-15,3-1 0 0,3-2 32 0,6 0 0 0,3-3 0 0,3-2 0 0,0 2 0 0,9 0 0 16,-3-2 0-16,9-1 0 0,9 1 0 0,3 2 0 16,-1-5-10-16,7 2 10 0,9 3 0 0,-1 0 0 15,10 1 0-15,3-4 0 0,5 1 0 16,10-1-8-16,-7 1 8 0,7-3 0 0,2 2 0 0,3-5 0 16,4-5 0-16,-1 0 8 0,-2-3-8 0,-1 1 0 15,0-4 0-15,1-4 0 0,-13-4 0 0,1-1 14 16,-10-4-2-16,-2 0 0 0,0 1 13 0,-7-3 3 15,-8-1 0-15,3-2 0 0,-1 1 4 0,-5-1 2 16,-3-3 0-16,-3 1 0 0,0 2 18 0,-4 0 4 0,-2-3 1 0,-3 1 0 16,-3 2 7-16,-3-3 0 0,-3 4 1 0,-3-4 0 15,0 3-5-15,-3 0 0 0,0 0-1 0,-6 1 0 16,3-4-11-16,-6 1-3 0,0 2 0 16,0-3 0-16,-15 1-28 0,6 2-5 0,0 0-2 0,-6 0 0 15,-8 3-10-15,2-3 0 16,-6 3 0-16,0-1 0 0,4 4-9 0,-13-3-4 0,3-1-1 0,-3 4 0 15,7-3 2-15,-4 2 1 0,0 0 0 0,7 3 0 16,-1 1 11-16,3 1 0 0,6-2 8 0,-2 0-8 16,5 3 10-16,3 2-2 0,0-2-8 0,3 0 12 15,0 2-24-15,0 1-4 0,6-1-2 0,-3 3 0 32,4-5-7-32,-1 2-2 0,3 3 0 0,-6 0 0 0,6-3 3 0,3 3 0 0,-3-2 0 0,3 2 0 15,-3 0 7-15,0-3 1 0,3 0 1 0,3 3 0 16,0 0 15-16,0 0 0 0,0 0-10 0,0 0 10 15,0 0 0-15,0 0 0 0,0 0 8 0,0 0-8 0,0 0 0 0,0 0 8 16,0 0-8-16,0 0 0 0,0 0 0 0,0 0 0 16,0 0 0-16,0 0 0 0,0 0-8 0,0 0 8 15,0 0 0-15,0 0 0 0,0 0 0 0,0 0 0 16,0 0-9-16,9 6 9 0,-3-6 0 0,-6 0 0 16,6 0 0-16,3 2 0 0,-9-2 0 0,6 3 0 15,-6-3 0-15,0 0 0 0,9 3-11 0,-9-3 2 0,0 0 0 0,0 0 0 31,6 5-102-31,3-5-20 0,-9 0-4 0</inkml:trace>
  <inkml:trace contextRef="#ctx0" brushRef="#br0" timeOffset="99080.6495">4690 16158 115 0,'0'0'10'0,"0"0"-10"15,0 0 0-15,0 0 0 0,-6 3 170 0,3-1 32 16,0 4 6-16,0-4 2 0,3-2-127 0,0 0-26 16,-6 3-5-16,3 0 0 0,0-1-19 0,0 1-3 15,-3-3-1-15,6 0 0 0,-3 0-6 0,-3 0-2 16,0 0 0-16,0 0 0 0,6 0 6 0,-3-5 1 0,-3-1 0 0,-5 4 0 15,5-1-7-15,3 0-1 0,-6-2 0 0,0 0 0 16,-3 0 3-16,3-1 0 0,3-2 0 0,-6 3 0 16,0-3 3-16,0 0 1 0,0 0 0 0,3-2 0 15,0 2-5-15,-5-3-1 0,-1 3 0 0,3 0 0 16,-3-2 12-16,0-1 3 16,0 0 0-16,3 4 0 0,-3-4-36 0,0 0 0 0,1 1 0 0,-4 2 0 15,6 0 0-15,-9-3 12 0,6 3-3 0,0-2 0 16,-6 2-9-16,-2 0 0 0,2 0 0 0,0 0-11 15,-3 3 0-15,-3-1 0 0,4 1 0 0,-7 3 0 16,0-1-11-16,0 6-2 0,6-1-1 0,-5 1 0 16,-4 5 3-16,3 0 1 0,3 2 0 0,1 4 0 15,-1-1 5-15,0 3 0 0,-3-1 1 0,6 4 0 16,4 5 15-16,-7-3 0 0,3 0 0 0,3 3 10 0,0 0 1 16,6-3 0-16,1 3 0 0,5 0 0 0,-3-1-11 15,6 4 8-15,-3-3-8 0,6 2 8 0,-3 3-8 16,3 0 0-16,6 3-12 0,3 0 12 0,-6 0-13 15,9 5 5-15,0 0 8 0,6 5-13 16,2-2-24 0,1 2-5-16,3 0-1 0,3-2 0 0,0 0 3 15,0-3 0-15,-1 0 0 0,4-3 0 0,0-5 20 0,0 0 5 0,3-2 1 0,-1-1 0 0,4-5 14 16,3 1 13-16,-1-6-2 0,7-6-1 16,-3 3 34-16,0-2 6 0,-1-8 2 0,1-1 0 0,0-2-4 0,-1-2 0 15,1-6 0-15,3-3 0 0,-10-5-13 0,7-5-3 16,3 0-1-16,-7-3 0 0,1-2-16 0,-6-1-3 15,6-2-1-15,-7-3 0 0,-5 3-11 0,3-3 12 16,0-2-12-16,0 2 12 0,-4-7-12 0,1 4 8 0,-3-2-8 16,-6 5 8-16,3 3 0 0,0-2-8 15,-9 1 12-15,3 4-4 0,-4 5 13 0,-8-3 3 0,6 0 0 0,-6 3 0 16,-6 0 31-16,1 0 6 0,-4 0 2 0,0 2 0 16,-3 0-10-16,-3-2-1 0,0-3-1 0,-6 3 0 15,0 3-6-15,-3-1-1 0,-2 3 0 0,-7-2 0 16,-3 5-31-16,-2-3-13 0,-1 5 11 0,-6-2-11 15,-2 2 0-15,-1 3 0 0,-3 1 0 0,-2 1-736 16,-7 4-149-16</inkml:trace>
  <inkml:trace contextRef="#ctx0" brushRef="#br0" timeOffset="130304.6847">7488 15290 979 0,'-9'0'43'0,"9"0"9"0,0 0-41 0,0 0-11 0,-3-2 0 15,0-1 0-15,-3 0 72 0,6 3 12 0,0 0 2 0,0-5 1 16,-6 2-33-16,6 3-6 0,3-5-2 0,-3 5 0 15,0-5-14-15,0 5-2 0,0 0-1 0,0-8 0 16,0 3-11-16,0 5-2 0,-3-6-1 0,3 6 0 16,3-5-7-16,-3 0 0 0,-6-1-8 0,6 6 12 15,0 0-2-15,-3-8-1 0,-6 6 0 0,3-6 0 16,3 3 8-16,-3-3 2 0,0 2 0 0,0-2 0 16,-5 3 1-16,2-3 0 0,3 3 0 0,-3-3 0 15,-9 0-7-15,6 0-1 0,3 0 0 0,-3 0 0 16,-6 0-12-16,3 0 9 0,3 3-9 0,1-3 8 15,-7 3-8-15,0-3 0 0,0 3 0 0,3-1 0 16,-3 4 0-16,-3-4 0 0,-5 1 0 0,2 2 0 16,0 1 0-16,-6 2 0 0,0-3 0 0,1 6 0 15,-1-3 0-15,-3 5 0 0,-3-2 0 0,1 2-11 16,-4 0 11-16,3 3 0 0,-2-2 0 0,2 1-8 0,3 4 8 16,-3 0 0-16,4-1 0 0,-1 3 0 0,3-2 8 0,0 2-8 15,-2 1 8-15,5 1-8 0,0-1 0 0,-3 4 0 16,1-2 0-16,2 3 8 0,6-4-8 0,-3 4 0 15,3-1 0-15,0 6 0 0,-2-3 0 16,5 3 0-16,0-3 0 0,0 6-8 0,3-3 8 0,0 2-10 16,3 1 10-16,1-1-10 0,2 3-1 0,0 3 0 15,3-3 0-15,0 5 0 0,6-2 11 0,0 3 0 16,0-4 8-16,3 1-8 0,3-3 0 0,0 0 0 16,3-2-10-16,5-1 10 0,4 3-8 15,6 0 8-15,0-2 0 0,6-3 0 0,-1 2 0 0,4-5 0 16,6 0 12-16,0-5-3 0,2 0-9 0,-2-3-14 15,6-2 3-15,-1-3 1 0,4-5 10 0,0-3 11 16,-1-3-3-16,4-2 0 0,-4-3-8 0,-2-6 0 16,3 4-12-16,-4-3 12 0,4-3 0 0,-3-3 16 0,5 1 0 0,-5-1-1 15,-4-2 0-15,4 3 0 0,3-6 0 0,-7 0 0 16,-5 0 4-16,-3 0 1 0,3 0 0 0,-4-2 0 16,-5-3 2-16,3 0 1 0,-3 2 0 0,2 1 0 15,1 2 4-15,-9-2 1 0,-6-1 0 0,6 3 0 16,3 3 3-16,-4-3 1 0,-11 3 0 0,0 0 0 15,6 0 0-15,-6 0 1 0,-6 0 0 0,-3-1 0 16,0 1 2-16,0 3 0 0,0-3 0 0,-6 2 0 16,-3 0-10-16,-3 1-1 0,0-3-1 0,0 0 0 15,-2 2 17-15,2-2 3 0,0 2 1 0,-3 1 0 16,-9-3-12-16,3 2-1 0,0 1-1 0,-2-1 0 0,-1-2-11 16,-6 2-3-16,-3 1 0 0,1 2 0 15,-1-2-8-15,-6 4-8 0,-6-2 12 0,1 6-12 0,-4 2-13 16,-2 0-10-16,-7 3-1 0,-3 5-834 15,-2 2-166-15</inkml:trace>
  <inkml:trace contextRef="#ctx0" brushRef="#br0" timeOffset="135755.0323">8875 16484 1209 0,'-6'-8'108'16,"3"5"-87"-16,0-5-21 0,-3 3 0 0,-3-1 140 0,3 1 23 15,-3-3 5-15,3 3 0 0,0-3-129 0,0 0-27 16,-2 0-4-16,2 0-8 0,0-2 0 0,-3 2-13 16,3 0 1-16,0-3 0 15,-3 3-32-15,0 0-7 0,0-2-1 0,0 2 0 16,-3-3 0-16,0 1 0 0,0-1 0 0,-3 0 0 0,1 1 32 0,-4-1 7 0,3 3 1 0,-3 0 0 16,0 0 24-16,0 0 6 0,-3 1 1 0,1 1 0 15,-1 4 13-15,0-4 2 16,-3 1 1-16,0 2 0 0,-2 1-16 0,-1-1-3 0,0 0-1 15,0 1 0-15,-3 2-7 0,-2 0-8 16,2-3 11-16,0 3-11 0,3 3 22 0,1 2-2 0,-4-2-1 0,3-1 0 16,6-2 2-16,-3 6 1 15,-5-1 0-15,2 0 0 0,9 1-10 0,0 1-1 16,-6 4-1-16,3 2 0 0,4 1-2 0,2-1-8 16,-3 5 12-16,3 1-4 0,0 2-8 0,3 3 0 0,3 0 0 0,0 5 0 15,-6 0 0-15,6 0-9 0,9-3 9 0,-3 6 0 16,0 3 0-16,6-1 0 0,3 0 0 0,6-5 0 15,3 3-8-15,0-3 8 0,0 0 0 0,0-5 0 16,12 0 0-16,-1-3 0 0,-5-2 0 0,9-3 0 16,6-3 0-16,2-3 8 0,-5-2-8 0,6 0 9 0,0-5-9 15,2-3 0-15,-5 0 0 0,3-3 0 16,-7-2-12-16,4 0 3 0,-3-6 0 0,0 0 0 0,-1-2 9 16,-2-3 0-16,-3 1-9 0,0-4 9 0,-3 3 0 15,-4-2 0-15,-2-1 8 0,3-2-8 0,-6 2 29 16,0 1 1-16,0-6 0 0,-3 3 0 0,-3-6 14 15,-1 1 4-15,1 7 0 0,-3-4 0 0,-3-1-9 16,0 5-2-16,-3 1 0 0,-3 2 0 0,-3-3-11 16,0 1-2-16,-3-1-1 0,-2 3 0 0,-4-2-11 15,0 2-3-15,-6 0 0 0,0 0 0 16,0 3-32-16,-8 3-6 0,-1 4-2 0,-6 4-985 16</inkml:trace>
  <inkml:trace contextRef="#ctx0" brushRef="#br0" timeOffset="140859.7565">10631 16388 115 0,'0'0'10'0,"0"0"-10"0,0 0 0 0,0 0 0 16,0 0 109-16,6-5 20 0,-3 0 4 0,0-1 1 15,-3 6-64-15,3-2-13 0,0-6-2 0,0 5-1 16,-3 3-38-16,0 0-8 0,3-8-8 0,-3 3 11 16,0 0-21-16,0 5-4 0,0 0-1 0,0 0 0 15,0-6 33-15,0 6 6 0,0 0 2 0,0 0 0 16,0 0 18-16,0 0 3 0,0 0 1 0,0 0 0 16,-3-2-5-16,0-4-1 0,3-1 0 0,-3 1 0 15,3 6-10-15,-3-8-1 0,0 3-1 0,0-3 0 16,0 3-16-16,0-1-3 0,3-1-1 0,-3 1 0 15,0-2-10-15,0 0 0 0,0-2 0 0,3 2 0 0,-3 3 0 16,0-3 8-16,0 2-8 0,0-2 8 0,-3 0-8 16,3 3 0-16,0 0 0 0,0 0 0 15,-2-1 20-15,2 1 1 0,-3-3 1 0,0 3 0 16,0-1 18-16,0 1 3 0,-3 0 1 0,6 0 0 0,-3 2-20 0,0-2-4 16,-3-1-1-16,0 1 0 0,-3 2-19 0,3-2 10 15,-3 2-10-15,0-2 8 0,0 3-8 0,-2-1 0 16,5-2 0-16,-3 2-11 0,0-2 11 0,0 2-8 15,0 0 8-15,0 3-8 0,-3-2 8 0,0 2 0 16,3 2-9-16,1 4 9 0,-1-4 0 0,0 4 0 16,0 4 0-16,0-2 0 0,3 0 0 0,-3 5 0 15,0 6 0-15,0-1 0 0,0 1 8 0,0-3-8 16,-2 0 8-16,2 2-8 0,-3 1 8 0,3-1-8 16,-3 1 8-16,3-3-8 0,0-1 11 0,0 1-3 15,0-2-8-15,0-1 12 0,1 0 23 0,2 0 4 16,0-2 1-16,0-1 0 0,3 1-40 0,0 0 0 15,-3 2 0-15,3 0 0 0,0-2 0 0,3-1 0 16,0 3 0-16,0 1 0 0,3-1 0 0,-3 3 0 16,3 2 0-16,0 1-8 0,3-1 8 0,-3 1 0 0,3-1 8 0,0-2-8 15,3 3 0-15,-3-3 0 0,3 0 0 0,-3-1 0 16,6 1 0-16,-3-3 9 0,3 1-9 0,0-4 0 16,3 1 22-16,-1-1-2 0,1 1-1 0,0-3 0 15,3 0-5-15,0-3-1 0,0 3 0 0,3-3 0 16,-3-2-13-16,3 0 11 0,2-1-11 0,-2 4 10 15,0-6-10-15,3 0 0 0,-3 0 0 0,0 0 0 16,3 0 0-16,-7 0-9 0,4 0 9 0,-3 0 0 16,0 0 0-16,0 0 0 0,-3-3 0 0,3 0 0 15,-3 3 0-15,-3-2 0 0,2-4 0 0,-2 1 0 16,0 0 9-16,0 0 6 0,0-3 1 0,0 0 0 0,-3 0 5 16,3 0 2-16,-3 0 0 0,0-3 0 15,0 1-5-15,0-4-1 0,0 1 0 0,0 0 0 0,0 0-6 16,0-3-2-16,-3 0 0 0,3 0 0 0,-1-5-9 15,-2 2 8-15,3 1-8 0,-3 2 8 16,0 3-8-16,0-3 0 0,0 0 0 0,0 3 0 0,0 0 0 0,0-1 0 16,-3 1 0-16,0 0 0 0,0 0 12 0,0 2-4 15,-3-2 0-15,3 0 0 0,-3 2 13 0,0-2 3 16,-3-3 0-16,3 3 0 0,-3 0-3 0,3-1 0 16,-3 1 0-16,1 0 0 0,-1-6-9 0,0 3-3 0,3 3 0 15,-3 0 0-15,0-3-9 0,0 3 0 0,3 0 9 16,-3 2-9-16,0-2 0 0,0 2 0 0,0 1 0 0,0 2 0 15,0 2 0-15,-3-1 0 0,0 1-11 0,0 1 11 16,0 2-12-16,-3 1 3 0,1-4 1 16,-1 6 0-16,0-2-14 0,0 2-2 0,0 0-1 0,-3 0-1011 15</inkml:trace>
  <inkml:trace contextRef="#ctx0" brushRef="#br0" timeOffset="148445.5746">10950 16724 403 0,'0'0'36'0,"0"0"-36"16,0 0 0-16,0 0 0 0,-3 0 92 0,3 0 12 16,-6 0 3-16,3-2 0 0,3 2-67 0,-3 0-14 15,-3 0-2-15,6 0-1 0,-3-3-2 0,0 3 0 16,-3 0 0-16,3-3 0 0,-3 3-8 0,6 0-1 16,-3-2-1-16,-3 2 0 0,3 0 24 0,-3 0 5 15,0-3 0-15,6 3 1 0,-3 3 12 0,3-3 3 0,-6-3 0 0,6 3 0 16,-6 3-29-16,6-3-6 0,-6 0-1 0,6 0 0 15,0 0-9-15,0 0-3 0,-6 2 0 0,6-2 0 16,-6 3-8-16,3 2 0 0,-3 1 0 0,6-1 0 16,-2 3 0-16,-1 0 8 0,0 5-8 0,3 0 8 15,-3 0-8-15,0 6 0 0,6 2 0 0,-3 0 0 16,0 3 10-16,0 3 6 0,0-1 2 0,0 3 0 16,0 6-4-16,0-1-1 0,3-2 0 0,-3 2 0 15,3-2-13-15,-3 0 0 0,-3-1 8 0,3-2-8 16,6-2-8-16,-6-3-5 0,-6 0-1 0,3-6 0 15,3-2 33-15,-6-3 6 0,6 0 2 0,-3-2 0 16,-3-3 1-16,3 0 0 0,3-8 0 16,0 0 0-16,0 0-28 0,0 0 0 0,0 0 0 0,0 0 0 15,0 0-12-15,0 0-7 0,0-11-1 0,3-2-1 16,0-3-1-16,0 0 0 0,0-2 0 0,3-3 0 16,-3-3-25-1,3 0-5-15,-4-2 0 0,4-1-1 0,0 1-1 0,0-1 0 0,-3-2 0 16,-3 0 0-16,3 2 36 0,-3 1 7 0,3 2 2 0,0 0 0 0,0 1 29 15,-3 1 5-15,0-1 2 0,3 1 0 0,-3 4 17 0,-3-1 3 16,3-2 1-16,0 5 0 0,-3 0-4 0,3 3 0 16,0-3 0-16,-3 3 0 0,0 3-25 15,3 2-6-15,-3-3-1 0,0 3 0 0,0-2 7 0,0 4 1 16,3 1 0-16,0 5 0 0,-3-5-8 0,-3 2 0 16,6 3-1-16,0 0 0 0,0 0 5 0,0 0 2 15,-5-3 0-15,-1 3 0 0,6 0-4 0,-3 3-1 16,-3 0 0-16,0 5 0 0,0-3-13 0,0 5 0 0,3 1 0 0,-3 2 0 15,0 0 0 1,0 1 0-16,0-1 0 0,0 0 0 0,0 3 0 0,0-3 0 16,0 1 0-16,0-1 0 0,0 0 0 0,0-2 0 0,3-1 8 15,0-2-8-15,0 0 0 0,0-3 11 16,3-5-11-16,0 0 10 0,-3 6-10 0,3-6 10 16,0 0-10-16,0 0 10 0,0 0-10 0,0 0 0 0,0 0 0 0,0 0 0 15,6 0 0-15,3 0 0 0,3-3 0 0,-3-2 0 16,0-1 0-16,0 4 0 0,3-6 0 0,3 2 0 15,-3-1 0-15,3-1 12 0,-4 0-12 0,4 2 12 16,-3-2-12-16,0 3 0 0,-3-3 0 0,3 3 0 16,0 0 0-16,-3-1 8 0,-3 1-8 0,0 2 0 15,3 3 0-15,-9 0 8 0,9-2-8 0,-9 2 0 16,6 0 8-16,-6 0-8 0,0 0 0 0,9 2 8 16,-9-2-8-16,5 8 8 0,-2 0-8 0,3 0 8 15,0-2-8-15,-3 1 0 0,0 4 0 0,0-3 8 0,-3 0-8 16,0 0 0-16,0 2 0 0,0 1 0 15,-3-3 10-15,3 0 0 0,-3 0 0 0,0-3 0 0,3 6 18 16,-3-3 3-16,-6-3 1 0,6 0 0 0,-2 3 3 16,2 0 1-16,-6-3 0 0,0 1 0 0,3-4-8 15,0 4-2-15,-3-6 0 0,0 2 0 0,0-2-12 16,-3 3-2-16,0-3-1 0,0 3 0 0,0-6 17 0,-3 6 3 16,4-3 1-16,-1 0 0 0,0 0-24 0,-3-3-8 15,3 3 0-15,0 0 0 0,0-3 0 0,0 3 0 16,3 0 0-16,0 3 0 15,3 0-22-15,0-1-7 0,6-2-2 0,-5 8-1041 0</inkml:trace>
  <inkml:trace contextRef="#ctx0" brushRef="#br0" timeOffset="150182.2863">9741 17719 1152 0,'0'0'102'0,"0"0"-82"15,0 0-20-15,0 0 0 0,0 0 157 0,0 0 27 0,0 0 6 0,6 8 1 16,3-3-153-16,3 1-30 0,0-1-8 0,6-2 0 16,3-3 8-16,-1 0 1 0,4 0 0 0,6 0 0 15,0 0-1-15,0 0 0 0,2 0 0 0,1 0 0 16,3 2-8-16,-1 1 12 0,4-3-12 0,0 3 12 15,0-1 12-15,2 3 2 0,4 3 1 0,2-2 0 16,1 4-12-16,0-2-3 0,2 3 0 16,1-1 0-16,0 1 5 0,-4 0 1 0,4-1 0 0,2 3 0 15,1-2-8-15,-1 0-2 0,-5-4 0 0,3-1 0 16,-7-4-8-16,1 4 8 0,0-4-8 0,-4 1 8 16,4 0-8-16,-3-3 0 0,-4 0 0 0,-5 0-11 15,3 0-10-15,-3 0-3 0,-1 0 0 0,-2 2 0 16,-3-2-39-16,-3 3-8 15,-4-3-1-15,-2 3-776 0</inkml:trace>
  <inkml:trace contextRef="#ctx0" brushRef="#br0" timeOffset="150618.1213">11477 17619 1897 0,'-9'0'84'0,"3"2"17"0,0 1-81 0,-3-3-20 0,3 0 0 16,-3 0 0-16,0 0 57 0,0 0 7 16,3 0 2-16,6 0 0 0,-6 0-30 0,6 0-5 0,-6 0-2 0,6 0 0 15,0 0-29-15,0 0 8 0,0 0-8 0,0 0 0 16,0 0 0-16,0 5 0 0,0-5-12 0,6 8 12 15,3 3-11-15,-3-1 11 0,3 1-10 0,3 2 10 16,0 3 0-16,6 0 0 0,-4 0 0 0,4 2 10 16,6 3 3-16,-3 1 1 0,3 1 0 0,3-1 0 15,-1 1-14-15,4 1 0 0,0 0 0 0,0 0 0 16,-1-3 0-16,-2-2 0 0,3-4 0 0,-3 1 0 16,-6-3 0-16,-1 1 0 0,-2-4 11 0,-3-2-11 15,0 0 10-15,-3 0-10 0,-3-3 8 16,-3-2-8-16,0 0 21 0,-6-3-1 0,0 5 0 0,0 0 0 15,0 1-4-15,-6-1 0 0,-3 0-1 0,-3 3 0 16,-3-3 0-16,-6 3 0 0,-5 0 0 0,-4 0 0 16,-3 3-15-16,-3-1 0 0,-2-2 0 0,-1 3 0 15,-3-1-26-15,-2 1-11 16,-4 0-3-16</inkml:trace>
  <inkml:trace contextRef="#ctx0" brushRef="#br0" timeOffset="151256.3118">10042 17457 1857 0,'0'0'82'0,"-6"3"18"0,0 2-80 16,-6-2-20-16,3-1 0 0,0 1 0 0,-3 0 70 16,6 2 10-16,-6-2 3 0,3-1 0 0,1 1-31 0,2 2-5 15,-3-2-2-15,-6 0 0 0,0-3-17 0,0 5-4 16,-6 3-1-16,3-3 0 0,-6 3-3 0,4 0 0 15,-4 0 0-15,-6 0 0 0,0 2 6 0,-2 1 1 16,-1-3 0-16,-3 5 0 0,0-2 8 0,-2-1 1 16,-4 1 1-16,0 2 0 0,1-2-13 0,-1-1-4 15,3 1 0-15,1-1 0 0,2 1-20 0,-3 2 8 16,0-2-8-16,4-1 0 0,-1 1 0 0,6 2 0 16,3-5 0-16,4 3 0 0,-1-1-10 0,3 1 10 0,6-3-12 15,3 2 12-15,0 1-17 0,6 0 3 0,3-3 1 16,9 2 0-16,0 1-3 0,6-1-1 0,3 4 0 0,3 1 0 15,6 4 8-15,6 2 9 0,-1 3-13 0,7 0 5 16,0 0 0-16,5 2 0 0,1-2 0 0,6 5 0 31,5-3-20-31,-2-2-3 0,-3 3-1 0,-4-1 0 16,1 1-21-16,-4-4-5 0,1 4-1 0,-3-3 0 16,-3 5-97-16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2T16:27:19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10729 12163 172 0,'-9'-5'8'0,"9"5"1"0,-5-3-9 0,-1-2 0 16,0-1 0-16,3-2 0 0,-3-2 480 0,3 2 93 16,3-3 19-16,0 1 4 0,0-3-468 0,0-3-93 15,3 2-19-15,0-1-4 0,0-1-12 0,0 2 0 16,3 1 0-16,2 3 0 0,-2-1-9 0,3-2 9 0,3 2-12 0,0 3 12 16,0-2-21-16,3 4 2 0,3 1 1 0,6 2 0 15,-1 3 18-15,4 6-12 0,3 4 12 16,6 4-10-1,2 1-15-15,4 9-3 0,3 5-1 0,5 8 0 16,4 11-27-16,-1 2-4 0,-5 6-2 0,3-1 0 16,-4 1 14-16,-2 2 2 0,-3 3 1 0,-4 0 0 0,-2 2 45 0,-3 1 20 0,0-6-2 0,-10 0 0 15,-2-2 34-15,0-3 8 0,-3 0 0 16,-6 0 1-16,-6 0-11 0,-6-1-2 0,0-1-1 16,-3-6 0-16,-6 0-19 0,0-3-3 0,-3 0-1 0,-3-2 0 15,0-3 4-15,-3-2 1 0,1-6 0 0,-1-3 0 16,0 1 8-16,-3-4 2 0,3-1 0 0,-3-7 0 15,3-1-19-15,1-4-3 0,-4 1-1 0,3-3 0 16,3-3-16-16,0 0-14 0,6 1 2 0,0-4 1 16,0 1-1-16,3-3 0 0,6 0 0 0,0 0 0 15,0 0 1-15,6-5 0 0,3-1 0 0,0-4 0 0,6-4-1 16,0-1 0-16,3-7 0 0,3-1 0 0,-1-6 24 16,1-3 5-16,3 0 1 0,-3-2 0 0,3-3 1 15,0-6 0-15,-1-2 0 0,1-2 0 0,-3-1-7 16,-3-2-2-16,3-1 0 0,-6-1 0 0,-3-1-10 15,-4 0 0-15,1 0 0 0,-6 0 8 0,-3 0-8 16,-3 0 0-16,3 5 0 0,-9 1 0 0,1 2-9 0,-1 0 9 16,-3 3 0-16,0 2 0 0,-6 3 0 15,3 2 0-15,-3 1 8 0,3 2-8 16,0 6 12-16,-2-1-3 0,2 1-1 0,-3 2 0 0,0 3 0 0,3 2 0 16,-6 1 0-16,0 5 0 0,1-3-8 0,-4 3 0 15,0 2 0-15,-3 0 0 0,6 3-16 0,3 0-6 16,7 1-1-16,-1-1 0 0,-3 2 23 0,3 1 0 15,6 2 0-15,0 1 0 0,0-1 0 0,6 3 8 0,0 0-8 0,9 0 8 16,0 0-8-16,6 3-17 0,6-3 4 0,8 8 1 16,4 2 12-16,6 6 0 0,5 5-10 0,7 6 10 15,6 5-12-15,5 5 3 0,7 8 0 0,-1 0 0 16,-5 2-3-16,2 1 0 0,-5-1 0 0,-4 1 0 16,-5 0-8-16,-1 2-1 0,-5-5-1 0,0 3 0 15,-10-1 35-15,-2-2 7 0,-3-3 2 0,-3 3 0 16,-7-2 14-16,-5-1 4 0,-3 6 0 0,-6-3 0 15,0-3 13-15,-6-2 3 0,-3-1 1 0,-3-2 0 16,0-2 1-16,-9-1 0 0,-2-5 0 0,-4 3 0 16,-3-3-37-16,-6-2-7 0,-3-1-2 0,-2 1 0 31,-4-6-32-31,0 0-6 0,-2-3-2 0,-4 1-869 0,-3-3-175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23:14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11604 11099 1209 0,'0'0'108'0,"0"0"-87"0,0 0-21 0,0 0 0 16,0 0 124-16,0 0 21 0,9 3 4 0,3-3 1 15,3 3-112-15,3-3-22 0,6 2-5 0,0-2-1 16,0 0-10-16,-1 3 12 0,4-3-12 0,0 3 12 15,3-3-12-15,-4 0 0 0,-2 0 0 0,3 0 0 16,-6 2 0-16,3-2-12 0,-6 3 2 0,2-1 1 16,-2 1 9-16,0 2-13 0,-3 1 5 0,-3-1 8 15,3 3-9-15,0 2 9 0,-6 1 0 0,3 5 0 16,-4 0 0-16,-2 8 16 0,-3-1-2 0,-3 4 0 16,0 2-14-16,-3 5-12 0,0-2 3 0,-3 3 0 15,-2-1 9-15,-1-2 0 0,-3 2 0 16,0-2 0-16,-3 2 15 0,3-2-2 0,-3 2 0 0,3 1 0 15,-3 2 3-15,3-3 1 0,-2-2 0 0,2 0 0 16,3-3 8-16,0 0 2 0,0-3 0 0,3 1 0 16,0-1-3-16,0-2-1 0,0 0 0 0,3 2 0 15,-3-2-15-15,6 0-8 0,0 2 8 0,0-2-8 16,3 0 0-16,0 3 0 0,3-4 0 0,0 4 0 0,0-1 0 0,0-2 0 16,3 0 0-16,0 0 0 0,3 0 0 0,-3-1-18 15,2-4 3-15,1-1 1 0,-3-2 6 0,3 0 8 16,-3-3-13-16,3 1 5 0,-6-4 8 0,3 1 0 15,0-6 8-15,-3 3-8 0,3-3 14 0,-3 1-2 16,-6-6 0-16,6 2 0 0,-6-2 0 0,0 0-1 16,0 0 0-16,0 0 0 0,0 0-1 0,0 0 0 15,0 0 0-15,0 0 0 0,0 0 2 0,0 0 1 16,0 0 0-16,0 0 0 0,-6 3 2 0,0 0 0 16,-3-3 0-16,3 0 0 0,-3 0-5 0,-3 0-1 15,3 0 0-15,-6 0 0 0,3 0 1 0,0 0 0 16,0 2 0-16,-2 3 0 0,2 1 5 0,-3-1 1 15,0 0 0-15,3 3 0 0,-3 0 11 0,3 0 2 16,0 3 1-16,0-3 0 0,4 5-14 0,-1-5-4 16,3 5 0-16,0 0 0 0,0 1-12 0,3-1 0 0,3 5 8 0,0 1-8 15,0-1 0-15,0 1-12 0,6 5 3 0,0-1 0 32,0-1-15-32,0 1-2 0,0 4-1 0,2-1 0 0,1 1 15 15,-3 2 4-15,0 0 0 0,3 0 0 0,-3 3 8 0,-3 0 0 0,3-1 0 0,-3-2 0 16,0 1 18-16,-3-4-1 0,-3 0 0 0,3 1 0 15,-6-3 14-15,3 2 2 0,-3 1 1 0,-3 2 0 16,0 0 10-16,-3-3 1 0,1 6 1 0,-4-3 0 16,-3 3-10-16,0-3-1 0,-3 0-1 0,0-2 0 15,0-4-50 1,-2 1-9-16,-4 0-3 0,0 3-1203 0</inkml:trace>
  <inkml:trace contextRef="#ctx0" brushRef="#br0" timeOffset="2295.8574">10825 9260 1382 0,'-3'-5'123'0,"3"2"-99"0,3-2-24 0,3 3 0 16,-3-6 85-16,5 0 12 0,4 2 3 0,0-2 0 16,6-2-62-16,0 2-12 0,3 0-2 0,3-3-1 15,2 1-6-15,7-1-1 0,-3-2 0 0,6 2 0 16,2 1-3-16,4-1-1 0,0 3 0 0,-1 3 0 15,7 0 0-15,0-1-1 0,2-1 0 0,-2 4 0 16,2-2 5-16,1 5 0 0,0 0 1 0,-1 0 0 16,-2 0-17-16,0 0 0 0,-1 5 0 0,-2-5 0 15,-1 0 0-15,-2 0 13 0,3 0-2 0,-4-3-1 16,4 3-2-16,-3-5-8 0,-1 2 12 0,-2 1-4 16,0-4-8-16,-3 6-9 0,-4-2 9 0,1-1-13 15,-3 0-135 1,-3 6-28-16</inkml:trace>
  <inkml:trace contextRef="#ctx0" brushRef="#br0" timeOffset="2929.4312">11215 9081 1562 0,'0'0'69'0,"-6"0"15"0,3 0-68 0,-6 0-16 0,3 0 0 0,0 2 0 16,-3-2 49-16,0 0 7 0,0 0 0 0,-3 3 1 15,0 2-29-15,-6 0-7 0,-2-2-1 0,-4 2 0 16,-3 3-20-16,-6-2 8 0,-6 4-8 0,-2-2 0 16,-4 0 25-16,-2 3 1 0,-1-3 0 0,0-3 0 0,-2 0 34 15,-1 0 6-15,-3 1 2 0,4-1 0 16,-1-2-32-16,10 2-5 0,2 0-2 0,6 1 0 0,0-1-18 15,7 0-11-15,2 0 12 0,3 1-12 0,3-4 0 0,6 4 0 16,3-4 0-16,3 1 0 0,6-3 0 16,0 0-9-16,6 8 1 0,9-3 0 15,3 0-4-15,9 3-1 0,0-5 0 0,5 0 0 0,4 2 13 16,6-2 0-16,-1 2-10 0,1-5 10 0,3 3-9 16,-4-1 9-16,4 1-12 0,-3-3 12 15,2 0-16-15,-2 2 3 0,0-2 1 0,-1-2 0 0,-2 2 2 0,0-3 1 16,-3 1 0-16,-1-1 0 0,-2-5 9 0,0 3 0 15,-1-1 0-15,1-2 0 0,0 3 13 0,-3 0 2 16,-9-3 0-16,-1 0 0 0,1 0 9 0,-3 3 3 16,-6-3 0-16,0 3 0 0,-6-3 30 0,0 0 7 0,-3 0 0 15,-3 0 1-15,0-3-9 0,0-2-3 0,-9 0 0 0,3-3 0 16,-6-3-29-16,0 1-7 0,0-1-1 0,-6-2 0 16,-3 0-16-16,-2-3-16 0,-1 3 4 0,0 0 0 31,3 2-80-31,0 1-15 0,1 2-3 0,-1 5-987 0</inkml:trace>
  <inkml:trace contextRef="#ctx0" brushRef="#br0" timeOffset="12062.6421">14906 16021 1267 0,'-33'-8'56'0,"15"2"12"0,-3 1-55 0,0 0-13 0,-3-3 0 0,1-3 0 16,-4-2 120-16,0 0 22 0,0 0 4 0,-3-1 1 16,-2-2-106-16,2-2-21 0,-3 2-4 0,3 0 0 15,1 0 0-15,-4 3 0 0,0-3 0 16,0 3 0-16,1-3-2 0,-1 3 0 15,-3 0 0-15,1 2 0 0,-4 0 3 0,-3 1 1 0,-5 2 0 0,-1 0 0 16,3 5-18-16,1-2 0 0,-4 2 0 0,0 3 0 16,-2 3 0-16,-1 2 0 0,-2 1 0 0,-4 4 0 15,0 1-12-15,1 2 3 0,-1 6 1 0,-2 4 0 16,2 1-15-16,-2 0-2 16,-1 0-1-16,1 0 0 0,-1 2 10 0,4 1 1 0,-1-1 1 0,3 0 0 0,4-2 14 0,-1 0 0 15,1 0 9-15,2 2-9 0,0-2 13 0,1 0-3 16,-1 2-1-16,7 1 0 0,2 2-9 0,3 0 0 15,-3-2 0-15,4 2 8 0,2 0-8 0,0 2 0 16,-3 4 0-16,1 2 0 0,2 0 0 0,3 3-11 16,3 5 11-16,1 0-8 0,-4 0 8 0,9-3-13 15,-3 0 5-15,6-5 8 0,1-2 0 0,5-1 0 16,0 0 0-16,6 4 0 0,0 1 0 0,6 1 0 16,3 2 14-16,3 1-4 0,3 2-10 0,3 0 0 15,2 0 0-15,1-1 0 0,3-1 9 0,0-1 0 16,3 0 0-16,3-2 0 0,0-3 3 0,2 3 0 15,1-3 0-15,0-3 0 0,0-2 1 0,2-3 1 16,1 0 0-16,0-2 0 0,0-1 2 0,2-5 1 16,7 1 0-16,0-1 0 0,0 0 1 0,-1-3 0 15,7 1 0-15,-3-3 0 0,2 0 11 0,1-3 3 0,3 3 0 0,-1-8 0 16,4 0-19-16,-1 0-3 0,7-3-1 0,-1-2 0 16,-5-3 2-16,3 2 0 0,-4-2 0 0,4-2 0 15,-4 2-1-15,1-6 0 0,0-2 0 0,2 0 0 16,-2 3-10-16,-1-3 0 0,-2-2 9 0,-3-4-9 15,5 6 8-15,-2-5-8 0,2 0 8 0,-2 0-8 16,0-1 11-16,-1-1-3 0,1-1 0 0,-3-3 0 16,-4 1-8-16,1-1 12 0,-3-2-12 0,-1 0 12 15,1-3 0-15,-6 0 1 0,3 3 0 0,-1-3 0 16,-2-2-13-16,-3-3 0 0,0 2 0 0,-7-2 0 16,1 0 12-16,-3 3-1 0,-3-4 0 0,0 1 0 15,-3 0 2-15,-4 0 1 0,1 0 0 0,-3 0 0 0,-3-5-1 16,0-1 0-16,0 1 0 0,-3-3 0 0,0 0 11 15,-3 0 1-15,3 0 1 0,-3-3 0 0,-3 3-26 0,0-3 0 16,0 0 0-16,0 3 0 0,0-2 0 0,-6 2 15 16,0-6-1-16,3 4 0 0,-3 4-14 0,1-2 0 15,-7 3 0-15,0-1 0 0,3 4 0 0,-9-4 0 16,0 1 0-16,-6-1-10 0,1-2 10 0,-7 0 8 16,-3-5-8-16,-3 2 11 0,-2 1-11 0,-7-1-16 15,-5 0 4-15,-10 3 1 16,-5 3-85-16,-4 2-18 0,-5 0-3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26:22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3425 14793 345 0,'0'0'15'0,"-3"5"4"16,0-2-19-16,-3-1 0 0,-3 1 0 0,3-3 0 16,6 0 206-16,-9 0 38 0,3-3 7 0,3 1 1 0,0 2-172 15,0-5-36-15,0 2-6 0,0-2-2 0,3-3-22 0,0 2-5 16,0-2-1-16,0 3 0 0,0-3-8 0,0 0 0 15,0 0 0-15,3 0 0 0,0 3 0 0,0 0 0 16,9-1 0-16,-9 4 8 0,3-1 6 0,0 1 1 16,0-1 0-16,3 0 0 0,0 1 13 0,3-1 2 15,-3 3 1-15,-3-3 0 0,3 1 13 0,3-1 4 16,-4-2 0-16,7 2 0 0,-3 0-4 0,0 1 0 16,-3-3 0-16,3 2 0 0,-6 0-19 0,6 1-4 15,0-1-1-15,6 3 0 0,-9-3-4 0,2 1-2 16,4 2 0-16,0 0 0 0,-6 0-14 0,6 0 0 0,-3 0 0 15,3 0 0-15,-6 2 0 0,6 1 0 0,-3-3 0 16,2 3 0-16,-5-3 0 0,3 2 0 16,-3 1 0-16,3 0 0 0,3-3 12 0,0 2-4 15,-6-2-8-15,0 0 12 0,3 0-4 0,0 0-8 16,-1 0 11-16,-2 0-11 0,3 0 15 0,0 0-4 0,3 0-1 16,-6 0 0-16,3 0 4 0,3 0 1 0,0 0 0 15,-3 3 0-15,5-3-2 0,-2 2 0 16,0-2 0-16,6 0 0 0,-6 0-3 0,3 0-1 0,0 0 0 0,2 3 0 15,-2-3-9-15,0 0 0 0,0 3 0 0,3-3 8 16,0-3-8-16,0 3 0 0,-4 3 0 0,4-3 0 16,-3 0 0-16,3 0 0 0,0 2 0 0,0-2 0 15,-1 0 0-15,7 0 0 0,-6 0 0 0,0 3 0 16,-3-3 8-16,3 3-8 0,-1-3 8 0,1 2-8 16,0 1 0-16,0-3 0 0,0 0 0 0,0 0 0 15,-1 3 0-15,1-3 0 0,0 0 0 0,0 2 0 0,0 1 0 16,0-3 0-16,-4 0 0 0,4 0 0 0,6 5 0 15,-9-5 0-15,6 5 0 0,0-2 0 0,-1-3 0 16,-2 5 0-16,0-2 0 0,3 0 0 0,3-1 0 0,-6 4 0 16,-1-6 0-16,4 2 0 0,-3 1 0 15,0 0 0-15,0-3 0 0,-1 0 0 0,4 2 0 16,-6-2 0-16,3 3 0 0,0-3-11 0,-3 3 11 0,6-3 0 16,-1 0 0-16,4 0 0 0,-9 0 0 0,6 0 0 15,0 2 0-15,-1-2 0 0,4 0 0 0,0 0 0 16,-6 3 0-16,3-3 0 0,2 0 0 0,-2 0 0 15,0 2 0-15,-3 1 0 0,3 0 0 0,0-1 0 16,-1-2 0-16,1 3 0 0,3 0 0 0,0-1 0 16,-3-2 0-16,-1 3 0 0,1-3 0 0,3 0 8 0,0-3-8 15,0 3 8-15,-1 0-8 0,-2-2 0 0,3 2-8 16,0 0 8-16,-3-3 0 0,-1 3 0 0,1 0 0 16,3 3 0-16,-6-3 0 0,6 2 8 0,-1-2 0 15,1 3 0-15,0 0-8 0,0-1-8 0,-3 1 8 16,2 0-12-16,4-3 12 0,-3 2 0 0,3 1 10 0,-4-3-10 15,1 0 0-15,0 0 0 0,0 3 0 0,0-1 0 16,-1 1 0-16,1-1 0 0,3 1 0 16,0-3 0-16,-1 3 12 0,1-1-4 0,0 1-8 0,3-3 12 15,-1 3-3-15,-2-6-1 0,3 0 0 16,0 1 0-16,-4-1-8 0,1 3 0 0,3-3 9 0,-3 1-9 16,-6 2 0-16,8-3 8 0,7 3-8 0,-3-2 0 15,-7-1 0-15,4 0 0 0,6 1 0 0,-3 2 0 16,-4-3 0-16,1 0 0 0,0 1 0 0,0 2 0 15,5 0 0-15,-5-3 0 0,-6 3 0 0,6-3 8 16,8 3-8-16,-2-2 8 0,-12-4-8 0,3 4 8 0,5-1-8 0,1 3 0 16,-6 0 0-16,-1 0 0 0,1 0 0 0,3 0 0 15,0 0 0-15,-4 0 0 0,-5 0 0 0,6 0 0 16,9 0 0-16,-6 0 0 0,-1 3 0 0,1-1-8 16,6-2 0-16,-1 0 0 0,-5 0 8 0,3 0 11 15,-3 0-3-15,-1 0 0 0,1 0-8 0,0 0 0 16,0 0 0-16,-1 3 0 0,-2-3 0 0,3 0-11 15,0 3 3-15,-1-3 0 0,1 0 8 0,0 2 11 16,-3-2-3-16,2 3 0 0,-5-3-8 0,3 3 0 16,0-3 0-16,-1 2 0 0,1 1 0 0,3 0 0 15,0-1 0-15,-1 1 0 0,1-3 0 0,3 3 0 16,-3-3-14-16,-1 0 5 0,4-3 9 0,-3 3 11 0,0 0-3 16,-1 0 0-16,1 0-8 0,3 0 0 15,-1-3 0-15,1 3 0 0,-3 0 0 0,3-2 0 0,-4 2 0 0,4 0 0 16,0-3 0-16,-3 0 0 0,2 1 0 0,-2 2 0 15,0-3 0-15,-1 0 0 0,1 3 0 0,0 0 0 16,3 0 0-16,-4 0 0 0,4 0 0 0,0 0 0 16,-3 0 0-16,2 0 0 0,1 0 0 0,-3 0 8 15,2 0-8-15,-2 3 0 0,3-3 0 0,-3 3 0 16,2-3 0-16,-2 0 0 0,3 0 0 0,-3 0 0 16,2 0 0-16,1 0 0 0,0 2 0 0,-1-2 0 15,1 0 0-15,0 0 0 0,0 0 0 0,-4 0 0 16,4 0 0-16,-3 0 0 0,0 3 9 0,5-3-9 15,-5 0 20-15,6 0 0 0,-4 0 0 0,4 3 0 16,-3-3-20-16,0 2-16 0,-4 1 2 0,1 0 1 0,-3 2 13 16,3-3 0-16,-1 1 0 0,4 2 0 0,0-2 0 15,-1 2 0-15,-2 1 0 0,0-4 0 16,3 4 0-16,2-4 0 0,-2 1 0 0,-3-1 0 0,0-2 0 16,-1 0 0-16,1 3 0 0,3-3 0 15,-3 0 0-15,-1 0 0 0,4 3 0 0,0-3 0 0,2-3 11 0,1 0 1 16,-3 3 1-16,0 0 0 0,-1-2-13 0,1 2-18 15,-3-3 4-15,-1 3 1 0,4 0 13 0,0 0 0 16,-3 0 0-16,2 0 0 0,1 0 0 0,-3 3 13 16,6-3-1-16,-4 0 0 0,1-3-12 0,0 3-15 0,-4 0 3 0,1 0 1 15,0 0 11-15,0 0 0 0,2 0 0 16,1 0 0-16,3 0 8 0,-1 0 3 0,1-2 1 16,-3 2 0-16,3 0-12 0,-1 0-17 0,-5 0 4 15,6 0 1-15,-4 0 12 0,1 0 0 0,3-3 0 0,-3 3 0 16,2 0 0-16,1-3 16 0,-3 3-3 15,2-2-1-15,1-1-12 0,0 0-16 0,-4 3 3 16,-2-2 1-16,3 2 12 0,0 0 0 0,-4 0 0 16,4 0 0-16,3 0 0 0,-3 0 0 0,-1-3 0 0,1 3 0 15,0 0 0-15,-1 0 0 0,4 0 0 16,-3 0 0-16,0 0 0 0,-4 0 0 0,7-3 0 0,-3 3 0 16,-1-2 0-16,4-1 0 0,0 3 0 0,-1 0 0 15,1-3 12-15,0 1 0 0,0-1-1 0,-1 1 0 16,4-1-11-16,-6 3 0 0,2 0 0 0,1-3 0 15,-3 3 0-15,2 0 0 0,4-2 0 0,-3 2 0 0,0 0 0 16,-1 0 0-16,-2-3 0 0,0 3 0 0,-1 0 0 0,1 0 0 16,0 0-10-16,3 0 10 0,-1 0 0 0,1 0 0 15,-3 0 0-15,2 0 0 0,1 0 8 0,3 0-8 16,-7 0 0-16,4-3 0 0,-3 1 0 0,3 2 0 16,-1 0 0-16,-2 0 0 0,9 0 9 15,-7-3-1-15,4 3-8 0,-3-3 12 0,-1 1-12 0,1-1 0 16,0 0 0-16,-1 3 0 0,-2 0 0 0,3 0 0 15,0 0-8-15,-1-2 8 0,1 2 0 0,0 0 0 16,-1 0 0-16,-2 0 0 0,3 0 0 0,-1 0 0 16,1 0 0-16,-3 2 0 0,0-2 0 15,-1 3 0-15,1-3 9 0,3-3-9 0,5 3 0 0,-2 0 0 16,0-2-9-16,-4 2 9 0,-2-3 0 0,3 3 9 0,-1-3 1 16,-2 1 0-16,3 2-2 0,-3-3-8 15,-1 3 12-15,7-2-4 0,3-1 3 0,-7 3 0 16,-5 0 0-16,3-3 0 0,5 1-11 0,-2 2 0 0,-9 0 0 0,3 0 0 15,-1-3 32-15,1 0 0 0,0 1 1 0,-3 2 0 16,-4 0-33-16,4-3 0 0,6 0-15 0,-6 1 5 16,-9-1 10-16,8 3 16 0,1-3-4 0,0 3-1 15,-3-2-1-15,-4-1 0 0,4 3 0 0,-3 0 0 16,0-3-10-16,0 1 0 0,-3 2 0 0,-1-3 0 16,7 3 0-16,-3 0 0 0,-6 0 0 0,6 0 0 15,-1 0-9-15,-2 3-4 0,-9-1-1 16,3 1-1199-16</inkml:trace>
  <inkml:trace contextRef="#ctx0" brushRef="#br0" timeOffset="13552.3441">9586 9020 172 0,'0'0'8'0,"0"0"1"0,0 0-9 15,0 0 0-15,0 0 0 0,0 0 0 0,-3-6 150 0,3 6 28 16,0 0 6-16,0 0 0 0,-9-5-123 0,9 5-25 0,0 0-4 0,-2-8-2 16,-1 0 8-16,0 3 2 15,3 5 0-15,-6-8 0 0,3 3-16 0,0-1-2 0,0 1-1 0,0 0 0 16,3 5-9-16,-6-5-3 0,0-1 0 0,0 1 0 15,0 0-9-15,0-1 0 0,0 4 0 0,0-1 0 16,0-2 0-16,0 2 0 0,3 0 0 0,-3-4 8 16,-3 1-8-16,0 4 0 0,3-1 0 0,-3 0-11 15,-5-2 11-15,5 0 0 0,0-1 0 0,-3 4 0 16,0-4 0-16,0 4 0 0,0 2 0 0,0-3 0 16,0 1 9-16,0 2-9 0,0 0 12 0,4 0-12 15,-4 0 16-15,3 0-3 0,0 2-1 0,-3 1 0 16,3 2 5-16,-3-2 1 0,0-1 0 0,0 1 0 15,3 0-18-15,0 2-16 0,-3 0 4 0,1-2 0 16,2 2 25-16,0 1 6 0,0 1 1 0,0-1 0 16,0-1-7-16,0 0-1 0,3 1 0 0,0 2 0 0,-3 0-12 15,3-1 0-15,3 4 0 0,-3-3 0 0,3 3 0 16,-3-1-10-16,3 1 10 0,-3 2-8 0,3 3-5 16,3-3-1-16,-6 0 0 0,6 1 0 0,-3 1 14 15,3 1 0-15,-5 3 0 0,2-1 0 0,-3 1 0 0,3 2 0 16,-3-2 0-16,3-1 0 0,-3 1 0 15,3 2 0-15,0-3 0 0,-3 1 0 0,3 2 0 0,0 0 0 16,3 0 0-16,-6 0 0 0,3-2-9 0,-3-1-6 16,3 1-1-16,3 0 0 0,-3-4 26 15,3 1 5-15,3-3 1 0,0 1 0 0,0-1-8 16,0-2-8-16,0 2 11 0,0 0-11 0,0 0 15 0,3 0-4 16,0-2-1-16,0 2 0 0,-3 0-2 0,6 1 0 15,-3-1 0-15,3-2 0 0,-1 2-8 0,4 0 12 16,0 3-12-16,0 0 12 0,3-3-12 0,3 3 8 15,-3 2-8-15,3 4 8 0,0-7-8 0,-1 4 0 0,4-3 0 16,-3 2 0-16,3-4 0 0,0 1 0 0,0-1 0 0,2-4 0 16,1-2 0-16,0-3 0 0,0 3 0 0,0-2 0 15,-1-6 0-15,1 2 0 0,0-2 0 0,0-2 8 16,0-4 6-16,-3-2 1 0,2 1 0 0,-2-4 0 16,0 3 0-16,0-5 0 0,0 0 0 0,0-3 0 15,-4 0 0-15,4 0 0 0,-3 0 0 0,0 0 0 16,-3 0 1-16,0-2 0 0,3 2 0 0,-7 0 0 15,4-2-16-15,-3 2 0 0,3-3 0 0,-3 1 0 16,0 2 14-16,-3-5-3 0,0 2-1 0,0 1 0 16,-6-4 7-16,3 1 2 0,-3-3 0 0,0 1 0 15,-3-1-9-15,0-3-2 0,0-2 0 0,-3 3 0 16,0-1 6-16,0-2 1 0,-3 0 0 0,3 3 0 16,-3-4-1-16,-3 1 0 0,0-2 0 0,0-1 0 15,-3-3-6-15,0 4-8 0,3 2 11 0,0 2-11 16,-3 1 8-16,4 2-8 0,2 0 0 0,-3 6 0 0,0-4 13 0,0 4-1 15,0 2 0-15,0 3 0 0,-3 0-4 0,0 2 0 16,-3 3-8-16,-3 0 12 16,-2 8-41-16,-7 3-9 0,-6 5-2 15</inkml:trace>
  <inkml:trace contextRef="#ctx0" brushRef="#br0" timeOffset="23088.4881">18724 3797 345 0,'0'0'15'0,"0"0"4"0,0 0-19 16,0 0 0-16,9 0 0 0,0 0 0 0,0 0 274 0,0 0 51 16,0-6 11-16,0 6 1 0,3-2-211 0,-3 2-42 15,3 0-9-15,0-3-2 0,3 3-29 0,-4-2-7 16,4 2-1-16,6-8 0 0,-3 8-7 0,6-6-1 15,3 6-1-15,-1-8 0 0,1 3-11 0,0 5-3 16,6-8 0-16,-1 3 0 0,1 5-13 0,0-5 9 16,0-1-9-16,2 4 8 0,-2 2-8 0,6-6 0 0,3 4 0 15,2-1 8-15,1 3 0 16,2-3 0-16,1 3 0 0,0-5 0 0,-1 5-8 0,4 0 0 0,0-5 0 16,5 2 8-16,1-2-8 0,2 0 0 0,1-3 0 15,-1 2 0-15,1-2 0 0,2 3 0 16,1 0 0-16,-1 2 8 0,1-5-8 0,-1 3 0 15,4-3 0-15,-4 3 8 0,-2 5 0 0,2-6 0 0,4 4 0 0,2-1 0 16,1 1 10-16,-1 2 2 0,1 0 0 0,-4 0 0 16,4 0-1-16,5 0 0 0,0 0 0 0,4 0 0 15,-1 2-9-15,-2-2-2 0,2 0 0 0,0 0 0 16,1 0-8-16,-4 3 0 0,-2-3 0 0,-1 2 0 16,4 4 0-16,-1-6 8 0,-3 0-8 0,1 0 8 15,-4-6-8-15,-2 4 0 0,-1 2 9 0,1-3-9 16,2 1 19-16,-5-4-1 0,2 6 0 0,-8-8 0 15,2 8 2-15,-5-5 0 0,-1 5 0 0,-2 0 0 16,-3-5-8-16,-4 5 0 0,1-3-1 0,0 3 0 16,-10 0-2-16,1-3 0 0,-6 6 0 0,-3-3 0 15,-7 0-9-15,-2 0 0 0,-6 3 0 0,0-3-11 16,-6 0-116 0,-6 0-23-16,0 0-5 0,-15 5-1 0</inkml:trace>
  <inkml:trace contextRef="#ctx0" brushRef="#br0" timeOffset="23813.125">19183 3791 1335 0,'0'0'59'0,"0"0"13"0,0 0-58 0,0 0-14 0,0 0 0 0,0 0 0 15,0 0 72-15,0 0 12 0,0 0 3 0,0 0 0 16,0 0-33-16,-6 11-6 0,0-3-2 0,0 0 0 15,-3 3-30-15,3 2-5 0,-3 0-2 0,0 0 0 16,-3 0-9-16,0 1 0 0,1 4 0 0,2 1 0 0,-6 2-13 0,3-5 1 16,0 8 1-16,-3-6 0 15,3 1-126-15,0 2-26 0,0-8-5 0</inkml:trace>
  <inkml:trace contextRef="#ctx0" brushRef="#br0" timeOffset="24048.9408">19525 3704 1094 0,'3'0'97'0,"-3"3"-77"16,0 2-20-16,0 0 0 0,0 1 150 0,-3 2 26 0,3 5 6 0,0-5 1 15,-6 5-112-15,3-2-23 0,0 2-4 0,-3 0 0 16,-3 3-21-16,0-3-4 0,-2 3-1 0,-1 0 0 15,3 2-18-15,-3-4 0 0,-3-1 0 0,3 0-9 32,0 0-31-32,0-2-7 0,3 0-1 0,0-1-774 0</inkml:trace>
  <inkml:trace contextRef="#ctx0" brushRef="#br0" timeOffset="24253.4516">19725 3744 691 0,'0'0'30'0,"0"0"7"16,0 0-29-16,6 0-8 0,-1 3 0 0,-5-3 0 0,6 5 205 0,0 0 40 15,-3 0 8-15,0 3 2 0,0-2-175 0,0 2-34 16,-3-1-7-16,0 4-2 0,0 2-9 0,-3 1-3 16,0-7 0-16,0 7 0 0,0-1-25 0,-3 5 0 15,0-4 0-15,1-4 0 16,2 6-92-16,-3 3-18 0,0-6-3 0</inkml:trace>
  <inkml:trace contextRef="#ctx0" brushRef="#br0" timeOffset="24452.9118">20165 3699 864 0,'0'0'38'0,"0"0"8"0,6 0-37 0,-6 0-9 0,6 5 0 0,-3 3 0 15,0-3 160-15,0-2 29 0,-3 8 7 0,0-3 0 16,0 2-124-16,-3 1-24 0,0-1-6 0,-3 4-1 16,-3 4-17-16,0-5-3 0,0 1-1 0,-3 1 0 31,3 4-46-31,-3-1-10 0,1-4-1 0,-1 4-471 0,3-5-95 0</inkml:trace>
  <inkml:trace contextRef="#ctx0" brushRef="#br0" timeOffset="24655.3884">20534 3680 1094 0,'-3'6'97'0,"-3"-4"-77"16,3 9-20-16,-3-3 0 15,0 2 171-15,-3 4 30 0,3-1 7 0,-2 0 0 16,-4 6-160-16,3-4-32 0,-3 4-6 0,0 0-2 0,-6-1-8 0,0 3 0 15,6-8-10-15,0 6 10 16,0-6-140-16,4 0-21 0</inkml:trace>
  <inkml:trace contextRef="#ctx0" brushRef="#br0" timeOffset="24851.8437">20891 3675 1562 0,'-12'11'69'0,"9"-6"15"0,1 3-68 15,-4 5-16-15,-3-2 0 0,0 5 0 0,3 2 14 0,-3-5-1 0,3 6 0 16,-3-3 0-16,0 0 2 0,0 5 0 16,0-8 0-16,0 3 0 0,0 0-31 0,3 0-5 0,3-3-2 0</inkml:trace>
  <inkml:trace contextRef="#ctx0" brushRef="#br0" timeOffset="25069.2656">21323 3662 403 0,'-6'10'36'0,"6"-10"-36"0,0 0 0 0,6 6 0 0,0 2 308 0,0 0 56 16,-12 2 10-16,6-2 2 0,0 3-258 0,-6 2-52 15,0 0-10-15,-6 3-3 0,0-3-27 0,3 6-6 16,-3-6 0-16,0 6-1 16,1-6-36-1,2 0-7-15,-3 3-2 0,3 0 0 0,0-3-146 0,0 0-30 0,-6 3-6 16,6-5 0-16</inkml:trace>
  <inkml:trace contextRef="#ctx0" brushRef="#br0" timeOffset="25267.3106">21758 3633 1648 0,'0'0'73'0,"6"5"15"0,-1 3-70 0,-2-3-18 0,3 3 0 0,-3-3 0 16,0 9 60-16,0-4 8 0,-6 6 1 0,3-3 1 16,3 1-15-16,-6 2-3 0,-9-1-1 0,4 7 0 15,-4-9-25-15,3 5-5 0,-6-2-1 0,6 0 0 16,-3 0-39-1,3 2-8-15,0-10-1 0,0 6-594 0,0-4-118 0</inkml:trace>
  <inkml:trace contextRef="#ctx0" brushRef="#br0" timeOffset="25471.8494">22296 3596 1814 0,'0'0'80'0,"0"0"17"0,3 5-77 0,-6 8-20 16,3-7 0-16,-3 7 0 0,0-5 32 0,3 5 2 15,-6 0 1-15,3 0 0 0,-3-2-20 0,3 2-4 16,-5 0-1-16,2 1 0 0,0-1-20 0,3 3-4 16,-3-3-1-16,0 0-561 15,3-2-113-15</inkml:trace>
  <inkml:trace contextRef="#ctx0" brushRef="#br0" timeOffset="25682.848">22734 3678 1440 0,'0'0'128'0,"-3"8"-103"0,3 5-25 0,0-5 0 16,3 2 98-16,-3-4 14 0,-3 4 4 0,0 1 0 15,3-3-75-15,-3 2-14 0,0 1-3 0,0 0-1 16,3 2-35-16,-3 0-8 0,0-5 0 0,0 3-1 16,0-4-133-16,0 1-26 0,-3 8-6 15,6-16-1-15</inkml:trace>
  <inkml:trace contextRef="#ctx0" brushRef="#br0" timeOffset="25855.9412">23192 3596 576 0,'0'0'51'0,"0"0"-41"16,0 0-10-16,-6 10 0 0,3-2 337 0,-3 0 66 15,3 3 13-15,-3 2 2 0,0 3-306 0,-2 0-60 16,2 5-13-16,0-3-3 0,-3-2-19 0,-3 3-4 16,-3 2-1-16,3-3 0 15,-3 6-147-15,0-8-29 0</inkml:trace>
  <inkml:trace contextRef="#ctx0" brushRef="#br0" timeOffset="26734.8036">19296 3418 115 0,'0'0'10'0,"0"0"-10"0,0 0 0 0,-6-5 0 16,0 2 267-16,0 3 51 0,0-5 10 0,3 0 3 16,-3 2-218-16,0-2-43 0,3 0-9 0,-3-1-1 0,0 4-18 0,0-6-3 15,-3 3-1-15,1-1 0 16,-1 4-25-16,0-1-5 0,0 3 0 0,-3 0-8 0,3 3 0 0,-3 5 0 15,0-3 0-15,0 3 0 0,0 5 0 0,0 0-9 16,3 6 9-16,1-6-8 0,-1 5-1 0,3-2 0 16,0 3 0-16,6-1 0 0,0 1 9 0,3 2 0 15,3-8 0-15,3 6 0 16,-1-6 23-16,4 0 3 0,0 3 1 0,6-3 0 0,0-2-6 0,0 2-1 16,0-8 0-16,3 3 0 0,2-5-12 0,-2 0-8 15,3-3 10-15,-3-3-10 0,3 0 17 0,-1-5-2 16,1 3-1-16,3-5 0 0,0-1 4 0,-3 0 1 15,-3-2 0-15,-7 5 0 0,1-8-6 0,-3 6-1 16,0-1 0-16,-3 3 0 0,-6-5-1 0,-3 0-1 0,0 0 0 0,-3 2 0 16,0-2-1-16,-3 5 0 0,-3-5 0 15,-3-1 0-15,3 1-9 0,-3 0 10 0,-2 0-10 16,-1-1 10-16,-3 4-10 0,3 2 0 0,-6-5-10 0,3 2 10 31,-3 3-33-31,1 0-1 0,-1 3 0 0,-3 2-551 0,0 3-111 0</inkml:trace>
  <inkml:trace contextRef="#ctx0" brushRef="#br0" timeOffset="27374.0932">19311 3344 1378 0,'0'0'30'0,"0"0"6"0,0 0 2 0,0 0 2 0,0 0-32 0,0 0-8 0,0 0 0 0,0 0 0 15,0 0 44-15,0 0 8 0,0 0 2 0,0 0 0 16,0 0-34-16,0 0-6 0,0 0-2 0,-3-5 0 15,0 0-12-15,3 5 0 0,-3-8 0 0,3 3 0 16,-3-3 12-16,0-3-1 0,0 3 0 0,3-3 0 16,-3 1 22-16,3-3 5 0,-6 2 1 0,3-2 0 15,-3 0-12-15,0-1-3 0,0-4 0 0,-3-1 0 16,0-2 15-16,-3 0 2 0,1 3 1 0,-7-9 0 16,3 1 0-16,-3-1 0 0,-3-5 0 0,-6 1 0 15,3 4-8-15,-5-10-2 0,2-3 0 0,-3 6 0 16,3-6-10-16,-2 9-2 0,-1-9-1 0,3 0 0 15,0-5-19-15,0 6 0 0,-2-1 0 0,-1-5 0 0,3 0 0 16,-3-3 0-16,-2 11 0 0,5-2-9 16,0-1-1-16,0 8 0 0,3-2 0 0,-2 5 0 15,2 2-2-15,3 6-1 0,0 0 0 0,3 2 0 16,0-2 13-16,4 5-9 0,-1 0 9 0,3 3-8 0,0 0 0 0,0 0 0 16,0-1 0-16,3 1 0 15,0 8-23-15,-3 0-4 0,6-1-1 0,-3 4 0 16,3-4-148-16,1 1-31 0</inkml:trace>
  <inkml:trace contextRef="#ctx0" brushRef="#br0" timeOffset="28007.4087">18263 1688 345 0,'-15'0'15'0,"9"0"4"0,-3 0-19 0,0-5 0 16,-3 5 0-16,4 0 0 0,-4 0 130 0,3 0 22 16,0 0 5-16,-3 0 1 0,3 0-94 0,3 0-18 15,-3 0-4-15,0 5-1 0,0-5-8 0,3 0-1 16,0 3-1-16,6-3 0 0,0 0-13 0,0 0-2 15,0 0-1-15,0 0 0 0,0 0-15 0,3 10 0 16,0-2 0-16,0 0-10 0,3 3 42 0,0-6 8 16,3 8 1-16,3 0 1 0,0-5 2 0,3 6 0 15,-3 4 0-15,0-5 0 0,2 1-23 0,1-1-4 16,-3 0-1-16,3 0 0 0,-3-7-16 0,0 2 10 16,-3 5-10-16,3-8 8 0,0 3 3 0,-3-3 0 0,3-5 0 15,-4 0 0-15,1 0 17 0,0-5 4 0,0-3 1 0,3 3 0 16,-3-8-3-16,0 5-1 0,3-6 0 0,-3 1 0 15,0-5-17-15,3 4-4 0,-3-4-8 0,2 5 12 16,1-9-12-16,-3 4 0 0,-6-1 0 0,0 1 0 16,3 2 0-16,-6-2 9 0,0 4-9 0,0-4 8 15,3 2 0-15,-6 0-8 0,0 0 12 0,0 3-4 16,-3 0 8-16,-3-1 0 0,0 1 1 0,1 8 0 16,-7 0-17-16,3-1 8 0,-3 4-8 0,0-4 0 15,-3 12-8-15,-3-4-9 0,3 4-2 0,-2 4 0 16,-4 3-106-1,3 1-22-15,0 2-4 0,0 2-1 0</inkml:trace>
  <inkml:trace contextRef="#ctx0" brushRef="#br0" timeOffset="28850.0387">18620 1519 288 0,'0'0'25'0,"0"0"-25"15,0 0 0-15,0 0 0 0,0 0 259 0,0 0 46 16,9-6 10-16,-9 6 1 0,6-5-206 0,3 2-42 15,0-7-8-15,0 7-1 0,0-2-13 0,0-3-2 16,3 3-1-16,0-3 0 0,0 3-35 0,-1-3-8 16,1 2 0-16,3-2 0 0,0-2 0 0,0 2 0 15,0 3 0-15,0-3 0 0,0-3 0 0,2 8-17 16,1-10 4-16,3 8 1 0,0-3 12 0,3 3 0 16,0-3 0-16,-1-3 0 0,1 3 15 0,6-2 2 0,-3 2 1 15,3 0 0-15,2-6 13 0,1 1 2 0,-3 0 1 0,3 0 0 16,2 0-2-16,-2-3-1 0,6 0 0 0,2-3 0 15,-2 6-3-15,0-8 0 0,2 2 0 0,1 1 0 16,0 5-8-16,-1-6-3 0,-2-2 0 0,0 0 0 16,0 5-17-16,2 0 0 0,4-3 0 0,3-2 0 15,-4 3 0-15,4 5 0 0,-4-6 0 16,1 6 0-16,-3-8 0 0,2 7 0 0,-2-4 0 0,3-1 0 16,-4 6 0-16,1-5 0 0,3 2 0 0,-4 3 0 15,-2-1 0-15,3 1 0 0,-1 0 0 0,-2-3 0 16,-3 0 13-16,3 3-1 0,-1 0 0 0,-2-1 0 15,0 4-12-15,-7 2-10 16,1-5 2-16,-3-1 0 0,3 1 8 0,0 0 0 0,-4 0 8 0,1 0-8 16,0 2 14-16,6-2-2 0,-4-1 0 0,-2 7 0 15,-3-4-12-15,3 3 0 0,-3 0-9 0,-4 3 9 16,-2-3 0-16,3-3 0 0,0 9 0 0,-3-4 0 16,-3 1-25-16,3 2-3 0,-4-2 0 0</inkml:trace>
  <inkml:trace contextRef="#ctx0" brushRef="#br0" timeOffset="29601.6314">21412 431 748 0,'0'0'67'15,"-9"6"-54"-15,0-6-13 0,3 5 0 0,-2 0 85 0,-1-2 15 16,-3 2 2-16,0-5 1 0,3 8-83 16,0-3-20-16,0 1 0 0,0-4 0 0,-3 4 0 0,3-1 0 15,-3 3 0-15,3-3 0 0,0-2 0 0,1 7 0 16,2-7 0-16,3 8 0 0,0 2 0 0,3 0 0 16,-3-5 0-16,3 3 0 0,3-4 16 0,0 7 3 15,3-1 0-15,2-5 0 0,-2 2 20 0,3 4 4 16,0-6 1-16,0 2 0 0,6-7-10 0,0 2-2 0,3 0 0 0,-3-2 0 15,3 2-1-15,-1-5-1 0,1 0 0 16,-3 0 0-16,3-5-6 0,-3 2 0 0,3-2-1 16,-3 5 0-16,0-5-11 0,-4 5-3 0,-2-8 0 15,3 3 0-15,0 2 2 0,-3-2 0 0,0-6 0 16,0 3 0-16,0 3 13 0,-3-3 4 0,0-5 0 0,0-1 0 16,0 1-9-16,3 0-2 0,-3-6 0 0,-3 6 0 15,3 0 11-15,2 0 3 0,-2-6 0 16,0 6 0-16,0 0-7 0,-3 0-2 0,0 5 0 0,0-6 0 15,-3 4-8-15,0 2-2 0,0-5 0 0,-3 7 0 16,0-2-12-16,-3 3 11 0,-3-3-11 0,1 8 10 16,-4-5-10-16,-3 5 0 0,-3 0 0 0,0 5 0 15,-3 0-23-15,0-2 3 0,-2 2 1 0,-4 3 0 16,3-2-13-16,-3 2-4 16,3 2 0-16,3-7 0 0,7 7-27 0,2-7-5 0,-3 8-2 0</inkml:trace>
  <inkml:trace contextRef="#ctx0" brushRef="#br0" timeOffset="30877.7231">21519 730 1105 0,'0'0'48'0,"0"0"12"0,0 0-48 15,0 0-12-15,0 0 0 0,0 0 0 0,0 0 21 0,0 0 3 0,0 0 0 0,0 0 0 16,6 0 12-16,-3-5 4 0,-3 5 0 0,0 0 0 16,0 0-23-16,6-3-4 0,-6 3-1 0,0 0 0 15,0 0-1-15,0 0-1 0,0 0 0 0,0 0 0 16,6 8 26-16,-6-8 4 0,0 0 2 0,0 0 0 16,3 6-17-16,3 1-3 0,-6-7-1 0,3 11 0 15,0-3 17-15,3-3 3 0,-3 9 1 0,3-7 0 16,-6-7-26-16,3 6-6 0,3 7-1 0,0 0 0 15,-3-5 4-15,3 0 1 0,0 3 0 0,0-3 0 16,0 2-4-16,3 3-1 0,-3-5 0 0,3 6 0 16,2-1-9-16,-2 0 8 0,0 0-8 0,0 1 8 15,3 4-8-15,-3 1 0 0,3-4 0 0,0 9 0 16,0-5 0-16,0 2 0 0,-3 5 0 0,3-7 0 16,-4 7 0-16,4 1 0 0,-3-1 0 0,0-5 0 0,3 3 0 0,-3 3 0 15,3-6 0-15,-3 5 0 0,-3-2 0 16,3 3 0-16,0-6 0 0,3 3 0 0,-3 2 8 0,-1 1-8 15,1-6 8-15,0 2-8 0,0 4 24 0,0-6 0 16,0 3 0-16,0-3 0 0,0-2-16 0,0 2-8 16,-3-3 0-16,0 3 8 0,3-2-8 0,-3 2 8 15,0 3-8-15,0-6 8 0,0 4-8 0,-1-4 10 16,4 1-10-16,-3 2 10 0,3-3-10 0,-3 4 0 16,3-1 9-16,0 3-9 0,0-6 0 0,0 3 9 15,0-2-9-15,0-1 0 0,0 3 8 16,0 1-8-16,3-4 0 0,-3 1 0 0,-1-1 13 0,4-5-4 15,-3 3-1-15,0 3 0 0,-3-6-8 0,0 0 8 16,0 0-8-16,0 6 8 0,0-6-8 0,0 0 12 16,-3 1-12-16,3-1 12 0,0 0 8 0,3 0 3 15,0-2 0-15,-3 5 0 0,3-3-23 0,-1 6 9 0,1-6-9 0,0 0 0 16,-3 6 0-16,3-6 0 0,0 3 0 0,0 0 0 16,0-3 13-16,0 0-4 0,0 0-1 0,0 0 0 15,0 1-8-15,0-1 0 0,-3 0-10 0,3-5 10 16,-1 5 0-16,1-2 0 0,-3 2 8 0,3 0-8 15,-3-5 13-15,3 3-4 0,-3 2-1 0,0 0 0 16,0-5-8-16,3 5 12 0,-3 1-12 0,0-1 12 16,0-2-12-16,0 2 0 0,0 0 0 0,3 0 0 15,-6 0 0-15,3 1 8 0,0-1-8 0,0-5 8 16,2 5 0-16,-2-2 0 0,0-1 0 0,0 1 0 16,0 2 3-16,3-5 0 0,-3 3 0 0,0 2 0 15,0-5-11-15,0 5 8 0,-3-2-8 0,3-1 8 0,0 1 4 16,0 2 1-16,0 0 0 0,-3-2 0 0,0-1-13 15,0 1-16-15,0 2 3 0,3-5 1 16,-6 0 12-16,3 3 0 0,3 2 0 0,-3-5 0 0,0 2 0 0,-1-4 8 16,1 2-8-16,3-3 0 0,-3 3 10 0,0-3-10 15,3 3 8-15,-3-5-8 0,3 2 0 0,-6-5 0 16,0 0 0-16,0 0 0 16,6 5-26-16,-6-5-7 0,0 0-2 0,0 0 0 15,6 0-23-15,-6 0-5 0,0 0-1 0,0 0 0 16,-3 6-19-16,0 2-4 0,0-1-1 0,-3 4-485 0,0-3-98 15</inkml:trace>
  <inkml:trace contextRef="#ctx0" brushRef="#br0" timeOffset="31497.0696">22749 3321 345 0,'0'0'31'0,"0"0"-31"0,0 0 0 0,0 0 0 0,0-8 128 0,0 2 20 16,-3 1 4-16,3-3 1 0,0 3-62 0,0-3-13 15,-3 3-2-15,0-1-1 0,3-2-21 0,0 0-4 16,-3 3-1-16,3 0 0 0,-3 2-25 0,0-2-4 16,-6-3-2-16,3 8 0 0,0-5-10 0,0 5-8 15,0 0 12-15,-3 5-12 0,0-5 0 16,-3 3 0-16,3 2 0 0,-2 0 0 0,2 0 0 0,-3 3 10 15,0 6-10-15,0-1 12 0,3 0 16 0,0 0 4 16,0 1 1-16,3-1 0 0,3-3-9 0,-3 1-3 16,3 0 0-16,0 2 0 0,3 0 18 0,3 0 3 0,0-5 1 0,3 3 0 15,0 2-27-15,0-8-6 0,6 6-1 16,0-1 0-16,0-2 4 0,3 0 1 0,0 3 0 0,-1-6 0 16,1 3-14-16,3-3 0 0,6-2 0 0,-3 2 0 15,0 1 0-15,0-6 0 0,2 0 0 16,-2 0 0-16,0 0 0 0,-3 0 9 0,0-6-1 0,0 6 0 15,-4-5 31-15,1 2 5 0,-3-2 2 0,3-3 0 16,-3 3 13-16,-3-3 2 0,0-3 1 0,0 3 0 16,-3-5-5-16,0 0-1 0,-3 0 0 0,0-1 0 15,-3-1-32-15,-3-1-6 0,3-5-2 0,-6 2 0 16,0 1-8-16,-3-4-8 0,-3 4 12 0,0-3-12 16,-3 5-11-16,-3 0-9 0,-3 3-1 0,-2 2-1 15,-7 3-34 1,0 0-6-16,-6 6-2 0,-2 4-634 0,-4 6-127 0</inkml:trace>
  <inkml:trace contextRef="#ctx0" brushRef="#br0" timeOffset="34557.5169">18084 2768 1036 0,'0'0'92'0,"0"0"-73"16,0 0-19-16,0 0 0 0,0 0 116 0,0 0 19 15,0 0 4-15,0 0 1 0,0 0-80 0,0 0-15 0,6-3-3 0,-6 3-1 16,9 0-11-16,-3-5-2 0,-6 5-1 0,9-6 0 16,0 4-27-16,-3 2 8 0,3 0-8 0,0 0 0 15,0-6-12-15,0 6-8 0,3 0-2 0,-3 0 0 16,0 0 11-16,3-5 3 0,-1 2 0 0,1 3 0 15,-3-5 8-15,3 5-13 0,-3-8 5 0,3 3 8 16,-3 5-12-16,3-8 12 0,-6 3-10 0,3-1 10 16,-3-2 0-16,3 3 18 0,-3-3-2 0,0 3-1 15,-1 0 2-15,-2 2 1 0,-3 3 0 16,6-5 0-16,-6 5 7 0,0 0 2 0,0 0 0 0,0 0 0 16,0 0-1-16,0 0 0 0,0 0 0 0,0 0 0 15,-6 5-14-15,3 0-2 0,0 6-1 0,-2 2 0 16,2 3-9-16,-3 5 0 0,3-8 0 0,0 6 8 15,0 2-8-15,3 3 0 0,-3-3 0 0,3 0 0 16,0 3 0-16,0-5 0 0,3 2 0 0,-3-8 0 16,3 5 0-16,0-4-19 0,0-1 3 0,-3 0-566 15,6 0-114-15</inkml:trace>
  <inkml:trace contextRef="#ctx0" brushRef="#br0" timeOffset="35740.4347">19781 1270 403 0,'0'0'36'0,"0"0"-36"0,0 0 0 0,0 0 0 0,0-5 137 0,0 5 21 15,0-6 4-15,0 6 1 0,0 0-71 0,3-2-15 16,-3-4-2-16,0-1-1 0,0 7-30 0,0 0-7 16,0 0-1-16,0 0 0 0,0 0-5 0,0 0-2 15,0-6 0-15,0 6 0 0,0 0-17 0,0 0-3 16,0-5-1-16,0 5 0 0,3-5-8 0,-3 5 0 16,3-3 0-16,0-2 0 0,3-3 0 0,0 3 0 15,0-1 0-15,3 4 0 0,-3-4 0 0,0 1 0 16,3 2 0-16,0-2 8 0,0-3-8 0,2 3 12 0,-2 0-12 15,6 2 12-15,0-2 5 0,-3-3 2 0,0 2 0 16,0 6 0-16,0-5 14 0,-3-3 3 0,3 3 1 0,-4 5 0 16,1-5-5-16,3 2-2 0,-3 3 0 0,-3 0 0 15,3 0-13-15,-9 0-2 0,0 0-1 0,6 3 0 16,-3 2-14-16,0 3 0 0,0 2 0 0,-3-4 0 16,-3 2 0-16,3 5 0 0,-3-5 0 0,3 2 0 15,-6 4-10-15,-3-1 10 0,0 0-8 0,-3 0 8 16,0 0-11-16,4 1 11 0,-7-1-13 0,3-5 5 15,0 5 8-15,0-2 0 0,0-3 0 16,-3 5 0-16,3-3 0 0,0-2 0 0,3-2 0 0,-3 2 0 16,4 5 0-16,2-8 0 0,0 3 0 0,3 0 0 15,-3 3 0-15,6-11 0 0,0 0 0 0,0 0 0 16,3 8 0-16,0-3 9 0,3 3-9 0,3-8 0 16,2 5 8-16,1-5-8 0,3 0 0 0,0 0 0 15,0 0 0-15,3 0-20 0,0-5 2 0,0-1-802 16</inkml:trace>
  <inkml:trace contextRef="#ctx0" brushRef="#br0" timeOffset="36974.1928">22201 1505 1184 0,'12'-13'52'0,"-6"13"12"0,-3-5-52 0,0-3-12 15,3 3 0-15,3-3 0 0,0 3 43 0,3-3 5 0,-3 2 2 16,-1-2 0-16,4 3-27 0,0 5-6 0,-3-5-1 0,3-1 0 15,0 4-16-15,-3 2 10 0,3-5-10 0,0 5 8 16,-3 0-8-16,3 0 0 0,-3-6 0 0,2 12 0 16,1-6-14-16,-3 5-5 0,3-5-1 0,-6 8 0 15,3-3 4-15,0 0 0 0,-3 9 0 0,-3-6 0 16,0-1 16-16,0 4-10 0,-3 2 10 0,0-5-8 16,-3 5 16-16,0-2 3 0,-3-3 1 0,0 5 0 15,-3-8 0-15,0 3 0 0,0 6 0 0,-3-9 0 16,-3 3 32-16,4-3 6 0,-4 3 2 0,0-3 0 15,0 3-28-15,3-2-6 0,-3-4-1 0,3 1 0 16,0 0-9-16,0 2-8 0,6-5 12 0,-3 5-12 16,1-5 0-16,8 0 0 0,0 0 0 0,0 0-12 15,0 0-4-15,0 0-1 0,5 3 0 0,1 2 0 16,3 0 17-16,0-2 0 0,3 2 8 0,0 1-8 16,0 2 0-16,-3-3-10 0,3-3 0 0,0 4 0 15,0 2 10-15,-3-3 0 0,0 0 0 0,-1 3 0 0,1-2 0 16,-3-1 0-16,0 3 8 0,-6-8-8 0,3 5 31 15,-3-5 1-15,0 0 1 0,0 8 0 0,0-3 35 16,-3 3 6-16,-3-3 2 0,0 3 0 0,-3-2-26 16,-2-4-5-16,-1 9-1 0,-3-8 0 0,0 2-12 15,-3 0-4-15,0 3 0 0,-3-8 0 0,3 5-28 16,1 1 0-16,-1 2 0 0,0-3 0 16,-3 3-108-16,3-3-27 0</inkml:trace>
  <inkml:trace contextRef="#ctx0" brushRef="#br0" timeOffset="42017.1884">20987 3067 403 0,'0'0'17'0,"0"0"5"0,0 0-22 0,0 0 0 0,-3-6 0 0,0 4 0 15,0-6 151-15,3 8 25 0,-3-3 6 0,3 3 1 16,-6-3-102-16,6 3-20 0,-3-5-4 0,3 5-1 16,0 0-25-16,-6-5-6 0,6 5-1 0,-6-3 0 15,6 3 7-15,0 0 1 0,-6 0 0 0,6 0 0 16,0 0-4-16,0 0-1 0,0 0 0 0,0 0 0 16,0 0-11-16,-6 0-3 0,0 3 0 0,-3 2 0 15,6 3 0-15,-6 3 0 0,6-6 0 0,-3 3 0 16,0 5 11-16,0-5 1 0,3 3 1 0,-3 2 0 15,6 0 6-15,-3 0 0 0,-3-5 1 0,1 5 0 16,-4 1-10-16,3-4-3 0,3 3 0 0,0 1 0 16,-3-6-4-16,0 5 0 0,3-5-1 0,0 2 0 15,0-2-5-15,0 0-1 0,6 3 0 0,-3-6 0 0,-3 3 4 16,3-3 1-16,0 3 0 0,3-2 0 16,0 2-1-16,-3-3 0 0,-3 3 0 0,6-3 0 15,0-2-3-15,-3-3-1 0,0 10 0 0,0-7 0 16,0-3 3-16,0 3 0 0,0-3 0 0,0 0 0 0,6 8 8 0,0-6 3 15,-6-2 0-15,9 3 0 0,0-3 1 16,2 2 1-16,-2-2 0 0,3-2 0 16,3 2 4-16,-3 0 1 0,0-3 0 0,3 3 0 0,0-2-22 0,0 2-8 15,-3 0 0-15,2 0 0 0,1 0 0 0,0 0 0 16,-3-6 0-16,3 6 0 0,-3-2 0 0,0 2 0 16,-3 0 0-16,3 0-10 0,-3 0 10 0,2 0 0 15,-2 0 0-15,-3 0 0 0,-3 0-17 0,3-3-2 16,-3 3 0-16,-3 0 0 15,0 0-102-15,3-3-21 0,-3 3-4 0,0 0-477 0,0-8-95 0</inkml:trace>
  <inkml:trace contextRef="#ctx0" brushRef="#br0" timeOffset="42251.6138">20954 3294 403 0,'0'0'36'0,"0"0"-36"0,0-5 0 0,-3-1 0 15,0 4 236-15,3-6 41 0,0 3 8 0,0-3 2 16,0 8-166-16,0-3-33 0,0 0-6 0,0-5-2 16,0 8-21-16,0 0-5 0,0 0-1 0,0 0 0 15,0 0-8-15,0 0-1 0,0 0-1 0,0 0 0 16,0 8-25-16,-3 6-5 0,3-1-1 0,-3 0 0 16,-3 0 4-16,3 1 0 0,0-1 0 0,0 0 0 0,0 6-16 0,-3-6 9 15,3 0-9-15,0 0 8 16,0 0-92-16,0-2-18 0,3 0-4 0</inkml:trace>
  <inkml:trace contextRef="#ctx0" brushRef="#br0" timeOffset="60472.1877">460 11565 1720 0,'0'0'38'0,"0"0"8"0,0 0 2 0,0 0 0 0,0 0-39 0,0 0-9 0,0 0 0 0,0 0 0 0,0 0 24 0,0 0 4 15,0 0 0-15,0 0 0 16,0 0-15-16,0 0-2 0,0 0-1 0,0 0 0 0,3 3-1 0,6-1 0 16,0 1 0-16,0 0 0 0,-3-1 12 0,3-2 3 15,0 3 0-15,3-1 0 0,6-2 12 0,-7 3 2 16,7 0 1-16,0-1 0 0,3-2-3 0,0 0-1 16,0 0 0-16,3 0 0 0,2 0-8 0,4 0-2 15,0 0 0-15,0 0 0 0,2 0-10 0,1 0-3 16,6 3 0-16,-1-3 0 0,-5 3-12 0,6-3 0 15,-6 2 0-15,5 4-10 0,-5-4 10 0,6 1 0 16,-6 0 0-16,5 2-8 0,1-2 8 16,-9-1-13-16,5-2 5 0,-5 0 8 0,0 3-14 0,-3-3 5 15,-3 0 1-15,-4 0 0 16,1 0-16-16,-6 0-2 0,0 0-1 0,-3-3 0 16,3 3-29-16,-6-2-7 0,-9-1-1 0,0 3-851 0</inkml:trace>
  <inkml:trace contextRef="#ctx0" brushRef="#br0" timeOffset="61040.7418">1416 11472 1922 0,'0'0'42'0,"0"0"9"0,0 0 1 0,0 0 3 0,0 0-44 0,0 0-11 0,0 0 0 0,0 0 0 0,0 0 24 0,-3 8 4 16,3-2 0-16,3 2 0 16,0-1-39-16,3 4-7 0,-3-3-2 0,3 3 0 15,-3-1 20-15,3 3-8 0,-4 1 8 0,7-1 0 0,0 3-14 0,-6-3 4 16,0 0 1-16,3 3 0 16,-6 0 9-16,3 2-10 0,3-2 10 0,-6-2-10 15,0 1 10-15,-6-4 0 0,6 0 0 0,-3-3 0 0,-3-3 0 0,6-5 0 16,-3 0 0-16,0 0 8 0,-6-3-8 0,3 1-15 15,1-4 4-15,-4-2 1 0,3 0-5 0,-3-2-1 16,3-3 0-16,0 2 0 0,3-2 16 0,-3 2 0 16,0-2 0-16,6 0 0 0,-9-1 19 0,3 1-3 0,3 0-1 0,-6 0 0 15,6 2 0-15,3-2 0 0,0 5 0 16,0-3 0-16,0 3 9 0,0 1 3 0,0 1 0 16,3 4 0-16,0-4-15 0,3 4-4 0,3-1 0 15,0 0 0-15,-3 1-8 0,9 2 0 0,-3 2 9 16,0 1-9-16,5 0 0 0,-2 2 0 0,3-2 0 15,0 2-12-15,6 0 12 0,-3 3 0 0,0 0 0 0,2 0 0 16,-2 0 0-16,3 0 0 0,-3-3 0 0,6 6 8 16,-13-3 3-16,13 0 1 0,-6 0 0 15,-3 0 0-15,-3-1 25 0,3 1 6 0,-9-2 1 0,0 2 0 16,2-3-21-16,-8 0-4 0,3 0-1 0,-3 1 0 16,-3-6 26-16,0 8 4 0,-3-3 2 0,-3 0 0 15,-2 3-9-15,2 0-1 0,-9-3-1 0,0 1 0 16,0 2-8-16,0 0-2 0,-3 0 0 0,-3-3 0 15,3 0-16-15,-2 0-3 0,-1 3-1 0,-3-5 0 16,3 2-32-16,-6 1-6 0,4-1-2 16,-7 0-1173-16</inkml:trace>
  <inkml:trace contextRef="#ctx0" brushRef="#br0" timeOffset="165248.1515">3574 16023 518 0,'0'0'46'0,"0"-2"-37"0,0 2-9 15,-3-6 0-15,-3 1 109 0,3 0 20 0,3-1 4 0,-6 1 1 16,12 0-60-16,-6 5-12 0,0-8-2 0,0 3-1 16,0-1-9-16,0 1-2 0,0 0 0 0,0 5 0 15,0 0 1-15,3-6 0 0,-3 6 0 0,6-5 0 16,-6-3-33-16,3 3-8 0,3 0 0 0,-3 2-8 16,0-2 18-16,-3-1-3 0,6 1-1 0,3 0 0 15,-4-1-6-15,1 1 0 0,3-3-8 0,-3 0 12 16,3 0 18-16,0 0 3 0,-3 0 1 0,6 1 0 15,-3 1-26-15,-3-2-8 0,3 3 0 0,0 0 0 16,3-3 0-16,-3 3 0 0,3-1 8 0,2 1-8 16,-5 2 0-16,3-2 0 0,0 2 0 0,6 1 0 15,-6-1-10-15,6-2-6 0,-6 2 0 0,3 0-1 16,-1 3 26-16,4 0 6 0,3-2 1 0,0 2 0 16,-6 0-16-16,6-3 0 0,0 3 0 0,2-2 0 15,1-1 10-15,0-2-10 0,0 2 10 0,0 0-10 16,2 1 20-16,-2-1-3 0,0 0 0 0,0 3 0 0,-3-2 8 15,-1-1 2-15,1 3 0 0,3-3 0 16,-6 3-3-16,3-2-1 0,0 2 0 0,-1 0 0 16,4 2-9-16,-3 1-2 0,-3-3 0 0,6 0 0 0,-3 3-3 0,-1-3-1 15,10 2 0-15,-9-2 0 0,3 3-8 0,3 2 10 16,-6 1-10-16,8-1 10 0,-8 0-10 0,3-2 10 16,0-3-10-16,0 5 10 0,2 0-10 0,1 1 10 15,0-4-10-15,3 4 10 0,-6-1-1 0,5 0 0 16,-2 1 0-16,3 1 0 0,3-1 3 0,-4-1 0 0,1 0 0 15,0 1 0-15,0-1-12 0,-4 0 0 16,4-2 0-16,0 2 0 0,0 0-12 0,2-2-5 0,4 2-1 16,-3 1 0-16,0-1 27 0,2 0 6 0,1 1 1 15,0 1 0-15,3-1-26 0,-10 2-5 0,7-3-1 16,-3 3 0-16,2-3 16 0,4 1 0 0,0-1 0 16,0 3 0-16,2-3 0 0,1 0 0 0,0 1 0 15,-1-1 0-15,4 0 0 0,-3-2 0 0,-1 2 0 16,1-2 0-16,3 2 8 0,-1-2-8 0,7-1 0 15,-4-2 0-15,-2 0 0 0,3 0 0 0,-4 0 0 0,4 0 0 16,-3-2 0-16,-1 2 0 0,7 0 0 0,2-3 0 16,-2 3 0-16,0 0 0 0,-4 0 0 0,1 0 0 15,0 0 0-15,-1 0 0 0,4 0 0 0,-4 0 0 16,-2 0 0-16,6 0 0 0,8-3 0 0,-2 1 0 16,-7-1 15-16,1-2-1 0,5 0 0 0,-2-3 0 15,-3 0-14-15,5 0 8 0,-5 0-8 0,5 0 0 0,4-3 11 16,-7 1-11-16,-5-1 12 0,9 3-12 0,5-2 13 15,-2 2-4-15,-7 0-1 0,4 2 0 0,-1-2 1 0,1 3 0 16,-3 0 0-16,-1 0 0 0,4-1-9 16,-4 1 0-16,4 2 9 0,-4 1-9 0,4 2 12 0,-4 0-3 15,-2 0 0-15,0 0 0 0,5 0 14 0,1 0 2 16,-4 2 1-16,4-2 0 0,-1 3-26 0,-2-3 0 16,-3 0 0-16,-1 0 0 0,4 0 16 0,-4 0-1 15,1-3-1-15,3 3 0 0,-4-2 3 16,-2 2 1-16,2 0 0 0,-5 0 0 0,0 0 1 0,2 0 0 15,-2 0 0-15,0 0 0 0,-1 0-8 0,4 0-2 16,0 0 0-16,-4 2 0 0,4 1-9 0,-4 0 0 16,1-1 0-16,-3 1 8 0,2-3-8 0,-2 3 10 15,0-1-10-15,2 4 10 0,4-1-2 0,-6-3-8 0,-4 4 12 0,1-1-4 16,0-2 2-16,-3 2 0 0,-1-2 0 0,-2 2 0 16,-6-2-10-16,3-1-11 0,-1 1 3 0,-2 0 0 31,0-3-175-31,0-3-34 0</inkml:trace>
  <inkml:trace contextRef="#ctx0" brushRef="#br0" timeOffset="166862.0035">3729 11253 1324 0,'-12'-3'118'0,"9"3"-94"0,-9-3-24 0,3 1 0 15,-6-6 108-15,0 3 18 0,3-6 3 0,-9 3 1 16,3-5-106-16,-2 2-24 0,-1-2 0 0,0 0 0 16,-3 0 0-16,-3-3 0 0,1 2 0 0,2 1 0 15,-6-3 8-15,0 0-8 0,-6 1 0 0,1-1 0 16,-7 0 0-16,3 0 0 0,1 5 0 0,-7 1 0 0,0-1 0 15,1 3 8-15,2 3-8 0,3 2 0 0,-2 3 18 16,-1 3-3-16,3 0-1 0,-2-1 0 16,-7 6 4-16,6 3 1 0,1-1 0 0,2 4 0 0,0-1-11 15,1 5-8-15,2 1 12 0,0-1-12 16,6 4 19-16,4 1-3 0,-10 4-1 0,12 2 0 0,-3 3 0 16,12 2 0-16,-8 3 0 0,8 3 0 0,3 2-15 15,6 3 0-15,3 3 0 0,6 2 0 0,3 6 0 16,6 4-13-16,0 7 2 0,5-1 1 0,4 5-4 0,3 1-1 15,6 4 0-15,0 1 0 16,2 2-17-16,4-2-4 0,3-3-1 0,2-2 0 16,4-6 5-16,3-3 0 0,2-7 1 0,1-11 0 0,-6-8 23 0,5-11 8 15,-2-4 0-15,5-12-9 0,13-2 33 0,-10-8 6 0,10-5 2 0,-10-8 0 16,10-6 8-16,-4-5 1 0,7-2 1 16,-7-6 0-16,7-5-9 0,-7-3-1 0,-2 1-1 0,-6-6 0 15,-1-6-15-15,-2 1-2 0,-1-5-1 0,-5-4 0 16,0 1-2-16,-4 0-1 0,-5-3 0 0,0-2 0 15,-7-1 8-15,1 1 2 0,-9-4 0 16,0 4 0-16,0-1 21 0,-6 6 5 0,-6-3 1 0,-3 0 0 16,-3 1-1-16,-3-1 0 0,-3 5 0 0,-6 3 0 15,-9 3-22-15,-3 0-5 0,-9-3-1 0,-6 3 0 16,-8-3-18-16,-13 2-9 0,-5 4 1 16,-16 7 0-1,-8 6-104-15,-24 10-21 0,-104-3-4 0,5 33-1 0</inkml:trace>
  <inkml:trace contextRef="#ctx0" brushRef="#br0" timeOffset="195304.4131">8107 11274 864 0,'-15'0'38'0,"9"0"8"16,0 0-37-16,6 0-9 0,0 0 0 0,-6-3 0 0,-6 3 166 0,6-2 31 16,6 2 7-16,0 0 0 0,-6-3-144 0,6 3-28 15,0 0-7-15,0 0-1 0,0 0-13 0,-5-3-3 16,-1 1-8-16,6 2 12 0,0 0-3 0,0 0-1 16,-6-3 0-16,6 3 0 0,0 0 12 0,0 0 3 15,-6 5 0-15,0-2 0 0,6-3-4 0,-3 11-1 16,-3 2 0-16,3 0 0 0,0 0-3 0,0 6-1 15,3 5 0-15,0-1 0 0,-6 4-14 0,3 2 8 0,9 3-8 16,-3 2 0-16,-6 0 0 0,6 6 0 16,3 0 0-16,0 0 0 0,-3 2 0 0,3-2-12 15,-3-1 3-15,6 1 0 0,-3-3 9 0,0-3-10 0,-9 1 10 16,6-1-10-16,5-2 10 0,-5 2 0 16,-6-2 0-16,3 0 0 0,3 0 8 0,0-1 1 15,-6-4 0-15,0-1 0 0,0 1 20 0,0-3 4 0,6-3 1 0,-6 0 0 16,-2-3-7-16,-1 1-2 0,9-6 0 0,-6 3 0 15,-3-5-9-15,6-1-3 0,3 1 0 0,-3-3 0 16,-3 0 3-16,3-8 0 0,0 0 0 0,0 5 0 16,3-2-4-16,-3-3-1 0,0 0 0 0,0 0 0 15,6 2-11-15,0 1 10 0,-6-3-10 0,0 0 10 16,0 0-10-16,0 0 0 0,0 0 0 0,0 0 0 16,0 0 8-16,0 0-8 0,0 0 0 0,0 0 8 15,-6 2-8-15,6-2 10 0,0 0-10 0,0 0 10 16,-6 0-10-16,6 0 8 0,0 0-8 0,0 0 8 15,0 0-8-15,0 0 10 0,9 3-10 0,-1 0 10 0,-2-3-10 16,3 2 12-16,-3 1-12 0,3 0 12 0,12 2-12 16,-3-2 10-16,-6-1-10 0,6 1 10 0,8 2 9 15,-2-2 1-15,-3 0 1 0,3-1 0 16,0-2-21-16,0 3-16 0,2-3 2 0,1-3 1 16,-3 3 13-16,3-2 0 0,3 2 0 0,-4 0 0 15,1-3 9-15,3 0-1 0,-6 1-8 0,5-1 12 0,1 0 3 0,0 3 0 16,0 0 0-16,-3-2 0 0,2 2 2 0,1 0 1 15,0 2 0-15,0-2 0 0,-4 3-3 0,7-3-1 16,0 3 0-16,0-1 0 0,-1-2 5 0,1 3 1 16,0 0 0-16,3-3 0 0,-4-3-20 0,4 3 0 0,-6-3 0 15,3 3 0-15,2 0 0 0,-2 0 0 0,3 0 0 0,-1-2 0 16,4 2 0-16,-3-3 0 0,-3 3-12 16,2 0 3-16,1 0 9 0,0 3 11 0,-4-3-3 0,4 0 0 15,-3 0-8-15,0 2 0 0,-1-2 0 16,1 0 0-16,0 0 0 0,0 0 0 0,2 3 0 0,1 0 0 15,-3-6 0-15,3 3 0 0,-4 0 0 0,1 0 0 16,3 0 0-16,-4 0 0 0,-2-3 0 16,3 1 0-16,3-1 0 0,-4 0 0 0,1-2-12 0,0 5 12 15,0-3 0-15,-1 1 0 0,7-1 0 16,-3-2 0-16,0 2 0 0,-4 0 0 0,1 3 0 0,-3-2 0 16,3 2 0-16,-1 0 8 0,-2 0-8 0,0 0 0 15,0 0 0-15,-1 2 0 0,4 1 0 0,-3 0 0 16,3-3 0-16,-1 0 8 0,1 2 2 0,-3-2 0 15,0 0-10-15,-1 0 0 0,1 0 0 0,-3 0 0 0,0-2 0 0,0 2 0 16,-4 0 0-16,4-3 8 0,0 3 2 16,-3-3 0-16,0 3 0 0,-1-2 0 0,1 2-10 15,-3 0 12-15,0-3-12 0,0 3 12 0,-1 0-12 0,1 0 0 16,-3 3 0-16,-3-3 8 0,0 0-8 0,0 2 0 16,0-2 0-16,-3 3 0 0,-3 0 0 15,2-3 0-15,-2 0 8 0,0 2-8 0,0-2 0 16,0 3 8-16,-3-3-8 0,3 3 0 0,-3-1 8 0,0 1-8 15,-6-3 8-15,6 0-8 0,0 3 28 0,0-3 1 16,0 2 0-16,-6-2 0 0,6 0-29 16,0 3-12-16,-6-3 1 0,9 0 0 0,-3 3 11 0,0-3 0 15,-4 0 10-15,-2 0-10 0,6-3 0 0,0 3 8 16,0 0-8-16,-6 0 0 0,0 0 0 0,9 0 0 16,-3 0 0-16,0 0 0 0,-6 0 0 0,0 0 0 15,0 0 0-15,3-3 0 0,-3 3 0 0,6-2 0 16,3-1 0-16,-9 3 0 0,0 0 0 0,6 0 0 0,-6 0 0 0,6-5 0 15,3 2 0-15,-9 3 0 0,3-5 0 0,3-1 0 16,0-1 0-16,0-1 0 0,-3 2 0 0,3-4 0 16,-3-1 0-16,3 1 0 0,-3-1 0 0,-3-2 0 15,3-3 0-15,-3-3 0 0,5 1 0 0,-5-3 0 16,3-3 0-16,0 0-8 0,0-2 8 0,0-4 0 16,-3 4 0-16,0-3 0 0,0 0 0 0,3-3 0 15,-3 0 0-15,0 1 0 0,0-1 12 0,3-3-3 16,0-2-9-16,-3 3-12 0,0-3 2 0,0 3 1 15,0-3 9-15,0 2-10 0,-6 1 10 0,3-1-10 16,3 4 19-16,-3 1 4 0,-3-1 1 0,3 2 0 16,1 2-23-16,-1 1-5 0,3-1-1 0,-3 3 0 0,0 1 15 15,3 1 0-15,0 4 0 0,0-1 0 16,-3 4 0-16,0-1 0 0,3 5 8 0,0 0-8 16,0 1 0-16,-3 2 0 0,3 0 0 0,0 0 0 15,0 3 0-15,0-3-12 0,0 5 12 0,-3-2-12 0,3 5 4 0,0 0 8 16,0-5-13-16,0 5 5 0,-3-6 8 0,3 6 0 15,0-2 0-15,0 2 0 0,0 0 0 0,0 0 0 16,0 0 0-16,-3-6 0 0,-3 1 0 0,6 5 0 16,0 0 0-16,0 0 0 0,0 0 0 0,0 0 0 15,0 0 0-15,0 0 0 0,-3-3 0 0,3 3 0 0,0 0 0 16,0 0 0-16,0 0 0 0,-3-5 0 0,0 0 0 16,3 5 0-16,0 0 0 0,0 0 0 0,0 0 0 0,-6-3 0 15,6 3 0-15,-6-2 0 0,3-4 0 16,-3 4 0-16,6 2 0 0,-6-3 9 0,0 0-9 0,-3 1 0 15,3-1 8-15,-3 0-8 0,0 1 0 0,0-1 0 16,-2 3 12-16,-1-3-12 0,-3 1 12 16,-3-1-12-16,0 1 19 0,-3-1-3 0,-6 0-1 15,1 1 0-15,-4 2-15 0,-3-3 0 0,3 0 0 0,1 1 0 16,-1 2 0-16,-3 0 0 0,0-3 0 0,4 3-10 16,-1 0 21-16,0 0 4 0,0 0 1 0,-2 0 0 15,2 0-3-15,-3 0 0 0,-3-3 0 0,1 6 0 16,-1-3-1-16,0 3-1 0,-3-3 0 0,1 0 0 15,-1 0-3-15,0 0-8 0,4 0 12 0,-4 0-4 16,-3 0-8-16,-2-3 0 0,2 3 0 0,-3-3 0 0,4 3 0 0,-1 0 0 16,0 0 0-16,1 0 0 0,2 3 0 15,3 0 0-15,-5-3 0 0,2 5 0 0,0-2 0 0,0 2 0 16,1-2 0-16,-1 2 0 0,3 0 0 16,1-2 0-16,-4 2 0 0,3 0 0 0,0 1-8 15,-2-1 8-15,5 0 0 0,-6 1 0 0,4-1 0 16,-1-3 0-16,0 1 0 0,-3 0 0 0,1-1 0 0,-1 1 0 15,3-3 0-15,1 0 8 0,-1 0-8 0,0 0 8 16,-2 0-8-16,2 0 8 0,0 0-8 16,0 0 0-16,-2 0 9 0,2 3-9 0,0-1 0 15,3-2 8-15,-2 0-8 0,-1 0 0 0,3 0 0 0,4 0 8 16,-1 3-8-16,0 0 0 0,3-1 0 0,-3 1 0 16,4 0 0-16,-1 2 0 0,-3-5 0 0,3 5 0 15,-2-2 0-15,5 2 0 0,3-2 0 0,0-1 0 16,-3 1 0-16,0-3 8 0,4 0-8 0,2 0 0 0,-3 0 0 0,0-3 8 15,3 3-8-15,0-2 0 0,1 2 0 0,-1-3 0 16,0 3 0-16,3-3 0 0,0 3 0 0,0 0 0 16,-3-2 0-16,3 2 0 0,1 2 0 0,-1-2 0 15,-3 3 0-15,3-3 0 0,0 3 12 0,3-1-4 16,3-2-8-16,-3 3 0 0,-3 0 0 0,9-1 0 16,6-2 0-16,-9 3 0 0,-5 0 0 0,2-3 0 15,12 0 0-15,-6 2 0 0,-3 4 0 0,0-6 0 16,3 0 0-16,6 0 0 0,0 0 0 0,0 0 0 15,-12 0 0-15,12 0 0 0,0 0 0 0,0 0 0 16,-9 0 0-16,9 0 0 0,0 0 0 0,0 0 0 16,0 0-30-1,0 0-7-15,0 0-2 0,-6 5-877 0,-3-3-176 0</inkml:trace>
  <inkml:trace contextRef="#ctx0" brushRef="#br0" timeOffset="213529.0662">4136 3326 1209 0,'0'0'108'0,"12"0"-87"0,3-5-21 0,0 5 0 16,6-6 64-16,0 4 8 0,-1-4 1 0,10 6 1 15,-6-8-9-15,3 3-1 0,6 0-1 0,-1-1 0 16,4 4-7-16,-3 2-2 0,8-8 0 0,1 5 0 15,0 1-18-15,2 2-3 0,1 0-1 0,3-6 0 16,2 6-17-16,1-2-4 0,3-1-1 0,2 0 0 16,1-2-10-16,-1 2 0 0,4 1 0 0,-4-1 0 0,7 3 0 15,-1-5 0-15,4 5 8 0,-4-5-8 16,4 5 0-16,-4 0 0 0,4 0 0 0,2 5 0 16,4-5 0-16,-1 0 0 0,-5 5 0 0,2-5 0 0,-2 5 0 15,2 3 0-15,0-2 0 0,1 2 0 0,-4-8 0 16,7 5 0-16,-10 3 9 0,7 0-1 0,2-3 12 15,1-2 4-15,-4 2 0 0,1 0 0 16,-4 1 2-16,4 2 1 0,2-8 0 0,-3 5 0 0,-2 3-5 0,5-3-1 16,-2 3 0-16,-4 0 0 0,-8 3-5 0,2-6 0 15,4 3-1-15,-1 0 0 0,-2 0 11 0,-4 2 2 16,4-5 1-16,-6 3 0 0,-1-2-29 0,-5-6 0 16,-4 2-11-16,1 1 11 0,6-3 0 0,-7 3 13 15,-8-3 0-15,3-3 0 0,-1 3-13 0,-5-3 0 0,-6 1 8 0,-3 2-8 31,-3 0-22-31,-4-6-7 0,-2 6-2 16,-6-5-1057-16</inkml:trace>
  <inkml:trace contextRef="#ctx0" brushRef="#br0" timeOffset="214088.3437">4877 3347 172 0,'-14'0'8'0,"8"0"1"0,0 0-9 0,3 0 0 0,-9-3 0 0,3 3 0 15,0 0 363-15,0 0 70 0,3 0 15 0,0 3 2 16,-6 2-342-16,3-2-69 0,3 0-14 0,-3 5-2 16,0-1-23-16,3 1 0 0,-8 3 0 0,8 2 0 15,-6 0-16-15,0 1-8 0,6 4-2 0,-9-5 0 16,9 6-27-16,-9 2-6 0,6 0-1 0,3 3-672 16</inkml:trace>
  <inkml:trace contextRef="#ctx0" brushRef="#br0" timeOffset="214297.232">5232 3268 1566 0,'0'0'69'0,"0"0"15"0,0 0-68 0,0 5-16 15,-3 3 0-15,0-3 0 0,-3 3 53 0,3 0 7 16,-3 3 2-16,0 2 0 0,3 0-31 0,-9 0-7 0,3 1 0 0,0 1-1 15,-3 1-11-15,3 5-1 0,-6-2-1 0,4 7 0 32,-4-7-35-32,0 7-7 0,0 1-2 0,-6-1-780 0</inkml:trace>
  <inkml:trace contextRef="#ctx0" brushRef="#br0" timeOffset="214495.7046">5654 3344 1850 0,'0'0'40'0,"0"0"9"0,0 0 2 0,0 8 1 0,-3-2-41 0,0 4-11 0,0 1 0 0,0 2 0 0,-3 0 0 16,1 6 0-16,2-3-10 0,-9 7 10 15,3-4-107-15,0 7-15 0,-12 19-3 0,0-5-1 0</inkml:trace>
  <inkml:trace contextRef="#ctx0" brushRef="#br0" timeOffset="214673.7845">6095 3381 1342 0,'12'-2'60'0,"-3"-4"12"15,3 4-58-15,0-1-14 0,-1 1 0 0,1 2 0 0,0 0 44 0,0 0 5 16,0 0 2-16,-6 0 0 0,3 2-17 0,-3 1-3 15,-3 5-1-15,0-3 0 0,-6 6-15 0,0 4-3 16,-3-1-1-16,0 4 0 0,-3 3-25 0,0-2-5 16,0 2-1-16,0-2-704 0</inkml:trace>
  <inkml:trace contextRef="#ctx0" brushRef="#br0" timeOffset="214863.2651">6782 3413 1152 0,'0'0'51'0,"0"0"10"15,-5 11-49-15,2-6-12 0,-3 3 0 0,0 5 0 16,3-5 196-16,-3 5 37 0,0 6 7 0,0-6 2 16,0 6-202-16,-3-1-40 0,0 3-10 0,0 6-1 31,0-1-34-31,3-2-7 0,-3 5-2 0</inkml:trace>
  <inkml:trace contextRef="#ctx0" brushRef="#br0" timeOffset="215032.8133">7244 3516 2026 0,'21'0'90'0,"-12"0"18"0,-3 0-86 0,-6 0-22 15,6 0 0-15,-1 6 0 0,4-4 48 0,-3 4 4 16,-6-6 2-16,0 7 0 0,3 4-14 0,-6 2-2 0,-9 1-1 15,1 4 0 1,-4 9-121-16,-3 2-25 0,-6 8-5 0</inkml:trace>
  <inkml:trace contextRef="#ctx0" brushRef="#br0" timeOffset="216115.5991">3883 976 1386 0,'0'0'61'0,"0"0"13"0,-3 0-59 0,3 0-15 0,0 0 0 0,0 0 0 16,3 8 0-16,-3-2 9 0,0-6-9 0,6 13 8 16,0 0 11-16,0 0 1 0,0 6 1 0,3-6 0 15,0-5 13-15,0 10 2 0,6 4 1 0,3-4 0 16,-3 9-13-16,5-1-4 0,4 1 0 0,0 4 0 16,3 1-9-16,-3 8-3 0,2 5 0 0,4 2 0 0,-3 4-8 15,0 1 0-15,0 7 0 0,5-6 0 0,-8 0 0 16,3-3 0-16,3 3 0 0,-7 0 0 0,4 0 0 15,-3-3 8-15,3-3-8 0,0-7 0 0,-4 0 8 16,1-3-8-16,3-5 8 0,-6-3-8 0,-6-5 25 0,3 2 0 16,-1 0 0-16,-5-7 0 0,0 2 4 15,-3-2 1-15,3 7 0 0,-6-7 0 0,0 2 2 16,0-3 1-16,3 1 0 0,-6 2 0 0,3-8-22 16,-3 6-11-16,0-6 10 0,0 6-10 0,3 2-9 15,0-8-8-15,-3 5-2 0,0-10-882 16</inkml:trace>
  <inkml:trace contextRef="#ctx0" brushRef="#br0" timeOffset="217084.5447">4455 966 345 0,'0'0'31'0,"0"0"-31"0,0 0 0 0,0 0 0 16,0 0 157-16,0 0 26 0,-3-3 5 0,3-2 0 15,0 0-110-15,0 5-22 0,0 0-5 0,0 0-1 0,0-8-5 16,0 8-1-16,0-6 0 0,0 6 0 0,0-5-27 0,0 5-5 15,0 0-2-15,0-3 0 0,0 3 6 0,0 0 2 16,0 0 0-16,6-5 0 0,-6 5 8 0,0 0 2 16,0 0 0-16,0 0 0 0,0 0-16 0,6 0-4 15,-6 0 0-15,9 5 0 0,-3-5 0 0,-6 0 0 16,0 0 0-16,9 0 0 0,-9 0 32 0,8 0 7 16,1 0 1-16,3 0 0 0,-3-5-5 0,9 5-1 15,-6-8 0-15,6 3 0 0,3 0-10 0,-3 2-1 16,5-8-1-16,4 3 0 0,0 0-17 0,3-2-3 15,-1 2-1-15,4 0 0 0,0-3-9 0,6 3 0 16,-4-5 9-16,4 8-9 0,0-3 0 0,-1-3 0 16,1 3 0-16,-3 1 0 0,-3-4 9 0,5 3-9 15,-5 0 12-15,3-5-12 0,5-3 21 0,1 8-2 0,-3-5-1 16,0 5 0-16,-1-11 7 0,-2 6 2 0,0 0 0 16,-10 8 0-16,1-9-7 0,6 1 0 0,-6-5-1 15,0 2 0-15,2-3-4 0,1 6-1 0,0 0 0 0,6-6 0 16,-4 6-6-16,-5 0 0 0,-3 0-8 0,0 5 12 15,0-3 4-15,-7 8 0 0,1-7 0 0,0 7 0 16,-3-2-16-16,0 0 0 0,-3 5-12 0,-3-6 12 16,0 4 0-16,-3 2 0 0,-6 0 0 0,0 0 0 15,0 0-15-15,0 0 4 0,0 0 1 16,0 0 0 0,0 0-34-16,0 0-6 0,0 8-2 0</inkml:trace>
  <inkml:trace contextRef="#ctx0" brushRef="#br0" timeOffset="218080.72">6643 788 460 0,'-6'0'41'15,"6"0"-33"-15,-3-5-8 0,-3 3 0 0,-3 2 93 0,3-6 17 0,3-2 3 0,-3 8 1 16,3-5-60-16,-3 0-12 0,3 2-2 0,3 3-1 15,-6-5-8-15,3-1-2 0,0-1 0 0,0 1 0 16,3 6 13-16,-3-5 2 0,-3 2 1 0,3-2 0 16,3 5 8-16,0 0 2 0,-3 0 0 0,3 0 0 15,0 0-9-15,0 0-2 0,0 0 0 0,0 0 0 16,0 0-11-16,0 0-2 0,0 0-1 0,0 0 0 16,0 0 5-16,0 0 1 0,6 0 0 0,0 5 0 15,0 3 3-15,0 3 1 0,-3-9 0 0,6 9 0 16,0-3-15-16,3 0-2 0,-3 3-1 0,6 2 0 15,-1 0-22-15,4 8 9 0,3-2-9 0,0-1 0 16,3 9 8-16,0 7-8 0,2 3 0 0,1 3 0 16,0-1 8-16,0 6-8 0,0 3 0 0,2-3 0 15,1 8 0-15,0-3 0 0,-3 3 8 0,5 5-8 0,4-5 8 0,-3 0-8 16,-3-3 9-16,2 3-9 0,-2-5 32 16,3 2 0-16,-3 3 0 0,-1-5 0 0,-5 2-19 0,3-2-3 15,0 2-1-15,-3-10 0 0,-10-1 11 16,7-2 3-16,3-5 0 0,-3-5 0 0,-6-1 16 0,0-5 3 15,3 0 1-15,-4-2 0 0,1-1-11 0,0-4-1 16,-6-1-1-16,0 0 0 0,0-5-7 0,0 3-2 16,-3-6 0-16,3 3 0 0,3 0-21 0,-6-3-18 15,-9 0 3-15,3-5 1 16,0 0-118-16,-3 8-23 0,-12-2-5 0,-15-4 0 0</inkml:trace>
  <inkml:trace contextRef="#ctx0" brushRef="#br0" timeOffset="232523.9334">3752 1976 1191 0,'0'0'52'0,"0"0"12"0,-3 0-51 0,-3-5-13 15,6 5 0-15,0 0 0 0,0 0 51 0,0 0 7 0,0 0 2 0,0 0 0 16,-6-2-22-16,6 2-4 16,0 0-1-16,0 0 0 0,0 0-4 0,0 0-1 0,0 0 0 0,0 0 0 15,0 0-7-15,0-6-1 0,6-2-1 0,-3 3 0 16,-3 5-19-16,9-5 10 0,0 2-10 0,0-2 8 16,0-3-8-16,3 3 0 0,0 5 0 0,0-8 0 15,0 2 0-15,3 1 0 0,-6 5 0 0,5-8-11 16,-2 3 11-16,3-1 0 0,-9 4 0 0,9-3-8 15,-6-1 8-15,-3 4 8 0,3-9-8 0,-3 8 11 16,0-2 0-16,0 0 0 0,3 2 0 0,-9 3 0 16,0 0 13-16,0-5 2 0,0 5 1 0,0 0 0 15,0 0 5-15,0 0 0 0,0 0 1 0,0 0 0 16,0 0-8-16,0 0-1 0,0 8-1 0,0 2 0 16,0 4-11-16,-6 1-1 0,6 4-1 0,-3 5 0 15,0-3-1-15,0 5 0 0,0-2 0 0,3 5 0 16,-3-2-9-16,3-3 0 0,-6 2 0 0,3 1 0 15,0-1-40-15,3-7-6 16,-3 7-2-16</inkml:trace>
  <inkml:trace contextRef="#ctx0" brushRef="#br0" timeOffset="233174.5408">5095 1146 403 0,'0'0'36'16,"6"-6"-36"-16,-6 1 0 0,6-8 0 0,0 5 356 0,3-11 65 16,-1 6 13-16,7-8 2 0,-6 2-324 0,3 1-64 15,3 5-14-15,6-1-2 0,-6-4 11 0,0 10 2 16,6 0 1-16,-4-2 0 0,1 2-46 0,0 2 0 15,3-2 0-15,-3 8 0 0,0-5 0 0,-3 5 0 16,-4 0 9-16,4 5-9 0,-6 3 0 0,3-2 0 0,-3 2 0 0,-3 2 0 31,3-2-18-31,-3 5-9 0,-12-5-1 0,6 11-1 0,-6-6 29 0,0 0-9 0,0-2 9 16,-6 2 0 0,3 0-50-16,3 0-5 0,-3 1-1 15,3-6 0-15,-2 0 99 0,2 2 19 0,0-2 4 0,3 3 1 0,-3-3-55 0,3 0-12 0,0 2 0 0,3 3 0 16,0-5 0-16,3 0-14 0,0 3 4 0,0 2 1 15,3-5-6-15,3 3-1 0,-4 2 0 16,7-5 0 0,3 0-29-16,3 2-7 0,-3-2 0 0</inkml:trace>
  <inkml:trace contextRef="#ctx0" brushRef="#br0" timeOffset="234029.4762">7265 1087 1814 0,'0'0'80'0,"0"0"17"0,3-5-77 0,-3-3-20 15,-3 3 0-15,6-3 0 0,6 3 57 0,-3-3 8 16,-3 8 2-16,-1-6 0 0,7-7-40 0,0 8-8 15,0-3-2-15,-3 3 0 0,3-3-9 0,3 2-8 16,3-1 9-16,-3 1-9 0,-3 6 0 0,6-5 0 16,3 2 0-16,-4 3-10 15,-5 0-16-15,3 8-3 0,6-8-1 0,-3 6 0 16,-3 1-19-16,0 7-4 0,0-9-1 0,-3 3 0 16,-3 0 11-16,0 2 3 0,-1 4 0 0,1-6 0 0,0 2 32 0,-6-2 8 0,-6 5 0 0,0-7 0 15,6 2 32 1,-2-3 9-16,-7 8 2 0,-3-5 0 0,0-3 2 0,3 1 1 0,0-4 0 15,-3 4 0-15,0-1-23 0,3-5-5 0,3 3-1 16,-3 2 0-16,0-5-9 0,3 5-8 0,6-5 9 16,0 0-9-16,0 0 8 0,0 0-8 0,3 8 0 0,3-3 9 15,3 3-9-15,-3 0 0 0,3 3 9 0,3-3-9 16,3 5 12-16,-3-2-1 0,0-4-1 0,0 1 0 16,6 3-10-16,-4-3 10 0,-2 0-10 0,0 2 10 15,9-7-10-15,-9 2 10 0,-6 1-10 0,-3 2 10 16,-3-8 12-16,3 5 2 0,0 3 1 0,-6-3 0 15,-6 0-25-15,0-2 0 0,3 2 8 0,-9 3-676 16,-9 3-134-16</inkml:trace>
  <inkml:trace contextRef="#ctx0" brushRef="#br0" timeOffset="258062.0433">9592 12719 903 0,'0'0'40'0,"0"0"8"0,0 0-38 0,0 0-10 15,0 0 0-15,0 0 0 0,0 0 52 0,0 0 9 0,0 0 2 0,0 0 0 16,0-3-31-16,0 3-5 0,0 0-2 0,0 0 0 15,0 0 12-15,0 0 3 0,0 0 0 0,0 0 0 16,0 0-20-16,0 0-3 0,0 0-1 0,0 0 0 16,0 0 20-16,0 0 3 0,0 0 1 0,0 0 0 15,0 0-40-15,0 0 0 0,-6 0 0 0,6 0 0 16,-6 3 0-16,6-3 0 0,0 0 0 0,0 0 0 16,-6 2 13-16,6-2-1 0,0 0-1 0,-5 5 0 15,5-5 10-15,0 0 3 0,0 0 0 0,-3 8 0 16,0-2 7-16,3-6 1 0,0 0 1 0,0 8 0 15,-3 0-12-15,3-8-2 0,0 0-1 0,0 8 0 16,0-1-6-16,3 1-2 0,-3 0 0 0,0 0 0 0,0 0 1 16,3 3 0-16,-3-1 0 0,3 1 0 15,-3 0-1-15,3-1 0 0,-1 3 0 0,-2 1 0 0,3-1 0 16,-3 3 0-16,6 2 0 0,-3 1 0 0,0-3-10 0,0 2 0 16,0 3 0-16,3-2 8 0,-3 2-8 15,3 0 0-15,0 0-10 0,0 0 10 0,0-2 0 16,0 0 0-16,3-1 0 0,0-5 10 0,0 3 12 15,0-3 2-15,3 1 1 0,-3-1 0 0,2-3 1 0,1 4 0 16,0-4 0-16,0 1 0 16,0-1-14-16,3-2-2 0,-3 0-1 0,-3 0 0 15,0 0-1-15,3 3 0 0,0-3 0 0,-1 0 0 0,-2-3 0 0,0 3 0 16,3 0 0-16,3 0 0 0,-6-3 4 0,3 0 0 16,0 1 0-16,0 2 0 0,6-3 6 0,-3-3 2 15,-1-2 0-15,1-2 0 0,6 2-12 0,-3-3-8 16,-3 1 12-16,3-4-12 0,0-2 9 0,-1 3-9 15,1-3 0-15,-3 0 9 0,0 0-9 0,0 0 0 0,-3 0-12 16,-3 0 12 0,0 0-29-16,0 0 1 0,-6 3 1 0,3 0 0 15,-3 0-134-15,-3 5-27 0,0-8-6 0</inkml:trace>
  <inkml:trace contextRef="#ctx0" brushRef="#br0" timeOffset="258842.7691">9563 12660 1105 0,'0'0'24'0,"0"0"4"0,-6-2 2 0,3-1 2 0,-3 0-32 0,6 3 0 0,0 0 0 16,-6-2 0-16,0-4 55 0,3 4 4 15,0-1 1-15,0 1 0 0,-3-1 3 0,6 3 1 0,0 0 0 0,0 0 0 16,-3-3-20-16,3 3-3 16,-6-2-1-16,6 2 0 0,0 0-10 0,0 0-2 15,0 0-1-15,0 0 0 0,0 0-8 0,0 0-2 16,0 0 0-16,0 0 0 0,0 0-17 0,-3 10 0 0,-3 1 0 0,3-1 0 16,0 4 0-16,0-1-9 0,0 3 9 0,0 0-8 15,-3 2 8-15,0 1 0 0,6-1 0 0,-3 1-8 16,-3-1 8-16,3-2 0 0,0 0 0 0,0 0 0 15,0-6 11-15,0 4 4 0,3-6 1 0,0-1 0 16,-3 1 12-16,3-8 2 0,0 0 1 0,0 0 0 16,0 0-15-16,0 0-4 0,0 0 0 0,6 0 0 15,3-5-12-15,0 0 0 0,-9 0 8 0,6-3-8 0,3-6 0 16,-3 4 0-16,-3-6 0 0,3 3 0 16,-3-3 0-16,6 0 0 0,-3 3 8 0,0-3-8 0,0 3 0 15,3-3 0-15,-3 2 0 0,3 1 0 16,-3 0 0-16,0 2 0 0,2 1 0 0,1-1 0 0,-3 3 9 15,0 0-1-15,3 0 0 0,0 3 0 0,0 0 2 16,0 2 0-16,3 1 0 0,-3-1 0 0,0 3-10 16,3 0 0-16,-3 3 9 0,0-1-9 15,2 6 0-15,-2-3 8 0,0 3-8 0,3 0 0 0,-3 0 0 0,3 3 8 16,-3-3-8-16,0 2 0 0,-3 1 0 0,3 0 0 16,0-1 0-16,-6 1 0 0,0-3 22 0,0 0 3 15,-3 0 1-15,0-1 0 0,0-7 12 0,0 8 2 16,-3 0 1-16,0 3 0 0,-3-6-1 0,0 3-1 0,-3-3 0 15,0 3 0-15,-3-2 2 0,0 2 1 0,-3-3 0 16,-3 0 0-16,-2 0-14 0,2-2-2 0,-6 2-1 0,0 1 0 16,0-4-13-16,3 4-4 0,1 2 0 15,2-3 0-15,-3 0-17 0,3 0-4 0,6 1-1 16,0-1 0 0,0-2-152-16,3 2-30 0,9-5-7 0,0 0-1 0</inkml:trace>
  <inkml:trace contextRef="#ctx0" brushRef="#br0" timeOffset="260084.8069">10515 12980 864 0,'0'0'76'15,"0"0"-60"-15,0 0-16 0,0 0 0 16,0 0 127-16,0 0 22 0,0 0 5 0,0 0 1 16,0 0-67-16,0 0-12 0,0 0-4 0,0 0 0 0,0 0-32 0,0 0-6 15,0 0-2-15,0 0 0 0,0 0-32 0,0 0 0 16,0 8 0-16,0 3 0 0,-3 2 11 0,0 3-11 15,3 5 10-15,-3 3-10 0,0 0 0 0,0 5 0 16,3 0 0-16,0 0 0 0,-3 3 0 0,0-3 0 16,0-2 9-16,0-1-9 0,3-5 0 0,0-2 0 15,-3-1 0-15,3-5 0 0,0-2 24 0,0 0 0 16,0-6 0-16,0-5 0 0,0 0 13 0,0 0 3 16,0 0 0-16,-6-5 0 0,6-6-20 0,-3 0-4 15,0 1-1-15,0-6 0 0,3 0-5 0,-3-5-1 16,0 2 0-16,3-2 0 15,0-3-9-15,0 1 8 0,0-1-8 0,0 0 8 0,3 3 0 0,-3 0 0 16,3-1 0-16,-3 4 0 0,6 2 7 0,-6 3 1 16,3 5 0-16,0 3 0 0,3-3-4 0,-6 8 0 15,6 2 0-15,3 4 0 0,3-1-12 0,-3 5 0 16,3 4 8-16,0 2-8 0,0 2 0 0,3-2 0 0,-3 3 0 0,2 2 0 16,1-3 0-16,-3 1 0 0,-3-6 0 0,3 0 0 15,0 0 0-15,-3-2 0 0,0-3 8 0,0-3-8 16,0 1 30-16,0-4 0 0,2-2 0 0,-5 0 0 15,0-5-6-15,0 0-2 0,0-1 0 0,0-4 0 16,-3-4-11-16,3-1-3 0,0-1 0 0,0-5 0 16,-3 2-28-1,-3-5-7-15,3 3-1 0,0-3 0 0,0 3-20 16,-3 0-5-16,0-3-1 0,0 3 0 0,0 0-123 16,3 2-25-16,-3 6-5 0</inkml:trace>
  <inkml:trace contextRef="#ctx0" brushRef="#br0" timeOffset="260281.8449">10973 13203 1594 0,'0'0'71'0,"3"8"14"0,3-3-68 0,-3 3-17 16,-3-3 0-16,3 3 0 0,-3-8 20 0,3 5 1 16,-3-5 0-16,0 0 0 0,0 0 11 0,0 0 1 15,0 0 1-15,0 0 0 0,0 0-34 0,0 0 0 16,0 0 0-16,0 0 0 0,0 0 0 0,0 0 0 0,0 0 0 15,0 0 0 1,0 0-48-16,-6-5-16 0,3 0-3 0,0 0-1 0</inkml:trace>
  <inkml:trace contextRef="#ctx0" brushRef="#br0" timeOffset="261215.0762">11357 13004 172 0,'0'0'16'0,"0"0"-16"0,0 0 0 0,0 0 0 16,0 0 236-16,0 0 44 0,0 0 8 0,0 0 3 16,0 0-182-16,0 0-36 0,0 0-7 0,0 0-2 15,0 0-16-15,0 0-3 0,0 0-1 0,0 0 0 16,0 0 6-16,0 0 1 0,0 0 0 0,0 0 0 16,-3 6-32-16,-2-1-7 0,2 3 0 0,0 0-1 15,3 2-11-15,0 4 0 0,0-1 0 0,3 3-11 16,-3-3 11-16,3 3-13 0,-1 0 5 0,1-3 8 31,-3 0-45-31,3-2-2 0,0-1 0 0,0 1 0 0,-3-6 24 0,0-5 5 0,0 0 1 0,0 0 0 16,0 0 17-16,0 0 0 0,0 0 0 0,-6 0 0 15,0-3-27-15,1-4-1 0,-1-7-1 0,3 4 0 16,0-3 5-16,-3-1 2 0,0-2 0 0,0 3 0 0,0-3 22 0,0 3 15 16,0-3-3-16,-3 0 0 0,3 0 31 0,0 1 5 15,0-1 2-15,3 2 0 0,-3-4 1 0,3 5 0 16,0-1 0-16,3 1 0 0,-3 3-25 0,3-1-5 15,0 3-1-15,3 3 0 0,0 0 0 0,-3 5-1 16,6-6 0-16,0 6 0 0,3 0-19 0,0 0 10 16,-3 0-10-16,3 6 8 0,3-4-20 0,0 4-5 0,3 1-1 15,2 4 0-15,4-3-3 0,-3 3-1 16,-3-4 0-16,3 7 0 16,0-4-17-16,3 1-3 0,-4 2-1 0,1 0 0 0,0 1 26 0,-3 1 5 15,0-1 0-15,0 2 1 0,-3-3 19 0,0-3 4 0,-3 4 1 16,2-4 0-16,-5 1 25 0,-3-1 5 0,3 1 1 15,-6 0 0-15,0-1 6 0,-3-2 2 0,0 0 0 0,-6 3 0 16,3-4 2-16,-5 1 1 0,-1 0 0 0,0-2 0 16,-6 2-15-16,3-3-4 0,-6 0 0 0,0-2 0 15,1-1-36-15,-1-2-12 0,3 0 0 0,-3 0 0 32,3 0-40-32,0 0-8 0,3 0-1 0,3-2-890 0</inkml:trace>
  <inkml:trace contextRef="#ctx0" brushRef="#br0" timeOffset="261769.1729">11735 12954 1378 0,'0'0'61'0,"0"0"13"0,0 0-59 0,0 0-15 0,0 0 0 0,0 0 0 15,0 0 61-15,6 5 10 0,-6-5 1 0,3 8 1 16,-3-2-37-16,3 1-8 0,6 1-2 0,-3 3 0 16,-6 2-8-16,3 0-2 0,0 3 0 0,3 3 0 15,3-1-37-15,-3 1-8 0,0 2-2 16,0-2 0-16,3-1 31 0,0 1 13 0,0-4-1 0,0-1 0 16,-3-1 20-16,3-2 3 0,-1-4 1 0,1 1 0 15,0-2-8-15,-3-1-2 0,3-2 0 0,0-1 0 16,0-4-3-16,0-1-1 0,-3-2 0 0,3-1 0 15,-3-4-22-15,0-1-15 0,3-5 3 0,-3 0 0 16,0 1 1-16,0-7 1 0,0-4 0 0,-1 0 0 16,-2 2 10-16,0-3 0 0,-3 3 0 0,0 3 0 15,0 3 16-15,-3-1 4 0,0 1 2 0,-2-1 0 0,-1 3-2 0,-3 0 0 16,0 3 0-16,0 3 0 0,-3-4-1 0,-3 6-1 16,0 3 0-16,-3 0 0 0,0 5-18 0,4 0 0 15,-7 5 0-15,3 0 0 0,0 3-26 0,3 6 1 16,0-1 0-16,0 3 0 15,0 2-39-15,4 1-8 0,5-1-2 16,0 1-769-16</inkml:trace>
  <inkml:trace contextRef="#ctx0" brushRef="#br0" timeOffset="262042.9568">12212 12877 748 0,'9'3'33'0,"-9"-3"7"0,3 3-32 0,-3-3-8 0,0 0 0 0,0 0 0 16,9 5 269-16,-9-5 52 0,0 0 11 0,0 0 1 15,0 8-253-15,-3-3-52 0,-6 0-9 0,0 1-3 16,3-1-39-16,0 3-8 0,-3 0-1 16,0 2-1-16,0 4-8 0,3 2-2 0,0 5 0 0,0 0 0 15,-3 5 43-15,3 1 17 0,3-3-1 0,3 2 0 16,-6-2-16-16,6 0 0 0,0-1 0 0,0-4 0 15,0-3 0-15,3 0 0 0,0-3 0 0,0-2 0 16,0-3-172-16,3-3-31 0,-6-5-6 16,0 0-2-16</inkml:trace>
  <inkml:trace contextRef="#ctx0" brushRef="#br0" timeOffset="262248.7754">12140 12875 1627 0,'0'0'72'0,"0"0"15"15,0 0-70-15,0 0-17 0,0 0 0 0,0 0 0 0,0 0 89 0,0 0 15 16,0 0 2-16,0 0 1 0,0 0-67 0,0 0-12 16,9 0-4-16,-3 0 0 0,3 0-24 0,3-3-16 15,0 3 3-15,0-3 0 16,-3 3-27-16,3-2-6 0,3-1-1 0,-1 3 0 16,-2-3-1-16,6 3 0 0,-6-2 0 0,6 2 0 15,-6 0 12-15,0-3 3 0,0 3 0 0,0 0 0 16,-4-3-24-16,1 1-5 0,-3 2-1 0,0 0-581 0</inkml:trace>
  <inkml:trace contextRef="#ctx0" brushRef="#br0" timeOffset="262446.2501">12099 13044 1591 0,'-3'11'70'0,"0"-6"15"0,0 0-68 0,0 3-17 0,3-3 0 0,-3 3 0 16,3 0 48-16,0 0 7 0,0-3 1 0,0-5 0 15,0 0-56-15,6 3-21 0,3 0 1 0,0-6 0 16,2 3-9-16,1-5-2 0,6-3 0 0,3 3 0 16,-3-1 31-16,3-2-9 0,3 3 9 0,-4-6 0 15,7 4 0-15,-6-1 17 0,3-3-2 0,-3 3-741 16</inkml:trace>
  <inkml:trace contextRef="#ctx0" brushRef="#br0" timeOffset="264051.3602">12691 12922 482 0,'0'0'21'0,"0"0"5"0,0 0-26 15,0 0 0-15,3-5 0 0,0 0 0 0,-3-1 81 0,3 1 11 16,-3 5 3-16,0-5 0 0,0 0-7 0,0 5-2 15,0-6 0-15,0 6 0 0,3-5-10 0,-3 5-1 16,0 0-1-16,0-5 0 0,3 2-6 0,-3 3 0 16,0 0-1-16,0 0 0 0,0 0-15 0,0 0-2 15,0 0-1-15,0 0 0 0,0 0-25 0,0 0-4 16,0 0-2-16,3 5 0 0,6 6-7 0,-3-1-2 0,3 6 0 16,3 0 0-16,-7 3-9 0,7 2 0 0,0 3 0 15,0 2 0-15,0 3 0 0,0-2 0 16,0-3 0-16,-3-1 0 0,3-1 0 0,-3-4 0 0,-3-2-9 15,3-3 9-15,-3 0 0 0,-1-2 0 0,-5-3 11 0,0-8-11 16,0 0 23-16,0 0-3 0,0 0 0 0,0 0 0 16,0 0-20-16,0 0 8 0,0-8-8 0,-3 0 0 15,1 0 0-15,-1-3-20 0,-3 1 4 16,3-1 1-16,-3 1 15 0,3 2-9 0,0-3 9 16,0 1-8-16,0-1 8 0,0 3 0 0,0 3 8 15,3-3-8-15,0 0 12 0,0 8-1 0,0 0-1 16,0 0 0-16,0 0 7 0,0 0 2 0,0 0 0 0,0 0 0 15,9 5-1-15,0 1 0 0,0 1 0 0,0 4 0 16,-1-3-18-16,4 3 0 0,-3-1 8 0,0 1-8 16,0-1 0-16,3 1 0 0,3-1 0 0,-6 1-9 15,3 0 9-15,-3-1 0 0,3 1 0 0,0-3 0 16,-1 0 0-16,1 0 0 0,0-3 0 0,0 0 0 0,-3 1 16 16,0-4 0-16,-3-2-1 0,0 3 0 0,-6-3-5 0,9-3-1 15,-3 3 0-15,0-5 0 0,0 2 3 0,0-2 1 16,0-3 0-16,-3 0 0 0,0-3-13 0,-3 4 0 15,0-7 8-15,-3 1-8 16,0-5-36-16,0 2-9 16,0-3-3-16,0-2 0 0,0 0-44 0,0-3-8 15,3 3-3-15</inkml:trace>
  <inkml:trace contextRef="#ctx0" brushRef="#br0" timeOffset="264485.2071">13453 12602 1324 0,'0'19'118'0,"-3"-9"-94"0,3 1-24 15,0 2 0-15,-3 0 211 0,3 3 37 0,0 0 8 0,0 3 2 16,0 2-186-16,-3-3-38 0,3 6-7 0,0 0-2 0,-3 2-25 0,0 3-9 16,3 6 0-16,-3 2 0 15,3 5-28-15,-6 3-6 0,3 5-1 0,0 3 0 16,-3-2-26-16,0 2-6 0,0-3 0 0,0 0-1 16,0-2-7-16,0-6-2 0,1-2 0 0,-1-6 0 15,0-7-130-15,3-6-27 0</inkml:trace>
  <inkml:trace contextRef="#ctx0" brushRef="#br0" timeOffset="264912.5362">13560 13118 1004 0,'0'0'44'0,"0"0"10"0,0 0-43 0,-3-5-11 0,-3-1 0 0,3 1 0 16,-3 0 44-16,3 5 6 0,3 0 2 0,-6 0 0 15,0 0 9-15,6 0 3 0,-6 3 0 0,3 2 0 16,-3 5-15-16,3 1-2 0,3 0-1 0,3 4 0 0,0 1-29 16,0 0-5-16,3 3-2 0,-3-1 0 0,6 1-1 0,-3-3 0 15,3 0 0-15,0-3 0 0,3-3-9 0,0 1 8 16,0-3-8-16,3-3 8 0,0-2-8 0,-1 2 0 15,-2-5 0-15,3 0 8 0,0 0-18 16,-3-3-4-16,0-2-1 0,0 0 0 0,0-6 15 16,0 1-9-16,-3-1 9 0,0 1-8 0,-1-4 20 0,-2-2 4 15,0 3 0-15,0-5 1 0,-3-1 15 16,0 1 4-16,-3-4 0 0,0-1 0 0,0 1-2 16,-3 1 0-16,-3 0 0 0,-3 3 0 0,3-1-23 0,-5 1-11 15,-1 2 10-15,0 2-10 0,0 1 0 0,0 5-20 16,0 0 4-16,0 0 0 0,0 6 3 0,0 2 1 15,-3 0 0-15,4 2 0 16,-1 4-39-16,6-1-7 0,-3 0-2 0,0 6 0 0</inkml:trace>
  <inkml:trace contextRef="#ctx0" brushRef="#br0" timeOffset="265288.2832">13899 13020 1393 0,'0'0'61'0,"0"0"14"0,0 0-60 0,0 0-15 0,0 0 0 0,0 0 0 16,0 0 37-16,0 0 5 0,0 0 1 0,-3 5 0 16,0 1-31-16,3-6-12 0,0 0 8 0,0 8-8 15,-3 0 8-15,3 2-8 0,0 1 8 0,0 2-8 16,3 3 18-16,-3-3-2 0,3 3 0 0,0 0 0 15,0-3 23-15,3 6 4 0,0-4 1 0,0 1 0 0,0-2-28 0,3-1-6 16,0 0-1-16,0-2 0 0,3-1-1 0,0 1-8 16,-3-3 12-16,6 0-4 0,-3-3-8 0,-4-2-12 15,1-1 2-15,3-4 1 0,3-1 9 0,-3-2 0 16,3-1-9-16,-3-4 9 0,0-1 12 0,-3-2 8 16,3-6 0-16,-3 4 1 0,-3-4 15 0,-1 1 2 15,1-1 1-15,-3-2 0 0,-3 2-39 0,0-2 0 16,0 0 0-16,-3 2 0 0,-3-2 0 0,3 3 0 0,1-3 8 15,-7 2-8 1,0 3-41-16,3 3-13 0,-3 0-2 0,6 0-511 16,-3 7-101-16</inkml:trace>
  <inkml:trace contextRef="#ctx0" brushRef="#br0" timeOffset="265554.0087">14382 13033 1796 0,'0'0'40'0,"0"0"8"0,0 0 1 0,6 6 1 0,-3-1-40 0,-3-5-10 0,0 0 0 0,0 0 0 15,0 0 37-15,0 0 6 0,0 0 1 0,0 0 0 16,0 0-44-16,0 0 0 0,6 5 0 0,-6-5 0 16,0 0-23-16,0 8 0 0,0 3 0 0,-3 2 0 15,3 3 15-15,0 5 8 0,-3 0-10 0,3 3 10 16,3 0-11-16,0 0 11 0,-3-1-12 0,2-1 12 15,-2-1-38-15,3 0-1 0,-3-5 0 0,0 0 0 16,3-3-40-16,-3 0-8 0,-3-5-1 0,3 0-1 16,0-8-31-1,0 0-5-15,0 0-2 0,-11-11 0 0</inkml:trace>
  <inkml:trace contextRef="#ctx0" brushRef="#br0" timeOffset="265717.5722">14248 12988 460 0,'0'0'20'0,"0"0"5"0,0 0-25 0,0 0 0 15,0 0 0-15,0 0 0 0,9 6 371 0,0-6 69 16,-4 0 13-16,4-3 3 0,0 0-312 0,3 3-62 16,0-2-13-16,0 2-2 0,3-6-47 0,0 4-10 0,3-3-2 0,0-1 0 31,-1 4-33-31,1-4-7 0,0-2-2 0,0 3 0 16,3-3-126-16,-6 3-24 0,3 0-6 0</inkml:trace>
  <inkml:trace contextRef="#ctx0" brushRef="#br0" timeOffset="271650.5688">15081 13002 1562 0,'0'0'69'0,"0"0"15"0,0 0-68 0,0 0-16 16,0 0 0-16,0 0 0 0,0 0 54 0,0 0 7 15,0 0 2-15,0 0 0 0,0 0-39 0,0 0-8 16,-3 5-2-16,3-5 0 0,0 0-4 0,0 8-1 0,0-3 0 0,0 3 0 16,0 3 11-16,0-1 1 0,0 6 1 0,0 0 0 15,3 0-4-15,-3 5-1 0,0-2 0 0,0 2 0 16,3 0-4-16,0 3-1 0,-3 0 0 0,3-3 0 16,0 5-12-16,0-2 9 15,0-3-9-15,0 0 8 0,-3-2-8 0,3-1 0 0,3-4 0 0,-3-1 0 16,0 0 19-16,3-5-2 0,0 0 0 15,-3-3 0-15,-3-5 10 0,0 0 1 0,6-2 1 16,0-4 0-16,0-4-14 0,3-4-3 0,-4-1-1 16,4-4 0-16,0-2-11 0,0 0 0 0,0-3 0 0,0-3 0 15,0 6 0-15,3-3 0 0,0-2 0 0,3 2 0 16,-3 0 0-16,3 1 0 0,-1 1 0 0,1 1 0 16,-3 3-10-16,0-1 10 0,3 9 0 0,-3-4-9 15,-3 4-30-15,0 2-5 16,-3 3-2-16,-3 2 0 0,-3 3-21 0,0 0-4 0,0 0-1 15,0 0 0-15,6 5-142 0,-3 3-29 0,-3 11-5 0,-6-1-2 16</inkml:trace>
  <inkml:trace contextRef="#ctx0" brushRef="#br0" timeOffset="271829.2143">15269 13250 864 0,'0'0'38'0,"0"6"8"0,-3 2-37 0,0-3-9 16,3-5 0-16,-3 5 0 0,-3 0 236 0,6-5 44 15,0 0 10-15,0 0 2 0,0 8-184 0,0-2-36 16,0-6-7-16,0 8-1 0,6 0-28 0,0-3-6 15,-3 3-1-15,3 0 0 0,3 0-20 0,2 0-9 16,-2 0 8-16,6 2-8 0,-3-2 0 0,3 0 0 16,-3 0 0-16,0 0 0 15,-3-3-28-15,-3-2-8 0,3 2-2 0,0-2 0 16,-9-3-163-16,9 0-33 0,5 5-6 0,-14-5-2 0</inkml:trace>
  <inkml:trace contextRef="#ctx0" brushRef="#br0" timeOffset="272070.4228">15492 13242 2163 0,'0'0'48'0,"0"0"9"0,0 0 3 0,0 0 0 0,3 11-48 0,-3-3-12 0,0-3 0 0,0 3 0 16,0 0 24-16,0 3 1 0,3-3 1 0,-3 0 0 16,-3 2-64-16,3-2-13 0,3 3-2 15,-3-3-1-15,3 2-102 0,-3 1-21 0,3-3-4 16,0 0-1-16</inkml:trace>
  <inkml:trace contextRef="#ctx0" brushRef="#br0" timeOffset="272505.1978">15685 13147 2289 0,'3'21'50'0,"-3"-13"10"0,0 3 3 0,-3-3 2 0,3 5-52 0,0-2-13 0,0-1 0 15,-3 3 0-15,3 1 0 0,0-1 0 0,-3 0 8 16,3 3-8-1,-3 0-35-15,0-3-9 0,3 0-3 0,-3 1 0 16,1-4-54-16,-1 3-11 0,3-2-3 0,-3-3 0 16,3 0 27-16,-3 0 6 0,3-3 1 0,0-5 0 0,0 0 69 0,0 0 12 0,0 0 8 0,0 0-8 15,0-5 56-15,0-6 6 0,0 1 1 0,3-1 0 16,0 0-22-16,0-2-4 0,-3 0-1 0,5-3 0 16,-2 3-20-16,3-3-4 0,0-3 0 0,0 6-1 15,-3-3-11-15,6 6 0 0,0-1 0 0,-3 3 0 16,3 3 0-16,0 2-11 0,0 3 11 0,3 3-8 0,3 5 8 15,-3 2 0-15,5 4 0 0,-2-1 0 0,-3 0 14 16,3 3 8-16,-3 0 2 0,0 2 0 0,6-4 31 0,-3 2 6 16,-3-3 2-16,2 0 0 0,1-2 6 15,-3-1 2-15,0-2 0 0,-3 0 0 0,0-3-5 16,0-2-1-16,-3-3 0 0,-6 0 0 0,6-3-24 0,0-5-5 16,0 0 0-16,-3-5-1 0,-3 0-35 0,0-3 0 15,0-2-15-15,0-4 5 16,-3-1-130-16,-3-6-27 0,3-1-5 0</inkml:trace>
  <inkml:trace contextRef="#ctx0" brushRef="#br0" timeOffset="272708.3163">16248 13401 2469 0,'-3'16'109'0,"0"-8"23"0,3-8-105 0,-3 5-27 0,-3 3 0 0,3 0 0 16,0-3 56-16,3-5 7 0,0 0 1 0,0 0 0 15,-6 0-64-15,6 0 0 0,-6-5-16 0,0 0 3 32,0-3-133-32,6 0-26 0,-3-5-6 0</inkml:trace>
  <inkml:trace contextRef="#ctx0" brushRef="#br0" timeOffset="273345.6107">16638 13163 864 0,'0'0'38'0,"6"5"8"0,0 1-37 0,-6-6-9 0,3 8 0 0,-3-1 0 15,-3 1 260-15,3 3 51 0,3-3 9 0,-3 5 3 16,-3 0-296-16,3 1-59 0,6 2-12 16,-6-1-3-16,0 4-21 15,0-6-5-15,3 3-1 0,0 0 0 0,0-3 2 0,0 0 1 0,-3 1 0 0,0-6 0 16,3-1 108-16,-3 1 22 0,0-8 4 0,0 0 1 15,0 0 44-15,0 0 10 0,0 0 2 0,0 0 0 16,-3-8-30-16,0-2-6 0,-3-3 0 0,3-3-1 0,-6-3-43 0,3 1-9 16,3-3-2-16,-3-1 0 15,3-1-29-15,0-1 0 0,6-3 0 0,-3 3 0 16,0-2 0-16,3 0-12 0,6-1 1 0,0 6 0 0,-3 0-9 16,6 2-1-16,0 3-1 0,-1 3 0 0,7 0 10 15,-3 5 3-15,-3 0 0 0,3 3 0 0,3-1-1 16,-3 4 0-16,-6 2 0 0,3 2 0 0,2 6-6 15,-2 0 0-15,-3 3-1 0,-6 0 0 0,0-1 17 0,0 6-8 16,3 2 8-16,-6 1 0 0,-3 0 9 0,0-1 9 16,3 3 2-16,-6 0 0 0,-9-2 14 0,6-1 3 15,6 1 1-15,-2-3 0 0,-7 0-11 0,3-3-3 16,3-2 0-16,0-4 0 0,0 1-33 0,-3-5-7 16,0 0-2-16,3-3-694 0,0-3-138 0</inkml:trace>
  <inkml:trace contextRef="#ctx0" brushRef="#br0" timeOffset="273825.621">16927 13338 1796 0,'0'0'80'16,"0"0"16"-16,-6 2-77 0,6-2-19 0,0 0 0 0,0 0 0 15,0 0 16-15,0 0 0 0,0 0 0 0,0 0 0 0,0 0-8 0,0 0-8 16,0 0 12-16,0 0-12 0,6-2 40 0,-6 2 2 16,0 0 0-16,6 0 0 0,-1-3-15 0,4 0-3 15,0 3-1-15,0 0 0 0,-9 0 24 0,9-5 5 16,3 2 0-16,-3-2 1 0,-6 0-27 0,3-3-6 15,3-3 0-15,-3 3-1 0,0-5-19 0,3 0-9 16,-3 0 1-16,3-3 0 0,0 0-4 0,-3-3 0 16,-6 1 0-16,5-1 0 0,4 1 12 0,-6-3-8 15,-3 2 8-15,0 1-8 0,0 2 8 0,3 0 0 16,-3 5 8-16,0 3-8 0,0-2 8 0,0 5-8 16,0 5 8-16,0 0-8 0,-6-6 12 0,6 6-3 15,0 0 0-15,0 0 0 0,-6 8-9 0,3 3 0 16,6-1 0-16,-3 6 0 0,3 5-14 0,0 1-5 15,3-1-1-15,3 0 0 0,0 5 10 0,-3-2 2 16,0 0 0-16,3 0 0 16,6-3-16-16,-6 0-2 0,-3 0-1 0,3 0 0 15,6-2-37-15,-6-1-7 0,-3-2-1 0,-1 0-1 16,1-3-109-16,0 1-22 0,-3-6-4 0,-3 0 0 0</inkml:trace>
  <inkml:trace contextRef="#ctx0" brushRef="#br0" timeOffset="274006.0849">17013 13303 1965 0,'0'0'87'0,"0"0"18"15,0 0-84-15,0 0-21 0,0 0 0 0,0 0 0 0,0 0 94 16,0 0 14-16,6 3 4 0,-6-3 0 0,0 0-65 0,9-3-13 16,0 1-2-16,3-1-1 0,-3 0-40 0,-1-2-8 15,4 2-2-15,-3-2 0 16,6 0-52-16,-6 0-10 0,0-3-3 0,0 0-904 15</inkml:trace>
  <inkml:trace contextRef="#ctx0" brushRef="#br0" timeOffset="274221.2788">17186 13012 1555 0,'8'11'138'0,"-5"-6"-110"0,-3-5-28 0,0 8 0 16,-3-3 206-16,3 1 36 0,3 2 7 0,-3-1 2 16,-3 1-195-16,3 0-40 0,9 3-7 0,-6 0-1 31,-6-1-116-31,3 3-24 0,3 3-4 0,0 0 0 16,3-3-63-16,-3 3-12 0,-6 3-2 0,6-3-1 0</inkml:trace>
  <inkml:trace contextRef="#ctx0" brushRef="#br0" timeOffset="274804.5908">17382 13105 2214 0,'0'0'98'0,"6"5"20"0,-3 3-94 0,3 0-24 15,-6-8 0-15,6 11 0 0,3-1 19 0,-3 3-1 16,-6-5 0-16,3 6 0 16,3-1-38-16,0 0-8 0,-6 0-2 0,3 0 0 15,0 1-27-15,-3-1-6 0,3 0-1 0,-3-2 0 16,-3-1 20-16,3 1 3 0,3 2 1 0,0-5 0 0,-9 0 40 0,6 0 14 15,0 0 0-15,0-8 0 0,0 0 22 0,0 0 4 16,0 0 0-16,0 0 1 0,0-8-33 0,-3 0-8 16,0-3 0-16,0 1 0 0,6-6 8 0,-6-3 0 0,0 1 0 0,3-6 0 31,0 0-52-31,0 0-10 0,-3-2-2 0,3 0-1 16,6 2 13-16,-3 3 2 0,0-1 1 0,0 4 0 0,0-1 22 15,2 4 5-15,1 1 1 0,0 4 0 0,-3 4 41 0,3 1 8 0,6 2 1 0,-3 1 1 16,0 4-6-16,0-2 0 0,0 6-1 0,3-1 0 15,0 0-31-15,0 3 0 0,-6 0 0 0,3 3 0 16,2-1 0-16,-5 1-8 0,-3 2 8 0,3 0-10 16,0 1 19-16,-3 2 4 0,-3-6 1 0,-3 3 0 0,3 1 10 15,-3-1 3-15,-3 0 0 0,0 0 0 16,-3 0 10-16,1-2 3 0,-1 0 0 0,-3-1 0 16,0 1-9-16,0-3-2 0,6 0 0 0,0 0 0 0,-6-3 6 15,3 3 1-15,6-3 0 0,0 0 0 0,3-5-20 16,0 0-3-16,0 0-1 0,3 8 0 15,3-2-12-15,3 2 0 0,-3-3 0 0,6 3-10 16,6-3-14-16,-3 3-4 0,-3-3 0 0,-1 6 0 16,7-6-83-16,0 1-17 0,-6-1-3 0,0-3-759 15</inkml:trace>
  <inkml:trace contextRef="#ctx0" brushRef="#br0" timeOffset="275219.2461">17980 12957 1922 0,'0'0'85'0,"0"0"18"0,0 0-83 0,0 0-20 0,0 0 0 0,0 0 0 16,0 0 50-16,-6-3 6 0,-6 3 0 0,4 0 1 15,-1 0-36-15,0 0-7 0,-3 0-2 0,0 3 0 16,-3-3-12-16,3 2 0 0,0 4 0 0,0-1-10 16,-6-2 30-16,6 4 7 0,4-1 1 0,-1 2 0 15,-3-3 5-15,3 0 2 0,6 3 0 0,-3-2 0 16,3 1 1-16,-3 1 0 0,6 3 0 0,3-3 0 0,3 2-36 0,3-2 0 16,-6 6 0-16,6-1 0 15,3 0-22-15,2-2-8 0,-2-1-2 0,3 1 0 16,0 2 1-16,0-2 0 15,0-1 0-15,0 3 0 0,0-2 22 0,0 0 9 0,-1-1-8 0,-2 3 8 0,-3-5 25 0,0 6 11 16,0-4 1-16,-3 3 1 0,0-2 5 0,0 0 1 16,-3-1 0-16,0 1 0 0,-6 2 9 0,-3-2 3 15,0 2 0-15,-3 0 0 0,-3-2-27 0,-3 2-5 16,-3-3 0-16,-2 1-1 16,-1-3-118-16,-6 0-23 0,-9 2-5 0</inkml:trace>
  <inkml:trace contextRef="#ctx0" brushRef="#br0" timeOffset="341772.3634">12575 10718 748 0,'0'0'33'0,"0"0"7"0,9-5-32 0,-3 0-8 15,0-3 0-15,3 0 0 0,3 0 235 0,-4 0 45 16,4 0 8-16,0 0 3 0,0 0-199 0,0 0-39 16,-3 3-8-16,3-3-1 0,-6 3-12 0,6 2-3 15,-3-2 0-15,0 5 0 0,0 0-29 0,-1 0 0 16,1 5 0-16,0 3 0 0,-3 0-12 0,3 0-9 16,0 5-2-16,-3 3 0 15,3 2-9-15,-3 1-3 0,0 0 0 0,0 2 0 0,0-3 17 0,0 3 3 16,-3-2 1-16,3-1 0 0,-3 1 14 0,0-1 16 15,0 1-3-15,-3-6-1 0,-3 3 32 0,3-3 7 0,-6 1 1 0,0 1 0 16,0-1 0-16,-6-1 0 0,3 3 0 0,-6-3 0 16,0 3-32-16,-3 0-7 0,-2-6-1 0,-1 4 0 15,3-1-12-15,0-3-10 0,0 1 2 0,3 0 0 16,3-4 16-16,0 1 4 0,6 0 1 0,-2 0 0 16,5-2-13-16,6-1 0 0,-3 0 0 0,8 0 0 15,1 3 0-15,6-2 0 0,0 2-10 0,6-3 10 16,0-2-38-1,3 2-2-15,2-5-1 0,1 0 0 0,0-3-119 16,0-2-23-16,0 0-5 0</inkml:trace>
  <inkml:trace contextRef="#ctx0" brushRef="#br0" timeOffset="342067.5852">12989 11065 288 0,'0'0'25'0,"-3"3"-25"0,0 2 0 0,3-5 0 15,0 0 448-15,0 0 85 16,0 0 17-16,0 0 3 0,0 0-425 0,0 0-86 0,0 0-17 16,6 2-3-1,0-4-173-15,2-3-34 0,7-3-7 0,-9-6-2 0</inkml:trace>
  <inkml:trace contextRef="#ctx0" brushRef="#br0" timeOffset="342587.1902">13322 10679 1926 0,'0'0'42'0,"0"0"9"0,0 0 1 0,0 0 3 0,0 0-44 0,0 0-11 0,-3 5 0 0,3-5 0 16,-6 5 32-16,0 0 5 0,0 1 1 0,3 2 0 16,-3-3-29-16,3 0-9 0,-3 6 0 0,3-3 0 15,0 5-8-15,0-2-9 0,-3 2-2 0,3 5 0 16,-3-2 19-16,3 3-12 0,3-1 12 0,0 1-10 15,0-3 32-15,0 2 6 0,3-2 2 0,0 0 0 16,0 0 18-16,0-3 3 0,3 0 1 0,3-2 0 16,-6-1-30-16,6-2-6 0,-3 0 0 0,0 0-1 15,3-2-15-15,0-4 0 0,-3 3-12 0,3-2 12 32,0 0-52-32,-3-3-4 0,3-3-1 0,-3 0-594 0,0-2-118 0</inkml:trace>
  <inkml:trace contextRef="#ctx0" brushRef="#br0" timeOffset="342770.6944">13384 10795 1440 0,'0'0'128'0,"0"0"-103"16,0 0-25-16,3 8 0 0,-3 0 154 0,3 2 26 16,0 1 4-16,-3 5 2 0,0 0-89 0,0 5-17 15,0 0-4-15,-3 3-1 0,0 2-29 0,0 1-6 0,-2 2 0 0,-1 0-1 16,0 0-39-16,-3 0 0 15,6 0 0-15,-3-2-744 16,0-1-148-16</inkml:trace>
  <inkml:trace contextRef="#ctx0" brushRef="#br0" timeOffset="348596.2631">15001 10816 576 0,'0'0'51'0,"-3"11"-41"15,-3-1-10-15,3 4 0 0,-3-1 135 0,0 0 25 16,0 3 4-16,0 2 2 0,0 1-119 0,0 2-24 15,0-2-5-15,0 4-1 0,0 1-5 0,3 3-2 16,6-3 0-16,0-3 0 0,3 0 29 0,0 0 5 16,0-5 2-16,3 0 0 0,3-3 53 0,0-2 10 15,0-3 3-15,3-1 0 0,0-4-48 0,-1 2-10 16,1-2-2-16,0-3 0 0,3-3-12 0,-3-2-4 16,3 0 0-16,-6-3 0 0,3 0 0 0,-1-3 0 15,1 1 0-15,3-6 0 0,-6 0-7 0,3 0-1 16,-3-5-1-16,3 2 0 0,-6-4 1 0,3-1 1 15,0 0 0-15,-4-2 0 0,-2-1-29 0,-3 1 8 16,3-1-8-16,-6 3 0 0,-3-2 0 0,0 5 0 16,-3 0-9-16,-3 2 9 0,-2 1-13 0,-4 2 3 0,0 0 1 0,-3 8 0 31,0-3-15-31,-3 9-2 0,0-1-1 0,-2 8 0 16,-1 6-92-16,0 10-18 0,0 3-4 0</inkml:trace>
  <inkml:trace contextRef="#ctx0" brushRef="#br0" timeOffset="349552.9577">16349 11737 1580 0,'0'0'35'0,"0"0"7"0,0 0 2 0,0 0 0 0,0 0-36 0,0 0-8 0,6 0 0 0,-3 0 0 16,3-3 56-16,3 3 10 0,-3 0 2 0,6 0 0 16,0-5-23-16,0 2-4 0,0 1-1 0,5-1 0 0,-2-2-19 15,3 2-4-15,0 0-1 0,3 3 0 0,3-2-16 0,2 2 8 16,-2 0-8-16,3 0 0 0,0 2 9 0,3 1-9 15,2 0 0-15,-5-1 9 0,-6 1-9 0,3-3-9 16,6 3 9-16,-4-1-13 16,-5 1-40-16,-3 0-8 0,3-1-2 0,-3 4-498 15,0-4-100-15</inkml:trace>
  <inkml:trace contextRef="#ctx0" brushRef="#br0" timeOffset="349824.2671">16418 11946 1382 0,'0'0'123'0,"0"0"-99"0,0 0-24 0,6 3 0 16,-6-3 103-16,6 5 15 0,-1-2 3 0,7-1 1 15,-3-2-86-15,6 0-16 0,3 0-4 0,0 0-1 16,0 0 2-16,0-2 1 0,5-1 0 0,-2 0 0 16,6-2-18-16,0 2 0 0,-6-2 8 0,5 0-8 15,-2 2-29-15,3-2-10 0,-3-1-1 0,3 4-785 16</inkml:trace>
  <inkml:trace contextRef="#ctx0" brushRef="#br0" timeOffset="350505.9012">18105 11311 1825 0,'0'0'80'0,"0"0"18"0,0 0-78 0,0 0-20 0,-6 0 0 0,3 0 0 16,-3-5 100-16,0 2 16 0,-2-2 3 0,-1-1 1 15,-3 1-69-15,0-3-14 0,-3 3-2 0,-3-3-1 16,0 0-34-16,-3 0-19 0,-2 0 3 0,-1 3 0 15,-6 0-8-15,3 5 0 0,-3 0-1 0,-2 5 0 16,-7 3 25-16,9 0 0 0,3 5 9 0,1 3-9 0,-4 2 12 0,6 4-4 16,3-4 0-16,3 3-8 0,1-2 0 0,2 2 0 15,6-3 0-15,3 1-12 0,3-3-4 16,3-3 0-16,0-2 0 0,9-1 0 0,0-2 5 0,3-3 1 16,-4 1 0-16,7-6 0 0,6-3 10 0,3-2 0 15,-9-3 0-15,6 0 0 0,5-3 19 0,1-2 5 16,-3 0 2-16,-3 0 0 0,3-1-26 15,0 1 0-15,-4 3 0 0,1-4-11 0,0 4 11 0,-6-1 16 16,0 6-4-16,0 0-1 0,-6 2 5 0,0 6 0 16,0 2 1-16,-4 3 0 0,-2 2 3 0,0 12 0 15,-3 1 0-15,0 4 0 0,-3 7-11 0,0 3-1 16,-2 6-8-16,-1 2 12 0,3 5-12 0,-6 0 0 16,0 0 0-16,0 1 0 0,0-4 0 0,-3 1-12 15,3-3 3-15,0-3 0 16,0 1-31-16,0-6-7 0,0-6-1 0,0-4-636 0,0-1-127 0</inkml:trace>
  <inkml:trace contextRef="#ctx0" brushRef="#br0" timeOffset="351049.4532">18293 11806 1267 0,'0'0'56'0,"0"0"12"0,0 0-55 0,0 0-13 0,0 0 0 0,0 0 0 16,6 0 173-16,0 0 32 0,-6 0 7 16,9 0 0-16,0 0-108 0,3 2-21 0,2 1-5 0,-2-3-1 15,3 3-31-15,3-3-6 0,3 0-2 0,3 2 0 16,-1 1-17-16,4-3-3 0,0 0-1 0,0 0 0 15,6 0-17-15,-4 0 0 0,4-3-13 0,-3 3 5 16,-3-2-16-16,2-1-4 0,-5 0 0 0,0 1 0 16,-3-4-118-16,0 4-24 15</inkml:trace>
  <inkml:trace contextRef="#ctx0" brushRef="#br0" timeOffset="352061.8571">19689 11480 518 0,'0'0'46'0,"0"0"-37"0,0 0-9 0,0 0 0 15,-3-5 252-15,-3 2 48 0,3 1 9 0,-3-4 3 16,0-2-208-16,-3 3-40 0,0-3-9 0,3 0-2 15,-3 0-6-15,0-2-2 0,0-1 0 0,-2 1 0 16,-4-1-29-16,-3-2-5 0,3 2-2 0,-3-2 0 16,-3 0-9-16,0 5 0 0,1 0 0 0,-1 3 0 15,3-1 0-15,0 6 8 0,0 3 2 0,3 2 0 16,3 1 13-16,0 1 2 0,1 4 1 0,2 2 0 16,0 1-26-16,3 1 0 0,3 1 0 0,3 5-11 15,-3 1-9-15,6-1-3 0,0 3 0 0,6-1 0 16,0 4-1-16,-1 2 0 0,7-3 0 0,0 4 0 15,0-4-12 1,3 0-2-16,0 1-1 0,0-3 0 0,-3 2 24 0,2-5 5 0,-2 0 1 0,3-2 0 16,0 2 9-16,-6-8 0 0,0 1 0 0,-3-1 8 0,3 0 25 15,-6-2 6-15,-6-3 1 0,0 2 0 0,-3 1 9 16,-3-1 3-16,-3 1 0 0,0 2 0 0,0-2-29 0,-3 2-6 16,-6 0-1-16,-6-2 0 0,-2-1-16 15,2 1 10-15,0 2-10 0,0-5 8 0,0-3-8 0,3 3 0 16,4-2 0-16,2-1 0 0,3 0 10 15,0-2 6-15,3-6 2 0,3 1 0 0,0-4-6 0,3-2 0 16,3-2-1-16,0-3 0 0,3-6-11 0,3-2 0 16,-3-3 0-16,6-5 0 0,0-3 0 0,3-5 0 15,0 0 0-15,3-3-11 0,-1-2 11 16,4 2 0-16,-3-2 0 0,0 5-8 0,3 0-4 0,0 0 0 16,0 3 0-16,-3-1 0 0,-4 6 12 0,1-3 0 15,0 6 10-15,-3-1-10 0,0 1 0 0,0 5 0 16,-3 2 0-16,0 1 0 0,-3 4 9 0,0 4-1 0,0-1 0 15,-3 6 0-15,-3-3-8 0,-3 5 0 0,0-2 0 0,6 5 8 16,0 0-8-16,-6 5 0 0,-6 3 0 0,3 0 0 31,-6 3-107-31,6-1-17 0,0 4-3 0</inkml:trace>
  <inkml:trace contextRef="#ctx0" brushRef="#br0" timeOffset="352822.9766">20207 11737 345 0,'0'0'31'0,"0"0"-31"16,0 0 0-16,0 0 0 0,0 0 362 0,9 0 66 16,-3 3 14-16,0-6 2 0,3 3-299 0,-1-3-60 0,4 3-12 0,0-2-2 15,0-1-35-15,0 0-6 0,6 3-2 0,-3 0 0 16,0-2-20-16,6 2-8 0,-4 0 0 0,4 0 0 15,0 0 0-15,0-3 0 0,-3 3 0 0,3 0-10 16,-1 0-5-16,-2 3-1 0,-3-3 0 0,0 2 0 31,3-2-10-31,-6 3-2 0,0 0-1 0,0-3 0 16,-3 0-75-16,0 0-14 0,-7 0-3 0,-2 0-703 0</inkml:trace>
  <inkml:trace contextRef="#ctx0" brushRef="#br0" timeOffset="353025.6941">20186 11978 1796 0,'0'0'40'0,"0"0"8"0,0 0 1 0,9 2 1 0,-9-2-40 0,9 0-10 0,3-2 0 0,0-1 0 15,0-2 0-15,2-1 0 0,7-1 0 0,-3-1 0 16,3 2-44-16,3-2-5 0,-3 0-1 0,5 3 0 15,1-3-21-15,0 3-4 0,-6 0-1 0,3-1-563 16</inkml:trace>
  <inkml:trace contextRef="#ctx0" brushRef="#br0" timeOffset="353661.6855">21127 11766 979 0,'0'0'43'0,"0"0"9"0,0 0-41 0,0 0-11 0,2-5 0 0,-2-3 0 16,3-3 249-16,0 1 48 0,0-4 10 0,3-1 1 16,-3-4-192-16,0-2-40 0,3 0-7 0,3-3-1 0,-6-3-47 0,3 1-9 15,0-3-1-15,-3 0-1 16,3 0-21-16,3 2-4 0,-6 3-1 0,3 1 0 16,3 1-9-16,-6 1-3 0,0 8 0 0,0 2 0 15,0 3-2-15,0 3-1 0,0 0 0 0,-3 5 0 16,0 0-1-16,-3 8 0 0,6 2 0 0,-3 9 0 15,-3-1-24-15,6 9-4 0,0-1-2 0,0 6 0 32,-3 0 2-32,3 2 1 0,3 3 0 0,2 3 0 0,-5 0 51 0,6-1 8 0,0 1 0 0,0 0 8 0,3-9 0 0,-6 1 1 15,0 0 0-15,0-6 0 0,3-2 39 16,-3 0 7-16,3-3 1 0,-3-2 1 0,0-1-21 0,0-2-5 16,-3-3-1-16,0 1 0 0,-3-4 10 0,-3 3 3 15,0-5 0-15,-3 0 0 0,3 3-28 0,0-3-6 16,-3 0-1-16,-3 0 0 0,-9 0-18 0,0-3-4 15,-3 0-1-15,1 1 0 0,-1-1 6 0,-3 0 1 0,3-2 0 16,0 2 0-16,3-2 28 0,0-1 5 0,4 4 2 0,2-4 0 16,0 1 31-16,3 0 6 0,0-3 2 0,3 0 0 15,6 0-14-15,-3 2-4 0,0-4 0 0,3 2 0 16,0 0-26-16,0 0-6 0,3-3 0 0,9 0-1 16,0 1-6-16,3-1-1 15,6 0 0-15,2 3 0 0,7 0 27 0,9-2 5 0,5-1 0 0,1 0 1 16,6-2-33-16,-4-3-8 0,1 3 0 0,-3-3 0 15,-4 0 0-15,1-3-11 0,-9 3 3 0,-1-2 0 32,-2-3-187-32,-3-1-37 0</inkml:trace>
  <inkml:trace contextRef="#ctx0" brushRef="#br0" timeOffset="361250.1239">18602 3201 403 0,'0'0'17'0,"0"0"5"0,0 0-22 0,0 0 0 0,0 0 0 0,3-5 0 16,-3-3 112-16,3 6 19 0,-3 2 3 0,0-3 1 16,0-5-76-16,3 5-15 0,-3 1-4 0,3-6 0 15,-3 8-12-15,3-6-4 0,0 1 0 0,-3 5 0 16,0 0-13-16,3-2-3 0,0-4-8 0,0 1 12 15,0 5 3-15,-3 0 0 0,3-8 0 0,-3 3 0 16,3-1 12-16,0 4 2 0,0-3 1 0,0-1 0 16,0 4 0-16,0-4 0 0,-3 6 0 0,3-5 0 15,-3 2 2-15,6-2 1 0,-6 0 0 0,3 2 0 16,-3 3-5-16,0-5 0 0,3-3-1 0,-3 5 0 16,0 3-7-16,0 0-2 0,6-8 0 0,-3 3 0 15,3-3-6-15,-3 0 0 0,0 3-1 0,3-3 0 0,0 3 3 0,0-3 1 16,0 2 0-16,2-4 0 0,1 2-15 15,0 0 0-15,0-3 0 0,0 1-10 0,3-1 10 16,3-2 9-16,-3 0-1 0,0-1-8 0,0-4 16 16,3 2-4-16,-1 0-1 0,4 0 0 0,0 3-3 15,0 0-8-15,3-3 12 0,3 0-4 0,-1 3-8 16,4 0 0-16,-3-1 9 0,3 1-9 0,3-5 9 16,-1 4-9-16,-2 7 12 0,0-4-12 0,3 3 0 15,0-5 0-15,-4 7 0 0,1-1 0 0,0-7 0 16,0 9 0-16,2-3 0 0,-2 3 0 0,0-6 0 0,-3 9 0 15,3-6 0-15,-7 2 0 0,4 1 0 0,-6 0 0 16,3-3 0-16,-3 8 0 0,-3-8 8 0,0 8-8 16,-1-5 0-16,1-1 0 0,-3 4 12 0,0-4 0 15,-3 6-1-15,0 0 0 0,0-8-2 0,-3 8 0 0,3 0 0 0,-3-5 0 16,0 5-9-16,-6 0 10 0,6 0-10 16,-6 0 10-16,0 0-10 0,9 0 0 0,-3 0 0 0,-6 0 0 31,0 0-25-31,0 0-1 0,0 0 0 0,0 0-830 0</inkml:trace>
  <inkml:trace contextRef="#ctx0" brushRef="#br0" timeOffset="362450.8474">19585 2439 518 0,'0'0'46'0,"0"0"-37"0,0 0-9 0,0 0 0 15,0-5 123-15,0 3 22 0,0-4 5 0,0-2 1 16,0 8-60-16,0 0-12 0,0-5-3 0,0 5 0 16,0 0-38-16,0 0-8 0,0 0-2 0,0 0 0 15,3-8-19-15,-3 8-9 0,0 0 8 0,0 0-8 16,0 0 0-16,0 0 0 0,3 8 0 0,0-3 0 16,3 3 15-16,-3 5-3 0,-1 1 0 0,-2-1 0 15,3 5 6-15,0-4 1 0,3 4 0 0,-3 3 0 16,0-2-19-16,3 2-9 0,0-2 1 0,0-1 0 15,0 3 8-15,-3-8 0 0,3-5 8 0,0 3-8 16,0-3 0-16,-6-8 0 0,0 0 0 0,0 0-8 16,0 0 8-16,0 0 16 0,0 0-4 0,-3-5-1 0,0-3 5 0,-3 0 2 15,0-3 0-15,-6 3 0 0,3-10-18 16,0 2 0-16,-3 3 0 0,4-1 0 0,-4 4 0 16,0-3 10-16,3-1 0 0,0 1 0 0,-3 0 6 0,3 0 0 15,6-6 1-15,-6 6 0 0,3 5-17 0,3-5 0 16,3 0 0-16,0 2 0 0,3 3 21 15,0 0-2-15,3 3-1 0,-3-6 0 0,3 9-10 16,0-4-8-16,3-2 12 0,0 8-12 0,0-5 0 0,3 0 0 0,-3 2 0 16,5 3 0-16,-2 0 8 0,0 3-8 15,0 2 0-15,3 3 0 0,0-3 0 16,0 3 0-16,0-3-13 0,0 6 5 0,0-3 8 0,-1 0 0 0,1 3 0 16,0-4 0-16,-3 7 0 0,3-6 0 15,-3-3 8-15,0 3-8 0,0 2 10 0,-6-2-2 16,3-2-8-16,-3 2 12 0,-1-3 6 0,-5-5 1 15,0 0 0-15,0 0 0 0,6 8 18 0,-6-8 4 0,-6 5 1 0,3 3 0 16,3-8-2-16,-5 11-1 0,-7-3 0 0,3-3 0 16,-3-2-14-16,-3 7-2 0,3-7-1 0,-3 2 0 15,-3 3-22-15,0-3 0 0,-2 6 0 0,-1 2-675 16,-6 3-129-16</inkml:trace>
  <inkml:trace contextRef="#ctx0" brushRef="#br0" timeOffset="390074.1387">12870 8948 115 0,'0'0'10'0,"0"0"-10"0,0 0 0 0,-3-2 0 0,3 2 113 0,0 0 21 16,0 0 4-16,-6-3 1 0,3 0-56 0,3 3-11 15,0 0-3-15,-3-5 0 0,0-3-13 0,3 3-2 16,0-3-1-16,0 3 0 0,0-3-15 0,0-3-3 15,3 3-1-15,0-5 0 0,0-3-18 0,0-3-3 16,3-2-1-16,-1-5 0 0,1-6 18 0,6-2 3 0,-3-9 1 0,6 1 0 16,0-3-14-16,3 0-4 15,0-3 0-15,6-2 0 0,-1 3-3 0,1-4-1 0,0 4 0 16,0-1 0-16,0 3 0 0,-1 0-1 0,4 3 0 16,0 2 0-16,0 3 7 0,0 3 2 0,-4-1 0 15,1 1 0-15,0 7-20 0,-3 1 0 16,0-1 0-16,0 4 0 0,-1 1 0 0,1 4 0 0,-3 2 0 15,3 3 0-15,-3 5 0 0,-6 0 0 0,0 0 0 16,-3 3 0-16,2 5-18 0,-5-3 2 0,0-2 1 16,0 5 0-16,0 2-6 0,-6-2-2 15,3 6 0-15,-3-6 0 16,3 8-7-16,-3-3-2 0,3 3 0 0,-3-8-561 0</inkml:trace>
  <inkml:trace contextRef="#ctx0" brushRef="#br0" timeOffset="390704.4603">12846 8580 745 0,'-12'3'32'0,"12"-3"8"0,-6 0-32 0,0 3-8 0,0-3 0 0,6 0 0 15,-6 2 49-15,0-2 8 0,6 0 2 0,0 0 0 16,-3 3-15-16,3-3-2 0,0 8-1 0,3 0 0 16,0 2-41-16,0 4-24 0,3 7 4 0,0 0 0 15,0 0 8-15,3 6 1 0,0 2 1 0,0 0 0 16,0 3-10-16,0-1-3 0,-1 4 0 0,1-1 0 16,-3 1 2-16,-3-1 0 0,3-5 0 0,-3-2 0 15,-3-4 21-15,0-4 0 0,-3-1 0 0,0-4 8 16,3-6 34-16,-3-3 6 0,3-5 2 0,0 0 0 15,0 0 24-15,0-8 5 0,-3-3 1 0,6-7 0 16,-3-3-40-16,6-6-8 0,0-2-2 0,3 0 0 16,3-3-14-16,-3-2-2 0,3 2-1 0,0-2 0 15,3-3-13-15,3 5 9 0,-4-5-9 0,4 5 8 16,0 3 9-16,-3 0 2 0,-3 0 0 0,3 5 0 16,0 0-31-16,-3 6-5 0,-3-1-2 0,2 3 0 0,-2 6 19 15,-3-1 0-15,0 0 0 0,-6 6 0 0,-3 0 11 0,0 0 5 16,3 5 2-16,-9-3 0 0,-3 0 5 0,4 3 1 15,-4 3 0-15,0 0 0 0,-6-1 10 0,-3 1 2 16,0 0 1-16,0-1 0 0,4 1-9 0,-4-1-3 16,0 4 0-16,3-4 0 0,3 1-17 0,3 0-8 15,0-1 0-15,3 4 8 16,3-6-100-16,6 0-21 0,0 0-4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33:45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3848 15502 1504 0,'0'0'33'0,"0"0"7"0,-3 5 2 16,3 1 0-16,-9-4-34 0,6 1-8 0,0 2 0 0,3-5 0 0,-6 3 69 0,6-3 12 0,0 5 3 0,0-5 0 15,0 0-27-15,0 0-5 0,0 0 0 0,0 0-1 16,0 0-27-16,0 0-6 0,0 0-1 0,0 0 0 16,6 3-17-16,3-3 0 0,0 0-8 0,2 0 8 15,4-3 0-15,-3-2-9 0,3 2 9 0,3-2 0 16,-3-3 0-16,3 3 0 0,0-3 0 0,-4-3 0 15,4 0-8-15,-3 1 8 0,3-3-8 0,-3 2 8 16,3 1 0-16,-6-4 0 0,0 4 0 0,0-4 0 16,2 4 0-16,-5-1 0 0,-3 1 0 0,3 2 0 15,-3 2 0-15,0-1 9 0,-3 1-9 0,-3 6 10 16,0 0 0-16,0 0 0 0,0 0 0 0,0 0 0 16,0 0 14-16,0 0 4 0,-3 6 0 0,-3 4 0 15,6 1-2-15,-9 5 0 0,6 2 0 0,-3 1 0 16,3 4-18-16,-6 1-8 0,9 0 8 0,-6 3-8 15,4 2 9-15,-4 0-9 0,3 0 10 0,3 3-10 0,-3-3 20 16,3 2-3-16,0-4 0 0,0-1 0 16,3-4-17-16,0-4 0 0,0-2 0 0,2-5 0 15,4-4-82-15,-3-1-20 0,3-4-4 0,3-4-837 16</inkml:trace>
  <inkml:trace contextRef="#ctx0" brushRef="#br0" timeOffset="1421.4871">2449 12420 230 0,'0'0'20'0,"0"0"-20"0,0 0 0 0,0 0 0 16,0 0 112-16,0 0 17 0,-3 0 4 0,3 0 1 0,0 0-58 0,0 0-12 15,0 0-3-15,-6-3 0 0,6 3-31 0,0 0-6 16,0-5-2-16,0 5 0 0,0 0-5 0,0 0-1 16,0 0 0-16,0 0 0 0,0-3 24 0,0 3 5 15,0-5 1-15,0-1 0 0,0 4 0 0,0 2 0 16,6-6 0-16,-3 1 0 0,0 0-7 0,3 0-2 16,2-3 0-16,1 2 0 0,3-2-5 0,-3 3-2 15,3 0 0-15,-3 0 0 0,6-1-14 0,3 1-2 16,0 2-1-16,-3 1 0 0,2-1-5 0,4 3-8 15,-3 3 11-15,3-3-11 0,0 2 0 0,-3 1 0 16,-3 0 0-16,2 2 0 0,-5 3 8 0,0 0-8 16,3-3 0-16,-12 6 0 0,6-3 8 0,-6 2-8 15,-3 3 12-15,0 1-12 0,0-1 18 0,-3 3-3 16,-6 0-1-16,0-1 0 0,0 4-3 0,-6 0-1 0,0 2 0 16,1 0 0-16,-4-3-10 0,0 6 0 0,-6-3 0 0,3 1 0 15,-6-1 9-15,4 0 3 0,2-5 1 0,0 2 0 16,0-2 9-16,6 0 2 0,0-3 0 0,0 0 0 15,1-2-14-15,5-3-2 0,6 0-8 0,-6 0 12 16,9 0-12-16,0-3 9 0,0-5-9 0,0 5 8 16,9 1-8-16,-6 2 0 0,8-3 9 0,1 0-9 15,3-2 18-15,-3 2-1 0,9-5 0 0,-3 3 0 16,3-1-1-16,0-2-1 0,-4 0 0 16,4 0 0-16,0-5-15 0,0 2 0 0,0 1 0 0,-3-3 0 15,2-3-145 1,1 0-32-16</inkml:trace>
  <inkml:trace contextRef="#ctx0" brushRef="#br0" timeOffset="2354.9899">5785 12306 1670 0,'0'0'148'0,"-6"2"-118"0,0-2-30 16,-3 3 0-16,1-3 120 0,2 0 19 0,6 0 3 0,-6 0 1 16,6 0-64-16,0 0-13 0,0 0-2 0,0 0-1 15,0 0-35-15,0 0-6 0,6-3-2 0,3 3 0 16,2-2-20-16,4 2-10 0,6-3 1 0,3 3 0 15,3 3-13-15,3-1-2 0,-4 1-1 0,1 0 0 32,3 2-31-32,0 0-5 0,-4 3-2 0,1-2 0 15,0 1-13-15,-6 1-4 0,0 0 0 0,-3-2 0 0,-7 2 47 0,1 2 9 0,-3-2 1 0,-6 0 1 16,-3 3 52-16,-3-3 10 0,-3 2 3 16,-3 1 0-16,-3 2 13 0,-2 0 2 0,-7 0 1 15,3-2 0-15,-3 2-11 0,0-2-1 0,3 2-1 0,-8-2 0 16,8-1 5-16,-3-2 1 0,3 0 0 0,0-3 0 15,6 1-36-15,0-1-6 0,0 0-2 0,6-2 0 16,6-3-8-16,0 0 0 0,0 0 0 0,0 0 0 16,3 5-9-16,3 3 9 0,6-5-12 0,0 2 12 15,3-2-32-15,0 2 0 0,6 0 0 16,-3 1 0-16,3 2 11 0,-1-1 2 0,-5-1 1 0,3-1 0 0,-3 3 6 16,-3 0 0-16,0-3 1 0,-3 3 0 0,0 0 23 0,-3 0 5 15,-3 3 1-15,-3-1 0 0,0 3 35 0,-3 1 7 16,-6-1 2-16,3 3 0 0,-6 0-4 0,0-1-1 15,0 4 0-15,-6-3 0 0,-3 2-39 0,0 1-8 16,-2-3-2-16,-4 2 0 16,-9-2-143-16,-3 3-29 15</inkml:trace>
  <inkml:trace contextRef="#ctx0" brushRef="#br0" timeOffset="17385.1334">957 14134 1843 0,'-15'5'164'0,"4"-2"-132"0,2 0-32 0,-3-1 0 16,3-2 88-16,0 0 12 0,3 3 1 0,-3-3 1 16,9 0-41-16,-9 3-8 0,0-1-1 0,9-2-1 15,0 0-30-15,0 0-5 0,-3 6-2 0,3-6 0 16,0 7-2-16,0 4 0 0,3 0 0 0,6 4 0 31,3 4-36-31,6 5-7 0,0 5-1 0,-3 5-1 0,11 3 17 0,-5 6 4 0,9 4 1 0,0 1 0 16,-1 0-4-16,-2 2-1 0,9 0 0 0,-6 0 0 15,0 1 6-15,-1-1 1 0,-2-2 0 0,3-3 0 16,-3-6 9-16,-7-2 0 0,-2-2 0 0,3-6-8 16,-6-3 8-16,0-2 14 0,0-3-3 0,-6-2-1 15,3-3 18-15,-3-6 3 0,-3-2 1 0,-6 0 0 16,5-3-7-16,1 1-1 0,-6-6 0 0,0 0 0 16,0 0-24-16,0 0 0 0,0 0 0 0,0 0 0 0,-9 0 0 15,7 2-14-15,-4-4 2 0,-3-1 0 0,0 3 0 0,-3-3 0 16,0 1 0-16,0 2 0 0,-3-3 12 15,0 3-11-15,3 0 11 0,-6-3-10 16,7 3 27-16,2-2 6 0,-3 2 1 0,3-3 0 0,9 3 7 16,0-3 1-16,-9-2 1 0,9 5 0 15,3-5-19-15,3-3-4 0,-6 0-1 0,9-3 0 0,3 1-9 16,2-1 0-16,1 1-12 0,6-4 12 0,-6 1-12 16,3-3 12-16,3 3-10 0,-3-3 10 0,2 3-14 0,-2-3 3 15,3 3 1-15,-6 2 0 0,0 1 10 0,-3-1-13 16,-3 3 5-16,0 3 8 0,-3 2 0 0,0 1 0 15,-6 2 9-15,0 0-1 0,0 0 8 0,0 0 3 16,0 8 0-16,-6 2 0 0,6 3 2 0,-6 3 1 16,0 3 0-16,3-3 0 0,-6 2-8 0,3 1-2 0,0 2 0 15,-3-3 0 1,3-2-40-16,0 3-9 0,9-6-2 0,0-2-743 0,3-1-149 16</inkml:trace>
  <inkml:trace contextRef="#ctx0" brushRef="#br0" timeOffset="18561.8124">3205 10732 691 0,'-18'0'61'0,"9"0"-49"0,0 2-12 0,0-2 0 0,-3 3 152 0,3-3 28 16,0 2 6-16,3-2 1 0,-3 0-99 0,9 0-19 15,0 0-4-15,0 0-1 0,0 0-36 0,0 0-7 16,0 0-1-16,0 0-1 0,9-5-19 0,-3 0 0 16,9 0 0-16,-6-3-9 0,12 0 40 0,-6-3 8 15,0 3 1-15,5-2 1 0,1 2-21 0,0 2-4 16,0-2 0-16,3 3-1 0,3 0 10 0,-4 0 3 15,4 2 0-15,-3 0 0 0,3-2 0 0,3 2 1 16,2 3 0-16,1-2 0 0,3 2-29 0,-6 0 0 16,-1 0 0-16,4 0 0 0,-9 0 0 0,3 0 0 15,-4-3 0-15,4 0 0 0,-9 1 0 0,3 2 0 16,0-6 0-16,-9 4 0 0,3-1 0 0,-7-2-13 16,7 0 2-16,-9-1 1 15,3 4-37-15,-3-1-7 0,-3-2-2 0,-3 5 0 16,3-3-34-16,-3 3-7 0,0 0-2 0,0 0-379 0,0 0-76 0</inkml:trace>
  <inkml:trace contextRef="#ctx0" brushRef="#br0" timeOffset="19053.4411">3839 10520 918 0,'0'0'40'0,"0"0"9"0,-3-3-39 0,3 3-10 0,-3-5 0 0,0 0 0 16,3 5 72-16,0 0 13 0,-6-6 3 0,6 6 0 15,0 0-16-15,0 0-2 0,0 0-1 0,0 0 0 16,0 0-20-16,0 0-4 0,0 0-1 0,0 0 0 16,0 0-33-16,0 0-11 0,0 6 0 0,6 2 0 0,0-3 8 15,3 3-8-15,-3 0 0 0,2 0 0 16,1 0 11-16,-3 0-11 0,3-1 10 0,-3-1-10 16,3 2 16-16,-3-3-2 0,0 0-1 0,0 1 0 15,-3-1 6-15,-3-5 1 0,0 5 0 0,0-5 0 0,0 0-20 0,0 0 0 16,0 0 0-16,-3 5 0 0,-3-2 0 0,-3 0 12 15,6 2-4-15,0-2-8 0,-9-3 0 0,3 0 0 16,3 0 0-16,-3 0-12 0,4-3 27 0,-1 3 5 16,3-3 2-16,-3 1 0 0,3-4 11 0,0 4 3 15,0-3 0-15,3-1 0 0,0 1-14 0,-3 0-2 16,3-3-1-16,3 2 0 0,0-2-19 0,3 3 0 0,0-3 0 0,-3 3 0 16,3 0 0-16,-1-1 0 0,1 1 0 0,3 0 0 15,-3 2 8-15,3 0-8 0,3 1 0 0,-3-1 0 16,0 1 11-16,3 2-11 0,3-3 10 0,-6 0-10 15,3 3 12-15,-3 3-3 16,-6 0-1-16,5-3 0 0,4 2 11 0,-6 1 1 0,0-1 1 16,0 4 0-16,3-1 11 0,-9 0 3 0,0-5 0 15,3 8 0-15,-3-8-2 0,0 6 0 0,3 2 0 16,-3-3 0-16,-3 3-14 0,3-3-3 0,-3 3-1 0,3-3 0 16,-6 1-15-16,3-1 0 0,3-5-12 0,-6 8 12 31,0 0-52-31,0 0-4 0,3-3-1 0,-6 0-644 0,1 3-129 0</inkml:trace>
  <inkml:trace contextRef="#ctx0" brushRef="#br0" timeOffset="20346.0102">7705 15423 172 0,'6'10'16'0,"-9"6"-16"15,-9 0 0-15,6 2 0 0,9 4 307 0,-3-4 58 16,-12 3 12-16,3 3 3 0,4-3-301 0,-1 3-60 15,0 3-19-15,-3-1 10 0,-3 3-10 0,6-2 0 16,0 2 9-16,-3 0-9 0,-3-3 9 0,3 3-9 16,6 0 12-16,-3-2-12 0,-3-1 0 0,3 1 0 15,0-1 0-15,3 1 0 0,-3 2 0 0,0 3 0 16,0-1 0-16,4 1-12 0,-1 5 2 0,0-2 1 16,-6 2 0-16,3-6 0 0,6-2 9 0,-6 1 12 15,0-4-2-15,0-2-1 0,6-3 31 0,-3-8 5 16,-3 0 2-16,0-2 0 0,0 0-15 0,6-9-2 0,0-2-1 0,0 0 0 15,-6 0-29-15,6 0 0 0,0 0-8 0,-3-8 8 16,0 0-15-16,0-2 4 0,3-1 1 0,0 1 0 16,-3-1-7-16,3-2-2 0,-3 2 0 0,3-2 0 31,3 0-8-31,-3 2-1 0,-3 3-1 0,6 0 0 0,0 0 11 0,0 3 2 0,-3 5 1 16,0 0 0-16,9-5 15 0,-9 5 0 0,0 0 0 0,0 0 0 15,12 0 0-15,0 0 8 0,3-3 0 0,0 0-8 16,-4 3 20-16,7 0-2 0,0 0-1 0,-6-2 0 15,0-1-4-15,6 1-1 0,6-4 0 16,-3 1 0-16,-4 2-12 0,1-2 8 0,3-3-8 0,0 0 0 16,-6 0 0-16,0 0 0 0,-6 3 0 0,3 0 0 15,-4-3 19-15,1 5 10 0,-9 3 3 0,0 0 0 16,6 0-20-16,-6 0-4 0,-9 3-8 0,3-1 12 16,0-2 29-16,1 3 6 0,-10 5 1 0,0 3 0 0,-6-4 7 15,3 4 1-15,3 2 1 0,-6-2 0 0,-5-1-8 16,2 4-1-16,9-1-1 0,-3-2 0 0,-3 2-18 0,3-3-3 15,9-4-1-15,0-1 0 0,-2 0-25 0,-1 0-9 16,3-2 0-16,3-6-715 16,6-2-142-16</inkml:trace>
  <inkml:trace contextRef="#ctx0" brushRef="#br0" timeOffset="50251.3026">9583 13740 230 0,'0'0'20'0,"0"0"-20"0,0 0 0 0,0 0 0 15,0 0 250-15,0 0 46 0,6-3 8 0,3-2 3 16,0 0-203-16,0-1-41 0,3-4-8 0,-3 2-2 15,3-3-15-15,-3-2-3 0,3-3-1 0,0-2 0 16,-3 2-22-16,-1-3-4 0,4-2 0 0,-3 2-8 16,3-2 19-16,-3 3-3 0,-3-1-1 0,0 3 0 15,0 3 7-15,0 3 2 0,-3-1 0 0,0 0 0 16,3 3 4-16,-3 3 2 0,-3 0 0 0,0 5 0 16,0 0-4-16,0 0-1 0,0 0 0 0,0 0 0 15,0 0-1-15,0 8 0 0,0 2 0 0,0 6 0 0,-3 3-12 0,3 5-4 16,3-1 0-16,-3 4 0 0,-3 5-8 0,3-1 8 15,0 1-8-15,-3 0 8 16,3 2-8-16,-3-2 8 0,3 2-8 0,0-2 8 16,3-3-8-16,0 0 0 0,0-2 0 0,0-1 0 0,3-5-20 0,-3 1-2 15,3-6-1-15,3-3-911 0</inkml:trace>
  <inkml:trace contextRef="#ctx0" brushRef="#br0" timeOffset="50922.2671">10863 10864 1440 0,'0'0'64'0,"0"0"12"0,-6 0-60 0,6 0-16 15,-6-3 0-15,6 3 0 0,0 0 167 0,0 0 30 16,0-2 7-16,3-4 0 0,3 1-149 0,0-3-31 16,3 3-5-16,0-3-2 0,6-3-9 0,0 3-8 15,3-5 9-15,0 5-9 0,0-3-11 0,-1 4-8 0,4 1-1 0,-3 1-1 32,-3 2-6-32,0 1-1 0,0 2 0 0,0 2 0 0,-6 1 3 0,-1 5 0 0,-2 2 0 0,0 6 0 15,-3 3 10-15,-3 2 3 0,-6 0 0 0,0 6 0 16,-2-1 26-16,-1 3 6 0,-3-2 0 0,0-1 1 15,-3 1 15-15,3-6 2 0,-3 0 1 16,3 0 0-16,0-2 11 0,3-3 2 0,3-1 1 0,0-1 0 16,0-4-23-16,4 3-5 0,4-2-1 15,1 0 0-15,6 2-24 0,0-3 0 0,3 1 0 16,6 0 0-16,3-1 0 0,6-2-9 0,0 0 9 16,8-3-10-16,10 1-10 0,0-6-3 0,2 0 0 0,1-3 0 31,2-5-162-31,1-3-33 0</inkml:trace>
  <inkml:trace contextRef="#ctx0" brushRef="#br0" timeOffset="51901.7653">16001 11329 2106 0,'-18'6'93'0,"12"-6"19"0,0 5-89 0,-3-2-23 0,-3-1 0 0,3 4 0 15,0-1 47-15,0-2 5 0,-2-1 0 0,2 1 1 16,3 0-31-16,0-1-6 0,0-4-2 0,6 2 0 16,-6 0-14-16,6 0-13 0,0 0 2 0,0 0 1 15,0-6-6-15,3 1-2 0,6-3 0 0,0 3 0 16,3-1 1-16,2 4 0 0,1 2 0 0,3-3 0 16,-3 0 9-16,3 3 8 0,-3 3-12 0,0 0 12 15,3 2-9-15,-4 0 9 0,-2 1 0 0,0 2-9 16,0 0 9-16,0-1 0 0,-6 1 0 0,0 3 0 15,0-3 12-15,-6 5 0 0,0 0 1 0,0 1 0 16,-6-1 14-16,3 0 2 0,-6 3 1 0,0 0 0 16,-3 5-18-16,-3-3-3 0,0 1-1 0,1 0 0 0,-4 2 1 15,3-3 0-15,0 1 0 0,3-1 0 0,0-5 18 0,3 3 3 16,0-2 1-16,3-1 0 16,3-3-51-16,3 4-9 0,3-4-3 0,3 1 0 15,3-1 9-15,0 1 2 0,3 2 0 0,0-5 0 16,0 3-21-16,0-6-4 0,3 3-1 0,-3-5 0 15,2-1 15-15,1 1 2 0,-3 0 1 0,-3-3 0 0,0 0 29 16,0 2 0-16,-3-2 0 0,-6 0 0 0,0 0 16 0,0 0 4 16,0 0 0-16,0 5 0 0,0 3 19 0,-3 0 4 15,-3 3 1-15,-3-3 0 0,0 5-44 0,-6 0 0 16,0-2-16-16,-2 5 5 16,-1 2-138-16,-3 3-28 0,-36 24-6 0,16-8-1 0</inkml:trace>
  <inkml:trace contextRef="#ctx0" brushRef="#br0" timeOffset="52706.6136">14313 14293 1209 0,'0'5'108'0,"-3"6"-87"15,-3-3-21-15,0 5 0 0,3 0 160 0,-3 0 27 16,0 3 5-16,0 0 2 0,3 5-78 0,-2-2-15 15,-1 2-3-15,3 0-1 0,-3 0-58 0,3 0-12 16,0 1-3-16,0-1 0 0,3 0-13 0,-3 0-3 16,3 0-8-16,0 3 12 0,0 3-12 0,0-4 0 15,-3 4 0-15,6-1 0 0,0 1 8 0,-3-3-8 0,3-1 0 0,-3 1 0 16,6 0 0-16,-3-3 0 16,0-5 0-16,3 0 0 0,2-3 0 0,-2 0 0 15,3-5 0-15,0 0-10 16,0 0-15-16,3-3-3 0,-3-2-1 0,3 0 0 15,0-3-32-15,0 0-7 0,0-6 0 0,0 1-1 16,-1 0-101-16,-2 0-20 0,3-3-4 0,-3 0-504 0</inkml:trace>
  <inkml:trace contextRef="#ctx0" brushRef="#br0" timeOffset="52889.778">14474 14695 460 0,'0'0'41'0,"0"0"-33"0,6 0-8 0,-6 0 0 16,0 0 148-16,6 3 28 0,0-1 6 0,0 1 1 15,-6-3-47-15,6 3-10 0,0 2-2 0,0 0 0 16,-3 3-48-16,0 3-11 0,0-3-1 0,-1 2-1 16,1 1-47-16,-3 5-16 0,0 0 9 0,3 2-9 15,-3 1 0-15,0 4 0 0,-3 1 0 0,0 0 0 32,6 2-28-32,-3 1-12 0,-3-3-1 0,1-3-720 0</inkml:trace>
  <inkml:trace contextRef="#ctx0" brushRef="#br0" timeOffset="158763.5494">20826 3379 1062 0,'0'0'47'0,"0"0"9"0,0 0-44 0,0 0-12 16,0 0 0-16,0 0 0 0,0-6 61 0,0 6 11 15,0 0 1-15,0 0 1 0,0 0-38 0,0 0-8 16,0-2-2-16,0 2 0 0,0 0-16 0,0 0-10 16,0 0 12-16,0 0-12 0,-3-5 8 0,3 5-8 15,0 0 0-15,0 0 0 0,0 0 10 0,0 0-10 0,0 0 8 0,0 0-8 16,0 0 11-16,-3 7-3 16,3 1-8-16,0 3 12 0,3-6 8 0,-3 3 0 0,-3 5 1 0,3-2 0 15,3 0 7-15,0 2 0 0,0 0 1 0,0 3 0 16,0-3-7-16,0 3-2 0,0 0 0 15,-3 0 0-15,3 2 0 0,0-2 0 16,0 3 0-16,0 5 0 0,-6-6-20 0,3 6 9 0,3 0-9 0,-3 2 0 16,6 6 10-16,-3 0-10 0,3 2 8 0,-3 0-8 15,0 3 0-15,-1 3 0 0,-2 5 0 0,3 0 0 16,0 3 0-16,0 2 0 0,0 3 0 0,0-3 0 16,0 3 0-16,-3 0 0 0,3-8 0 0,-3 3 0 15,6-1 0-15,-6 1 0 0,3-1 0 0,-3-2 0 16,6-5 0-16,-3-3 0 0,-3 0 0 0,3-5 0 15,-3 0 0-15,3-6 0 0,-3-2 0 0,0 0 0 16,0-6 8-16,-3-2-8 0,3 0 0 0,0-3 8 16,-3-2-8-16,0-1 0 0,-3 1 0 0,3-6 0 15,0 3-32 1,-3 0-9-16,-3-2-2 0,6-4 0 0,3-2-97 0,-8 0-19 16,-10-8-4-16,9-2-1 0</inkml:trace>
  <inkml:trace contextRef="#ctx0" brushRef="#br0" timeOffset="159577.1757">20808 3405 633 0,'-9'-8'56'0,"9"8"-44"0,0 0-12 0,-3-2 0 15,0-1 137-15,3-5 26 0,0 3 5 0,0-1 0 16,-3 4-72-16,3-3-16 0,3-1-2 0,0 1-1 15,-3 5-25-15,0 0-6 0,3-3-1 0,3-5 0 16,-3 3-13-16,3 5-2 0,-6 0-1 0,6-5 0 16,6-1-17-16,0 4-3 0,-9-3-1 0,6 5 0 15,6-6-8-15,-1 4 0 0,1 2 0 0,0 0 8 16,3 0-8-16,-3 0 0 0,3 2 0 0,0 4-11 0,-3-6 11 0,2 5-8 16,1-5 8-16,3 2-8 0,-3 4 8 0,3-6 0 15,-3 0 0-15,2 0 0 0,1 5 0 0,0-5 0 16,0 0 0-16,0 0 0 0,3 0 0 15,-7 3 0-15,-5-1 0 0,0-2 0 0,0 0 0 0,3 3 0 16,-3 2 0-16,-3-5 0 0,3 0 13 16,0 3-1-16,-3 0-1 0,-3-3 0 0,0 8 1 0,3-8 0 15,-4 0 0-15,-5 0 0 0,6 5-12 0,0 3 8 16,-3-3-8-16,0 3 8 0,0-5-8 16,0 7 0-16,-3-5 0 0,0 3-11 0,0 0 11 0,0 3 0 15,3-6-9-15,0 3 9 0,0 5-9 0,-3-7 9 0,0 7-12 16,3-2 12-16,-3 4-12 0,3-1 4 15,0-1 8-15,0 5-13 0,0 4 1 0,3-1 1 0,-3 5 0 16,3 6 0-16,0 5 11 0,0 3 0 16,0 5 0-16,0 2 0 15,0 4-24-15,3 7-10 0,-3 3-2 0,0 10 0 0,0 0 14 0,-1 4 2 0,1 1 1 16,-3 1 0 0,0 8-26-16,0-3-6 0,0 0-1 0,-3-8 0 0,3 3 26 0,-3-14 5 0,0 3 1 0,0-10 0 15,0-1 20-15,-3-15 15 0,3-3-3 0,-3-3 0 16,3-12 56-16,0-4 10 0,-3-2 2 0,3-5 1 15,0-6-6-15,-3 3-2 0,0-3 0 0,-3-5 0 16,3 3-33-16,-5-3-8 0,-4-3 0 0,0-2-1 16,-3-1-31-16,0-1 0 0,-3-1 0 0,-3 0 0 0,0-6 0 0,-2 4 0 15,-1-1 0-15,3-2-10 16,-6 2-4-16,0-2-1 0,1 3 0 0,2-4 0 16,-3 4 1-16,6-1 0 0,-3 6 0 0,7-8 0 0,-4 5 14 15,3 3-9-15,3-3 9 0,0 5-8 16,3 0 8-16,3 3 0 0,0-5 8 0,3 2-8 15,0 3-17-15,3 0-8 0,3 0-2 0</inkml:trace>
  <inkml:trace contextRef="#ctx0" brushRef="#br0" timeOffset="160495.3286">21147 5268 806 0,'0'0'72'0,"0"0"-58"0,0 0-14 0,0 0 0 0,0 0 111 0,0 0 19 16,0 0 4-16,0 0 1 0,0 0-59 0,0 0-12 15,0 0-3-15,3 3 0 0,-3-3-9 0,6 7-3 16,-3 1 0-16,3 3 0 0,-3-6-20 0,0 8-4 15,3-2-1-15,-3 2 0 0,0 3-8 0,3 3-1 16,0 2-1-16,-3 0 0 0,3 5-1 0,0 4 0 16,3 4 0-16,-3 0 0 0,0 9-13 0,0 2 0 15,3 5 0-15,-3 8 0 0,2 6 0 0,-5 7 0 16,-3 6 0-16,3 5 0 0,0 10 0 0,0 6 0 16,-3 8 0-16,0 5 0 0,0 6 0 0,0 2 0 0,-3 3-11 15,0-1 11 1,0-2-30-16,3-5 2 0,-3-5 0 15,0-9 0-15,6-7 3 0,-3-6 1 0,0-5 0 0,0-8 0 0,0-8 24 0,3-8 19 0,0-5-3 0,-6-8-1 16,0-5 17-16,0-8 4 16,3-6 1-16,-2-5 0 0,-4-5-8 0,3-5-1 15,-3-3-1-15,0-11-591 0,-3-2-119 16</inkml:trace>
  <inkml:trace contextRef="#ctx0" brushRef="#br0" timeOffset="161275.6988">21067 3088 345 0,'0'0'31'0,"0"0"-31"0,0 0 0 0,0 0 0 16,0 0 149-16,3 5 24 0,-3-5 5 0,0 5 1 16,0-5-100-16,0 0-20 0,3 6-4 0,-3-6-1 15,0 0-8-15,6 8-2 0,-6-8 0 0,0 0 0 16,0 0-14-16,6 0-3 0,-6 0-1 0,0 0 0 16,0 0-12-16,0 0-2 0,0 0-1 0,0 0 0 15,0 0-11-15,0 0 8 0,0 0-8 0,3 0 8 0,-3 0 11 16,6-8 1-16,-6 2 1 0,3-2 0 15,-3 3 12-15,0-3 3 0,-3 3 0 0,3-6 0 16,-3 1 24-16,0-1 4 0,0-2 2 0,0-8 0 0,3 2-3 0,-3-7-1 16,3-6 0-16,-3-8 0 0,3-5-18 0,0-5-3 15,-3-3-1-15,0-5 0 0,0-3-14 0,3-10-3 16,-3-3-1-16,0-1 0 0,0 7-22 0,0-4 0 16,-3 1 0-16,3 5 8 0,-3-3-8 0,0 8 0 15,0 3 0-15,-3 5-8 0,3 8 8 0,0 0-12 16,1-3 12-16,2 11-12 0,0-2 12 0,0 7-12 15,-3 0 12-15,6 3-12 0,0 2 0 0,0 1 0 16,0 2 0-16,0 3 0 16,0 3-15-16,3-4-3 0,-3 4-1 0,3 5 0 15,-3-1-12-15,0 1-2 0,0 0-1 0,-3 8 0 16,0-3-8-16,3 2-2 0,0-2 0 0,-3 8 0 16,0-5-5-16,0 5-2 0,-3 0 0 0,6 0-677 0</inkml:trace>
  <inkml:trace contextRef="#ctx0" brushRef="#br0" timeOffset="162051.1081">20728 8147 633 0,'0'0'28'0,"-6"0"6"0,-3 0-34 0,0-3 0 16,0 0 0-16,3 3 0 0,0 0 217 0,0-2 37 16,0 2 7-16,6 0 2 0,-3-3-171 0,3 3-33 15,0 0-7-15,0 0-2 0,0-5-35 0,0 5-7 16,3-6-8-16,3 1 11 0,0 0-11 0,6-1 0 16,3 1-12-16,-3 0 12 0,3 0 0 0,5-1 0 15,7 1 0-15,3 2 12 0,0-2 14 0,2 5 3 16,4-3 1-16,0 1 0 0,6 2 18 0,-4 2 4 15,7-2 1-15,0 3 0 0,2-3-16 0,4 0-3 16,2 0-1-16,-2-3 0 0,3 3-21 0,-4 0-12 16,-2 0 12-16,-4-2-12 0,1-1 8 0,-3 3-8 15,-4-2 0-15,-2-1 0 0,0 0 0 0,-6 1 0 16,-4-1-12-16,1 3 3 0,-3-3-4 0,-6 3-1 0,0 0 0 16,-3-2 0-1,0 2-33-15,-7-3-6 0,-2 0-2 0,-6 3 0 16,0 0-128-16,0 0-25 0,0 0-6 0,0 0-1 0</inkml:trace>
  <inkml:trace contextRef="#ctx0" brushRef="#br0" timeOffset="162399.1678">20859 8149 1497 0,'0'16'66'0,"-3"-8"14"0,-6 0-64 0,6 3-16 16,0 2 0-16,-3 0 0 0,-3 0 36 0,3 3 3 0,0 0 1 15,0 2 0-15,0 1-24 0,-3 0-4 0,0-1 0 0,0 1-1 32,3-1-31-32,-3-2-7 0,0 0-1 0,1 0-453 0,2 0-91 0</inkml:trace>
  <inkml:trace contextRef="#ctx0" brushRef="#br0" timeOffset="162629.5657">21186 8022 172 0,'-3'19'16'0,"3"-9"-16"0,-3 1 0 0,0 5 0 15,0 0 391-15,0 2 75 0,0 3 15 0,0 3 3 16,-3-3-375-16,3 6-75 0,-3-6-15 0,3 3-3 0,-3 0-16 16,0-1-8-16,-2 1 8 0,-1-3-13 15,3 0-151-15,0 3-31 0,-15 16-5 0,6-8-2 0</inkml:trace>
  <inkml:trace contextRef="#ctx0" brushRef="#br0" timeOffset="162807.0853">21493 8043 1623 0,'0'0'36'0,"0"0"7"0,0 0 1 0,0 0 2 0,3 8-37 0,3-2-9 0,-3 2 0 0,-3 2 0 16,0-2 45-16,0 3 7 0,0 2 2 0,-3 3 0 16,0 2-36-16,-3 3-7 15,0-2-2-15,0 2 0 0,-3 0-20 0,0 0-4 0,0 1-1 0,0-1-522 16,0-3-105-16</inkml:trace>
  <inkml:trace contextRef="#ctx0" brushRef="#br0" timeOffset="162999.6151">21755 8067 1609 0,'-6'8'71'0,"6"-8"15"15,6 8-69-15,0 3-17 0,-6-3 0 0,-3 2 0 16,6 3 64-16,-6 1 10 0,0-1 2 0,-3 0 0 0,0 6-31 0,0-1-5 16,-3 1-2-16,3-1 0 31,-3 3-65-31,0-2-13 0,0 2-2 0,3-2-530 0,-6-1-107 0</inkml:trace>
  <inkml:trace contextRef="#ctx0" brushRef="#br0" timeOffset="165822.0487">21561 4318 403 0,'0'0'17'0,"0"0"5"0,0 0-22 0,0 0 0 0,0 0 0 0,0 0 0 16,0 0 124-16,0 0 20 0,0 0 4 0,0 0 0 16,-3 0-80-16,3 0-17 0,-3-8-3 0,3 8-1 15,0 0-23-15,0-5-4 0,-3-3 0 0,3 8-1 16,0-5-19-16,0 5 0 0,0-6 8 0,0 6-8 15,0 0 0-15,0 0 0 0,0-8 0 0,0 8 0 16,0 0 0-16,0 0 10 0,0 0-10 0,0 0 8 16,0 0 20-16,0 0 3 0,-3-2 1 0,3 2 0 15,0 0 0-15,-6-3 0 0,6 3 0 0,0 0 0 16,0 0-4-16,0 0-1 0,0 0 0 0,0 0 0 16,0 0-14-16,-3 0-2 0,-3 0-1 0,6 0 0 15,0 0-10-15,0 0 0 0,0 0 0 0,0 0 0 0,0 0 0 0,0 0 0 16,0 0 0-16,0 0 0 0,0 0 8 0,0 0-8 15,0 0 12-15,0 0-4 0,6 0 6 0,-6 0 1 16,6-5 0-16,-6 5 0 0,9-3 3 0,-3 3 1 16,3 0 0-16,-3-3 0 0,0 1-8 0,3 2-2 15,-3 0 0-15,6 0 0 0,0-5-1 0,0 2-8 16,2 0 12-16,1 1-4 0,0 2 1 0,6 0 0 16,-3 0 0-16,0 0 0 0,3 0 0 0,2 0 0 15,-5 0 0-15,6 0 0 0,-3 0-9 0,0 0 10 0,-3 0-10 16,2 2 10-16,-2-2-10 0,0 0 0 15,-3 0 0-15,3-2 8 0,-3 2-8 0,0 0 0 0,0 0 0 16,-1 0 8-16,1-6-8 0,-3 6 0 16,0-2 9-16,-3 2-9 0,0 0 8 0,-3-3-8 15,-6 3 8-15,9 0-8 0,-9 0 0 0,0 0 9 16,0 0-9-16,0 0 0 0,0 0 12 0,0 0-4 0,0 0 0 0,9-3-8 16,-9 3 17-16,0 0-3 0,0 0-1 0,0 0 0 15,0 0 0-15,0 0 0 0,0 0 0 0,0 0 0 16,0 0-13-16,0 0-8 0,0 0 8 0,0 0-13 15,0 0 13-15,0 0 0 0,6 3 12 0,-6-3-12 16,0 0 8-16,0 0-8 0,0 0 0 0,0 0 0 16,0 0 0-16,0 0 0 0,0 0-15 0,6 5 5 15,-6-5 10-15,3 6 0 0,-3-1 0 0,0-5 0 16,3 8 0-16,-3-3 14 0,0 3-3 0,0 0-1 0,0 0-19 16,3 0-4-16,-3 5-1 0,0 0 0 0,0 3 14 0,0 3 0 15,0-1 0-15,0 3 0 16,-3 3 0-16,3 0-9 0,0 0 9 0,0 8 0 0,0-6-16 0,-3 6 1 15,0 2 1-15,3-2 0 0,0 2-4 16,3-2-1-16,-3 0 0 0,0-3 0 0,0 0 9 16,0-3 2-16,3 1 0 0,0 2 0 15,-3-5 8-15,3 2 8 0,-3 1-8 0,3 2 11 0,0-3-11 0,0 1 0 16,-3 2 0-16,0 0-11 0,3-3 11 0,-1 1 8 16,-2-3-8-16,3 5 11 0,-3-8-11 0,0 0 0 15,0 0 0-15,3-2 0 0,-3-1 0 0,0-2 0 16,0 5 0-16,0-10 0 15,0 2-17-15,-3-2-9 0,3-1-2 0,0-2-766 0</inkml:trace>
  <inkml:trace contextRef="#ctx0" brushRef="#br0" timeOffset="166516.1838">21576 5450 1458 0,'0'0'64'0,"0"0"14"0,0 0-62 0,0 0-16 0,0 0 0 0,0 0 0 16,0 0 72-16,0 0 11 0,0 0 2 0,-3 3 1 16,0 5-53-16,3-3-10 0,0 3-3 0,0 3 0 0,0-1-20 0,3 4 0 15,-3-4 0-15,3 6-8 0,0 0-10 0,0 0-2 16,0 2 0-16,-3 1 0 0,3-1 5 0,0 1 1 15,-3-1 0-15,3 4 0 0,-3-1-2 0,0 0-1 16,0 0 0-16,0 0 0 0,3 0-6 0,-3-5-1 16,6 0 0-16,-6 0 0 15,3-3-12-15,0-5-2 0,0 3-1 16,-3-6 0-16,0-5 12 0,0 0 3 0,0 0 0 0,0 0-381 16,0 0-76-16</inkml:trace>
  <inkml:trace contextRef="#ctx0" brushRef="#br0" timeOffset="167283.0102">21570 5461 1152 0,'0'0'51'0,"0"0"10"0,0 0-49 0,0 0-12 0,0 0 0 0,6-3 0 15,-6 3 94-15,6-2 16 0,3-1 3 0,-3 3 1 16,-6 0-42-16,6 3-9 0,3-6-2 0,0 3 0 15,0 0-21-15,2 0-4 0,-2 0 0 0,3 0-1 16,0-3-11-16,6 3-3 0,0 0 0 0,0-2 0 16,6-1-1-16,-4 3 0 0,4-8 0 0,0 6 0 15,3-4-20-15,-3 4 0 0,5-1 0 0,-2 0 0 16,0-5 0-16,3 6 8 0,-3-1-8 0,2-5 0 16,4 6 0-16,-3-1 0 0,6 3 0 0,-7-8 0 15,4 5 0-15,-6 3 0 0,0-2 0 0,-1 2 0 0,1 0 0 16,0 0 12-16,-3 0-2 0,0 0-1 0,-4 0 10 0,4 0 1 15,-3 0 1-15,3 0 0 0,-6 2-5 16,3 1-2-16,-1-3 0 0,1 0 0 0,0 0-14 0,0 0 0 16,-3-3 8-16,-3 3-8 0,-3 3 0 0,2-3 0 15,4 0 8-15,-3 0-8 0,-3 3 0 16,0-3 11-16,0 5-11 0,-3-5 10 0,3 0-10 0,-3 0 0 16,-3 0 0-16,0 0 0 0,3 0 0 0,-3 3 0 15,-6-3 0-15,0 0 0 0,0 0 12 0,5 2-4 16,-5-2 0-16,0 0 0 0,0 0-8 0,0 0 0 15,6 3-12-15,-6-3 12 0,0 0 0 0,0 0 0 16,6 5 9-16,-6 0-1 0,0 3-8 0,3-2 0 16,-3-1 0-16,0 3 8 0,0 2-8 0,0-2 0 15,0 6 0-15,0-1 0 0,0 3 0 0,0 2 0 16,-3 1 0-16,3 2-8 0,0 0 8 0,0 3 0 0,-3-3 0 0,0 3 0 16,3 0 0-16,0-3-13 0,-3 3 3 0,0-3 1 15,3 0-1-15,-3 0 0 0,1-2 0 0,2-3 0 16,-3-3 18-16,3 3 3 0,-3-3 1 0,-3-3 0 15,3 6-12-15,0-8 0 0,-3 3 0 0,0-3 0 16,0 0 8-16,0-3 0 0,0-2 0 0,0 2 0 16,-3-2 0-16,0-1-8 0,3 1 12 0,-3 0-4 15,-3 2-8-15,0-5 0 0,0 2 0 0,-2 1 0 16,-1 0 0-16,-3-1 0 0,0-2 0 0,-3 0 0 16,0 0-8-16,0-2 8 0,1 2 0 0,-7-3 0 15,0 0 0-15,-3 1-11 0,-2-3 11 0,-1 2-8 16,0-2 8-16,-3 2 0 0,1-2 8 0,-4-1-8 0,0-2 17 15,4 3-1-15,2 0 0 0,-3 0 0 0,9 5 11 16,-2-8 1-16,2 8 1 0,3-3 0 16,3 3 3-16,-3 0 1 0,3 0 0 0,1 3 0 15,2-1-19-15,0 4-4 0,0-1-1 0,6-2 0 16,0 2-9-16,3 0-17 0,0-2 4 0,0-1 1 16,0 1-34-16,7 0-6 0,2-3-2 0,-6-3-674 15,0 3-136-15</inkml:trace>
  <inkml:trace contextRef="#ctx0" brushRef="#br0" timeOffset="168213.0688">22826 5654 172 0,'0'0'8'0,"0"0"1"0,-3 5-9 0,3-5 0 0,0 0 0 0,0 0 0 16,0 0 187-16,0 0 35 0,-3 3 7 0,3-3 2 16,0 0-147-16,0 0-28 0,0 0-7 0,0 0-1 0,0 0-28 15,0 0-7-15,0 0-1 0,6 0 0 0,0-3-12 0,3 3 0 16,0-5 0-16,0 5 0 0,0-2 0 0,0-1 0 15,3 0 0-15,-3 3 0 0,5-2 28 0,-2-1 4 16,3 0 0-16,-3 3 0 0,6-2-12 0,-3 2-1 16,3 0-1-16,6-3 0 0,-1 3 15 0,1 3 3 15,0-3 1-15,3 2 0 0,3 1 3 16,-4-3 1-16,4 0 0 0,3 3 0 0,0-1 3 0,-1 4 0 16,1-4 0-16,3 1 0 0,0-3-12 0,-1 2-1 15,7 1-1-15,0 0 0 0,-1-1 3 0,4 1 1 16,-3 0 0-16,-1-3 0 0,1 0-22 0,-3 0-12 15,2 0 12-15,4 0-12 0,0-3 10 0,5 3-10 16,-2 0 8-16,-1 0-8 0,-2 0 10 0,0 0-10 16,2 3 12-16,-2-3-12 0,0 2 21 0,2 1-2 0,-2 0-1 15,3-1 0-15,2-2-3 0,-2 6-1 0,-1-6 0 16,-2 2 0-16,-3 1 0 0,2-3 0 16,-2 2 0-16,0 4 0 0,-1-6-6 0,-2 0 0 15,3 0-8-15,-1 2 12 0,-5 1-12 0,0-3 0 0,0-3 0 16,-7 3 0-16,-5-2 0 0,0 2-13 0,-3 0 1 15,-6-8 0 1,-6 5-124-16,0 1-24 0,-3 2-4 0,-6 0-2 0</inkml:trace>
  <inkml:trace contextRef="#ctx0" brushRef="#br0" timeOffset="169239.5268">21534 5752 518 0,'0'0'23'0,"0"0"5"0,0 0-28 0,0 0 0 16,0 0 0-16,0 0 0 0,0 0 198 0,0 0 34 15,0 0 8-15,0 0 0 0,0 0-176 0,0 0-35 16,0 0-7-16,0 0-2 0,0 0-20 0,0 0 0 16,0 0-10-16,-3-5 10 0,-3-1-20 0,6 6 4 15,0 0 0-15,-6-2 0 0,0-1 3 0,6 3 1 0,-3-2 0 16,-2-1 0-16,-1 0 12 0,0 3 10 0,0 3-2 0,0-3 0 16,0 0 10-16,0 0 2 0,-6 3 0 0,3-3 0 15,0 2 11-15,0-2 2 0,-3 3 1 0,0-1 0 16,-3-2 3-16,4 3 1 0,-4-3 0 0,0 3 0 15,-3-3 6-15,0 0 0 0,3 0 1 16,-6 2 0-16,0-2-15 0,1 0-3 16,-1 3-1-16,0-3 0 0,-3 0-12 0,0 0-2 0,-2-3-1 0,2 3 0 15,-3 3-1-15,-3 0 0 0,-3-3 0 0,4 2 0 16,-4-2-10-16,-3 3 0 0,-2 0-10 0,-1-1 10 16,0-2 0-16,0 6 0 0,-2-4 11 0,-1 1-3 15,0 0 10-15,1-3 2 0,-1 2 1 0,-6 3 0 16,-2-5-2-16,2 0-1 0,1-5 0 0,-1 3 0 15,0-4 5-15,-2 4 1 0,-1-4 0 0,-5 1 0 0,-1 0-8 16,-2-3-2-16,5 2 0 0,-3-1 0 0,1 1-14 16,-4 4 8-16,-5-6-8 0,2 5 0 0,1-2 8 15,-4 2-8-15,1 0 0 0,2 1 0 0,-5 2 17 16,-4 0-2-16,1 0-1 0,0 2 0 16,-1 1-14-16,4 5 0 0,2-3 0 0,1 3 0 0,2 0 0 15,-2 0 0-15,-1 3 0 0,4-1 0 0,-1-2 8 0,7 5 8 16,-1-5 1-16,-2 3 1 0,-1 0-5 15,3-1-1-15,1 1 0 0,-1-1 0 0,4 1-12 0,2-1 11 16,4-2-11-16,-7 3 10 0,0 0-10 0,1-3 12 16,8 2-12-16,-5-2 12 15,-1 0-64-15,3 0-13 0,1 2-3 0</inkml:trace>
  <inkml:trace contextRef="#ctx0" brushRef="#br0" timeOffset="176607.0953">20701 7086 345 0,'0'0'31'0,"0"0"-31"0,0 0 0 0,0 0 0 16,0 0 196-16,0 0 32 0,0 0 8 0,0 0 0 15,0 0-120-15,0 0-25 0,0 0-5 0,3 2-1 16,-3-2-24-16,6 8-5 0,3-5 0 0,-6-1-1 16,-3-2-23-16,9 0-5 0,-9 0-1 0,6 0 0 15,3-2-26-15,-4 2 0 0,-5 0 0 0,6-3 0 16,3 3 0-16,0 0 16 0,-3-3-2 0,3 1-1 15,-3-1 11-15,3 3 1 0,-3-2 1 0,0-1 0 16,-6 3-2-16,9-3-1 0,0-2 0 0,0 5 0 16,0-3-2-16,-3 1 0 0,3-1 0 0,-1 0 0 15,1 1-5-15,0-1 0 0,-3-2-1 0,3 2 0 16,0 1 1-16,3-1 1 0,0-2 0 0,-3-1 0 0,0 1-5 16,0 0 0-16,0-3-1 0,0 0 0 15,0 0-11-15,-1-3 12 0,1 3-12 0,-3 0 12 16,0 3-12-16,0 0 0 0,0-3 0 0,0 3 0 0,-6-1 0 0,0 6 0 15,0 0 0-15,0 0 0 0,0 0 0 0,0 0 0 16,0 0 0-16,0 0 0 0,0 0 0 0,0 0 0 16,0 0 0-16,0 0 0 0,0 11 0 0,3 2 12 15,-3 0-12-15,0 1 12 0,0 1-12 0,0-1 10 16,-3-1-10-16,3 3 10 0,0 0-10 0,-3 0 0 16,0-1 0-16,0 1 8 0,3 3-8 0,-3-1 0 0,0-2 0 15,0 0 0-15,0 5 0 0,0-5 0 16,0 0 0-16,0 3 0 0,-3-4 8 0,3 4-8 15,3-6 0-15,0 0 8 0,0 1-8 0,0-1 0 16,0-3 0-16,0-2 0 0,0 0-19 0,3 0 4 16,-3-8 1-16,0 0-662 0,0 0-133 15</inkml:trace>
  <inkml:trace contextRef="#ctx0" brushRef="#br0" timeOffset="178492.1391">22386 3953 403 0,'0'0'36'15,"0"0"-36"-15,0 0 0 0,0 0 0 0,0 0 128 0,0 0 18 16,-6 3 4-16,6-3 1 0,-3 2-57 0,3-2-11 16,0 0-3-16,-6 0 0 0,3 0-41 0,3 0-9 15,-6 3-2-15,6-3 0 0,0 0-28 0,0 0 0 0,-6 0 0 16,6 0 0-16,0 0 12 0,-3 0-3 0,-3 0-1 0,6 0 0 15,0 0 16-15,-6 0 4 16,6 0 0-16,0 0 0 0,-3 0 0 0,3 0 0 0,0 0 0 0,0 0 0 16,0 0-13-16,0 0-3 0,-3-5 0 0,3 5 0 15,-3-3 3-15,3 3 0 0,0 0 0 0,3-8 0 16,-3 3 11-16,3-3 2 0,-3 8 1 0,6-6 0 16,-3-2-1-16,6 3-1 0,0 0 0 0,0 2 0 15,0-2-11-15,0 5-3 0,-1-5 0 0,1 5 0 16,3-6-13-16,-3 6 9 0,0 0-9 0,3 0 8 15,0 6-8-15,-3-6 0 0,3 5 0 0,0 0 0 16,0 3 0-16,0-5 0 0,-4 2 0 0,1 3 0 16,-3 3 0-16,0-6 0 0,0 6 0 0,-3-1 0 15,0 3 0-15,0-5 0 0,-3 3 0 0,0 2 0 16,0-5 0-16,-3 5 0 0,-3 6 11 0,0-6-11 16,0 0 24-16,0 3 0 0,-3 3-1 0,-2-3 0 15,2 5-23-15,-3-5-13 0,0-1 1 0,0 4 1 0,0-6 21 16,0 0 4-16,0 1 1 0,3-4 0 15,0 1 1-15,0 2 1 0,0-8 0 0,4 3 0 16,-4 0-1-16,6 3 0 0,-3-9 0 0,3 9 0 0,0-11-4 16,0 5-2-16,0 3 0 0,3-8 0 15,0 3-10-15,0-3 12 0,0 0-12 0,3 5 12 16,3 0 0-16,-3 1 0 0,3-4 0 0,3 4 0 0,-1-4 4 0,4 1 0 16,3-3 1-16,0 0 0 0,0 3 12 0,0-3 3 15,3-3 0-15,0 3 0 0,2 0 0 0,-2-3 1 16,3 1 0-16,-3 2 0 0,0 0-17 0,-3 0-3 15,0 0-1-15,-3-6 0 0,-4 6-12 0,1 6 8 16,0-6-8-16,-3 0 0 0,-6 0 0 0,0 0-18 0,0 0 2 16,0 0 1-1,0 0-98-15,0 0-20 0,0 0-4 0,0 0-536 0,-3 2-107 0</inkml:trace>
  <inkml:trace contextRef="#ctx0" brushRef="#br0" timeOffset="185942.2192">23752 5186 115 0,'0'0'10'0,"0"0"-10"0,0 0 0 0,0 0 0 15,3-8 348-15,-3 0 67 0,0 3 13 0,3-3 4 16,0 2-296-16,0 1-58 0,-3 0-12 0,3-3-2 16,0 3-19-16,0-3-3 0,-3 2-1 0,3-2 0 0,0 3-14 0,0-8-3 15,0 2-1-15,3-2 0 0,-1 3-13 0,4-1-2 16,0-2-8-16,3 0 12 0,3-1-23 0,0 4-5 16,6-1 0-16,0 3-1 15,3 0-9-15,2 3-2 0,1 0 0 0,0 2 0 16,-3 0 0-16,-3 1 0 0,2 2 0 0,-2 2 0 15,-3-2 8-15,3 3 2 0,-6 0 0 0,0 2 0 0,-3 0 18 0,-4 3 0 16,-2 0 0-16,-3 0 0 0,0 0 16 0,0 3 9 16,-6-1 3-16,0 1 0 0,-6 2 32 15,4-2 8-15,-7-1 0 0,0 1 1 0,-3 2-10 16,0 0-3-16,3 0 0 0,-3-5 0 0,0 0-22 0,3 3-5 16,-3-1-1-16,1-2 0 0,5 3-28 0,0-3 0 0,3 0 0 15,0 0 0 1,3 2-20-16,3 1-6 0,3 0-2 0,3 2 0 15,0 0-25-15,3 0-6 0,3 0-1 0,2 1 0 16,1-4-13-16,0 1-3 0,0-1-1 0,0-4 0 0,-3 4 43 0,3-2 9 0,0-2 1 0,-6 1 1 16,0-1 23-16,-4-1 0 0,1-2 0 0,-3 5 0 15,3-6 63-15,-6-2 10 0,-3 11 3 0,-3-8 0 16,-3 7 4-16,-2-5 0 0,-7 9 1 0,0-4 0 16,3 1-12-16,-3-1-2 0,-3 1-1 0,-3 0 0 15,-2-6-22-15,-1 3-4 0,-3-3 0 0,3 3-1 16,-2-8-82-16,-1-5-16 0,0-1-3 15,3-2-1-15</inkml:trace>
  <inkml:trace contextRef="#ctx0" brushRef="#br0" timeOffset="235616.6424">21644 13687 1670 0,'0'0'74'0,"0"0"15"0,-8 5-71 0,2-5-18 0,6 0 0 0,0 0 0 16,0 0 148-16,0 0 27 0,-3-2 5 0,6-6 0 16,3-3-147-16,-1 0-33 0,7-2 0 0,0-3 0 15,9-2-9-15,0-1 1 0,3-2 0 0,3 3 0 16,2-4 8-16,-2 1 0 0,3 3 0 0,-3 2 0 15,-4 3-8-15,4-1 0 0,0 4 0 0,-6 5 0 16,0-1-8-16,0 6-2 0,-4 6 0 0,1-1 0 16,-6 5 1-16,0 4 0 0,0-1 0 0,-3 5 0 15,-6 4 17-15,0 1-12 0,-3 4 12 0,-6 2-10 0,3 0 10 16,-6-2 0-16,0 2 10 0,-3 0-10 16,-3-3 28-16,3 3-1 0,-2 0 0 0,-1-2 0 15,0-1 14-15,-3 3 3 0,3-2 1 0,0-3 0 0,0-1-1 0,3-1 0 16,3-4 0-16,0 1 0 0,4-6-23 0,-1 0-5 15,3-5 0-15,3 3-1 0,6-3-29 0,2 0-6 16,4-3 0-16,3 0-1 16,6-2-27-16,3-1-6 0,6-2-1 0,2 0 0 15,7 3-5-15,3-3-2 0,-4 0 0 0,7-3-908 0</inkml:trace>
  <inkml:trace contextRef="#ctx0" brushRef="#br0" timeOffset="236616.0707">22871 13314 2138 0,'0'0'47'0,"0"0"9"0,0 0 3 0,0 0 1 0,0 0-48 0,0 0-12 15,0 0 0-15,3 5 0 0,3 3 20 0,-3 3 0 16,0-1 1-16,0 6 0 0,3 3-21 0,-3 4-18 16,0 4 3-16,0 7 1 15,2 3-22-15,-2 6-5 0,3-4-1 0,-3 6 0 0,3 0 22 0,-3 3 4 16,0-3 0-16,3 5 1 0,-3-2 7 0,3-1 8 16,-3-2-13-16,0-5 5 0,3-5 16 0,-6-4 3 15,3-4 1-15,0-3 0 0,-3-3 3 0,3-3 1 16,-3 1 0-16,0-9 0 0,0 1 3 0,0-6 1 0,0-5 0 0,0 0 0 15,0 0-20-15,-6 0 0 0,0-5-13 0,0-3 5 16,-3 0 8-16,0-3-13 0,0-2 5 0,0 3 8 16,-2-4 0-16,2 1 20 0,-3 0-3 0,0 0 0 15,0-1 18-15,0-1 3 0,-3 1 1 0,3 1 0 16,-3 0 1-16,3 2 0 0,-2 3 0 0,2-2 0 16,0 5-13-16,0-1-3 0,0 1 0 0,3 2 0 15,3 1-14-15,0 2-10 0,3-3 12 0,-3 6-12 16,0-1 0-16,0 4 0 0,3 2 0 0,3 2-12 15,-3 3-9-15,3 6-2 0,3-3 0 0,0 2 0 16,0 3 23-16,3-2 0 0,0 2 0 0,0-2 0 16,0-1 0-16,3 1 18 0,6-1-2 0,-3-2 0 0,6 0 0 15,-4 0 0-15,4-3 0 0,0-2 0 16,0-1-16-16,0-4 0 0,0 1 0 0,0-4 0 16,-1 0 0-16,4-3-9 0,-3-3 1 0,-3-2 0 15,3 0-24-15,0-3-5 0,-6 0-1 0,3-3 0 16,-4 0 2-16,1-2 0 0,0 3 0 0,-3-4 0 0,-3 1 10 0,0 0 2 15,3 0 1-15,-3 0 0 0,0 2 13 0,-3 0 10 16,3-2-13-16,-3 3 5 0,-3-1 8 0,3 3 16 16,0 0-4-16,0 0-1 0,-3 3 11 0,0 5 2 15,0 0 1-15,0 0 0 0,0 0 11 0,0 0 3 16,0 0 0-16,0 0 0 0,0-5-9 0,0 5-2 16,0 0 0-16,0 0 0 0,0 0-20 0,0 0-8 0,0 0 0 15,0 0 0-15,3 10 0 0,3 1-16 0,-3 2 1 16,-3 0 1-16,3 0-9 0,0 1-1 0,-3 2-1 15,3-3 0-15,-3-3 1 0,6 1 1 16,3-1 0-16,-4 1 0 0,1-3 8 0,3-3 2 0,3 1 0 16,0-4 0-16,-3 1 13 0,0-3 0 0,0 0 9 15,3-5-9-15,-3 2 19 0,0-2-3 0,-3-3 0 16,3 0 0-16,0-3-5 0,-4 1-2 0,1-1 0 0,-3-2 0 16,3 0 2-16,-3-1 0 0,-3 1 0 0,3 0 0 15,-3 2-11-15,-3-2 0 0,0 0 0 0,0 0 0 16,0 2 9-16,-3 3-9 0,1-2 10 0,-1-1-10 15,0 3 27-15,0 0-1 0,0 3 0 0,-3-1 0 16,0 1-26-16,-3 3 0 0,0-1 0 0,0 0 0 16,-3 1-32-16,3 2-8 0,0 0-1 15,3 0-1-15,-2-3-163 0,-1 6-33 0</inkml:trace>
  <inkml:trace contextRef="#ctx0" brushRef="#br0" timeOffset="237487.9663">23538 13824 115 0,'0'0'10'0,"0"0"-10"16,0 0 0-16,0 0 0 0,8 0 177 0,-2-2 34 15,-6 2 6-15,6-3 2 0,3-2-183 0,0 2-36 16,-3-2-9-16,3-3-1 0,-3 3-7 0,0-3-2 16,0 0 0-16,0 0 0 0,-3 3-1 0,0-3 0 15,3 2 0-15,-6 1 0 0,0 0 38 0,0 5 7 16,0 0 2-16,0 0 0 0,0 0 92 0,0 0 18 16,-3-5 4-16,3-1 1 0,3 4-16 0,0-4-3 0,-3 1-1 0,0-3 0 15,0-3-31-15,3-2-7 0,3 0 0 0,-3-3-1 16,3-5-40-16,0 0-8 15,0-6-2-15,-3 1 0 0,3-1-12 0,-1-2-2 0,1 3-1 16,0 2 0 0,-3 3-41-16,0 0-8 0,3 2-1 0,-3 3-1 15,-3 3 1-15,0 3 0 0,3 2 0 0,-3 2 0 16,0 6 4-16,-6 0 0 0,0 3 1 0,-3 2 0 0,0 6 27 0,-2 5 0 0,-1 2 0 0,0 3 0 16,0 3 18-16,0 0 2 0,-3 5 1 0,0 0 0 15,0 0 19-15,3 3 4 0,3-3 1 0,1 3 0 16,-1 0-12-16,3 2-2 0,6 0-1 0,0 1 0 15,0 5-19-15,6-1-11 0,0 6 12 0,-1-2-12 16,1 2 0-16,3 0 0 0,3-3 0 0,0 0 0 16,-3-2-10-16,0 2 1 0,0-2 0 0,0 0 0 0,-3-3 9 0,0-3 0 15,-3-2 0-15,-3 0 0 0,3-3 0 16,-6-6 9-16,-3 1-1 0,0-3-8 0,-3-2 36 16,-3-3 0-16,3 0 0 0,-6-6 0 0,-3-2-11 0,1-3-1 15,-1 1-1-15,-3-6 0 0,3 2-14 0,3-4-9 16,0-4 12-16,3 1-12 0,0 0 0 15,0-6 0-15,7 3 0 0,-1-2 0 0,0-6 0 0,3-3-9 16,0 1 9-16,6-3-12 16,3-8-35-16,3 0-7 0,-1-3-2 15,4 3 0-15,3 0-147 0,0-3-29 0</inkml:trace>
  <inkml:trace contextRef="#ctx0" brushRef="#br0" timeOffset="238718.3564">23377 14227 518 0,'0'0'23'0,"0"0"5"0,0 0-28 0,9 0 0 15,0-3 0-15,3-2 0 0,-1-1 221 0,7-4 39 16,3-1 8-16,9 1 2 0,3-4-174 0,8 4-34 15,7-1-7-15,9 3-2 0,2-2 11 0,10 4 3 16,5 1 0-16,3 0-606 16,4-3-121-16</inkml:trace>
  <inkml:trace contextRef="#ctx0" brushRef="#br0" timeOffset="242302.8189">13063 16952 1094 0,'21'0'97'0,"-9"-3"-77"0,3-2-20 0,5-3 0 16,4-3 124-16,3-2 22 16,0-3 4-16,3-2 1 0,-1-1-76 0,1-2-15 15,-3 0-4-15,0-3 0 0,-3 0-25 0,-7 6-6 16,1-1-1-16,-3 1 0 0,-3 2-16 0,-3 5-8 15,-3 3 8-15,0 0-8 0,-3 3 56 0,-3 5 7 16,0 0 1-16,-3 8 0 0,0 3 28 0,-3-1 7 16,0 6 1-16,-3 3 0 0,0 4-39 0,0 4-7 0,0 2-2 15,0 3 0-15,3 5-40 0,-3 2-12 0,4 1 0 0,2 5 8 16,-3 3-8-16,3 2 0 0,0-5-8 0,0-3 8 31,0-2-32-31,3-6 0 0,0-2-1 0,0-5 0 0,0-4-67 0,0-1-14 16,3-9-2-16,0-5-920 0</inkml:trace>
  <inkml:trace contextRef="#ctx0" brushRef="#br0" timeOffset="243667.837">14414 16341 2016 0,'-6'10'179'0,"0"-2"-143"0,1 0-36 0,-4 3 0 16,3-1 60-16,3 1 6 0,-6 2 1 0,3 0 0 31,0 3-101-31,0 3-20 0,0 2-4 0,0 5-1 0,0 3-36 16,3 9-7-16,0 9-2 0,0 1 0 0,0-1 67 0,0 6 13 0,3 6 2 0,0-4 1 16,0 3 45-16,0-2 8 0,3-3 3 0,0-8 0 15,0-6 39-15,-3-4 8 0,0-9 2 0,3-7 0 16,0-1-63-16,-3-4-12 0,3-7-9 0,-3-7 12 15,0 0-26-15,0 0-5 0,-3-5-1 0,0-5 0 32,3-1-5-32,-6-2-2 0,0-6 0 0,3 1 0 0,-6-3 27 0,0-1-10 15,0 9 10-15,0 0 0 0,-2 0 24 0,-1 0 11 0,0 2 2 0,-3 3 1 16,3 0 41-16,-3 3 8 0,0-1 1 0,0 4 1 0,0-1-23 0,1 3-5 16,-4-2-1-16,3 4 0 0,0 3-38 0,0-2-8 15,0 2-2-15,3 1 0 0,3 2-12 16,0 2-8-16,0 3 8 0,3-2-13 0,3 2-2 0,1-2 0 15,2 2 0-15,0 0 0 0,5 3 15 0,1-3-9 16,3 1 9-16,3-4-8 0,0 1 8 0,3-1 0 16,3 1 0-16,3-6-8 0,0 1-4 0,2-6 0 15,4 0 0-15,0 0 0 0,0-6 12 0,3-2 0 16,-1-2-9-16,1-3 9 0,3-1 8 0,-3-4 7 16,-1 2 1-16,1-3 0 0,0 1-16 0,0-1 0 15,-4 1 0-15,-2 2 0 0,-6 0 0 0,0 0-12 16,-6 3 1-16,-3 2 0 0,0 1 11 0,-6 4 8 15,3-1-8-15,-3 1 11 0,-3 6 13 0,0 0 4 16,0 0 0-16,0 0 0 0,-6-2 10 0,0-1 2 16,3 6 1-16,-3-1 0 0,-3 1-23 0,0 0-5 0,0 4-1 0,0 1 0 15,0 6-12-15,3-1-16 0,0 3 3 0,0 2 1 32,6 3-23-32,3 1-4 0,0-4-1 0,3 6 0 0,6-3 23 0,-3 0 4 0,3-2 1 15,0-3 0-15,0-6 12 0,0 1-12 0,0-1 12 0,-1-4-12 16,1-1 12-16,0-2 0 0,3-1 0 0,-3-2 0 15,0-5 8-15,-3 0-8 0,3 2 0 0,-3-2 0 16,-3-3 12-16,0 0-4 0,0-3 0 0,0 1-8 16,-3-1 15-16,-1 1-4 0,-2 2-1 0,3-3 0 15,-3 3-10-15,-3-2 0 0,3-1 9 0,-2 0-9 0,-1-2 21 16,0 3 0-16,-6-1 0 0,3 3 0 16,0-3-21-16,0 1 8 0,-6 2-8 0,3-3 0 0,0 1 12 15,-3 2-1-15,3 3-1 0,-3-3 0 16,0-3-28-16,3 3-6 0,0 0 0 0,1 3-1 0,-1 0 17 15,3 2 8-15,3 0-8 0,0 1 8 0,0 2-12 0,3 0 2 16,0 0 1-16,0 0 0 0,0 0-5 0,0 0-1 16,9 0 0-16,0 2 0 0,3 4 7 0,-1-4 8 15,1-2-13-15,3 3 5 0,0-1 8 0,-3-2 0 16,3 0 0-16,0 0 0 0,0-2 0 0,0-1 0 16,2 3 0-16,-5-2 0 0,3-1 9 0,0 0-9 15,0 1 12-15,0-4-12 0,0-2 12 0,0 3-4 0,-1-3 0 16,4 0-8-16,-3-5 12 0,3 0-4 0,3-3 0 15,3 0-8-15,-3-5 12 0,2-3-12 0,-2 0 12 0,0-2-12 16,0-1 8-16,-3-4-8 0,-3-9 0 16,0 3 0-16,-4 0 0 0,1 0 8 0,-6 0-8 0,0 2 0 15,0 4 10-15,-6-1-10 0,-3 0 8 0,0 3-8 16,-3 0 13-16,0 2-2 0,0 6-1 0,-3 3 0 16,-2-1 12-16,2 3 2 0,-3 8 1 15,3 0 0-15,-3 0-11 0,0 6-2 0,3 4-1 16,-3 6 0-16,6 3-19 0,-3 8-4 0,3 2-1 0,3 10 0 31,3 6-33-31,0 6-6 0,3 7-2 0,3 8 0 16,0 3-21-16,3 8-4 0,-3-3-1 0,3 6 0 0,-3-4-17 0,3 1-4 0,-3 3-1 0,-3-4 0 15,3-4 102-15,-3-6 16 0,0-8 6 0,-6-2 1 16,0-6 65-16,0-5 14 0,-3-2 2 0,-3-6 1 0,-3 0-41 16,0-5-9-16,-3-8-2 0,0-1 0 0,-3-4-38 15,4-3-15-15,-1-5 11 0,0-1-11 0,-3-4 8 0,0-4-8 16,0-2 0-16,3 0 9 0,0-5-1 0,1 3-8 15,2-6 12-15,6 3-4 0,0-1 15 0,3-4 2 16,6 2 1-16,3-3 0 0,3 1-11 0,6-3-3 16,-1 0 0-16,7-1 0 0,3 1-12 0,3 0 11 15,3 3-11-15,-1-1 10 0,-2 1-10 0,0-1 0 16,0 6 0-16,-3 0 0 0,-1-3-12 0,-2 2-4 16,-3 4 0-16,-3-3-1 15,-3 2-108-15,-3 0-22 0,-6 1-4 0</inkml:trace>
  <inkml:trace contextRef="#ctx0" brushRef="#br0" timeOffset="244945.5263">3348 14055 1994 0,'0'0'88'0,"-9"5"19"0,9 0-86 16,-9 3-21-16,3 0 0 0,3 0 0 0,3 3 53 0,-3-3 7 16,3 0 0-16,0 2 1 0,3 1-45 0,0-1-8 15,0 4-8-15,3-4 9 0,3 1-9 0,-3-1 0 16,2-2 0-16,4 3 0 0,-6-3-16 0,9 0 4 16,-6 0 0-16,6 0 1 0,-3-3-4 0,6 3-1 15,-6-6 0-15,6 4 0 0,-1-4 16 0,4-2 0 16,-9-2 0-16,6-1-9 0,-9-2 17 0,6-3 4 15,0 0 1-15,-3 0 0 0,-1-3 1 0,1 1 0 0,-3-1 0 16,0-2 0-16,0 0 4 0,-9 0 1 0,0-1 0 0,0 1 0 16,-6 0 0-16,0 0 0 15,-3 2 0-15,0-2 0 0,0 0-19 0,1 2 10 0,-4 0-10 16,0 1 8-16,-9 2-8 0,0 0 0 0,3 3 0 16,-3 2 0-16,1-2 36 0,-1 2 3 0,0 3 0 15,0 3 0-15,3-3-39 0,3 5 0 16,-3 0 0-16,4 1 0 15,-1 4-34-15,6-2-11 0,0 3-3 0,6-1-1017 0</inkml:trace>
  <inkml:trace contextRef="#ctx0" brushRef="#br0" timeOffset="247241.0088">4011 13253 748 0,'0'0'67'0,"0"0"-54"0,0 0-13 0,-6 3 0 16,0-3 252-16,6 0 48 0,0 0 10 0,-3 2 2 15,-6 1-196-15,9-3-38 0,0 0-8 0,-5 5-2 16,2 1-42-16,0 1-9 0,-3-1-1 0,3 2-1 15,3 2-15-15,-6 3-13 0,3 6 2 0,0 2 1 16,3 6-6-16,0 2-2 0,0 8 0 0,-3 2 0 16,3 4 18-16,0 4-12 0,3 4 12 0,-3 2-10 15,3 2 10-15,0 1 0 0,3 5 0 16,3-3 0-16,-9-5 0 0,3-3 0 0,2-5 0 16,1-5 0-16,-6-6 17 0,6-7 6 0,-3-4 1 0,3-4 0 15,-6-3 1-15,0-3 1 0,3-5 0 0,0-3 0 16,-3-5-6-16,0 0 0 0,0 0-1 0,-3-10 0 15,0-1-19-15,3-2-11 0,-6 0 2 0,3-6 0 16,3 1-18-16,-6-1-3 16,0-2-1-16,-2 2 0 0,-1 1 14 0,3-1 2 0,-3 3 1 0,3 1 0 0,-6 1 14 0,3-2 0 15,3 3 0-15,-3 3 0 0,-3-4 16 0,3 4 0 16,0 2 0-16,3 0 0 0,-3 0 13 0,-2 3 3 16,2 2 0-16,-3-2 0 0,3 5-23 0,0 0-9 15,0 2 8-15,3 4-8 0,0 2 0 0,0 2 0 16,0 3 0-16,0 1 0 0,3 2-12 0,-3-1 1 15,3 4 1-15,3 2 0 0,0-2-3 0,3-4-1 16,-3 1 0-16,6 3 0 0,-6-3 14 0,6-3 0 0,-3 0 0 16,9 0 0-16,-9-2 10 0,3-3-2 0,6 3 0 15,-3-4 0-15,-3-1-8 0,9-1 12 16,-9-2-12-16,2 2 12 0,7-2-12 0,-9-1 0 0,9 1 0 16,-9-3 8-16,9 0-8 0,-6 0 0 0,0 0 9 15,3 0-9-15,-3 0 12 0,3-3-3 16,-3 3 0-16,-6-2 0 0,5 2-9 0,1 0 10 0,-9 0-10 0,3-3 10 15,-3 3-10-15,0 0 8 0,0 0-8 0,0 0 8 16,0 0-8-16,0 0 0 0,0 0 0 0,0 0 8 16,0 0-8-16,0 0 0 0,0 0 0 0,0 0 0 15,0 0 9-15,0 0-9 0,0 0 10 0,0 0-10 16,6-3 10-16,-6 3-10 0,0 0 10 0,0 0-10 16,0 0 0-16,0 0 8 0,0 0-8 0,0 0 0 0,0 0 0 0,0 0 0 15,0 0 8-15,0 0-8 0,0 0 0 16,0 0 0-16,0 0 0 0,0 0 0 15,0 0 8-15,0 0-8 0,0 0 0 0,0 0 0 0,0 0 0 0,0 0 8 16,0 0-8-16,0 0 0 0,0 0 0 0,0 0 0 16,0 0 0-16,0 0 0 0,0 0 0 15,0 0 0-15,0 0 0 0,0 0 0 0,0 0 0 16,0 0 0-16,0 0 0 0,0 0 0 0,6-2 0 0,-6 2 0 16,0 0 0-16,0 0 0 0,0 0 0 15,0 0 0-15,0 0 0 0,0 0 0 0,0 0 0 0,0 0 0 16,0 0 0-16,0 0 0 0,0 0 0 0,0 0 0 15,0 0 0-15,0 0 0 0,0 0 0 0,0 0 0 16,0 0 0-16,6-3 0 0,-6 3 0 0,0 0 0 16,0 0 0-16,0 0 0 0,0-3 0 0,0 3 0 15,0 0 0-15,3-5 0 0,3 2 0 0,-6 3 0 0,0-2 0 0,0 2 0 16,0 0 0-16,6-3-8 0,-6 3 8 0,3 0 0 16,-3 0 0-16,6-2-12 0,0-1 12 0,-6 3-10 15,0 0 10-15,0 0 0 0,0 0 0 0,3 0 0 16,-3 0 0-16,0 0 0 0,0 0 0 0,0 0 8 15,0 0 0-15,0 0 0 0,0 0 0 0,6-3 0 16,-6 3-8-16,0 0 0 0,0 0 0 0,0 0 0 16,0 0 0-16,0 0 0 0,0 0 0 0,0 0 0 15,0 0 0-15,0 0 0 0,0 0 0 0,0 0 0 16,0 0 0-16,0 0 8 0,0 0-8 16,0 0 0-16,0 0 0 0,0 0 0 0,6-2 0 0,-6 2 8 15,0 0-8-15,6-6 0 0,-3 4 0 0,3-4 0 16,0 4 0-16,-3-4 0 0,3 1 0 0,0 0-8 15,0 0 8-15,0-1 0 0,2 1 0 0,-8-3 0 16,9 3 0-16,-6-1 0 0,0 1 0 0,3 0 0 0,-3-6 0 16,3 3 0-16,-3 3 0 0,3-3 0 0,-6 0 0 0,6 0 0 15,0 0 0-15,-6 0 0 0,0 3 0 16,0-3 0-16,-6-2 0 0,6 2 0 0,0 2 0 0,-3 1 0 16,3-3 0-16,0 0 0 0,-3 3 0 0,3 0 0 15,0 5 0-15,0 0 0 0,0-6-10 0,0 6 10 16,0 0-12-16,0 0 12 0,0 0-9 0,0 0 9 15,0 0 0-15,0 0-9 0,0 0 9 0,-3 3 0 16,-3 2-9-16,6 1 9 0,-6-1 0 0,6 3 0 16,-3 0 0-16,0 2 0 0,6 1 0 0,-3-1-9 0,0 1 9 15,3 2 0-15,-3-2-8 16,6 2 8-16,-6 0 0 0,0-2 0 0,6-1 0 0,-3 1 0 16,3 0 0-16,3-3 0 0,-6 0 0 0,6-1 0 0,-3-1 12 15,3 2-3-15,0-6-9 0,3 1 8 16,-6 0-8-16,6-1 8 0,-1-2-8 0,-5 0 0 15,3 0 0-15,3-2 8 0,-3-1-8 0,6 0 0 0,-9 1 0 0,0-6 0 16,3 2 8-16,-3-1-8 0,-3 1 0 0,3-4 8 16,-3-1-8-16,-3 0 8 0,3 1-8 0,0-1 8 15,-6-2-8-15,3 0 0 0,-3 0 0 0,0 2 0 16,0 0 0-16,-3-2 0 0,0 0-8 0,0 2 8 16,0-2 0-16,0 3-11 0,3 2 11 0,-9 0-8 15,6 0 8-15,-3 2 0 0,0 1 0 0,0 0 0 16,3 2 0-16,0 1 9 0,1 2-1 0,-1 2-8 15,0-2 12-15,3 3-4 0,0 0 0 0,-3 2-8 0,6-5 0 16,-3 5 0-16,0 0 0 0,3 1 0 16,-3-1 0-16,3-5 0 0,0 0 0 0,3 8 0 15,-3 0 0-15,0 0 0 0,0-8 0 0,6 8 0 0,0-3 0 16,-6-5 0-16,3 8 0 0,0 0 0 0,3-3 0 16,0-2 0-16,5 0 0 0,-8-1 0 0,3 1 0 15,0-3 0-15,3 0 0 0,-3-3 0 0,3 1 0 0,-3-1 0 16,0 0 0-16,3-2 0 0,-3 2 0 0,0 1 8 15,0-4-8-15,3 4 0 0,-3-4 0 0,3 1 0 16,0 0 0-16,2 0 0 0,-5-1 0 0,3 1 0 16,-3 0 0-16,3-1 0 0,-3 1 0 0,3-3 0 15,-3 3 0-15,0 0 0 0,0-1 0 0,3-2 0 16,0 3 0-16,-6-3 0 0,6 0 0 0,0 0 0 0,-6 0-10 0,3-2 10 16,5 2 0-16,-2-5 0 0,0-1 0 15,3 4 0-15,-6-4 0 0,3-1 10 0,0 1-1 0,0-1 0 16,-3-1-9-16,6-3 0 0,-9 1 0 0,3-4 8 15,-3 1-8-15,0 0 0 0,3-3 0 0,-6 0 0 16,0 1 8-16,-6-1 0 0,3 3 0 0,0-3 0 16,0 0-8-16,0 0 0 0,0 3 0 0,-6 0 0 15,3 2 0-15,0 4 0 0,-9 1 0 0,6 1 0 16,3 2 0-16,0 1 0 0,-3 5 0 0,3-1 0 16,-3 4 0-16,1 2-14 0,-1 0 3 0,6 5 1 15,-9 0-2-15,9 6-1 0,-3 2 0 0,0 6 0 16,3 7-3-16,-3 0-1 0,3 9 0 0,0 2 0 15,3 5-3-15,3 3 0 0,0 0 0 0,3 5 0 16,-3 6 4-16,3 2 1 0,0 6 0 0,3-3 0 16,-3 2-15-16,-3-5-3 15,0-5-1-15,0 3 0 0,8-3 34 0,-8-6 0 0,-3 1 0 0,6-6 0 0,-6-2 52 0,3-6 4 16,-3-2 0-16,0-3 1 0,-3-5-14 0,3 0-3 16,-6-8-1-16,3 0 0 0,-5-6-31 0,5 1-8 15,0-6 0-15,0 0 0 16,0-2-31-16,3-3-7 0,-6 0-2 0,-3-8 0 15,3 3 14-15,0-8 2 0,3 2 1 0,-6-5 0 0,3-2 23 0,0-1 0 16,-6-2 0-16,6-3 0 0,3 0 0 0,-9 0 0 16,6-2 0-16,3 2 8 0,0 3 9 0,0-3 2 15,0 0 0-15,3 3 0 0,0 3-19 16,0-1 8-16,3 3-8 0,-3 0 0 0,3 6 8 0,3-1-8 16,0 1 0-16,0 2 0 0,3 0 9 0,3 3-1 15,0 2-8-15,6 0 12 0,3 3 7 0,5 0 1 16,4-2 0-16,0 2 0 0,6-3 9 0,-1 0 3 15,-2-2 0-15,6-3 0 0,-9 0-20 0,2-2-4 0,-2-1-8 0,0 0 12 16,0-2-20-16,-6-3-5 0,-4 0-1 0,1 1 0 31,-3-1-41-31,0-3-8 0,-12-2-1 0,-6 2-1 0</inkml:trace>
  <inkml:trace contextRef="#ctx0" brushRef="#br0" timeOffset="390389.5625">20192 3934 914 0,'0'0'40'0,"0"0"9"0,0 0-39 0,0 0-10 0,0 0 0 0,0 0 0 16,0 0 96-16,0 0 16 0,0 0 4 0,0 0 1 0,0 0-29 0,3-2-7 15,3-4-1-15,-6 6 0 0,0 0-24 0,0 0-6 16,0 0-1-16,0 0 0 0,0 0-15 0,0 0-3 15,0 0-1-15,0 0 0 0,0 0-11 0,6 0-3 16,-6 0 0-16,0 0 0 0,0 0 0 0,6-5-1 16,0 2 0-16,0-2 0 0,-3 5-15 0,3-8 0 15,0 3 0-15,-1-6 0 0,4 3 0 0,-3-5 12 16,3 0 0-16,0 0 0 0,6 0 3 0,0-6 0 16,-3 6 0-16,3-8 0 0,3 5-3 0,-4 0 0 15,-2-5 0-15,0 2 0 0,3 1-2 16,-3-1-1-16,6 1 0 0,-3 2 0 0,-3-3-9 0,0 1 10 15,0 2-10-15,-1 5 10 0,-2 3-10 0,0-2 0 16,-3 2 0-16,3 0 0 0,-3 3 0 0,0 2-9 16,3-2 9-16,-3 5 0 0,-6 0-11 0,0 0 11 15,6 0-10-15,-6 0 10 0,6 0-10 0,-6 0 10 0,6 5-10 0,0 3 10 16,0-3 0-16,0 6-9 0,-3 2 9 0,0 0 0 16,0 0 0-16,0 3 0 0,-3-2 0 0,3 1 0 15,-3 4 0-15,3-1 12 0,-3 1-4 0,0-3 0 16,3 0-8-16,0 0 0 0,-3 2 0 0,3-5 0 15,-3 1 0-15,0-1 0 0,2 0-10 0,-2-2 10 32,0-1-31-32,0 1 1 0,3 2 0 0,0-8 0 0,-3 3-16 15,0-2-3-15,0-6-1 0,3 7 0 0,-3-1 2 16,0-6 1-16,0 0 0 0,0 0 0 0,0 0-39 16,0 0-8-16,0 0-2 0</inkml:trace>
  <inkml:trace contextRef="#ctx0" brushRef="#br0" timeOffset="390816.4198">20391 3815 288 0,'0'0'25'0,"0"0"-25"16,0 0 0-16,0 0 0 0,0 0 78 0,0-5 10 15,0-3 3-15,0 8 0 0,0 0-16 0,0 0-3 16,0-11-1-16,0 4 0 0,0 7 7 0,0 0 2 0,0-6 0 16,0 6 0-16,0-8 0 0,0 3 0 0,3 0 0 0,-3 5 0 15,0 0 11-15,0 0 2 16,0 0 1-16,3-8 0 0,0 3-41 0,-3 5-8 15,0 0-1-15,0 0-1 0,0 0-9 0,0 0-2 0,0 0 0 0,0 0 0 16,6-3-9-16,0 3-3 0,0-5 0 0,3 5 0 16,0 0 12-16,3 0 1 0,-3 0 1 0,3 0 0 15,-3 0-34-15,3 0 0 0,2 0 0 0,-2-3 0 16,-3 3 0-16,3-3 8 0,-3 1-8 0,3 2 10 16,-6 0-10-16,0-6 0 0,3 4-12 0,-3-1 12 15,0 0-37-15,-6 3 0 16,0 0 0-16,3 0 0 0,-3 0-164 0,0 0-33 15,0 0-6-15,0 0-2 0</inkml:trace>
  <inkml:trace contextRef="#ctx0" brushRef="#br0" timeOffset="391885.4257">22371 6249 489 0,'0'0'21'0,"0"0"6"0,0 0-27 0,0 0 0 16,-6-2 0-16,6 2 0 0,0 0 58 0,-3-3 6 15,-3 1 2-15,6 2 0 0,0 0 0 0,0 0 0 16,-6-3 0-16,6 3 0 0,0 0-2 0,-3-5-1 15,0-1 0-15,3 6 0 0,0 0 5 0,0 0 2 16,-6-2 0-16,6 2 0 0,-3-6-5 0,0 4-1 16,3 2 0-16,-3-3 0 0,3 3-12 0,-3-5-2 15,0-1-1-15,3 1 0 0,-3 0-17 0,0 2-4 0,3 3-1 0,0 0 0 16,0-5-18-16,0 5-9 0,0 0 10 0,0 0-10 16,0 0 8-16,0 0-8 0,0 0 0 0,0 0 9 15,0 11-9-15,0 2 8 0,0 3-8 0,0 0 8 16,3 2-8-16,-3 1 0 0,0 2 0 0,0 0 0 15,0 0 0-15,0 0 0 0,0 0 0 0,0 1 0 16,3-1 0-16,-3 0 0 0,0-3 0 0,0-2 0 16,-3-2 0-16,3-1-16 0,0-3 4 0,0-2 1 31,0 0-33-31,-3-2-8 0,3-6 0 0,0 0-763 0</inkml:trace>
  <inkml:trace contextRef="#ctx0" brushRef="#br0" timeOffset="392501.1076">22305 6210 518 0,'-6'5'23'0,"6"-5"5"0,-3 5-28 0,0-2 0 16,-3 0 0-16,0-1 0 0,0-2 248 0,6 0 44 15,-3 3 8-15,-2-3 3 0,2 3-177 0,3-3-35 16,0 0-7-16,0 0-2 0,0 0-29 0,0 0-5 16,0 0-2-16,0 0 0 0,0 0-30 0,0 0-7 15,6-3-1-15,2 0 0 0,4 1-8 0,0-1 0 16,-3 0 0-16,3 1 0 0,3-1 0 0,-3 3 0 16,3-3 0-16,-3 3 0 0,3-2 0 0,-1 2-9 15,-2 2 9-15,3-2-13 0,-3 3 13 0,0-3-12 16,3 0 12-16,-6 3-12 0,0-3 12 0,0 0 0 15,0 0 0-15,-9 0 0 0,0 0 0 0,6 0 0 0,-6 0 0 0,0 0 0 16,0 0 0-16,0 0 0 0,0 0 0 0,0 0 0 16,0 0-8-16,0 0-3 0,-3 5 0 0,-3 0 0 15,0 1-6-15,-3 2-2 0,0-3 0 0,-3 0 0 16,3 3 7-16,-3 0 2 0,0 0 0 0,0-3 0 16,3 6 10-16,0-3 0 0,1 0 8 0,-1 0-8 15,3 0 0-15,-3-3 0 0,6-3 0 0,-3 4-8 16,3-1 8-16,3-5 11 0,0 0-3 0,0 0 0 15,0 0 9-15,6 5 2 0,0 1 0 0,0-1 0 16,0-2-3-16,3 2-1 0,-1 3 0 0,4-8 0 0,0 5-2 16,3-5 0-16,-3 3 0 0,3-1 0 0,0 4-13 15,0-4 11-15,-3 1-11 0,0 2 10 16,-1 3-10-16,1-2 0 0,-3-1 0 0,-3 0 0 0,-3 0 0 16,0 3 0-16,3-2 0 0,-6-1 8 15,-3 0 2-15,0 0 0 0,0 1 0 0,-6 2 0 16,0 0 11-16,0 0 3 0,-2-3 0 0,-4 3 0 0,0 0 10 0,-3 0 2 15,0 0 1-15,0 0 0 0,0-3-17 0,0 0-3 16,1 3-1-16,-1-3 0 0,0 3-24 0,0-2-6 16,3-1-1-16,-3 3 0 15,6-3-148-15,-3 3-29 0,-14 3-7 0,8-1-1 0</inkml:trace>
  <inkml:trace contextRef="#ctx0" brushRef="#br0" timeOffset="419668.096">993 2537 864 0,'0'0'38'0,"0"0"8"0,-6 0-37 0,6 0-9 0,0 0 0 0,0 0 0 15,0 0 176-15,-6 0 34 0,6 0 6 0,-3 0 2 16,3 0-130-16,-6 6-25 0,3-6-6 0,3 8-1 15,-9-8-28-15,9 8-5 0,-3 2-2 0,3 3 0 16,-6 1-1-16,6-1-1 0,0 8 0 0,0 3 0 0,6 2-2 0,-6 6 0 16,9 8 0-16,-6-1 0 0,0 6-9 0,6 8-8 15,0 0 9-15,0-3-9 0,0 3 0 16,3 0 0-16,-3-2 0 0,0 1 0 16,-6-7-12-16,6-2-6 0,-6-6-1 0,3-8 0 15,2-3-38-15,-5-2-8 0,0-5-2 0</inkml:trace>
  <inkml:trace contextRef="#ctx0" brushRef="#br0" timeOffset="419981.0522">794 2622 1497 0,'0'0'66'0,"0"0"14"0,0 0-64 0,0 0-16 0,0 0 0 0,0 0 0 16,6 0 76-16,0 0 12 0,-6 0 3 0,8-5 0 16,-5 2-32-16,9-2-7 0,-3 5 0 0,9-5-1 15,-6 2-21-15,0-2-4 0,6 5-1 0,3-6 0 16,-4 4-8-16,7-4-1 0,3 6-1 0,-3 0 0 15,3-5-6-15,-3 2-1 0,5 1 0 0,1-1 0 16,0 6-8-16,-6-3-16 0,5 0 4 0,1 2 1 16,0 6-128-16,-3-2-25 0,-6 2-6 15</inkml:trace>
  <inkml:trace contextRef="#ctx0" brushRef="#br0" timeOffset="420242.3461">683 3080 1670 0,'0'0'74'0,"0"0"15"0,0 0-71 0,0 0-18 0,0 0 0 0,3-6 0 15,3 4 108-15,0-6 17 0,9 3 4 0,0-3 1 16,3 2-90-16,3 1-19 0,-3-3-3 0,11 3-1 15,-2 0-17-15,3 2 10 0,6-2-10 0,-7-1 8 16,4 4-26-16,0-4-6 0,3 1 0 0,-4 2-1 31,-2-2-149-31,9 5-30 0,26-5-5 0,-14 0-2 0</inkml:trace>
  <inkml:trace contextRef="#ctx0" brushRef="#br0" timeOffset="420867.4654">1020 2223 1152 0,'-21'0'51'0,"9"0"10"0,3 0-49 0,-9 0-12 16,0 2 0-16,4-2 0 0,-7 0 77 0,0-2 13 15,3 2 2-15,-9 0 1 0,6 0-28 0,1 0-5 16,-4 0-2-16,3 7 0 0,-9-7-41 0,9 6-8 0,-5 2-1 0,2 0-8 16,3 2 0-16,0 3 0 0,-6 1-10 15,3 4 10 1,4 3-33-16,-7 6 1 0,6-6 0 0,-6 8 0 15,3-2-6-15,7 2-1 0,2 0 0 0,0 5 0 0,9-7 39 0,-9 4 12 16,6-4 0-16,3 5 0 0,-3-1 12 0,9 6 4 0,0 6 0 16,0-1 0-16,3 3-13 0,3 5-3 15,6-2 0-15,0 5 0 0,6 2-1 0,3 1-1 16,2 2 0-16,4 0 0 0,3 1-10 0,3-7 0 0,-4-1 0 0,1-6 8 16,3-6-8-16,3 1 0 0,5-8 0 0,1 0 0 15,-3-6 0-15,11 1 0 0,-5-12 0 0,6-4 0 16,5-3 13-16,-2-8-2 0,5-3-1 0,1-10 0 15,2-3-10-15,1-5 0 0,-1-3-12 0,-2-2 12 16,-1-3 0-16,1-8 0 0,-7 2 9 0,-2-5-1 16,-3-2 23-16,-10 2 5 0,4 1 0 0,-12-1 1 15,0 0 32-15,-10 6 7 0,1-3 0 0,-6 0 1 0,0-3-5 16,-3 1 0-16,-9-6-1 0,3 2 0 0,-6-2-27 16,-6 0-4-16,3 0-2 0,-9 0 0 0,-3 3-24 15,-6 2-5-15,0-2-1 0,-2-3 0 0,-4 3-8 16,-3-3 0-16,-6 0 0 0,1 5 0 0,2-5 0 0,-9 5 0 15,4 3 0-15,-1 3 0 0,-6 0-11 0,4 4 3 16,-7 1 0-16,0 11 0 16,-5-3-34-16,2 2-6 0,3 6-2 0,-2 8 0 15,5-3-146-15,-5 8-30 0</inkml:trace>
  <inkml:trace contextRef="#ctx0" brushRef="#br0" timeOffset="421730.1501">1910 2728 918 0,'0'0'40'16,"0"0"9"-16,0 0-39 0,-9 5-10 0,3-5 0 0,6 0 0 0,-6 0 44 15,6 0 6-15,-6 0 2 0,6 0 0 0,-3 0-10 0,3 0-2 16,-9 0 0-16,9 0 0 0,0 0 2 0,0 0 0 16,-3-8 0-16,3 8 0 0,0 0-29 0,0 0-5 15,0-5-8-15,0 5 11 0,0 0 2 0,0-8 1 16,0 8 0-16,3-5 0 0,6 5 10 0,-9 0 3 15,0 0 0-15,0 0 0 0,0-8-1 0,0 8 0 16,0 0 0-16,0 0 0 0,9-6 8 0,-6 6 2 16,-3 0 0-16,9 0 0 0,-6-5 0 0,6 3 1 15,3-1 0-15,3 0 0 0,-3 3 5 0,5-5 1 16,-2 0 0-16,12 2 0 0,-3-2 10 0,6-3 3 16,2-3 0-16,7 3 0 0,9-5 0 0,-7 5 1 15,4-2 0-15,0 2 0 0,-4-6-42 0,1 6-15 16,0-2 9-16,-1 2-9 0,4-5 0 0,-3-1 8 0,-10 1-8 0,1 0 0 15,3 2 0-15,-6 3 8 0,-7-2-8 16,1 2 0 0,0 0-81-16,-3 3-22 0,-9-3-4 0,6 2-903 15</inkml:trace>
  <inkml:trace contextRef="#ctx0" brushRef="#br0" timeOffset="424895.8304">3699 1577 576 0,'0'0'25'0,"0"0"6"0,0 0-31 0,-3 0 0 0,0 0 0 0,-3-5 0 15,6 5 183-15,0 0 30 0,0 0 7 0,-6 0 0 16,0-6-104-16,3 4-20 0,-6 2-5 0,3-6-1 15,0 1-27-15,-3 2-6 0,0-7-1 0,0 2 0 16,-3 0-16-16,1 3-3 0,-4-9-1 0,0 4 0 16,-3 2-19-16,0 0-4 0,3-3-1 0,-6 4 0 15,0-1-12-15,1 2-12 0,2-2 3 0,-3 8 0 16,0-5-22-16,-3 5-4 0,0 0-1 16,1 5 0-16,-1 3-5 0,-3 0-2 15,0 3 0-15,0 2 0 16,1 0 10-16,-4 0 1 0,0 3 1 0,-3 3 0 0,7 5 15 0,-1 2 2 0,0-5 1 0,3 3 0 15,-3 3 3-15,7-1 1 0,2 1 0 0,-3 4 0 16,3 4 9-16,6-4 0 0,0 14 0 0,3-2 8 16,-6 2 4-16,9 0 2 0,1 0 0 0,2 0 0 15,3 8 3-15,0-8 1 0,0 7 0 0,3 7 0 0,2-1-10 0,-2-3-8 16,3 1 12-16,6 0-12 0,-3-1 14 0,6 3-4 16,-3-5-1-16,12 0 0 0,-3-5-9 0,0 2 0 15,8-2 9-15,1 2-9 0,0-13 14 0,6-3-2 16,-1-2 0-16,7-5 0 0,-6-6-12 0,8-3 8 15,-2 1-8-15,-3-6 0 0,8-5 41 0,1-8 3 16,0 0 0-16,2-8 0 0,1 3-4 0,-1-8-1 16,-8-9 0-16,3 4 0 0,-4-3-17 0,4-3-3 15,-6-3-1-15,2-10 0 0,-8 3-18 0,6-6 10 0,-3 1-10 16,-1-6 8-16,-5 0 0 0,0-6 0 16,0 4 0-16,-4-6 0 0,1-5 8 0,-3-3 2 15,-3 3 0-15,-3-1 0 0,-3-4 8 0,-4 2 2 0,1 3 0 16,-3-8 0-16,-9 7-3 0,0-4 0 0,-6 10 0 15,-3 0 0-15,-3 0-9 0,-2 8-3 0,-4-8 0 16,-6 8 0-16,0 0-13 0,-6 0 9 0,-5 6-9 0,-1 4 8 16,-6-2 0-16,1 5-8 0,-4 11 12 0,-3-5-4 15,-2 7-8-15,-4 6 8 0,-5 0-8 0,-1 5 8 32,-8 3-36-32,2 5-7 0,7 8-1 0,-10 5-1070 0</inkml:trace>
  <inkml:trace contextRef="#ctx0" brushRef="#br0" timeOffset="426448.5635">3225 2016 115 0,'0'0'0'0,"0"0"10"0,0 0-10 0,0 0 0 16,-3 11 0-16,3-11 0 0,0 0 187 0,0 0 35 0,0 0 7 16,-2 2 2-16,2-2-134 0,0 0-26 0,0 0-6 0,0 6-1 15,0-6-6-15,0 0-2 0,0 0 0 0,0 0 0 16,0 0-3-16,0 0-1 0,0 0 0 0,0 0 0 15,0 0-23-15,0 0-5 0,0 0 0 0,0 0-1 16,0 0-8-16,0 8-2 0,2 2 0 0,7-2 0 16,0-3 3-16,0-2 0 0,3 2 0 0,0 1 0 15,6-4 27-15,3 4 5 0,0-6 2 0,-1 5 0 16,7-5-17-16,0 0-3 0,6-5-1 16,-3-1 0-16,-1 4-9 0,-2-9-3 0,3 3 0 15,6-5 0-15,-13 0-1 0,4-1 0 0,3-4 0 16,-6-1 0-16,3-2 10 0,-7 0 2 0,1 3 0 0,-6-1 0 15,3-2-12-15,0 8-1 0,-9-6-1 0,6 6 0 16,-6 0-4-16,0-1-1 0,-1 9 0 0,-5-3 0 16,3-2-1-16,-6 7 0 0,3-2 0 0,-3 5 0 15,0 0-8-15,0 0 0 0,0 0 9 0,0 0-9 16,0 0 0-16,-3 5 0 0,3 8 0 0,-6 0 8 0,3 6-8 0,-3 2 0 16,4 6 0-16,-1 4 0 0,-3 9 0 0,3-6 0 15,3 9 0-15,-6-4 0 0,3 1 0 0,0 0 0 16,0-6 0-16,3 3 8 0,0-2-8 15,0 2-12-15,0-6 4 0,-3-1 0 0,3-4 8 16,-3-2 16-16,3-11-4 0,0 6-1 0,0-6 5 0,0-5 0 16,-6 5 1-16,3-8 0 0,3 3 3 0,-6-3 1 15,0 1 0-15,3-4 0 0,-3 4-13 0,0-1-8 16,0-5 10-16,3 0-10 0,-3 3 8 0,-3 2-8 16,-3-5 0-16,3 0 0 0,-5 0 0 15,-1 0 0-15,0 0 0 0,3 0 0 0,-3 0 0 0,0 3 0 16,0-1 0-16,-3-2 0 0,9 3 0 0,-3 2 0 15,4 0-8-15,-1-5 8 0,6 3 0 0,-3 2 14 16,0 1-2-16,0-4-1 0,3 4 4 0,3-6 1 0,-6 5 0 0,3-2 0 16,3-3 0-16,0 0 1 0,0 0 0 0,3 10 0 15,3-7-8-15,3 2-1 0,12 0-8 0,-1-2 12 16,1 0 13-16,9-1 3 0,3-4 0 0,2 2 0 16,1-3 0-16,6 0 0 0,0-5 0 0,-4 3 0 15,4 0-28-15,-3-3 0 0,-1 3 8 0,1-3-8 16,-9 2-71-1,-3 6-16-15,-4 0-3 0,-8 0-725 0,0-5-145 0</inkml:trace>
  <inkml:trace contextRef="#ctx0" brushRef="#br0" timeOffset="427993.9677">4330 1892 748 0,'0'0'67'0,"0"0"-54"0,0 0-13 0,0 0 0 16,0 0 106-16,0 0 18 0,0 0 4 0,0 0 1 15,0 0-47-15,0 0-10 0,0 0-1 0,0 0-1 0,0 0-34 0,0 0-6 16,0 0-2-16,0 0 0 0,0 0-12 16,0 0-4-16,0 0 0 0,0 0 0 0,0 0-4 0,0 0-8 15,0 0 11-15,0 0-11 0,0 0 16 0,0 0-4 16,0 0-1-16,0 0 0 0,0 0 9 0,0 0 1 15,0 0 1-15,0 0 0 0,0 0 2 0,0 0 1 16,0 0 0-16,0 0 0 0,0 0 10 0,0 0 1 16,6-6 1-16,-6 6 0 0,3-2-5 0,-3 2-2 15,0 0 0-15,0 0 0 0,6 0-15 0,-6 0-3 16,0 0-1-16,6-5 0 0,3 5-11 0,-4 0 0 16,-5 0 0-16,9 0 8 0,-3 0-8 0,0 0 0 15,0-8 0-15,3 8 0 0,-6 0 14 0,6-6 1 0,0 6 0 0,-3-5 0 16,9 2-2-16,-6-2 0 0,-3 0 0 15,9 2 0-15,0-2 3 0,2-3 0 16,4 3 0-16,6-3 0 0,-3 2-5 0,3 1-1 16,-4-3 0-16,4 3 0 0,3-3-10 0,0 3 12 0,2-3-12 0,-2 2 12 15,3-2-12-15,6 3 0 0,-4 0 9 0,4 2-9 16,3-2 0-16,-1 0 0 0,4 2 0 0,-6-2 0 16,5 5 0-16,4-6 0 0,0 4 0 0,2-3 0 15,-2-1 0-15,0 6 0 0,2-5 0 0,-5 2 0 16,-1-2 0-16,-2 0 8 0,-3-3-8 15,0 0 0-15,-1 3 0 0,-5-3 8 0,-3 2-8 0,-1-2 0 16,1 3 0-16,-6-3 0 0,-6 3 0 0,0-3-8 16,-3 3-78-1,-3-1-15-15,-9 6-3 0,-3 0-838 0</inkml:trace>
  <inkml:trace contextRef="#ctx0" brushRef="#br0" timeOffset="429176.2312">6342 1024 1623 0,'-21'-8'72'0,"15"8"15"0,0-5-70 0,3-1-17 0,-9 4 0 0,0-4 0 16,0 1 47-16,-2 3 5 0,-1-4 2 0,0-2 0 16,0 8-25-16,-3 0-5 0,0-5 0 0,-3 5-1 15,1 0-23-15,-1 5 0 0,-3-2 0 0,3 2-12 16,0 3 12-16,0 3-13 0,1 2 5 0,-1 0 8 15,0 0-12-15,3 1 12 0,3 4-10 0,-6 3 10 16,6-2-13-16,1 7 3 0,2 1 1 0,0 5 0 0,0-6 9 0,0 6-8 16,0 2 8-16,0 1-8 0,0 2 8 0,0 2 11 15,6 12-3-15,-6-9 0 0,4 3-8 0,2 0 0 16,0 0 0-16,3 0 0 0,3 2 10 0,0 4-10 16,6-4 12-16,0 4-12 0,2 2 19 0,7-8-3 15,3-1-1-15,0 4 0 0,3-8 16 0,6-1 3 16,2-1 1-16,4 1 0 0,0 1-23 0,3-8-12 15,2-1 12-15,1-1-12 0,6-7 8 0,-4-4-8 16,-2-6 0-16,6-5 0 0,5-5 0 0,1-3 0 0,-6-3 0 16,2-5 0-16,-2-8 0 0,0 0-9 15,-1 3-1-15,1-5 0 0,-1-4 10 0,1-7 14 16,0 3-3-16,-4-3-1 0,1-3 4 0,-3 0 1 0,-6-7 0 16,2 2 0-16,1-6 23 0,-6 3 5 15,-1-2 1-15,1 0 0 0,-3-1 4 0,0 1 2 16,-9 0 0-16,0-1 0 0,-4 4-2 0,1-4 0 0,-9 1 0 0,0 0 0 15,-9-1-8-15,0-2-1 0,3 1-1 0,-9 4 0 16,-11-5-18-16,-1 5-3 0,3 0-1 0,-3 1 0 16,-6 7-5-16,-3-8-2 0,-5 1 0 0,2 7 0 15,-9 0 15-15,1 6 4 0,-4 2 0 0,-3 3 0 16,-2 0-41-16,-1 7-8 0,6 1-2 0,-2 3 0 16,-1 7 7-16,1-2 0 0,2 5 1 0,-3 0 0 15,-2 8-105 1,-1 2-20-16,1 6-5 0</inkml:trace>
  <inkml:trace contextRef="#ctx0" brushRef="#br0" timeOffset="430577.7377">6282 1812 979 0,'0'0'87'0,"0"0"-70"0,0 0-17 0,0 0 0 16,0 0 144-16,0 0 24 0,0 0 6 0,0 0 1 15,9 0-70-15,0 0-13 0,-9 0-4 0,0 0 0 16,6-10-34-16,3 2-7 0,-6 0-2 0,0-5 0 0,6-6 8 0,-6 1 2 15,0-1 0-15,-3-2 0 0,6 0-31 0,-3-6-7 16,0-2-1-16,0 0 0 0,-6-3-16 0,6 1 0 16,3-1 8-16,-6 3-8 0,0 2-8 0,0-4-6 15,3 4-1-15,3 1 0 0,0 2-1 16,-3 3 0-16,3 2 0 0,0 6 0 0,0 0 3 0,-3-1 0 16,-1 1 0-16,7 3 0 0,-6 2 13 0,3 2 0 15,0 4-10-15,-6 2 10 0,9 0 0 0,0 0 0 16,-3 8-9-16,6-3 9 0,-6 3 0 0,6-3 0 15,-3 8 0-15,3 6 0 0,0-6 0 0,3 8 0 16,-4-2 0-16,4 7 0 0,0-4 0 0,-3 9 0 16,6-4 0-16,-3 5 0 0,0-6 0 15,0 6 0-15,-1-6 0 0,1 1 0 0,0-9 0 0,0 3 0 16,-3 3 0-16,3-11 0 0,-3 3 0 0,-3 3 0 16,3-6 0-16,-6-5 0 0,0 3 9 0,0-4-9 15,-1 4 8-15,-2-8-8 0,0 7 0 0,-3-7-20 16,0 2 3-16,-3 0 1 15,0 3-65-15,0-2-13 0,-5 2-2 0,-1-3-760 0</inkml:trace>
  <inkml:trace contextRef="#ctx0" brushRef="#br0" timeOffset="430795.1542">6256 1701 921 0,'0'0'40'0,"0"0"10"0,0 0-40 0,0 0-10 0,0 0 0 0,0 0 0 16,3-5 278-16,3-3 54 0,-1 8 10 0,4-5 2 16,-3 5-247-16,0-8-49 0,0 8-11 0,6-5-1 15,3-3-25-15,0 8-11 0,3-6 10 0,-3 1-10 16,6 2 0-16,-1-2 0 0,4 0 0 0,-3 2 0 16,3 3-9-16,3-5-8 0,-10 5-2 0,7-5 0 15,0 2-137-15,-3 3-27 0,18-5-5 0,-13 5-2 0</inkml:trace>
  <inkml:trace contextRef="#ctx0" brushRef="#br0" timeOffset="431658.6586">7288 1363 691 0,'0'0'61'0,"-2"0"-49"0,-4 0-12 0,6 0 0 15,0 0 116-15,0 0 20 0,0 0 4 0,0 0 0 16,6 0-56-16,-6 0-11 0,0 0-2 0,0 0-1 0,0 0-14 0,0 0-2 16,0 0-1-16,0 0 0 0,8 0-10 0,-2-6-3 15,3 4 0-15,0 2 0 0,-9 0-8 0,9-6-3 16,6 1 0-16,-3 2 0 0,-6 3 3 0,6-5 1 16,6 5 0-16,3 0 0 0,-7-5-5 0,4 5 0 15,6 0-1-15,0 0 0 0,6 0 6 0,-1 0 2 16,1-5 0-16,3 5 0 0,12-3 6 0,-10 3 2 15,-2 0 0-15,0-5 0 0,5 5-18 0,-5-6-3 16,-6 4-1-16,0-4 0 0,6 6-12 0,-1-8-9 16,-5 3 12-16,0 5-12 0,-6-8 13 0,3 8-4 15,2-5-1-15,-5 0 0 0,-3 2-8 0,0-2-12 16,6 5 2-16,-6 0 1 16,-4 0-28-16,-2 0-6 0,3 0-1 15,0 0 0-15,-3 0-102 0,-3 5-21 0,-3-5-4 0</inkml:trace>
  <inkml:trace contextRef="#ctx0" brushRef="#br0" timeOffset="432806.8416">9101 566 1648 0,'-6'-5'73'0,"3"-3"15"0,-3 3-70 0,0 2-18 16,0-8 0-16,0 4 0 0,1 1 39 0,-1-2 4 15,-3 3 1-15,0-3 0 0,-3 3-19 0,0-3-3 16,-3 3-1-16,0-1 0 0,0-2-13 0,-3 8-8 16,1-5 10-16,-4 2-10 0,0-2 16 0,0 5-2 0,-3 0-1 0,3 0 0 15,-5 0-13-15,-1 8 8 0,0-8-8 0,-6 5 0 16,1 3 0-16,2 3 0 0,3 2 0 0,6 0 0 15,-3 1-9-15,-2 7 9 16,2-3-13-16,3 3 5 0,-3 3 8 0,6 3-13 0,0-1 5 16,-5 9 8-16,5 2 0 0,0-3 0 0,6 3 0 15,0 3 0-15,3 5 0 0,0-3 0 16,3 8 0-16,3-2 8 0,0 2-8 0,3-2 0 0,0-3 0 0,3 5 0 16,0 3 0-16,6 0 0 0,0 0 0 0,6 2 0 15,-3-7 0-15,3-3 0 0,3 0 0 0,2-3 8 16,7 1-8-16,0-9 0 0,0-2 0 0,3-1 0 15,2 4-8-15,1-14 8 0,6 3-10 0,-4-11 10 16,1 0 0-16,3-5 0 0,0-2 0 0,-1-6 0 16,4-6 24-16,3-2 2 0,-1 0 0 0,1-10 0 15,0-1 11-15,-1-2 3 0,-2-3 0 0,0 3 0 0,-4-11-17 16,1 6-3-16,0-8-1 0,-4-3 0 0,7 2-7 16,-9-5-2-16,-1 3 0 0,-2-2 0 0,-3-1 16 15,-3 0 3-15,-3 1 1 0,0 2 0 16,-7-3-6-16,1 0 0 0,-3-5-1 0,0 0 0 0,-6-2-2 0,0 2 0 15,-3 0 0-15,-3 5 0 0,0 0-13 16,-6 1-8-16,0 2 8 0,-3-3-8 0,0 0 11 16,0 14-3-16,-3-6 0 0,0-2 0 15,1 2 4-15,-4 5 0 0,-6-4 0 0,-3 10 0 0,-3-3-12 0,-8-8 0 16,-4 11 0-16,3 2 0 0,-3 3-14 0,1 6-5 16,-1-3-1-16,-3 7 0 15,-5 4-28-15,2 2-7 0,-3 13-1 0,4 0 0 16,-4 0-138-16,18 6-28 0</inkml:trace>
  <inkml:trace contextRef="#ctx0" brushRef="#br0" timeOffset="434172.6827">8717 966 576 0,'0'0'25'0,"0"0"6"0,0 0-31 0,0 0 0 0,-3-3 0 0,-3-2 0 0,0 0 192 16,6 5 33-16,0 0 7 0,-6 0 0 16,3-8-138-16,-3 2-28 0,6 6-6 0,-3-8 0 0,1 3-11 0,-1-3-1 15,3 8-1-15,0-5 0 0,3-3-23 0,-3-3-4 16,2 3 0-16,4-5-1 0,0 5-8 0,0-2-2 15,3-4 0-15,3 6 0 0,-3-5-9 0,3 8 0 16,0-8 0-16,3 5 0 0,-3 2 11 0,3-1-3 16,-1-4-8-16,1 8 12 0,3-2-12 0,0 5 0 15,3-5 8-15,0 5-8 0,3 0 0 0,2 0 0 16,-2 5 0-16,0 0 0 0,0-5-23 0,0 8 3 16,-4-2 0-16,1 7 0 0,-3-5 2 0,0 0 1 15,-3 2 0-15,-3 6 0 0,-3 3 17 0,0-6 0 16,-6 5 0-16,0 9 0 0,-3-1 0 15,-6-2 0-15,3 10 0 0,-6-2 0 0,3 0 0 0,-6-3 0 0,0 3 0 16,-3-6 0-16,-3 1 18 0,3-3 1 16,0-3 0-16,1-3 0 0,-4-5 17 0,-3 1 3 15,3-1 1-15,-3-8 0 0,0 3-18 0,1-3-3 16,-1-5-1-16,0 0 0 0,0 0-18 0,3-5 0 0,0 5 0 0,3-5 0 16,1 2 0-16,2-2 0 0,0 0 8 0,3 2-8 15,3-2 0-15,0 5 0 0,6 0 0 0,0 0 0 16,0 0 0-16,0 0 0 0,0 0 0 0,6-8 10 15,3 8 3-15,0-6 1 0,3 6 0 0,2-5 0 16,4 3-1-16,3 4 0 0,3-2 0 0,0 5 0 16,3-5 3-16,2 0 0 0,1 6 0 0,0-6 0 15,-3 8-1-15,-1-8 0 0,1 5 0 0,-3-5 0 16,-3 0-7-16,0 3 0 0,0 2-8 0,-4-5 12 16,-2 0-12-16,3 0-15 0,-6 0 3 0,0-5 1 15,0 5-91 1,0-3-18-16,-3 3-4 0,0 0-477 0,3-5-95 0</inkml:trace>
  <inkml:trace contextRef="#ctx0" brushRef="#br0" timeOffset="435073.2612">9735 908 172 0,'0'0'8'0,"0"0"1"0,-6 5-9 0,6-5 0 0,-3 0 0 0,-3 0 0 16,0 0 235-16,0 0 45 0,3 0 8 0,-3 0 3 15,-2 0-180-15,5 5-36 0,3-5-7 0,-6 0-2 16,0 0-24-16,0 0-5 0,6 0-1 0,0 0 0 15,-6 0-18-15,6 0-4 0,-6 0-1 0,6 0 0 16,0 0 3-16,0 0 1 0,0 0 0 0,0 0 0 16,0 0-17-16,0 0 0 0,0 0 0 0,0 0-9 15,0 0 9-15,0 0 0 0,6 0 8 0,3 0-8 16,0 0 33-16,0 0 3 0,2 3 0 0,4-3 0 16,0-3 8-16,0 3 1 0,6 3 1 0,0 2 0 15,0-5-14-15,5-5-2 0,1 10-1 0,3-5 0 16,0 0-9-16,2 0-3 0,1 0 0 0,0 0 0 15,3 0 9-15,-1-5 2 0,1 2 0 0,0 3 0 16,3 0-28-16,-1 0 0 0,-2-5-12 0,0 5 12 16,5 0 0-16,1-5 0 0,0 5 0 0,-1-3 0 15,-2 3 0-15,3 0 0 0,-4-5 0 0,4 5 0 0,-3 0 0 16,-1 0 0-16,4 0 0 0,0 0 0 0,-1-6 0 0,1 4 0 16,-3 2 0-16,-3 0 0 0,-4-6 0 0,1 1 0 15,0 2 0-15,-3 3 8 0,-4-5-8 0,-2 0-14 16,0 2 3-16,-3 3 1 15,-3-5-107-15,-3 5-22 0,-9 0-4 16</inkml:trace>
  <inkml:trace contextRef="#ctx0" brushRef="#br0" timeOffset="436787.029">12018 344 1555 0,'-3'-13'68'0,"0"13"16"0,3-6-68 0,-3-1-16 0,0 1 0 0,0 1 0 16,0 2 41-16,0-2 5 0,-3 0 1 0,0 2 0 16,-2-2-22-16,-1 5-4 0,0-6-1 0,-3 6 0 15,0 0-11-15,-3 0-9 0,-3 6 12 0,0-6-12 16,0 5 0-16,1 3 0 0,-1-3 0 0,0 3-12 16,-3 0-1-16,-6 3 0 0,3 2 0 0,-2 0 0 15,2 0 13-15,0 1-9 0,-3 4 9 0,3-2-8 16,-2 3 8-16,2-1 0 0,0 1 0 0,6-6-8 15,-3 8 20-15,-3 0 5 0,4 8 1 0,-4-8 0 16,0 6-18-16,3-1 0 0,3 1 0 0,-3 13 0 16,1-3 17-16,2-3 3 0,0 3 1 0,3-3 0 15,3 6-5-15,3 0-2 0,0 2 0 0,3-2 0 16,0-1-6-16,6-4 0 0,0 2-8 0,6-3 12 0,0 3-4 0,9-10 0 16,-3-1-8-16,3 1 12 0,0-6-3 15,6 3-1-15,2-8 0 0,4 2 0 0,0 1 1 0,3-6 0 16,0 0 0-16,2 0 0 0,1-5-9 0,3-2 0 15,2-1-10-15,1-5 10 0,0 0-17 0,3-5 2 16,-1-3 1-16,4 2 0 0,0-2-6 0,-7-2 0 16,1-3-1-16,0-3 0 0,-1 2 7 0,1-4 2 15,0 5 0-15,-4-6 0 0,1-7 12 0,0 5 0 16,-3-3 0-16,-1 3 0 0,-2-6 0 0,-3 1 13 16,0-3-2-16,-4-1-1 0,-2-1 28 0,-3 4 6 15,-3-5 0-15,-3 6 1 0,0-6 11 0,-3 6 3 16,0-6 0-16,-3 6 0 0,-3-6-39 0,-3 3-7 15,0-3-1-15,-3 0-1 0,0-2-11 0,-3 7 0 16,-3 1 0-16,0-6 0 0,0 6-12 0,-6 2 12 16,-3-3-10-16,-3 6 10 0,1-3 0 0,-10-2 0 0,3 5-8 0,-6 2 8 15,1 6-16-15,-4 0 0 0,-3 5 0 0,0 3 0 16,1 5-4-16,2 0 0 0,-3 0-1 0,7 5 0 16,-7-2-26-1,6 2-5-15,-3 8 0 0</inkml:trace>
  <inkml:trace contextRef="#ctx0" brushRef="#br0" timeOffset="437566.9849">11694 659 979 0,'3'-3'43'0,"-3"3"9"16,0 0-41-16,0 0-11 0,0 0 0 0,0 0 0 0,0 0 148 0,6 8 27 0,-3 5 5 0,0 1 2 16,-3-1-129-16,3 5-25 0,0-4-6 0,-3 7-1 15,0-3-21-15,0 3 9 0,0 3-9 0,0-3 0 16,0-2 0-16,0-1 0 0,3 4 0 0,0-9 0 16,-3 0 0-16,3 0 0 0,-3-2 0 0,0-11 0 15,0 0 0-15,0 0 0 0,0 0 0 0,0 0 0 16,0 0 12-16,0 0-12 0,0 0 12 0,0 0-12 15,-3-5 12-15,3-1-4 0,3-2 0 0,-3 3-8 16,0-8 13-16,0 5-4 0,3-5-1 0,0-1 0 16,-3 1-8-16,2-5 0 0,1-1 0 0,3 1 0 15,-3 2 0-15,6-3 13 0,-6 1 0 0,6-3 0 16,-3 7 5-16,3 1 1 0,3-5 0 0,0 4 0 16,0 6 10-16,0-2 3 0,-3 2 0 0,3 3 0 0,-1 2-24 0,1-2-8 15,-3 5 0-15,0 0 9 0,0 0-9 0,0 0 0 16,-3 8 0-16,0-3 0 15,3 3-20-15,0-3-7 16,-3 0-1-16,-3 9 0 0,-3-6 6 0,3-3 1 0,-3 8 0 0,-3 0 0 16,0-5 21-16,-3 5-9 0,-3 1 9 0,3 4 0 0,-3-10 0 15,-3 5 0-15,0 1 10 0,-3-1-2 0,3 0-8 0,-2 3 0 16,2-8-8-16,0 5 8 0,3-8-13 0,0 3 2 16,0-2 1-16,3 2 0 0,0-3 10 15,6-5-12-15,0 0 12 0,0 0-12 0,0 0 12 0,6 13 0 16,-3-5 0-16,6 0-8 0,0-3 8 0,3 6 0 15,0-3 0-15,3-3 8 0,-4 8 0 0,4-5 0 16,0-2 0-16,-3 7 0 0,3-5-8 0,-3 5 0 0,0-5 0 0,-6 2 0 16,3-4 0-16,-3 2 0 0,0 0 0 0,-3 2 0 15,0-2 48-15,-3-3 8 0,0 3 1 0,-6-2 1 16,3 7 7-16,-6-5 2 0,0-3 0 0,-6 8 0 16,0-7-25-16,-3 2-5 0,0-3-1 0,-6 3 0 15,1-3-22-15,-1 3-5 0,0-3-1 0,0 3 0 16,0-8-87-16,-2 6-17 15,5-6-4-15</inkml:trace>
  <inkml:trace contextRef="#ctx0" brushRef="#br0" timeOffset="438365.2732">12563 852 921 0,'0'0'82'0,"0"0"-66"0,0 0-16 0,0 0 0 15,0 0 70-15,9-5 10 0,-3 5 3 0,0-6 0 16,-6 6 8-16,6 0 1 0,3-5 1 0,0 5 0 16,0-3-49-16,-1 3-9 0,1 0-3 0,0-5 0 15,3 5 3-15,-3 0 0 0,3 0 0 0,6 0 0 16,-3 0-23-16,3-5-4 0,0 2 0 0,-1 3-8 16,4 0 20-16,0-5-2 0,3 0-1 0,-3 2 0 15,5 3 7-15,4 0 0 0,3 0 1 0,0 0 0 16,5 0 7-16,4 0 0 0,0 0 1 0,-1 0 0 15,1 0-6-15,3 3-2 0,-1-3 0 0,-2 0 0 16,3-3-25-16,-4 3-12 0,4 0 0 0,-3 0 1 16,-7 0-1-16,1-5 0 0,0-1 0 0</inkml:trace>
  <inkml:trace contextRef="#ctx0" brushRef="#br0" timeOffset="440328.0376">14045 516 576 0,'0'0'51'0,"0"0"-41"15,0 0-10-15,0 0 0 0,0-3 110 0,3-2 20 0,-3 5 4 16,0 0 1-16,0-5-84 0,0 5-17 15,-3-3-3-15,3 3-1 0,0 0-3 0,0-5-1 0,0 5 0 0,0 0 0 16,0-8-5-16,-3 8-1 0,-3-5 0 0,3-1 0 16,3 6-8-16,-3-2-1 0,-3-4-1 0,3 1 0 15,3 5 5-15,0 0 1 0,0-8 0 0,-5 8 0 16,2-5-8-16,3 5-8 0,0 0 11 0,-6-8-11 16,3 8 16-16,-3-5-4 0,0 5-1 0,0 0 0 15,0-6 7-15,0 6 2 0,0-2 0 0,0 4 0 16,0-2-11-16,0 0-1 0,-3 0-8 0,0 0 12 15,3 6 9-15,-3-6 2 0,3 0 0 0,-3 5 0 16,3-5-4-16,-5 8-1 0,2-8 0 0,-3 5 0 16,3-5-1-16,0 8 0 0,0-3 0 0,-3 1 0 15,3-4-17-15,-3 4 0 0,0-1 0 0,0 3 0 16,0-3 0-16,-2 3 0 0,2 0 0 0,-3 3 0 16,0-4 0-16,3 4 0 0,3-3 0 0,-3 5 0 15,3 0 12-15,-3 1-2 0,0-6 0 0,1 5 0 16,2 5 1-16,0 1 0 0,0-1 0 0,0 4 0 15,0-4-1-15,0 9 0 0,6-6 0 0,-3-3 0 16,0 9-10-16,0-1 10 0,3 1-10 0,3-4 10 0,-3 4-10 0,3-1 8 16,3 6-8-16,0 2 8 0,3-2 12 0,3 0 3 15,-3 2 0-15,6-2 0 0,0 3 22 0,3-4 5 16,5 1 1-16,-2 0 0 16,3-3-81-16,3 3-16 0,-3-6-3 0,6 6-1 15,-4-6 40-15,7-5 10 0,-3 3 0 0,3-3 0 0,-1-2 0 0,4-1 0 16,0-4 0-16,3-1 0 0,2 5 0 0,1-10 0 15,0-2 0-15,-1 2 0 0,1-3 0 0,0-5 0 16,3-5 0-16,-1-1 0 0,-2 4 0 0,3-12 0 16,-1 4 0-16,1-3 0 0,-3-1 0 0,-1-7 0 15,-2 3 0-15,0-3 0 0,-4-3 0 0,-2 3 0 0,0-3 0 16,-3 3 0-16,0-6 0 0,-1 9 11 0,4-4-3 16,-6-4 0-16,0 7-8 0,-6-4 12 15,-3 2-12-15,-4-1 12 0,10 4-12 0,-6-3 0 16,-6-3 0-16,3-3 8 0,-3 1-8 0,0-1 8 0,-3 1-8 0,-3 0 8 15,-3-1 2-15,0 3 0 0,0-2 0 0,-6-1 0 16,-3 1 10-16,0-6 1 0,6 0 1 0,-3 3 0 16,-9-2 1-16,3 4 0 0,0-5 0 0,-3 1 0 15,1 4-7-15,-4-7 0 0,0 10-1 0,0-3 0 16,-3 1-15-16,-6-6 0 0,-2 3 0 0,-1 5 0 16,0 3-11-16,-6 3-5 0,-8-1 0 0,2 6-1 15,-3 5-17-15,-2 3-3 0,-4 5-1 16,-2 0 0-16,-4 5-26 0,0 8-6 0,-5-5-1 0,5 5 0 15,7-2-69-15,8 2-15 0</inkml:trace>
  <inkml:trace contextRef="#ctx0" brushRef="#br0" timeOffset="441636.1301">13959 828 864 0,'0'0'76'0,"0"0"-60"15,0 0-16-15,0 0 0 0,0 0 117 0,0 0 21 0,3-8 4 0,0 3 1 16,3-3-74-16,-3 3-14 0,3-3-3 0,0-3-1 16,6 3-23-16,-3-5-4 0,0 5 0 0,2-3-1 15,4 4-12-15,0-7-3 0,3 9 0 0,0-3 0 16,3-2 21-16,-3 2 4 0,2 8 1 0,-2-6 0 15,3 4-34-15,0-4 0 0,0 12 0 0,3-6 0 16,-4 2 0-16,1 4 0 0,3-1 0 0,-3 3 0 31,0-3-23-31,0 3-11 0,-4 0-2 0,1 3-1 16,0 2 8-16,-3-5 1 0,-3-3 1 0,0 0 0 0,0 3 6 0,-3 0 1 0,-9-8 0 0,0 5 0 16,0 3 45-16,0-2 10 0,-3 7 1 0,-3-8 1 15,-3 3 7-15,-3 0 2 0,0 3 0 0,0-3 0 16,-3-3-18-16,-3 8-4 0,6-8-1 0,-2 3 0 15,-1 6-23-15,0-9 8 0,0 3-8 0,3-3 0 16,0 8 0-16,0-5 8 0,3 6-8 0,3-4 0 16,0 3 0-16,0 1 0 0,3 1 0 0,0 4 0 0,3-6 0 0,3 6-10 15,-3-1 1-15,3-5 0 0,3 1 9 16,0 2 0-16,0 2 0 0,0-7-8 0,3-3 8 0,0 5 0 16,0-5 0-16,0 2 0 0,0-7 0 15,-3 2 0-15,3 1 0 0,-3 2 0 0,0-3 20 0,0-5-1 16,-6 0 0-16,0 0 0 0,0 0 33 0,3 8 8 15,-3-8 0-15,0 0 1 0,-3 5-9 0,0-2-3 16,-6 2 0-16,0 0 0 0,0 1-5 0,0 1 0 16,-6-1-1-16,-3-6 0 0,0 8-32 15,-5-3-11-15,-1 3 0 0,-6-3 9 16,0 3-100-16,-6 5-20 0,-2-7-4 0,-4 7-1 0</inkml:trace>
  <inkml:trace contextRef="#ctx0" brushRef="#br0" timeOffset="445900.4122">25207 5752 1393 0,'0'0'61'0,"0"0"14"0,0 0-60 0,0 0-15 0,0 0 0 0,0 0 0 16,0 0 70-16,0 0 11 0,0 0 3 0,3-5 0 16,3-3-30-16,-3 3-6 0,0-1 0 0,0 1-1 15,0 0-27-15,0 2-4 0,-3-5-2 0,0 3 0 16,3-3-14-16,-3 3 0 0,0-1 8 0,0 1-8 15,-3-3 0-15,3 3 0 0,0-3 0 0,0 3 0 16,-3-1 0-16,3 6 0 0,-3-2-8 0,0-1 8 16,0-2 0-16,3 5-12 0,-6-3 12 0,3 3-10 15,-3 0 10-15,0 0 0 0,1 0 0 0,-1 3 0 16,6-3 0-16,-6 5 14 0,3-2-3 0,-3 2-1 16,6-5 13-16,0 0 2 0,0 8 1 0,-3 0 0 0,3 0-9 0,3-3-1 15,-3 6-1-15,3-6 0 0,0 3-15 0,0 5 9 16,0-8-9-16,0 3 8 0,0 3-8 0,0-1 0 15,2-2 0-15,1 0 0 0,-3 0 0 16,3-2 0-16,-3 1 0 0,3-4 0 16,3 0-8-16,-3 5 8 0,-6-8-10 0,9 0 10 15,0 0 0-15,0-6 0 0,-3 4 11 0,3-1-3 16,-3 0 14-16,0-4 3 0,0-1 1 0,0 5 0 0,-3-2 6 0,3-1 0 16,-3-2 1-16,-3 3 0 0,3-3-8 0,-3 0-1 15,0 0-1-15,-3 3 0 0,0 0-23 0,-3-1 0 16,3 4 0-16,-3-6 0 0,0 3 10 0,-3-1 7 15,0 4 2-15,0-4 0 0,-3 1-8 0,0 2-2 0,3 3 0 16,-3 0 0-16,0 3-9 0,0 0 8 0,1 2-8 16,-1-2 8-16,0 5-8 0,0-3-16 0,0 3 4 15,3 0 1-15,0 0-5 0,0 5-2 0,0 0 0 16,0-2 0-16,6-1-1 0,0-2 0 0,0 5 0 16,3-7 0-16,0 2 19 0,0 0-10 0,3 0 10 0,0-3-8 15,0 0 8-15,3-2 0 0,3-3 0 16,-3 0 8-16,3 2 0 0,0-4 0 0,0-1 0 15,3 0 0-15,0-4-8 0,0 1 11 0,-3 1-11 0,0 0 12 16,-1-6-1-16,1 3 0 16,-3 3 0-16,0-3 0 0,-3 0 4 0,3 3 1 0,-3-1 0 0,-3 1 0 15,3-3 8-15,-3 3 3 0,0 5 0 0,-3-5 0 16,0 2-6-16,0 0-1 0,0 1 0 0,3 2 0 16,-6-3 4-16,6 3 1 0,-6 0 0 0,0 3 0 15,0-3-25-15,0 5 0 0,1-2 0 0,2 2 0 16,3-5 0-16,-6 8 0 0,3-3 0 0,3-5 0 15,0 0-20-15,-3 8-7 0,3-8-1 0,0 0 0 16,0 0 8-16,0 0 0 0,0 5 1 0,0-5 0 0,0 0-4 0,0 0-1 16,0 0 0-16,0 0 0 0,6 0 12 0,3-2 1 15,-9 2 1-15,5-3 0 0,1 0 10 0,-3 1 0 16,3-1 0-16,-6 3 0 0,3-5 0 0,-3 5 0 16,0 0 0-16,0 0 8 0,0 0-8 0,0 0 0 15,0 0 0-15,0-3 8 0,0 3 0 0,0 0 1 16,-3-2 0-16,3 2 0 0,0 0-1 0,-6 5 0 15,0-3 0-15,1 1 0 0,-1 0-8 0,0 2 0 16,3 0 0-16,-3 1 0 0,6-6 0 0,-3 2 0 16,-3 4-12-16,3-1 12 15,3-5-32-15,0 0 0 0,0 0 1 0,0 0 0 16,-6 3-14-16,6-3-3 0,0 0-1 0,0 0 0 16,0 0-92-16,0 0-19 0,0 0-3 0,0 0-388 0,0-8-77 0</inkml:trace>
  <inkml:trace contextRef="#ctx0" brushRef="#br0" timeOffset="446941.105">25029 5334 288 0,'0'0'25'0,"0"0"-25"0,0 0 0 0,0 0 0 0,0 0 340 0,0 0 64 16,0 0 12-16,0 0 2 0,0 0-274 0,0 0-54 16,0 0-11-16,0 0-3 0,0 0-28 0,0 0-7 15,0 0-1-15,0 0 0 0,0 0-23 0,0 0-5 16,-3-3 0-16,-3 3-1 16,6 0-31-16,-3 0-5 0,3 0-2 0,-9 0 0 0,0 0 27 0,0 0 0 15,0-2 0-15,0 2 0 0,-3 0 14 0,0-3 8 16,1 3 2-16,-4 0 0 0,0 0-24 0,0-3 0 15,-3 3 0-15,3 0 0 0,0-5 8 0,0 5-8 16,-2-3 10-16,2 3-10 0,3 0 8 0,0 3-8 16,-3 2 0-16,6-5 9 0,0 3-9 0,0 2 0 15,0-2 0-15,3 2 0 0,3 1-14 0,-3-4 5 16,6-2 1-16,0 8 0 0,0 0 8 0,3 0 0 16,3 3-9-16,0-6 9 0,-3 3-8 0,3 5 8 0,0-8-10 15,3 6 10-15,-3-3-8 0,0 0 8 0,3 2 0 0,0 1-9 16,0 0 9-16,-3 2 0 0,0 0 0 0,0 0 0 15,-3 3 12-15,3 0 5 0,-1 0 1 0,-2 0 0 16,0 2-18-16,-3 1-17 0,0-1 3 0,0 4 1 16,0-1 13-16,0 0 0 0,-3 0 9 0,3 3-9 15,-3-3 13-15,0 5-3 0,3-4-1 0,-5 1 0 16,2 1 6-16,-3 5 1 0,3-5 0 0,0 3 0 16,-3-1-1-16,0 1 0 0,0-4 0 0,3-1 0 15,-3 1-15-15,0 1 8 0,0-5-8 0,0 2 0 16,3-3 29-16,-3 1 0 0,3-3 0 0,0 2 0 15,0-7-13-15,3-1-4 0,0 1 0 0,3-3 0 16,0 0 9-16,0 0 2 0,3 0 0 0,0-3 0 0,3 3-12 16,3 0-3-16,0-8 0 0,6 5 0 15,-4 1-8-15,4-4 0 0,3-4 0 0,0 4 0 0,0 1 0 0,3-3 0 16,5 0 0-16,1 0 0 0,0 0 0 0,-3 2 0 16,-3-2 0-16,-4 0 0 15,1 0-16-15,0 0-8 0,-6 0-1 0,0 0-1 16,0 6-42-16,-3-6-9 0,-3 5-2 0,-1-2-629 15,-2-1-127-15</inkml:trace>
  <inkml:trace contextRef="#ctx0" brushRef="#br0" timeOffset="448240.9151">14980 905 1440 0,'-3'0'128'0,"3"0"-103"16,0 0-25-16,0 0 0 0,0 0 134 0,0 0 22 16,0 0 4-16,9 0 0 0,3 3-92 0,0 2-18 15,6 0-4-15,-1-5-1 0,4 3 4 0,0 2 1 16,3-5 0-16,3 5 0 0,2-5-6 0,7 0 0 0,0 3-1 0,6 2 0 16,2-5-19-16,4 6-3 0,-4-6-1 0,4 0 0 15,3 0-12-15,-4 5-8 0,4-2 10 0,3 2-10 16,-4-5 8-16,4 0-8 0,-1 5 0 15,-2-5 9-15,-1 0-9 0,1 3-17 0,-3 2 4 0,-1 0 1 16,-2 3-4-16,0-8 0 0,-1 6 0 16,1-4 0-1,-6 3-76-15,-4 1-16 0,1-6-4 0</inkml:trace>
  <inkml:trace contextRef="#ctx0" brushRef="#br0" timeOffset="449226.2278">17382 362 1670 0,'0'0'74'0,"-3"-5"15"16,0 0-71-16,-6-3-18 0,0 3 0 15,0-3 0-15,6 2 126 0,-9-1 22 0,-3 1 4 0,4 6 0 0,2-8-113 0,-6 3-23 16,-3 5-5-16,0-5-1 0,0 2-10 0,-3 3 0 16,-8 0 0-16,-1 3 0 15,-3 2-16-15,0 3 2 0,1 3 0 0,-4 2 0 16,-9 0-11-16,7 0-3 0,5 0 0 0,-3 6 0 15,0-3 6-15,-2 2 1 0,8 1 0 0,0-1 0 16,0-2 2-16,10 3 1 0,2 2 0 0,0 8 0 0,0-8 18 0,3 11-12 16,0 2 12-16,0-2-10 0,0 0 10 0,1 15-10 15,-1 4 10-15,0-4-10 0,3 4 10 0,0 2 14 16,3 5-3-16,-3-5-1 0,3 0 9 0,0-3 1 16,3 3 1-16,3 0 0 0,-3 0-4 0,6-8-1 15,0 8 0-15,3-8 0 0,0-1 1 0,3 1 0 0,6-5 0 16,0-5 0-16,0 2-7 0,3 2-2 0,6-7 0 15,3 2 0-15,-1 1-8 0,7 2 12 0,3-3-12 16,9 3 12-16,-1-2-12 0,7 2 0 0,-4-3 0 16,7 3 0-16,3-8 0 0,-1 0 0 0,-5 0-12 15,5-5 12-15,7 3-13 0,-3-9 5 0,-4-4 8 0,1-1-13 16,-1-5 13-16,4-3 0 0,-1-5 0 16,1-5 0-16,-3-3 8 0,2 2-8 0,4-7 12 15,-4-5-12-15,-2-1 10 0,-1-2-10 0,1 0 8 16,-4-6-8-16,1-2 18 0,0 0-2 0,-1-8 0 0,-2 3 0 15,-3 2 18-15,-4-5 3 0,-2 3 1 0,-6-1 0 16,-4-2 3-16,-2 3 1 0,0-11 0 0,-3 5 0 16,-3-10-23-16,-1 2-5 0,-2-5-1 0,-6-2 0 15,0 2-5-15,-3-8-8 0,-6 3 11 0,3-1-11 16,-6-7 0-16,0 8-16 0,-6-8 2 0,0 10 0 16,-3 4 2-16,0-1 0 0,-3 5 0 0,-3 3 0 0,1 0-4 0,-1 13-1 15,-3-2 0-15,-3-3 0 0,-3 5-4 16,-6 3-1-16,-5-3 0 0,-7 6 0 15,-3-1-4-15,-26 1-1 0,0 2 0 16,-4 8 0-16,-2-2-25 0,-7 12-6 16,-8 6-1-16</inkml:trace>
  <inkml:trace contextRef="#ctx0" brushRef="#br0" timeOffset="450013.6631">16980 847 1443 0,'0'0'64'0,"0"0"13"0,0 0-61 0,-6 8-16 0,-3-3 0 0,3 0 0 15,6 8 46-15,-9-5 6 0,-8 6 2 0,5-6 0 16,3 10-34-16,0-5-6 0,-9 6-2 0,0-1 0 0,3 9 34 0,3-1 6 16,-3 1 2-16,3-6 0 0,-2 5 2 0,8 1 0 15,0 2 0-15,0-3 0 0,-9 1-9 0,9-1-2 16,6-5 0-16,0 3 0 0,-3 3-13 0,6-6-2 15,6 3-1-15,0-8 0 0,6 2-8 0,0 1-1 16,-1-4-1-16,4 1 0 0,9-2-7 0,-3-1-2 16,-6 0 0-16,6-5 0 0,-1-3-22 0,1-5-5 15,-3 8-1-15,3-8 0 16,-3-5-95-16,-1-3-19 0,-2 0-4 0,-6 3-488 16,-3-3-98-16</inkml:trace>
  <inkml:trace contextRef="#ctx0" brushRef="#br0" timeOffset="450222.6542">16840 1233 633 0,'0'0'56'0,"0"0"-44"0,0 0-12 0,-12 0 0 16,0 0 320-16,7 0 61 0,5 0 13 0,0 0 2 16,-9 0-248-16,9 0-51 0,0 0-9 0,0 0-3 15,0 0-35-15,9 5-7 0,5 1-2 0,1-6 0 16,-3 0-33-16,3 0-8 0,0 0 0 0,6 0 0 15,3-6-10-15,-1 6-4 0,-2-10-1 0,0 2 0 32,9-5-30-32,-3-1-7 0,-4-7 0 0,-2 8-646 0,3 0-129 0</inkml:trace>
  <inkml:trace contextRef="#ctx0" brushRef="#br0" timeOffset="450461.149">16885 878 2109 0,'-6'0'46'0,"6"0"10"0,0 0 1 0,0 0 3 0,0 0-48 0,3 8-12 16,6-2 0-16,0 2 0 0,6-3 48 0,-6-2 6 15,0 2 2-15,2 0 0 0,7-5-16 0,-6 3-4 16,0 2 0-16,6 0 0 0,3-5-17 0,0 0-4 15,-1 0-1-15,1 0 0 0,9-5-14 0,-3 5 0 0,-3-8 0 0</inkml:trace>
  <inkml:trace contextRef="#ctx0" brushRef="#br0" timeOffset="450844.3227">17459 992 1612 0,'0'0'144'15,"0"0"-116"-15,0 0-28 0,0 11 0 0,-9-3 87 0,6 5 11 0,3-5 2 0,-5 8 1 0,-1-3-41 0,0 0-9 16,0 3-2-16,0 3 0 0,-6-1-25 0,3 1-6 16,3-3-1-16,-3 2 0 0,0 3-9 0,0 3-8 15,-3-5 9-15,3 7-9 0,6-5 9 0,-3 6-9 16,-9-4 8-16,10-1-8 0,5-4 13 0,0 3-2 16,-3-2-1-16,6-1 0 0,0-4 6 0,5 1 0 15,1 4 1-15,0-11 0 0,0 2-9 0,3 4-8 16,3-9 9-16,3 3-9 0,-6-3 0 0,6-5-16 15,0 3 1-15,2-3 1 16,-5 0-34-16,3-3-8 0,3 3 0 0,3-5-595 16,-3-6-118-16</inkml:trace>
  <inkml:trace contextRef="#ctx0" brushRef="#br0" timeOffset="451048.7697">17409 1331 2185 0,'0'0'96'0,"0"0"21"0,0 0-93 0,0 0-24 0,0 0 0 0,0 0 0 15,12 0 56-15,-3 0 6 0,-3 0 2 0,3 0 0 16,2 0-24-16,4 0-4 0,0 0 0 0,-3 0-1 16,0-8-35-16,0 3 0 0,6 5-10 0,-6-8 10 15,-3 8-107 1,5-6-13-16,4-2-4 0,-3 3-870 0</inkml:trace>
  <inkml:trace contextRef="#ctx0" brushRef="#br0" timeOffset="451259.6482">17370 1082 748 0,'0'0'33'0,"0"0"7"0,0 0-32 0,0 0-8 15,0 0 0-15,0 0 0 0,12-5 388 0,0 5 76 16,-3 0 16-16,3 0 2 0,9 5-338 0,-1-5-67 16,1-5-13-16,3 2-4 0,3 3-30 0,6-5-6 15,2-3-2-15,7-3 0 16,3-2-62-16,2 0-13 0,1 0-3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42:52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11866 9676 806 0,'0'0'72'0,"0"0"-58"0,0 0-14 0,0 0 0 16,0 0 120-16,0 0 22 0,0 0 4 0,0 0 1 16,0 0-102-16,0 0-20 0,-3-5-4 0,3 5-1 15,0 0 0-15,0 0-1 0,0 0 0 0,0 0 0 16,3-6-19-16,0 4 0 0,0-4-13 0,3 1 5 15,3 2 8-15,0 1 0 0,0-4 0 0,3 1 0 16,0-3 20-16,3 0 10 0,3-2 2 0,0 2 0 16,-1-5-16-16,4 2-2 0,0-5-1 0,0 3 0 15,0 0-5-15,3-3 0 0,-1 0-8 0,1 0 12 16,-6-3-12-16,3 1 9 0,-3 2-9 0,3 0 8 16,-4 3-8-16,4-3 8 0,-6 0-8 0,0 0 8 15,0 6-8-15,-3-3 0 0,0 2 0 0,-3 0 8 16,0 3-8-16,-3 0 0 0,-1 6 0 0,-2-3 0 0,-3 5 0 0,0 0 8 15,0 0-8-15,0 0 0 0,0 0 0 16,0 0 8-16,3 7-8 0,-3 4 0 16,0-3 10-16,0 5-10 0,-3 0 12 0,-2 3-12 0,2-2 0 15,-3 1 0-15,0 1 0 0,0 0 0 16,0 3 25-16,0-1-1 0,-3 1-1 0,3-3 0 0,-3 2-23 0,-3 1 0 16,3-3 0-16,-3-1 8 0,6 1-8 15,-6 3 12-15,0-6-4 0,7 3 0 0,-1 0-8 16,0 0 0-16,0 0 0 0,0-1 0 0,-3-1 9 15,0-1-9-15,3 0 12 0,0 0-12 0,-6-2 18 0,6-3-3 16,0 0-1-16,0 0 0 0,-3 0-2 0,3 0 0 16,0-3 0-16,-3 0 0 0,3-2-12 0,0 2 8 15,1-2-8-15,-4-1 0 0,3 1 9 0,0-3-9 16,0 3 8-16,0-1-8 0,0-2 12 0,-3 0-4 0,3 3 0 16,0-3 0-16,-3 0 4 0,3 0 0 0,0-3 0 0,0 3 0 15,6 0 0-15,-3 3 0 0,3-3 0 0,0 0 0 16,-3 5-4-16,3-5-8 0,0 0 12 0,0 0-4 15,0 0 0-15,0 0 0 0,0 6 0 0,0-1 0 16,3 0 3-16,3-2 0 0,3-1 0 0,3 1 0 16,0 0 12-16,3-3 2 0,3 0 1 0,8 0 0 15,4 5 5-15,-3-5 1 0,0-5 0 0,3 2 0 16,5 0-3-16,-2 1 0 0,0-3 0 0,0-1 0 16,-7 4-29-16,4-4 0 0,0 4 0 0,-3 2 0 15,-1 0-154 1,1 2-37-16</inkml:trace>
  <inkml:trace contextRef="#ctx0" brushRef="#br0" timeOffset="5539.4556">11801 10657 230 0,'0'0'20'0,"0"0"-20"16,0 0 0-16,0 0 0 0,0 0 256 0,0 0 48 16,-6 0 8-16,6 0 3 0,0 0-230 0,-6 0-45 15,0 0-10-15,0-2-2 0,0-1-2 0,0 0-1 16,6 3 0-16,-6-5 0 0,-3 3-25 0,0-4 0 15,0 1 0-15,1 2 0 0,-7-2 19 0,0 0-2 0,0 2 0 16,0-2 0-16,-3 2 29 0,0 1 6 0,0-4 0 0,1 4 1 16,-4-1-21-16,-3 0-5 0,0 3-1 0,0 0 0 15,1 0-26-15,-4 3 8 0,-3 0-8 16,3 2 0-16,6 0 0 0,-5 3 0 0,-4 3 0 16,0-1-11-16,6 3 11 0,0 1 0 15,4 2 0-15,-1-1 0 0,3 4 0 0,3 0 9 0,0 2-9 0,6 2 0 16,-3 1 0-16,6-3 0 0,3 6 0 0,0-3 0 15,3 0 0-15,3-1 0 0,0-4 0 0,3-1 0 16,0 1 0-16,3-6 0 0,0 0 0 0,6-2 0 16,0-3 0-16,0 0 0 0,0-3 10 0,2-2-10 15,7-1 12-15,-6-2-2 0,0 0-1 0,-3-2 0 16,3-1 7-16,3 0 0 0,-4-2 1 0,1 0 0 16,-3-3-6-16,3 3-2 0,-3-3 0 0,-3 2 0 15,0-1-9-15,0 1 8 0,-3-2-8 0,-1 3 8 16,-2 0 0-16,0-1-8 0,-3 1 12 0,-3 5-4 15,6-5 4-15,-6 5 1 0,0 0 0 0,0-3 0 0,0 3 6 16,0 0 1-16,0 0 0 0,0 0 0 16,0-5-1-16,0 5 0 0,-6-3 0 0,6 3 0 15,0 0-9-15,-3 8-2 0,0 3 0 0,3 2 0 16,-3 3-8-16,6 5 0 0,0 3 0 0,0 2 0 16,3 3 0-16,0 6 0 0,0-1 0 0,0 6 0 0,0 0 0 0,0-1 0 15,0 1 0-15,0-6 0 0,-3 1 0 0,3-6 0 16,-3-3 0-16,3 1 0 0,-3-3 0 0,0-3-9 15,-3-5 9-15,3-1 0 16,-3-4-48-16,0-3-4 0,-6 0 0 0</inkml:trace>
  <inkml:trace contextRef="#ctx0" brushRef="#br0" timeOffset="14138.2014">16674 10927 172 0,'-15'-2'16'0,"15"2"-16"0,0 0 0 0,-6-6 0 0,0 4 212 0,0-1 40 16,0 0 8-16,6 3 2 0,0 0-164 0,-6-2-33 15,0-1-6-15,0 0-2 16,3 1-13-16,0-1-4 0,-3 1 0 0,3-1 0 0,3 3-15 15,0 0-3-15,0 0-1 0,0 0 0 0,0 0-5 0,3-8 0 16,6 3-1-16,0-3 0 0,-3 5 10 0,6 0 3 16,6-2 0-16,-3 3 0 0,-4-4-14 0,7 4-2 15,6-1-1-15,-3 0 0 0,-3 1-2 0,3-1 0 16,0 3 0-16,-1 3 0 0,1-3-9 0,-3 2 8 16,-6 1-8-16,0 2 8 0,3 1-8 0,-6-1 0 0,-3 3 0 15,-3 2 0-15,3 4 11 0,-3-1 0 16,-6 0 0-16,-3 3 0 0,0 0-11 0,0 0 0 0,-3 2 0 0,0 1 0 15,-9-3 15-15,3 2 4 0,6-2 1 16,-6 2 0-16,-6-2 13 0,7 0 3 0,5-3 1 16,-3 6 0-16,3-6-3 0,0 0-1 15,0-2 0-15,3 0 0 0,0 2 5 0,3-5 1 0,0 2 0 16,6-2 0-16,6 3-20 0,-6-3-4 0,3-3-1 16,3 3 0-16,9-3-5 0,3 3-1 0,-4-2 0 15,4-1 0-15,3 0-8 0,0-2 0 16,0-3 0-16,-1-3-701 0,-5 0-138 0</inkml:trace>
  <inkml:trace contextRef="#ctx0" brushRef="#br0" timeOffset="21349.2169">18909 7358 680 0,'0'0'30'0,"-3"0"6"0,-6 0-28 0,3-3-8 0,0 3 0 0,0 0 0 16,-3 0 66-16,3-2 12 0,-3 2 2 0,0-3 1 16,1 3-5-16,-1 0 0 0,0 0-1 0,-3-3 0 15,3-2-11-15,0 3-1 0,3-1-1 0,-3-2 0 16,-3 2-16-16,3-2-3 0,3-1-1 0,-3 1 0 15,3-3-16-15,0 3-3 0,0 2-1 0,6 3 0 16,-3-5-9-16,1-3-1 0,-1 5-1 0,3 3 0 16,3-5-11-16,-3 5 10 0,5-3-10 0,4 6 10 15,3 0 1-15,0 2 0 0,0 3 0 0,0 3 0 16,3 4-11-16,0-1 12 0,0 4-12 0,0-2 12 16,-4 3-12-16,4-1 0 0,-6-2 0 0,3 0-11 15,-3 2 11-15,0-4 8 0,-3-1-8 0,0 0 11 16,0 0-11-16,-3-2 0 0,0 2 0 0,-3-2-11 0,-3-1 24 0,0 1 5 15,0-1 1-15,0-2 0 0,-3 0 1 0,3 0 0 16,-3-3 0-16,3 1 0 0,-3-4-4 0,0 4-1 16,6-6 0-16,0 0 0 0,0 0-2 0,0 0 0 15,0 0 0-15,0 5 0 0,3 0-22 0,0 3-5 16,0 0-1-16,3 0 0 0,0 5 15 16,3 1 0-16,-3-1 0 0,3 0 0 0,0 0 8 0,0 0-8 15,0 1 12-15,-3 2-12 0,0-1 0 0,-4-1 0 16,7-1 0-16,0 0 0 0,-9-2 24 0,3-3 2 15,-3 2 0-15,0 1 0 0,-6-3 22 0,0 2 5 16,-3-2 1-16,1 3 0 0,-1-3-12 0,-6 2-2 16,0-2-1-16,0 0 0 0,-3-2-15 0,-3 2-4 15,3-3 0-15,-2 0 0 0,-4-2-20 0,0-3 0 16,-3 2 0-16,-3-2-12 16,1-2-142-16,-4 2-29 0</inkml:trace>
  <inkml:trace contextRef="#ctx0" brushRef="#br0" timeOffset="35489.7782">13596 4577 864 0,'0'0'38'15,"0"0"8"-15,-6 3-37 0,6-3-9 0,0 0 0 0,0 0 0 16,-6 0 156-16,6 0 30 0,0 0 6 0,-6 0 0 16,3 3-126-16,3-3-26 0,0 0-4 0,0 0-2 0,-3 2 3 0,3-2 1 15,0 6 0-15,-6 1 0 0,3-1-29 0,-3 2-9 16,0-3 0-16,0 6 0 0,0-1 0 0,0 3 0 16,-3 3 0-16,3 0 0 0,0 3 8 0,1 2-8 15,-1 0 0-15,3 0 0 16,-6 3 16-16,6 0-3 0,-3 0-1 0,3-1 0 0,0 1 22 15,3 0 4-15,0-5 1 0,0 2 0 0,0-3-6 16,3-2-1-16,3 0 0 0,0 3 0 0,3-6 9 0,0-5 2 16,2 2 0-16,-2-2 0 0,0 3-31 0,3-6-12 15,-3 0 8-15,6 1-8 0,0-1 0 0,0-5-14 16,0 3 2-16,-3-3 0 16,-1 0-30-16,1-3-6 0,0 3 0 0,-3 0-1 15,-3-5-139-15,-6 5-28 0</inkml:trace>
  <inkml:trace contextRef="#ctx0" brushRef="#br0" timeOffset="35661.3949">13635 4815 1497 0,'-6'6'133'0,"3"2"-106"0,0 2-27 0,0 3 0 15,0 3 152-15,-3 3 24 0,6 2 6 0,-3 3 1 16,0 5-111-16,-3 3-21 0,3 5-5 0,-3-6-1 15,0 9-30-15,0 0-7 0,-6 0 0 0,-3 5-700 16,0-6-139-16</inkml:trace>
  <inkml:trace contextRef="#ctx0" brushRef="#br0" timeOffset="103303.2922">20186 16730 864 0,'0'0'38'0,"0"0"8"0,0 0-37 0,0 0-9 0,0 0 0 0,-3-6 0 0,0 1 157 0,0 0 30 16,3-1 5-16,-3 1 2 0,-3-5-120 0,3 2-24 16,0 0-5-16,0 0-1 0,-3 0-12 0,0 3-4 15,0-3 0-15,0 5 0 0,-3-2-18 0,3-1-10 16,-2 1 10-16,-1 2-10 0,0 1 22 0,-3-1-2 15,0 3 0-15,-3 0 0 0,0-3-11 0,0 3-9 16,0 3 12-16,-3-3-12 0,-2 3 0 0,-4-1-12 16,0 1 0-16,3 2 0 15,-3-5-15-15,1 8-2 0,-1 3-1 16,3-3 0-16,3 0 30 0,0 0 0 0,0 2 0 0,0 1 0 0,7 2 13 0,-7-2-4 16,3-1-1-16,3 3 0 0,3 1 10 0,0-4 2 15,0 4 0-15,0-1 0 0,3 0-20 0,6 3 0 16,-3 2-13-16,6 1 5 15,0 2-21-15,3 6-4 0,6-1-1 0,-3 8 0 16,3 3-41-16,0 6-8 0,3-1-1 0,0 3-1 16,2 0-31-16,1-3-5 0,0 1-2 0,0-4 0 0,3-4 95 15,0 2 20-15,2-8 8 0,1-3-8 0,-3-4 118 0,3-1 24 0,-3-11 5 0,3-2 1 16,-4 0-46-16,4-8-9 0,-3-5-1 16,0-3-1-16,0-5-43 0,-3-6-8 0,-1-2-1 0,-2-5-1 15,0-1-13-15,0-2-2 0,-3 0-1 0,-3-5 0 16,0-4-14-16,0-1 8 0,0 2-8 0,-3-3 0 15,-3 0 0-15,3 6 0 0,-3 2 0 0,-3 0 0 16,0 3 9-16,0 0-9 0,0 3 8 16,0 2-8-16,0 0 23 0,-3 3-1 0,0 0 0 0,0 2 0 15,0 3 18-15,-3 1 4 0,3-1 1 0,-3 0 0 16,3 0-15-16,-3 3-3 0,0-3-1 0,-3 3 0 16,3-1-6-16,-3 4-2 0,-6 2 0 0,3 3 0 15,0-3 10-15,-5 2 3 0,-1 4 0 0,0-4 0 16,-3 1-50-16,3 2-9 15,0 3-3-15,0 0 0 0,-2-5 20 0,-1 5 11 0,6 3-12 0,-3-1 12 16,3-2-44-16,3 3-1 0,0-3-1 16,3 3 0-16,0-1-68 0,4 1-14 0,-1-3-2 0</inkml:trace>
  <inkml:trace contextRef="#ctx0" brushRef="#br0" timeOffset="104337.527">12402 6543 1688 0,'0'0'75'0,"-6"-5"15"0,3 2-72 0,-3 1-18 16,0-1 0-16,0 0 0 0,0 1 33 0,1 2 3 15,-4-3 1-15,0 3 0 0,0 0-37 0,-6 0 0 16,-3 3-9-16,3-1 9 0,-6-2-17 0,0 6 4 16,1-1 1-16,-1 0 0 0,-3 0 12 0,-3 3 15 15,0 6-3-15,1-9-1 0,-1 5-11 0,0-2-17 0,0 3 4 16,3 2 1-16,-2 3 25 0,2-3 6 0,3 9 1 0,-3-4 0 15,3 11-1-15,0 3 0 16,1 5 0-16,5 3 0 0,0 5 8 0,6 0 1 16,3 2 1-16,9 1 0 0,0-1-1 0,6-2-1 0,0 0 0 15,9 3 0-15,3-3-7 0,5-3-2 16,-2-2 0-16,3-6 0 0,6-2-9 0,-1-8-1 16,4-8-8-16,-3 0 12 0,3-8 2 0,2-6 0 0,1-2 0 0,0-5 0 15,-1-8 34-15,1-3 8 0,0-8 0 0,-4-2 1 16,1-3 14-16,-3-6 2 0,0-2 1 0,-7 3 0 15,-2-3-27-15,-3 2-6 0,-3 1-1 0,-9 2 0 16,-6 0-15-16,-6 1-3 0,-3-4-1 0,-6 1 0 16,0 2-13-16,-9-5-8 0,-3 3 10 0,1-1-10 15,-7 1-18-15,-6 5-10 16,-3 2-1-16,-5 3-1 0,-1 9-130 0,-5 7-25 16</inkml:trace>
  <inkml:trace contextRef="#ctx0" brushRef="#br0" timeOffset="106455.871">21287 17259 1414 0,'0'0'63'0,"0"0"13"0,-3 0-61 0,-3-3-15 15,3-2 0-15,-3 0 0 0,0-1 10 0,3-2-1 16,-2 3 0-16,2-3 0 0,-3 3 2 0,0-3 0 16,0 3 0-16,0-3 0 0,0 2 9 0,0 1 1 15,-3 2 1-15,3 1 0 0,-3-1-3 0,3 3-1 0,-6 0 0 0,3 0 0 16,0 0 20-16,-3 0 4 0,0 3 1 0,1-3 0 16,-1 2-21-16,0 1-4 0,-6 0-1 0,3-1 0 15,0 4-17-15,-3-4-9 0,3 1 1 0,-2 2 0 16,2-2-1-16,0 2 0 0,0 3 0 15,0 0 0-15,0-3 9 0,0 3 11 0,3 0-3 16,-3 3 0-16,4-1-8 0,-4 4 0 16,3-4 9-16,3 3-9 0,0 3 0 0,0-2 0 0,0 1 0 0,3 1 0 15,3 3 0-15,0-1 0 0,0 3 0 0,3 3 0 16,6 5 0-16,0 0-13 0,3 3 5 0,0-3 8 31,0 3-44-31,3 0-2 0,3-3 0 0,0 3 0 0,2-3 22 0,-2 3 5 0,6-3 1 0,-3-3 0 16,3 3 18-16,3-5 0 0,-4 0 0 0,4-3 0 0,-3 3 0 15,3-6 0-15,0-2 0 0,0-3 0 0,2-2 8 16,1-3 9-16,0-3 2 0,-3-5 0 0,2 0 0 16,4-2 0-16,0-1 0 0,-3-5 0 0,0-3 7 0,-4-2 2 15,1 0 0-15,-3-3 0 0,0-2-6 16,0-1-1-16,-3 1 0 0,-1-4 0 0,-2 1 19 0,0-3 4 16,-3 1 1-16,-3-1 0 0,0 0-5 15,0-2-2-15,-3-4 0 0,-3 1 0 0,-3 0-15 16,0-3-3-16,0 3-1 0,-3 0 0 0,0 3-8 0,-3-1-2 15,-3-2 0-15,3 5 0 0,-6 1-9 0,0-1 0 16,-3 3 9-16,-3-1-9 0,1 4 0 0,-4-1 0 16,-3 1 0-16,0-1 0 0,0 3 0 0,-5 1-8 15,-4-4 8-15,-3 3-677 16,0 0-129-16</inkml:trace>
  <inkml:trace contextRef="#ctx0" brushRef="#br0" timeOffset="107558.6367">15647 8075 1166 0,'0'0'52'0,"0"0"10"0,0 0-50 0,0 0-12 15,0 0 0-15,0 0 0 16,0-5 96-16,-3 0 17 0,0-3 3 0,0 2 1 0,3 4-30 0,-3-4-7 16,-3 1 0-16,3 2-1 0,-3-2-35 0,0 0-6 15,0 0-2-15,0-1 0 0,0 1-36 0,-3 0 0 16,0 2 0-16,0-5 0 0,-3 3-8 0,3-1-4 16,-2-1 0-16,-4-1 0 0,3 0 12 0,-3 0 0 0,-3-3 0 0,3 3 0 15,-3-2 15-15,0-1 5 0,1 3 0 0,-7-2 1 16,3-1-21-16,0 3 0 0,-3 0 0 0,3 0 0 15,1 3 0-15,-4 0 14 0,3 2-3 0,0 3-1 16,3 3-10-16,-3 2 0 0,4 3-10 0,-1 2 10 16,3 1 0-16,0 5 0 0,-3 2 0 15,3 6 10-15,3 0-10 0,3 2 0 0,-3 6-10 0,3-3 10 16,4 3-9-16,-1 5 9 0,0 3-8 0,3 5 8 16,0-3 0-16,3 3 0 0,3-3 0 0,0 3 0 15,0 0-12-15,3-2 0 0,2-4 0 16,1-2 0-16,3 3 12 0,0-6 12 0,3 1-2 0,3-1-1 15,0-5-9-15,3-2 0 0,0-3 0 0,-1-3 0 16,4-3 19-16,0-4-2 0,3-1 0 0,3-3 0 16,-1-4 16-16,4-4 3 0,3-4 1 0,-4-4 0 15,1-2 3-15,0-5 1 0,3-3 0 0,-7-2 0 16,1-3-5-16,0-3-2 0,0 0 0 0,-6-5 0 0,-4 0 2 16,4-3 0-16,-3-2 0 0,0-1 0 0,-6 4-6 0,0-1-1 15,-6-3 0-15,-3 1 0 0,-1 0-17 0,-7-1-4 16,-1-2-8-16,-6 0 12 0,-3 0-12 0,-6 0 8 15,-3 0-8-15,-3 0 0 16,-3 0-16-16,-2 3-8 0,-7-1-3 16,-6 6 0-16,-5-3-45 0,-7 3-10 0,-8 3-2 0</inkml:trace>
  <inkml:trace contextRef="#ctx0" brushRef="#br0" timeOffset="109707.6373">22892 15438 403 0,'0'0'36'0,"0"0"-36"0,0 0 0 0,0 0 0 16,0 0 238-16,0 0 41 0,3-5 8 0,0-3 1 15,-3 3-203-15,3-3-41 0,-3 3-8 0,0-3-1 16,-3 0-22-16,3 0-4 0,-3 0-1 0,3 0 0 16,-3 0 4-16,3 0 0 0,-3 0 0 0,-3 0 0 15,3 3 23-15,0 0 5 0,0 2 0 0,-3-2 1 16,0-3-7-16,0 5-2 0,0 1 0 0,-3-1 0 16,0 0 12-16,-3 3 3 0,3-2 0 0,0 2 0 15,-3 0-13-15,1 0-2 0,-1 2-1 0,-3 1 0 0,3 0-9 16,-3-1-2-16,-3 1 0 0,0-1 0 0,0 4-20 15,-2-1 0-15,-1 0 0 0,3 1 0 16,0-1 0-16,-3 3 14 0,3 0-2 0,0 0 0 16,1 0-12-16,2 2 8 0,-3 1-8 0,3-1 0 0,0 1 0 0,0 0 8 15,0 2-8-15,0 0 0 0,1 3 0 0,2 0-10 16,0 2 2-16,3-2 0 0,0 3 8 0,3-1-12 16,3 3 12-16,0 3-12 0,6 0-8 0,0 2-1 15,3 1-1-15,6 2 0 0,0 0 14 0,3 3 8 16,2-3-10-16,4 0 10 0,0 0 0 0,6-2 0 0,0-4 0 0,2 1 0 15,1 0-12-15,6-5 3 0,-3-1 1 16,2-5 0-16,1-5 8 0,3 0 0 0,-4-2 8 16,1-4-8-16,-3-4 29 0,0-4 2 0,2 1 0 15,-2-6 0-15,0 1-5 0,0-3-1 16,2-6 0-16,-5 1 0 0,-6-4-17 0,3 4-8 0,-3-1 8 16,-1 1-8-16,-2-3 0 0,0 2 0 0,-3-2-12 0,0 2 12 15,-6-2 0-15,0 3 0 0,-4 2 0 16,1-3 12-16,0-2 12 0,0 0 2 0,-6 2 1 0,0-2 0 15,0 0 2-15,0 0 1 0,-6 0 0 0,3-3 0 16,-3 0-18-16,-3-2-4 0,3-3-8 0,-6 2 12 16,0-5-12-16,-2 3 0 0,-4 0-12 0,-3 3 12 15,-6-3-24-15,0 0 1 0,-9 2 1 0,-5 1-723 16,-10-1-145-16</inkml:trace>
  <inkml:trace contextRef="#ctx0" brushRef="#br0" timeOffset="112050.8668">16495 4247 1666 0,'-6'-11'74'0,"3"8"15"0,-3-7-71 0,0 2-18 16,0 0 0-16,0 0 0 0,0 3 44 0,-3-1 6 15,0-2 1-15,1 3 0 0,-7 0-27 0,3 2-6 16,-6 3-1-16,0-2 0 0,-3 2-17 0,3 0-9 0,-3 0 1 0,1 2 0 16,-4 6-5-16,-3 0-1 15,6 3 0-15,-3 2 0 0,-2 3 14 0,2 0 0 16,0 5 0-16,0 0-9 0,0 3 9 0,4 2 0 16,-1 1 0-16,3 4 0 0,0 4 0 0,3 2-8 15,-3 3 8-15,6 5 0 0,6 2 0 0,0 3 0 16,3 3 0-16,6-8 0 0,3 8 10 0,3-5-2 15,3-3-8-15,3 0 12 0,3-5 20 0,3-3 4 0,3-3 1 0,-1-8 0 16,1-2 0-16,6-3 0 0,3-7 0 0,2-1 0 16,1-13 2-16,3 3 0 0,3-6 0 0,-4-2 0 15,1-3-14-15,-3-6-2 0,2-4-1 0,1-6 0 16,-6-2 16-16,2-3 3 0,4-3 1 0,-3-3 0 16,-6 4-19-16,-4-12-4 0,4 4-1 0,-6-4 0 15,0 1 27-15,-9 0 6 0,0-3 1 0,-6 5 0 16,-6-8-27-16,-6 3-5 0,-9 3 0 0,-6 0-1 15,-3-1-19-15,-15 1-9 0,-8 0 1 0,-7-1 0 16,-9-2-91 0,-14 8-17-16,-12 3-4 0,-13 7-995 0</inkml:trace>
  <inkml:trace contextRef="#ctx0" brushRef="#br0" timeOffset="142634.7209">18361 4429 115 0,'0'0'10'16,"0"0"-10"-16,0 0 0 0,0 0 0 16,0 0 278-16,0 0 54 0,0 0 10 0,0 0 2 15,0 0-229-15,0 0-47 0,0 0-8 0,-3-8-3 0,3 6-10 16,-3-1-3-16,0-2 0 0,0 2 0 0,0 0-12 0,0 1-2 16,3-6-1-16,-6 2 0 0,4 4-12 0,-4-3-2 15,3-1-1-15,-3 4 0 0,-3-1-14 0,3-5 0 16,-3 3 0-16,0 5 0 0,-3-8 0 0,0 2 0 15,-3 6 0-15,0-7 0 0,0 1 0 16,-5 1 0-16,2 0 0 0,-3 2 0 16,0-5 13-16,0 3 0 0,0-3 0 0,1 3 0 0,2 2-1 15,0 0 0-15,3-2 0 0,0 2 0 0,3 1-4 0,3 2 0 16,0-3-8-16,3 3 12 0,6 0-12 0,0 0 11 16,-6 3-11-16,6-3 10 0,0 0-10 0,0 0 0 15,0 0 0-15,0 10-11 0,3-7 11 0,0 5 9 16,0 2-1-16,3 1-8 0,-3 2 0 0,3 0-9 0,0-5-1 0,3 6 0 15,-3-1 10-15,0 0-10 0,0 3 10 16,0-3-10-16,-3 0 10 0,3 1 0 0,-3-1 0 0,3-3-8 16,-3 4 19-16,3 2 4 0,-3-8 1 0,0 2 0 15,0 1-16-15,-3-1 0 0,0 3 8 0,0-5-8 16,3 0 16-16,-3 0 0 0,3 3 0 0,-3-1 0 16,-3-4-1-16,3 2 0 0,0-8 0 15,0 5 0-15,0 3-15 0,0-3 9 0,0 3-9 0,0-8 8 16,0 0-8-16,-3 3 0 0,3-3 0 0,-3 5 8 15,0 0 0-15,3-5 0 0,-3 6 0 16,0 2 0-16,-3-6-8 0,3 6 0 0,3-8 0 0,-3 5 0 16,3-5 0-16,0 0 0 0,-3 6 0 0,3-6 8 15,0 0-8-15,0 0 10 0,0 0-10 0,0 0 10 16,0 0-10-16,0 0 10 0,0 0-10 0,6 5 10 16,-6-5 2-16,6 5 0 0,0-5 0 0,3 0 0 0,-3 0 1 15,0 0 1-15,2 0 0 0,1 0 0 0,0-5-14 0,-3 2 11 16,0 3-11-16,3-2 10 0,3-1-2 0,0 6 0 15,-3-3 0-15,3 2 0 0,3 6-8 0,0-5 0 16,2 8 0-16,1-6 0 0,-3 8 0 0,3 0 0 16,0-2 0-16,0 0 0 0,0 2 0 0,-4 0 0 15,1 0 0-15,3 0 0 0,-6 1 0 0,6-1 0 16,-3-3-10-16,0 4 10 0,0-4-8 0,0 6 8 16,-4-8 0-16,4 3-9 0,-3-1 9 0,0 1 0 15,0 2 0-15,-3-2 0 0,0 5 0 16,-3-3 12-16,-3 5-4 0,0-4 0 0,0-1 16 15,0 0 3-15,0-2 1 0,-6 2 0 0,-3 3 7 0,0 2 1 16,3-5 1-16,-3 1 0 0,-6-1-1 0,3-3 0 16,3 4 0-16,-6-4 0 0,0 1 3 0,0-6 0 15,-2 3 0-15,-1-5 0 0,0-1-4 0,-6 6-1 16,3-5 0-16,-3 0 0 0,0-3-16 0,-2-3-3 0,-4 0-1 0,-3 3 0 16,-3-5-22-16,4 2-5 0,-4-2-1 0,0 0 0 31,3 2-85-31,0-2-17 0,1 5-3 0,5-8-1092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47:04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4770 12004 1926 0,'0'0'42'0,"0"0"9"0,-6 3 1 0,6-3 3 0,0 0-44 0,-3 5-11 16,3-5 0-16,0 0 0 0,0 0 31 0,0 0 4 16,9 3 1-16,6-3 0 0,0-3-25 0,3 0-11 15,0-2 10-15,3 0-10 0,-1-3 15 0,1 0-3 16,3-3-1-16,3 1 0 0,-6-3-11 0,3-1 0 0,-1 4 0 0,-2-1 0 16,-3 1 0-16,0-1 0 0,0 0 0 0,0 6 0 15,-3 0 0-15,-1 0 0 16,-2-1 0-16,0 6 0 0,0 0 0 0,0 3 0 0,-3 5 0 15,-3 0 0-15,3 2 0 0,-3 6 0 16,-3 3 0-16,0 2 0 0,0 3 0 0,-3 2 0 16,0 6 8-16,-3 2-8 0,0 6 16 0,0 2-1 15,-3 3-1-15,3 0 0 0,-3-2-1 0,6-1 0 0,0-2 0 0,0-3 0 32,0-6-71-32,3 1-14 0,9-8-4 0</inkml:trace>
  <inkml:trace contextRef="#ctx0" brushRef="#br0" timeOffset="713.0912">11319 12290 1940 0,'0'0'86'0,"0"0"18"0,0 0-84 0,6-3-20 16,-6 3 0-16,9-5 0 0,0 0 62 0,2-3 8 16,1 2 2-16,3-1 0 0,0 1-18 0,0 1-3 15,3 2-1-15,-3-2 0 0,3-3-22 0,2 3-5 16,-2-3-1-16,3 3 0 0,-3 2-22 0,3-2 0 15,0 5 0-15,-3 0 0 0,2 0 10 0,-5 2-2 16,3 4-8-16,0-1 12 16,-6 3-35-16,0 0-7 0,-3 5-2 0,0 0 0 0,-3 6 15 0,-3-1 2 15,-9 3 1-15,3 3 0 0,-6 0 14 0,-3 2 0 0,-6 4 0 0,0-1 0 16,3 0 19-16,-3 0 3 16,-2 0 1-16,2 0 0 0,-3-2 13 0,6-1 2 15,0 0 1-15,0-4 0 0,0-1 7 0,6-3 2 16,3 1 0-16,3-3 0 0,3-3-29 0,3 3-6 15,3 0-1-15,3-3 0 0,6 0-12 0,6 0-16 0,3-2 3 16,6-3 1 0,2 0-105-16,10-6-21 0,3-4-4 0,-1-6-923 0</inkml:trace>
  <inkml:trace contextRef="#ctx0" brushRef="#br0" timeOffset="1613.6816">18861 12226 345 0,'0'0'31'0,"0"0"-31"16,-3 3 0-16,3-3 0 0,-3 3 482 0,3-3 90 15,0 0 19-15,0 0 3 0,0 0-450 0,0 0-89 16,0 0-19-16,0 0-3 0,0 0-1 0,0 0 0 15,0 0 0-15,0 0 0 0,0 0-19 0,6-3-4 16,3-2-1-16,0 2 0 0,0 0-8 0,3 1 0 16,0-1 0-16,0 1 0 0,3 2 0 0,3 2-11 15,-4-2 3-15,4 3 0 0,3 2 8 0,0-2 0 16,-3 2 0-16,3 3 0 0,-3 0 0 0,-1 0 0 16,-2 0 0-16,-3 0 0 15,-3 2-28-15,-3 1-4 0,-3-1-1 0,0 1 0 0,-6 0 19 16,0 2 4-16,-3 3 1 0,-6 0 0 0,-3 0 9 0,-2 2 0 15,-1 1-9-15,-6-1 9 0,0 1 0 0,0-1-11 0,0-2 11 16,4 0-8-16,-1-3 8 0,6 0 11 16,-3-2-3-16,6-3 0 0,3 2 1 0,6-2 0 15,-3-2 0-15,6-6 0 0,0 5-9 0,6 3 0 0,3-5 0 0,3-1 0 16,9 3-15-16,0-2-5 0,0-3 0 0,2 0-1 16,-2 0 6-16,3 0 2 0,3-3 0 0,0 1 0 31,-7 2-16-31,1 2-3 0,0 1-1 0,-9 0 0 0,-3-1 33 0,0 6 17 0,-3 0-1 0,-6 6-1 15,-6 1 23-15,-3 1 5 0,-3 5 1 16,-3 1 0-16,-9-1 3 0,-2 5 1 0,-7 1 0 0,0-4 0 16,0 1-26-16,-2 0-5 0,2 0-1 0,-3-3 0 15,0 0-25-15,-2 0-6 0,-1-2-1 0,0-1-805 16,1-4-162-16</inkml:trace>
  <inkml:trace contextRef="#ctx0" brushRef="#br0" timeOffset="2515.9175">12218 16965 1555 0,'0'0'138'15,"-3"8"-110"-15,-3-3-28 0,6 1 0 0,0-6 116 16,0 8 19-16,0-3 3 0,-3 3 1 0,0 2-84 0,3 1-17 16,3-3-3-16,0 2-1 0,0 1-24 0,-3 5-10 15,-3 2 8-15,0 1-8 0,-3-3 0 0,6 2 8 16,-3 4-8-16,-3-1 0 0,0-3 12 0,3 6-4 15,0-5 0-15,-3 4 0 0,0-1 15 0,3-1 2 16,3 0 1-16,-3 3 0 0,3-3-14 0,0 3-4 16,6-3 0-16,0 3 0 0,0-3-8 0,0 3 0 15,0-6 0-15,6 1 0 0,3-1 0 0,0 1-16 16,5-6 4-16,1 3 1 16,6-3-30-16,3-2-7 0,0-1 0 0,-1-2-1 15,1-5-186-15,-3-3-37 0</inkml:trace>
  <inkml:trace contextRef="#ctx0" brushRef="#br0" timeOffset="2680.4615">12664 17052 1267 0,'0'0'112'0,"-6"11"-89"0,0-3-23 0,-3 3 0 16,3-1 77-16,-3 1 11 15,6-1 3-15,-2-2 0 0,-1 0-80 0,0 0-11 0,3-3-12 0</inkml:trace>
  <inkml:trace contextRef="#ctx0" brushRef="#br0" timeOffset="2951.7441">12631 17140 1562 0,'0'0'69'0,"0"0"15"0,-3 8-68 0,3-8-16 16,0 0 0-16,0 8 0 0,0 2 68 0,0-10 9 15,-3 8 3-15,3 3 0 0,0-1-22 0,0-10-4 16,0 0-1-16,-3 8 0 0,3 3-15 0,0-3-3 16,0-8-1-16,0 10 0 0,-2 1 3 0,-1-1 1 15,0 1 0-15,-3-3 0 0,0 3-1 0,0 2 0 16,3 0 0-16,-3 0 0 0,-3 1-13 0,3 1-4 16,0-1 0-16,-3 4 0 0,3 3-11 15,-3 0-9-15,3 1 12 0,-3 4-12 0,0 6 0 16,0 0 0-16,-3 2 0 0,7 3 0 0,-4 0 8 0,3 5-8 15,-3-2 0-15,3 2 0 0,3 3 0 0,0 0 0 16,-3 6 0-16,3-6 0 16,0-3-100-16,3-2-24 0</inkml:trace>
  <inkml:trace contextRef="#ctx0" brushRef="#br0" timeOffset="4325.7062">13402 7721 2311 0,'0'0'51'0,"-3"0"10"0,-3-3 3 15,6 3 0-15,-6 3-51 0,3-3-13 0,3 0 0 0,-5 0 0 0,2-3 48 0,-3 3 8 16,6 0 0-16,-6 0 1 0,-3 3-33 0,0-3-8 16,0 2 0-16,-3 1-1 0,-3-1-7 0,0 4-8 15,-3 2 11-15,-3 0-11 0,1 2 0 0,2 3 0 16,0 1-15-16,-3-1 5 0,-3 5 2 0,0 1 0 15,-2-1 0-15,2 1 0 0,0 2 8 0,0-2 0 16,3-1 0-16,7 1 0 0,-7-1 0 0,6-2 0 0,3 0 0 16,0-3 0-16,0 0 0 0,3-5 0 15,0 0 0-15,3 0 8 0,3-2-8 0,0-1 8 16,3-5-8-16,0 0 8 0,0 0-8 0,0 0 8 0,0 0-8 16,0 0 8-16,3-8-8 0,0 3 0 15,3-3 8-15,-3 0-8 0,3 0 0 0,0 0 8 16,-3 3-8-16,3-1 0 0,0 1 0 0,3 5 0 15,3-3 0-15,0 6 0 0,0 5 0 0,3 3-13 0,2-1 5 0,4 9 8 16,3-1-12-16,-3 3 12 0,0 0-10 0,0 6 10 16,-1 2 0-16,1 3-9 0,-3-3 9 0,3 0 0 15,-3-3 0-15,-3-2 0 0,0 0 0 0,-7-5-8 16,4-1 18-16,-9-2 4 0,0 0 1 0,-3-3 0 16,0 0 37-16,-6 1 7 0,-3 1 1 0,-5-1 1 15,-4-1 1-15,-3 0 0 0,-3 0 0 0,-6-2 0 16,-2 2-31-16,-7-2-7 0,3-1 0 0,-6 4-1 15,1-6-23-15,-4 2 0 0,3-2 0 0,-2 0 0 16,-1 0-79-16,-2 0-13 16,-1-3-4-16,-3 3-1185 0</inkml:trace>
  <inkml:trace contextRef="#ctx0" brushRef="#br0" timeOffset="7754.7235">10592 5972 864 0,'0'0'38'0,"0"0"8"0,0 0-37 0,0 0-9 0,-3-3 0 0,3 3 0 16,-2-5 175-16,-4 2 33 0,3 0 6 0,3 3 2 15,0 0-131-15,-6 0-25 0,3-2-6 0,-6 2-1 0,3-3-27 0,0 3-6 16,-3-3 0-16,0 1-1 0,-3 4-19 0,0-2 10 16,0 0-10-16,0 0 8 0,-3-2 0 0,-2 2-8 15,-1 0 12-15,0 0-4 0,3-3 3 0,-3 1 0 16,0-1 0-16,3 0 0 0,1 1-2 0,-1 2 0 15,0 2 0-15,0 1 0 0,3-3 7 0,3 0 0 16,0 5 1-16,0-2 0 0,3 2-5 0,-3 0-2 16,3 1 0-16,0 2 0 0,3 2-10 0,0-2 0 15,0 3 0-15,3 2 0 0,-3 0-9 0,3 0 9 16,0 1 0-16,0-1 0 0,0 0-9 0,3 0 9 16,0-2 0-16,0 0-9 0,3-4 9 0,0 1 0 15,3-2 0-15,-3-1 0 0,3-2 0 0,3-1 0 0,-3 1 0 16,3-3 0-16,-3-3 0 0,3 3 0 15,0-2 0-15,-3-1 8 0,-1-2-8 0,1 2 0 0,0 0 0 16,0 1 8-16,0-1-8 0,3 0 0 16,-3 1 0-16,0-1 8 0,-3 3-8 0,3 3 0 15,-3-1 0-15,3 1 0 0,-3 2 0 0,3 1 8 0,0 2-8 16,-1 2 0-16,1 1 0 0,0 2 0 0,0 0 0 16,-3 3 0-16,3 3 0 0,-3-1 0 15,3-2 0-15,-3 0 0 0,3 0 0 0,-6 2 0 0,3-2 0 0,-3-3 0 16,-3-5 0-16,3 3 12 0,-3 0 0 0,0-1-1 15,-3 1 33-15,0-1 6 0,-3 1 2 0,0-1 0 16,0 1 9-16,-6-3 3 0,3 3 0 0,-6-4 0 16,0 7-11-16,-5-9-1 0,-4 6-1 0,3-3 0 15,-3-1-22-15,3 4-4 0,0-3-1 0,-2 0 0 16,-1 0-24-16,0 2 0 0,-6-4 0 0,3 4 0 16,1-2-122-16,-7 3-30 15</inkml:trace>
  <inkml:trace contextRef="#ctx0" brushRef="#br0" timeOffset="12189.0992">17453 6043 1670 0,'3'-8'148'0,"0"0"-118"16,3-5-30-16,9-3 0 0,3-5 87 0,3-6 11 0,3-2 2 0,8-5 1 16,13-3-41-16,0-8-8 0,5-3-1 0,4-5-1 15,8-7-40-15,4-4-10 0,5-5 0 0,4-5 0 31,5 0-33-31,4-3-9 0,-1-5-2 0,3 0 0 16,3 3-160-16,1 0-32 0</inkml:trace>
  <inkml:trace contextRef="#ctx0" brushRef="#br0" timeOffset="21063.5236">15903 5988 864 0,'0'0'76'0,"0"0"-60"0,0 0-16 0,0 0 0 16,0-6 114-16,0 6 20 0,0 0 4 0,0 0 1 15,-3-5-92-15,-3 2-19 0,-6 1-3 0,6-1-1 16,6 3 6-16,0 0 1 0,-6-3 0 0,-3 1 0 16,0-1-31-16,-3 3 0 0,0 3 0 0,0-1 0 0,0-2 0 0,-2 0 12 15,5 0-3-15,-3 0-1 0,0 0 8 0,0 3 2 16,3-3 0-16,-3 0 0 0,0 3 10 0,3-1 3 15,-3-2 0-15,0 8 0 0,3-2-9 0,-2 4-2 16,-1 3 0-16,3 3 0 0,-3 0-10 16,0 0-2-16,0 5-8 0,-3 0 12 0,3 0-12 0,3 1 9 15,-3 1-9-15,3 1 8 0,-2 0-8 0,5 3 0 16,0-1 0-16,-3 3 0 0,6 0 0 0,0 3 0 16,3-3 0-16,3 0 0 0,0 0 0 0,6-2 0 15,0-3 0-15,2-6 0 0,1 3 0 0,0-5 0 16,3-3 0-16,0-2 0 0,0-3 0 0,0 0 8 15,0-3-8-15,0 0 0 0,2-2 11 0,-2-3-3 16,3-3-8-16,0 1 12 0,0-4 12 0,0-2 1 16,3 1 1-16,-7-1 0 0,1 0 1 0,0-3 0 15,-9 1 0-15,0-4 0 0,0 1 13 0,0 0 4 16,-3 0 0-16,-3-1 0 0,-3 4-17 0,0-3-3 16,6-1-1-16,-3 1 0 0,-9 3-11 0,0-1-3 15,-3-2 0-15,0 2 0 0,0 6-9 0,-2-8 10 0,-1 7-10 0,0 4 10 31,0-4-29-31,3 6-5 0,-6 0-2 0,6 3 0 16,0 2-129-16,0 3-25 0,-2 3-6 0</inkml:trace>
  <inkml:trace contextRef="#ctx0" brushRef="#br0" timeOffset="21347.7726">15289 6207 2163 0,'0'0'48'0,"0"0"9"0,0 0 3 0,0 0 0 0,0 0-48 0,0 0-12 15,0 0 0-15,0 0 0 0,0 0 40 0,0 0 6 16,0 0 1-16,-5 0 0 0,2 3-35 0,3-3-12 16,0 0 0-16,-3 5 9 15,-3 0-129-15,3 1-27 0,3 2-5 0</inkml:trace>
  <inkml:trace contextRef="#ctx0" brushRef="#br0" timeOffset="21858.424">14706 5972 1566 0,'0'0'69'0,"0"0"15"0,0 0-68 0,0 0-16 15,0 0 0-15,0 0 0 0,0 0 61 0,0 0 9 16,9 0 2-16,3 0 0 0,-3 0-42 0,6 0-8 15,0-6-2-15,2 4 0 0,4-1-12 0,-3 0-8 16,3 3 10-16,0-2-10 0,-3-4 0 0,0 4 0 16,-4-1 0-16,1 3 0 0,3 0-13 0,-6 0-3 15,0 0 0-15,-3 3 0 0,0-1-5 0,-3 6-2 16,-6 0 0-16,-3 8 0 16,-3-3-10-16,-3 1-3 0,0 4 0 0,-6 6 0 0,-6 0 26 0,-3 0 10 15,1-1-8-15,-1 4 8 0,0 2 43 0,0-5 13 0,3 0 4 16,4 2 0-16,-1 1 1 0,6-1 1 0,0 0 0 0,3 1 0 15,0-1-6-15,6-2 0 0,3 0-1 0,3 0 0 16,3-3-23-16,0 3-5 0,3-3-1 0,6 0 0 16,0-2-26-16,5-1 0 0,7-5 0 0,0-2 0 15,3-3-100-15,0 0-24 16,2-8-6-16</inkml:trace>
  <inkml:trace contextRef="#ctx0" brushRef="#br0" timeOffset="27594.4105">8110 7049 1004 0,'0'0'44'0,"0"0"10"0,0 0-43 0,0 0-11 16,-6-3 0-16,6 3 0 0,3 0 92 0,-3 0 16 0,-9-3 3 0,9 3 1 15,9 3-41-15,-9-3-8 0,0 0-2 0,0 0 0 16,0 0-37-16,9-3-7 0,3 3-1 0,0 0-1 15,-3 0 13-15,3 0 2 0,5 0 1 0,1 0 0 16,-6 0-31-16,6 3 8 0,3-3-8 0,-6 0 0 31,3 3-39-31,0-1-10 0,-4 1-3 0,4-1-448 0,-3 1-91 0</inkml:trace>
  <inkml:trace contextRef="#ctx0" brushRef="#br0" timeOffset="27881.6624">8098 7215 345 0,'0'0'31'0,"0"0"-31"16,-3 5 0-16,-6 1 0 0,-3-1 95 0,6 0 13 15,3 1 2-15,0-4 1 0,-9 1-42 0,7 0-8 16,5-3-1-16,0 0-1 0,0 0-4 0,0 0-1 15,5 5 0-15,4 0 0 0,-3-2-20 0,-6-3-4 16,0 0-1-16,12 2 0 0,9 1 11 0,-3 0 1 16,-3-3 1-16,3 0 0 0,3 0 2 0,-1-3 0 15,-2 3 0-15,3-3 0 0,0 3-44 0,0 0 0 16,0 0-13-16,2 0 3 16,-2 0-30-16,3 0-5 0,-3-2-2 0,3-1-588 0</inkml:trace>
  <inkml:trace contextRef="#ctx0" brushRef="#br0" timeOffset="28433.4141">8881 7154 1234 0,'0'0'55'0,"0"0"11"0,-3 3-53 0,3-3-13 16,-3 3 0-16,3-3 0 0,0 0 46 0,0 0 6 16,0 0 2-16,0 0 0 0,0 0-20 0,9 0-4 15,-3 0-1-15,3 0 0 0,0-6 1 0,3 4 0 0,3-4 0 16,-1-2 0-16,7-2-18 0,0-1-3 0,-3 1-1 16,0-1 0-16,3-2-8 0,-4-3 0 0,7 0 0 0,-3 3 0 15,0-6-13-15,0 4-5 0,-3-7-1 0,3 4 0 16,-4 2 3-16,-2-3 1 0,0 1 0 15,-3 2 0-15,3 0 15 0,-6 6 0 0,3-4 0 0,-3 6-9 16,-3 0 9-16,0 1 0 0,0 1 8 16,-6 6-8-16,0 0 20 0,0 0-1 0,0 0 0 0,3 6 0 15,2 1-5-15,1 1-1 0,-3 6 0 0,-3 2 0 16,3 2-13-16,-3 6 11 0,3-3-11 16,0 5 10-16,-6-2-10 0,0 5 0 0,3 1 0 15,0 1 8-15,-3-2-8 0,0 3 0 0,3-3 0 16,-3-2 0-16,0-4 0 0,3-1 0 0,0-6 0 0,-3-1-11 31,3-4-17-31,0-3-4 0,0-3-1 0,0-5 0 0</inkml:trace>
  <inkml:trace contextRef="#ctx0" brushRef="#br0" timeOffset="28903.0391">9539 6959 518 0,'0'0'46'0,"0"0"-37"16,0 0-9-16,0 0 0 0,0 0 184 0,0 0 34 16,0 0 7-16,0 0 2 0,0-6-135 0,3-2-28 15,0 3-4-15,0 0-2 0,3-1-26 0,-3 4-4 16,3-3-2-16,0 2 0 0,2-2-26 0,1 2 0 0,0 0 0 15,0 3 0-15,3 0 0 0,0 3 0 16,0 0 0-16,0-3 8 0,3 5-8 0,0-2 0 0,-3-1 0 0,2 1 8 16,-2 2 0-16,0 0-8 0,0-2 12 0,0 2-4 15,-3 1-8-15,-3-1 12 0,3 0-12 0,-3 0 12 16,-3 3-4-16,0 0-8 0,-3 0 12 0,0 3-4 16,-3-3 8-16,0 2 2 0,-3 1 0 0,0 0 0 15,-3-3 3-15,0 5 1 0,0-3 0 0,-3 1 0 16,3-1 7-16,-3 1 2 0,3 0 0 0,-2-3 0 15,2 5 0-15,0-5 0 0,3 0 0 0,0 0 0 16,0 2-15-16,3 1-2 0,0-1-1 0,3-2 0 16,0 0-5-16,3 3-8 0,3-3 11 0,3 2-11 15,0-4 17-15,0 2-3 0,5-3-1 0,4 3 0 16,0-6-1-16,3 1-1 0,6 0 0 0,3-3 0 16,2 2-11-16,1 1 8 0,-3-3-8 0,0 0 8 31,5 0-47-31,-2 0-9 0,-3 3-3 0,0-3-587 0,-4 2-118 0</inkml:trace>
  <inkml:trace contextRef="#ctx0" brushRef="#br0" timeOffset="29368.7843">10488 7189 1152 0,'0'0'102'0,"0"0"-82"15,0 0-20-15,0 0 0 0,0 0 224 0,0 0 40 16,0 0 8-16,0 0 1 0,3-3-196 0,3-2-39 15,3 5-8-15,3-3-2 0,-3 1-18 0,6-1-10 16,0 0 10-16,0 1-10 0,2 2 0 0,1-3 0 16,3-2 0-16,-3 5 0 0,6 0 0 0,-3-3-13 15,-3 3 4-15,2 0 1 16,-2 0-84-16,3 0-16 0,0 0-3 0,0 0-764 0</inkml:trace>
  <inkml:trace contextRef="#ctx0" brushRef="#br0" timeOffset="31151.8866">11090 7088 1209 0,'0'0'108'0,"0"0"-87"16,0 0-21-16,0 0 0 0,0 0 107 0,0 0 17 15,0 0 3-15,0 0 1 0,0 0-93 0,6 0-19 0,2 0-3 0,1-2-1 16,0-1-1-16,3 0-1 0,3-2 0 0,0-3 0 16,0 3-10-16,6-6 0 0,0 3 0 0,-1-5-11 15,-5 2-3-15,3-2-1 0,0-3 0 0,3 3 0 16,0 0 3-16,-4 0 0 0,1 2 0 0,0-2 0 16,-3 0-2-16,0 2 0 0,-3 0 0 0,0 3 0 15,-3 1 14-15,-3 1 0 0,0-2 0 0,-6 8 0 16,0 0 0-16,0 0 0 0,0 0 0 0,0 0 0 15,0 0 13-15,0 0-1 0,-3 8 0 0,0 0 0 16,-3 3 0-16,0 2 0 0,0 3 0 0,-3 2 0 16,3 4 0-16,-3-1-1 0,3 0 0 0,-3 3 0 15,3-3 5-15,0 3 2 0,-3-1 0 0,3 1 0 16,0 0-30-16,0 0-7 0,3-3-1 0,0 0 0 31,-2 0-109-31,5-5-23 0,0 11-4 0,2-11 0 0</inkml:trace>
  <inkml:trace contextRef="#ctx0" brushRef="#br0" timeOffset="31537.6227">11640 7049 115 0,'0'0'10'0,"0"0"-10"0,0 0 0 16,0 0 0-16,0 0 268 0,0 0 52 0,0 0 11 16,0-6 1-16,0 4-221 0,0 2-45 15,0 0-9-15,0 0-1 0,6-6-40 0,0 4-8 16,0-1-8-16,0-2 11 0,3-1-11 0,3 4 0 16,-3-1-12-16,3 0 12 0,-3 1-23 0,3-1 3 15,-4 1 1-15,4-1 0 0,-3 3 19 0,0 0 0 16,3 0 0-16,-3 3 0 0,-3-3 0 0,-6 0 0 0,0 0 0 0,0 0 0 15,0 0 32-15,0 0 8 0,0 7 0 0,0-1 1 16,-6 4-4-16,3 1-1 0,-3-3 0 0,0 5 0 16,-3 0-8-16,-3 3-1 0,-3 0-1 0,1 3 0 15,2-4 28-15,0 1 6 0,3 3 0 0,0-1 1 16,0-2-14-16,6 0-3 0,0 0-1 0,9-3 0 16,-3 0-22-16,9-2-4 0,6 2-1 0,0-2 0 15,2-1-16-15,4-2 0 0,3 0 0 0,6-2 0 16,0-6-128-16,2 0-22 15,1-3-5-15</inkml:trace>
  <inkml:trace contextRef="#ctx0" brushRef="#br0" timeOffset="32104.1246">12512 7088 1382 0,'0'0'123'0,"0"0"-99"16,0 0-24-16,0 0 0 0,0 0 171 0,6-5 29 16,0 2 5-16,0 1 2 0,0-1-136 0,6-2-27 15,-3 2-6-15,3 0-1 0,3 1-25 0,0-1-12 16,3 0 10-16,2-2-10 0,-5 3 0 0,3-1 0 15,3 0 0-15,3 3 0 0,-6 0-18 0,2 0 0 0,-2 0 0 16,3 0 0 0,-3 3-18-16,0 0-4 0,0-3-1 0,-3 2 0 15,-3-2-35-15,2 3-8 0,-2-1 0 0,-3 1-474 16,0-3-94-16</inkml:trace>
  <inkml:trace contextRef="#ctx0" brushRef="#br0" timeOffset="32338.4853">12521 7181 1209 0,'0'0'53'0,"0"0"12"16,0 0-52-16,0 0-13 0,0 0 0 0,0 0 0 15,0 0 144-15,6 0 27 0,6 0 5 0,-3 0 0 16,0 0-107-16,3 0-21 0,3 0-5 0,3 0-1 15,0 0-30-15,-1 0-12 0,1 0 8 0,3 0-8 16,3 0-15-16,-3 0-8 0,3 0-1 0,-1 0-1 16,-2 0-127-1,0 0-24-15,18 0-6 0,-13 0-1 0</inkml:trace>
  <inkml:trace contextRef="#ctx0" brushRef="#br0" timeOffset="32785.91">13396 6985 1548 0,'0'0'68'0,"0"0"15"0,0 0-67 0,0 0-16 0,0 0 0 0,0 0 0 16,-6 3 58-16,0-3 8 16,1 0 2-16,5 0 0 0,-6 0-43 0,6 0-8 0,-6 2-1 0,0 1-1 15,0 0-15-15,0-1-10 0,0 4 2 0,0-1 0 16,0 0 8-16,0 3-13 0,3 0 5 0,-3 0 8 31,0 3-32-31,3 4 0 0,3 1 1 0,0 3 0 0,3 2 31 0,0 0 0 0,3-2 0 0,0 2 0 16,3-5 22-16,3 0 4 0,-3-3 1 0,6 0 0 15,-1-8 4-15,4 1 1 0,0-6 0 0,3-3 0 16,0 0 18-16,3-7 4 0,-1-1 1 0,4-5 0 0,3-2-3 16,-3-1 0-16,3-5 0 0,-1 3 0 0,-2-3-31 0,-3 1-6 15,0-4-2-15,-3 3 0 0,-6 1 3 0,-4-1 1 16,-2 0 0-16,0 3 0 0,-6 0 3 0,-3 2 1 16,-6-2 0-16,0 2 0 0,-6-2-3 0,-8 3-1 15,-7-1 0-15,-3 3 0 0,-6 6-29 16,-5 4-5-16,-10 4-2 0,-8 7-1087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48:43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6821 8012 57 0,'0'0'0'0,"0"0"0"0,0 0 0 16,0 0 0-16</inkml:trace>
  <inkml:trace contextRef="#ctx0" brushRef="#br0" timeOffset="19773.6023">12435 14356 1785 0,'-12'8'79'0,"6"-2"17"0,0-4-77 0,-3 3-19 0,3-2 0 0,0 0 0 31,0-3-18-31,6 0-7 0,-6 2-2 0,6-2 0 0,0 0 52 0,0 0 11 0,-6-2 1 0,6 2 1 16,0-6-25-16,3-1-5 0,3-1 0 0,3-3-8 16,3-2 0-16,3 2 0 0,3-5 0 0,3 3 0 15,0-3 8-15,5 0-8 0,1-2 0 0,3 2 0 0,3-3 0 16,-4 4 0-16,4-1 0 0,-3-3 0 16,-3 1 0-16,0 2 0 0,-7 3 0 0,1-1 0 0,-3 1 0 15,0 5 0-15,-6-2 0 0,-3 4 0 0,-3 4 0 16,-6 2 12-16,0 0-4 0,0 0-8 15,0 0 33-15,0 0 0 0,-3 8 0 0,-3-1 0 0,0 4 3 16,-3 2 0-16,-3 6 0 0,3-1 0 0,-3 4-12 16,3-1-3-16,0 2 0 0,0 1 0 15,0 3-10-15,6-3-3 0,1-1 0 0,2 1 0 16,2 0-8-16,1 2 0 0,3-2-10 0,6 0 10 16,0 0-101-16,6-3-15 0,0 0-2 0,6-5-746 15</inkml:trace>
  <inkml:trace contextRef="#ctx0" brushRef="#br0" timeOffset="20494.6768">17105 14407 460 0,'0'0'20'0,"0"-8"5"0,9 2-25 0,-6-2 0 16,-3 0 0-16,3 1 0 0,3-4 196 0,0 3 35 0,-6 0 6 0,3 0 2 15,6 0-121-15,-3 0-24 0,-3 0-5 0,0 0-1 16,9 0-41-16,3 1-9 0,-6-1-2 0,5-3 0 15,4 3-10-15,3 0-2 0,9-5-1 0,0 2 0 16,-7 1-10-16,7-1-1 0,6-2-1 0,0 2 0 16,-7-2-11-16,4 3 0 0,3-4 0 0,0 1 8 15,2 5-16-15,-5 0-4 0,-3 3-1 0,-3 0 0 16,-4 5-39 0,-2 0-8-16,-9 5-2 0,0 3 0 0,-6 0 14 0,-6 5 2 15,-6 0 1-15,-3 6 0 0,-6 5 45 0,-3-1 0 0,-5 4 8 0,-4 5-8 16,0-3 45-16,0 5 3 0,-3-2 0 0,7 2 0 15,-4-2 30-15,6-3 6 0,6-2 2 0,0-4 0 0,0-1-31 16,3-4-7-16,9 1 0 0,3-6-1 0,3 0-47 16,3-2 0-16,0-3 0 0,9-3 0 15,9-3-36-15,0 1-3 0,0-6-1 0,5 1 0 16,13-9-134-16,0 1-27 0</inkml:trace>
  <inkml:trace contextRef="#ctx0" brushRef="#br0" timeOffset="21362.935">20978 14219 403 0,'-18'10'17'0,"12"-4"5"0,-6-1-22 0,3 0 0 0,0-2 0 0,-3 2 0 15,6-5 437-15,0 3 83 0,0-6 17 0,6 3 3 16,0 0-403-16,3-5-81 0,0 0-16 0,6-3-3 15,0 0-37-15,3-3-23 0,3 0 3 0,3 1 1 16,0-1 7-16,3 1 0 0,-4 2 1 0,4 3 0 16,0-3-1-16,-6 2 0 0,3 1 0 0,-6 5 0 15,3-3-12-15,-7 3-4 0,4 3 0 0,-6 0 0 16,-3 2 6-16,0 3 1 0,-6 0 0 0,0 2 0 16,-6 4 21-16,0 1-11 0,1-1 11 0,-7 4-8 0,3-2 16 15,-6 0 3-15,3 0 1 0,-3 2 0 16,0-4 16-16,0 1 3 0,4-1 1 0,-1-1 0 15,3-2-8-15,3-4 0 0,-3-1-1 0,6-1 0 16,3 0-23-16,3-5 0 0,-6 6 0 0,6-6 0 16,0 0-12-16,6 5 4 0,0 0 0 0,0 1 0 15,6-1-9-15,0 3-2 0,0 0 0 0,0 2 0 16,-1 1 7-16,-2-1 0 0,3 4 1 0,-3-1 0 0,0-3 2 0,0 4 0 16,-6-1 0-16,0 3 0 0,0-3 9 0,-3 0 0 15,0 0 0-15,-3 3-8 0,0 0 16 0,0 3 4 16,-3-6 1-16,0 3 0 0,-3 0 17 0,0 0 3 15,0 2 1-15,-3-2 0 0,1 0-2 0,-1-3-1 0,-3 0 0 16,3 1 0-16,0-4-15 0,0 1-4 16,0-3 0-16,0 0 0 15,-3 0-83-15,6-3-17 0,-2-3-3 16,-1-2-935-16</inkml:trace>
  <inkml:trace contextRef="#ctx0" brushRef="#br0" timeOffset="22259.8551">17471 11292 1440 0,'0'0'128'0,"-3"-8"-103"15,-3 1-25-15,0 1 0 0,0-2 82 0,1 0 11 16,2 3 3-16,0 0 0 0,-6-3-50 0,6 5-10 16,0-2-1-16,0 2-1 0,-3 3-34 0,6 0 0 0,0 0 0 15,0 0 0 1,-3 3-22-16,0 2-5 0,0 3-1 0,-3 3 0 0,6-1 5 0,-3 4 1 0,-6-1 0 0,6 3 0 16,3 0 22-16,-3-1 0 0,-6 1-9 0,3 3 9 15,6-1 0-15,-3 1 12 0,0-1-1 0,3 1-1 16,0 2 6-16,0-2 2 0,3-1 0 15,0 1 0-15,-3 2-7 0,6-5-2 0,3 2 0 16,3-5 0-16,-3 3 4 0,3 0 1 16,3-3 0-16,2 1 0 0,1-6-6 0,0-1 0 0,6-1-8 0,0-1 12 15,6-2-12-15,-7-1 0 0,-5-2 0 0,3 0 0 32,9-2-45-32,-6-4-6 0,-6 1-1 0,2 0-747 0</inkml:trace>
  <inkml:trace contextRef="#ctx0" brushRef="#br0" timeOffset="22449.3674">17715 11494 460 0,'-23'5'20'0,"17"-5"5"0,6 0-25 0,-6 5 0 16,-6 0 0-16,6-2 0 0,6-3 302 0,-6 11 55 16,0-3 11-16,3 2 3 0,-3 3-274 0,6 1-54 15,-3 1-11-15,0 4-3 0,-3 2 3 0,3 3 0 16,6 0 0-16,-3 5 0 0,-6-3-32 0,6 6-21 15,0 0 3-15,3 0 1 16,-3-1-140-16,3 4-28 0</inkml:trace>
  <inkml:trace contextRef="#ctx0" brushRef="#br0" timeOffset="23531.7801">18055 17756 1785 0,'-9'3'159'0,"0"-1"-127"15,0 4-32-15,0-4 0 0,-3-2 22 0,0 0-2 16,3 3 0-16,-3-3 0 0,3-3 16 0,-2 3 4 16,-1 0 0-16,3-2 0 0,-3-1-25 0,0 3-5 15,-3-3-1-15,6 3 0 0,-3-2-9 0,3 2 10 16,-6-3-10-16,3 3 10 0,1 3 2 0,-4-1 1 0,-3-2 0 0,3 6 0 16,3-4-2-16,-3 6-1 0,0 0 0 0,0 0 0 15,-3 0-10-15,7 3 0 0,2-1-10 0,-3 4 10 16,-3-1-14-16,3 0 3 0,9 0 1 0,0 0 0 15,-3-2 10-15,3 0 0 0,3-3-9 0,3 0 9 16,-3-8-8-16,3 7 8 0,-3-7-10 0,9 8 10 16,6-2-16-16,0-1 4 0,-6 0 0 15,8-2 0-15,4-3 1 0,0 0 1 0,-3 0 0 0,0-3 0 16,0 3 10-16,3 0-12 0,-1-2 12 0,-2 2-12 16,0 0 12-16,0 5 0 0,3 0 0 0,-3 3 0 15,0-3 0-15,2 3 0 0,-2 3 0 16,0 0 0-16,-3 2 0 0,0 0 8 0,0 0 0 0,-6 3 0 15,3 0 14-15,-3-3 3 0,-7 3 1 0,1-3 0 16,0 3 9-16,0 0 1 0,-3 0 1 0,0-3 0 16,-6 3 12-16,1 0 3 0,-7 0 0 0,3 0 0 15,-3 0-3-15,-3-1 0 0,0 1 0 0,-3 0 0 16,3-3-18-16,-3 1-4 0,1-1-1 0,-1-3 0 0,0 1-26 16,0-3 0-16,3 3-14 0,-3-6 5 15,-3 0-137-15,4-2-27 0</inkml:trace>
  <inkml:trace contextRef="#ctx0" brushRef="#br0" timeOffset="25161.2446">11985 7363 1440 0,'-41'0'128'0,"20"0"-103"0,-6-5-25 0,-3 2 0 16,1 1 48-16,-1-1 5 0,3 0 1 0,0 1 0 15,1-1 16-15,-1 1 3 0,3-1 1 0,3 3 0 16,3-3-26-16,3 3-4 0,6-2-2 0,0 4 0 16,1 1-33-16,8-3-9 0,3 5 0 0,2 3 0 15,4-3 0-15,3 3 0 0,9-2 0 0,3 2 0 16,-3-6-14-16,6 1-1 0,2-3 0 0,7 0 0 16,-3-5 15-16,6-1-11 0,2-2 11 0,-2-5-10 0,3-3 10 0,-1-2 0 15,1-1 0-15,0 1 0 0,2-3-10 16,-2-1 10-16,-6 1-12 0,-1 0 12 0,-2 3 0 0,-6-1-8 15,-3 3 8-15,-3 0 0 0,-4 3 0 16,-2 2 0-16,-3 1 0 0,-3 5 0 0,0-1 0 16,0 1 0-16,-6 2 0 0,-3 3 0 0,0 0 20 0,3 11-3 15,-6-1 0-15,0 6 0 0,0 3-1 16,-6 2-1-16,3 6 0 0,-3 2 0 0,0 0-5 16,0 2-1-16,3 1 0 0,3 0 0 0,-3 0-9 0,9-3 0 15,0 0 0-15,6-3-625 16,6-4-123-16</inkml:trace>
  <inkml:trace contextRef="#ctx0" brushRef="#br0" timeOffset="25855.159">16930 7194 1753 0,'-21'-5'77'0,"15"2"17"0,-3 0-75 0,0 1-19 0,0-3 0 0,3 2 0 15,6 3 63-15,0 0 9 16,-6-5 1-16,6 5 1 0,0 0-35 0,6 0-7 0,-6 0-2 15,12-3 0-15,0 0-18 0,3 1-4 0,-3 2-8 0,0 0 12 16,-1-6-12-16,7 6 8 0,3 0-8 0,-6 0 0 16,-3 0 0-16,3 0 0 0,3 3 0 0,-6 2 0 15,-6 1 0-15,2-1 0 0,4 3 0 0,-3 2 0 16,-6 1-12-16,-3 5 2 0,-6 0 0 0,0 5 0 16,-3 0 10-16,-2 6 0 0,-7 2 0 0,-3 2-8 0,6-2 26 15,-6 1 6-15,0 1 0 0,0-4 1 16,10-1 21-16,-1 1 4 0,3-3 1 0,0-1 0 0,6 1-26 0,3-3-5 15,9 0 0-15,0-2-1 0,6-3-19 0,5-3 0 16,10-2 0-16,0-3-9 16,3-3-24-16,8-2-5 15,7-3-1-15,6 0-660 0,-1-6-132 0</inkml:trace>
  <inkml:trace contextRef="#ctx0" brushRef="#br0" timeOffset="26646.8374">22109 7178 1267 0,'-9'-2'56'0,"6"-1"12"0,-3 3-55 0,0-3-13 15,0 1 0-15,6 2 0 0,0 0 149 0,0 0 27 16,9-3 6-16,0 0 1 0,6 1-163 0,3 2-33 0,-1-6-7 0,10 6 0 16,3-5 3-16,6 2 1 0,-1-2 0 0,1 2 0 31,0 1-39-31,0-3-7 0,-1 2-2 0,-5 0 0 16,3 1 30-16,-6 2 6 0,-1 0 0 0,-2 0 1 0,-3 0 27 0,-6 2 0 0,-3 1 0 0,-3 2 0 15,0-2 27-15,-6 2 10 0,-3 0 3 16,0 6 0-16,-3 0-12 0,-6 2-1 0,0-3-1 0,0 4 0 15,0-1-1-15,-3 0 0 0,3 0 0 0,-3 1 0 16,3 1-25-16,0-1 0 0,3-1 0 0,3 0 0 16,1 0 0-16,-1 1 0 0,3-4 0 0,3 3 0 15,-1-2 0-15,4 0-9 0,3-4 9 0,0 1-10 16,6 0 10-16,3 0 16 0,0-2-4 0,3-1-1 16,0-2 2-16,2 2 1 0,-2-3 0 0,0 1 0 15,3-3 10-15,-3 0 1 0,-3 0 1 0,-1 0 0 0,-2 0 14 16,-3 3 2-16,0-3 1 0,-3 2 0 0,-9-2 0 15,0 0 0-15,0 0 0 0,0 0 0 0,0 6-3 0,-6 2-1 16,-6-3 0-16,-3 5 0 16,-3-2-16-16,-2 6-3 0,-4-1-1 0,-6 3 0 0,-3 0-27 15,-2 2-6-15,-4 1-1 0,0 4 0 16,-2 4-44 0,-1 2-9-16,0-2-1 0,-2 4-1 0,2 1-122 0,-3 0-24 0,-35 29-4 0,17-22-2 15</inkml:trace>
  <inkml:trace contextRef="#ctx0" brushRef="#br0" timeOffset="27350.2267">19894 3366 288 0,'-3'0'25'0,"0"-6"-25"0,3 6 0 0,0 0 0 16,0 0 211-16,0 0 37 0,0 0 7 0,0 0 1 15,0 0-172-15,6 8-36 0,0 3-6 0,0 2-2 16,3 0-20-16,-3 6-5 0,-3-6-1 0,0 5 0 16,0 4-5-16,0-4-1 0,0 3 0 0,3 0 0 15,-3 6 12-15,-3-1 1 0,6 4 1 0,-6-4 0 16,3 0 0-16,0 1 0 0,0 5 0 0,0-6 0 0,3 1-2 0,0-1-1 15,5-5 0-15,-2 3 0 0,3-8-19 16,3 0 8-16,3-3-8 0,0 0 0 16,6-5-18-1,0 0-10-15,2-5-3 0,1-6-446 0,6-5-90 0</inkml:trace>
  <inkml:trace contextRef="#ctx0" brushRef="#br0" timeOffset="27527.51">20409 3654 748 0,'-9'8'67'0,"3"2"-54"16,-3 4-13-16,0 4 0 0,0 1 172 0,1 10 32 15,-1 3 7-15,0-6 1 0,3 6-113 0,-3 2-23 0,0 3-4 0,3-2 0 16,0 4-32-16,0 4-7 0,0-4-1 0,0 4 0 16,0-4-32-16,3 1-19 15,3-6 3-15,3 1-805 0</inkml:trace>
  <inkml:trace contextRef="#ctx0" brushRef="#br0" timeOffset="28502.6125">20287 8723 1094 0,'-18'-5'48'0,"12"2"11"0,-3 1-47 0,-3 2-12 16,-2-3 0-16,-1 0 0 0,0-4 153 0,-3 7 29 0,0-3 6 0,-3 3 0 16,-3 3-128-16,1 2-27 0,-4 0-5 0,-3 3 0 15,-3 5-28-15,4 0-12 0,-1 3 0 0,3 3 1 16,0-1 11-16,0 4-10 0,7-1 10 0,-1-3-10 15,3 3 10-15,0-2-8 0,3 2 8 0,3 3-8 16,0-3 8-16,0 0 0 0,4 0 0 0,2 1 0 16,0-1 0-16,3 0 0 0,3-3 0 0,3 1 0 15,0-3 0-15,6 0 9 0,2 0-9 16,1-3 0-16,6-3 14 0,6 4-4 0,0-4-1 16,6 1 0-16,-1-3 0 0,-2 0 0 0,3 0 0 0,-3-3 0 15,-3 0-1-15,-4 3-8 0,4-3 12 0,-3 3-4 16,-6-5-8-16,0 2 8 0,-3 1-8 0,0-1 8 15,-6 3 10-15,-1-3 2 0,-5 0 0 0,0 3 0 16,-2-2 30-16,-7 2 6 0,-3 0 2 0,-3 2 0 16,-3-2-2-16,-6 5-1 0,0-5 0 0,-8 3 0 15,-4 2-27-15,0-2-4 0,-3 4-2 0,-2 1 0 16,-4 0-126-16,-5 3-26 0</inkml:trace>
  <inkml:trace contextRef="#ctx0" brushRef="#br0" timeOffset="36471.7588">7937 14957 460 0,'18'3'41'0,"-18"-3"-33"0,0 0-8 0,0 0 0 15,18 5 299-15,-3-3 57 0,-3 1 12 0,6 0 3 16,9-3-268-16,2 0-54 0,1 0-10 0,3 0-3 16,0 0 12-16,-1-3 1 0,4 3 1 0,-3 0 0 15,-1 0-22-15,1 0-5 0,0 3-1 0,-3-1 0 16,0 4-5-16,2-4-1 0,-2 4 0 0,0 2 0 15,-6 0 0-15,2-1 0 0,-2 4 0 0,0-3 0 16,-3 3-16-16,0-1 0 0,-3-2-8 0,-1 3 8 16,1-3-142-1,-6 0-22-15</inkml:trace>
  <inkml:trace contextRef="#ctx0" brushRef="#br0" timeOffset="36720.3228">8006 15253 2394 0,'0'0'106'0,"0"8"22"0,-6 0-103 0,3-3-25 16,3-5 0-16,6 6 0 0,-3-1 44 0,9 0 3 15,9 1 1-15,8-1 0 0,7-2-37 0,9-3-11 16,2 0 0-16,7 0 0 0,-1-6 11 0,4 1-11 0,3 0 10 15,2-3-10-15,1 0 0 0,-1 0 0 16,-2 0 0-16,-4-3-10 16,1 1-104-16,-4-1-21 0,51-5-4 0,-35 3-1 15</inkml:trace>
  <inkml:trace contextRef="#ctx0" brushRef="#br0" timeOffset="64635.2285">4223 9128 1900 0,'-3'3'169'0,"-6"-3"-135"0,9 0-34 0,0 0 0 16,0 0 111-16,0 0 15 0,0 0 3 0,9 5 1 15,3-2-68-15,5 2-14 0,4-5-2 0,0 3-1 16,9-3 12-16,3-3 3 0,5 3 0 0,13 0 0 16,2 3-36-16,10-1-6 0,2-2-2 0,13 6 0 15,2-4-16-15,10 1 0 0,-4 0 0 0,9 2 0 16,6 0 0-16,3 0 0 0,7 1 0 0,5 2 0 16,6-3-18-16,0-2-1 0,-6-3 0 0,3-3 0 31,0 0-21-31,-3-5-4 0,-3 3 0 0,-6-6-1 0,0 1 19 0,-5 2 4 0,-10 0 1 0,0 0 0 15,-5 0 21-15,-4 3 0 0,-9 5-9 0,-2-3 9 16,-1 1 8-16,-5 2 6 0,-4 2 1 0,-5 1 0 0,-4-3 1 16,1 0 0-16,-1 2 0 0,-5 4 0 0,0-6-16 0,-4 2 0 15,4-2 0-15,-9 0 0 16,-4 0-87-16,1-2-13 0,3-4-4 0,-6-1-600 16,-1-4-121-16</inkml:trace>
  <inkml:trace contextRef="#ctx0" brushRef="#br0" timeOffset="65261.0664">7747 8477 1926 0,'-15'3'85'0,"6"0"18"0,-3-1-83 0,3 1-20 0,9-3 0 0,-3 0 0 16,-9 2 112-16,6-2 19 0,6 0 3 0,0 0 1 16,-6 8-74-16,3 0-14 0,9 3-3 0,0 5-1 15,6 5-24-15,0 3-5 0,0 8-1 0,3 2 0 16,9 3-13-16,-3 8 0 0,-7 0 0 0,4 5 0 16,6 0 0-16,-3 6-18 0,-6 5 4 0,3 0 1 15,-3-3-26-15,0-2-5 16,-4 2 0-16,-5-11-1 0,-3-2-13 0,0-5-2 0,3-8-1 15,-9-3 0-15,-6-3 61 0,0-4 13 0,6-7 3 0,-5-1 0 0,-10-6 12 16,3-3 2-16,3-8 1 0,-6-2 0 0,0-3-31 0,-6-5 0 16,-2-6 0-16,5-5 0 0,0-2-13 15,-6-6-6-15,-6 0-1 0,1-2 0 16,11-6-28-16,-6 1-5 0,-3-6-2 16,3 0 0-16,1-3 19 0,2 0 3 0,-3 1 1 15,3 5 0-15,3-3 32 0,4 5 0 0,-1 5 0 0,3 6 0 0,3 0 37 0,6 5 15 16,3 3 2-16,3 3 1 0,-6 5 5 0,9 5 0 15,3 0 1-15,3 5 0 0,3 0-29 0,3 6-5 16,3 2-2-16,8 3 0 0,10 3-12 0,3 2-2 16,2 3-1-16,16 0 0 0,11 5-2 0,7 0 0 0,-4 3 0 0,16-3 0 15,11 0-8-15,0-2 0 0,0 2-12 0,0-5 12 32,1 0-53-32,-7-3-3 0,0-2-1 0,-8-1 0 15,-4-2 30-15,-3 0 7 0,-5 0 0 0,-1 2 1 0,-5-2 40 0,-10 0 8 0,-8-5 2 0,-3 2 0 16,-7 1 48-16,-5 2 9 0,-6-3 3 0,-3 0 0 15,-10 0-7-15,-2 1-2 0,-6-1 0 0,-6-5 0 16,-6 8-19-16,-11 0-4 0,-7 5-1 0,-9 3 0 16,-18 2-33-16,-11 6-6 0,-10 3-2 0,-11 2 0 15,-9 3-17-15,-12 5-14 0,-12 5 2 0,-9 3 1 32,-12 3-37-32,9-1-7 0,12 6-1 0,-4 0-860 0,-5-3-172 0</inkml:trace>
  <inkml:trace contextRef="#ctx0" brushRef="#br0" timeOffset="68856.4616">4321 16986 1152 0,'-21'11'102'0,"6"-3"-82"0,0 5-20 0,-6-5 0 16,1 3 39-16,2-4 3 0,6 1 1 0,-3 0 0 16,3-5 26-16,9 0 6 0,-6-1 1 0,9-2 0 15,0 0-34-15,0 0-6 0,3-5-2 0,3 0 0 16,0 5-10-16,6-6-1 0,0 1-1 0,3 2 0 15,6 3 8-15,-1 0 2 0,7 3 0 0,6 2 0 16,6 6 3-16,8 2 1 0,7 0 0 0,5 3 0 16,10 3-2-16,5-1 0 0,10-2 0 0,5 3 0 15,9-1 24-15,3 1 5 0,9-6 1 0,9 0 0 16,4 0-24-16,7-5-4 0,10 3 0 0,6-3-1 16,3-3-20-16,3-2-4 0,0 2-1 0,5-2 0 15,1-1-10-15,6-2 0 0,3 0-12 0,-19 0 12 16,-11 6-40-16,0-4-1 0,3-2 0 0,-12 6 0 15,-15 2-14-15,-3-3-2 0,-2 3-1 0,-10 0 0 16,-9 0 10-16,-12 0 3 0,-8 0 0 0,-7-6 0 0,-5 1 33 0,-12 2 12 16,-4-5 0-16,-8-5-597 15,-6 0-113-15</inkml:trace>
  <inkml:trace contextRef="#ctx0" brushRef="#br0" timeOffset="69454.5286">8268 16899 2016 0,'-3'16'179'0,"0"-6"-143"0,-3-2-36 0,0 3 0 15,6-3 112-15,-3 0 15 0,-3 2 3 0,6-2 1 16,6 0-105-16,-3 0-26 0,-3 3 0 0,6 2 0 16,3 0-18-16,3 0-9 0,0 9-1 0,2 1-1 15,1 4-15-15,0-1-4 0,3 1 0 0,-3 2 0 16,0 5-9-16,0 1-3 0,0-1 0 0,-3 6 0 16,-1 2 4-16,-2-2 1 0,-3 0 0 0,-3-1 0 15,-3-4 22 1,0-6 4-16,-3-3 1 0,-3-2 0 0,3-6 54 0,-6-7 11 0,-2 0 3 0,2-11 0 0,-3-3-28 15,-6-8-12-15,0-7 10 0,0-9-10 0,0-4 13 16,0-9-3-16,-5 0-1 0,-1-5 0 0,3 0 1 16,0-5 0-16,3 0 0 0,-6-3 0 0,-2-3-10 15,5 6 8-15,9 0-8 0,-3 2 8 0,-6 8-8 0,9 3 0 16,9 3 0-16,3 8 8 0,-3 4 18 0,3 4 3 16,0 2 1-16,3 5 0 0,9 4 21 0,-3 1 4 15,0 6 1-15,9-2 0 0,15 4-20 0,2 6-3 16,1 3-1-16,9-1 0 0,5 4-8 0,13 1-3 0,2 4 0 15,13-3 0-15,2 2 2 0,3 1 0 0,1-1 0 0,8 1 0 16,3 2-8-16,1-5-2 0,-4-3 0 0,3 3 0 16,0 0 21-16,-8 0 4 0,-4 0 1 0,-9-3 0 15,-2 0-6-15,-7 0-1 0,-8 1 0 0,-6-1 0 16,-7 0 35-16,-8 0 6 0,-6 3 2 16,-4 0 0-16,-5-3-24 0,-6 0-5 0,-9 6-1 0,-3 0 0 15,-3-1-13-15,-6 3-4 0,-6 3 0 0,-6 2 0 16,-8 1-17-16,-7 2-11 0,-9 0 12 15,-8 0-12 1,-10 3-41-16,-14-3-15 0,-19-2-4 0,-20-6-908 0,-15-5-181 0</inkml:trace>
  <inkml:trace contextRef="#ctx0" brushRef="#br0" timeOffset="180968.8029">23823 11538 1785 0,'0'0'159'0,"0"0"-127"15,0 0-32-15,0 0 0 0,0 0 154 0,0 0 25 16,-6 3 5-16,3 2 0 0,3-5-134 0,-6 6-27 16,-3-1-6-16,1 3-1 0,-4-3-16 0,-3 8 0 15,-3 1-11-15,-6 4 11 16,0 1-40-16,-8 7-2 0,-7 6 0 0,-6 5 0 15,-2 5-6-15,-7 6-2 0,0 2 0 0,-5 8 0 0,-7 6 26 0,-5 5 4 16,-3 7 2-16,-1-1 0 0,4 1 18 0,-1-2 0 16,1 3 8-16,2-8-8 0,1-6 48 0,5-2 4 15,4-5 1-15,5-9 0 0,7-4 20 0,-1-9 4 0,3-2 1 0,4-6 0 16,5-2-35-16,3-5-7 0,3-3-2 0,4-3 0 16,-1-5-34-16,3-3 0 0,0 0 0 0,6-5 0 15,1 0 0-15,2-5-12 0,0 0 0 0,3-1 0 16,0-2-14-1,0-2-2-15,6-1-1 0,0 1 0 0,0-1 8 0,3 1 1 0,3-1 1 0,3 3 0 16,0 0-6 0,6 0-2-16,0 3 0 0,6 0 0 0,3-1 18 0,6 4 9 0,2 2-10 0,7 2 10 15,0 4 0-15,6-1 0 0,-1 3 0 0,4 2 0 16,0 1 0-16,-1 0 0 0,4 2 0 0,0 0 0 16,-1 0 0-16,1 0 0 0,-6 1 0 0,-1-4 0 15,-5 6 0-15,0 0 8 0,-6-3-8 0,-4 3 0 16,-5-3 19-16,-3 1-3 0,0 1-1 0,-6 1 0 0,-3-2 20 15,-3-1 4-15,0 0 1 0,-3-2 0 0,0-3 8 16,-6-3 1-16,3 3 1 0,3-8 0 16,-6 0-6-16,-3 0 0 0,0-5-1 0,0-3 0 0,0-3-19 0,-3-5-3 15,-3-8-1-15,6-2 0 0,1-3-9 0,-1-3-3 16,0-5 0-16,3 3 0 0,3-1-8 0,3-2 10 16,-3 3-10-16,0-1 10 0,0 1-10 0,3 0 0 15,-3 2 0-15,0 0 0 0,-3 6-9 0,0 2 9 16,-3 3-12-16,0 2 12 0,0 3-9 0,-3 6 9 0,-6 2 0 0,-2 2-9 15,-4 4-4-15,-6 4-1 0,-6 4 0 16,-5 4 0 0,-13 1-132-16,-8 2-26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50:29.4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7428 13877 1872 0,'-9'0'41'0,"3"-2"9"0,-2 2 2 0,2-3 0 0,0 0-42 0,0 1-10 0,-6-3 0 0,0-1 0 15,3 1 31-15,0 0 4 0,-3-3 1 0,6-3 0 16,0 3-24-16,0-2-4 0,-9-1 0 0,1 3-8 0,-4-2 0 0,6-1 0 15,-3 3 0-15,-3 0 0 0,-9 0 0 0,3 0-12 16,4 3 0-16,-4 2 0 0,-3 1 12 0,0 2 0 16,0 0 0-16,1 2 0 0,-7 4 0 0,0 1 16 15,-3 1-3-15,1 0-1 0,-4 3-4 0,0 0 0 16,-2-1-8-16,-1 1 12 0,0-1-12 16,7 1 11-16,-1-1-11 0,3 1 10 0,3 0 13 0,1 2 2 15,5-3 1-15,0 4 0 0,6-1-10 0,-3 3-1 16,6 2-1-16,6 3 0 0,-5 6-22 0,2-1-5 15,6 11-1-15,3 3 0 16,3 2-10-16,3 9-1 0,0 4-1 0,6 6 0 0,5 8 11 0,1 5 3 16,6 0 0-16,6 5 0 15,3 3-48-15,5-5-10 0,4-3-2 0,3-10 0 0,2-11 72 0,1-8 0 16,0-11 8-16,2-5 0 0,7-8 60 0,0-5 12 16,-4 0 3-16,10-8 0 0,2-3-35 0,-2-5-6 15,-1-2-2-15,-2-6 0 0,-4-6-23 0,1-1-5 0,0-7 0 0,-7-1-1 16,-8-4 0-16,6-5 0 0,5-5 0 0,-8 0 0 15,-4-5 13-15,-2-3 4 0,3-3 0 0,-3-2 0 16,-7-3 10-16,-2 0 2 0,-3-5 1 0,0 0 0 16,-6 0 7-16,-6-1 0 0,-9 4 1 0,2-1 0 15,-2 3-13-15,-6-2-2 0,-8-1-1 0,-7 1 0 16,-3-1-17-16,-12 3-3 0,-14 0-1 0,-7 3 0 16,-3 0-24-16,-11 2-6 0,-6 3-1 0,-22 3 0 15,-11 5-141-15,-21 10-29 0</inkml:trace>
  <inkml:trace contextRef="#ctx0" brushRef="#br0" timeOffset="22982.473">21636 5337 115 0,'0'0'0'0,"0"0"10"0,0 0-10 0,0 0 0 0,0 0 0 0,0 0 0 16,5-3 341-16,1-2 67 15,0 2 12-15,0 0 4 0,0 3-290 0,0 0-58 16,-3-5-11-16,6 5-2 0,0-3-22 0,3 3-4 0,-3 3-1 0,3 2 0 15,0-2-15-15,3 5-3 0,-1 0-1 0,-2 3 0 16,6 2-7-16,3 5-2 0,-3 6 0 0,0-3 0 16,3 6-8-16,-1 2 0 0,1 5 0 0,-3-2 0 31,0 0-30-31,3 2 2 0,0-5 0 0,0 0 0 0,-1-2-57 0,1-6-11 16,3-3-3-16,0-2-426 0,-3-2-86 0</inkml:trace>
  <inkml:trace contextRef="#ctx0" brushRef="#br0" timeOffset="23233.4385">21689 5779 460 0,'-15'7'41'0,"9"-7"-33"15,-3 6-8-15,-3-4 0 0,1 4 316 0,2-6 62 16,0 0 12-16,3 2 2 0,-3 1-239 0,3 0-48 15,6-3-9-15,0 0-3 0,0 0-21 0,0 0-4 16,0 0 0-16,6-6-1 0,3-2-25 0,3 0-5 16,5-7-1-16,10-1 0 0,3-3 0 0,6-2 0 15,5-5 0-15,4-6 0 0,0 0-22 0,-1 0-5 16,4-5-1-16,0 3 0 16,-1-1-96-16,-2 4-20 0,-6-1-4 0,-4 3-993 15</inkml:trace>
  <inkml:trace contextRef="#ctx0" brushRef="#br0" timeOffset="26141.7156">21469 5231 2026 0,'0'0'44'0,"0"0"10"0,0 0 2 0,0 0 1 0,0 0-45 0,0 0-12 0,0 0 0 0,-6-3 0 0,3 1 30 16,3 2 4-16,-3-6 1 0,0 4 0 16,-3-4-7-16,0 6-2 0,0-5 0 0,0 2 0 15,0-2-35-15,-3 5-7 0,0-8-2 0,0 3 0 16,0-3-97-16,-2 0-19 0,-4 0-4 0</inkml:trace>
  <inkml:trace contextRef="#ctx0" brushRef="#br0" timeOffset="26304.2801">20972 4794 1555 0,'-6'0'138'0,"-6"0"-110"15,3 0-28-15,-3 0 0 0,-3 0 112 16,3 0 16-16,3 0 4 0,-3 0 1 0,1 0-82 0,-4 0-17 15,0 0-3-15,-3 0-1 0,3 0-44 0,-3-5-9 16,0 2-1-16,0 3-1 16,1-5-165-16,-1 0-33 0,-3-3-6 0</inkml:trace>
  <inkml:trace contextRef="#ctx0" brushRef="#br0" timeOffset="26448.8868">20109 4535 1695 0,'-24'-5'75'0,"12"2"16"0,-6 3-73 0,3 0-18 0,-6-5 0 0,6 2 0 16,0 0 55-16,-2 1 7 0,-4 2 2 0,-3-5 0 16,0-1-128-16,0 4-26 0,1-6-5 0,-4 0-665 15</inkml:trace>
  <inkml:trace contextRef="#ctx0" brushRef="#br0" timeOffset="26633.3737">18808 4509 1555 0,'-33'5'68'0,"18"-5"16"0,-6 0-68 0,-5 0-16 15,-1 0 0-15,0 0 0 0,0 2 76 0,3 1 12 16,-2 5 3-16,-1-5 0 16,-6-1-116-16,3 6-23 0,-2-2-5 0,2 1-1 15,-3-4-146-15,-3 0-28 0,-32-1-7 0,14-2-1 0</inkml:trace>
  <inkml:trace contextRef="#ctx0" brushRef="#br0" timeOffset="26752.0481">17724 4548 115 0,'-12'5'10'0,"-8"-5"-10"16,-10 3 0-16,0 0 0 0,3 5 257 0,0-8 50 15,-5 2 9-15,-1 4 3 0,6-1-173 0,-3 0-34 0,-2 1-8 0,-4 1 0 16,3-7-43-16,-3 3-8 0,7 2-1 0,-7 3-1 16,-6 3-39-16,4-6-12 0,5 8 0 15,-6 1-535-15,-2-4-112 16</inkml:trace>
  <inkml:trace contextRef="#ctx0" brushRef="#br0" timeOffset="27543.9364">22335 5903 1890 0,'-12'-5'84'0,"3"-3"16"0,0 5-80 0,0 0-20 0,3-7 0 0,0 4 0 16,-3 1 92-16,6 0 13 0,-2-3 3 0,2 3 1 16,-3-1-46-16,0 4-10 0,3-4-1 15,0 4-1-15,0-4-32 0,0 4-7 0,0-1 0 0,3 3-1 31,0 0-87-31,0 0-18 0,0 0-3 0,0 0-1 16,3 11-103-16,0-3-21 0,-3 10-4 0,3-2-1 0</inkml:trace>
  <inkml:trace contextRef="#ctx0" brushRef="#br0" timeOffset="27697.5367">22573 6088 1670 0,'12'8'74'0,"-3"-5"15"0,0 2-71 0,3 3-18 0,6-3 0 0,0 6 0 0,-1-3 40 0,1 2 4 16,3 1 0-16,-3-1 1 0,3 1-34 0,-3 2-11 16,-1-7 0-16,1 4-540 15,0 1-112-15</inkml:trace>
  <inkml:trace contextRef="#ctx0" brushRef="#br0" timeOffset="27845.1536">23174 6644 1267 0,'3'8'112'0,"3"8"-89"16,3-6-23-16,0 6 0 0,0 2 32 0,0 1 3 15,0 0 0-15,3-1 0 0,-3 1-25 0,0-4-10 16,0 1 8-16,0 0-422 0,3 0-85 0</inkml:trace>
  <inkml:trace contextRef="#ctx0" brushRef="#br0" timeOffset="27987.7394">23469 7059 1018 0,'0'0'45'0,"9"8"10"0,0 0-44 0,0 5-11 0,3 0 0 0,0 3 0 16,0 0 76-16,2 3 12 0,-2-1 4 0,3 1 0 15,-3 2-44-15,0 0-8 0,0 0-1 0,0-2-1 16,0 5-14-16,0-1-2 0,0-1-1 0,2-1-474 16,-2 0-95-16</inkml:trace>
  <inkml:trace contextRef="#ctx0" brushRef="#br0" timeOffset="28105.0834">23933 7803 2300 0,'0'0'51'0,"0"10"10"0,-3 1 3 0,3 2 0 0,-3 0-52 0,3 3-12 0,0 0 0 0,0 0 0 16,3 2-120-16,0 1-26 0</inkml:trace>
  <inkml:trace contextRef="#ctx0" brushRef="#br0" timeOffset="28984.8609">21103 12676 172 0,'0'0'16'16,"0"0"-16"-16,0 0 0 0,-3-5 0 15,0-3 51-15,0 0 7 0,-3 5 2 0,3 1 0 16,-3-4-39-16,3 4-7 0,0-3-2 0,3 5 0 16,-3 0 64-16,0-3 12 0,-3-2 2 0,0 2 1 15,3-2 29-15,0-1 7 0,0 6 1 0,-3 0 0 0,6 0-28 0,-3-2-4 16,-3-1-2-16,6 3 0 0,0 0-17 0,0 0-3 16,0 0-1-16,0 0 0 0,0 0-32 0,0 0-6 15,0 0-2-15,0 8 0 0,3 0-7 0,0 0-2 16,3 5 0-16,0 0 0 0,3 6-24 0,3-1 0 15,0 4-12-15,3-1 12 0,0 0 0 0,2 3 0 16,-2-3 14-16,3 8-4 0,3-3-2 0,0 1 0 16,0 2 0-16,0 0 0 0,-7-2-8 0,1-1 0 15,3-2-10-15,0-6 10 0,0-2-11 0,-6-3 11 16,-3 1-12-16,-3-4 12 16,0-2-150-16,-3-3-23 0,-3-5-5 0,-9 3-1 0</inkml:trace>
  <inkml:trace contextRef="#ctx0" brushRef="#br0" timeOffset="29165.3811">20903 13110 1983 0,'0'0'88'0,"0"0"18"0,0 0-85 0,0 0-21 0,9-3 0 0,0-4 0 16,6-1 74-16,3-6 10 0,3 4 3 0,0-6 0 15,2-3-27-15,4-2-6 0,3 3-1 0,3-6 0 16,-1 3-53-16,1-3 0 0,0-3 0 0,0 1-12 15,-1-3-106 1,-2 2-22-16,-3-2-4 0</inkml:trace>
  <inkml:trace contextRef="#ctx0" brushRef="#br0" timeOffset="29757.8231">20537 12531 1785 0,'0'0'159'16,"0"0"-127"-16,-6 5-32 0,0-2 0 0,0-1 94 0,0-2 13 16,-3 0 2-16,0-5 1 15,1 0-200-15,-7-3-40 0,0 0-8 0,-3-3-424 16,-6-5-85-16</inkml:trace>
  <inkml:trace contextRef="#ctx0" brushRef="#br0" timeOffset="29898.4849">19981 12226 230 0,'-21'-8'20'0,"6"6"-20"0,-3-1 0 0,-3 1 0 15,0 2 256-15,0 0 48 0,-2 0 8 0,2 0 3 16,0 0-189-16,3 2-38 0,0 1-7 0,0 2-1 16,1-2 0-16,-1-1 1 0,0 1 0 0,-3 2 0 15,0-2-45-15,0-3-10 0,0 3-2 0,1-3 0 31,-4 0-148-31,-3-6-29 0,0 1-7 0</inkml:trace>
  <inkml:trace contextRef="#ctx0" brushRef="#br0" timeOffset="30053.9397">18879 12073 1785 0,'0'0'159'0,"-9"5"-127"0,-3-2-32 0,0 0 0 16,1 2 209-16,-1 0 36 0,0-2 7 0,0-1 2 15,3 1-186-15,-3 0-36 0,0-1-8 0,0 4-2 16,-3-4-106-16,0 1-22 0,-2-3-4 0,-1 0-646 16,-3 0-130-16</inkml:trace>
  <inkml:trace contextRef="#ctx0" brushRef="#br0" timeOffset="30186.3573">17909 12383 439 0,'0'0'19'0,"-3"5"5"0</inkml:trace>
  <inkml:trace contextRef="#ctx0" brushRef="#br0" timeOffset="30674.3081">21555 13264 1900 0,'-6'8'169'0,"0"2"-135"0,0 1-34 0,0 2 0 15,3 0 145-15,0 0 23 0,0 1 4 0,3-1 0 16,3-3-116-16,0 1-24 0,0 0-5 0,6-3-1 15,-3-1-40-15,6-1-8 0,0-1-2 0,0-2 0 16,3-1-134-16,3-2-27 0,3-5-6 16</inkml:trace>
  <inkml:trace contextRef="#ctx0" brushRef="#br0" timeOffset="30807.9489">22019 13626 2080 0,'6'21'92'0,"-3"-10"20"0,0 5-90 15,3 0-22-15,0 2 0 0,0 1 0 16,3-4 44-16,-3 4 4 0,0-3 0 0,0-3 1 16,0 0-122-16,3 1-25 0,-3-4-5 0</inkml:trace>
  <inkml:trace contextRef="#ctx0" brushRef="#br0" timeOffset="30953.5595">22302 14489 1710 0,'0'10'37'0,"-3"6"8"0,0 3 2 0,0 2 1 0,6 0-38 0,-3-3-10 0,0-2 0 0,0-2 0 15</inkml:trace>
  <inkml:trace contextRef="#ctx0" brushRef="#br0" timeOffset="31087.2144">22594 14862 1843 0,'0'50'164'0,"-3"-24"-132"0,0 6-32 0,0 3 0 15,-3 2 10-15,0 5-10 0</inkml:trace>
  <inkml:trace contextRef="#ctx0" brushRef="#br0" timeOffset="37108.744">10991 10978 1587 0,'-15'0'70'0,"9"0"15"0,-2 0-68 0,-4 0-17 0,3 0 0 0,0-3 0 0,0 0 101 16,3 1 17-16,0-4 3 0,0 4 1 0,3-4-46 0,0 1-10 15,0 0-2-15,0 0 0 0,3-1-42 0,3-2-9 16,-3 0-1-16,6 0-1 0,0-2-11 0,3-1 0 15,6-2 9-15,0 0-9 0,6-3 0 0,-1-3 0 16,7-2 0-16,3-3 0 0,3-2 0 0,5-3 19 16,7 0-3-16,3-6-1 0,-4-2 9 0,4-5 3 15,0-3 0-15,2-3 0 16,-2-5-4-16,5 1-1 0,-2-4 0 0,2-2 0 0,-2 0-4 0,3-3-1 16,-1 0 0-16,-2 0 0 0,-6 5 4 0,2 1 1 15,-2 2 0-15,-1 3 0 0,-2 2-5 0,0 6-1 16,-4-1 0-16,-2 4 0 0,3 2-4 0,0 2-2 15,-4 1 0-15,-2-1 0 0,0 4-10 0,-3 4 0 0,-1 1 0 16,-5 2-11-16,3 5 11 0,0-2 0 0,-3 3 0 16,-4 2 0-16,1-3 0 0,0 4 0 0,0 7 0 15,-3-3 0-15,3 0-9 0,-10 3 9 0,1 3-10 0,-3 0 10 32,0 2-31-32,-6 1 0 0,3-4 0 0,-6 6-757 0,0 0-152 0</inkml:trace>
  <inkml:trace contextRef="#ctx0" brushRef="#br0" timeOffset="37724.8255">12393 9107 288 0,'0'0'12'0,"0"0"4"16,0 0-16-16,0 0 0 0,0 0 0 0,0 0 0 0,0 0 403 0,0 0 77 15,0 0 16-15,0 0 4 0,3 11-396 0,3-1-80 16,0 6-15-16,0 3-9 0,6 4 0 0,-3 4-8 16,0 2-1-16,6 3 0 0,0-3-3 0,0 3-1 15,-4-1 0-15,4 1 0 0,0-3 13 0,0 0 0 16,0-2-10-16,0-4 10 0,-6-4 0 0,3-3 0 15,0-6 0-15,-6 1 0 0,0-6 9 0,-4 3 0 16,-2-8 0-16,0 0 0 0,0 0 43 0,0 0 9 16,-5-8 2-16,-4 3 0 0,3-6-19 0,-3-2-3 15,0-3-1-15,0-2 0 0,0-1-28 0,-3-2-12 16,3-3 8-16,-3 3-8 0,3-3 0 0,0 1-20 0,-3-7 3 16,1 4 1-16,-1 0-2 0,0-4 0 0,-3 1 0 0,3-2 0 15,0 1-1-15,-3-1 0 0,3-1 0 0,0 6 0 16,0-1 19-16,3 6-12 0,4 0 12 0,-4 2-10 15,3 3 18-15,3 6 4 0,0 2 1 0,0 3 0 16,6-1-4-16,0 1-1 0,3 0 0 0,3 2 0 16,2 0-8-16,4 1 0 0,3-4-10 0,3 4 10 15,6-4 0-15,3 1 8 0,2-3 1 0,7 0 0 16,3 0 2-16,2 0 0 0,-2-2 0 0,3 2 0 16,-4 0 1-16,4 0 0 0,-3-3 0 0,-1 4 0 15,1-1 3-15,-6 2 1 0,-1 1 0 0,-5 2 0 16,-9 1-4-16,0 2 0 0,0 2 0 0,-9 4 0 15,0 2 1-15,-7 2 0 0,-5 6 0 0,0 0 0 16,-5 5 3-16,-1 6 1 0,-12 2 0 0,-3 5 0 0,-6 3 8 16,0 5 2-16,1 1 0 0,-4 2 0 15,0 0 3-15,-3 2 1 0,3 4 0 0,-2-1 0 16,2-3-19-16,0 4-4 0,3-1-8 0,4 0-835 16,-1-2-173-16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52:06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3773 9718 460 0,'-6'-5'20'0,"6"0"5"0,-3-1-25 0,-3 1 0 16,0 0 0-16,3-1 0 0,0 4 239 0,0-4 42 0,-3 4 9 0,3-1 2 15,0-2-172-15,3 5-33 0,0 0-7 0,0 0-2 16,0 0-59-16,0 0-19 0,0 0 10 0,0 0-10 16,0 0 0-16,0 0 0 0,0 8 0 0,0 2 0 15,0 4 0-15,0-1 0 0,3 0 0 0,0 6 0 16,3 2 0-16,-3 5 0 0,0 3 0 0,0 8 0 16,0 6-9-16,0 2 9 0,3 2 0 0,-3 4 0 15,3 2 0-15,-6 5 0 0,6 3 0 0,0 5 0 16,3 3 0-16,-6-1 9 0,0-2-9 0,3-2 12 15,-3-3-26-15,3-6-5 0,-6-2-1 16,0-2 0-16,3-9 20 0,-3-2 0 0,-3-6 0 0,3-8 0 16,-6-2 0-16,3-3 0 0,0-2 0 0,0-6 0 15,0-2 0-15,0-3-13 0,-3-3 2 0,0 0 1 16,-3-5-35-16,3 0-7 16,3 0-2-16,-9-5 0 0,6-3-46 0,-3 0-8 0,1 0-3 15,2-2 0-15,-3-1 33 0,-6-2 6 0,9-3 2 0,-6 3 0 16,3-6 16-16,0 6 3 0,-3 0 1 0,3-1 0 15,0-1 33-15,0 1 6 0,-3 1 2 0,1 0 0 0,5 0 41 0,-3 5 8 16,3 0 1-16,0 2 1 0,3 1 39 0,-6 3 8 16,0 2 2-16,6 0 0 0,-6 0-60 0,0 0-12 15,3 0-3-15,0 5 0 0,0-3 0 0,3 4 0 16,3-6 0-16,0 0 0 0,0 0 2 0,0 5 0 16,3 0 0-16,3 1 0 0,3-4 0 0,3-2 0 15,-3 0 0-15,6 0 0 0,6-5 25 0,5 2 5 16,-2-2 0-16,3 0 1 0,3-3-2 15,3 3-1-15,-1-3 0 0,4 2 0 0,0 1-20 0,-1-3-4 16,1 3-1-16,0-3 0 0,3 5-21 0,-10-2 0 16,7 0 0-16,0 5 0 0,-9-3 0 0,2 3 11 0,-2 0-1 15,-6 3 0-15,0-3-10 0,-3 5 0 16,-6 0 0-16,-1 1 0 0,1-1 32 0,-6 0 5 0,3 3 1 0,-9 0 0 16,0 3 23-16,0-1 5 0,-12 1 1 0,3 5 0 15,-2-1-11-15,-4 1-3 0,-6 3 0 0,-3 2 0 16,-3 3-27-16,-3 0-6 0,1 2 0 0,-1 3-1 15,-3 0-9-15,3 0-2 0,7 3 0 0,-7 3 0 16,0 2-96 0,3 8-20-16</inkml:trace>
  <inkml:trace contextRef="#ctx0" brushRef="#br0" timeOffset="10944.84">3696 4207 1393 0,'-15'-11'61'0,"9"9"14"0,-3-1-60 0,0 0-15 0,3-2 0 0,-9 0 0 16,6 2 92-16,3-2 16 0,-3 2 4 0,-2 3 0 15,2-2-61-15,9 2-12 0,0 0-3 0,0 0 0 16,-15-3-20-16,0 6-4 0,3-1 0 0,-3 6-1 16,3 0-11-16,0 3-9 0,0 7 9 0,3 3-13 15,-5-2-1-15,2 5 0 0,-3 5 0 0,6 0 0 16,-3 8 4-16,3-5 1 0,3 7 0 0,0-4 0 15,3 2 9-15,3-3 0 0,0 1 0 16,3-4-8-16,3-4 8 0,3-3 0 0,3-9 8 0,3 4-8 16,-3-6 23-16,3-2 0 0,2-6 0 0,4-5 0 15,-6 0 13-15,6-5 4 0,0 0 0 0,3-3 0 16,2-11-6-16,-2 1-1 0,3-1 0 0,-3-5 0 16,3-2 0-16,-7-1 0 0,1 3 0 0,-6-7 0 0,3 2 0 15,0 0 0-15,-9 2 0 0,3-2 0 0,-3 3-9 16,-6-4-1-16,0 4-1 0,0-1 0 0,-6 1-6 0,3-6 0 15,-3 6-1-15,0-1 0 0,-9 1-15 0,3-1 9 16,0 4-9-16,0 1 8 0,0 9-8 0,-3 0 0 16,0 0 0-16,3 5 0 0,-3 3-15 15,-3 5 2-15,1 0 0 0,5 5 0 0,-9 3-8 0,0 5-2 16,3 6 0-16,3 2 0 16,-6 3-105-16,6 5-22 15,3 5-4-15</inkml:trace>
  <inkml:trace contextRef="#ctx0" brushRef="#br0" timeOffset="11930.8405">4910 3561 633 0,'-6'0'56'0,"0"0"-44"16,-6 3-12-16,3 2 0 0,-2 3 166 0,-1 3 31 16,6 7 7-16,-3 1 0 0,0 7-142 0,0 9-29 15,3-1-5-15,-3 8-2 0,3 6 2 0,-3 2 0 16,3 6 0-16,0 7 0 0,3-2-28 0,3 3 0 15,0-1 0-15,0-5 0 0,6-5 0 0,-3 0 0 0,3-10 0 0,0-1 0 16,3-10-8-16,0-3 8 0,3-5 0 0,-6-3 0 16,3-3 0-16,0-5 0 0,-3-5 0 15,3 0 0-15,-3-5 16 0,-1-3 7 0,1-3 1 0,-6 3 1 16,3-2 9-16,0-12 2 0,0 7 0 16,-3-7 0-16,-3 1-13 0,-3 0-3 0,0 0 0 0,1-3 0 15,-10 3 12-15,6-1 3 0,-12-2 0 0,6 3 0 16,-6 0-3-16,0 0 0 0,0 2 0 0,-2 3 0 15,2-2-20-15,0 4-12 0,-3-2 12 16,0 6-12-16,4 2 15 0,-1 0-4 0,0 8-1 0,-6-6 0 16,3 9-2-16,3 2-8 0,-2 6 12 0,2-1-4 15,0 6-8-15,6 2 0 0,-6 4 0 0,9-1 0 16,0 0 0-16,6 0-9 0,-2-5 9 0,5-3-13 16,6 0 13-16,-1-5 0 0,7 0 0 0,3-3 0 15,3-2-12-15,0-3 3 0,3-3 1 0,6-3 0 16,3-2 8-16,2-2-13 0,1-3 5 0,0-3 8 0,0 0-9 15,-4 2 9-15,4-10 0 0,-3 1 0 0,0 1 0 0,0 1-8 16,-1-8 8-16,-2 2 0 0,0 4 0 0,-3-1 0 16,-3 2 0-16,-6 1 0 0,-1 0 0 0,-5 0 0 15,9 0 0-15,-9 2 9 0,0 0 0 0,0 6 0 16,-3 0 0-16,-3 5 0 0,9-5-9 0,-9 5 10 16,0 0-10-16,0 0 10 0,0 0 2 0,0 0 0 15,0 5 0-15,0 5 0 0,3 1 6 0,3 2 2 16,-6 3 0-16,3 0 0 0,0 2-20 0,3-2 0 15,0-2 0-15,3 1 0 0,0-7 0 16,3 3-19-16,3 0 4 0,-4-1 1 0,1-7 14 0,3 2 0 16,0 0 0-16,0-5 0 0,-3-5 8 0,3 2 4 15,-3-2 0-15,0-3 1 0,-4 3-13 0,4-6-8 16,0 1 8-16,-6 4-13 0,0-9 25 0,-3 4 4 16,0 0 2-16,0-2 0 0,0-3-18 0,-6 3 0 0,0 0 0 15,0 0 0-15,-3-3 13 0,3 3-4 0,-3-1-1 0,-3 1 0 16,0 5-8-16,3-5 12 0,1 0-12 0,-1-1 12 15,0 4-4-15,0 2 0 0,3 3 0 0,-9-1 0 16,3 4 19-16,3-4 3 0,0 4 1 0,0 4 0 16,0 4-31-16,0-6 8 0,-6 5-8 0,6-2 0 15,3 5-13-15,-3 0-6 0,-3-3-1 0,6 5 0 16,0-2-30-16,0 3-6 16,0-3-2-16,3 0 0 0,3 2-97 0,3-4-19 15,0-4-4-15</inkml:trace>
  <inkml:trace contextRef="#ctx0" brushRef="#br0" timeOffset="12511.6052">5375 4559 1634 0,'-12'0'36'0,"12"0"7"0,0 0 1 0,0 0 3 0,0 0-38 0,0 0-9 0,0 0 0 0,0 0 0 16,0 0 67-16,0 0 11 0,3-6 2 0,0-1 1 16,3-7-18-16,2 1-4 0,4-5-1 0,3-4 0 15,0-1-32-15,-3-4-6 0,6-7-2 0,-3-1 0 16,0-2-18-16,6 3 0 0,-10-3 0 0,1-3-9 15,0 3-8-15,3-3-2 0,-12 3 0 0,3 3 0 32,6 0-13-32,-12 2-2 0,0 0-1 0,0 6 0 0,0-1 23 0,-6-2 4 0,0 3 8 0,0 4-13 15,3 7 29-15,-6-1 5 0,3 8 2 0,0-5 0 16,0 5 2-16,-3 5 1 0,0 6 0 0,4 5 0 16,-7 5-16-16,0 11-10 0,6 5 12 0,-6 10-12 15,3 6 0-15,3 8 0 0,-6 11 0 0,6-1-12 16,3 11 12-16,0 0-9 0,-6 3 9 0,3 0-8 0,6-3-4 15,-3-5 0-15,0-3 0 0,3-11 0 0,-6 1 12 0,6-14-8 16,-9 1 8-16,3-6-8 0,4 0 8 16,-4-8 0-16,-6-3 8 0,3-2-8 0,-6-3 14 0,3-7-2 15,-3-1 0-15,0-5 0 0,-3-8 22 0,3-6 4 16,4-1 1-16,-4-4 0 0,6-2 19 0,-3-6 4 16,3 3 1-16,3-5 0 0,6-5-23 0,0-3-4 15,6-3 0-15,3 3-1 0,6-11-13 0,8 8-2 16,7-5-1-16,3 3 0 0,3 7-3 0,-7 1 0 15,7-1 0-15,0 6 0 0,0 5-16 16,2 1 10-16,-2 4-10 0,0 3 8 16,-3 0-58-16,-1 5-12 0,4 3-2 0,-3 3-1099 0</inkml:trace>
  <inkml:trace contextRef="#ctx0" brushRef="#br0" timeOffset="14216.8">2523 16494 1735 0,'0'0'76'0,"0"0"17"0,0 0-74 0,9 3-19 16,0 2 0-16,3-5 0 0,6 3 17 0,-1-3 0 15,-2-3 0-15,6 0 0 0,6-5 11 0,3 1 3 0,0-4 0 0,-1-2 0 16,-5 0-8-16,6-3-2 0,-3 2 0 0,-1-1 0 16,-2-1-21-16,-3 2 9 0,-6 1-9 0,3 0 0 15,-6-3 10-15,0 6-10 0,3 2 8 0,-7 2-8 16,-2 1 0-16,0 0 0 0,-6 5 8 0,0 0-8 15,0 0 11-15,0 0 0 0,-6 5 0 0,0 3 0 16,-2 3-1-16,2-1 0 0,-6 6 0 0,3 0 0 16,-6 5 11-16,6 3 3 0,-3 2 0 0,3 6 0 15,0 5 18-15,-3 3 4 0,3 7 1 0,-3 1 0 16,6-3-7-16,3 0 0 0,-2 3-1 16,5-3 0-16,0-3-21 0,5-2-4 0,-5 2-1 0,6-2 0 15,3-1-28-15,6-4-5 0,-9-6-2 16,9-3 0-16,0-2-196 15,0-8-39-15</inkml:trace>
  <inkml:trace contextRef="#ctx0" brushRef="#br0" timeOffset="15615.1191">4133 16063 1728 0,'-15'3'76'0,"4"-1"16"16,5 3-73-16,-3 1-19 0,0-4 0 0,-3 4 0 0,3-1 132 0,0 3 24 0,3-3 4 0,-6 6 0 15,6-1-97-15,3 4-20 0,-6 1-4 0,0 4-1 16,3 2-38-16,3 6 0 0,0 4-14 0,3 4 4 15,-6 2-20-15,12 5-4 0,-3 6-1 0,3 7 0 16,0 4-4-16,0 4-1 0,3 1 0 16,-3 2 0-16,3-5 16 0,0-1 4 0,-3 1 0 0,-3-5 0 0,6-6 20 15,-9-5 0-15,3-5 0 0,-3-6 0 0,0-5 0 16,0-5 12-16,-3-3-2 0,3-5 0 16,-6-3 1-16,0-2 0 0,3-6 0 0,-3 0 0 0,-3-7-11 15,3-1 0-15,6 3 0 0,-6-10 8 0,-9-4-20 16,3 1-4-16,0-3 0 0,1 0-1 0,-7-2 5 15,6 2 0-15,-6 0 1 0,0 0 0 16,3 0 11-16,-6 6 0 0,1-1 0 0,-1 3 0 0,3 3 9 0,0 0 1 16,-3 2 0-16,9 3 0 0,-9 3 6 0,7 2 2 15,-1 0 0-15,0 3 0 0,3 3 6 0,3-1 2 16,3 1 0-16,0 0 0 0,3-4-26 0,3 4 0 16,3 2 0-16,6 3 0 0,0-3 0 0,3 3-17 15,6 0 2-15,-1 0 1 0,4-3 6 0,3 0 8 0,3-2-13 16,3 2 5-16,5-5 8 0,-5 0 0 0,3-5 0 0,3-1 0 15,-1 4 0-15,4-6 0 0,-3-3 0 0,-6 0 0 16,2 3 0-16,-2-5 8 0,0 0 0 16,-6 0 0-16,2-1 0 0,-5-2 0 0,-6 0 0 15,0 0 0-15,6-2 0 0,-9 2 1 0,0-3 0 0,-3 1 0 16,0 2-9-16,-1 0 12 0,-5 3-12 0,0-1 12 16,-3-2-2-16,-3 0 0 0,0 3 0 0,-3 0 0 15,6 5 0-15,-5-5 0 0,-4 2 0 0,3 0 0 16,-3 3-10-16,3-2 10 0,-3 2-10 0,3 2 10 15,-3 4-10-15,3-1 0 0,0 3 0 0,0 2 8 16,3 4-8-16,0-1 0 0,0 3 0 0,3-3 0 16,6 3-16-16,0 0 4 0,3 2 0 0,-3-5 1 15,3 3 11-15,3-2-12 0,-3-1 12 0,6 0-12 16,-6-2 12-16,2-6-10 0,1 3 10 0,0-3-10 0,0-2 10 16,3-1 0-16,-3-2 0 0,0-2 0 0,-6-1 0 0,3-2 0 15,3-3 0-15,-6 0 0 0,8 0 0 0,-11 0 0 16,3-2 0-16,-6-1 8 0,6 3-8 0,-3-3 0 15,-3 1 8-15,-3-1-8 0,3 3 8 0,-3-2-8 16,-6-1 10-16,1 1-10 0,-1 2 0 0,3-3 8 16,-9 3-8-16,9 0 0 0,-9 0 0 0,3 0 0 15,3 6 0-15,-6-4-10 0,0 4 10 0,3 2-12 16,1 0 12-16,-1 0-12 0,0 2 2 0,0-2 0 16,6 3 0-16,-6 2 0 0,6-5 10 15,3 3-10-15,-3 0 10 0,6-3-10 0,0 0 10 0,0 0 0 16,0 0 0-16,6 8 0 0,3-6 0 0,3 1 0 15,3-1 0-15,0-2 0 0,8 0 0 0,-2-2 8 16,6-3-8-16,3-1 0 0,-3-2 0 0,2 0 0 16,1-2 0-16,-3-1 0 0,3-7 0 0,-1 2 0 0,1-3 0 0,-3 3 0 15,0-2 0-15,0-1 0 0,2 1-8 0,-2-3 8 16,3-1 0-16,-3 1 0 0,-3-5 0 0,2-1 11 16,-2-2-2-16,3 0 0 0,-12-3 0 0,3 1 0 15,2-6 5-15,-5 0 1 0,-3-3 0 0,-6 0 0 16,3 3 1-16,-3-2 0 0,-6 1 0 0,-6 1 0 15,0 3-4-15,-3 0-1 0,-3-1 0 0,-3 3 0 16,-5 1-1-16,5 7 0 0,3 8 0 0,0 0 0 16,-3 6-2-16,0 2 0 0,0 8 0 0,0 2 0 15,4 4 5-15,-7 4 1 0,6 9 0 0,0 2 0 16,3 8-14-16,3 5-10 0,0 9 2 0,6 7 0 16,6 11-24-1,6 2-4-15,-6 3 0 0,9 1-1 0,0 1 6 16,2 1 2-16,4 5 0 0,0-2 0 0,0-3-10 0,-3-3-1 0,0-5-1 15,-9-3 0-15,3-5 32 0,-7-3 9 0,1-2 0 0,-3-3 0 0,-6-8 22 16,3 0 9-16,-3-3 1 0,0-2 1 0,-2-6-14 0,-7-5-3 16,3 1-1-16,-3-7 0 0,-3-1 8 0,0-6 1 15,0-3 1-15,-3-2 0 0,0-6-11 0,1-2-2 16,2-6-1-16,-3-2 0 0,9 0 5 0,-9-9 0 16,6-4 1-16,3-3 0 0,3 0 1 0,0-3 0 15,6-2 0-15,3 2 0 0,3 3-9 0,6 2-1 0,3 1-8 16,0 2 12-16,6 0-12 0,3 3 9 0,2 2-9 15,-5 1 8-15,9 2-24 0,0 3-4 0,-7 2-2 16,4 1-1114-16</inkml:trace>
  <inkml:trace contextRef="#ctx0" brushRef="#br0" timeOffset="18618.5962">7416 6398 806 0,'-8'-14'36'0,"5"4"7"16,0-3-35-16,-3-3-8 0,-6-3 0 0,6 1 0 0,3-3 376 0,-6-1 72 16,-6-1 16-16,3-1 2 0,3 0-339 0,-6-3-68 15,-3-4-14-15,-5 2-2 0,-1 2-18 0,0-7-3 16,-3 2-1-16,-3 3 0 16,-8-3-49-16,2 0-9 0,-3 9-3 0,-5-7 0 15,-4 4-12-15,-6 2-2 0,-2 6-1 0,-4-3 0 16,1 5 19-16,-1 5 3 0,4 0 1 0,-4 4 0 15,4 4 32-15,-4 3-8 0,7 0 8 0,2 3 0 0,-3 4 0 0,7 4 9 16,2 5-1-16,0 5 0 0,1 6-8 0,-1 7 0 16,-2 6 0-16,5 5 0 0,-3 10-12 0,1 3 12 15,-1 6-10-15,3 7 10 16,1 9-38-16,2 2-2 0,3 2 0 0,-6 6 0 16,10 0 3-16,5 0 0 0,-3 0 0 0,12-2 0 15,3-6 24-15,7-3 5 0,2 0 8 0,12-2-13 0,-1-3 23 0,10-2 5 0,9-4 1 0,3-2 0 16,9-2 3-16,2 2 1 0,10 0 0 0,3-8 0 15,2 1-8-15,1-9-2 0,5-5 0 16,7-3 0-16,-7-2 4 0,10-6 1 0,2-2 0 0,4-5 0 16,-1-4-3-16,3-4-1 0,7-6 0 0,-1-2 0 15,0-3 1-15,4-6 1 0,-1-2 0 0,-6-2 0 16,-5-6-13-16,5-6 0 0,7-1 0 16,-7-9 0-16,-9-3-17 0,-2-4 3 0,-4-6 1 0,1-8 0 15,-1-6 29-15,-2-2 7 0,-7-5 1 0,-2-3 0 16,2-2 2-16,-5-3 1 0,-9-3 0 0,-4-5 0 15,1 0 3-15,-6 0 1 0,-6 0 0 0,-6 2 0 16,-1-5-15-16,-2 1-2 0,-3 2-1 0,-9-3 0 0,-6 0-5 16,-3 3 0-16,-3 0-8 0,-6 0 12 0,-6 8-4 15,-2-3-8-15,5 8 11 0,-6 3-11 0,-9 2 13 0,0 6-4 16,0-3-1-16,-5 8 0 0,2 0 16 0,-12 5 2 16,-5-2 1-16,2 8 0 0,1 2-27 0,-10 3 0 15,-9 0 0-15,1 5 0 0,2 5 0 0,-11-2 0 16,-12 3 0-16,-4 5 0 15,1 5-30-15,-12 2-11 0,0 4-3 16,-9 10 0-16,-1 7-157 0,-5 15-32 0</inkml:trace>
  <inkml:trace contextRef="#ctx0" brushRef="#br0" timeOffset="50104.8613">13709 6535 1785 0,'-33'-16'79'0,"18"11"17"0,-6-3-77 0,1-2-19 0,-1-4 0 0,-3 4 0 15,0-6 133-15,0-3 23 0,-2-2 5 0,-1 0 1 16,-6 0-90-16,0-3-19 0,-5-2-3 0,-4-4-1 16,-6 1-31-16,-2 0-6 0,-7 0-2 0,-2 3 0 15,-4 2-10-15,-5 0 0 0,-4 8-10 0,1 3 10 16,-4 5-23-16,1 8 2 0,3 8 0 15,-1 8 0 1,4 5-11-16,-4 8-3 0,4 11 0 0,-1 10 0 0,-2 11 5 16,5 5 1-16,7 5 0 0,2 6 0 0,4 3-4 0,-1 4-1 15,9 6 0-15,7 0 0 0,8 3 48 0,9 5 10 0,3 5 1 0,6 3 1 16,9-3 16-16,6 3 3 0,12 2 1 0,9-5 0 16,9-5-10-16,11-5-1 0,7-8-1 0,6-6 0 0,11-10-14 15,12-11-2-15,4-8-1 0,11-13 0 0,9-8-4 16,0-10-1-16,7-9 0 0,-4-12 0 0,0-9 11 0,3-13 1 15,0-7 1-15,0-9 0 0,-12-13-25 0,4-5 0 16,8-6 0-16,-6-7 0 0,-9-8 0 0,-2-1 0 16,-1-5 0-16,-6 1 0 0,-6-1 0 0,-8-2 0 15,-7-3 0-15,1 3 8 0,-4-1-21 0,-11 4-5 16,-9 4-1-16,-13 3 0 0,-5 6 19 0,-9 5 0 16,-15 2 0-16,-9 6 0 0,-15 3 16 0,-11-1 0 15,-16 1 0-15,-14 2 0 16,-16 5-44-16,-11 3-9 0,-12 3-2 0,-12 7 0 15,-9 9-84-15,-9 5-17 0,0 5-3 0,-12 13-532 16,-6 8-106-16</inkml:trace>
  <inkml:trace contextRef="#ctx0" brushRef="#br0" timeOffset="51048.0643">18814 6620 1965 0,'-15'-13'87'16,"9"5"18"-16,3 2-84 0,-3-2-21 0,0-2 0 0,3-1 0 15,-3-2 88-15,3 0 14 0,-3 0 2 0,0-3 1 0,0 0-7 0,-3-3-2 16,-3-2 0-16,1 0 0 0,-1 0-28 0,-6 0-7 15,0-3-1-15,-3 3 0 0,-3 2-43 0,0-2-9 16,-8 0-8-16,-1 2 12 16,-6 3-36-16,-2 1-6 0,-4 1-2 0,-3 4 0 15,-8 2-33-15,-4 0-7 0,-2 8-2 0,-1 0 0 16,1 5 30-16,2 0 5 16,-2 3 2-16,-1 0 0 0,-2 6 28 0,5-1 9 0,4 5 0 0,2 4 0 0,-3 4 0 0,7 0 0 15,5 9 12-15,1-3-3 0,-1 7 7 16,3 6 0-16,4 6 1 0,5 7 0 0,9 11 0 0,3 5 0 15,-3 8 0-15,12 8 0 0,6 10-1 0,6 3 0 16,-3 6 0-16,12 7 0 0,18 6-16 0,6 5-14 16,3 0 2-16,11 0 1 0,10-3 11 0,8-7 0 15,10-9 0-15,8-13 0 0,6-10-23 0,7-13 1 16,-1-17 0-16,3-13 0 0,0-15 3 0,1-14 1 0,-1-8 0 0,-3-13 0 16,-3-10 38-16,-2-9 7 0,-1-4 1 0,-6-9 1 15,-2-5 22-15,2-5 4 0,-3-3 1 0,-5-11 0 16,-7-2 10-16,-2-5 2 0,-4-3 1 0,-5-3 0 15,-10-2-19-15,-2-3-4 0,-9-3-1 0,-9-2 0 16,-10-9-22-16,-11-2-5 0,-6-5-1 0,-20-3 0 16,-13-2-17-16,-9-1-16 0,-11-2 4 0,-13 3 0 15,-11-3-17 1,-13 10-3-16,-11 6-1 0,-9 8 0 0,-12 13-101 16,-9 13-20-16,-9 16-4 0,-3 18-648 0,-9 22-130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53:59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9884 17531 691 0,'0'8'30'0,"-3"-5"7"0,0 5-29 0,3-3-8 0,-3 0 0 0,3 1 0 15,0-4 172-15,-3 4 32 0,3-1 8 0,-3-2 0 16,3 2-122-16,0-2-25 0,-3-1-5 0,0 3 0 16,3-5-15-16,3 3-2 0,-3 0-1 0,0-3 0 15,0 0-31-15,0 0-11 0,0 0 0 0,6-3 9 16,3 3-9-16,3-3 0 0,3-2-10 0,0 0 10 0,3 2 0 0,-1-2 20 16,7-6-4-16,0 1 0 0,0-3-1 15,3-1-1-15,-4-2 0 0,4-2 0 0,0-1-14 0,-3 1 8 16,0-3-8-16,0 2 0 0,-1 3 10 0,-2-2-10 15,0-1 10-15,-3 3-10 0,3 3 15 0,-3-3-3 16,-7 3-1-16,4 0 0 0,-3 2 3 0,-3 1 1 16,0 2 0-16,-3 2 0 0,3 1 3 15,-3 0 1-15,-3 0 0 0,3 5 0 0,-6 0 1 0,0 0 0 16,0 0 0-16,0 0 0 0,0 0 7 0,0 0 1 16,0 7 1-16,-3 4 0 0,0 0-7 0,0 2-2 15,0 0 0-15,3 6 0 0,3 2-20 16,-3 3 8-16,-3 2-8 0,0 1 0 0,6 4 15 0,-3 1-2 15,-3-3 0-15,0 0 0 0,3 0 4 0,0 3 1 16,0-5 0-16,0-1 0 0,3 0-18 0,-6-2-11 16,0 0 2-16,0-3 0 0,9 0 9 0,-6-5 16 15,-3 0-4-15,6-3-1 0,-3-2-11 0,3 0-16 0,-6-3 4 0,3-3 1 16,0-5 11-16,0 0 12 0,0 8-2 0,0-8-1 16,0 0-20-16,0 0-4 0,0 0-1 0,0 2 0 15,0-2 16-15,-6 6 0 0,3-4 0 0,-6 1 0 16,3 0 8-16,0-1-8 0,0-2 0 15,0 0 0-15,0 3 0 0,-3-6 10 0,4 3-10 0,-4 0 8 16,0 3-8-16,0-3 10 0,-3 0-10 0,3 0 10 16,0 3-10-16,-3-3 0 0,3 2 0 0,-3 1 0 15,0-1 0-15,0 1 8 0,3 0-8 0,-2-1 0 16,2 1 8-16,0 2-8 0,3 1 0 0,-3-1 8 16,6-2 2-16,-3 5 0 0,0-3 0 0,3 0 0 15,3-5-2-15,0 5-8 0,0-5 12 0,0 0-4 16,0 0-8-16,6 8 0 0,3-2 0 0,3 2 0 15,3 0 0-15,-3-1 0 0,5-4 0 0,4 0 0 16,0-1 11-16,3 1-3 0,3-3-8 0,-1 0 12 16,1 0-12-16,0 0 8 0,0-3-8 0,3 1 0 0,-4-1 0 0,1 0 0 15,0 1 0-15,-3-1 0 0,-3-2-8 0,-1 2-5 16,-2 3-1-16,0-2 0 16,-3-4-84-16,-3 4-17 0,0-1-3 0</inkml:trace>
  <inkml:trace contextRef="#ctx0" brushRef="#br0" timeOffset="1731.0496">8080 11126 1918 0,'-27'0'85'0,"22"0"18"0,5 0-83 0,0 0-20 16,-6-3 0-16,0 0 0 0,0 1 65 0,6 2 9 15,0 0 2-15,0 0 0 0,-3-3-47 0,3-2-9 16,12 0-1-16,-1 2-1 0,-5-2-18 0,6-1-12 15,9 4 1-15,6-4 1 0,0 4 10 0,3-4 12 16,-1 4-2-16,4-1-1 0,3 1-18 0,-4 2-4 16,1 0-1-16,0 2 0 0,-3 3 14 0,0 1 0 15,-4-1 0-15,-2 0 0 0,-6 3 8 0,0 0 5 0,-3-2 1 16,-3 1 0-16,-3 1-14 16,-4 3 0-16,-2-3 0 0,-3 5 0 0,-5 0 0 0,-1 6 16 0,-6-3-4 15,0 2 0-15,-3 1 14 0,-3-1 2 16,0 1 1-16,-3 2 0 0,3-2 5 0,-2 2 1 15,-1-3 0-15,6 1 0 0,0-3-7 0,6-1 0 0,0-1-1 0,3-4 0 16,3 1 1-16,6-1 0 0,0 1 0 0,6-3 0 16,3 0-28-16,6 0-16 0,3 0 3 0,8-3 0 15,1 3-7-15,9-5-2 0,0-1 0 0,5-2-756 16,4 0-151-16</inkml:trace>
  <inkml:trace contextRef="#ctx0" brushRef="#br0" timeOffset="2878.2662">13733 11425 2109 0,'-9'5'46'0,"6"-5"10"0,0 0 1 0,-3 0 3 0,3 3-48 0,-3-3-12 0,3-3 0 0,0 0 0 16,-3 1 42-16,6 2 6 0,-3-6 0 0,0 1 1 15,3-3-39-15,3 0-10 0,-3 0 0 0,3 0 0 16,3 0 0-16,3 1-11 0,0-4 3 0,3 3 0 15,3-3 8-15,3 3 0 0,-1 1 0 0,1 1 0 16,3-2-33-16,0 3-2 0,3 0 0 0,-3 5 0 16,2-3-1-16,1 3-1 0,0-3 0 0,0 6 0 15,-6-3 5-15,3 3 0 0,-1-3 1 16,1 5 0-16,-3-2 15 0,-3 5 4 0,0 0 0 0,-6-1 0 0,3 4 12 16,-9 0 0-16,-3-1 9 0,0 3-9 0,-3 1 31 15,0-1 0-15,-6 3 0 0,-3 0 0 0,3-3 1 16,-6 3 0-16,3-3 0 0,-3 0 0 15,0 0-10-15,0 1-2 0,1-1 0 0,-1-3 0 0,3 4-3 0,0-4-1 16,3-2 0-16,3 0 0 0,0 0 0 0,3 0 0 16,0-3 0-16,6 1 0 0,0 4-32 0,3-4-6 15,3 1-2-15,3-1 0 16,3 2-14-16,3-3-3 0,2 3-1 0,4-3 0 16,3 0 6-16,0 1 0 0,3-1 1 0,-4 0 0 15,7 1 3-15,-3-4 1 0,-3 4 0 16,-1-1 0-16,-2 0 23 0,0 3 8 0,-3-3 0 0,-6 3-9 0,0 0 35 0,-3 0 7 0,-6-2 2 15,-1 1 0-15,-2 4 53 0,-6 0 12 0,1-1 1 16,-4 3 1-16,0 3-15 0,-6 0-3 0,-3-3-1 16,-3 6 0-16,0-3-15 0,-3 0-4 0,-6 0 0 15,1-3 0-15,-1 0-20 0,-6 0-4 0,-3 0 0 0,-2 1-1 32,2-4-60-32,0 1-12 0,1-3-3 0,-1 0 0 15,0-3-122-15,-3-2-25 0</inkml:trace>
  <inkml:trace contextRef="#ctx0" brushRef="#br0" timeOffset="3966.3987">15819 8620 1555 0,'0'0'68'0,"0"0"16"0,0 0-68 0,0 0-16 0,0 0 0 0,0 0 0 0,0 0 68 0,0 0 11 16,0 0 1-16,0 0 1 0,0 0 6 0,0 0 1 15,0 0 0-15,-6 0 0 16,0 0-118-16,0 3-23 0,3-1-5 0,-2 4-1 0,-1 4 45 0,0 1 14 15,0 2 0-15,-3 6-10 0,0-1 10 0,0 6 0 16,0 5 0-16,3 0-8 0,0 6 8 0,0-4 0 16,0 9 10-16,6-3-10 0,0 3 36 0,0-3 2 15,3 0 0-15,6 0 0 0,0-3 6 16,3-2 0-16,0-3 1 0,3 0 0 0,0-5-21 16,-1 0-4-16,1-3 0 0,0-2-1 0,0-1-19 0,6-5 0 15,0 1 0-15,-3-4 0 0,-1 1 8 0,4-1-8 16,-3-2 0-16,0-3 0 0,3-2-9 0,-3 0-6 15,3-6-1-15,-4 3 0 0,1 0-1 0,0-3-1 16,-3-2 0-16,0 0 0 16,0 2-19-16,-3-5-4 0,0 3-1 0,-3-3 0 15,-1 3-28-15,-2-6-6 0,-3 1 0 0,-3-1-486 0,0-2-97 0</inkml:trace>
  <inkml:trace contextRef="#ctx0" brushRef="#br0" timeOffset="4132.1698">16090 9014 172 0,'0'0'16'0,"0"0"-16"0,0 0 0 0,0 0 0 15,0 0 319-15,0 0 61 0,0 0 12 0,0 0 2 16,6 8-217-16,-3 3-43 0,0-1-9 0,0 4-1 16,0-1-52-16,-3 5-11 0,0 4-1 0,-3 1-1 15,0 4-18-15,3 2-3 0,-6 3-1 0,-3 2 0 16,0 3-25-16,0 3-4 0,-6 5-8 0,4 0 11 31,-4 2-93-31,-6 1-18 0,-18 53-4 0,-3-30-1 0</inkml:trace>
  <inkml:trace contextRef="#ctx0" brushRef="#br0" timeOffset="13553.4119">10113 5953 774 0,'0'0'34'0,"0"0"7"0,0 0-33 0,0 0-8 0,0 0 0 0,0 0 0 0,0 0 56 0,0 0 10 15,0 0 2-15,0 0 0 0,0 0-26 0,0 0-5 16,0 0-1-16,0 0 0 0,0 0-24 0,0 0-12 16,0 0 10-16,-3-3-10 0,3 3 18 0,0 0-2 15,0 0-1-15,0 0 0 0,-3-5 13 0,3 5 4 16,0 0 0-16,0 0 0 0,0 0 0 0,0 0 0 15,0 0 0-15,0 0 0 0,0 0 18 0,0 0 4 16,0 0 1-16,0 0 0 0,0 0-14 0,0 0-2 16,0 0-1-16,0 0 0 0,0 0-3 0,0 0-1 0,0 0 0 0,0 0 0 15,0 0-6-15,0 0-2 0,0 0 0 16,0 0 0-16,0 0-14 0,0 0-2 0,0 0-1 0,0 0 0 16,0 0-9-16,0 0 0 0,0 0 0 0,0 0 0 15,0 0 0-15,0 0 0 0,0 0 0 0,0 0 0 16,0 0 0-16,0 0 0 0,0 0 0 0,0 0 0 15,0 0 0-15,0 0 0 0,0 0 0 0,0 0 0 16,0 0 0-16,0 0 0 0,0 0 0 0,0 0 0 16,0 0 0-16,0 0 0 0,0 0 0 0,0 0 0 15,0 0 0-15,0 0 8 0,0 0-8 0,0 0 0 16,0 0 0-16,0 0 8 0,0 0-8 0,0 0 0 16,-3 5 0-16,3-5 0 0,0 0 8 0,0 0-8 15,0 0 0-15,0 0 10 0,0 0-10 0,-3 6 10 16,3-6-10-16,0 0 10 0,0 0-10 0,0 0 10 15,-3 8-2-15,3-3-8 0,0-5 12 0,0 0-4 0,0 0-8 0,0 0 0 16,0 0 9-16,0 0-9 0,0 0 0 0,-3 5 0 16,0-2 0-16,3-3 0 0,0 0 0 0,0 0 0 15,-3 5 0-15,3-5 0 0,-6 6 0 0,6-6 8 16,0 0-8-16,0 0 0 0,-3 7 0 0,1-1 0 16,-1-1 0-16,0 3 0 0,-3 0 0 0,3 0 9 15,0 0-9-15,0 5 0 0,0 0 0 0,0 3 0 16,0 0 0-16,-3 0 0 0,3 2 0 0,0 1 0 15,-3-1 0-15,3 6 0 0,0-5 0 16,0 5 0-16,-3-3 0 0,6 0 0 0,0-3 0 0,0-2 0 16,0-2 0-16,0 1 0 0,0 1 0 0,0 3 0 0,3-11 0 15,3 2 0-15,0 1 0 0,0-3 0 16,3 0 0-16,6-3 0 0,-3 0 0 0,2-2 0 16,4 2 10-16,0-2-10 0,0-6 9 0,3 3-9 15,0-5 10-15,0 2-10 0,-1-2 0 0,1-3 0 0,0 3 0 16,3 0 0-1,0-3-21-15,-6 0-4 0,-7 0-1 0,1 0-599 16,-3 0-120-16</inkml:trace>
  <inkml:trace contextRef="#ctx0" brushRef="#br0" timeOffset="13741.9093">10363 6096 460 0,'0'0'20'0,"0"0"5"0,0 0-25 0,0 0 0 0,0 0 0 0,0 0 0 16,0 0 386-16,-3 8 72 0,0-3 14 0,3 3 4 16,-3 3-349-16,0-1-70 0,3 6-13 0,-3 3-4 0,0 2-20 0,-3 5-5 15,1 3-1-15,-1 9 0 16,-3 1-83-16,-3 9-17 0,-3-1-3 0</inkml:trace>
  <inkml:trace contextRef="#ctx0" brushRef="#br0" timeOffset="15422.8817">10286 6379 1087 0,'0'0'48'0,"-3"0"10"0,-3-3-46 15,3 1-12-15,0 2 0 0,3 0 0 0,0 0 56 0,0 0 8 16,-3-5 3-16,0 2 0 0,0 0-28 0,3 3-6 16,0 0-1-16,0 0 0 0,0 0 1 0,0 0 0 15,0 0 0-15,0 0 0 0,0 0-33 0,0 0 0 16,0 0 0-16,-3 13 0 0,0 3 0 0,3 3-9 16,-3-1-1-16,0 4 0 0,0-1 10 0,0 3 14 15,-3 2-3-15,0 0-1 0,0 4-10 0,0-1 0 0,0 2 0 16,-2 4 0-1,-1 2-31-15,0 0-1 0,0-3-1 0,3 1-626 16</inkml:trace>
  <inkml:trace contextRef="#ctx0" brushRef="#br0" timeOffset="16278.2607">17317 5985 403 0,'0'0'36'0,"2"-3"-36"0,1-5 0 0,3 0 0 16,6 0 473-16,0-2 88 0,-6-3 18 0,9-3 3 15,6-3-382-15,3-5-77 0,-3-2-15 0,5-3-4 16,13-6-60-16,3-2-13 0,5-8-3 0,7-5 0 16,5 0-28-16,7-11 0 0,2-2-13 0,10-4 4 31,11-7-73-31,3 0-14 0,-2-5-4 0,8-1-713 0,0 4-143 0</inkml:trace>
  <inkml:trace contextRef="#ctx0" brushRef="#br0" timeOffset="19283.7617">7428 14880 1152 0,'-17'11'51'16,"11"-3"10"-16,3 0-49 0,-3 2-12 0,-6-2 0 0,3 0 0 0,9 0 116 0,-3-3 20 15,-6 1 4-15,3-1 0 0,6-5-75 0,0 0-15 16,0 0-3-16,0 0-1 0,9-5-30 0,3-3-5 16,6-3-2-16,-1-5 0 0,-2-2-9 0,6-6 0 15,9 0 0-15,-3-2 0 0,-6-3 0 0,2-1 0 16,4-1 0-16,0 4 8 0,0-5-8 0,0 6 0 15,-4-3 0-15,1 5 0 0,3 0 0 0,-9 3-16 16,-3 3 4-16,3 2 1 0,2 5 11 0,-8 1 0 16,-3 2-9-16,-3 5 9 0,0 3 14 15,0 5 7-15,-6-5 2 0,0 11 0 0,0 2 32 0,0 6 6 16,0-1 2-16,-3 6 0 0,-3 2 1 0,0 3 0 16,3 1 0-16,0 4 0 0,-9 0-17 0,6-2-3 15,3 5-1-15,3-5 0 0,-3-3-31 0,6-3-12 16,0-2 11-16,9-5-756 0,3-6-151 15</inkml:trace>
  <inkml:trace contextRef="#ctx0" brushRef="#br0" timeOffset="20239.3127">16197 16838 2354 0,'-3'8'52'0,"0"0"10"0,0 0 2 0,0 0 3 0,0-3-54 0,0 0-13 0,3-5 0 0,0 0 0 15,0 0 9-15,0 0-1 0,0 0 0 0,0 0 0 16,6 3-8-16,6 0 0 0,-3-3 0 0,6 0 0 16,0-6-8-16,3 4 8 0,3-1 0 0,0 0 0 15,-1-2 0-15,1 0 0 0,0 2 0 0,0 1 8 16,-3 2-8-16,-3 0 0 0,0 0 0 0,-4 0-11 16,-2 5 11-16,-3 0-13 0,3 3 5 0,-6 0 8 15,0 3-11-15,-6 2 11 0,3 0-8 0,-6 6 8 16,3 2 0-16,-6 5 12 0,0 1 0 0,3 2-1 15,-8-3 17-15,2 3 4 0,0-2 1 0,3-1 0 16,3-2-9-16,0 0-3 0,0-3 0 0,6-2 0 16,0-4-21-16,6-1 8 0,3-1-8 0,6 0 0 31,3-5-40-31,2 0-13 0,1-3-3 0,3-2 0 0,-3-3-125 0,6-3-26 0</inkml:trace>
  <inkml:trace contextRef="#ctx0" brushRef="#br0" timeOffset="21213.3001">19644 11142 1998 0,'0'0'88'0,"0"0"19"0,0 0-86 0,0 0-21 0,-3-3 0 0,3 3 0 16,0-5 33-16,0 5 3 0,0-6 0 0,0 1 0 15,3-3-24-15,0 0-4 0,3 3 0 0,0-3-8 16,3 3 8-16,0-3-8 0,-3 2 0 0,3 1 0 16,3 0 0-16,3 0-14 0,-3 2 2 0,5 0 1 15,-2 6-7-15,0 0-2 0,0-1 0 0,3 1 0 16,-3 2-1-16,0 3-1 0,0 0 0 0,-1 0 0 0,1 3 5 0,-3-1 1 16,-3 1 0-16,-3-1 0 0,3 4 7 15,-9-1 9-15,0-3-13 0,-6 4 5 0,3-4 27 16,-6 3 5-16,0 1 2 0,-3-1 0 0,-3-3-4 15,7 1-1-15,-7 0 0 0,3-1 0 0,0 3-21 0,3-2 9 16,3-3-9-16,0 0 0 0,0-3 8 0,3 0-8 16,3-5 0-16,0 0 0 0,6 6 0 0,3 2-12 15,0-6 0-15,6 4 0 16,6 2-17-16,-1-3-3 0,1 3-1 0,3-3 0 16,3 0 13-16,-3 3 4 0,-1 0 0 0,1 3 0 0,0-6 7 0,-3 3 9 15,-3 3-13-15,0-1 5 0,-3 1 50 0,-7-1 10 16,1 4 3-16,-3-1 0 0,-3 3-9 15,-6 0-2-15,0 2 0 0,-3 1 0 0,-5 2 3 0,-4 3 0 16,-3-1 0-16,-3-1 0 0,-3-1-27 0,-3 0-4 16,4-3-2-16,-4 1 0 15,-3-3-108-15,-3 0-22 0</inkml:trace>
  <inkml:trace contextRef="#ctx0" brushRef="#br0" timeOffset="22543.5392">11771 6768 806 0,'0'0'72'0,"0"0"-58"0,-3-3-14 0,3 1 0 16,-3-4 120-16,0 1 22 0,3 3 4 0,0 2 1 16,0 0-73-16,-3-3-14 0,0 0-4 0,3 3 0 15,0 0-17-15,0 0-4 0,0 0-1 0,0 0 0 16,0 0-15-16,0 0-3 0,0 0-1 0,0 0 0 15,-3 6-7-15,-3 1-8 0,3 4 11 0,-3 5-11 16,0 0 9-16,1 2-9 0,-4 3 0 0,3-2 9 16,0 2-9-16,0-2 0 0,0-1 0 0,0 1 0 15,3-1 33-15,0-2 2 0,0 0 0 0,3-3 0 16,6-2 17-16,0-1 4 0,6 1 1 0,-3-3 0 16,3-3-6-16,5-2-2 0,7 0 0 0,0-3 0 15,3 0-41-15,3-6-8 0,-4 1 0 0,4-3 0 16,0-5-30-16,0 2-3 15,2-5-1-15,-5 0-612 0,3-2-122 0</inkml:trace>
  <inkml:trace contextRef="#ctx0" brushRef="#br0" timeOffset="22698.094">12197 6694 1933 0,'0'0'85'0,"-6"3"19"0,-3 5-84 0,6-3-20 16,-3 5 0-16,0 4 0 0,0 4 76 15,0 6 10-15,-3 5 2 0,0 5 1 0,0 6-58 0,-3 0-12 16,-2 5-3-16,-1 0 0 16,-3 5-100-16,3 3-20 0</inkml:trace>
  <inkml:trace contextRef="#ctx0" brushRef="#br0" timeOffset="24126.5932">12322 6985 1900 0,'0'0'84'15,"0"0"18"-15,0 0-82 0,0 0-20 0,0 0 0 0,6-5 0 0,0 2 59 0,3 0 7 16,6-2 2-16,-1 0 0 0,4 2-48 0,3-2-10 16,0-3-2-16,3 0 0 0,6 0-16 0,-4-2-4 15,7-1-1-15,0 0 0 16,3-2-37-16,-4 3-7 0,-2 2-2 0,3-3 0 16,-3 3-16-16,-4 0-3 0,-2 0-1 0,-3 3-693 0</inkml:trace>
  <inkml:trace contextRef="#ctx0" brushRef="#br0" timeOffset="24359.9694">12614 6723 1864 0,'0'0'83'0,"0"0"17"0,0 0-80 0,0 0-20 0,0 0 0 0,0 8 0 16,0 0 56-16,0 3 7 0,0 2 1 0,0 5 1 16,0 1-53-16,0 2-12 0,-6 8 0 0,3 0 0 15,-3 3-17-15,3 0-1 0,-3 2 0 0,0 0-591 16,0 1-119-16</inkml:trace>
  <inkml:trace contextRef="#ctx0" brushRef="#br0" timeOffset="25878.1564">12977 6795 691 0,'0'0'30'0,"0"0"7"0,-3-3-29 0,0 0-8 16,0 3 0-16,3 0 0 0,0 0 224 0,0 0 44 15,0 0 9-15,0 0 2 0,0-8-187 0,0 8-38 16,0 0-7-16,3-5-2 0,3-3-19 0,3 0-4 16,3-2-1-16,-1-1 0 0,4 0-13 0,6 1-8 15,0-6 8-15,-3 3-8 0,3-3 0 0,-3 3-10 16,5-6 1-16,-2 3 0 0,0 0 0 0,0 0 0 0,-3 3 0 16,-3 3 0-16,-1-1 9 0,1 0 0 0,-6 4 0 15,0 1 0-15,-3 1 0 0,3 2 0 0,-9 3 8 16,0 0-8-16,0 0 11 0,3 6-3 0,0 2 0 15,0 5 0-15,-3 3 1 0,-3-3 0 0,0 8 0 16,0 0 0-16,-6 6 8 0,3-1 2 0,0-2 0 16,0 2 0-16,0 1-3 0,0-1-1 0,0 1 0 15,1-1 0-15,2-2-15 0,0-3 0 0,0-5 0 0,3 0 0 32,0 0-118-32,0-8-20 0,3 2-4 0,-3-10-1 0</inkml:trace>
  <inkml:trace contextRef="#ctx0" brushRef="#br0" timeOffset="31012.0871">15679 6157 172 0,'0'0'16'0,"0"0"-16"0,0 0 0 0,0 0 0 15,0 0 196-15,-6 0 36 0,6 0 7 0,-5 0 1 0,-1-3-136 16,6 3-27-16,-6-2-5 0,3-1-2 0,-3 3-21 0,6 0-4 16,-6-3-1-16,0 1 0 0,0 2-10 0,3-3-2 15,-3 0-1-15,0 1 0 0,0-1-15 0,3 0-2 16,-3-5-1-16,0 6 0 0,0-3 13 0,3-1 2 16,-6 4 1-16,3-1 0 0,0-5 3 0,0 5 1 15,0-5 0-15,0 6 0 0,1-1-11 0,-1-5-2 16,-3 3-1-16,0 2 0 0,-3 3 5 0,3 3 0 15,0 0 1-15,0-1 0 0,-3 6-6 0,3-5-2 16,-3 2 0-16,0 3 0 0,0 0-17 0,4 5 0 16,-1-2 0-16,3 2 0 0,3 3 0 0,0-3 0 15,0 8-8-15,-3-8 8 0,3 6 0 0,0 0 0 16,0-1 8-16,0 1-8 0,0-1 0 0,3 1 0 16,-3-6 0-16,3 3 0 0,0-3 0 0,3 3 0 0,0-3 0 0,0 0 0 15,0-2 10-15,0-1-10 16,0-2 8-16,0 0-8 0,-6-2 18 0,3-1-2 0,0-5 0 15,6 3 0-15,-6-3-8 0,9 0-8 0,3 0 9 16,-1 0-9-16,-2-3 8 0,0 0-8 0,0 1 0 16,3-1 9-16,0-2-9 0,0-1 0 0,-3 4 0 15,3-1 0-15,0 0 0 0,0 3 0 0,-3 3 0 16,5 0 0-16,-2 2 0 0,0 3 0 0,3 0 0 0,-3 0 0 16,3 8 0-16,-3-6 0 0,0 4 0 0,0 1 0 15,0 1 0-15,-4 3-11 0,4-3 3 0,-3 2 0 16,-3-2 8-16,0 0 0 0,-3 0 0 0,3 0 0 15,-6 0 12-15,-3 2 5 0,0-5 1 0,0 1 0 16,0 1 37-16,-6 1 7 0,0-2 2 0,-3 4 0 16,1-2-8-16,-4 2-2 0,-3-4 0 0,0-1 0 15,0 0-19-15,-3-5-4 0,3 0-1 0,-5 0 0 0,5-3-20 16,-3 1-10-16,-3-4 10 0,6 3-10 16,0-2-77-16,0-3-22 15,4 0-4-15,-7-5-647 0,3 0-130 0</inkml:trace>
  <inkml:trace contextRef="#ctx0" brushRef="#br0" timeOffset="39150.865">19739 5204 1785 0,'0'0'159'0,"0"0"-127"0,0 8-32 0,-3-5 0 0,3-3 81 0,0 11 11 16,6-9 1-16,3 9 1 0,0-9-58 0,6 6-12 16,0 0-3-16,3-2 0 0,3 2-8 0,0-3-1 15,2 3-1-15,7-3 0 0,0 3 1 0,3-8 0 16,-1 5 0-16,1-2 0 0,0 2-12 0,0-2 0 16,-4-3 0-16,1 0 0 15,-3 0-25-15,-6 0-4 0,0 0-1 0,-4 0 0 16,-2-3-129-16,-3 3-25 0</inkml:trace>
  <inkml:trace contextRef="#ctx0" brushRef="#br0" timeOffset="39380.2657">19570 5551 1094 0,'0'0'97'0,"0"0"-77"0,0 0-20 0,6 11 0 0,-3-4 157 0,6 1 28 0,0 6 6 0,5-9 1 16,4 3-87-16,3 0-17 0,0-3-3 0,3 0-1 16,3 3-28-16,2-2-7 0,1-1-1 0,6 0 0 15,0 1-32-15,2-4-6 0,1 1-2 0,0-1 0 16,-4-2-19-16,1 0-4 0,-6-2-1 0,-3-1 0 16,-1 1-167-1,-2-4-33-15</inkml:trace>
  <inkml:trace contextRef="#ctx0" brushRef="#br0" timeOffset="40284.9418">20900 5556 1036 0,'0'0'92'0,"0"0"-73"0,0 0-19 0,0 0 0 0,6 3 142 0,0 0 25 16,0-3 5-16,3 0 0 0,0 2-104 0,0 1-22 16,3-1-4-16,0 1-1 0,3 0 12 0,3-1 3 15,-1 4 0-15,1-4 0 0,3 4-16 0,0-6-4 16,3 5 0-16,2 3 0 0,7-5-19 0,0 2-4 16,-6 0-1-16,3 0 0 0,-1-2-12 0,4 2-8 15,-3 1 8-15,0-1-13 16,-1-5-19-16,-2 3-3 0,-3-3-1 0,-3 0-581 15,-3-3-117-15</inkml:trace>
  <inkml:trace contextRef="#ctx0" brushRef="#br0" timeOffset="41171.6654">21969 5093 864 0,'0'0'76'0,"0"-2"-60"0,-3-1-16 0,3-8 0 16,-3 6 114-16,0-3 20 15,3 0 4-15,-3 0 1 0,0 3-47 0,0-6-8 0,0 1-3 0,0 5 0 16,0-6-21-16,0 3-5 0,-3 0-1 0,3-3 0 16,0 4-21-16,0-4-4 0,0 3-1 0,0 0 0 15,3-5-11-15,0 0-2 0,0-1-1 0,6 1 0 16,0 0-14-16,3-3-8 0,0 3 8 0,3 0-13 16,0 2-5-16,3-2-1 0,0 7 0 0,2-1 0 15,1 1 8-15,3 6 2 0,0 0 0 0,0 3 0 16,0 7 9-16,0-4-13 0,2 7 5 0,-2 0 8 15,-6 3-13-15,0 3 5 0,0-1 8 0,-3 9-13 16,0-9 13-16,-3 9 0 0,-3 4-10 0,-6 4 10 16,-3-6 0-16,0 8 0 0,-3 0 12 0,-3 0-4 15,0 5 7-15,-6 1 1 0,-6-1 0 0,0 0 0 0,-6 1 0 16,1-1 1-16,-1-2 0 0,3 2 0 16,0-8 10-16,0 1 1 0,4 2 1 0,-1-8 0 0,3-3-3 15,-3-4-1-15,3-7 0 0,3-1 0 16,6-1-13-16,0-3-4 0,0 1 0 0,4-6 0 0,-1 3-8 0,3-2-11 15,-3-4 3-15,6-2 0 0,0 0 8 0,0 0 0 16,0 0 10-16,0 0-10 0,0 0 25 0,6 0-1 16,3-2 0-16,-4-1 0 0,4 0-24 0,0-2 0 15,0 2 0-15,0 1 0 0,3 2 0 0,-3-3 21 0,3 0-2 16,6 3-1-16,-3 3 11 0,6 2 3 0,2 3 0 16,4 0 0-16,6 5 0 0,0 1 1 0,2-4 0 15,4 1 0-15,9-1-13 0,-7-4-2 0,4-1-1 16,-6-5 0-16,2-3-33 0,-5-2-6 0,0-6-2 15,-6-4-1108-15</inkml:trace>
  <inkml:trace contextRef="#ctx0" brushRef="#br0" timeOffset="78819.2558">7330 15298 918 0,'0'0'40'0,"0"0"9"16,-6-2-39-16,0 2-10 0,6 0 0 0,0 0 0 0,-6 0 28 0,0-3 3 15,3 0 1-15,3 3 0 0,0 0 6 0,0 0 2 16,-9-5 0-16,9 2 0 0,0 3-20 0,0 0-3 15,-6-5-1-15,4 2 0 0,2 3-16 0,0 0 0 16,-3-5-11-16,3 5 11 0,-3-3 0 0,3 3 0 16,0 0 0-16,0 0 0 0,-6 0 16 0,6 0 3 15,9 3 1-15,-9-3 0 0,-6 5 0 0,6-5 0 16,0 0 0-16,6 3 0 0,-6-3 27 0,3 5 5 16,-1 3 2-16,-2-8 0 0,9 6-34 0,-3-1-6 15,-6-5-2-15,0 0 0 0,15 3 1 0,-9-1 0 0,-6-2 0 0,9 5 0 16,3 1-3-16,-3-4-1 0,0 1 0 0,0-3 0 15,3 3-9-15,0 2 12 0,0-5-12 16,-4 5 12-16,1-2-12 0,3 0 0 16,6 2 0-16,-6-3 8 0,0 4-8 0,0-1 0 0,6 3 0 15,0 0 0-15,-4-3 0 0,4 3 0 0,0 0 0 16,3 3 0-16,-3-1 0 0,0 1 0 0,3-3 0 16,2 2 0-16,1 1 0 0,-3 0 0 15,-3-1 0-15,3 1 0 0,3-1 8 0,-1 1-8 0,-2-3 8 0,0 2-8 16,3 1 0-16,-3 0 0 0,0-3 0 0,2 5 0 15,-2-3 0-15,3 1 0 0,3-1 0 0,-3 4 0 16,5-1 18-16,1 3-2 0,9-3 0 0,-6 0 0 16,-1 3-16-16,1 0-19 0,0 0 4 0,0 5 1 15,-4-5 14-15,4 2 0 0,-3 1 0 0,3 0 0 16,2 2 0-16,-2 0 0 0,-3 0 0 0,3-2 0 16,-1-1 11-16,1 1-2 0,0-1 0 0,-1 1 0 0,-2-1-1 15,3-2-8-15,-3 3 12 0,0-4-4 0,-1 1 4 16,4 0 1-16,3 0 0 0,-1-3 0 0,1 3-5 15,0 0 0-15,0-3-8 0,2 3 12 0,-2 0-12 16,3 0 8-16,-7-3-8 0,4 3 0 0,0 0 8 0,0-3-8 16,2 3 0-16,-2 0 0 0,0-3 0 15,-1 0 0-15,4 3 0 0,-6 0 0 0,3-3 8 16,-4 3-8-16,1 0 0 0,-3-3 0 16,3 0 16-16,-1-2-4 0,1 0 0 0,-3 2 0 0,3-5 7 0,-4 2 1 15,1-2 0-15,3 3 0 0,0-3-1 0,-1 0 0 16,1-3 0-16,0 0 0 0,0 3-10 0,-1-2-1 15,-2-1-8-15,0 0 12 0,3 3-12 0,-1 0 8 16,-2 0-8-16,3 0 0 0,-3-3 8 0,2 6-8 0,1-3 0 16,3 2 9-16,0 1-9 0,-4-1 0 0,4 4 0 0,-3-1 0 15,-3 0 0-15,2 0 12 0,-2-2-4 16,3 0 0-16,0 2 8 0,-1-5 0 0,1 2 1 0,0-2 0 16,2 3 4-16,1-3 1 0,0-3 0 0,-3 0 0 15,-1 1-11-15,1-1-3 0,0-2 0 16,-3-1 0-16,5 1-8 0,1 0 10 0,0-3-10 0,0 2 10 15,-1 1-10-15,-2-1 0 0,3 1 0 0,-1 2 0 16,-2-2 0-16,0 0 0 0,0 2 0 0,-1 3 0 16,1-5 0-16,0 2 0 0,3 3 0 15,-4 0 0-15,4 0 0 0,-3-3 8 0,3 0-8 0,-1 3 0 16,4-3 8-16,-6 3-8 0,2-2 0 0,-2-1 8 16,0 0-8-16,0 1 0 0,-1-1 9 0,4 0-9 15,6 0 0-15,-4 1 8 0,-5-1-8 0,3 0 0 16,0 1 0-16,-1-1 0 0,1 0 0 0,0 1 0 15,-3-1 0-15,-1 0 0 0,4 0 0 0,-3 3 0 0,-1 0 0 0,4 3 0 16,3-6 0-16,-3 6 0 0,-1-3 0 0,4 2 0 16,-3 3 0-16,-1-2 0 0,-2-3 0 0,0 3 0 15,0 2 0-15,-1-3 8 0,4 4-8 0,-3-6 0 16,0-1 0-16,2 1 8 0,4 3-8 0,0-3-10 16,-4-3 10-16,1 3-13 0,0-3 13 0,-3 1 10 15,2-1-2-15,-2 0 0 0,-3 3-8 0,3-2 0 16,-1 2 0-16,1-3 0 0,0 0 0 0,0 3 0 0,-1 0 0 0,1 0 0 15,3 0 0-15,-3 0 0 16,-1 2 0-16,1-2 0 0,0 0 0 0,-1 3 0 16,1-3 0-16,0 0 0 0,-3 0 0 0,2 2 0 15,-5-2 0-15,6-3 0 0,6 3 0 0,-4-2 0 16,1 2 0-16,-3-3 0 0,3 0 0 0,-1 0 0 16,1 1 0-16,-3-1 0 0,0 3 0 0,2-3 0 15,1 3 0-15,-3-2 0 0,2 1 0 0,1-1 0 0,0-1 0 0,-3 3 0 16,-1 0 0-16,1-3 0 0,-3 1 0 0,0-1 0 15,-1 3-8-15,-2 2 8 0,0-2 0 0,3 0 0 16,-3 3 0-16,2-3 0 0,1 2 0 0,0-2 0 16,-3 3 0-16,-1-1 0 0,1 1 0 0,0-3 0 15,3 3 0-15,-3-4 0 0,-1 1 0 0,-2 0 0 16,3 0 0-16,-3-2 0 0,3-1 0 0,-4 3 0 0,-2-3 0 0,6-2 0 16,0-1 0-16,0 1 0 0,-4 2 0 15,1-5 0-15,-3 6 0 0,3-4 0 0,-3 1 0 16,2 0 0-16,-2 2 0 0,3-3 0 0,-3 4 8 15,3-4-8-15,-3 1 0 0,-1 2 8 16,-2 1-8-16,0-1 0 0,3 0 9 0,-3-2-9 0,3 2 9 16,-3-2-9-16,-1 2 12 0,1 0-12 0,0-2 11 15,3 2-11-15,-3 1 10 0,0-1-10 0,2-2 15 16,-2-1-3-16,-3 3-1 0,0-2 0 16,0 0-3-16,3-1 0 0,-3-2 0 0,3 6 0 0,-4-4 0 0,1 1-8 15,3-3 12-15,-3 3-4 0,-3-1-8 0,3 1 0 16,0-3 0-16,0 3 8 0,0-1-8 0,-4 1 0 15,4 2 9-15,-3-2-9 0,0-1 0 0,0 1 0 16,0 0 0-16,0-1 8 0,-3-2-8 0,3 3 0 0,-3 0 8 16,0-1-8-16,-1-2 11 0,1 0-3 0,-3 0 0 0,3 0 0 15,0 0 0-15,-3 0-8 0,3 0 12 16,0 0-4-16,-3 0-8 0,0 3 0 0,3-3 9 0,0 0-9 16,-3 0 0-16,3 0 0 0,0 0 0 0,-3 0 0 15,3 0 0-15,-4 0 0 0,4 0 0 0,-3-3 0 16,3 3 0-16,0-2 0 0,3 2 0 0,-3 0 0 15,3-3 0-15,0 0 0 0,0-2 0 16,6 2 0-16,-6-2 0 0,5 0 0 0,-2-3 0 16,3 3 0-16,0-6 0 0,0 3 0 0,0-2 0 0,6-1 8 15,-1-2-8-15,1 0 0 0,-6-1 0 0,9-2 0 16,0 1 0-16,-1-1 0 0,-5-3 0 0,3 3 0 16,3-2-12-16,0-3 0 0,-4-1 0 0,4 1 0 15,-6-3 36-15,3 3 8 0,6-5 0 0,-4 5 1 16,-5-3-33-16,3 0 0 0,3 0-15 0,3 0 5 15,-7 1 10-15,7-1 0 0,3-3 0 0,-3-2 8 0,5 0-8 0,-2-3 11 16,-3 3-11-16,3-3 12 0,2 1-12 0,-2-1 0 16,-6 0 0-16,3 3 0 0,2 0 0 0,1 3 0 15,-3-4-12-15,0 1 12 0,2 0 0 0,1 0 0 16,-3-3 12-16,3 3-4 0,-4-2 2 0,1-1 0 16,6-3 0-16,-3 1 0 0,-4 2-10 0,1-2 12 15,3 2-12-15,0 0 12 0,-4 1-12 0,1 2 8 16,3-6-8-16,3 1 8 0,-4-1-8 0,1 1 10 15,0 0-10-15,0-4 10 0,-1 4-10 0,-2-3 0 0,0 0 0 16,0 0 0-16,-4 0 0 0,4 0 0 16,-3 0 0-16,3-3 0 0,-3 0-8 0,2 1 8 0,4-4 0 15,-3 4 0-15,-3-4 0 0,-1 1 0 0,1 2 0 16,3 1 0-16,0-1 0 0,-3-2 0 0,-4-1 0 16,4 1 0-16,-3 0 0 0,0-3 0 15,6 0 0-15,-4 0 0 0,1 2 0 0,3-2 0 0,0 0 0 0,-1 0 0 16,1-2 0-16,0-3 0 0,0 2-11 0,2-2 11 15,-2 2 0-15,-3 0 0 0,3 1 0 0,0-1 0 16,-4 3 0-16,1-2 0 0,-3-1 0 0,6 0 0 16,-4-2 0-16,4 2 0 0,-3 3 0 0,3-2 0 15,-3 2 0-15,-1 3 0 0,-2-1 0 0,3-2 0 16,0 0 0-16,0-2 0 0,-4-4 0 0,-2 6 0 16,0-2 0-16,0 4 0 0,-3-2 0 0,0 3 8 15,-4 2-8-15,4-2 0 0,0-3 0 0,0 0 0 16,-3 0 0-16,3 0 0 0,0 0 0 0,0 3 0 0,-1 0 0 15,1-3 0-15,0 5 0 0,0-2 0 16,-3-1 0-16,3 1 0 0,-3 2 0 0,2 0 0 0,1 1 0 16,0 2 0-16,-3-3 0 0,3 3 0 0,-3 0 0 15,0 3 0-15,-6-1 0 0,0 1 0 0,-1-1 0 16,1 1 0-16,0 0 0 0,-3-1 0 16,3 1 0-16,-3-1 0 0,0 4 0 0,0 2 0 0,-3-1 0 0,0 1 0 15,0 0 0-15,3 0 0 0,-6 3 8 0,3-1 0 16,0 1 0-16,0-1 0 0,-3 3-8 0,3-2 0 15,0 0 0-15,0-1 0 0,0 3 0 0,0 0 0 16,-3 3 0-16,3 0 0 0,0 0 0 0,-3 0 0 16,3 2 0-16,0 3 0 0,-3-2 0 0,0 2 0 0,0 3 0 0,0 0 0 15,0-1 0-15,0 4 0 0,0-3 0 16,0-1 0-16,0 4 0 0,0-1 0 0,0 3 0 0,0-2 0 16,-3 2 0-16,3 0 0 0,0 0 0 15,0 3 0-15,-3-1 0 0,3 4 0 0,0 2 0 0,0 0 0 16,0 0 0-16,0 0-13 0,0 0 5 0,0-3 8 15,0 3-11-15,0 0 11 0,0 0-8 0,0 0 8 32,0 0-100-32,0 0-16 0,-6 8-2 0</inkml:trace>
  <inkml:trace contextRef="#ctx0" brushRef="#br0" timeOffset="81604.584">10494 16933 1465 0,'-18'0'64'0,"9"0"15"0,-2-2-63 0,-4 2-16 15,-3-3 0-15,0 3 0 0,-3-3 30 0,0 1 3 16,-6-1 1-16,-2 3 0 16,-4-3-67-16,-3 3-14 0,1 3-2 0,-7 0-1 15,-6 2-53-15,1 3-10 0,-1 3-3 0,0 2 0 16,1-3 24-16,2 6 5 0,6-3 1 0,1 6 0 0,5-6 200 0,0 3 40 15,3 3 8-15,4-3 2 0,2-3-42 16,3 3-8-16,3 2-2 0,0-2 0 0,3 0-86 16,6 5-18-16,-2-2-8 0,2 2 8 15,6 3-59-15,0 2-12 0,6 6-2 0,6 2-1 16,0 3-14-16,5 3-4 0,1 2 0 0,3 3 0 16,3 0 32-16,3 0 7 0,3 0 1 0,-1-3 0 0,4 3 35 0,6 0 9 15,9 0 0-15,-1 3 0 0,-2 2 24 0,2-5 6 16,1-2 2-16,3-6 0 0,-1-3 0 0,1-5 0 0,3-5 0 15,-1-8 0-15,4-3 17 0,-1-2 4 0,1-6 1 16,2-5 0-16,-2-5-11 0,0-1-3 0,-1-4 0 0,4-3 0 16,-1-1-16-16,1-4-4 0,-4-1-1 15,-2-5 0-15,-3-5 4 0,-4 3 1 0,-2-3 0 0,-3 0 0 16,-1-3 16-16,-2-2 3 0,0-1 1 0,-3 1 0 16,-10-6 0-16,1-2 1 0,-6-3 0 15,0 0 0-15,-3-3-19 0,-3 3-4 0,-6-5-1 0,-3 2 0 16,-3-2-7-16,-9 2-2 0,0 1 0 0,-6-4 0 15,-3 1 14-15,-6 0 2 0,-6 0 1 16,-2 2 0-16,-4 3-37 0,-6 3-8 0,-5 2-2 0,-10 0 0 16,-11 9 3-16,-4 2 1 0,-5 2 0 0,-6 9 0 15,-10 2-17 1,-5 8-3-16,-3 13-1 0,-6 8-578 0,-12 6-116 0</inkml:trace>
  <inkml:trace contextRef="#ctx0" brushRef="#br0" timeOffset="86774.8729">8223 10702 1335 0,'-6'-2'59'0,"0"-1"13"0,0 3-58 0,-3-5-14 0,-3 2 0 0,3-2 0 16,1 2 68-16,-4-2 12 0,-3 0 1 0,6 2 1 16,6-2-34-16,-6 2-6 0,-6 0-2 0,0-2 0 15,6 2-21-15,-3 1-5 0,0-1-1 0,-2 1 0 16,-1-1-13-16,3 3-10 0,0 3 2 0,-3-1 0 16,-3 6-5-16,0-3-1 0,6 6 0 0,-3 2 0 15,-5 3-4-15,-1 3-1 0,3 7 0 0,3 6 0 16,-6 5 3-16,0 3 0 0,4 2 0 0,5 6 0 15,-3 2 8-15,6 5 8 0,-3 6-12 0,9 3 12 16,9 2 0-16,-3 0 0 0,-3 5 0 0,3-2 0 16,6 0 0-16,9-5 0 0,2-4 0 0,10-1 0 15,0-4 18-15,6-7-2 0,-1-14-1 0,1-2 0 16,3-8 17-16,5-8 4 0,10-6 1 0,0-5 0 0,-4-5-25 16,1-7-4-16,-1-4-8 0,4-5 11 0,-3-8 14 0,2 0 3 15,-5-5 1-15,-1-5 0 0,-2-3 2 16,-3 0 0-16,-7 0 0 0,1-3 0 0,-6 0-2 0,-3 3 0 15,-3-2 0-15,-4-4 0 0,-5 1 3 16,0 0 1-16,-3-1 0 0,-6 1 0 0,-3 0-10 0,0 2-3 16,-6 0 0-16,-3 3 0 0,-3-2-6 0,-3-1-2 15,-6 0 0-15,-2-2 0 0,-1 2-12 0,-6 1 0 16,-6-1 8-16,-3 3-8 16,-2 0-18-16,-10 8-6 0,-2 0-2 0,-4 7 0 15,-6 4-58-15,-5 10-11 0,-1 5-2 0,1 6-1 16,-1 10-29-16,7 6-5 0,-4 7-2 0</inkml:trace>
  <inkml:trace contextRef="#ctx0" brushRef="#br0" timeOffset="87698.5324">13596 11147 1821 0,'-21'8'80'16,"6"-3"18"-16,-3 0-78 0,-3 1-20 0,-2 2 0 0,2 0 0 0,0 2 15 0,0 1-1 15,0 5 0-15,0 0 0 0,1 2-14 0,-4 3 0 16,3 6-12-16,6-1 12 0,0 1-19 0,3 4 3 15,0 1 1-15,6 5 0 0,3 0-5 0,3 5 0 16,6 3-1-16,0 8 0 0,6 0 21 0,3 3-9 16,3-1 9-16,6 1 0 0,0-3 0 0,2 0 0 15,4 2 0-15,3-2 0 0,0-2 14 0,5-1 6 16,7-5 2-16,0 0 0 0,-1-8-22 16,1-3 0-16,0-5 0 0,2-5-12 0,1-3 20 0,2-2 3 15,1-3 1-15,0-6 0 0,2-4 12 0,-2-4 2 16,-1-2 1-16,-2-8 0 0,0 0 16 0,2-5 3 15,-2-3 1-15,0-5 0 0,-4-5 7 0,4-3 2 16,-4-9 0-16,1-1 0 0,-9-4-24 0,2 1-5 0,-5-3-1 0,3 0 0 16,-6 0-14-16,-3-2-2 0,-4-4-1 0,1-2 0 15,-6 3 7-15,-3 0 2 0,-6 0 0 0,-3-1 0 16,-6 1-18-16,-3 2-12 0,-6 3 1 0,-3 3 1 16,-6-3 23-16,-3 0 5 0,-6 5 1 0,-2-2 0 15,-10 0 6-15,-12 5 2 0,-8 0 0 0,-7 2 0 16,-11 4-36-16,-3 4-7 0,-7 6-2 0,1 8 0 31,0 5-22-31,2 8-4 0,10 5 0 0,2 3-1 0,4 11 12 0,6 4 2 0,8 9 1 16,3 8 0-16</inkml:trace>
  <inkml:trace contextRef="#ctx0" brushRef="#br0" timeOffset="88511.0875">15885 8435 115 0,'0'0'10'0,"0"0"-10"0,-9-8 0 0,-3 0 0 0,-3 0 404 0,0 0 78 16,0 3 16-16,3-3 3 0,-5 3-376 0,2-1-75 16,0 4-15-16,-3-1-3 0,-3 3-32 0,3 3 0 15,-6-1-11-15,4 4 11 16,-7 2-41-16,0 5-1 0,-3 0 0 0,-5 6 0 16,-4 2-16-16,0 8-3 0,3 3-1 0,1 5 0 15,-4 0 16-15,0 5 3 0,4 0 1 0,-1 3 0 0,3 3 28 0,3 2 6 16,1 6 8-16,-1-1-13 0,6 4 33 0,3-1 6 15,0 3 2-15,6-1 0 0,7-1-15 0,2 2-2 16,6-1-1-16,6 1 0 0,2 5 36 0,7-7 7 16,6-4 2-16,6-2 0 0,3 0-10 0,5-3-1 0,7 3-1 0,9-5 0 15,2-1-17-15,13-2-3 0,-1-2-1 16,4-9 0-16,-1-7-34 0,7-4-8 0,5-7 0 0,-3-8-1 16,1-8 21-16,2-5 0 0,3-6 0 0,4-7 0 15,-7-3 16-15,3-8 10 0,-2-11 2 0,-1-2 1 16,-2-3 29-16,-4-3 6 0,-3-2 0 0,-2-3 1 15,-7-3 3-15,-8 1 0 0,-3-6 0 0,-7 3 0 16,4 2 0-16,-12 0 0 0,-7 4 0 0,-2-1 0 16,0-6-31-16,-9 4-5 0,-15-1-2 0,-3-2 0 15,-3 2-10-15,-6 4-1 0,-9-4-1 0,-6 3 0 16,-14-5-18-16,-4 2 0 0,-9 1 0 0,-20 2 0 31,-16 8-80-31,-17 3-19 0,-18 4-4 0,-18 15-708 0,-20 9-141 0</inkml:trace>
  <inkml:trace contextRef="#ctx0" brushRef="#br0" timeOffset="118593.3469">7345 15105 1062 0,'-30'0'47'0,"24"0"9"0,6 0-44 0,-9-3-12 16,-3 3 0-16,4-2 0 0,8 2 29 0,0 0 4 16,-9-3 1-16,3 0 0 0,6 3-6 0,0 0-2 15,-9-2 0-15,0-1 0 0,3 1-18 0,6 2-8 16,0 0 8-16,-6 0-8 0,-3-3 13 0,9 3-2 15,0 0-1-15,0 0 0 0,-9-3-10 0,3 3 0 16,6 0 0-16,0 0-11 0,0 0 1 0,0 0 0 16,0 0 0-16,0 0 0 15,0 0-30-15,3 6-7 0,-3 7-1 0,9-3 0 0</inkml:trace>
  <inkml:trace contextRef="#ctx0" brushRef="#br0" timeOffset="119570.0508">16049 16867 1843 0,'0'0'81'0,"-3"8"18"0,0-3-79 0,0 3-20 0,0-2 0 0,3-6 0 15,-3 5 163-15,0 0 29 0,0-2 5 0,3-3 2 16,0 0-150-16,0 0-29 0,-3 8-7 0,0-3-1 15,3-5-12-15,0 0 0 0,0 0 0 0,0 0 0 16,0 0-107-16,0 0-24 0,-3 3-5 0,3-3-884 16</inkml:trace>
  <inkml:trace contextRef="#ctx0" brushRef="#br0" timeOffset="120598.2769">19284 11377 2257 0,'0'0'49'0,"0"0"11"15,0 0 1-15,-3-3 3 0,3 3-51 0,-3-2-13 0,3 2 0 0,-3-5 0 0,3 5 28 0,0 0 2 16,0 0 1-16,0 0 0 0,0 0 1 0,0 0 0 16,-3-3 0-16,3 3 0 0,0 0-32 0,0 0 0 15,-6 3 0-15,0-1 0 16,3 1-25-16,0 2-8 0,-3 0-2 0,3 1 0 0,0-1 20 0,0 0 4 16,0 1 1-16,0-1 0 0,0 0 10 0,3 3 0 15,-3-3 0-15,3-5-8 0,0 0 8 0,-3 6 0 0,1-1 0 0,2-5 0 16,0 0 8-16,0 0-8 0,0 0 8 0,0 0-8 15,0 0 11-15,0 0-3 0,-3 5 0 0,3-5 0 16,0 0-8-16,0 0 10 0,0 0-10 0,0 0 10 16,0 0-18-16,0 0-4 0,0 0-1 0,0 0 0 31,0 0-98-31,0 0-19 0</inkml:trace>
  <inkml:trace contextRef="#ctx0" brushRef="#br0" timeOffset="121773.6585">11343 6810 2613 0,'-6'0'57'0,"0"-2"12"0,0-1 3 0,3 0 2 0,3 3-59 0,0 0-15 15,-3-5 0-15,0 3 0 0,0-1 24 0,0 0 3 16,-6 3 0-16,3 0 0 0,0 0-7 0,-3 0-2 0,3 0 0 0,0 0 0 15,-3 0-18-15,6 6 0 0,-3-4 8 0,0 3-8 16,-3-5 0-16,3 3 0 0,-2 0 0 0,2-1 0 16,0 1 0-16,0 0 0 0,0 2 0 0,0 0 0 15,0-2 0-15,3 2 0 0,-3-5 0 0,0 3 0 16,3 2 0-16,-3-2 0 0,0 2 0 0,3 0 0 16,3-5-13-16,-6 3 0 0,3 5 0 0,-3 0 0 31,3-3-121-31,-3 8-24 0,3 3-5 0</inkml:trace>
  <inkml:trace contextRef="#ctx0" brushRef="#br0" timeOffset="122362.1008">11896 6242 1670 0,'-12'-6'74'0,"6"4"15"0,-3-4-71 15,3-2-18-15,-2 3 0 0,-1 0 0 0,0-3 184 0,0 3 34 16,0-1 6-16,3 1 2 0,-6 2-129 0,3-2-25 16,0 5-6-16,0 0-1 0,0 0-33 0,0 0-8 15,3 3 0-15,-3 2-1 0,-2 3-31 0,-4 8-7 16,0 2-1-16,0 9-804 16,-6 10-160-16</inkml:trace>
  <inkml:trace contextRef="#ctx0" brushRef="#br0" timeOffset="125047.7026">15492 6194 1191 0,'6'-3'26'0,"-6"3"6"0,-3-10 0 0,0 7 2 0,0-8-34 0,0 1 0 0,-3-3 0 0,0 2 0 0,3-2 52 0,0-3 3 15,-3 5 1-15,0-10 0 0,-3 5-39 0,3 0-7 16,0-2-2-16,0 2 0 0,-3 0-8 0,1 0 0 15,5-2 0-15,-3-1-11 0,3 3 1 0,-3-2 0 16,-6 5 0-16,3-1 0 0,0 1 10 0,-3 0-8 16,-3 5 8-16,3 0-8 0,-3 0 24 0,3 3 4 15,-5 0 2-15,-1 2 0 0,3 0 14 0,-6 3 4 16,3 0 0-16,-3 0 0 0,-3 0 12 0,1 3 4 0,-4 2 0 16,0 0 0-16,0 1-21 0,0 2-4 0,4 2-1 15,2 1 0-15,-3 2 48 0,0 3 10 0,0 0 1 16,4 5 1-1,2 3-114-15,0 5-22 0,6 3-5 0,3 2-1 0,3 3 52 16,6 5 0-16,0 9 9 0,9 2-1 0,3 2-8 0,3 9 8 16,6 7-8-16,2 1 8 0,4 2-8 0,3 2 0 0,3 4 0 0,2-9 0 15,-2-2 0-15,0-8 0 0,3-8 0 16,-1-6 0-16,-2-7 0 0,6-6-9 0,2-7 9 16,1-6 0-16,-6-2 0 0,6-9 0 0,-1 1 0 0,1-9 0 15,-3-2-10-15,2-5 10 0,1-5-8 0,0-1 8 16,-4-5 0-16,1-2 0 0,-3-6 0 0,-1-3 11 15,7-4-11-15,-6-4-11 0,-6-2 3 0,2-5 0 16,-5-3 8-16,0 0 0 0,-3 3 0 0,-3-3 0 16,-4 0 0-16,-2-3 0 0,-6-2 10 0,0-3-10 0,0 0 34 15,-6-3 1-15,-3 1 0 0,-3 2 0 0,-3 0 1 16,-6 0 0-16,-3 0 0 0,-5 0 0 0,-7 8-4 0,-6-2 0 16,0 2 0-16,-8 7 0 0,-10 4-32 15,-3 8 0-15,-2 4 0 0,-10 9-12 0,-5 5-5 16,-9 11-1-16,-13 13 0 0,-11 10 0 15,-3 9-140-15,-12 15-28 16</inkml:trace>
  <inkml:trace contextRef="#ctx0" brushRef="#br0" timeOffset="132368.6437">16087 11033 1792 0,'0'0'40'0,"0"0"8"0,0 0 1 0,0 0 1 0,3-5-40 0,3 0-10 0,0-1 0 0,3 1 0 16,0 0 51-16,-3-3 8 0,3 2 1 0,0-1 1 16,0-1-9-16,3 0-1 0,-3 0-1 0,2-3 0 15,4 3-4-15,3-5-1 0,0-3 0 0,3 3 0 16,3-3-1-16,-1-3-1 0,7-2 0 0,3-3 0 0,3-2-2 16,5-3 0-16,4-3 0 0,9-5 0 0,11 0 23 15,7-5 4-15,-1-6 0 0,6-2 1 0,1-8-7 16,8-1-2-16,9-4 0 0,1-3 0 0,-1 0-27 15,6-6-5-15,12-2-2 0,0 3 0 16,-6-1-11-16,1 3-3 0,2 1 0 0,-3-1 0 16,-9 0-12-16,-3 6 8 0,-8 4-8 0,-10 6 0 0,-6 3 0 0,-5 5-20 15,-9 6 4-15,-7 1 0 16,-2 4-125-16,-10 5-25 0,-5 0-5 16,-12 8-1-16</inkml:trace>
  <inkml:trace contextRef="#ctx0" brushRef="#br0" timeOffset="134869.5438">16840 10028 1497 0,'6'0'133'0,"-6"0"-106"0,0 0-27 0,0 0 0 15,0 0 141-15,0 0 23 0,6 8 5 0,-6 0 1 16,3 2-122-16,0 1-25 0,0 2-5 0,-3 0-1 16,-3 6 12-16,6-1 3 0,3 6 0 0,0 3 0 15,-3 7-20-15,3 6-3 0,3 13-1 0,3 7 0 16,-6 9-8-16,3 11 0 0,0 7 0 0,0 13-680 16,2 9-144-16</inkml:trace>
  <inkml:trace contextRef="#ctx0" brushRef="#br0" timeOffset="141225.319">1398 13301 2098 0,'-21'0'93'0,"12"0"19"0,-3 2-89 0,3 1-23 0,3-3 0 0,-9 0 0 16,6-3 30-16,4 3 2 0,-4-2 0 0,3-1 0 15,0 0-3-15,0-2 0 0,3-3 0 0,3 0 0 16,3 0-9-16,-3 0-3 0,0-5 0 0,6-3 0 15,0-5-17-15,9-3 0 0,-10-2 0 0,13-6 0 16,0-2-16-16,3-6 2 0,9-5 1 0,-6 0 0 16,5-5 13-16,7-9 0 0,-3-7 0 0,6-8 10 15,2-5 26-15,1-6 4 0,6-5 2 0,-4-8 0 16,7-2-22-16,-4-3-4 0,4-6 0 0,-6-2-1 16,2-3-4-16,4 3-1 0,-9-3 0 0,5 1 0 15,4-4-10-15,-7 6 0 0,4 0 0 0,-6 0 0 16,-4 0 0-16,-2 2 0 0,0 3 8 0,6 1-8 15,-4-1 8-15,-8 0-8 0,3 0 8 0,-4 3-8 16,4 5 0-16,0 3 0 0,-3 5 0 0,0 0 0 0,-1 8 0 16,1 2 8-16,-3 4 0 0,0 7 0 15,-7 5-8-15,4 6 0 0,-9 3 0 0,3 7 0 16,0 3 0-16,-6 8 0 0,-3 0 11 0,0 8-11 16,3 2 8-16,-4 4-8 0,-5 1 0 0,6 6 0 0,-6 1 0 0,3 4-10 15,-3 0 0-15,0 6 0 0,0 0-1 0,0 2 0 16,-3 3 0-16,0 0 0 0,0 0-2 0,0 0-1 15,0 0 0-15,0 0 0 0,0 0-2 0,0 0 0 16,0 0 0-16,0 0 0 0,0 0 5 0,0 0 1 16,0 0 0-16,0 0 0 0,0 0 10 0,0 0-12 15,0 0 12-15,0 0-12 0,0 0 3 0,0 8 0 16,0-8 0-16,0 8 0 0,0-8 9 0,0 0 0 0,0 0 0 16,0 0-8-16,9 8 8 0,-9-8 0 0,0 0 0 15,0 0 0-15,0 0 0 0,0 0 0 0,0 0 0 16,0 0 0-16,0 0 0 0,3 5 0 15,-3-5 0-15,0 0 0 0,0 0 0 0,0 0 0 0,6 6 0 0,-6-6 0 16,0 0 0-16,0 0 8 0,0 0-8 16,0 0 11-16,0 0 12 0,0 0 2 0,0 0 1 15,3 5 0-15,-3-5-14 0,0 0-4 0,0 0 0 0,0 0 0 16,9 3-8-16,-9-3 0 0,0 0 0 0,3 5 0 16,6 0 0-16,-6 0 0 0,-3-5 0 0,9 11 0 15,-3 0 0-15,3 2 8 0,-3 5-8 0,3 3 0 16,2 6 0-16,13 10 0 0,-3 3 0 0,9 10 0 15,-3 11 0-15,8 8 0 0,4 13 0 0,6 5 0 16,2 8 0-16,4 11 0 0,0 10 0 0,5 6 0 0,-2 2 0 16,8 6 0-16,-8-3 0 0,2 5 0 0,1 1 0 15,2 2 0-15,-2 0 0 0,-6 0 0 0,8-1 0 16,-2-1 0-16,-7-4 0 0,1-4 8 0,-6-11 1 16,-1-6 0-16,-2-7 0 0,-3-6 0 0,-1-8 3 0,-5-10 1 15,6 0 0-15,-7-11 0 0,1 0 23 16,3-5 4-16,-6 0 0 0,-1-6 1 0,-2 1-23 15,3-3-5-15,0-3-1 0,-4-2 0 0,4-1-12 16,-6 1 0-16,3-3 0 0,0 2 0 0,-1 1 0 16,-5-3-15-16,0-3 2 0,-3 3 0 15,3-5-39-15,-3 0-7 0,-6-3-1 0,-1-6-717 16,-5-1-143-16</inkml:trace>
  <inkml:trace contextRef="#ctx0" brushRef="#br0" timeOffset="142057.1546">981 13298 864 0,'-12'-5'38'0,"12"5"8"0,-12-3-37 0,3 3-9 16,0-3 0-16,1 1 0 0,-1-1 168 0,6 0 31 15,-6 3 6-15,9 0 2 0,0 0-125 0,0 0-25 16,-3-2-5-16,3 2 0 0,0 0-36 0,0-5-6 16,0 5-2-16,0 0 0 0,3-6-8 0,6 4 0 15,0 2 0-15,-1 0 0 0,4 0 8 0,6 2-8 16,-3 4 8-16,6-1-8 0,6 0 32 0,-3 3 2 0,2-3 0 0,7 3 0 16,6-2 14-16,2-1 4 0,7 0 0 15,-6-2 0-15,8-1-22 0,1-2-4 16,0-2-1-16,-1-1 0 0,1-2-25 0,-1 0-20 0,10-1 3 0,-7 1 1 31,-2 0-152-31,3-1-29 0</inkml:trace>
  <inkml:trace contextRef="#ctx0" brushRef="#br0" timeOffset="142564.808">4380 13459 1209 0,'0'0'53'0,"0"0"12"0,0 0-52 0,6 0-13 0,3-2 0 0,3-1 0 16,6-2 241-16,0-1 46 15,6-1 9-15,2-1 1 0,-2-3-204 0,6 3-41 0,6 0-8 0,0 0-1 16,-1 0-15-16,7 0-4 0,-3 0 0 0,2 0 0 16,4 3-16-16,0 0-8 0,-1 0 0 0,4-3 8 15,-4 2-8-15,4 1 0 0,-9 2 0 0,2-2-11 16,4 0-23-16,-3 2-5 15,-1 1-1-15,-2-1 0 0,3 3-23 16,0 0-5-16,-7 0 0 0,-2 3-1 0,0-1-111 0,-4 1-21 16</inkml:trace>
  <inkml:trace contextRef="#ctx0" brushRef="#br0" timeOffset="142990.6702">5032 13031 864 0,'-3'5'38'0,"3"-5"8"0,0 0-37 0,-6 0-9 15,-3 0 0-15,6 3 0 0,3-3 257 0,-6 0 50 0,3 0 9 16,1 0 3-16,-4 0-226 0,0 0-45 0,-3 2-8 0,3-2-3 15,0 3-21-15,0 0-5 0,-3 2-1 0,0-2 0 16,-3 2-10-16,0 0 0 0,0 6 0 0,3-1 0 16,0 1-13-16,0 5 5 0,6 2 8 0,3 1-13 15,0-1 13-15,0 1-11 0,6 2 11 0,0-2-10 16,6 2 10-16,3-3 8 0,-3-5-8 0,9 1 11 16,0-1 15-16,3-5 3 0,-1-3 1 0,1 0 0 15,0-5-6-15,0-2 0 0,-3-1-1 0,-1-2 0 16,1-3 14-16,-3 0 3 0,3-3 1 0,-3-4 0 15,-3-1-28-15,0-3-5 0,0 1-8 0,-4-4 11 16,-2 4-11-16,0-1 10 0,-3 4-10 0,-3 1 10 16,-3 1-10-16,-3 0 0 0,-3 2 0 0,-6 1 0 15,0 2 0-15,-2 2 0 0,-7 1 0 0,0 2 0 16,-12 1-49-16,0 7-3 16,-2 0 0-16,-13 9-1014 0</inkml:trace>
  <inkml:trace contextRef="#ctx0" brushRef="#br0" timeOffset="143705.5024">1261 12904 1094 0,'0'0'48'0,"-9"5"11"0,-3-2-47 0,3 2-12 16,0 0 0-16,6 1 0 0,-6 1 73 0,0 1 13 16,9 0 2-16,-9 3 1 0,7 0-89 0,-4 4 0 15,3 1-16-15,3 0 2 0,-6 0 14 0,6 0 0 16,-3-3 0-16,3 3-9 0,9 0 9 0,-6-3 0 0,3 6 0 0,-1-3 0 15,10-1 17-15,-3 1-1 0,0 0 0 0,6 0 0 16,-6 0-1-16,6-3-1 0,3-2 0 0,-1-6 0 16,-2 3 16-16,3-3 3 15,-6-5 1-15,6 0 0 0,-3-2-3 0,0-4-1 0,-7-2 0 16,7-2 0-16,-6-1 12 0,0 1 2 16,0-4 1-16,-3-2 0 0,-3 1-8 0,0-1-1 0,0 3-1 0,-3-3 0 15,-3 2-15-15,0-1-2 0,-3-1-1 16,-3 0 0-16,0 3-17 0,0 2 0 0,-6 0 0 15,0-2 0-15,-3 5 0 0,0-2 0 0,-2 2 0 16,-1 2-9 0,3-2-22-16,-6 6-4 0,3-1-1 0,0 3-546 0,3 0-110 0</inkml:trace>
  <inkml:trace contextRef="#ctx0" brushRef="#br0" timeOffset="144359.2282">2907 9030 1094 0,'0'0'97'0,"-3"6"-77"0,-3-1-20 0,6 3 0 16,0 2 96-16,0 4 16 0,3-1 4 0,3 0 0 15,3 3-78-15,-3 0-15 0,6-3-3 0,0 0-1 0,6 0 7 0,-7-2 2 16,10-3 0-16,0 0 0 0,-3-5 7 0,0-1 1 16,9-4 1-16,-7-1 0 0,-2-5 17 0,3-3 3 15,-6-2 1-15,6-3 0 0,-6-2-9 0,-3-6-1 16,-3-2-1-16,0-4 0 0,-4 1 16 0,-2 0 3 15,-6-3 1-15,0 3 0 0,1 0-16 0,-7 0-3 0,-6 0-1 0,-3 3 0 16,0 2-23-16,-3 0-5 16,-9 3-1-16,1 2 0 0,-4 3-26 0,0 6-6 0,-6-1-1 15,1 9 0 1,-7 4-26-16,-3 11-6 0,-2 9-1 0,-4 12-1065 0</inkml:trace>
  <inkml:trace contextRef="#ctx0" brushRef="#br0" timeOffset="148177.9665">2020 13443 1267 0,'0'0'112'0,"0"0"-89"15,0 0-23-15,0 0 0 0,0 0 120 0,6-2 19 16,3-1 4-16,9 1 1 0,0-4-102 0,8 1-20 15,4 2-4-15,6-2-1 0,6 0 21 0,8-1 4 16,1 1 1-16,8 3 0 0,1-4 4 0,11 1 1 16,7 2 0-16,2-2 0 0,6 0-24 0,7-1-5 15,2-2-1-15,3 3 0 0,0 0-18 0,0 0 0 16,7-1-8-16,-7-2 8 0,-3 0-23 0,-3 0 2 16,-11 3 0-16,-1-3 0 0,-8-2-3 0,-1 2-1 15,-5 0 0-15,-7 0 0 0,-2 0 6 0,-7 0 2 16,-8 3 0-16,-3 2 0 0,-4-2 5 0,1-1 2 15,-12 4 0-15,-3-3-866 0</inkml:trace>
  <inkml:trace contextRef="#ctx0" brushRef="#br0" timeOffset="148668.6087">2740 14274 2214 0,'0'0'48'0,"0"0"11"0,0 0 1 0,6 0 3 0,3-2-51 0,6-1-12 15,0-5 0-15,3 0 0 0,0 0 16 0,2-5 0 16,1-3 0-16,0-2 0 0,-6-6-16 0,9 0 0 0,-3-3 0 0,3-2 0 15,-4 0-16-15,7-2-2 0,-6 1-1 0,3-1 0 16,-6 4-4-16,0 1-1 0,-4 5 0 0,1-1 0 16,0 7 6-16,-3 1 1 0,-3 4 0 0,-3 4 0 15,3 1 17-15,-9 5 0 0,0 0 0 0,0 8 0 16,6 0 0-16,-6 11 14 0,0 2-4 0,0 5-1 16,-3 3 11-16,3 8 3 0,-3 0 0 15,3 6 0-15,0-4 1 0,0 1 1 0,0 2 0 0,0-2 0 16,0 2-14-16,0-5-3 0,6 0-8 0,0-5-668 15,-6 0-141-15</inkml:trace>
  <inkml:trace contextRef="#ctx0" brushRef="#br0" timeOffset="150964.204">1514 10888 1497 0,'-9'0'133'0,"-3"-3"-106"16,3 0-27-16,0 1 0 0,0-1 81 0,6-2 11 16,-6 2 3-16,9 3 0 0,0-3-48 0,0 3-10 15,0-7-1-15,3 1-1 0,3 1-27 0,0-3-8 16,3 3 0-16,6-3 0 0,-3 2 0 0,-3 1 0 15,6 0 0-15,0 0-12 0,6-1 12 0,-7 1 0 16,4 0 0-16,0 2 0 0,3 0-16 0,0 3 4 0,-9-2 0 0,0 4 0 16,3 1 12-16,-10 0 13 0,4 5-2 0,-3-3-1 15,-3 3-10-15,0 0 0 16,3 0 0-16,-6 5 8 0,0 0 10 0,0 3 2 0,0 3 0 0,0 2 0 16,-9 3-8-16,0-1-2 15,6 1 0-15,-6 0 0 0,-2 2 13 0,2 1 2 0,0-1 1 0,6 1 0 16,3-1 1-16,0-2 0 0,0 0 0 0,3 0 0 15,6-3-27-15,0 0 0 0,2-2 8 0,1-4-8 16,0-1 0-16,12-4 0 0,-3-2 0 0,12 0 0 16,-4-8-122-1,10 0-23-15,-3-5-5 0</inkml:trace>
  <inkml:trace contextRef="#ctx0" brushRef="#br0" timeOffset="151646.8483">4220 10663 2372 0,'-21'2'52'0,"15"-2"12"0,-3-2 1 0,0-1 1 0,3 3-53 0,-3 0-13 0,3-3 0 0,6 3 0 16,0 0 20-16,0 0 0 0,0 0 1 0,0 0 0 16,3-2-21-16,9-4 0 0,-6 1-12 0,3 3 4 31,6-4-20-31,0 1-3 0,3 0-1 0,-1 2 0 0,4-2-10 0,0 5-2 0,0-3-1 0,3 3 0 15,-3 3 9-15,-1-1 3 0,4 1 0 0,-9 0 0 16,3 2-7-16,0 0-2 0,-9 1 0 0,6-1 0 0,-6 3 31 0,-1-3 11 16,-5 3 0-16,3 0-9 0,-6 3 22 0,0-1 5 15,-6 3 1-15,3-2 0 0,3 2 12 0,-5-2 2 16,-1 2 1-16,3-2 0 0,0 2 18 0,3-3 3 16,-3 4 1-16,3-4 0 0,0-2-36 0,3 3-6 15,3 5-2-15,0-3 0 0,-1 0-12 0,4 3 0 16,0-3 0-16,6 3 0 0,-3 0 0 0,3-3 0 15,6 3 8-15,-12 0-8 0,6-3 0 0,-6 0 0 16,0 1 0-16,-1-1 0 0,-2 0 17 16,-3-2 1-16,-3 2 0 0,-3 0 0 0,-3 3 28 15,1 0 6-15,-10 2 0 0,0-2 1 0,0 5-5 0,-6-2-2 16,-3 2 0-16,3 0 0 0,1-2-28 0,-4-1-6 16,-3 1 0-16,0 2-1 15,0-5-77-15,1 2-15 0,-1-2-3 0,-3 3-1062 0</inkml:trace>
  <inkml:trace contextRef="#ctx0" brushRef="#br0" timeOffset="152501.6826">1832 12843 1965 0,'-14'5'87'0,"5"0"18"0,0-2-84 0,3 2-21 16,0-5 0-16,-3 6 0 0,9-6 28 0,0 0 0 15,-6 2 1-15,6-2 0 0,0 0-29 0,0 0 0 0,9-2-11 0,3-1 11 16,3 0-12-16,0-5 12 0,2 1-12 0,4-4 12 16,0-5-8-16,6 0 8 0,-6 0 0 15,0 0 0-15,-1-2-20 0,1-3 0 0,-3 2 0 0,3-2 0 16,0 3 20-16,-3-1 0 0,-4 6-9 0,4-3 9 15,-9 3 0-15,3 2 0 0,0 1 0 0,-3 4 0 16,0-2 11-16,-6 6-1 0,-3 2 0 0,6-3 0 16,3 3 6-16,-9 0 0 0,0 0 1 0,0 13 0 15,0 3-1-15,0 3-1 0,-6-1 0 0,6 3 0 16,0 0-1-16,6 3 0 0,-6 3 0 0,3-3 0 16,6 2-35-1,0 0-7-15,3 1-2 0</inkml:trace>
  <inkml:trace contextRef="#ctx0" brushRef="#br0" timeOffset="153130.9706">5145 12504 2516 0,'0'0'112'0,"0"0"22"0,0 0-107 16,0 0-27-16,0 0 0 0,0 0 0 0,0 0 8 16,0 0-8-16,0 0 8 0,6 0-8 0,3 0 0 0,0 0 0 15,6 0 0-15,-3-2 0 0,0 2-26 0,0-3 2 16,0 3 1-16,0 0 0 16,-3 0-5-16,-1 3 0 0,1-1-1 0,-3 4 0 0,0-1 17 0,-3 3 3 15,0 2 1-15,-3 4 0 0,-3 1 22 0,0 4 5 16,-3 2 1-16,3 3 0 0,-3 0 8 0,3 0 1 15,-3-1 1-15,3 1 0 0,1 0 1 0,-4 0 0 16,3-6 0-16,0 1 0 0,3-3-5 16,0 0-1-16,6-3 0 0,0-3 0 0,-4 4-17 0,10-6-8 15,0 0 8-15,6-3-8 16,0-3-17-16,3-2-9 0,3 0-2 0,2-7 0 16,4-4-188-16,-3-8-37 0,27-31-8 0,-19 5-2 0</inkml:trace>
  <inkml:trace contextRef="#ctx0" brushRef="#br0" timeOffset="153864.3339">3196 8218 1094 0,'-6'-5'97'0,"-3"-1"-77"16,3-2-20-16,-3 1 0 0,3 1 229 0,0 4 43 0,6 2 8 0,0 0 1 16,0-6-221-16,6 1-44 0,0 0-8 0,3-1-8 15,3 4 0-15,-3-1 0 0,0 0 0 0,6 1-11 16,2 2-13-1,-2 2-4-15,0-2 0 0,0 3 0 0,0 0-20 0,0 2-5 0,0 0-1 0,-3 3 0 16,2 0-10-16,-5 5-3 0,0 1 0 0,-6 2 0 16,0 2 22-16,-3 1 4 0,0-1 1 0,-6 1 0 15,-3-3 40-15,3-1 0 0,0-1 0 0,4-1 11 0,-7-3 37 16,9-2 7-16,-6 0 1 0,3 0 1 0,0 0-13 0,3-8-4 16,3 5 0-16,0 1 0 0,3-1-20 15,3 0-5-15,-4 1-1 0,4-1 0 0,6 0-4 16,0 3-1-16,3-3 0 0,0-2 0 0,6 2-9 15,-3-2 0-15,-1 0 0 0,-2-1 0 0,-6 1 0 16,0 0 0-16,-3-1 0 0,-3 4 0 0,0-4 0 16,0 3 10-16,-6-5-10 0,0 8 10 15,0 0-10-15,-6 6 12 0,0 1-12 0,-3 4 12 0,-12 2-12 0,0 6-16 16,-5-1 4-16,2 6-551 16,-6 0-110-16</inkml:trace>
  <inkml:trace contextRef="#ctx0" brushRef="#br0" timeOffset="200915.7717">10149 3638 1479 0,'0'0'65'0,"-3"-5"15"16,3-3-64-16,-3 3-16 0,3-1 0 0,0-2 0 15,3-2 76-15,0 2 12 0,0 2 2 0,6-1 1 0,-3-1-53 16,3 2-10-16,3 1-3 0,0-3 0 16,2 3-25-16,1 2 0 0,0 0 8 0,6 1-8 0,-3 2 0 0,0 0 0 15,3 0 0-15,-4 2 0 0,1 1 0 0,0 0-11 16,0 2 11-16,0 0-12 0,0 3 2 0,0-2 0 15,-6 2 0-15,2-1 0 0,-2 4-3 0,-6 2-1 16,3-5 0-16,-6 11 0 0,-3-6 14 0,0 3 0 16,-3 0 0-16,0 5 0 0,-6-3-17 0,3 1-4 0,-6-3-1 15,1 2 0-15,-4-4 22 0,3-1 0 0,0 0 0 0,0-5 0 16,0 3 24-16,3-6 4 0,0 3 0 16,3-3 0-16,0 3-12 0,6-8-1 0,0 0-1 0,0 0 0 15,3 5-14-15,-3 3-8 0,0-8 8 16,6 6-13-16,-3 1 13 0,3 1 0 0,3 3 0 15,3-6-9-15,0 6 9 0,3-1 9 0,0-2-1 0,-3 3-8 16,5 0 42-16,-5 2 2 0,3 0 0 16,0 0 0-16,-3 3-13 0,0-3-3 0,-3 1 0 15,0-1 0-15,-3 0 15 0,-3 0 2 0,0 3 1 0,0 0 0 16,-3-3-4-16,-3 0-1 0,-3 1 0 0,0-1 0 16,-3-5-15-16,-3 2-3 0,0 1-1 0,-6 5 0 15,3-11-22-15,-3 6 0 0,1-1 0 0,-1-4 0 16,3 2-72-16,0-3-20 15,-3-2-3-15,0 2-927 0</inkml:trace>
  <inkml:trace contextRef="#ctx0" brushRef="#br0" timeOffset="203997.577">15450 3672 1486 0,'-9'-5'66'0,"9"5"14"0,0 0-64 0,-3-3-16 15,-3-2 0-15,3 5 0 0,3-8 72 0,0 8 11 16,-3-5 2-16,0 0 1 0,3-3-37 0,0 2-7 15,0 1-2-15,0 3 0 0,0-4-13 0,6-2-3 16,3-2-1-16,0 2 0 0,-3 0-23 0,3 3-16 16,6-3 2-16,0 2 1 0,0-2-2 0,0 3 0 15,0 0 0-15,-1 2 0 0,4-2-2 0,-3 5-1 16,3 0 0-16,-3 0 0 0,3 0-4 0,-3 0-1 16,0 5 0-16,-1-2 0 0,4 2 5 0,-6 0 1 15,0 3 0-15,0-2 0 0,-3 2 4 0,-3 5 1 0,0-5 0 0,0 2 0 16,-6 4 3-16,0 1 1 15,-3 1 0-15,-3 0 0 0,0 3 18 0,0-6 4 0,-3 5 1 16,3-4 0-16,-3-1 5 0,0-5 2 0,3 5 0 16,0-2 0-16,-3-3-6 0,3-3-2 15,3 3 0-15,0 0 0 0,3-8-2 0,0 0-1 0,0 0 0 0,0 10 0 16,3-4-11-16,0 2 0 0,-3-8 0 0,6 5 0 16,-3 3 0-16,3-3 0 0,0 6 0 0,0-1 0 15,0-4 0-15,3 1 0 0,-3 1 0 0,3 3 0 16,-3-3 8-16,0 2-8 0,0-2 12 0,-3 6-4 15,-3-9 24-15,0 8 4 0,3 0 0 0,-6 1 1 16,0-1-8-16,-3 0-1 0,0 0-1 0,-3 1 0 16,-3-1 9-16,0 3 1 0,-3 0 1 0,0-1 0 0,-2 1-22 15,-1 5-4-15,0-7 0 0,0-1-1 16,-3-5-11-16,3 2-14 0,-3 1 3 0,1 0-1000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2T16:08:30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10357 10782 864 0,'0'0'76'0,"0"0"-60"0,6-3-16 0,0-2 0 15,-3 0 108-15,3-1 18 0,3 1 4 0,-3 0 1 16,6-1-56-16,-3 1-11 0,0 0-3 0,3-3 0 16,0 0-19-16,0 3-4 0,-1-3-1 0,4 0 0 15,-3 0 1-15,3 0 0 0,0 0 0 0,0 0 0 16,-3 0-25-16,3 0-5 0,0 0 0 0,-1 3-8 15,4 0 17-15,0-1-3 0,3 1-1 0,3 2 0 16,0 1 16-16,5-4 3 0,1 6 1 0,3-2 0 16,3-1-25-16,2 3-8 0,1 0 0 0,3 0 0 15,-4 0 8-15,4 0-8 0,0 3 0 0,5-3 0 16,7 0 0-16,-1-3 0 0,-8 3 8 0,3-2-8 16,-1-1 0-16,4 0 0 0,0-5 0 0,-1 3 0 15,1-3 18-15,5 3-3 0,1-3-1 0,-4 0 0 16,1 0 0-16,0 0 0 0,2 0 0 0,-2 0 0 0,-1-2-1 0,4 2 0 15,-1 2 0-15,4-2 0 0,0 0-4 0,-1 1-1 16,-2 4 0-16,2-2 0 0,7-1 0 0,-1 4 0 16,1-4 0-16,-1 4 0 0,-2-1-8 0,5 0 0 15,-2-2 0-15,-1 2 8 0,0-2 1 16,1-3 0-16,-4 0 0 0,1 0 0 0,-3 0 6 0,-1-2 1 16,4-1 0-16,-4 1 0 0,1-1 3 0,2 1 1 15,-2-4 0-15,-1 1 0 0,1 0-2 0,-1 0 0 16,4-1 0-16,-1 4 0 0,4-3-2 0,-4 2-1 15,-2 0 0-15,2-2 0 0,-2 5-15 0,-1-2 8 0,1 2-8 16,-1 0 0-16,4 0 9 0,-4 0-9 16,-5 3 8-16,3-3-8 0,-7 5 8 0,4-2-8 0,-1-1 0 15,1 4 8-15,-3-4-8 0,-4 1 8 16,1-3-8-16,-4 3 8 0,1-3 8 0,-3 3 2 0,-1-3 0 16,1 0 0-16,0 0 1 0,-1 0 0 0,-2 3 0 0,0-3 0 15,-3 0-19-15,-1 3 0 0,-2-1 0 0,-3 1 0 16,-3 2 13-16,-4-2-4 0,1 0-1 0,-3 2 0 15,0 0-8-15,-6 1 0 0,0-1 0 0,0 0 0 16,-4 3 0-16,-2-2-11 0,0 2 3 0,0 0 0 16,0 2-17-1,-3 1-3-15,0-3-1 0,-6 0 0 0,0 0-7 0,6 8 0 0,0-3-1 0,-6 3 0 16,0-2-178-16,-3 2-35 16</inkml:trace>
  <inkml:trace contextRef="#ctx0" brushRef="#br0" timeOffset="2441.7743">13364 7744 172 0,'0'-5'16'0,"-3"-3"-16"15,0-2 0-15,3-1 0 0,-3-2 220 0,0 2 40 16,3-2 9-16,-3 2 2 0,3-2-166 0,0 0-33 16,-3 0-6-16,3 2-2 0,0-2-9 0,0 2-3 0,0 1 0 0,0-4 0 15,0 4-30-15,-3 2-6 0,3-3-2 0,0 3 0 16,0 0 8-16,-3 3 2 0,0-3 0 0,0 3 0 16,3-3-9-16,-3 5-2 0,3 1 0 0,0 2 0 15,0 0-13-15,0 0 11 0,0 0-11 0,0 0 10 16,0 0-10-16,0 8 8 0,3 5-8 0,0 3 8 15,-3 2-8-15,6 3 0 0,0 9 0 0,0 7 0 16,0 2 0-16,0 6 16 0,0 8-2 0,3 5-1 16,-4 3 7-16,4 8 2 0,0 5 0 0,0 5 0 15,0 1 20-15,-3 5 4 0,6 2 1 16,-3 5 0-16,-3 9-12 0,3 0-3 0,-3 4 0 0,0 4 0 16,0 7-9-16,-3 3-3 0,3 0 0 0,-3 6 0 15,0 4-20-15,-3 4 0 0,0 4 0 0,0 6 0 16,0 5 0-16,0 3 0 0,0 3 0 0,0 7-8 15,0 6-20 1,-3 7-4-16,3 6-1 0,-6 8 0 0,3 0-100 16,-3 2-20-16,0 4-4 0,-3-7-1 0,3-7 84 15,-3-8 17-15,0-8 3 0,3-5 1 0,-3-8 41 0,0-14 12 0,3-4 0 0,3-12 0 16,0-4 52-16,0-19 19 0,3-8 3 0,0-11 1 0,3-7 57 0,-3-9 11 16,0-7 2-16,3-3 1 0,-3-8-44 0,0-6-9 15,0-10-1-15,3-2-1 0,0-9-65 0,-3-4-13 16,0-4-2-16,3-7-1 15,-3-3-117-15,3-13-23 0,0-9-5 0,-3-7-847 16</inkml:trace>
  <inkml:trace contextRef="#ctx0" brushRef="#br0" timeOffset="3989.5914">11137 9615 633 0,'-6'0'56'0,"0"-5"-44"16,-3-3-12-16,0 0 0 0,0 3 117 0,4-6 22 16,-4 3 4-16,0-3 1 0,0 1-34 0,0-1-6 15,3-2-2-15,-3 2 0 0,0 1-35 0,3-1-7 16,-3 1-2-16,3 2 0 0,0 0-16 0,0-3-3 15,0 3-1-15,0 3 0 0,3 0-12 0,-3-3-2 16,3 2-1-16,-3 1 0 0,4 5-11 0,2 0-1 16,0 0-1-16,0 0 0 0,0 0-10 0,0 0 0 15,0 0 9-15,0 0-9 0,0 0 0 0,0 0 0 0,0 0 0 0,0 0 0 16,2 5 0-16,4 6 0 0,0-3 8 0,0-3-8 16,0 1 20-16,3-1-1 0,0 0 0 0,0 3 0 15,0-3 7-15,3 3 2 0,0 3 0 0,3-3 0 16,0 5-14-16,5-2-2 0,-2 2-1 0,9-3 0 15,3 4 1-15,3-1 0 0,-1 0 0 0,7 6 0 16,0-1-12-16,5 1-12 0,1 2 2 0,3 3 1 16,-1 2 9-16,7 1 0 0,2-1 0 0,4 3 0 15,5 6 0-15,-2-1 11 0,-1-2-3 0,1 5 0 16,5-3-8-16,1 3-14 0,2 0 3 0,1 0 1 16,-4 0 1-16,4-2 0 0,2 4 0 0,3-2 0 15,1 3 9-15,-1 0-13 0,1 0 5 0,-1-1 8 16,0 1-8-16,1 0 8 0,-1-1 0 15,-2-2 0-15,-1 0 0 0,-3 0 0 0,1 0 0 0,-1 3 0 16,1 0 26-16,2-1 0 0,-5 4 0 0,2-3 0 16,3-1-5-16,1 4-1 0,5-4 0 0,-2 1 0 15,-1 0-7-15,3-3-1 0,-5 0-1 0,2 0 0 16,4-3-11-16,-7 1 8 0,3-1-8 0,-5 0 8 16,-1 1 0-16,1-6 0 0,-1 0 0 0,-2-3 0 0,-1 1-8 0,-2 2 0 15,-4-3 0-15,1 1 0 0,2 2-9 16,-5-3-4-16,-1 6-1 0,-2-3 0 0,2 0-6 0,-5 3 0 15,-4 3-1-15,-2-4 0 16,0 4-23-16,-4-1-5 0,1 3-1 0,0-3 0 16,-4 6-14-16,1 0-2 0,-6 0-1 15,-4 2 0-15,-2 3-6 0,-6-3-2 0,-3 1 0 16,-6-4-433-16,-3 1-86 0</inkml:trace>
  <inkml:trace contextRef="#ctx0" brushRef="#br0" timeOffset="7983.9763">12188 9115 288 0,'0'0'12'0,"0"0"4"0,0 0-16 0,0 0 0 0,0 0 0 0,0 0 0 15,0 0 286-15,0 0 54 0,3-3 12 0,0-2 1 16,0 2-232-16,-3-2-46 0,0 5-10 0,3-5-1 15,-3-1-44-15,3-1-9 0,-3-1-2 0,0 2 0 16,0 1-9-16,-3 0 0 0,3-3 0 0,-3 2 0 16,0 4 0-16,0-3 0 0,3-1 0 0,-3-2 0 15,-6 3-9-15,6 2 9 0,3-2-12 0,-3 0 12 16,-3 2 0-16,0 0 11 0,3-2 0 0,0 3 0 16,-3-1 11-16,3-2 2 0,-3 2 1 0,3 0 0 0,0 1 9 0,0-4 2 15,-3 4 0-15,3-4 0 0,0 4-6 16,0-3-1-16,-2-1 0 0,2 4 0 0,-3-4-10 0,3 1-3 15,-3 0 0-15,0-3 0 0,0 2-16 0,0-1 10 16,0 4-10-16,-3-5 8 0,0 0-8 0,0 3 0 16,0-1 0-16,0 1 0 0,-3-3 0 0,0 3 0 15,3 0 0-15,-2-1 0 0,-1 1 0 0,0 0 0 16,-3-1 0-16,0 4 0 0,3-3 8 0,-3 2 0 16,-3-2 0-16,0 2 0 0,1-2-8 0,-1 2-11 15,0 0 3-15,0 1 0 0,0-1 8 16,-3 0 0-16,0 1 0 0,-2-1 0 0,2 3 0 0,-3-3 0 15,3 3 8-15,0-2-8 0,-2-1 0 0,-1 3 8 16,3 0-8-16,-3-2 0 0,-3 2 0 0,3 0 8 16,1 0-8-16,-1 0 0 0,0 0 0 0,3 0 9 15,0 2-9-15,1-2 0 0,-4 3 11 0,3-1-11 16,-3 1 10-16,3 2-10 0,0-2 0 0,-2 2 0 0,-1 3 0 0,0-2 0 16,3 2 0-16,0-1-8 0,-5 1 8 0,2 0 0 15,0 3 0-15,0-3 0 0,-3 2 0 0,0 1 0 16,1 2 0-16,-4-2 0 0,0-1 0 0,3 1 9 15,-2-3-9-15,-1 5 0 0,3-2 0 0,0 2 0 16,3 0 0-16,-2 0 0 0,2 1-12 0,0-1 12 16,0 3-10-16,0 0 10 0,-2 0 0 0,2-1-9 15,0 1 9-15,0 0-12 0,0 0 12 0,4 3-12 16,2-6 12-16,-3 5 11 0,-3-2-3 16,0 3 0-16,6-1-19 0,1 1-4 0,-4-3-1 0,0-1 0 15,3 1 16-15,-3 3-11 0,0-1 11 0,3 1-10 16,-2-1 10-16,2 4 0 0,0-1-9 0,0 0 9 15,0 0 0-15,0 0-11 0,3 3 11 0,1-5-8 16,-1 4 8-16,0-1 0 0,0-1 0 0,3-3 0 16,0 1 0-16,0-3 0 0,0 2 0 0,3 1 0 0,0-1 0 15,0 1 0-15,4-1 0 0,-1 3 0 0,3 3 0 16,-3 0 0-16,-3-3 0 0,3 3 0 0,-3 2 0 0,3 1 0 16,0 2 0-16,-3 0 0 0,3 0 0 0,0 0 0 15,3 3 0-15,-3-3 0 0,0 3 0 0,6-3 0 16,-3 3 0-16,3-3 0 0,-3 3 0 0,3-1 0 15,0 1 0-15,0 0 0 0,0 0 0 0,0-1 11 16,0 1-3-16,3-3 0 0,-3 0-8 0,3 0 0 16,-3-2 0-16,3 2 0 0,0 0 0 0,0-2 0 0,3 2 0 0,-3-3 0 15,6 6 0-15,-6-6 0 16,3 3 11-16,0-2-11 0,0 2 14 0,-3-2-3 0,6 2-1 16,-6-6 0-16,0 4-10 0,0-3 8 0,3 0-8 15,0-1 8-15,3-2 0 0,-1 1 0 16,1 1 0-16,0-1 0 0,0-1-8 0,0 0 0 0,3 0 9 15,0 0-9-15,-3 0 0 0,3 3 8 16,0-3-8-16,0 3 0 0,2-5 0 0,-2 2 0 0,0 3 0 0,0-3 8 16,3 0-8-16,-3 0 0 0,0 0 0 0,0 1 8 15,3-4-8-15,0-2 11 0,-1 3-11 0,1-1 12 16,0-2-12-16,3 2 8 0,0 1-8 0,0-1 8 16,0-2-8-16,0 0 0 0,-1 3 9 0,4-3-9 15,0-1 0-15,6 1 0 0,-3-2 0 0,-1-1 0 0,1 3 0 16,3-3 8-16,-6 0-8 0,3-2 0 0,0 2 0 15,-1 0 9-15,4-5-9 0,0 3 0 0,3-1 9 16,-1 1-9-16,-2-1 0 0,3 1 9 0,0-3-9 16,3 3 0-16,-4-1 9 0,1-2-9 0,0 3 0 15,0-3 0-15,-1 0 0 0,1 2 0 16,-3-5 8-16,3 1-8 0,-4-1 10 0,4 0-10 0,-3 1 21 16,3-4-1-16,3 1-1 0,-4 0 0 0,-2-3 6 15,0 2 2-15,0-2 0 0,-1 0 0 0,1 0-14 16,0 0-2-16,0 0-1 0,-3-2 0 0,-1 2-10 0,1-3 0 15,-3 3 0-15,3-3 8 0,-3 1-8 0,0 2 0 16,-1-3 0-16,-2 3 8 0,-3 3-8 0,3-3 0 16,-3 0 0-16,0 0 0 0,-3 0 23 0,0 2-1 15,-1 1 0-15,-2-3 0 0,-3 3-22 0,0-3 0 16,0 0-10-16,0 0 10 0,0 2 8 0,-6-2 8 0,0 0 1 0,6 0 1 16,-6 0-8-16,0 0-2 0,0 0 0 0,0 0 0 15,0 0-8-15,0 0 0 0,0 0 0 0,0 0 0 16,0 0 0-16,0 0-14 0,0 0 3 0,0 0 1 31,-3-5-40-31,-3 0-8 0,0 2-2 0,-6 0 0 16,3-2-22-16,0 2-5 0,1-2-1 0,-1 5 0 15,0-3 4-15,-3 1 1 0,6-1 0 0,0 0-523 0,-3 1-105 0</inkml:trace>
  <inkml:trace contextRef="#ctx0" brushRef="#br0" timeOffset="8485.6261">11566 11623 403 0,'0'0'36'0,"0"0"-36"15,-6 3 0-15,0-1 0 0,0-2 323 0,0 0 57 16,6 0 12-16,-6 0 3 0,-3 0-227 0,3 0-44 16,0 0-10-16,0 0-2 0,0 0-48 0,0 0-9 0,0 0-3 0,-3 3 0 15,6 0-36-15,-2-1-8 16,2-2-8-16,3 0 11 0,0 0-11 0,-3 6-14 16,0 2 3-16,0-3 1 0,6 3-3 0,0 2-1 15,0 1 0-15,3 2 0 0,-1 3 14 0,7 0-11 16,-3 3 11-16,6-1-10 0,-3 3 10 0,3-2 0 15,3-1 0-15,0 1 0 0,-3-1 0 0,2 1-8 0,7-3 8 0,-6-3 0 16,3 0 0-16,-3 0 0 0,-3-5 0 0,0 3 11 16,2-3 2-16,-5-3 1 0,-3 0 0 0,3 1 0 15,-3-1 10-15,-6-2 1 0,-3-3 1 0,0 0 0 16,0 0-4-16,0 0-1 0,0 0 0 0,-3 5 0 16,0 0-1-16,-3-2-1 0,3 2 0 0,-6-2 0 15,-3 2 5-15,-3 0 0 0,4-2 1 0,-1 2 0 16,-6-2 0-16,3 2 0 0,0-2 0 0,0 2 0 15,0-2 6-15,0-1 1 0,0-2 0 0,4 0 0 0,-4 0-15 16,0-2-2-16,3-1-1 0,0-2 0 16,-3 0-34-16,3-3-6 0,0 0-2 15,0 0 0-15,3 0-107 0,-2 0-21 16,2 0-5-16</inkml:trace>
  <inkml:trace contextRef="#ctx0" brushRef="#br0" timeOffset="10891.1441">15656 11531 1407 0,'0'0'31'0,"0"0"6"0,0 0 2 0,-3 0 1 0,3 0-32 0,-6 0-8 0,3-3 0 0,-3 0 0 16,3 3 46-16,-3-2 8 0,3-1 2 0,0 3 0 15,-3-5-19-15,3 2-3 0,-3 0-1 0,0 1 0 16,0-4 3-16,0 4 0 0,0-1 0 0,-3 1 0 15,3-4-7-15,0 4-1 0,0-4 0 0,0 4 0 16,-3-1 1-16,4 0 0 0,-1 3 0 0,3-2 0 16,-3 2-5-16,3 0-2 0,-3 0 0 0,6 0 0 15,0 0 2-15,0 0 0 0,-6 0 0 0,6 0 0 0,0 0-13 0,0 0-3 16,0 0 0-16,0 0 0 0,6 8-8 0,-3 0 0 16,3 0 0-16,0-3 0 0,0 5 0 0,2 1 0 15,4 0 0-15,-3-1-11 0,0 3 11 0,3 1-8 16,0 4 8-16,0 1-8 0,3-1-2 0,-3 1 0 15,0-1 0-15,0 3 0 0,-1 1-1 0,1 1 0 16,0 1 0-16,0 0 0 0,0 0 11 0,-3-3 0 16,-3 0 0-16,0 3-8 0,3-3 8 15,0-2 0-15,-3-1 0 0,0 1 0 0,0-3 0 16,-3-3 8-16,0 0-8 0,0 0 8 0,-3-2 11 16,3-3 2-16,-3 2 1 0,0-2 0 0,0 0 5 0,0-3 1 15,0-5 0-15,-3 6 0 0,0 2-5 0,0-3-1 16,3-5 0-16,-3 5 0 0,-3-2-9 0,0 2-1 15,0-2-1-15,-3 0 0 0,9-3 9 0,-9 2 1 16,0-2 1-16,0 0 0 0,0 3 2 0,-3-6 1 0,0 3 0 16,0 0 0-16,-2-2-1 0,-1-1 0 0,3 3 0 0,-6-3 0 15,0 1-24-15,0-1 0 0,0 3 0 0,-3-3 0 16,-2 1 0-16,-1-4 0 0,3 4 0 0,-3-1 0 16,0 3 0-16,4-3 0 0,-1 3 0 0,0 0 0 15,0 0 12-15,3 0-4 0,3 0 0 0,0 0 0 16,4 0-8-16,-1 0 8 0,3 0-8 0,0 3 8 15,6-3-8-15,3 0 0 0,-6 0 0 0,6 0-11 16,0 0 11-16,0 0 0 0,0 0 0 0,6-3 0 16,3-5-8-16,0 1 0 0,6-4 0 0,2 0 0 15,1-4 8-15,3-1 0 0,0 0 0 0,0-5 0 16,3-1 0-16,-1 1 0 0,1 0 0 0,0 0 0 16,0 2 0-16,-6-2 0 0,3 3 0 0,-4 2 0 15,1-3 0-15,-3 6 0 0,0 0 0 0,-3 0 0 16,3 2 0-16,-6 3 0 0,0 0 0 0,0 0 0 15,0 0 0-15,-4 3 11 0,1 0-3 0,-3 2 0 0,-3 3 8 0,6-5 0 16,-6 5 1-16,0 0 0 0,0 0 1 0,0-3 0 16,0 3 0-16,0 0 0 0,0 0-8 0,0 0-2 15,0 0 0-15,0-5 0 0,-3 0-8 0,3 5-12 16,0 0 2-16,0 0 1 16,-3-3-27-16,0-2-6 0,-3 5-1 0,3-6-1189 15</inkml:trace>
  <inkml:trace contextRef="#ctx0" brushRef="#br0" timeOffset="12371.0577">15876 11631 921 0,'0'0'40'0,"0"0"10"0,0 0-40 0,0 0-10 0,0 0 0 0,0 0 0 16,-12 0 152-16,12 0 28 0,0 0 5 0,0 0 2 16,0 0-99-16,0 0-20 0,-3-5-4 0,3 0-1 0,3-3-41 0,0 2-8 15,0 1-2-15,3 0 0 0,3-3-4 0,-3 2 0 16,0-1-8-16,6-1 12 0,0 0-1 0,-1 0-1 15,4 0 0-15,0 2 0 16,0-1-10-16,3 1 12 0,0 1-12 0,0-3 12 0,0 3-12 0,2 2 0 16,-2-2 0-16,3 2 0 0,-3 3 0 15,3 0-11-15,0 0 1 0,-4 0 0 16,4 3-13-16,-6-3-2 0,0 5-1 16,0-2 0-16,-3 2 14 0,-6 0 4 0,0 3 0 0,-3-2 0 0,0 1 8 0,-6 4 0 15,0-3 0-15,-3 3 0 0,0-1 8 0,-3 1 4 16,0-1 1-16,0 1 0 0,-3 0 31 0,3-1 7 15,-3 3 1-15,0-2 0 0,-3 2-28 0,1-2-4 16,2-1-2-16,0 1 0 0,0-1-2 0,3 1-1 16,0-3 0-16,3 0 0 0,-3 3-15 0,3-4 0 0,3 1 8 0,0-2-8 15,0-1 0-15,3-5-8 0,0 0 8 0,0 0-13 16,0 0-3-16,6 3 0 0,0-1 0 0,6-4 0 16,0-4 8-16,0 1 8 0,3-6-13 0,0 1 5 15,3-6 8-15,-1 0 16 16,1-2-4-16,3 2-1 0,0 0 2 0,-3-3 1 0,0-2 0 0,-1 3 0 15,4-1-1-15,-3 1 0 0,-3 2 0 16,-3-3 0-16,3 6 5 0,-6 0 1 0,0 0 0 16,0-1 0-16,-6 4-19 0,3-1 0 0,-3 3 8 15,0 0-8-15,-3 3 10 0,-3 0-2 0,3 5 0 0,0-6 0 16,-3 4-8-16,3 2 0 0,-3-3 9 0,-3 3-9 16,0 0 16-16,0 5-2 0,-3-2 0 0,0 2 0 15,0 3-14-15,0 3 0 0,-3 2 8 0,3 0-8 16,-3 3 0-16,6 0 11 0,0 3-11 0,0-1 10 15,0 3 16-15,6 3 3 0,3-3 1 0,0 0 0 0,6 1 0 0,3-1 0 16,3 0 0-16,3-3 0 0,6 1-11 0,3-3-3 16,2-3 0-16,1-5 0 15,-3-3-58-15,6 1-12 0,5-6-2 0,1-6-694 16,0-7-138-16</inkml:trace>
  <inkml:trace contextRef="#ctx0" brushRef="#br0" timeOffset="13792.0307">15638 9848 1234 0,'0'0'55'0,"0"0"11"0,0 0-53 0,0 0-13 0,0 0 0 0,-3-3 0 15,3-2 71-15,0 5 11 0,0 0 2 0,0 0 1 16,-3-5-38-16,3 5-8 0,0 0-2 0,0 0 0 16,0 0-23-16,0 0-5 0,-3 0-1 0,3 0 0 15,-3 2-8-15,0 6 0 0,-3 0-12 0,3 3 12 16,0-1-12-16,0 6 12 0,0 0-10 0,0 5 10 16,-3-2-9-16,3 5 9 0,3-3-8 0,-3 0 8 15,0 0 0-15,0 0 0 0,3-2 0 0,0-1 8 16,-3-2-8-16,3 0 0 0,0-3 0 0,0-2 8 15,0-1-8-15,0-2 0 0,0-2 0 0,0-6 0 16,0 0 31-16,0 0 1 0,0 0 1 0,0 0 0 16,0 0-21-16,0 0-4 0,0 0 0 0,0-6-8 15,0-4 12-15,-3 2-12 0,3-3 12 0,-3-2-12 16,0-3 8-16,0 0-8 0,0 3 0 0,-3-6 0 16,0 1 11-16,3-1-11 0,3 1 10 0,-3-1-10 0,-3 1 19 0,4-3-3 15,-1 5 0-15,0 0 0 0,-3-3 10 0,3 4 2 16,0 1 0-16,0 1 0 0,3 0-16 0,-3 2-2 15,3 1-1-15,0 2 0 0,0 2 1 0,0 6 0 16,0 0 0-16,0 0 0 0,9-2-10 0,-3 2 0 16,3 0 0-16,-1 2 0 0,4 1-9 0,3 5 9 15,-3-3 0-15,6 3 0 0,0 3 0 0,3-1 0 0,0 4 0 16,-1-1 0-16,4 0 0 0,3 3-8 0,3 0 8 16,-3 0 0-16,-4 0 0 0,1 2-10 0,6-5 10 0,0 3-8 15,-7-3 8-15,1 1 0 0,-3-1 0 16,0-2 0-16,-6-1 0 0,0-2 0 0,-6 0 8 0,0-3-8 15,-3 3 21-15,0-5 0 0,-6-3 0 0,0 0 0 16,0 0 22-16,-6 8 4 0,-3 0 1 16,-3-3 0-16,0 3 5 0,-6-3 2 15,-3 3 0-15,0-5 0 0,-3 2-24 0,1 0-5 0,-4 1-1 0,-3 2 0 16,0-3-11-16,4 3-2 0,2-3-1 0,3 3 0 16,-3-3-21-16,6 3-4 0,0 0-1 0,3-2 0 31,4 2-153-31,2-3-30 0</inkml:trace>
  <inkml:trace contextRef="#ctx0" brushRef="#br0" timeOffset="14604.2342">15912 10427 1407 0,'9'-2'62'0,"-9"2"14"16,0 0-61-16,2 2-15 0,-2-2 0 0,6 0 0 15,0 0 88-15,-6 0 14 0,0 0 3 0,0 0 1 16,6 0-54-16,-6 0-12 0,0 0-1 0,0 0-1 16,6 0-10-16,-6 0-3 0,0 0 0 0,0 0 0 0,0 0-17 0,0 0-8 15,6 8 0-15,-3 3 8 0,0 2-8 0,0 3 0 16,0 0 0-16,0 5 0 0,0-3 0 0,3 4-14 15,0-1 5-15,0-3 1 0,0 1 8 0,3-1 0 16,0 1 0-16,3-3 0 0,0-3 0 0,0 0 0 16,-1-2 0-16,1-3 0 0,0 0 11 0,3-6 4 15,0 1 1-15,0-3 0 0,0-3 32 0,3-2 8 0,-1-3 0 16,-2 0 1-16,3-2-29 0,-3-4-7 0,0 1-1 16,-3-3 0-16,-3 0-8 0,3 0-3 0,-3-2 0 15,0 2 0-15,-3-2-9 0,-3 2 0 16,-1-3 0-16,1 1 0 0,-3 2 0 0,-3 0-9 0,3 3 9 0,0-1 0 15,-2 1 0-15,2 5-8 0,-3 0 8 0,3 3 0 16,0 5 0-16,0 0 0 0,0 0-8 16,0 0 8-16,0 0 0 0,3 11-10 15,-1 2 10-15,1 5-8 0,3 1-3 0,0 7 0 0,0 1 0 0,0 2 0 16,3 3 2-16,-3-1 0 0,3 4 0 0,-3-1 0 31,0 3-19-31,0-2-4 0,-3-1-1 0,0-2 0 16,-3 0 33-16,-3-6 0 0,0 0 12 0,-3-2-3 0,-3-3 31 0,3-2 7 15,-6-1 1-15,-3-2 0 0,-3-2 3 0,1-4 1 0,-4 1 0 0,0-6 0 16,0 0-32-16,-3-2-5 0,-3-3-2 0,1-3 0 16,2-2-105-16,-3-6-20 15,-3-4-5-15</inkml:trace>
  <inkml:trace contextRef="#ctx0" brushRef="#br0" timeOffset="15889.8361">13120 7567 633 0,'0'0'56'0,"0"-3"-44"0,6-2-12 0,-1 0 0 0,1 2 177 0,0-2 34 15,6 0 6-15,-3-1 2 0,0 4-102 0,0-4-20 16,0 1-4-16,-3 2-1 0,3 1-40 0,0-1-9 15,0 1-2-15,-6-1 0 0,-3 3-22 0,0 0-5 16,0 0-1-16,0 0 0 0,0 0-13 0,6 0 0 16,-6 0 0-16,6 0 0 0,-6 0 0 0,6 5 0 15,-6-5-12-15,0 8 12 0,0 3-12 0,0-1 4 16,0 1 8-16,0 2-13 0,-3 3 13 0,0 2 0 0,-3 1-10 16,0 0 10-16,0 2 0 0,0 0 0 15,3 0 0-15,-3-2 0 0,-3 2 0 0,3-5 0 16,0-3-9-16,-3 0 9 0,6-2 0 0,-3-1 14 0,0-2-2 0,3-3-1 15,3-5 14-15,0 0 3 0,-9 3 1 0,9-3 0 16,0 0-1-16,0 0 0 0,-3-3 0 0,-3-2 0 16,0-3 1-16,3-2 0 0,-2 2 0 0,2-6 0 15,0 4-10-15,0-3-3 0,6-1 0 0,0 1 0 16,2-3-8-16,-2-2-8 0,3-1 9 0,-3 1-9 16,3-1 0-16,0 1 0 0,6-1 0 15,-3 3-10-15,3 0 10 0,0 1 0 0,-3 1-9 0,3 1 9 16,-3 3 0-16,-3-1 0 0,3 3 0 15,-3 3 0-15,2-3 0 0,1 5 0 0,-3 0 0 0,0 3 0 16,3-2 0-16,0 4 0 0,0 4 0 0,3-1 0 16,-3 3 0-16,0 5-11 0,3-2 11 0,0 5-12 15,0 0 3-15,2 2 0 0,1 1 0 0,3 2 0 16,-3 0-5-16,0 0-1 0,0-2 0 0,0-1 0 16,0-2 15-16,0-3 0 0,-4 0 0 0,1 1 0 0,0-4 0 15,-6-2 12-15,-3 0-1 0,0 0 0 0,3-3 15 16,-3 1 3-16,-3-6 1 0,-3 5 0 0,-6 0 9 0,0 1 1 15,-6-4 1-15,0 4 0 0,-2-4-15 0,-4 1-3 16,0-1-1-16,-3 1 0 0,0-3-7 0,1 0-2 16,-4 0 0-16,3 0 0 0,-3 0 18 0,0 0 3 15,4 0 1-15,2 0 0 16,-3 0-56-16,6 0-11 0,0 0-3 16,6-3 0-16,3 3-129 0,6 0-27 0,3 0-5 0,0 0 0 0</inkml:trace>
  <inkml:trace contextRef="#ctx0" brushRef="#br0" timeOffset="16529.2347">13736 7477 921 0,'0'0'82'0,"0"0"-66"16,0 0-16-16,0 0 0 0,-3-5 174 0,3 0 31 16,0-1 7-16,3 1 0 0,3 0-120 0,0-1-25 15,0-2-5-15,3 3-1 0,-1-5-22 0,1 2-5 16,3 0-1-16,0-3 0 0,3 3-24 0,0 0-9 0,0-2 0 0,3 2 9 15,-3 0-9-15,-1 0 0 0,1 3 0 0,0 2 0 16,0-2 0-16,0 5 0 0,-3 0 0 0,0 0 0 16,-3 0 39-16,-3 5 9 0,0-2 1 0,-3 4 1 15,-3-7-50-15,0 8-12 0,-3 6-2 0,-3-1 0 32,-6 0-48-32,0 0-10 0,0 3-1 0,-3 0-1 0,-3 3 56 0,3-1 18 0,0-2-10 0,1 3 10 15,2-4 0-15,0 4 8 0,3-3 0 16,0 0 0-16,0 2 6 0,6-2 2 0,0 0 0 15,3 0 0-15,3 0-16 0,0-3 0 0,3 3 8 0,3-3-8 16,0 0 0-16,3-2 0 0,-3-3 8 0,5 0-8 16,4 0 52-16,0-3 8 0,3 0 2 0,0-5 0 15,0 0-53-15,0 0-9 0,-1-2 0 0,1-1 0 16,0-2-68-16,-3-1-7 16,-3-2-1-16,0 0 0 0,-3 1 16 0,0-4 4 15,-4 3 0-15,-2-5-741 0</inkml:trace>
  <inkml:trace contextRef="#ctx0" brushRef="#br0" timeOffset="16749.8521">13819 7541 403 0,'0'0'36'0,"0"0"-36"16,0 0 0-16,0 0 0 0,0 0 321 0,6 0 58 15,3 0 11-15,0-3 2 0,3 3-225 0,3 0-46 16,-3 0-9-16,-1 0-1 0,7-3-49 0,3 1-10 0,-3-1-1 0,0 0-1 16,0 1-38-16,0-1-12 15,2 0 8-15,-2 1-8 16,0-1-31-16,0 1-9 0,-3-4-3 0,-3 6-983 0</inkml:trace>
  <inkml:trace contextRef="#ctx0" brushRef="#br0" timeOffset="23415.816">9375 10020 115 0,'0'0'10'0,"0"0"-10"0,0 0 0 0,0 0 0 16,-3-8 209-16,3 3 40 0,-6-3 8 0,6 8 2 16,-3-6-150-16,3 6-29 0,-3-5-7 0,0 2-1 15,3 3-24-15,-3-5-4 0,3 5-2 0,-6-3 0 0,3-2-12 0,-3 0-2 16,6 5-1-16,-3-5 0 0,-3-1-1 16,0 4 0-16,0 2 0 0,1-3 0 0,2 0 2 0,-6 3 1 15,3 0 0-15,0 0 0 0,-3-2-7 0,3 2-2 16,-3 5 0-16,3-2 0 0,-3-1-10 0,0 4-2 15,-3-1-8-15,3 0 12 0,-3 0-12 0,0 3 0 16,1-2 0-16,-4 2 0 0,0-3 0 0,3 3 0 16,-3 0 0-16,0 2 0 0,0-2 0 15,3 0 0-15,-6 0 0 0,4 3 0 0,-1-3 0 0,0 2 0 16,3 1 0-16,0-3 0 0,-3 2 0 0,3 1 0 16,-3-3 0-16,3 2 0 0,1 4 0 0,-1-4 0 15,0 1 0-15,0 2 0 0,0-2 0 0,0 2 0 0,3-2 0 16,0 2 0-16,-3-3-8 0,3 4 8 15,0-1 0-15,-3 0 0 0,4 0 0 0,-1 3 0 0,0 0 0 16,0-3 0-16,-3 6 0 0,6-6 0 16,-6 3 0-16,6 0 0 0,-3 0 0 0,3-3 0 0,0 0 10 15,0 0-2-15,3 3-8 0,-3-3 12 16,3 1-4-16,0-1 0 0,3 0 8 0,-3-2 1 16,0-1 1-16,3 3 0 0,3-2-1 0,0 2 0 15,0-2 0-15,-3 2 0 0,3 0-3 0,3 1-1 0,-3-1 0 0,0 3 0 16,3 0-2-16,0-1-1 0,-3 4 0 0,6-3 0 15,-3 0-10-15,3 2 8 0,0 1-8 0,0-1 8 16,3-2-8-16,-3 0 0 0,5 3 9 0,-2-4-9 16,6 4 10-16,3-3-2 0,-3 0-8 0,3 0 12 15,-3-1-12-15,5 1 9 0,-2 0-9 0,3-3 8 16,0 3-8-16,3-3 12 0,-3 1-12 0,-1-4 12 16,1 4-12-16,0-1 0 0,0 0 0 0,0-2 0 0,-4 2 0 15,4-3 0-15,0 4 0 0,0-4 8 16,0 1-8-16,2-1 0 0,1 1 0 0,0 0 0 0,0-1 0 15,0 1 0-15,-1-1 0 0,-2 1 0 0,0-3 0 16,3 0 0-16,3 2 0 0,-7-2 0 0,4 0 0 16,0 3 0-16,0-3 0 0,0 2 8 0,-1-2-8 15,1 0 12-15,3 0-12 0,0 3 12 0,2-3 5 16,-2 0 2-16,0 2 0 0,0-2 0 0,-1 0-19 16,4 0 8-16,-3 0-8 0,3 0 0 0,2 2 8 0,-2-2-8 15,0 0 0-15,0 0 0 0,-1 0 0 0,1 0 0 16,0 0 0-16,3-3 0 0,2 3 10 0,1 0-10 15,0-2 8-15,-1-1-8 0,1 0 13 0,0 0-2 16,-4-2-1-16,4 2 0 0,0-2 1 0,0 0 0 0,2-3 0 16,4 2 0-16,-3-2-11 0,2 0 12 0,-2 0-12 0,0 0 12 15,-1 0-12-15,1 0 0 0,0 0 9 0,-1 0-9 16,7-2 17-16,-6 2-1 0,-4-3 0 0,-2 3 0 16,3-3-16-16,-1 1-14 0,1 2 2 15,-3-3 1-15,2 3 19 0,-2-3 3 0,0 1 1 0,3 2 0 16,-7-3-4-16,7 0-8 0,0 1 12 15,-1-1-4-15,-2 1-8 0,0 2 12 0,0 0-12 0,-4-3 12 16,1 0-12-16,-3 1 0 0,-3-1 0 16,2 3 8-16,-2-3-8 0,-3 3 10 0,0 0-10 15,0 0 10-15,-1 0-1 0,-2 0 0 0,-3-2 0 0,-6-1 0 16,3 0-1-16,-6 3-8 0,0 0 12 0,0-2-4 16,-3-1-8-16,0 3 0 0,-6 0 0 0,0 0 0 31,0 0-32-31,0 0-1 0,-3-5-1 0,-3-1-718 0,0 4-143 0</inkml:trace>
  <inkml:trace contextRef="#ctx0" brushRef="#br0" timeOffset="23982.5762">11953 11173 1324 0,'0'0'118'0,"-3"0"-94"0,0 0-24 0,-3 3 0 15,3-3 96-15,0 0 14 0,0 0 3 0,3 0 1 16,0 0-20-16,0 0-4 0,-3-3-1 0,3 3 0 16,0 0-39-16,0 0-8 0,0 0-2 0,0-2 0 15,0 2-28-15,0 0-12 0,6-6 8 0,-3 1-8 16,3 5 0-16,0-3 0 0,3 1 0 0,0 2 0 16,-3-3 11-16,3 3-3 0,2 0-8 0,1 0 12 0,0 5-4 15,3 1-8-15,3-1 11 0,3 3-11 0,9 0 0 16,-4 3 0-16,-2-1 0 0,6 3 0 15,3-2 0-15,-1 2 0 0,1 0 0 0,-3-2 0 16,3 2 0-16,-7-2 0 0,1-1 0 0,0 1 0 0,-6-6 0 16,0 3 0-16,-3 0 0 0,-4 0 0 0,-2-3 17 15,-3 1 0-15,3-1 0 0,-3-2 0 0,-3-1 14 16,0 4 2-16,-6-6 1 0,0 5 0 16,-3 0-10-16,0 0-3 0,0 1 0 0,-6 2 0 0,0 0-5 0,-3-1 0 15,-3 1-1-15,1 0 0 0,-1 0 10 0,-6 3 3 16,0-1 0-16,-3 4 0 0,0-4 10 0,1 4 2 15,-4-1 1-15,3 0 0 0,0-2-20 0,3-1-4 16,1 1-1-16,-1-3 0 0,0 0-16 0,3-3-14 0,3 0 2 16,0-2 1-1,0-1-85-15,3-2-18 0,6-2-3 0,-2-6-1026 16</inkml:trace>
  <inkml:trace contextRef="#ctx0" brushRef="#br0" timeOffset="25896.3324">9694 9446 1814 0,'0'0'80'0,"0"0"17"0,0-6-77 0,0 6-20 16,5-5 0-16,1 0 0 0,0-1 69 0,0 1 11 15,3 0 1-15,0 2 1 0,3 1-30 0,0-1-5 16,0 3-2-16,3 0 0 0,3 5-29 0,0 1-7 15,-1 1-1-15,4 7 0 0,-3-4-8 0,3 6 0 16,0 3 0-16,3 2 0 0,-4 0 0 0,7 5 0 16,-3 4-11-16,3-1 11 0,-3 0-19 0,-1 3 2 15,-2-3 0-15,0 0 0 16,-3-5-14-16,0 2-2 0,-3 3-1 0,3 0 0 16,-4 0-12-16,1-2-2 0,-3-1-1 0,3 1-543 15,-3-6-109-15</inkml:trace>
  <inkml:trace contextRef="#ctx0" brushRef="#br0" timeOffset="26312.0177">9697 10094 518 0,'0'0'23'0,"0"0"5"16,0 0-28-16,0 0 0 0,0 0 0 0,0 0 0 0,0 0 204 0,0 0 36 15,0 0 8-15,0 0 0 0,0-3-139 0,0 3-28 16,0-8-5-16,2 3-2 0,4-3-26 0,3-3-4 15,0 1-2-15,3-3 0 0,0-1-11 0,6-1-3 16,3 1 0-16,3-4 0 0,-1 2 9 0,4-3 2 16,6-2 0-16,0 3 0 0,2-3-7 0,1 2-2 0,0-2 0 15,0 0 0-15,-1 2-13 0,4 1-2 16,-3-6-1-16,-1 3 0 0,1 2-5 0,-3 1-1 0,-6 2 0 16,-3-3 0-16,-1 3-8 0,-2 3 0 15,0 0 0-15,-6 2 0 16,-3 3-35-16,-3-2-5 0,-3 5-2 0,0-3 0 15,-6 8-88-15,0 0-18 0,-9-6-3 0,0 6-1 0</inkml:trace>
  <inkml:trace contextRef="#ctx0" brushRef="#br0" timeOffset="27366.1533">9223 10948 288 0,'0'0'12'0,"0"0"4"0,0 0-16 0,0 0 0 0,0 0 0 0,0 0 0 16,-3-2 236-16,3 2 44 0,0 0 8 0,0 0 3 16,-3-5-186-16,3 5-37 0,0 0-7 0,0-6-1 0,0 1-31 15,0 5-5-15,0 0-2 0,0 0 0 16,0 0-1-16,0 0 0 0,0 0 0 0,0 0 0 0,0 0-2 0,0 0-1 16,9 0 0-16,-3 5 0 0,3 1 0 0,-3 4 0 15,3-2 0-15,-3 5 0 0,3 3-2 0,0 3 0 16,3-1 0-16,-3 3 0 0,3 3-16 0,-1 3 0 15,4-1 8-15,-3 3-8 0,0 0 0 16,0 0 0-16,0-5 0 0,0 0 0 0,0-3 0 16,0 3 0-16,-3-5 0 0,0-1 0 15,-1-2-26-15,1-3-2 0,-6-2-1 0,3-3-514 16,0 0-102-16</inkml:trace>
  <inkml:trace contextRef="#ctx0" brushRef="#br0" timeOffset="27750.4295">9057 11414 1094 0,'0'0'97'15,"0"0"-77"-15,0 0-20 0,0 0 0 16,6 0 134-16,-1-3 23 0,4 1 5 0,0-3 1 16,-3-1-70-16,-1461-2-13 0,2934 0-4 0,-1467-5 0 15,3 3-30-15,3-6-6 0,0 0-2 0,-1 0 0 0,1-3-10 0,6 1-3 16,-3-3 0-16,3 2 0 0,3 1-7 0,-4-3-2 15,4 2 0-15,0 0 0 0,3 4-5 0,-3-1-2 16,-10 0 0-16,4 3 0 0,-3-1-9 0,-3 4 12 16,0-1-12-16,-3 1 12 0,0-1-12 0,-3 3 0 15,0 0 0-15,-4 3 0 16,-2 0-48-16,-3 5-6 0,3-6-1 0,-3 6-589 16,0 0-119-16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59:11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4493 7853 288 0,'0'0'12'0,"0"0"4"16,0 0-16-16,0 0 0 0,0 0 0 0,0 0 0 0,0 0 181 0,-5-3 34 16,-1-2 6-16,3 2 2 0,3 3-151 0,0 0-31 15,0 0-5-15,0 0-2 0,0 0 5 0,-3-5 1 16,0 0 0-16,3 5 0 0,0-6 14 0,-6 4 3 15,3-4 1-15,0 4 0 0,0-1-18 0,3 3-4 16,-3-5-1-16,0 5 0 0,-3 0-7 0,3 0-2 16,-6 3 0-16,0-1 0 0,0 3-26 0,3 1 0 15,-3-1 0-15,3 3 0 0,-3 0-11 0,0 0-7 16,3 2-2-16,0 1 0 0,1 0 20 0,2 2 0 16,-3 0 0-16,6-2 0 0,0-1-8 0,0 1 8 15,0-1 0-15,0 1 0 0,3-3 0 0,0-3 0 16,0 0 0-16,2 3 0 0,4-2 11 0,3-1-1 15,-3-2 0-15,3 2 0 0,3-2 5 0,-6-3 1 0,3 0 0 16,0-3 0-16,0 0-4 0,3-2 0 0,5 0 0 0,-5-1 0 16,3-2-2-16,0 3-1 0,-3-3 0 15,0-2 0-15,0 2 0 0,-3-3 0 0,-3 1 0 0,-1 2 0 16,1-3-1-16,0 3-8 0,-6 3 12 16,0 0-4-16,0-3 1 0,0 2 0 0,-6 4 0 0,3-4 0 15,-3 1 7-15,0 2 2 0,0-2 0 0,-6 2 0 16,3 1-1-16,0 2 0 0,1 0 0 15,-4 0 0-15,3-3-2 0,-3 3-1 0,3 0 0 0,3 0 0 16,-3 3-14-16,3-3 0 0,0 0 0 16,3 0 0-16,0 0 10 0,0 0 6 0,-6 8 0 0,6 0 1 15,6 0-17-15,-3 2 0 0,-3 1 8 0,3-1-8 16,3 1 10-16,3 2-2 0,-9 0 0 0,3 3 0 16,3 0 1-16,0 3 0 0,-3-1 0 0,3 3 0 15,-6 1-1-15,5 1 0 0,-5 4 0 0,0 2 0 16,0 3 0-16,0-1 0 0,0 4 0 0,0-3 0 0,-5-3-8 15,-1 2 12-15,3 1-12 0,3-3 12 0,-6 0-12 0,6-5 0 16,0 0 0-16,0 0 0 16,0-6-100-16,0 1-23 0,0-6-4 0</inkml:trace>
  <inkml:trace contextRef="#ctx0" brushRef="#br0" timeOffset="2985.099">10905 6535 1882 0,'-12'-13'84'0,"6"8"16"0,0-1-80 0,3-2-20 0,-3 3 0 0,0 0 0 16,0 0 88-16,0-1 12 0,-3-2 4 0,1 6 0 16,-1 2-63-16,0 0-12 0,0 2-2 0,-6 9-1 15,-3 2-18-15,-6 6-8 0,0 5 0 0,-2 5 8 16,-4 10-17-16,-6 9-4 0,-3 10-1 0,-5 8 0 15,-4 8-17-15,-5 11-3 0,2 5-1 0,-3 13 0 16,1 8-121-16,2 3-25 0,-2 5-5 16</inkml:trace>
  <inkml:trace contextRef="#ctx0" brushRef="#br0" timeOffset="18459.4368">8869 8075 288 0,'0'0'12'0,"0"0"4"15,3-8-16-15,0 3 0 0,-3 5 0 0,3-5 0 0,0-1 196 0,0 1 37 16,0 0 7-16,-3-3 2 0,3 2-138 0,-3-1-28 16,3 1-6-16,-3-2-1 0,0 3-21 0,0 0-4 15,-3-1 0-15,3-2-1 0,-3 3 7 0,0-3 2 16,0 0 0-16,0 0 0 0,-3 0-9 0,0 1-2 16,0-4 0-16,-3 3 0 0,0-3-21 0,0 1-4 15,3 2 0-15,-6 0-1 0,4 0-15 0,-4 3 0 16,3-3 8-16,0 5-8 0,-3-2 0 0,3 5 0 15,0 0 0-15,3 0 0 0,-3 2 0 0,3 1 0 16,-3 0 0-16,6 2 0 0,0 3-13 0,0 0 1 16,-3 3 0-16,6-1 0 0,0 3 1 0,0 1 1 15,0 1 0-15,3 4 0 0,3-3-1 0,-3 2 0 16,0 1 0-16,3-1 0 0,-3 4 11 0,3-1-10 16,-6 0 10-16,3-3-10 0,0 1 10 0,-3-1 0 15,0 1 0-15,0-3 0 0,0 2 0 0,-3-2 0 16,3 0 0-16,-3 0 0 0,-3 0 0 0,-3-3 8 15,3 3-8-15,0-3 8 0,-3 0-8 0,0-2 12 16,-2 2-4-16,2-2 0 0,0-1-8 0,-3-2 0 0,0 3 0 0,0-3 0 16,3 0-18-16,-3-3 2 0,3 0 0 0,0-2 0 15,9-3 3-15,0 0 1 0,0 0 0 0,0 0 0 16,0 0 12-16,0 0 0 0,0-8 0 0,0-2 0 16,3-1 0-16,6-2 13 0,0-3-4 0,0-3-1 15,3-2 3-15,0 3 0 0,3-6 0 0,0 0 0 16,0 0-11-16,-1 0 0 0,1 1 0 0,0-1 0 15,0 0 0-15,0 3 0 0,-3 0 8 0,0 2-8 0,-3 1 8 16,3-1-8-16,-1 3 8 0,-5 0-8 16,3 0 17-16,-3 3-1 0,0 0-1 0,0 2 0 0,0 1-1 15,-3 2 0-15,0-3 0 0,-3 3 0 0,0 3-2 16,0 0-1-16,0-1 0 0,0 6 0 16,-3-2 1-16,0-3 1 0,3 5 0 0,-6-3 0 15,0 3-13-15,-3-3 11 0,-3 3-11 0,4 3 10 16,-4-3-39-16,-3 3-8 0,-6-1-2 15</inkml:trace>
  <inkml:trace contextRef="#ctx0" brushRef="#br0" timeOffset="26978.1382">3663 9070 1663 0,'0'0'73'0,"0"0"16"0,-6-3-71 0,6 3-18 0,0-5 0 0,0 5 0 16,0 0 84-16,0 0 14 0,-3-5 2 0,3 5 1 16,3-8-63-16,3 2-13 0,-6 6-2 0,9-2-1 15,-3-3-13-15,9 2-9 0,-9 3 12 0,9 0-12 16,-3 0 0-16,5 0 0 0,-5 3 0 0,6-1 0 15,-6 1 0-15,3 2 0 0,0 0-10 0,0 3 10 16,0 0-17-16,-9 0 1 0,8 0 0 0,-11 0 0 16,3-3 7-16,0 3 9 0,-3 0-13 0,-3 3 5 15,-3-1-3-15,-3 1 0 0,0 2 0 0,-3 0 0 0,1 1 11 16,-4-1 0-16,0 0 0 0,0-2 0 0,0-1 0 16,3 1 0-16,-6-3 0 0,3 2-8 15,3-2 16-15,0-2 3 0,3-1 1 0,-3 0 0 16,4-2-22-16,5-3-4 0,0 0-1 0,0 0 0 0,0 8 15 15,0-8-9-15,5 5 9 0,4 0-8 0,-6 1 8 16,0-4 0-16,6 4 0 0,0-4 0 16,0 4 14-16,0-4 5 0,0 1 1 0,0 0 0 0,-3-1-20 0,0 1 0 15,3 2 0-15,-9-2 0 0,0-3 0 0,6 8 12 16,-6-3-4-16,0 6-8 0,-3-4 27 0,0 4-2 16,-3-3 0-16,-3 5 0 0,3 0 6 0,-3 1 1 15,-3-1 0-15,3-2 0 0,-9-1-24 0,6 1-8 16,-2-1 0-16,2 1 0 15,-3-3-96-15,6 0-26 0,-6 0-5 16</inkml:trace>
  <inkml:trace contextRef="#ctx0" brushRef="#br0" timeOffset="27177.5887">4184 9189 2487 0,'-9'8'110'0,"9"-8"23"0,-3 5-106 0,0-2-27 0,-3 2 0 0,0 3 0 16,6 0 15-16,-3 0-3 0,0 0 0 0,0 2 0 16,3-2-115-16,-6 6-23 0,0-1-5 0</inkml:trace>
  <inkml:trace contextRef="#ctx0" brushRef="#br0" timeOffset="28010.1269">4931 9189 2052 0,'0'0'45'0,"0"0"10"15,0 0 1-15,-3-3 1 0,-3 1-45 0,0-4-12 0,0 4 0 0,0-1 0 0,3-2 45 0,0 0 7 16,-9-1 2-16,6 1 0 0,-2-3-27 0,-1 3-6 16,0-1-1-16,3 4 0 0,0-6-20 0,0 5 0 15,3 1 0-15,3 2 0 0,0 0-15 0,0 0-7 16,0 0-2-16,-3 10 0 15,3 1-20-15,3 5-5 0,0-1-1 0,3 7 0 16,0 1 15-16,0 4 3 0,3-3 1 0,0 0 0 16,2-1 21-16,-2 1 10 0,0-3-10 0,0 0 10 0,-3-2 0 0,0 0 0 0,0-4 0 15,0-1 0-15,-6-4 19 0,0 3 6 0,0-2 2 0,-3 0 0 16,0-6 8-16,-3 0 1 0,-3 3 1 16,-6-3 0-16,0 3 3 0,-5 0 0 0,-1-2 0 15,0 2 0-15,-3-3-28 0,3 0-12 16,-6-2 10-16,4-1-10 0,2 1 0 0,0-3 0 0,0-3 0 15,3-2 0-15,3 0 0 0,4 0 0 0,-1-1 0 0,9 1-10 16,-3-6 2-16,3-2 0 0,12 0 0 0,-6-3 0 16,9 0 8-16,-1-2-12 0,4-1 12 0,3 1-12 15,3-4 0-15,0 1-1 0,0-3 0 0,2 1 0 16,4-1 13-16,-3-3 16 0,3 1-3 0,-3-1-1 16,5-4-12-16,-2 4 0 0,-3-2 0 0,0 3 0 15,0-1 8-15,-3 3-8 0,-4 1 0 0,-5 4 9 16,0 3 6-16,-3 3 1 0,-6 2 0 0,0 3 0 0,-6-2 15 0,0 5 3 15,-3-1 1-15,-6 1 0 0,-6 0-12 16,4-1-3-16,-7 4 0 0,0-1 0 0,-9 0-20 0,3 6-20 16,-2 0 4-16,-1 2-720 15,-3 3-145-15</inkml:trace>
  <inkml:trace contextRef="#ctx0" brushRef="#br0" timeOffset="28736.7265">5842 9274 1839 0,'0'0'81'0,"0"0"18"0,-3 0-79 0,3 0-20 0,0 0 0 0,0 0 0 16,0 0 103-16,0 0 17 0,0 0 3 0,0 0 1 16,0 0-56-16,0 0-10 0,6 8-2 0,6-6-1 15,3 1-43-15,5 0-12 0,1-1 0 0,3-2 8 16,3 0 2-16,0-2 1 0,2-1 0 0,4 0 0 0,0 1-11 0,3-4-11 15,2 1 3-15,1 0 0 16,-3-3-123-16,-1 2-24 0,4 1-5 0</inkml:trace>
  <inkml:trace contextRef="#ctx0" brushRef="#br0" timeOffset="29396.3597">7018 8983 1890 0,'0'0'84'0,"0"0"16"0,6-6-80 0,0 4-20 16,-1-4 0-16,4 1 0 0,6 2 70 0,0-2 10 15,0 3 1-15,-3-1 1 0,0 0-55 0,3 1-11 16,9 2-3-16,-13 0 0 0,-11 0-5 0,12-3 0 16,6 3-8-16,0 3 12 15,-9-1-51-15,0 4-10 0,0 1-3 0,-3 4 0 16,-3 0-9-16,-6 4-3 0,-3 7 0 0,3-1 0 16,3 0 9-16,-12 5 2 0,-9 4 0 0,3 1 0 0,0 4 53 0,-2-6 13 15,-1 3 2-15,-3-3 0 0,6-3 61 0,0 1 13 0,3-1 3 16,0 0 0-16,4-2-3 0,2 3 0 15,3-3 0-15,0 2 0 0,3-2-40 0,6 0-8 0,0-3-1 0,6 0-1 16,-3 0-39-16,5-5 0 0,7-3 0 0,3-2-12 31,0-6-127-31,3-2-25 0,6-3-6 0</inkml:trace>
  <inkml:trace contextRef="#ctx0" brushRef="#br0" timeOffset="29743.4314">7425 9414 2016 0,'0'0'89'0,"0"0"19"0,0 0-87 0,0 0-21 0,3 5 0 0,0 0 0 15,3 1 173-15,0-4 31 0,-6-2 5 0,0 0 2 32,12 6-296-32,-6-1-59 0,-6-5-12 0</inkml:trace>
  <inkml:trace contextRef="#ctx0" brushRef="#br0" timeOffset="31492.8514">8170 9059 990 0,'0'0'44'0,"0"0"8"16,0 0-41-16,0 0-11 0,0 0 0 0,0 0 0 0,8-2 98 0,-8 2 18 15,-3-6 3-15,3 6 1 0,6-2-50 0,-6 2-10 16,-3-6-1-16,0 1-1 0,1 0-10 0,2 5-1 15,0-8-1-15,-3 3 0 0,-3-1-14 0,0 1-4 16,3-3 0-16,-6 3 0 0,-6-3 15 0,3 3 2 16,12-3 1-16,-6 2 0 0,-3 1-11 0,-3 0-3 15,3 0 0-15,0 2 0 0,3 0-10 0,-3 1-2 16,0 2-1-16,1 0 0 0,8 0-31 0,-6 2-7 16,-3 1-1-16,6 0 0 0,3-3 4 0,-6 10 0 0,-3 1 0 0,3 2 0 31,3 3-11-31,0 2-1 0,3 3-1 0,-3 1 0 0,3 1 3 0,3 1 1 0,6-3 0 15,-6 3 0-15,3 3 5 0,3-3 2 0,9-3 0 16,-4 0 0-16,-5 0 5 0,3 0 1 0,3-5 0 16,0 3 0-16,0-6 12 0,0 0 0 0,-3 0 0 15,0-2 0-15,2-3 0 0,-2 5 0 0,-6-2 0 0,-3-1 0 16,6-2 18-16,-6 3 3 16,-6-1 1-16,0 1 0 0,0-1 10 0,0-2 3 15,-6 0 0-15,-3 0 0 0,4-2-18 0,-1-1-3 0,0 0-1 0,0 0 0 16,-12-2 31-16,6-3 7 0,9-3 1 0,-3 1 0 15,-6-1-44-15,3 0-8 0,6-2 0 0,3 0 0 16,-2 0 0-16,2-3 12 0,0-6-3 0,9 4 0 16,2-3-9-16,-5-1 10 0,-6-1-10 0,9-1 10 15,6-3-10-15,-3 1 10 0,-6-4-10 0,3 1 10 0,6-3-2 16,0 1-8-16,-3-1 12 0,-3 0-4 0,3 0 0 0,0 0-8 16,3 3 12-16,-3 3-4 0,-6-3-8 15,-1 5 0-15,1 0 0 0,-3 3 0 0,-3 5 13 0,3-3-2 16,0 3-1-16,-2 0 0 0,-10 3 9 0,6 2 1 15,-6-2 1-15,3 5 0 16,-3 0-48 0,-3 3-9-16,-9 2-3 0,-3 0-1026 0</inkml:trace>
  <inkml:trace contextRef="#ctx0" brushRef="#br0" timeOffset="33552.392">9063 9096 1209 0,'0'0'53'0,"0"0"12"0,0 0-52 0,0 0-13 16,0 0 0-16,2-5 0 0,4 0 144 0,0 2 27 15,0-2 5-15,0 0 0 0,3-1-101 0,3 1-21 0,-3 0-4 16,3-1-1-16,-3 1-39 0,6 2-10 0,-3-2 0 0,0 3 0 16,2-1 0-16,1 3 0 0,0 0 0 0,3 3 0 15,0 2 0-15,0 0-14 0,0-2 2 0,3 5 0 16,-1 2-6-16,1 1-1 0,0-1 0 0,0 1 0 31,3 0-107-31,-3-3-22 0,-7 2-4 0</inkml:trace>
  <inkml:trace contextRef="#ctx0" brushRef="#br0" timeOffset="33871.527">9250 9229 979 0,'0'0'43'0,"0"0"9"0,0 0-41 0,0 0-11 15,0 0 0-15,0 0 0 16,0 0 188-16,0 0 35 0,0 0 7 0,0 0 2 0,0 5-161 16,0-5-32-16,6 3-7 0,0 2 0 0,-3-2-8 0,6-1 0 15,0-2-1-15,3 0 0 0,0-2-13 0,2-1-2 16,4 0-8-16,-3 1 12 0,6-1-12 0,-3 0 0 15,6 3 0-15,-3-2 0 0,2 2-20 0,-2 0-1 16,0 0 0-16,0 0 0 16,-3 2-146-16,3-2-29 0</inkml:trace>
  <inkml:trace contextRef="#ctx0" brushRef="#br0" timeOffset="35221.7855">10417 8909 460 0,'3'-6'41'15,"-3"-2"-33"-15,3-2-8 0,0 2 0 16,-3-3 242-16,3 1 46 0,-3-1 10 0,0 0 2 15,0 1-174-15,0 2-34 0,-3-3-8 0,3 1 0 0,-3 2-28 0,0 0-6 16,0-3-1-16,0 3 0 0,3 3-41 0,-3 0-8 16,0 2 0-16,0-2 0 0,-3 2 0 0,3 1 0 15,0-1 0-15,0 3 10 0,3 0-10 0,0 0 0 16,0 0 0-16,-6 3 0 16,0 2-22-16,3 0-3 0,0 6-1 0,3-1 0 0,-3 6 2 0,6 5 0 15,6 1 0-15,0 4 0 0,9 3 3 0,0 5 1 16,3 1 0-16,2 2 0 0,1 3-4 15,3-6 0-15,-3 3 0 0,0-3 0 16,-1 6-28-16,1-5-7 0,-6-4-1 0,0-4 0 16,-3-1 23-16,0-5 4 0,-3 1 1 0,-6-4 0 15,0-5 76-15,-3 0 16 0,-3 1 4 0,-3-4 0 0,-6-2 12 0,0 0 2 16,-6 0 1-16,0-3 0 0,-9 1-50 0,3-4-9 16,-3 1-3-16,1 2 0 0,-7-2-17 0,0-3 10 15,0 0-10-15,1 0 8 0,2 0 11 0,0-5 1 0,0 2 1 0,0-2 0 16,7 2-21-16,5-2 0 0,-3-3 0 0,6 0 8 15,3 3 3-15,3-3 1 0,0 0 0 0,6-3 0 16,3-2-4-16,3-3 0 0,0-2 0 0,3-4 0 16,3 1-8-16,3-3 0 0,6-2 0 0,-1-3 0 15,-2-3 0-15,3 0 0 0,3 1 0 0,0-1 0 16,0-3 0-16,-1 1 0 0,1 5 0 0,0 0 0 16,-6 0 0-16,0 0 0 0,-3 5 0 0,-1 0 0 15,-2 3 0-15,-6 5 0 0,0-3 0 0,-3 6 8 16,-6 0 0-16,0 2 0 0,-3 1 0 0,-6 2 0 15,-2 0-8-15,-10 3-11 0,-3 2 3 0</inkml:trace>
  <inkml:trace contextRef="#ctx0" brushRef="#br0" timeOffset="47013.9933">11575 8432 979 0,'0'0'87'0,"-6"3"-70"0,6-3-17 0,-9 3 0 16,0-1 128-16,3 1 23 0,6-3 4 0,-6 3 1 16,0 2-80-16,6-5-16 0,-3 5-4 0,-3 0 0 15,6 3-23-15,-3 0-5 0,3 0 0 0,-3 3-1 16,3 2-19-16,-3 0-8 0,0 3 0 0,3 3 8 16,3 4-8-16,-3 7 0 0,0 1 0 0,0 1 0 15,0 2-13-15,3 3 5 0,-3 1 8 0,3 1-13 16,-3-2-3-16,0 0-1 0,0 3 0 0,3 0 0 15,-3-3-4-15,3-3-1 0,0-2 0 0,3-6 0 16,-3-2 10-16,0-3 3 0,0-5 0 0,3-3 0 0,-3-2 9 16,0-3 11-16,0-3-3 0,-3-5 0 0,0 0 24 0,0 0 5 15,0 0 1-15,0 0 0 0,0-8 2 0,0 0 0 16,-3 0 0-16,0-2 0 0,-3-3-25 16,0-1-5-16,0-2-1 0,-3-2 0 0,0 2-9 0,0-2 0 15,-3-1 0-15,0 3 0 0,-2-2-11 0,-1 4 11 16,0 1-8-16,3 5 8 0,0-2 0 15,-3 4-10-15,3 4 10 0,-3 2 0 0,0 0-8 0,-2 8 8 16,5 2 0-16,-3 6 0 0,-3 3-10 16,0 2 10-16,0 0-8 0,0 3 8 0,3 2 0 15,4-2 0-15,-4 3 0 0,6-4 0 0,3-1 0 0,3-1 12 16,0-3 0-16,3 1-1 0,3-3 7 0,3-1 2 16,3-1 0-16,3-4 0 0,-3 1-3 0,5-6 0 15,-2 0 0-15,9-2 0 0,6-3 6 0,0 0 1 16,2-3 0-16,4-2 0 0,0-5 10 0,3 2 2 0,-1-3 1 0,1-2 0 15,3-3-20-15,0 0-4 0,-1 0-1 0,-2 0 0 16,-6 3-20-16,-1-3-5 0,-2 0-1 0,-3 0 0 31,-3 3-46-31,-6 3-8 0,-3-1-3 0,-6 0-885 0</inkml:trace>
  <inkml:trace contextRef="#ctx0" brushRef="#br0" timeOffset="47949.957">11911 9210 1990 0,'-9'5'88'0,"6"-5"19"0,0-2-86 0,-3-1-21 0,0 1 0 0,0-1 0 16,0 0 56-16,0 3 6 0,3 0 2 0,-2 0 0 15,-1 0-38-15,0 0-7 0,0 0-2 0,0 3 0 16,-3 2-17-16,3 0-11 0,3 3 2 0,0 6 0 31,0-4-31-31,6 3-5 0,0 1-2 0,0 2 0 16,3-1-3-16,0-1-1 0,3-1 0 0,0 0 0 0,0 0 23 0,2-5 4 0,-2-2 0 15,6-1 1-15,-6-3 23 0,3-2 0 16,0 0 0-16,3 0 0 0,-3-5 26 0,0-3 10 0,0 0 1 0,-1 3 1 16,-2-3-7-16,0-5-2 0,0 0 0 0,-3-3 0 15,0 5-5-15,-3-2-2 0,-3-3 0 0,-3 0 0 16,0 3-14-16,-3-3-8 0,3 3 10 0,-6 2-10 15,0 1 0-15,-3-4 0 0,-2 4 0 0,-1-1 0 16,0 1 0-16,-3 2 0 0,3-3-13 0,-3 3 4 0,3 0 9 16,-2 0-13-16,5 6 5 0,0-1 8 0,3 0 0 15,0 1 0-15,3 2 0 0,0 0 0 0,6 0 0 16,0 0 0-16,0 0 12 0,0 0-4 0,6 8-8 0,0 0 0 16,0 0 0-16,6 0 0 15,0-1-9-15,2 4 9 0,1 0 0 0,0-3 0 0,3 0-9 0,0-6 9 16,3 1 0-16,0-3-9 0,-1 0 9 0,1-3-10 15,3-2 10-15,0-3-10 0,-3-3 10 0,3-5 11 16,2 1-3-16,1-7 0 0,-3-1 14 16,0-4 2-16,-3-2 1 0,5-3 0 0,-2 1 4 15,-3-4 1-15,0 1 0 0,-3-3 0 0,0 0-10 0,-6 0-3 16,-4 0 0-16,1 0 0 0,-6-3-17 0,3 0 10 16,-6 1-10-16,-3 1 8 0,-3 1-8 0,0 6-11 15,0-4 3-15,1 9 0 0,-4 2-8 0,3 3-2 16,0 5 0-16,3 5 0 0,-3 6 3 0,0 2 1 0,6 3 0 15,-9 11 0-15,3 5 14 0,3 8 0 0,-3 5 0 0,3 8 0 16,0 10 0-16,3 4 0 0,0 4 0 0,3 4 0 31,0 4-20-31,0 1-12 0,0-1-1 0,3 3-1 16,0 0-46-16,0-5-10 0,0-5-2 0,0-6 0 16,-3-2 32-16,0-6 7 0,0-5 1 0,-3-5 0 0,-3-3 100 0,-3 0 21 0,0-5 4 0,-3 0 1 15,-3-3-4-15,-3-3-1 0,0-2 0 0,0-3 0 16,-3-7-26-16,4 2-6 0,-4-6-1 0,0 1 0 15,0-3-25-15,-3-5-11 0,3-1 8 0,3-2-8 16,3 0 10-16,1-2-10 0,2-3 12 0,6-3-12 16,0-3 12-16,6 1-12 0,0-6 12 0,6 0-12 15,2 6 20-15,7-1-4 0,0 1 0 0,3-1 0 16,3-2 32-16,3 0 7 0,2 2 1 0,4 1 0 16,0-1-11-16,-3 3-1 0,2-2-1 0,-2 4 0 15,0-4-43-15,-6 5 0 0,3 0-11 0,-4-1-792 16,-5 4-158-16</inkml:trace>
  <inkml:trace contextRef="#ctx0" brushRef="#br0" timeOffset="283581.599">22103 7361 1220 0,'0'0'54'0,"0"0"11"0,0 0-52 15,0 0-13-15,0 0 0 0,0 0 0 16,0 0 80-16,0 0 12 0,0 0 4 0,0 0 0 0,0 0-53 0,0 0-11 15,6-3-1-15,-6 3-1 0,0 0-6 0,0 0-2 16,0 0 0-16,0 0 0 16,0 0-22-16,0 0 0 0,3 5 0 0,-6 3 0 0,3 3 8 0,-6 2-8 15,3 0 8-15,-3 1-8 0,0-1 23 0,-3 5 0 16,-3-2 0-16,3 5 0 0,0-2-7 0,-3 2-2 16,3 0 0-16,0 3 0 0,-2 0-14 0,2 0 0 15,0 2 8-15,0 1-8 16,0 2-23-16,-3-6-7 0,3-1-2 15,0-4-784-15</inkml:trace>
  <inkml:trace contextRef="#ctx0" brushRef="#br0" timeOffset="283945.0666">22192 7398 1807 0,'0'0'40'0,"0"0"8"16,0 0 1-16,-3 8 2 0,0 0-41 0,0 2-10 0,0-2 0 0,-3 0 0 0,0 3 19 0,-3-1 1 15,3 3 1-15,3-2 0 0,-5 2-21 0,2 1 0 16,0-1 0-16,-3 0 0 16,3 6-28-16,-3-4-11 0,0 1-1 0,0 3-1 15,0 5-31-15,0-3-5 0,-3 0-2 0,6 3 0 0</inkml:trace>
  <inkml:trace contextRef="#ctx0" brushRef="#br0" timeOffset="284274.4846">22377 7379 1591 0,'0'0'70'0,"0"0"15"0,0 0-68 0,0 0-17 0,0 0 0 0,0 0 0 15,0 8 59-15,0-3 8 0,0 1 1 0,-3-1 1 16,0 3-37-16,0 0-8 0,-3 3-2 0,3-1 0 15,-3-2-22-15,0 5 0 0,-3 0-10 0,0 1 10 16,-3 2-20-16,0-1 4 0,3 4 0 0,-3 2 0 16,0-2 2-16,4 2 1 0,-4 3 0 0,3-1 0 15,-3 1-31-15,0 0-5 0,3-3-2 0,0 0-695 16</inkml:trace>
  <inkml:trace contextRef="#ctx0" brushRef="#br0" timeOffset="284610.1405">22636 7379 2163 0,'0'0'48'0,"0"0"9"0,-6 6 3 0,0-1 0 0,3 0-48 0,-3 0-12 0,0 1 0 0,0-1 0 16,0 3 26-16,-3 0 2 0,3 2 1 0,-3 1 0 16,0 2-14-16,0 0-3 0,0 3-1 0,-3 3 0 15,1-1-11-15,-4 1-9 0,3 5 9 0,-3 0-13 16,3-1-22-16,-3 4-4 0,0 2-1 0,0 0 0 15,0-3-95-15,4 4-19 0,-4-4-4 0,3-2-1 0</inkml:trace>
  <inkml:trace contextRef="#ctx0" brushRef="#br0" timeOffset="284864.8676">22826 7337 864 0,'0'0'76'0,"0"5"-60"0,0-5-16 0,-3 8 0 16,3-3 309-16,-3 3 59 0,-3 3 12 0,3-3 3 15,-3 5-256-15,0-2-51 0,-6 5-11 0,1-3-1 16,2 5-32-16,-6-2-7 0,0 5-1 0,-3 1 0 15,-3-1-24-15,0 3 0 0,0-1 0 0,-5 6 0 32,2 1-110-32,-6 1-14 0,-3 4-4 0</inkml:trace>
  <inkml:trace contextRef="#ctx0" brushRef="#br0" timeOffset="347163.9179">17897 15245 1152 0,'0'0'102'0,"0"0"-82"0,0 0-20 0,-3 3 0 15,-6 0 145-15,9-3 25 0,0 0 5 0,0 0 1 16,0 0-101-16,0 0-20 0,0 0-4 0,0 0-1 15,0 0-22-15,0 0-5 0,0 0-1 0,0 0 0 16,0 0-3-16,0 0-1 0,9-3 0 0,0 0 0 16,0 1 4-16,6 2 1 0,-3 0 0 0,5 0 0 15,1 0 1-15,3 0 0 0,9 0 0 0,3 0 0 16,2 0-1-16,4 0 0 16,3 0 0-16,2 0 0 0,7 0-3 0,0 0 0 0,8 0 0 0,1 0 0 15,5 0-4-15,4 2-2 0,-1-2 0 0,4 3 0 16,-4 0-14-16,3-3 0 0,4 5-12 0,-1-2 12 15,-5-1-17-15,2 1 3 0,-2 2 1 0,-1 0 0 16,-2 1-3-16,2-1 0 0,-2 0 0 0,-7-2 0 16,1 0-4-16,-1 2-2 0,-5-2 0 0,2 2 0 0,-5 0 11 15,-4-2 3-15,1-3 0 0,-3 0 0 16,-4-3-23-16,-5 0-4 0,-6-4-1 0,-3-4-928 0</inkml:trace>
  <inkml:trace contextRef="#ctx0" brushRef="#br0" timeOffset="347900.9696">18340 15383 115 0,'0'0'0'0,"0"0"10"0,3-5-10 0,0-1 0 0,0 1 0 0,-3 0 0 16,3-3 161-16,0 2 31 0,0-1 5 0,-3 1 2 15,3-2-108-15,-3 3-22 0,3 0-4 0,-3-1-1 16,0 1-8-16,0 5-1 0,0 0-1 0,0 0 0 16,0 0 12-16,0 0 2 0,0 0 1 0,0 0 0 15,-6 3-7-15,0 5-2 0,3-3 0 0,-3 3 0 16,0 0-19-16,-2 2-4 0,2 6-1 0,-3 0 0 15,-3 0-18-15,3 3-4 0,0-1-1 0,-3 1 0 16,0 2-13-16,0 3 0 0,0-3 0 0,-3 5 0 16,1-2-9-16,-4 3-8 0,3-1-2 0,0 0 0 15,3-2-97-15,3 3-19 16,-6-6-4-16</inkml:trace>
  <inkml:trace contextRef="#ctx0" brushRef="#br0" timeOffset="348186.4989">18611 15264 460 0,'0'0'41'0,"0"0"-33"16,6 5-8-16,0 0 0 0,0 1 219 0,3-4 41 16,-3 4 9-16,0-4 2 0,-6-2-172 0,6 6-35 15,-6-6-6-15,0 0-2 0,6 8-10 0,-6-3-2 16,3 3-1-16,-3 0 0 0,0-8-27 0,-3 5-6 15,-3 3-1-15,3 0 0 0,-3 0 38 0,-3 2 7 0,3 1 2 0,-3 0 0 16,-3 2-39-16,3 3-7 0,3-3-2 0,-5 3 0 16,-4 0-8-16,0 2 0 0,0 1-12 0,0-1 12 31,0 3-28-31,0 1 1 0,3-1 1 0,0 2 0 16,1-1-14-16,2-1-4 0,-3 3 0 0,3-3 0 15,0 3-12-15,0-3-4 0,3 0 0 0,0-3 0 0</inkml:trace>
  <inkml:trace contextRef="#ctx0" brushRef="#br0" timeOffset="348441.999">18927 15277 1094 0,'0'0'97'0,"0"0"-77"16,0 0-20-16,0 0 0 0,3 8 118 0,3-3 20 15,-3 3 4-15,-3-2 1 0,0 1-65 0,0-1-13 16,-3 2-2-16,3-3-1 0,-3 3-27 0,0 2-6 16,0-2-1-16,-3 3 0 0,3 0-18 0,-6 2-10 15,0 3 10-15,0 0-10 0,3-1 0 0,-3 1-10 16,-3 5 0-16,-3 1 0 0,4-1-12 0,-4 3-2 16,3-1-1-16,-3 1 0 15,3 3-31-15,0-1-7 0,-3 3-1 0,3-2-683 0</inkml:trace>
  <inkml:trace contextRef="#ctx0" brushRef="#br0" timeOffset="348721.2631">19120 15356 691 0,'18'-2'61'0,"-12"-1"-49"0,3-2-12 0,3 2 0 16,0 1 101-16,0-4 18 0,3 1 3 0,-3-3 1 15,-1 5-89-15,1 1-18 0,-6-1-3 0,3 0-1 16,-3 1 36-16,-6 2 6 0,0 0 2 0,0 0 0 16,0 0 11-16,3 8 2 0,0-3 1 0,-6 3 0 0,3 3-6 15,-3-1 0-15,-3 1-1 0,0 5 0 0,-3-1-23 16,0-1-4-16,1 2 0 0,-4 2-1 0,0 1-25 0,0 2-10 16,0 3 8-16,-3-3-8 0,3 3-12 0,-3-1-7 15,3 4-1-15,0-1-1 16,1 1-90-16,2-1-17 15,-3-2-4-15</inkml:trace>
  <inkml:trace contextRef="#ctx0" brushRef="#br0" timeOffset="348928.7044">19600 15235 1648 0,'0'0'73'0,"8"0"15"0,1 2-70 0,3-2-18 15,0 3 0-15,-3-3 0 0,0 3 36 0,0-1 4 16,0 4 1-16,-3-4 0 0,0 1-4 0,-3 2-1 0,3 0 0 0,-3 3 0 16,0 0-16-16,-3 6-4 0,0-1-1 0,-3 0 0 15,0 0-15-15,-3 6 0 0,0-1 0 0,0 3 0 16,-3 3-10-16,-3 0-8 0,0 3-2 0,-3-1 0 31,0 0-12-31,3 4-2 0,-5-4-1 0</inkml:trace>
  <inkml:trace contextRef="#ctx0" brushRef="#br0" timeOffset="349507.8197">18882 14724 871 0,'0'0'38'0,"0"0"9"0,0 0-38 0,-6-3-9 0,0 1 0 0,0-1 0 16,6 3 115-16,-6-3 21 16,3 1 4-16,-3 2 0 0,-2 0-43 0,5 0-9 0,-6 2-1 0,6 1-1 15,-3 0-30-15,0-1-5 0,-3 6-2 0,3-2 0 16,-3 2-3-16,3 0-1 16,-3 2 0-16,0 1 0 0,0 2-45 0,3 0 0 0,0 3 0 0,3 5 0 15,0 3 0-15,3 2 0 0,3 1 0 0,0-1 9 16,3 1-9-16,0-3 0 0,6 5 0 0,0-5 0 15,0-1 0-15,3-1 0 0,3-4-10 0,2-2 10 16,-2-3 0-16,6-2 0 0,0-9 0 0,3 1 0 16,0-3 9-16,-1-5-1 0,1-1-8 0,-3-4 12 15,3-1 3-15,0-5 0 0,-1 1 0 0,-5-1 0 16,3-5 2-16,-3-1 1 0,-3 4 0 0,-1-6 0 0,-2 0-6 16,-3 3-2-16,-3-3 0 0,0 0 0 0,-3 3 1 15,0 3 0-15,-6-1 0 0,0 6 0 0,-6 0 6 16,0 2 2-16,0 1 0 0,-6-1 0 0,-6 6-6 15,1-1-1-15,-4 1 0 0,0 2 0 0,-9 1-12 16,0 2-12-16,-2-3 3 0,-1 6 0 16,0 2-91-16,-3 0-19 0,4 1-3 15,2 2-786-15</inkml:trace>
  <inkml:trace contextRef="#ctx0" brushRef="#br0" timeOffset="350134.3173">18977 14613 230 0,'0'0'20'0,"0"0"-20"0,0 0 0 0,0 0 0 0,0 0 240 0,0 0 44 16,9 5 9-16,-9-5 2 0,0 0-202 0,0 0-40 15,6 3-8-15,-6-3-1 0,0 0-6 0,0 0-1 16,0 0 0-16,0 0 0 0,0 0-2 0,0 0-1 16,0 0 0-16,0 0 0 0,0 0 10 0,0 0 3 15,0 0 0-15,0 0 0 0,0 0-15 0,0 0-4 16,0 0 0-16,-6-5 0 0,0-3 10 0,3 0 2 0,-3-3 0 15,1-2 0-15,-1-3-4 0,-3-8-1 16,0-5 0-16,0-8 0 0,-6-5-11 0,3-9-3 16,-3-1 0-16,-3-7 0 0,0-4-7 0,-5-6-2 0,-1-8 0 15,-3 1 0-15,0-4 16 0,-6 1 4 16,1-6 0-16,-4-2 0 0,0 2-32 0,1 1 8 16,-4 2-8-16,3 2 0 0,3 1 16 0,1 2 0 0,-1 3 0 0,0 5 0 15,0-2-16-15,4 7 0 0,-4 1 0 0,3 2 0 16,0 3-8-16,1 5 8 0,2 2-12 0,0 6 12 31,0 6-35-31,6 2 0 0,1 5 0 0,2 6 0 0,0-1 7 0,3 9 2 16,3 2 0-16,0 2 0 0,6 4-34 0,0 5-6 0,0 2-2 15</inkml:trace>
  <inkml:trace contextRef="#ctx0" brushRef="#br0" timeOffset="350886.9562">17686 11830 403 0,'-12'2'36'0,"3"-2"-36"15,9 0 0-15,-6 0 0 0,-12 0 116 0,9 0 17 16,3 3 3-16,0-3 1 0,-3 0-41 0,0 0-8 16,0-3-1-16,6 3-1 0,3 0-32 0,-6 3-6 15,0-1-2-15,1 1 0 0,5-3-16 0,0 0-3 16,-3 8-1-16,0 3 0 0,6-1-15 0,0 3-3 16,-3 3-8-16,0 0 12 0,5 0 9 0,1 3 2 15,0 2 0-15,3 0 0 0,-3 5-6 0,3 1-1 16,6 2 0-16,0 0 0 0,3-2-8 0,3-1-8 15,2-2 12-15,1 0-12 0,-3-9 38 0,0 1 1 16,3-2 0-16,0-6 0 0,-1-6-19 0,1-2-4 16,-3-2-1-16,3-6 0 0,0-3 12 0,-4-2 2 15,1-6 1-15,0-2 0 0,0-3 0 0,0 0 0 0,-3-5 0 16,0 3 0-16,-4-3-6 0,1-3 0 16,-3 3-1-16,-3 2 0 0,-3-2-10 0,-3 3-1 15,0-3-1-15,-6 2 0 0,-3 4 7 0,0-1 2 0,-3-3 0 0,0 6 0 16,-6 0-28-16,1 2-6 0,-4 4-1 0,-3-1 0 15,3 0 3-15,-3 8 1 0,0 0 0 0,0 5 0 16,-2 1-16 0,2 7-3-16,-6 0-1 0,6 6 0 0,0 2-157 15,-2 6-31-15,-31 26-6 0,27-8-2 0</inkml:trace>
  <inkml:trace contextRef="#ctx0" brushRef="#br0" timeOffset="358289.4081">18204 11684 1209 0,'0'0'108'0,"8"-5"-87"16,1-1-21-16,6-2 0 0,0 1 132 0,3-4 21 0,0 0 5 16,0-2 1-16,3 0-57 0,-4-3-11 0,7 3-3 0,-3-3 0 15,0 0-29-15,3-2-7 0,5-1 0 0,1-2-1 16,0 0-27-16,3-3-6 0,0 0-1 0,5-5 0 15,1-3-5-15,6 0-2 0,-1 1 0 0,4-4 0 16,5 1 6-16,1 0 0 0,0-1 1 0,2-2 0 16,-2 3 9-16,2-6 2 0,1 0 0 0,-1 1 0 15,13-4-2-15,-7 1 0 0,4-3 0 0,-1 0 0 16,-2 5-2-16,-1-2-1 0,4 2 0 0,-1 1 0 16,1-1-23-16,-4 0 9 0,1 1-9 15,-4-1 0-15,-2 0 11 0,-1 0-11 0,1 1 10 0,0 2-10 16,-4 2 12-16,-2 1-3 0,-1-3-1 0,-2 5 0 15,-3 0 0-15,-4 3 0 0,-2-2 0 0,0 4 0 16,-4 1-8-16,-2 2 0 0,-3 0 0 0,0 0 0 16,-1 6 0-16,-2-1-11 0,-9 1 3 0,3 2 0 15,-3 0-33-15,-3 0-7 0,0 3 0 16,-7 2-1-16,4-2-88 0,-3 5-18 0,-3 0-3 0,0-2-838 16</inkml:trace>
  <inkml:trace contextRef="#ctx0" brushRef="#br0" timeOffset="358755.9102">21124 9477 1152 0,'0'0'102'0,"0"0"-82"0,0 0-20 0,-6 0 0 16,3-2 128-16,3 2 22 0,-6-6 4 0,0 4 1 16,0-1-67-16,0-2-14 0,0 2-2 0,0 1-1 15,0-1-43-15,0 3-9 0,3 3-2 0,-3-3 0 16,-3 2-17-16,6 4 0 0,-3 1 0 0,3 4-9 16,0 5 9-16,3 0 0 0,0 2 0 0,3 1 0 15,3 2 12-15,0-2 8 0,0-4 2 0,6 1 0 16,0-3 17-16,3 1 3 0,-3-1 1 0,6-5 0 15,2-3-1-15,-2 0 0 0,6-7 0 0,-3-1 0 16,3-2 8-16,-3-3 2 0,2 0 0 0,4-5 0 0,0 0-12 16,-3-3-1-16,3-3-1 0,-4 1 0 15,-2-6-27-15,0 3-11 0,-6-1 8 0,0 1-8 16,-3 0 11-16,-3 0-3 0,-3 2-8 0,-3 4 12 0,2-4-12 16,-5 1 0-16,-5 2 0 0,2 0 0 0,-6 0 0 15,0 3 0-15,-3-1 0 0,0 4 0 0,-6-1 0 16,0 1 0-16,-3 2 0 0,1 0 0 0,-1 5-13 0,0 1 4 15,0 2 1-15,0 0 0 16,-3 2-16-16,1 6-2 0,2 5-1 0,3-2 0 16,0 0-106-16,0 2-22 0,6 5-4 0,-3 3-845 0</inkml:trace>
  <inkml:trace contextRef="#ctx0" brushRef="#br0" timeOffset="438431.6736">21558 9562 1573 0,'0'0'69'0,"0"0"15"0,0 0-67 0,0 0-17 0,0 0 0 16,0 0 0-16,0 0 64 0,0 0 10 0,0 0 2 0,0 0 0 15,0 0-16-15,0 0-2 0,0 0-1 0,0 0 0 16,0 0-17-16,6 0-3 0,0 0-1 0,-6 0 0 16,6 3-22-16,3-1-5 0,-3 1-1 0,0 0 0 15,-6-3-8-15,9 5 10 0,0 3-10 0,3-3 10 16,-1 3-1-16,4 0 0 0,-3 3 0 0,9-1 0 16,6 6-1-16,0-3 0 0,2 3 0 0,1 3 0 15,9-1 10-15,-3 6 2 0,5 2 0 0,4 9 0 16,0 2-10-16,8 8-2 0,7 3 0 0,-1 2 0 15,7 5-8-15,-4 4 0 0,4 1 0 16,2 1 0 0,1 3-30-16,2-3 2 0,-8-3 0 0,-4-3 0 15,1-2-12-15,-7-2-1 0,1-6-1 0,-4-3 0 0,1 0 33 0,-6 1 9 0,-4-6 0 0,1 2 0 16,0-4 0-16,-7-4 0 0,-2-1 0 0,0-4 0 16,-6-2-20-16,-4-6-4 0,-5 1 0 0,0-6-592 15,-6-5-118-15</inkml:trace>
  <inkml:trace contextRef="#ctx0" brushRef="#br0" timeOffset="439363.9188">23314 11113 1324 0,'0'0'118'0,"0"0"-94"0,0 0-24 0,-3-3 0 16,-3 3 88-16,3-3 14 0,3 3 2 0,-6 0 1 16,-2 0-58-16,2 0-12 0,0 3-3 0,0 0 0 15,-3-1-9-15,3 3-3 0,-3 1 0 0,0-1 0 16,3 6-20-16,0-1-15 0,0 3 3 0,0 6 0 16,6-1-20-16,0 4-4 0,0-1-1 0,3 3 0 0,6 2 9 0,0 1 3 15,0-1 0-15,3 0 0 0,0-2 25 0,0-3 0 16,2 1 0-16,1-7 0 0,0-1 19 15,3-4 5-15,0-2 2 0,3-2 0 0,0-4 40 16,2-4 8-16,1-1 2 0,3-2 0 0,0-3-8 0,0-3-2 16,2 0 0-16,1-4 0 0,-6 1-17 15,3-4-3-15,-3-1-1 0,-4 1 0 0,-2-3-15 0,-3-1-3 16,-6 4-1-16,0-3 0 0,0 5-14 0,-6 0-4 16,0 0 0-16,-6 0 0 0,-3 0-8 0,-3 1 0 15,-3-1 0-15,-3 2 0 0,-6 4 0 0,1-1-11 16,-10 1 3-16,0 2 0 15,0 0-41-15,0 0-8 0,4 3-2 0,-4 5 0 16,0 2-85-16,0 1-16 0,4 5-4 0,-1 0-412 16,0 2-81-16</inkml:trace>
  <inkml:trace contextRef="#ctx0" brushRef="#br0" timeOffset="439870.1321">23359 11507 1450 0,'0'0'64'0,"0"0"14"0,0 0-62 0,0 0-16 16,0 0 0-16,0 0 0 0,0 0 86 0,0 0 14 15,0 0 4-15,0 0 0 0,0 0-29 0,0 0-6 16,0 0-1-16,0 0 0 0,0 0-29 0,0 0-7 0,0 0 0 0,-3 8-1 15,3 0-11-15,-6 2-1 16,0 1-1-16,0 2 0 0,3 3-18 0,-3 5 0 0,0 0 0 0,0 3 0 16,-3 5 0-16,3 3-16 0,-3 5 2 0,-2 3 0 15,2-1 24-15,-3 4 5 0,-3 2 1 16,0 5 0-16,0 0-16 0,0 6 0 16,0 2 0-16,3 3 0 0,-2 0 12 0,-1-1 0 0,-3 1 0 15,3 3 0-15,0 2 16 0,0-5 4 0,3-3 0 16,-3-2 0-16,3-3-32 0,1-3 0 0,2-3 0 15,-3-4 0-15,3-6-15 0,0 0-2 0,-3-8-1 16,3 0 0 0,0-5-32-16,3-6-6 0,0-2-2 0,-3-3-926 0</inkml:trace>
  <inkml:trace contextRef="#ctx0" brushRef="#br0" timeOffset="440786.9121">22398 12922 1609 0,'0'0'71'0,"0"6"15"16,-3 1-69-16,3 1-17 0,0-8 0 0,-3 6 0 16,3-6 52-16,0 0 6 0,3 8 2 0,0-3 0 15,2 3-24-15,4 0-5 0,-3-3-1 0,3 0 0 0,6 1 3 0,-3-1 1 16,6-2 0-16,3 2 0 0,3-2-14 0,2 2-2 16,4 0-1-16,6-2 0 0,0-1-5 0,2 4 0 15,4-4-1-15,0 1 0 0,-1 2-11 0,1 1 0 16,0-1 0-16,-1 0 0 0,7 0-12 0,-3 3 12 15,-1 0-10-15,1-2 10 0,-3 2 0 0,-4-3 0 16,4 3 0-16,-6-3 0 0,-7 3-14 0,1 3 3 0,0-3 1 16,-3 0 0-16,2-1 10 0,-5 1 0 0,0 0-9 0,-3 0 9 15,0 0-18-15,0 0 1 0,-1-3 0 16,-2 1 0-16,0-1 37 0,-3 3 8 16,0-5 2-16,0 2 0 0,-6 0-11 0,3-2-3 0,-3 2 0 15,-3-2 0-15,-1-1-4 0,-5-2-2 0,9 6 0 16,-9-6 0-16,0 0-2 0,0 0 0 0,0 0 0 15,0 0 0-15,0 0-16 0,0 0-4 0,0 0-1 16,0 0 0-16,0 0 13 0,0 0-11 0,0 0 11 0,0 0-10 16,0 0 10-16,0 0 0 0,-3 0 0 0,3 0 0 15,-3 5 0-15,-2-2 0 0,-1 2 0 0,0-2 0 16,0-1 15-16,3 6 5 0,-3-3 0 0,0 1 1 16,0 2 13-16,-3 0 2 0,3 0 1 0,0 2 0 15,0 1-4-15,0 5-1 0,0 2 0 0,0 3 0 0,0 8-7 16,-3 3-1-16,6 5-1 0,-3 6 0 0,0-1-23 15,0 3 0-15,-2-3 0 0,-1 3 0 0,3 0 12 16,-3 0-1-16,0-3-1 0,3 1 0 0,0-6-10 16,0 0-16-16,0-5 4 0,3-6 1 15,-3-5-22-15,0-2-5 16,3-6-1-16,-3-2 0 0,-3-6-145 16,0-5-28-16</inkml:trace>
  <inkml:trace contextRef="#ctx0" brushRef="#br0" timeOffset="441168.4628">22344 13057 1497 0,'0'0'133'0,"0"0"-106"0,0 0-27 0,0 0 0 16,0 0 149-16,0 0 25 0,9 0 5 0,0 0 1 15,-9 0-70-15,0 0-14 0,9-2-2 0,-9 2-1 16,9 2-57-16,-9-2-11 0,0 0-2 0,0 0-1 15,0 0-8-15,0 0-2 0,0 0 0 0,0 11 0 16,-3 5 32-16,0 5 7 0,0 3 1 0,-6 5 0 16,-6 2-24-16,0 7-4 0,-3 1 0 0,0 6-1 15,-3 3-3-15,-2 5-1 0,-4 5 0 0,0-2 0 16,0-1-39-16,1 3-8 0,-1-5-2 16,-3 3-823-16,0-1-165 0</inkml:trace>
  <inkml:trace contextRef="#ctx0" brushRef="#br0" timeOffset="445559.3248">23686 13287 604 0,'0'0'27'0,"0"0"5"0,0 0-32 0,0 0 0 0,0 0 0 0,0 0 0 16,0 0 0-16,0 0 0 0,0 0-15 0,0 0 5 16,0 0-29-16,0 0-5 0,0 0-2 0,0 0 0 0,0 0 46 0,0 0 0 15,0 0 12-15,0 0-2 0,0 0 62 0,0 0 13 16,0 0 3-16,0 0 0 0,0 0 20 0,0 0 5 15,0 0 1-15,0 0 0 0,0 0-46 0,0 0-8 16,0 0-3-16,0 0 0 0,0 0-36 0,0 0-7 16,0 0-2-16,0 0 0 0,0 0-12 0,0 0 0 15,0 0 0-15,0 0 0 0,0 0 0 0,0 0 0 16,0 0 0-16,0 0 0 0,0 0 11 0,0 0-1 16,0 0 0-16,6 3 0 0,-6-3 16 0,0 0 3 15,0 0 1-15,0 0 0 0,0 0-30 0,0 0 0 16,0 0 0-16,0 0 0 0,0 0 0 0,0 0 8 15,0 0-8-15,0 0 0 0,0 0 0 0,0 0 0 0,0 0 0 0,3 5 0 16,-3-5 12-16,0 0-3 0,0 0-1 0,0 0 0 16,3 6 0-16,-3-6 0 0,0 0 0 0,0 0 0 15,0 0 0-15,0 0 0 0,0 0 0 0,0 0 0 16,0 0-8-16,0 0 0 0,0 0 9 0,0 0-9 31,0 8-20-31,0-8-8 0,0 0-1 0,0 5-1 0</inkml:trace>
  <inkml:trace contextRef="#ctx0" brushRef="#br0" timeOffset="466285.2176">21862 15229 1681 0,'0'0'74'0,"0"0"16"0,0 0-72 0,0 0-18 0,-6 0 0 0,6 0 0 16,0 0 87-16,0 0 13 0,0 0 4 0,0 0 0 15,-6-2-45-15,3 2-9 0,3 0-2 0,0 0 0 16,-3-3-31-16,3 3-6 0,-6 0-2 0,3 0 0 15,-3 3-9-15,0 2 12 0,0 0-12 0,-3 3 12 16,0 6-12-16,3 1 10 0,-3 1-10 0,3 8 10 16,-3 0-10-16,4 5 0 0,5 0 0 0,-3 3 0 15,0 0 8-15,3-1 0 0,0 4 0 0,0-3 0 16,6-1 3-16,-1 1 0 0,1-6 0 0,6 1 0 16,-3-3-11-16,3-3 0 0,0-3 0 0,0-2 0 15,3-2 0-15,0-1 0 0,0-5 0 0,-1-3 0 31,1-2-39-31,0-3-13 0,3-3-2 0,-3-2-1 0,0-9-61 0,0 1-12 0,0-3-2 0,0 0-1 16,-4-2-2-16,1-1-1 0,0 1 0 16,-3 2 0-16,0-2 56 0,0-1 11 0,-3 3 3 0,0-2 0 15,-3 2 17-15,3 3 4 0,-6-3 1 0,3 0 0 0,-3 0 42 16,0 3 9-16,0 2 2 0,0-2 0 0,0 2 48 0,0 1 9 16,-3 2 3-16,3 0 0 0,0 0 5 0,-3 5 2 15,3 3 0-15,0 0 0 0,0 0-2 0,0 0-1 0,0 0 0 0,0 0 0 16,-3 8-27-16,3 0-6 15,-3 3-1-15,3 2 0 0,0 5-13 0,0 1-2 0,0 2-1 16,0 6 0-16,0-1 3 0,0 0 1 0,-3 6 0 0,0 5 0 16,3 3-11-16,0 0-2 0,-3-1-1 15,3 1 0-15,3 0-30 0,-3-1-5 0,0-2-2 16,0-2-582-16,0-1-116 16</inkml:trace>
  <inkml:trace contextRef="#ctx0" brushRef="#br0" timeOffset="467524.2435">22615 15179 1324 0,'-3'5'118'0,"0"6"-94"15,0 0-24-15,-3 2 0 0,3 0 140 0,0 6 23 16,-3 2 5-16,3 3 0 0,0-1-114 0,0 4-23 16,3 2-5-16,0 0-1 0,0 0-34 0,0 3-7 15,0 2-2-15,0-2 0 16,3 5-18-16,0-3-3 0,-3 4-1 0,3-4 0 15,0 3 9-15,0-3 2 0,0 1 0 0,0-3 0 0,0-6 17 0,0-2 3 16,0-3 1-16,3 0 0 0,-3-5 31 0,0-3 6 16,0-5 2-16,3-3 0 0,0-2-31 0,-6-3-12 0,0 0 1 0,6-3 0 15,3-2 11-15,-4 0 16 0,-2-8-4 0,3-1-1 16,-3 1-11-16,0-3 0 0,0 3 0 0,-3-3 0 16,0 3 0-16,-3 0 0 0,0 0 0 0,-3-1 0 15,0 4 8-15,1-1-8 0,-1 3 12 0,-3 0-4 16,3 0 25-16,-3 3 5 0,-3 0 1 0,3-1 0 15,0 4-6-15,0-1-1 0,-3 0 0 0,0 3 0 16,3 0-8-16,-3 0-1 0,3 3-1 0,1 0 0 16,-4-1-9-16,3 4-1 0,0-1-1 0,0 6 0 15,3-1-11-15,-3 1 0 0,6 2 0 0,-3 0 8 16,3 0-8-16,0 1 0 0,0 2 0 0,3-3 0 16,0 0 0-16,3 0-9 0,0 0 9 0,0 1 0 15,3-4 0-15,3 1 0 0,-3 2 0 0,6-5 0 16,0 3 0-16,3-3 0 0,-1-3 0 0,1-3 0 15,3 4-13-15,3-6 4 0,0 0 1 0,0-3 0 16,0-2 8-16,-1 2-10 0,4-2 10 0,-3 0-10 0,-3-3 10 0,0 0 0 16,0-3 0-16,-4 6 0 0,-2-6 0 0,-3 3 11 15,3 3-3-15,-3-3 0 0,-3 0 11 0,0 3 1 16,-3 0 1-16,0-1 0 0,-3 6-1 0,0-8-1 16,0 0 0-16,-3 3 0 0,0 0-5 0,0 0-1 15,0-3 0-15,-3 2 0 0,0 1-13 0,0 2 0 16,-3 1-9-16,3-1 9 0,0 3-8 0,6 0 8 0,0 0 0 15,-6 3-9-15,3 2-5 0,3-5-1 0,0 8 0 16,0 3 0-16,0-4-3 0,6 4-1 0,3 0 0 16,-3-3 0-16,3 0 19 0,-3-1-12 15,3 1 12-15,0-2-10 0,3-4 10 0,-3 4 9 0,0-6-1 16,0 0-8-16,-3 0 17 0,3-3-3 0,-3-2-1 16,0 2 0-16,2 0 1 0,-5-2 0 0,3-3 0 15,-3 0 0-15,0 0-3 0,0 0-1 16,-3 0 0-16,0 0 0 0,-3-2-10 0,3 2 0 0,0-3 9 0,-3 1-9 15,0-1 0-15,-3 1 0 0,3-1-12 0,-2-2 4 16,-1 2 0-16,0 1 0 0,-3 2 0 0,3-3 0 16,0 6-8-16,-3-3 0 0,3 3-1 0,0 2 0 15,3 0 5-15,3 3 2 0,0 0 0 0,0 0 0 16,0 0 20-16,0 0 4 0,0 0 1 0,6 3 0 16,6 2-29-16,3-2-6 0,-3 2 0 0,5-2-1 0,-2-1 21 15,3-4 0-15,0 2 0 0,3-5 0 0,-3-1 0 0,6-2 16 16,-4-5-2-16,1 0-1 0,0 0 5 15,0-6 1-15,3-2 0 0,0 0 0 0,-1-3 1 16,-2 0 0-16,-3 0 0 0,0 1 0 16,-3-7-20-16,-3 4 0 0,0-3 0 0,-6 2 0 0,3 1 30 0,-4-1 2 15,-2 1 1-15,-3 5 0 0,0 0-33 0,0 0 0 16,-3 5 0-16,-2 0 0 0,2 0 0 0,-3 5 0 16,0 1 0-16,0 2 0 0,-3 3 13 0,3-1-4 15,-3 1-1-15,0 2 0 0,0 3-8 0,0 6-14 16,6-1 3-16,0 5 1 15,0 4-18-15,0 7-4 0,3 3-1 0,6 10 0 16,0 3-27-16,3 3-6 0,0 5-1 0,0 0 0 16,3 2-14-16,0 1-3 0,0 5-1 0,-1 0 0 15,1 0 41-15,-3 0 9 0,0-6 2 0,-3-2 0 0,3 3 73 0,-6-8 16 16,0-3 2-16,0-6 1 0,-6-2 39 0,0-5 8 0,0 0 2 0,-6-5 0 16,3-4-38-16,-6-4-7 0,3 0-2 0,-5-6 0 15,-1 0-32-15,0-2-6 0,-6-3-2 0,3-3 0 16,3-2 11-16,0 0 3 0,0-3 0 0,6 2 0 15,1-2-22-15,5 1-4 0,0-4-1 0,6 0 0 16,0-2-8-16,5 3 0 0,1-4 9 0,6 1-9 16,6 0 0-16,0-3 0 0,3 0 0 0,-3-2 0 31,2-1-31-31,-2-2-10 0,0-3-3 0,0-2-1137 0</inkml:trace>
  <inkml:trace contextRef="#ctx0" brushRef="#br0" timeOffset="474537.0932">23499 13885 0 0,'0'0'0'16,"0"0"0"-16,0 0 0 0,0 0 0 16,0 0 465-16,3 3-93 0,6 2 74 0,-3-2 15 15,3 0-293-15,-3 2-58 0,0 0-12 0,2 0-2 16,1 1-63-16,3-1-12 0,-3 3-2 0,3 3-1 15,0-1-10-15,0 1-8 0,0 2 9 0,0 3-9 16,3 0 0-16,3 2 0 0,-4 1 0 0,1-1 0 16,-3 3 0-16,0 1-18 0,0-1 2 0,0-3 1 15,-3 1-14-15,3-1-3 0,-3-2-1 0,-3 0 0 16,-3 0-46-16,3-3-9 0,-6-2-1 0,3-3-1 0</inkml:trace>
  <inkml:trace contextRef="#ctx0" brushRef="#br0" timeOffset="474840.8782">23538 13777 921 0,'0'0'82'0,"0"0"-66"0,0 0-16 0,0 0 0 16,0 0 172-16,0 0 32 0,0 0 5 0,0 0 2 15,5 0-123-15,4 0-24 0,0 0-4 0,-3 0-2 16,-6 0-18-16,12 0-3 16,0 3-1-16,0-1 0 0,-3 3-36 0,3 1 0 0,3 2-12 0,0 0 4 15,-6 2 8-15,5 3 0 0,1 1 0 0,0-1 0 16,-3 3 0-16,3 0 12 0,-3 0-4 0,3 2 0 31,-6-2-34-31,0 0-6 0,0 0-2 0,-1 0 0 0,1-1-24 16,-3-1-5-16,0-4-1 0,-3 1 0 0,3-1-121 0,-3-2-25 15,-3-8-5-15,-3 16-1 0</inkml:trace>
  <inkml:trace contextRef="#ctx0" brushRef="#br0" timeOffset="475125.099">23549 13555 1267 0,'0'0'112'0,"0"0"-89"16,0 0-23-16,0 0 0 0,0 0 116 0,6 0 18 15,-6 0 4-15,6 0 1 0,3 0-73 0,-3 0-14 16,0 0-4-16,0 2 0 0,6-2-26 0,-3 3-6 16,0 0 0-16,3 2-1 0,0 0-7 0,3 8 0 0,-1-2-8 0,1 5 12 15,0 0-24-15,-3 0-6 0,3 2-1 0,0-2 0 16,-3 2 19-16,0 1-8 0,-3-3 8 0,3 2 0 15,-1-4-25-15,-5 2 1 0,3-1 1 0,-3-1 0 32,-3-1-123-32,3 0-25 0,-3-2-5 0,-3-1 0 0</inkml:trace>
  <inkml:trace contextRef="#ctx0" brushRef="#br0" timeOffset="475379.0621">23615 13311 1094 0,'0'0'97'0,"0"0"-77"16,6-2-20-16,-3 2 0 0,0 0 130 0,3 2 22 16,6 1 5-16,-3-1 1 0,0 4-65 0,-1-1-13 15,4 0-2-15,3 6-1 0,-3-3-33 0,3 5-6 16,0 0-2-16,0 3 0 0,3 3-36 0,-3-1 0 15,-1 3 0-15,1 3 0 0,0 0 0 0,0 0-15 16,-3 0 4-16,0-3 1 16,0-3-82-16,-3 4-16 0,-3-4-3 0,0 1-1 0</inkml:trace>
  <inkml:trace contextRef="#ctx0" brushRef="#br0" timeOffset="478530.6486">21231 16275 2023 0,'0'0'89'0,"0"0"19"0,0 0-86 0,6-6-22 15,0-2 0-15,3-5 0 0,5-5 75 0,7-6 10 16,0 0 3-16,3-8 0 0,9 0-32 0,2-7-5 16,4-6-2-16,0-11 0 0,2-7-36 0,4-3-13 15,3-6 9-15,5 1-9 16,1-3-8-16,-1 0-8 0,1-6 0 0,-3 3-1 0,-1 6-7 0,1 2 0 15,-1 6-1-15,1 2 0 0,0 5 6 0,-7 9 2 16,-2-1 0-16,-3 11 0 0,-4 3 17 0,-2 4-8 16,-6 9 8-16,-3 5 0 0,-6 6-13 0,-4-1 4 15,-2 9 1-15,-3-1 0 16,0 0-25-16,-3 9-5 0,-6-6-1 0</inkml:trace>
  <inkml:trace contextRef="#ctx0" brushRef="#br0" timeOffset="482464.4999">21638 16986 403 0,'0'0'36'0,"0"0"-36"15,0 0 0-15,0 0 0 16,0 0 328-16,0 0 58 0,0 6 12 0,0-6 2 0,0 0-299 0,0 0-60 15,0 0-12-15,6 0-2 0,3-3-5 0,-3 0-1 16,3-2 0-16,0 2 0 0,0-2-5 0,3 2 0 16,3-5-1-16,-3 1 0 0,6 1 10 0,0 1 3 15,-4-3 0-15,7 0 0 0,0-3-7 0,-3 4-1 16,0-4 0-16,0 0 0 0,0-5-12 0,-4 3-8 16,1 0 8-16,-3-3-8 0,0 3 0 0,0-3 0 0,0 0 0 15,0 0 0-15,-3 0-21 0,0 3 1 16,-3 0 0-16,3 2 0 0,-3 1 20 0,-1 2 0 15,1 0 0-15,-3 3 0 0,0-1 19 0,-3 6 1 16,0 0 1-16,0 0 0 0,0 0-13 0,0 0-8 0,0 0 8 16,6 6-8-16,-3 4 18 0,0 1-1 0,-3-1 0 15,0 4 0-15,3 1-7 0,-3 4-2 0,0 0 0 16,0 2 0-16,0 0-8 0,0 5 12 16,0 3-12-16,-3 1 12 0,3-1 13 0,0 5 3 0,-3 0 1 0,0 1 0 31,0-1-45-31,3 1-8 0,-3-1-3 0,3-5 0 15,-3-2-93-15,3-4-18 0</inkml:trace>
  <inkml:trace contextRef="#ctx0" brushRef="#br0" timeOffset="483814.5986">22901 16764 1267 0,'0'0'112'0,"0"0"-89"0,0 0-23 0,0 0 0 16,0 0 98-16,0 0 15 0,-6-3 3 0,0 1 1 15,6 2-28-15,-6-3-5 0,0 0-2 0,0 3 0 16,0 0-21-16,0 0-4 0,-3 3-1 0,0 0 0 15,3 2-14-15,-3-2-3 0,0 2-1 0,-3 3 0 16,3-3-20-16,0 6-4 0,-2 2-1 0,-1 3 0 16,0-3-5-16,0 3 0 0,3 5-8 0,0-2 12 15,6 4-12-15,0 4-13 0,0-1 2 0,0 6 1 16,6 3-5-16,0-1-1 0,-3-2 0 0,6-1 0 16,0 1 16-16,3-3 0 0,-6-5-10 0,6-3 10 15,0 0 0-15,0-2 0 0,-3-6 8 0,2-2-8 16,1-6 15-16,-3 0-3 0,0-2 0 0,-6-3 0 0,0 0-12 0,6 0 0 15,0-5 0-15,-3-1 0 0,-3 1-8 0,3-3-5 16,-3 0-1-16,0-2 0 0,-3-1 14 0,0 0-12 16,-3 1 12-16,0 2-12 0,0-3 12 0,0 1 0 15,-3 2 0-15,4 0-9 0,-1 3 9 0,-3-1 8 16,-3 1-8-16,0-3 11 0,0 5-11 0,0 1 0 16,-3-1 0-16,3 1 8 0,-3 4-8 0,0 1 0 15,4 2-12-15,-4-2 12 0,0 2-16 0,0 0 4 16,3 3 0-16,3 0 1 0,-3 3-9 0,3-1-3 15,-3 1 0-15,6 2 0 0,0-2 11 16,0 2 3-16,6 3 0 0,0 0 0 0,3 0 9 0,0-3 0 16,0 3 0-16,6 0 8 0,0-1 0 0,3-1 0 0,3-1 0 15,3-2 0-15,0-1-8 0,3-2 0 16,-1-3 0-16,7-5 8 0,-3 0-8 0,3-5 0 16,0 0 0-16,-4-3 0 0,1-3 0 0,-3 1 0 15,0-4 8-15,0 1-8 0,-3-5 8 0,-1 2-8 0,-2 0 10 0,0 0-10 16,-3 0 0-16,0-2 0 0,-3 4 0 0,0-1 0 15,0 4 0-15,-3-2 8 0,0 2-8 0,-3 1 9 16,-3 2 9-16,3 0 2 0,-3 8 0 0,0 0 0 16,0 0-6-16,0 0-1 0,0 0 0 0,0 0 0 15,0 0-5-15,-6 2 0 0,6-2-8 0,-3 3 12 16,-3 5-12-16,3 0-18 0,3 0 4 0,-3 2 1 0,3-2-5 16,3 0-1-16,-3 0 0 0,6 3 0 0,-3-3 9 0,3-3 2 15,3 3 0-15,0-3 0 0,0 1 8 0,-4-4 0 16,4 1 0-16,0-3 0 0,0-3 0 15,0 3 0-15,0-5 10 0,0 2-10 0,0-2 11 16,-3 0-11-16,3-3 12 0,-3 2-12 0,0-2 13 16,0 3-4-16,-3 0-1 0,3-3 0 0,-3 0 5 15,-3 0 1-15,0 3 0 0,0-3 0 0,0 0-2 16,0 0-1-16,-3 0 0 0,0 0 0 0,0 3-11 0,0-6 8 16,-3 3-8-16,0 0 8 0,-3-5-8 0,0 5 0 15,0 3-12-15,3-3 12 0,0 3-16 0,0-1 4 16,3 4 0-16,3 2 1 0,0 0 11 0,0 0-8 15,0 0 8-15,0 0-8 0,0 0 8 0,0 0 0 16,3 5 0-16,6 0-8 0,3 3 0 0,3-2 0 0,-3-4 0 16,0-2 0-16,6-2 8 0,-1-4 0 0,1-2 0 0,0 0 8 15,0-2-8-15,0-1 9 0,0-2-9 0,0-3 10 16,-1-2 3-16,-2-1 1 0,0 1 0 16,-3 2 0-16,0-3-2 0,-3-2 0 0,3 5 0 0,-3-2 0 15,-3-1-2-15,0 3-1 0,0-2 0 0,-3 2 0 16,0 0 3-16,-3 3 1 0,0-3 0 0,-3 0 0 15,3 5 8-15,-3 1 2 0,0-1 0 0,-3 3 0 16,0 0-8-16,0 3-2 0,3-3 0 0,-3 3 0 16,0 2 15-16,0 3 4 0,0 3 0 0,3 2 0 15,-6 3-59 1,6 5-11-16,0 0-2 0,0 9-1 16,6-1-23-16,0 5-5 0,6 6-1 0,0 5 0 0,3 3-30 0,-3 2-5 0,0 8-2 15,3-2 0-15,0 0 19 0,-1-3 4 0,-2-3 1 16,0 0 0-16,3-2 70 0,-6 0 13 0,-3-6 0 0,0 0 0 0,3-2 103 0,-6-3 13 15,0 0 4-15,-3-5 0 0,0-3-6 0,-3-2-1 16,0-3 0-16,0-3 0 0,-6-5-65 0,3 0-14 16,1-3-2-16,-1-2-1 0,-3-6 1 0,3 3 1 15,0-5 0-15,0-3 0 0,3 3-33 0,0-6 0 16,3 0 0-16,9-2 0 0,-3-5 0 0,6-1 0 16,3-2 0-16,6-5 0 15,2 2-86-15,4-5-24 0,3-3-5 0</inkml:trace>
  <inkml:trace contextRef="#ctx0" brushRef="#br0" timeOffset="501893.8834">22576 11869 1328 0,'0'0'59'0,"0"0"12"0,0 0-57 0,0 0-14 0,0 0 0 0,0 0 0 16,0 0 30-16,0 0 3 0,0 0 1 0,0 0 0 15,0 0-34-15,6 6 0 0,-6-6 0 0,6 0-12 16,0 0 12-16,0 0 0 0,-6 0 0 0,9 0 10 15,0 0 32-15,-3-3 6 0,-6 3 2 0,6 0 0 16,3-3 12-16,0 1 2 0,-1-1 1 0,1 0 0 16,-3 1-15-16,0 2-3 0,3-3-1 0,3-2 0 15,-3 2-30-15,3-2-7 0,0-1-1 0,3 1 0 16,-3 0-8-16,3 2 0 0,2-2 0 16,1 0 0-16,3-1 0 0,0 1 0 0,3-3-14 15,0 0 5-15,-1 0 0 0,7 0 0 0,3-2 0 0,3-1 0 16,-1 1 9-16,7-6 11 0,0 0-3 0,2 3 0 15,-2-3 1-15,3 0 0 0,-1 0 0 0,1-3 0 0,0 4 8 16,-1-4 2-16,7 3 0 0,-4-2 0 16,1-1 9-16,0 1 1 0,-4-1 1 0,1 1 0 15,-3-1-13-15,-1 1-2 0,1-1-1 0,3-2 0 0,-7 5-14 16,4-3 0-16,-3 6 0 0,-1 0 0 0,-5 0 0 0,0 0 8 16,0 2-8-16,-4 0 9 0,-2 1 7 0,-3 4 2 15,0-1 0-15,0 1 0 0,-6 1-3 0,-1 2-1 16,-2 1 0-16,0-1 0 0,-6 0-14 0,0 3 9 15,0 3-9-15,-3-3 8 0,-6 0-8 0,0 0-12 16,0 0 2-16,0 0 1 0,0 0-3 0,0 0 0 16,0 0 0-16,0 0 0 15,0 0-28-15,0 0-5 0,0 0-2 0,-6 3-621 16,-3-1-125-16</inkml:trace>
  <inkml:trace contextRef="#ctx0" brushRef="#br0" timeOffset="502509.2359">22924 11832 1324 0,'0'0'59'0,"0"0"12"0,0 0-57 0,0 0-14 0,0 0 0 0,0 0 0 16,0 0 120-16,0 0 22 0,0 0 4 0,3 8 1 15,-3-8-83-15,0 8-16 0,0 0-3 0,0 3-1 16,-3-1-35-16,0 3-9 0,0 1 0 0,-3-1 0 15,3 3 0-15,-2 2 8 0,-1 3-8 0,0 1 8 16,0-1-8-16,-3 5-11 0,0-2 3 0,0 5 0 16,0 0-72-16,-3 0-13 0,3 0-3 0,-3-2-1 15</inkml:trace>
  <inkml:trace contextRef="#ctx0" brushRef="#br0" timeOffset="502737.6436">23198 11769 748 0,'0'0'67'0,"0"8"-54"0,0 0-13 0,3-1 0 16,0 4 337-16,-3 0 65 16,3-1 13-16,0 1 2 0,-3 2-325 0,0-2-64 0,0 2-14 0,0 3-2 15,-3 0-12-15,0 2 0 16,-3-2-12-16,3 5 12 0,-3 0-11 0,0 1 11 15,-3 1-8-15,3 4 8 16,0 2-44-16,1 0-4 0,-7 3-1 0,3-3-591 0,0 0-117 0</inkml:trace>
  <inkml:trace contextRef="#ctx0" brushRef="#br0" timeOffset="502962.0265">23365 11750 2012 0,'0'0'89'0,"3"3"19"0,3 2-87 16,0 0-21-16,0 1 0 0,0-1 0 0,-6-5 56 15,3 5 6-15,0 3 2 0,0 0 0 16,0 0-48-16,-3 0-8 0,-3 3-8 0,3 2 9 0,-3-3-9 0,-3 6-16 16,0 0 4-16,0 3 1 0,0 2 11 0,0-3-12 15,-3 4 12-15,3 1-12 16,-3-1-15-16,3 1-3 0,-3 1-1 0,-3 0-602 15,6 0-121-15</inkml:trace>
  <inkml:trace contextRef="#ctx0" brushRef="#br0" timeOffset="503174.0356">23600 11636 1036 0,'9'0'92'0,"-3"0"-73"0,0 6-19 0,0-4 0 15,0 4 272-15,0-1 52 0,0 3 9 0,0-3 3 16,-3 3-255-16,0 3-50 0,0-3-11 0,-3 2-1 16,-3 1-19-16,0 2-19 0,0 0 4 0,0 3 1 31,-3 0-17-31,3 2-3 0,-6 4-1 0,3-1 0 16,-3 0 4-16,3 0 1 0,-6 0 0 0,3 0-585 15,-3 3-117-15</inkml:trace>
  <inkml:trace contextRef="#ctx0" brushRef="#br0" timeOffset="503395.4601">23889 11486 1440 0,'6'8'64'0,"-6"-8"12"0,6 2-60 0,0 1-16 15,0 2 0-15,-3 0 0 0,3 1 191 0,-4 2 35 16,1 0 7-16,0-1 2 0,-6 1-188 0,3 3-38 15,-3 2-9-15,1 0 0 16,-1 1-21-16,-3 4-7 0,-3 1 0 0,3 5-1 16,-3 2-15-16,0 0-2 0,0 1-1 0,0 2 0 15,0-3-87-15,-3 6-18 0,0-5-3 0,0 2-1 0</inkml:trace>
  <inkml:trace contextRef="#ctx0" brushRef="#br0" timeOffset="503612.5971">24213 11409 2322 0,'6'5'51'0,"-3"3"10"0,0 0 3 0,-3 3 1 0,0-1-52 0,3-2-13 0,-3 3 0 0,0-1 0 15,-3 4 0-15,-3-1 9 0,3 3-9 0,-3-1 8 16,-3 1-25-16,0 0-6 0,3 3-1 0,-3-1 0 15,1 3-52-15,-1-2-12 0,-3 2-1 0,0 0-1 16,6-2-61-16,-3-1-12 0,-3-2-2 0</inkml:trace>
  <inkml:trace contextRef="#ctx0" brushRef="#br0" timeOffset="503765.0988">24359 11229 864 0,'15'-5'38'0,"-9"2"8"15,0 3-37-15,0 5-9 0,0 6 0 0,0 2 0 0,-3 6 234 0,0 2 45 16,-3 5 9-16,-3 9 1 0,0 2-185 0,-3 2-36 16,-3 1-8-16,0 2-2 15,-3 3-104-15,-3 6-21 0,0 4-4 0</inkml:trace>
  <inkml:trace contextRef="#ctx0" brushRef="#br0" timeOffset="509519.2331">19210 14481 846 0,'0'0'37'0,"0"0"8"0,0 0-36 0,0 0-9 0,0 0 0 16,0 0 0-16,0 0 60 0,0 0 9 15,0 0 3-15,0 0 0 0,0 0-32 0,0 0-7 16,0 0-1-16,0-6 0 0,3-2 24 0,-3 0 5 0,3-2 1 0,-3 2 0 15,0-3 6-15,0 1 2 0,0-1 0 0,0 1 0 16,0-6-5-16,0 3-1 0,0-6 0 0,0 3 0 16,0-2-12-16,0-4-4 0,0-1 0 0,0-4 0 15,0 1-19-15,0-6-4 0,0 0-1 0,0-7 0 16,0-6-7-16,0 0-1 0,0 0-1 16,3-3 0-16,-3 0-5 0,3-5-1 0,-3 1 0 0,0-4 0 15,0 0-1-15,0-4 0 0,0-4 0 16,0 1 0-16,0 2 1 0,0 0 0 0,0-5 0 15,0 0 0-15,0 2 6 0,-3-2 1 0,3 5 0 0,-3 0 0 16,3 0 0-16,0 3 1 0,0-3 0 0,0 3 0 16,-3 0-1-16,3 2-1 0,0 3 0 0,-3 6 0 15,3-4-3-15,0 6-1 0,-6 1 0 0,3-1 0 16,3 2 7-16,0-2 2 0,-3 0 0 0,6 3 0 16,-3 0-20-16,3 2 0 0,-3 0 0 0,3 1-9 15,0-1 1-15,0 0 0 0,0 0 0 0,-3 1 0 0,3-4 8 0,0 6 0 16,-3 0 0-16,0 8 0 0,2 0-19 0,-2 3 2 15,0 5 0-15,0 5 0 16,0 2-12-16,-2 4-3 0,2-1 0 0,-3 6 0 16,3 2-19-16,0 3-4 0,-6-2-1 0,6 2 0 15,-6 5-110-15,-3-2-22 0,-12 7-5 0,6 1-1 16</inkml:trace>
  <inkml:trace contextRef="#ctx0" brushRef="#br0" timeOffset="510060.7157">19204 11464 1324 0,'0'0'118'16,"-3"0"-94"-16,-3-2-24 0,0 2 0 0,0-3 64 0,3 3 8 15,-3-3 1-15,3 1 1 0,3 2-39 0,-6-3-8 16,3-2-2-16,-3 5 0 0,0-3-10 16,0 1-3-16,0-1 0 0,0 3 0 0,-3-3-12 0,0 6-16 15,0 0 3-15,-2-1 1 0,2 6 12 0,0 3 0 16,-3-1 0-16,3 4 0 0,-3 1 0 0,0 4-12 15,0 5 3-15,3 0 1 0,-3 5 8 0,3 5-8 16,0 3 8-16,6 5-8 0,0 3 8 16,3 3-8-16,0-3 8 0,3-3-8 15,3-2 8-15,3-3 8 0,3-2-8 0,3-9 11 0,0-5 41 0,6-2 9 16,3-6 2-16,-1-3 0 0,1-4-27 0,3-4-4 16,0-4-2-16,0-1 0 0,-1-5-20 0,1-5-10 15,3 2 10-15,-3-5-10 0,3-5 17 0,-4 0-2 16,1-3-1-16,-3-2 0 0,0-1 10 0,-3 1 1 0,-4-3 1 0,-2 2 0 15,-3-4 2-15,-3 2 1 0,-3-1 0 0,0 4 0 16,-6 0-10-16,0-1-3 0,-3 1 0 16,0 2 0-16,0 0 7 0,-3 0 1 0,-6 0 0 0,-3 3 0 15,-2 0-24-15,-1 3 0 0,-3-4 0 0,3 9 0 16,-3 0-9-16,3 0-7 0,0 2 0 16,-2 3-1-1,2 3-55-15,-3 2-10 0,0 3-2 0,0 3-868 0</inkml:trace>
  <inkml:trace contextRef="#ctx0" brushRef="#br0" timeOffset="511081.8587">19564 11628 172 0,'0'0'8'0,"0"0"1"0,0 0-9 0,0 0 0 16,0 0 0-16,0 0 0 15,0 0 159-15,0 0 29 0,0 0 7 0,0 0 1 0,0 0-145 0,0 0-29 16,0 0-6-16,0 0 0 0,0 0 16 0,0 0 3 16,0 0 1-16,0 0 0 0,0 0-10 0,0 0-2 15,0 0 0-15,0 0 0 0,0 0-3 0,0 0-1 16,0 0 0-16,6-5 0 0,0 3-12 0,3-4-8 0,-3 1 8 0,3 0-8 15,2-3 27-15,1 2 1 0,0-4 0 0,3-1 0 16,0-2-7-16,3 0-1 0,-3-3 0 0,3 0 0 16,2-2-8-16,-2-4-1 0,3 1-1 15,3-5 0-15,-3-1 6 0,6-2 0 0,-1 0 1 0,4-3 0 16,3 1 7-16,-3-1 0 0,2-3 1 16,1 4 0-16,0-1-3 0,0 0-1 0,2-2 0 15,-2 2 0-15,3-8 8 0,3 3 2 0,-1 0 0 0,1-2 0 16,0-1-18-16,2 0-3 0,-2 3-1 15,3 0 0-15,-4-3-9 0,-2 3 0 0,0 3 0 0,2-6 8 16,1 3-8-16,0-5 0 0,0 2 0 0,-1 1-11 16,-2-4 11-16,3 4 0 0,-1-6 0 0,-2 5 0 15,3-2 0-15,-4-1 0 0,4-2 0 0,-3-2 0 16,0-4 0-16,5 1 0 0,4 2 10 0,-3 3-10 16,-1 0 8-16,-2 3-8 0,6 0 0 0,-4 2 0 15,-2 0 17-15,0 3-2 0,-1-2-1 0,-2 4 0 0,0 1 3 16,3 2 1-16,-4 3 0 0,-2 3 0 0,6 2-1 0,-7 3 0 15,-5-1 0-15,0 4 0 0,0 2-6 0,0 0-2 16,-4 0 0-16,-2 0 0 0,-3-2-9 0,-3 5 8 16,3-3-8-16,-3 3 8 0,-3-3-8 0,0 2 10 15,-1 4-10-15,-2-1 10 0,0-2-10 16,-3 2 0-16,0 1 0 0,-3-1 0 0,0 6 0 0,0-3 0 16,-3 3-12-16,0 5 12 15,0-6-36-15,0 1 0 0,0 5 0 0,0 0 0 16,-6 0-134-16,-3 0-26 0,-3 0-6 0,12 0-1 15</inkml:trace>
  <inkml:trace contextRef="#ctx0" brushRef="#br0" timeOffset="511549.6061">22153 8938 806 0,'0'0'36'0,"0"0"7"0,6-6-35 0,-3 1-8 0,-3 5 0 0,6-5 0 15,-6-1 139-15,3 1 25 0,0 0 6 0,-3 5 1 16,0 0-106-16,0 0-21 0,0 0-4 0,0 0 0 0,0 0-40 0,0 0 0 16,0 0 0-16,0 0 0 0,-6 3-12 0,0 2 4 15,0 0 0-15,3 6 0 0,-3-1 16 0,1 6 3 16,2 0 1-16,0 3 0 0,0 2-12 0,3 0 0 15,0 3 0-15,0 2 0 0,3-5 0 0,0 0 0 16,5 1 0-16,-2-6 0 16,3-3 12-16,0 0 1 0,3-5 0 0,0-3 0 0,-3-5 40 0,6-2 8 15,-3 2 2-15,3-3 0 0,3-5 1 0,-1 0 1 16,1-8 0-16,0 0 0 0,0 3-29 0,0-3-5 16,0-5-2-16,-3 0 0 0,-1 2-21 0,1-4-8 15,-3 1 0-15,0-1 9 0,0 1-9 0,0 1 0 16,-3 3 0-16,-3-3 0 0,0 5 0 0,0 0-9 0,0-3 9 15,-3 3-10-15,0 3 10 0,-3 0 0 0,0 0 0 0,-3 2-8 16,0 3 8-16,0-2 0 0,-3 2 0 16,0 2 0-16,-3 1 0 0,-3 2 0 0,-3 1 0 15,3-1 0-15,-6 6 0 0,1-1 0 0,-4 4-12 16,3 2 4 0,0 2-38-16,0 1-7 0,-3 2-2 0,3 0-545 0,1 3-110 0</inkml:trace>
  <inkml:trace contextRef="#ctx0" brushRef="#br0" timeOffset="512027.7143">22597 9268 864 0,'0'0'38'0,"0"-8"8"0,3 3-37 0,3-3-9 15,-3 3 0-15,0-3 0 0,3 0 134 0,-3 0 25 16,3 0 5-16,-3 0 0 0,3 3-100 0,-3 0-21 16,3-1-4-16,0 4-1 0,-6 2-15 0,5-3-3 15,-5 3-1-15,9 0 0 0,0 3-7 0,-3-1 0 16,3 6-1-16,0 3 0 0,0-1 12 0,3 9 2 0,3-1 1 0,0 6 0 16,0 0-10-16,2 8-1 0,1 2-1 0,3 9 0 15,0 4 4-15,0 9 1 0,6 5 0 0,-4 5 0 16,7 5-7-16,3 6 0 0,-3 2-1 0,2 6 0 15,1-3-11-15,-3 5 0 0,-3 3 0 0,0 0 0 16,2-2 0-16,-5-4 0 0,-3 1 0 16,-3-3 0-16,-3-3-19 0,0-2 1 0,-3-6 0 0,-4-2 0 15,-2-5-98-15,0-1-19 16,0 48-4-16,-6-31-1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4:09:53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18135 14925 115 0,'0'0'10'0,"0"0"-10"15,0 0 0-15,0 0 0 0,0 0 236 0,9 0 44 16,-9 0 10-16,12 0 2 0,-3 0-190 0,0 0-38 16,0-5-7-16,0 2-1 0,0 1-32 0,-1-1-7 0,1 3-1 0,0-5 0 15,0 2-16-15,3 0 10 0,-3 1-10 0,0-1 8 16,0-2-8-16,3 5-11 0,0-3 3 0,-3 3 0 16,3 3 8-16,3-6 0 0,-1 0 0 0,1 3 0 15,0 0 0-15,3-2 0 0,3-3 0 0,0 2 0 16,2 0 0-16,1 1 0 0,6-1 0 15,0 0 0-15,0-2 0 0,-1 0 0 0,1 2 0 16,0-2 0-16,3 2 0 0,-4 0 11 0,-2 1-3 0,3-1 0 16,0 3 19-16,-3 0 3 0,5-2 1 0,1 2 0 15,0 0-8-15,-1 0-2 0,4 0 0 0,-3 0 0 16,0 0-1-16,2 0 0 0,1-3 0 0,-3 3 0 16,0 0 7-16,-1-3 1 0,4 3 0 0,0 0 0 15,0 0-19-15,-1 0-9 0,1 0 10 0,3 0-10 16,2-2 0-16,-2 2 0 0,0 0 0 0,-1 0 0 15,1 0 0-15,0-3 0 0,-1 3 0 0,1-3 0 16,6 1 0-16,-1-1 0 0,-2-2 9 0,0 2-9 16,2-2 9-16,1-3-9 0,-3 0 10 0,-1 3-10 15,1-3 8-15,0 2-8 0,2-2 0 0,1 3 9 16,0-3-9-16,-4 3 12 0,4 0-12 0,0-3 12 16,-4 0 2-16,1 2 1 0,0 1 0 0,-4 0 0 0,4-3-15 0,0 3 0 15,2-1 0-15,1 4 0 0,3-4 0 0,-1-1 0 16,-2 1 0-16,0 4 0 0,-1-4 0 0,4 4 0 15,0-1 0-15,-1-2 0 0,7 2 0 0,-4 0 0 16,1 1 0-16,0-1 0 0,-1 0-10 0,1 1 10 16,-1-1-8-16,-2 1 8 0,0 2 8 0,5-6 6 15,4 4 2-15,-1-1 0 0,-5 0-5 0,-1-2-1 0,-2 2 0 16,0-2 0-16,2 2 6 0,-2-2 0 16,3 0 1-16,-4 2 0 0,7 1-5 0,-4-1-2 0,-2 0 0 15,0 3 0-15,2-2 0 0,-2 2 0 0,-1 0 0 0,7 0 0 16,0 0-10-16,-1 2 0 0,-2-2 0 15,-4 0 8-15,1 0-8 0,-3-2 0 0,5 2 0 16,1-3 0-16,2 3 13 0,1-3-2 0,0 3-1 0,-1 0 0 16,-2-2-10-16,-1-1 0 0,4 3 9 15,0 0-9-15,2-3 20 0,1 1-1 0,-4 2 0 0,4 2 0 16,-4-2-19-16,-2 3 0 0,0 0 0 0,-1-1 0 16,1 4 9-16,-1-4 8 0,1 4 2 0,0-1 0 15,-1 0 5-15,-2 0 2 0,-4 1 0 0,1-1 0 16,0 0-16-16,-4 3-10 0,1-5 12 0,0 2-12 15,-1 0 20-15,-2-2-4 0,0 0 0 0,-3-1 0 16,-4-2-16-16,1 3 0 0,0-3 8 0,-6 0-8 0,-1-3 9 16,-2 3-1-16,-3-2-8 0,0 2 12 0,-3 0-12 15,-3 0 0-15,-3-3-12 0,-1 3 12 16,1-3-30-16,-6 1 1 0,-6 2 0 0,-3-5-693 16,-6-1-138-16</inkml:trace>
  <inkml:trace contextRef="#ctx0" brushRef="#br0" timeOffset="1291.0071">18314 14907 1335 0,'0'0'59'0,"0"0"13"0,-6 0-58 0,-3 2-14 0,0-2 0 0,0-2 0 0,-3 2 54 0,3 0 8 16,-3 2 2-16,0-2 0 0,-3-2-38 0,3 2-7 16,-5 0-2-16,-1 0 0 0,0 2-3 15,-3 1-1-15,3-3 0 0,-3 3 0 0,1-1 7 0,-1-2 2 16,0 3 0-16,0-3 0 0,0 3 7 0,0-3 2 16,1 0 0-16,2 0 0 0,-6 0-7 0,3 0 0 15,0 0-1-15,0-3 0 0,-8 3-11 0,5 0-1 16,0 0-1-16,0 3 0 0,0-3 0 0,-2 0 0 15,-1 0 0-15,3 0 0 0,3 2-10 16,-3-2 0-16,-2 3 0 0,-1-3 0 0,6 0 11 16,0-3 6-16,-6 3 2 0,3-2 0 0,1 2 11 15,2-3 2-15,-9-2 1 0,3 2 0 0,-3-2-2 0,4-1-1 16,5 1 0-16,-6 0 0 0,-6-1-7 0,4-1-2 16,2-1 0-16,0 0 0 0,-3 2-21 0,0-2 9 15,4 0-9-15,2 3 0 0,-6-3 0 0,0 3 0 16,4 0 0-16,-1 2 0 0,3-2 12 0,-3-1-12 0,-9 1 12 15,10 0-12-15,-1 2 0 0,0 1 0 0,-6-4 0 16,7 4 0-16,-1-4 0 0,0 1 0 0,-3 2 0 0,3-2 0 16,4 2 0-16,-4-2 0 0,0-3-10 0,0 3 10 15,-3 0 0-15,4-1 0 0,-1 1 0 0,0 0 0 16,0-1 0-16,0 1 0 0,-2 0 9 0,2-3-1 16,0 3 8-16,0-3 1 0,4 2 1 0,-4 1 0 15,3 0-18-15,0 0-16 0,0 2 4 0,1-5 0 16,-1 3 20-16,0-1 5 0,3 1 1 0,-6 2 0 15,0-2-14-15,1 3 0 0,8-4 0 0,-3 4 0 16,-3 2-12-16,3-3-1 0,0 0-1 0,1 3 0 16,-1-2 14-16,-3-1 0 0,3 3 0 0,0 0 0 15,3-3 0-15,1 1 0 0,-4-1 0 0,3 3 0 0,0-3 14 16,-3 1-1-16,0 2 0 0,1-3 0 16,-1-2-13-16,0 2 0 0,0 3 0 0,-3 0 0 15,3-2-16-15,1 2 1 0,-1 0 0 0,0 0 0 0,-3 0 15 16,3 0 0-16,0 5-10 0,1-3 10 0,-1 1 0 0,3 0-9 15,0 2 9-15,0 0 0 0,0-2 0 0,3 2 0 16,-2 1 0-16,2-4 0 0,0 4 0 0,0-4 0 16,0 3 0-16,0-2 0 0,0 0 16 0,0-3 1 15,0 2 0-15,1 1 0 0,2 0-17 0,-3-1 8 16,3-2-8-16,0 0 0 0,0 0 0 0,-3 0-14 16,3 0 1-16,0 3 0 0,3-3 13 0,-2 3 15 15,2-3-3-15,0 2-1 16,0 1-45-16,3 0-9 0,0-3-1 0,6 0-1 15,-6 2-92-15,6-2-19 0,0 0-3 0</inkml:trace>
  <inkml:trace contextRef="#ctx0" brushRef="#br0" timeOffset="1735.3523">15754 14661 518 0,'-12'13'23'0,"6"-8"5"0,-3 3-28 0,0 3 0 0,0-3 0 0,-3 2 0 16,0 1 329-16,3-1 61 0,-2 1 12 0,-1 2 2 16,3 3-335-16,-6 0-69 0,0 2-10 0,3 4-4 31,-3-1-145-31,0-3-29 0,0 3-5 0,3 1-2 0</inkml:trace>
  <inkml:trace contextRef="#ctx0" brushRef="#br0" timeOffset="1926.84">16424 14803 2192 0,'-3'11'48'0,"0"2"11"0,-6 6 1 0,3 2 1 0,0 5-49 0,-3 1-12 0,0-1 0 0,-3 1 0 15,0-1-162-15,-6 1-35 0,3-1-7 0</inkml:trace>
  <inkml:trace contextRef="#ctx0" brushRef="#br0" timeOffset="2118.3284">16861 14917 1324 0,'-6'19'59'0,"3"-9"12"0,0 4-57 0,0 1-14 0,3-1 0 0,-3 4 0 16,-9-2 191-16,6 3 35 15,6 2 7-15,-3 0 2 16,-8 0-318-16,2 0-63 0,6 3-13 0</inkml:trace>
  <inkml:trace contextRef="#ctx0" brushRef="#br0" timeOffset="2269.925">17084 15087 172 0,'0'0'16'16,"0"0"-16"-16,9 0 0 0,0 0 0 15,-9 0 305-15,6 2 59 0,0 3 11 0,3-2 2 16,-3 5-239-16,0 0-48 0,-9 0-10 0,6 3-1 0,0 2-48 0,-3 3-10 16,-6 0-1-16,0-1-1 15,3 4-67-15,-3-1-14 0,-3 1-2 0</inkml:trace>
  <inkml:trace contextRef="#ctx0" brushRef="#br0" timeOffset="2441.8632">17680 14960 2023 0,'0'0'89'0,"6"7"19"0,6 4-86 0,-1 0-22 15,1-1 0-15,0 1 0 0,0 5 55 0,3-3 6 16,-3 3 2-16,0-3 0 0,-9 3-27 0,3 0-6 0,0 2-1 0,-3-2 0 31,-3 3-48-31,-3-1-9 0,0 1-3 0,0-1-648 0,0 1-129 0</inkml:trace>
  <inkml:trace contextRef="#ctx0" brushRef="#br0" timeOffset="2566.6058">18147 15084 979 0,'-6'29'87'0,"0"-10"-70"0,-3 4-17 16,-3 6-432-16</inkml:trace>
  <inkml:trace contextRef="#ctx0" brushRef="#br0" timeOffset="8822.4003">18861 12256 288 0,'0'0'25'0,"0"0"-25"0,0 0 0 0,0 0 0 0,0 0 48 0,0 0 5 15,0 0 1-15,0 0 0 0,0 0-32 0,0 0-6 16,0 0-2-16,0 0 0 0,0 0 10 0,-3 2 3 15,3-2 0-15,0 0 0 0,0 0 14 0,0 0 3 16,0 0 1-16,0 0 0 0,0 0-15 0,0 0-3 16,-6 3-1-16,6-3 0 0,-6 0-7 0,6 0-2 15,-3 0 0-15,3 0 0 0,-5 2-4 0,5-2-1 16,0 0 0-16,0 0 0 0,0 0 4 0,0 0 0 16,0 0 0-16,0 0 0 0,-3 3 4 0,3-3 0 15,0 0 1-15,0 0 0 0,0 0 8 0,0 0 2 16,-6 0 0-16,6 0 0 0,0 0 4 0,0 0 1 0,0 0 0 15,0 0 0-15,0 0-36 0,0 0 0 0,0 0 0 0,0 0 0 16,0 0 0-16,0 0 0 0,0 0 0 0,0 0 0 16,0 0 0-16,0 0 0 0,0 0 0 0,0 0 0 15,0 0 0-15,0 0 0 0,0 0 0 0,0 0 0 16,0 0 12-16,0 0-12 0,0 0 12 0,0 0-12 16,0 0 27-16,0 0-2 0,0 0 0 0,0 0 0 15,0 0-4-15,0 0-1 0,0 0 0 0,0 0 0 16,0 0-10-16,0 0-2 0,0 0-8 0,0 0 12 15,0 0-1-15,6 0-1 0,-6 0 0 0,0 0 0 16,0 0-10-16,6 0 10 0,-6 0-10 0,8 0 10 16,-2-3 0-16,-6 3 0 0,9 0 0 0,-3 0 0 15,-6 0 3-15,9 0 1 0,-3 0 0 0,3 0 0 0,-3 0-1 0,0 0 0 16,3 0 0-16,0 0 0 0,0 0-3 0,0 0-1 16,0 0 0-16,3 0 0 0,-1 0-1 15,1 0 0-15,0 0 0 0,0 0 0 16,0 0-8-16,6 0 0 0,-3-2 0 0,0 2 0 15,3-3 0-15,-1 3 0 0,-2 0 12 0,3 0-4 16,0 0 4-16,0-2 0 0,3 2 0 0,-3 0 0 0,-4-3 0 16,4 3 0-16,0-3 0 0,0 3 0 0,-3-2-12 0,3-1 12 15,0 0-12-15,2 3 12 0,-2-2-12 0,3 2 10 16,0-3-10-16,-3 3 10 0,3 0 4 0,0-3 1 16,-1 1 0-16,1-1 0 0,0 3-15 15,0-3 0-15,0 1 8 0,0 2-8 0,-4 0 0 0,4 0-16 16,0 2 3-16,0-2 1 0,-6 0 12 0,6 3 15 0,-3-3-3 15,-1 0-1-15,1 0-19 0,3-3-4 0,0 3-1 16,0 0 0-16,0 3 13 0,-1 0 0 16,1-1 0-16,3-2 0 0,3 0 8 0,0 0 4 0,-4 0 0 15,-2 0 1-15,3 0-13 0,0 0 0 0,-3 0 0 16,3 0 0-16,-4-2 0 0,4 2-18 16,-3 0 4-16,0 0 1 0,3 0 13 0,0-3 0 0,-1 3 0 15,-2 0 10-15,3-3 6 0,3 1 2 0,-3 2 0 0,-1-3 0 16,1 0-18-16,0 1 0 0,3 2 0 0,-3-3 0 15,-1 3 0-15,1-2 10 0,0-4-10 0,0 1 8 16,-3 2-8-16,3-2 0 0,2 2 0 0,-2 3 0 16,3-2-8-16,-3 2 8 0,0-3-10 0,5 0 10 15,1 1 0-15,-3-4 0 0,-3 1 0 0,-1 3 10 16,4-4-10-16,0 1 0 0,-3 2 9 0,3-2-9 16,-4 2 0-16,4 1 0 0,-3-1 0 0,0 0 0 0,3 1 0 15,-1-1 0-15,4 3 0 0,0 0 0 0,-3-2 8 16,0-1 0-16,-1 0 0 0,4 3 0 0,0-5-8 0,3 5 12 15,-4-3-4-15,-2 1 0 0,3-1-8 16,0-2 0-16,-4-1 0 0,4 4 0 0,0-1 0 16,-6 3 0-16,3-3 0 0,-1 1 0 0,7-1 0 15,-3 1 8-15,3-1-8 0,-7 3 0 0,4-3 8 16,0 3-8-16,0-2 8 0,0 2-8 0,-4 0 0 16,4 0 0-16,-3 0 0 0,0-3-8 0,2 3 8 0,1-3 0 15,0 1 0-15,3-1 0 0,-1 0 0 0,4 1 0 16,-3-1 0-16,-3 0 0 0,5-2 0 0,-2 2 0 15,0-2 0-15,0 3 0 0,-1-1 0 0,4 0 0 16,-3 3 0-16,0 0 8 0,2-2-8 0,1 2 0 16,-3 0-11-16,2-3 11 0,4 3 0 0,-3 0 0 0,-3-3 0 0,-1 1 0 15,1 2 0-15,0-3 13 0,0 3-4 0,2-3-1 16,-2 3 13-16,6 0 3 0,-1 0 0 0,1 0 0 16,-6 0-24-16,3 0 8 0,-4 0-8 0,4 0 0 15,0 0 0-15,-3 0-12 0,-4 0 2 0,4 0 0 16,0 3 10-16,2-3 16 0,-2 3-4 0,6-1-1 15,0 1-11-15,-1 2 0 0,-2-2 0 0,3 0 0 16,-4-1 0-16,1 1 10 0,-3 2-10 0,0 0 10 16,-1 1-1-16,1-1 0 0,3 3 0 0,0-3 0 15,-1 3-9-15,1-3 0 0,-3 3 0 16,-1-2 8-16,-2 2 8 0,0-3 2 0,0 3 0 0,0-3 0 16,-4 3 9-16,1-3 1 0,-3 1 1 0,0-1 0 15,-3-2-13-15,-1 2-4 0,1 0 0 0,-3 0 0 16,3 1-2-16,-3-1-1 0,-3-2 0 0,0-1 0 15,-1-2-9-15,-2 3-17 0,0-6 4 0,-6 3 1 16,-6 0-74-16,3-8-14 0,-9 0-4 0,-6-5-912 16</inkml:trace>
  <inkml:trace contextRef="#ctx0" brushRef="#br0" timeOffset="9160.561">18492 12377 230 0,'0'0'20'0,"0"0"-20"0,0 0 0 0,9-2 0 0,3 2 109 16,0-3 18-16,0-2 3 0</inkml:trace>
  <inkml:trace contextRef="#ctx0" brushRef="#br0" timeOffset="20896.8662">18951 12216 115 0,'0'0'10'16,"0"0"-10"-16,0 0 0 0,0 0 0 0,0 0 236 0,0 0 44 16,0 0 10-16,0 0 2 0,0 0-216 0,0 0-42 15,-9 0-9-15,9 0-1 0,0 0-24 0,0 0 0 16,0 0 0-16,0 0-8 0,-9 2-11 0,3 1-1 16,6-3-1-16,-9 3 0 15,3 2-18-15,0 3-3 0,0-3-1 0,3 3 0 0,-3-2 25 0,0-1 5 16,6-5 1-16,-3 5 0 0,3-5 67 0,0 0 13 15,0 0 4-15,0 0 0 0,0 0 39 0,0 0 8 16,0 0 1-16,0 0 1 0,0 0-8 0,0 0-1 0,-3-5-1 0,3-3 0 16,-3-3-44-16,3-2-9 0,0 0-2 0,0-3 0 15,3 0-40-15,-3 0-16 0,0 0 11 0,0-2-11 16,-3 2-10-16,3 0-8 0,0 0-2 0,0 0 0 16,0 0 20-16,-3 1-12 0,3-1 12 0,-3 0-10 15,3-3 10-15,-3 3 0 0,3-2 0 0,0-1 0 16,-3 1 0-16,3-3 11 0,0 2-3 15,0-5 0-15,0 3 4 0,0-3 1 0,0 3 0 0,0 0 0 16,0 3 3-16,3 4 0 0,-3 1 0 0,3 0 0 16,-3 5-8-16,3-3-8 0,0 3 11 0,0 3-11 15,-3 5 0-15,0 0 0 0,0 0-12 0,0 0 3 16,0 0 0-16,0 0 0 0,6 0 0 0,0 0 0 16,-6 0-2-16,6 3 0 0,-6-3 0 0,9 2 0 15,-3 1 11-15,-6-3 0 0,0 0 0 0,6 5 8 16,3-2-8-16,-3 0 0 0,0-3 0 0,0 0 0 15,0 2 14-15,3-2 2 0,-9 0 0 0,6 0 0 16,2-2-8-16,1 2 0 0,0-3-8 0,0 0 12 0,0 3-12 0,0-2 0 16,3-4 8-16,-3 4-8 0,3-1 0 0,0 0 0 15,3-2 0-15,0 2 0 0,2 1 0 0,1-3 0 16,-3 2 0-16,3 3 0 0,-3-3 0 0,3 1 0 16,0-1 0-16,2 0 0 0,-2 3 0 0,0-2 8 15,0 2-8-15,3-3 0 0,-3 3 0 0,3-3 0 16,2 3 0-16,1 0 0 0,3 0 0 0,0 0 0 0,-3 0 0 0,2-2 0 15,1 2 0-15,0-3 0 16,0 0 0-16,2 1 0 0,-2-1 0 0,0-2 0 0,0 2 0 0,0-2 0 16,-1 0 11-16,4-1-11 0,0 1 12 15,0 2-12-15,-1-2 9 0,4 0-9 0,-3 0 0 16,6 2 9-16,-4-2-9 0,1-1 0 0,0 1 0 16,0 0 0-16,-1 2 0 0,1-2 0 0,-3-1 0 15,3 4 12-15,2-3-12 0,-2-1 0 16,0 4 0-16,3-1 0 0,-4-2 0 0,4 2 0 0,-3 0 0 0,0 1 0 15,-4-1 0-15,4 0 0 0,-3 1 0 0,0-1 0 16,-1 1 0-16,1 2 0 0,3 0 0 0,-3-3 8 16,-1 3-8-16,4-3 0 0,0 3 0 0,0-2 0 15,-1 2 0-15,1 0 0 0,-3 0 0 0,0 0 0 16,2 0 0-16,-2-3 0 0,-3 3 0 0,6-3 0 16,-4 3 0-16,7 0-14 0,0-2 2 0,0-1 0 0,-1 0 12 15,1 1 16-15,3-1-3 0,-1 3-1 0,1-3-12 0,-3 1 0 16,-3-1 0-16,2 0-10 0,1 3 10 15,0-2 0-15,-1-1 0 0,7 1 8 0,0 2-8 16,-4-3 0-16,4 0 0 0,-3 1 0 0,-3 2 20 0,-1-3 2 16,-2 0 1-16,0 1 0 0,0 2-23 15,-1-3 0-15,4 0-12 0,-3 1 4 0,2-1 8 16,1 3 9-16,0-5-1 0,0 2-8 0,-1 3 14 0,1-3-4 16,-3 1-1-16,0-1 0 0,2-2-9 15,-2 2 0-15,3 1 0 0,-1-1 0 0,4 0 0 0,-3 1 0 16,3-1 0-16,-4 0 0 0,1 3 0 0,0 0 0 15,-1 0 0-15,1-2 0 0,-6-1 0 0,6 3 0 16,-4 0 0-16,4 0 0 0,0-3 0 0,-1 3 0 16,1 0 0-16,-3-2 8 0,3 2-8 0,-1-3 0 0,-2 3 0 15,0 0 8-15,0 0-8 0,-7 0 0 0,4 0 0 0,-3 0 0 16,0-2 0-16,0 2 0 0,2 0 0 0,1-3 0 16,0 3 8-16,0 0 0 0,-1 0 0 0,4 0 0 15,-6 0-8-15,3 0 0 0,-1 3 0 0,1-1 0 16,-3-2 8-16,0 0-8 0,-3 0 0 15,2 0 8-15,1 0-8 0,0 0 0 0,0 0 0 0,0 0 0 16,-1 0 0-16,4 0 10 0,0-2-10 16,-3 2 10-16,-1 0-10 0,1 2 0 0,0-2 0 0,0 3 0 15,0-1-12-15,-4 1-4 0,1 0 0 0,-3-1-1 16,0 1 17-16,0-3 16 0,-3 0-4 0,2 0 0 16,-2 0-4-16,0 0-8 0,3 0 11 0,-3 0-11 15,3 0 8-15,-3-3-8 0,2 3 0 0,1 0 0 16,-9 0 0-16,6 0 0 0,0 0 0 0,0 0 0 15,0 0 0-15,-1 0 0 0,-5 0 0 0,6 0 0 16,-6 0 0-16,0 0 0 0,0 0 0 0,3 0 0 0,-3 0 0 0,-3 0 0 16,0 3 0-16,2-3 0 0,-2 3 32 0,3-3 0 15,-3 2 0-15,-3 1 0 0,0-3-32 0,3 3 0 16,-3-3 0-16,0 2 0 0,0 1 0 0,0-3 0 16,3 3 0-16,-3-1 0 0,0 1 13 0,0-3-4 15,-3 2-1-15,-3-2 0 0,6 3-8 0,0-3 8 16,-1 3-8-16,1-1 8 0,-3-2-8 0,-3 0 0 15,0 0 0-15,6 0 0 0,0 3 0 0,-6-3 0 0,0 0 0 16,0 0 0-16,6 0 8 0,-6 0 0 0,0 0 0 16,0 0 0-16,6 3-8 0,-6-3 8 15,6 2-8-15,-6-2 8 0,0 0-8 0,0 0 0 0,3 3 0 16,-3-3-11-16,0 0 11 0,0 0 0 16,6 3 0-16,-6-3 0 0,0 0 0 0,0 0 0 0,0 0 0 15,0 0 0-15,0 0 0 0,0 0 0 16,0 0 8-16,0 0-8 0,6 5 0 0,-6-5 0 0,0 0 0 0,0 0 0 15,0 0 0-15,0 0 0 0,0 0 0 0,0 0 0 16,0 0 8-16,0 0 1 0,0 0 0 0,0 0 0 16,0 0-9-16,0 0 0 0,0 0 0 0,0 0 0 15,0 0 0-15,0 0 0 0,0 0 0 0,0 0 0 16,0 5 0-16,0-5 0 0,0 0 0 0,6 3 0 16,-6-3 0-16,0 0 0 0,0 0 0 0,0 0 0 15,3 8 0-15,-3-8 0 0,0 0 0 0,0 0 0 0,0 0 0 16,0 0 0-16,0 0 0 0,0 0 0 0,0 0 0 15,3 2 0-15,-3-2 0 0,0 0 0 0,0 0 23 0,0 0 9 16,0 0 1-16,0 0 1 0,0 0-34 0,0 0 0 16,0 0 0-16,6 3 0 0,-6-3 0 15,0 0 0-15,0 0 0 0,0 0 0 0,0 0 0 0,0 0 0 16,0 0 0-16,6 5 0 0,-6-5 0 16,0 0 0-16,0 0 0 0,0 0 0 15,3 6 0-15,-3-6 0 0,0 0 0 0,3 5 0 0,-3-5 0 0,0 0 0 16,0 0 0-16,6 5 0 0,-6-5 0 0,3 6 0 15,-3-6 0-15,3 8 0 0,-3-8 0 0,3 5 0 16,-3-5 0-16,3 5 0 0,-3-5 0 0,3 5 0 16,3 3 0-16,-3-2 0 0,0 2-8 0,3-1-6 0,-6 7-1 15,2-4 0-15,4 4-1 0,-3-1 0 0,0 0 0 0,3 3 0 16,-3 0 16-16,-3 2 0 0,0 1 0 16,3-1 0-16,-3 3-10 0,3 1 1 0,-3 1 0 0,3 4 0 15,-6-1 9-15,6 1-13 0,-3-1 5 16,3 1 8-16,0-1-15 0,-3 1 5 0,0 2 1 0,0-3 0 15,3 3 9-15,-3 0 0 0,3 3 0 16,-3 0 0-16,0 0-10 0,0-1 10 0,0 1-12 0,0 3 12 16,0-4 0-16,0 4-8 0,-3-4 8 0,3 1 0 15,0 0-20-15,0 0 0 0,0 2 0 16,0 1 0-16,0 2 0 0,3-3-1 0,-3 0 0 0,-3 1 0 16,3-1 21-16,0 1 0 0,-3-1 0 0,3 0 0 15,0 1 0-15,0-1 0 0,0 3 0 0,0 0 0 16,0 3 0-16,0-3 0 0,0 0 0 0,0 0 0 15,3 0 0-15,-3-3 0 0,0 1 0 0,0-1 0 0,0 1 0 16,3-1 0-16,0 0 0 0,0 1 8 0,0 2-8 16,-3-3 12-16,0 1-12 0,0 2 12 0,6 0-12 0,-3-3-12 15,-6 1 2-15,3-1 1 0,0-2 9 0,0-1 0 16,-3 1 0-16,0-3 0 0,6 3 0 0,-3 0 8 16,0 0-8-16,0 2 8 0,0-2-8 0,0 2 0 15,0 0 0-15,-3-2 0 0,0 3 0 0,3-4 0 16,0 1-8-16,0 0 8 0,3 0 0 0,0 2-8 15,-3 0 8-15,0 3 0 0,3-2 0 0,-3-1 0 16,0-2 0-16,0 0 0 0,0-1 0 16,0-4 14-16,-3 2-3 0,3-2-1 0,-3-4-2 15,0 1-8-15,0-5 12 0,3-1-4 0,-3-2-8 0,0 0-14 16,3-5 3-16,-3-4 1 16,-3-4-18-16,0-3-3 0,0-3-1 0,-3-4 0 15,-2-7-179-15,-4-7-36 0,-18-34-7 0,6 2-2 0</inkml:trace>
  <inkml:trace contextRef="#ctx0" brushRef="#br0" timeOffset="21672.7847">24439 12211 1602 0,'0'0'71'0,"0"0"14"0,0 0-68 0,0 0-17 0,0 0 0 0,0 5 0 16,0 3 62-16,-3-3 9 0,0 3 1 0,3-3 1 15,0-5-22-15,0 8-5 0,0-8-1 0,-2 11 0 16,2-3-25-16,0-8-6 0,0 10-1 0,-3-2 0 16,3 0 2-16,-3 3 0 0,6-3 0 0,-3 2 0 15,-3 1 2-15,3 2 1 0,-3-2 0 0,3 5 0 16,0-1-2-16,-3 4 0 0,3 5 0 0,-3-3 0 16,0 5-16-16,3 4 0 0,-6 1 0 0,3 4 0 15,0 7 0-15,3 0-9 0,-3 3 1 0,0 3 0 16,0 0 8-16,3 2 14 0,-3 0-3 0,0 0-1 15,0 6-2-15,3-6 0 0,0 3 0 0,-3 0 0 16,3 0-8-16,-3-3 0 0,3 3 0 0,0 3 0 0,0 2 0 0,0-3 0 16,3 4 11-16,-3-1-11 0,0-5 21 0,0 0-1 15,0 5-1-15,3-5 0 0,-3 5 20 16,3-5 4-16,-6 3 1 0,3-4 0 0,0-4-9 16,3 2-2-16,-3-5 0 0,3-2 0 0,0-1-20 0,-3 0-4 15,3-5-1-15,0 0 0 0,0-2 4 0,-3-1 0 16,3-2 0-16,0-3 0 0,0 0-26 0,0 0-5 15,0-5-1-15,0 3 0 0,-3-4 20 0,3-1 0 16,0-1 0-16,0 2 0 0,-3-1 12 0,3-1 7 16,-1-3 1-16,-2 1 0 0,0-1-20 15,3 1 0-15,-3-3 0 0,0 2 0 0,3-2 0 0,-3 0-16 0,0 0 4 16,0-3 0-16,0-2 12 0,0-1 16 16,-3-2-3-16,3 0-1 0,0 0-12 0,-3 0-16 15,3-3 3-15,-2 1 1 0,-1-4 0 0,3-2 0 16,0 0 0-16,-6 3 0 15,3-3-76-15,3 0-16 0,-9-5-2 0,3-9-957 0</inkml:trace>
  <inkml:trace contextRef="#ctx0" brushRef="#br0" timeOffset="23450.9292">19367 11673 1094 0,'0'0'97'0,"0"0"-77"0,0 0-20 0,0 0 0 16,0 0 115-16,0 0 19 0,6 0 4 0,-6 0 1 15,0 0-64-15,0 0-13 0,0 0-2 0,0 0-1 16,0 0-23-16,0 0-4 0,0 0 0 0,0 0-1 16,-3 8-19-16,0 0-3 0,0-2-1 0,-3 2 0 15,-2 2-8-15,-1 3 10 0,0 3-10 0,-3 3 10 0,0-1-10 0,-3 3-12 16,3 3 2-16,-3-3 1 15,0 6-17-15,0-3-3 0,1-1-1 0,-4 4 0 16,0-3-51-16,3 0-11 0,0-1-1 0,3-1-624 0</inkml:trace>
  <inkml:trace contextRef="#ctx0" brushRef="#br0" timeOffset="23688.8292">19981 11636 2350 0,'0'0'52'0,"-3"8"10"0,0 6 2 0,0-1 3 0,-3 5-54 0,-3 1-13 0,-3-1 0 0,3 4 0 16,-3 1 0-16,0 1 0 0,-3 0 0 0,0 2 0 15,-3-2-13-15,4 3-9 0,-1-4-2 0,0 4 0 31,-3-3-28-31,0 0-7 0,3-3-1 0,3-3 0 0,-3 3-11 0,4-5-2 0,-4 0-1 16,6-5-764-16</inkml:trace>
  <inkml:trace contextRef="#ctx0" brushRef="#br0" timeOffset="23900.0538">20266 11597 1267 0,'12'5'112'0,"-6"-2"-89"15,0-1-23-15,3 4 0 0,0-1 192 0,0 0 33 16,0 6 7-16,-3-3 2 0,0 2-150 0,-3 3-31 16,-3 3-5-16,3 0-2 0,-6 3-32 15,0 2-6-15,0 3-8 0,-6 2 11 0,0 1-26 0,-3 2-5 16,0 0 0-16,-3 3-1 16,-3-1-96-16,0 4-19 0,4-3-4 0,-1-1-1 15,0-4-68-15,3-1-14 0,-9 11-2 0,12-18-1 0</inkml:trace>
  <inkml:trace contextRef="#ctx0" brushRef="#br0" timeOffset="24102.2693">21040 11446 2253 0,'9'10'100'0,"-3"-4"20"0,-3 2-96 0,6 0-24 0,-6 0 0 0,3 5 0 16,-3 0 57-16,0 0 7 0,-3 6 0 0,-3-3 1 15,3 5-42-15,-6 0-9 0,0 0-2 0,-3 3 0 16,-3 2-50 0,0 6-10-16,-3 0-3 0,3 0 0 0,-2-3-55 15,-1 0-11-15,0 3-3 0,3-6 0 16,0-5-110-16,0 0-22 0</inkml:trace>
  <inkml:trace contextRef="#ctx0" brushRef="#br0" timeOffset="24289.7685">21603 11491 2282 0,'3'13'101'0,"-3"-5"21"0,-3 5-98 0,3 3-24 16,-6 5 0-16,3 0 0 0,-3 3 40 0,-3 3 4 16,0 2 0-16,-3 0 0 0,0 3-44 0,-3 2 0 15,0-2 0-15,1-3 0 16,2 3-134-16,-3-6-19 0,0-2-4 0,3-6-762 0</inkml:trace>
  <inkml:trace contextRef="#ctx0" brushRef="#br0" timeOffset="24486.2432">22127 11467 2383 0,'0'21'52'0,"3"-10"12"0,-3 5 1 0,3 0 2 0,-3 2-54 0,-3 3-13 0,-3 3 0 0,3 0 0 16,-6 5 12-16,-3 0 0 0,0 3 0 0,-3 0 0 16,0-1-30-16,-3 1-6 0,0 0-2 0,4-3 0 15,-7 0-150-15,3-3-29 0,-15 17-7 16,12-14 0-16</inkml:trace>
  <inkml:trace contextRef="#ctx0" brushRef="#br0" timeOffset="24668.7605">22728 11486 288 0,'3'13'25'0,"3"-3"-25"16,-6 6 0-16,3 0 0 0,-6 5 477 0,0 3 91 16,-6 5 17-16,-3-2 4 0,0 4-455 0,-3-1-91 15,0 1-19-15,-3 1-3 16,1 0-58-16,-4 0-12 0,3-1-3 0,0-4-652 15,3-1-132-15</inkml:trace>
  <inkml:trace contextRef="#ctx0" brushRef="#br0" timeOffset="24856.6332">23496 11427 172 0,'6'11'16'0,"0"0"-16"0,3 4 0 0,0 1 0 15,-3 5 490-15,0 3 95 0,-3 3 19 0,-1-1 4 16,-4 6-472-16,-1 2-96 0,-6 3-18 0,0 3-4 16,-3-3-10-16,-3 3-8 0,0-3 9 0,0 0-9 31,0-5-73-31,6-6-21 0,0-2-4 0,3-6-566 0,0-2-114 0</inkml:trace>
  <inkml:trace contextRef="#ctx0" brushRef="#br0" timeOffset="25033.0243">24234 11454 2091 0,'18'13'92'0,"-12"-5"20"0,6 0-89 0,-3 3-23 15,0 2 0-15,0 0 0 0,-3 5 92 0,-1 1 15 16,-2 2 2-16,0 3 1 0,-6 2-62 0,-3 1-13 16,1 5-3-16,-4-3 0 0,-6 3-32 0,0-1 0 15,-3 1 0-15,0 2 0 16,-6-4-120-16,3-1-30 0,-2-3-6 0</inkml:trace>
  <inkml:trace contextRef="#ctx0" brushRef="#br0" timeOffset="25201.1557">24755 11803 2487 0,'3'27'110'0,"-3"-14"23"0,0 5-106 0,-3 3-27 0,0 3 0 0,-6 0 0 31,3 3-20-31,-6-1-10 0,0 3-2 0,-6 0 0 0,1 3-96 0,-1 0-19 0</inkml:trace>
  <inkml:trace contextRef="#ctx0" brushRef="#br0" timeOffset="25369.1737">24719 12496 1843 0,'9'40'81'0,"-3"-19"18"0,-3 8-79 0,0 3-20 16,-3 0 0-16,-3 2 0 15,0 1 158-15,-3 2 28 0,-6-3 6 0,3 0 0 16,-3 3-160-16,-2 0-32 0,-4 0-8 0,0 1-739 16,0-4-147-16</inkml:trace>
  <inkml:trace contextRef="#ctx0" brushRef="#br0" timeOffset="29306.1328">14697 8109 518 0,'0'0'23'0,"0"0"5"0,0-7-28 0,3-1 0 0,0 0 0 0,-3 2 0 16,0-4 152-16,3 2 24 0,-3 0 6 0,0 0 1 15,0 0-105-15,0 0-21 0,-3 0-4 0,3 3-1 16,-3-3-35-16,3 3-7 0,-6-1-2 0,6 4 0 15,0 2-8-15,-6-3 0 0,0 0 0 0,0 3 0 16,0-2-9-16,0 2 9 0,-3 2-12 0,4 4 12 16,-4-1 0-16,0 6 0 0,0-1 0 0,3 3 0 15,-3 6 0-15,3 2 0 0,-3 0 0 0,6 6 0 16,0-1 12-16,0 3-3 0,0 3-1 0,3 0 0 0,3 0 0 16,0 2 0-16,3-2 0 0,3-1 0 0,0-1 2 0,3-4 0 15,-3-5 0-15,3-2 0 0,-1-1 22 0,1-5 5 16,0-5 1-16,3-2 0 0,-3-4 16 15,6-2 3-15,-3-5 1 0,3-3 0 0,0-3 6 0,-1-4 2 16,4-7 0-16,0 1 0 0,-3-5-27 16,0-1-6-16,-3-4-1 0,3-4 0 0,-4-2-12 0,-2 5-4 15,3-5 0-15,-3 3 0 0,-3 2-4 0,0 0 0 16,-6 3-1-16,-3 3 0 0,3 2 8 0,-6 0 1 16,-6 3 1-16,0 0 0 0,0 5-1 15,-6-2-1-15,-3 4 0 0,-5 1 0 0,-1 3-19 0,0 2 0 16,-6 2 0-16,3 6 0 0,1 0-10 0,-1 6-9 15,-3 2-1-15,0 5-1 16,-2 3-141-16,2 2-28 0</inkml:trace>
  <inkml:trace contextRef="#ctx0" brushRef="#br0" timeOffset="30836.9886">15126 7990 172 0,'0'0'8'0,"0"0"1"0,0 0-9 0,0 0 0 0,0 0 0 16,0 0 0-16,-3-2 205 0,3 2 39 0,0 0 8 0,0 0 2 15,-3-6-150-15,6 1-29 0,0 0-7 0,-3 0 0 16,6-1-1-16,-3 1 0 0,3 0 0 0,0-3 0 16,3 3-24-16,-1-6-5 0,1 0-1 0,6-2 0 15,0-3-1-15,3 0 0 0,0 0 0 0,3-5 0 16,3 0-10-16,2-3-2 0,1 1-1 0,0-4 0 16,6 1 4-16,-1-3 1 0,1-1 0 15,0 1 0-15,3 3-28 0,-4-3-17 0,7-3 2 16,0 3 1-16,2-6 14 0,1 1 0 0,0 0 0 0,2-3 0 15,1 0 10-15,3-3 5 0,-4 0 1 0,7-2 0 16,-3 2-16-16,5-2 0 0,1 0 0 0,-1-3 0 16,7 0 0-16,-4-3 0 0,4-2-8 0,2 2 8 15,-2 0 0-15,2 3 8 0,-2-2-8 0,2 5 12 16,-2-6-12-16,3 0 11 0,-7 1-11 0,7-1 10 16,-1 0-10-16,1 1 10 0,-4-1-10 0,4 1 10 0,2 2 6 15,-2 0 2-15,-7-3 0 0,1 3 0 0,8-5 2 0,-2 2 1 16,-1 0 0-16,1 1 0 0,-4 2-5 15,1 2 0-15,-1-1-1 0,4-1 0 0,-1 2-7 0,1-2 0 16,-1-2-8-16,1-1 12 0,-4 3 0 16,1-3-1-16,-4 6 0 0,4 0 0 0,0-1-11 15,-1 1 8-15,1 2-8 0,-4 3 8 0,1-2 0 16,-7 2-8-16,4-3 12 0,-1 3-4 0,-2 8 4 0,3-8 1 16,-4 2 0-16,1 9 0 0,-1-9 6 0,-5 9 1 15,0 2 0-15,-4-2 0 0,1-1-20 0,-3 1 0 16,-3-1 0-16,-1 9 0 0,-2-6 0 0,3 5 0 15,-10 4 8-15,1-4-8 0,0 3 0 0,-3 6 0 16,-3-4 0-16,-3 6 0 16,-1-5-28-16,-5 5 0 0,3-2 0 0,-6 4-692 0,0 1-137 15</inkml:trace>
  <inkml:trace contextRef="#ctx0" brushRef="#br0" timeOffset="31522.1806">19829 4233 460 0,'0'0'20'0,"-6"3"5"0,0 0-25 0,-3 5 0 16,0-3 0-16,3 5 0 0,-3 1 166 0,3 2 28 0,-3 0 6 0,3 6 0 15,0-6-126-15,0 3-26 0,3 8-4 0,-3-8-2 16,0 5 2-16,3 0 0 0,1 6 0 0,2-4 0 16,2 7-20-16,1-4-3 0,0-2-1 0,3 0 0 15,3-3-9-15,3 0-3 0,0-5 0 0,0 0 0 16,6-6 11-16,3 1 1 0,0-1 1 0,2-7 0 16,4 2 10-16,3-5 1 0,-6-5 1 0,6 0 0 0,2-6-2 0,-2 1-1 15,-3-1 0-15,3-5 0 0,-4 3-6 16,1-6-2-16,-3 1 0 0,-3-1 0 0,-3 3-6 15,-3-5-2-15,-1 3 0 0,1-3 0 0,-9 2-6 0,3 1 0 16,-6-4-8-16,0 4 12 0,-3-6 9 16,-3 6 2-16,0-4 0 0,0 4 0 0,-6-3-3 0,0 2-1 15,-3 1 0-15,1 2 0 0,-4-3-19 0,0 6 0 16,-3 0 8-16,0 5-8 0,-3-5-9 0,3 7-6 16,1-2-1-16,-1 3 0 15,-3 5-34-15,0 0-7 0,0 3-2 0,3 7-839 16</inkml:trace>
  <inkml:trace contextRef="#ctx0" brushRef="#br0" timeOffset="32170.4569">20323 4540 460 0,'0'0'41'0,"0"0"-33"15,0 0-8-15,6-5 0 0,3 2 174 0,-3 1 33 16,0-1 6-16,3 3 2 0,-1 0-135 0,1 0-28 15,0-5-4-15,-3 5-2 0,3 0-6 0,0 5-2 0,0-5 0 16,0 0 0-16,3 3-18 0,0-1-3 16,0 1-1-16,3 2 0 0,0-2-3 0,2 7-1 0,4-4 0 15,3 4 0-15,-3 1 2 0,3 0 0 16,2 2 0-16,4 0 0 0,3 0 6 0,0 3 2 0,8 3 0 16,-2-6 0-16,3 5 12 0,2-2 2 0,-2 0 1 15,3 0 0-15,-1 3 0 0,4-6 0 16,0 5 0-16,5-2 0 0,1 0-12 0,2 5-2 0,4-5-1 0,-7 0 0 15,4 2-9-15,0-2-1 0,2 3-1 0,-2-6 0 16,2 0 14-16,-2 1 3 0,-4-1 1 0,1 0 0 16,-1 0-14-16,-2 6-3 0,0-6-1 0,-1 3 0 15,1-3-3-15,2 3-8 0,1-3 12 0,-3 3-4 16,-4 0-8-16,1-3 0 0,-3 3 0 0,-4-3 8 16,1-2-8-16,0 2 0 0,-1-5 0 0,-5-3 0 15,0 1-27-15,-1 2 3 0,-5-8 0 0,-6 0 0 16,0 0-105-1,-9 0-21-15,-3 0-4 0,-4 0-683 0</inkml:trace>
  <inkml:trace contextRef="#ctx0" brushRef="#br0" timeOffset="33058.9827">23103 4591 1335 0,'0'0'29'0,"0"0"7"0,3-6 0 16,3 1 2-16,0 2-30 0,-3-2-8 0,0 0 0 0,-3 5 0 0,0 0 22 0,0 0 3 15,0 0 1-15,0 0 0 0,0 0-26 0,0 10 0 16,0-2 0-16,0 5 0 0,-3 1 0 0,3 4 0 15,-6 3 0-15,3-2 0 0,-3 7 0 0,0 3 0 16,0 1 0-16,-3 4 0 0,3 3 20 0,-3 5 0 16,-3 9-1-16,0-1 0 0,0 5 5 15,-2 4 0-15,-1-1 1 0,0 0 0 0,-3-2-25 0,0 4 0 16,0-1 0-16,0-4 0 0,4-2 0 0,-1-10 12 16,3-6-4-16,0-3 0 0,3-8 6 0,0-2 1 15,3-8 0-15,-3-3 0 0,6 1 8 0,-6-1 1 16,3-8 1-16,0 3 0 0,0-5-2 0,0 2-1 15,0-2 0-15,-3 2 0 0,7-5-6 0,-7 0-2 0,0 3 0 0,0-1 0 16,3-2-14-16,0 0 0 0,-3 0 0 0,0 0 0 16,3 0-17-16,0 0 3 0,0 3 1 0,0-1 0 15,3-2 4-15,3 0 1 0,0 0 0 0,-6 6 0 16,6-6-12-16,0 0-3 0,0 0 0 0,0 0 0 16,0 0 35-16,0 0 6 0,0 0 2 0,0 0 0 15,0 0-10-15,0 0-2 0,0 0 0 0,0 0 0 16,6 2 12-16,0-2 3 0,-6 0 0 0,9 3 0 15,3-3 10-15,-3 3 3 0,0-1 0 0,3 1 0 0,3 0-23 16,-1-1-4-16,4 1-1 0,0 2 0 16,3 3 9-16,0 0 2 0,3 3 0 0,2-1 0 15,1 3-9-15,3 3-2 0,6 0 0 0,-1 5 0 0,4 1-8 16,0 1 0-16,3-1-10 0,-4 1 10 0,4-1 0 16,-3-1 0-16,-7 0 8 0,4-5-8 15,-3 0 0-15,0 2 0 0,-1-5-12 0,-2-5 3 16,-3 3 9-16,0-3-12 0,-4 2 12 0,1-2-12 0,-3 0-2 0,-3-2-1 15,-3-1 0-15,-6 0 0 16,-3 0-142-16,-3 1-29 0</inkml:trace>
  <inkml:trace contextRef="#ctx0" brushRef="#br0" timeOffset="33416.6372">23079 4686 1324 0,'0'0'118'0,"0"0"-94"0,0 0-24 0,0 0 0 15,0 0 168-15,0 0 30 0,0 0 6 0,0 0 0 16,0 0-123-16,6-3-25 0,3 3-4 0,3 3-2 16,0 2-14-16,0 0-4 0,3 9 0 0,8-6 0 0,7 10-8 0,3-5-3 15,9 3 0-15,2 3 0 0,7-3 5 0,8 5 1 16,7 0 0-16,5 0 0 0,4-2-14 0,-1-1-2 16,1 3-1-16,-1-5 0 0,-3 0-22 0,1 0-4 15,-7-3 0-15,-5 0-1 16,-4 3-180-16,-5-3-36 15,38 9-7-15,-29-9-2 0</inkml:trace>
  <inkml:trace contextRef="#ctx0" brushRef="#br0" timeOffset="43394.3653">15036 8332 288 0,'0'0'12'0,"0"0"4"0,0 0-16 0,0 0 0 16,0 0 0-16,0 0 0 0,3-3 252 0,3-2 47 15,-6 5 9-15,3-5 3 0,0-1-207 0,-3 6-42 16,0 0-8-16,6-5-2 0,-6 5-15 0,0 0-3 16,0 0-1-16,0 0 0 0,0 0 0 0,0 0 0 15,3-3 0-15,-3 3 0 0,0 0-11 0,0 0-2 0,0 0-1 0,9 3 0 16,-9-3 5-16,0 0 0 0,0 0 1 0,9 3 0 16,0-1-8-16,-3 1-1 0,-6-3-1 0,6 5 0 15,3-2 1-15,-3 2 1 0,-6-5 0 0,6 3 0 16,3 2 1-16,-3 0 0 0,0-2 0 0,0 2 0 15,-3 3-6-15,6 0-2 0,-4 0 0 0,1 3 0 16,3-3 2-16,-3 2 1 0,0 1 0 0,3-1 0 16,-3 1-13-16,3 0 0 0,0 2 0 0,0 0 0 15,0-2 0-15,3 2 0 0,-3-3 0 0,6 1 0 16,-4 2 0-16,1-2 0 0,3 2 0 0,0-2 0 16,-3-1 0-16,3 3 0 0,-3-5 0 0,0 6 0 15,6-1 0-15,-4 0 0 0,1 0 0 0,0 0 0 16,3 1-8-16,-3 2-5 0,0-1-1 0,0 4 0 0,0-6 14 15,3 6 0-15,-1-1 0 0,-2-2 0 16,0 0 0-16,0-3 0 0,0 3 0 0,0-3 0 16,-3 1 0-16,3 1 0 0,-1 1 0 0,4 0 0 0,-3 0 8 0,3-3-8 15,-3-2 0-15,3 2 0 0,-3 3 15 0,0-3-4 16,2 6-1-16,1-3 0 0,0-1-10 0,-6-1 0 16,0-1 0-16,3 3 0 0,3 0 0 0,-6 0-11 15,0-1 3-15,2 1 0 0,1 0 8 0,-3 3 11 16,3-3-3-16,-3-1 0 0,3 1-8 0,0 0-11 15,-3 3 3-15,3-3 0 0,-7-3 8 0,7 3 0 16,-3 0 0-16,3-3 0 0,0 3 0 0,0 0 0 0,-3-3 0 16,3 0 0-16,0 6 0 0,-1-4 0 0,-2 1 8 0,6 0-8 15,-3 3 14-15,0-1-2 16,0-2 0-16,3 3 0 0,-3-1-12 0,-1 1 0 0,1 2 0 16,0-3 0-16,3 3 0 0,-3-2 0 15,-3 2 0-15,3-2 0 0,0-1 0 0,0 3 0 16,-4-2-10-16,4-1 10 0,0 1 0 0,0-1-8 15,0 4 8-15,0-6 0 0,-3 2-9 0,3-2 9 0,-6 2-10 0,2-2 10 16,1 0 0-16,3 3 0 0,-3-1 0 0,0-2 0 16,-3 3 9-16,3-4-9 0,6 1 0 0,-3 0 9 15,-3 3-9-15,2-1 8 0,7 1-8 0,-3-3 8 16,-3 0-8-16,0-1 0 0,0 1 0 0,0 0 0 16,3 0 0-16,-7 0 0 0,-2 0 0 0,3 0 8 15,3 0-8-15,-3 2 0 0,-6 1 0 0,6-4 8 0,0 4-8 16,-3 0 0-16,0-1 0 0,0 1 0 0,0-1 0 15,-1 1 0-15,4-1 0 0,-3 1-11 0,-3-3 11 16,3-1-8-16,3-1 8 0,0-1-8 0,-6 0 8 0,3 0 0 16,3 1 0-16,0-1 8 15,-3-3-8-15,0 4 9 0,2 1-9 0,1-1 10 0,-3 2-10 16,3-3 0-16,-3 3 0 0,3 0 0 0,3-1 0 16,-3-1 0-16,-3 2 0 0,0 2 0 0,9-2 0 0,-7 0 8 15,-2 0-8-15,0 0 0 0,3 2 0 0,0 1 0 16,0-4 0-16,0 1 0 0,-3 0 0 0,3-3 0 15,0 3 0-15,0-2 0 0,-6-1 0 0,2 0 0 16,7-2 0-16,-3 2 0 0,-3 0 0 0,0 0 0 16,3 0 0-16,3 1 0 0,-3-1 0 0,3 3-11 15,-6-3 11-15,3 3-8 0,5-3 8 0,-5 3 0 0,-3 0 0 0,3 0 0 16,6 0 0-16,-3 0 0 0,-3-1 0 0,3 4 0 16,6-1 0-16,-7 1 0 0,1 2 0 0,0-2 0 15,0-1 0-15,0 1 0 0,0-3 0 0,0-1 0 16,-6 4 0-16,3-3 0 0,5 0 10 0,-2 0-10 15,-6-3 8-15,6 3-8 0,0 2 0 0,0-2 0 16,-3 0 0-16,0 2 0 0,3-4 0 0,-4 2-10 16,4-1 10-16,-3 1 0 0,-3-2-9 0,6 1 9 15,-3 1 0-15,0 3 0 0,0-3 0 0,3 0 0 16,-3-1 0-16,-3 4 0 0,2 0 0 0,1-1 0 16,-3-2 0-16,3 0 0 0,-3-3 0 0,3 0 0 15,-3 0 0-15,0 1 0 0,3-4 11 0,-3 4-11 16,0-1 8-16,3-3-8 0,-1 4 0 0,4-4 0 15,0 3 0-15,0 1 0 0,0-4 0 0,-3 1 0 16,3-1 0-16,-3 1 0 0,0 2 0 0,2 0 0 16,-2 1 0-16,0-1-8 0,0 0 8 0,0 0-10 0,-3-2 10 0,3-1 0 15,-3-2 0-15,0 3 0 0,0-3 0 0,0 3 0 16,0-1 8-16,-1-2-8 0,-2 3 0 0,3-3 0 16,0 2 0-16,-3-2 0 0,3 3 0 0,0-1 0 15,0 1 0-15,0-3 0 0,0 2 0 0,-3 1 0 16,3 0 0-16,-3-4 0 0,3 7 0 0,0-4 0 15,0 1 0-15,-1-1 0 0,-2 1 0 0,3 2 0 16,3 0 0-16,-3 1 0 0,0-4-16 0,0 4 0 0,0-4-1 0,-3 3 0 16,0 1 17-16,0-4 0 0,3 1 0 15,0 2 9-15,-3 0-9 0,0-2 8 16,0-1-8-16,-3 1 8 0,5 0-8 0,-2-1 0 0,-3 1 0 0,3-3 0 16,0 2 0-16,3-2 0 0,-3 0-12 0,3 3 12 15,-3-1-15-15,0 1 5 0,3-1 1 0,0 4 0 31,0 2-15-31,0-6-2 0,0 1-1 0,-3-1 0 0,3 1 27 0,-4-3 0 0,4 5 9 0,-3-5-9 16,3 0 12-16,0 0-12 0,-3 2 12 0,3 1-12 16,0 0 8-16,0-3-8 0,-3-1 0 0,0 4 0 15,3-3 12-15,-3 3-4 0,0-4 0 0,0 1-8 16,0 0 14-16,0 0-4 0,-3-2-1 0,2 2 0 16,1-3-9-16,0 3 0 0,0-3 0 0,0 3 0 15,0-3 0-15,0 1 0 0,0-1 0 0,-3 0 0 0,0 0 0 16,3 1 0-16,0-1-9 0,0 0 9 0,-3 1 0 0,3-1 0 15,0 3 0-15,-3-3 0 0,3 0 0 0,-3 1 0 16,3-1 0-16,0 3 0 0,-3 0 0 0,3 0 0 16,0-3-8-16,0 3 8 0,2 0 0 0,-2 0-12 15,0-3 12-15,-3 3-10 0,6-3 26 0,-3 1 6 16,-6-6 1-16,0 0 0 0,6 5-23 0,0-2 0 16,-6-3 0-16,0 0 0 15,0 0-18-15,0 0-8 0,0 0-2 0,0 0-947 0</inkml:trace>
  <inkml:trace contextRef="#ctx0" brushRef="#br0" timeOffset="45260.5271">19108 13057 806 0,'0'0'72'15,"0"0"-58"-15,-6 8-14 0,3-3 0 16,1 3 180-16,-1-5 32 0,3-3 8 0,-3 3 0 0,-3 2-123 0,3-2-25 15,-3-6-4-15,0 6-2 0,3-3-32 0,3 0-6 16,0 0-2-16,-6 2 0 0,-6 1-26 0,6-3 8 16,-3 3-8-16,3-1 0 0,-6 3 0 0,3-2 0 15,3 2 0-15,-3-2 0 0,-3 2 13 0,3 3-2 16,1-5-1-16,2 2 0 0,-3 3 6 0,3-3 0 0,0-2 1 0,-3 5 0 16,3-3-17-16,3 3 0 0,-3 0 0 0,0 3 0 15,0-3-8-15,3 5-6 0,-3 0-1 0,6-2 0 16,0 5-6-16,0 0-2 0,3-1 0 0,3 4 0 15,-3 2 15-15,6-2 8 0,0 2-10 16,3 0 10-16,0 0 0 0,3 0 0 0,5-5 0 16,-2 0 0-16,0-3 10 0,0-2 2 0,0-1 0 15,3 1 0-15,-3-6 11 0,2 1 2 0,-2-1 1 16,0 0 0-16,0-5-5 0,0-2-1 0,0-4 0 16,0 1 0-16,-1 0 4 0,1-3 0 0,-3 0 0 0,0-3 0 15,3 3-9-15,-3-2-2 0,0-1 0 0,-3-2 0 16,-1 2-1-16,-2-5-1 0,3 3 0 0,-3-3 0 15,-3 3 5-15,0-3 0 0,-3 0 1 0,0 3 0 16,-3-3 3-16,-3 0 0 0,3 0 0 0,-3 1 0 16,-3-4-6-16,0 3-1 0,3-2 0 0,-6 2 0 0,0-5-13 15,0 2 8-15,-2-2-8 0,-1 2 0 0,-3 1 0 16,0-1-20-16,-3-2 4 0,-3 3 0 16,-3-3-102-16,-2-1-20 15,-7-1-4-15</inkml:trace>
  <inkml:trace contextRef="#ctx0" brushRef="#br0" timeOffset="52904.4453">23567 13483 1440 0,'0'0'128'0,"0"5"-103"16,0-5-25-16,0 8 0 0,0-8 141 0,-3 6 23 15,3 2 5-15,0-8 1 0,-3 2-105 0,3-2-21 16,0 0-4-16,-6 3 0 0,0 0-22 0,-2-3-4 16,2 0-1-16,0-3 0 0,-3 3-1 0,0 0 0 15,0-3 0-15,3 3 0 0,-3 0-12 0,0 3 0 16,-3 0 0-16,3 2 0 0,0 3 0 0,0 2 0 15,-3 1 10-15,3 2-2 0,-2 3-8 0,5 3-12 0,-6 4 4 0,3-1 0 32,6 4-15-32,-3 3-2 0,3 3-1 0,3 0 0 15,0 2 0-15,0-2 0 0,6 2 0 0,-3 1 0 0,6-4 26 0,0-2 0 0,3-2 0 16,-1-6 8-16,4-2 10 0,0-1 2 0,6-7 1 0,0-3 0 16,0-3 9-16,6-2 2 0,2-6 0 15,4-2 0-15,-3-6 3 0,3-2 1 0,-4-6 0 16,1-2 0-16,3-3 5 0,-3 0 2 0,-4 3 0 15,1-2 0-15,-3 1-2 0,0-1 0 0,-3-1 0 0,-4 0 0 16,-2 3-26-16,0 0-6 0,-6-1-1 0,0 4 0 16,-6-1 12-16,0 1 3 0,-3 2 0 0,-3-3 0 15,-6 4 8-15,0 1 1 0,-3-2 1 0,-6 1 0 16,-5-4-17-16,-1 6-3 0,-3 0-1 0,-9-1 0 16,-2 1-12-16,-7 0 9 0,-3 0-9 0,-2 2 8 15,-4-2-105-15,1 5-22 16,-58-11-4-16,22 17-1 0</inkml:trace>
  <inkml:trace contextRef="#ctx0" brushRef="#br0" timeOffset="106860.1551">14715 8541 115 0,'0'0'10'0,"0"0"-10"0,0 0 0 0,0 0 0 15,0 0 232-15,0 0 44 16,0 0 8-16,0 0 3 0,0 0-163 0,0-3-32 15,0 3-6-15,0-8-2 0,0 8-32 0,0 0-6 0,0 0-2 0,0 0 0 16,0 0-19-16,0 0-4 0,0 0-1 0,0 0 0 16,0 0-7-16,0 0-1 0,0 0-1 0,0 0 0 15,-3 3 6-15,-3 2 2 0,3-2 0 0,0 5 0 16,0 0 0-16,0 0 0 0,0 2 0 0,0 6 0 16,0 3 20-16,0-1 4 0,0 6 1 0,0 2 0 15,0 3-29-15,3 1-6 0,-3 4-1 0,-3 3 0 16,3 0 8-16,3 8 2 0,-3 8 0 0,0 0 0 15,0 2-18-15,1 1 0 0,-1 5 0 0,0 2 0 16,0 6 0-16,-3 0 0 0,3 5 0 0,0-5 0 16,-3 0 0-16,3-1 8 0,-3-1 0 0,0-4-8 0,3 3 34 15,0-2 0-15,0-1 0 0,3-2 0 16,0-3-19-16,0-2-4 0,-3-3-1 0,3 0 0 16,3 0-2-16,0-3-8 0,0-5 12 0,0 0-4 0,0-3-8 15,3-2 12-15,0-3-12 0,-3-3 12 16,3 3-12-16,-3-5 0 0,3-3 0 0,-6 3 0 0,3 0 0 0,0-3 0 15,0 0 0-15,-3 0 0 0,2-3 0 0,-2-2 0 16,3 0 0-16,-3-5 0 0,3-1 0 0,-3 1 0 16,3-6 0-16,-3 3 8 0,3-3-8 0,-3 0 0 15,0-2 0-15,0-3 0 0,3 0 8 0,-3-3-8 16,0 0 12-16,3 0-4 0,-3-5-8 0,0 6 8 0,0-6-8 0,0 0 8 16,0 8-8-16,0-8-14 0,0 0 3 0,0 0 1 15,0 5 10-15,0-5 0 0,0 0-9 16,0 0 9-16,0 0 0 0,0 0 0 0,0 0 0 15,0 0 0-15,0 0-15 0,-3 5 5 0,3-5 1 16,0 0 0-16,0 0-2 0,-3 3 0 0,0 0 0 16,3-3 0-1,0 0-17-15,0 0-4 0,0 0-1 0,0 0 0 0,0 0 33 0,0 0 0 0,0 0 0 0,0 0 0 16,-6 2 28-16,6-2 0 16,0 0 0-16,0 0 0 0,-5 3-15 0,2 0-3 0,-3-3-1 0,3 0 0 15,-3 0-9-15,6 0 12 0,0 0-12 0,-6 0 12 16,3-3-12-16,-3 3 8 0,0 0-8 0,0-3 8 15,0 3-8-15,-3-2 0 0,0-1 0 0,0 3 8 16,0-5-8-16,0 2 8 0,-3 0-8 0,-3 1 8 16,4-1 0-16,-1 0 0 0,-3 1 0 0,0-1 0 0,0 0 0 15,0 3 0-15,0 0 0 0,0 0 0 0,-2 0-8 16,2 3 8-16,0 0-8 0,-3 2 8 0,3 0-8 16,0 3 0-16,0 0 0 0,0 3 0 0,0 2-11 0,1 0 11 15,5 3-8-15,-3 3 8 0,3 2-10 16,3 3 10-16,3 2-12 0,0 1 12 0,3 4-10 15,6 1 10-15,-3 0-8 0,3 0 8 0,3 2 0 16,3-2 0-16,0 2 0 0,2-5-8 0,4 0-4 16,0-5 0-16,0 0 0 0,0-6 0 0,6 1 12 15,-3-3-12-15,-1-6 12 0,1-2-12 0,3 0 12 0,-3-2 0 16,6-6 0-16,-4 0 0 0,-2-6 8 0,3-2 4 16,0 0 1-16,-3-2 0 0,0-3 8 0,-4-1 2 15,1-1 0-15,-3-4 0 0,0 0 5 0,-3 1 0 16,0-1 1-16,-3-2 0 0,-3-3 4 0,0 1 1 15,0-1 0-15,-3-3 0 0,0 1-10 0,-3-1-3 0,0-2 0 0,-3 3 0 16,-3 2-21-16,0 0-16 0,-3 3 2 16,0 3 1-16,-3 4-7 0,-3 1-2 0,0 0 0 0,-3 2 0 31,-3 6-27-31,-2 0-6 0,2 2-1 0,-3 8-678 0,0 1-136 0</inkml:trace>
  <inkml:trace contextRef="#ctx0" brushRef="#br0" timeOffset="107490.5194">14438 11986 345 0,'0'0'15'0,"0"0"4"0,0 0-19 0,0 0 0 0,0 0 0 15,0 0 0-15,0 0 295 0,-3-6 55 0,0 1 11 16,3 0 3-16,0-1-248 0,-3 1-48 0,3-3-11 0,0 3-1 15,-3 0-29-15,3-1-6 0,0-2-1 16,0 3 0-16,-3 0-12 0,3-3-8 0,0 8 8 0,0 0-8 16,0 0 64-16,0 0 8 0,0-5 1 15,0 5 1 1,0 0-94-16,0 0-18 0,0 0-4 0,0 0-1 0,0 0 43 0,0 0 11 0,0 0 1 0,6 2 0 16,-6-2-12-16,3 6 12 0,3-1-12 0,0 0 12 15,-3 3-4-15,0 0 0 0,0 0 0 0,0 3 0 16,0 2-8-16,-3 0 0 0,3 3 9 0,-3 0-9 15,0 5 0-15,3 3 8 0,0 5-8 0,-3 0 0 16,0 5 8-16,0 3-8 0,0 0 10 0,3 6-10 16,-3-1 0-16,3 3 8 0,-3 5-8 0,0 3 0 0,-3 3 0 15,3 5 0-15,-3 2 0 0,-3 3 0 16,3 0 0-16,0 3 0 0,0 0 0 0,-3 0 0 0,0 0 8 0,0-6 0 16,0-2-8-16,3 0 12 0,-6 0 24 15,3-3 5-15,0-3 1 0,0 1 0 0,4-3 3 0,-1-3 1 16,0-2 0-16,0-6 0 0,3 0 6 15,-3-2 0-15,3 0 1 0,0-3 0 0,0-3-37 0,0 3-8 16,-3-2-8-16,6-1 11 0,-3-5-11 16,0 0-16-16,-3 0 4 0,3-2 1 0,-3-1-10 15,3-4-3-15,0-1 0 0,-3 0 0 16,-3-5-100-16,3-3-20 0,-3 0-4 0,0-2 0 16</inkml:trace>
  <inkml:trace contextRef="#ctx0" brushRef="#br0" timeOffset="113534.0164">19442 13163 1666 0,'0'0'36'0,"0"0"8"0,0 0 2 0,0 0 2 0,3 8-39 0,0-3-9 0,-3 3 0 0,0-3 0 15,0-5 28-15,0 0 4 0,0 0 1 0,6 8 0 16,-6-8-18-16,3 6-4 16,6-1-1-16,-3 0 0 0,0 1-10 0,-1-4 10 15,7 1-10-15,0 2 10 0,3-2 6 0,0-1 2 0,0-2 0 0,3 3 0 16,3 0 29-16,2-1 5 0,1 4 2 15,0-1 0-15,3 3-10 0,0-3-1 0,-1 1-1 0,4 1 0 16,6-1-22-16,0-1-5 0,2 3-1 0,4-3 0 16,0 1-2-16,2 1-1 0,-2-1 0 0,0-1 0 15,-1 0-11-15,1 1 0 0,0-1 0 0,2-2 0 16,-5 2 0-16,3-5 0 0,2 3 0 0,-2-1 0 16,-3-2 0-16,-4 0 0 0,1 0-9 0,-3-2 9 15,-3-1-31-15,-1 3 1 0,-2-3 0 0,-3 1 0 16,-3-4-146-16,0-2-28 0</inkml:trace>
  <inkml:trace contextRef="#ctx0" brushRef="#br0" timeOffset="113943.6202">20817 12811 1897 0,'9'5'84'0,"-9"-5"17"0,0 0-81 0,0 0-20 0,3 8 0 0,0-2 0 16,-3 2 43-16,3-3 4 0,0 3 1 0,3 0 0 15,-3 2-48-15,6 6 0 0,-3-3 0 0,0 6 0 16,0 5-36-16,2 8-4 0,-2 2-1 0,0 6 0 16,0 5-27-16,-3 2-4 0,0 3-2 15,-3 3 0-15,-3 8-9 16,0 0-1-16,0 5-1 0,0 0 0 0,-3-5-165 15,0-3-33-15,3-5-6 0,-2-5-2 0,2-3 240 0,0-8 51 0,3-8 0 0,0-2 12 16,-3-6 107-16,3-5 21 0,3-8 5 0,-3-8-433 16</inkml:trace>
  <inkml:trace contextRef="#ctx0" brushRef="#br0" timeOffset="114262.5285">20784 12732 1627 0,'0'0'72'0,"0"0"15"0,0 0-70 0,0 0-17 0,0 0 0 0,0 0 0 16,0 0 73-16,0 0 11 0,0 0 3 16,0 0 0-16,9 2-45 0,0 1-9 0,6 0-1 0,0-3-1 15,0 2-15-15,3-2-2 0,5 0-1 0,4 3 0 16,0-3-2-16,6 3-1 0,-1-3 0 0,7 0 0 15,3 0 3-15,-1 0 1 0,7 2 0 0,3-2 0 16,-1-2 5-16,1 2 1 0,0 0 0 0,-4 0 0 31,1-3-37-31,-4 3-7 0,1 3-2 0,0 2 0 0,-1-5 9 0,1 5 1 0,-3-2 1 0,-4 0 0 16,1-1-14-16,-9 1-3 16,-3-1-1-16,-4 4 0 0,-5-4-103 0,-3 4-21 0,0-1-4 0,-6-2-562 15</inkml:trace>
  <inkml:trace contextRef="#ctx0" brushRef="#br0" timeOffset="114578.2494">20945 13875 1324 0,'12'13'118'0,"-3"-8"-94"0,-3 3-24 0,3 0 0 16,3 3 216-16,2-3 38 0,7 2 8 0,3 3 2 15,6 1-166-15,6-1-33 0,5 0-6 0,10-5-2 16,5 3-34-16,4-6-7 0,5 0-2 0,4-2 0 15,2-3-14-15,4-5-16 0,2 2 3 0,-2-8 1 16,-7-2-124 0,0-3-24-16,-5-2-4 0</inkml:trace>
  <inkml:trace contextRef="#ctx0" brushRef="#br0" timeOffset="117476.9598">18876 13200 403 0,'0'0'17'0,"0"0"5"0,0 0-22 0,0 0 0 16,0 0 0-16,-3 5 0 15,3 1 218-15,0-6 39 0,0 0 8 0,0 0 2 0,0 0-206 16,0 0-41-16,0 0-8 0,0 0-1 0,0 0-23 0,0 0-5 15,0 0-1-15,0 0 0 16,0 0-18-16,0 0-3 0,0 0-1 0,0 0 0 16,0 0-9-16,0 0-3 0,0 0 0 0,0 0 0 15,-6-3 4-15,6 3 0 0,-3-3 0 0,-3 1 0 0</inkml:trace>
  <inkml:trace contextRef="#ctx0" brushRef="#br0" timeOffset="117750.1999">18403 13020 1796 0,'0'0'80'0,"0"0"16"0,0 0-77 0,0 0-19 0,0 0 0 0,-3-5 0 15,-6 0-22-15,3-1-8 0,0-2-2 0,0-2 0 16,0-1-1-16,0 1-1 0,-3-4 0 0,3 4-679 16</inkml:trace>
  <inkml:trace contextRef="#ctx0" brushRef="#br0" timeOffset="118298.379">18733 13134 172 0,'0'0'16'0,"0"0"-16"0,0 0 0 0,0 0 0 0,0 0 271 0,0 0 51 16,0 0 10-16,0 0 3 0,0 0-205 0,0 5-41 15,0-5-8-15,0 0-1 0,0 0-28 0,0 0-6 16,0 0-1-16,0 0 0 0,0 0-13 0,0 0-4 16,0 0 0-16,0 0 0 0,0 0 0 0,0 0-1 0,0 0 0 0,0 0 0 15,0 0-27-15,-6 0 0 0,0-2 8 0,-5-6-8 31,-1-3-156-31,-6-5-34 0</inkml:trace>
  <inkml:trace contextRef="#ctx0" brushRef="#br0" timeOffset="118469.8609">18177 12737 1036 0,'0'0'92'0,"-6"8"-73"0,3 0-19 0,-3 0 0 16,3 0 296-16,-3-3 56 0,0 3 12 0,0-3 1 15,6-5-257-15,0 0-52 0,0 0-11 0,0 0-1 16,-3 0-62-16,3 0-12 0,-9-5-2 0,3-6-1 16,-3 1-106-16,0-3-21 0,0-6-4 0,0 1-444 15,-2-4-90-15</inkml:trace>
  <inkml:trace contextRef="#ctx0" brushRef="#br0" timeOffset="118598.7104">17799 12520 1846 0,'0'0'82'15,"-3"3"17"-15,-6 2-79 0,3-2-20 0,6-3 0 0,-6 0 0 0,-6 0 72 0,3 0 12 16,3-3 1-16,0-2 1 0,0-3-76 0,0-3-10 16,-9-2-12-16,3-3 2 15,4-2-191-15,-4-4-39 0</inkml:trace>
  <inkml:trace contextRef="#ctx0" brushRef="#br0" timeOffset="118735.3471">17531 12105 1555 0,'0'0'138'0,"-3"5"-110"16,0-2-28-16,3-3 0 0,0 0 128 0,-3 5 21 0,-6-2 4 0,6-1 1 16,3-2-128-16,-6-2-26 0,-6-4 0 0,0 1-9 31,3-3-151-31,-3-3-29 0,-5-4-7 0,2-1-535 0</inkml:trace>
  <inkml:trace contextRef="#ctx0" brushRef="#br0" timeOffset="119001.3164">17192 11864 230 0,'-15'-5'20'0,"9"5"-20"0,0-3 0 0,-3 3 0 15,0 0 268-15,0 3 48 0,0-3 11 0,3 0 1 16,0 0-160-16,-3 0-32 0,-3-3-6 0,0 3-2 16,3-3-60-16,-2 1-13 0,-1 2-3 0,-3-6 0 15,-3 1-52-15,0 0-24 0,-3-3 1 0,-3-3 1 32,-2-2-45-32,-1 0-9 0,9-3-1 0,-6-3-1 15,-3 4-140-15,6-1-28 0,7 0-6 0,-4 0 0 0,-3 0 123 0,3 3 25 0,3 0 4 0,0-1 2 16,3 6 46-16,3 1 10 0,-2-1 2 0,2 2 0 0,0 1 156 15,3 2 31-15,-3 1 6 0,0-4 2 0,3 6 14 0,0-2 3 16,-3-1 1-16,0 0 0 0,3 3-41 0,0 3-8 16,-3-3-1-16,3 0-1 0,0 0-53 0,-3 0-10 15,3 0-3-15,1-3 0 0,-4 3-56 0,0-5-20 16,3 3 0-16,-3-6 0 16,-3 0-219-16,0-3-43 0,-9-13-9 0,0 0-1 15</inkml:trace>
  <inkml:trace contextRef="#ctx0" brushRef="#br0" timeOffset="119137.0841">16248 11263 288 0,'0'0'25'0,"0"0"-25"0,-6 3 0 0,0-3 0 15,6 0 428-15,-3 0 81 0,3 0 16 0,-6-3 3 16,0-2-402-16,0 0-81 0,0-1-16 0,-3 1-3 31,3-5-141-31,-6-4-28 0,1-2-5 0</inkml:trace>
  <inkml:trace contextRef="#ctx0" brushRef="#br0" timeOffset="119305.388">15679 10872 2332 0,'0'0'52'0,"-6"5"10"0,-2-2 2 15,-1-3 1-15,0 0-52 0,-3 0-13 0,3-3 0 0,-3 0 0 16,0 1-24-16,-3-4-7 0,3-1-1 0,-3-4-1 15,-3-2-211-15,1-1-41 0,-28-25-9 0,12 4-2 0</inkml:trace>
  <inkml:trace contextRef="#ctx0" brushRef="#br0" timeOffset="119438.0264">15159 10520 345 0,'-12'0'31'0,"12"0"-31"16,-6-3 0-16,-3 3 0 0,-3 0 328 0,3-2 60 15,0 2 12-15,0-3 3 0,-3 0-268 0,3 1-54 16,0-4-10-16,-3 4-3 0,0-4-59 0,-2 1-9 15,-4 0 0-15,3-3-12 16,3-5-89-16,-3-3-18 0,-24-21-3 0,10 5-1 0</inkml:trace>
  <inkml:trace contextRef="#ctx0" brushRef="#br0" timeOffset="119581.6423">14617 10152 2329 0,'0'0'51'0,"-9"3"10"0,0-1 3 0,0 1 2 0,0-3-53 0,0 3-13 0,0-3 0 0,3 0 0 16,0-3 0-16,0-2 9 0,0 2-9 0,-6-2 8 31,4-3-172-31,-7 0-36 0,3-3-6 0</inkml:trace>
  <inkml:trace contextRef="#ctx0" brushRef="#br0" timeOffset="119755.2324">14090 9821 2214 0,'-21'-2'98'0,"12"2"20"0,0-3-94 0,-3 0-24 16,0 1 0-16,1-1 0 0,2-2 28 0,0 2 0 16,0 1 1-16,-3-1 0 0,3-2-6 0,-3 2-2 15,0 0 0-15,3-5 0 0,0 0-36 0,-3 0-7 16,3 1-2-16,-3-1 0 16,1 0-93-16,-1-3-19 0,-3-2-4 0,0 0-460 15,0-1-91-15</inkml:trace>
  <inkml:trace contextRef="#ctx0" brushRef="#br0" timeOffset="119901.8361">13593 9477 1094 0,'-18'-5'97'0,"12"5"-77"15,0-3-20-15,0 1 0 0,-3-1 227 0,3 1 41 16,-3-1 9-16,0 0 2 0,0 1-151 0,-2-1-29 16,2-2-7-16,0 2 0 0,0-2-72 0,0 2-20 15,3 0 9-15,-3 1-9 16,0-4-165-16,-3 1-38 0,0-3-7 0</inkml:trace>
  <inkml:trace contextRef="#ctx0" brushRef="#br0" timeOffset="120217.1756">13042 9292 1612 0,'-9'0'144'0,"-6"-2"-116"16,3-1-28-16,-2 3 0 15,-1 0 181-15,0-3 31 0,3 1 5 0,-3-1 2 0,3 0-145 0,0 1-29 16,3 2-5-16,-3-3-2 0,3-2-47 0,-2-1-10 15,2 4-1-15,0-4-1 16,3 1-109-16,0 0-22 0,-3 0-4 0,3-3 0 16,0-3-29-16,0 1-6 0,-6-4-1 0,6 1 0 15,-3 0 81-15,0-3 16 0,0 3 3 0,6 5 1 16,-3 0 25-16,-3 0 5 0,4-3 1 0,-4 3 0 0,0 0 119 0,3 3 24 16,-3 0 5-16,0 2 0 0,0-5 65 0,3 3 13 15,-3 0 2-15,0-1 1 0,3 1-33 0,-3 0-6 16,0-3-2-16,0 5 0 0,-3-2-35 0,4 0-7 15,-1-1-2-15,-3 1 0 0,3-3-30 0,0 5-6 16,-3-2-2-16,3 0 0 0,0 0-31 0,0 2-7 0,-3-2 0 0,3-1-8 31,0 4-142-31,-3-4-35 0</inkml:trace>
  <inkml:trace contextRef="#ctx0" brushRef="#br0" timeOffset="120372.4389">12155 9144 2073 0,'-12'5'92'0,"6"-2"19"16,0 2-89-16,0 1-22 0,3-1 0 0,0 3-610 16,3 0-126-16</inkml:trace>
  <inkml:trace contextRef="#ctx0" brushRef="#br0" timeOffset="121000.7609">12414 8940 1033 0,'0'0'45'0,"0"0"11"0,0 0-45 0,-6 3-11 0,0 0 0 0,3-1 0 15,3-2 20-15,-6 3 3 0,0 0 0 0,0 2 0 32,0 0-111-32,0 3-21 0</inkml:trace>
  <inkml:trace contextRef="#ctx0" brushRef="#br0" timeOffset="121420.4245">12265 9107 1119 0,'0'0'49'0,"0"0"11"0,0 0-48 0,0 0-12 0,-3 8 0 0,3-8 0 16,0 0 100-16,-6 3 18 0,6-3 3 0,-6 5 1 15,-3 0-70-15,7 0-15 0,2-5-2 0,-6 6-1 16,6-6-34-16,-3 5 0 0,-3 0 0 0,0 1 0 16,-3 2 0-16,3-1 0 0,0-1 0 0,-3 4 0 15,0-2 0-15,0 0 0 0,6 5 0 0,-3-2 0 16,-3-3 14-16,3 3 2 0,0 2 1 0,3 0 0 15,-3 0 14-15,3 3 2 0,3-3 1 0,3 6 0 16,0-1-18-16,0 1-4 0,0-1-1 0,3 6 0 0,0-3-11 0,0 3 0 16,3-3 0-16,0 3 0 0,3-3 8 0,0-2-8 15,0-1 8-15,0-2-8 0,3-2 24 0,-1 1-1 16,7 1 0-16,0-3 0 0,3-5-3 0,0 3 0 16,-1-3 0-16,1-3 0 0,0-5-8 15,3 0-1-15,0 0-1 0,-1-5 0 0,1-3 3 0,0 0 1 16,0-3 0-16,0 1 0 0,-1-3 20 0,-5-1 4 15,3-1 1-15,-6 1 0 0,0-4 11 0,-3 2 2 16,-3-5 1-16,-1 2 0 0,1-2-41 0,-3 3-12 16,-6-6 0-16,3 3 8 0,-3-1 8 0,-3 1 1 15,-3-3 1-15,0 1 0 0,-3-1 2 0,0 0 0 16,-3 3 0-16,-2-3 0 0,-4 0 9 0,0 0 3 16,0 3 0-16,-6 3 0 0,0-3-20 0,-6 2-3 15,4 1-1-15,-4 4 0 0,-3 1-8 0,0 2 0 0,-2 1-10 0,-1 7 10 31,-6 3-48-31,-3 6-4 0,-2 4-1 0,-1 3-732 0,-5 3-147 0</inkml:trace>
  <inkml:trace contextRef="#ctx0" brushRef="#br0" timeOffset="122503.3358">12855 9554 230 0,'0'0'20'0,"0"0"-20"15,0 0 0-15,0 0 0 0,0 0 324 0,0 0 61 16,0 0 12-16,0 0 3 0,6 8-264 0,0 0-53 16,0 3-11-16,-1-1-1 0,4 1-49 0,0-1-10 15,0 4-1-15,0-1-1 0,3 0-25 0,0 6-5 0,0-4 0 0,-3 4-1 32,3-1-152-32,0 4-31 0,0-4-5 0</inkml:trace>
  <inkml:trace contextRef="#ctx0" brushRef="#br0" timeOffset="122638.3608">13286 10038 1123 0,'15'8'49'0,"-9"-2"11"0,3-1-48 0,0 3-12 0,0-3 0 0,3 6 0 16,-3-3 84-16,3 0 15 0,0 2 2 0,-4 1 1 16,4-3-59-16,0 2-12 0,-3-2-3 0,0 0 0 15</inkml:trace>
  <inkml:trace contextRef="#ctx0" brushRef="#br0" timeOffset="122802.9434">13816 10446 2023 0,'6'13'89'0,"-3"-8"19"0,3 3-86 0,3 3-22 15,0-1 0-15,0 4 0 0,3-4 20 0,3 1-1 16,-1 2 0-16,-2-2 0 0,3-3-30 0,0 2-5 15,0-2-2-15,0 0-591 16,0 0-119-16</inkml:trace>
  <inkml:trace contextRef="#ctx0" brushRef="#br0" timeOffset="122968.5006">14313 10840 1443 0,'12'13'64'0,"-6"-5"13"0,0 0-61 0,3 0-16 0,3 3 0 0,-3-3 0 15,3 2 87-15,0-2 14 0,-1 3 3 0,4-1 1 16,-3 1-78-16,0-3-16 0,3 0-3 0,-3 0-8 31,3 0-137-31,0-3-35 0,6 8-6 0,-1-5-2 0</inkml:trace>
  <inkml:trace contextRef="#ctx0" brushRef="#br0" timeOffset="123120.1084">14926 11192 230 0,'6'5'20'0,"0"3"-20"0,0 0 0 0,3 3 0 16,0-1 377-16,3 1 71 0,3 2 15 0,0 0 2 15,0-5-371-15,-3 3-74 0,2-1-20 0,1 1 0 16,0 0-97-16,-3-4-25 0,3 1-5 0,-3 3-1 16</inkml:trace>
  <inkml:trace contextRef="#ctx0" brushRef="#br0" timeOffset="123265.7762">15394 11591 230 0,'6'14'10'0,"-3"-9"2"0,6 3-12 0,-4-3 0 16,1 6 0-16,0-3 0 0,0 0 399 0,0 0 77 0,6-3 15 0,-3 0 3 31,-3 3-424-31,3-3-85 0,0-2-17 0,-3 2-825 0</inkml:trace>
  <inkml:trace contextRef="#ctx0" brushRef="#br0" timeOffset="123901.2656">15781 11988 2055 0,'0'0'45'0,"0"0"10"0,0 0 1 0,0 0 2 0,-3-2-46 0,-3-1-12 16,0-2 0-16,0-1 0 0,0-2 26 0,-3 3 3 15,0 0 1-15,3 0 0 0,-3-1-14 0,3-2-4 16,-3 3 0-16,0 0 0 0,3 2 0 0,-3-2 0 16,3 2 0-16,-2 1 0 0,-4-1-12 0,3 0-18 15,0 3 4-15,0 3 1 0,-3 0 13 0,3 2 0 16,-3 0 0-16,0 3 0 0,0-3 0 0,3 6 0 16,0 0 0-16,3 2 0 0,0 0 0 0,-2 0 0 15,2 6 0-15,3-1 0 0,3 3 0 0,-3-2-12 0,3 5 12 16,3-3-12-16,0 3 12 0,3-3 0 0,0 0 0 0,2 3 0 15,1-3 0-15,6 0 10 0,-3-2-10 16,3-1 12-16,0 1-4 0,0-3-8 0,3-3 12 0,0-3-4 16,-1 1 9-16,1-3 2 0,3 0 0 0,0 0 0 15,-3-3-19-15,3-2 0 0,-1 2 8 0,1-5-8 16,-3 0 22-16,-3-3 1 0,3-2 0 0,0 3 0 16,3-4 3-16,-4 1 1 0,-5-3 0 0,3-3 0 15,0 1-15-15,0-1-4 0,-3 1 0 0,0-4 0 16,0-1-8-16,-3-1 0 0,0-3 0 15,-3 1 0-15,-1-4 0 0,-2 4 0 0,3-3 0 0,-3 2 0 16,-3-2 0-16,0 3 8 0,0 2-8 0,0-3 8 16,0 1 0-16,-3 2 0 0,0 0 0 0,-3 0 0 15,4 3 4-15,-7 0 0 0,3-1 0 0,-3 1 0 16,-3 3-12-16,0-1 0 0,-6-2 0 0,0 2 0 16,-3 1-27-16,-2 2-4 0,-1-3-1 15,-6 3 0-15,3 3-178 0,0 2-36 0,-32 3-7 0,17 3-2 16</inkml:trace>
  <inkml:trace contextRef="#ctx0" brushRef="#br0" timeOffset="124259.1058">15614 12523 1785 0,'3'10'159'0,"-3"-10"-127"0,0 8-32 0,0-2 0 15,0 1 146-15,0-7 23 0,0 8 5 0,0-8 1 0,0 0-155 0,0 0-30 16,-3 6-6-16,3-6-2 16,-3 8-131-16,0-3-27 0,-3 3-4 0,-6-3-2 0</inkml:trace>
  <inkml:trace contextRef="#ctx0" brushRef="#br0" timeOffset="124408.7369">15289 12920 1864 0,'0'0'41'0,"0"0"9"0,-2 5 2 0,-4 3 0 0,0-3-42 0,0 3-10 16,0 0 0-16,0-3 0 0,0 3 0 0,0-2-16 15,3-1 4-15,-3 0 1 16,3 0-151-16,-3 1-30 0,-3-1-7 0,0 3-1 0</inkml:trace>
  <inkml:trace contextRef="#ctx0" brushRef="#br0" timeOffset="124536.1259">15084 13322 1562 0,'-6'10'34'0,"0"4"7"0,0-4 2 0,-3 1 1 0,3-1-35 0,-3 1-9 0,0 0 0 0,1-6-692 16</inkml:trace>
  <inkml:trace contextRef="#ctx0" brushRef="#br0" timeOffset="124739.0301">14775 13737 1440 0,'-3'27'64'0,"0"-14"12"0,0 0-60 0,0-2-16 16,-3-3 0-16,6 2 0 0,-3-2 190 0,0-3 35 15,3 1 7-15,0-6 2 16,0 0-348-16,0 0-70 0,0 0-13 0</inkml:trace>
  <inkml:trace contextRef="#ctx0" brushRef="#br0" timeOffset="125220.7387">14402 13922 1144 0,'0'0'51'0,"0"0"10"0,0 6-49 0,-3-4-12 15,-2 4 0-15,-1-4 0 16,3 1 102-16,-3 2 18 0,3 0 3 0,-3 3 1 16,-3 0-24-16,3 3-4 0,0 0 0 0,-3-1-1 0,3 1 0 0,-3 2 0 15,0 0 0-15,3 3 0 0,0-3-14 0,0 6-2 16,-3-3-1-16,6 0 0 0,-3-1-17 0,0 1-3 16,1-2-1-16,-1 1 0 0,0-1-45 0,0 1-12 15,0-1 0-15,0 2 0 0,0 2 0 0,0 1 0 16,-3-3 0-16,0 2-11 0,0 1 3 0,0 4 0 15,0 1 0-15,0 3 0 0,0 2-12 0,-3-3-1 0,4 1-1 16,-4-1 0-16,3-2 22 0,-3-3 12 0,-3-2-2 0,3-1 0 16,0-2 2-16,0-5 0 0,-3-1 0 15,-3-5-812-15,-2-5-163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4:16:59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12935 11001 172 0,'0'0'8'0,"0"0"1"0,0 0-9 0,0 0 0 16,0 0 0-16,0 0 0 0,0 0 232 0,0 0 44 16,0 0 8-16,0 0 3 0,0 0-207 0,0 0-42 15,0 0-8-15,0 0-2 0,0 0-8 0,0 0-1 16,0 0-1-16,0 0 0 0,0 0-10 0,0 0-8 15,0 0 12-15,0 0-12 0,0 0 21 0,0 0-2 16,0 0-1-16,0 0 0 0,0 0 10 0,0 0 1 16,0 0 1-16,0 0 0 0,0 0-2 0,0 0-1 0,0 0 0 0,0 0 0 15,0 0 7-15,0 0 2 16,0 0 0-16,0 0 0 0,0 0 0 0,0 0 1 16,0 0 0-16,-3 3 0 0,3-3-3 0,0 0-1 0,0 0 0 0,0 0 0 15,0 0-8-15,0 0-1 0,0 0-1 0,-3-5 0 16,0-3 6-16,0-5 2 0,0-6 0 0,3-2 0 15,0-11 0-15,-3-5 0 0,3-5 0 0,-6-9 0 16,3-4-9-16,-3-14-2 0,0-10 0 0,-3-3 0 16,0-8-20-16,1-3 0 0,-1-5 0 0,-3-2 0 15,3 2-20-15,0 0 0 0,0 5 1 0,6 1 0 16,0-1-1-16,0 6 0 0,3 5 0 0,3 5 0 16,-3 0 4-16,3 3 0 0,0-2 0 0,3 7 0 15,-3 5 0-15,3 3 0 0,0 6 0 0,-3 2 0 16,3 3-12-16,0 2-3 15,-3 3 0-15,3 3 0 0,-3 5 2 16,2 2 0-16,-2 6 0 0,0 5 0 0,0 3 5 0,0 5 0 0,-3 3 1 0,3 2 0 16,-3 4-17-16,0 1-4 0,0 6-1 15,0 0-479-15,0 0-95 0</inkml:trace>
  <inkml:trace contextRef="#ctx0" brushRef="#br0" timeOffset="578.5875">13027 10935 403 0,'0'0'36'0,"0"0"-36"0,0 0 0 0,0 0 0 0,0 0 244 15,0 0 43-15,0 0 8 16,0 0 1-16,0 0-199 0,9-2-40 0,0 2-8 0,0 0-1 16,0 0-4-16,3-3-1 0,3 0 0 0,0 3 0 0,3 0-14 0,2 0-2 15,4-2-1-15,6 2 0 0,3 0 10 0,5 0 1 16,4 0 1-16,6 0 0 0,5 0 5 0,7 0 1 15,-1 0 0-15,7 2 0 0,-1 1-28 16,4 0-4-16,-1-3-2 0,-2 0 0 0,5 5-10 0,-2-2 0 16,-1 2-10-16,-5-3 10 0,-1 1-23 0,-2-3 2 15,-1 0 0-15,-5 0 0 0,2 3 21 0,-8-3 0 16,0 0 0-16,-7 0 0 0,-2-3 0 0,-6 0 0 16,-1 1 9-16,-2-3-9 0,-6-1 29 0,-3 1 2 0,0 0 0 0,-9 2 0 31,-1-2-58-31,-2 2-11 0,-3 0-2 0,-6 3-1 15,0 0-146-15,0 0-29 0</inkml:trace>
  <inkml:trace contextRef="#ctx0" brushRef="#br0" timeOffset="933.6062">14522 10816 2023 0,'0'0'44'16,"0"0"10"-16,0 0 2 0,0 0 0 0,0 0-44 0,0 0-12 0,8-2 0 0,1 2 0 0,-9 0 15 0,9 0 1 16,-3-3 0-16,6 0 0 0,0 3-7 0,0 0-1 15,0 0 0-15,3 0 0 0,0 0-8 0,5 6 0 16,1-1 0-16,3 3 0 0,3 2 0 0,6 4 0 15,-1 1 0-15,4-1 0 0,3 2 14 0,3-1 1 0,-4 1 0 0,1 0 0 16,-3-3-15-16,-1 1 11 16,-2-4-11-16,-6 1 10 0,0-3 9 0,-1-3 1 0,-5 0 1 15,-3-2 0-15,0 2-21 0,-6-5 0 0,0 3 0 16,0 0 0 0,-6-3-20-16,-6 0-6 0,0 0-1 0,0 0 0 15,-9 5-151-15,0 3-30 0,-6 2-7 0,-3 1-294 0,-3 2-59 0</inkml:trace>
  <inkml:trace contextRef="#ctx0" brushRef="#br0" timeOffset="1816.8958">12971 8416 957 0,'0'0'42'0,"0"0"10"0,0 0-42 0,-3-2-10 16,-3-1 0-16,3-2 0 0,-3 2 64 0,3 1 10 15,-3-1 2-15,3 0 1 0,-3 3-29 0,0 0-7 16,0 0-1-16,0 0 0 0,0 3-22 0,3 0-5 15,-3 2-1-15,0 3 0 0,0 5-12 0,0-2 0 16,-3 4 0-16,1 1 0 0,2 3 0 0,-6 2 0 16,0 3 0-16,3 0 0 0,-3-3 0 0,3 0 9 15,-3 0-9-15,3-2 8 0,-3-3-8 0,3-3 0 0,3-3 0 0,-3-2 0 16,4-2 37-16,-1-1 6 0,6-5 1 16,0 0 0-16,0 0-17 0,0 0-3 0,0 0-1 15,0-8 0-15,0-3-9 0,6-2-2 0,-4 0 0 16,7-3 0-16,-3-3 7 0,3 4 1 0,0-4 0 15,-3 1 0-15,3 2-32 0,-3 2-7 0,0 4-1 16,3-3 0-16,-6 5 20 0,3 0 0 16,-3 2 0-16,-3 6 0 0,3-5 0 0,-3 5 0 0,0 0 0 0,0 0 0 15,9 0 13-15,-3 8 0 0,3 3 0 0,-3 2 0 16,0 3-1-16,2 5-1 0,-2 5 0 0,3 4 0 16,0-1-11-16,0 2 0 0,0 1 9 0,0 3-9 15,0-1-28-15,-3 0-9 16,0-2-3-16</inkml:trace>
  <inkml:trace contextRef="#ctx0" brushRef="#br0" timeOffset="2384.3696">12878 11163 518 0,'0'0'23'0,"-3"-3"5"0,1 0-28 0,-4 1 0 0,3-1 0 16,-3 3 0-16,0-2 344 0,6 2 64 0,-3 0 13 0,0 0 3 15,-3-3-329-15,3 3-66 0,-3-3-13 0,0 3-2 16,0 0-14-16,-3 3-13 0,3-3 2 0,0 5 1 16,-3 3-15-16,-3 0-3 0,0 5-1 0,0 3 0 15,-2 3 15-15,-1 2 3 0,-3 5 1 0,-3 3 0 16,0 3 10-16,-3 3 9 0,-2 4-1 0,-1 1-8 0,3 2 24 0,-3 6-1 16,-6 2-1-16,1 3 0 0,-4 3 12 0,-3 2 2 15,-2-3 1-15,-7 1 0 0,0 0 11 0,-2-1 1 16,-1-2 1-16,1 0 0 0,2 0-11 0,0-6-3 15,4 1 0-15,-1-6 0 0,3-5-16 0,7-5-4 16,2-3-1-16,3-2 0 16,0-3-45-16,7-3-9 15,2-5-1-15,6 0-1 0,0-6-171 0,3-2-35 0</inkml:trace>
  <inkml:trace contextRef="#ctx0" brushRef="#br0" timeOffset="2814.6286">11709 12256 1335 0,'-12'5'29'0,"12"-5"7"0,-6 2 0 0,6-2 2 0,-6 0-30 0,0 6-8 0,0-6 0 0,3 5 0 15,-3-2 32-15,3-1 4 0,-3 1 2 0,6-3 0 16,-3 8-17-16,0 0-3 0,0 0-1 0,0 2 0 0,3 1-17 0,0 0 10 16,0-1-10-16,0 6 8 0,3 0-8 0,3 2 0 15,3 1 0-15,0-1 0 0,3 1 9 0,0-1 0 16,0 1 0-16,3-3 0 0,2-3 10 0,1-2 1 16,0-1 1-16,3-2 0 0,-6-3 14 15,0-2 2-15,0 0 1 0,0-3 0 0,-1 0-18 16,-2-3-3-16,-3 0-1 0,0 1 0 0,-9 2 31 15,6-5 5-15,-3-1 2 0,-3 6 0 0,0-5 1 16,-3-3 0-16,-3 3 0 0,-3-1 0 0,-3 1-11 0,0 0-1 16,-8 2-1-16,-1 1 0 0,0-4-6 0,-3 6-2 15,0 0 0-15,0 0 0 0,-5 0-16 0,2 3-3 16,3 2-1-16,3-2 0 0,-3 0-14 0,4-1 0 16,2 3 0-16,0 1 0 15,3-1-88-15,3 3-21 0,0 5-4 0,3-2-914 16</inkml:trace>
  <inkml:trace contextRef="#ctx0" brushRef="#br0" timeOffset="3484.4033">12319 12443 1267 0,'0'8'112'0,"6"3"-89"15,0 5-23-15,3-3 0 0,3 3 105 0,5 0 17 16,-2 2 3-16,3-2 1 15,0-3-99-15,0 3-27 0,0-3 8 0,0 1-8 16,-3-6-32-16,-1 0-11 0,1-3-1 0,-3-5-680 16</inkml:trace>
  <inkml:trace contextRef="#ctx0" brushRef="#br0" timeOffset="3684.8707">12167 12705 172 0,'0'0'8'0,"0"0"1"0,0 0-9 0,0 0 0 0,0 0 0 0,9-5 0 16,0-6 456-16,3 1 88 0,-6-1 19 0,6 1 3 15,3-6-425-15,2 0-85 0,4-5-16 0,3 2-4 16,3-2-20-16,-3 0-3 0,2-3-1 0,1 0 0 16,-3 0-28-16,3 1-7 0,3-1-1 0,-4 3-1011 15</inkml:trace>
  <inkml:trace contextRef="#ctx0" brushRef="#br0" timeOffset="4534.5836">15554 11406 2372 0,'-6'16'52'0,"3"-8"12"0,3 3 1 0,-3-1 1 0,3 3-53 15,0 1-13-15,3-1 0 0,3 3 0 0,-3-3 27 0,3 0 2 16,0 0 1-16,0 1 0 16,3-4-52-16,-3-2-10 0,3 0-3 0,0-3 0 15,0 1-14-15,-3-6-3 0,0 0-1 0,3 0 0 0,0-3 33 0,-3-2 8 0,3-1 0 0,-3-1 1 16,-3-1 39-16,2-3 8 0,-2-2 2 0,0 0 0 15,0-1-2-15,0 1 0 0,-3-5 0 0,0-1 0 16,-3 1-7-16,0 2-1 0,0 0-1 16,3 0 0-16,-3 0-27 0,3 0 0 0,-3 3 0 15,1 2 0-15,2-2 0 0,-3 5 0 0,3 0 0 0,3 3 0 16,-3 5-9-16,2-5-7 0,-2 5-2 16,9 0 0-16,0 5-3 0,0 6-1 0,3 2 0 15,-3 3 0 1,3 5-3-16,3 3-1 0,0 2 0 0,0 3 0 15,-3 0 0-15,2 3 0 0,-5 2 0 0,3 1 0 0,-6-1 14 0,3 1 4 0,-3-1 0 0,-3 0 0 16,-3 1 47-16,-6-3 9 0,3-1 3 0,-6-2 0 16,0-2-5-16,-3-3-1 0,0-3 0 0,-2-3 0 15,-1 1-45-15,-3-6 0 0,3-2 0 0,-3-3-10 16,-3-3-138-16,0-5-27 16,-29-11-5-16,11-7-2 0</inkml:trace>
  <inkml:trace contextRef="#ctx0" brushRef="#br0" timeOffset="5369.1353">12497 7826 1209 0,'0'0'108'0,"0"-8"-87"0,6 1-21 0,0-4 0 16,6 3 104-16,0-5 16 0,3 0 3 0,9-1 1 16,0-2-46-16,0 1-9 0,2 1-1 0,1-2-1 15,0 1-26-15,3-1-5 16,-4 2 0-16,1 1-1 0,0 0-35 0,0 2-19 0,-6 3 3 0,-1 1 0 15,1 1 16-15,-3 4 0 0,-3 2-8 0,-3 0 8 16,-3 2 0-16,-3 1-12 0,-3 5 12 0,-3 2-10 16,-3 4 10-16,-6-1 0 0,-3 8 0 0,-3 0 0 15,0 6 0-15,-6-1 9 0,1 1-1 0,-1-1-8 16,0 1 11-16,0-1-11 0,-3 0 10 0,3-4-10 0,7-1 14 16,-4 0-3-16,0-3-1 0,3-2 0 15,6 0-10-15,0-3 0 0,0-2 0 0,3-3 8 0,6 0-8 0,0-3 0 16,0-5 0-16,6 5 0 15,0 1-44-15,3-4-10 0,3-4-2 16,0-1-1-16,0 0-29 0,0 1-6 0,3-1 0 16,-4-2-1-16,4 0-35 0,0-3-8 0,-3 0 0 15</inkml:trace>
  <inkml:trace contextRef="#ctx0" brushRef="#br0" timeOffset="5554.6255">12834 7731 518 0,'0'0'46'0,"-3"0"-37"0,-3-3-9 0,6 3 0 16,0 0 311-16,-6 6 60 0,6-6 12 0,0 5 2 15,-3 3-257-15,6 0-51 0,-3 0-10 0,6 2-3 16,3-2-45-16,0 3-10 0,0-3-1 0,3 0-8 16,2 0 0-16,1 2-19 0,3-4 3 0,3-1-616 15,0 3-122-15</inkml:trace>
  <inkml:trace contextRef="#ctx0" brushRef="#br0" timeOffset="7189.3559">12069 11332 460 0,'0'0'41'0,"0"0"-33"16,0 0-8-16,-3 0 0 0,-3-3 169 0,6 3 32 15,-6 0 7-15,0-2 0 0,0-1-150 16,0 3-30-16,0-2-7 0,0 2-1 0,-3-3-12 16,0 6-8-16,3-1 8 0,0 1-8 0,-3-1 0 0,-2 4 8 15,5 2-8-15,-3 0 0 0,0 0 0 0,3 0 0 16,-3-1 0-16,3 7-8 0,0-1 8 0,3 3 0 15,0 0 0-15,3 2 0 0,0 3 0 0,3 1 8 16,3 1-8-16,0 4 0 0,0-1 14 0,6 6-2 16,0 0 0-16,3 5 0 0,2 5-12 0,1-2 0 15,3 2 8-15,3 0-8 0,3-2 0 0,2 2 0 0,1-2 0 0,6-3 0 16,0-5 0-16,-1-3 0 0,-2 0-8 16,6-8 8-16,-6-5 19 0,2-3 7 0,1-5 2 0,0-2 0 15,-1-4 4-15,4-2 0 0,0-2 1 16,0-4 0-16,-1-4-21 0,1-3-4 0,-6-3 0 15,-1-3-8-15,-2 3 19 0,0-5-3 0,-6 0-1 0,-3 0 0 16,-1 2 21-16,-5-2 5 0,0 0 1 0,-3 0 0 16,-3 0-1-16,-3-1 0 0,-3 1 0 0,-3 0 0 15,0 3 3-15,-6-4 0 0,-3 1 0 0,0-3 0 16,-6 3-11-16,0 3-1 0,-2-3-1 16,-1 2 0-16,-3 3-31 0,-3 0 0 0,3 3-13 0,-6 3 4 31,7 2-88-31,-7 2-18 0,3 4-3 0</inkml:trace>
  <inkml:trace contextRef="#ctx0" brushRef="#br0" timeOffset="7822.9228">11804 11335 1720 0,'0'0'38'0,"-9"2"8"0,3 1 2 0,0 0 0 0,-3 2-39 0,3 0-9 0,3 1 0 0,-6 2 0 16,6-1 0-16,-3 4-16 0,0 2 4 0,3 0 1 16,0 3-53-16,0 0-12 0,-2 0-1 0,2 0-1 15,0 0-13-15,0 0-2 0,0-3-1 0,0-2 0 16,0-1 78-16,0-2 16 0,3 0 0 0,0-8 0 15,-6 5 69-15,6-5 7 0,0 0 2 0,0 0 0 0,0 0-6 16,0 0-2-16,0-5 0 0,3 0 0 0,-3-6-28 0,3 1-6 16,3-9 0-16,-3 3-1 0,6-5-15 0,-3 0-4 15,-4 0 0-15,4-1 0 16,0 1-37 0,-3 0-8-16,6 5-2 0,-3 0 0 0,3 3 31 0,0 3 0 0,0-1 0 0,0 3 0 15,6 0 0-15,-3 5 0 0,3 1 0 0,0 2 0 0,2 2 8 0,4 4-8 16,0 2 0-16,0 2 0 0,-3 1 9 0,3 2-9 15,-4-2 0-15,1-1 9 0,-6 1 3 0,3-1 1 16,-3 1 0-16,-3-3 0 0,0 0 47 0,-3 0 10 16,-3 0 2-16,0 0 0 0,-6 0 4 0,0 0 0 15,-3 0 1-15,-6 2 0 0,-3-2-28 0,-3 3-5 16,0-1-2-16,0 1 0 0,-2-3-18 0,-1 0-4 0,0 0-1 0,3 0 0 16,-3-3-19-16,3 0 0 0,7 0 0 0,-1 1 0 31,3 2-84-31,3-3-24 0,0 0-5 0,6 3-893 0</inkml:trace>
  <inkml:trace contextRef="#ctx0" brushRef="#br0" timeOffset="8963.376">14105 10549 1922 0,'0'0'85'0,"3"-3"18"16,3 1-83-16,3-1-20 0,0 0 0 0,5 1 0 15,1-1 60-15,3-2 8 0,3 2 2 0,3 0 0 16,0 3-38-16,-1 3-7 0,4 2-1 0,3 1-1 16,-3 2-51-16,0 2-9 0,-1 6-3 0,1 0 0 15,0 3 13-15,0 4 3 0,-9 6 0 0,0 1 0 16,-4 7 24-16,-2 0 0 0,-3 8 0 0,-6 0 0 0,-3 5 0 0,-3 0 0 15,-3 0 12-15,-6 1-4 0,-3-1 52 0,-2-5 12 16,5-3 1-16,-3-2 1 0,-6 0 36 0,0-6 7 16,0 0 2-16,-2-2 0 0,-4-5-64 0,3-1-13 15,-6-2-2-15,0-3-1 0,1-2-39 0,-1-4 0 0,-3-1 0 0,3 2-12 16,1-9-8-16,2 1-3 0,0-2 0 16,3-1 0-16,3-2-1 0,1-3 0 0,-1-3 0 0,9 0 0 31,0 1-7-31,3-6-1 0,0 2-1 0,6-4 0 0,-3 2 8 15,6-3 1-15,0-2 1 0,3 3 0 0,3-4-1 0,0 1-1 0,3 3 0 16,0 2 0 0,3 0-4-16,0 2-1 0,0 1 0 0,-1 5 0 15,4 0-14-15,0 0-2 0,-3 3-1 0,3-1 0 16,-3 4 14-16,3-1 2 0,-6 3 1 0,3-3 0 0,-3 3 18 0,-3-3 12 0,-1 3-13 0,-2-2 5 16,-3-6 56-16,3 5 12 0,-3-5 3 0,0 8 0 15,0-8 7-15,-3 5 2 0,-1467 0 0 0,2932-2 0 16,-1471 0-62-16,0-1-10 0,3-2 0 0,-6-2-10 15,0 2-2-15,-3-3-1 0,3 0 0 0,0 1 0 16,3-1 1-16,-3 1 0 0,0-1 0 0,4-2 0 16,-4 2 12-16,3 0 0 0,0 3 0 0,0 0 0 0,0 0 0 0,3 3 0 15,0 0 12-15,0 2-12 0,3 0 9 0,3 3-9 16,3 0 0-16,0 0 9 0,6 0-9 0,3 2 0 16,0 1 0-16,3 0 0 0,2-3 0 0,1 0 0 15,3-1 0-15,0-1 0 0,3-4 0 0,0-2 0 16,-1 0 0-16,1-2 8 0,0-4 8 15,3 4 2-15,-3-3 0 0,-3-1 0 0,-4-2 6 0,1 3 0 16,-3 0 1-16,0-1 0 0,-3 1 19 0,0 2 3 16,-6-2 1-16,0 3 0 0,0-1-27 15,-6 3-5-15,0 0 0 0,0 0-1 0,0 0 0 0,0 0 0 16,-9 5 0-16,0 0 0 0,-6 3-25 0,-3 0-5 16,0 3-1-16,-3 0 0 15,-5 2-19-15,2 0-4 0,-3-2-1 0,-3 2 0 16,3-3-35-16,1-2-7 0,-1 0-2 0,3 0 0 15,6-3-108-15,0-2-21 0,-14-3-5 0,11-13-1 0</inkml:trace>
  <inkml:trace contextRef="#ctx0" brushRef="#br0" timeOffset="10157.7573">13203 9282 460 0,'12'0'20'0,"-6"-3"5"0,0 0-25 0,3-2 0 0,0 2 0 0,0-5 0 16,-1 3 134-16,-2 0 22 0,0-3 4 0,-3 3 0 16,0-3-88-16,0 2-17 0,-3-2-4 0,0 1-1 15,0 1 2-15,-3-2 0 0,-3 0 0 0,3 3 0 16,-6-3 6-16,1 3 2 0,-1-3 0 0,-6 3 0 16,0-1 2-16,0 1 1 0,0 0 0 0,0 2 0 15,-6 0-6-15,-2 1-1 0,-1-4 0 0,-6 6 0 16,0-5-18-16,-3 3-4 0,-2 2-1 0,-1-3 0 15,-6 0-17-15,-2 1-4 0,-4-1-1 0,-6 6 0 16,1 2 1-16,-4-2 1 0,1 2 0 0,-1 0 0 31,4 6-39-31,-4 5-8 0,1-1-2 0,-1 7 0 0,6 1 11 0,1 1 1 0,5 3 1 0,6 2 0 16,4 0 23-16,8 3 0 0,0-1 0 0,6 1 0 16,6 3 0-16,4 2 0 0,5-6 0 0,6 1 0 15,0-5 0-15,8-1-9 0,1 0 9 0,6 1-13 16,3-9-3-16,6 4-1 0,3-4 0 0,3 1 0 15,5-1-11-15,1-2-1 0,3 0-1 16,-1-3 0-16,1 3 6 0,3-5 0 0,-1-6 1 0,4 3 0 0,3 0 23 0,2 0 13 16,4-6-1-16,-1 1-1 0,1 0-11 0,-3-3 0 15,-4-3 9-15,1 0-9 0,-3 1 27 0,-1-6 1 16,1 0 0-16,-6 0 0 0,-7-3 16 0,4 3 3 0,-3-2 1 16,-4-1 0-16,-2-2-4 0,0 0 0 15,-6-3 0-15,0 0 0 0,0 0 0 0,-4-2-1 16,-2-1 0-16,-3 1 0 0,0 2-11 0,-6-3-3 0,-3 1 0 15,0 4 0-15,-3 1-5 0,-3 3-2 16,-3-6 0-16,0 5 0 0,-3 1-7 0,-3 2-2 16,-3 2 0-16,1 1 0 0,-4 2-21 0,0 1-5 0,-3 2-1 15,6-3 0-15,0 6-7 0,0-1-2 0,0 4 0 16,1-4 0 0,5 4-134-16,0-1-27 0,3-2-6 0</inkml:trace>
  <inkml:trace contextRef="#ctx0" brushRef="#br0" timeOffset="10706.2453">13072 9594 691 0,'0'0'61'0,"0"0"-49"0,-3-3-12 0,3 3 0 16,0 0 177-16,0 0 33 0,6-8 6 0,0 0 2 16,0 0-124-16,0-2-25 0,3 2-5 0,0 3 0 15,3-3-27-15,-1 2-5 0,7-2 0 0,0 3-1 16,0 2-23-16,0 1-8 0,0 2 0 0,3 2 0 16,-1 1 0-16,-2 0 0 0,3-1 0 0,-3-2 0 15,-3 8 0-15,3-2 0 0,-6-1 0 0,0-2 0 16,-4-3 15-16,-2 2 0 0,0 1 0 0,-6-3 0 15,0 0 29-15,0 0 5 0,0 0 2 0,0 0 0 16,-6 0-25-16,0-3-5 0,-2 1-1 0,-4-1 0 16,3-2 12-16,-3 2 1 0,0 0 1 0,3 1 0 15,-3 2-6-15,3 0-2 0,-3 0 0 0,6 0 0 16,-3 2-17-16,6 4-9 0,-6-4 10 0,6 6-10 16,0 0 32-16,0 0 1 0,1 0 0 0,2 0 0 15,0 3-33-15,0-6-12 0,0 3 0 0,0 0 0 16,0-3-8-16,0 3 0 0,0-8-1 0,2 8-689 15,-4 0-138-15</inkml:trace>
  <inkml:trace contextRef="#ctx0" brushRef="#br0" timeOffset="29201.3865">19254 8297 748 0,'0'0'67'0,"0"0"-54"0,0 0-13 0,0 0 0 16,0 0 162-16,0 0 30 15,0 0 5-15,0 0 2 0,0 0-127 0,0 0-26 0,-3-5-5 0,3 5-1 16,0-5-19-16,0 5-4 0,0 0-1 0,0 0 0 16,-3-6-16-16,3 6 0 0,0-5 0 0,0 5 0 15,0 0 0-15,0 0 0 0,0 0-13 0,0 0 5 16,0 0 8-16,0 0-8 0,0 0 8 0,0 0-8 16,0 0 8-16,0 0 0 0,6 0 0 0,6 0 8 15,0-2 12-15,3-1 2 0,6 0 1 0,3-2 0 0,2-3 21 16,7-3 4-16,6 3 0 0,0-2 1 0,8 2-5 0,4-3 0 15,2 1-1-15,4-1 0 0,2 1-28 0,7-1-6 16,5 0-1-16,1 1 0 0,-1 2-8 16,4 0-9-16,2 3 9 0,-3-1-13 15,-2 1-15-15,2 2-4 0,-2-2 0 16,-1 3 0-16,-5 2 2 0,-1 0 0 16,1 2 0-16,-4 1 0 0,4-3 16 0,-7 5 3 0,-2-2 1 0,-4 2 0 0,4 0 10 15,-7 3 0-15,-2-2 0 0,-3-1 0 0,-7-2 0 16,-5-3 9-16,0 0-1 0,-6-3-544 15,-6 3-109-15</inkml:trace>
  <inkml:trace contextRef="#ctx0" brushRef="#br0" timeOffset="29889.2024">21201 7982 1864 0,'0'0'83'0,"0"0"17"0,0 0-80 0,0 0-20 16,-3-2 0-16,3 2 0 0,0 0 40 0,0 0 4 16,-3 8 0-16,0 0 1 0,0 2-36 0,3 1-9 15,3 2 0-15,0 3 0 0,-3 0 0 0,3 0 0 16,0 0 0-16,3 2 8 0,-3 3-8 0,0-2-9 15,3-1 9-15,0-2-13 0,-3 0 13 0,0 0 0 16,0-3 0-16,0-5 0 16,-3 0-28-16,3 0-10 0,-6-3-2 0,3-5 0 15,0 0-16-15,0 0-3 0,-6-2-1 0,-3-4 0 16,0-2-45-16,0 0-10 0,0-2-1 0,0-1-1 16,0-2-14-16,0 0-2 0,-3 0-1 0,3-3 0 0,3-3 121 0,0 3 24 15,-2 0 5-15,2 1 0 0,0-1 28 0,0 0 4 16,6 3 2-16,-3-1 0 0,0 4 4 0,0-1 1 15,6 3 0-15,-3 0 0 0,3 3 10 0,-3 0 3 0,0 5 0 0,6-6 0 16,0 4-9-16,3-1-2 0,-1 3 0 0,7 0 0 16,3 3-5-16,3 2-2 0,0 0 0 0,9 3 0 15,2 0-34-15,4 3-6 0,-3-1-2 0,6 1 0 16,-1 0-8-16,1-1 12 0,0 1-12 0,-1-1 12 16,-2-2 23-16,-3 0 5 0,5 3 0 0,-5-3 1 15,0 0 29-15,-6 0 6 0,-3-3 0 0,-4 0 1 16,-5 1-2-16,0 1-1 0,-6-1 0 0,0-1 0 15,-9-5-9-15,0 0-1 0,0 8-1 0,-6-3 0 0,-3 6-19 16,-9-3-3-16,-6 5-1 0,-2-2 0 0,-4 2-23 16,-9 0-5-16,1 0 0 0,-7-2-1 15,-6 2-67-15,-2-2-14 16,-4-1-2-16,-5 1-1177 0</inkml:trace>
  <inkml:trace contextRef="#ctx0" brushRef="#br0" timeOffset="31023.4695">17105 8726 1422 0,'-12'0'31'0,"12"0"6"0,0 0 2 0,3-5 1 0,-3 5-32 0,0 0-8 0,3-6 0 0,-6 4 0 16,-3-4 66-16,3 1 11 0,0 3 3 0,0-4 0 15,3 6-37-15,-6 0-7 0,0-2-2 0,1 2 0 16,5 0-14-16,-9-3-4 0,-3 3 0 0,0 0 0 15,3 3-1-15,-6-1-1 0,0 1 0 0,0 2 0 0,-3 3 8 16,0 3 2-16,-2 2 0 0,-4 0 0 0,-9 0-16 0,3 3-8 16,4 0 8-16,-10 5-8 15,-3 0 15-15,0 1-2 0,1-1 0 0,-7 3 0 16,0 2 9-16,1 1 2 0,-4-1 0 0,-2 3 0 0,-1-2-3 16,0 2 0-16,1 0 0 0,2 2 0 0,3-4-10 15,4-1-3-15,2-2 0 0,0 0 0 16,4-5 3-16,2-1 0 0,6-2 0 0,0-3 0 0,7-2 8 0,2-3 1 15,6 0 1-15,0 0 0 0,-3-6-21 0,6 1 0 16,-3 2 0-16,3-2 0 0,-3-3-16 0,3-3 1 16,0 1 1-16,3-1 0 0,-2 3 3 0,-1-3 1 15,3 1 0-15,0-1 0 0,3 0 10 0,0-2-12 16,0 0 12-16,3 5-12 0,0 0-2 0,0 0-1 0,0-8 0 0,3 0 0 16,-3 0 2-16,6 3 0 0,3-1 0 0,0-2 0 15,-3 0 13-15,2 0-11 0,4 1 11 0,-3 1-10 16,0 1 10-16,0 0 0 0,-3-1 0 0,0 1 0 15,3 0 0-15,-3 2 0 0,-6 3 0 0,6-5 0 16,3 5 0-16,0-3 0 0,-9 3 8 16,0 0-8-16,6 3 8 0,-6-3-8 0,0 0 8 0,0 0-8 15,0 5 20-15,-3 3 0 0,-3 0 0 16,-3 3 0-16,3-1-20 0,-6 3 0 0,0-2 0 16,-6 2 0-16,-3-2 0 0,1-1 0 0,-1 4 0 0,0-1 0 15,0 0 12-15,0 0-3 0,3-2 0 0,6-1 0 16,-2-2 23-16,8 0 4 0,-3 0 0 0,6 0 1 15,3 0-16-15,3-3-3 0,3-2-1 0,6 2 0 16,-1 1-9-16,7-6-8 0,3 0 12 0,0 0-12 16,3-6 8-16,-3 1-8 0,-1-3 0 0,-2 0 0 0,-6 0 0 15,-3 0-9-15,-6 0 1 0,0 3 0 16,-6-3-55-16,-6 6-10 0,-6 2-3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4:24:29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18632 8853 1324 0,'0'0'118'0,"0"0"-94"0,0 0-24 0,0 0 0 16,0-5 181-16,0-1 32 0,3 1 7 0,0 0 0 16,6 0-145-16,0-3-30 0,0 0-5 0,3 2-2 15,3-4-16-15,6 2-3 0,-1 0-1 0,4 0 0 16,3-3-18-16,0 1 0 0,3-1 8 0,5 1-8 15,1-1 0-15,6 0 0 0,-4 4 0 0,1 1 0 16,0-2-9-16,-4 6 1 0,1-1 0 0,-3 3 0 16,-6 0-6-16,-1 3-1 0,-2-1 0 0,-3 1 0 15,0 2 7-15,-6 1 8 0,3 1-13 0,-3 1 5 16,-4 3 8-16,1-3 0 0,-3 0 0 0,-3 2 0 0,0 1 0 16,-3 0 9-16,-3-1-1 0,0 3-8 0,0 1 22 15,-3-1-2-15,-6 5-1 0,0 4 0 0,3-1-8 16,-5 3-2-16,-1 2 0 0,0 3 0 0,-3 5-9 15,0 1 0-15,0 2 9 0,0 0-9 0,3 0 0 16,-3 3 0-16,3-6 0 0,1 3 0 16,2-5 0-16,-3 0 8 0,6 2-8 0,-3-2 0 15,6-3 0-15,0 0 0 0,0 3 0 0,3-3-12 0,3-5-2 0,-3-1-1 16,3-1 0-16,0-6 0 16,0-1-36-16,3-1-7 0,-6-6-2 0,3-1 0 15,-3-7-115-15,0 0-23 0,0 0-5 0,0 0-513 0</inkml:trace>
  <inkml:trace contextRef="#ctx0" brushRef="#br0" timeOffset="194.6351">18835 9215 691 0,'0'0'30'0,"0"0"7"0,-6 0-29 0,0-5-8 0,0 3 0 0,6 2 0 16,0 0 292-16,0 0 58 0,0 0 11 0,0 0 3 16,0 0-264-16,0 0-52 0,6-6-10 0,3 4-2 15,2-1-17-15,7 0-3 0,0 3-1 0,9-2 0 16,3-1-5-16,5 0-1 0,10 1 0 0,0 2 0 15,2 0-9-15,1-3 0 0,3 0 0 16,-1 1 0-16,1-1-10 0,2 3-1 0,-2 0 0 0,3 0 0 31,-4-3-23-31,-2 3-5 0,-7-2-1 0,-2 2-579 0,-3 0-116 0</inkml:trace>
  <inkml:trace contextRef="#ctx0" brushRef="#br0" timeOffset="1335.7793">20591 8319 1209 0,'0'0'108'0,"0"0"-87"0,0 0-21 0,0 0 0 15,-3 7 151-15,0 4 25 0,3 5 6 0,3 5 1 16,0 3-158-16,0 5-25 0,3 5-17 0,-3 9 2 15,6 4 15-15,-3 9 0 0,-3-1 0 0,2 9 0 16,1 2-56-16,3 0-14 16,-6 6-3-16,6-9-1 0,-3-2-2 0,3-8 0 0,0-8 0 0,0-8 0 0,0 0 76 15,-3-8 0-15,3-2 9 0,0-6 1 16,-6-5 28-16,3-3 6 0,3 0 0 0,-3-2 1 16,-6-9 34-16,0-2 6 0,0 0 2 0,0 0 0 15,-9 0-53-15,0-2-10 0,-3-4-3 0,-3 1 0 16,0-5-21-16,-6 2-10 0,-3-6 1 0,-2 1 0 0,2 3 9 15,-6-4 0-15,0-2 0 0,0 3 0 0,1 0 16 16,-1 0 6-16,0 0 1 0,0 5 0 0,4 0 4 16,-1 0 1-16,6 0 0 0,0 5 0 0,0 0-16 0,3 1-2 15,1 4-1-15,2 1 0 0,0 0-9 0,0 5 8 16,6 5-8-16,-3 0 8 0,6 0-8 0,0 6 0 16,0 2-10-16,6 3 10 0,0 2 0 0,3-2 0 15,6 0 0-15,3 2 0 0,6 1-10 0,3 2 1 16,3-5 0-16,5 0 0 0,4-1 9 0,3-1 0 0,5-7 0 0,1 1 0 15,3-2 0-15,-4-6 0 0,1-3 0 0,0-5 0 16,-1 0-8-16,1-5 0 0,0-3 0 16,-1-6 0-16,-2 1 20 0,-3 0 4 0,3-3 0 15,-10 0 1-15,-2 0-8 0,0 0-1 0,-3 1-8 16,-3 1 12-16,-7-2 7 0,-2 3 1 0,0 0 0 16,-6 0 0-16,3-1-3 0,-6 4 0 0,0-3 0 0,-6-1 0 15,3 1-17-15,-3 0 0 0,-3 0 0 16,0 0 0-16,-3 2 13 0,0 0-1 0,-5 1 0 15,2 2 0-15,0 0-26 0,3 3-6 0,-3-1 0 16,0 4-1-16,0-1 21 0,0 3-9 0,0 3 9 0,0 2 0 16,-6-2-20-16,7 2 4 0,2 5 0 0,0 1 0 15,-3 0 0-15,6-1 0 0,0 3 0 0,3-2 0 16,0 2 5-16,3 1 2 0,3-1 0 0,3 3 0 16,9-3 9-16,-6 0 0 0,0-5 0 0,0 3 0 15,5-3 0-15,1-3 0 0,3 0 0 0,0-5 0 0,0-3 13 16,0 1 5-16,3-1 1 0,-4-5 0 0,-2 3 3 15,0-3 1-15,-3 0 0 0,3 0 0 0,-6-2-10 0,0 2-1 16,-3-3-1-16,0 3 0 0,0-2-11 0,-3-1 0 16,0 0 0-16,-3 1 8 0,3-1 1 0,-6-2 0 15,-3 0 0-15,3-1 0 0,-3-1-27 16,0 1-6-16,-3 1 0 0,3 3-1 0,-3-4 16 0,3 4 9 16,-3-1-10-16,0 3 10 0,6 3 0 0,0 2 0 15,-3-2 11-15,6 5-3 0,0 0 0 0,0 0 0 16,0 0 0-16,0 0 0 0,0 0-8 0,12 3 0 15,0-3 0-15,3 2 0 0,0-2 0 0,6-2 0 16,3-1 0-16,2-2 0 0,7-3 0 0,0-3 0 16,0-5 0-16,5 0 0 0,1-5 16 0,0-3 0 15,-1-2-1-15,1 0 0 0,-3-4-15 0,-1 1 0 16,-5-2 0-16,0-1 0 0,-3 0-14 0,-3 0 1 0,-4-5 0 0,-2 0 0 16,-6-2 13-16,-3-1 0 0,-6-2 0 0,0 2 0 15,-6 0 0-15,0 0 0 0,-3 1 0 0,3 2 0 16,-6 2 0-16,-3 4 0 0,3 2 0 0,-2 2 0 15,-1 6 0-15,0 2 0 0,-3 9 0 0,0 2 0 16,0 3 0-16,-3 10 0 0,3 5 0 0,-6 14 0 16,4 8-38-1,-1 13-2-15,3 8 0 0,0 18 0 0,6 14-16 16,3 13-3-16,0 10-1 0,3 9-793 0</inkml:trace>
  <inkml:trace contextRef="#ctx0" brushRef="#br0" timeOffset="1523.2393">21531 9864 230 0,'3'18'20'0,"3"1"-20"0,-6 7 0 0,0-5 0 16,-6-2 320-16,0-1 59 0,-3-2 12 0,-5-3 2 0,-7-2-209 0,-3-6-41 15,-3 3-9-15,-6-8-2 16,1-2-70-16,-4-6-14 0,3-3-4 0,0-5 0 16,-2-2-24-16,5-6-6 0,0 0-1 0,3-5 0 15,4 3-5-15,2-4-8 0,6-1 11 0,3-1-11 0,9-5 21 0,3 0-2 16,9-3-1-16,9-2 0 0,6-8 3 0,11-1 1 16,10 6 0-16,6 0 0 0,5 6-13 0,4 4-9 15,2 4 12-15,4 4-12 16,-4 3-19-16,4 6-10 0,-1 2-3 0,-5 8 0 15,-4 0-57-15,-5 3-12 0,-7-1-3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4:24:47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21332 7908 1152 0,'0'0'51'0,"0"0"10"0,-3-5-49 0,-3 0-12 15,-6-3 0-15,3 0 0 0,0 0 221 0,-3 0 42 16,-3 0 8-16,-2 0 1 0,-1 0-178 0,-3 0-36 15,0 0-7-15,0 0-2 0,-3-2-37 0,-2-1-12 16,2 1 0-16,-3-4 0 0,0 4 0 0,3 2-20 16,1 0 2-16,2 3 1 15,3 2-28-15,6 0-6 0,-3 3-1 0,6 6 0 16,3 2-13-16,6 2-3 0,0 6-1 0,6 3 0 16,3 4 6-16,9 4 2 0,-3 2 0 0,6 0 0 0,2-2 44 0,1 4 9 15,6-2 8-15,0 1-12 0,3-4 12 0,-1 0 11 16,1-4-3-16,0-4 0 0,-6 1 40 0,-4-3 7 15,-2-3 1-15,-3 0 1 0,0-2 24 0,-6 2 5 16,0-5 1-16,-3 2 0 0,0-2-14 0,-9-2-2 16,0 1-1-16,-6-1 0 0,-6 2-19 0,-3-3-4 0,-3 3-1 0,-6 0 0 15,-3-3-20-15,-2 3-4 0,-7-3-1 0,3-2 0 16,-3 0 5-16,-2-1 1 0,-4 1 0 0,3-3 0 16,-5 3-27-16,2-3-20 0,0 0 3 0,4 0 1 15,-1 0-27 1,6 0-5-16,6 0 0 0,4 2-711 0,2 1-141 0</inkml:trace>
  <inkml:trace contextRef="#ctx0" brushRef="#br0" timeOffset="872.1059">21805 8022 1933 0,'-6'-8'85'0,"3"3"19"0,-3 0-84 0,0-1-20 0,6-2 0 0,-6 0 0 16,-3 1 76-16,4-1 12 0,-4 0 1 15,0 0 1-15,0-3-66 0,-3 1-14 16,-3-1-2-16,0 3-8 0,0 0 0 0,-3 3-16 0,0 0 2 0,-2-1 0 31,-1 4-14-31,0 2-4 0,0 2 0 0,-6 6 0 16,3 0-6-16,1 3-2 0,-1 5 0 0,3-1 0 0,3 7 20 0,0 1 3 0,0 1 1 0,4 3 0 15,5 4 16-15,0 4 0 0,6-3 0 0,3 5 0 16,0-6 11-16,6 1-11 0,0-3 12 0,3-5-12 16,0 0 15-16,2-6-4 0,4 1-1 0,3-3 0 15,0-6 1-15,0 1 0 0,3-6 0 0,3 1 0 16,-1-6-11-16,4 0 0 0,0-3 0 0,0-5 0 15,5-3 0-15,-2 1 15 0,-6-3-1 0,3-3 0 16,-3-3 14-16,-4 1 4 0,1-1 0 0,-3-2 0 0,-3 0 1 16,0-3 1-16,-3-2 0 0,3-1 0 0,-6 1-34 0,3-4 0 15,-4 4 0-15,4-3 0 0,-3 2 0 0,0-2 0 16,0 3 0-16,0-1 0 0,-3 1 0 16,3 5 0-16,0 2-10 0,-3 6 10 15,3 0-11-15,-3 5 3 0,3 5 0 0,-9 3 0 0,6 3 8 0,3 7-10 16,-1 4 10-16,1 4-10 0,0 1-1 0,0 7 0 15,3 6 0-15,-3 0 0 0,0 7-8 0,3-2-1 16,-3 3-1-16,0-3 0 0,3-2 5 0,-3-4 0 16,3-2 1-16,-1-2 0 0,-2-6 15 0,0-2 13 0,0-1-2 15,-3-5-1-15,3-2 14 0,-3-3 4 0,-6 0 0 0,3-3 0 16,-3-5-4-16,0 0-1 0,0 0 0 0,0 0 0 16,-6 3-15-16,-6-6-8 0,0 3 10 0,-3-5-10 15,-2-1 0-15,-4-1 0 0,-3-1 0 0,0-3 0 16,0-2-15-16,0 2 4 0,-2-2 1 15,2 0 0-15,0 2 0 0,6 1 0 0,0 2 0 0,3 0 0 16,4 2 24-16,2 4 5 0,9 2 1 0,0 0 0 16,0 0 16-16,0 0 3 0,9-6 1 0,2 6 0 15,-2-2-10-15,6 2-2 0,3 0 0 16,3 0 0-16,0 0-28 0,0 0 0 0,2 0 0 0,1-3 0 16,-3 3-22-1,3 0-10-15,0 0-3 0,-3 0 0 16,2 0-85-16,-5-2-16 0,-3 2-4 0,0 0-788 0</inkml:trace>
  <inkml:trace contextRef="#ctx0" brushRef="#br0" timeOffset="1723.1995">22296 8215 806 0,'0'0'72'0,"0"0"-58"16,0 0-14-16,6 6 0 0,-3-1 200 0,3 3 38 15,-3-3 7-15,3 6 2 0,-3-3-175 0,3 5-36 16,-3 0-6-16,0-2-2 0,0 2-28 0,0 0 0 15,-3 0 0-15,3-2 0 0,-3 0 0 0,0-6 0 16,0-5 0-16,0 0 0 0,0 0 0 0,0 0 0 16,0 0 0-16,0 0 0 0,0 0 57 0,0 0 6 15,-3-5 1-15,-3-3 0 0,3-3-4 0,0 0-1 16,-3-2 0-16,3-3 0 0,-3 3-24 0,3-5-5 0,-3 2-1 16,3-3 0-16,0 1-19 0,3-1-10 15,3-2 10-15,0 0-10 0,0 2 0 0,3-2 8 16,0 0-8-16,3 0 0 0,0 0 0 0,3 5-8 0,0-3 8 0,3 3-13 15,0 3 13-15,-4 3-11 0,1-1 11 0,0 0-10 16,3 6 10-16,-3 0 0 0,0 0 0 0,-3 2 0 16,3 3-13-16,-3 3 2 0,0-3 1 0,0 5 0 15,-3-3 0-15,0 4 0 0,-4 2 0 0,-2 0 0 16,0 2-12-16,-2 3-2 0,-1-2-1 0,-3 5 0 16,-3 0 11-16,0 0 2 0,3 2 1 0,-6-2 0 15,0 0 11-15,0 0 0 0,3 0-9 0,0 0 9 16,-3-3 0-16,6 0 0 0,-3-2 0 0,3-1 0 15,3 1 8-15,0-1 4 0,1-2 0 0,-1 3 0 16,3-1 1-16,3-2 1 0,2 3 0 0,-2 0 0 0,6-1-14 16,-3 3 8-16,3-2-8 0,3 2 0 0,0-2 0 15,6-1 0-15,-3 1 0 0,6-3 0 0,-3 0 0 16,5-3 0-16,1 0 0 0,0 1 0 16,0-4 0-16,-3-2 0 0,-4 0-9 0,4 0 9 15,-3 0 0-15,-3-2 0 0,0-4 0 0,0 1 0 0,0 0 24 0,-3-3 2 16,-1-5 0-16,-2-1 0 0,3 1 20 0,-6-5 4 15,0-1 1-15,0-5 0 0,0 0-33 0,0-2-6 16,-6 0-2-16,3-1 0 0,0 1-10 0,0-3 0 16,-3 2 0-16,0 1 0 0,0-1 0 0,0 1 0 0,0 5-10 15,0-1 10-15,0 1 0 0,0 5-9 0,0 3 9 16,3 5 0-16,0-2 0 0,-3 4 0 0,3 4 0 0,-3 2 0 16,0 0 8-16,6 8-8 0,0 5 8 0,3 3-8 15,-3 2 0-15,3 9-12 0,0 2 2 0,0 3 0 16,-1 2-6-16,4 3-2 15,0 3 0-15,0-3 0 0,3-3 6 0,0-2 2 0,0-3 0 0,3-5 0 16,-3-3 10-16,-1 0 0 0,1-2 0 0,0-6 0 16,-3 0 0-16,0-2 0 0,-3-3 0 0,-3-3 0 15,0 0 0-15,-6-5 0 0,0 0 0 16,0 0 0-16,0 0-10 0,-12 0-6 0,-6-2-2 0,-6 2 0 31,-3-6-25-31,-2 1-5 0,-7 0 0 0,3-1-1 16,1 1-4-16,-1 0-1 0,-3-3 0 0,3 0 0 0,4 0 79 0,2 0 16 0,6 0 3 0,3 3 1 15,3 0 33-15,6-1 6 0,3 1 2 0,0 0 0 16,6-3 2-16,6 2 0 0,0 4 0 0,6-4 0 0,6-1-21 0,3 1-4 16,6-2-1-16,2 3 0 0,1 0-27 0,3-1-6 15,3-2-1-15,-1 3 0 0,4-5-28 0,0 2 0 16,-1 0-8-16,-2-3 8 16,-3 1-80-16,-6-1-10 0,-3-2-2 0,-4 5-1168 0</inkml:trace>
  <inkml:trace contextRef="#ctx0" brushRef="#br0" timeOffset="14450.1112">14858 16306 403 0,'-3'11'17'0,"3"-11"5"0,0 0-22 0,-3 5 0 15,-3 0 0-15,3 1 0 0,-3-4 312 0,3 1 59 16,-3-3 11-16,6 0 2 0,-3 0-234 0,-3-3-47 0,0-2-10 0,0 0-1 16,3 0-16-16,-6-1-2 0,3-2-1 0,0-2 0 15,-2-4-21-15,-1-4-5 0,0-6-1 0,-6-2 0 16,0-3 5-16,-3-3 1 0,0 0 0 0,-6-2 0 15,-2-9-17-15,-4-2-3 0,-3-2-1 0,-3-9 0 16,1-5-31-16,-1-2 8 0,-3-3-8 0,4 0 0 16,-4-1 0-16,3-4 0 0,0-3-12 15,4 2 12-15,-1 4-13 0,0-1 4 0,0 0 1 16,4 0 0-16,-1 0 8 0,6 3 0 0,-3-2 0 0,3 7-8 16,1 0 0-16,2 3 0 0,0-1 0 0,0 4 0 15,3-3-4-15,3 7-1 0,-2-2 0 0,5 8 0 16,-3 0-8-16,0 6-2 0,3-1 0 0,0 6 0 15,3 5 15-15,-3 0 8 0,6 2-10 0,-3 6 10 16,0 0 0-16,3 0-9 0,1 5 9 0,-1-3 0 16,3 1-12-16,0 4 4 0,0 1 0 0,0 3 0 0,3-1-8 15,0 3 0-15,-3 0-1 0,3 0 0 0,3 3 8 16,-3 2 9-16,0-2-13 0,3 0 5 16,-3-1 8-16,3 4 0 0,-3 2 0 0,3-6 0 0,0 1 0 0,0 3 0 15,0-4 0-15,-3 6-8 0,5-2 8 0,-5 2 0 16,0 0 0-16,3-6 0 0,-3 6 0 15,0 0 0-15,0 0 0 0,3-5 0 0,-3 5 0 0,0 0 0 16,0 0 0-16,0 0 0 0,0 0 0 16,0 0 0-16,0 0 0 0,0 0 0 0,0 0 0 15,0 0-12-15,0 0 12 0,0 0-12 16,0 0-104-16,0 0-22 0</inkml:trace>
  <inkml:trace contextRef="#ctx0" brushRef="#br0" timeOffset="17027.7649">13468 12094 1749 0,'0'0'38'0,"0"0"8"0,-3-3 2 0,-3 1 2 0,3-1-40 0,-3 1-10 0,3-4 0 0,0 1 0 16,0 0 52-16,0-3 9 0,0 2 2 0,0 4 0 16,-3-4-27-16,3 1-6 0,0 0-1 0,0 2 0 15,-3-2-21-15,3 0-8 0,-3 2 0 0,0-2 0 16,6 5 0-16,-3-3 0 0,-3 0 0 0,1 1-10 15,-1 2 1-15,0 0 0 0,0 0 0 0,-3 0 0 16,3 2 9-16,0 1 0 0,0 0 0 0,-3-1 0 16,3 1 0-16,0 2 0 0,6-5 0 0,-3 6 0 15,-3-1 0-15,6-5-8 0,0 0 8 0,-3 5 0 0,3-5 0 0,0 0-8 16,0 0 8-16,0 0 0 0,0 0 0 0,3 5 0 16,-3-5 0-16,0 0 8 0,0 0-8 0,6 8 11 15,0-5-11-15,0 2 12 0,3-2-12 0,-3 0 10 16,0-1-10-16,0 1 10 0,0-3-10 0,3 0 0 15,-3 3 0-15,0-3 8 0,-6 0 0 0,8 0 0 16,-2 0 0-16,0 0 0 0,-6 0-8 0,9 2 10 16,-3 1-10-16,3 0 10 0,-6-1-2 0,-3-2-8 15,9 5 12-15,-3-2-4 0,0 2-8 0,0-2 12 16,-6-3-12-16,9 3 12 0,-3 2-12 0,3 0 10 16,-6 1-10-16,3-1 10 0,-6-5-10 0,9 8 12 15,0-3-12-15,-1 3 12 0,1 0-12 0,0 0 10 16,3 0-10-16,-3 2 10 0,0-2-10 0,0 3 0 0,6 0 0 15,0-1 8-15,-3 3-8 0,3-2 0 0,-4 2 0 16,4 0 0-16,3 3 0 0,0 0 0 0,-3-3 0 16,3 3 0-16,0-3 0 0,0 1 0 0,-4-1 0 0,4-2 0 15,0-4 0-15,-3 1 0 0,3 0 0 16,-3 0 0-16,3 0 0 0,-1-3 12 0,-2 1-2 16,6-1 0-16,-3-2 1 0,3-1 0 0,0 1 0 0,0 0 0 15,-1-3-2-15,4 0 0 0,0-3 0 0,-3 3 0 16,0-5-9-16,0 2 8 0,-1-2-8 0,1-1 8 15,-3 4-8-15,3-3 0 0,-3-3 0 0,0 2 8 16,2 1-8-16,-5-3 0 0,3 3 0 16,0-3 0-16,0 0 0 0,-3 0 0 0,3-3 0 0,-3 3 8 15,-1-2-8-15,1 2 0 0,0-3 0 0,0 1 0 16,0-1 0-16,0 3 0 0,-3-2 0 0,-3 2 0 16,0-3 29-16,0 3 1 0,-1 0 0 0,-2 0 0 15,0 0-30-15,-3 0 8 0,6-2-8 0,-6-1 0 16,0 1 0-16,0-4 0 0,-3 1 0 0,0-3 0 0,-3 3 0 0,0-3 19 15,0 0-3-15,-6-2 0 0,3 2-1 0,-5-3-1 16,-1-2 0-16,-6 3 0 0,0-3-3 0,-6-1-1 16,0 1 0-16,-6 0 0 0,1 3-10 0,-10-1 0 15,0-2 0-15,-5 2 0 0,-4 6-11 0,-6-3 11 16,1 0-8-16,-4 8 8 0,4 1 0 16,-4-1 0-16,1 2 0 0,-1 1 0 0,1 0 0 0,2 2 0 15,6 3 0-15,4-3 0 0,-1 3 30 0,6 0 2 16,1 0 0-16,5 0 0 0,0 0-16 0,0-2-4 15,7-1 0-15,-4 1 0 0,3 2-20 0,6 2-5 16,0-2-1-16,4 3 0 16,2 2-22-16,3 0-4 0,0 3 0 0,6 3-1 15,0 2 1-15,6 6 1 0,6 4 0 0,3 4 0 0,3-1 16 0,3 6 3 0,5 0 1 16,4 2 0-16,0 1 7 0,6 2 2 16,6 2 0-16,-1-2 0 0,4-2 10 0,6-1 0 0,-1-2 0 0,7-6 8 15,-1-2 27-15,1-3 5 0,3-2 2 0,-4-6 0 16,7-2-28-16,-4-3-6 0,4-6 0 0,-3 1-8 15,-1-3 20-15,-5-3-4 0,-4-5 0 0,-2 3 0 16,-3-5 4-16,-4-1 0 0,-2-2 0 0,0-1 0 16,-3-1-3-16,-3-1 0 0,-1-3 0 0,-5 3 0 15,-6-2 1-15,3-1 0 0,-3 1 0 0,-3-6 0 16,-3 3 2-16,-3 0 0 0,0-3 0 0,-6 3 0 0,-6-6-4 16,0 3 0-16,-6 1 0 0,-6-1 0 15,-3 0-16-15,-3 0 8 0,-9 0-8 0,-5 1 0 16,-4-1 0-16,-9 3-17 0,-5-1 1 0,2 4 1 15,-2 5-4-15,2 5-1 0,4 0 0 0,2 5 0 16,6 3 20-16,10 0 12 0,-1 0-1 0,6 3-1 0,6 2-2 16,3 0-8-16,3 1 12 0,4 2-4 15,2-1-20-15,3 4-4 0,3-3 0 0,3 3-1 16,3-1 1-16,0 3 0 0,3-2 0 0,3-3 0 0,2 3-6 0,1-1-1 16,3-2 0-16,6 0 0 0,0-3 10 0,0 3 1 15,3-3 1-15,-1 1 0 0,1-1 2 0,3 0 0 16,-3-2 0-16,0 2 0 0,2 1 9 0,-5-1 0 15,0-2 0-15,0-1-8 0,-3 3 8 0,-3 1 0 0,2-1 0 16,1 0 0-16,-3-2 0 0,0 2 0 0,0 3 0 16,0-2 8-16,-3-1-8 0,3-3 0 0,0 4 8 15,-1-1-8-15,1 0 8 0,-3-2-8 0,-3 2 10 16,0-5-10-16,0 3 11 0,-3 0-11 0,0-1 12 0,-6-2-12 16,6 0 20-16,-6 0-4 0,0 0 0 0,0 0 0 15,0 0-1-15,0 0-1 0,0 0 0 0,0 0 0 16,0 0-1-16,0 0 0 15,0 0 0-15,0 0 0 0,0 0-5 0,0 0 0 0,0 0-8 0,0 0 12 16,0 0-12-16,0 0 9 0,0 0-9 16,-3-2 8-16,-3-1-8 0,0 0 8 0,0-2-8 0,6 5 8 15,0 0-8-15,-6 0 0 0,0-3 0 0,6 3 0 16,0 0 0-16,-3-2 0 0,-3-1 0 0,6 3 0 16,-6-5 0-16,3 2 0 0,-3-2 0 0,6 5 0 15,-3-3 0-15,-3 1 0 0,6 2 0 0,-3-3 0 16,3 3 0-16,0 0 0 0,0 0-11 0,0 0 11 0,0 0-16 15,0 0 1-15,-6-3 1 0,6 3 0 16,0 0-63-16,0 0-13 0,-3 0-2 0</inkml:trace>
  <inkml:trace contextRef="#ctx0" brushRef="#br0" timeOffset="18543.1577">17769 11232 1094 0,'0'0'48'0,"-6"0"11"0,3-3-47 0,-3 0-12 0,0-2 0 16,0 2 0-16,-3-2 156 0,6 2 28 0,3 3 7 0,-6-8 1 15,-3 3-104-15,3 0-20 0,6 5-4 0,-3-8 0 16,-5 3-34-16,2-1-6 0,0-2-2 0,3 3 0 16,3 5-22-16,-3-8 8 0,-3 3-8 0,6 5 0 15,0 0 0-15,-6-5 0 0,-3 2 0 0,3 0 0 16,6 3 0-16,-6 3 0 0,-6 0-12 0,6-1 4 15,0 6-1-15,0 0 0 0,0 0 0 0,-3 3 0 16,3 5-2-16,0 2 0 0,9 3 0 0,-3 3 0 16,-3 2 11-16,9 6 0 0,9 0 10 0,0 5-10 15,-3 0 0-15,12 5-20 0,12 1 4 0,-1-4 0 16,7 1 16-16,0 0-8 0,2-3 8 0,4-3 0 16,-1-5 8-16,7-2 9 0,0-6 2 0,-1-3 0 15,1-2-19-15,-4-5 0 0,-2 0-11 0,-3-6 11 16,2 0 0-16,-2-2 0 0,0-1 0 0,-4-4 0 15,1-1 13-15,-3 0 0 0,-1-4 0 0,-5-1 0 16,0 0 6-16,-3-3 1 0,-7 0 0 0,-2-2 0 16,0-3 7-16,-6 1 1 0,0-1 1 0,-6 0 0 15,0 0-3-15,-3-3-1 0,-3 1 0 0,-6-1 0 16,0 1 5-16,-3-3 1 0,-6 2 0 0,-3-2 0 0,0 2-3 0,-6-2-1 16,-6-3 0-16,-2 3 0 0,-4-3-19 0,-3 1-8 15,-3-1 8-15,-2-3-8 0,-1 4 0 0,-3-1 0 16,-2 5 0-16,2 1-11 0,-8 2-6 0,2 3-2 15,-3 2 0-15,4 3 0 0,2 5 5 0,7 3 1 16,2 3 0-16,3 2 0 0,3 1 13 0,7 2 0 16,5 2 12-16,3 1-12 0,3-3 18 0,3 2-3 15,3-2-1-15,3 3 0 0,9-3-14 0,0 2 0 0,3 1 0 16,6 0 0-16,3 2-11 0,6-3-5 0,0 4 0 16,5-4-1-16,4 3 17 0,6 1-8 15,0-1 8-15,2-3 0 0,1 4-8 0,0-1 8 0,-1-3 0 16,4 1 0-16,-6 2 0 0,2-2-8 0,-5-1 8 15,6 1 0-15,-6 0 0 0,-1 2 0 0,-5-3-8 16,0 1 8-16,-3-3 0 0,-3 3 0 0,-1-4 0 0,-5 1 0 16,0-2 20-16,-3 2 2 0,-3-3 0 0,-3-2 0 15,0 2-10-15,0-3-1 0,-6-2-1 0,0 0 0 16,0 0 5-16,0 0 1 0,0 0 0 0,0 0 0 16,0 0-8-16,0 0 0 0,-9 3-8 0,0-3 12 15,0 0 0-15,0 0 0 0,0-3 0 0,0 1 0 16,3-3-12-16,0-1 0 0,-2 4 0 0,2-4 0 15,-3 4 0-15,0-1-13 0,3 0 2 0,0 3 1 16,0-2-19-16,0-1-4 16,6 3-1-16,-6 3-1090 0</inkml:trace>
  <inkml:trace contextRef="#ctx0" brushRef="#br0" timeOffset="28315.1477">17805 11538 1324 0,'-21'6'118'0,"9"-4"-94"0,-3 1-24 0,0 0 0 16,6-1 144-16,-6 1 25 0,-3 0 5 0,7-3 1 15,5 2-103-15,-3-2-21 0,-6 0-4 0,6 0-1 16,9 0-33-16,0 0-13 0,-6 0 11 0,-3 0-11 16,6 0 0-16,3 0-12 0,0 0 1 0,0 0 0 15,6 6-7-15,9 2-2 0,9-1 0 0,2 7 0 16,1 2 20-16,6 5 0 0,6 0 0 0,5 5 0 0,1 3 9 15,6 1 9-15,5 1 2 0,1-2 0 16,-1-2-20-16,1-3 0 0,-1-6 0 0,-5-5 0 0,-3-5 8 0,2-2 2 16,-2-6 0-16,-4-3 0 0,1 0 10 0,-9-5 3 15,0-2 0-15,-4-3 0 0,1-1 17 0,-6 1 4 16,-3-3 1-16,-4-2 0 0,-2-1-10 0,0 1-3 16,-6 2 0-16,-3-3 0 0,0 1-5 0,-6-1-2 15,-3 3 0-15,-6 1 0 0,-3-4 21 0,-3 3 4 16,-6-2 1-16,-6-1 0 0,-2 1-24 0,-7-4-5 15,-3 1-1-15,-5 3 0 0,-1-3-13 0,-3 2-8 16,1 1 10-16,-7 2-10 0,-3 0 0 0,-5 3-20 16,-1-1 4-16,-5 6 0 15,2 3-114-15,1 2-22 0,-4 3-5 0</inkml:trace>
  <inkml:trace contextRef="#ctx0" brushRef="#br0" timeOffset="29120.8575">13024 12073 1036 0,'0'0'92'0,"0"0"-73"0,0 0-19 0,0 0 0 15,-3-3 180-15,3 3 33 0,0 0 7 0,0 0 0 16,0 0-140-16,0-2-28 0,6-6-5 0,0 5-2 16,0-2-10-16,3 2-3 0,0 0 0 0,3 1 0 15,0 2-18-15,3 0-4 0,0 0-1 0,5 2 0 16,4 6-9-16,6-2 0 0,3 7 0 0,0 0 0 15,2 3 0-15,4 3 0 0,3 4 0 0,2 4-11 0,7 2 11 0,-4 3-12 16,4-1 12-16,3 1-12 0,-4-3 12 16,-2-2-8-16,-3-3 8 0,-4-6-8 0,-2-2 8 0,0-3 0 15,-1-2 0-15,-5-3 0 0,-3-3 21 0,0 0 0 16,-1-5 0-16,-5 3 0 0,0-6 21 16,-6 3 4-16,3-2 1 0,-6-4 0 0,-4 1 1 0,1 0 1 15,-3-3 0-15,-3 3 0 0,0-3-5 0,0 0-2 16,-9-6 0-16,3 4 0 0,-6-3-7 0,0-1-2 15,-6-1 0-15,-3-4 0 0,1-2-10 16,-7 0-3-16,-6-3 0 0,0 0 0 0,-3-2-7 0,4 2-1 16,-7-3-1-16,0 4 0 0,0-4 1 0,-2 3 1 15,2 0 0-15,-3 3 0 0,1 3-5 0,-7-3-8 16,3 5 11-16,-3 0-11 0,4 3 8 0,2 2-8 16,-3 3 0-16,1 3 0 0,2 2-9 0,-3 3-9 0,4 5-2 15,-1 3 0 1,0 3-98-16,3 5-20 0,4 5-4 0</inkml:trace>
  <inkml:trace contextRef="#ctx0" brushRef="#br0" timeOffset="36031.143">14733 15184 1382 0,'0'0'61'0,"-3"8"13"0,0-2-59 0,-3 2-15 0,6-8 0 0,-3 2 0 15,-3 1 121-15,6-3 22 0,0 0 4 0,0 0 1 16,0 0-94-16,0 0-18 0,0 0-4 0,0 0-1 15,0 0-17-15,0 0-3 0,0 0-1 0,0 0 0 16,0 0-10-16,9-3 0 0,-9 3 0 0,6-5 8 16,3 0-8-16,0 2 0 0,3 0 0 0,0 1 0 15,-3-1 0-15,5 0 0 0,1-2 10 0,3 0-10 16,-3 2 12-16,3-2-4 0,6-3 0 0,-3 3-8 16,-7-3 14-16,1 0-4 0,3-3-1 0,0 3 0 15,3-2-1-15,-3 2 0 0,-3-3 0 0,-1 3 0 16,-2-2 5-16,0 2 1 0,-3 0 0 0,3 0 0 15,-3 0 2-15,-3 0 0 0,0 3 0 0,-3 2 0 16,-3 3-2-16,0 0 0 0,0 0 0 0,0 0 0 16,0 0-4-16,0 0-1 0,0 0 0 0,0 0 0 0,0 0-9 0,0 0 0 15,3 5 0-15,0 6 8 0,0 2-16 0,0 3-4 16,0-3-1-16,3 6 0 0,-3 2-4 0,3 0-1 16,-3 3 0-16,3-3 0 15,0 3-25-15,0 0-5 0,-3-3 0 0,-1 3-1 0,1-3 33 0,3 0 6 16,-6-8 2-16,3 3 0 0,-3-3 23 0,0-2 5 15,0-3 0-15,-3 0 1 0,0 0 12 0,0-3 3 16,0 0 0-16,3-5 0 0,-5 3-24 0,-1 0-4 16,0-1 0-16,0-2-8 0,0 3 0 0,0-3-11 15,-3-3 0-15,3 3 0 0,-3-2 11 16,3-1 0-16,-3 0 0 0,3 1 8 0,3 2-22 0,-3 0-4 16,-3-3-1-16,3 3 0 0,6 0 5 0,-6-3 1 15,0 3 0-15,6 0 0 16,0 0-12-16,0 0-3 0,0 0 0 0,0 0 0 15,0 0 0-15,0 0-1 0,0 0 0 0,0 0 0 16,0 0-11-16,0 0-1 0,0 0-1 0,0 0-506 0,-3-8-100 0</inkml:trace>
  <inkml:trace contextRef="#ctx0" brushRef="#br0" timeOffset="39627.1928">14554 11597 345 0,'0'0'15'0,"0"0"4"0,0 0-19 0,0 0 0 16,0 0 0-16,0 0 0 0,-6-6 264 0,6 6 50 15,0-5 10-15,3 0 1 0,-3 0-253 0,6-1-50 16,0-2-10-16,3 0-3 0,0-2-9 0,3-1 0 0,0 1 0 0,3-1 0 16,3-2 17-16,2-3 5 0,-2 3 1 0,9-3 0 15,0-3 33-15,6 1 8 0,2-3 0 0,7-1 1 16,6-1 6-16,2 1 1 0,4-1 0 0,5-1 0 16,1 3-28-16,8 0-6 15,10-1-1-15,-1 4 0 0,3 2-37 0,-2 3 0 0,2-3 0 0,1 5 0 16,-4 1-12-16,0 2-3 0,-2 0-1 0,-4 3 0 15,-2-1 4-15,-1 4 0 0,1-1 0 0,-4 3 0 16,-5 0 12-16,-1 0 0 0,-5 3 0 0,-1 2 0 16,-5 0 0-16,0 3 0 0,-1 3-10 0,1 2 10 15,-6 0 0-15,-1 0 0 0,1 6 0 0,-3-3 0 16,2 2 0-16,-8 3 10 0,-6-2-10 0,0 2 10 16,-1-2-10-16,-5-1 12 0,-9-5-12 0,3 3 12 0,-3-2-12 0,-3-1 0 15,-6-5 0-15,-3 0-652 16,-3-3-122-16</inkml:trace>
  <inkml:trace contextRef="#ctx0" brushRef="#br0" timeOffset="40519.9156">15498 10536 518 0,'0'0'23'0,"0"0"5"0,0 0-28 0,0 0 0 0,0 0 0 0,0 0 0 16,-3-6 193-16,-3 4 34 0,3-1 6 0,3 3 2 15,-3-5-135-15,0 2-28 0,3 3-4 0,0 0-2 16,-6-2-26-16,6-4-6 0,0 6-1 0,0 0 0 16,-3-5-12-16,3 5-2 0,3-5-1 0,0-1 0 15,6 1-33-15,0 2-6 0,3 1-2 0,3-1 0 16,3 1 23-16,5-1-11 0,-2 3 11 0,6-3-8 16,0 1 8-16,3-1 0 0,-1 0 0 0,4 1 0 15,0-1 0-15,-3 0 0 0,-4 1 0 0,-2-1 0 16,0 0 0-16,-3 3 0 0,3 0 0 0,-7 0 0 15,-5 0 0-15,3 0 0 0,-6 0 0 0,-3 3-12 16,0 0 46-16,-6-3 9 0,0 8 1 0,-3 0 1 16,-3 2-25-16,-6 3-4 0,-6 3-2 0,1 3 0 0,2-1 11 15,-6 1 3-15,-3-1 0 0,3 4 0 16,0-4 11-16,6 1 2 0,1-1 1 0,5-2 0 16,3 5-20-16,0-5-4 0,3 0-1 0,9 2 0 0,0-2-17 0,6 3 0 15,5-6-8-15,1 0 8 0,6-2-22 0,6-3 2 16,9-8 0-16,-1 0 0 15,7-6-80-15,3-4-16 0,5-3-4 0</inkml:trace>
  <inkml:trace contextRef="#ctx0" brushRef="#br0" timeOffset="42162.1318">18748 11131 403 0,'0'0'36'0,"0"0"-36"0,-3 0 0 0,3 0 0 15,-3 0 240-15,3 0 40 0,0 0 9 0,0 0 2 16,0 0-208-16,0 0-42 0,0 0-8 0,0 0-1 16,0 0-16-16,3-3-2 0,0-5-1 0,3 3 0 15,-3 0-1-15,0-3 0 0,0 3 0 0,3-3 0 16,0 2 2-16,0-2 0 0,0 1 0 0,-3-1 0 16,3 0 10-16,3 0 1 0,-6 0 1 0,6-3 0 15,0 3-17-15,0 0-9 0,-1-5 10 0,4 5-10 16,3-2 27-16,3-4-1 0,0 1 0 0,6-3 0 15,0 0 6-15,2-2 0 0,7-1 1 0,0 1 0 16,3-6-14-16,2 3-3 0,-2 0-1 0,0-1 0 16,2 1-15-16,4 3 11 0,0-3-11 0,2 2 10 15,4 1-10-15,-3 2 0 0,-1 0 0 0,1 0 0 16,3 5 0-16,-7 1 0 0,1 2 0 0,0 3 0 16,2 2-17-16,1 3 4 0,3 3 1 0,-1 5 0 0,1-1 12 0,2 7-11 15,-2-1 11-15,3 5-10 0,-4 4-6 0,4 1 0 16,-1 4-1-16,-2 2 0 0,0 3 17 0,-4-1-12 15,1 4 12-15,-3 2-10 0,-1 0 10 0,-5 0-8 16,0 0 8-16,0 3-8 0,-7-1 8 0,-2 4 16 16,3 2-4-16,0 0-1 0,-4 2 9 0,1 1 3 15,-3 0 0-15,-6-3 0 0,3 2-23 0,-3-2 0 16,-4 0 0-16,1 0 0 0,0-3 14 0,-3 6-2 16,-3-6 0-16,0 1 0 0,0-4 3 0,-3-2 0 15,3 1 0-15,-3-1 0 0,3-3 9 0,0 0 3 16,-3 1 0-16,0-4 0 0,-1 1-27 0,1 0-17 15,0 2 2-15,3-2 1 16,0-5-10-16,-3-1-1 0,0-5-1 0,0 0 0 16,0-5-93-16,0-3-18 0,0-2-4 0</inkml:trace>
  <inkml:trace contextRef="#ctx0" brushRef="#br0" timeOffset="42994.9778">20058 9864 2232 0,'0'0'99'0,"-6"-3"20"0,6 3-95 0,-6-5-24 0,0-1 0 0,3 1 0 16,0 0 20-16,3-3-1 0,0 0 0 0,6 0 0 15,-3-3-19-15,6 4 0 0,0-1-11 0,3-3 11 16,0 0-28-16,6 3 2 0,2 1 0 0,-2 1 0 16,3 1-14-16,0 0-4 0,3 5 0 0,0 0 0 15,-1 0-18-15,1 5-4 0,0 0-1 0,0 6 0 16,0-3 3-16,-7 2 0 0,1 4 0 0,-3-4 0 15,-6 6 26-15,3-5 6 0,-6-3 0 0,0 5 1 0,-3 0 59 0,-3-2 11 16,-6 2 2-16,3-3 1 0,-6 1 11 0,0 2 3 16,3-5 0-16,-6 3 0 0,-3-1-28 0,1 1-4 15,2 0-2-15,0-1 0 0,0-5-2 0,0 1 0 16,3-1 0-16,3-2 0 0,3 2-20 0,3-5 9 16,0 0-9-16,0 0 0 0,3 5 0 0,3-2-19 15,6 2 3-15,0-2 0 0,6 5-3 0,-3-3 0 16,2 3 0-16,1 0 0 0,6 2 7 0,0 4 2 15,0-1 0-15,-3 0 0 0,-1 0-9 0,1 1-1 0,0 1-1 16,-6-1 0-16,0-1 21 0,-3 0 0 16,-3 0-9-16,3 1 9 0,-9-4 30 0,0 3 10 15,-6 3 1-15,0 0 1 0,-3 0 6 0,-6 3 2 0,-3-1 0 0,0 1 0 16,-6 2 7-16,-3-3 2 0,-3 1 0 0,1-1 0 16,-1 1-44-16,-3-1-15 0,-3-2 9 0,4 0-9 31,2-3-20-31,0 1-10 0,3-6-2 0</inkml:trace>
  <inkml:trace contextRef="#ctx0" brushRef="#br0" timeOffset="115408.2743">6896 16896 756 0,'-3'-2'16'0,"0"-1"4"0,-3 0 1 0,0 1 0 0,0-4-21 0,-3 4 0 15,3 2 0-15,0-3 0 16,0 0-32-16,0-2-12 0,0 5-1 0,0-2-1 15,-3-1-15-15,6 3-3 0,-3-3-1 0,-3 3 0 0,3 0 46 0,0 0 10 0,0-2 9 0,1 2-13 16,-4-3 84-16,0 3 17 0,0 0 3 0,0 0 1 16,-3-5 0-16,3 5 0 0,-3 0 0 0,3-3 0 15,-3 0-27-15,3 3-5 0,0-2 0 0,0-1-1 16,0 0-6-16,1 1-1 0,2 2 0 0,0-3 0 16,0 1 0-16,0-4 0 0,3 4 0 0,3 2 0 15,-3-3-1-15,3 3-1 0,0 0 0 0,0 0 0 16,0 0-20-16,0 0-4 0,-3-5-1 0,3 5 0 15,0 0-11-15,9-3-2 0,-3 0-1 0,3 1 0 16,3-1-11-16,-1 0 0 0,4 1 0 0,0-1 0 16,0 0 0-16,3-2 0 0,0 3 0 0,3-1 0 15,-1-2 0-15,1 2 0 0,0 0 0 0,0-2 8 16,3 0 5-16,0 2 1 0,-4 0 0 0,1 3 0 16,6 0 8-16,-3-2 2 0,3 2 0 0,-1 0 0 15,1 0-5-15,6 0-1 0,6 0 0 0,-10 5 0 0,1 0-18 0,0-2 10 16,3 0-10-16,-3-1 8 0,-10 6-8 0,4-5 0 15,0 2 0-15,-3 0 0 0,0-2 0 0,-6 2 0 16,2 1 11-16,-2-1-11 0,3-5 23 0,-6 5-2 16,-9-2 0-16,3 2 0 0,6-2 1 0,-3 0 0 15,-6 2 0-15,-3-5 0 0,6 2-9 0,0 1-1 16,-6-3-1-16,0 0 0 0,0 0-2 0,3 5 0 16,0 1 0-16,-3-6 0 0,-6 8 7 0,6-8 0 15,6 5 1-15,-6-5 0 0,0 0-17 0,0 0 0 16,3 3 0-16,-3-3 0 0,0 7 0 0,0-7 0 15,0 0 0-15,3 6 0 0,0-1-8 0,-3-5-3 16,0 0 0-16,0 0-1050 0</inkml:trace>
  <inkml:trace contextRef="#ctx0" brushRef="#br0" timeOffset="146281.6313">20695 12906 115 0,'0'0'10'0,"0"0"-10"0,0 0 0 0,0 0 0 16,0 0 147-16,0 0 27 0,0 0 6 0,0 0 0 16,0 0-48-16,0 0-9 0,0 0-3 15,0 0 0-15,0 0-44 0,0-5-10 16,0 0-2-16,0 0 0 0,-3-1-21 0,3 1-5 0,0 0-1 0,0-1 0 15,-3-2-16-15,3 3-3 0,0 5-1 0,0 0 0 16,-3-5-2-16,0 2-1 0,0-2 0 0,3 5 0 16,0 0-1-16,0 0 0 0,-6-3 0 0,6 3 0 15,0 0 6-15,-6-2 1 0,0 2 0 0,0 0 0 16,0 0-20-16,0 2-11 0,0 1 2 0,0-3 0 16,3 3 9-16,-3-1 0 0,4 3 8 0,-1-2-8 15,-3 0 16-15,3-1-2 0,0 4 0 0,3-6 0 16,-6 2 0-16,6-2 0 0,-3 6 0 0,3-6 0 0,0 0-14 15,0 0 0-15,0 0 8 0,0 8-8 0,3 2 0 0,0-2 0 16,-3 0 0-16,6 0 0 0,0 3 0 0,0-4 0 16,-4 4 0-16,7 2 0 15,-3 1 0-15,3 1 0 0,3 1 0 0,0 3 0 0,0 2-8 16,6 0 8-16,0 0 0 0,3 3 0 0,-1-3 0 0,4 0 0 16,6 1 0-16,0-7 0 0,0 4 0 15,-1-6 19-15,4 3-3 0,0-3 0 0,-3-2 17 0,2-6 3 16,1 3 1-16,0-3 0 0,2 1 1 0,-2-4 0 15,3 1 0-15,-6-3 0 0,-4 0-14 0,1 0-2 16,0-3-1-16,0 1 0 0,0-1-9 0,-1 0-3 16,-5-2 0-16,0 0 0 0,0 2-9 0,-3-2 10 15,0 0-10-15,-3-1 10 0,-4 1-10 0,1 0 0 0,0-3 0 0,-3 0 0 16,3 0 0-16,-6 0 8 0,3 3-8 0,0-3 0 16,-3 0 11-16,-3-3-3 0,3 3-8 0,-3-2 12 15,0 2 2-15,-3-3 0 0,0-2 0 16,3 2 0-16,-3 1 9 0,0-3 1 0,-3 2 1 15,3-2 0-15,-3 0-4 0,0-1-1 0,-3-2 0 0,3 3 0 16,-3 0-9-16,-3 0-3 0,3 0 0 0,0-1 0 16,-3 4-8-16,0-4 0 0,-3 4-12 0,0-1 12 15,0-2 0-15,-2 3 0 0,-1-4 0 0,-3 6 0 16,-3-2 0-16,3-1 0 0,-6 1 8 0,4 2-8 16,-4 0 0-16,0 0 0 0,-3 0 0 0,3 3 0 15,0-1 0-15,-2 1 0 0,-1 0-8 0,0 5 8 16,3-3 0-16,-2 0 0 0,-1 3 0 0,0 0 0 15,0-2-20-15,0 4 3 0,-2 4 1 0,2-4 0 16,-3 1 5-16,3 2 2 0,3 1 0 0,-2-1 0 0,5 0 9 0,0-2 0 16,3-1 0-16,3 6 0 0,-3-2 0 0,6-1 0 15,4 0 12-15,-4-2-4 0,3 2-8 0,3 0 0 16,0 1 0-16,3-1 0 0,0 0 0 0,0 3 0 16,3 0 0-16,0 0-8 0,3 3 8 0,0-1-13 15,0 1 5-15,6 2 8 0,0 0 0 0,3 3 0 16,-1 3 0-16,1 2 0 0,3 0-13 0,3 3-8 15,3 0-2-15,0-3 0 0,0 0 7 0,-1 0 2 16,4 0 0-16,0-5 0 0,3 0 14 0,0-3 0 16,-1-2 0-16,1 0 0 0,0-6 14 0,3 0 2 15,0-2 1-15,5-1 0 0,-2-2-3 0,0-2-1 16,0 2 0-16,-1-3 0 0,-2 0-4 0,0 1-1 16,-3-3 0-16,-1 2 0 0,-2-2 3 0,-3 2 0 15,0-5 0-15,-3 0 0 0,0 0-1 0,2-2 0 16,-5-1 0-16,0 3 0 0,-3-3-10 0,3 1 8 0,-3-3-8 0,0-1 8 15,0-1-8-15,-3 1 0 0,0 4 0 0,-6-1 8 16,2 1-8-16,-2-1 10 0,0 0-10 0,0-2 10 16,-3 5-2-16,0 0 0 0,-3-2 0 0,0 2 0 15,0 2 5-15,-2-1 1 0,-1-1 0 0,-3 0 0 16,-3 0-2-16,0 0 0 0,-3 2 0 0,0-1 0 16,-6 1-1-16,-3-2-1 0,-2 3 0 0,-4-3 0 15,0 3-1-15,-6 0 0 0,1-1 0 0,-7 1 0 16,0 0-9-16,1-1 0 0,-1 4 0 0,0-1 8 0,-5 0-25 15,2 3-6-15,-3 3-1 0,-5 2-792 16,-4 3-160-16</inkml:trace>
  <inkml:trace contextRef="#ctx0" brushRef="#br0" timeOffset="148251.3597">22907 11544 1476 0,'0'0'65'0,"0"0"14"0,0 0-63 0,0 0-16 0,0 0 0 0,0 0 0 16,0 0 74-16,0 0 12 0,0 0 2 0,0 0 1 16,0 0-39-16,0 0-8 0,0 0-2 0,0 0 0 15,0 0-12-15,0 0-4 0,0 0 0 0,0 0 0 16,5 8-24-16,-5-8 0 0,0 5 0 0,3 3 0 15,0 5 0-15,-3-2 0 0,-3 5 0 0,0 5 0 16,3 5 0-16,-3 3 0 0,-2 8 0 0,2 3 0 16,0 0 0-16,-3 2 0 0,3 3 0 0,-3 5 0 15,0 9 0-15,0 7 0 0,-3 5 0 0,3 6 0 16,-3 0 0-16,0 7 0 0,-3 6 0 0,0 3 0 16,-3-1-37-16,3 1-10 15,-2-6-1-15,2 3-1 0,3 0 33 0,0-5 6 0,-3-6 2 0,0 3 0 0,0-2 8 16,0-4 16-16,-3 1-4 0,6-5-1 0,-3-9 26 0,1 1 6 15,2-9 1-15,0 3 0 0,0-2-29 0,3-6-6 16,-3-2-1-16,3-6 0 0,0-5-8 0,0-2 0 16,3-6 9-16,-3-5-9 0,3-3 16 0,0-3 0 15,3-5-1-15,-3 1 0 0,3-9 2 0,0 3 1 16,-3-3 0-16,3-5 0 0,0 0-18 0,0 0 0 16,0 0 0-16,0 0 0 0,0 0 0 0,-3-8 0 0,0 3 0 15,0-6 0-15,0 1 22 0,-3-3 1 0,3-3 0 0,-3 0 0 16,0-3-23-16,0 1 0 15,1-1 0-15,-1-2 0 0,3 0 0 0,-3 0 0 0,3 0 0 16,0-1 0-16,0 4 0 0,0 2-20 0,0-2 4 16,3 2 1-16,-3 2 15 0,0 1 10 0,3 3-2 15,-3-1 0-15,3 3 9 0,0-3 2 0,0 6 0 16,0 0 0-16,0 5-3 0,0 0-1 0,0 0 0 0,0 0 0 16,0 0-3-16,6-5-1 0,-6 5 0 0,6-3 0 15,3 0-11-15,-3 3 0 0,3 3 0 0,-1-3 0 16,7 3 0-16,-3-3 0 0,3 5 0 0,0-2 0 15,-3-1 0-15,3 1 0 0,0-1 0 0,-3 4 0 16,0-1-10-16,-4 0 10 0,1 1 0 0,0 2-9 16,-3 0 1-16,0-1 0 0,-3 4 0 0,-3 2 0 0,-3 1 8 0,3 4 0 15,-6 1 0-15,0-1 0 0,0 6 11 16,-3-3-3-16,-2 3 0 0,2 0 0 0,-3-1 7 16,0 1 1-16,3 0 0 0,-3-3 0 0,3 3-16 0,0-3 0 15,3-2 0-15,-3-3 0 16,6 0-108-16,-3-6-28 15</inkml:trace>
  <inkml:trace contextRef="#ctx0" brushRef="#br0" timeOffset="148955.9183">22880 11443 172 0,'0'0'16'0,"0"0"-16"15,0 0 0-15,0 0 0 0,0 0 364 0,-6 3 69 16,0 0 15-16,3-1 2 0,3-2-326 0,-6 5-64 15,0 1-14-15,0 2-2 0,-3 0-19 0,0 5-3 16,-3 3-1-16,-3 0 0 0,3 5-21 0,-2 0 0 16,-1 5 0-16,0 1 0 0,-3 5 0 0,3-3 0 15,0 0 0-15,3-3 0 0,0 1 9 0,0-3-9 16,3-6 12-16,4-2-12 0,-1 0 24 0,0-6-3 16,0-2 0-16,6-2 0 0,0-6 3 0,0 0 0 0,0-8 0 0,6-3 0 15,-3 1-3-15,6-9 0 16,-1 0 0-16,4-2 0 0,0-2-21 0,3-4 0 0,-3 1 0 0,3-1 8 15,0 1-8-15,0 2 0 16,0 3 0-16,-3 0 0 0,-4-1 0 0,4 4 0 0,-6 2 0 16,0 3 8-16,0 0-8 0,0 5 0 0,-3-3 0 15,0 6 0-15,-3 5 11 0,0 0-3 0,0 0 0 16,0 0 0-16,0 0-8 0,0 0 0 16,0 0 9-16,3 8-9 0,0 2 11 0,0 3-3 0,-3 1 0 0,3 2 0 15,3-1 12-15,-3 4 1 0,0 5 1 0,3 0 0 16,0-1 22-16,3 4 5 0,-3-1 1 0,3-2 0 15,0 3-6-15,0-4 0 0,-1-1-1 0,1-4 0 16,0-2-27-16,-3 0-4 0,3 0-2 0,-3-6 0 16,0-2-10-16,-3 0 8 0,0 0-8 0,0-3 8 0,-3-5-8 15,0 0-16-15,0 0 4 0,0 0 1 16,-6 0-118-16,-9 0-24 0</inkml:trace>
  <inkml:trace contextRef="#ctx0" brushRef="#br0" timeOffset="165663.8403">21918 15438 2545 0,'0'0'56'0,"-3"8"11"0,3 3 2 0,-6 0 3 0,-3-4-57 0,3 1-15 0,1-2 0 0,2-1 0 16,-3 0 12-16,0-2 0 0,6-3 0 0,0 0 0 15,0 0-12-15,-6 3 11 0,-3-3-11 0,0 0 10 16,-3-3-10-16,0 0-11 0,0 1 3 0,-6-4 0 16,3 4-4-16,-2-1-1 0,-4 3 0 0,0 0 0 15,3 0 13-15,0 5-9 0,-3 1 9 0,3-1-8 16,1 3 8-16,-1 2 0 0,3 4 8 0,0 2-8 15,0-1 0-15,6 4 0 0,-3-1 0 0,6 4 0 16,-3 1 0-16,3-1 0 0,3 1 0 0,3-1-8 16,-3 1 0-16,6-1 0 0,-3-4 0 0,6-2 0 15,0-5-12-15,0-1-3 0,0 1 0 0,3-6 0 16,3-2 11-16,-3-3 1 0,3-3 1 0,0-2 0 16,3 2 0-16,0-5 0 0,-1 0 0 0,4-2 0 0,-3-1 10 0,3 3 0 15,0 0 0-15,3 0 0 0,3 0 0 16,-4 3-10-16,-2 2 10 0,3 3 0 0,0 3-16 15,0 2 4-15,3 3 1 0,-1 5 0 0,1 3 11 0,-3 3-12 16,0 2 12-16,3 0-12 0,-3 3 12 0,-4 0 0 16,1 0 0-16,-3 2-8 0,3 3 16 0,-6 0 4 15,0-2 1-15,-3 2 0 0,-3 3 36 0,0-3 7 16,-3-3 2-16,-3 3 0 0,0 0 10 0,-6 0 3 16,0-2 0-16,-3-1 0 0,-3 1-17 0,0-3-3 15,-3-3-1-15,0 0 0 0,-3-2-33 0,-3-1-6 16,4 1-2-16,-4-6 0 15,-3-3-38-15,3-2-8 0,0 0-2 0,0-2 0 16,-2-6-66-16,-1-6-14 0,-3-2-2 0,3-8-645 16,0-5-129-16</inkml:trace>
  <inkml:trace contextRef="#ctx0" brushRef="#br0" timeOffset="166663.106">21680 12544 748 0,'0'0'67'0,"0"0"-54"0,-6-3-13 0,3 1 0 16,3 2 240-16,-6-3 44 0,0 0 10 0,0 1 2 16,3-4-162-16,3 6-32 0,-6-2-6 0,6 2-2 15,-3-6-35-15,3 6-7 0,0 0-2 0,0-5 0 16,0 0-40-16,0 0-10 0,6-1 0 0,0-2 0 15,3 0-9-15,3 0-4 0,6-2-1 0,3-1 0 16,3 3 5-16,3-2 1 0,-4 2 0 0,4-3 0 16,0 3-20-16,0 0-4 15,-1 0-1-15,-2 3 0 0,3 3 9 0,-3 2 1 0,-3 2 1 0,3 1 0 16,2 5 0-16,-2 0 0 0,0 2 0 16,0 3 0-16,-3 3 4 0,-1 6 1 0,4-1 0 0,-3 3 0 15,-6 2 17-15,0 0 0 0,0 6 0 0,-3-5 0 16,3 2 9-16,-7-5-9 0,1-1 8 0,0-1-8 15,-3-4 0-15,-3-2-12 0,3-5 0 0,-3-1 1 16,3-2-145-16,-6-8-30 0,0 0-6 16,0 0 0-16</inkml:trace>
  <inkml:trace contextRef="#ctx0" brushRef="#br0" timeOffset="167045.6685">22091 11388 1580 0,'0'0'70'0,"0"0"14"0,0 0-67 0,0 0-17 0,0 0 0 0,0 0 0 16,-3 2 56-16,3-2 8 0,-6 6 2 0,0-1 0 15,-3 5-34-15,3 1-8 0,-3 0 0 0,3 5-1 16,-3 2-13-16,0 1-2 0,0 2-8 0,1 3 12 16,-4 2-4-16,3 3-8 0,-3 3 11 0,3 2-11 0,0 1 21 0,0-1-2 15,3-2-1-15,0-3 0 0,3 0-5 0,-3-3-1 16,3-4 0-16,3-4 0 0,0 1-12 15,3-3 0-15,0-3 0 0,0-3 0 16,0 1-29-16,3-3-6 0,0-3-1 16,3-2 0-16,0-3-144 0,0-3-28 0</inkml:trace>
  <inkml:trace contextRef="#ctx0" brushRef="#br0" timeOffset="167211.9963">22171 11552 230 0,'0'0'20'0,"0"5"-20"0,-3 3 0 16,3 3 0-16,-3-4 332 0,0 7 61 16,0 4 13-16,0 3 2 0,0 3-275 0,-3 5-55 15,1 0-11-15,-4 6-3 0,0 4-30 0,3 1-6 0,-6 0-2 0,3 2 0 16,0 3-38-16,-3 0-7 0,3 5-1 0</inkml:trace>
  <inkml:trace contextRef="#ctx0" brushRef="#br0" timeOffset="193176.6287">9170 13581 1335 0,'0'0'29'0,"0"0"7"0,0 0 0 0,0 0 2 0,0 0-30 0,0 0-8 16,0 0 0-16,0 0 0 0,0-8 52 0,-3 3 8 0,0-3 3 0,3 0 0 16,0 0-21-16,-3 0-4 0,0-2-1 0,0 2 0 15,0 0-8-15,0 0-1 0,-3 0-1 0,3 0 0 16,-3 0-8-16,0 0-2 0,0 3 0 0,-3-1 0 15,3 1 25-15,-3 0 5 0,0 2 1 0,-3 0 0 16,0 1-29-16,1-1-6 0,-1 1-1 0,0 2 0 16,-6 0 5-16,0 2 1 0,-3 1 0 0,0-1 0 15,1 4-8-15,-1-1-2 0,3 3 0 0,0 3 0 16,0 2-8-16,3-3 0 0,-3 4 0 0,6-1 0 16,1 3 0-16,2 0-9 0,3-3 9 0,0 3 0 15,3 0-16-15,3-1 4 0,0 1 1 0,6 0 0 16,0 0-16-16,6-3-3 15,2 1-1-15,1-1 0 0,3-3-9 0,0-2-3 16,6 0 0-16,0-2 0 0,-3-1 15 0,2-3 4 0,1 1 0 0,0 0 0 16,0-1 24-16,-3-2 12 0,-1 3 0 0,-2 0-1 15,0-1-3-15,-3 1 0 0,-6 2 0 0,3 1 0 16,-3-1 16-16,0 0 4 0,0 3 0 0,-6-3 0 16,-3 6 14-16,0 0 3 0,0-1 1 0,0 3 0 15,-9 1-10-15,3-1-1 0,0 3-1 0,-3 0 0 0,-3-3 2 16,0 3 1-16,0 0 0 0,-3-1 0 15,0 1 1-15,-2-2 0 0,2-1 0 0,0 0 0 16,-3-2-58-16,3-1-12 0,3-2-3 0,0 3 0 16,0-6-109-16,3 3-23 0,0-3-4 0</inkml:trace>
  <inkml:trace contextRef="#ctx0" brushRef="#br0" timeOffset="193529.0584">9589 13801 2415 0,'-12'5'107'0,"4"-2"22"0,-1 2-103 0,0-2-26 0,-3 2 0 0,3 0 0 0,-3 3 83 0,6-3 11 15,0 1 2-15,3-1 1 0,-3 3-81 0,3 0-16 16,0 0 0-16,3 0-9 15,3 2-118-15,0-2-23 0,6 3-5 0,3-1-565 16,3-2-112-16</inkml:trace>
  <inkml:trace contextRef="#ctx0" brushRef="#br0" timeOffset="194232.9282">10217 13478 1094 0,'0'0'97'0,"0"0"-77"0,0 0-20 0,0 0 0 16,0 0 132-16,0 0 24 0,0 0 4 0,0 0 0 15,0 0-88-15,-6 3-19 0,6-3-3 0,0 0-1 16,-3 5-25-16,1 0-4 0,-1 0-2 0,0 3 0 16,0 3-18-16,0 5 0 0,0-3 8 0,-3 6-8 15,0 2 13-15,0 3-1 16,0-1 0-16,3 4 0 0,-3 2 14 0,0 0 2 0,3 0 1 0,0 0 0 15,0 0 8-15,3 0 2 0,0-2 0 0,0-1 0 16,0-2-9-16,3 0-2 0,0-6 0 0,3 1 0 16,0-3-20-16,0-3-8 0,0-2 0 0,3-1 9 15,0-2-9-15,3-2 0 0,2-1 0 0,1-3-11 16,0-2-12-16,3 0-2 0,0-2-1 0,0-3 0 16,-3-1-42-16,0 1-8 0,-1-3-1 15,1-3-532-15,0 3-107 0</inkml:trace>
  <inkml:trace contextRef="#ctx0" brushRef="#br0" timeOffset="194416.3926">10461 13682 576 0,'0'0'25'0,"0"0"6"0,0 0-31 0,0 0 0 16,0 0 0-16,0 0 0 16,0 0 302-16,0 0 54 0,0 0 12 0,0 0 1 0,-2 2-213 0,-4 4-42 15,0 1-9-15,-3 1-1 0,3 8-40 0,0 0-7 16,-6 5-1-16,3 3-1 0,0 5-27 0,0 6-6 15,0-1-1-15,-3 6 0 0,3-1-21 0,0 4 0 16,-5-1 0-16,5-2-8 16,0-3-105-16,3 3-21 0,0-3-4 0</inkml:trace>
  <inkml:trace contextRef="#ctx0" brushRef="#br0" timeOffset="196262.4023">4324 13470 921 0,'-3'-3'82'0,"-3"-2"-66"15,0 0-16-15,3-1 0 0,-3 1 100 0,6 0 17 0,-9-3 3 0,3 3 1 16,0-3-54-16,3 2-11 0,-3-2-3 16,6 3 0-16,-9 0-25 0,3 0-6 0,0-1-1 0,6 4 0 15,-9-4-13-15,7 4-8 0,-7-1 10 0,6 0-10 16,-3 3 11-16,-3 3-11 0,3-3 12 0,0 3-12 16,-6-1 9-16,0 6-9 0,6 0 0 0,-12 3 9 15,6 2-9-15,0 0 0 0,-3 3 0 0,1 5 0 16,-4 0 0-16,6 6 12 0,-6-3-12 0,3 5 12 15,6 3-12-15,0-3-9 0,-3 2 9 0,6 1-13 16,3 0 13-16,-3 5 0 0,6 0 0 0,6 3-9 16,-3 2 9-16,6 0-8 0,0-2 8 15,3-3-8-15,6 0 8 0,-6-5-12 0,6-6 12 0,-6-2-12 16,3-5 12-16,2-3 0 0,-2-3-9 0,0-3 9 16,3-2 0-16,-6-5 0 0,0 0 0 0,3-3 0 15,-3 0 0-15,3-3 0 0,-1-2 8 0,-5-1-8 16,6-2 19-16,-3-2-2 0,-3-1 0 0,3-2 0 15,-6 2-1-15,3-2-1 0,-6 0 0 0,3 0 0 16,0 2-1-16,0-2 0 0,-3 0 0 0,3 2 0 0,-6 1-1 0,0-1 0 16,0 0 0-16,0 1 0 0,-6 2 7 0,0-3 0 15,3 1 1-15,-6 2 0 0,3 0 4 0,-3-3 1 16,-3 3 0-16,0-2 0 0,0 2-9 0,-3 0-1 16,3-3-1-16,-5 3 0 0,-1 0-15 0,3 3 0 15,0 0 0-15,3 2 0 16,-3 1-21-16,6 2-11 0,-3 2-1 15,3 3-561-15,3 6-112 0</inkml:trace>
  <inkml:trace contextRef="#ctx0" brushRef="#br0" timeOffset="196855.3633">5074 13758 2278 0,'-18'6'50'0,"12"-1"10"0,-9-2 3 0,3 2 1 0,-3-2-51 0,1 2-13 0,2 0 0 0,3 0 0 16,3-2 0-16,3 2-12 0,-3 1 3 0,6-6-661 15,12 5-132-15</inkml:trace>
  <inkml:trace contextRef="#ctx0" brushRef="#br0" timeOffset="198474.389">5485 13335 403 0,'-9'-3'17'0,"9"1"5"0,0 2-22 0,0-3 0 16,-6 0 0-16,3-2 0 0,0 0 164 0,0 0 28 0,0-1 5 16,0 1 2-16,3 0-108 0,-6-3-22 0,6 2-4 0,-3 1-1 15,-3-3-25-15,3 3-6 0,0 0-1 0,0-1 0 16,0 1-4-16,0 2-2 0,3 1 0 0,-6-4 0 15,6 6-26-15,0 0 0 0,0 0 0 0,0 0 0 16,0 0 0-16,-3 8 0 0,0 0 0 0,0 3 0 16,6 0 0-16,-3 2 8 0,-3 3-8 0,3-1 0 15,-3 4 0-15,0 2 0 0,3 0 0 0,-6 3 0 16,0 5 0-16,3-2 0 0,3 4 0 0,-3 1 0 16,-2-3 0-16,2 3 0 0,3-3 0 0,-3 0 0 15,6-2 0-15,-3-1 21 0,0-5-2 0,3 1-1 16,-3-4 0-16,0-2 0 0,2 0 0 0,7 0 0 15,3-3 10-15,3-3 1 0,0 1 1 0,6-6 0 16,0 3-9-16,3-2-1 0,2-1-1 0,-2-2 0 0,6-1-8 16,0-2-2-16,-1 0 0 0,4-2 0 0,0-1-9 15,0-2 0-15,2-1-10 0,-2-2 10 16,0 0-42-16,0 0-2 16,-4 1-1-16,1-1 0 0,-12-3-107 0,3 3-20 15</inkml:trace>
  <inkml:trace contextRef="#ctx0" brushRef="#br0" timeOffset="198672.8417">5907 13568 1209 0,'-6'0'108'0,"0"-5"-87"16,0 2-21-16,1 3 0 0,2 0 140 0,-9-3 23 15,6 3 5-15,0 0 0 0,3 0-75 0,-3 3-15 16,3 2-3-16,-6 0-1 0,3 6-21 0,0 0-4 0,0 5-1 0,-3 7 0 15,3 4-40-15,-6 7-8 0,0 3 0 0,3 6 0 16,1 7-20-16,2 5 3 0,0 6 0 0,3 3-639 16,0-1-127-16</inkml:trace>
  <inkml:trace contextRef="#ctx0" brushRef="#br0" timeOffset="201806.9592">4544 17505 288 0,'0'0'12'0,"0"0"4"0,0 0-16 0,0 0 0 0,-9 2 0 0,9-2 0 16,0 0 108-16,0 0 18 0,-9 8 4 0,6-2 1 15,3-6-51-15,-6 8-9 0,-3-3-3 0,3-2 0 16,6-1 20-16,0-2 3 0,0 0 1 0,-9 6 0 16,1-6-47-16,8 0-9 0,0 0-1 0,-6 2-1 0,0-2-3 0,6 0-1 15,-6 0 0-15,6 0 0 0,0 0-30 0,0 0 0 16,0 0 0-16,-3-8 0 0,3 3 0 0,3 0 0 15,-3-1 0-15,9-2 0 0,0 0 0 0,8 1 0 16,-11-1 0-16,9 0 0 0,0 0 0 0,3 2 0 16,0-1 0-16,3 1 0 0,-3 4 0 0,2-1-18 15,-2 0 2-15,6 3 1 0,-9 0 23 0,3 3 5 16,0 0 1-16,2 5 0 0,-8-3-14 0,6 3 0 16,-6 0 0-16,0 2 0 0,0 3 0 0,-6 3 0 15,3 0-8-15,-3 3 8 0,0-1 0 0,-3 1 8 16,-3-1-8-16,0 1 12 0,-3-1 6 0,0 4 1 15,0-7 0-15,-3 1 0 0,-3 3 0 0,0-3 0 0,-3 0 0 16,0-1 0-16,3-1 9 0,-9-1 1 16,1 0 1-16,2 0 0 0,0-2 2 0,3 2 0 15,-6-2 0-15,6-1 0 0,-3 4-8 0,6-4 0 0,-6-5-1 16,9 3 0-16,-2 0-34 0,2 0-6 0,3 0-2 16,0 0 0-16,3 3-3 0,3 2-1 15,3 0 0-15,5 0 0 0,-2 3 3 0,6 3 0 16,0-3 0-16,3 2 0 0,3-2 20 0,3-3 0 0,-4 3 10 15,10-5-10-15,-6-1 8 0,3-2-8 0,-6 0 0 16,8-3 0-16,-5-2 0 0,6 0 0 16,-3-3-10-16,0 0 10 15,-7-6-160-15,4 4-25 0</inkml:trace>
  <inkml:trace contextRef="#ctx0" brushRef="#br0" timeOffset="202651.1375">5348 17425 1393 0,'-12'8'61'0,"9"-5"14"0,-3 2-60 0,0 1-15 16,0-4 0-16,0 4 0 0,0-4 24 0,0 4 1 16,3-4 1-16,3-2 0 0,0 0-26 0,0 0 0 15,0 0 0-15,-6 5 0 0,6-5 0 0,0 0 0 16,0 0 0-16,0 0 0 0,0 0 0 0,0 0 13 15,-3 3 0-15,3-3 0 0,0 0 17 0,0 0 3 16,-6 3 1-16,6-3 0 0,0 0 6 0,0 0 0 0,-6 2 1 0,6-2 0 16,0 0-25-16,0 0-4 15,0 0-2-15,0 0 0 0,-3 3-10 0,3-3 12 0,0 0-12 0,0 0 12 16,0 0-12-16,0 0 0 0,0 0 0 0,-6 0 0 16,3 0 0-16,3 0 0 0,0 0 0 15,0 0 0-15,0 0 0 0,0 0 0 0,0 0-9 16,0 0 9-16,0 0 0 0,-6 3 0 0,4-1 0 0,2-2 0 15,0 0 0-15,-6 3 0 16,0 2 0-16,3 1 0 0,0-1 0 0,0 5 0 0,0 1 0 0,0 2 0 16,-3 0-12-16,3 3 0 0,0 3 1 0,0-1 0 15,0 4 0-15,-3-1 0 0,6 3 0 0,0-3 0 16,-6 3-9-16,6-1-3 0,6 4 0 0,-6-3 0 16,3-1 23-16,0-1 0 0,6-1 8 0,-3 0-8 15,0 0 0-15,6 0 0 0,0-2 0 0,-1-1 0 16,4-2-25-16,3 0 2 0,0-8 1 0,0 0 0 15,3-3-126-15,0-5-26 16,11-8-5-16,-5-5-1 0</inkml:trace>
  <inkml:trace contextRef="#ctx0" brushRef="#br0" timeOffset="202844.6198">5526 17621 1594 0,'-15'16'71'0,"10"-5"14"0,5 2-68 0,-12 3-17 16,9 0 0-16,-3 2 0 0,0 3 14 0,3 3-1 15,-3-3 0-15,3 6 0 0,0 2-4 0,0 0-1 16,3 3 0-16,3 2 0 0,0 3-23 0,6 0-5 0,-3-2 0 0,3 2-1 16</inkml:trace>
  <inkml:trace contextRef="#ctx0" brushRef="#br0" timeOffset="203406.5974">6151 17724 1472 0,'-8'14'65'0,"5"-9"14"0,0 3-63 0,-3 0-16 16,0-3 0-16,0 3 0 0,3-5 80 0,0 5 12 0,0-6 4 0,3-2 0 15,0 0-46-15,0 0-9 0,0 0-1 0,0 0-1 16,0 0-39-16,0 0 0 0,0 0 0 0,0 0 0 16,9 3-9-16,0 0 0 0,0-3 0 0,2 0 0 15,4 2 9-15,6 1 0 0,0 0 10 0,3-1-10 16,-3 3 20-16,5 1-3 0,7-4 0 0,0 4 0 15,0 2-17-15,-1 0 10 0,4 0-10 0,-3-1-589 16,3 1-123-16</inkml:trace>
  <inkml:trace contextRef="#ctx0" brushRef="#br0" timeOffset="205637.9359">6979 17613 576 0,'-6'6'51'0,"0"-1"-41"16,0-2-10-16,6-3 0 0,-6 5 193 0,6-5 37 15,0 0 7-15,0 0 2 0,0 0-196 0,6 0-43 16,3-5 0-16,3 2 0 0,0-2 0 0,0-1 0 16,6-2 0-16,2 0 0 0,4 1 12 0,0-1-12 0,-6 2 12 15,6-2-12-15,2 3 8 0,-2 0-8 0,-12 2 0 0,6 3 0 16,3-3 0-16,-3 3 0 0,-6 6 0 0,-3-1-12 15,0 3 12-15,-6 3-9 0,2-1 9 0,-5 6-8 16,-3 0 8-16,1 0 0 0,2 5 0 0,-6 0 0 16,-9-2 19-16,6 4-1 0,3 1 0 0,-3 3 0 15,-6-3 18-15,3 2 4 0,3 3 1 0,3 0 0 16,0 0 2-16,3 3 0 0,-3 0 0 0,12 0 0 16,6-1-35-16,-6-2-8 0,0 1 0 0,6-1 0 31,9-3-26-31,0-2-4 0,-3 0-1 0,5-3 0 15,1-3-31-15,3-4-6 0,3-4-2 0</inkml:trace>
  <inkml:trace contextRef="#ctx0" brushRef="#br0" timeOffset="206024.5394">7824 17515 691 0,'-27'16'61'0,"19"-8"-49"16,5 0-12-16,-3 3 0 0,-3-1 269 0,0 4 51 16,0-1 11-16,6 0 1 0,-3 0-260 0,0 3-52 15,-3-3-10-15,6 3-2 0,9 0-24 0,-6 3-4 16,-3 2 0-16,6 0-1 16,6 5-43-16,3 1-8 0,-6-1-1 0,0 6-1 15,6 0 2-15,0 2 0 0,-1 1 0 0,1-4 0 0,-6-2 49 0,6-2 11 16,0-6 1-16,-3-2 1 0,-3-3 27 0,0-6 6 15,6-2 1-15,-6-3 0 0,-3-2 8 0,0-3 3 0,6 0 0 0,3-3 0 16,-3-5 5-16,-1 0 2 0,1-2 0 16,0-6 0-16,6-3-11 0,-9-4-3 15,-3-1 0-15,3-5 0 0,6 2-13 0,-9 1-3 0,-3-3-1 16,0 2 0-16,3 1-11 0,-3 5 0 0,-3-3 0 16,-3 3-11-16,0 2 2 0,0 3 0 0,0 0 0 15,-6 3 0-15,0 3 9 0,3-1-8 0,0 0 8 16,1 6-8-16,-10 0-5 0,6 0-1 0,3 5 0 0,0 0 0 31,-6 0-47-31,6 5-10 0,3 0-1 0</inkml:trace>
  <inkml:trace contextRef="#ctx0" brushRef="#br0" timeOffset="206439.4356">8500 17706 576 0,'0'0'25'0,"-9"5"6"0,3 1-31 0,-3-1 0 0,3 0 0 0,0-2 0 16,0 2 252-16,0-2 44 0,0-1 8 0,6-2 3 16,0 0-198-16,0 0-39 0,0 0-8 15,0 0-2-15,0 0-45 0,0 0-15 0,0 0 8 0,0 0-8 16,0 0-10-16,9 0-6 0,3-2 0 0,0 2-1 31,3 0-7-31,3 0-2 0,0 2 0 0,0 1 0 0,5 0-4 0,-2-1-1 0,0 4 0 16,-3-4 0-16,3 3-129 0,-3 1-27 15,11 4-5-15,-8 1 0 0</inkml:trace>
  <inkml:trace contextRef="#ctx0" brushRef="#br0" timeOffset="206643.8903">8571 17799 864 0,'0'0'76'0,"0"7"-60"16,-3 1-16-16,0 3 0 0,3-3 168 0,0 3 32 16,3-1 5-16,0-2 2 0,3 0-152 0,0 3-31 15,3-6-5-15,3 3-2 0,0-3-17 0,3 0 0 16,3-2 0-16,0 0 0 0,-1-1-14 0,7 1-6 15,-3 0-2-15,3-3-698 0</inkml:trace>
  <inkml:trace contextRef="#ctx0" brushRef="#br0" timeOffset="207261.4393">9360 17230 1483 0,'0'0'65'0,"0"0"15"0,-3 5-64 0,0 0-16 15,0 1 0-15,0-1 0 0,3 0 66 0,-3 0 10 16,0 1 3-16,3-1 0 0,0 0-51 0,0 3-9 15,-3 0-3-15,3 0 0 0,0 0-28 0,-3 3-7 16,3 2-1-16,-3 3 0 16,0 0-26-16,3 5-6 0,-6 3 0 0,3 5-1 15,-2 5-10-15,2 0-1 0,-3 4-1 0,0-4 0 0,0 0 53 0,0-5 12 0,-3 1 0 0,3-7 0 16,0 1 37-16,-3-5 5 0,3 2 1 0,3-5 0 16,-3-3-15-16,6-2-2 0,-3-4-1 0,3 1 0 15,0-8-25-15,0 0 0 0,0 0-12 0,0 0 12 31,0 0-32-31,9-5 0 0,0-3 1 0,-3 3 0 0,3-6 19 16,0 3 3-16,3 0 1 0,-3-2 0 0,3-1 8 0,-1 3 0 0,4-2 8 0,-3 2-8 16,0 3 12-16,6-3-1 0,-3 0-1 0,0 2 0 15,3 1-10-15,-4 0 10 0,4 2-10 16,3 0 10-16,-3 3-10 0,0 0 0 0,3 0 0 0,0 6 8 16,-4-6 4-16,1 5 1 0,0-2 0 0,-3-1 0 15,0 1-25-15,-3 2-4 0,0-5-2 0,-3 3 0 31,0 0-43-31,-9-3-9 0,0 0-2 0,0 0-320 0,0 0-65 0</inkml:trace>
  <inkml:trace contextRef="#ctx0" brushRef="#br0" timeOffset="207422.0043">9566 17484 918 0,'0'0'40'0,"0"0"9"0,0 0-39 0,0 0-10 16,0 0 0-16,0 0 0 0,0 0 120 0,0 0 23 15,-3 5 4-15,-3 0 1 0,6-5-64 0,0 11-13 16,-3-1-3-16,0 6 0 0,0 0-34 0,3 5-7 15,-3 3-2-15,3 3 0 16,-3 2-45-16,0 2-8 0,3 4-3 0,-3-1 0 0,3 1 31 0,0 4 0 16,0 4 0-16</inkml:trace>
  <inkml:trace contextRef="#ctx0" brushRef="#br0" timeOffset="213097.0529">21034 16843 1242 0,'0'0'55'0,"0"0"11"0,0 0-53 0,-3 3-13 16,-3 0 0-16,0 2 0 0,6-5 33 0,-3 3 4 16,0 2 1-16,3-5 0 0,0 0-19 0,-6 5-4 15,3-2-1-15,3-3 0 0,-2 5-6 0,2-5-8 16,-3 3 11-16,3-3-11 0,0 0 36 0,0 0 0 16,-3 2 0-16,3-2 0 0,-3 8 19 0,0-5 4 0,3-3 1 0,0 0 0 15,0 0-26-15,-3 5-5 0,3-5-1 0,0 0 0 16,0 0 7-16,0 8 1 0,0-8 0 0,-3 6 0 15,3-6-20-15,-3 7-3 0,3-1-1 0,0-6 0 16,0 0 3-16,-3 8 0 0,3 0 0 0,0-3 0 16,0-5 8-16,0 0 1 0,0 8 1 0,3 0 0 15,0-3-7-15,-3-5-2 0,0 0 0 0,0 8 0 16,0-3-16-16,0-5 0 0,0 0 0 0,0 0 0 16,3 8 0-16,-3-8 0 0,0 0 0 0,3 6 0 15,0 1 0-15,0-1 0 0,-3-6 0 0,3 8 0 16,-3-8 0-16,5 10 0 0,-2-2 0 0,-3-8 0 15,0 0 0-15,3 8 8 0,0 3-8 0,3-3 0 16,0 0 11-16,0 2-11 0,0 6 10 0,3 3-10 16,0-1 0-16,6 1 0 0,3 7 0 0,0 1 0 15,5-1 0-15,4 8-16 0,3 3 1 0,3 6 1 16,3 2-24-16,-1 5-5 0,7 3-1 0,-3 0 0 16,-1 0-4-16,-5-3 0 0,0 3-1 0,-6-3 0 15,-1-2 49-15,-2 2 0 0,-3-2 14 0,-3-3-3 0,0-3 45 0,-3-5 8 16,-3-2 3-16,-1-6 0 0,-2 0-20 0,0-3-4 15,-3-5-1-15,0-5 0 0,0 0-26 0,0-3-4 0,-3-2-2 0,0-3 0 16,0 0-21-16,0-6-4 16,-3 1-1-16,0-3 0 0,0 0-5 0,0 0-2 0,-6 3 0 0,6-3 0 15,-6 0 13-15,-3-3 10 0,0 0-13 16,0 1 5-16,-3-3 8 0,3 2 0 0,-5-2 8 0,2-1-8 16,-3 4 0-16,0-4 9 15,-3-2-9-15,3 3 0 0,-6 0 0 0,0 0 0 0,1-1 0 0,-1 1 0 16,-6 2 0-16,3-2 0 0,3 5-12 15,-2-3 12-15,2 3-8 0,0 0 8 0,0 3 0 16,3 0-9-16,6-1 19 0,-3 1 4 0,1 2 1 16,2-2 0-16,9-3-15 0,-3 3 8 0,0-1-8 0,6-2 0 15,0 0 11-15,0 0-11 0,0 0 12 0,9-2-12 16,3-4 0-16,-1 1 0 0,7-3 0 0,3 0-12 16,6 0 12-16,-3-2 0 0,3-1 0 0,-1 0 0 15,4 3 12-15,-6 1-12 0,3-4 12 0,-3 3-12 16,2 0 12-16,-2 0-12 0,0 3 12 0,-3 0-12 0,0 2 17 15,-1 0-3-15,1 6-1 0,-3-3 0 16,0 3-1-16,-3 2 0 0,0 0 0 0,-3 0 0 0,0 3-2 0,0 0-1 16,-4 3 0-16,1-3 0 0,-9 5-9 15,3 0 0-15,0 0 0 0,-3 1 0 0,-3-1-20 0,3 0 1 16,3-2 0-16,-3-1 0 16,-6-2-134-16,6-8-27 0</inkml:trace>
  <inkml:trace contextRef="#ctx0" brushRef="#br0" timeOffset="214014.6151">21362 16751 403 0,'-12'5'36'0,"9"-2"-36"0,-3-3 0 0,6 0 0 16,-3 2 135-16,-3 1 20 0,-3-3 4 0,6 3 1 15,3-3-87-15,-9 2-17 0,0-2-3 0,0 3-1 16,3 2-21-16,0-2-5 0,-6 0-1 0,6-3 0 16,0 2 17-16,1 3 3 0,-1-2 1 0,0 0 0 15,0-1 21-15,0 4 4 0,3-4 1 0,3-2 0 16,0 0-6-16,0 0-1 0,0 0 0 0,0 0 0 0,0 0-21 0,9 3-4 15,0 0 0-15,5 2-1 0,-2-5-18 0,6 0-3 16,0 0-1-16,3-3 0 0,0 3 5 0,3-2 1 16,-1-1 0-16,1 0 0 0,3 3-3 0,3-2 0 15,0 2 0-15,2-3 0 0,1 6 2 0,6-1 0 16,2 1 0-16,4 2 0 0,3 1-10 0,2-1-3 16,1 3 0-16,-4 2 0 0,1-4-9 15,3 2 0-15,5 0 0 0,-2-3 0 0,2 0 0 16,1 0 8-16,2 3-8 0,1-2 8 0,-3-6-8 15,-1 2 0-15,4 1 0 0,2-3 0 0,-2 0 0 0,-1-3 8 16,-5 1-8-16,-1-1 12 0,-2 0-12 0,0 1 0 16,-4-1 0-16,1 0-11 0,-1 1 11 0,-2-1 0 15,0 3 0-15,-4-3 0 0,-2 3 0 0,0 0 0 16,-6 3 0-16,2-3-12 0,-2 3 12 0,-3-1 0 16,-3 4 0-16,-1-1-8 0,-2-2-12 0,0 2-3 0,-3 0 0 15,-3-2 0 1,-3 2-42-16,-1-2-9 0,-5-1-2 0,0-2 0 15,-9 0-138-15,0 0-28 0,0 0-6 0,-18-10 0 0</inkml:trace>
  <inkml:trace contextRef="#ctx0" brushRef="#br0" timeOffset="214525.957">23279 16711 288 0,'0'0'25'0,"0"0"-25"0,-3 5 0 0,0-2 0 15,3-3 365-15,-6 5 68 0,6-5 14 0,-6 0 2 16,0 0-313-16,0 0-62 0,6 0-13 0,-6 0-2 0,0 3-18 0,0 0-3 16,0-1-1-16,3-2 0 0,-3 3-23 0,-3 0-5 15,3-3-1-15,0 0 0 0,6 0 5 0,-6 5 1 16,0-3 0-16,-3 4 0 0,6-1-4 0,3-5-1 15,0 0 0-15,-3 5 0 0,3-5 12 0,-3 6 3 16,3-6 0-16,0 0 0 0,3 8-6 0,3-3-1 16,3 3 0-16,3 0 0 0,3-3-17 0,3 0 0 15,3 3 0-15,3 0 0 0,-4-2 0 0,4-1-12 16,0 3 1-16,3 0 1 0,-3 0 10 0,-1-3 0 16,1 3 0-16,0 0 0 0,0 0 0 0,-3 0 0 15,0 0 0-15,-1 0 0 0,1 2 0 0,-3-2 8 16,-6-3-8-16,0 3 11 0,-3-2 2 0,0-1 1 0,-6 3 0 15,0-3 0-15,-3 3-1 0,-3 0 0 0,-3 3 0 16,-3-4 0-16,-6-1-5 0,0 2-8 16,3 2 11-16,-9-2-11 0,1-2 13 0,-4 1-4 0,3-1-1 0,-3-1 0 15,-3 0-8-15,3 1 0 0,-2-1 0 0,2 0 0 16,3 1 0-16,-3-4 0 0,3 3 0 0,1-2 0 16,2 2-16-16,0 1 5 0,0-6 1 0,6 0 0 15,6 0 10-15,0 0-13 0,0-3 5 0,3-2 8 16,3-1-52-16,3-4-4 0,0-3 0 0,6-6 0 15,3-5-156-15,3-2-31 16,12-35-6-16,-6 5-2 0</inkml:trace>
  <inkml:trace contextRef="#ctx0" brushRef="#br0" timeOffset="215413.1204">20216 14716 1094 0,'0'0'48'0,"-3"5"11"0,-3-2-47 0,-3 2-12 0,3 1 0 0,0-4 0 15,0 4 152-15,0 2 28 0,0-3 5 0,0 3 2 16,3 2-141-16,-3-2-28 0,0 6-6 0,0-1 0 16,3 5-12-16,-3 3 0 0,0 3 0 0,-3 3 0 0,4 4 0 0,-1 1 0 15,-3 8 8-15,3 2-8 0,-3 6 0 0,3 5 0 16,-3 10 0-16,3 6 8 0,-3 5-8 0,0 8 0 16,0 5 0-16,0 9 0 0,0 4 0 15,0 6 0-15,-3 0 0 0,1-3 0 0,-1-2 0 16,0-11 0-16,-6-8 0 0,3-14 0 15,3-4 17-15,0-14 2 0,0-7 0 0,3-12 0 0,0-4-19 16,6-9 0-16,-3-7 0 0,6-11-836 16</inkml:trace>
  <inkml:trace contextRef="#ctx0" brushRef="#br0" timeOffset="215980.6034">20117 14711 864 0,'0'0'76'0,"-3"0"-60"0,-2 0-16 0,-1 0 0 15,6 0 238-15,-6-3 45 0,3 3 9 0,3 0 1 16,0 0-211-16,0 0-42 0,-3-2-9 0,3 2-2 16,0 0-17-16,0 0-4 0,0 0-8 0,0 0 12 15,0 0-12-15,0 0-12 0,0 0 3 0,-3 7 0 16,0 1 9-16,3 6 0 0,-3-1 0 0,0 0-8 15,0 6 8-15,0 2 12 0,0 3-2 0,-3-3-1 16,-3 5-9-16,3-2 0 0,-3-3 9 0,0 3-9 16,0-3 0-16,-3 3 0 0,-3-3 0 0,4-2 0 15,2-3 0-15,-3-3-8 0,-3 0 0 0,0 0 0 16,3-2-26-16,0-3-5 0,-3-3-1 0,3 0 0 0,3-2 27 0,0-3 5 16,4-3 8-16,-1-2-13 0,3-3 13 0,0-2-11 15,3-4 11-15,0 1-10 0,0-5 10 16,3-1-8-16,0-5 8 0,3 0-8 0,-1 1 8 15,1 1 0-15,3 1 8 0,0 0-8 0,0 0 14 0,3 5-2 16,0 3 0-16,-3 0 0 0,3 2 6 16,-3 0 1-16,0 6 0 0,3 0 0 0,0 2-11 0,-1 1-8 15,-2 4 12-15,3 1-12 0,3 2 15 0,-3 0-4 16,0 3-1-16,0 0 0 0,0 3 18 16,0-1 3-16,-3 4 1 0,0 2 0 0,-4-3 11 15,4 3 2-15,-6-3 1 0,3 3 0 0,-3 0-9 0,-3-3-1 16,0 3-1-16,-3-3 0 0,0 3-15 0,-3-3-4 15,0 0 0-15,-2 1 0 0,-4-1 6 0,0-3 1 16,-3 1 0-16,-3 0 0 0,0-4 17 0,-6 1 3 16,3-2 1-16,-2-1 0 0,-1-2-6 0,3-1-1 0,0 1 0 0,0-3 0 15,1 0-21-15,2-3-5 0,3 1-1 0,3-1 0 32,3 3-42-32,3-3-8 0,6 3-1 0,0 0-1 15,0 0-177-15,0 0-35 0,9 3-7 0</inkml:trace>
  <inkml:trace contextRef="#ctx0" brushRef="#br0" timeOffset="217766.0754">19347 15634 1105 0,'-15'6'48'0,"9"-4"12"0,-3-2-48 0,3 3-12 0,-3-3 0 0,0 0 0 16,0 0 28-16,0 0 3 0,0-3 1 0,0 3 0 16,3-2 16-16,-3-1 3 0,0 0 1 0,0 3 0 15,4-2-33-15,-4 2-7 0,3-3 0 0,-3 3-1 16,-3 0 17-16,3 0 3 0,0 0 1 0,0 3 0 15,-3-1-19-15,0 6-3 0,3-3-1 0,-3 6 0 16,0 0-9-16,1 2 8 0,2 3-8 0,-3 2 8 16,0 3-8-16,0 3-11 0,6 0 3 0,0 0 0 15,3 0 8-15,-3-1 0 0,6 4 0 0,0-3 0 16,6 2 18-16,3-2 6 0,-3-3 0 0,3 0 1 16,3 1 31-16,3 1 7 0,3-1 1 0,2-1 0 15,4-3-18-15,0 1-3 0,0-3-1 0,3 2 0 16,-4-2-31-16,4 0-11 0,3 0 0 0,3 0 9 15,-1-6-9-15,1 3 0 0,-3-2 0 0,9 2-11 0,-4 0-2 16,4 1-1-16,-3-1 0 0,2 3 0 0,-2 0-2 0,3-3 0 16,-6 0 0-16,5 3 0 0,-2-3 16 0,3 0 0 15,-7-5 0-15,1 0-9 0,0-2 9 0,0-4 12 16,-4-4-2-16,-5 2-1 0,3-6 16 0,-6 1 3 16,0-3 1-16,-3-2 0 0,-4-1 3 0,1-2 0 15,0-1 0-15,-6 1 0 0,0-5-12 0,-3 5-1 16,0-1-1-16,0 1 0 0,-6 0-2 0,3-3 0 15,-3 0 0-15,0 3 0 0,-3 0-3 0,3-1-1 16,-3 1 0-16,0 3 0 0,0-1-2 0,-3 0-1 16,3 6 0-16,0-3 0 0,-3 3-9 0,3 2 10 15,-3-2-10-15,3 0 10 0,-3 2-10 0,3-2 0 0,-3 2 0 0,0 0 0 16,0 1 0-16,1-1 0 0,-1 0 0 0,0 3 0 16,0 0-10-16,0 0 10 0,6 0 0 15,-6 0-9-15,0 0 9 0,6 0 0 16,-3 3 0-16,3-3 0 0,-6 0 0 0,6 0 0 0,-6 0 0 0,6 0 0 15,0 0 0-15,-6 5 0 0,6-5 0 0,0 0-8 16,0 0 8-16,0 0 0 0,-3 0-9 0,3 0 9 16,0 0-10-16,0 0 10 0,0 0-13 0,0 0 5 15,0 0 8-15,0 0 0 0,0 0 0 0,0 0-8 16,0 0 8-16,0 0-10 0,0 0 10 0,0 0-10 16,0 0 10-16,0 0 0 0,0 0 0 0,0 0 0 15,0 0 0-15,0 0 0 0,0 0 0 0,0 0 0 0,0 0 0 16,0 0 0-16,0 0 0 0,0 0 0 0,0 0 0 0,0 0 0 15,0 0 0-15,0 0 8 0,0 0-8 0,0 0 0 16,0 0 0-16,0 0 0 0,0 0 16 0,0 0 1 16,0 0 1-16,0 0 0 0,0 0-8 0,0 0-2 15,0 0 0-15,-9 0 0 0,3 0-8 16,0 0-17-16,6 0 4 0,-9 0 1 0,0-2 34 16,0 2 7-16,-6-3 2 0,1 0 0 0,2-2-31 15,-3 0 8-15,0 2-8 0,0 1 0 0,0-4 0 0,3 4-12 16,-6-4 3-16,6 4 0 0,4 2-2 0,-1 0 0 15,0-3 0-15,3 0 0 0,-3 3 11 0,9 0-8 16,-3 0 8-16,3 0-8 0,0 0-4 0,0 0-1 16,0 0 0-16,0 0 0 0,0 0 1 0,0 0 0 15,6 3 0-15,3 0 0 0,-3-1 12 0,6-2-9 0,-1 3 9 0,1 0-8 16,0-3 8-16,3 0-8 0,-3 0 8 0,3 0-8 16,0 2 8-16,-3-2 0 0,0 3 0 0,0-3 0 15,-1 3 0-15,1-1 0 0,-3-2 0 0,-3 6 0 16,0-4 0-16,-6-2 8 0,0 0-8 0,0 0 0 15,0 0 0-15,6 3 0 0,-6-3 0 0,0 0 8 16,0 0-8-16,0 0-8 0,9 0 8 0,-9 0-12 16,0 0 12-16,0 0 0 0,6-3 0 0,-6 3-8 15,3-8 8-15,3 3-8 0,-3 0 8 16,-3 5-8-16,0-6 8 0,0 6 0 0,0 0 8 0,0 0-8 16,0 0 15-16,0 0-2 0,0 0 0 0,0 0 0 15,0-2-1-15,0 2 0 0,-6-3 0 0,0 3 0 16,3 3-4-16,-3-3-8 0,0 2 11 0,3 1-11 15,-3 0 0-15,0-1 0 0,0 6 0 0,0-2 0 16,0-1 0-16,3 3 0 0,-3 0 0 0,6-8 0 16,-2 5 9-16,2-5-9 0,-3 8 0 0,3-8 9 0,0 0-9 0,0 0 0 15,3 3 0-15,5-1 0 0,4-2 0 0,-3-2 0 16,0-4 0-16,3 1-11 0,6 0 11 0,-6-1 0 16,0-2 0-16,3 1-8 0,-3-1 8 0,-3 2 0 15,-1-2-9-15,4 3 9 0,-3 2-19 0,-3 3 1 16,0-2 0-16,-6 2 0 15,0 0-87-15,0 0-18 0,6 2-3 0</inkml:trace>
  <inkml:trace contextRef="#ctx0" brushRef="#br0" timeOffset="219900.954">22011 17698 1843 0,'-3'5'164'0,"-3"6"-132"15,0-3-32-15,0 0 0 0,-3 0 69 0,0-3 7 16,3 0 2-16,-3 1 0 0,3-1-51 0,0-3-11 16,0-2-1-16,3 0-1 0,-3 0-14 0,3 0 8 0,-3 0-8 15,6 0 0-15,-6-2 0 0,6 2 0 0,0-3 0 0,0 3 0 16,0-5-14-16,0 5 4 0,6-5 1 0,0 2 0 16,3-5-3-16,3 5-1 0,-3-2 0 0,6 0 0 15,0 2 13-15,0-2-12 0,2 0 12 0,1-1-12 16,-3 1 12-16,6 0-9 0,-3-1 9 0,3 4-8 15,-3-6 8-15,-3 3 0 16,2 2 0-16,-2-2 0 0,0-1 0 0,-3 6 0 0,-3-2 0 16,0-1 0-16,-6 0 12 0,3 3-1 0,-6 0-1 0,0 0 0 15,0 0 5-15,0 0 1 0,0 0 0 16,0 0 0-16,3 3 11 0,0 5 2 0,-6 0 1 0,3 0 0 16,0 0-14-16,0 5-2 0,0 0-1 0,0 0 0 15,-3 3-13-15,0 0 0 0,3 3 8 0,3 2-8 16,-3 0-16-16,3 0-7 0,-3 0-1 0,6 1 0 15,6-1-108 1,0 0-23-16,2-3-4 0</inkml:trace>
  <inkml:trace contextRef="#ctx0" brushRef="#br0" timeOffset="220354.7426">23207 17301 1587 0,'-9'8'70'0,"9"-8"15"0,-3 5-68 0,3-5-17 0,-3 6 0 0,3-6 0 16,0 0 31-16,0 0 2 0,0 0 1 0,0 0 0 15,6 5-22-15,3-2-4 0,0 2 0 0,0-5-8 16,3-3 0-16,0 3 0 0,0-2 0 0,0 2 0 16,0-3 0-16,-1 3 0 0,1 0 0 0,0 0 0 15,-3 0 12-15,-3 0 3 0,3 3 0 0,-3 2 0 16,-3 3 10-16,0 0 3 0,-3 0 0 0,0 0 0 15,-3 5-10-15,0 0-2 0,-3 6 0 0,0-1 0 16,-3 3-8-16,3 3-8 0,-9 0 9 0,6 2-9 16,0 1 31-16,1-3 0 0,-1 2 0 0,3-2 0 15,3-3-10-15,0 0-1 0,6-2-1 0,0-3 0 16,3 0-28-16,6-6-6 0,-1-2-1 0,7 0 0 16,0-3-49-16,3-5-11 15,3-2-1-15,3-6-493 0,-1-3-98 0</inkml:trace>
  <inkml:trace contextRef="#ctx0" brushRef="#br0" timeOffset="221509.5316">19492 14430 921 0,'0'0'40'0,"0"0"10"0,0 0-40 0,0 0-10 16,-6 0 0-16,3 0 0 0,3 0 196 0,0 0 36 16,0 0 8-16,0 0 2 0,-3-5-178 0,3 5-35 0,6-3-7 0,-6 3-2 15,0 0-20-15,0 0 0 0,0 0-12 0,0 0 4 16,3 8-4-16,3 3 0 0,-3 2 0 0,0 6 0 31,3 2-18-31,-3 3-4 0,0 2-1 0,3 3 0 0,-3 3 22 0,3 0 4 0,-3 2 1 0,0 1 0 31,-3-4-36-31,0-2-8 0,0-5 0 0,0-3-1 0,-3-7 41 0,0-4 12 16,3-10 0-16,0 0 0 0,0 0 17 0,0 0 11 16,0 0 3-16,0 0 0 0,0 0-23 0,0 0-8 0,0 0 0 0,3-2 0 15,-3-6 13-15,0 2-3 0,-3 1-1 0,6 2 0 16,3-2-9-16,-6 5 8 0,0 0-8 0,3-5 8 15,6 5-8-15,0 0 0 0,-9 0 0 0,9 5 0 16,0 3 0-16,0 5-17 0,-3-2 4 0,0 2 1 16,-3 3 12-16,2 0 0 0,-2 2 0 0,-3 1 0 15,-3-3 10-15,1 0 5 0,-1 2 1 0,-6-2 0 16,0 0 29-16,-3 0 7 0,-3-3 0 0,0 0 1 0,-3 0 37 0,-3 3 7 16,-2-2 2-16,2-1 0 15,-3-3-99 1,3 1-32-16,3 0 0 0,-3-4 0 0,3 1 18 0,4 0 3 0,-1 0 1 15,6 0-593-15,0-2-118 0</inkml:trace>
  <inkml:trace contextRef="#ctx0" brushRef="#br0" timeOffset="222241.608">19531 14600 115 0,'0'0'10'0,"0"0"-10"0,0 0 0 0,0 0 0 16,-9 0 204-16,9 0 40 0,-6-3 7 0,6 3 1 16,-9 0-115-16,3-3-23 0,3 1-5 0,3 2-1 15,0 0-37-15,-6-6-8 0,0 4-2 0,-2-1 0 16,5 1-15-16,-3-4-3 16,3 4-1-16,-3-4 0 0,3 1-22 0,-3 2-4 0,3-2 0 0,-3 0-1 15,0 0 4-15,3-3 1 0,-3 2 0 0,3-2 0 16,-6 3-10-16,6-3-2 0,-3 3 0 0,0 0 0 15,0 2 0-15,0-5-8 0,-3 3 12 0,3-1-4 16,-3 1 7-16,3 2 1 0,0 1 0 0,1-1 0 16,-4 3-7-16,0 0-1 0,0 0 0 0,0 0 0 15,0 0-8-15,0 0 0 0,0 3 9 0,-3-1-9 16,0 4 0-16,0-1 8 0,-3 0-8 0,4 1 0 0,-4 4 0 16,3-2 0-16,0 5-12 0,-3 1 4 15,6-1-28 1,0 5-6-16,3 1-1 0</inkml:trace>
  <inkml:trace contextRef="#ctx0" brushRef="#br0" timeOffset="222971.1815">18611 15386 576 0,'0'0'51'0,"0"0"-41"0,-6 5-10 0,0 0 0 16,6-5 227-16,0 0 43 0,0 0 9 0,-6 8 1 15,1 0-176-15,-1-3-36 0,3 1-8 0,0-1 0 16,3-5-32-16,-3 5-5 0,3-5-2 0,0 8 0 16,0 0-21-16,0 3 0 0,-6-3 0 0,6 2 0 15,0-2 0-15,0 5 0 0,-3 1 0 0,0-1 0 16,0 0 0-16,0 6 0 0,3-1 0 0,-3 1 0 15,0-1 0-15,3 1 12 0,3 2-4 0,0 0 0 16,0-3-8-16,0-2 0 0,3 3 0 0,0-6 0 16,6 3 0-16,-4-3 0 0,4-2 0 0,0-3 0 15,6 0-21-15,-3-3 1 0,3 0 0 0,0-5 0 16,0-2-31-16,-1-1-5 16,-2-2-2-16,0-3 0 0,0-3-14 0,-3-2-4 15,0 0 0-15</inkml:trace>
  <inkml:trace contextRef="#ctx0" brushRef="#br0" timeOffset="223182.6127">18876 15433 806 0,'0'0'72'0,"-6"5"-58"16,3 3-14-16,0-2 0 0,-3 2 156 0,3-3 29 15,-3 3 6-15,3-3 1 0,-2 3-129 0,2 3-26 16,-3-1-5-16,3 3 0 0,-3 3-22 0,3 3-10 15,0 2 10-15,0 3-10 0,0 2 18 0,0 3-2 0,-3 3-1 0,3 0 0 16,0 2 23-16,0 3 5 0,3 0 1 0,-3 0 0 16,3-2-44-16,3-1-9 0,0 1-2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4:29:55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18784 16970 460 0,'0'0'41'0,"-3"8"-33"0,-3 3-8 0,0-3 0 0,0-3 219 0,3 0 41 16,0 1 9-16,3-6 2 0,0 0-199 0,0 0-39 15,0 0-8-15,0 0-1 0,0 0-6 0,0 0-1 16,0 0 0-16,0 0 0 0,0 0-9 0,9 0-8 15,0-6 12-15,0 4-12 0,3-4 24 0,3 4-1 16,0-6-1-16,0 3 0 0,8-3 43 0,-2 0 9 0,3 0 2 0,3-3 0 16,6 1-28-16,-4-1-4 0,4-5-2 15,0 3 0-15,0-3-21 0,-4 0-4 0,4 3-1 0,-6-6 0 16,0-2-8-16,-1 0-8 16,-2 5 9-16,3-2-9 0,-6-3 0 0,3-1 8 15,-4 1-8-15,4 5 0 0,-3-2 17 0,-3 2 1 0,0-3 0 0,0 9 0 16,-6-1-18-16,0 3 0 0,-4 0 8 0,1 3-8 15,0 0 0-15,-6 2 0 0,-3 3 0 0,0 0 0 16,0 0 8-16,0 0-8 0,0 0 9 0,0 0-9 16,-6 3 14-16,-3 2-3 0,3 3-1 0,-5-3 0 15,-1 3-10-15,-3 3 0 0,0 7 9 0,0 1-9 16,0-1 0-16,0 1-16 0,3 2 2 0,3 6 1 16,-3-4 13-16,4 4-9 0,2-1 9 0,0 1-8 15,3 2 8-15,0 3 0 0,0-3 0 0,0 0 0 16,0-3 0-16,0 3 0 0,0-5-9 0,0 3 9 15,0-1 0-15,0-2 18 0,3-3-3 0,-3-2-1 16,3-4-5-16,-3 1-1 0,0-5 0 0,3 0 0 16,-3-1-8-16,3-2 8 0,0 0-8 0,0 0 8 15,0 0-8-15,0-3 0 0,0-5 0 0,0 0 8 16,0 0-8-16,0 5-11 0,0-5 3 0,0 0 0 16,0 0-110-16,0 0-22 0</inkml:trace>
  <inkml:trace contextRef="#ctx0" brushRef="#br0" timeOffset="1630.2605">13575 14483 1328 0,'-9'-2'59'0,"9"2"12"0,-6-3-57 0,3 0-14 0,-3 1 0 0,3-4 0 15,0 4 53-15,-3-1 8 0,3-2 2 0,0 2 0 16,-3-2-27-16,3 2-4 0,-3-2-2 0,3 0 0 16,-3-3-22-16,4 2-8 0,-4 4 0 0,0-3 0 15,3 2 38-15,-3-2 2 0,0-1 0 0,3 4 0 16,0-4-24-16,0 1-5 0,0 0-1 0,3-3 0 16,0 3-10-16,3-3 8 0,0-3-8 0,0 3 8 15,6-3 4-15,0 1 0 0,5-3 0 0,-2 2 0 16,3-2 3-16,0 0 1 0,3-1 0 0,3-1 0 15,0 1-16-15,3 4 11 0,-4-4-11 0,-2 4 10 16,3-1-10-16,-3 3 0 0,0 0 0 0,-3 1 0 16,0 1 0-16,-1 1 0 0,-5 2 0 0,3 3 8 15,0 3-8-15,-3 0 10 0,0-1-10 0,-3 4 10 16,0 1 6-16,-3 4 2 0,0 2 0 0,0 3 0 16,-3 5-7-16,-3 3-2 0,0 3 0 0,-3 2 0 0,-3 5-9 0,0 0 0 15,0 4 0-15,0-4 0 0,-3 0 17 0,0 1-1 16,1-1-1-16,2-5 0 0,3-2 12 0,-3-1 2 15,3-2 1-15,3-3 0 0,3 0-6 0,0 0 0 16,0-2-1-16,3-3 0 0,6-3-11 0,0 3-1 16,3-3-1-16,2 0 0 0,4-5-10 0,0 0 0 15,6-2 0-15,3-6 0 0,5 0 0 0,1-3 0 16,6-5-10-16,0 0 10 16,-1-3-77-16,4-2-10 0,-3-3-1 15</inkml:trace>
  <inkml:trace contextRef="#ctx0" brushRef="#br0" timeOffset="2818.1592">15123 11303 691 0,'-3'-5'30'0,"3"5"7"0,-3-3-29 0,3 0-8 0,0 1 0 0,0-1 0 15,3-2 219-15,0 0 42 0,0 2 9 0,0-2 2 16,6-1-219-16,-3 1-43 0,3 0-10 0,-1-1 0 16,4 1 0-16,3 0-12 0,-3 0 3 0,3-1 1 31,0-2-15-31,-3 0-2 0,6 3-1 0,-6 0 0 0,3 0 15 0,-1 2 11 0,-2-2-13 0,3 5 5 16,-3 0 26-16,3 2 6 0,-6 1 0 0,3 2 1 15,0 0-9-15,0 1-3 0,0 2 0 0,-4 2 0 16,4 6-13-16,0 0 0 0,-3 0 0 0,-6 2 0 15,3 4 0-15,-3-1-8 0,-3 5 8 0,0-5 0 16,0 3-18-16,-6-3 3 0,0-2 1 0,-3 2 0 16,-3-2 26-16,3-4 6 0,0 1 1 0,-2 0 0 15,-4-3 20-15,0 1 4 0,3-4 1 0,3 1 0 16,-3-3-6-16,3 0-1 0,6-3 0 0,-3 0 0 16,0 1-13-16,6-6-2 0,0 0-1 0,0 0 0 0,0 0-21 15,0 0 0-15,0 0 0 0,0 0 0 16,6 5 0-16,6 0 0 0,0 0 0 0,3 3 0 0,3 0 41 15,-3 0 7-15,3 3 2 0,-1 2 0 16,1 0-101-16,0 3-20 0,0 3-4 16,0-3-1-16,-3 2 57 0,0 1 19 0,-6-4-12 0,-1 4 12 0,-2-6 20 0,0 3 11 15,0 0 1-15,-6 0 1 0,-3 0 6 0,-3 0 1 16,0-3 0-16,-5 3 0 0,-4 0 14 0,-6-3 3 16,0 0 1-16,-6 0 0 0,3 1-7 0,-2-4-2 15,-4 1 0-15,0-3 0 0,0 2-25 0,3-5-6 0,-5 3-1 16,2-2 0-16,0-4-25 0,3 4-6 0,1-4-1 15,2 1 0 1,3-3-104-16,0 3-21 0,3-3-4 0,9-3 0 0</inkml:trace>
  <inkml:trace contextRef="#ctx0" brushRef="#br0" timeOffset="4687.3424">24404 14102 1371 0,'0'0'60'0,"0"0"14"0,-3 6-59 0,3 2-15 0,-3-1 0 0,3-1 0 16,-6 2 56-16,6-8 8 0,-3 5 1 0,3-5 1 16,-3 8-32-16,-3 0-6 0,3 0-2 0,-3 0 0 15,3 0-18-15,0 2-8 0,-3-2 0 0,0 3 8 0,3-3-8 0,0 5 0 16,-3 0 0-16,0 0 8 0,3 1 22 0,0 2 4 15,0-1 1-15,-3 7 0 0,3-4 9 0,0 1 1 16,0 2 1-16,3-3 0 0,-3 3-15 0,3-2-3 16,0 2-1-16,0-2 0 0,0-3-10 0,0-1-1 15,3 1-1-15,3 0 0 0,3-3-15 16,0 3 0-16,3-3 0 0,0 3 0 0,6-2 0 16,0-1 0-16,0 0 0 0,5-2-10 0,4-1 10 0,0-2 0 15,-3 0-9-15,0 0 9 0,2 0-11 16,-2-3 3-16,-3-2 0 0,-3 0 0 15,0-3-29-15,-3 0-6 0,-3-3-1 0,0-5 0 16,-4 3-119-16,-5-3-24 0,3-5-5 0</inkml:trace>
  <inkml:trace contextRef="#ctx0" brushRef="#br0" timeOffset="4933.7695">24570 14298 1209 0,'0'24'108'0,"0"-14"-87"0,-6 4-21 0,6 2 0 16,0-1 158-16,0 4 27 0,-3 0 6 0,3 2 1 15,3-3-120-15,-3 6-23 0,-3 0-5 0,0 0 0 16,3-3-30-16,3 5-6 0,-6 1 0 0,1-1-8 16,-1 3 0-16,3 0 0 0,-3 3-12 0,-3 0 3 15,3 2 0-15,0 6 0 0,0-3 0 0,3 0 0 16,-3-3-36-1,3-2-7-15,-3-3-2 0,3-2 0 16,-3-3-48-16,3-6-10 0,3-5-1 0</inkml:trace>
  <inkml:trace contextRef="#ctx0" brushRef="#br0" timeOffset="6235.2692">22695 9869 806 0,'3'0'72'16,"-3"0"-58"-16,0 0-14 0,0 0 0 15,0 0 200-15,0 0 38 0,0 0 7 0,0 0 2 16,0 0-166-16,0 0-33 0,0 0-6 0,0 0-2 15,0 0-8-15,0 0-1 0,0 0-1 0,0 0 0 0,0 0-6 0,0 0-2 16,0 0 0-16,0 0 0 0,-6-3-8 0,0 1-2 16,-3 4 0-16,-3 1 0 0,3 5-4 0,-2-3-8 15,-4 0 11-15,3 1-11 0,3 4 8 0,-3 1-8 16,-3 0 0-16,3 2 0 0,-3 0 10 0,3 0-10 16,0-2 8-16,1-1-8 0,-1 1 35 0,0-3 1 15,3-3 1-15,0 0 0 0,3 3-4 0,0-2-1 16,0-4 0-16,0 4 0 0,3-4-13 0,-3 1-3 15,6-3-1-15,0 0 0 0,0 0 4 0,-3 3 1 16,3-3 0-16,-6 0 0 0,6 0-33 0,-3 2-7 16,-3-2 0-16,6 0-1 0,0 0 21 0,-3 3-9 15,-3 0 9-15,3 2 0 0,3-5-9 0,-3 8 9 16,3-3 0-16,-3 0-9 0,0 1 9 16,3 2 0-16,0 0-9 0,0-1 9 0,3 1 0 0,0 0 0 15,0 0-9-15,3 0 9 0,-3-3 0 0,3 3 0 16,3 0 0-16,-3 0 0 0,3-2 0 0,0-1 0 15,0 0 0-15,0 0 0 0,3-2 0 0,-3 2 8 16,0 1-8-16,3-4 0 0,-1 1 12 0,-2 0-4 0,3-1-8 0,0 1 12 16,-3-3-12-16,3 0 0 0,-3 0-12 0,3 0 12 15,0 0 0-15,0 3-8 0,-3-3 8 0,2 2 0 16,1-2 0-16,-3 3 0 0,3 0 0 0,-3-1 0 16,0 3 0-16,3-2 0 0,0 2-8 0,0 1 8 15,-3-1 0-15,6 3 0 0,-3-3 0 0,-1 3 0 16,4 3 0-16,0-3 0 0,-3 2 0 0,3 1 0 15,-3-3 0-15,0 2 0 0,-3 1 0 0,3 0 0 0,-3-1 0 16,0 1 0-16,-4-1 8 0,4 1-8 16,-3 2 14-16,0 0-3 0,0-2-1 0,-3 2 0 15,3-2 2-15,-3 2 1 0,0-2 0 0,-3 2 0 16,0 3 3-16,-3-3 0 0,3-3 0 0,-3 4 0 0,3-4 0 16,-6 3 1-16,3-5 0 0,0 3 0 0,-3 0 11 15,-3-3 1-15,3 2 1 0,0-2 0 0,-2 0-6 0,2 0-2 16,-6-3 0-16,0 3 0 15,0-3-8-15,-3 1-2 0,-3-1 0 0,0-2 0 0,-3 2 15 0,1-2 2 16,-1 2 1-16,-3-2 0 0,-3-1-30 0,0-2 8 16,4 3-8-16,-4-3 0 15,6 0-28-15,-3 0-8 0,6 0-1 0,3 0-1 16,1 0-91-16,5-3-19 0,0 1-3 0</inkml:trace>
  <inkml:trace contextRef="#ctx0" brushRef="#br0" timeOffset="8187.4876">20430 8062 633 0,'-15'-5'28'0,"15"2"6"0,0 3-34 0,-3-3 0 0,0-2 0 0,0 0 0 16,-3-1 216-16,6 4 36 0,-3-4 7 15,0 1 1-15,-3 0-163 0,3 0-33 0,3-3-6 0,-6 2-2 16,-3 1-32-16,4 0-6 0,2-1-2 0,-3 1 0 16,-3-3-16-16,3 3 0 0,3 2 8 0,-3-2-8 15,-3 2 0-15,3 1 0 0,-3-1-13 0,3 0 5 16,-3 1-6-16,0 2-1 0,0 2 0 0,-3 1 0 15,3 0-1-15,0 2 0 0,-2 3 0 0,-1 0 0 16,-3 0 7-16,3 2 1 0,0 1 0 0,-3 2 0 16,0 0 8-16,0 3 0 0,3 3 0 0,0-3 0 15,-2 2 28-15,5 3 0 0,0 1 1 0,0 1 0 0,0 1-21 16,3 0-8-16,3 0 0 0,0 0 9 0,3-1-1 16,0-1 0-16,3-1 0 0,0 0 0 0,3-3-8 0,0-2 0 15,3-2-10-15,3-1 10 0,0 0 0 0,-1-2 0 16,1-1 0-16,0-4 0 0,3 1 0 0,0-4 0 15,-3 0 8-15,3 2-8 0,0-5 0 0,0 0 10 16,0-3-10-16,-4 1 8 0,4-1 2 0,-3 0 0 16,3-2 0-16,-3 0 0 15,0 0 16-15,-3-1 3 0,0 1 1 0,0-3 0 0,-3 3 14 0,0-3 4 16,0 3 0-16,-3-3 0 0,-3 2-2 16,0-2 0-16,0 3 0 0,-3-3 0 0,0 0-17 0,0 0-3 15,-9 0-1-15,3 0 0 0,-6 3-7 0,0-3-2 16,0 3 0-16,-6 0 0 0,0-1-16 0,1 4-11 15,-4 2 2-15,3 0 0 16,-6 2-32-16,6 4-7 0,0 2 0 0,4 2-987 0</inkml:trace>
  <inkml:trace contextRef="#ctx0" brushRef="#br0" timeOffset="28936.0289">14248 17253 1152 0,'0'0'102'0,"0"0"-82"16,3 6-20-16,-3-6 0 0,6 5 215 0,3-2 38 0,2-3 8 0,4-3 2 15,9-5-178-15,6-5-35 0,9-3-7 0,8-10-2 16,7-14-21-16,2-10-4 0,1-6 0 0,2-13-1 31,7-15-45-31,-1-14-9 0,4-13-1 0,-7-19-942 0</inkml:trace>
  <inkml:trace contextRef="#ctx0" brushRef="#br0" timeOffset="29386.8287">12149 13176 2070 0,'-12'-8'45'0,"6"0"10"0,0-2 1 0,3-9 3 0,6-7-47 0,3-6-12 0,9-8 0 0,3-10 0 15,9-5 10-15,6-14 0 0,5-8 0 0,10-8 0 16,6-5-2-16,8-7 0 0,9-9 0 0,7 0 0 31,2 0-114-31,4-2-23 0</inkml:trace>
  <inkml:trace contextRef="#ctx0" brushRef="#br0" timeOffset="29846.2297">16977 9329 2275 0,'-3'-18'100'0,"6"10"22"0,0-5-98 0,0-6-24 0,6-5 0 0,9-8 0 15,9-5 36-15,8-5 3 0,1-6 0 0,15-7 0 16,14-1-15-16,4-5-4 0,-1-2 0 0,13-3 0 16,8-3-126-1,3 0-26-15,3 3-4 0,-26 18-2 0</inkml:trace>
  <inkml:trace contextRef="#ctx0" brushRef="#br0" timeOffset="30349.1812">19701 10110 2419 0,'0'0'215'0,"0"0"-172"15,0-8-35-15,6 3-8 0,0-3 97 0,9-6 18 16,5-4 3-16,7-6 1 0,9 0-111 0,12-5-23 16,5 0-4-16,10-5-1 15,2-1-113-15,9-4-23 0,13-1-5 0</inkml:trace>
  <inkml:trace contextRef="#ctx0" brushRef="#br0" timeOffset="30831.8881">23680 12152 1324 0,'0'0'118'0,"0"0"-94"16,0 0-24-16,-6 3 0 0,6-3 189 0,0 0 34 15,0 0 6-15,0 0 2 0,0 0-140 0,0 0-28 16,9 3-6-16,9-3-1 0,3 0-41 0,6 0-15 15,6-3 9-15,8-2-9 0,7-1 0 0,5-4-9 0,7-3 0 0,3-6 0 32,-1-2-139-32,1-6-28 0,50-28-6 0,-30 2-1 0</inkml:trace>
  <inkml:trace contextRef="#ctx0" brushRef="#br0" timeOffset="31333.8514">23201 17624 2361 0,'15'66'210'0,"-9"-39"-168"0,0-1-34 0,6-5-8 15,3-2-12-15,9-9-5 0,8-2-1 0,13-10 0 16,12-6-4-16,14-11-1 0,18-10 0 0,7-13 0 31,5-19-77-31,6-16-15 0,3-16-3 0</inkml:trace>
  <inkml:trace contextRef="#ctx0" brushRef="#br0" timeOffset="38504.9039">5458 14163 633 0,'-3'-10'56'0,"-3"-6"-44"15,-6-3-12-15,3 1 0 0,0-4 270 0,-3 1 52 0,0 3 10 16,-2-1 3-16,-1 3-255 0,3-2-52 0,-3-1-9 16,0 3-3-16,0-2-16 0,-3 5 0 0,3-3-11 0,-3 3 11 15,1 2-19-15,-4 0 3 0,3 4 1 0,-6-4 0 32,0 3-10-32,-3 3-3 0,1 2 0 0,-10-2 0 0,3 2 7 0,1 0 1 0,-4 3 0 0,3 3 0 15,0-3 20-15,1 5-9 0,-4 3 9 0,3 0 0 16,0 0-16-16,4 3 3 0,-4 2 1 0,6 0 0 15,-9 3 12-15,7 0 0 0,-1 3 0 0,3-1-9 16,0 3 1-16,3 0 0 0,-2 1 0 0,2 1 0 16,0-1-9-16,3-1-2 0,3 3 0 0,0-6 0 15,4 6 19-15,-4 0 0 0,3-1 0 0,3 1 0 16,3 0 0-16,6 3 12 0,-9-4-1 0,9 6-1 16,0-2 4-16,3 2 1 0,3-2 0 0,-3-1 0 15,6 0-3-15,3 1 0 0,-3-1 0 0,9 1 0 16,-3 2-4-16,6 0 0 0,5 3-8 0,4 2 12 15,-3 3-12-15,9 3 0 0,5 5 8 0,1 0-8 16,6 2 0-16,-1-2 0 0,7 0 8 0,0-2-8 0,-1-1 0 16,1 0 0-16,5 1 0 0,-2-6 0 15,-3 0-9-15,-1-3 9 0,-5-5-13 0,-1-5 5 16,-2-5 8-16,-3-3 0 0,-3-6 0 0,-4-2-8 0,1-5 17 0,-3-3 4 16,-3-6 1-16,-4-2 0 0,1-5 26 0,0-5 4 15,-6-6 2-15,3-5 0 0,-6-6 2 0,0-4 1 16,-1-6 0-16,1-6 0 0,6-4-41 0,-9-9-8 15,6-2 0-15,0-5 0 0,0-1-11 0,-1-2 1 16,1-2 0-16,3-1 0 16,-9 3-14-16,0 5-4 0,-6 3 0 0,3 2 0 15,-6 6-4-15,-3 5 0 0,-3-2-1 0,-6 7 0 16,-3 3 19-16,-6 5 4 0,-6 3 1 0,-2 6 0 16,-16 1-69-16,-6 12-14 0,-11 5-2 0,-7 10-576 0</inkml:trace>
  <inkml:trace contextRef="#ctx0" brushRef="#br0" timeOffset="42021.956">7476 14105 633 0,'0'0'56'0,"0"0"-44"0,0 0-12 0,3-5 0 15,3-1 104-15,-3 1 20 0,-9 0 3 0,6-1 1 16,6 4-84-16,-6 2-17 0,-3-5-3 0,3-1-1 15,0 6-12-15,0 0-3 0,-3-5 0 0,3 0 0 16,0 5-18-16,0 0-4 0,0-6-1 0,-3 4 0 16,0-1 15-16,3 3 0 0,0-8 0 0,0 6-9 15,-6-1 9-15,0-2 0 0,3 2 8 0,3 3-8 16,0-5 20-16,-3-1-1 0,0 1 0 0,3 5 0 0,0-5 9 0,-6-1 1 16,-3 1 1-16,3 3 0 0,6 2-16 0,-6-6-3 15,-6 1-1-15,4 0 0 0,2-3 6 0,0 2 2 16,-6-2 0-16,-3 3 0 0,0 3-2 0,0-4 0 15,3 4 0-15,-6-1 0 0,-5 0-16 0,5 1-17 16,3-1 3-16,-3 0 1 0,-9 1 13 0,0 2 8 16,4 2 0-16,-1 1-8 0,-6-3 0 15,3 5 0-15,-3 3 0 0,1-2-12 0,-4 1-2 0,3 1 0 16,-6 0 0-16,7 3 0 0,-1 2 14 0,0-2-12 16,-3 2 12-16,4 0-12 0,2 0 12 15,0 1 0-15,0-1 0 0,6 0 0 0,-2 0 0 0,2 3 0 16,3 0 0-16,-3 0 10 0,6 3-10 0,0-1 0 15,0 1 0-15,1 2 8 0,2 0-8 0,0 3 0 16,-3 2 0-16,3 3 8 0,-3 0-8 0,0 0 0 16,-3 6 0-16,3-1 0 0,1 1 0 0,-1-1 0 0,3 3 0 0,0-5 0 15,0 0 0-15,3-1 0 0,3-2 0 0,3-2 0 16,-3-1 0-16,3 1 0 0,3-6 0 0,0 3 0 16,0-3 13-16,3 3 1 0,0 0 0 0,6-1 0 15,6 1 13-15,0 3 2 0,-3-6 1 0,6 3 0 16,2-1-16-16,4 1-3 0,-3 0-1 0,6 3 0 15,-3-1-2-15,2 0-8 0,1 4 12 0,3-4-4 16,-3 0-8-16,0 1 0 0,-1-3 0 0,1-3 0 16,0-3 0-16,0 1 0 0,-3-6 0 0,2 0 8 15,1-2 8-15,0-3 0 0,0-3 1 0,-1-2 0 16,1 0 10-16,0-3 1 0,0-3 1 0,0 0 0 16,-1-2-3-16,4-3-1 0,3 0 0 0,-3-3 0 15,-7 1-12-15,4-3-2 0,9-3-1 0,-3 0 0 16,-9 0 14-16,2-2 2 0,4-1 1 0,-6 0 0 15,0 1-27-15,-3-1 0 0,-1 1-9 0,4-1 9 16,-3 4 0-16,0-4 16 0,-6 6-2 0,6-3 0 0,2 0 6 0,-8-2 0 16,-3 2 1-16,3-6 0 0,6 1 6 0,-3-3 1 15,-9-2 0-15,3 0 0 0,0-4-12 0,-1-1-3 16,-2-4 0-16,-3 1 0 0,6 0-13 0,0-1 0 16,3 1 0-16,-3-1 0 0,-12-2 0 0,6 6 0 15,6-4 0-15,-3 3 0 0,-6 1 13 0,0 2-3 0,3-1-1 16,0 7 0-16,0-1-9 0,-4 3 10 0,-4 2-10 15,4 1 10-15,4 2-10 0,-9 3 0 0,-2-1 0 16,-1 1 0-16,6 0 10 0,-6 0-10 16,-9-1 12-16,3 1-12 0,0 0 16 0,3-3-4 0,-6-2-1 15,-6 2 0-15,-6 0-11 0,1 0 8 0,2-3-8 16,-9 3 8-16,-9 1-21 0,-2 1-5 0,-1 1-1 16,-11 0 0-1,-13 5-35-15,-5 5-7 0,-7 6-2 0,-14 10-914 0</inkml:trace>
  <inkml:trace contextRef="#ctx0" brushRef="#br0" timeOffset="49778.9748">17206 12973 403 0,'-29'0'36'0,"20"-3"-36"0,0 0 0 0,-3 3 0 16,-3-2 360-16,0-1 66 0,6-2 13 0,0 2 2 0,0 0-335 0,3-2-67 15,3 0-14-15,0-1-2 0,3-1-3 0,-3 1 0 16,0-2 0-16,6 0 0 0,6-2-20 0,0 2 0 16,-6 0 0-16,9-3-12 0,9 3 2 0,0 0 0 15,-3 3 0-15,0 0 0 0,5 2 10 0,4 6-12 16,3-3 12-16,-3 8-12 0,-1 2 12 0,4 4-13 16,0-1 5-16,-3 5 8 0,-3 4-15 0,-1 1 5 15,4 4 1-15,-3 2 0 0,-9-3 9 0,0-2-10 16,-3 0 10-16,0-3-10 0,-6 0 21 0,0 1 4 15,-6-1 1-15,0-3 0 0,0 3 13 0,-3-2 3 16,-6 5 1-16,-3-3 0 0,0 0-2 0,0 3-1 16,-6-6 0-16,0 6 0 0,0-3-30 0,3 1-20 0,1-4 4 15,-4 1 0 1,0 2-8-16,6-3-2 0,6 1 0 16,-3-1 0-16,0 1-11 0,6-1-3 0,6 1 0 0,0 2 0 15,3 3 8-15,0-3 0 0,9 3 1 0,0 2 0 0,3 3 16 0,2-2 3 16,1-1 1-16,0 1 0 0,6-3 11 0,-6-1 0 0,-3 1 0 15,2-3 0-15,1-2 39 0,-3-1 9 0,-12-2 3 16,3 0 0-16,3 0 13 0,-3 0 2 0,-6 0 1 0,-6 0 0 16,0 0-3-16,-3-1 0 0,0 1 0 0,-3 3 0 15,-9-3-27-15,0 0-5 0,6 2-2 0,-2-2 0 16,-7 0-8-16,0 0-2 0,3-3 0 0,0 3 0 16,-3-3-30-16,3-2-6 0,-2-1-2 0,5-2 0 15,0 0-92-15,0-3-18 16,-3-5-4-16,9 0-892 0</inkml:trace>
  <inkml:trace contextRef="#ctx0" brushRef="#br0" timeOffset="50426.0428">18445 12554 1540 0,'0'0'68'0,"0"0"15"0,0 0-67 0,0 0-16 0,-6-2 0 0,0-1 0 15,3-2 78-15,-3 0 12 0,3 2 2 0,-3 0 1 16,0 1-35-16,0 2-7 0,0 0-2 0,0 0 0 16,-3 2-31-16,3 1-6 0,-3 5-2 0,0 0 0 15,3 2-10-15,-3 9 0 0,3 5 0 0,-2 8 0 16,2 2-10-16,3 8 10 0,0 6-13 0,3 5 5 16,0 5 8-16,3 8 0 0,3 8 0 0,3 0 0 15,-1 3 0-15,4 0 0 0,-3 5 0 0,6-5 0 16,-3-6 0-16,0-8 0 0,0-10 0 0,0-8 0 15,-3-5 0-15,0-6 8 0,0-4 0 0,-3-9 0 16,-1 0 16-16,1-5 4 0,-3-6 1 0,0-2 0 16,0 0 2-16,-3-5 0 0,0-3 0 0,0 0 0 15,0 0-6-15,0 0-1 0,-6 2 0 0,0-2 0 16,-2 0-10-16,-1-2-2 0,-3-1-1 0,0-2 0 0,-3 2-11 0,0-2 0 16,-3 2 0-16,0-2 0 0,0 0 0 0,1 2 0 15,-7-2 0-15,3 2 0 0,0-2 16 0,-3 2 0 16,-3 1 1-16,1-1 0 0,-1 3-17 0,6 0 0 15,0 3 0-15,3-1 0 0,3 4 8 0,1-4-8 16,2 3 12-16,3 1-12 0,0-1 16 0,0 3-4 0,3 0-1 16,3 0 0-16,3 0-11 0,0 2 0 0,3-2 0 15,0 3 0-15,3-1 0 0,3 1 0 0,6 2-9 16,0-2 9-16,2-3 0 0,4 2 0 16,6-2 0-16,3-2 0 0,0 2 0 0,2-6 0 15,1-2 0-15,-3 0 0 0,6-2-22 0,-4-1-1 0,1 0 0 16,0-2 0-1,0 0-69-15,-4-3-13 0,-2 2-3 0,-3-1-872 0</inkml:trace>
  <inkml:trace contextRef="#ctx0" brushRef="#br0" timeOffset="51296.8034">18971 13843 518 0,'0'0'46'0,"0"0"-37"16,-8 0-9-16,2 0 0 15,0 0 343-15,0-3 66 0,0 1 14 0,0-1 2 0,0 0-297 0,-3 1-59 16,3-1-12-16,0-2-2 0,-3 2-39 0,3 1-7 15,-3-1-1-15,0-2-8 0,0 2 0 0,0 0 0 16,3 3-12-16,0 0 3 0,1 3-2 0,2 2 0 16,-3 1 0-16,3 1 0 0,0 4 11 0,3 2 0 15,0 1-9-15,3 1 9 0,0 1 0 0,6 0 0 16,-4 0-9-16,1 0 9 0,3-3 0 0,0 0 0 16,0-5 0-16,3 0 0 0,-3 0 11 0,3-5-1 0,3-1 0 0,-3-4 0 15,-3-1 10-15,3 1 3 0,0-6 0 0,-4 0 0 16,-2 0 9-16,3-3 1 0,-3 1 1 0,0-1 0 15,-3 0-12-15,-3 1-2 0,-3 2-1 0,0-3 0 16,3 3-19-16,-3-2 0 0,-3 2 0 0,0 3 0 16,-3-6 0-16,3 3 0 0,-5 0 0 15,2 0 0-15,0 3-10 0,3-3 10 0,-3 3-10 0,3-1 10 16,0 1 0-16,0 0 0 0,3-1 0 0,-3 1 0 16,3 3 0-16,3 2 0 0,0-6 0 0,3 1 0 15,-3 0 0-15,3-3 0 0,3 2 0 0,0 1 0 16,3 0 0-16,3 0 0 0,0-1 0 0,6 1 0 15,5 0 0-15,1-1 0 0,0 1 0 0,3 0 0 16,3-1 0-16,-1 1 0 0,-2 0 0 0,3-3 0 16,-3-3-12-16,-1-2-8 0,1-3-3 0,-3 0 0 15,3-5 23-15,-3-3 0 0,5-5 0 0,-5-5 0 16,3 0 24-16,-3-6 4 0,0-2 0 0,-4-1 0 0,1-4-11 16,-3-1-1-16,0-2-1 0,-6-1 0 0,0-2-5 0,-6 6-1 15,-3-1 0-15,-3 1 0 0,0-1-9 16,-6 3-9-16,-6 3 9 0,3 2-13 0,-3 0 0 0,-3 3 0 15,0 5 0-15,0 9 0 0,1-1 0 0,2 11 0 16,-3-1 0-16,0 9 0 0,3 5 13 0,-3 13 0 16,3 6 0-16,0 13-9 0,3 15-11 0,6 11-1 15,6 14-1-15,3 15 0 16,6 16-6-16,9 19 0 0,9 10-1 16,3 14 0-16,2 10-121 0,1-3-24 0,-3 4-5 0,-1-9-1 15,-2-11 76-15,-9-18 16 0,-6-18 2 0,-3-19 1 16,-6-13 176-16,-3-14 35 0,-6-4 7 0,0-9 2 0,0-5 46 0,-6-5 10 15,-3-3 1-15,-6-5 1 0,0-6-109 0,-3-5-23 16,-2-2-4-16,-4-6-1 0,-3-5-38 0,-3-8-8 16,4 0-2-16,2-5 0 0,0-3-8 0,0-8 0 0,6 1 0 0,4-6 0 15,2-3 0-15,6-5 0 0,3 0 11 0,3-6-11 16,9-2 14-16,3 0-3 0,6-5-1 0,2 3 0 16,7-4 26-16,9 4 4 0,3 2 2 0,2 0 0 15,4 0-34-15,0 2-8 0,-4 1 0 0,1 5 0 16,-3 3-94-1,0 4-21-15,-7 1-4 0,1 3-1071 0</inkml:trace>
  <inkml:trace contextRef="#ctx0" brushRef="#br0" timeOffset="56534.2821">19296 7136 1497 0,'-6'-5'133'0,"0"-3"-106"16,3-6-27-16,-3-2 0 0,3-2 136 0,0-1 21 15,3-4 5-15,0-4 1 0,3-2-78 0,0-3-15 16,0-7-3-16,3-1-1 0,6 0-32 0,0-5-6 16,6 0-2-16,3-8 0 0,5-2-7 0,4-3-2 15,3-11 0-15,6 3 0 0,-1-8-17 0,4 2 8 16,0-2-8-16,-1-5 0 0,4 2-12 0,0 0-8 15,2-2-3-15,1-3 0 16,-1-3-7-16,1 3-2 0,0-3 0 0,-1 9 0 16,1-6-6-16,-6 2-2 0,-1 1 0 0,-2 5 0 15,-3 2 10-15,-1 1 2 0,-2 8 0 0,-3 2 0 0,0 2 14 0,-4 7 3 16,1 4 1-16,-6 6 0 0,0 7-6 0,-6 3 0 0,0 9-1 16,-6 1 0-16,-3 7 7 0,0 4 2 0,-1 6 0 15,-5 5 0 1,0 0-45-16,-5 10-9 0,-1 6-2 0,-6 8-466 0,-3 10-94 15</inkml:trace>
  <inkml:trace contextRef="#ctx0" brushRef="#br0" timeOffset="57082.093">19099 6451 633 0,'0'0'56'0,"0"0"-44"16,0 0-12-16,0 0 0 0,0 0 243 0,9-3 46 15,0 3 10-15,3 0 1 0,3 3-238 0,0 2-48 16,0 3-14-16,0 2 0 0,0 4 14 0,-3 1-3 16,2 4-1-16,-2 0 0 0,3 10-10 0,-3-6 0 15,0 7 0-15,-6 1 0 0,0 6 0 0,-3 3-16 16,0 0 4-16,-3 2 1 0,-3 0-2 0,0-5-1 16,0-2 0-16,0-9 0 0,0-2 14 0,0-3 0 15,3-2 0-15,-3-6 0 0,0-5 8 0,3 0 5 16,0-8 1-16,0 0 0 0,0 0 23 0,0 0 5 15,0 0 1-15,6-3 0 0,3-2 17 0,-3-6 3 0,6-2 1 0,3-3 0 16,-3 0-19-16,8-2-3 0,1-6-1 0,3 3 0 16,0-3-41-16,-3 0 0 0,3 0 0 0,2 3 0 15,-2-3 0-15,0-2 0 0,0 5 0 0,-6-3 0 16,2 5 23-16,-8 1-1 0,3-1 0 0,-6 4 0 16,-3-4 14-16,-3 3 4 0,-3 3 0 0,-3-3 0 15,-3 3-5-15,-6 0-1 0,-6-6 0 0,-5 1 0 16,-1 2-18-16,-6 0-3 0,-6-3-1 0,-2 3 0 15,-1 1-12-15,3-4 0 0,-2 3 8 0,5-2-8 0,0-1-17 16,3 3-7-16,1-2 0 0,5 4-745 16,0-4-149-16</inkml:trace>
  <inkml:trace contextRef="#ctx0" brushRef="#br0" timeOffset="57719.4693">20912 3704 1720 0,'-6'-26'76'0,"3"12"16"0,-3-1-73 0,0-1-19 16,3-3 0-16,0 1 0 0,0-1 70 0,0 3 10 15,0 3 3-15,3 0 0 0,-2 0-36 0,2-1-7 16,0 9-2-16,0-5 0 0,0 2-22 0,-3 5-5 16,3 3-1-16,0 0 0 0,0 0-10 0,-6 8 0 15,-3 5 0-15,-3 0 0 0,0 8-26 0,-6 6 2 16,3 2 1-16,0 11 0 0,0-1 1 0,0 1 0 16,1 5 0-16,5-5 0 0,-3 5 7 0,3 2 2 15,3 4 0-15,3-6 0 0,0 8 1 0,6-1 1 16,0-7 0-16,6-2 0 0,3-1 11 0,3-2 0 15,2-8-9-15,7-3 9 0,3-6 0 0,0-1 0 0,3-6 0 0,2-3 0 16,4-3 0-16,-3 1 0 0,0-11-9 0,-1 0 9 31,1 0-25-31,0-5-2 0,-3-3 0 0,-4 0-524 0,1 0-105 0</inkml:trace>
  <inkml:trace contextRef="#ctx0" brushRef="#br0" timeOffset="57972.7976">20746 3831 1933 0,'-12'-16'85'0,"9"11"19"0,-3-3-84 15,3-5-20-15,3 8 0 0,3-9 0 16,0 6 60-16,3-2 8 0,3 2 2 0,2-5 0 0,7 5-29 0,0-3-5 15,3-2-2-15,3 5 0 0,3-3-23 0,2 3-11 16,1-2 10-16,3 7-10 0,0-5 0 0,2 3-8 16,-2 0-1-16,0 2 0 15,3 0-108-15,-1 1-22 0,1 2-4 0</inkml:trace>
  <inkml:trace contextRef="#ctx0" brushRef="#br0" timeOffset="58236.0918">20936 3358 1890 0,'-3'-6'41'0,"-3"1"9"0,3-3 2 0,-3 3 1 0,6-1-42 0,0 6-11 0,0 0 0 0,0 0 0 16,6-7 36-16,3 1 4 0,0 4 2 0,-3-4 0 15,9 6-21-15,0-5-4 0,3 2-1 0,2 1 0 16,1 2-16-16,6-3 8 0,0-2-8 0,3 2 0 16,2 3 0-16,4-3 0 0,-3 1 0 0,2 2 0 15,7 0-103-15,-3 0-17 0,0 5-4 0,-4 3-684 16</inkml:trace>
  <inkml:trace contextRef="#ctx0" brushRef="#br0" timeOffset="58918.7023">21698 3503 1328 0,'0'0'59'0,"-6"-8"12"0,0 3-57 15,3 5-14-15,-6-8 0 0,3 5 0 16,0 1 48-16,6 2 8 0,-6 0 0 0,3 0 1 0,-3 0-23 0,0 2-5 15,-2 4-1-15,2-1 0 0,0 8-28 0,-3-5 0 16,0 3 0-16,0 4 0 0,3 1 0 0,-3 6 0 16,0 4 0-16,-3-2 0 0,0 10 0 0,0 6 0 15,0 0 0-15,0 5 9 0,1 2-9 0,-4 3 0 16,-3 9 0-16,3-6 0 0,-3 7-9 0,3-1 9 16,-3-4-12-16,6-2 12 0,1-8 12 0,2-3 10 15,0-5 2-15,3-2 0 0,0-3 5 0,3-6 2 16,3-2 0-16,6-6 0 0,3-2-2 0,0-2 0 15,3-1 0-15,2-5 0 0,4-3 17 0,3-5 3 16,3 0 1-16,0-3 0 0,3-2-20 0,-1-3-4 0,4 3-1 16,-3-6 0-16,3 1-3 0,-1-4-1 0,4 4 0 15,-3-3 0-15,0-1-21 0,-1 4 0 16,4-3 0-16,-6 2-12 0,-3-2 12 0,0 2 0 16,-4 1 10-16,1-1-10 15,0 6-36-15,-3-9-12 0,-3 7-4 0,0-4 0 16,-3 3-12-16,3-3-4 0,-7 3 0 0,-2 1 0 15,0 1-80-15,0-4-16 0,-3-1-3 0,0 1-1 0</inkml:trace>
  <inkml:trace contextRef="#ctx0" brushRef="#br0" timeOffset="59137.1085">21627 3834 1324 0,'-3'-5'118'0,"3"-1"-94"0,-3-2-24 0,3 3 0 0,0-3 151 0,3 3 25 16,0-3 6-16,3 3 1 0,-3-3-113 0,5 2-22 16,1 1-5-16,6 2-1 0,0 1-30 0,3 2-12 15,0 0 11-15,3 0-11 0,5 0 0 0,1 0 0 16,0 2-11-16,0-2 11 16,3 0-31-16,-4-2 2 0,1 2 0 0,0-3-584 15,-3 3-117-15</inkml:trace>
  <inkml:trace contextRef="#ctx0" brushRef="#br0" timeOffset="59352.028">21582 3368 403 0,'3'-13'17'0,"-3"10"5"0,0-7-22 0,6 2 0 0,0-5 0 0,6-6 0 15,3 3 420-15,5 3 80 0,7 0 16 0,6-1 4 16,0 4-386-16,5-3-77 0,1-1-15 0,3 6-3 16,-1 3-31-16,1 0-8 0,0 5 0 0,2 0 0 31,4 5-161-31,0-2-37 0</inkml:trace>
  <inkml:trace contextRef="#ctx0" brushRef="#br0" timeOffset="74841.3042">19102 8697 979 0,'0'0'21'0,"0"0"5"0,0 0 1 0,0 0 1 16,-5 0-28-16,5 0 0 0,-3-3 0 0,3 3 0 0,0 0 59 0,0 0 6 15,-6 0 2-15,6 0 0 0,0 0-22 0,0 0-4 16,0 0-1-16,0 0 0 0,0 0-20 0,0 0-5 16,0 0-1-16,0 0 0 0,0 0-3 0,0 0-1 0,0 0 0 0,0 0 0 15,0 0 17-15,0 0 3 0,6 0 1 0,2 0 0 16,1 0-8-16,0 0-2 0,3 0 0 0,0 3 0 15,0-3 17-15,3 0 3 0,3 0 1 0,0 0 0 16,2 0-10-16,4 0-1 0,0 0-1 0,3-3 0 16,3 3 10-16,2 0 3 0,7-2 0 0,0-1 0 15,2 0-15-15,4 1-4 0,0-1 0 16,-1 3 0-16,4 0-13 0,0-3-3 0,2-2-8 0,4 5 12 16,2-3-12-16,1 3 0 0,-1-2 8 0,1 4-8 15,0-2 0-15,-1 3-10 0,1-3 2 16,-1 0 0-16,1 0 16 0,-4 0 3 0,4 0 1 0,0 0 0 15,-7-3 9-15,7 1 3 0,-1 2 0 0,-2-3 0 16,-1 0 3-16,1 3 1 0,3-2 0 0,-7-1 0 16,1 1-14-16,-4 2-2 0,4-3-1 0,0 3 0 15,-1-3 7-15,4 3 2 0,-4 6 0 0,4-4 0 16,-1 1-20-16,-5-1-17 0,3 1 3 0,-4 0 1 16,4-1 13-16,-3 1 0 0,-1-3 0 0,1 3 0 15,-4 2 10-15,-2-2 2 0,-3-1 0 0,-3 1 0 0,-4 0-12 0,-2-1-12 16,0-2 2-16,0 0 1 0,-4 0 9 0,1 0 0 15,0 0 0-15,-3 0 8 0,0 0-8 0,-1 0 8 16,-5 0-8-16,-3 0 8 16,3 0-41-16,-6 0-8 0,0 3-2 0,0-3-665 15,-3-3-132-15</inkml:trace>
  <inkml:trace contextRef="#ctx0" brushRef="#br0" timeOffset="75431.6601">22201 8453 518 0,'-3'14'23'0,"-3"-12"5"0,3 4-28 0,-3 2 0 0,-3-1 0 0,6 1 0 16,0 3 248-16,-3 2 44 0,3 0 8 0,0 3 3 16,0 0-239-16,0 0-47 0,0 0-9 0,-2 0-8 15,2 0 0-15,-3 0 8 0,3-6-8 0,-3 3 0 0,3 1 0 0,0-4 0 16,0-2-12-16,0 3 12 0,0-3-18 0,-3-3 4 16,3 3 1-16,-3-3 0 0,0 0-10 15,0-2-1-15,0 2-1 0,0-2 0 16,3 0-4-1,-3-3-1-15,0 0 0 0,0 0 0 0,0-6 13 0,3 4 2 0,-3-1 1 0,3-5 0 0,-3-2 14 0,3-1 16 16,0-2-3-16,1-3-1 16,2 0 15-16,-3-2 2 0,0 2 1 0,3 0 0 0,0 0 14 0,0 0 2 15,0 0 1-15,3 3 0 0,-3 0-7 0,3 2 0 16,-1 1-1-16,-2-1 0 0,3 3-15 0,0 0-2 16,3 3-1-16,0 2 0 0,3 0-1 0,0 1 0 15,3 2 0-15,3 2 0 0,3-2 9 0,3 8 2 0,5-2 0 16,1 7 0-16,3 0-7 0,3 3-2 0,2 3 0 15,-2-1 0-15,6 6-22 0,-3-3 9 0,2 0-9 16,-2 0 0-16,-3 1 13 0,3-4-4 0,-4 1-1 0,-2-1 0 16,-6-2 18-16,3-3 3 0,-7 0 1 0,1 1 0 15,-9-4 10-15,0 1 1 16,-3-1 1-16,-6 1 0 0,-3 0-5 0,-6-3-1 0,0 2 0 0,-6 1 0 16,-3-3 3-16,-6 0 0 0,-5 0 0 15,-4-1 0-15,-3-1-15 0,-5-1-2 0,-1 3-1 0,-3-5 0 16,0 2-21-16,1-5 0 0,-1 0 0 15,-3-5 0 1,4 2-180-16,5-5-32 0</inkml:trace>
  <inkml:trace contextRef="#ctx0" brushRef="#br0" timeOffset="77351.2516">19159 8520 230 0,'0'0'10'0,"0"0"2"0,0 0-12 0,0 0 0 0,0 0 0 16,0 0 0-16,0 0 183 0,0 0 33 0,0 0 8 0,0 0 0 15,0 0-170-15,0 0-34 0,0 0-8 0,-3-3 0 16,3 3-20-16,-3-5-4 0,3-3-1 0,0 8 0 16,0-6-2-16,0 4 0 0,0-4 0 0,0 1 0 15,0 0 32-15,0 2 7 0,-3-2 0 0,3 5 1 16,3-5 39-16,-3 5 8 0,-3-6 2 0,3 4 0 15,0-4-10-15,0-1-3 0,3 1 0 0,-3 1 0 16,0-3 5-16,3 0 1 0,0 0 0 0,-3-2 0 16,0-4-22-16,0 1-4 0,3 0-1 0,-3-3 0 15,0-3-12-15,0-2-4 0,0-3 0 0,0-5 0 16,0-2-12-16,-3-4-4 0,0-10 0 0,0 0 0 16,-3-2-8-16,0-6 0 0,3-8 0 0,-6-3 0 15,3-2 8-15,-3-5-8 0,-3-1 12 0,4 1-4 16,-4-3-8-16,3 2-9 0,0-4 9 0,-3 4-13 15,0 3-14-15,3 1-2 16,0-4-1-16,0 6 0 0,-6-3-9 0,3 3-1 0,3 3-1 0,1 4 0 16,-4 4 8-16,0-3 1 0,0 5 1 15,0 0 0-15,3 3 21 0,-3 2 10 0,3 0-10 0,0 6 10 0,0 5 0 0,3 0 13 16,3 2-1-16,-3 1 0 0,6 2 8 0,0-2 2 16,0 2 0-16,3 0 0 0,3 1-22 0,-3-1 0 15,3 5 0-15,0-4 0 0,0 2 0 0,3 2 0 16,0 3 0-16,0-2 0 0,-3 5 0 0,3 0 0 0,0 5 0 15,0-5 8-15,-3 5-8 0,3 0 0 16,-3 3 0-16,2-1 0 0,-5 4-12 0,0 2 4 16,3-5 0-16,-3 5 0 0,0 0 8 0,0 2 0 0,0-2 0 0,0 3 0 15,0 0 0-15,0 0 0 16,-3 5 0-16,0 0 0 0,0 0 0 0,0 0-8 0,0 0 8 16,0 0-8-16,0 0-5 0,0 0-1 0,0 0 0 0,0 0 0 15,0 0-4-15,0 0-1 0,0 0 0 16,0 0 0-16,0 0 19 0,0 0-12 0,0 0 12 15,0 0-10-15,-3 0 10 0,3 0 0 0,-6 0 8 16,6 0-8-16,-6-3 15 0,6 3-2 0,0 0 0 0,0 0 0 16,0 0-13-16,0 0 0 0,-6-3 0 0,6 3 0 15,0 0 0-15,0 0 0 0,-6-2 0 0,6 2 0 16,0 0 0-16,0 0 0 0,0 0-11 0,-6 2 11 16,-2 1-16-16,2 0 4 0,0-1 0 0,0 6 1 15,-3-3 11-15,3 3 0 0,0 0 0 0,-3 6 0 0,6-1 0 16,-3 0-8-16,0 3 8 0,-3 5-8 0,3 3 8 15,0 5 0-15,-3 0 0 0,0 5-8 0,0 1 8 16,-3 2 0-16,4 0 0 0,-4-5-8 0,3-6 8 0,-3-2 0 16,3-3 8-16,0-8-8 0,6-7 24 15,-3 2 0-15,0-3 0 0,0-5 0 0,3-3 7 0,-6-2 1 16,3-3 1-16,0 0 0 0,-3-5-21 0,3-3-4 16,0-3 0-16,1-2-8 0,-1 3 0 0,3-1 0 15,0-10 0-15,3 5 0 0,0 1 0 16,3 1-9-16,3-7 1 0,-1 8 0 15,1-3-23-15,3 6-4 0,-3-3-1 0,6 2 0 0,0 1 26 16,0-1 10-16,0 0-8 0,-3 4 8 0,3-4 0 0,-3 6 0 16,3 0 9-16,-3 5-9 0,-1-3 35 0,1 6 0 15,-3 0 0-15,3 2 0 0,-3-2-35 0,3 2 0 0,0 3 0 16,0 8 0-16,0-5 0 0,0 2 10 0,6 3-2 16,-3 0 0-16,0 5 0 0,-3 0-8 0,2 3 12 0,1 3-4 15,-3-4 4-15,-3 4 0 0,0-1 0 0,0 1 0 16,-3 0 3-16,0-4 1 0,-3 1 0 0,-3 0 0 15,3-3 9-15,-3-2 3 0,-6-3 0 0,3 0 0 16,-3-3 4-16,-6 0 2 0,1 3 0 0,-4-8 0 16,0 0-16-16,-3 0-3 0,-3 3-1 0,0 0 0 15,-5-1-150 1,-4 4-31-16</inkml:trace>
  <inkml:trace contextRef="#ctx0" brushRef="#br0" timeOffset="79485.1441">20472 6570 633 0,'-3'-14'28'0,"0"9"6"0,0 0-34 0,-3-3 0 0,0 0 0 0,3 0 0 16,-3 0 136-16,6 0 20 0,0-2 4 0,0 2 0 15,-3-3-52-15,0 0-10 0,-3 1-2 0,3 2-1 16,-3-3-39-16,3 1-8 0,-3-1-2 0,0 1 0 16,0 2-23-16,3 0-5 0,-3 0-1 0,3 0 0 15,-6 0-17-15,6 0 0 0,3 0 8 0,-3 3-8 16,-3-1 0-16,4 1-14 0,2 5 2 0,0 0 1 16,0 0 0-16,8-3 0 0,1 3 0 0,0-2 0 15,6 2 11-15,3 0-8 0,0 2 8 0,3-2-8 16,3 6 26-16,5-4 6 0,-2 4 0 0,3-1 1 15,6 3-25-15,-4 8-14 0,4-3 2 0,3 3 0 16,2 5 12-16,1 0 0 0,-3 6 0 0,-1-3 0 0,1 5 8 16,-3 0 5-16,-3 0 1 0,-1 0 0 15,-2 3-14-15,0 2 0 0,0 0 0 0,-1 4 0 16,-5 1 0-16,3 1 0 0,-3 2 0 0,0 1 0 0,-3-4 0 16,-7 6-8-16,-2-2 8 0,0 4 0 0,-3 1 0 15,-3 2 0-15,0-2 0 0,-3 2 0 0,-3-2 10 16,0-3-10-16,0-3 10 0,-3-2-10 0,3-6 32 15,-3-2 1-15,0-6 0 0,-3 1 0 0,-3-4 23 0,3-4 4 16,0-3 0-16,-3-3 1 0,3 0-17 0,0-2-4 16,-2 0-1-16,2-4 0 15,0 1-52-15,0-2-11 0,0-4-1 0,0 1-1 16,3 2-146-16,3-5-28 0</inkml:trace>
  <inkml:trace contextRef="#ctx0" brushRef="#br0" timeOffset="80147.9771">20466 6281 1209 0,'0'0'108'0,"0"0"-87"16,-9-5-21-16,9 5 0 0,0 0 93 0,0 0 15 15,-6 0 2-15,6 0 1 0,-9 5-89 0,6 1-22 16,0 1 0-16,0 4 0 0,0 5 0 0,0 2 0 16,3 1 0-16,0 2 0 0,3 0 0 0,0 0-10 15,0 3 1-15,3-3 0 0,3 1-8 0,-3-4-2 16,-3 1 0-16,6-3 0 0,-6-3 19 0,6-3-12 16,-3-2 12-16,0 0-10 0,-4-3 10 0,-2-5 0 15,0 0 0-15,0 0-8 0,0 0 34 0,0 0 7 16,3-5 2-16,-6-3 0 0,1-2 13 0,2-1 2 15,-6-2 1-15,0-3 0 0,0 3-31 0,-3 0-5 16,3-3-2-16,-3 0 0 0,6-3 9 0,-6 3 2 0,0-2 0 0,0 2 0 16,3 0-1-16,0 3 0 0,-3-6 0 0,0 6 0 15,6 0-15-15,0 2-8 0,0 1 10 0,0 2-10 16,3 3 0-16,3-1 0 0,3 1 0 0,3 5 0 16,0-5 0-16,3 2 0 0,6 3 0 0,3-3 0 15,0 3 0-15,-1 0 9 0,7 0 1 0,0 0 0 16,3 3-10-16,-3-3 0 0,2 0 0 0,4 0 0 15,-3 3 0-15,0-3 0 0,-1 5 11 0,-5-5-11 16,3 0 20-16,-6-5-1 0,-3 5-1 0,-3 0 0 16,2 0-8-16,-5 5-2 0,-3-5 0 0,-9 0 0 15,3 0 7-15,-3 0 1 0,0 0 0 0,-3 5 0 0,-6 3-7 16,-6 3-1-16,-2-1 0 0,-7 6 0 0,-9 5-8 16,0 6 10-16,-2-3-10 0,-4 5 10 15,-6 5-23-15,1 1-5 0,-4 4-1 0,-6 6-967 16</inkml:trace>
  <inkml:trace contextRef="#ctx0" brushRef="#br0" timeOffset="88525.8046">17584 9435 345 0,'0'0'31'0,"0"0"-31"15,0 0 0-15,0 0 0 0,0 0 183 0,-3 0 30 16,-3-3 7-16,6 3 0 0,0 0-118 0,0 0-24 0,-5-2-5 0,5 2-1 16,0 0-36-16,0 0-7 0,-9 0-1 0,6 0-1 15,3 0-27-15,0 0 0 0,0 0 0 0,0 0 0 16,0 0 0-16,0 0 0 0,0 0 0 0,0 0 0 16,-6 0 0-16,6 0 0 0,0 0 0 0,0 0 0 15,-6 8 0-15,3-3 0 0,3 6 0 0,0-1 0 16,0 3 13-16,0 3 4 0,-3 3 1 0,3 5 0 15,3-3-18-15,-3 5 0 0,-6 1 0 0,3 2 0 16,9 5 0-16,-9 1 0 0,-3 2 0 0,0 2 0 16,3 1 0-16,0 5 0 0,-3 5 12 0,0-2-12 15,-3-1 0-15,3 1 0 0,6-3 0 0,-6-3-12 16,-3-5 12-16,3-2-12 0,3-1 12 0,0-5-12 16,-3-2 12-16,0-1-12 0,3-5 12 0,0-2-12 15,3-6-107 1,-2-5-21-16,-1 0-4 0</inkml:trace>
  <inkml:trace contextRef="#ctx0" brushRef="#br0" timeOffset="89122.0561">17590 9364 691 0,'-12'0'61'0,"12"0"-49"16,0 0-12-16,0 0 0 0,-8 2 152 0,2-2 28 15,6 0 6-15,0 0 1 0,-6 0-122 0,6 0-24 0,0 0-5 0,0 0 0 16,0 0-21-16,0 0-4 0,0 0-1 0,0 0 0 16,0 0-10-16,0 0 0 0,0 0 0 0,0 0-11 15,0 0-5-15,0 0 0 0,0 0-1 0,0 8 0 16,-3-3 2-16,0 6 1 0,-9 2 0 0,3 6 0 15,-3-1 3-15,0 4 1 16,-3-1 0-16,3 2 0 0,-6-1 10 0,3-1 11 0,7-8-3 0,-7 6 0 16,0-6 30-16,3 0 6 0,0-5 0 0,6 0 1 15,0-3 3-15,0 0 0 0,0-5 0 0,6 0 0 16,0 0-18-16,0-5-3 0,-3-3-1 0,6 0 0 16,6-2-43-1,0-3-9-15,-6-1-2 0,3-2 0 0,6-7 5 0,-3 4 1 0,0 1 0 0,0-1 0 16,0 1 9-16,2-1 1 0,-2 0 1 0,0 4 0 15,-3 4 11-15,0 0-12 0,3 3 12 0,-3 1-12 0,-6 7 12 16,6-3-13-16,3 3 5 0,0 0 8 0,-9 0-14 16,6 8 5-16,6-3 1 0,-3 6 0 0,3-3 8 0,-3 5 0 15,-3 0 10-15,2-2-10 16,7 2 10-16,-3 3-10 0,-9-3 10 0,3 3-10 0,9-3 21 16,-9 3-1-16,-3-3-1 0,3 0 0 0,0 1 2 15,0-4 1-15,-6 4 0 0,-3-1 0 0,0-5-2 16,3 2 0-16,0-2 0 0,-6 3 0 0,-6-1 3 15,3-2 0-15,6 0 0 0,-3 0 0 0,-6 0 5 0,3 0 2 16,0-3 0-16,0 3 0 0,-2-5 4 0,2 2 1 16,-3-2 0-16,0-3 0 0,6 3-6 0,-3-3-1 15,-3-3 0-15,3 3 0 0,3-5-17 0,0 2-11 16,-6 3 12-16,6-3-12 16,6 3-68-16,0 0-21 0,0 0-4 0</inkml:trace>
  <inkml:trace contextRef="#ctx0" brushRef="#br0" timeOffset="90139.4056">19778 10319 1324 0,'0'0'118'0,"0"0"-94"0,-3 0-24 0,3 0 0 15,-3-3 48-15,3 3 4 0,-3-5 2 0,3 2 0 16,-3-2-10-16,3 5-1 0,0-5-1 0,0-1 0 16,0 4-28-16,0 2-6 0,0-6 0 0,0 1-8 15,0 0 0-15,0 5 0 0,0 0 0 0,0 0 0 16,3-8 0-16,-3 8 0 0,0 0 0 0,0 0 0 16,0 0 8-16,0 0 0 0,0 0 1 0,0 0 0 15,0 0 18-15,3 8 3 0,0 0 1 0,0 2 0 16,3 6-14-16,-3 0-2 0,0 8-1 0,3 0 0 15,0 7-14-15,0 4 9 0,-3 2-9 0,3 0 8 16,0 5-8-16,0 1 0 0,0 2 0 0,0 2 0 16,-3 1 0-16,3 2 0 0,0 0 0 0,-1-2 0 15,-5 0 0-15,3-9 0 0,3-2 0 0,-3-2 0 0,3-4-13 0,-3-4 1 16,-3-6 1-16,3-2 0 16,0-6-31-16,0-3-6 0,-3-2-2 15,0-8-722-15</inkml:trace>
  <inkml:trace contextRef="#ctx0" brushRef="#br0" timeOffset="90709.1216">19742 10197 1465 0,'0'0'32'0,"0"0"6"0,0 0 2 0,-6 3 2 0,1-3-34 0,5 0-8 0,0 0 0 0,-3 8 0 16,3-8 41-16,-3 5 7 0,0 3 0 0,3 0 1 15,-3 0-33-15,3 2-6 0,0-2-2 0,-3 3 0 16,3-1-8-16,0 4-17 0,-6 2 4 0,3 2 1 16,-3 1 1-16,0 2 1 0,0 3 0 0,-3 2 0 15,0-2 10-15,0 0-13 0,0-1 5 0,0-1 8 16,0-1 0-16,0-5 0 0,0-3 0 0,3-3 0 15,3-2 8-15,0-2 10 0,3-6 2 0,0 0 0 16,0 0-9-16,0 0-2 0,0 0 0 0,0-6 0 16,6-2-9-16,0-2 0 0,-3-3 0 0,3-3 0 15,3 0 12-15,0-5 0 0,0 0 0 0,0-1 0 16,0 4 2-16,0-3 1 0,0 2 0 0,0 1 0 0,0-1-3 16,0 3-1-16,3 3 0 0,-4 0 0 0,-2 2-3 15,3 1-8-15,0 2 12 0,-3 2-4 16,0-2-8-16,3 6 10 0,-3-3-10 0,-3 5 10 15,-3 0-1-15,6 0 0 0,-6 0 0 0,6 2 0 0,3 3 8 0,-3 1 2 16,-3-1 0-16,0 3 0 0,3 3-2 0,0-1 0 16,-3 1 0-16,0 2 0 0,0 0 2 0,3 3 0 15,-6-3 0-15,3 3 0 0,0-3 6 0,0 1 2 16,-3-1 0-16,0-3 0 0,0 1 5 0,0 0 0 16,0-3 1-16,0 2 0 0,-6-2-5 0,6-3 0 0,-3 3-1 15,0-2 0-15,-3-1 3 0,0 0 1 0,0-2 0 0,0-1 0 16,0 4 0-16,-3-6 0 0,0 0 0 0,0 0 0 15,0 0-21-15,-3 0-10 0,-3-3 10 16,3 0-10 0,1 3-25-16,-1 3-11 0,0 0-3 0,-3 2-718 0,3-2-144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4:32:51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14117 11840 288 0,'-9'3'25'16,"3"-3"-25"-16,0 0 0 0,0-3 0 0,0 0 110 0,3 3 17 15,-3-2 3-15,0-1 1 0,6 3-24 0,0 0-5 16,-6 0-1-16,6 0 0 0,0 0-27 0,0 0-6 16,0 0 0-16,0 0-1 0,6-8-44 0,3 6-9 15,0-4-2-15,3 1 0 0,3 2-3 0,0-2-1 16,5 2 0-16,4-5 0 0,-3 3 0 0,3-3 0 0,3 3 0 0,-1-6 0 15,-2 1-8-15,3-3 10 0,-3-1-10 16,3-2 10-16,-3 1 10 0,-1 1 1 0,-2 1 1 0,0 0 0 16,0 0-10-16,0-1-3 0,-6 4 0 15,-1-1 0-15,1 1 8 0,0-1 2 0,-6 3 0 16,0 0 0-16,0 3 19 0,-6 2 4 16,-3 3 1-16,0 0 0 0,0 0 11 0,0 0 2 0,0 0 1 15,6 6 0-15,-3 4-45 0,0 3-12 0,3 3 0 16,-3 5 0-16,-3 9 9 0,3 4-9 0,0 0 10 0,-3 6-10 15,3 2 13-15,0 1-3 0,-3 2-1 0,3 2 0 16,3 1-9-16,0 0-12 0,-3-1 2 0,3-2-600 16,2-3-120-16</inkml:trace>
  <inkml:trace contextRef="#ctx0" brushRef="#br0" timeOffset="833.9975">17644 12248 979 0,'0'0'87'0,"0"0"-70"16,0-6-17-16,6 1 0 0,6 2 184 0,-3-2 34 15,-9-3 6-15,3 3 2 0,6-3-175 0,0 3-35 0,-1-1-8 0,1 1 0 16,3 0 4-16,-3 2 0 0,3-2 1 0,-6-1 0 16,-6 6-13-16,9 0 0 0,0-2-9 0,0 2 9 15,-9 0 0-15,3 8 10 0,3 0 0 0,-3 2 0 16,0 1 46-16,-3 5 10 0,0 0 2 0,0 2 0 16,0 3-10-16,-3 3-2 0,-3 5 0 0,0 3 0 15,3 0-37-15,-3 5-8 0,-6 0-2 0,3 0 0 16,0 3-9-16,3-1 8 0,-9-2-8 0,6 0 8 15,3-5-8-15,-2 2 0 0,2-7 0 0,0-1 0 16,0-2 11-16,3-3 0 0,6 1 0 0,0-4 0 16,0 1 4-16,3-6 1 0,8 0 0 0,4 0 0 15,0 0-4-15,0-5 0 0,3-2 0 0,0-1 0 16,0 0-12-16,-1 1 9 0,1-4-9 0,0-2 8 16,-3 0-8-16,3 0-17 0,-6 0 4 0,3 0 1 15,-4 3-85-15,1-3-17 16,-3-3-3-16,0 6-871 0</inkml:trace>
  <inkml:trace contextRef="#ctx0" brushRef="#br0" timeOffset="1713.6478">20653 11877 2012 0,'0'0'44'0,"0"0"10"0,-3-5 2 0,-3 0 0 0,0-1-45 0,0-4-11 15,3 2 0-15,-3-3 0 0,1-2 55 0,-4-3 9 16,3 0 1-16,0-2 1 0,0 2-30 0,-3-3-7 16,3 1-1-16,0-1 0 0,0 3-28 0,0-2 0 15,0 5 0-15,3-3 0 0,3 3-8 0,0-1-2 16,0 4 0-16,3-4 0 0,3 7-11 0,0-4-3 16,3 3 0-16,6 3 0 15,0 2-18-15,3 0-4 0,2 3-1 0,7 6 0 16,-3-4-13-16,6 9-2 0,-1 0-1 0,1 4 0 15,0 1-1-15,0 0-1 0,-6 3 0 0,2 2 0 16,-2 3 5-16,-3-1 0 0,-3 1 1 0,-3 0 0 0,-3-3 59 0,-3 3 14 0,-3-3 2 0,-3 0 0 16,-3 1 32-16,-3 1 6 0,-3-4 2 0,0 2 0 15,-6-2-2-15,0-1 0 0,-3 1 0 0,0-3 0 16,3-1 3-16,0-1 1 0,-3-1 0 0,0-3 0 16,4 1-30-16,2-3-7 0,0 0-1 0,3 0 0 15,-3 0-20-15,6-3-12 0,3 3 2 0,3-3 0 16,-3 3-24-16,6 0-5 15,3 0-1-15,3 3 0 0,-3-1-22 16,2 3-5-16,4-2-1 0,0 2 0 0,0 1 28 0,0-1 4 16,-3 0 2-16,3 0 0 0,-3-2 34 0,0 2 0 0,-6-2 0 0,2-1 0 0,-5 1 44 15,3-1 15-15,-6 4 3 0,-6-1 1 0,1 3 7 16,-7 0 2-16,-3 2 0 0,-9 1 0 0,-3 2-8 16,-3 3 0-16,-2 2-1 0,-4-2 0 0,0 0-32 15,-3-1-7-15,-2 4 0 0,-1-6-1 16,-3-2-94-16,1 2-18 0,-4-3-4 0</inkml:trace>
  <inkml:trace contextRef="#ctx0" brushRef="#br0" timeOffset="3665.0167">17263 7263 345 0,'0'0'31'0,"-3"-5"-31"0,0 2 0 0,3 3 0 16,0 0 97-16,3-5 14 0,-9-3 2 0,0 5 1 15,0-2-42-15,3-3-8 0,0 2-1 0,3 1-1 16,-3 3-12-16,3-4-2 0,-3-2-1 0,-3 0 0 16,-3 3-20-16,6-3-4 0,6 0-1 0,-3 0 0 15,-6 3-8-15,3-3-2 0,6 3 0 0,-3-1 0 16,0 1 8-16,-3 3 2 0,3-1 0 0,0 3 0 16,0 0 6-16,0 0 2 0,-6-3 0 0,6 3 0 15,0 0-6-15,0 0 0 0,0 0-1 0,0 0 0 16,0 0-23-16,0 8 8 0,-6 0-8 0,6 0 0 15,0 3 0-15,-5 2 0 0,-1 0 0 0,-6 3 8 16,-3 2-8-16,6 1 0 0,3 2 0 0,-3 0-8 16,-3 3 16-16,0-3 3 0,6 0 1 0,-3 1 0 0,3-4 6 0,0 1 2 15,-3-1 0-15,3-2 0 0,6 0 8 16,0 0 3-16,-2 0 0 0,2-3 0 0,2 0-9 16,1 0-2-16,-3-2 0 0,3 2 0 0,0-5-10 0,6 3-2 15,-3-3-8-15,6 0 12 0,3 0 1 16,3-1 0-16,3-1 0 0,0-1 0 0,-4-2 14 0,7-1 2 15,12 1 1-15,-3-3 0 0,-3 0-16 0,2 0-3 16,4 0-1-16,-3-3 0 0,-1 3-10 0,1-2 0 16,0-1 0-16,0 3 0 0,-1-3-14 15,-2 1-2-15,-6-1 0 0,3 0 0 16,0 3-34-16,-7-2-7 0,-8 2-2 0,3 2-497 16,0 1-99-16</inkml:trace>
  <inkml:trace contextRef="#ctx0" brushRef="#br0" timeOffset="3877.1408">17495 7474 1335 0,'-9'-7'59'0,"9"7"13"0,-3-3-58 0,-3 0-14 0,0 1 0 0,-3-4 0 16,3 4 81-16,3-1 14 0,3 3 2 0,-6 0 1 15,-2 0-27-15,-1 0-6 0,9 0-1 0,0 11 0 16,-9 2-35-16,6 3-7 0,-3 2-2 0,3 9 0 15,0-1-5-15,-3 6-2 0,0 0 0 0,3 7 0 16,0 1-13-16,0 2 0 0,-3 1 0 0,3 2-606 16,6-3-117-16</inkml:trace>
  <inkml:trace contextRef="#ctx0" brushRef="#br0" timeOffset="5203.8371">18442 16891 518 0,'-9'11'46'0,"0"-6"-37"16,-3 3-9-16,3-3 0 0,-3 6 272 0,3-3 53 16,0 0 11-16,0-3 1 0,0 3-227 0,3 0-46 0,-3-3-8 0,4-2-3 15,-1 2-13-15,0 0-4 0,0-2 0 0,0 0 0 16,3 2-17-16,-6-3-4 0,3 4-1 0,3-4 0 15,-3 1-14-15,3 0 0 0,-3 2 0 0,0 3 0 16,0-3-13-16,0 3 1 0,-3 5 0 0,0 1 0 16,0 4 12-16,0 1 0 0,3 2 0 0,-2 3 0 15,-1 2 0-15,0 1 0 0,3-1 0 0,0 0 0 16,0 1 8-16,-3 2 7 16,6-2 1-16,-3-1 1 0,3 0 19 0,0-2 3 0,0 0 1 0,3-5 0 15,0 2-14-15,0-5-2 0,3-3-1 0,0 0 0 16,0-2 2-16,3-1 1 0,-3-2 0 0,3-3 0 15,0 3-17-15,3-5-9 0,0 2 10 0,3-2-10 16,-1-3 0-16,4 3-12 0,-3-6 1 0,6 3 0 16,0-3 0-16,-3 1 0 0,3-1 0 0,-3 3 0 15,2 0 3-15,4 0 0 0,-3-3 0 0,3 3 0 16,3 0 8-16,0 3-12 0,2 0 12 0,1 5-12 16,0-3 12-16,0 0 0 0,3 3 0 0,-1 0 0 0,-2 0 0 15,0 3 0-15,0-3 0 0,-4 2 0 0,-2 1 0 16,-3-1 0-16,0 1 0 0,-6-1 0 0,3 1 12 15,-6 2-3-15,-3-2 0 0,3 2 0 0,-3-2 13 0,-3 5 2 16,-3-1 1-16,0 1 0 0,0 0 1 0,-3 3 0 16,-3 2 0-16,0 0 0 0,-3 3 18 15,0 0 3-15,-3 5 1 0,0-3 0 0,-3 1-13 16,3-4-3-16,-6-1 0 0,0-1 0 0,-2 0-7 0,-1-5-1 16,3 2-1-16,-6-4 0 15,-6-1-45-15,1-5-9 0,-4-6-1 0,-3-4-1 16,-3-1-174-16,-2-7-34 0,-4-9-7 0</inkml:trace>
  <inkml:trace contextRef="#ctx0" brushRef="#br0" timeOffset="6117.5042">18323 16857 403 0,'0'0'17'0,"0"0"5"15,0 0-22-15,0 0 0 0,0 0 0 0,0 0 0 0,0 0 237 0,0 0 43 16,0 0 9-16,0 0 2 0,0 0-172 0,0 0-35 15,0 0-6-15,0 0-2 0,0 0-45 0,0 0-10 16,0 0-1-16,0 0-1 0,0 0-3 0,0 0-1 16,0 0 0-16,0 0 0 0,0 0-4 0,-3 2-1 15,-3 1 0-15,0 2 0 0,6-5 22 0,-6 3 5 16,-3 2 1-16,3-2 0 0,0-1-14 0,3 1-4 16,3-3 0-16,-6 5 0 0,0-5 19 0,6 0 3 15,-6 6 1-15,6-6 0 0,0 0-26 0,0 0-5 16,-3 5 0-16,3-5-1 0,0 0 1 0,0 0 1 15,0 0 0-15,0 0 0 0,0 5-2 0,0-5-1 0,6 8 0 0,0 0 0 16,3 0-10-16,0 0 8 0,3-3-8 0,0 6 8 16,3-3 0-16,2 0 0 0,1 0 0 0,3 0 0 15,0 0 10-15,6 2 2 0,0 1 0 16,2-1 0-16,1 1-20 0,6-3 0 16,-3 2 0-16,2-2 0 0,-2-2 11 0,3-1-11 0,-7 0 10 0,4-2-10 15,-3 2 11-15,-3-2-11 0,0-1 12 0,-4 1-12 16,4 0 0-16,-3-1-14 0,-3-2 1 0,6 0 0 31,-7 3-92-31,1-3-19 0,-3 0-3 0,0 0-847 0</inkml:trace>
  <inkml:trace contextRef="#ctx0" brushRef="#br0" timeOffset="22198.4865">15971 15841 1868 0,'0'0'83'0,"0"0"17"0,0 0-80 0,0 0-20 15,0 0 0-15,0 0 0 0,0 0 48 0,0 0 5 16,0 0 2-16,0 0 0 0,0-3-40 0,3-5-15 16,3 3 11-16,3-1-11 0,0-1 0 0,3-7 8 15,-3 1-8-15,6-3 0 0,-3 3 0 0,2 0 0 16,-5-1 0-16,3 1-10 0,0 3 10 0,0 2 0 0,-3 2 0 15,0 1 0-15,-3 3 0 0,0-1-8 0,0-2 8 0,-6 5 0 16,0 0 0-16,0 0 0 0,0 0 0 0,3 8 0 16,-3-8 10-16,-3 13 1 0,3 5 0 0,-3 1 0 15,0 5-11-15,3 2 10 0,0 1-10 0,0 2 10 16,0-3-10-16,0 3 8 0,3 3-8 0,3 0 8 16,3-3-18-16,3 3-4 0,5-1-1 15,4 1-610-15,6-3-123 16</inkml:trace>
  <inkml:trace contextRef="#ctx0" brushRef="#br0" timeOffset="22910.7819">21847 16515 1612 0,'0'0'72'0,"0"0"14"0,0 0-69 0,0 0-17 15,0 0 0-15,0 0 0 16,6 0 120-16,0 0 20 0,3 0 4 0,-3 0 0 0,6 0-92 0,-4 0-18 15,1 0-4-15,3 0-1 16,-3 3-10-16,3 0-3 0,0-3 0 0,0 2 0 16,3 1-16-16,0 0 0 0,-3 2 0 0,3 0 0 0,-1 0 24 0,1 3 2 15,0 3 0-15,0-3 0 0,-3 2-2 0,0 1-1 16,0 2 0-16,-3 0 0 0,0 3-14 0,0-2-9 16,-3 4 12-16,-4-2-12 0,1 3 0 0,-3-1 0 15,-3-2 0-15,-2 2 0 0,2 4 0 0,-6-4 0 16,0 3 0-16,0-2 0 0,0-1 0 0,3-2 0 15,-3 0 0-15,0-3 0 0,3-2 8 0,0 2 4 16,0-5 0-16,3 0 1 0,3-3-13 0,0-5-10 0,6 8 2 0,3-2 0 31,0-4-37-31,9-2-7 0,0 0-2 0,6-5 0 16,2 0-144-16,-2-3-29 0,27-16-5 0,-16 3-2 0</inkml:trace>
  <inkml:trace contextRef="#ctx0" brushRef="#br0" timeOffset="23480.2778">23424 15608 2379 0,'0'0'105'0,"0"0"23"0,0 0-103 0,0 0-25 15,0 0 0-15,0 0 0 0,0 0 29 0,0 0 1 16,0 0 0-16,0 0 0 0,0 0-30 0,0 0 0 15,3-6 0-15,0-1 0 16,3 1-24-16,3-2-8 0,-3 3-2 0,6-3 0 0,0 3 14 0,0 0 2 16,0 2 1-16,3-2 0 0,0 2 17 0,-1 0 0 15,-2 3 0-15,3 3 0 0,0-3 0 0,-6 0 0 0,0 3 0 0,-3-3 0 16,-6 0 8-16,6 5-8 0,-6-5 11 0,3 5-11 16,-3 3 10-16,-3 0-10 0,0 0 8 0,0 0-8 15,-6 5 13-15,0 0-2 0,0 3-1 0,-3 0 0 16,3 0-10-16,3 0 0 0,0 2 0 15,3-2 0-15,3 0 9 0,0 0-9 0,3-3 10 0,3 0-10 16,3-2 0-16,3 0 0 0,-3-3 0 0,6 0 0 16,-3-3 0-16,3 3 0 0,-6-3-10 0,3-2 10 15,-3 2 18-15,0-2 9 0,-9-3 1 0,5 5 1 16,-5-5-15-16,0 0-3 0,3 5-1 0,-3 3 0 16,-3-3 26-16,-2 6 6 0,-1-3 1 0,-6 3 0 15,-3-1-19-15,-3 3-4 0,0 1-1 0,-3-1 0 16,-3 0-27-16,4-2-6 0,-1 2-1 0,3-5 0 31,0-3-129-31,0-5-25 0</inkml:trace>
  <inkml:trace contextRef="#ctx0" brushRef="#br0" timeOffset="24067.7094">21198 8398 1728 0,'0'0'153'0,"0"0"-122"16,-3-3-31-16,3 3 0 0,0 0 160 0,0 0 27 16,0 0 5-16,0 11 0 0,-3 2-158 0,3 3-34 15,-3 2 0-15,3 4 0 0,0 4-15 0,-3 3 5 0,0-2 1 16,3 2 0 0,0 0-36-16,0-3-7 0,3-5-2 0,0-2 0 15,6-3-42-15,0-6-8 0,6 1-1 0,3-8-755 0</inkml:trace>
  <inkml:trace contextRef="#ctx0" brushRef="#br0" timeOffset="24252.2221">21641 8345 2232 0,'0'0'99'0,"0"0"20"0,0 0-95 0,-5 8-24 0,-1 0 0 0,0 2 0 16,0 6 60-16,0 0 7 0,0 3 1 0,0 2 1 15,-3 3-53-15,0 5-16 0,-6 3 8 0,0 5-8 16,0 0-150-16,-6 5-34 0,-23 37-8 16,5-26 0-16</inkml:trace>
  <inkml:trace contextRef="#ctx0" brushRef="#br0" timeOffset="25200.2391">18623 9149 1774 0,'-3'-10'79'0,"3"10"16"0,-3-8-76 0,0 0-19 15,0 0 0-15,-3-3 0 16,3 6 79-16,3-3 12 0,-3 3 2 0,3 5 1 0,0 0-46 0,0 0-8 15,-3-5-3-15,-3 2 0 0,-2 0-28 0,-1 1-9 16,0 4 0-16,-3 6 0 16,-3 0-38-16,0 3-14 0,-3 5-4 0,3-1 0 15,-3 1 13-15,4 3 3 0,-1-1 0 0,0 1 0 0,0-1 28 0,0 1 12 16,0 2-11-16,0-2 11 0,3-1 0 0,0-2 16 16,-2 3-1-16,5-1-1 0,0 1 14 0,0 2 4 0,-3-3 0 15,6 1 0-15,0 2-15 0,3 0-2 0,0 0-1 0,3-2 0 16,0-1-14-16,6 1 8 0,0-6-8 15,3-2 0-15,0 2 0 0,0-5 0 0,3-3 0 16,0-2 0-16,-1-3 8 0,1 0-8 0,0-3 0 16,3-2 0-16,-3-3 11 0,0 0-11 0,0-3 12 0,-3 6-12 15,0-3 17-15,-3 0-3 0,0 3-1 0,-3-3 0 16,-3 8 4-16,0-5 1 0,0-3 0 16,0 2 0-16,0 1 10 0,0 5 3 0,-3-5 0 0,0-3 0 15,0 3-10-15,-3-1-1 0,3 1-1 0,-3 2 0 16,3 1-5-16,0-4-1 0,0 4 0 0,0-3 0 15,0 2-5-15,3 3-8 0,0 0 11 0,0 0-11 16,0 0 0-16,0 0 0 0,-3-3 0 0,3 3 0 16,0 0 0-16,0 0 0 0,0 0 0 0,0 0 0 0,0 0 0 0,0 0 0 15,0 0 0-15,0 0 0 0,0 0 0 0,0 0 0 16,0 0 0-16,0 0 0 0,-6 0 0 0,6 0 0 16,-6 0 0-16,6 0 0 0,0 0 0 0,0 0 0 15,-3-2 0-15,3 2 0 0,0 0 0 0,0 0 0 16,-6-3 0-16,6 3 0 0,0 0 0 0,-3 0 0 15,3 0 0-15,0 0 0 0,0 0 0 0,0 0 0 16,0 0 0-16,0 0 0 0,0 0 0 0,0 0 0 16,0 0 0-16,0 0 0 0,0 0 0 15,0 0 0-15,0 0 0 0,0 0 0 0,0 0 0 0,0 0-9 16,0 0 9-16,0 0 0 0,0 0-8 0,0 0 8 16,0 0-8-16,0 0 8 0,0 0-22 0,0 0 1 15,0 0 0-15,-3 5-699 16,0 1-139-16</inkml:trace>
  <inkml:trace contextRef="#ctx0" brushRef="#br0" timeOffset="26348.2058">16400 8440 172 0,'-3'-5'16'0,"0"0"-16"0,-6 2 0 16,0-5 0-16,6 3 322 0,-3-1 62 15,-3 1 12-15,3 0 2 0,3-3-267 0,-3 3-54 0,0-3-10 0,0 2-3 16,-3-2-24-16,3 1-6 0,-3 1-1 0,1-2 0 16,-1 3-11-16,0-3-2 0,-3 0-1 0,0 3 0 15,0-3-6-15,0 3-1 0,-6-3 0 0,3 2 0 16,0-2-4-16,1 1-8 0,-4-1 11 0,0 0-11 16,3 2 10-16,0 4-10 0,3-4 8 0,0 4-8 15,0-1 0-15,0 0 0 0,1 3 0 0,2 3 0 16,-3-3 0-16,3 5 0 0,3 1-8 0,0 2 8 15,0 0-10-15,0 2 10 0,3 3-13 0,3 3 5 16,0-2 8-16,3 1-10 0,0 7 10 0,3-4-10 16,3 1 10-16,-3 2 0 0,3-3-9 0,0 3 9 15,6 3 0-15,-7-3 0 0,4-2-9 0,-3 2 9 16,3-2 0-16,0-1 9 0,0-5-1 0,-3 1 0 16,3-1-8-16,-3 0 0 0,3-2 0 0,-3-3 0 0,2-3 9 15,-2 3 3-15,3-3 1 0,-3 3 0 16,3-8-4-16,0 3-1 0,0-1 0 0,0 1 0 15,0-3 2-15,-3 0 0 0,0 0 0 0,3 0 0 0,-4-3-10 0,1 3 12 16,0 0-12-16,0 3 12 0,-6-3-4 0,-3 0 0 16,6 3 0-16,0 2 0 0,-6-5 12 0,6 5 3 15,-6 6 0-15,0-3 0 0,0 0-3 0,-6 2 0 16,-6 1 0-16,0-1 0 0,0 4 34 0,-2 2 6 0,-4-1 2 16,-3-1 0-16,-3-1-15 0,0-3-3 0,0 4-1 0,-2-1 0 15,-4 0-27-15,0 0-6 0,0 1-1 16,-2 1 0-1,-4-1-165-15,-6 4-32 0</inkml:trace>
  <inkml:trace contextRef="#ctx0" brushRef="#br0" timeOffset="30400.5862">4473 15356 1094 0,'0'0'48'0,"0"0"11"0,-9-2-47 0,9 2-12 0,0 0 0 0,0 0 0 16,0-6 112-16,-3 1 21 0,3 0 4 0,0 5 1 16,6-3-103-16,-6-2-21 0,0-3-4 0,0 3-1 15,6-3 14-15,-6 3 2 0,0-3 1 0,3 2 0 16,-3 1-3-16,0 5-1 0,0-5 0 0,0 5 0 15,0 0 3-15,0 0 1 0,0-3 0 0,0 3 0 16,0 0 18-16,0 0 3 0,0 0 1 0,0 0 0 16,0 0-21-16,0 0-4 0,3-5-1 0,-3 5 0 15,0 0 8-15,3-3 2 0,3 0 0 0,-1 1 0 16,4-1-8-16,-3-2 0 0,3 2-1 0,3 1 0 16,6-4-5-16,0 4-1 0,6-4 0 0,0 1 0 15,8-3 4-15,-2 3 1 0,6-3 0 0,5 3 0 16,4 2-12-16,0-2-2 0,5 2-8 0,-2 0 12 15,-3 1-12-15,-1 2 0 0,-5 0 0 0,-3 2 0 16,-4 4 0-16,-2-4-10 0,6 1 0 0,-6 2 0 16,-4 1-125-1,4-1-25-15,-6 0-4 0</inkml:trace>
  <inkml:trace contextRef="#ctx0" brushRef="#br0" timeOffset="35494.4565">6815 15187 172 0,'-6'-3'16'0,"-3"-2"-16"0,0-3 0 0,-3 3 0 15,4-3 260-15,-1 3 48 0,0-6 11 0,0 3 1 16,0 0-233-16,0 0-47 0,3-2-10 0,-3 2-2 16,3 0-20-16,0-3-8 0,0 3 0 0,0 3 0 15,3-3 0-15,0 3 0 0,0-3-13 0,0 3 4 16,0-1-3-16,3 6 0 0,0 0 0 0,0 0 0 16,0 0 4-16,0 0 0 0,0 0 0 0,0 0 0 15,0 0 8-15,0 0 14 0,0 0-3 0,9 3-1 16,-3 0 14-16,6-1 4 0,-3 1 0 0,0-3 0 15,3 3 13-15,-3-1 3 0,6 1 1 0,-3-3 0 16,0 2 3-16,2-2 0 0,1 3 0 0,0-3 0 16,0 3-15-16,3-3-2 0,3 0-1 0,-3 2 0 15,-1-2-1-15,4 3 0 0,3-3 0 0,0 3 0 0,-3-1-12 0,3 1-2 16,2 2-1-16,1-2 0 0,3 2-3 0,0 0-1 16,-9 1 0-16,5-1 0 0,7 3-10 0,-3 0 8 15,-3 0-8-15,-4 0 8 0,7 2-8 0,-6 1 0 16,0 0 0-16,-3-1 0 0,-1 1 0 0,1 2 0 15,3-2 0-15,-3 2 0 16,-3-3-24-16,0 4-4 0,8-1-1 16,-8 0-883-16</inkml:trace>
  <inkml:trace contextRef="#ctx0" brushRef="#br0" timeOffset="111144.0884">17855 2760 288 0,'0'0'12'0,"-6"-6"4"0,6 6-16 0,-6-2 0 0,-6-4 0 0,4 6 0 15,8 0 330-15,-6-8 63 0,0 3 13 0,-3 0 2 16,3 2-299-16,-3-2-60 0,0-3-12 0,-6 3-2 15,-3-6-9-15,6 8-2 0,0-4 0 0,-3 4 0 16,-8 0-24-16,2-5 8 0,6 8-8 0,-3 0 0 16,-6-2 0-16,0 2-14 0,4 2 2 0,-4-2 0 15,3 3-4-15,-3 2 0 0,0 3 0 0,1 0 0 16,-1 3 2-16,-3 2 0 0,-9 0 0 0,6 6 0 16,7 2 2-16,-7 3 1 0,-6-3 0 0,6 5 0 0,1-2-8 15,2 3-1-15,-3-1-1 0,3 0 0 0,3 1 21 16,4-1 13-16,2 6-1 0,-3-5-1 0,0 4-1 0,3 4 0 15,3-1 0-15,3 3 0 0,-2 3 4 0,2 0 1 16,3-1 0-16,0 4 0 0,6-4 3 0,-3 4 1 16,3-1 0-16,3 3 0 0,6 3-6 0,3-3-1 15,0-1 0-15,0 4 0 0,3-8 4 16,5-1 0-16,1-1 0 0,9-9 0 0,6 0 20 16,5-3 4-16,1-7 0 0,9-3 1 0,5-3-1 0,1-5 0 15,2-3 0-15,1 0 0 0,-6-10-16 0,5 0-3 16,10 2-1-16,-7-10 0 0,-2 0-20 0,-1-1 0 15,-5-7 0-15,-6 5 0 0,-7-2 0 0,-5 2 0 16,-3-5 0-16,-6 2 11 16,-4 6-31-16,-5-5-7 0,-3-4-1 0,-3 7 0 15,-6-1-105-15,-6-3-22 0</inkml:trace>
  <inkml:trace contextRef="#ctx0" brushRef="#br0" timeOffset="111995.701">17959 3008 172 0,'-5'-8'8'0,"5"8"1"0,0 0-9 0,-3-5 0 0,0 0 0 0,-3-3 0 15,3 3 228-15,0 2 44 0,-3-10 9 0,0 5 2 16,-3 2-169-16,3-4-34 0,0 2-6 0,-3 0-2 16,0-3-12-16,0 3-2 0,3 3-1 0,-3 0 0 15,-3-3-28-15,0 3-5 0,3 2-2 0,-5-5 0 16,-1 5-5-16,0 1-1 0,-6 2 0 0,6-5 0 0,0 5-31 0,-3 0-6 16,-5 5-2-16,2-5 0 15,0 0 7-15,0 5 0 0,-9-2 1 0,4 2 0 0,5 3-3 0,-6-3-1 16,0 1 0-16,0 1 0 15,-2-1 11-15,5 2 8 0,0-3-12 0,0 3 12 0,0 5 0 16,3-5 0-16,7 5 8 0,-4 3-8 0,-3 0 8 16,6 3-8-16,6 7 0 0,0-2 0 0,-3 5 0 0,3 8 0 15,6-5-8-15,6 7 8 0,6 6 0 0,-6 3 0 16,-9 2 0-16,9-2 0 0,9 2 0 16,-3-2 0-16,0-1-12 0,6-2 12 0,9-2-23 15,-1-6 3-15,-2-8 0 0,6-3 0 0,0 1 34 0,3-14 7 16,2 0 2-16,-2-10 0 0,-3 0 12 0,9-3 2 15,5-6 1-15,1-4 0 0,-6-3 4 0,2-3 1 16,1-3 0-16,0-7 0 0,0 2 4 0,-7-3 1 0,1-2 0 16,-3 3 0-16,0-6-16 0,-4 6-4 0,-5-6 0 0,-3 0 0 15,-3 3-14-15,0-3-3 0,-6 1-1 0,-3-1 0 16,0-3-10-16,-6 4 0 0,-6-1 0 0,0-3 0 16,-3 4 0-16,-6 4 0 0,-3-4-11 0,-3-1 11 15,0 5-16-15,-2 1 1 0,-4-1 1 0,-6 4 0 16,-6-1 3-16,4 8 1 0,-1 8 0 0,0 0 0 15,-5 8-2-15,5 0 0 0,6 8 0 0,3 0 0 32,3 8-123-32,1 5-25 0</inkml:trace>
  <inkml:trace contextRef="#ctx0" brushRef="#br0" timeOffset="112677.4337">18040 3178 633 0,'0'0'56'0,"0"0"-44"0,0 0-12 0,6-3 0 16,3-2 156-16,0-3 30 0,0 2 6 0,2-4 0 15,1 2-109-15,0 0-23 0,3 3-4 0,0-3 0 16,6-5 14-16,-3 7 3 0,0-4 1 0,2 2 0 16,1 0-30-16,3-5-7 0,-3 5-1 0,6-3 0 15,0-2-11-15,2 0-2 0,7-1-1 0,0 1 0 0,2 0-9 0,4-8-1 16,6 5-1-16,-1 0 0 0,1-3-11 0,-3 1 8 15,-1-3-8-15,4 2 8 16,2-2 2-16,1 3 0 0,0-4 0 0,2 4 0 16,1-1 21-16,-1 6 4 0,-2-5 1 0,3 2 0 0,-1 0-3 15,4 0 0-15,-1 3 0 0,4-6 0 0,-1 6-20 16,1-8-4-16,-4 5-1 0,1 0 0 0,0-2 21 16,2-4 4-16,7 4 1 0,-1-6 0 15,-2 3-12-15,-1 0-2 0,-2-3-1 0,-1 3 0 0,-5 2-9 0,2 6-2 16,1-8 0-16,-1 2 0 0,-5-2 23 0,-3 3 4 15,-4 4 1-15,1-4 0 0,-6-1-23 0,-1 4-4 16,1-1-1-16,0 0 0 0,-1 3-8 0,-5-1 0 16,-6 1 9-16,-3 0-9 0,0 0 0 0,-4 7 0 0,-5-4 0 0,0-1 0 31,-3 6-46-31,-3-6-4 0,0 9-1 0,-6-4 0 16,6-2-91-16,-3 3-18 0,0 0-4 0,0 2-1 0</inkml:trace>
  <inkml:trace contextRef="#ctx0" brushRef="#br0" timeOffset="113520.4786">21156 1709 748 0,'0'0'33'16,"0"0"7"-16,-6 0-32 0,3-5-8 0,3 2 0 0,-3 3 0 0,-3 0 175 0,6 0 33 15,-3-5 6-15,3 5 2 0,-6 0-148 0,4 0-28 16,-4-5-7-16,3 2-1 0,-3 3 3 0,0 0 0 16,0 0 0-16,0 3 0 0,0 2-15 0,0-5-4 15,-3 5 0-15,3 3 0 0,0-2-16 0,0-1 0 16,-3 8 0-16,6 0 0 0,-3 0 0 0,3 3 0 16,0 3 0-16,0 5 0 0,6-3 0 0,0 5-9 15,-3 6 1-15,3 2 0 0,6-2 8 0,0 0 0 16,6-6 0-16,0 1 0 0,0-1-15 0,6-7 3 15,5-6 0-15,-2-5 0 0,6 3 12 0,0-3 16 16,5-3-3-16,-2-5-1 0,6-5 11 0,-3-1 1 16,-4 4 1-16,4-12 0 0,-3 4 22 0,2-3 4 0,-5-1 1 0,0-4 0 15,-3 2-4-15,0-8-1 0,-7 8 0 0,-2-2 0 16,-3-1-12-16,-3-2-3 0,-3 8 0 16,0-3 0-16,-6 0-1 0,-3-2-1 0,-3-1 0 15,0 3 0-15,-6-2-3 0,-3 4-1 16,3-4 0-16,-6-3 0 0,0 2-18 0,-5-2-8 0,2 3 0 15,-6-1 8-15,0 0-8 0,0 4-14 0,0 1 3 0,-5 1 1 32,-7 0-27-32,3 2-6 0,1 6-1 0,-1 2 0 15,0 3-59-15,0 0-12 0,1 8-2 0,-1 6-819 0</inkml:trace>
  <inkml:trace contextRef="#ctx0" brushRef="#br0" timeOffset="114140.7327">21076 1310 1458 0,'0'0'32'0,"0"0"6"0,0-6 2 0,3-2 1 0,-3 3-33 0,3-3-8 0,0 3 0 0,0-3 0 15,3 3 26-15,0-3 3 0,0-5 1 0,3 7 0 16,-3 1-4-16,5-3-1 0,1 3 0 0,3-3 0 15,0 3 8-15,6-3 2 0,0 8 0 0,9-6 0 16,-1 6-13-16,4 0-2 0,6 0-1 0,2 8 0 16,1 3-19-16,3-3 10 0,5 5-10 0,-2 5 8 0,0-4-8 15,5 4 0-15,1 3 0 0,-1 6 0 0,-5-3-10 16,-6 10 10-16,-4 0-13 0,-2 9 5 0,-3 4-14 16,-3-7-2-16,-7 0-1 0,-5 2 0 15,0-7 25-15,-6-1 0 0,0 3 12 0,-3-3-4 0,-3 3 30 0,-3-5 6 16,-3-3 2-16,-3 3 0 0,-3 0 36 0,0-6 7 15,0 1 2-15,-3-4 0 0,-3 4-52 0,0-6-11 16,-3-2-1-16,0 2-1 0,1-3-26 0,-1 1-19 16,-6 2 3-16,3-8-672 15,-3 6-136-15</inkml:trace>
  <inkml:trace contextRef="#ctx0" brushRef="#br0" timeOffset="114726.5498">22356 1336 1670 0,'0'0'74'0,"0"0"15"0,-3-5-71 0,3 5-18 0,0 0 0 0,0 0 0 15,0 0 15-15,0 0-1 0,-6 5 0 0,0 0 0 16,-3-5-24-16,3 8-5 0,-3-2-1 0,0 2 0 16,-3 5 16-16,0 0 0 0,0 0 0 0,1 1-9 15,-4 4-10-15,-3 9-1 0,0-1-1 0,-3 0 0 16,3 1-49-16,-3 5-10 0,1-1-1 0,-1-4-539 15</inkml:trace>
  <inkml:trace contextRef="#ctx0" brushRef="#br0" timeOffset="114944.1835">22442 1421 1324 0,'0'0'118'0,"0"0"-94"16,0 0-24-16,3 8 0 0,-3-8 121 0,0 10 20 16,3 4 4-16,-3-1 1 0,0 0-110 0,-3 0-21 15,0 0-5-15,-3 6-1 0,0-3 7 0,0 2 2 0,-6 1 0 0,0 2 0 16,-5 3-18-16,-4-3 0 0,-3 6-11 16,0-1 11-1,-6-2-117-15,1 5-17 0,-1 3-3 0</inkml:trace>
  <inkml:trace contextRef="#ctx0" brushRef="#br0" timeOffset="115147.3848">22484 1688 1681 0,'0'0'74'0,"0"0"16"0,0 0-72 0,0 0-18 0,6 0 0 0,0 8 0 16,-3-8 43-16,-3 0 5 0,0 0 0 0,3 8 1 15,-3 3-11-15,-3-4-2 0,0 4-1 0,0 2 0 16,-6 8-26-16,-3-2-9 0,-3 2 0 0,-6 3 9 16,-3 2-36-16,-8 1-7 0,-4 13-2 0,-3-9-533 15,1 9-107-15</inkml:trace>
  <inkml:trace contextRef="#ctx0" brushRef="#br0" timeOffset="115918.2725">16834 3620 1209 0,'0'0'53'0,"0"0"12"0,-9 0-52 0,3 0-13 0,6 0 0 0,-6 2 0 15,-2 1 148-15,-1-3 28 0,9 0 4 0,0 0 2 16,-6 8-126-16,0-3-24 0,-3 3-6 0,3 0-1 16,3 2-8-16,-6 4-1 0,-6-1-1 0,3 0 0 0,3 6-15 0,0 2 0 15,-6 5-9-15,-2 1 9 16,2-1-50-16,0 6-4 0,0 0-1 0,0-1-775 16</inkml:trace>
  <inkml:trace contextRef="#ctx0" brushRef="#br0" timeOffset="116130.7051">16879 3895 1814 0,'-21'5'40'0,"18"0"8"0,3-5 1 0,-3 8 3 0,3-5-42 0,-3 7-10 0,0-4 0 0,0 4 0 16,3 4 26-16,-3-1 3 0,-6 3 1 0,3 2 0 15,3 3-2-15,-6 0 0 0,-2 3 0 0,-4 0 0 16,3 5-42-16,-6 0-9 0,-3 3-1 0,0-3-560 16,3 6-112-16</inkml:trace>
  <inkml:trace contextRef="#ctx0" brushRef="#br0" timeOffset="116328.1774">17043 3966 1825 0,'0'0'80'0,"0"0"18"0,0 0-78 0,0 0-20 0,3 8 0 0,-3 0 0 16,-3 3 29-16,3-3 3 0,3 5 0 0,-6 3 0 16,0-1-22-16,-3 4-10 0,0 7 10 0,0-4-10 15,0 7-12-15,-3 0-9 0,-3 0-2 0,0 5-825 16</inkml:trace>
  <inkml:trace contextRef="#ctx0" brushRef="#br0" timeOffset="116512.215">17266 4059 1382 0,'12'0'123'0,"-6"0"-99"16,-6 0-24-16,0 0 0 0,6 5 101 0,3-5 15 15,-3 5 4-15,-3 3 0 0,0-5-72 0,0 7-15 0,0-2-2 16,-6 6-1-16,-6 2-20 0,0 5-10 0,3 5 10 16,-3 6-582-1,-9 0-116-15</inkml:trace>
  <inkml:trace contextRef="#ctx0" brushRef="#br0" timeOffset="127315.8627">17974 2551 748 0,'0'0'33'0,"0"0"7"0,0 0-32 0,0 0-8 16,0 0 0-16,0-8 0 0,0 2 99 0,0 1 17 15,0 2 4-15,0 3 1 0,0-5-63 0,0 5-13 16,0-8-2-16,0 8-1 0,0-5-18 0,3 0-3 16,-3 5-1-16,3-8 0 0,0 2-20 0,0-2 0 15,0 3 0-15,0-3 0 0,0 3 0 0,0-3 0 16,3 3 0-16,0-3 0 0,0 2 0 0,0-1 0 0,0-4 0 16,0 3 0-16,0-5 0 0,3 2 0 0,-3 3 8 15,0 0-8-15,0-5 9 0,3 8-9 0,-6-8 12 0,2 7-12 16,4 4 15-16,-3-4-4 0,0-2-1 0,0 3 0 15,3 0 10-15,0 2 3 16,0 1 0-16,3 2 0 0,0-3-7 0,3 6 0 0,-3-1-1 16,3 6 0-16,2-3-15 0,1 3 11 0,0 6-11 15,0-1 10-15,0 0-10 0,3 6 0 16,-3 2 0-16,2 3 0 0,-2-9-9 0,0 4-1 0,3-1 0 0,-3-2 0 16,0 0 10-16,2-3 0 0,1 1 0 0,-3 2 0 15,0-3-12-15,0 0 4 0,3 0 0 0,-3 0 0 16,-1 3 8-16,4-2 11 0,-3-1-3 0,-3 3 0 15,3 0-8-15,-3-1 0 0,0 4 0 0,0 2 0 16,-1 3-17-16,-2-3-9 16,0 11-2-16,0-6 0 0,-3-2 28 0,0 3 0 0,0-1 0 0,-3 0 0 0,3 1 0 15,-3-1 0-15,0-4 0 0,0 1 0 0,0 4 16 16,-3-9 1-16,3 4 1 0,-3-1 0 16,-1 2-8-16,-2-4-2 0,3 2 0 0,-3 6 0 15,0-6 0-15,0 3 0 0,3-3 0 0,-3 3 0 0,-3-3 24 0,3 3 5 16,-3-3 1-16,1-3 0 0,2 3-15 15,-3 1-3-15,-3 1-1 0,3-4 0 0,-3 2-19 16,0-2 0-16,0 2 0 0,0-3 0 0,0 1 0 16,-3 2 0-16,3-2 0 0,-3-6 0 0,3 3 0 15,-3-3 0-15,3 0 0 0,-3 3 0 0,0-3 0 16,3 0 8-16,-3 1 0 0,4-6-8 0,-4 0 15 0,0-3-4 16,-3 3-1-16,3-3 0 0,0 0 25 0,-3-2 5 15,0 0 0-15,3 5 1 0,-3-8-25 0,0 0-6 16,0 0-1-16,1 0 0 0,2 0-9 0,0-8-17 0,-3 2 4 15,3 1 1-15,-3 2 1 0,6-2 1 0,-3-3 0 0,3-2 0 16,-3 2 2-16,0 0 0 0,3-3 0 0,0 3 0 16,0-5 8-16,0 8-13 0,0-9 5 0,3 6 8 15,-2 3-15-15,2-3 5 0,3 8 1 0,0-5 0 16,-3 0-11-16,3 5-3 0,0-6 0 0,0 4 0 31,0-6-35-31,0 3-7 0,0-1-2 0,3-2-669 0</inkml:trace>
  <inkml:trace contextRef="#ctx0" brushRef="#br0" timeOffset="127971.1091">18409 3561 1213 0,'0'0'53'0,"0"0"12"0,-6 3-52 0,6-3-13 16,0 0 0-16,0 0 0 0,-3 3 36 0,3-3 5 15,-3 8 1-15,0-8 0 0,-3 5-21 0,6-5-4 16,-3 2-1-16,0 4 0 0,0-1-7 0,-3 3-1 0,6-3-8 16,-3 3 12-16,3-2-12 0,-3 7 0 15,0 0 0-15,0 0 0 0,3 0 0 0,0 1 0 16,0-1 0-16,0 5 0 0,0-4 0 0,0-1-10 0,-3 0 0 0,3 0 0 16,3-5 10-16,-3 3-12 0,0-3 12 0,0-8-12 15,0 0 12-15,0 0 0 0,0 0 8 0,0 0-8 16,0 0 40-16,0 0 3 0,0 0 1 0,0 0 0 15,0 0-20-15,-3-8-4 0,6 3-1 0,-3-6 0 16,0 0 21-16,0-2 4 0,0 0 0 0,0 0 1 16,0 2-36-16,0-7-9 0,0 2 0 0,0 0 0 15,0 0 0-15,0 3 0 0,3-6 0 0,0 6 0 16,0 0 8-16,0 0 0 0,0-1 0 0,0 1 0 16,3 0-8-16,-3 5 0 0,3 3 0 0,0-6 0 0,-3 8 0 15,3-2 0-15,0-3 0 0,3 6 0 0,-3-1 0 16,0 3-12-16,3 0 2 0,0 0 1 0,-1 0 9 15,4 3 8-15,-3-1-8 0,0 6 11 0,3-8-11 16,-3 5-12-16,0 3 2 0,0-8 1 0,0 6 9 16,0-4 12-16,-3 4-2 0,0-1-1 15,0-3 11-15,-6-2 3 0,0 0 0 0,3 11 0 0,-3-11 16 0,0 0 3 16,0 0 1-16,0 3 0 0,-3 7 9 0,0-7 3 16,0 2 0-16,-3 1 0 0,-3-1-31 0,3 3-5 15,0-8-2-15,0 5 0 0,-3 3-17 0,3-8-11 16,-3 5 2-16,0 3-671 15,0-2-133-15</inkml:trace>
  <inkml:trace contextRef="#ctx0" brushRef="#br0" timeOffset="134358.1391">16751 2133 1591 0,'0'0'70'0,"0"0"15"0,-3 5-68 0,-3-3-17 0,3 4 0 0,-3-6 0 15,3 5 44-15,-6-5 6 0,0 0 1 0,3 0 0 16,0 0-4-16,-6 0-1 0,1 0 0 0,-7 0 0 16,6 0-3-16,-3 0-1 0,-6-5 0 0,0-1 0 15,3 4-11-15,-5-3-3 0,2-3 0 0,0 2 0 16,-3 1-17-16,3 0-11 0,0 2 12 0,4-5-12 16,-4 3 16-16,6 5-4 0,3-5-1 0,6 5 0 15,-3 0-26-15,9 0-5 0,0 0 0 0,3 5-1 31,0 0-21-31,9 6-4 0,0 5-1 0,3-1 0 0,3 4-5 0,2 7 0 0,-5-4-1 0,3 1 0 16,3 9-7 0,0-5-2-16,-6-1 0 0,0 1 0 0,2 4 31 0,-2-10 7 0,-6-2 0 15,0 0 1-15,0-4 79 0,-6 4 15 0,3-8 3 16,-6 2 1-16,-6-3 22 0,0 1 5 0,3 2 1 0,-6 0 0 16,-3-5-23-16,-3 3-4 0,-2-3 0 0,-1 0-1 15,0-3-27-15,0 0-6 0,0 1-1 0,-3-4 0 16,0 4-29-16,1-6-12 0,-1 0 11 0,0 0-11 15,0-8-30-15,3 2-12 0,0 1-2 16,6-3-696-16,1-2-140 0</inkml:trace>
  <inkml:trace contextRef="#ctx0" brushRef="#br0" timeOffset="135049.8348">16739 2257 1548 0,'21'13'68'0,"-21"-13"15"0,-3 5-67 0,3 9-16 16,6 2 0-16,0 7 0 0,0-4 24 0,-3 2 0 15,0 3 1-15,0 2 0 0,6 1-13 0,-3-1-4 16,-12 1 0-16,6-1 0 0,0-5-8 0,-3 3 12 16,3-8-12-16,3 0 12 0,0-3-12 0,-3 0 0 15,-3-5-12-15,-3-2 12 0,0-4 0 0,0 3 0 16,0-5 0-16,-3-7 12 0,-6 1 14 0,3-2 3 15,6-5 1-15,-3 0 0 0,-3-3-12 0,3-5-2 16,6 0-1-16,0-3 0 0,0 3-7 0,-2-6 0 16,5-5-8-16,0 6 12 0,5 0-12 0,-2-6 0 0,3 5 8 15,3 1-8-15,6 7 0 0,0-2 0 0,-3-3 0 0,3 9 0 16,3-4 0-16,0 6-12 0,-4 0 12 16,4-1-10-16,0 9-2 0,0-3 0 0,0-3 0 0,0 9 0 31,0-3-16-31,-3 5-4 0,2 0-1 0,-5 0 0 0,-6 0 21 15,3 0 4-15,3 5 8 0,-6 3-13 0,-3-3 39 0,0 3 8 0,-6-3 2 0,0 9 0 16,0-1 28-16,-6-5 5 0,-3 5 2 0,0 5 0 16,3-4-15-16,-8 4-4 0,-4-5 0 0,0 1 0 15,3 2-24-15,0-6-4 0,-6 3-2 0,6-5 0 16,1 3-22-16,5-3-12 0,0-3 2 0,0-2-672 16,3-3-134-16</inkml:trace>
  <inkml:trace contextRef="#ctx0" brushRef="#br0" timeOffset="136142.8554">21106 730 1796 0,'0'0'80'0,"0"0"16"0,-6 0-77 0,3-5-19 16,-3 2 0-16,0-2 0 0,0 0 55 0,3 2 7 15,-3-2 2-15,0-3 0 0,-3 3-30 0,0-3-6 16,3 2 0-16,-3-2-1 16,0-2 5-16,0 2 0 0,-2-5 1 0,-4-1 0 0,3 1-23 0,-3 0-10 15,0 0 8-15,-6 0-8 0,3 2 0 0,0-2 0 16,-2 5 0-16,2 2 0 15,0 1-24-15,3 3-8 0,0 2 0 0,3 2-1 0,0 3 9 0,6 1 1 16,3 7 1-16,3-5 0 16,0 10-40-16,3 9-8 0,0-1-2 0,6 6 0 15,0-5-7-15,0 4-1 0,6 1-1 0,0 8 0 0,0-6 49 0,-3-2 11 16,0-6 1-16,-1 1 1 0,1-1 44 0,-3-7 9 16,0-1 2-16,0-2 0 0,-3-3 37 0,0 1 8 15,-6-4 2-15,0-2 0 0,0 3 9 0,-3-3 1 16,-3 0 1-16,-3 2 0 0,0-2-12 0,-3-3-2 15,-6-2-1-15,4 2 0 0,-4 1-48 0,-3-4-10 0,3-2-1 0,-3 6-1 16,0-12-19-16,4 6 0 0,-4-2 0 0,6-4 0 31,-6-2-56-31,6-5-6 0,3 0-1 0</inkml:trace>
  <inkml:trace contextRef="#ctx0" brushRef="#br0" timeOffset="137112.9959">21171 587 345 0,'0'0'31'0,"3"-2"-31"0,-3-4 0 0,3 1 0 0,-3 3 45 0,0-4 3 0,3 1 1 0,3-3 0 15,-3 3-28-15,0 5-5 0,0-8-2 0,0 2 0 16,0 6-33-16,-3-7-6 0,0 7-2 0,0 0 0 0,3 0 5 0,0-6 1 16,-3 6 0-16,3-5 0 0,-3 5 31 0,0 0 6 15,0 0 2-15,0 0 0 0,-3-3 62 16,3 3 12-16,0 0 2 0,0 0 1 0,0 0-11 0,0 0-1 16,0 0-1-16,0 0 0 0,0 0-38 0,0 0-7 15,0 0-1-15,0 0-1 0,0 0-3 0,0 0 0 16,0-5 0-16,0 5 0 0,0 0 4 0,0 0 1 15,-3-8 0-15,3 8 0 0,0 0-18 0,0 0-4 16,-3 0-1-16,0-5 0 0,3 5-3 0,0 0-1 16,0 0 0-16,0 0 0 0,0 0-10 0,0 0 0 15,0 0 0-15,0 0 0 0,-3 0 0 16,3 0 0-16,0 0 0 0,0 0 0 0,-6 8 0 0,6 2 0 16,0 4-12-16,-3 4 12 0,3-2 0 0,-3 8 0 0,0-3 0 15,3 0 0-15,-3 8 0 0,3-2-14 16,0-6 2-16,0 16 0 0,0-8 1 0,0-3 1 0,-3-2 0 0,0-3 0 15,3 3 10-15,0-3 0 0,0-7 0 0,0-1 0 16,0 0 17-16,-3 0-1 0,3-2 0 0,-3-3 0 16,3-3 7-16,-3 3 1 0,0-3 0 0,3-5 0 15,0 0-6-15,0 0-1 0,0 0 0 0,0 0 0 16,-3 0-17-16,3 0 10 0,0 0-10 0,0 0 8 16,0 0 4-16,-3-5 1 0,0-3 0 0,3-5 0 15,0-6-2-15,0 1-1 0,0-3 0 0,6-6 0 16,-3 3-10-16,3-2 0 0,-3-8 0 0,3 10 8 15,0-11-8-15,3 4 0 0,-3 4 0 0,3-5 0 16,0 6-14-16,0 5 5 0,0 2 1 16,6-7 0-16,-6 13 8 0,2-6 0 0,4 11 8 0,-6 3-8 15,0-1 8-15,0 6-8 0,3 6 8 0,-3-6-8 16,0 8 8-16,3 2-8 0,-6-2 8 0,3 0-8 0,-3 8 0 16,0-8-8-16,2 5 0 0,-2 6 0 15,-3-6 8-15,0 3 0 0,-3-3 8 0,-3 3-8 0,3-3 0 0,-6 0 9 16,-2 3-9-16,-4-2 0 0,6-1 10 0,-3-3-10 15,0 4 8-15,-3-1-8 16,0-8-34-16,3-2-12 0,-3 2-2 0</inkml:trace>
  <inkml:trace contextRef="#ctx0" brushRef="#br0" timeOffset="137628.5873">21451 534 1864 0,'0'0'41'0,"0"0"9"0,0 0 2 0,0 0 0 0,0 0-42 0,0 0-10 0,0 0 0 0,0 0 0 0,0 0 16 0,0 0 0 16,-6 6 1-16,3 2 0 0,0-3 9 0,3 8 2 16,-3 0 0-16,0 1 0 15,3-1-45-15,-3 0-9 0,-3 6-2 0,3-1 0 16,0-5-7-16,-3 14-1 0,0-6-1 0,3 5 0 15,-3-7-23-15,3 0-5 0,0-4-1 0,0 4 0 16,0-6 26-16,1-5 6 0,2 3 1 16,0-11 0-16,0 8 23 0,0-8 10 0,0 0-8 0,0 0 8 0,0 0-8 0,0 0 8 15,0 0-8-15,2-8 8 0,4-3 8 0,3 3 6 16,-6 0 2-16,6 3 0 0,-3-3 17 0,0-3 4 16,0 3 1-16,3 1 0 0,0 1-4 0,-3-2-1 15,3 3 0-15,0 0 0 0,0-3 3 0,0 2 0 16,0 6 0-16,0-2 0 0,-1-3-13 0,1 5-3 0,0-6 0 15,0 6 0-15,0 0-20 0,-9 0 0 0,9 0-12 0,-9 0 4 32,6 0-37-32,-6 0-7 0,0 0-2 0</inkml:trace>
  <inkml:trace contextRef="#ctx0" brushRef="#br0" timeOffset="137792.5366">21603 463 1648 0,'0'0'73'0,"0"0"15"0,0 0-70 16,0 0-18-16,0 0 0 0,0 0 0 0,0 11 71 0,0-3 10 0,3 5 3 0,-3 0 0 16,-3 6-32-16,3 2-7 0,-3 3-1 0,0 2 0 15,0 0-23-15,-3 1-5 0,0 5 0 0,0-3-1 16,3 2-15-16,-6 7-18 0,0 1 4 0</inkml:trace>
  <inkml:trace contextRef="#ctx0" brushRef="#br0" timeOffset="138832.1907">17078 2230 1440 0,'0'0'128'0,"0"0"-103"16,0 0-25-16,0 0 0 0,0 0 88 0,0 0 13 16,0 0 3-16,0 0 0 0,3 6-84 0,0 2-20 15,-3 5 0-15,-3-8 0 0,-3 3 0 0,6 5 0 16,0-5 0-16,-3 6 0 0,-8 1-9 0,5-1-7 15,6 7 0-15,-3-3-1 16,-6 3-17-16,3 1-3 0,6 1-1 0,-3-4 0 16,-3 0 1-16,0 2 0 0,0-8 0 0,3 0 0 0,3 6 19 0,0-6 4 15,-6-5 1-15,6 0 0 0,3 2 13 0,0-7 0 16,-3-3 0-16,0 0 0 0,0 0 0 0,0 0 0 16,0 0 8-16,0 0-8 0,3-3 0 0,3-7 0 15,-3 2 0-15,0-11 0 0,-6 3 0 0,6 3 0 16,3-3 0-16,-3 0 0 0,-3-2 36 0,0-1 3 0,6 4 1 0,-3 1 0 15,-3-2-15-15,3 3-2 0,3 5-1 16,0 0 0-16,-1-2 0 0,1 7 0 16,-3-2 0-16,6 0 0 0,0 2-6 0,3 3 0 0,-6 0-1 15,3 0 0-15,9 0-15 0,-3 8 8 0,-6-8-8 16,6 5 0-16,0-5 0 0,-1 8 0 0,1-8 0 0,-3 5 0 16,3-5 0-16,-3 0 0 0,3 0-12 0,-6 0 12 31,-3 0-144-31,3-5-21 0,0 5-5 0,-3-8-1 0</inkml:trace>
  <inkml:trace contextRef="#ctx0" brushRef="#br0" timeOffset="139010.7135">17370 2140 1494 0,'-9'0'66'0,"6"-2"14"16,0 2-64-16,0-5-16 0,3 5 0 0,0 0 0 16,-6 0 95-16,6 0 16 0,0 0 3 0,0 0 1 0,-6 5-38 0,3-3-7 15,3 9-2-15,0-3 0 0,-3 11-36 0,0-4-8 16,0 4-2-16,3 7 0 0,0 1-12 0,-6 5-2 15,-2 5-8-15,2-3 12 0,6 6-12 0,-3-3 0 16,-6 2 0-16,0 1 0 16,9 0-146-16,-6-3-26 0,-21 37-4 15,6-16-2-15</inkml:trace>
  <inkml:trace contextRef="#ctx0" brushRef="#br0" timeOffset="142298.1264">19823 1884 288 0,'0'0'25'0,"0"0"-25"16,0 0 0-16,0 0 0 0,0 0 160 0,0 0 28 15,0-5 4-15,-6-1 2 0,0 4-114 0,6 2-24 16,0 0-4-16,0 0 0 0,-3-6-5 0,3 6-1 16,0 0 0-16,0 0 0 0,0 0-26 0,0 0-4 15,-3-8-2-15,3 8 0 0,3-5 12 0,-3 5 2 16,0 0 1-16,0 0 0 0,6 0-10 0,3 0-3 15,0 0 0-15,6 0 0 0,-3 5-2 0,5 3-1 16,4-2 0-16,0 7 0 0,0 0 3 0,0 6 1 16,3-4 0-16,-1 9 0 0,4-3-8 0,0 3-1 15,-3 3-8-15,3-1 12 0,-4 1-12 0,1 2 0 16,3 0 8-16,-3 0-8 0,0 8 0 0,-1-5 0 16,-2 2 0-16,3 1-10 15,0 2-13-15,-3 2-2 0,-3-2-1 0,-4-2 0 0,1-1 26 0,0 3-8 0,-3-5 8 0,-3 0 0 16,0 2 10-16,0-2 7 0,-6 2 2 0,3 3 0 15,-6-2 17-15,3 2 4 0,-3 2 1 0,-3-7 0 16,-3 2 1-16,0 6 0 0,-3-8 0 0,0 2 0 16,-3 3-5-16,0-5-1 15,3 3 0-15,-3 2 0 0,0-3-16 0,1 6-3 0,-1-9-1 0,3 1 0 16,-3 3-16-16,3-4 0 0,-3-2 0 0,3 0 0 16,-3-7 0-16,3 1 0 0,-3-1-8 0,3-6 8 15,-3-1-14-15,4-1 3 0,-1-9 1 0,0 5 0 16,0 1 10-16,0-8 0 0,3-1-9 0,-3 1 9 15,0-3 0-15,0 0 0 0,0-3-9 0,0 1 9 16,-3-1 0-16,3-2 0 0,-3-1 8 0,1 4-8 16,-1-6 8-16,0 3-8 0,-3-6 0 0,3 3 0 15,3 0 0-15,-3 3 8 0,-3-8-8 0,6 5 0 16,3-3 0-16,-3 3 0 0,1-5 0 0,-4 0-10 0,3-1-2 0,3 1 0 16,0-3 0-16,-3 1 0 0,3 1 12 0,0-4 0 15,3 5 0-15,0-9-8 0,0 4 8 0,0 5 0 16,6-1 0-16,-3 1 0 0,0 0-15 0,3 0-4 15,0 2-1-15,0 3 0 0,3 0 31 0,-3 3 5 16,3-3 2-16,0 3 0 0,-3-1-30 0,3 4-5 16,0-1-2-16,0 0 0 0,-3-2 10 0,-3 5 9 15,0 0-13-15,9-2 5 0,-1-1 8 0,1 0-8 16,0 3 8-16,0 0-8 0,0-5 8 0,0 5 0 0,0 0 0 16,-3 0 0-16,-6 0 12 0,9 0-1 15,-3 0-1-15,-6 0 0 0,0 0 8 0,9 0 2 0,-9 0 0 16,0 0 0-16,6 5-4 0,-6-5 0 0,0 0 0 15,3 6 0-15,0 1-3 0,-3 1-1 0,-3 0 0 16,3 3 0-16,-3-6-12 0,0 3 8 16,-3-3-8-16,0 3 0 0,3-2 16 0,0-4-2 0,-3 4-1 0,0-1 0 15,0-2 11-15,0 2 1 0,6-5 1 0,-6 0 0 16,6 0-26-16,0 0 0 0,-6 0 0 0,0 5-669 16,0-5-139-16</inkml:trace>
  <inkml:trace contextRef="#ctx0" brushRef="#br0" timeOffset="147217.3297">20796 3418 864 0,'15'-8'38'0,"-15"8"8"0,0 0-37 0,0 0-9 0,0 0 0 0,0 0 0 0,0 0 209 0,0 0 40 16,0 0 8-16,0 0 2 0,3 0-190 0,-3-5-37 16,0 5-8-16,0 0-2 0,6-5 58 0,-6 5 11 15,0-5 2-15,0 5 1 16,6-3-103-16,-3-5-21 0,0 3-4 0,-3 5-1 0,0 0 35 0,6-8 20 16,0 3-2-16,0 5-1 0,-6 0-5 0,0 0-2 15,6-8 0-15,3 5 0 0,-3 0 6 0,-1-2 2 16,7 5 0-16,-3 0 0 0,0 0 3 0,3 5 1 15,0-2 0-15,0 2 0 0,3 1-6 0,0 1-2 16,3 4 0-16,2 2 0 0,4 0-6 0,0 6-8 16,6 2 11-16,3 6-11 0,11 4 17 0,1 1-3 15,5 8-1-15,4 5 0 0,3 2 13 0,2 4 2 16,1 2 1-16,-1-6 0 0,4 1-9 0,-4-1-1 0,1 1-1 16,-4-11 0-16,-5 3-18 0,-6-6 0 0,-4-7 0 15,-5-1 0-15,-6-5 0 0,-3-5 0 16,-7-5 0-16,1-1-9 15,-9-7-92-15,0 2-19 0,-3-7-3 0</inkml:trace>
  <inkml:trace contextRef="#ctx0" brushRef="#br0" timeOffset="148214.2577">22320 4651 1915 0,'0'0'84'0,"0"0"19"0,0 0-83 0,0 6-20 0,0 2 0 0,0 0 0 15,0-8 68-15,0 0 10 0,0 0 2 0,6 5 0 16,0 0-3-16,0 0 0 0,0-5 0 0,3 0 0 16,3 0-44-16,0-5-9 0,0-3-1 0,5-2-1 15,1-4-10-15,3-7-3 0,-3-3 0 0,6 1 0 16,0-4-9-16,2-2 12 0,1-3-12 0,0 6 12 16,3-9-12-16,-3 4 0 0,-1-1-10 0,1-2 10 15,0 2-13-15,-6 0 3 0,0-2 1 0,-1 5 0 16,-2-1 9-16,-3 4 0 0,0 7 0 0,0-4 0 15,-6 7 0-15,3 3 9 0,-6 7-9 0,0-4 0 0,0 7 8 16,-6 3-8-16,0 0 0 0,0 0 0 16,3 13 8-16,0 3-8 0,-3 13 0 0,0 0 0 15,0 8 0-15,-3 3 0 0,0 5 0 0,0 0 0 16,0 0 0-16,-3 8 0 0,3-8 0 0,-3 8 0 16,3-6-17-16,-3 4 2 0,3-12 1 0,-3 1 0 15,3-6-33-15,-3-2-6 0,3-5-2 16,0-4 0-16,0-7-168 0,0 0-33 0,0 5-8 0,3-21 0 0</inkml:trace>
  <inkml:trace contextRef="#ctx0" brushRef="#br0" timeOffset="149458.1512">23368 4011 1785 0,'0'0'159'0,"0"0"-127"0,0 0-32 0,0 0 0 16,0 0 65-16,6 5 7 0,-3 3 2 0,0 0 0 15,0 3-54-15,0 2-12 0,0 0-8 0,-3 3 12 16,0 8 4-16,3-3 0 0,-3 6 1 0,3 4 0 16,-3 6-17-16,3 0 8 0,-3 6-8 0,3-1 0 0,-3 6 0 15,0 2 0-15,3 6 0 0,0-1-9 16,-3-5-6-16,3 1-1 0,-3-9 0 0,3 0 0 16,-1-5 3-16,1-2 0 0,3-6 0 0,-3 0 0 0,3-5-6 0,0 0-1 15,-3-11 0-15,3 3 0 0,0-6 10 16,0 1 2-16,0-3 0 0,-3-3 0 0,-3-5 29 0,6 0 7 15,-6 0 0-15,6-3 1 0,0-4-15 0,0-1-3 16,-3 0-1-16,-3-3 0 0,0-2 9 0,-3 0 1 16,0-1 1-16,-3-4 0 0,0 2 0 0,-3 0 0 15,0 0 0-15,-3-2 0 0,0 4-8 16,0-7-1-16,-5 8-1 0,2 3 0 0,0-4-11 0,0 6 0 16,-3-2 0-16,-3 4 0 0,6 4-9 0,-5 2-4 15,-1 0-1-15,3 5 0 0,3 3 23 0,0-5 5 16,0 2 1-16,3 0 0 0,-3 3-31 0,9 0-7 15,-3 3-1-15,4-1 0 0,-1 1 13 0,6-1 3 0,3 4 0 16,0-1 0-16,0 0 8 0,2-2-8 0,7-1 8 0,3-2-8 16,0 3 8-16,6-1 0 0,0-2 0 0,0-2 0 15,2-4 0-15,1 4 0 0,0-6 0 0,0-6 8 16,3 1-8-16,-1-3 0 0,1 0 0 0,-3 0-8 16,6-2 8-16,-3-4 0 0,-1 4-9 15,4-1 9-15,-6 1 0 0,0 2 0 0,-3-6 0 0,-6 4 0 16,-1-1 0-16,-2 3 0 0,0-2 0 0,0 5 12 15,-6-3 7-15,3 2 1 0,-6-2 1 0,3 3 0 16,-3-3-8-16,-3 8-1 0,0 0-1 0,0 0 0 16,0 0-11-16,0 0 0 0,0 0 0 0,0 0 0 15,0 0-10-15,0 0-7 0,0 8-2 0,-3 0 0 16,3 5 8-16,0 3 2 0,3 0 0 0,0 2 0 16,0-4-3-16,3 2 0 0,0-1 0 0,-3-1 0 15,6-1 12-15,-3 0-10 0,3-5 10 0,-1 0-10 16,-2 3 10-16,3-9 0 0,-3 1 0 0,0 0 0 0,3 2 14 0,-9-5-2 15,6 0 0-15,0-5 0 0,3 2 12 0,-6-2 3 16,3-3 0-16,-3 2 0 0,0-4-8 0,0-1-2 16,-3 1 0-16,-3-1 0 0,3 0 3 0,-3-4 0 15,0-1 0-15,-3 2 0 0,0-7-9 0,0 3-2 16,0 2 0-16,0 0 0 0,0-5-9 0,3 5 0 16,-6 0 0-16,6 3 0 0,-6 2-10 0,6 3-1 0,0-2 0 15,1 2 0-15,-1 3-5 0,0 2 0 16,3 3-1-16,0 0 0 0,0 0 0 0,0 0 0 0,0 0 0 0,3 8 0 15,5 0 1-15,-2-3 0 16,3 0 0-16,0 1 0 0,3-4 3 0,3 4 1 0,-3-6 0 16,3 0 0-16,3-8 12 0,0 2 0 0,2-2 0 15,1-2 10-15,-3-3 6 0,3-1 0 0,3 1 1 16,-6-3 0-16,2-2 15 0,1-1 2 0,0-2 1 16,0-3 0-16,-6 0 5 0,0 1 0 0,0-4 1 0,-1 1 0 15,-5-3-23-15,0-3-5 0,0-3-1 0,-3-2 0 16,0-5-12-16,-6 0 0 0,0 2 0 0,-3 0 0 15,0 6-10-15,-6 0-5 0,3 2-1 0,-3 5 0 16,3 9-9 0,-5-3-3-16,2 7 0 0,-3 9 0 0,3-3-2 0,-3 16-1 15,0-3 0-15,0 17 0 0,0 4 8 0,3 9 2 0,3 15 0 0,3 8 0 16,3 11-29-16,0 5-6 0,0 5 0 16,0-2-1-16,3 8-23 0,0-1-4 0,-3-4 0 0,3-1-1 15,0-8-7-15,3-7-2 0,-3 2 0 16,0-10 0-16,6-6 82 0,-6-5 12 0,-6 0 10 0,3-5-2 0,3-1 100 15,-3-12 19-15,-3-1 4 0,0-2 1 0,-6-8 44 0,0 2 10 16,0-10 2-16,-3 0 0 0,0 0-87 16,-2-8-17-16,-1 0-3 0,0-2-1 0,0-4-32 15,0-4-8-15,3-4 0 0,0-4-1 0,3-3-31 16,6-6-8-16,6-2 0 0,3-5 0 16,6-1-21-16,9-2-9 0,6 0-2 0,6 3 0 15,2 2-12-15,1 0-4 0,0 3 0 0,2 6 0 16,-2 1-96-16,-3-1-19 0,-3 1-4 0</inkml:trace>
  <inkml:trace contextRef="#ctx0" brushRef="#br0" timeOffset="151618.0387">22064 11374 1566 0,'0'0'34'0,"0"0"7"0,-3-5 2 0,-3 0 1 0,3 0-35 0,-3-1-9 0,3-2 0 0,-3 3 0 15,0-3 0-15,-3 3 0 0,4-3 0 0,-4 0 0 32,0 0-33-32,0 3-9 0,3-3-2 0,-3 2 0 15,0-4-6-15,-3 2-2 0,3 3 0 0,0-3 0 16,-3 2-9-16,0 4-3 0,0-3 0 0,3 2 0 0,1-2 52 0,-4-1 12 0,3 1 0 0,-3 0 0 15,0 2 74-15,0-5 18 0,0 3 3 0,-3-6 1 16,3 3 7-16,-3 0 1 0,-2-2 1 0,-1-1 0 16,3 1-18-16,-3 2-4 0,-3-3-1 0,3 1 0 15,-3-1-33-15,1 0-6 0,-4-2-2 0,0 0 0 16,0-3-17-16,-3 3-3 0,1-6-1 0,-4 3 0 16,0-2-4-16,-3 2-2 0,1 0 0 0,-4 3 0 15,0 0-14-15,0 2 0 0,1 3-9 0,-1 0 9 16,-3 3-10-16,1 2 10 0,-1 1-10 0,0 4 10 15,3 4-21-15,-2-1 1 0,-10 5 1 0,4 4 0 0,2 2 7 0,0-1 2 16,0 7 0-16,4-1 0 0,2 0 10 16,0 3-8-16,-2 0 8 0,5 2-8 0,3 3 8 0,0 3 0 15,4 2 0-15,-1 3 0 0,0 0 0 0,6 3 0 16,0 2 0-16,1 3 0 0,2 3 0 0,0 0-10 16,3 7 10-16,3 3-10 0,0 6-11 0,3-1-3 15,0 3 0-15,3 3 0 0,3 0 0 0,3 5 0 16,-3 0 0-16,3 0 0 0,6-5 7 0,3-5 1 15,0-6 0-15,6-3 0 0,6-4 16 0,6-6 0 16,2-6 0-16,4-2 0 0,6-8 21 0,3-2 11 16,5-6 3-16,7-2 0 0,2-4-10 0,7 1-1 15,8-5-1-15,-2 0 0 0,2-6-23 0,4-3 0 16,-1-4-12-16,6-3 4 16,4 2-16-16,-1-8-4 0,-3-2 0 0,1-3 0 15,2-5-4-15,-3-3-2 0,-2-2 0 0,-4-1 0 0,-2-2 23 0,-4 0 11 0,-2 3-10 0,-4-3 10 16,4-1 44-16,-7 1 14 0,-2-2 3 0,-7-4 1 15,-2 3 18-15,-3-2 4 0,-4-3 1 0,-2 0 0 16,-3 0-7-16,-4 0-2 0,1 2 0 0,-3-2 0 16,-6 0-28-16,0 0-5 0,-7 0-2 0,-2-2 0 15,-6-1-16-15,-3 0-3 0,-3-5-1 0,-3 3 0 16,-6-3-3-16,-3 3-1 0,-9-1 0 0,1 1 0 16,-7-3 7-16,-6 3 0 0,-3-3 1 0,-8 0 0 15,-4-3-11-15,-9 3-2 0,-8 0-1 0,-4 3 0 0,-11-1-11 16,-3 6 0-16,-10 0 0 0,-8 3 8 0,-9 5-17 15,-9 5-4-15,-9 8-1 0,-3 6 0 16,-9 10-128 0,-6 8-26-16,-9 7-4 0</inkml:trace>
  <inkml:trace contextRef="#ctx0" brushRef="#br0" timeOffset="152370.2991">18757 11843 1267 0,'-9'-16'112'0,"0"11"-89"0,3-3-23 0,-9 0 0 0,-2 0 234 0,-1-3 42 16,-3 1 9-16,-3 2 2 0,-3 0-235 0,-5 2-52 15,-1-1 0-15,0 4 0 0,-3 3-10 0,-2 3 2 16,-4-1 0-16,-6 3 0 15,-2 6-31-15,-1 5-5 0,-5 2-2 0,2 6 0 16,-5 5-6-16,8 3-2 0,0 0 0 0,-2 8 0 16,-1 5 20-16,7 2 4 0,8 6 1 0,6 5 0 0,-3 3 17 0,7 5 12 15,8 0-13-15,6 6 5 0,6 7 8 0,6 1 0 16,3-1 0-16,12 3 0 0,12-3-9 0,2 3 0 16,4-5 0-16,3-3 0 0,9-8-11 0,-1-10-1 0,4-8-1 0,3-11 0 15,5-8 35-15,4-8 7 0,-1-8 2 0,1-8 0 16,-1-5 38-16,4-8 7 0,2-5 1 0,1-8 1 15,-1-8-15-15,7-8-3 0,-4-5-1 0,1-6 0 16,-4-5-14-16,1-3-4 0,2 1 0 0,-2-6 0 16,-4 0-7-16,1-2-1 0,-6-3-1 0,-7 2 0 15,-2 1-3-15,-6 2 0 0,-4 2 0 0,-2-1 0 16,-6 1 12-16,-6 1 3 0,-4 0 0 0,-2 2 0 16,-9 4 1-16,0 1 1 0,-6 1 0 0,-9 2 0 15,-3 1 3-15,-8 2 1 0,-1-3 0 0,-6 6 0 16,-6-1-20-16,-11 4-4 0,-7 2-1 0,-6 5 0 15,-8 3-16-15,-7 5-14 0,-2 6 2 0,-15 4 1 16,-12 4-106 0,-10 12-22-16,-5 12-4 0,-12 7-980 0</inkml:trace>
  <inkml:trace contextRef="#ctx0" brushRef="#br0" timeOffset="153050.0186">15516 11007 115 0,'-24'-3'10'0,"12"6"-10"0,-6-1 0 0,-3 1 0 0,0 2 331 0,-5 3 64 15,-4 0 13-15,3 5 2 0,-3-2-325 0,1 7-65 16,-1 1-12-16,0 2-8 0,3 3 0 0,-3 2-12 16,-2 9 2-16,5-1 0 0,3 3 10 0,0 6 0 15,3 2 8-15,1 2-8 0,5 1 0 0,3 5-12 16,3 5 2-16,6 8 0 0,3 0 10 0,6 6 0 15,6 2 8-15,3 5-8 0,6 3 0 16,2 3 0-16,7-6 0 0,3-7 0 0,3-6 13 0,2-13 5 16,4-11 1-16,3-10 0 0,2-6 80 0,1-7 16 15,2-9 3-15,4-4 1 0,-3-6-51 0,2-8-9 16,1-3-3-16,-1-7 0 0,4-6-30 0,-1-5-6 16,-2-8-2-16,-3-8 0 0,-4-11 22 0,1-5 5 0,-3-2 1 15,-4-3 0-15,-2-3-15 0,-6-5-3 0,2-6-1 0,-5 6 0 16,-6 0 8-16,-6 3 1 0,-9-1 1 0,-6 4 0 15,-6 1-5-15,-6 1-2 0,-6 3 0 0,-3-1 0 16,-6 3 6-16,-3 3 2 0,-5 3 0 0,-4-1 0 16,-6 0-29-16,-5 9-9 0,-7 5 0 0,-5 4 0 15,-1 4 0-15,-5 13 0 0,-4 2-10 0,-5 14 10 16,-4 10-100 0,-5 17-12-16,-6 20-2 0,-7 19-1080 0</inkml:trace>
  <inkml:trace contextRef="#ctx0" brushRef="#br0" timeOffset="154984.8732">15650 13277 921 0,'0'0'82'0,"0"0"-66"15,0 0-16-15,0 0 0 0,0 0 146 0,0 0 26 16,6-3 4-16,3 1 2 0,-1-6-130 0,4 0-27 16,-3-3-5-16,3-2 0 0,3 0 8 0,-3-3 1 15,3-5 1-15,0 2 0 0,3-2-2 0,-4 0 0 16,-2-3 0-16,0-3 0 0,0 4 0 0,0 1 0 15,3-1 0-15,-3 1 0 0,-3 1 12 0,0 3 3 0,3-1 0 16,-3 3 0-16,0 3-25 0,-1 0-5 16,-2 0-1-16,0 2 0 0,0 3-8 0,-3 3 0 15,0 0 0-15,-3 5 0 0,0 0 0 0,0 0 0 0,0 0 0 0,0 0 0 16,6 5-14-16,-3 3 5 0,0 2 1 0,0 6 0 16,3 3 8-16,-3 2 0 0,0 3 0 0,3 8 0 15,-3-1 0-15,3 4 0 0,3-4 0 0,-3 4 0 16,-3 2-16-16,3-5 1 0,0-1 1 0,0-2 0 15,0-2-121 1,3-3-24-16</inkml:trace>
  <inkml:trace contextRef="#ctx0" brushRef="#br0" timeOffset="155473.5295">16468 12557 1616 0,'0'0'72'0,"0"0"14"0,0 0-69 0,0 0-17 16,0 0 0-16,0 0 0 0,-3 5 27 0,-3 6 1 15,3 0 1-15,3 4 0 0,-3 1-29 0,6 3 0 0,0 5-11 0,-3 2 11 31,0 3-30-31,3 0 2 0,0 3 0 0,0 0 0 16,0 5-3-16,0 3 0 0,3-3 0 0,0 5 0 0,-3 3 7 0,3-3 0 0,-3-5 1 0,3 0 0 31,-3-5-5-31,0-5-2 0,-3-6 0 0,0-3 0 0,0-5 62 0,0 1 13 16,0-6 3-16,0-3 0 0,0-5 5 0,0 0 2 0,0 0 0 0,0 0 0 16,-6-3-24-16,0-2-5 0,3-6-1 15,-3-2 0-15,0 0-25 0,0 0 0 0,0-3 0 0,0-3 0 16,-3 3 0-16,3-2 0 0,0-1-9 0,-3 1 9 15,4-1 10-15,-4 6 6 0,0-3 0 0,0 3 1 16,-3 2 3-16,3 1 1 0,-3 2 0 0,3 0 0 16,0 5 2-16,0 1 0 0,-3 2 0 0,3 2 0 15,-3 6-3-15,4 0-1 0,-1 5 0 0,0 3 0 16,0 3-19-16,6 2 0 0,-3 3 0 0,6 0 0 16,-3-1-9-16,3 1-6 0,3 0-1 0,0-3 0 0,3-2 16 0,3-1 10 15,3-4-2-15,2-1 0 0,1-3-18 16,3 1-4-16,3-3-1 0,0-6 0 15,0 1-151-15,3-3-30 0</inkml:trace>
  <inkml:trace contextRef="#ctx0" brushRef="#br0" timeOffset="156303.8011">16727 12965 230 0,'-9'0'20'0,"0"0"-20"0,9 0 0 0,0 0 0 15,-9 0 256-15,3 0 48 0,0 0 8 0,1 2 3 16,2 1-218-16,-3 5-43 0,-3 0-9 0,3 5-1 15,3 0-34-15,-3 6-10 0,0 2 0 0,0 3 0 16,6 0 0-16,-3 2 0 0,0 0-12 0,3 1 3 16,0-3 9-16,3 0 0 0,3-3 0 0,0-3 0 15,-6-2 0-15,9-3 0 0,0-2 0 0,-3-3 0 16,0-3 21-16,0 0 7 0,8-5 0 0,-2-2 1 16,0-4 7-16,-3-1 0 0,6-1 1 0,0-6 0 15,0 1-1-15,-6 0 0 0,0-3 0 0,3-2 0 16,2-1-23-16,-5 0-5 0,-6 4 0 0,0-4-8 0,3 3 11 15,-3 0-11-15,-9 3 10 0,0-3-10 0,3 0 8 16,-3 3-8-16,0 3 0 0,-5-1 0 16,-1 0 0-16,-3 3 0 0,3 3 0 0,-3 0 0 0,-6 0 0 0,6 2 0 15,6 0 0-15,0 3 0 0,-5 3 0 0,2 0 8 16,9-1-8-16,-3 1 9 0,0 2-9 0,3 3 0 16,0 3 0-16,3-3 0 0,6 2 0 0,-3-2-9 15,0 0 9-15,3-3-13 0,6-2 5 0,-1 0 8 16,-2-3-13-16,6 0 5 0,3-3 8 0,3 0 0 0,-6-7 0 15,3-1 0-15,0 1 0 0,2-4 0 0,4-4 0 16,-6-3 0-16,-3 0 17 0,3-3-1 0,3 3 0 16,-4-6 0-16,-5 1 20 0,3-1 4 0,0-2 1 15,-6 5 0-15,0-2-9 0,-3 2-3 0,0 3 0 0,0-3 0 16,0 3-17-16,-6 2-3 0,-6 1-1 16,3 2 0-16,3-3 8 0,-6 6 0 0,-3 0 1 15,3 2 0-15,0 1-9 0,-3 2-8 0,-3 3 9 0,0 2-9 16,0 3 0-16,4 0 0 0,2 5 0 15,-6 3 0-15,3 5 0 0,3 3 0 0,3 5 0 0,0 6 0 16,0 5-13-16,6 2 4 0,6 6 1 0,0 2 0 16,0 3-10-16,3 8-2 0,2 8 0 0,4 5 0 31,3 0-96-31,0 0-19 0,3 3-4 0,-3-5-1 0,-1-4 73 0,-5-7 15 16,-6-5 2-16,3-6 1 0,-3-5 103 0,-3-2 21 0,-6-9 4 0,-3 1 1 0,0-6 42 15,-3-3 9-15,0 1 1 0,-6-6 1 0,0-2-53 16,-3-3-12-16,4-1-1 0,-7-4-1 0,0-3-32 0,0-3-6 15,3-2-2-15,0 0 0 0,-3-3-26 0,1-3 0 16,8-4 0-16,0-1 0 0,0-3 0 0,3-2 0 16,3-3 0-16,6 0 0 0,6-2 0 0,0 2 8 15,0-2-8-15,5 2 8 16,7-3-32-16,0 4-8 0,0-1 0 0,3 3-1 16,3 2-150-16,-1 0-29 0</inkml:trace>
  <inkml:trace contextRef="#ctx0" brushRef="#br0" timeOffset="161210.5762">19311 6977 2034 0,'0'0'90'0,"0"0"18"0,-6 3-86 0,0 2-22 0,-3-2 0 0,3 5 0 16,0 0 50-16,-3 5 6 0,0 0 0 0,-3 8 1 15,-3 3-29-15,-2 8-7 0,-4 2-1 0,0 6 0 16,-6 5 1-16,-3 2 0 0,1 4 0 0,-1 2 0 0,-6 0-21 0,0 5 0 16,4-3 0-16,-1 1 0 0,0 5-12 0,3-6-4 15,1-2-1-15,5-8 0 16,-3-3-155-16,6-10-30 15</inkml:trace>
  <inkml:trace contextRef="#ctx0" brushRef="#br0" timeOffset="161425.2597">19475 7017 2066 0,'0'0'92'0,"0"0"18"0,5 5-88 0,-2 3-22 15,-3 0 0-15,-3 3 0 0,1 7 52 0,-1 1 5 16,-3 4 2-16,-6 9 0 0,-3 0-23 0,-3 8-4 0,-3 5 0 0,-3 0-1 16,-3 5-15-16,1 3-4 0,-4 0 0 0,0 0 0 15,0 2-12-15,1-2-12 0,2-3 3 0,-3-5 0 32,3-5-127-32,3-8-26 0</inkml:trace>
  <inkml:trace contextRef="#ctx0" brushRef="#br0" timeOffset="161623.7292">19745 7117 1440 0,'0'0'128'16,"0"0"-103"-16,0 0-25 0,6 8 0 16,0 5 196-16,0 3 35 0,-6 3 6 0,0 5 2 15,-3 5-148-15,-3 5-30 0,-6 3-5 0,1 8-2 16,-7 0-22-16,-3 5-4 0,0 3 0 0,-6 3-1 15,0-1-18-15,-2 1-9 0,2 0 10 0,0-9-10 16,0-4-95-16,3-9-25 0,7-8-4 0,2-7-910 16</inkml:trace>
  <inkml:trace contextRef="#ctx0" brushRef="#br0" timeOffset="161776.3376">20091 7086 1958 0,'0'0'87'0,"-3"10"17"0,-3 3-83 0,-3 11-21 0,0 5 0 16,-6 11 0-16,-3 10 148 0,-6 8 24 16,-8 6 6-16,-4 10 1 0,-3 11-136 0,-11 13-27 15,-4 2-6-15,-14 14-1176 0</inkml:trace>
  <inkml:trace contextRef="#ctx0" brushRef="#br0" timeOffset="166797.2382">19052 14335 345 0,'-12'16'15'0,"3"-11"4"0,-6 3-19 0,-3 3 0 0,3-3 0 0,-2 5 0 16,2-2 428-16,0 2 83 0,0 0 16 16,3 0 3-16,-3 0-407 0,3 3-82 0,-3 0-16 0,3 0-3 15,-2 3-22-15,2-1 8 0,0 3-8 0,0 0 0 31,-3 3-20-31,3 3-9 0,0 5-2 0,3 2 0 16,0 3-20-16,0 8-4 0,6 3-1 0,6 4 0 0,3 1 26 0,6 3 5 0,6 0 1 0,6 4 0 16,3 1 32-16,8 0 8 0,7-3 0 0,3-7 1 15,8-1 31-15,1-8 7 0,2-2 1 0,1-6 0 16,2-5-24-16,4-7-5 0,2-4-1 0,4-5 0 16,2-2-16-16,1-6-10 0,-4-2 12 0,4-6-12 15,2-2 0-15,4-3 0 0,-4-5 0 0,-3-1 0 0,1-1 0 0,-4-7 0 16,1-1 0-16,-4-4-9 0,-2-2 9 0,-4-3 8 15,-2-5-8-15,-7 0 11 0,-2-2 14 0,-3 1 3 16,-4-1 1-16,-5 2 0 0,-3 0 15 0,-3 2 2 16,-1-2 1-16,-5 3 0 0,-3-1-3 0,-6 1-1 15,0 0 0-15,-6-1 0 0,-3 1-16 0,-6 2-3 16,-6-2-1-16,-3 2 0 0,0 3 3 0,-3 2 1 16,-3 1 0-16,-6 0 0 0,-3 2-27 0,1 0 0 15,-1-3 0-15,-3 4 0 0,-3-1 0 16,0 3 0-16,1-6 0 0,-1 9 0 0,0-4-12 0,0 4 12 15,4 5-10-15,-1 0 10 0,0 5-18 0,6-3 2 16,3 6 1-16,3-1 0 0,4 4-7 0,-4-1-2 16,6 3 0-16,0 0 0 15,3-3-14-15,-3 3-3 0,3 0-1 0,0 0 0 16,6 0-93-16,0 0-18 0,-6 0-4 0,6 0-1 16,0 0 42-16,3-7 8 0,0-1 1 0</inkml:trace>
  <inkml:trace contextRef="#ctx0" brushRef="#br0" timeOffset="167354.036">20421 14187 2134 0,'0'0'47'0,"-6"5"9"0,-3 1 3 16,3-1 1-16,0 0-48 0,0 0-12 0,-6 1 0 0,3-4 0 16,1 4 0-16,-1-6 0 0,0 2 8 0,0 1-8 0,0-3 0 0,3 0 0 15,-3 0 0-15,0 0-10 0,3 0 10 0,-3 0 0 16,3 0 0-16,-3 3 0 0,3-1-12 0,-3 1 2 16,3-3 1-16,0 3 0 0,-2-1 9 0,2 3 0 15,0-2-9-15,0 0 9 0,0-1 0 0,0 1 10 16,0 2-1-16,6-5 0 0,0 0 3 0,-3 6 0 15,3-6 0-15,0 0 0 0,0 0 18 0,0 0 4 0,0 0 1 0,0 0 0 16,0 0 1-16,-3 0 0 0,-3 0 0 0,3-3 0 16,-3 3-3-16,6 0 0 0,0 0 0 0,0 0 0 15,-3-3-11-15,3 3-2 0,-6-2-1 0,6 2 0 16,0 0 11-16,0 0 2 0,0 0 1 0,0 0 0 31,0 0-52-31,0 0-10 0,12 2-3 0,0 4 0 0,3 2 32 0,3 0 13 0,5-1-1 0,1 1 0 16,6 3-12-16,0-3 8 15,0-3-8-15,-1 0 0 0,7-2 0 0,-6 0-18 0,0-3 2 0,-1 0 1 16,-2 0 38-16,0 0 7 0,-6-3 2 0,0 0 0 16,-1 1-20-16,-5-1-3 0,0 1-1 0,-3 2 0 15,-3 2 13-15,0-2 3 0,-3 0 0 0,-6 0 0 16,0 0 6-16,0 0 2 0,-3 5 0 0,0 1 0 16,-6-1-15-16,3 3-2 0,-3 3-1 0,-6-1 0 15,3 1-14-15,-6 2 11 0,4 0-11 0,-4 3 10 0,0-5-22 0,3 2-4 16,-3 0 0-16,3-2-1 15,0-3-86-15,3-3-17 0,4 3-3 16,-1-5-1066-16</inkml:trace>
  <inkml:trace contextRef="#ctx0" brushRef="#br0" timeOffset="168298.9201">21513 13338 1638 0,'0'0'36'0,"-5"2"7"0,-1-2 1 0,-3 3 3 0,0-3-38 0,0 3-9 16,-3-3 0-16,3 2 0 0,-3 1 36 0,0-3 6 0,-6 5 1 0,0-2 0 16,4-1-29-16,-4 1-6 0,-3 5 0 0,0-3-8 15,0 3 20-15,3 3-4 0,3-1 0 0,1 1 0 16,2 5 6-16,0 0 1 0,6-3 0 0,0 8 0 16,0-2-13-16,9 5-2 0,3-3-8 0,0 2 12 15,3 4 5-15,3-3 1 0,2 0 0 16,7 2 0-16,6 0 15 0,0 1 3 0,3-3 1 15,2 0 0-15,7-1 3 0,0 1 1 0,2-5 0 16,4-1 0-16,3 1-24 0,2-3-5 0,4-3 0 0,-1-5-1 16,1-3-11-16,3-2 0 0,-10-3 9 0,7 0-9 15,-4-3 0-15,4-2 0 0,3-3 0 0,-1-3 8 16,-5-2 16-16,-1 0 4 0,-2-3 1 0,-3-3 0 16,-1 1-18-16,-2-6-11 0,0 0 12 0,-4-2-12 15,-2-3 31-15,0-3-1 0,-7-2 0 0,4-1 0 0,-6 1-2 16,-3-1-1-16,-3 1 0 0,-3 0 0 0,-1-1-15 15,-5 1-2-15,-3 2-1 0,0 0 0 0,-6 3 3 0,0-3 0 16,-3 1 0-16,-3-4 0 0,0 1-4 0,-3 2 0 16,0 0 0-16,-3 1 0 0,-3 4-8 15,-2 3 0-15,-1-2 0 0,0 5-11 0,-3 2 11 16,-6 6 0-16,0 0 0 0,-3 0 0 0,-5 2 0 16,-1 3 0-16,-3 3 0 0,-2 2 0 0,-1 3 0 15,-3 3-8-15,1 2 8 0,2 0-8 0,3 3 0 16,3 0 0-16,4 3 0 0,2-1 0 0,6-2 8 15,3 3 0-15,3-1 8 0,6-2-8 0,0-2 0 0,3-1 0 16,6-5-10-16,0 0 10 16,0 0-28-16,6 8 0 0,3-5 1 0,3-1 0 15,0-2-9-15,0-5-3 0,3 0 0 0,0-3 0 16,3 0-17-16,0-5-3 0,-1-3-1 0,1 0 0 16,3-3-150-16,-3 1-30 0,12-19-7 0,-6 5-1 0</inkml:trace>
  <inkml:trace contextRef="#ctx0" brushRef="#br0" timeOffset="168760.2976">22508 12801 576 0,'0'0'51'0,"0"0"-41"0,-3 2-10 0,-3 1 0 16,0 2 120-16,-3-2 21 0,0-1 5 0,0-2 1 15,3 3-89-15,-3-3-18 0,-3 3-3 0,0-3-1 16,0 0 10-16,0 0 2 0,-2 0 0 0,-1 0 0 15,0 0-32-15,0 0-7 0,0 2-1 0,0-2 0 16,3 6-8-16,0-4 0 0,0 1 0 0,1 0 0 16,2 2 33-16,0-2 2 0,0 2 0 0,0 3 0 15,3-3 4-15,0 0 1 0,0 1 0 0,0-1 0 0,0 3 26 0,3-3 6 16,3 0 0-16,0-5 1 0,0 0-12 0,0 0-2 16,0 0-1-16,3 6 0 0,3-1-24 0,3 0-5 15,0-5-1-15,3 0 0 0,-3 0-4 0,3 0-2 16,2-2 0-16,4-1 0 0,-6 0-22 0,3 1 8 15,0-1-8-15,0 0 0 0,3 1 31 0,0 2 1 16,-3 0 1-16,2 0 0 0,-2 0-33 0,0 5 0 16,-3 0 0-16,3 1 0 0,-3-1-10 0,0 3-9 0,0 0-1 15,-3 0-1-15,-3 0 8 0,-1 0 1 0,1-3 1 16,-6 0 0-16,3 3 11 0,-3 0 11 16,0-8-3-16,0 0 0 0,0 0 24 0,-6 5 5 0,1 1 1 15,-4-4 0-15,-3-2 16 0,0-2 3 16,-3 2 1-16,3-8 0 0,-6 2-34 0,-3-4-6 15,3-3-2-15,1-1 0 0,-7 1-16 0,3 0 0 0,0-3 0 16,3 0 0-16,3 0-11 0,-6 3-5 0,-2-3-2 0,-1 0-802 16,0 3-161-16</inkml:trace>
  <inkml:trace contextRef="#ctx0" brushRef="#br0" timeOffset="170094.7027">14581 13769 1648 0,'0'0'36'0,"-6"8"8"0,0-3 2 0,0 0 0 0,0 1-37 0,0-1-9 0,3 3 0 0,0 0 0 16,-3 2 0-16,3 1 0 16,-3 2 0-16,1 3 8 0,-1-3-8 0,-3 3-12 0,0 3 2 0,3 2 1 15,0 0-8-15,3 3-2 0,0 0 0 0,3 2 0 31,3 1-8-31,0-1-1 0,3 1-1 0,0 4 0 0,6-2 29 0,0 6 0 16,2 2 0-16,4 3 0 0,3-1 0 0,0 4-9 0,6-1 9 0,-1 0 0 16,7 1 21-16,3-4 10 0,9-2 1 0,2-5 1 15,7 0 34-15,2-6 6 0,4-5 2 0,2-2 0 16,1-1-20-16,-1-4-4 0,7-6-1 0,-1-3 0 16,4-2-34-16,-4-6-8 0,-2-2 0 0,-1-3-8 15,4-6 8-15,-4 1-8 0,1-3 0 0,-7-2 0 0,1-3 12 16,-7-3-4-16,-5 0 0 0,-6-2-8 15,-4-1 43-15,1-2 1 0,-3 0 1 0,-4 5 0 0,-8-2 21 16,0 5 4-16,-3-3 1 0,-3 3 0 0,-6-1-24 16,-3 4-5-16,-6-3-1 0,-3 2 0 0,0 1 7 15,-6-1 0-15,-3 1 1 0,-6-1 0 16,-3 1-19-16,-3-4-4 0,-3 4-1 0,0-3 0 0,-2 2-13 0,-1 3-4 16,-3 0 0-16,0 1 0 0,4 1 4 0,-4 4 1 15,0-1 0-15,6 3 0 0,-3 3-13 16,7 0 0-16,-1 2 0 0,0 0 0 15,6 3-12-15,0 0-6 0,3 3-1 0,0 0 0 0,3 2-3 0,6-2-1 16,3-3 0-16,0 0 0 16,3 8-2-16,0-1-1 0,3 1 0 0,3-2 0 0,0 2 8 0,3-3 2 15,-6 0 0-15,6-2 0 0,3 2 16 0,0-2 12 16,0 2-1-16,0-5-1 0,-1 0-10 0,1 0 0 0,-3 0 0 0,0 0 0 31,0 0-16-31,-3 0-8 0,-3 0-1 0,3-3-1 0,-9 3 15 0,3-2 11 0,3-4-13 16,-6 6 5-16,0 0 8 0,0-7 0 0,-6-1 0 0,3 2 0 15,-6-2 0-15,0 0 0 0,-3-2 0 0,0 2 8 16,-6 0 1-16,0 0 1 0,1 0 0 0,-1 0 0 16,0-2 4-16,0 2 1 0,-3-3 0 0,3 3 0 15,0 0-15-15,4 0 11 0,-4 0-11 0,3 0 10 16,3 6-10-16,-3-4 0 0,3 4 0 16,3 2 0-16,0 0-16 0,0 2 5 0,3 6 1 15,0 3 0-15,0 2-14 16,3 3-4-16,1 0 0 0,2 5 0 0,2-2 12 0,1 2 3 0,3 0 0 0,0-3 0 15,0-2 13-15,0-2 0 0,0-1 0 0,3-5 0 16,-3-3 12-16,3 3 6 0,-3-5 1 0,0-1 0 16,3-4 6-16,-3-1 2 0,-3-2 0 0,0-3 0 15,-3 0 4-15,3-3 1 0,-6-2 0 0,0 0 0 0,0 0-14 16,-3-1-2-16,-3-2-1 0,-3 1 0 0,0-1-15 0,0 2 0 16,-6 1 0-16,3 3 0 0,1-1-10 0,-4 3-2 15,3 5 0-15,0 3 0 16,3 0-13-16,0 8-3 0,0 3-1 0,6 10-786 15,3 6-157-15</inkml:trace>
  <inkml:trace contextRef="#ctx0" brushRef="#br0" timeOffset="173002.0528">9348 14192 518 0,'-9'0'46'0,"-3"0"-37"0,-2 0-9 0,-4 0 0 16,-3 3 52-16</inkml:trace>
  <inkml:trace contextRef="#ctx0" brushRef="#br0" timeOffset="177189.0847">18335 6720 288 0,'0'0'12'0,"0"0"4"16,2-2-16-16,1-4 0 0,-3 4 0 0,3-3 0 15,0-1 242-15,3 1 46 0,-3 0 8 0,0-1 3 0,0 1-178 0,-3 2-35 16,3-2-7-16,-3 3-2 0,0 2-10 0,3-8-3 15,-3 8 0-15,0 0 0 0,0 0-24 0,0 0-4 16,0 0-2-16,0 0 0 0,0 0-22 0,0 0-4 16,0 0 0-16,0 0-8 0,0 0 0 0,3 10 0 15,-3 3 0-15,0 9 0 0,3 1 0 0,-3 6 0 16,3 3 0-16,0 3-9 0,-3 2 9 0,0 5 9 16,0 0-1-16,0 1-8 0,0 2 16 0,0 5-3 15,0 0-1-15,0 3 0 0,0 0-4 0,0-5-8 0,0-1 11 16,0-4-11-16,0-6 0 0,0-3 0 15,3-8 0-15,-3 1 0 0,0-9 10 0,6 1 5 0,-6-3 1 16,0-3 0-16,3-2-3 0,-3-1 0 16,-3-4 0-16,3 1 0 0,0 1-13 0,0-2 0 15,0-6 8-15,-6 2-8 0,6-2-12 0,-3 6-4 16,3-6-2-16,0 0 0 16,-6 0-10-16,6 0-3 0,-6-3 0 0,3-2 0 15,-3-1-51-15,0-4-10 0,0-6-3 0</inkml:trace>
  <inkml:trace contextRef="#ctx0" brushRef="#br0" timeOffset="177610.2321">18329 6535 1335 0,'0'0'59'0,"0"0"13"16,0 0-58-16,0 0-14 0,0 0 0 0,0 0 0 15,0 0 59-15,0 0 9 0,0 0 1 0,6 6 1 16,-1-1-12-16,-2 0-2 0,0 3-1 0,0 3 0 0,0-1-18 0,-3 3-3 15,0 3-1-15,0 3 0 0,-3-1-2 0,0 4-1 16,0-4 0-16,0 6 0 16,0-3-1-16,1 0 0 0,-1-5 0 0,0-3 0 15,-3 1-2-15,6-4-1 0,-3-2 0 0,3 0 0 0,-3-3-10 0,3-5-3 16,0 0 0-16,0 0 0 0,0 0-4 0,3-10-1 16,-3-4 0-16,3 1 0 0,3 0-8 0,0-6-14 15,-1-2 3-15,-2 3 1 0,6-1 2 0,-3 1 0 16,0-1 0-16,3 3 0 0,-3 0 17 0,0 3 4 0,0 3 1 15,0 2 0-15,0 2 13 0,0 1 2 0,0 2 1 0,-6 3 0 16,0 0-10-16,9 6-3 0,3 2 0 16,-3 2 0-16,-3 6-2 0,3-3-1 0,-4 6 0 15,4-3 0-15,0 2 2 0,-3 1 1 0,0-3 0 0,3 0 0 16,-3-3 7-16,3 0 0 0,0-2 1 0,0-1 0 16,6-2-7-16,-3 0-2 0,-3-5 0 0,0 2 0 15,-3-2-16-15,2-1 10 0,1-2-10 0,-3 0 8 31,0-2-57-31,3 2-12 0,-3-3-3 0,-6 3 0 16,0 0-197-16,0 0-40 0,0 0-8 0,-9 19-2 0</inkml:trace>
  <inkml:trace contextRef="#ctx0" brushRef="#br0" timeOffset="178184.0409">18373 7713 864 0,'0'0'76'0,"0"0"-60"0,0 0-16 0,0 0 0 16,0 0 232-16,6 0 44 0,3-3 9 0,-3 3 2 15,3 0-187-15,0-3-38 0,0 3-7 0,0 0-2 16,0-2 2-16,3-1 0 0,-1-2 0 0,1-1 0 16,0 4 1-16,6-3 0 0,3-1 0 0,3 4 0 15,0-4-40-15,2 1-8 0,7 2-8 0,3-2 11 16,3 2 1-16,2 1 1 0,7-1 0 0,5 3 0 16,4-3 0-16,6 3 0 0,5 0 0 0,3 0 0 15,-5-2 15-15,5 2 4 0,7 2 0 0,-4-2 0 16,7 0-17-16,-4 3-3 0,-3 0-1 0,-2-1 0 0,2 1-11 15,1-3 8-15,-4 3-8 0,-3-1 8 0,-5-2-8 16,-1 3 0-16,1 0 9 0,-3-1-9 0,-1 4 0 16,-5-4 0-16,-4 4 0 0,-5-1 0 0,-3-3 0 0,-4 4-15 15,-5-1 4-15,-6-2 1 16,0 2-42-16,-7 0-9 0,-5 1-2 0,0-1 0 16,-6 3-109-16,0-3-23 0,-3-2-4 0,-6-3-1 0</inkml:trace>
  <inkml:trace contextRef="#ctx0" brushRef="#br0" timeOffset="178535.1004">20531 7281 2563 0,'0'0'56'0,"0"0"12"0,0 0 3 0,0 0 1 0,0 0-58 0,0 8-14 0,0-8 0 0,-3 8 0 16,3 0 0-16,-3-3 0 0,6 3 0 0,-3 0 0 15,0 3 37-15,3-6 5 0,0 3 1 0,0 0 0 16,3 0-28-16,3 0-6 0,3 3-1 0,3-1 0 16,0 1-8-16,6-1-11 0,2 4 3 0,1-4 0 15,3 1 8-15,3-1 0 0,-3 3 0 0,5-2 0 0,-2 0 0 0,3-3 0 16,-3 0 0-16,2-1 0 0,-2 1 0 0,0 0 0 15,-6-2 0-15,-4-1 0 0,-2 0 17 0,-3 1 6 16,0-1 1-16,-6 0 0 0,-6 0-13 0,0 3-3 16,-6 0 0-16,-9 3 0 0,-3 5-8 0,-12 2 0 15,-5 3 0-15,-13 3 0 16,-12 5-75-16,-11 3-17 0,-9 0-3 0</inkml:trace>
  <inkml:trace contextRef="#ctx0" brushRef="#br0" timeOffset="179387.5943">18287 8102 864 0,'0'0'38'0,"0"0"8"0,3 5-37 0,-3-5-9 0,0 0 0 0,3 5 0 16,3 3 360-16,-6-3 71 0,3 3 13 0,-6 0 4 15,0 3-370-15,0 2-78 0,-3 0 0 0,-6 6-18 16,0-1 26-16,0 3 4 0,-6-2 2 0,3 0 0 16,-2-4-14-16,-1-1-15 0,0-1 3 0,0-3 1 15,6 1 11-15,0-3 0 0,-3-5 0 0,3-1 0 0,0-2 0 0,4-2 16 16,-4-4-4-16,0-2-1 0,0-2-25 0,3-1-5 15,3 1-1-15,0-6 0 0,0 0 2 0,3 0 0 16,3-3 0-16,3 1 0 0,0 2 18 16,0 0 0-16,6 6 0 0,3-1 0 0,3 0 16 0,0 4 3 15,5 1 1-15,1 4 0 0,0 2 5 16,3 2 2-16,3 4 0 0,-1-1 0 0,1 3-13 16,-3 0-2-16,0 0-1 0,-3 2 0 0,0 1 28 0,-4-1 5 15,1 1 2-15,-3 0 0 0,-3-4-11 0,0 1-3 16,0-2 0-16,-3-4 0 0,-3 4 13 15,-6-6 3-15,0 0 0 0,0 0 0 0,0 0-33 0,0 0-7 16,0 0 0-16,-6 2-8 0,-6 1-12 0,-6 0-8 16,-3 2-3-16,-12-2-861 15,-11 4-173-15</inkml:trace>
  <inkml:trace contextRef="#ctx0" brushRef="#br0" timeOffset="180476.1824">18397 7654 2228 0,'0'0'99'0,"0"0"20"15,0 0-95-15,0 0-24 0,0 0 0 0,0 0 0 0,0 0 46 0,3 8 5 16,-3 0 1-16,0 0 0 0,0 3-52 0,-6-3-12 16,3 0-2-16,-6 2 0 0,3 3 38 0,-6 1 7 15,-3-1 1-15,-2 5 1 0,-4 4-33 0,-9 4-12 16,-6 6 0-16,-8 5 0 15,-10 5-86-15,-6 14-17 0,-65 63-3 0,6-11-1 0</inkml:trace>
  <inkml:trace contextRef="#ctx0" brushRef="#br0" timeOffset="184007.8789">21469 7041 1324 0,'-6'-16'59'0,"6"10"12"0,-3 1-57 0,3-3-14 0,0 0 0 0,3 3 0 16,3-3 163-16,3 0 29 0,0 0 7 0,3-2 1 16,2 2-142-16,4 0-28 0,3-3-6 0,6 1 0 15,0-1-1-15,8 3 0 0,1 0 0 0,0 0 0 16,0 0-10-16,5 0-1 0,-2 0-1 0,3 6 0 15,-7-4-11-15,4 4 0 0,-6-1 9 0,0 0-9 16,-1 3 0-16,-2 0 8 0,0 0-8 0,-6 3 0 16,-4 0 8-16,-2 2-8 0,-3-2 10 0,-3 2-10 15,-3 3 9-15,-6 0-9 0,-3 0 8 0,-6 2-8 16,-3 6 16-16,-3 0-3 0,-3-3 0 0,0 3 0 16,-2 0-13-16,-4-3 0 0,3 3 0 0,-3 0 0 15,0-3 0-15,3 1 0 0,-2 1 0 0,2 1-10 16,3-3 1-16,3 3 0 0,0-2 0 0,3-1 0 15,3 0-19-15,3 3-3 0,6 0-1 16,0-3 0-16,6 0 12 0,0 0 3 0,9 1 0 0,0-1 0 0,3-2 17 0,5 2-12 16,1-3 12-16,3-2-10 0,0 0 10 0,-1 0 0 15,-5-3 8-15,-3 3-8 0,3 3 16 0,-6-3 0 16,-3 2-1-16,-6-2 0 0,2 0 12 0,-5 3 2 16,-3-3 1-16,-3 5 0 0,0-2-4 0,-9 2-1 15,-5 0 0-15,-1 0 0 0,-6 3 11 0,0-3 1 0,-3 1 1 16,0-1 0-16,-2-2-22 0,-1-1-5 15,3-2-1-15,0 0 0 0,0 3-24 0,1-3-5 16,2-3-1-16,0 0 0 16,3 0-156-16,0-2-32 0,-9-3-7 0,12 0-1 0</inkml:trace>
  <inkml:trace contextRef="#ctx0" brushRef="#br0" timeOffset="184938.3646">22784 8684 2185 0,'6'0'48'0,"9"5"9"0,3 3 3 0,6 0 2 0,6 0-50 0,2 2-12 0,4 1 0 0,6-1 0 15,0-2 36-15,-1 0 4 0,1 0 0 0,-3 0 1 16,2-2-24-16,-2-1-5 0,-3 0 0 0,-4-2-1 16,1-1-41-16,-3-2-8 15,-3 0-2-15,-1-2-639 0,-2-4-128 0</inkml:trace>
  <inkml:trace contextRef="#ctx0" brushRef="#br0" timeOffset="185141.0715">23246 8353 1627 0,'-12'-13'72'0,"6"7"15"0,3 1-70 0,0 0-17 16,-3 0 0-16,0-1 0 15,0 1 84-15,0 2 14 0,3 1 2 0,-6-1 1 0,0 0-42 0,3 6-9 16,3 2-2-16,0 6 0 0,0-1-30 0,1 6-6 15,-4 5-2-15,3 6 0 0,0 7-21 0,0 3-4 16,0 8-1-16,-3 6 0 0,3 2 16 0,-3-1 15 0,0 7-3 16,0-1-1-1,0 0-108-15,0 6-22 0</inkml:trace>
  <inkml:trace contextRef="#ctx0" brushRef="#br0" timeOffset="185872.1452">23308 9758 2804 0,'-9'-8'124'0,"3"8"26"0,1-3-120 0,2 3-30 16,-3-2 0-16,3-1 0 0,-3 0 38 0,3 1 2 15,3 2 0-15,0-3 0 16,-3-2-58-16,3 5-11 0,6-6-3 0,0 1 0 0,0 3 32 0,2-1 0 0,4 0 0 0,0 3 0 16,3 3-25-16,3-3 1 15,0 3 0-15,3 2 0 16,0 0-24-16,-4 3-4 0,4 3 0 0,3-3-1 15,-3 2 1-15,-3 3 0 0,0 1 0 0,-1 1 0 16,-2 4 0-16,0 0 1 0,-3-1 0 0,-3 3 0 16,-3-5 15-16,0 3 4 0,-6-4 0 0,0 1 0 0,-6 0 46 0,0 0 10 0,-3-3 1 15,-3 1 1-15,-3-1 21 0,-2 0 4 0,2 0 1 0,-3 0 0 16,-3-2-13-16,3-3-3 0,-3 3 0 0,0-3 0 16,4-3-17-16,-1 3-4 0,3-3-1 0,0 3 0 15,3-3-14-15,0 1 0 0,0-1 0 0,3 0 0 16,3 0 0-16,3 6 0 0,0-3-12 0,6 0 12 15,3 5-12-15,3 3 12 0,6 0-12 0,3 2 12 0,0 4-15 16,6-1 4-16,-1 3 1 0,4-1 0 16,3 6-10-16,3-5-1 0,-3 3-1 0,-1-1 0 0,1-5 11 15,-3 3 3-15,-6-3 0 0,0-2 0 0,-4 2 48 0,-2-2 9 16,-6-1 3-16,0-2 0 0,-3 2 12 0,-6-2 4 16,-6 5 0-16,-3-2 0 15,-3 0-2-15,-6 2 0 0,-5 0 0 0,-7-3 0 0,-6 4-16 0,-3-4-3 16,-2 3-1-16,-4-2 0 15,-3-1-89-15,-8-2-17 0,-7-3-4 0,-2 1-1 16,-9-1-146-16,-1 0-29 0,-80 6-5 0,33-4-2 0</inkml:trace>
  <inkml:trace contextRef="#ctx0" brushRef="#br0" timeOffset="186831.2378">23978 10306 518 0,'0'0'23'0,"0"0"5"0,0 0-28 0,0 0 0 15,0 0 0-15,0 0 0 0,9 0 373 0,0 0 70 16,3 2 13-16,3 1 4 0,-6-3-354 0,3 2-70 15,-4 1-15-15,7 0-2 0,3 2-11 0,0 3-8 16,3-3 12-16,0 6-12 0,0-1 0 0,-1 4-20 16,1 2 2-16,0 5 1 15,-3 0-19-15,3 3-3 0,0 2-1 0,-1 1 0 16,1-1-2-16,-3 3-1 0,-3 0 0 0,3 3 0 0,-6 2 21 0,-3 1 4 16,0 2 1-16,-3 3 0 0,-3 2 17 0,-3 0 8 0,0 1-8 15,-6-1 12-15,-3-2 33 0,0-1 7 0,-3 1 0 16,-3 0 1-16,0-1-7 0,-3 1-2 15,0 2 0-15,-5-2 0 0,-4 0 9 0,-6-3 2 0,0-3 0 16,-2 1 0-16,-10-1-18 0,-3-2-3 0,1-3-1 16,2 0 0-16,0 0-25 0,4-5-8 0,-1 0 0 15,0-1 0-15,1-1 8 0,2-4-8 0,0-5 0 16,1 3 0-16,-1 0 0 0,3-3-12 0,3 1 0 0,1-1 0 31,2-5-24-31,3 2-4 0,0-2 0 0,4 0-1 16,2-5-32-16,-3 2-7 0,3 0 0 0,3-2-886 0</inkml:trace>
  <inkml:trace contextRef="#ctx0" brushRef="#br0" timeOffset="187356.573">23350 11597 2250 0,'0'0'49'0,"0"0"11"0,0 0 1 0,0 0 3 0,0 0-52 0,0 0-12 0,6 8 0 0,-6-8 0 15,0 5 20-15,0 3 2 16,0-3 0-16,-3 3 0 0,-3 0-9 0,0 3-1 0,-3-3-1 0,0 5 0 15,0 3-11-15,-6 0 8 0,1 2-8 0,-4-2 8 16,-3 2 16-16,0 4 4 0,-6-4 0 0,3 1 0 16,-5-1-16-16,-1-2-2 0,0 0-1 0,3-3 0 15,1-2-9-15,2-1 0 0,0-2 9 0,6 0-9 16,0-5 24-16,6 2 1 0,0-2 0 16,0-1 0-16,7 1 3 0,-1-3 0 0,6 0 0 0,0 0 0 15,0 0-28-15,0 0 0 0,11 8 0 0,4-3 0 16,6 3-11-16,3 3-7 0,9-3-2 0,2 2 0 15,4 1-6 1,3 0-2-16,-1 2 0 0,4-5 0 0,3 2-6 16,-4-4-2-16,-2-1 0 0,3-3 0 0,-1-2 12 0,1 0 3 0,3-5 0 0,-4 0 0 15,-5 0 56-15,-3-1 11 0,-7 1 2 0,-2 0 1 16,-6-3 33-16,0 0 6 0,-6 0 2 0,-3 3 0 16,-6-3-19-16,0 2-4 0,-3-2-1 0,-6 1 0 15,-3 1-25-15,-6-2-5 0,-3 0 0 0,-9-2-1 0,-9 2-35 0,-5-5 0 16,-4 2 0-16,-9 0 0 15,-5 1-101-15,-10-3-27 0,-8-1-6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4:38:19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4848 16391 2520 0,'0'0'56'0,"-9"8"11"0,0-3 2 0,6 3 1 0,-9 0-56 0,3-3-14 0,0 1 0 0,0-4 0 16,0 6 0-16,0-2-12 0,0-1 3 0,0-3 0 0,3 1 9 0,-5 2 0 16,2 1 0-16,-3-1 0 15,0 0-44-15,0 6-8 0,-3-1 0 0,3 6-1 16,0 0 6-16,-3 11 2 0,3 4 0 0,4 6 0 15,-1 3 21-15,6 2 5 0,-3 1 1 0,3 2 0 0,3 0 18 0,0 0-12 16,3 0 12-16,3-3-10 0,-6 3-10 0,6-11-1 16,0-4-1-16,2-7 0 15,-5-4-19-15,0-6-4 0,0-5-1 0,-3-8 0 0,0 0 46 0,6-11 0 16,0-10 0-16,0-3 0 0,-3-7 27 0,3-4-2 16,-3-2 0-16,3-2 0 0,-6-6 21 0,6 0 4 0,0-3 1 15,-3-2 0-15,3-8-12 0,3 2-3 16,-3 3 0-16,3 0 0 0,3 0-12 0,-3 3-4 0,2 0 0 0,-5-1 0 15,3 1-6-15,6 5-2 16,-9 5 0-16,3 6 0 0,0 8-12 0,-3 2 11 0,0 5-11 0,0 6 10 16,-3 2 10-16,3 6 1 0,-3 0 1 0,-3 5 0 15,0 0-8-15,0 0-2 0,0 10 0 0,-3 4 0 16,3-1-12-16,0 5 0 0,-6 4 0 0,0 4-10 16,0 3 1-16,-3 0 0 0,0-2 0 0,0-1 0 15,3-7 9-15,-6-1 8 0,3-5-8 0,3-2 11 16,3-3 1-16,-2 0 0 0,-1-8 0 0,3 0 0 15,-3-5-12-15,6-3-9 0,-6-8 9 0,6-3-13 16,0 1-5-16,0-6-1 0,0-8 0 0,0 0 0 16,6 1 9-16,-6-1 2 0,6 3 0 0,0 0 0 15,2-3 8-15,-2 6 0 0,0 2 0 0,3 3 0 0,0-3 0 16,0 5 0-16,3 1 0 0,-6 2 0 16,3 0 0-16,0 5 11 0,0 1-11 0,3-1 12 15,-3 3-4-15,0 6-8 0,0-1 12 0,-1 0-4 0,1 6 3 0,3 0 0 16,-6 2 0-16,6 5 0 0,0 1 9 0,-3 2 3 15,3 3 0-15,-9 3 0 16,6-1-8-16,0 3-2 0,0 6 0 0,0-3 0 0,-3 2 26 0,2 1 5 16,-2-4 0-16,0 4 1 0,0-3-26 0,3-3-6 15,-9 0-1-15,6-5 0 0,-3-3-12 0,0-2 9 16,0-1-9-16,-3-2 8 0,0 0-8 0,0-8 0 16,-3 5 0-16,-3 1 0 0,3-1-16 0,-6 0 2 0,-3-5 0 15,1-2 0 1,-7 2-101-16,-6-6-20 0,-3-2-4 0,-3 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9:12:43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17480 12920 403 0,'-12'5'17'0,"12"-5"5"0,0 0-22 0</inkml:trace>
  <inkml:trace contextRef="#ctx0" brushRef="#br0" timeOffset="-2.27636E7">14135 10951 1414 0,'0'0'31'0,"0"0"6"0,0-3 2 0,0 3 1 0,-3-2-32 0,3-6-8 16,-3 3 0-16,0-1 0 0,0 1 52 0,3 0 9 0,0 5 2 0,0-6 0 15,3 1-17-15,-3 0-3 0,-3-3-1 0,3 5 0 16,0-2-34-16,0 5-8 0,0 0 0 0,0-5 0 15,-3-3 8-15,0 5 4 0,3 3 0 0,0 0 0 16,-3-5 5-16,3 5 2 0,0-5 0 0,0 5 0 16,-3-3-19-16,3 3 0 0,3-5 0 0,0 2 0 15,3-2 31-15,0 2 2 0,3-2 1 0,2-1 0 16,1 1-16-16,3 2-3 0,3-2-1 0,0 0 0 16,3 2 2-16,0-2 1 0,2 5 0 0,1 3 0 15,3-3-9-15,0 0-8 0,0 5 12 0,2 0-12 16,1 0 0-16,3 3 0 0,-3 3 0 0,2 2 0 15,-2 3-25-15,-3 0 1 0,0 5 0 0,0 0 0 16,-7 3-34-16,4 3-6 0,-3 4-2 0,-6 1 0 16,3 0 18-16,-6 5 4 15,3 0 1-15,-7 3 0 0,-2 5 35 0,0-3 8 0,-3 3 0 0,0-3 0 0,-3-2 9 16,-3 0 4-16,0-3 1 0,-3-3 0 16,-2-2 11-16,2 2 3 0,-3-5 0 0,-3 0 0 15,-3-2 2-15,3 2 1 0,-6-3 0 0,0 4 0 16,-3-4-3-16,1 0 0 0,-7-2 0 0,0 0 0 0,-3 0-12 15,-3 0-4-15,-2-1 0 0,-4 1 0 0,3 0-12 16,-5 0 0-16,2 0 0 0,-6 2 0 16,-2 3 0-16,-1 0 0 0,0 3 0 0,-2 0-10 0,-1-3 10 15,1 3 0-15,2 0 0 0,-3-3 0 0,4 0 0 0,-4 0 0 16,-2 0 0-16,2-3-8 0,3 1-3 0,-2 2 0 16,5 0 0-16,-3 0 0 0,4 0 11 0,-1 0 0 15,-2-2 0-15,2-1 0 0,-6 1 8 0,4-1 3 16,-1-2 1-16,-3-3 0 0,1 3-4 0,-1-5 0 0,4 2 0 15,-4 0 0-15,0-3 1 0,-2 1 0 0,-4-1 0 0,4 1 0 16,2-1-9-16,1 4 0 0,-1-4 0 16,0 3 0-16,1-2 0 0,2 2 0 0,-3 0 0 0,1 0 0 15,-1 3 8-15,4 0-8 0,-4 2 0 16,0-2 8-16,4 0-8 0,-1-3 0 0,1 3 0 16,-4 2 0-16,0 1 8 0,1-3 0 0,2 2 0 15,1-2 0-15,-1 0-8 0,3 2 0 0,1-5 0 16,-1 3 0-16,0-3 0 0,1 3 0 0,-1 0-10 15,-6 0 10-15,4-3-16 0,-1 3 2 0,1-6 1 16,-1 6 0-16,3-3-3 0,-5 3 0 0,-1-3 0 0,3 0 0 16,1 3 16-16,2 0-9 0,-2 0 9 0,2 0-8 15,6 0-9-15,-2 5-2 0,5-3 0 0,0 3 0 16,-3 3 19-16,4-3 0 0,-1 3 0 0,3-3 0 16,-3 3 12-16,4-3 5 0,5-5 2 0,3 2 0 15,-3-5-11-15,4 3-8 0,2-3 9 0,0-2-9 16,3-1 10-16,3-2-10 0,-3 0 10 0,6 0-10 0,0-3 0 0,4 0 0 15,-1-5 0-15,0 3 0 0,6-6 0 0,-3 3 0 16,3-3-8-16,-3-2 8 0,6-3 0 0,0 0 0 16,0 0 0-16,0 0 0 0,0 0 0 0,0 0-12 15,0 0 12-15,0 0-10 0,0 0 0 0,0 0 0 16,0 0 0-16,0 0 0 0,0 0-2 0,0 0 0 16,0 0 0-16,6-3 0 0,0-2 12 0,0 0 0 15,0-3 0-15,-3 3-8 0,3-1 8 0,-3 1 0 16,0-3 0-16,2 0 0 0,-2 0 0 0,3 0 9 15,-3 0-9-15,0 0 0 0,0 0 12 0,0 0-12 16,0-2 12-16,0 2-12 0,0 3 9 0,0-3-9 16,-3 2 0-16,0 6 9 0,3-8-9 0,-3 3 0 15,0 5 0-15,0 0 8 0,0 0-8 0,0 0 0 16,0 0 9-16,0 0-9 0,0 0 0 0,0 0 8 0,0 0-8 0,0-5 0 16,-3 0 8-16,3 5-8 0,0 0 10 0,0 0-10 15,0 0 12-15,-3 0-4 0,0-3-8 0,-3 3 12 16,6 0-3-16,-6 3-1 0,3-1 0 0,-3 1 0 15,6-3 0-15,-6 3-8 0,-2-1 12 0,2 3-4 16,-3-2-8-16,3 2 10 0,-3 1-10 0,0-1 10 16,3 3-2-16,0-3 0 0,-3 3 0 0,0-3 0 15,3 3-8-15,-3 0 10 0,0 0-10 0,0 0 10 16,0 3-10-16,0-1 0 0,-2 1 0 0,2 0-11 16,0-1 3-16,0 1 0 0,-3-1 0 0,3 4 0 15,0-4 8-15,-3 1 0 0,3-1 0 0,0 1 0 16,0-1 0-16,0-2-8 0,3 0 8 0,3-2-8 0,3-6 8 15,0 0 0-15,0 0 0 0,0 5 0 16,0-5 0-16,6 5-8 0,6 0 8 0,0-5-8 16,3 0 8-16,3-2 0 0,3-1 0 0,0-2-8 15,2-6 8-15,1 3 0 0,0-2 10 0,3-1-10 0,-3 1 8 0,2-1-8 16,-2-2 0-16,3-3 0 0,-3 0 8 0,0 3-8 16,-3-3 0-16,-1 0 9 0,1-2-1 0,0 2-8 15,0 0 12-15,-3 0-4 0,-3-3 0 0,-1 6 0 16,-5-3 0-16,0 3 0 0,-3 0 4 0,-3 2 1 0,-3 1 0 15,-3 2 0-15,-6 0 2 0,0 3 0 16,-8-3 0-16,-4 5 0 0,-6 3-15 0,0 0 0 0,-6 0 0 16,-2 5 0-1,-4 1-32-15,-9 1-7 0</inkml:trace>
  <inkml:trace contextRef="#ctx0" brushRef="#br0" timeOffset="-2.27636E7">11087 12430 115 0,'0'0'10'0,"0"0"-10"0,0 0 0 0,0 0 0 15,-6 3 98-15,0-1 18 0,0-2 3 0,0 3 1 16,3 0-76-16,-3-1-16 0,3-2-2 0,-3 3-1 15,3-3 2-15,-3 3 0 0,3-1 0 0,3-2 0 16,0 0 9-16,0 0 1 0,-6 3 1 0,0 0 0 16,0-3 6-16,6 0 0 0,0 0 1 0,0 0 0 15,-3 2-8-15,3-2-1 0,0 0-1 0,0 0 0 0,0 0 11 0,0 0 2 16,0 0 1-16,0 0 0 0,0 0-33 0,0 0-6 16,0 0-2-16,0 0 0 0,0 0 12 0,0 0 1 15,-6 0 1-15,6 0 0 0,0 0 10 0,0 0 1 16,0 0 1-16,0 0 0 0,0 0-11 0,0 0-3 15,0 0 0-15,0 0 0 0,0 0-8 0,0 0-1 16,0 0-1-16,6-2 0 0,0-4 6 0,-6 6 0 16,6-2 1-16,0-1 0 0,0 0-3 0,0 1-1 0,-6 2 0 15,6-3 0-15,0-2-2 0,3 2-1 16,-3 0 0-16,0 1 0 0,0 2 2 0,0-3 1 0,3 1 0 16,-1-1 0-16,1 0-3 0,-3 1-1 15,3 2 0-15,0 0 0 0,0-3 1 0,0 3 0 16,3-3 0-16,0 3 0 0,3 3 10 0,0-3 3 15,2 0 0-15,1 0 0 0,-3 3-7 0,3-1 0 16,6-2-1-16,-3 3 0 0,3 0-4 0,-1-1-1 0,1-2 0 0,0 3 0 16,3-3-10-16,-3 5 0 0,-1-2 0 0,4-1 0 15,-3 4 0-15,3-1 0 0,-3 0 0 0,2 1 0 16,4-1 0-16,0 3 0 0,-6-3 0 0,3 3 0 16,-1 0 0-16,4 0 0 0,-6 3 0 0,3-4 0 15,-4 1 0-15,4 3 0 0,-3-3 0 0,0 2 0 16,-3 1 0-16,0 0 0 0,2-1 0 0,-2 1 0 15,0-1 0-15,3 4 0 0,-3 2 0 0,3-3 0 16,-1 3 0-16,-2-3 0 0,0 0 0 0,3 3 0 16,0 0 0-16,-4 0 0 0,4 0 0 0,-3-1 0 15,3 4 0-15,-3 2 0 0,0-2 0 0,-1 4 0 16,1-1 0-16,-3 1-9 0,0 1 9 0,0 3 0 0,0-1-15 16,0 1 4-16,-1 2 1 0,-2 0 0 0,0 0 10 15,0-3 0-15,0 1 0 0,-3-3 0 16,0 2 0-16,0-2 0 0,-3-3 0 0,3 3 0 15,-4-3 0-15,1 0 8 0,0 3-8 0,0 0 8 0,0 0 0 0,0 2 0 16,-3 1 0-16,0-1 0 0,6 1-8 0,-3-1 8 16,-3 0-8-16,0 4 8 0,6-1-8 0,-3-3 0 15,-3-2 0-15,2 0 0 0,1-3 0 0,3 3 0 16,0-3 0-16,-3 0 0 0,3-2 0 0,0-1 0 16,-3 1 0-16,3-4 0 0,-3 1 0 0,3 0 9 0,-3 0-9 15,-1-3 0-15,1 3 8 0,0-5-8 0,0 2 0 16,-3 0 0-16,3 0 8 0,-6 3-8 0,3-2 0 15,0-1 0-15,0 0 0 0,-3 0 0 0,0-2 8 0,0 2-8 16,-3-2 14-16,0-3-1 0,0 2 0 16,0 1 0-16,-3-1 19 0,0-2 3 0,0 0 1 0,-3 0 0 15,3-3-14-15,-3 3-2 16,0-2-1-16,0-1 0 0,-3 0-19 0,3 3 0 0,-3-5 0 16,0 0 0-16,-2-1 0 0,-1 1 0 0,0-1 0 15,-3-2 0-15,-3 0 0 0,0-2 0 0,-3-1 0 0,-3 1 0 16,1-4-8-16,-4 1 8 0,3 0 0 0,-6 2-9 15,4-5-1-15,-1 5 0 0,-3-2 0 0,0 0 0 16,3 0 1-16,4 5 0 0,-1-3 0 0,3 3 0 16,3-3 9-16,3 3 0 0,0 0 10 0,6 3-10 15,0 0 18-15,9-3-2 0,0 0-1 0,0 0 0 0,0 0-15 16,9 2 0-16,6 1 8 0,3-1-8 0,3-2 0 0,3 0 0 16,3-2 0-16,5-3 0 0,4-1 0 15,3-2 0-15,-1-2 0 0,1-1 0 0,0-2 0 0,-1-3-10 16,-2 0 2-16,0 0 0 0,-3-2 8 0,-1 2-12 15,1 0 12-15,-6 3-12 0,0 0 12 16,3-1 0-16,-7 4 0 0,1-1 0 0,-3 3 0 0,-3 0 0 16,-3 3 8-16,-3 2-8 0,-3-2 10 0,-1 5-2 15,1-3-8-15,-9 3 12 0,0 0 27 0,0 0 5 16,6 6 0-16,-3-1 1 0,0 6 6 0,-3-1 1 16,3 6 0-16,-6 3 0 0,3-1-37 0,-3 6-7 15,6-3-8-15,-6 3 11 16,-3-6-42-16,0 4-8 0,-3-4-1 0,-5 1-1137 0</inkml:trace>
  <inkml:trace contextRef="#ctx0" brushRef="#br0" timeOffset="-2.27636E7">5378 16693 57 0,'0'0'0'0,"0"0"0"0,-3-3 0 0,-6 0 0 16,3 3 177-16,0-2 31 0,0-6 5 0,0 2 2 15,-3 1-107-15,0 2-22 0,3-2-4 0,0 0-1 16,-3 2-16-16,0 1-3 0,0-4-1 0,3 1 0 16,-3 2-1-16,0 1-1 0,1-1 0 0,2 0 0 0,0 1-23 0,-3-1-5 15,3 0-1-15,-3 1 0 0,3-1-1 0,3 1 0 16,-3-1 0-16,0 0 0 0,6 3 15 0,-3-2 4 16,-3-1 0-16,6 3 0 0,0 0-12 0,0 0-1 15,0 0-1-15,0 0 0 0,0 0-22 0,0 0-12 16,0 0 12-16,0 0-12 0,0 0 0 0,0 0 0 15,0 0 0-15,0 0 0 0,0 0 0 0,9 0 0 16,0 0 0-16,3 0 0 0,3 0 16 0,6 3 0 16,-1-1 0-16,10 1 0 0,-6-3 4 0,9 3 0 15,5-1 0-15,1-2 0 0,3 0-7 0,-1 0-1 16,-2 0 0-16,3 0 0 0,-1 0-12 0,4 0 0 16,0-2 0-16,2-1 0 0,-5 3-11 0,0 0 2 0,-1-3 0 15,-5 1 0-15,6-1 9 0,-12 3 0 16,2 3 0-16,-2-3 0 0,-3 0 0 0,0 0 0 15,-4 2 8-15,-2 1-8 0,-3-3 25 0,0 0 1 16,-3-3 0-16,-3 3 0 0,0-2 14 0,-3-1 4 0,-9 3 0 16,0 0 0-16,0 0-35 0,0 0-9 0,0 0 0 15,0 0 0-15,0 0 22 0,0 0 0 16,-9 0 0-16,-3 0 0 0,0 3-5 0,-6-1-1 0,-6 1 0 0,0 0 0 16,-2 2-16-16,-7 3-19 0,-9 0 4 0,-2 2 1 15,-7 1-2-15,-3-1-1 0,1 6 0 0,-7-2 0 16,4 1-6-16,-1-1-1 0,4 2 0 0,-4-3 0 15,6-3 24-15,1 1 13 0,5 0-1 0,3-1-1 16,7-2 22-16,-1-3 5 0,6-2 1 0,9 2 0 16,4 1-25-16,2-4-5 0,3-2-1 0,6 3 0 0,0 0-8 0,6-3 0 15,0 0-10-15,0 0 10 16,0 0-21-16,12-3 1 0,3 0 1 0,6 1 0 0,-1-4 6 0,4 4 1 16,6-1 0-16,3 0 0 0,-1 1 12 15,7-1 0-15,0 3-10 0,2 0 10 0,-5-5 0 16,3 5 0-16,3-3 0 0,-7 0 0 0,7 1 0 15,-3 2 0-15,-4-3 0 0,-2 1 8 0,0 2 0 16,3-3-8-16,-16-2 12 0,4 2-4 0,-3 0-8 16,-3 3 12-16,0 0-12 0,-12 0 12 0,3 0 0 15,-9 0 0-15,0 0 0 0,0 0 0 0,0 0 13 0,0 0 3 16,0 0 1-16,-9 0 0 0,-3 3 9 0,-6 0 2 16,0-1 0-16,-6 1 0 0,-3 0-22 0,-5-1-4 15,-1 3-1-15,0 1 0 0,1-4-13 0,2 4 0 16,3-1-12-16,-3 3 12 0,3-3-8 0,1 3 8 0,-1-3 0 15,6 3 0-15,6 0-12 0,-6-2 12 0,6-1-12 0,3 0 12 16,10 3-17-16,-4-5 3 0,6-3 1 0,0 0 0 16,6 2 13-16,8-2 0 0,10-2-10 0,9-1 10 15,3-2 0-15,14-3 0 0,10-3 0 0,8-5 8 16,7 1-8-16,-1-1 10 0,3-3-10 16,1-2 10-1,-4 0-161-15,1-3-32 0</inkml:trace>
  <inkml:trace contextRef="#ctx0" brushRef="#br0" timeOffset="-2.27636E7">11387 16756 403 0,'0'0'17'0,"-9"8"5"0,0 3-22 0,0-3 0 0,0-1 0 0,1-1 0 16,2-1 296-16,0 0 54 0,6-5 11 0,0 0 3 16,0 0-265-16,0 0-53 0,-3 8-10 0,3-8-3 15,0 0-33-15,6 3 0 0,0 0 0 0,5-3-9 16,1 0 9-16,6 0 0 0,0 0 0 0,6 0 0 16,3-3 40-16,2 3 4 0,4 0 1 0,3-3 0 0,6 6 0 15,2-3 0-15,7-3 0 0,-4 3 0 16,4 0-32-16,0-2-13 0,-4-1 11 0,-2 0-11 0,0 1 0 0,-1 2-12 15,-2-3 1-15,-3 0 0 16,-4 1-6-16,-2-1-2 0,0 6 0 0,-6-3 0 16,-1-3-19-16,-5 3-4 15,-3 3-1-15,-6-3-540 0,0-3-108 0</inkml:trace>
  <inkml:trace contextRef="#ctx0" brushRef="#br0" timeOffset="-2.27636E7">11536 16835 1094 0,'0'0'97'0,"0"8"-77"0,-3 0-20 0,3 0 0 16,0-8 186-16,3 6 34 0,-3-6 6 0,3 5 2 15,3 0-161-15,3-2-32 0,3 2-7 0,3 0 0 16,-3 1 2-16,8-1 1 0,7 0 0 0,3 3 0 16,6-3-1-16,8 1 0 0,1-1 0 0,3 3 0 15,2 3-11-15,1-6-3 0,2 3 0 0,4-3 0 16,2 0-16-16,1-2 8 0,-3-3-8 0,-4-3 0 16,-2-2-116-1,-4 0-29-15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9:34:13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 8522 1152 0,'0'0'51'0,"0"0"10"0,0 0-49 0,0 0-12 0,0-5 0 0,-9 2 0 15,9 1 32-15,0 2 4 16,0 0 1-16,-9-6 0 0,6 1-28 0,-6 2-9 0,9-2 0 0,-9 2 0 31,6 1-40-31,-3-1-16 0</inkml:trace>
  <inkml:trace contextRef="#ctx0" brushRef="#br0" timeOffset="676.6979">207 8401 885 0,'0'0'39'0,"0"0"9"0,0-3-39 0,0 3-9 0,9-5 0 0,-9 5 0 16,0 0 84-16,3-6 16 0,-3 6 2 0,0 0 1 16,0-5-68-16,0 5-14 0,0 0-2 0,0 0-1 15,0 0-18-15,0 0 0 0,0 0-11 0,0 0 11 16,0 0-20-16,0 0 4 0,-3-5 0 0,3 5 0 16,0 0 16-16,0 0 0 0,-6-3 11 0,3-2-11 0,3 5 15 15,-6-3-4-15,6 3-1 0,0 0 0 0,-3-3 14 0,3 3 4 16,0 0 0-16,0 0 0 15,0-2 0-15,0 2 1 0,0 0 0 0,0 0 0 0,0 0-8 0,0 0-1 16,0-5-1-16,0 5 0 0,0 0-6 0,0 0-1 16,0 0 0-16,0 0 0 0,0-6-4 0,0 4 0 15,0 2-8-15,3-6 12 0,3 1 1 0,-6 2 0 16,3-2 0-16,-3-3 0 0,6 3 13 0,-3-3 2 16,-3 3 1-16,9-1 0 0,-9 1-18 0,9 0-11 15,-6-1 12-15,-3 1-12 0,3 0 12 0,3 0-4 16,-3-1 0-16,3 4-8 0,-6 2 9 0,9-3-9 15,-3-2 0-15,0 5 9 0,3-3-9 0,-6 0 0 0,6-2 0 0,-1 2 0 16,-5 3 0-16,6-2 0 0,0 2 0 0,0-3 0 16,-3 3 0-16,3 0 0 0,-3 3 0 0,0-1 0 15,-6-2 8-15,6 3-8 0,-3 2 12 0,3-2-4 16,3 2 7-16,-6 1 1 0,0-1 0 0,3 0 0 16,-6 1 7-16,3 1 1 0,3-1 1 0,-6-1 0 15,3 3-25-15,-3 0 0 0,0 0 8 0,-3-3-8 16,3 3 0-16,-6 3-12 0,3-3 2 0,-3 2 1 15,3 1 21-15,-6-1 4 16,0 4 0-16,0-1 1 0,3-3-17 0,-9 4 0 0,3-1-8 0,3 0 8 16,-3-2 0-16,1 2 0 0,2 3 0 0,-3-3 0 15,3 0 0-15,-3 3 0 0,-3-3-15 0,3 3 5 16,0-3 10-16,0 1-13 0,-3-1 5 0,3 0 8 16,4-2 0-16,2-1 0 0,-3-2 0 0,0-2 0 0,3-1 16 15,6-5 10-15,0 0 2 0,0 0 1 0,0 0-4 0,0 0-1 16,0 0 0-16,0 0 0 0,15 0-3 0,-6-3-1 15,2 1 0-15,1 2 0 0,0 0-20 16,6 0 0-16,-6 0 0 0,9 0-8 0,0 0 8 0,-3 0 0 16,2 0 0-16,-2 2 0 0,3 3 0 0,-6-2 0 15,9 0 8-15,-3-1-8 16,-1 1-16-16,-5 5-8 0,3-5-2 0,0 2 0 0,-3 0 15 0,0-2 11 16,-3 0-13-16,-3-3 5 0,0 2 8 0,-3 1 0 15,0-1 0-15,-6-2 0 0,0 0 0 0,0 0 8 16,8 3-8-16,-8-3 0 15,0 0-71-15,0 0-18 0,0 0-4 0,0 0-770 0</inkml:trace>
  <inkml:trace contextRef="#ctx0" brushRef="#br0" timeOffset="9468.8719">481 9028 774 0,'0'0'34'0,"0"0"7"0,0 0-33 0,0 0-8 0,0 0 0 0,0 0 0 15,0 0 50-15,0 0 8 0,0 0 2 0,0 0 0 16,0 0-16-16,0 0-4 0,0-3 0 0,0 3 0 15,0 0-32-15,0 0-8 0,0 0 0 0,0-5 0 16,0 5 0-16,0 0-11 0,0-6 3 0,0 4 0 16,-6-4-20-16,6 6-3 0,0 0-1 0,0 0 0 0,-3-2 52 0,3 2 9 15,0 0 3-15,0 0 0 0,0-6 0 0,0 6 0 16,0-2 0-16,0 2 0 0,0 0 9 0,0 0 3 16,-6-3 0-16,6 3 0 0,0 0-18 0,-3-2-3 15,0 2-1-15,-3-3 0 0,3 3 5 0,-3-3 1 16,3 3 0-16,3 0 0 15,-3-2-13-15,-3-1-3 0,3 0 0 0,-2 1 0 0,2-1 4 0,-3 0 1 16,3 3 0-16,3 0 0 0,0 0-3 0,0 0-1 16,0 0 0-16,0 0 0 0,0 0 8 0,-9-2 2 15,9 2 0-15,0 0 0 0,0 0-23 0,0 0 0 16,-3-6 0-16,3 6 0 0,0 0 0 0,-9-2 0 0,-3-1 0 0,12 3 8 16,0 0-8-16,0 0 0 0,-6-2 0 0,-3 2 0 15,9 0 0-15,-3 0 0 0,0-3 0 0,-6 3 0 16,0 0 0-16,0-3 0 0,6 3 0 0,-6-5 0 15,0 2 8-15,0 1 0 0,7-4 0 0,-7 4 0 16,-3-6 8-16,6 2 1 0,0 4 1 0,-3-3 0 16,3-1-7-16,-3 1-2 0,6 2 0 0,0-2 0 15,-3 2-9-15,3 1 0 0,-6-1 0 0,6 0 0 16,-3 3 0-16,3 0 0 0,-3 0 0 0,3 0 0 16,3 0-10-16,-9 3 10 0,6 0-13 0,-3 2 5 15,3-2 8-15,-2 2 0 0,2 0 0 0,0-2-8 16,-6 0 8-16,9 4 0 0,-6-1 0 0,3 2 0 15,-3-3 0-15,3 3 0 0,3-3 8 0,-3 1-8 16,-3 1 8-16,3-1-8 0,3-1 10 0,-6 3-10 0,6-3 0 16,0 3 0-16,-3 0 0 0,3 0 0 15,0-3 0-15,0 6 0 0,0 0 0 0,3-1 0 0,-3 3 0 16,6 1 0-16,-6-4 0 0,3-2 0 0,-3 3-11 0,6-1 11 16,-6 1-10-16,3-1 10 0,-3 1-8 0,0-3 8 15,0 0 0-15,0-3-9 0,0-5 9 0,3 8 0 16,-3-8 0-16,0 0 0 0,0 0 0 0,0 0 0 15,0 0 0-15,0 0 0 0,0 0 0 0,0 0 0 16,0 0 0-16,0 0 0 0,0 0 0 0,0 0 0 16,0 0 0-16,6-3-8 0,3 1-1 15,-6-1 0-15,-3 3 0 0,9-5 0 0,-9 5 0 0,8-3 0 16,-5-5 0-16,3 6 0 0,-6 2 9 0,3-3-10 0,6-2 10 16,-6 2-10-16,-3 3 10 0,6-3 0 15,3-2 0-15,-6 2-8 0,-3 3 8 0,9 0 0 16,0 3 0-16,-6-3-8 0,6 0 8 0,0 0-8 0,-6 3 8 0,6-3-8 15,0 0 8-15,0 2 0 0,-6 4 0 0,6-4 0 16,-1 1-14-16,4 2 2 0,-12 1 1 0,9-4 0 16,3 1 11-16,-3 0 0 0,0 4 0 0,-9-1 0 15,3-1 0-15,6-2-15 0,-6 2 3 0,3-2 0 16,-6-3 12-16,9 5 0 0,-6-2 12 0,0 2-12 16,3 0 12-16,3 0-12 0,-9 1 12 0,6-1-12 15,0 0 24-15,-3 1-3 0,2-1 0 0,-2 0 0 16,3 0-21-16,-3 1 0 0,6 2 0 0,-6-3 8 15,3 3-8-15,-6-3 0 0,3 1 0 0,0 1 0 16,3-1 0-16,-6 2-8 0,0-8 8 0,0 8-12 16,-6 0 20-16,3-3 3 0,3-5 1 0,0 5 0 15,-3 0 0-15,3-5 1 0,-6 6 0 0,3-1 0 0,-3 0 1 0,3 3 0 16,0-2 0-16,-3-4 0 16,3-2 14-16,-5 3 2 0,2-3 1 0,3 2 0 0,-6-2-15 0,6 3-2 15,-6 0-1-15,6-3 0 0,-6 0 2 0,0-3 0 16,-3 3 0-16,3-3 0 0,0 1-15 0,0-1 0 15,0 1 0-15,3-1 0 0,-3 3-23 0,1 0 3 16,-1 0 0-16,6-3 0 16,-6 3-17-16,3-2-3 0,3 2-1 0,0-3 0 15,-6 3-127-15,9 0-26 0</inkml:trace>
  <inkml:trace contextRef="#ctx0" brushRef="#br0" timeOffset="10555.3307">380 9604 230 0,'0'0'20'0,"0"0"-20"0,0 0 0 0,0 0 0 16,0 0 250-16,0 0 46 0,0 0 8 0,0-2 3 16,0-6-195-16,0 5-40 0,0 3-7 0,3-2-1 15,3-4-24-15,-6 6-5 0,0 0-1 16,0 0 0-16,0 0-21 0,0 0-4 0,0 0-1 0,0 0 0 16,0 0-8-16,0 0 0 0,0 0 0 0,0 0 8 15,0 0-8-15,0 0 0 0,-9-5 0 0,0 2 0 16,3 1 19-16,0-4 1 0,-3 1 1 0,3 2 0 15,0 1 3-15,-3-1 0 0,3 3 0 0,3 0 0 16,-6-3 12-16,6 3 4 0,-5 3 0 0,2-3 0 16,3 3-32-16,0-1-8 0,-6 1 0 0,9 2 0 0,-6 1 8 0,3 2 0 15,0-3 0-15,-3 3 0 16,3 0-8-16,3-3-12 0,-9 3 4 0,9 0 0 0,-6 2 8 0,3 1 0 16,0-3 0-16,-3 0-8 0,3 3 8 0,3-4 0 15,-6 7 0-15,3-6 0 0,0 2 0 0,3-2 0 16,-6 3 0-16,6-3 0 0,-3 0 0 0,3 2 0 15,-6-2 0-15,6 0 0 0,0 0 0 0,-3 0 0 16,3 0 0-16,0 0 0 0,0-3 0 0,0 3 0 16,3 0 0-16,-3 3 0 0,6-3 0 0,-6-1 0 15,3-1 0-15,3-1 0 0,-3 3 0 0,0-3 0 16,3 3 0-16,-6-3-8 0,0-5 8 0,3 8 0 16,6 3-9-16,-9-3 9 0,3-3 0 0,3 3 0 15,3 0 12-15,-6-3-4 0,3 3-21 0,-3-2-5 16,6 2-1-16,-6-3 0 0,6 3 7 0,-9-3 2 0,9 0 0 0,-7-2 0 15,7-3 1-15,0 3 0 0,-6-1 0 0,3-2 0 16,3 0 9-16,-6 0-8 0,6 0 8 0,0 0-8 16,-3-5 0-16,0 2 0 0,3 1 0 0,0-1 0 15,-6 0 8-15,6-2-13 0,0 0 5 0,-3 0 8 16,0-1-15-16,2 4 5 0,1-6 1 0,-3 2 0 16,0-2 9-16,-3 1 0 0,3 1 0 0,-3 1-8 15,0-3 8-15,3 3 0 0,-6-1 0 0,0-2 0 16,3 1 0-16,-3-1 0 0,6 2 0 0,-6 1 0 15,0 5 0-15,0-5 0 0,0-3 0 0,-6 3 8 16,6 5-8-16,-3-6 0 0,3 1 0 0,-6 2 0 16,0-2 0-16,0 2 8 0,3-2-8 0,-6 2 8 15,0 1 2-15,6 2 1 0,-5-3 0 0,-1 0 0 16,0 3 1-16,6-2 0 0,3 2 0 0,-9 0 0 16,-3 0-4-16,3 0-8 0,3 2 12 0,0 1-4 0,-3 0-8 0,3 2 0 15,3 0 0-15,0 1 0 0,-6-4-11 0,3 4-4 16,3 2-1-16,0-3 0 15,-3 3-104-15,3 0-22 0</inkml:trace>
  <inkml:trace contextRef="#ctx0" brushRef="#br0" timeOffset="11458.1752">172 10290 630 0,'0'0'28'0,"0"0"5"0,0 0-33 0,0 0 0 0,-3 5 0 0,3-5 0 15,0 0 46-15,0 0 2 0,0 0 1 0,0 0 0 16,0 0-1-16,0 5 0 0,0 1 0 0,0-6 0 16,0 0-20-16,0 0-4 0,0 0 0 0,0 0-1 15,0 0-2-15,0 0 0 0,0 0 0 0,0 0 0 16,0 0-3-16,0 0-1 0,0 0 0 0,8 0 0 15,-8 0-17-15,9 2 10 0,3 1-10 0,-3-3 8 16,-6 2-8-16,6-2 0 0,0 0 0 0,3 0 0 16,-3-2 0-16,0 2 0 0,0-5 0 0,-3-1-11 15,3 4 11-15,0-4 0 0,0-2 0 0,-1-2 0 16,1 2 0-16,-3 0 0 0,3-3 0 0,0 3-8 0,-6 0 8 16,6-2 8-16,0 2-8 0,0 0 11 15,-9 0 18-15,3 0 4 0,3 3 1 0,3-3 0 0,-6 3-21 0,-3 5-4 16,0 0-1-16,0-3 0 0,3 0 5 0,-3 3 1 15,6-2 0-15,-6 2 0 0,0 0 21 0,0 0 4 16,0 0 1-16,0 0 0 0,0 0-16 0,0 0-2 16,0 0-1-16,0 0 0 0,0 0-9 0,0 0-1 15,-6 5-1-15,3 0 0 0,0 3 18 0,-3 0 3 16,6-3 1-16,0 3 0 0,-3 3-6 0,3 2-1 16,0 0 0-16,0 1 0 0,0-1-5 0,0 3-2 15,0 0 0-15,0 5 0 0,0-3-8 0,-6 1-2 16,6 2 0-16,0-3 0 0,6 4-8 0,-6 1 0 0,0-1 0 15,0-1 0-15,9 3 0 0,-9-3-12 0,3-3 4 0,-3 3 8 32,0-2-40-32,0 0 0 0,3-1 0 0,-3 1-511 0,6-1-102 0</inkml:trace>
  <inkml:trace contextRef="#ctx0" brushRef="#br0" timeOffset="26566.0083">6306 8517 774 0,'0'0'34'0,"0"0"7"0,0 0-33 0,0 0-8 16,0 0 0-16,0 0 0 0,0 0 82 0,0 0 14 15,0 0 4-15,0 0 0 0,0 0-61 0,0 0-12 16,0 0-3-16,0 0 0 0,0 0 7 0,0 0 1 15,0 0 0-15,0 0 0 0,0 0-32 0,0 0-13 16,0 0 1-16,9 0 0 0,-9 0 12 0,0 0 13 16,6-5-2-16,3 2-1 0,3-2-10 0,-3 2 0 15,0 0 0-15,3-2 8 0,3 0-8 0,-4 2 0 16,4-2 0-16,-3 0 0 0,6-3 20 0,-3 2 8 16,-6-2 1-16,0 1 1 0,6 1-2 0,-3-2-1 0,0 0 0 15,-1-2 0-15,1 2-11 0,0 0-3 0,-3-3 0 0,3 3 0 16,0-2-13-16,-3 2 0 15,-3 3 8-15,0-3-8 0,0 2 0 0,-3 1 0 0,3 2 8 0,-6 3-8 16,0 0 0-16,0 0 9 0,0 0-9 0,0 0 8 16,0 0 8-16,0 0 0 0,0 0 1 0,0 0 0 15,0 0 5-15,-3 8 1 0,-3-2 0 0,0 7 0 16,0-3-10-16,0 4-1 0,0 2-1 0,-3-3 0 16,6 3-11-16,-3 0 12 0,0-1-12 0,0 1 12 15,3 0-4-15,0 0-8 0,0 0 12 0,0-3-4 16,-3 0-8-16,6 1 0 0,0-4-12 0,0-2 12 15,0 3-52-15,0-3-4 16,0-3 0-16</inkml:trace>
  <inkml:trace contextRef="#ctx0" brushRef="#br0" timeOffset="29736.9368">6428 8919 403 0,'-3'-3'36'0,"3"3"-36"16,0 0 0-16,0 0 0 0,0 0 137 0,-3 0 21 16,3-2 4-16,0 2 1 0,-3-3-89 0,0 1-18 15,0-1-3-15,3 3-1 0,0 0-32 0,0 0-6 16,0-5-2-16,0-1 0 0,0 6-12 0,0 0 0 15,0-5 0-15,3-3 0 0,-3 3 0 0,0 5 0 16,6-6-12-16,-3 1 12 0,-3 5-17 0,6-5 3 16,0 0 1-16,-3-1 0 0,3 1 13 0,0 2 8 0,0-2 0 0,0 0-8 15,-3 0 24-15,3 2-1 0,3-2-1 0,-6-1 0 16,6 4-2-16,-3-4 0 16,-6 6 0-16,9-2 0 0,-9 2-9 0,6-3-3 0,-6 3 0 0,6 0 0 15,-6 0-8-15,5 0 8 0,-5 0-8 0,9 3 8 16,-9-3-8-16,3 5 0 0,-3-5 0 0,0 0 8 15,3 5-8-15,0 3 12 0,-3 0-12 0,0 0 12 16,-6 0-2-16,3 0 0 0,0 3 0 0,-3-4 0 16,1 4 7-16,-4 2 2 0,0 1 0 0,0-1 0 15,0 3-4-15,-3-3-1 0,0 3 0 0,3 0 0 16,-3 2-4-16,0-2-1 0,0 0 0 0,3-3 0 16,-2 3 1-16,2-3 0 0,3-2 0 0,-3-1 0 15,3-2 8-15,3 0 2 0,-3-2 0 0,6-6 0 16,0 0-12-16,0 0-8 0,0 0 9 0,0 0-9 0,0 0 0 0,0 0 0 15,6 5 0-15,3-3 0 0,-3-2 8 0,3 0-8 16,2 0 0-16,1 0 0 0,0-5 8 0,0 3-8 16,3-1 0-16,-3 0 0 0,3-5 0 0,0-2-12 15,-3 2 1-15,3 0 0 16,-4 3-112-16,4-1-22 0</inkml:trace>
  <inkml:trace contextRef="#ctx0" brushRef="#br0" timeOffset="47134.0957">6559 9366 270 0,'0'0'12'0,"0"0"2"0,0 0-14 0,0 0 0 16,0 0 0-16,0 0 0 0,0 0 44 0,0 0 7 15,0 0 1-15,0 0 0 0,-3-5-20 0,3 5-3 16,-3-5-1-16,3 5 0 0,0 0-13 0,-6-3-3 16,6 3-1-16,0 0 0 0,0 0 2 0,0 0 1 0,0 0 0 0,0 0 0 15,0 0 15-15,-3-3 3 0,-3 1 1 0,6 2 0 16,0 0 18-16,0 0 3 0,0 0 1 0,-3-3 0 16,-3 0 1-16,6 3 0 0,0 0 0 0,0 0 0 15,-3-2-9-15,3 2-2 0,0 0 0 0,0 0 0 16,-5-5-12-16,2 2-2 0,3 3-1 0,0 0 0 15,-6 0-12-15,3-5-2 0,-3 2-1 0,6 3 0 16,0 0-7-16,-6-3-8 0,3 3 11 0,3 0-11 16,0 0 8-16,-6 0-8 0,0 0 0 0,0 0 0 15,6 0 0-15,-6 3 0 0,3-3 0 0,3 0 0 16,-9 0 0-16,9 3 0 0,-9-3 0 0,3 2 0 16,0 1 0-16,6-3 0 0,-3 0 0 0,3 0 0 15,-6 3 0-15,0-1 20 0,0 1-4 0,3-1 0 16,-3 1-16-16,6 2-19 0,-11-2 4 0,8 2 1 0,3-5 23 0,-6 6 5 15,3-4 1-15,0 4 0 0,-3-1-15 0,3 0-18 16,0 0 4-16,0 3 1 16,0 0 13-16,-3-2 0 0,6 2 0 0,0-8 0 0,-6 5 17 0,0 0 0 15,6-5 0-15,0 0 0 0,0 0-17 0,0 0 0 16,0 8 0-16,0-8 0 0,0 0 8 0,0 0-8 16,6 8 12-16,0-3-12 0,-6-5 0 0,0 0 0 15,0 0 0-15,3 6 0 0,3-1 0 0,-6-5 0 16,6 5 0-16,0 3 0 0,-6-8 0 0,3 5-9 15,-3-5 9-15,3 11 0 0,-3-3 0 0,3 2 0 16,-3 1 0-16,0-3 0 0,0 0 0 0,0 3 16 16,0-4-3-16,-3-1 0 0,3-6 3 0,0 5 1 0,-3 0 0 0,3-5 0 15,0 0-1-15,0 0 0 16,0 0 0-16,0 0 0 0,0 8-8 0,0-8-8 0,0 0 12 0,0 0-12 16,0 0 0-16,0 0 0 0,0 0 0 0,0 0 0 15,0 0 0-15,0 0 0 16,0 0 0-16,0 0 0 0,9 3 0 0,-3 0-9 0,-6-3 9 0,5 2 0 15,4 4 0-15,-3-4-10 0,3 3 10 0,0 1 0 16,-3-1-10-16,0 3 10 0,6-3-8 0,-9 1 8 16,3-4 0-16,0 3-8 0,3 1 8 0,-3-1 0 15,-6-5 0-15,0 0 0 0,6 5 0 0,3-2 0 16,-3 0 0-16,0-1 0 0,-6-2 0 0,9 3 0 16,-4-3 0-16,1 3 0 0,-6-3 0 0,0 0 8 15,6 2-8-15,-6-2 0 0,6 0 0 0,3 0 0 16,-9 0 14-16,3 6 2 0,-3-6 0 0,0 0 0 15,6 5-26-15,-3 3-5 0,3 0-1 0,-3 0 0 0,0-3 16 16,0 3 0-16,0 2 0 0,3-2 0 0,-3 0 0 16,-3 3 0-16,3-1 0 0,0 1 0 0,-3-3 0 0,3 3 12 15,-3-3-3-15,3-3 0 0,-3 0 4 0,0 3 1 16,0 0 0-16,0-3 0 0,0 1-4 0,3 2-1 16,-3-8 0-16,0 5 0 0,-3 3-9 0,3-3 8 15,0-5-8-15,-3 8 8 0,0-3-8 0,0 3 0 16,0-3 0-16,0 3 8 0,-3 0-8 0,3 0 0 15,-3-2 0-15,3 4 0 0,-6-2 16 0,3 3-3 16,-3-1 0-16,3 1 0 0,-3 2 13 0,-2-5 2 16,2 3 1-16,3-6 0 0,-9 3 1 0,3 0 0 15,0 0 0-15,0-3 0 0,3 0-19 0,-3-2-11 0,0 0 12 16,0 2-12 0,6-2-26-16,-8-1-12 0,2 1-2 0,0-3-575 15,3 2-114-15</inkml:trace>
  <inkml:trace contextRef="#ctx0" brushRef="#br0" timeOffset="58652.8247">13655 8244 900 0,'0'0'40'0,"0"0"8"0,0 0-39 0,0 0-9 0,0 0 0 0,0 0 0 16,0 0 64-16,0 0 10 0,0 0 2 0,0 0 1 16,0 0-26-16,0 0-6 0,0 0-1 0,0 0 0 15,0 0-44-15,0 0 0 0,0 0 0 0,0 0-10 16,0 0 10-16,0 0 8 0,0 0-8 0,0 0 11 16,0 0-11-16,0 0 12 0,0 0-12 0,0 0 12 15,-3-2 8-15,3 2 1 0,0 0 1 0,0 0 0 16,0 0-13-16,-6 2-9 0,0 4 12 0,3-1-12 15,3-5 8-15,-2 11-8 0,-1-1 0 0,0 1 0 16,0-1 9-16,-3 1-9 0,0 2 0 0,0 0 9 0,0 1 11 0,3-1 3 16,-6 0 0-16,3 0 0 15,0 1-3-15,3-1 0 0,-6 0 0 0,9 0 0 0,-3-2 20 0,3-3 4 16,0 2 1-16,-3-2 0 0,3 0-29 0,0 0-7 16,0 0-1-16,0-3 0 0,0-5 1 0,6 6 0 15,0 2 0-15,0-3 0 0,3 0-9 0,-3 3 12 16,3-5-12-16,3 2 12 0,0-2-12 0,2-1 0 15,-2 4 0-15,0-4 0 0,3 1 0 0,3 0 0 16,-3 2 0-16,0-5 0 0,0 0 0 0,-3 0 0 16,2 3 0-16,1-3 0 0,0 0 0 0,-3 0 0 15,0-3 0-15,-3 3 0 0,3-3 0 0,-3 1 0 16,0-1 0-16,3 0 8 0,-3 1-8 0,-1-1 0 16,-2 0-10-16,0 1 10 15,-6 2-32-15,9-6 0 0,-9 6 0 0,0 0 0 16,3 0-138-16,-3 0-28 0</inkml:trace>
  <inkml:trace contextRef="#ctx0" brushRef="#br0" timeOffset="58899.7984">13777 8469 979 0,'0'0'87'0,"-3"3"-70"0,3-3-17 0,0 0 0 0,0 0 97 0,0 0 16 16,0 0 3-16,-3 3 1 0,3-3-47 0,0 0-10 15,0 0-1-15,-3 8-1 0,3-1-24 0,0 1-5 16,-3 3-1-16,3 0 0 0,-2 2-28 0,2 0 8 16,-3 0-8-16,3 3 0 0,0 5 0 0,0 0-12 15,-3 1 3-15,3 1-494 16,0-1-98-16</inkml:trace>
  <inkml:trace contextRef="#ctx0" brushRef="#br0" timeOffset="65058.3704">13334 9059 345 0,'0'0'31'0,"0"0"-31"15,0 0 0-15,0 0 0 0,0 0 101 0,0 0 15 16,0 0 2-16,0 0 1 0,0-5-60 0,0 5-12 0,0 0-3 16,0 0 0-16,-3-3-23 0,3 3-5 0,0 0 0 0,0 0-1 15,-3-5-15-15,3 5 0 0,0 0 0 0,0 0 0 16,0 0 0-16,0 0 0 0,-6 3 0 0,6-3 0 15,0 0 0-15,0 0 9 0,-6-3-9 0,6 3 8 16,0 0 24-16,0 0 5 0,0 0 1 0,0 0 0 16,0 0-12-16,0 0-2 0,0 0-1 0,0 0 0 15,0 0-14-15,0 0-9 0,0 0 12 0,0 0-12 16,0 0 8-16,0 0-8 0,0 0 0 0,0 0 0 16,0 0 13-16,0 0-4 0,0 0-1 0,0 0 0 15,0 0 10-15,0 0 2 0,0 0 0 0,0 0 0 16,6 0 13-16,0 0 3 0,3 0 1 0,-3-3 0 15,3 1-1-15,-3-3-1 0,3-1 0 0,-3 4 0 16,3-1-18-16,-1-2-3 0,1 2-1 0,0 0 0 0,0-2-13 16,0 0 0-16,0 2 8 0,0 0-8 15,0 1 0-15,0-1 0 0,-3 3 0 0,3 0 0 0,-3 3-16 0,3-1 1 16,0 1 0-16,-3-3 0 0,2 5 2 0,-2-2 0 16,0 0 0-16,3-1 0 15,-9-2-15 1,3 3-2-16,6 0-1 0,-3-3 0 0,3 0 31 0,-3 0 0 0,0 0-8 0,0 0 8 0,3-3 0 0,-3 3 8 15,6-8 0-15,-3 0-8 0</inkml:trace>
  <inkml:trace contextRef="#ctx0" brushRef="#br0" timeOffset="66025.814">13736 8967 403 0,'0'0'17'0,"0"0"5"0,0 0-22 0,0 0 0 0,0 0 0 0,0 0 0 16,0 0 120-16,0 0 20 0,0 0 4 0,0 0 1 15,-3 0-105-15,3 0-22 0,0 0-4 0,-3-3-1 16,3 3-5-16,0 0-8 0,0 0 11 0,0 0-11 15,-3-3 28-15,3 3-2 0,-3-2 0 0,3 2 0 16,0 0 9-16,0 0 1 0,0-5 1 0,0 5 0 16,0 0-13-16,0 0-4 0,0-6 0 0,0 6 0 15,0 0-8-15,0 0-1 0,0 0-1 0,0 0 0 0,3-2-10 0,-3 2 8 16,0 0-8-16,0 0 8 0,6-6-8 0,-3 1 0 16,3 0 0-16,-3-1 8 0,0 1 2 0,3-3 0 15,-3 3 0-15,3 0 0 0,-4-1-10 0,4 1 12 16,-6 5-12-16,3-8 12 0,3 0-12 0,-3 0 0 15,3 3 0-15,-3 0 8 0,-3 5-8 0,6-6 0 16,-6 6 0-16,0 0 0 0,0 0 0 0,0 0 0 16,0 0 0-16,0 0 0 15,0 0 0-15,0 0 0 0,0 0 0 0,0 0 0 0,0 0 8 0,0 0 7 16,0 0 1-16,3 8 0 0,-3 0 2 0,0 3 1 16,3-1 0-16,-3 1 0 0,-3 0-8 0,3-1-2 15,-3 1 0-15,0-1 0 0,0 4-9 0,0-1 8 16,3 0-8-16,-3 3 8 0,0-3-8 0,3 0 12 0,-3 1-12 0,0-1 12 15,0 3-12-15,3-3 8 0,-3 0-8 0,3 0 8 16,0 3 3-16,0-3 0 0,-3 1 0 0,0-1 0 16,3 0-2-16,-2 0 0 0,2 1 0 0,0-4 0 15,-3-2-9-15,3 0 0 0,-3 3 0 0,3-6 8 16,0-5-8-16,-3 5 0 0,3-5 0 0,0 8 0 31,0-8-25-31,0 0-1 0,0 0 0 0,0 0-698 0</inkml:trace>
  <inkml:trace contextRef="#ctx0" brushRef="#br0" timeOffset="67045.1258">13611 9673 990 0,'-6'-2'44'0,"6"2"8"0,0 0-41 0,-3-3-11 15,0 0 0-15,0-2 0 0,-3 2 88 0,6-2 16 0,-3 2 4 0,-3 1 0 16,0-4-45-16,0 4-9 15,6 2-2-15,0 0 0 0,0-3-41 0,-6 0-11 0,3 1 0 0,0-1 0 16,-3 1 0-16,0 2 0 0,0 0 0 0,0-3 0 16,0 3 0-16,0 3 0 0,0-3 0 0,-2 2 0 15,-1 1 0-15,3-1 10 0,0-2-1 0,-3 6 0 16,3-1-9-16,0 3-11 0,0-3 3 0,0 1 0 16,0 4 8-16,3-2 8 0,-3 0-8 0,3 3 11 15,0-1-11-15,0 3-12 0,3-2 2 0,0 0 1 16,0 2 9-16,0 0 0 0,3 0 0 0,0 3-8 15,3 0 8-15,-3-3 8 0,3-2-8 0,3-1 11 16,-3 1-11-16,3 0-17 0,-3-6 4 0,6 3 1 16,-3-3 12-16,-1 0 0 0,4-2 12 0,0 0-12 15,0-3 18-15,0 0-3 0,0-3-1 0,-3-2 0 16,3-1-2-16,0 1 0 0,-3-3 0 0,0 3 0 16,0-6 8-16,-1 3 0 0,1-2 1 0,-3 2 0 0,3-3-3 0,-3-2-1 15,-3 3 0-15,0-1 0 0,-3-2-2 0,3-1-1 16,-3 1 0-16,0 3 0 0,-3-4 6 0,0 4 0 15,0-3 1-15,-3-1 0 0,3 4-2 0,-6-3-1 16,3-1 0-16,-2 4 0 0,2-1 6 0,0 3 0 16,-6-5 1-16,3 5 0 0,6-2-8 0,-6 2-1 15,-3 0-1-15,6 2 0 16,0 4-53-16,6 2-10 0,-9 0-3 0,3 0 0 0,-3-3 89 0,3 6 18 16,0-1 3-16,-3 4 1 0,-3 2-60 0,4 2-20 15,-1 6 0-15,-3 0 0 16,0 0-92-16,0 5-17 0,0-3-4 0</inkml:trace>
  <inkml:trace contextRef="#ctx0" brushRef="#br0" timeOffset="85522.5323">18983 8300 230 0,'-6'3'20'0,"0"-3"-20"0,1 5 0 0,-4-2 0 16,3-1 153-16,-3 1 27 0,0 0 4 0,3-1 2 16,-3 1-94-16,3-1-20 0,0 1-3 0,0 2-1 15,0-5-13-15,6 0-3 0,0 0-1 0,0 0 0 16,0 0-38-16,0 0-13 0,0 0 9 0,0 0-9 16,0 0 10-16,0 0-10 0,0 0 12 0,6 6-12 15,3-1 26-15,0-2-2 0,3-3 0 0,3 0 0 16,-3-3-7-16,5 0-1 0,1-5-1 0,3 3 0 0,-3-3 1 0,3 3 0 15,0-6 0-15,0 1 0 0,-1-4-16 16,-2 1 8-16,0 0-8 0,3-3 0 0,-3 3 9 0,-3-3-9 16,0-2 8-16,2 2-8 0,-2 0 0 0,0 0 0 15,0-3 0-15,0 6 0 16,-3-3 0-16,3 3 0 0,-3 0 0 0,0 2 0 0,-1 1 0 0,-2-4 0 16,0 6 0-16,0-2 0 0,-6 2 0 0,3 3 0 15,3-1 0-15,-6 4-11 0,-3 2 11 0,0 0 0 16,0 0 0-16,0 0 0 0,0 0 8 0,0 0 8 15,0 0 0-15,6 5 1 0,-3-2-1 0,0 5-1 16,-3 2 0-16,0 1 0 0,3-1-6 0,-3 4-1 0,-3-1 0 16,0 3 0-16,3 0-8 0,-3-1 0 15,3 1 0-15,0 3 0 0,-6-3 0 0,3 0-9 16,3 2 9-16,-6-2-13 16,3 0-17-16,0 0-3 0,3-3-1 0,-3 0 0 15,3-2-50-15,-3-1-11 0,3 1-1 0</inkml:trace>
  <inkml:trace contextRef="#ctx0" brushRef="#br0" timeOffset="86189.2651">19588 8017 115 0,'0'0'10'0,"-3"0"-10"15,-3-3 0-15,-3 3 0 0,6 0 237 0,0 0 46 16,-6 0 9-16,3 0 1 0,3 0-182 0,0 0-37 15,0 0-7-15,0 0-2 0,3 0-44 0,0 0-9 16,0 0-1-16,0 0-1 0,0 0-10 0,0 0 0 16,0 0 0-16,0 0 0 0,0 0 0 0,0 0 0 0,0 0 0 0,9-2 0 15,0 2-11-15,0 0 3 0,-3 0 0 0,3 0 0 16,3 0 8-16,-3 2 0 16,2-2 0-16,-2 0 0 0,3 3 0 0,-3 0 0 0,3-1 0 0,-6 1 0 15,3-1 0-15,0-2 0 0,0 3 0 0,-3 0 0 16,-6-3 0-16,9 2 0 0,-3 4 0 0,-6-6-8 15,6 2 8-15,0 4 0 0,-3-1 0 0,-3 0 0 16,0-5 0-16,0 8 0 0,0 0 0 0,0-3 0 16,-3 3 11-16,3 0-3 0,-6 0 0 0,3 0 0 15,0 0 2-15,-3-3 0 0,3 3 0 0,-3-2 0 16,3 2-10-16,-3 2 0 0,0-2 0 0,0-3 0 16,0 3 0-16,0 0 8 0,3 0-8 0,-3 0 0 15,3-3 0-15,-3 3 0 0,3-2 0 0,0 2 0 16,3-1 0-16,0 1 0 0,0-2 0 0,3 2 0 15,-3 0 0-15,3 0 0 0,0-1 0 0,0 1 0 0,0 0 0 16,0 0 0-16,0 0 0 0,0-2 0 0,0 1 0 0,-3-7 0 16,3 6 0-16,0 2 0 0,3-3 0 15,-6-5 0-15,0 0 0 0,3 5 0 0,-3-5 18 0,0 8 5 16,-3-3 1-16,3-5 0 0,-6 6 3 0,3-1 1 16,0 0 0-16,-3-2 0 0,0 2-14 0,-3 1-2 15,3-4-1-15,-3 1 0 0,-3 2-11 0,1-2 0 16,-1-1 9-16,0 4-9 0,0-4 0 0,0 1 0 15,0 0 0-15,3-1-512 16,3 1-94-16</inkml:trace>
  <inkml:trace contextRef="#ctx0" brushRef="#br0" timeOffset="92777.6453">18971 8747 115 0,'0'0'0'0,"0"0"10"0,0 0-10 0,0 0 0 0,0 0 0 0,0 0 0 16,6 3 353-16,-6-3 69 0,0 0 14 0,0 0 2 16,9 0-322-16,-9 0-65 0,0 0-13 0,6 0-2 15,0-3-24-15,3 3-4 0,-3 0 0 0,0-3-8 16,3 1 8-16,0-1-8 0,-3 1 0 0,3-1 0 15,3-2 8-15,-3 2-8 0,3 0 12 0,-3 1-12 16,2-1 11-16,1 0-11 0,-3 1 10 0,3 2-10 16,-6 0 17-16,3 0-2 0,0 0-1 0,0 2 0 0,-3 4 2 0,0-1 1 15,-6-5 0-15,9 5 0 0,-6 1-9 0,3-1-8 16,-6 3 9-16,0 0-9 0,0 0 13 0,-3-3-3 16,0 3-1-16,0 0 0 0,0 0-1 0,-3 0 0 15,0 0 0-15,0 0 0 0,-3-3 0 0,0 3 0 16,0 2 0-16,0-2 0 0,0 0 0 0,0 0-8 15,0 3 12-15,0-3-4 0,1 0 4 0,2 0 0 16,3 2 0-16,0-2 0 0,0 0 12 0,0 0 2 16,3 0 1-16,0 0 0 0,6 0-15 0,0 0-2 15,3-3-1-15,-1 0 0 0,1 1 3 0,3-4 0 16,3 1 0-16,0-3 0 0,3 0-12 0,-3 0 10 16,3-5-10-16,0-1 10 15,-4-2-30-15,1 3-5 0,0-3-2 0,-3 0-658 0,0 3-132 0</inkml:trace>
  <inkml:trace contextRef="#ctx0" brushRef="#br0" timeOffset="93384.1776">18900 9379 806 0,'0'0'72'0,"0"0"-58"0,-6 0-14 0,6 0 0 16,-6 3 176-16,6-3 33 0,-3 0 7 0,3 0 0 16,-6 3-128-16,0-3-27 0,6 0-5 0,0 0 0 15,0 0-20-15,0 0-3 0,0 0-1 0,0 0 0 16,0 0-20-16,0 0-4 0,0 0 0 0,0 0-8 15,0 0 10-15,0 0-10 0,0 0 8 0,0 0-8 16,0 0 12-16,0 0-2 0,6 8-1 0,-6-8 0 0,0 0 5 0,9 0 1 16,0 2 0-16,0 1 0 15,3 0-2-15,-3 2 0 0,6-2 0 0,-3-1 0 0,0-2-13 0,2 3 9 16,4 0-9-16,-3-1 8 16,0 1-73-16,-3-1-15 0,0 1-4 0,-6 0 0 0</inkml:trace>
  <inkml:trace contextRef="#ctx0" brushRef="#br0" timeOffset="94227.9232">19370 9255 230 0,'0'0'10'0,"0"0"2"0,0 0-12 0,0 0 0 15,0 0 0-15,0 0 0 16,0 0 261-16,0 0 50 0,0 0 9 0,0 0 3 0,0 0-207 0,0 0-42 15,0 0-8-15,0 0-2 0,-3-5-15 0,3 5-3 16,0 0-1-16,0 0 0 0,-3-3-35 0,-3-2-10 16,0 2 0-16,4-2 0 0,-1 0 12 0,-3-1-3 15,0 1 0-15,3 0 0 0,-3 2-9 0,-3-2 0 16,3 0-12-16,0 2 12 0,-3 0 0 0,3 1 0 16,0 2 0-16,0 0 0 0,0 2 0 0,-3 1 10 0,3 2-2 0,0-2-8 15,0 2 8-15,0 0-8 16,-3 3 0-16,3 0 0 0,1 0 0 0,-1 0 0 0,-3 3 0 0,6-1 0 15,-3 1 9-15,3 2-9 0,-3-2 0 0,3-1 9 16,3 1 2-16,0-3 0 0,-3 2 0 0,3-2 0 16,0 0 5-16,0 0 0 0,0-8 1 0,3 8 0 15,-3-8-2-15,0 0-1 0,0 0 0 0,6 5 0 16,-6-5-14-16,6 6 8 0,0-4-8 0,-6-2 0 16,6 3 0-16,3-3 0 0,-1 0 0 0,-2 0 0 15,3-3 0-15,-3 3 0 0,3 0 0 0,0 0 0 16,0 0 0-16,-3 0 0 0,3-2 11 0,0 2-11 15,0 0 0-15,3 0 0 0,-3 2-15 0,0 1 5 16,3 0 10-16,-1-1 9 0,-2 1-1 0,3-3-8 16,0 3-12-16,0-1-8 0,0-2-3 0,0 0 0 15,-3 3 23-15,0-3 0 0,0 0-9 0,-3 0 9 16,-6 0 0-16,0 0 0 0,6 3 11 0,0-1-11 0,-6-2 31 0,0 0-1 16,0 11 0-16,0-3 0 0,-3 0-18 15,0 0-3-15,0 2-1 0,-3 1 0 0,0-1 6 0,0 4 1 16,-3 4 0-16,0-2 0 0,0 0 5 0,0-3 0 15,0 3 1-15,-3-3 0 0,6 3 4 0,-3-5 1 16,-3-1 0-16,3 1 0 0,4-3-18 0,-4 0-8 16,-3-3 8-16,3 0-8 15,-3-2-94-15,3-3-24 0,0-3-5 0</inkml:trace>
  <inkml:trace contextRef="#ctx0" brushRef="#br0" timeOffset="95445.0931">19010 10065 1321 0,'0'0'58'0,"0"0"13"0,-3 5-57 0,-3-2-14 0,0 2 0 0,6-5 0 15,0 0 40-15,-3 0 6 0,3 0 1 0,0 0 0 16,0 0-38-16,-3 5-9 0,0 1 0 0,3-6 0 15,0 0 0-15,-3 5 0 0,0 0 0 0,3-5 0 16,-3 5 0-16,0 1 0 0,0-1 0 0,1 0 0 16,2 3 9-16,2 0 0 0,-2 0 0 0,3 3 0 15,-3-1 2-15,6 1 0 0,0 2 0 0,0-2 0 16,-3-1-11-16,6 1-17 0,0-1 4 0,3 1 1 16,-3 0 12-16,0-6 0 0,0 0 12 0,0-2-12 15,3-1 28-15,0 1 0 0,0 0-1 0,-1-6 0 16,-2 0-3-16,3 1-1 0,-3-3 0 0,0-1 0 0,3 1 16 0,-3-6 3 15,-3 3 1-15,3-2 0 0,0-1-1 0,-3-2 0 16,3 0 0-16,-3 0 0 0,0-1-27 0,-3 4-6 16,-1-6-1-16,4 3 0 0,-6-3 9 0,3 5 2 15,-3-5 0 1,0 0 0-16,0 1-3 0,0 1 0 0,0-4 0 0,-3 5 0 0,0-1-5 0,0 1-2 16,1 3 0-16,-4 2 0 0,0-3 6 0,0 3 1 15,-3 0 0-15,0 0 0 0,0 3 5 0,0 5 2 16,-3-3 0-16,0 6 0 0,0 0-23 0,-3 2 0 15,-3 0 0-15,1 3 0 16,-4 3-52-16,3-1-12 0,-3 4-3 0</inkml:trace>
  <inkml:trace contextRef="#ctx0" brushRef="#br0" timeOffset="113124.2641">493 13774 230 0,'0'0'20'0,"0"0"-20"0,0 0 0 0,0 0 0 16,0 0 148-16,0 0 24 0,-3-2 6 0,3 2 1 16,0 0-127-16,-6-3-26 0,3 0-5 0,3 3-1 15,0 0-20-15,-6-2 9 0,3-1-9 0,3 3 0 16,-9-5 40-16,9 5 0 0,-3-3 1 0,-3 0 0 16,3-2-26-16,-3 0-6 0,6 5-1 0,-3-3 0 15,3 3 7-15,-3-2 1 0,-6-4 0 0,4 4 0 0,2-1-4 0,-6 0 0 16,6-2 0-16,-6 2 0 0,9 3-12 0,-6-2 0 15,3-1 0-15,-6 0-10 0,9 3 32 0,-3 0 6 16,-3-2 2-16,6 2 0 0,0 0-16 0,-3-6-3 16,-3 4-1-16,0-1 0 0,0 3-10 0,3-2 8 15,-6-1-8-15,6 0 8 0,3 3-8 0,-9-2 12 16,3-1-12-16,3 3 12 16,-9 0 0-16,6 0 0 0,4 3 0 0,-4-1 0 0,0 1 15 0,0 0 3 15,3-1 1-15,-3 3 0 0,3 3-31 0,-6-2 0 16,6 2-13-16,-3-3 4 0,3 3 9 0,-3 0 16 15,3 0-4-15,3 0-1 0,-3 0 4 0,-3 0 1 16,3-3 0-16,3 3 0 0,0 0-16 0,-6 0 0 0,3 0 0 0,3-3 0 16,-9 5 0-16,9-2 0 0,-3 0 0 15,3 0 0-15,-6 0 0 0,6 0 8 0,0-3-8 0,-3 3 0 16,3 0 0-16,0 0 0 0,0 0 8 0,0 3-8 16,0-3 0-16,0 2-10 0,0 1 2 0,0 2 0 15,0-2 8-15,0 2 0 0,3-2 0 0,-3-1-8 16,6 1 8-16,-6-3-12 0,0 0 12 0,0-3-12 15,0-5 12-15,0 0 0 0,0 0 0 0,0 0-8 16,0 0 8-16,0 0-13 0,9 0 5 0,-6-3 8 16,6-2-9-16,-6 0 9 0,6-1 0 0,0-2 0 15,0 0 0-15,0 1 0 0,-3-1 0 0,3 0 0 16,0 0 0-16,0 0 0 0,-1 2 0 0,4-1 0 16,-3 1 0-16,3 1 0 0,-3 0 0 0,3 2 0 15,-3 0 0-15,0 1 0 0,0 2 0 0,-3 0 9 16,0 0-9-16,-6 0 0 0,0 0-10 0,9 2 10 0,-6 4 0 0,6-1 0 15,-9-5 0-15,3 5 0 0,-3 3 16 0,5 0-4 16,-2 0-1-16,-3 0 0 0,0 0-11 0,0 3 12 16,0-1-12-16,0-2 12 0,-3 3-12 0,3-3 0 15,-5 2 9-15,5 1-9 0,0-1 0 0,-3-2 0 16,3 3 0-16,-6-1 0 0,6-2 8 0,-3 6-8 16,0-4 8-16,3 1-8 0,0 2 0 0,-6-2 8 15,3-1-8-15,3 1 0 0,-6 2 0 0,3 0 8 16,-6 0-8-16,6-2 0 0,-3 2 0 0,3-2 8 15,3-1-8-15,0-2 0 0,-6 0 10 0,3-2-2 16,-6 2-8-16,0-6 12 0,-3 3 12 0,0-2 1 16,0 0 1-16,-5-3 0 0,5 0-17 0,-6 0-9 15,0 0 10-15,3 0-10 0,3-3-8 0,-3 0-8 0,3 1-2 0,3-1 0 32,1 3-134-32,5 0-26 0</inkml:trace>
  <inkml:trace contextRef="#ctx0" brushRef="#br0" timeOffset="116161.8044">279 14531 633 0,'0'-3'56'16,"-9"1"-44"-16,9-1-12 0,-9 0 0 15,6 1 70-15,-3-1 12 0,3-2 2 0,3 2 1 16,-6 0-47-16,3-2-10 0,0 3-1 0,3-4-1 16,0 6-18-16,-6-5-8 0,3 2 8 0,3-2-8 15,0 0 0-15,0 5 0 0,0 0 0 0,0 0 0 0,0 0-16 0,0 0 4 16,0 0 0-16,0 0 1 16,0 0 11-16,0 0 0 0,0 0 0 0,0 0-8 0,0 0 20 0,0 0 4 15,0 0 0-15,0 0 1 0,0 0 2 0,0 0 0 16,0 0 0-16,0 0 0 0,-6-6 11 0,6 6 2 15,0-5 1-15,0 5 0 0,6-5 1 0,-3 0 0 16,3-1 0-16,-3-2 0 0,6 0-26 0,0 3-8 16,-6-3 0-16,6 3 0 0,0 0 0 0,3-1 0 15,-9 4 0-15,5-1 0 0,7-2 8 0,-9 2-8 16,0-2 0-16,3 5 0 0,-3-3 0 0,0 0 0 16,3 3 0-16,-6 0 0 0,6 0 8 0,0 0-8 0,0 3 0 15,-9-3 0-15,0 0 13 0,3 3-4 16,6 2-1-16,-9-5 0 0,3 5-8 0,-3-5 0 0,0 0 0 0,6 8 0 15,-6 0 8-15,3 0 0 0,-3-3 0 0,0 3 0 16,0-2-8-16,-3 2 8 0,3 0-8 0,-9-3 8 16,9 3-8-16,-9 2 0 0,6-4 0 0,-6 2 0 15,3 2 25-15,3-2 3 0,-9 3 1 0,3-3 0 16,0 0-29-16,0 0 0 0,0-1-8 0,3 1 8 16,-3 0 0-16,1-2 0 0,-1 2 0 0,6-1 0 15,-6-1 0-15,0 2 0 0,6-3 0 0,-3 0 0 16,6-5-10-16,0 8 10 0,0-8-8 0,0 0 8 15,0 6-13-15,0-6 2 0,6 5 1 0,-3 0 0 16,6 0-1-16,0 1 0 0,-3-1 0 0,2 0 0 16,7-2 3-16,-3 2 0 0,-3-2 0 0,3 2 0 15,-3 0 8-15,6-2 0 0,0 0 0 0,-3 2-8 16,0-2 8-16,0 2 0 0,-4-2 0 0,1-1-8 0,0 1 8 16,0-3 0-16,-6 3 0 0,-3-3 0 0,0 0 0 15,0 0 0-15,0 0 8 0,0 0-8 0,0 0 14 0,0 0-2 16,0 0 0-16,0 0 0 0,0 0 15 0,-3 2 2 15,-6-2 1-15,0 5 0 0,0-2-18 0,6 0-4 16,-5 2-8-16,-4 0 12 0,3-2-12 0,-3 2 11 16,6 1-11-16,-3-1 10 0,0 3-10 0,3-3 0 15,0 3 0-15,3 0-11 0,-9 3 11 0,3-3 0 16,0 2 0-16,6 1 0 0,-6-1 0 0,1-2-8 16,2 3 8-16,3-3-8 0,-6-3 8 0,6 0 0 15,-6 1 0-15,6-1 0 0,-3-2 0 0,6-3-8 0,-3 0 8 0,3 0-470 16,-6-3-89-16</inkml:trace>
  <inkml:trace contextRef="#ctx0" brushRef="#br0" timeOffset="117379.1478">300 15055 230 0,'0'0'20'0,"0"0"-20"15,-6 0 0-15,3 0 0 0,3 0 146 0,-3 0 25 16,-6 2 5-16,9-2 0 0,-9 3-108 0,9-3-23 16,0 0-4-16,-3 3-1 0,-6-1-22 0,3 1-5 15,6-3-1-15,-3 3 0 0,-6-1 11 0,6-2 1 16,-3 0 1-16,3 0 0 0,-6 0 23 0,6 0 4 15,-6 0 0-15,0 0 1 0,3 0-37 0,3 0-8 0,-6 0-8 0,6 0 11 16,-2 0-11-16,2 3 0 0,0 2 0 0,-3-2 0 16,6-3 0-16,-3 5 0 0,3 3-12 0,0 3 12 15,-6-1-25-15,12 1 2 0,-6 5 1 0,3-3 0 16,3 3 10-16,-3 2 1 0,5 1 1 0,-5 2 0 16,6-2 10-16,0-1 0 0,0 1 0 0,3-3-8 15,-3 2 8-15,3-5 0 0,0-2 8 0,3-3-8 16,-9 0 0-16,3-6 0 0,3 1 0 0,2-3-8 15,-2-3 8-15,0 1 14 0,-3-1-3 0,-6-2-1 16,3-6 11-16,3 3 3 0,-6-5 0 0,6 2 0 16,-6 1-24-16,3-1 0 0,3-2 0 0,-6 2 0 15,0-2 14-15,3 0-2 0,-6 2 0 0,3 1 0 16,3-1-1-16,-6 1-1 0,0 2 0 0,0 0 0 0,3 0 0 0,-3 3 0 16,0-1 0-16,0 1 0 0,0 0-1 15,-3-1 0-15,-3 1 0 0,6 5 0 0,-3-3 17 0,-3-2 3 16,3 0 1-16,0 2 0 0,3 3-30 0,-9-2 0 15,3-1 0-15,-3 0 0 0,6 3 0 0,3 0 9 16,-3 0-9-16,-6 0 8 0,3 3-8 0,3-3 0 16,0 5 0-16,-6-2 0 0,3 0-24 0,6-3 4 15,0 0 0-15,0 7 0 0,-3-1 20 0,0 2 12 16,6 2-2-16,-3-2 0 0,0 0-21 0,3 0-4 16,3 3-1-16,-6-3 0 0,3 0 26 0,3 2 5 15,-3-2 1-15,-3 3 0 0,9-1-16 0,-6 1 0 16,3-3 8-16,-3 2-8 15,6-2 0-15,-9 6 0 0,0-1 0 0,0 0 0 0,0-2 0 0,-6 2 14 0,12 3-2 16,-6 0-1-16,0-1-11 0,0 4 0 0,0-3 0 16,3 2 8-16,-3 1-8 0,-3-1 8 0,3 4-8 0,0-4 8 15,0 3-8-15,0-2 0 0,0-1 0 0,0 3-11 32,0-2-37-32,0 2-8 0,0-2-2 0,0-1 0 0</inkml:trace>
  <inkml:trace contextRef="#ctx0" brushRef="#br0" timeOffset="125866.1442">7211 14893 864 0,'-6'0'76'0,"6"0"-60"0,0 0-16 0,0 0 0 16,0 0 21-16,0 0 2 0,0 0 0 0,0 0 0 16,0 0 4-16,0 0 1 0,0 0 0 0,0 0 0 15,6-2 5-15,-6 2 2 0,0 0 0 0,0 0 0 16,9-3-8-16,-9 3-2 0,-3-5 0 0,0 0 0 0,6 2-1 15,-3 3 0-15,0 0 0 0,0-3 0 16,-3-2 7-16,0 2 1 0,3 3 0 0,0 0 0 0,-9 0 0 0,9 0 0 16,0 0 0-16,0 0 0 0,-9 6-20 0,3-1-3 15,6-5-1-15,0 10 0 0,-6 1-8 0,3 0 0 16,0-1 0-16,6 3 0 0,0 1 0 0,-3 2 8 16,-6-3 0-16,6 3 0 0,6-3-8 0,-6 3 0 15,-6 2 0-15,3-2 0 0,9 0 8 0,-6 0-8 16,-3 0 8-16,0 2-8 0,3-2 8 0,0 3-8 15,-3-3 8-15,0-1-8 0,0 4 11 0,3-3-3 16,3-6-8-16,-6 4 12 0,-2 2-12 0,5-3 0 16,5-3 0-16,-5-2 0 0,-5 0 0 0,5 0 0 15,2-3 8-15,-2-5-8 0,0 0 15 0,0 0 0 0,0 0 0 16,0 0 0-16,9 6-5 0,-9-6-1 0,0 0 0 16,12-3 0-16,3 3 2 0,-3-5 0 0,-12 0 0 0,9 2 0 15,9-2-11-15,-3-1 10 0,-3 1-10 0,-3 0 10 16,3-1-10-16,-1 1 0 0,4 0 0 0,-3 0 0 15,-6 2 0-15,3-2 0 0,3 2 0 0,-3 0 0 16,-9 3-13-16,0 0 1 0,12 0 1 0,-6 0 0 16,-6 0-2-16,0 0-1 0,0 0 0 0,0 0 0 31,0 0-30-31,0 0-7 0,0 0-1 0,6 6-432 0,0 2-88 0</inkml:trace>
  <inkml:trace contextRef="#ctx0" brushRef="#br0" timeOffset="126133.4224">7357 15100 1386 0,'0'0'30'0,"0"0"6"0,0 0 2 0,-3 0 2 0,3 0-32 0,0 0-8 15,0 0 0-15,-9 2 0 0,0 1 14 0,9-3 2 16,0 0 0-16,0 0 0 0,-9 3-16 0,9-3 0 15,0 0 8-15,0 0-8 0,-6 5 28 0,0 0 4 16,6-5 0-16,0 8 0 0,3 0-20 0,-6 0-3 16,-3 3-1-16,6 2 0 0,6 0 9 0,-6 0 2 15,-3 1 0-15,0-1 0 0,6 5-8 0,0 1-2 16,-6-1 0-16,3 4 0 16,0-4-31-16,0 3-6 0,3-2-2 0,-6 2-694 0</inkml:trace>
  <inkml:trace contextRef="#ctx0" brushRef="#br0" timeOffset="129201.4532">7208 15817 460 0,'-21'2'20'0,"21"-2"5"0,0 0-25 0,0 0 0 16,0 0 0-16,0 0 0 0,0 0 82 0,0 0 11 16,0 0 3-16,-9 0 0 0,-3-2-73 0,12 2-15 15,0 0-8-15,0 0 10 0,-8 0-10 0,8 0 0 16,0 0 0-16,0 0 0 0,-6 0 0 0,6 0 0 16,0 0 0-16,0 0 0 0,0 0 23 0,0 0 2 15,0 0 1-15,0 0 0 0,0 0 18 0,0 0 3 16,-6 2 1-16,6-2 0 0,0 0-20 0,0 0-3 15,0 0-1-15,0 0 0 0,0 0-14 0,0 0-10 0,0 0 12 0,0 0-12 16,0 0 28-16,0 0-2 16,0 0 0-16,0 0 0 0,-6-2 2 0,6 2 0 0,6 0 0 0,-6 0 0 15,0 0-7-15,3-8-1 0,3 0 0 0,-3 0 0 16,-1 0-4-16,1 0-2 0,0 0 0 0,6 0 0 16,0 0-2-16,-3 0-1 0,-3 0 0 0,0 0 0 15,9-2-11-15,-6 2 0 0,-12 0 0 0,9 0 0 16,6 0 0-16,-3 3 0 0,-6-3 0 0,0 3 0 15,3 2 0-15,0-2 0 0,0 2 9 0,-3 3-9 16,0 0 0-16,0 0-18 0,6-3 3 0,-6 3 1 16,-3-2 14-16,3 2-12 0,0 0 12 0,0 0-12 15,0 0 12-15,0 0 0 0,6 0 0 0,-6 0-9 16,0 0 9-16,0 0 0 0,0 0 0 0,0 0-8 16,0 0 8-16,0 0 0 0,0 0 0 0,3 5 8 15,6 0 0-15,-6 3 0 0,-6-2 0 0,0-1 0 0,3-5 3 0,3 8 1 16,-6 0 0-16,0 2 0 15,0-2-12-15,3 3 0 0,3-6 0 0,-3 6 0 0,-6-1 0 0,6 4 0 16,6-4 0-16,-3 1 0 0,-9-1 0 0,3 4 0 16,9-1 0-16,-3-3 0 0,-3 1 0 0,0 2 0 15,-3-2 0-15,6 2 0 0,3 0 0 0,-6 0 0 16,0 1 0-16,0-1 0 0,6-3 8 0,-3 4 0 16,-6-4 0-16,3 3 0 0,3-2-8 0,-3 2 0 15,0-2 0-15,-3-1 0 0,6 1 0 0,-3-3-17 16,0 3 2-16,-3-3 1 15,-3-1-11-15,6 1-3 0,9 0 0 0,-9-2 0 16,-6-1-30-16,6-5-6 0,6 3-2 0,-6-3 0 0</inkml:trace>
  <inkml:trace contextRef="#ctx0" brushRef="#br0" timeOffset="139027.734">13271 15774 403 0,'0'0'17'0,"0"0"5"0,0 0-22 0,0 0 0 15,0 0 0-15,0 0 0 0,0 0 117 0,0 0 19 16,0 0 4-16,-6 6 1 0,6-6-95 0,-3 5-19 16,3-5-4-16,0 0-1 0,0 0 8 0,0 0 2 15,0 0 0-15,0 0 0 0,0 0-17 0,0 0-3 16,0 0-1-16,0 0 0 0,0 0 1 0,0 0 1 16,0 0 0-16,0 0 0 0,0 0-5 0,0 0-8 15,0 0 11-15,0 0-11 0,0 0 12 0,6-3-12 0,3 1 12 0,0-4-12 16,-3-1 28-16,0-1-2 0,0 0 0 0,3 0 0 15,-3 0-16-15,0 0-10 0,0-3 12 0,0 3-12 16,3 0 15-16,-3-2-4 0,-3 2-1 0,3 0 0 16,0 0-10-16,3 0 8 0,-6 0-8 0,5 3 8 15,-2-3-8-15,0 3 0 0,3-1 0 0,-3 1 0 16,0 2 0-16,0-2 0 0,0 2 0 16,0-2 0-16,0 2 0 0,-6 3-11 0,3 0 11 0,3-2-8 15,-6 2 8-15,0 0 0 0,6-3 0 0,-6 3 0 16,0 0 0-16,0 0 8 0,6 3-8 0,-6-3 11 15,0 0-3-15,6 2 0 0,-6-2 0 0,3 8 0 16,-3-2 6-16,0 2 1 0,0 2 0 0,0-2 0 16,0 0 6-16,0 3 2 0,0 2 0 0,0 0 0 15,3 0-23-15,-3 3 0 0,-3 0 0 0,3 0-8 16,0 3 8-16,0-1 0 0,-3-2 8 0,6 0-8 16,-3-3-18-16,0 3-8 0,0-3-2 0,0 0 0 15,0-2-12-15,0 0-4 16,0-4 0-16,3 1 0 0</inkml:trace>
  <inkml:trace contextRef="#ctx0" brushRef="#br0" timeOffset="145331.9302">13271 16288 414 0,'0'0'18'0,"0"0"4"0,-3 5-22 0,3-5 0 15,0 0 0-15,0 0 0 0,0 0 44 0,0 0 4 16,-3 0 0-16,3 0 1 0,-6 0-12 0,6 0-2 16,0 0-1-16,0 0 0 0,-3-3-10 0,3 3-1 15,-5 0-1-15,5 0 0 0,0 0 15 0,0 0 3 16,0 0 1-16,0 0 0 0,0 0-7 0,0 0-2 16,0 0 0-16,0 0 0 0,0 0-22 0,0 0-10 15,0 0 8-15,0 0-8 0,0 0 12 0,0 0-2 0,0 0-1 16,0 0 0-16,0 0 23 0,0 0 4 15,0 0 0-15,0 0 1 0,3-8 1 0,-3 8 0 0,0 0 0 0,5-5 0 16,1-3-13-16,0 3-2 0,-6 5-1 0,0 0 0 16,6-3-22-16,3 1 0 0,-3-1 0 0,-6 3 0 15,9-3 0-15,-3 1 0 0,3 2 0 0,0-3 0 16,-3 3 0-16,0 0 0 0,3-3 0 0,-3 3 0 16,0 3 11-16,3 2-3 0,0-2 0 0,-3 0 0 15,2-1-8-15,1 1-12 0,0 0 2 16,0-1 1-16,0 1 9 0,0 0 0 0,0 2 0 0,0-3 0 15,3-2 0-15,0 0 0 0,0 3 0 0,-3 0 0 16,2-3 0-16,-2 2 0 0,0 1 0 0,0-3 0 16,-3 3 0-16,0-3 0 0,-6 0 0 0,3 0 8 15,3 0-8-15,3 0 0 0,-9 0 0 0,6 2 8 16,3 1-8-16,-3-3 0 0,-6 0 0 0,0 0 0 16,6 5 0-16,-6-5 0 0,0 0 0 0,3 6 0 15,0-1 0-15,-3-5 0 0,0 0-8 0,0 0 8 0,0 0 0 0,0 10 0 16,0-2 0-16,0 0 0 0,0-8-8 0,0 6 8 15,0 2-8-15,0-8 8 0,0 0 0 0,-6 7 0 16,0 1 0-16,3 0 0 0,3-8-10 0,-3 6 10 16,3-6-12-16,-3 8 12 0,0 0 0 0,-3-1 9 15,3-1 1-15,-3 2 0 0,0 0-10 0,0 0 0 16,0-3 0-16,0 3 0 0,0 2 0 0,3 1 12 16,-6-3-12-16,3 0 12 0,1 2-12 0,-1 1 0 15,0 2 0-15,0 0 0 0,0-2 0 0,0 0 0 16,3 2 0-16,-3 0 0 0,3-2 0 0,-3-1 0 0,3 1-9 15,0-1 9-15,0 1-10 0,3-3 2 0,0-8 0 16,0 0 0 0,-3 8-44-16,3-8-8 0,0 0-1 0,3 8-512 0</inkml:trace>
  <inkml:trace contextRef="#ctx0" brushRef="#br0" timeOffset="145762.778">13399 16486 633 0,'0'0'56'0,"0"0"-44"16,0 0-12-16,0 0 0 0,0 0 123 0,0 0 22 15,0 0 5-15,0 0 1 0,0 0-110 0,0 0-21 16,0 0-5-16,0 0-1 0,0 0-14 0,0 0 0 16,0 0 8-16,0 0-8 0,0 0 0 0,0 0 0 15,6 5 8-15,0 1-8 0,0-4 8 0,0 4-8 16,0-4 11-16,3 1-11 0,0 2 29 0,0-2-1 0,0 0 0 0,0-1 0 15,-3 1-14-15,6 0-3 16,-3-1-1-16,2 1 0 0,1-1-10 0,0-2 0 0,0 3 0 0,-3 0 8 16,3-6-8-16,0 6-11 0,0-1 3 0,0 1 0 15,0-3-4-15,3 3 0 16,-1-1 0-16,-2 4 0 16,0-1-52-16,3-2-12 0,-3-1-1 0,0 4-1 0</inkml:trace>
  <inkml:trace contextRef="#ctx0" brushRef="#br0" timeOffset="150233.5133">13331 16891 288 0,'0'0'25'0,"0"0"-25"0,0 0 0 0,-3-3 0 15,-3-2 136-15,6 5 21 0,0 0 5 0,0 0 1 16,-3-3-116-16,0 1-23 0,-3-4-5 0,6 6-1 16,0 0-10-16,0 0-8 0,-3-5 12 0,3 5-12 15,0 0 0-15,0 0 0 0,-3-2 0 0,3 2 0 16,0 0 13-16,0 0-4 0,0 0-1 0,0 0 0 0,-6-3 8 0,6 3 2 16,0 0 0-16,0 0 0 0,-3-5 14 0,3 5 4 15,0 0 0-15,0 0 0 0,0-6-15 0,0 1-2 16,3 0-1-16,-3 5 0 0,0 0-18 0,6-6 0 15,-3 1 0-15,-3 5 0 0,6-2-11 0,3-1 1 16,-3 0 0-16,3 3 0 0,0 3 2 0,0 0 0 16,-3-3 0-16,3 2 0 0,0 1 8 0,-1 2 0 15,1 0 0-15,0 1 0 0,0 2 0 0,-3-3-13 16,3 3 5-16,0 0 8 0,0 0-9 0,-3-3 9 16,0 3 0-16,0 0 0 0,0 0 0 0,-3-3 0 15,0 3 0-15,0-3 0 0,-3-5 28 0,0 8-1 16,3 0 0-16,-3-8 0 0,0 0-9 0,0 8-2 15,0-3 0-15,-3 3 0 0,3 0 2 0,0 0 0 0,0-8 0 16,-3 6 0-16,0 1-6 0,-3-1-2 0,3-1 0 0,0 0 0 16,-3 1 0-16,3-1 0 0,0 0 0 0,-3 1 0 15,3-1-10-15,3-5 0 0,-6 2 0 0,6-2 0 16,-3 3 0-16,3-3 0 16,0 0-9-16,0 0 9 0,0 0-8 0,0 0 8 0,0 0-12 0,0 0 12 15,0 0-18-15,6 8 3 0,0-5 1 0,0 2 0 16,3 3-5-16,-3-3-1 0,3 3 0 0,0-3 0 15,0 3 8-15,0-2 2 0,-1 4 0 0,1-2 0 16,-3-3 10-16,0 3-12 0,0-2 12 0,0-1-12 16,0 0 32-16,0 1 7 0,-3 2 1 0,-3-1 0 15,0-1-8-15,0 2-2 0,3-3 0 0,-3 0 0 16,0 3 5-16,0-2 1 0,0-6 0 0,-3 5 0 0,0 3-3 16,-3-3 0-16,3 0 0 0,-3 1 0 0,0-1 6 0,3 0 1 15,-3 0 0-15,-3 1 0 0,1-4 4 0,-1 4 2 16,3-4 0-16,-3 1 0 0,0 2-8 0,0-2-2 15,-3 0 0-15,0-1 0 0,0 1-13 0,3 2-3 16,-3-5-8-16,3 3 12 0,-3-1-12 0,4-2 0 16,2 3 0-16,-3 0 0 0,-3-1-20 0,3-2-1 15,0 0 0-15,3 0-527 16,-3 0-104-16</inkml:trace>
  <inkml:trace contextRef="#ctx0" brushRef="#br0" timeOffset="173624.2137">19213 16021 518 0,'0'0'46'0,"0"0"-37"15,0 0-9-15,-6 5 0 0,0-3 136 0,6-2 26 16,0 0 5-16,-6 3 1 0,6-3-107 0,0 0-21 15,0 0-4-15,0 0 0 0,0 0-10 0,0 0-2 16,0 0 0-16,0 0 0 0,-3 3-9 0,3-3-3 16,0 0 0-16,0 0 0 0,0 0-3 0,0 0-1 15,0 0 0-15,0 0 0 0,0 0-8 0,0 0 0 16,0-8 0-16,0 5 0 0,3-2 0 0,3 0 0 16,0-1 0-16,0 1-11 0,3 0-2 0,-1 2-1 15,1-2 0-15,0-1 0 0,0 1-2 0,0 3 0 16,6-4 0-16,-3 1 0 0,0 2 4 0,0-2 0 15,0 2 0-15,0 3 0 0,-3-2 12 0,-1 2 0 16,4 0 0-16,-3 2-9 0,0 1 9 0,3 2 8 0,-6-2-8 0,6 2 11 16,0 1 7-16,-3 1 2 0,-3-1 0 0,-3 2 0 15,3 0 4-15,0 2 2 0,-3-2 0 0,0 3 0 16,-3-1 9-16,0-2 1 0,0 3 1 0,0-1 0 16,-3-2-22-16,-3 3-5 0,3-3-1 0,-3 0 0 15,-3 2-9-15,6-2 0 0,-3 0 0 0,0 0 8 16,-3 0-8-16,0 0 8 0,3-3-8 0,0 3 8 15,0-2-8-15,3 2-11 0,3-8 3 0,0 0 0 16,0 0 8-16,0 5-13 0,0 3 5 0,0-8 8 16,0 0-26-16,0 0 2 0,0 0 1 0,3 8 0 15,-3-8 9-15,0 0 2 0,0 0 0 0,0 0 0 16,3 5 12-16,-3-5 0 0,0 0 0 0,6 5 10 16,-6-5 2-16,6 6 1 0,-6-6 0 0,3 2 0 0,-3-2 11 15,3 6 3-15,0-1 0 0,-3-5 0 0,0 0 8 0,0 8 1 16,-3 0 1-16,3-3 0 0,-3 0 1 0,-3 3 0 15,0-2 0-15,0 4 0 0,3-2-2 0,-6 3-1 16,0-3 0-16,0 0 0 0,-2 2-1 0,2 1 0 16,-3-3 0-16,0 0 0 0,-3 2-20 0,3-2-4 15,0 0-1-15,3 0 0 16,-3 0-40-16,0-3-8 0,3 3-1 0,-2-3-569 16,2-5-114-16</inkml:trace>
  <inkml:trace contextRef="#ctx0" brushRef="#br0" timeOffset="180203.6158">19189 16732 432 0,'0'0'19'0,"0"0"4"0,0 0-23 0,0 0 0 16,0 0 0-16,0 0 0 0,0 0 21 0,0 0 0 0,0 0 0 0,0 0 0 15,0 0 12-15,0 0 3 0,0 0 0 0,0 8 0 16,0 0 33-16,0-3 7 0,0-5 2 0,-3 6 0 16,0-1-8-16,0 0-2 0,3 3 0 0,0-8 0 15,0 0-16-15,0 0-3 0,0 6-1 0,0-6 0 16,0 0-38-16,6 7-10 0,-6-7 0 0,9 3 0 15,0 0 8-15,3-3 0 0,-4 0 0 0,4-3 0 16,0 0 2-16,0-2 0 0,-3 0 0 0,3-3 0 16,0 3-10-16,-3-3 8 0,3 0-8 0,-3 2 8 15,0-1-8-15,3 1 0 0,-4-4 0 0,-2-1 8 16,3 3 0-16,-3-2 0 0,3-1 0 0,-3 0 0 16,-3 1 19-16,3 2 3 0,3 0 1 0,-3-3 0 15,-3 3-31-15,3 0 0 0,0 3 0 0,-3 3 0 16,0-6 0-16,0 2 0 0,0 1 0 0,0 0 0 0,0 5 0 15,0-6 0-15,-3 1 0 0,0 5 0 0,9 0 0 0,-9 0 0 16,0 0 0-16,3 0 0 0,3 0 0 0,-6 0 0 16,0 0 0-16,0 0 0 0,0 0 0 0,0 0 0 15,0 0 0-15,0 11 0 0,0-11 0 0,0 13 12 16,0 0-3-16,0 0-1 0,-3 1-8 0,-3 2 0 16,6 2 0-16,-3 1 0 0,0-1 0 0,3 3 8 15,-3-2-8-15,3 2 0 0,0-3 0 0,0 1 0 16,-3 0 0-16,3-1 0 0,3-2 0 0,-3 0 0 15,0-3 0-15,3 0 0 16,0-2-48-16,0-1-1 0,3-2-1 0,0 0 0 0</inkml:trace>
  <inkml:trace contextRef="#ctx0" brushRef="#br0" timeOffset="415063.6355">2330 9432 172 0,'0'0'8'0,"0"0"1"0,0 0-9 0,0 0 0 15,0 0 0-15,0 0 0 0,0 0 184 0,0 0 34 16,0 0 7-16,0 0 2 0,0 0-134 0,0 0-26 0,0 0-6 0,0 0-1 16,0 0-35-16,0 0-7 15,0-5-2-15,0 0 0 0,0 5-16 0,0 0 0 0,0-5 0 0,0-1-9 16,-3 1 20-16,3 0 4 0,0-3 1 0,3 2 0 15,-3 1 11-15,0-3 2 0,5 3 1 0,-5-3 0 16,0 0-14-16,3-3-4 0,3 1 0 0,-6-1 0 16,6 3-12-16,0 0 0 0,-3 0 8 0,3 1-8 15,0-1 0-15,0 0 0 0,3 2 8 0,0 4-8 16,3-4 0-16,-3 4 8 0,0-1-8 0,3 3 0 16,3 3 8-16,-1 2-8 0,1 0 0 0,0 1 0 15,0 2 0-15,0 5 0 0,6-3 0 0,-6 1 0 16,-3 2-12-16,2 0-3 0,-2 1 0 0,0-1 0 15,-6 0 15-15,0 0-12 0,3 1 12 0,-3-1-12 16,-6-3 26-16,0 4 6 0,0 2 0 0,0-3 1 0,-6 0 20 16,3 0 4-16,-6 3 1 0,0-3 0 0,0 1-5 15,-3-1-1-15,1 0 0 0,-7 0 0 0,3 3-32 0,0-3-8 16,-6 1 0-16,6-4 0 0,-6 3 0 0,4-2 12 16,-1 0-12-16,0-4 12 0,-3 1-12 0,6 0 0 15,-3 0 0-15,6-2-11 0,0-1 11 0,-2-2 0 16,2 2 0-16,3 0-8 0,6-2 8 0,-6-3-10 15,9 0 10-15,0 0-10 0,0 0 10 0,0 0 8 16,0 0-8-16,9 0 11 0,3-3-27 0,0 0-6 16,2 1-1-16,-2-1 0 0,0 1 23 0,6-1 0 15,-9 0 0-15,6 1 0 0,0 2 0 0,0-3 0 16,3 3 0-16,-7-3 8 0,7 6 3 0,-6-3 0 0,6 5 0 0,-3-2 0 16,0 0 15-16,-3-1 3 0,-3 3 1 0,3-5 0 15,-1 0 6-15,-2 0 2 16,3 0 0-16,-3 0 0 0,3-2-21 0,3-1-4 0,-3-2-1 0,3 2 0 31,0-2-140-31,-3-3-29 0</inkml:trace>
  <inkml:trace contextRef="#ctx0" brushRef="#br0" timeOffset="416868.0236">9726 9692 460 0,'0'0'41'0,"0"0"-33"0,0 0-8 0,0 0 0 16,0 0 203-16,0 0 38 0,0 0 8 0,0 0 2 16,0 0-171-16,0 0-35 0,9 2-6 0,0-2-2 15,-3 3-9-15,3-3-3 0,0-3 0 0,3 1 0 16,0 2-5-16,3-6 0 0,-6 1-1 0,5-3 0 15,4 3 15-15,-3-3 3 0,3 0 1 0,-6-3 0 16,6-2-24-16,-3 3-5 0,3-4-1 0,-1-1 0 16,-2 1 0-16,0 1-8 0,0 0 12 0,0 0-4 15,-3-1-8-15,0 1 0 0,0 3 9 0,-3 2-9 16,3-3 12-16,-7 0-3 0,4 6 0 0,-3-3 0 0,0 3 1 0,-3 2 0 16,3-2 0-16,-6 5 0 0,0 0 1 0,0 0 0 15,0 0 0-15,0 0 0 16,3 8 3-16,-3-3 1 0,3 3 0 0,-3 3 0 0,3 5-15 0,-3 2 9 15,0 3-9-15,0 0 8 0,-3 3-8 0,0 3 0 16,3-3 0-16,0 2 0 0,0 0 0 0,0 4 0 16,3-4 0-16,-3 0 0 0,0 4 0 0,0-7 0 15,3 1-9-15,-3-3 9 0,3 1-23 0,-3-4-1 16,3-2 0-16,0-3-560 16,0-2-112-16</inkml:trace>
  <inkml:trace contextRef="#ctx0" brushRef="#br0" timeOffset="417515.7838">9923 9223 1152 0,'-24'6'51'0,"15"-4"10"0,-3 4-49 0,-3-1-12 15,3-2 0-15,-3 2 0 0,-5 3 68 0,5 0 12 16,0 0 1-16,0 0 1 0,-3 2-28 0,0-2-6 15,3 3 0-15,0-1-1 0,1-2-27 0,-1 5-6 16,0 1-1-16,0-1 0 0,0 0-13 0,0 3 0 16,-3 0 0-16,3 0-10 0,1 5-6 0,-1-3 0 15,3 4-1-15,3 1 0 0,3 1-1 0,-3 3 0 16,0-1 0-16,0 1 0 0,3 2 18 0,3 2-10 16,0-1 10-16,0-1-8 0,3 5 24 0,3 0 4 15,3 4 2-15,3 1 0 0,0-2-6 0,6 3-2 16,0 0 0-16,6-1 0 0,-1-4-14 0,7-1 11 0,0-2-11 15,3-3 10-15,2-3-10 0,4-4 8 16,0-1-8-16,6-5 8 0,-4-3 21 0,4-5 4 0,0-3 1 16,-4-2 0-16,4-3-22 0,-3-6-4 0,-1-4 0 0,-2-3-8 15,0-1 53-15,3-4 4 0,-4-3 1 0,1-6 0 16,-3-2 10-16,-1 0 3 0,4-3 0 0,-6-5 0 16,0 0-11-16,-6 0-3 0,2 3 0 0,-8-1 0 15,0 1-29-15,-3 0-5 0,-3 2-2 0,-3 0 0 16,-3-2-5-16,0 2 0 0,-6-2-1 0,0-1 0 15,-3 1-7-15,-3-1 0 0,0 4-8 0,-3-4 12 16,-3 3 8-16,0 3 0 0,-3 0 1 0,-3 3 0 31,0 5-42-31,-2-1-9 0,-1 1-2 0,0 5 0 0,-3 1 32 0,0 4 0 0,-2 0 0 0,-4 3 0 16,-6 3 0-16,3 2-11 0,-2 6 0 0,-4 0 0 16,-3-1-33-16,-2 4-6 0,-7 4-2 15,-3 4-1041-15</inkml:trace>
  <inkml:trace contextRef="#ctx0" brushRef="#br0" timeOffset="418710.9161">2580 9102 691 0,'-18'2'61'0,"15"-2"-49"0,3 0-12 0,-12 0 0 16,6-5 190-16,3 5 35 0,-6-3 7 0,3 1 2 0,0-4-130 0,-3 4-27 15,0-6-5-15,6 5 0 0,-12 1-44 0,6-4-9 16,-3 1-2-16,1 2 0 16,-1-5-17-16,0 3 0 0,-3 2 0 0,0 1 0 0,0-3 0 0,0 2 0 15,-3 0 0-15,6 3 0 0,-5 3-9 0,-1-3 9 16,3 5-8-16,-6-2 8 0,0-1-12 0,0 4 4 16,4-1 0-16,-4 6 0 0,3-3-9 0,0 5-2 15,3 0 0-15,-3 0 0 0,6 0 19 0,-6 3 0 16,7 0-8-16,2 3 8 0,0-3 0 0,0 2 0 15,3 1 0-15,-3 2 9 0,3 0-9 0,0 0 8 16,6 0-8-16,-6 1 8 0,6 4-8 0,0 3 0 16,0-2 0-16,0 4 0 0,6 6 0 0,-3 0 0 0,0-2 0 0,6 2 0 15,-3 0-22-15,0-3 0 0,3 3 0 0,6-2 0 32,-9 2-6-32,8-3-2 0,-2 6 0 0,0-6 0 15,0-2-6-15,3 0 0 0,6-1-1 0,-6-4 0 0,12-6 59 0,-10 0 12 0,10-5 2 0,0-3 1 16,3-2-14-16,-6-3-3 0,5-5-1 0,1-3 0 15,3-6 5-15,-3 1 0 0,5-6 1 0,-2 1 0 16,6-9-4-16,-7-2-1 0,-2-3 0 0,-3 0 0 16,6-2-20-16,-3-6 9 0,-1-2-9 0,-5 2 0 15,3 0 16-15,-6-2-3 0,-6-3-1 0,2 0 0 16,1-3 4-16,-9 0 1 0,3-4 0 0,-3 1 0 16,-9-2 7-16,3 3 2 0,-3 2 0 0,-3 3 0 15,-3-3 1-15,-3 6 0 0,3 0 0 0,-9 2 0 0,3 0-3 0,1 6-1 16,-10-3 0-16,0 5 0 0,0 3 1 0,-3-1 1 15,-3 4 0-15,1 7 0 0,2 1-25 0,-6 4 0 16,-9 1 0-16,7 8 0 16,-13 7-80-1,0 6-16-15,-5 8-2 0</inkml:trace>
  <inkml:trace contextRef="#ctx0" brushRef="#br0" timeOffset="491217.2376">16566 11345 806 0,'0'0'72'0,"0"0"-58"16,0 0-14-16,0 0 0 0,0 0 234 0,0 0 44 16,0 0 9-16,-6-2 1 0,-2-4-172 0,2 4-36 15,6 2-6-15,0 0-2 0,-6-6-38 0,0 1-8 16,6 5-2-16,-6-2 0 0,3-4-24 0,-3 1 0 15,6 5 0-15,-6 0 0 0,0 3-21 0,0-1 0 16,-3 4 0-16,3 1 0 0,-3 1-2 0,3 3 0 0,-3 5 0 0,3 0 0 16,0 0 23-16,3 2 0 0,-3 1 0 0,3 2 0 31,3-3-32-31,0 4 2 0,0-4 0 0,6 1 0 0,-3 2 21 0,3 0 9 0,3 0-8 16,0-2 8-16,0-1 0 0,0 1 0 0,9-1 0 0,-6-5 0 15,3 1 0-15,0-4 17 0,2-2-2 0,1 0-1 16,-3-3 8-16,3 1 2 0,3-1 0 0,0-2 0 15,3-1-9-15,-7-2-2 0,-2-2 0 0,3-4 0 16,6 1 8-16,-3 0 2 0,-6-3 0 0,3-3 0 16,-1 1 1-16,1-4 0 0,-6 1 0 0,0 0 0 15,-3-3 9-15,3 0 3 0,-3 0 0 0,-3 0 0 16,-6-2 4-16,3 2 0 0,0 0 1 0,0 0 0 16,-9-2-9-16,0-1-1 0,6 3-1 0,-3-2 0 15,-3-1-6-15,-3 3 0 0,3-2-1 0,-3-1 0 0,-3 4-23 16,-3-1 0-16,0 0 0 0,0 5-8 0,1 1 8 15,-7-1 0-15,-6 3 8 0,3 3-8 16,-3-1-36-16,4 6-11 16,-10 6-2-16,0-1-1 0,0 3-72 0,1 5-14 0,-1 0-4 0,-6 1 0 0</inkml:trace>
  <inkml:trace contextRef="#ctx0" brushRef="#br0" timeOffset="495720.4568">16843 11049 1094 0,'12'-3'97'0,"-6"1"-77"16,-6-4-20-16,3 4 0 0,3-4 132 0,-3 1 22 15,-3 0 5-15,0 0 1 0,-3-1-63 0,3 1-12 16,0-3-2-16,-3 3-1 0,-3-3-34 0,-3 3-6 16,3-3-2-16,0-3 0 0,-6 3-28 0,3-2-12 15,1-1 8-15,-1-2-8 0,-6-1 0 0,0-1-12 16,3-1 0-16,-6 0 1 0,0 0 3 0,0 0 0 0,0 3 0 0,1-3 0 31,-1 3-23-31,0 2-4 0,-6 3-1 0,3 0 0 16,0 0 3-16,1 3 0 0,-4 0 0 0,0 0 0 15,0 5 5-15,0 0 2 0,-2 5 0 0,-1 0 0 0,0 3 37 0,0 3 7 0,0 4 2 0,1 4 0 16,-1 0-20-16,0 4 0 0,0 4 0 0,3-1 0 16,4 1 0-16,-4 2-9 0,3 0-1 0,3 0 0 15,3-3 22-15,3 6 4 0,0-3 0 0,3 6 1 16,3-1 9-16,1 1 2 0,5 2 0 0,3 5 0 15,-1 0-19-15,7 3-9 0,3 0 10 0,6 3-10 16,0 5 0-16,6-3-8 0,6 8-1 0,2 0 0 16,4-2-91-16,3 2-19 15,-1-2-3-15</inkml:trace>
  <inkml:trace contextRef="#ctx0" brushRef="#br0" timeOffset="495897.1253">16748 12353 979 0,'15'8'87'16,"9"-2"-70"-16,8-6-17 0,1 0 0 0,3-6 147 0,0-7 25 15,-1-5 6-15,7-9 1 0,3-7-47 0,-4-9-10 16,-2-4-2-16,6-6 0 0,-1-3-54 0,-2-2-11 15,-3-8-3-15,-7-3 0 0,1-2-16 0,-6-1-4 16,-6 1-1-16,-6-1 0 0,-6-7-14 0,-3 0-2 16,-3 2-1-16,-9 3 0 0,-12 0-14 0,0 0-12 15,-3 0 3-15,-9 2 0 0,-11 3-9 0,-1 3-2 16,0 11 0-16,1 4 0 0,-10 6 11 0,3 8 9 16,-2 3-13-16,-1 2 5 15,-5 6-81-15,-1 2-16 0,-2 3-3 0</inkml:trace>
  <inkml:trace contextRef="#ctx0" brushRef="#br0" timeOffset="519981.1016">21966 11769 1839 0,'0'0'81'0,"-3"5"18"0,-3 3-79 0,3 2-20 0,0-2 0 0,3 3 0 15,-3-3 45-15,3 3 6 0,0-4 1 0,3 1 0 16,3 3-32-16,0 0-7 0,-3-1-1 0,6 1 0 0,0-1-12 0,3 4 0 15,3-4 0-15,-1 3 0 0,4 1 0 0,3 1 0 16,-3 1 0-16,6 0-10 0,0 3-12 0,-1-1-2 16,4 1-1-16,-3-1 0 15,0 1-20-15,-3-3-4 0,0 2-1 0,-1-2-502 16,-5 0-101-16</inkml:trace>
  <inkml:trace contextRef="#ctx0" brushRef="#br0" timeOffset="520263.3071">22025 12237 1638 0,'0'0'72'0,"-6"0"16"0,1 3-71 0,-1-3-17 0,0 0 0 0,0 0 0 15,0 0 54-15,3-3 7 0,-3 0 2 0,3 1 0 16,0-4-5-16,0 1-1 0,0 0 0 0,0 0 0 15,3-3-4-15,3 0-1 16,-3-3 0-16,3 3 0 0,3-5-32 0,0 0-6 0,3-3-2 0,0 0 0 16,3 3 3-16,2-6 0 0,4 3 0 0,0-2 0 15,6-3-15-15,0-1 11 0,3 1-11 0,-1-3 10 16,-2 1-10-16,3-4-17 0,3 1 4 0,-1 2 1 16,1-3-98-1,-3 4-19-15,0-4-4 0</inkml:trace>
  <inkml:trace contextRef="#ctx0" brushRef="#br0" timeOffset="520860.9754">22886 11430 403 0,'0'0'36'0,"0"0"-36"0,-3 5 0 0,-3 1 0 0,6-6 281 16,0 0 50-16,-3 5 9 0,3-5 3 15,0 0-239-15,0 0-48 0,0 0-10 0,0 0-2 0,0 0-27 0,0 0-5 16,0 0-2-16,0 0 0 0,0 0 2 0,6-3 0 16,0 1 0-16,0 2 0 0,3-3-12 0,2 0 0 15,-2 1 0-15,3 2 8 0,0 2-8 0,0 1 0 16,3 0 0-16,3-1 0 0,3 1-12 0,0 2 12 15,-1-2-12-15,4 2 12 0,0 0-10 0,-3-2 10 16,6 2 0-16,-4-2-9 0,4 0-4 0,-3-1-1 16,-3 1 0-16,0 0 0 15,0-3-38-15,-7 2-8 0,4-2-2 0,-6 0-671 0</inkml:trace>
  <inkml:trace contextRef="#ctx0" brushRef="#br0" timeOffset="521122.2797">23005 11692 1324 0,'0'0'118'0,"0"0"-94"0,0 0-24 0,0 0 0 15,3-5 202-15,3-3 36 0,0-3 7 0,0-2 2 16,2 0-155-16,1-3-32 0,3-3-5 0,3 1-2 0,-6-3-30 0,3-3-7 16,0 3 0-16,0-6-1 0,0 1-32 0,3-3-7 15,-3 2 0-15,2-2-1 16,1 0-118-16,-3 2-23 0,3 1-5 0,-6 0-1 0</inkml:trace>
  <inkml:trace contextRef="#ctx0" brushRef="#br0" timeOffset="521752.3437">23582 10324 1918 0,'0'0'85'0,"0"8"18"0,0-3-83 0,0 3-20 0,0-2 0 0,3 4 0 16,0 1 39-16,0 2 3 0,3 3 1 0,3 2 0 16,0 6-35-16,3-3-8 0,0 0 0 0,3 3 0 15,2 0 0-15,-2 3 0 0,0-4-10 0,3 1 10 32,0 0-36-32,0-3 0 0,-3 3-1 0,3-3-550 0,-4-2-109 0</inkml:trace>
  <inkml:trace contextRef="#ctx0" brushRef="#br0" timeOffset="522011.1906">23436 10726 1958 0,'0'0'87'0,"0"0"17"0,0 0-83 0,0 0-21 15,0-2 0-15,0 2 0 0,3-6 64 0,3 4 9 16,3-4 2-16,0 1 0 0,3-3-35 0,3 0-6 16,3 0-2-16,3-2 0 0,5-6-9 0,1 3-3 15,-3-3 0-15,3-3 0 0,3-2-20 0,-1 0 0 16,1-3 0-16,-3-2-8 16,0-1-44-16,-1 1-9 0,1-6-2 0,-3 5-610 15,0 1-123-15</inkml:trace>
  <inkml:trace contextRef="#ctx0" brushRef="#br0" timeOffset="522682.1227">22901 9406 1152 0,'0'0'102'0,"0"0"-82"0,0 0-20 0,0 0 0 15,-3-5 136-15,-3 2 22 0,3-2 5 0,3 5 1 16,-6-6-76-16,6 6-16 0,0 0-2 0,0 0-1 16,0 0-25-16,0 0-4 0,0 0-2 0,0 0 0 15,0 0-29-15,9 6-9 0,3 4 0 0,2 4 0 0,4 4 0 0,3 3-12 16,3 6 0-16,0-1 0 16,5 3-20-16,-2 3-4 0,3-3-1 0,-3 3 0 15,6 2-7-15,-7-2-2 0,1-3 0 0,-3-5 0 16,0 2-30-16,-3-4-7 0,-1-4-1 0,-5-2-628 15</inkml:trace>
  <inkml:trace contextRef="#ctx0" brushRef="#br0" timeOffset="522966.8615">22799 9753 2358 0,'0'0'52'0,"0"0"10"0,0 0 2 0,0 0 3 0,9-3-54 0,0-2-13 0,3 2 0 0,0-5 0 16,3 0 44-16,0-2 7 0,3-1 1 0,2 0 0 15,4-5-32-15,0 3-7 0,3 0-1 0,3-3 0 16,-1 0-20-16,1-2-5 0,-3 2-1 0,0-3 0 16,6 3-99-16,-7 1-20 0,1-4-4 0,-3 3-853 15</inkml:trace>
  <inkml:trace contextRef="#ctx0" brushRef="#br0" timeOffset="523702.1684">21936 8951 1670 0,'0'0'148'0,"0"0"-118"0,0 0-30 0,0 0 0 16,0 0 114-16,0 0 17 0,6-3 3 0,0 3 1 15,3 0-86-15,3 3-17 0,0 2-3 0,3 6-1 16,0-1-28-16,2 4-15 0,4 1 2 0,3 7 0 15,0-1 4-15,0 3 1 0,0 2 0 0,2 0 0 16,-2 1-144-16,3 2-29 0,-3 0-6 16,0 0-594-16</inkml:trace>
  <inkml:trace contextRef="#ctx0" brushRef="#br0" timeOffset="524029.3916">21862 9409 1036 0,'0'0'46'0,"0"0"10"0,0-8-45 0,0 2-11 0,3-2 0 0,0 0 0 15,0-2 334-15,6-3 65 0,0-3 13 0,-1 0 2 16,10-3-315-16,3 1-63 0,0-6-13 0,6 0-3 16,3-5-10-16,5 0-2 0,10-3-8 0,0-2 12 31,5-3-92-31,1-5-18 0,2-1-4 0</inkml:trace>
  <inkml:trace contextRef="#ctx0" brushRef="#br0" timeOffset="536240.1343">19888 10226 774 0,'0'0'34'0,"0"0"7"0,0 0-33 0,0 0-8 0,0 0 0 0,0 0 0 16,0 0 49-16,0 0 8 0,0 0 2 0,0 0 0 15,0 0-22-15,0 0-4 0,0 0-1 0,0 0 0 16,0 0-19-16,0 0-4 0,0 0-1 0,0 0 0 16,0 0 4-16,0 0 0 0,0 0 0 0,0 0 0 15,0 0-4-15,6 3-8 0,-6-3 12 0,9 0-4 0,3-3 21 16,-3-2 4-16,3 0 1 0,-3-1 0 0,3-2 0 0,-3 0 0 15,6-2 0-15,-4 2 0 0,1-3-34 0,3 1 0 16,-3 2 0-16,0-3 0 0,-3-2 14 16,0 5-4-16,3-3-1 0,-3 4 0 0,0 1-9 0,0-2 0 15,0 3 0-15,-4 0 8 0,4 2-8 0,-3-2 0 16,-3 2 0-16,-3 3 0 0,0 0 0 0,0 0 8 16,0 0-8-16,0 0 8 0,9 5 4 0,-3 1 0 15,-6-6 0-15,3 8 0 0,0 0 2 0,-3 2 1 16,0 1 0-16,-3-1 0 0,0 4 5 0,0-1 2 15,3 0 0-15,-3 3 0 0,0-3-1 0,0 0 0 16,3 3 0-16,-3 0 0 0,3-3-21 0,0-2 0 16,0-1 0-16,3 1 8 15,0-3-36-15,0 0-6 0,-3-8-2 0,6 3-707 0</inkml:trace>
  <inkml:trace contextRef="#ctx0" brushRef="#br0" timeOffset="537244.7167">20757 8739 885 0,'0'0'39'0,"0"0"9"0,0 0-39 0,0 0-9 16,-3-5 0-16,3 5 0 0,-3 0 72 0,3 0 12 0,-3-5 2 0,3 5 1 15,-5-3-46-15,5 3-9 0,0 0-1 0,0 0-1 16,-3-3-11-16,3 3-3 0,0 0 0 0,0 0 0 16,0 0-16-16,3-2 0 0,0-4 0 0,2 1 0 15,4 0 12-15,0-3-2 0,-3 3 0 0,3-3 0 16,3 2-2-16,0-2 0 0,-3 3 0 0,0 0 0 15,3 0 0-15,-3 2 0 0,0-2 0 0,-3 2 0 16,3 0 16-16,-4 1 2 0,4-1 1 0,0 3 0 16,0 0-27-16,0 0 0 0,-6 0 0 0,6 0 0 15,-9 0 14-15,3 5-2 0,3 1-1 0,-3-1 0 16,-3-5 1-16,0 8 0 0,0 0 0 0,-3 2 0 16,3 4 6-16,-6-1 2 0,3 0 0 0,-3 0 0 15,3 3 8-15,-3-3 3 0,0 1 0 0,0-1 0 16,0 0-8-16,3 0-2 0,0-2 0 0,0 2 0 15,0-5 11-15,3 3 3 0,0-1 0 0,3-2 0 0,-3-3-35 16,3 3-14-16,3-2 1 0,-3-1 0 0,3 0 21 16,3 1 5-16,0-4 1 0,0 3 0 15,0-5-38-15,0 0-7 0,0 0-1 0,3 0-1 16,-3-2-117-16,0-3-23 0</inkml:trace>
  <inkml:trace contextRef="#ctx0" brushRef="#br0" timeOffset="539368.9001">21811 10239 345 0,'0'0'15'0,"0"0"4"16,0 0-19-16,0 0 0 0,0 0 0 0,0 0 0 0,0 0 181 0,0 0 33 0,0 0 6 0,0 0 2 15,0 0-162-15,0 0-33 0,0 0-7 0,0 0 0 16,6-2-20-16,-6 2 10 0,6-6-10 0,-6 6 8 15,0 0-24-15,6-2-4 0,3-1-2 0,0 1 0 16,-3 2-18-16,-6 0-3 0,0 0-1 0,9 2 0 16,0 1 10-16,-9-3 2 0,9 2 0 0,-9-2 0 15,6 6 0-15,-6-6 0 0,5 5 0 0,-5-5 0 0,3 5 55 0,-3-5 11 16,3 6 2-16,0-1 1 0,-3 0 27 0,-3 0 6 16,3 1 1-16,-3-1 0 0,0 0-15 0,1 1-4 15,-1-4 0-15,3-2 0 0,-3 6-41 0,-3-4-11 16,0 1 0-16,3 0 0 0,-3-3 0 0,6 0 0 15,-6 2 0-15,6-2 0 16,0 0-24-16,0 0-6 0,-3 0-2 0,3 0 0 0,0 0 23 0,0 0 9 16,0 0-8-16,0 0 8 0,0 0-24 0,0 0 0 15,0 0 0-15,0 0 0 16,0 8-20-16,3-3-3 0,-3-5-1 0,3 8 0 0,-3-8 30 0,0 0 6 0,0 0 0 0,6 6 1 16,0-1 11-16,-6-5 16 15,0 0-4-15,6 5-1 0,0 1 22 0,-6-6 5 16,0 0 1-16,0 0 0 0,3 5 8 0,-3-5 1 0,0 0 1 15,0 8 0-15,0-8-1 0,0 8 0 0,-6-3 0 16,3 0 0-16,0 3-4 0,-3-3-2 0,0 3 0 0,0-2 0 16,0 2-25-16,0-3-5 0,3 0 0 0,3-5-1 15,-6 6-11-15,3-4-16 0,-3 1 4 0,0-1-464 16,6-2-92-16</inkml:trace>
  <inkml:trace contextRef="#ctx0" brushRef="#br0" timeOffset="540013.1796">21746 10522 1159 0,'-9'8'51'0,"9"-8"11"0,-6 3-50 0,3 5-12 0,0-3 0 0,-3 1 0 0,3-4 47 0,-3 4 6 16,0-1 2-16,0 0 0 0,3-2-19 0,3-3-3 15,0 0-1-15,-3 8 0 0,-6-3-21 0,3 0-11 16,3 3 10-16,0-5-10 0,-3 2 0 0,3 0 0 15,0 1-11-15,0-1 11 0,3-5-12 0,0 0 12 16,0 5-12-16,0-5 12 0,3 6-11 0,0 2 11 16,-3-3-8-16,0-5 8 0,6 8-16 0,-3-3 1 15,-3-5 1-15,6 5 0 0,0-2 2 0,-6-3 0 16,0 0 0-16,6 3 0 16,-6-3-41-16,6 0-8 0,3 0-2 0,-9 0 0 0</inkml:trace>
  <inkml:trace contextRef="#ctx0" brushRef="#br0" timeOffset="540193.7032">21778 10533 460 0,'0'0'41'0,"0"0"-33"0,0 0-8 0,0 0 0 16,-3 3 174-16,3-3 33 0,0 0 6 0,-3 8 2 16,-3 0-123-16,4 0-24 0,2-1-4 0,-3 1-2 15,0 3-41-15,0-3-8 0,-3 3-1 0,6-1-1 16,-3 3-11-16,3-2 0 0,-3 2 0 0,0 0-11 15,6 1-14-15,-3 1-3 0,0-1-1 0,0-1-393 16,0-2-78-16</inkml:trace>
  <inkml:trace contextRef="#ctx0" brushRef="#br0" timeOffset="541218.2932">21927 10739 864 0,'0'0'76'0,"0"0"-60"0,0 0-16 0,-6 3 0 15,3 2 124-15,-3-2 21 0,3-3 5 0,3 0 1 16,-6 3-107-16,3-3-20 0,-3 2-5 0,6-2-1 16,-5 0-18-16,2 3 0 0,-3-3-11 0,6 0 11 15,-6 3-23-15,6-3 3 0,-6 0 0 0,3 2 0 16,3-2 6-16,-6 3 2 0,6-3 0 0,-3 3 0 31,0 2-21-31,0 3-4 0,3-8-1 0,0 5 0 0,3 3 17 0,0-3 3 0,0 1 1 0,3 2 0 0,-3-1 17 0,0-1 0 16,3 2 0-16,-3-3 0 0,3 0 16 0,-6-5 1 15,8 3 0-15,-5 2 0 0,-3-5 15 0,6 3 4 16,-6-3 0-16,6 5 0 0,0 0 0 0,-6-5 0 16,0 0 0-16,0 0 0 0,0 0 3 0,6 6 1 15,-6-6 0-15,0 0 0 0,0 0-13 0,0 0-3 16,3 5 0-16,-3-5 0 0,-3 8-6 0,3-3-2 16,0-5 0-16,-3 6 0 0,-3-1-16 0,3 0 0 15,-3-2 0-15,3 2 0 0,-3-2-25 0,3-1 1 16,-2 4 0-16,-1-4 0 15,0 1-94-15,0 0-18 0,-12 5-4 0,6-6-1 0</inkml:trace>
  <inkml:trace contextRef="#ctx0" brushRef="#br0" timeOffset="542415.938">20951 11959 115 0,'0'0'0'0,"0"0"10"0,0 0-10 0,0 0 0 0,0 0 0 0,-6 3 0 16,6-3 187-16,-6 2 35 0,6-2 7 0,-6 6 2 16,-3-4-166-16,9-2-33 0,-6 3-6 0,3 0-2 15,3-3-14-15,-9 5-10 0,0 0 12 0,3 1-12 16,-3-1 0-16,3 0-22 0,6-5 3 0,-2 8 1 0,-7 0 27 0,3 3 6 15,3-3 1-15,0-1 0 0,0 4-16 0,0-3 9 16,0 0-9-16,0 3 8 0,6-1-8 0,-3 1 0 16,-3 2 0-16,3-2 0 0,3 2 0 0,0-3 15 15,3 1-3-15,-6-1 0 0,3 1-12 0,-3-3-16 16,6-3 3-16,-6 3 1 0,3 0 24 0,-3-8 4 16,0 0 2-16,3 5 0 0,3 1-10 0,-1-4-8 15,1-2 12-15,0 0-12 0,0 0 28 0,0 0-2 16,-6 0 0-16,6-2 0 0,0-4 2 0,-3 1 0 15,3 3 0-15,0-4 0 0,0 4-10 0,-6 2-2 16,0-8 0-16,3 2 0 0,0 1-1 0,-3 5-1 16,0-5 0-16,0-1 0 0,0 1 16 0,0 0 3 15,-3 0 1-15,3-1 0 0,-3-2-23 0,3 3-11 0,-3 0 10 0,-3 2-10 16,6 3 8-16,0 0-8 0,0 0 0 0,-3-5 9 16,3 5-9-16,0 0-11 0,-9 0 3 0,9 0 0 31,-3 0-36-31,3 0-6 0,0 0-2 0,-9 3 0 0</inkml:trace>
  <inkml:trace contextRef="#ctx0" brushRef="#br0" timeOffset="550962.4961">19537 11404 572 0,'0'0'25'0,"0"0"6"0,0 0-31 0,0 0 0 16,-9 2 0-16,3-2 0 0,6 0 37 0,-6 0 2 15,-3 0 0-15,9 0 0 0,-6 0 9 0,6 0 1 16,0 0 1-16,0 0 0 0,-9 0-9 0,9 0-1 16,0 0-1-16,0 0 0 0,-6 5-8 0,0-2-2 15,6-3 0-15,0 0 0 0,-5 5-17 0,5-5-3 16,0 0-1-16,3 6 0 0,-3-6-8 0,2 5 0 16,4 0 0-16,3 1 8 0,3-4 6 0,-3 1 1 15,0-3 0-15,3-3 0 0,0 1 21 0,-3-1 5 0,3-2 1 0,-3-1 0 16,3 1-16-16,0-3-3 0,-1 3-1 15,1-3 0-15,-3-3 6 0,0 1 0 0,0 2 1 0,0-3 0 16,-3 1-9-16,0 2-1 0,3-3-1 0,-3 3 0 16,-3-2-10-16,3-1-8 15,0 6 9-15,0-3-9 0,-6 8 0 0,3-6 0 0,-3 6 0 0,0 0 0 16,0 0 0-16,0 0 9 0,0 0-9 0,0 0 8 16,6 6-8-16,0 4-11 0,-3 1 3 0,0 2 0 15,-1 0 8-15,1 6 0 0,-3-1 0 0,0 1 0 16,0-1 11-16,0 4-3 0,-3-1 0 0,3-3 0 15,0 4-8-15,-2-1 0 0,2-3 9 0,0-2-9 16,0 0 0-16,2-3 0 0,1 0 0 0,-3 1 0 16,3-1-101-16,0-3-25 15</inkml:trace>
  <inkml:trace contextRef="#ctx0" brushRef="#br0" timeOffset="551992.3164">20874 11340 633 0,'0'0'56'0,"0"0"-44"0,0 0-12 0,0 0 0 16,-6 5 163-16,6-5 30 0,0 0 7 0,0 0 0 0,0 0-124 0,0 0-24 15,-6 3-6-15,6-3-1 0,0 0-17 0,0 0-4 16,0 0-1-16,0 0 0 0,6-5-23 0,-6 5 0 15,0-8 0-15,0 8 0 0,3-6-12 0,0 1 4 16,-1 3 0-16,4-4 0 0,0 1 8 0,-3 2 0 16,-3 3 0-16,6 0 0 15,-6 0 0-15,9 3 0 0,-9-3 0 0,6 3 0 0,-6-3 8 0,3 5 0 16,3 0 0-16,0 3 0 0,0 0 11 0,-3 0 2 16,-3 0 1-16,0 3 0 0,0-1 15 0,-3 1 3 15,3-1 1-15,-3 3 0 0,0 1-19 0,0-1-4 16,3 0-1-16,-3 0 0 0,0 1-7 0,0-4-2 15,3 1 0-15,-3-1 0 0,3 1-8 0,0 0 0 0,3-6 0 16,-3 3 8-16,3 0-8 0,-3-8 0 0,0 5 0 0,0-5 0 16,6 5 0-16,3-2-14 0,-3 0 3 15,0-6 1 1,3 3-46-16,-3-5-10 0,0-3-2 0,3 0 0 0</inkml:trace>
  <inkml:trace contextRef="#ctx0" brushRef="#br0" timeOffset="552847.7127">20746 10231 172 0,'0'0'8'0,"0"0"1"0,0 0-9 0,0 0 0 0,-3 0 0 0,3 0 0 15,0 0 127-15,-6-2 23 0,0-1 5 0,0 1 1 16,3-1-60-16,3 3-12 0,-6-3-3 0,0-2 0 16,3 0-17-16,0-1-3 0,0 4-1 0,3 2 0 15,-3-6-32-15,0 1-6 0,3 0-2 0,0 5 0 0,0-5-20 16,3-1 0-16,3 1-10 0,0 0 10 15,-3-1-28-15,6 4 2 0,0-4 0 0,0 4 0 16,-1-1-4-16,4 3-1 0,-6 0 0 0,6 0 0 0,3 0 19 16,-3 0 12-16,-3 0-13 0,3 3 5 0,-3-1 16 0,-3 4 3 15,-6-6 1-15,6 2 0 0,0 4-1 0,-6-6 0 16,0 0 0-16,0 0 0 0,0 0 46 0,3 5 10 16,-3-5 1-16,3 5 1 0,-3-5-17 0,3 8-3 15,-3-8-1-15,0 5 0 0,0-5-28 0,0 8-7 16,0-8-1-16,0 0 0 0,0 0-12 0,-3 6 0 15,0 2 0-15,3-8 0 0,6 5 0 0,-6 0-8 16,0 3 8-16,-3-3 0 0,6 3-12 0,-3-2 4 16,0-6 8-16,6 8-13 0,-3-3-6 0,2 0-1 0,1 0 0 0,-6-5 0 15,3 6 20-15,3-1 0 0,-6-5 0 0,0 0 0 16,3 5 0-16,-3-5 17 0,0 0-3 0,3 6-1 16,-3-6 14-16,0 8 2 0,3-3 1 0,-3 3 0 15,-3-3 8-15,0 3 2 0,0 0 0 0,-3 0 0 16,3 0-40-16,-3 2 0 0,-2 4 0 0,5-4 0 15,-3-2 10-15,0 3-2 0,-6-1-8 0,3 1 12 16,3 0-12-16,-3-4 0 0,3 1-9 0,-3 0 9 31,3-2-42-31,0-4-2 0,0-2-1 0,0 3-460 0,0-3-92 0</inkml:trace>
  <inkml:trace contextRef="#ctx0" brushRef="#br0" timeOffset="553626.9794">21156 9128 597 0,'0'0'26'0,"0"0"6"0,0 0-32 0,0 0 0 16,0 0 0-16,0 0 0 0,0 0 75 0,0 0 8 0,0 0 1 0,0 0 1 15,0 0-21-15,0 0-4 0,-3-5 0 0,3 5-1 16,0 0-10-16,0 0-1 0,0 0-1 0,0 0 0 16,0 0-23-16,0 0-5 0,0 0-1 0,-6 2 0 15,3-2-18-15,-3 6 0 0,3-4 0 0,-3 6-9 16,1 3 9-16,2 0-12 0,-3 2 12 0,3 0-12 15,0 3 12-15,0 0-8 0,-3 0 8 0,3-1-8 16,3 4 8-16,-3-3 0 0,0-3 0 16,3 0 0-16,0 1 17 0,0-1 6 0,-3-5 1 0,3 0 0 15,3 0-10-15,0 0-2 0,-3-8 0 0,0 0 0 16,3 7-38-16,-3-7-8 16,0 0-2-16,0 0-563 0</inkml:trace>
  <inkml:trace contextRef="#ctx0" brushRef="#br0" timeOffset="553834.6106">21216 9234 982 0,'0'0'44'0,"0"0"8"0,0 0-41 0,0 0-11 16,0 0 0-16,0 0 0 0,0 8 64 0,0-3 12 15,3 3 1-15,-3 0 1 0,-3 0-43 0,0 3-9 16,3-1-2-16,-3 3 0 0,3-2-12 0,-3 5-4 15,0-3 0-15,3 3 0 0,-3-3-25 0,3 0-6 16,-6-2-1-16,3 5 0 0</inkml:trace>
  <inkml:trace contextRef="#ctx0" brushRef="#br0" timeOffset="555036.5468">22332 10496 460 0,'0'0'41'0,"0"0"-33"15,-6-3-8-15,0 3 0 0,0-2 180 0,0-1 35 0,6 3 6 0,-6-5 2 16,0 2-153-16,0-2-30 0,-3 2-7 0,3 1-1 15,1-4-14-15,-4 4-3 0,0-4-1 0,3 6 0 16,0-2-14-16,0-1 0 0,0 0-12 0,0 3 12 16,0 3-13-16,0 0 4 0,0-1 1 0,0 4 0 15,0-6 8-15,0 5 0 0,-3-2 0 0,3 2 0 16,-3 3 0-16,3 0 11 0,0 0-3 0,-2 0 0 16,2 0 4-16,0 2 0 0,3-2 0 0,-3 0 0 15,3 5 0-15,-3-2 1 0,3-3 0 0,0 2 0 16,0 1-13-16,0 0 9 0,3-4-9 0,-3 1 8 15,3 3-8-15,0-3 0 0,0-3 0 0,0 3 8 16,0-8-8-16,0 0 0 0,6 5 0 0,-6-5 8 0,0 0-8 0,6 6 0 16,3-4 0-16,-3-2 8 15,0-2-8-15,3-4 12 0,-1 4-12 0,-2-1 12 0,3-2-12 0,0 2 0 16,0-2 0-16,3 0-11 0,-6 2 11 0,6-2 0 16,-3 5 8-16,3-3-8 0,-3 3 0 0,3 0 0 15,0 3 0-15,-1-3 0 0,1 2 0 16,-3 1 9-16,3 2-9 0,-3 1 0 0,0 1 0 0,0-1 0 15,-3 2 0-15,-3-3 0 0,6 0 8 0,-6 1 2 16,0-1 0-16,-3-5 0 0,3 8 42 0,-3-3 9 16,0 0 2-16,0-5 0 0,-3 6-1 0,0 2 0 15,0-3 0-15,0 0 0 0,-3 1-6 0,-3-1-2 16,0 0 0-16,3 3 0 0,-6-3-20 0,3-2-4 16,0 2-1-16,0 1 0 0,0-1-29 0,1-3 0 0,-4 1 0 15,6 0 0 1,0 2-105-16,0-2-21 0,-3 2-4 0</inkml:trace>
  <inkml:trace contextRef="#ctx0" brushRef="#br0" timeOffset="578611.0398">23698 7612 288 0,'0'0'25'0,"0"0"-25"16,-6-3 0-16,6 3 0 0,-3-2 257 0,0-1 47 15,-3 0 8-15,6 3 3 0,-3-2-211 0,-3-3-41 16,-2 5-9-16,2-3-2 0,0 0-28 0,3 1-5 15,-6-1-2-15,3 0 0 0,-6 1-17 0,6 2-16 16,0-3 4-16,-3 3 0 0,0 3 2 0,0-3 1 16,-3 2 0-16,0 4 0 0,-3-1-2 0,1 5 0 15,2 1 0-15,-3 0 0 0,0-1 3 0,3 6 0 16,-3 3 0-16,3-1 0 0,3 1 8 0,-3 2 0 16,0 0 0-16,7 3 0 0,-1 0 0 0,0-6 11 15,3 6-3-15,0-3 0 0,3-2 4 0,3-1 1 0,0 1 0 16,0-3 0-16,3-3 9 0,2-3 2 0,1 1 0 0,3 0 0 15,0-4 2-15,0 1 1 0,6-2 0 0,3-4 0 16,0-2-8-16,5-2-2 0,1-1 0 0,0-5 0 16,0 0-7-16,0-2-2 0,2-4 0 0,-2 1 0 15,3-3 0-15,0-5-8 0,-1 3 12 0,-5-4-4 16,3 1 9-16,-3 0 2 0,-3-3 0 0,-3 3 0 16,-4 0 15-16,1 0 3 0,0 2 1 0,-6 1 0 15,-3-1 12-15,0 3 2 0,-3 3 1 0,-3 0 0 16,0 0-11-16,-3-1-2 0,-3 1-1 0,-3 3 0 15,-3-4-19-15,-3 6-3 0,3-2-1 0,-5 2 0 16,-1 0-26-16,-3 3-6 0,3 2 0 0,-6 0-1 16,3 3-20-1,1 3-4-15,-4 2-1 0,3 6 0 0,3 0-148 0,-3 4-30 0,-20 17-5 0,14-5-2 16</inkml:trace>
  <inkml:trace contextRef="#ctx0" brushRef="#br0" timeOffset="579428.0889">23895 7136 921 0,'0'0'82'0,"-6"-5"-66"0,0-1-16 0,0 1 0 16,0 0 116-16,0-3 20 0,0 2 4 0,-3-2 1 0,3 3-79 0,-3-3-16 16,0 3-3-16,-3-3-1 0,0 0-4 0,1 0-1 15,-4 0 0-15,0 0 0 0,3 0-10 0,-3 0-3 16,-3 3 0-16,0-3 0 0,0 3-8 0,-2 0-3 15,-1 2 0-15,-3 0 0 0,-3 1-13 0,0 2 11 16,4 2-11-16,-1 1 10 0,-3 2-10 0,3 1 0 16,-3 1 0-16,1 4-11 0,-1 0 11 0,0 2 0 15,-3 3-9-15,-3 2 9 0,-2 1 0 0,2 2 0 16,3 3-9-16,-3 2 9 0,4 1 0 0,-1 2 0 16,3 0 0-16,3 3 0 0,4 2 0 0,2 0 11 15,0 1-11-15,3-1 10 0,3 3-10 0,3 0 0 16,0 0 0-16,3 3 0 0,3 2 0 0,0-2 0 15,3 0 0-15,0 2 0 0,6-2 0 0,0-1 0 0,3-2 0 16,3 1 8-16,3-1-8 0,3 0 0 0,3 0 0 0,5 0-11 16,4-3 1-16,0 0 0 15,6-2 0-15,2-3 0 0,1-7-2 0,3-1-1 0,-1-5 0 0,7-9 0 16,6-1 22-16,2-9 5 0,4 0 1 0,-4-2 0 16,4-8-15-16,-1 0 8 0,1-6-8 0,2-2 0 15,1-3 19-15,-1-2-3 0,-8-1 0 0,-1-2 0 16,4 0 11-16,-9-3 1 0,-1 1 1 0,-2-4 0 15,0 1 26-15,-4-3 5 0,4-3 0 0,-6 0 1 16,-1-2 2-16,-5 0 0 0,-3 2 0 0,-3-2 0 16,-4 2-21-16,-5-2-4 0,3 2-1 0,-9-2 0 15,-3-1-21-15,-6 1-4 0,-3 0 0 0,-3-1-1 16,-6 4-11-16,-9-1 10 0,3 3-10 0,-9 0 10 16,1 2-2-16,-10 1 0 0,-6 2 0 0,-5 3 0 15,-1 3-24-15,-6-1-4 0,-11 1-2 0,-4 7 0 16,-8 6-153-16,-4 8-30 0,-82 5-7 0,26 16 0 0</inkml:trace>
  <inkml:trace contextRef="#ctx0" brushRef="#br0" timeOffset="603501.2832">2115 16489 518 0,'0'0'46'0,"-3"2"-37"16,-6 1-9-16,3 0 0 0,0-3 136 0,0 0 26 16,3 2 5-16,-5-2 1 0,5-2-97 0,-6 2-19 15,3 2-4-15,3-2-1 0,-3-2-20 0,0 2-4 16,6 0-1-16,0 0 0 0,0 2-14 0,0-2-8 16,-9 3 8-16,9-3-8 0,0 0 24 0,0 0 0 15,-9 0 0-15,9 0 0 0,0 0 9 0,0 0 3 16,0 0 0-16,0 0 0 0,0 0-20 0,0 0-4 15,9 3-1-15,0-3 0 0,3 0 6 0,-3 0 2 16,6-3 0-16,-1-2 0 0,1-1 4 0,3 1 1 16,3 0 0-16,0 0 0 0,0-6-24 0,-3 3 0 0,-1 0 0 15,4-2 0-15,0-1 0 0,-6 0 0 0,0 1 0 0,0 2-8 16,-6-3 8-16,3 1 0 0,2-1 0 16,-8 3 0-16,3 0 0 0,0-2 8 0,-3 2-8 0,0 0 8 15,-6 8-8-15,0 0 9 0,6-5-9 0,-6 5 10 16,0 0 4-16,0 0 1 0,0 0 0 0,0 0 0 15,0 0 7-15,3 7 2 0,-3 7 0 0,6-4 0 16,-12 6-6-16,6 3-1 0,0 4 0 0,-3 7 0 16,3-4-9-16,0 8-8 0,0 1 9 0,0 2-9 15,0 0 13-15,0 3-3 0,0-9-1 0,3 1 0 16,3-3-25-16,0-2-4 0,0-6-2 0</inkml:trace>
  <inkml:trace contextRef="#ctx0" brushRef="#br0" timeOffset="604460.9812">1809 13814 1144 0,'-18'3'51'0,"15"-1"10"0,-6 1-49 0,-3-1-12 0,6 1 0 0,3-3 0 16,-6 0 45-16,6 0 7 0,-6 0 0 0,9 0 1 15,0 0-33-15,0 0-6 0,0 0-2 0,0 0 0 16,3-5-12-16,3 0 0 0,-3-3 0 0,6 2 0 16,0 1 0-16,3-3 0 0,-3 3 0 0,3-3 0 15,-3 3 0-15,6-1 0 0,-1 1 0 0,1 0 0 16,0 2 0-16,0 0 0 0,-3 3-8 0,3-2 8 0,-3 2 0 0,0 0 0 15,0 5 0-15,-4-2 0 16,1 5 0-16,-3-3 0 0,0 3 0 0,0 0 0 0,-3 2 8 0,3 1-8 16,-6 0 11-16,0 2-11 0,-6 0 33 0,3 6 0 15,-3-4 0-15,0 7 0 0,0-1 1 0,-3-3 0 16,1 3 0-16,2 3 0 0,0-3-6 0,-3 3-2 16,3-3 0-16,0-2 0 0,3-1 4 0,3 1 1 15,-6-3 0-15,6-3 0 0,0 0-11 0,6 1-3 16,-3-4 0-16,3-2 0 0,0 0-17 0,3-3 0 15,0-2 0-15,2 0 0 0,4-1-8 0,0-4-3 16,6-6 0-16,0 0 0 16,-3-3-110-16,9-2-23 0,-1-6-4 0,-2 1 0 0</inkml:trace>
  <inkml:trace contextRef="#ctx0" brushRef="#br0" timeOffset="605520.0959">3931 13372 518 0,'0'0'46'0,"-6"0"-37"0,-3 3-9 0,-3-1 0 16,3-2 155-16,-3 0 29 0,3 0 5 0,0 0 2 0,1 0-110 0,-1 0-21 16,0-2-5-16,3-1-1 0,-3 3-20 0,3-3-4 15,3 1-1-15,3-1 0 0,-6 0-20 0,6 3-9 16,0 0 8-16,0 0-8 0,0-2 0 0,0 2-11 15,0 0 1-15,6-5 0 0,3 2-1 0,-3 3 0 16,3 0 0-16,0 3 0 0,2-1 11 0,4 3 0 16,0 1 0-16,3-1-8 0,0 0 8 0,3 3 0 15,-6 0 0-15,3 0-8 0,2 0 8 0,-2-3 0 16,0 1 0-16,0-1 0 0,-3 3 0 0,0-3 0 0,0 0 0 16,-9 1 0-16,8-4 0 0,-5 4 8 0,-3 2-8 15,-3-3 0-15,3 0 16 0,-6-5 0 0,0 6-1 0,0 1 0 16,0 1 1-16,0 3 0 0,-6 0 0 0,0-1 0 15,3 1-4-15,-6-1-1 0,3 4 0 0,-2-4 0 16,2 3-2-16,-6-2 0 0,3 0 0 0,3-4 0 16,-3 4 14-16,3-3 2 0,6 0 1 0,-3 0 0 15,3-3-6-15,3 3 0 0,3 0-1 0,3 0 0 16,-3-3-19-16,6 3 0 0,0-3-11 0,-1-2 11 16,4 2-17-16,-6-2 3 0,3 0 1 0,3-3 0 15,-3 0-4-15,0 0-1 0,3 0 0 0,-3 0 0 16,-3 0 18-16,-3 2 0 0,-6-2-8 0,9 3 8 15,-9-3 20-15,0 0 7 0,2 8 1 0,1-3 1 16,3 6 17-16,-6-1 3 0,-6-2 1 0,3 3 0 16,-2 2-5-16,-1-2-1 0,0 2 0 0,-3 0 0 0,-3 0-8 15,0 3-3-15,-3-2 0 0,3 1 0 0,-3 1-13 0,0-2-4 16,0-1 0-16,1 0 0 0,-1 0-16 0,3 0 0 16,-6-2-8-16,6-3-662 15,3 0-132-15</inkml:trace>
  <inkml:trace contextRef="#ctx0" brushRef="#br0" timeOffset="606565.3702">5226 13782 1000 0,'0'0'44'0,"0"0"10"0,0 0-43 0,0 0-11 16,0 0 0-16,-6-2 0 0,3-1 81 0,3 3 15 16,0 0 2-16,-6-3 1 0,3 3-33 0,-3-2-6 15,6 2-2-15,0 0 0 0,0 0-31 0,0 0-7 16,-9 2 0-16,9-2-1 0,-3 3-11 0,-3 5-8 0,3 0 12 0,0 2-12 15,0 1 0-15,3 2 0 0,-3 6 0 0,0 2 0 16,0 5 0-16,3 1 0 0,0 2 0 0,0 0 0 16,0 0 8-16,0-2 7 0,-3-1 1 0,3-2 1 15,-3-3 23-15,3 0 4 0,0-2 0 0,3-3 1 16,-3-3-13-16,0 0-4 0,3-2 0 0,3-4 0 16,-3 1-28-16,3-2 0 0,0 2-11 0,0-6 11 31,3 4-32-31,-3-1 2 0,3-5 0 0,0 0 0 0,-3 0-10 15,6 0-1-15,-3-3-1 0,-1 1 0 0,4-1-20 0,0-2-4 16,-3 2-1-16,0 0-391 0,3-2-78 0</inkml:trace>
  <inkml:trace contextRef="#ctx0" brushRef="#br0" timeOffset="606743.746">5378 13922 1267 0,'0'8'112'16,"-3"6"-89"-16,3 1-23 0,-6 7 0 0,0 1 123 0,3-1 20 16,0 1 4-16,0 4 1 0,3 2-80 0,-6-3-15 15,6 4-3-15,-3-1-1 0,0 2-33 0,0 4-8 16,3-1 0-16,-3 1-894 0</inkml:trace>
  <inkml:trace contextRef="#ctx0" brushRef="#br0" timeOffset="632681.5815">3773 15952 1760 0,'0'0'78'0,"0"0"16"0,0 5-75 0,-6-2-19 0,3-1 0 0,3-2 0 16,0 0 36-16,-6 3 4 0,6-3 1 0,0 0 0 15,0 0-27-15,0 0-6 0,0 0 0 0,0 0-8 16,0 0 8-16,0 0-8 0,0 0 0 0,9-5 0 15,0-1 18-15,0-2-3 0,0 1-1 0,3-4 0 0,0 3 5 0,0-3 1 16,3-2 0-16,-1 5 0 0,1-2-20 0,6-1 8 16,-6 0-8-16,3 4 0 0,3-1 0 0,0 0 0 15,-1 2 0-15,1 4 0 0,0 2 0 16,0 0-16-16,3 0 4 0,-9 5 0 16,5 3-8-16,-5-3 0 0,0 6-1 0,-3-1 0 0,-3 1 9 0,0 0 1 15,-3 2 1-15,-3 3 0 0,-3-3 10 0,-3 3 14 16,3 0-3-16,-6 0-1 0,3 2 3 0,-9-2 1 15,3 0 0-15,-3 0 0 0,3 2-14 0,-6-2 11 16,1 0-11-16,-1-3 10 0,9 0 0 0,-9-2 0 16,6 2 0-16,3-2 0 0,6-11-10 0,0 5 8 15,0-5-8-15,0 0 8 0,0 8-8 0,0-8 0 16,3 5-10-16,6 1 10 16,3-1-35-16,9-2-1 0,-1 2 0 0,7 3 0 15,3 2-16-15,0 1-3 0,0 0-1 0,-1-4 0 16,4 1 10-16,-3 0 2 0,0 3 0 0,-1 0 0 0,-8-4 34 0,0-1 10 0,9 4 0 0,-9-2 0 15,-6 0 32-15,-1 3 10 0,1-1 2 0,-3 1 1 16,3 0 38-16,-12-1 7 0,3 1 2 0,-6-3 0 16,0 5-7-16,0-3-1 0,-9 1 0 0,-3 0 0 15,3 2-33-15,0 0-7 0,-9-2-2 0,1-1 0 16,-1 3-20-16,0 1-4 0,-3-1-1 0,0-2 0 16,-6-1-8-16,4 1-1 0,-1 2-8 0,-3 0 12 15,0-2-12-15,3-3 0 0,-5 2 0 0,2-2 0 16,3 0-19-16,-3-3-3 0,3-2-1 0,4 0-730 15,-1-6-147-15</inkml:trace>
  <inkml:trace contextRef="#ctx0" brushRef="#br0" timeOffset="633635.4177">4121 15431 691 0,'0'0'30'0,"-3"5"7"0,-8 0-29 0,5 0-8 0,-6 1 0 0,0-4 0 16,3 4 253-16,-3-1 50 0,3-2 9 0,-3 2 3 0,-3-5-219 0,0 2-43 16,0 1-9-16,1 0-1 15,-7-3-23-15,3 2-5 0,0 1-1 0,-3 0 0 0,0-3-14 0,3 2 11 16,-2 1-11-16,-1 0 10 0,0-1-10 0,0 4-9 16,-3 2 9-16,3-3-13 0,-2 3 5 0,2 2 8 15,-3 4-13-15,3-1 5 0,0 5 8 0,1 1 0 16,-7 2-9-16,3 3 9 0,0 2-17 0,3 1 1 15,-3 4 0-15,7-1 0 0,2 1 7 0,0-2 9 16,3 3-13-16,3-3 5 0,-3 0 8 0,9 1 0 16,-6-1 8-16,9 2-8 0,-6-4 8 0,6 5-8 15,0 2 10-15,0-2-10 0,0 5 8 0,0-3-8 16,6 1 0-16,-3-1 0 0,3 0 8 0,-3 1-8 16,0-6 0-16,3 3 9 0,3-1-1 0,-6-2-8 0,3 1 12 0,0 1-4 15,3 1 5-15,0 0 1 0,0 0 0 0,0-3 0 16,2 5-1-16,7-2 0 0,-6 0 0 0,3-1 0 15,0-4 0-15,6 2 0 0,-6 0 0 0,9-3 0 16,-4 1 8-16,1-1 2 0,3 1 0 0,-3-1 0 16,6-2 3-16,-10 0 1 0,10 2 0 0,-3-2 0 15,3-3-17-15,3-2-10 0,-4-6 12 0,7 0-12 16,-6 1 8-16,9-4-8 0,-1-2 0 0,4-3 0 16,-3 3 10-16,3-5-10 0,-1 0 8 0,-5-3-8 15,6 0 23-15,-10-6-1 0,7 1 0 0,0-3 0 16,-3-3-5-16,-1 1-1 0,4-9 0 0,-6 3 0 15,-3-2-4-15,2-1-2 0,-2-2 0 0,0-3 0 16,-3 1 2-16,-3 1 1 0,-1-1 0 0,-2-1 0 16,0-3 4-16,-3 1 1 0,3-6 0 0,-6 3 0 15,6-5 1-15,-9-1 0 0,2-2 0 0,1-2 0 0,0-1-3 0,-3 0-1 16,0 1 0-16,0-1 0 0,-3 3-3 0,0 0-1 16,-3-3 0-16,0 3 0 0,-3 0-11 0,0-3 8 15,0 3-8-15,0 3 8 16,-6-1-8-16,0 1 12 0,0 2-12 0,-6 1 12 0,3 1-12 0,-6-1 12 15,0 2-12-15,1 2 12 0,-4-2-1 0,0 0 0 16,-9-3 0-16,6 3 0 0,-3-3 1 0,-5 3 0 16,-1 0 0-16,3 0 0 0,0 3-12 0,1-1 0 15,-1 1 0-15,0 2 0 0,3 3 0 0,-3 2 0 16,-2 3 0-16,-1 3-11 0,-3 2-11 0,-6-2-2 16,-2 5-1-16,-7-2-824 15,-2 2-165-15</inkml:trace>
  <inkml:trace contextRef="#ctx0" brushRef="#br0" timeOffset="666721.7357">8768 17005 172 0,'0'0'8'0,"0"0"1"0,-6 5-9 0,3 0 0 0,-3-2 0 0,6-3 0 15,0 0 219-15,0 0 41 0,-6 3 9 0,6-3 2 16,0 0-201-16,0 0-40 0,-3 2-8 0,3-2-2 0,0 0 10 0,0 0 2 16,0 0 0-16,0 0 0 0,0 0-20 15,0 0-3-15,0 0-1 0,0 0 0 0,0 0-8 0,0 0 8 16,6 3-8-16,3-3 8 0,0 0 8 0,-3-3 2 16,3-2 0-16,0 0 0 0,0-1-8 0,0 1-2 15,-4-3 0-15,4 0 0 0,0-2-8 0,-3 2 10 16,3-3-10-16,-3 3 10 0,0 0 8 0,0 3 2 15,-3-3 0-15,3 0 0 0,-3 5-8 0,3-2 0 16,0 3-1-16,-6 2 0 0,0 0 10 0,3-6 3 16,-3 6 0-16,3-2 0 0,-3 2-6 0,0 0-1 15,6 0 0-15,-6 0 0 0,0 0 1 0,6 0 0 16,0 2 0-16,0 1 0 0,-6-3-10 0,3 5-8 16,3 0 12-16,-3 1-12 0,0-1 0 0,-1 3 0 0,-2 0 0 15,0 3 0-15,0 2 12 0,0 0 0 0,0 0-1 0,-2 6 0 16,2-1-3-16,-3 1-8 15,0 5 12-15,0-1-4 0,-3 1-8 0,3 0 0 0,3 0 9 0,-3-3-9 16,0 0 0-16,3 0 0 0,3-2 0 0,-3-3 0 31,3 0-77-31,-3-6-14 0,3 3-2 0,0-5-1 0</inkml:trace>
  <inkml:trace contextRef="#ctx0" brushRef="#br0" timeOffset="667977.0973">8045 15155 529 0,'-27'0'23'0,"21"0"5"0,6 0-28 0,0 0 0 0,-9 0 0 0,0 0 0 16,9 0 48-16,0 0 4 0,-9 0 1 0,3 0 0 15,0-2-37-15,0 2-7 0,6 0-1 0,-6 0-8 16,-6 0 0-16,6 0-19 0,6 0 3 0,0 0 0 15,-9 0 7-15,3 0 9 0,6 0-13 0,0 0 5 16,-3 0 8-16,-2 0 0 0,-1 0 10 0,6 0-10 16,0 0 15-16,0 0-3 0,-6 0-1 0,6 0 0 15,0 0 26-15,0 0 6 0,-6 0 1 0,6 0 0 0,0 0 39 0,0 0 8 16,-6 0 1-16,6 0 1 0,0 0-29 0,0 0-7 16,0 0-1-16,0 0 0 0,-3-3-41 0,3 3-15 15,3-3 9-15,-3 3-9 0,3-5 0 0,3 0 0 16,0 2 0-16,-3-2 0 0,-3 5 0 0,3-5 0 15,2-1 0-15,4 1 0 0,-3 2 8 0,3-2-8 16,-9 5 8-16,6-5-8 0,6 2 0 0,-3 0 8 16,-9 3-8-16,6-2 0 0,9 2 0 0,-6-3 0 15,-9 3 0-15,6 0 0 0,3 3 0 0,-3-1-14 16,3-2 5-16,-6 6 1 0,6-1 0 0,-1 0 0 16,1 1 0-16,-3-1 0 0,-6 3 0 0,3 2 0 15,6-2 0-15,-3 3 0 0,-9 0 8 0,0-1 0 0,9 3 0 16,-6 1 0-16,0-4 8 0,0 3 3 0,-3-2 1 15,3 2 0-15,0 0 11 0,-6 1 2 0,0-1 1 16,0 0 0-16,3 3-17 0,-3-3-9 0,-11 3 10 0,2 0-10 16,6 0 0-16,-3 0 0 0,-6 0 0 0,6-3 0 15,-3 0 16-15,3-2-4 0,3 2 0 0,-3-5 0 16,4 2 8-16,-1-2 2 0,6-2 0 16,-3-1 0-16,0 0-22 0,0 1 8 0,6-6-8 0,0 0 0 15,0 0 0-15,9 2 0 0,0 1 0 0,3-1-12 16,2 1 12-16,-2-3 0 0,0 0 10 0,3 0-10 15,6 0 22-15,-6-3-2 0,-6 1 0 0,9 2 0 16,2-3-8-16,-2 1-1 0,-12 2-1 0,3-3 0 16,6 0 0-16,-3 1 0 0,0 2 0 0,0-3 0 15,0 0-52 1,-3 1-10-16</inkml:trace>
  <inkml:trace contextRef="#ctx0" brushRef="#br0" timeOffset="669695.9003">10780 13578 838 0,'0'0'37'16,"0"0"8"-16,-6 3-36 0,6-3-9 0,0 0 0 0,0 0 0 0,-6 5 59 0,0-5 9 15,6 0 3-15,0 0 0 0,-6 0-31 0,3 0-5 16,-3 0-2-16,6 0 0 16,-3 0-12-16,3 0-2 0,-6 0-1 0,6 0 0 0,-6-2-5 0,3-1-1 15,-3 0 0-15,6 3 0 0,-3 0 2 0,3 0 0 16,-3-2 0-16,3 2 0 0,-5 0-5 0,5 0-1 16,-6 0 0-16,6 0 0 0,-3-3 4 0,3 3 0 15,-3 0 0-15,3 0 0 0,0 0-4 0,0 0 0 16,0 0 0-16,0 0 0 0,-3-5-8 0,3 5 0 15,0-3 0-15,0 3 0 0,0 0 0 0,6-5 0 0,3 2 0 0,-1 1 0 16,1-4 0-16,0 4 0 0,0-1 0 0,3 0 0 16,0 1 0-16,-3-1 0 15,3 3 0-15,0 0 0 0,0 0 0 0,-3 3 0 0,0-6 0 0,-3 3 0 16,2-3 0-16,-2 3 12 0,3 0-12 0,-9 0 12 16,0 0-12-16,0 0 0 0,0 0-10 0,3 3 10 15,-3-3 13-15,0 0 9 0,6 5 2 0,-3 3 0 16,-3-2-9-16,-3 2-2 0,-3-3 0 0,3 3 0 15,-6 0 0-15,3 0 0 0,0 0 0 0,1 0 0 16,-4 2-13-16,0-2 11 0,-3 0-11 0,0 3 10 16,0-1-10-16,0-2 0 0,3 0 0 0,-3 0 8 15,0 0-8-15,0 0 0 0,3 0 0 0,1 0 0 16,-1-3 0-16,3 0 0 0,0-2 0 0,3 2 0 16,3-5 0-16,0 0 0 0,0 0 0 0,0 0 0 0,0 0 0 15,0 0 0-15,6 6 0 0,0-4 0 16,0 3-9-16,3-5 9 0,-1 3 0 0,1 0 0 0,0-1 0 0,-3-2 0 15,3 0 0-15,0 0 0 0,0 0 0 0,0 0 0 16,0 0 0-16,0 0 0 0,3 0 0 0,-6 0 0 16,-6 0 0-16,0 0 0 0,6 6 0 0,-6-6 8 15,0 0-8-15,3 5 9 0,-3-5 21 0,0 0 4 16,0 0 1-16,0 5 0 0,0 1-3 0,-3-1-1 16,3-5 0-16,-3 8 0 0,-6-3 8 0,3 0 1 15,0 1 1-15,0 2 0 0,-3-3-13 0,-3 0-2 16,3 0-1-16,-3 1 0 0,3-1-17 0,-3-2-8 15,-2-1 0-15,-1 1 8 16,3 0-27-16,-3-3-5 0,0 2-2 0,0-2-602 0,3 0-121 16</inkml:trace>
  <inkml:trace contextRef="#ctx0" brushRef="#br0" timeOffset="672908.658">9929 14695 115 0,'0'0'10'0,"0"0"-10"15,0 0 0-15,0 0 0 0,0 0 104 0,0 0 18 16,0 0 4-16,0 0 1 0,-6-3-60 0,6 3-12 15,0 0-3-15,0 0 0 0,0 0-7 0,0 0-1 16,0 0-1-16,0 0 0 0,0 0-18 0,0 0-3 16,-6 0-1-16,6 0 0 0,0 0-5 0,0 0-2 15,0 0 0-15,0 0 0 0,0 0-14 0,0 6 0 16,-3 2 0-16,3-1 0 0,0 1 0 0,0 3 0 16,0 0-8-16,3 2 8 0,-6 0-13 0,3 0 1 0,6 3 0 0,-6 0 0 15,0-3 12-15,-3 3 0 0,3 0 0 0,-3 0 0 16,-3 0 40-16,3-3 12 0,3 3 1 0,-3-3 1 15,-3 0-8-15,0 1-2 0,6-1 0 0,-3-3 0 16,3-2-19-16,3 0-4 0,-3 0-1 0,3-3 0 16,3 1-20-16,3-1 8 0,-3 0-8 0,0-2 0 15,3 0 0-15,0-1 8 0,0-2-8 0,2 3 0 16,1-3 0-16,3 0 0 0,0-3 0 0,0 3-8 16,0-2-10-16,0-1-2 0,0 0 0 0,-3 1 0 15,-4-1-28 1,1 3-7-16,0-3-1 0,0 1 0 0</inkml:trace>
  <inkml:trace contextRef="#ctx0" brushRef="#br0" timeOffset="673109.1215">10021 14833 1591 0,'0'0'70'0,"-6"7"15"0,6 1-68 0,-3 3-17 16,3 0 0-16,-3 2 0 0,3 0 24 0,3 3 0 16,0 2 1-16,0 4 0 0,3-4-15 0,-3 6-10 15,0 2 12-15,3 1-513 16,-3 5-103-16</inkml:trace>
  <inkml:trace contextRef="#ctx0" brushRef="#br0" timeOffset="705565.1273">9973 17148 1206 0,'0'0'53'0,"0"0"11"0,0 0-51 0,0 0-13 15,0 0 0-15,0 0 0 0,0 0 0 0,6 0 0 16,0-3 0-16,-3 0 0 0,3-2 9 0,-3 0-1 16,3-1 0-16,0 4 0 0,0-6 26 0,0 5 5 15,3-2 1-15,0 0 0 0,-3 2-10 0,6-2-2 0,-3-3 0 0,3 5 0 16,-1-2-8-16,1 0-3 0,0-1 0 0,-3-2 0 16,3 3-5-16,0 0 0 0,-3-3-1 0,0 0 0 15,0-3-1-15,0 1 0 0,3 2 0 0,-3-3 0 16,-1-2-2-16,-2 5-8 0,0 0 12 0,0 0-4 15,0 0-8-15,-3 0 12 0,0 0-12 0,0 3 12 16,0 0-12-16,-3 5 0 0,0 0 9 0,0 0-9 16,0 0 20-16,0 0-1 0,0 0 0 0,0 0 0 15,0 0 12-15,0 0 2 0,-6 8 1 0,3 5 0 16,0 0-9-16,-3 3-1 0,0 0-1 0,0 2 0 16,3 4-11-16,-3 1-1 0,1 7-1 0,2-1 0 15,0-3-10-15,-3 1 0 0,6-1 0 0,-3-2 8 16,0 2-8-16,3-5 0 0,-3 3 0 0,3-3-11 15,3-2-82-15,0-3-17 16,0 0-3-16</inkml:trace>
  <inkml:trace contextRef="#ctx0" brushRef="#br0" timeOffset="706348.8855">10137 16618 1206 0,'0'0'53'0,"0"0"11"0,-6-2-51 0,0 2-13 0,0 0 0 0,0 0 0 16,0 0 83-16,-3-3 13 0,3 3 4 0,-3-2 0 15,1 2-68-15,-1-3-12 0,0 3-4 0,-3-3 0 16,0 3-16-16,0-2 8 0,0-1-8 0,0 0 0 16,3 3 0-16,-3 0 0 0,-3 0-15 0,1 3 5 0,-4-3 1 0,3 5 0 15,-3 1 0-15,3-1 0 0,-3 3 0 0,3 2 0 16,-3 4 0-16,1-1 0 0,-4-3 9 0,6 9 0 16,-3-3 0-16,0 2 0 15,3-4 0-15,3 1 9 0,-3 1 0 0,4 3 0 0,-1-3-1 0,0 0 0 16,0 2 0-16,0 1 0 0,6-1-8 0,-3 1 0 15,3-1 0-15,0 3 0 0,6 1 0 0,-3 1 0 16,0-2 0-16,3 6 0 0,3-1 0 0,3 1 0 16,-3-3 0-16,3-1 0 0,0 1 0 0,3 3-11 15,0-3 3-15,0-1 0 0,0 4 8 0,0-3 0 16,3-1 0-16,2 1 0 0,-2 0 0 0,3 0 0 16,3 2 0-16,-3 1 0 0,0-6 0 0,3 3 0 0,0-6 0 15,-1-2 0-15,1-3 30 0,3-2 2 0,0 0 0 16,3-3 0-16,3-3 21 0,-1 0 5 15,1-2 1-15,3-3 0 0,0-6-17 0,2-1-3 0,-2-4-1 0,3 3 0 16,0-5-25-16,-1 0-5 0,1-1 0 0,-3-4-8 16,0-1 0-16,-1-2 0 0,-2 3 0 15,-3-4 0-15,3 1 0 0,-6-3 12 0,0 3-4 0,-7-3-8 16,1-2 28-16,0 0-2 0,-6 4 0 0,0-4 0 16,0-3 14-16,-6-3 2 0,0 0 1 0,-6-2 0 15,3 2-11-15,-6-2-1 0,-3-3-1 0,0 2 0 16,-6-2-18-16,0 3-4 0,-2-6-8 0,2 3 12 15,0 0-4-15,-3 0-8 0,-6-3 11 0,3 9-11 16,0-1 0-16,1 5 0 0,-4 1 0 0,0 7 0 16,-3-2-19-16,-3 8 3 0,-2 0 0 0,-4 8-707 15,-9 2-141-15</inkml:trace>
  <inkml:trace contextRef="#ctx0" brushRef="#br0" timeOffset="823394.8609">15013 17939 1234 0,'0'0'55'0,"-3"5"11"0,0 3-53 0,-3-3-13 16,3 1 0-16,3-6 0 0,-3 2 35 0,3-2 4 15,-6 6 1-15,6-6 0 0,0 0-8 0,-3 5-2 16,-3-3 0-16,6-2 0 0,0 0 0 0,0 0 0 0,-3 3 0 0,3-3 0 16,0 0-9-16,0 0-1 0,0 0-1 0,0 0 0 15,-3 3 13-15,3-3 4 16,0 0 0-16,0 0 0 0,0 0-36 0,0 0 0 0,6 0 0 0,0 0 0 15,0 0 0-15,3-3 0 0,3-5 0 0,0 0 0 16,-1 3 0-16,1 0 0 0,3-6 0 0,0 3 0 16,-3 0 0-16,6 0 0 0,-6 0 0 0,0 0 0 15,3-2 0-15,-3 2 0 0,-4 0 0 0,4 3 0 16,-3-3 8-16,3 0-8 0,-6 2 0 0,3 1 0 16,-3 0 38-16,3 0 1 0,-3-1 0 0,0 4 0 15,3-1-10-15,-6-2-1 0,3 5-1 0,-6 0 0 16,0 0-11-16,0 0-1 0,6-3-1 0,-6 3 0 15,0 0-6-15,0 0 0 0,0 0-8 0,3 5 12 16,0 3-4-16,-3 0 0 0,0 0-8 0,0 3 12 16,0-1-12-16,0 4 11 0,-3 4-11 0,3 3 10 0,-3 3-10 15,0 0 10-15,3 0-10 0,0-1 10 16,-3 1-10-16,3 0 0 0,-3-5 0 0,3-1 8 0,0 1-26 16,0-3-6-16,0-3 0 0,0 0-1 15,0-5-158-15,3 3-31 0</inkml:trace>
  <inkml:trace contextRef="#ctx0" brushRef="#br0" timeOffset="825135.788">14590 16148 1335 0,'0'0'29'0,"0"0"7"0,0 0 0 0,0 0 2 0,-6 5-30 0,6-5-8 0,0 0 0 0,0 0 0 16,-6 5 57-16,6-5 11 0,0 0 1 0,0 0 1 0,-9 3-26 16,9-3-6-16,0 0-1 0,0 0 0 15,0 0-13-15,0 0-2 0,-6 0-1 0,6 0 0 0,0 0-21 0,0 0 0 16,0 0 0-16,0 0 0 0,0 0 0 0,0 0 0 15,0 0 0-15,0 0 0 0,9 0 0 0,-3 0 0 16,3-3 0-16,0 3 0 0,-3 0-15 0,3 0 3 16,3 0 0-16,-3 0 0 0,0 0 21 0,0 0 5 15,-1 3 1-15,1-1 0 0,-9-2-4 0,6 6-1 16,-6-6 0-16,9 2 0 0,-6 4 34 0,3 2 6 16,-3 2 2-16,-3 1 0 0,0 2-21 0,0-2-4 15,-3 2-1-15,0 0 0 0,0 3-14 0,-3 0-2 16,0 0-1-16,3 0 0 0,-6-1-9 15,3 1 0-15,1-3 0 0,-1 1 0 0,0-1 0 0,3 0 0 16,0 0 0-16,3 1 0 0,-3-1-10 0,6 0 10 0,0 0-13 16,0 1 5-16,0-7-12 0,0 4-1 0,3 0-1 15,-1-3 0-15,1-3 6 0,0 0 2 0,3 0 0 0,-3 1 0 16,3-6-6-16,0 0 0 0,-3 0-1 0,3-3 0 31,0 0-96-31,3-2-19 0</inkml:trace>
  <inkml:trace contextRef="#ctx0" brushRef="#br0" timeOffset="826064.5926">15307 14504 864 0,'0'0'76'0,"-3"-2"-60"16,0 2-16-16,3 0 0 0,0 0 114 0,0-3 20 16,-3-2 4-16,-3 2 1 0,6 3-65 0,0 0-13 15,0-5-2-15,0 5-1 0,-3-3-30 0,3 3-5 16,3-5-2-16,-3 5 0 0,0 0-11 0,3-3-2 16,0-5-8-16,0 3 12 0,-3 5 16 0,3-3 4 15,6-2 0-15,0 3 0 0,-3-1-11 0,3 3-1 16,0-5-1-16,0 2 0 0,0 3-5 0,-3 0-1 15,-6 0 0-15,9 0 0 0,0 0-5 0,-3 0-8 16,-6 0 11-16,0 0-11 0,9 8 29 0,-3-3-1 0,-3 3 0 0,-3 0 0 16,2 0-16-16,-2 3-4 0,-2-1-8 0,-1 3 12 15,0 1 3-15,0-1 0 0,0 0 0 0,-3 0 0 16,0 3-15-16,0-3 11 0,0 1-11 0,0-4 10 16,0 3-10-16,3-5 0 0,0 3 0 0,3-3-11 15,0 0-3-15,0-8-1 0,3 8 0 0,0-3 0 16,0 0 47-16,3 1 10 0,0-1 2 0,0-2 0 15,3-1-44-15,-9-2-14 0,0 0 0 0,6 0 0 16,3 3 14-16,-1-3 0 0,-8 0 9 0,0 0-9 16,6 3-28-1,3-1-12-15,-9-2-3 0,3 3 0 0,-3-3 54 0,6 5 10 0,-3 0 3 0,-3-5 0 16,0 8 11-16,-3 0 2 0,3 0 1 0,-3-2 0 16,0-1-22-16,0 0-5 0,0 0-1 0,-3 1 0 15,3-1-19-15,0-2-4 0,-2-1-1 0,-1-2 0 16,6 0-36-16,0 0-7 0,0 0-2 0,0 0 0 15,-6 3-136-15,6-3-27 0,0 0-6 0,0 0-442 16</inkml:trace>
  <inkml:trace contextRef="#ctx0" brushRef="#br0" timeOffset="826937.3654">16959 16354 1641 0,'12'3'36'0,"-12"-3"7"0,-6 7 1 0,0-1 4 0,6-6-39 0,0 8-9 0,-3 0 0 0,0 0 0 15,3 0 36-15,-3-1 4 0,0 1 2 0,0-2 0 0,-3 2-18 0,4 0-3 16,-1 0-1-16,0 2 0 16,-6 1-10-16,6 2-2 0,3-3-8 0,0 1 12 0,-6 2 9 0,3 1 2 15,3-4 0-15,0 3 0 0,0-2 0 0,0 2 0 16,0 3 0-16,3-5 0 0,3-1-23 0,-3 1-15 16,0-1 3-16,3-2 0 0,0 3-10 0,-4-3-2 15,-2-8 0-15,6 5 0 16,3 0-20-16,0 1-4 0,-9-6 0 0,6 2-1 15,3-2-19-15,-3-2-3 0,3-6-1 0,-3 2 0 16,-6 6-101-16,6-5-21 0</inkml:trace>
  <inkml:trace contextRef="#ctx0" brushRef="#br0" timeOffset="827103.2979">17031 16452 115 0,'15'-3'10'0,"-15"3"-10"0,0 0 0 0,0 0 0 15,0 0 340-15,0 0 65 0,0 0 14 0,0 0 2 16,-6 5-251-16,3 1-50 15,6 2-11-15,-3 0-1 0,-3 5-47 0,0-3-9 0,6 4-1 0,-6 2-1 16,0 5-39-16,0 0-11 0,3 8 0 0,0 0 0 31,0 3-31-31,0 0-10 0,-3-3-3 0,0 0 0 16,3 0-73-16,0-3-15 0,-6 1-4 0</inkml:trace>
  <inkml:trace contextRef="#ctx0" brushRef="#br0" timeOffset="829241.0629">21606 18029 583 0,'0'0'25'0,"0"0"7"0,0 0-32 0,0 0 0 16,0 0 0-16,0 0 0 0,0 0 61 0,0 0 7 0,0 8 0 0,0-8 1 16,0 0-7-16,0 0-2 0,3 8 0 0,-3-8 0 15,0 0-1-15,0 0-1 0,3 5 0 0,0 3 0 16,-3-8-2-16,0 5 0 0,0-5 0 0,0 8 0 16,0-8-21-16,0 0-5 0,0 0-1 0,0 0 0 15,0 0-21-15,0 0-8 0,0 0 0 0,0 0 9 16,0 0-9-16,0 0 0 0,9-3 0 0,0 1 0 15,-1-4-11-15,-2 1 11 0,3-3-8 0,0-2 8 16,0-4 0-16,0 1 0 0,0 0 0 0,0 0 0 0,0 0 0 16,-3-1 0-16,3 4 0 0,-6-1 8 15,3 1-28 1,0-1-6-16,-3 3-1 0,0 3 0 0,0-3 27 0,0 2 0 0,3 1 0 0,-3 3 0 0,-3 2 21 0,0 0 3 16,3-6 1-16,-3 6 0 0,0 0-3 0,0 0-1 15,0 0 0-15,0 0 0 0,0 0 2 0,0 0 0 16,0 0 0-16,0 0 0 0,0 0-7 0,2 13 0 15,-2-2-1-15,3 0 0 0,0 2-3 0,0 0-1 16,-3 3 0-16,3 3 0 0,3-1-11 0,-6 3 0 16,0 0-12-16,0 3 12 0,3-3-16 0,0-2 4 15,0-3 0-15,0 2 1 16,3-2-117-16,0-3-24 0</inkml:trace>
  <inkml:trace contextRef="#ctx0" brushRef="#br0" timeOffset="830106.7464">20915 16333 576 0,'0'0'51'0,"0"0"-41"0,0 0-10 0,0 0 0 16,0 0 76-16,0 0 14 0,0 0 2 0,0 0 1 15,0 0-74-15,0 0-19 0,0 0 0 0,0 0 0 16,0 0 16-16,0 0 0 0,0 0 0 0,0 0 0 16,3-6 14-16,-3 1 2 0,0 5 1 0,0 0 0 15,0 0 5-15,3-5 1 0,-3 5 0 0,3-5 0 16,0-1-11-16,0 1-1 0,0-3-1 0,3 3 0 0,0-1-11 0,-3-1-3 16,3-1 0-16,0 2 0 0,0 1-12 15,3 0-10-15,0-3 2 0,-3 0 0 0,3-3 8 0,-1 3 0 16,1 3 0-16,-3 0 0 0,0-1-18 0,0 4-2 15,3-1 0-15,-9 3 0 0,6 0 4 0,-6 0 0 16,6 8 0-16,-3 3 0 0,3-3 16 0,-6 2 9 16,0 1-1-16,0-1 0 0,0 4 21 0,-6 1 4 15,3-4 1-15,-3 5 0 0,3 0 26 0,-6 0 4 16,0-3 2-16,0 0 0 0,0 3-32 0,-2 0-6 16,2-3-2-16,0 0 0 0,-3 1 2 0,3-1 1 15,0 0 0-15,3-2 0 0,0 2-29 0,3-3 0 16,-3 1 0-16,3 2 0 0,3-2 0 0,3-1 0 15,3 4 0-15,3-4 0 0,0-2 0 0,3 0 0 0,3 0 0 0,0-3 0 16,-1-5 0-16,1 0 0 0,-3-2 0 0,6-1 0 31,-3-2-86-31,0-6-23 0,-3-2-5 0,0-6-1 0</inkml:trace>
  <inkml:trace contextRef="#ctx0" brushRef="#br0" timeOffset="830982.4172">21418 14147 1422 0,'0'0'31'0,"0"0"6"0,0 0 2 0,0 0 1 0,0 0-32 0,0 0-8 0,0 0 0 0,0 0 0 0,0 0 40 0,0 0 7 16,-3-5 1-16,3-3 0 15,-3 3-36-15,3-3-12 0,-3 0 9 0,0 0-9 0,3 0 0 0,0 3 0 16,0 5 0-16,0-6 0 0,0 1 0 0,0 5 0 15,0 0-9-15,0 0 9 0,3-5-13 0,3 0 4 16,0 5 1-16,0-3 0 16,0 3-20-16,3 0-3 0,0-3-1 0,0 3 0 0,0 3 18 0,0 0 3 15,0-3 1-15,-3 2 0 0,3-2-2 0,-6 3 0 16,2 2 0-16,1 0 0 0,-3 3 12 0,0 0 0 16,-3 0 0-16,0 3 0 0,0-3 41 0,0 5 11 15,-3-2 1-15,0-1 1 0,-3 6-25 0,4-3-5 16,-4 0 0-16,0 1-1 0,0-1-3 0,-3 0 0 15,3 0 0-15,0 1 0 0,0-1 3 0,3 0 0 0,-3-2 0 16,3-3 0-16,0 2-23 0,0-2 0 0,3-3 0 16,0 3-8-16,0-8-12 0,6 6-1 0,-6-6-1 15,6 2 0 1,0 4-5-16,3-4-1 0,0-2 0 0,0 0 0 0,0-2 28 0,0 2-8 0,-1-3 8 0,1 3 0 16,3 0 0-16,-6 0 8 0,3 0 0 0,-9 0 0 15,6 3 27-15,-6-3 5 0,0 0 2 0,0 0 0 16,0 0 7-16,3 8 2 0,-3-8 0 0,0 13 0 15,-6 0-23-15,3 0-5 0,-3 0-1 0,-3 1 0 16,0 4-22-16,0 1-15 0,-2-3 3 0,-1-1 0 16,0 1-27-1,-3-2-5-15,0-1 0 0,3 0-1 16,-3-2-127-16,3 2-26 0,-3 0-5 0,3-2-1 0</inkml:trace>
  <inkml:trace contextRef="#ctx0" brushRef="#br0">23246 16108 1335 0,'-9'2'59'0,"9"-2"13"0,0 0-58 0,-3 8-14 0,-6-5 0 0,6 2 0 16,-3 1 52-16</inkml:trace>
  <inkml:trace contextRef="#ctx0" brushRef="#br0" timeOffset="831978.8164">23207 16073 1839 0,'3'11'40'0,"0"0"9"0,-3-1 2 0,3 6 1 0,-3 0-42 0,0 2-10 16,0 1 0-16,3 0 0 0,-6-4 20 0,3 7 3 0,0 1 0 0,0-1 0 31,-3-1-99-31,3 3-19 0,-3-3-4 0,0 5-1 0</inkml:trace>
  <inkml:trace contextRef="#ctx0" brushRef="#br0" timeOffset="833204.1676">23124 15920 748 0,'0'0'67'15,"0"0"-54"-15,0 0-13 0,0 0 0 0,0 0 56 0,0 0 8 16,0 0 1-16,0 0 1 0,0 0-42 0,0 0-9 16,0 0-2-16,3 8 0 0,0-3-13 0,0 1 0 15,-3 1 0-15,-3 1 0 0,3-2 11 0,-3 2-1 16,0 2 0-16,3 1 0 0,-3-1 51 0,0 1 11 16,0 0 1-16,0 2 1 0,-3 0-42 0,3-2-8 15,-3 2-1-15,3-3-1 0,-3 4-11 0,0-4-3 16,0 1 0-16,3-1 0 0,0 1-8 0,-3-3 0 15,3 0 0-15,0-3 0 0,-3 3 0 0,3-3 0 16,3-5 0-16,-3 6 8 0,3-6-8 0,-3 8 0 16,3-8 0-16,0 0 0 0,0 0 0 0,0 0 0 15,6 8 0-15,0-1 0 0,3-1 44 0,0-1 14 16,0-2 2-16,3-1 1 0,3-2-17 0,-3 3-3 0,-3-3-1 16,6 0 0-16,0 3-20 0,-1-6-5 0,1 0-1 15,-3 1 0-15,3 2-2 0,0-3-1 0,-3 0 0 0,0 3 0 16,0-2-11-16,0 2 0 0,-1-3 0 0,-2 3 0 15,0 0 0-15,-3-3-9 16,3 1 0-16,-3 2 0 16,-6 0-35-16,6 0-6 0,-6 0-2 0,0 0 0 0</inkml:trace>
  <inkml:trace contextRef="#ctx0" brushRef="#br0" timeOffset="869012.2589">15355 16740 230 0,'0'0'10'0,"0"0"2"0,0 0-12 0,0 0 0 16,0 0 0-16,0 0 0 0,0 0 268 0,0 0 50 15,0 0 10-15,0 5 3 0,0-5-239 0,0 0-47 16,0 0-9-16,0 0-3 0,-3 8-17 0,3-8-4 16,0 0-1-16,0 0 0 0,0 0-11 0,6 6 0 15,0-6 0-15,3 0 0 0,0 0 0 0,0-3-11 16,0-5 1-16,3 0 0 0,-1 0 10 0,7-2 0 0,-3-4 8 0,3-1-8 15,0-7 0-15,0 4 0 0,0-3 0 16,-1-3 8-16,1 3-8 0,-3-3-16 0,3 3 4 16,0 0 0-16,-3-3 12 0,0 5-8 0,0 1 8 0,-1 2-8 15,-2-3 8-15,0 6 0 0,0-3 8 16,0 0-8-16,-3 6 15 0,0-1-2 0,-3 3 0 0,3 0 0 16,-6 3 10-16,3 0 1 0,-6 5 1 0,0 0 0 15,0 0 3-15,0 0 1 0,0 0 0 0,-3 5 0 16,0 3-5-16,-3 3 0 0,0-1-1 0,0 6 0 15,-3 0-23-15,3 2 0 0,-3 6 0 0,0 3 0 16,0-1 0-16,0 3-8 0,3 3 8 0,0 2 0 16,0 3 0-16,1 0 12 0,-1-2 0 0,3-3-1 15,0-3-1-15,-3-3 0 0,3-2 0 0,3 0 0 16,-3-3-35-16,0-5-7 0,0-6-2 0,3 1-780 16</inkml:trace>
  <inkml:trace contextRef="#ctx0" brushRef="#br0" timeOffset="869611.6819">15730 15954 1584 0,'0'0'70'0,"-6"0"14"0,0 3-67 0,0 0-17 0,0-6 0 0,-3 3 0 15,3 3 62-15,-3-1 9 0,0 1 1 0,1 0 1 16,-4-1-36-16,3 4-7 0,-6-4-2 0,3 1 0 16,-3 2-28-16,3-2 0 0,-3 2 0 0,0 0 0 15,-3 3 0-15,1 0 0 0,-4 3 0 0,0 2 0 16,3 0-16-16,-3 1 3 0,-3 4 1 0,1 3 0 15,-1 3-6-15,0 2-1 0,0 4 0 0,3 1 0 16,1 1-32 0,-1 2-6-16,3 1-2 0,0-1 0 0,-3 6 35 0,3 0 8 0,3 2 0 0,1 6 1 15,2 5-19-15,3-6-4 16,3 1-1-16,3-3 0 0,0-3 47 0,3-2 8 0,0-1 3 0,6-4 0 0,0-3-19 16,3-1 0-16,5 1 0 0,1 0 0 0,0-3-13 15,6-3-7-15,0-2 0 0,6 0-1 0,5-8 21 16,-2 0 0-16,6-6 0 0,3 1 0 0,-4-3 0 0,4-5 0 15,-3-6 0-15,-1-2 8 0,1 2 0 0,0-10 0 16,0-8 0-16,-1-1 0 0,1 1 29 0,-3-5 6 16,3-6 1-16,-4-2 0 0,4-1 10 0,-3-2 2 15,-3 0 1-15,-4-3 0 0,-2-2-21 0,0 0-5 16,-6-1-1-16,-3-2 0 0,-3 3-1 0,-1 0 0 16,-2 2 0-16,-3 0 0 0,-3 3-9 0,0 0-3 15,-3 3 0-15,0-3 0 0,-3 3-5 0,-3-1-2 16,-3 3 0-16,1 1 0 0,-4-1-10 0,0 5 0 15,-3 1 9-15,-3 5-9 0,0 2 0 0,0 1 0 0,-6 5 0 16,1-1 0-16,-1 6-8 0,0 0 0 16,-3 3 0-16,0 2 0 0,1 3-14 0,-4 3-2 0,0 0-1 0,0 5 0 31,1 0-43-31,-1 2-8 0,0 3-1 0,0 1-1 0</inkml:trace>
  <inkml:trace contextRef="#ctx0" brushRef="#br0" timeOffset="870644.6926">21761 16769 1814 0,'0'0'80'0,"0"0"17"0,0 0-77 0,0 8-20 0,-3 0 0 0,3-8 0 15,0 0 55-15,0 0 7 0,6 5 2 0,-6-5 0 16,0 0-20-16,0 0-4 0,8 6-1 0,1-6 0 15,3-3-15-15,-3 0-4 0,0-2 0 0,3 0 0 16,0 0-6-16,0-3-2 0,0 0 0 0,0 0 0 16,0 0 2-16,-1-3 0 0,-2 1 0 0,3-1 0 15,-3-2-14-15,3-3 8 0,-6 3-8 0,0-3 0 16,0 3-10-16,0 2-8 0,0 0-2 0,-3 1 0 16,0-1-8-16,0 3-1 0,0 6-1 0,0-4 0 15,-3-1 8-15,0 4 2 0,0 3 0 0,0 0 0 0,0 0 20 16,0 0 0-16,0 0 0 0,0 0 0 0,0 0 21 0,0 5 3 15,-3 3 0-15,0 0 0 0,0 3-3 0,3-1 0 16,-3 1 0-16,3 5 0 0,0 0-21 16,-3 2 9-16,6 1-9 0,-3-1 0 15,6 3 0-15,-3-2 0 0,3-1 0 0,0-2-9 0,0 3-6 0,0-3-1 16,3-1 0-16,2-1 0 16,-2-6-86-16,3 2-18 0,3 1-3 0,-3-6-737 0</inkml:trace>
  <inkml:trace contextRef="#ctx0" brushRef="#br0" timeOffset="871264.552">22109 16185 403 0,'-15'5'36'0,"9"-2"-36"0,-3 2 0 0,0 0 0 16,0 3 214-16,0-3 36 0,0 1 7 0,-3 2 2 0,3-3-156 15,-2-3-31-15,-1 4-7 0,0-1-1 16,0 0-36-16,0 1-7 0,-3-4-1 0,0 4-1 15,0 2-5-15,0-3-1 0,-5 0 0 0,2 0 0 0,0 1-13 0,0-1 0 16,0 6 8-16,-3-3-8 0,-3 5 0 0,4 0-18 16,2 0 4-16,0 3 1 0,0 0 13 0,-3 0 0 15,6 2 0-15,-3 1 0 0,4-1 13 0,-4 1 6 16,6 2 1-16,0 0 0 0,0 3 8 0,3 3 3 16,-3-1 0-16,3 0 0 0,3 4-1 0,3-1 0 15,0-3 0-15,6 1 0 0,0 4-30 0,3 1 0 16,0 2 0-16,3 3 0 0,6 3 0 0,3 3-8 15,0 1 8-15,3 1-10 0,2 0 1 0,4 0 0 16,3-5 0-16,3 0 0 0,-4-6-8 0,4-2-2 16,0-6 0-16,-3-2 0 0,-1-5 27 0,-2-3 4 0,-3-3 2 15,3-3 0-15,-3-4 14 0,2-6 4 0,1-3 0 16,6-2 0-16,-3-3-2 0,-3-5 0 0,-1-9 0 16,4 1 0-16,0-3 6 0,3-5 0 0,-7-2 1 0,-2-6 0 15,0 0-8-15,-3-3-1 0,-6-2-1 0,0 2 0 16,-6-3-7-16,-1 4 0 0,-2 2-1 0,-3 0 0 15,-3 0-7-15,0 0-2 0,-3 0 0 0,0 0 0 16,-5-3 6-16,-1 8 2 0,0 0 0 0,-3 3 0 16,0-2-18-16,-6 4 0 0,0 3 0 0,-3 0 0 15,0 1 0-15,-2-1 15 0,-7 3-3 0,3 2-1 32,-6-2-41-32,4 5-8 0,-4-2-2 0,-6 4-680 0,0 1-137 0</inkml:trace>
  <inkml:trace contextRef="#ctx0" brushRef="#br0" timeOffset="992432.9397">19906 3313 460 0,'0'0'41'0,"0"0"-33"0,-3 0-8 0,-3-6 0 16,0 6 114-16,3-5 21 0,3 5 4 0,0 0 1 16,0 0-71-16,0 0-13 0,-6-3-4 0,3 1 0 0,3 2-36 0,0 0-7 15,-9 0-1-15,0 0-8 16,4 0 0-16,-1 0-11 0,0 0 0 0,0 2 0 0,-3-2 11 0,3 0-8 15,0 3 8-15,-3 2-8 0,3-5 8 0,0 6 8 16,0 2-8-16,-3-3 11 0,0-3 0 0,3 4 0 16,0 2 0-16,0 2 0 0,0-7-1 0,0 8 0 15,3-4 0-15,-3 4 0 0,4-3-10 0,-1 5 12 16,3 0-12-16,0-5 12 0,3 3-12 0,-1 2 0 16,1 0 0-16,0-7 0 0,0 2 8 0,6 0 0 15,-3 0 0-15,6-3 0 0,-3 0 7 0,3 0 1 16,0-5 0-16,3 0 0 0,-3-5 0 0,3 5 0 15,2-5 0-15,1 2 0 0,0-2 9 0,0-6 3 0,0 3 0 16,0 0 0-16,-6-2 8 0,6-1 3 0,-7 6 0 0,1-8 0 16,-3 2 5-16,0 3 2 0,-3-5 0 0,0 2 0 15,0 1-31-15,-3 5-7 16,0-9 0-16,-3 6-8 0,0 3 20 0,-3-6-4 0,-3 4 0 0,3 1 0 16,-3-2 20-16,0 0 4 0,-3 3 1 0,0 0 0 15,-3-1-22-15,4 4-5 0,-4-6-1 0,0 3 0 16,0 5-13-16,-3 0 0 0,3 0 0 0,-6 5 0 31,3 3-127-31,0-3-31 0</inkml:trace>
  <inkml:trace contextRef="#ctx0" brushRef="#br0" timeOffset="993706.9102">20064 3482 230 0,'0'0'20'16,"0"0"-20"-16,0 0 0 0,0 0 0 0,-3-3 119 0,3 3 19 16,-6-2 4-16,3-6 1 0,0 5-57 0,3 3-11 15,-6-3-3-15,6 3 0 0,0-8-19 0,0 8-4 16,0 0-1-16,0 0 0 0,0-5-32 0,0 5-6 15,-3-5-2-15,3 5 0 0,0 0-8 0,0 0 0 0,0 0 0 0,0 0-11 16,0 0 19-16,0 0 3 16,0 0 1-16,0 0 0 0,0 0 8 0,0 0 1 0,0 0 1 15,0 0 0-15,6 5 22 0,0 0 5 0,3-2 1 16,-3 2 0-16,0-2-18 0,0 0-3 0,0 5-1 0,3-8 0 16,0 2-3-16,0 4-1 0,-4-1 0 0,4 0 0 15,0 3-7-15,0-3-1 0,-3-2-1 16,3 2 0-16,0 1-5 0,0 2-1 0,0-1 0 0,0 4 0 15,0-3 2-15,3 0 0 0,0-3 0 0,-3 3 0 16,2 3 0-16,-2-6 0 0,3 3 0 0,0-3 0 16,0 3-11-16,0-2 0 0,3-1 9 0,-3 3-9 15,0-3 8-15,0 3-8 0,2-3 8 0,-2 3-8 16,0-8 10-16,0 5-2 0,3-2-8 0,-3 2 12 16,3 1-3-16,-3 2-1 0,0-3 0 0,3 3 0 15,-1-3 3-15,1 3 0 0,-3 0 0 0,0 3 0 16,3-6 3-16,-3 3 1 0,0 5 0 0,0-8 0 0,0 6-1 15,-3 0 0-15,2 2 0 0,1-8 0 0,-3 8-14 16,3-7 0-16,0 2 0 0,0-3 0 0,0 3 8 0,0-3-8 16,3 3 0-16,-3-5 0 0,0 2 0 0,-1 0 8 15,7 1-8-15,-3 1 0 0,3-1 0 0,-3 2 0 16,0-3 0-16,-3 0 0 0,6 3 0 0,-4-3 0 16,1 3 0-16,0-2 0 0,0 2 0 0,3-3 0 15,-3 3 0-15,-3 0 0 0,3 0 0 0,-3 2 0 16,-1-4 0-16,1 2 0 0,3 0 0 0,-3 2 0 15,0-5 0-15,0 3 0 0,0-2 0 0,0 2 11 16,0-3-3-16,0 3-8 0,2-6 20 0,-2 4-4 0,0-1 0 16,0 0 0-16,0 3 6 0,3-2 1 15,-3 1 0-15,3-1 0 0,0 2-23 0,0 0 8 0,-1 2-8 16,-5-4 0-16,3 1 0 0,-3-1 0 0,3 2 0 0,-3 0 8 16,6 0-8-16,-3 2 0 0,0-2 0 15,0 3 0-15,0 2 0 0,-1-8 0 0,1 6 0 0,0-1 0 16,0-2 0-16,0 0 0 0,0 3 0 0,-3-6 0 15,3 3 8-15,0-5 1 0,0 2 0 0,-3 0 0 16,-1 1 5-16,1-1 1 0,3 3 0 0,0-6 0 16,-3 1-15-16,3 5 8 0,-3-3-8 0,3 3 0 15,0-5 0-15,-3 2 0 0,0 0 0 0,0 1 0 16,0 2 0-16,-1-3 0 0,-2 3 0 0,3-5 0 16,0 5 0-16,-3-3 0 0,3 3 0 0,-3 0 0 15,0-6 0-15,3 4 0 0,0-1 0 0,0 0 0 16,-6 3 0-16,6-3 0 0,0-2 0 0,0 2 0 0,-3-2 8 15,0 0-8-15,-1-3 0 0,1 2 9 0,-6-2-9 0,6-2-14 16,-6 2 3-16,6 0 1 16,-6 0-178-16,0 0-36 0</inkml:trace>
  <inkml:trace contextRef="#ctx0" brushRef="#br0" timeOffset="994464.8756">21799 4421 1087 0,'0'0'48'0,"0"0"10"0,0 0-46 16,0 0-12-16,-12 0 0 0,3-2 0 0,9 2 86 0,-6-3 15 16,6 3 3-16,-8 0 1 0,-4-8-27 0,0 8-6 0,6-3 0 0,-6 3-1 15,3-2-29-15,0 2-6 0,9 0 0 0,-9 0-1 16,-3 0-19-16,3 0-3 0,9 0-1 0,-6 5 0 16,0 3-12-16,-3-8 0 0,3 5 0 0,0 3 0 15,1 5-22-15,2-5-1 0,0 3 0 0,0 5 0 16,3 0 6-16,0 0 1 0,0 2 0 0,3 1 0 15,0-4 16-15,0 1 0 16,2-2-8-16,4-1 8 0,0-3 9 0,0 1 6 0,3 2 1 0,0-8 0 16,0 3 7-16,0-5 1 0,6 0 1 0,0-3 0 15,-1 2 8-15,4-2 2 0,-6-2 0 0,0-4 0 16,3-2-4-16,-6 3-1 0,3-5 0 0,0-1 0 16,-6-2-10-16,2 2-1 0,-5-2-1 0,3 0 0 15,-3-1 2-15,-3 1 1 0,0 3 0 0,0-4 0 16,0 1-21-16,-3 3 0 0,-3-4 0 0,0 4 0 15,-3-1-8-15,0 1 0 0,-3-4 0 0,0 9 0 16,1-8-4-16,-7 8 0 16,-3 2 0-16,-3 3 0 0,-6 8-158 0,3-3-32 15</inkml:trace>
  <inkml:trace contextRef="#ctx0" brushRef="#br0" timeOffset="996330.2604">19725 3196 748 0,'-3'-8'33'0,"3"8"7"0,-3-2-32 0,0-1-8 16,0-2 0-16,0-1 0 0,0 4 142 0,3-4 26 15,0 1 6-15,0 5 1 0,0 0-121 0,-3-3-24 16,0-2-5-16,3 0-1 0,-3 2-24 0,3-2 0 16,-6 0 0-16,3 2 0 0,3-2 0 0,-3-1 0 15,-3-1 0-15,6 7 0 0,-3-8 0 0,3 2 0 16,-3 6-14-16,0-8 5 0,0 6 1 0,0-1 0 16,3-5 0-16,0 8 0 0,-6-3 8 0,6 3 11 0,-3-2-3 0,3 2 0 15,0 0 11-15,0 0 1 0,0 0 1 0,0 0 0 16,0 0 0-16,0 0 0 0,-3 0 0 0,3 0 0 15,0 0 0-15,0 0 0 0,-3 5 0 0,3-5 0 16,0 0 13-16,-3 8 2 0,3 0 1 0,0 0 0 16,3-3-20-16,0 6-4 0,0 2-1 0,-3 0 0 15,3 0-1-15,0 1-1 0,0 2 0 0,-3 7 0 16,0-1-10-16,0 1 0 0,3 4 0 0,-3-1 8 16,-3 6-8-16,3-5 0 15,0 4 0-15,-3 1 0 0,0 2-24 0,3-2-1 0,0 0 0 0,-3 2 0 16,3-5 0-16,0 1 0 0,-3-1 0 0,0-3 0 15,6-2-4-15,-3-6-1 16,0-2 0-16,3-2-454 0,0-4-92 0</inkml:trace>
  <inkml:trace contextRef="#ctx0" brushRef="#br0" timeOffset="996839.4758">19674 3003 572 0,'0'0'25'0,"0"0"6"0,0 0-31 0,0 0 0 0,0 0 0 0,0 0 0 15,0 0 55-15,-3 0 5 0,-3 3 0 0,0-3 1 0,0 8-5 0,0-8 0 16,-3 8-1-16,3 2 0 0,0-2-8 0,-3 0-2 16,-3 3 0-16,4 2 0 0,-4 0-11 0,0 0-2 15,-3 1-1-15,0 4 0 0,0-5 1 0,0 6 0 16,0-3 0-16,0 2 0 0,1 1-12 0,-1-6-1 15,-3 0-1-15,3 0 0 0,0 1-18 0,3-1 0 16,-3 0 0-16,0 0-9 16,3 1-49-16,1-1-10 0,-1-5-1 0,3 2-1 0</inkml:trace>
  <inkml:trace contextRef="#ctx0" brushRef="#br0" timeOffset="997062.8819">19570 3223 1328 0,'-12'13'59'0,"9"-8"12"0,3-5-57 0,-9 5-14 0,-3 6 0 0,6 0 0 16,0 2 29-16,-3 0 3 0,-3 0 1 0,0 1 0 15,-2-1-1-15,-1 0-1 0,3 0 0 0,-3 0 0 16,0 1-31-16,3-4 0 0,3 3 0 0,-3-5-10 15,3 3-121-15,0-3-24 0,-6 5-5 16,15-13 0-16</inkml:trace>
  <inkml:trace contextRef="#ctx0" brushRef="#br0" timeOffset="997260.3873">19614 3302 1594 0,'0'0'35'0,"0"5"7"0,-3 1 2 0,-3 2 1 0,1-3-36 0,-1 3-9 15,0 0 0-15,-6 2 0 0,0 4 8 0,0-1 0 16,0 0 0-16,0 5 0 0,-3-2-8 0,-3 3-14 16,-2-1 3-16,5-2-464 15,0 0-93-15</inkml:trace>
  <inkml:trace contextRef="#ctx0" brushRef="#br0" timeOffset="997455.8691">19576 3482 1436 0,'0'0'64'0,"0"0"12"0,-3 3-60 0,-3 2-16 0,3 0 0 0,-6 3 0 15,0 0 54-15,0 3 8 0,0 2 2 0,-3 0 0 16,-3 3-53-16,-3 2-11 0,-5 6 0 0,-1-5-740 16</inkml:trace>
  <inkml:trace contextRef="#ctx0" brushRef="#br0" timeOffset="1.00833E6">19370 4612 115 0,'0'0'0'0,"0"0"10"0,3-6-10 0,-3 4 0 0,0-4 0 0,3 6 0 15,-3-7 136-15,0 7 26 0,0 0 5 0,0-3 1 16,0 3-96-16,0-5-20 0,0-1-3 0,0 6-1 16,0 0-12-16,0-2-2 0,0-4-1 0,-3 4 0 15,3 2-11-15,0 0-2 0,0-8-1 0,0 8 0 16,0 0 8-16,0 0 1 0,-3-6 1 0,3 6 0 15,0 0 1-15,0 0 0 0,0 0 0 0,0 0 0 16,-3 0-18-16,3 0-3 0,0 0-1 0,0 0 0 16,-6 0-8-16,3 6 0 0,-3 2 0 0,4-6 8 15,-4 6-8-15,3 0 12 0,0 5-12 0,0 1 12 0,0-6 3 0,-3 5 1 16,3 5 0-16,-3-2 0 0,3 3 20 16,0 5 5-16,-6-6 1 0,3 3 0 0,0 3-26 0,0 0-4 15,-3 2-2-15,3-2 0 0,-3 0 1 16,3 2 0-16,0 1 0 0,0-3 0 0,0 0-11 0,0 2 0 15,0-2 0-15,4-3 0 0,-4 0-15 0,6-5-5 16,-3-3 0-16,3-2-452 16,-3-1-89-16</inkml:trace>
  <inkml:trace contextRef="#ctx0" brushRef="#br0" timeOffset="1.00904E6">19317 4591 1159 0,'0'0'25'0,"0"0"6"0,0 0 1 0,0 0 0 0,0 0-32 0,0 0 0 0,0 0 0 0,0 0 0 16,0 0 38-16,-3 0 1 0,3 0 0 0,0 0 0 15,-6 0-6-15,6 0-1 0,-6 0 0 0,6 0 0 16,0 0 1-16,-6 0 0 0,3-3 0 0,-3 3 0 15,6 0-11-15,-6 0-2 0,-3 0-1 0,3 3 0 16,-3-1-19-16,3 3 0 0,-3 1 0 0,0 2 0 16,0-6 0-16,1 9-9 0,-4-3 1 0,0 2 0 15,0 1 8-15,-6 2 0 0,3-5 0 0,-3 5-8 16,0-2 8-16,1 2 0 0,2-2 0 0,-3 2-8 16,3 0-16-1,0-7-4-15,-3 4 0 0,6-2-636 0</inkml:trace>
  <inkml:trace contextRef="#ctx0" brushRef="#br0" timeOffset="1.00937E6">19275 4710 748 0,'0'0'67'0,"0"0"-54"0,0 0-13 0,0 0 0 16,0 0 149-16,0 0 27 0,0 0 6 0,0 0 1 15,0 0-117-15,0 0-23 0,-3 0-5 0,-3 2-1 16,6-2-24-16,-3 3-5 0,-3-3 0 0,0 8-8 15,0-6 0-15,0 4 0 0,0-1 0 0,0 0-9 16,-2 3 9-16,-1-2 0 0,-3 2 0 0,0 2 8 16,-3-2-21-16,3 5-4 0,-3-5-1 0,0 3 0 15,0-1 6-15,0 1 2 0,-2 2 0 0,-1 0 0 16,3 1-112-16,-3 4-22 0</inkml:trace>
  <inkml:trace contextRef="#ctx0" brushRef="#br0" timeOffset="1.00969E6">19073 4945 576 0,'-3'3'51'0,"0"-1"-41"0,-6 1-10 0,3 0 0 16,0 2 169-16,-3-2 32 16,0 2 7-16,-3 0 0 0,0 3-148 0,0 0-31 0,0 0-5 0,1 3-2 15,-4-3-8-15,3 5-2 0,0-5 0 0,0 2 0 16,0 1-12-16,-3 2 0 0,0-2 0 0,0-1-10 31,0 3-30-31,1 3-7 0,-19 13-1 0,9-7 0 0</inkml:trace>
  <inkml:trace contextRef="#ctx0" brushRef="#br0" timeOffset="1.01057E6">19457 4770 403 0,'0'0'17'0,"0"0"5"0,0 0-22 0,0 0 0 15,-3-5 0-15,3 5 0 0,0 0 220 0,0 0 39 16,-6-2 8-16,6 2 1 0,0 0-197 0,-3 0-40 15,-3-6-8-15,3 4-2 0,-3-1-21 0,0 3 0 0,0 0 0 0,3 0 0 16,-6 3 0-16,0-1-13 16,3 4 1-16,0-1 1 0,-3 0-9 0,3 3-1 0,0-3-1 15,0 3 0-15,0 0 22 0,1 0 0 16,2 3 0-16,-3-6 0 0,3 6 0 0,0-1 0 0,3-5 0 0,0 6 0 16,0-3 0-16,3-3 0 0,-3 3-12 0,6 0 12 15,-6-8 10-15,6 3 10 0,-1-1 1 0,4 6 1 16,-3-8 2-16,3 0 1 0,0 0 0 0,3 0 0 15,0 0 7-15,0 0 0 16,0-8 1-16,0 6 0 0,0-1-7 0,0-5-2 0,-3 3 0 0,2 0 0 16,-2-1-8-16,3-2-1 0,-3 3-1 0,0-3 0 15,-3 3 4-15,0 0 1 0,3 2 0 0,-6-8 0 16,3 9 1-16,-6-9 1 0,0 3 0 0,-3 0 0 16,3 3-2-16,-6-3-1 0,0 0 0 0,-3 0 0 15,3 6 3-15,-3-6 1 0,0 2 0 0,0 6 0 16,-3-8-22-16,3 3 0 0,-2 5 0 0,-1 0 0 15,-3 0-31-15,0 5-4 0,0 3-1 16,0-2 0-16,0 2-120 0,3 2-24 0,-14 11-4 0,8-2-2 16</inkml:trace>
  <inkml:trace contextRef="#ctx0" brushRef="#br0" timeOffset="1.01176E6">19662 4842 464 0,'0'0'20'0,"0"0"5"0,0 0-25 0,0 0 0 0,0 0 0 0,0 0 0 16,0 0 83-16,0 0 11 0,0 0 2 0,0 0 1 15,0 0-13-15,0 0-2 0,0 0-1 0,0 0 0 16,0 0-45-16,6 0-10 0,-6 0-2 0,0 0 0 15,9 0 13-15,-9 0 3 0,0 0 0 0,9 0 0 0,-3-3-32 0,-6 3-8 16,9 3 0-16,0-3 0 0,-3 0 8 16,3 0 0-16,2 5 0 0,-2-5 0 0,0 0-8 0,0 0 8 15,0 3-8-15,0-3 8 0,3 0-8 0,-3 0 0 16,3 0 0-16,0 0 0 0,3 0 14 0,-3 0 2 16,-1 0 0-16,7-3 0 0,-3 3-2 15,3 0 0-15,-3 0 0 0,-3 3 0 0,6-3 6 0,-3 2 2 16,-1 1 0-16,1 0 0 0,0-3-22 0,3 2 0 15,-3 1 0-15,3 0 0 0,0-1 0 0,-3 1-13 16,2 2 5-16,-2-2 8 0,3 0 0 0,-3 2 0 16,3 0 0-16,-3-2 0 0,0-1 0 0,3-2 0 15,-1 3 0-15,1 2 0 0,-3-5 0 0,0 0 8 16,6 3-8-16,-3 0 12 0,0-3-1 0,-4 0 0 0,4 0 0 0,3 0 0 16,-3 0-2-16,0 2 0 15,-3 4 0-15,3-6 0 0,-3 0-9 0,2 2 12 0,1-2-12 0,-3 3 12 16,0-3-12-16,0 0 0 0,3 3 0 0,-3 2 0 15,-3-5 0-15,2 0 8 0,-2 0-8 0,3 0 8 16,-3 2 3-16,0 1 0 0,3-3 0 0,-3 0 0 16,0 3 0-16,3 2 0 0,-1-5 0 0,1 0 0 15,-3 0-11-15,3 0 0 0,-3 0 0 0,3 0 0 16,-3 0 12-16,0 0-4 0,0 0 0 0,0 0 0 16,2 0-8-16,-2-5 0 0,0 5 0 0,0-3 0 15,0 3 0-15,0-3 12 0,0 3-12 0,0-2 12 16,0 2-12-16,-3 0 10 0,0-5-10 0,-1 5 10 15,1 0-10-15,0 0-11 0,0 0 3 0,0 0 0 16,0 5 8-16,0-5 0 0,0 0 0 0,-3 0 0 0,0 0 0 16,3 2 0-16,-3-2 0 0,3 3-8 0,-3-3-7 15,-6 0-1-15,0 0 0 0,9 0 0 16,-3 0-25-16,-1 3-6 0,-5-3-1 0,6 5 0 16,3-5-113-16,-6 0-23 0</inkml:trace>
  <inkml:trace contextRef="#ctx0" brushRef="#br0" timeOffset="1.0127E6">21421 4924 871 0,'0'0'38'0,"0"0"9"0,0 0-38 0,0 0-9 0,0 0 0 0,0 0 0 15,0 0 76-15,0-5 14 0,0 5 2 0,-3 0 1 16,3 0-57-16,-3-8-11 0,3 2-2 0,-3 1-1 16,3 5-22-16,0 0 0 0,-3-5 0 0,-3 2 0 15,3-2-10-15,3 5-6 0,0 0-2 0,-6-3 0 16,0 1 18-16,1-1 0 0,-1 0-8 0,0 3 8 15,6 0 24-15,-6 0 8 0,0 0 1 0,-3 0 1 16,3 0-13-16,0 0-2 0,0 0-1 0,-3 3 0 16,6 2-3-16,3-5-1 0,-3 8 0 0,-3-5 0 15,-3 2-2-15,3 3-1 0,0-3 0 0,3 3 0 16,-3-2-11-16,6 1 0 0,-3 4 0 0,3-3 0 0,-3 0-8 0,0 0 8 16,6-3 0-16,0 3 0 0,-3-8 0 0,3 8-9 15,-3-8 9-15,9 5 0 0,0 3 0 0,-9-8 0 16,0 0 0-16,0 0 0 0,12 3-12 0,0 0 12 15,-3-1-12-15,3-2 12 0,-3-2 17 0,3 2 11 16,0-3 1-16,-1 0 1 0,-2 3-2 16,3 0-1-16,-3-8 0 0,0 6 0 0,0-1 13 0,0-2 4 15,-3-1 0-15,3 4 0 0,0-3-21 0,-3 2-4 16,0-2-1-16,-3-1 0 0,3 4-6 0,-3-4-2 16,0 4 0-16,-3 2 0 0,3-3 6 0,-3 3 2 0,3-8 0 0,-3 8 0 15,0-5 7-15,-3 0 2 0,0 2 0 0,0-2 0 16,0-1-7-16,0 4 0 0,-3-1-1 15,-3 0 0-15,0-2-19 0,0 2 0 0,-3 1 0 0,0-1 0 32,-3 3-30-32,0-5-6 0,-5 5-2 0</inkml:trace>
  <inkml:trace contextRef="#ctx0" brushRef="#br0" timeOffset="1.02568E6">22055 4630 1393 0,'0'0'61'0,"0"0"14"0,0 0-60 0,0 0-15 0,0 0 0 16,0 0 0-16,0 0 52 0,0 0 8 0,0 0 2 0,0 0 0 16,-3-2-28-16,3 2-6 0,0 0 0 0,-3-3-1 15,-3-5-11-15,3 3-3 0,0 5 0 0,3 0 0 16,-6-6-2-16,3 4-1 16,-3-1 0-16,6 3 0 0,-3 0-10 0,-2 0 0 0,-1 0 0 0,0 3 0 15,0-1-15-15,0 4-5 0,-3-1 0 0,0 3-1 16,0-5 8-16,0 7 1 0,0-7 1 0,-3 7 0 15,0-4 11-15,0 2 0 0,0-3 0 0,-2 0-8 16,2 0 33-16,-3 1 7 0,0-1 2 0,0 3 0 16,3-3-6-16,-3 3-2 0,6-2 0 0,-3-1 0 15,-2 3 6-15,-1 0 2 0,6 2 0 0,-3-4 0 16,3 2-18-16,0-1-4 0,3 4-1 0,-3 2 0 16,-3 0-11-16,3 1 0 0,0 2 0 0,0-1-11 15,0-1 11-15,0 4-10 0,4-2 10 0,-4 3-10 0,3-4 10 0,0 1 0 16,-3-2 0-16,3 1 0 0,0 1 0 0,0 6 0 15,3-7 0-15,-3 4 0 0,3-3 11 0,0 0-3 16,-3 2 0-16,3-5 0 0,0 3 9 0,0 0 2 16,3-3 0-16,0 3 0 0,-3-3-3 0,3 1 0 15,3-1 0-15,-3 0 0 0,0-2-6 0,6 2-2 16,-3 0 0-16,0-2 0 0,3-1 3 0,3 1 0 16,-3 2 0-16,3-5 0 0,0 3 1 0,3-1 1 15,0-2 0-15,-1 0 0 0,4 0-3 0,3 3-1 16,-3-3 0-16,3 5 0 0,3-5-9 0,-3 2 0 0,2-2 9 15,1 3-9-15,0-1 8 0,0-2-8 0,-3 0 10 16,3 3-10-16,-3 0 0 0,2-6 0 0,1 3 0 16,0 0 0-16,-3-3 0 0,3-2 0 0,0-1 0 15,-1 1-10-15,1-6 10 0,0 3 0 0,0-2 0 0,6-1 0 16,-3 3 0-16,-4-5 0 0,-2 2 0 0,3-2-8 16,0-3 8-16,3 3-12 0,-6-1 12 0,5-2-12 15,-2 0 12-15,-3 0 0 0,3 3 0 0,-3-3 0 16,3 0 16-16,-4 0-2 0,1-2 0 0,0 2 0 15,-3 0-1-15,3-3 0 0,-3 1 0 0,3 2 0 16,-3-3 5-16,-1 3 1 0,4-5 0 0,0 5 0 16,0-3-19-16,0-2 0 0,-3 0 0 0,0 0 0 15,0 0 16-15,-1-3-4 0,-2 0-1 0,0 0 0 16,0 0 0-16,0-5 0 0,-3 0 0 0,0 5 0 16,0-11-1-16,0 6 0 0,-3 0 0 0,0 0 0 0,3 0 2 15,-3-3 0-15,-1 3 0 0,1 0 0 0,-3 2-12 16,3-2 0-16,0 2 0 0,-3-2 0 0,3 3 0 15,-3-1 0-15,0 6 0 0,0-8 0 0,-3 2 18 0,0 1 2 16,0-1 0-16,0 3 0 0,-3-2-7 0,0 5-1 16,0-9 0-16,-3 7 0 0,0-1 0 0,-3 0-1 15,-2 3 0-15,-1-3 0 0,0 2-11 0,-3 1 0 16,-3 3 0-16,-6 2-11 0,-3-6-1 0,1 7 0 16,-7 1 0-16,0-2 0 15,0 6-21-15,1-1-5 0,-7 3-1 0,-3-5 0 16,-5 2-65-16,2 3-12 0,-6 0-4 0,1 0-916 0</inkml:trace>
  <inkml:trace contextRef="#ctx0" brushRef="#br0" timeOffset="1.05397E6">19287 6011 172 0,'0'0'16'0,"0"0"-16"16,0 0 0-16,0 0 0 0,0 0 132 0,0 0 24 0,0 0 5 0,0 0 1 16,0 0-36-16,0 0-7 0,0 0-2 0,0-5 0 15,-3-3-50-15,3 5-11 0,0 3-1 0,0 0-1 16,0 0-1-16,0 0 0 0,0 0 0 0,0 0 0 15,0 0-29-15,0 0-5 0,0-7-2 0,0 7 0 16,0 0 3-16,0 0 0 0,0 0 0 0,3 7 0 16,0 4-8-16,0 2 0 0,0 1-1 0,3 4 0 15,3 3 10-15,-3 3 3 0,3-3 0 0,0 6 0 16,3-1-10-16,-1 6-2 0,-2 2 0 0,6 1 0 16,0-4 4-16,0 4 1 0,-3 2 0 0,3-3 0 15,0 1-5-15,0-4 0 0,-6-2-1 0,2 1 0 0,-2-4 4 0,3 0 1 16,-3-2 0-16,3 0 0 15,-3 0-16-15,0-3 0 0,0-2 0 0,0 2 0 16,-3-5 0-16,-3 0 0 0,0-3 0 0,0-3 0 16,0 1-89-16,-6-3-21 0,-3 8-4 0,-6-3-1 0</inkml:trace>
  <inkml:trace contextRef="#ctx0" brushRef="#br0" timeOffset="1.05449E6">19293 6186 540 0,'3'-8'24'0,"0"3"4"0,0-1-28 0,3 1 0 16,0 0 0-16,-3-3 0 0,3 0 44 0,-3 3 4 16,3-1 0-16,-3-2 0 0,0 3-20 0,0-3-3 15,-3 8-1-15,0 0 0 0,3-5-10 0,-3 5-2 16,0 0-1-16,0 0 0 0,0 0 3 0,0 0 1 16,0 0 0-16,0 0 0 0,0 0 24 0,0 0 5 15,0 0 0-15,-3 8 1 0,-3 0 1 0,3 0 0 16,-3 0 0-16,3 0 0 0,-3 0 11 0,0 2 3 15,0 1 0-15,0-1 0 0,0 4-15 0,-3-1-2 0,0 0-1 16,0 6 0-16,0-1-15 0,0 6-3 16,-3-3-1-16,0 3 0 0,-2 0-23 0,5-1 0 15,-3-1 0-15,0-1 0 16,3 0-107-16,0-5-19 0,3 0-4 0,0-3-1 0</inkml:trace>
  <inkml:trace contextRef="#ctx0" brushRef="#br0" timeOffset="1.05468E6">19350 6287 1130 0,'0'0'50'0,"0"0"10"0,0 0-48 0,0 0-12 0,0 0 0 0,0 0 0 16,0 0 91-16,2 10 15 0,1-2 3 0,0 0 1 16,-3 5-58-16,0 0-11 0,0 1-2 0,-3 2-1 15,0-1-23-15,1 4-5 0,-1 2-1 0,-3-2 0 0,-3 2-9 0,3 3-9 16,-3-3 9-16,0 0-13 15,0 0-31-15,0 0-7 0,0 3-1 0</inkml:trace>
  <inkml:trace contextRef="#ctx0" brushRef="#br0" timeOffset="1.05488E6">19495 6440 230 0,'0'0'10'0,"-3"8"2"16,3 0-12-16,0 0 0 0,0 2 0 0,0 1 0 0,-3 5 314 0,0-3 60 16,6 0 12-16,-3 3 2 0,-3 3-276 0,0-1-56 0,3 1-12 0,-3-1-1 15,-2 3-32-15,-1 1-11 0,3 1 0 0,0-1 9 32,-3 1-137-32,-3-4-28 0,0 21-6 0,0-17-1 0</inkml:trace>
  <inkml:trace contextRef="#ctx0" brushRef="#br0" timeOffset="1.05506E6">19632 6625 1324 0,'0'0'118'0,"0"8"-94"0,-3 0-24 0,-3 3 0 15,3 5 109-15,0-3 18 0,-3 3 3 0,0 5 1 16,-2-3-86-16,2 6-17 0,-3 0-3 0,0 2-1 0,-3 1-24 0,0-1-14 15,3-2 2-15,3 0 0 0</inkml:trace>
  <inkml:trace contextRef="#ctx0" brushRef="#br0" timeOffset="1.05619E6">19650 6183 115 0,'0'0'10'0,"0"0"-10"16,0 0 0-16,0 0 0 0,-3 0 154 0,-3 0 29 15,0-2 5-15,0 2 2 0,0-3-102 0,0 3-20 16,0 0-4-16,0 0 0 0,1 0-28 0,2 0-4 15,-6 0-2-15,0 0 0 0,3 0-21 0,0 0-9 16,3 0 8-16,-3 3-8 0,-3-1 18 0,9-2-2 16,0 0 0-16,-3 3 0 0,-3 2-16 0,0 3 10 0,0 0-10 0,3 3 8 15,3-1-8-15,-3 4 0 0,0 1 0 0,3 4 0 16,0-3 0-16,3 0-11 0,0 2 3 16,0-2 0-16,0 0 8 0,3 5 0 0,-3-2 0 0,6-3 0 15,3-1 0-15,0-1 0 0,0-1 0 0,0-5 0 16,2 0 36-16,1-6 10 0,0 1 2 0,0 0 0 15,0-6-3-15,3-2 0 0,-3-1 0 0,0-2 0 16,-1 1 3-16,1-7 1 0,3 1 0 0,-6 0 0 16,0 0-6-16,-3-1-2 0,3 4 0 0,-3-3 0 15,-3 2-21-15,0-2-5 0,-3 0-1 0,0-1 0 16,-3 1-6-16,0 0-8 0,-3-3 11 0,0 3-11 16,0 0 18-16,-6-1-3 0,0 1-1 0,-3 0 0 15,0 2-1-15,0 1 0 0,-3-1 0 0,3 3 0 16,-5 0-13-16,2 0 0 0,0 3 0 0,0 2 0 15,-3 1-40-15,0 4-4 0,3 4 0 16,0 2-806-16</inkml:trace>
  <inkml:trace contextRef="#ctx0" brushRef="#br0" timeOffset="1.05781E6">19894 6228 403 0,'0'0'36'0,"0"0"-36"0,0 0 0 0,0 0 0 16,0 0 101-16,-3 0 14 0,-3 0 2 0,6 0 1 16,0 0-46-16,0 0-8 0,0 0-3 0,0 0 0 15,0 0-30-15,0 0-7 0,0 0 0 0,0 0-1 16,0 0-23-16,0 0-15 0,0 0 3 0,0 0 0 15,0 0 12-15,0 0 0 0,0 0 9 0,0 0-9 16,0 0 0-16,0 0 0 0,6-2 0 0,3-1 0 16,-9 3 12-16,6-3-4 0,3 3-8 0,-3-2 12 15,3-1 35-15,-3 0 6 0,-6 3 2 0,9-2 0 0,0-1-27 0,3-2-4 16,-3 2-2-16,0-2 0 0,-1 2 4 0,4-2 1 16,0 0 0-16,-3 2 0 0,6-2-2 0,-3-1 0 15,-3 1 0-15,6 0 0 0,-3 0-25 0,3-3 0 16,-4 2 0-16,1 1 0 15,3 0 0-15,0-3 0 0,0 0 0 0,0 3 0 0,-3-1 0 0,3 1 0 16,0 2 0-16,-1-7 0 0,-2 7 0 0,3-7 0 16,3 2 0-16,0 2 0 0,-3-2 0 0,3 3 8 15,0-3-8-15,-1 0 0 0,4 0 10 0,-3-2-10 16,0 2 12-16,0 2-12 0,3-1 0 0,-3 1 0 16,-1-2 0-16,1 0 0 0,0 0 0 0,0 0 0 15,0-2 0-15,0 2 0 0,-3 0 0 0,-1 0 0 0,1 0 0 16,-3 0 0-16,3-2 11 0,0 4-11 0,3-7 10 15,-3 5-10-15,0 3 21 0,0 0-1 0,-1-3-1 16,1 0 0-16,3 5 2 0,0-2 1 0,0-1 0 0,-3-1 0 16,0-1-22-16,3 2 0 0,-4 4 0 0,4-6 0 15,0 2 0-15,0-1 8 0,-6-1-8 0,3 2 0 16,0-2 0-16,0 3 0 0,-1-3 0 16,-2 3-8-16,0 0 8 0,0-1 0 0,3 1 0 0,-3 0 0 15,0 2 0-15,0-2 0 0,0-3 0 0,3 2 8 16,-4-1-8-16,4 1 12 0,-3 1-4 0,0 0 0 15,0-1 0-15,3 4 0 0,0-6 0 0,-3 3 0 16,6-1-8-16,-7 4 12 0,-2-4-4 0,0 1 0 16,0 0 7-16,3 2 1 0,-3-2 1 0,3 2 0 15,0-2 7-15,-3 2 0 0,3-2 1 0,0 5 0 0,-3-5-13 16,2 2-2-16,-2-2-1 0,0 5 0 16,-3-6-9-16,3 4 0 0,0-1 0 0,-3 0 0 0,0 1 0 0,0 2 0 15,0-3 0-15,3 0 0 0,-9 3-21 0,0 0 3 16,0 0 1-16,0 0 0 15,0 0-166-15,0 0-33 0,0 0-6 0,0 0-2 0</inkml:trace>
  <inkml:trace contextRef="#ctx0" brushRef="#br0" timeOffset="1.05839E6">21522 5440 1116 0,'0'0'49'0,"0"0"11"16,0 0-48-16,0 0-12 0,0 0 0 0,0 0 0 15,0 0 80-15,0 0 13 0,0 0 3 0,0 0 1 16,-3-3-45-16,3 3-10 0,0 0-2 0,-6 0 0 0,6 0-32 0,0 0-8 16,0 0 0-16,0 0 0 0,-5 0-18 0,2 0-6 15,-3 3 0-15,3 2-1 16,-3-2-16-16,3 5-3 0,0 0-1 0,0 0 0 0,3 0 31 0,-3 5 14 15,0 0-12-15,3 0 12 0,0-2 0 0,3-1 0 16,0 1 0-16,0 0 0 0,3-1 0 0,-3 1 18 16,6-3-2-16,-3-3 0 0,-1-2 32 0,4 2 7 15,0-2 1-15,0-1 0 0,-3-2-20 0,6-2-3 16,-3-1-1-16,0 3 0 0,3-5 2 0,-3-1 0 16,0 4 0-16,0-9 0 0,3 6-9 0,-3-6-1 15,-4 3-1-15,1-2 0 0,3-1-11 0,-3 1-3 16,-3-1 0-16,0 3 0 0,0-5 3 0,0 2 1 15,-3 1 0-15,0-1 0 0,0 0 11 0,0 1 1 0,0 2 1 16,-3-3 0-16,-3 3 6 0,3 3 2 0,3-5 0 0,-6 2 0 16,3 0-2-16,-3 2-1 0,3-2 0 0,0 6 0 15,-5-4-10-15,2 1-1 0,-3 3-1 16,0-4 0-16,0 4-19 0,-3-1 0 0,0 0 0 0,0 3 0 31,-6 3-106-31,3 0-25 0,-6-1-5 0,1 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2T16:09:53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14644 8922 1062 0,'8'-13'23'0,"-2"10"5"0,0-2 0 0,0-1 3 0,6-2-31 0,0-2 0 0,0 2 0 0,3-3 0 16,3 3 65-16,0-2 7 0,3-1 2 0,-1 1 0 0,4-1-50 15,3 0-9-15,3-2-3 0,2 0 0 0,4 0-1 0,0-1-1 16,6-1 0-16,-1-1 0 0,1-3 0 0,3-2 0 16,5 0 0-16,1-3 0 0,2 0 3 15,4 3 1-15,-1-3 0 0,1 0 0 0,0 3-5 0,2-3-1 16,4 3 0-16,2-2 0 15,4-4 3-15,-1 3 0 0,-3-2 0 0,10-1 0 0,2-2-11 16,4-3 0-16,5 1 0 0,0-1 0 0,4-5 0 16,-1 3 0-16,3-6 0 0,3 3 0 15,7 0-23-15,-4 0-6 16,-3-3-2-16,3 0 0 0,4-2 31 0,5 0 0 0,-6-3 0 0,6 0 0 0,6 0 18 16,0-3 10-16,3 3 1 0,-3 3 1 0,1-1-16 0,2 1-3 15,-3 0-1-15,6-3 0 0,-3 2 2 0,6 1 1 16,-3 0 0-16,3-1 0 0,-3 4 25 0,3-4 5 15,-3 4 1-15,0-4 0 0,0 4-8 0,3-4 0 16,3 4-1-16,0-6 0 0,-6 0-3 0,6 2-1 0,3-2 0 0,-5 6 0 16,-7-6-6-16,0 2-1 0,0 1 0 0,0 0 0 15,-3-3-5-15,3 0-2 0,-3 3 0 0,3 2 0 16,-3-3 1-16,3 4 0 0,1 2 0 0,-7 0 0 16,-3 2-8-16,-3 1-2 0,0 0 0 0,0 2 0 15,-5 3-8-15,-4 0 12 0,0-1-12 0,-3 1 12 16,1 0-12-16,-7 3 0 0,0 2 0 0,-5 0 0 15,-7 3 0-15,3-3 0 0,-5 6 0 0,-4-3 0 16,-2-1 0-16,-10 6 0 0,-2 1 0 0,0-1 0 16,-4 0 0-16,-2 0 0 0,-7 0 0 0,-2 3 0 15,-3 0 0-15,-6 2 0 0,-4 3 0 0,-5-2 0 32,-3 2-49-32,-3 2-6 0,-6 4-1 0,-9 2-907 0</inkml:trace>
  <inkml:trace contextRef="#ctx0" brushRef="#br0" timeOffset="828.2939">23430 5260 1555 0,'0'0'138'0,"0"0"-110"15,6 5-28-15,0 6 0 16,3 5 56-16,6 7 5 0,0 4 2 0,0 7 0 0,3 3-30 0,0 6-5 16,-4 10-2-16,4 0 0 0,-3 2-26 0,0 6 8 15,0 2-8-15,0 1 0 16,-3-6 0-16,0-5 0 0,0-3 0 0,2-10 0 0,-5-6 0 16,3-7 0-16,-3-6 0 0,-3-5 0 0,3-5 39 0,-6-4 9 15,-3-7 1-15,0 0 1 0,0 0 16 0,0-5 3 16,-3-5 1-16,-3-4 0 0,0-7-16 0,0 0-3 15,-3-3-1-15,-3-2 0 0,1-1-41 0,-1 1-9 16,-3-3 0-16,-3 0 0 0,0-3-20 0,0 3-4 0,-3 0-1 16,0-3 0-16,1 3 14 0,-1-3 11 0,0 0-13 0,3 1 5 15,-3 4 8-15,3-7-8 0,4 5 8 16,2-3-8-16,0 5 8 0,3 1 0 0,3 2 10 0,3 3-10 16,3-3 13-16,3 6-3 0,3-1-1 15,9 3 0-15,0 3-9 0,11 2 0 0,4-2-12 0,9 0 12 16,5 5-10-16,7 3 10 0,0-3 0 0,5 5-9 15,4 3 9-15,5-2 0 0,1 2 0 0,-1 2 0 16,1 1 0-16,-4 5-8 0,-5-3 8 0,-10 3 0 16,-2-3 0-16,-3 3 0 0,-7 0 0 15,-2 3 0-15,-6-6 18 0,-6 3-1 0,-6-3 0 0,-3 3 0 16,-6-3 5-16,-6 3 1 0,-3 6 0 0,-6-9 0 16,-3 8 9-16,-3 0 3 0,-9 1 0 0,0 4 0 15,-3 1-2-15,-5 2 0 0,-7 0 0 0,0 3 0 16,-2 2-10-16,-7 9-3 0,3-6 0 0,-2 3 0 15,5 5-20-15,6-3 0 0,1 8 0 0,8 3 0 16,0 0-147-16,9 6-33 0,0-4-8 16</inkml:trace>
  <inkml:trace contextRef="#ctx0" brushRef="#br0" timeOffset="2695.3252">17558 4569 1497 0,'6'-8'133'0,"-3"0"-106"0,-3-5-27 16,6 0 0-16,8 2 96 0,-2-2 15 16,-3 0 2-16,3 0 1 0,9 5-46 0,-3-5-8 0,0 2-3 0,0 0 0 15,8 6-15-15,-2-5-3 0,3 2-1 0,3 5 0 16,-4-2-24-16,4 5-5 0,0-6-1 0,0 6 0 16,3 0-8-16,-1 6 10 0,4-6-10 0,6 5 10 15,-4 3-10-15,7 0 0 0,0 2 0 0,-4 4 0 16,4-1 0-16,0 3 0 0,-1 2 0 15,4 3 0-15,2 3 0 0,1-3 0 0,6 6 0 0,-1 2 0 16,-2 5 0-16,-1-2 0 0,4 8 0 0,2 0 0 16,-2 4 0-16,3 1 0 0,-1 8 0 0,-2 0 0 15,-1 6 0-15,-5-1 0 0,-4 0 0 0,1 3 0 16,3 2 0-16,-4 3 0 0,-5-7-12 0,0 4 12 16,-4-2-9-16,1 0 9 0,-3 0 0 0,-4 2 0 15,-2 1-11-15,3-3 11 0,-3 7-10 0,-3-9 10 16,-1 4-15-16,1 3 3 0,0-2 1 0,0 4 0 15,-6 7-3-15,-1 1-1 0,4 1 0 0,0 5 0 16,-3 3-10 0,-3 5-3-16,0 0 0 0,-1-3 0 0,-2 0-12 15,-3 6-2-15,-3-1-1 0,-3-2 0 0,3 0 5 0,-3-8 1 0,0-2 0 16,0-9 0-16,0 1 37 0,-3-6 18 0,0-8-2 0,0-5 0 16,0 0 32-16,-3-3 7 0,-3-2 1 0,0-1 0 0,0 1-21 0,-3 0-4 15,-3-1-1-15,-3 1 0 0,3-3-22 0,-6-3-8 16,0-2 0-16,-3 5 9 0,-2-3-9 0,-1 6 0 15,-6-1-10-15,3 4 10 0,0-1-20 0,-2 0 1 16,-1 1 1-16,0 1 0 0,0-1 1 0,0 2 0 16,-2 0 0-16,-4-3 0 0,0 3 17 0,3-6 8 0,7-2-8 0,-4-2 12 15,0-6 0-15,0-6 0 0,3-4 0 16,1-1 0-16,-4-2 18 0,3-3 3 0,0 1 1 0,0-7 0 16,-2-1-12-16,2-1-2 15,-3 0-1-15,-3-2 0 0,0-3-7 0,-2 2 0 0,-1-5-1 16,-6 1 0-16,1-1-11 0,-4-2 0 0,0-1-12 0,1 1 12 15,2-3-20-15,0 3 3 0,6-1 1 16,4 1 0-16,-1 2 16 0,9-2 12 0,0-3-1 16,3 3-1-16,3-1-2 0,1 1 0 0,2-3 0 15,3 0 0-15,0 0-8 0,6 2 0 0,3-2 0 0,0 0 0 16,0 0 0-16,0 0 0 0,0 0 0 0,9-2 0 16,0-1 0-16,6 1 0 0,-4-1 10 0,7 0-10 15,0-5 8-15,0 3-8 0,0-3 0 0,0 0 0 16,3 0 0-16,-4-2 0 0,4-4 0 0,3 1 0 15,0 3 0-15,0-4 0 0,3 1-10 0,-1 0 10 16,4 0-11-16,-3-1 3 0,0 1 0 0,-1 0 0 0,4 2 8 0,-3 1 11 16,0-1-3-16,-3 1 0 0,-4-1-8 0,1 3 0 15,0 0 0-15,0 0 0 0,-6 3-11 0,0-3 3 16,3 3 0-16,-7-1 0 0,1 1 8 16,0 0 0-16,-3 2 10 0,0 1-10 0,0-1 16 15,-6 0-4-15,-3 3 0 0,6 0 0 0,0-2 0 0,-6 2 0 16,0 0 0-16,0 0 0 0,0 0-12 0,0 0 9 15,-3 8-9-15,0 5 8 0,-3 3-8 0,3 5 0 16,-3 3 0-16,0 2-11 0,0 6 11 16,-3 2-12-16,3 3 12 0,-3 3-12 0,0-3 12 0,-2 0 0 15,2 0 0-15,-3 0 0 0,3-5 0 0,-6 0-12 16,3-3 12-16,0-5-12 0,3-6 12 0,-3-2 0 16,3-5 0-16,0-4 0 0,-2 1 61 0,2-5 8 15,-3-6 2-15,3 1 0 0,-3-4 1 0,-3-4 0 0,3-6 0 0,-3-3 0 16,-3 1-37-16,3-3-7 0,1-6-2 0,-1 1 0 15,0 2-18-15,3-2-8 0,0-4 0 0,-3 1 8 16,3 3-8-16,0-1 0 0,3-2 0 0,0 0 8 16,0 3-31-16,1-3-6 15,2 2-2-15,0 3 0 0,-3-2 19 0,3 2 3 0,0 0 1 16,0 1 0-16,0-1 8 0,-3 3 11 0,3 2-3 0,0 3 0 16,0 0 20-16,0 0 3 0,0 6 1 0,0 2 0 15,3-3-21-15,0 6-11 0,0 0 12 0,3-1-12 16,-3 4 0-16,3 2 0 0,-3-3-10 0,0-2 10 15,0 2-188 1,-3-2-29-16,-8-8-7 0,-13-1 0 0</inkml:trace>
  <inkml:trace contextRef="#ctx0" brushRef="#br0" timeOffset="533014.2268">10878 10268 1166 0,'0'0'25'0,"0"0"6"0,-6 0 1 0,-3 0 1 0,9 0-33 0,-9 3 0 0,9-3 0 0,0 0 0 15,0 0 43-15,0 0 1 0,0 0 1 0,0 0 0 16,0 0 4-16,0 0 1 0,0 0 0 0,0 0 0 16,0 0-21-16,0 0-4 0,0 0-1 0,0 0 0 15,0 0-24-15,9 3 0 0,0 2 0 0,3 3 0 16,0 0 0-16,3 0 0 0,3 0 0 0,0 2 0 16,5-4 0-16,1-1 12 0,3-2-4 0,3-3 0 15,3-3 33-15,5-5 7 0,7-5 0 0,3-3 1 16,-1-8-27-16,4-5-6 0,2-5 0 0,1-6-1 15,0-5-7-15,-4-5 0 0,7-6-8 0,-7-2 12 16,-2 0-20-16,-3 0-5 0,-4 2-1 0,-5 0 0 16,0 6-11-16,-7 0-3 15,-5 0 0-15,-6 2 0 0,0 6 28 0,-6 5 12 0,0 0 0 0,-3 2-1 0,-3 6 21 16,-3 3 5-16,0 2 1 0,3 5 0 0,-6 3-3 16,0 3-1-16,0 5 0 0,0 3 0 0,0 5-4 15,0 0-1-15,0 0 0 0,-3 10 0 0,3 6-18 16,0 8-11-16,3 5 12 0,-3 11-12 0,3 8 8 0,2 5-8 15,-5 2 0-15,6 9 0 0,0 2 12 0,-3 3-12 16,3 2 12-16,-3 0-12 0,3-2 12 0,0 0-4 16,-3-11 0-16,3-2-8 0,0-3 27 15,0-3-2-15,0 0 0 0,3-5 0 0,-3-2-25 16,3-6-9-16,-3-3 0 0,3 0 0 16,0-2-137-16,-3-8-27 0,5-3-6 0</inkml:trace>
  <inkml:trace contextRef="#ctx0" brushRef="#br0" timeOffset="533661.4268">12703 9599 1335 0,'0'0'59'0,"3"5"13"0,-3 3-58 0,3 3-14 0,3 2 0 0,-3 3 0 16,6 5 32-16,-3 0 3 0,3 3 1 0,-1 5 0 0,1 0-16 0,3 3-4 15,-3-3 0-15,3 8 0 0,-3 0-3 0,3 0-1 16,-3 0 0-16,0-5 0 0,0 3-12 0,-3-6-12 16,0 0 3-16,3-5 0 15,-6-3-15-15,0-3-2 0,0-2-1 0,-3-5-411 16,-3-3-82-16</inkml:trace>
  <inkml:trace contextRef="#ctx0" brushRef="#br0" timeOffset="534000.7102">12521 9430 1555 0,'0'0'68'0,"0"0"16"0,0 0-68 0,0 0-16 16,0 0 0-16,0 0 0 0,3 5 45 0,6 0 6 15,0 6 1-15,6 0 0 0,3 4-40 0,0 1-12 16,6 3 8-16,2 5-8 0,7 2 12 0,3 1-2 0,-1-1 0 16,-2 0 0-16,6 6-10 0,0-5 0 0,-4 2 0 0,1 0 0 15,0 0 0-15,0 0 0 0,-4 0 0 0,1-2 0 16,-9-4 0-16,0 1 10 0,-4 0-1 0,-2-5 0 16,-3-1-9-16,0 3 0 0,-3-5 0 0,0 3 8 15,-3-3 0-15,-3-3 0 0,0 3 0 0,-3 0 0 16,-3-3 33-16,-3 0 7 0,-3 0 0 0,0 0 1 15,-6 1-14-15,3-4-3 0,-9 1-1 0,0 2 0 16,-6 0 20-16,1-2 4 0,-4 2 1 0,3-5 0 16,-3 3-28-16,3-3-6 0,1-1-1 0,-1 1 0 15,0 0-21-15,3-2-10 0,0 2 1 0,-2-3 0 16,2 0-127 0,0 0-24-16,3 1-6 0</inkml:trace>
  <inkml:trace contextRef="#ctx0" brushRef="#br0" timeOffset="534442.5264">13530 9763 1724 0,'0'0'38'0,"0"0"8"0,-3-5 2 0,3 5 0 0,-6 0-39 0,3-3-9 0,-3 1 0 0,3-1 0 16,3 3 48-16,-5 3 8 0,-1-1 2 16,0 1 0-16,0-1-29 0,-3 4-5 0,3 2-2 0,0 2 0 15,0 4-22-15,0-1 0 0,3 5 0 0,0 3 0 16,0 3-13-16,3 5 2 16,0 3 1-16,0-3 0 0,3 0 10 0,3 0-13 15,-3-5 5-15,6 0 8 0,0-3-15 0,0-2 5 0,3-9 1 0,0-2 0 16,-1 0 9-16,1-3 12 0,3-5-2 0,0 0-1 15,3-2 18-15,3-6 3 0,-3-3 1 0,2-2 0 16,1-3-6-16,3-5-1 0,0 3 0 0,-3-6 0 16,0-3-24-16,-1 1 0 0,-2-1 8 0,-3 4-8 15,-6-1 16-15,0 0 0 0,-3 3 1 0,-3 0 0 16,-6 2-17-16,0 1 0 0,-6-1 0 0,-3 3 0 16,-3 0-8-16,-3 3 8 0,-8-3 0 0,2 3-9 0,-6 0-5 0,0 5-1 15,1 0 0-15,-1 5 0 16,-3 1-29-16,3 4-7 15,3 6-1-15,1 3 0 0,2 5-107 16,6-1-21-16,-12 20-5 0,15-6-491 0</inkml:trace>
  <inkml:trace contextRef="#ctx0" brushRef="#br0" timeOffset="534662.9275">14051 9612 1821 0,'0'0'80'0,"0"0"18"0,0 0-78 0,3 8-20 0,-3 0 0 0,0 3 0 16,6 2 45-16,0 6 6 0,-3 2 1 0,3 3 0 15,3 5-28-15,0 2-4 0,-3 1-2 0,0 8 0 16,3-1-6-16,0 1-2 0,3 0 0 0,-1-6 0 16,1-2-20-16,0-6-4 0,0-2-1 0,0-5 0 31,0-3-113-31,0-3-24 0,-3-5-4 0,0-3-600 0</inkml:trace>
  <inkml:trace contextRef="#ctx0" brushRef="#br0" timeOffset="534886.3331">13834 9379 1612 0,'0'0'144'0,"0"0"-116"15,0 0-28-15,0 0 0 0,9 3 130 0,0-3 20 16,0 0 4-16,6 3 1 0,-1 5-92 0,7-3-19 16,3-2-3-16,3 2-1 0,3-2-20 0,2-1-4 15,4-2 0-15,0 3-1 0,0-3-25 0,-1 0-5 16,-2 0-1-16,0 0 0 16,0 0-146-16,-1 0-30 0,-2 3-5 0,-3-1-2 0</inkml:trace>
  <inkml:trace contextRef="#ctx0" brushRef="#br0" timeOffset="535033.9661">13947 9848 979 0,'0'0'87'0,"0"0"-70"0,0 0-17 0,9 2 0 16,6-4 272-16,3-1 50 16,6-2 10-16,5 0 3 0,7-6-187 0,9 3-36 15,5-5-8-15,7 0-2 0,2-3-73 0,10 0-14 0,-1 0-3 0,4-3-1158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1:35:06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9262 14076 864 0,'0'0'76'0,"0"0"-60"16,0 0-16-16,0 0 0 0,0 0 174 0,3-5 32 15,3-3 6-15,0 0 2 0,0 0-129 0,3-3-25 16,0 1-6-16,3-4-1 0,-1 1-13 0,1-3-2 16,3 0-1-16,6 0 0 0,3 1-8 0,-3-1-1 15,3-3-1-15,-1-2 0 0,1 3-14 0,0-4-2 0,6 4-1 0,-3-3 0 16,5 0-10-16,-2-1 10 0,-3-1-10 15,3 1 10-15,-4 1-10 0,1 0 0 0,0-3 0 16,-3 3 0-16,3-3-17 0,-4 3-3 16,-2 0 0-16,3 2 0 15,0-4-31-15,-3 4-6 0,0 1-2 0,-4 2-786 0</inkml:trace>
  <inkml:trace contextRef="#ctx0" brushRef="#br0" timeOffset="902.5822">9825 13806 403 0,'0'0'36'0,"0"0"-36"16,0 0 0-16,0 0 0 0,-3-3 179 0,0 1 29 16,0-4 5-16,-3 1 2 0,3 2-127 0,3-2-26 15,-3 0-5-15,0 2-1 0,-3 1-27 0,0-1-5 16,0-2-2-16,0 2 0 0,0 0 6 0,0 1 0 16,0 2 1-16,0 0 0 0,-3 0-17 0,0 0-4 15,0 5-8-15,-3 0 12 0,3 3-4 0,1 0-8 16,-4 3 11-16,0-1-11 0,0 4 0 0,0-1 0 15,3 0 0-15,-3 3 0 0,3 0 0 0,0 0 0 16,3 0 0-16,0-1 0 0,3 1 0 0,0-3 0 16,6 3 0-16,-3-2-12 0,6-4 12 0,0 1 0 15,3-3 0-15,3 0 0 0,0 0 0 0,0-3-12 0,3-2 12 16,0-3-12-16,0-3-1 0,-1-5 0 16,4 3 0-16,-3-6 0 0,3-2 13 0,0 2 13 0,-3-2-2 15,0-3-1-15,2 3-1 0,-2-3 0 0,0-2 0 0,-3 2 0 16,-3 0 17-16,3 3 3 0,-3-3 1 0,0 2 0 15,-6-1 4-15,3 1 1 0,0 4 0 0,-6-1 0 16,0 3-23-16,-3 0-4 0,6 0 0 0,-6 3-8 16,-6 0 8-16,6-1-8 0,-3 4 0 0,-3-1 0 15,0 1 0-15,-3 2-19 0,0 2 4 0,3 1 1 32,-3-1-45-32,0 6-9 0,4 0-1 0,-4 3-423 0,3 2-84 0</inkml:trace>
  <inkml:trace contextRef="#ctx0" brushRef="#br0" timeOffset="4960.4571">9839 13994 1335 0,'0'0'29'0,"0"0"7"0,0 0 0 0,0 0 2 0,0 0-30 0,0 0-8 16,0 0 0-16,0 0 0 0,0 0 52 0,0 0 8 0,0 0 3 15,0 0 0-15,0 0-27 0,0 0-4 16,0 0-2-16,6-5 0 0,-6 5 4 0,0 0 1 0,0 0 0 0,0 0 0 15,0 0-16-15,0 0-3 0,0 0-1 0,0 0 0 16,6 0 6-16,0 2 2 0,-3 6 0 0,3-3 0 16,0 1 7-16,0 2 2 0,-3 0 0 0,3-3 0 15,0 0-15-15,0 3-2 0,0-3-1 0,0 3 0 16,3 0 8-16,-3 0 2 0,0 0 0 0,0 0 0 16,0-3 3-16,3 3 1 0,2 3 0 0,1-3 0 15,3 0-28-15,-3 0 8 0,3 2-8 16,-3-2 0-16,3 3 8 0,3-1-8 0,-3 1 8 0,2-3-8 15,-2 2 8-15,0 4-8 0,0-4 0 0,0 1 8 16,3-1-8-16,-3 1 8 0,3 2-8 0,-1-2 8 16,1 2-8-16,0-2 0 0,0 2 0 0,0 0 8 15,3 0-8-15,-1 3 0 0,1-3 9 0,0 3-9 16,0 0 0-16,3-3 9 0,0 1-9 0,-4 2 0 0,4 2 0 16,0-2 0-16,-3 0 0 0,3 2 0 15,-3-2 0-15,2 0 0 0,-2 0 0 0,3 0 0 0,-3-3 0 16,3 3 0-16,-1 0 0 0,1 0 0 0,3 0 9 0,0-1-9 15,-6-1 0-15,5 2 9 0,-2-3-9 16,3 3 0-16,-3-3 0 0,3 0 0 0,-3 0 0 16,-1 1 0-16,-2-1 12 0,0 0-4 0,0 0-8 0,0-2 8 15,0 2-8-15,-1 0 8 0,-2-2-8 0,3 2 0 16,0 0 0-16,0-2 8 0,0 2-8 16,-1 0 0-16,1-2 0 0,-3 2 0 0,0 3 0 15,0-3 0-15,-3 1 0 0,3 1 0 0,-1-1-10 0,-2-1 10 16,3 0 0-16,-3 0-9 0,0 1-4 0,-3-1-1 15,0-3 0-15,0 1 0 16,-3-3-28-16,2 0-6 0,-2 0 0 0</inkml:trace>
  <inkml:trace contextRef="#ctx0" brushRef="#br0" timeOffset="5955.6141">11593 15171 1000 0,'0'0'44'0,"0"0"10"0,0 0-43 0,0 0-11 15,0 0 0-15,0 0 0 0,-6-2 86 0,0-1 15 0,0 0 3 16,6 3 1-16,-3-2-57 0,-3-1-12 0,0 0-3 0,3 1 0 15,-3-1-6-15,3 0-2 0,-3 3 0 0,3-2 0 16,-3-1-17-16,3 3-8 0,-3 0 8 0,3 0-8 16,-3 0 0-16,0 3 8 0,3-1-8 0,-3 4 0 15,0-1 0-15,3 6-14 0,0-1 2 0,3 3 0 16,0 1-9-16,0 1-2 0,3 1 0 0,0 3 0 16,0-3 23-16,3 2 0 0,0 1-9 0,0-3 9 15,3-3 16-15,0 0 8 0,0-2 0 0,0-1 1 16,0-4-16-16,3-4-9 15,-3 4 10-15,3-4-10 0,-1-2 8 0,4 0-8 0,-3-5 0 16,-3 2 9-16,3-5 0 0,0 0 0 0,0 0 0 0,0-2 0 16,-6-1-9-16,6 3 12 0,0-2-12 0,-3 2 12 15,-4-5-1-15,1 2 0 0,0 0 0 0,-3 1 0 16,-3-3 1-16,3 5 1 0,-3-3 0 0,-3 0 0 16,0 1-13-16,0-1 9 0,-3 3-9 0,3 0 8 15,-2-2-8-15,-1 2 0 0,-3 0 9 0,0 0-9 16,0 0 0-16,-3 3 0 0,3 0 0 0,-3-1 0 15,3 4-22-15,0-1-2 0,0 3-1 0,3 0-479 16,-3 0-96-16</inkml:trace>
  <inkml:trace contextRef="#ctx0" brushRef="#br0" timeOffset="7102.6799">11703 15356 957 0,'0'0'42'0,"0"0"10"16,-3 6-42-16,3-6-10 0,0 0 0 0,-6 2 0 0,3 1 60 0,0 2 11 15,3-5 1-15,-3 6 1 0,3-6-34 0,-6 5-7 16,6-5-2-16,-3 5 0 0,3-5-30 0,-6 5 0 16,0 1 0-16,3-1 0 0,3-5 0 15,-3 5 0-15,-3 3 0 0,0 0 0 0,3 0 14 16,0-3-3-16,-3 3-1 0,3 3 0 0,-3-3 2 0,3 2 0 16,3 1 0-16,-3 0 0 0,0-1 0 0,0 1 0 15,0-1 0-15,0 1 0 0,0 0-12 0,1 2 0 16,2 0 0-16,0 0 0 0,-3 0 24 0,0 1 7 15,3 2 1-15,0-1 0 0,0 1-32 0,0 0 0 16,0 3 0-16,0-3 0 0,3 5 0 0,0-3 0 16,-1 1 0-16,1 2 0 0,0-2 0 0,0-1-13 0,3 1 1 15,-3-1 0-15,3 1 12 0,0-1 16 0,0 1-3 16,0-1-1-16,0-2-12 0,0 3 0 0,3 2 0 16,0-3 0-16,-3 3-10 0,3 1-5 0,3-1-1 0,-3 0 0 15,3 0 33-15,-1 0 7 0,1-2 0 0,3 2 1 16,-3-3-10-16,6 1-3 0,-3-1 0 15,3 1 0-15,0 0-1 0,-1-1-1 0,1-5 0 0,0 1 0 16,0 1-10-16,3-1 8 0,-6-4-8 0,3 1 8 16,2-1-8-16,1 1 0 0,0-3 0 0,-3-3 0 15,3-2 21-15,-3-1 9 0,6 4 2 0,-4-6 0 16,-2-3-20-16,0 3-4 0,0 0-8 16,0 0 12-16,3-5-12 0,-1 0 0 0,-2 2 0 0,3 0 0 15,-3 1 0-15,3-1 0 0,0-2 0 0,-3 2 0 16,2 0 0-16,-2 1 0 0,3-4 0 0,-3 1 0 15,0-3 0-15,0 3 0 0,2 0 0 0,-2-1 0 16,0 1 9-16,3-3-9 0,0 0 8 0,0 0-8 16,0 3 8-16,-1-3-8 0,4 0 8 0,0 3-8 0,-6-6 0 15,3 3 8-15,3 0-8 0,-4-5 0 0,-2 0 10 16,0 0-10-16,0-6 12 0,0 3-12 0,0 0 37 0,-3 3 1 16,2-5 0-16,-2 2 0 0,0 0-22 0,0-3-5 15,0 1-1-15,-3-1 0 0,3 3-10 0,-3 1 8 16,0-4-8-16,-4 3 8 0,4-2 0 0,-6-1 0 15,3 1 0-15,0-1 0 0,-3 1-8 0,0-1 0 16,0 0-10-16,-3 1 10 0,0-3 0 0,-3 0 0 0,3-1 0 16,-3 1 0-16,-3-3 9 0,0 3-1 15,0 0-8-15,0-3 12 0,0 3-4 0,0 0-8 16,-6-3 11-16,3 3-11 0,-3-3 11 0,0 3-11 0,0 0 10 16,-2-3-10-16,-1 3 9 0,0 0-9 15,-3-3 8-15,0 3-8 0,0-6 0 0,0 3 0 16,-3 6 0-16,0-3 0 0,1 2 0 0,-4-2 0 15,-3 5 0-15,0 0 0 0,-3-2 0 0,1 5 0 0,2-3 0 0,0 3 0 16,-3-1 0-16,0 4 0 0,4-1 0 0,-4 1 0 16,0-1 0-16,3 3 0 0,0 0 0 0,-2 3 0 15,2-3 0-15,-3 3 0 0,0-1 0 0,-3 1 0 16,1 0 0-16,2 2 0 0,-3 0 8 0,0 1-8 16,1 2 0-16,-4-3 0 0,0 3 0 0,3 0 0 15,1 3 0-15,-1-1 0 0,0 1 0 0,0 0 0 16,0-1 0-16,4 1-9 0,-1 2 9 0,-3 1-10 0,3 1-10 15,1 1-3-15,2 3 0 0,-3 2 0 16,3 0-53-16,0 1-10 16,6 4-2-16,1 1-472 0,5-1-95 0</inkml:trace>
  <inkml:trace contextRef="#ctx0" brushRef="#br0" timeOffset="8001.6112">13060 16110 288 0,'-6'8'25'0,"6"-8"-25"0,0 0 0 0,-3 6 0 15,0-1 297-15,-3-2 55 0,3 2 10 0,3-5 2 16,-3 3-256-16,-3 2-51 0,6-5-10 0,-3 5-3 16,-3-5-33-16,6 0-11 0,-6 5 0 0,0-2 0 15,0-3 12-15,1 3-4 0,-1-1 0 0,-3 1-8 16,3 0 0-16,0-1 0 0,0 1 0 0,0 0 0 16,0 5 8-16,0-3-8 0,0 0 0 0,0 3 0 15,3 5 10-15,0 1-2 0,-3-4 0 0,6 3 0 0,0 3-8 16,6-3 0-16,-3 3 0 0,3-2 0 15,3-1-17-15,-3 3-3 0,6-3 0 0,0-3 0 16,0-2 0-16,0 3-1 0,2-3 0 0,1-3 0 0,0-2 1 16,0 0 0-16,0-3 0 0,3-3 0 15,-6 0 9-15,3-2 3 0,-7 2 0 0,4-5 0 0,3 0 20 16,-3 0 4-16,-3-5 0 0,0 0 1 0,3 0 2 16,-6 0 0-16,3 2 0 0,-3-2 0 15,-3 2-11-15,0 1-8 0,-3-1 9 0,0-5-9 16,-3 3 0-16,0 2 0 0,-3-2 0 0,0 0 0 0,-3 0 20 0,3 2-1 15,0 0-1-15,-3 1 0 0,6 2-18 0,-6-3 0 16,-3 3 8-16,3 0-8 0,-3 3-16 0,1 0-8 16,-4 0 0-16,3 2-1 15,0-2-12-15,3 5-3 0,0-3 0 0,-3 3-676 16</inkml:trace>
  <inkml:trace contextRef="#ctx0" brushRef="#br0" timeOffset="8882.1179">13307 16481 1378 0,'0'0'30'15,"0"0"6"-15,0 0 2 0,0 0 2 0,0 0-32 0,0 0-8 0,0 0 0 0,0 0 0 0,0 0 43 0,0 0 7 16,0 0 2-16,-3-5 0 0,0-1-34 0,3 6-6 16,0 0-2-16,0 0 0 0,-3-5 2 0,0 0 1 15,3 5 0-15,0 0 0 0,0 0-5 0,0 0 0 16,0 0-8-16,0 0 12 0,0 0 18 0,9 2 3 15,-9-2 1-15,6 3 0 0,3 0-34 0,-3 2 0 16,3-2 0-16,0 5 0 0,0-3 0 0,3 3 0 16,0-3 0-16,-4 3 0 0,4 0 0 0,-3 0 0 15,3 0 0-15,-3 0 0 0,3 2 0 0,-3-2-20 16,3 0 2-16,3 3 1 0,-3-3 27 0,0 0 6 16,-1 2 0-16,4-2 1 0,-3 3-17 0,0-1 0 15,-3-4 0-15,3 2 0 0,6 0 10 0,-3 2-2 16,0-2 0-16,0 0 0 0,-1-3 0 0,-2 1 0 15,3-1 0-15,0 3 0 0,-3-3-8 0,6 0 0 0,-6-2 9 16,3 2-9-16,0 1 0 0,-1-1 0 0,-2 3 0 0,3-6 8 16,-3 4-8-16,0-1 0 0,0 3-8 0,0-3 8 15,3 1-12-15,-3-1 4 0,0 3 0 0,-1 0 0 16,1 0-1-16,0 0 0 0,0 0 0 0,3 0 0 16,-3 2 9-16,3 1-13 0,-3-3 5 0,3 0 8 15,2 2 0-15,1-2 0 0,-3 0 9 0,-3 0-1 16,6 3-8-16,0-1 8 0,-3-2-8 0,0 3 8 15,-1-3 4-15,1 0 0 0,0-1 1 0,3 1 0 0,-3 0-4 16,0 3-1-16,0-3 0 0,-3 0 0 16,3 2-8-16,-1 1 0 0,4 0 0 0,-3-1 8 15,0 1-8-15,0 2 0 0,3-2 0 0,0 2 0 0,0-3 0 16,-4 4 0-16,4-4 0 0,3 3 0 16,-3 1 12-16,3-4 0 0,-6-2 0 0,3 3 0 15,-1-1 9-15,1 1 3 0,-3-3 0 0,3 0 0 16,-3 2-24-16,3-2 8 0,-6 3-8 0,3-3 0 0,-1-3 0 0,-2 3-12 15,3 3 2-15,-3-3 0 0,0-1 10 0,0 1 14 16,0 3-3-16,0 0-1 0,0-1-10 0,0 1 0 16,-1-3 0-16,4 2 0 0,-3 1-9 0,0 2-4 15,0-2-1-15,3 2 0 0,0-3 14 0,-3 4 0 16,3-4 0-16,-3 1 0 0,2-1 12 0,-2 1 0 16,-6 0-1-16,6-1 0 0,3-2-11 0,-3 0 10 0,0 3-10 15,-3-3 10-15,3 0-10 0,0-1 0 0,-3 4 9 16,-1-3-9-16,4 0 0 0,-3 3 0 0,0-4 0 15,0 1 8-15,0 0-8 0,0 0 0 0,0 0 0 0,3 3 0 16,-3-3 0-16,-3 0 0 0,3 0 0 16,0 0 8-16,0-3-8 0,-4 0 0 0,1 0 8 0,0 1-8 15,0-4 0-15,0 1-16 0,-6-3 2 16,0 0-593-16,0 0-118 0</inkml:trace>
  <inkml:trace contextRef="#ctx0" brushRef="#br0" timeOffset="9723.347">15284 17738 403 0,'0'0'36'0,"0"0"-36"15,-3 5 0-15,-3-2 0 0,0-1 264 0,-3 1 47 16,3 0 9-16,3-1 1 0,-3 1-224 0,3-1-45 16,3-2-8-16,-9 3-3 0,3 0-13 0,-3-1-4 15,9-2 0-15,-6 3 0 16,0 2-46-16,0 1-10 0,3-4-1 0,0 4-1 16,0 2 2-16,0-1 1 0,0 1 0 0,0 3 0 15,3 0-19-15,3-1-4 0,-3 3-1 0,3 1 0 0,0-1 38 0,3 0 7 0,0 0 2 0,0-2 0 16,3-3 20-16,0 2 5 0,3-2 1 15,0-2 0-15,0-4 29 0,3-2 5 16,-4-2 2-16,4-1 0 0,0-5-31 0,0 0-7 0,3-2 0 16,0-4-1-16,-3 1-5 0,0-3-1 0,-3-2 0 15,-1-1 0-15,1 3-9 0,0 0 0 0,-3 1 0 0,0-1 0 16,0 2 0-16,-3 1 0 16,-3 0 0-16,-3 2 8 0,3 1 0 0,-3-1-8 0,-3 1 12 0,0 2-4 15,-3-3 12-15,0 3 1 0,0 0 1 0,-6 3 0 16,0 0-2-16,-3-1 0 0,4 4 0 0,-4-1 0 15,0 0-20-15,3 1 0 0,-3 2 0 0,3 0-12 16,-3 2-34 0,3 1-7-16,0 2-2 0,3 1-711 0</inkml:trace>
  <inkml:trace contextRef="#ctx0" brushRef="#br0" timeOffset="10427.5881">15153 18206 1220 0,'0'0'54'0,"0"0"11"16,0 0-52-16,6-5-13 0,-1-1 0 0,1 1 0 0,0 0 91 0,0 0 15 16,3-3 3-16,-3 0 1 0,0-3-31 0,3 3-7 15,0-2 0-15,0 2-1 0,3 0-23 0,-3-3-4 16,6 1 0-16,0-4-1 0,-4 4-20 0,4-1-4 16,0-5-1-16,3 3 0 0,0-3-6 0,-3 0-2 15,3 3 0-15,0-5 0 0,5-1 2 0,-2 0 1 16,-3 1 0-16,3-3 0 0,0 2-2 0,0 1-1 15,-1-1 0-15,-2 1 0 0,-3-1-10 0,3 1 0 16,0 2 0-16,0-3 0 0,-3 3 0 0,5 1 0 16,-2 1 0-16,-3-2 0 0,3 3 15 0,-3 0-3 0,3-3 0 15,-3 5 0-15,3 4-12 0,-4-1 0 16,4 2 0-16,-6-2 0 0,3 3 0 0,-6-3 0 16,-3 8 0-16,3-2 0 15,0-1-24-15,-3 3-4 0,-6 0 0 0,0 0-1 16,6 0-21-16,-6 0-4 0,0 0-1 0,0 0-549 0,0 0-109 0</inkml:trace>
  <inkml:trace contextRef="#ctx0" brushRef="#br0" timeOffset="10803.8853">15343 18187 1584 0,'0'0'70'0,"0"0"14"0,0 0-67 0,0 0-17 0,6 0 0 0,-6 0 0 15,6-2 68-15,-6 2 9 0,9-3 3 0,-3 1 0 16,-6 2-26-16,0 0-5 0,6 0-1 0,-6 0 0 16,0 0-23-16,6-3-5 0,-6 3 0 0,0 0-1 15,0 0-19-15,0 0 10 0,6 5-10 0,0 0 8 16,-6 1-8-16,3 2-14 0,0 0 3 0,-3 0 1 31,-3 2-14-31,3 1-4 0,0-3 0 0,0 2 0 16,-3-2-30-16,3 0-6 0,0-8-2 0</inkml:trace>
  <inkml:trace contextRef="#ctx0" brushRef="#br0" timeOffset="11010.7717">15551 17838 1267 0,'3'11'112'15,"3"-1"-89"-15,-3 4-23 0,0 1 0 0,0-1 172 0,0-1 29 16,0 3 7-16,0 0 0 0,-3 2-164 0,0 1-34 16,0-3-10-16,0-1 0 15,3-1-40-15,-3-4-12 0,0 1-4 0,0-3 0 16,0 2-111-16,0-2-22 0,0 0-5 0</inkml:trace>
  <inkml:trace contextRef="#ctx0" brushRef="#br0" timeOffset="11228.1771">15775 17793 1818 0,'0'0'40'0,"3"6"8"0,-3 4 1 0,3-2 3 0,-3 0-42 0,3 3-10 0,-3-1 0 0,3-2 0 16,-3 3 20-16,0-1 3 0,0 1 0 0,0-3 0 15,0 0-35-15,-3 0-8 0,3-8 0 0,-3 8-1 16,3-8-121 0,0 0-24-16,0 0-5 0,0 8-468 0</inkml:trace>
  <inkml:trace contextRef="#ctx0" brushRef="#br0" timeOffset="11410.4754">15879 17682 1144 0,'0'0'51'0,"0"0"10"16,0 0-49-16,0 0-12 0,6 0 0 0,-6 0 0 0,0 0 120 0,6 5 20 16,3-2 5-16,-6 5 1 15,0-3-72-15,-3 3-14 0,6 3-4 0,0-3 0 0,-3 2-40 0,-3 1-16 16,0-1 11-16,0 1-11 16,2 0-33-16,-2 2-13 0,-5 0-2 0,2 0-483 15,3-2-96-15</inkml:trace>
  <inkml:trace contextRef="#ctx0" brushRef="#br0" timeOffset="12276.5832">9375 13655 576 0,'0'0'51'0,"0"0"-41"16,0 0-10-16,0 0 0 0,0 0 179 0,0 0 33 16,-6 0 8-16,6 0 0 0,0 0-133 0,0 0-27 15,-6 3-6-15,6-3-1 0,0 0-16 0,0 0-3 16,-3 0-1-16,3 0 0 0,-6 5-5 0,6-5-2 15,0 0 0-15,-3 5 0 0,-3 1-8 0,3 4-2 0,0-2 0 0,3 5 0 16,-3-2-16-16,3 2 0 0,0 0 8 0,0 6-8 16,0-3 0-16,0 5 0 0,0-2 0 0,3-1-9 15,-3-2 0-15,3 0 0 0,-3 0 0 16,0-3 0 0,0 0-130-16,3-2-25 0,-3-3-6 0,0-8-456 0</inkml:trace>
  <inkml:trace contextRef="#ctx0" brushRef="#br0" timeOffset="12474.0534">9542 13483 748 0,'0'0'33'0,"0"0"7"0,0 0-32 0,0 0-8 0,0 0 0 0,6 5 0 16,0 1 223-16,0-1 42 0,-3 0 9 0,0 3 2 15,-3 3-158-15,3-1-31 0,-3 4-7 0,0-1 0 16,0 5-65-16,0-2-15 0,-3 3 0 0,0-3 0 15,3 0-31-15,-3-1-6 0,0-1-2 0,0 2 0 16,-3-3-36-16,3-3-7 0,3 1-2 0,-3-3-423 16,0-3-85-16</inkml:trace>
  <inkml:trace contextRef="#ctx0" brushRef="#br0" timeOffset="12664.5525">9708 13343 864 0,'6'5'76'0,"-6"3"-60"0,0 0-16 15,0 5 0-15,3 1 238 0,-3-1 45 16,3 0 9-16,-3 0 1 0,0 3-224 0,3-3-45 16,-3 3-8-16,3 0-3 0,-3 3-29 0,0-1-7 0,0-5-1 0,0 1-544 15,0-1-110-15</inkml:trace>
  <inkml:trace contextRef="#ctx0" brushRef="#br0" timeOffset="12828.1047">9848 13229 1350 0,'0'0'60'0,"0"0"12"15,0 0-58-15,0 0-14 0,0 0 0 0,3 5 0 16,3 1 102-16,-3 2 18 0,3 0 3 0,-3 2 1 15,0 1-93-15,-3 5-19 0,0 0-3 0,0 2-545 16,3 3-110-16</inkml:trace>
  <inkml:trace contextRef="#ctx0" brushRef="#br0" timeOffset="26953.5582">14572 13809 1450 0,'0'0'64'0,"0"0"14"0,0 0-62 0,0 0-16 0,0 0 0 0,0 0 0 15,0-6 36-15,0 6 5 0,-3-8 1 0,3 8 0 16,0 0-23-16,0 0-5 0,0 0-1 0,0 0 0 15,0 0-3-15,0 0-1 0,0 0 0 0,3 11 0 16,3 0-9-16,-3 4 0 0,0 4 0 0,3 5 0 16,-3 2 0-16,3 3 0 0,-3 6 0 0,0 2 0 0,-3 0-12 0,3 2 12 15,0 1-12-15,-3 0 12 16,0-3 0-16,0 0 0 0,-3-5 0 0,-3-3 0 0,3 0 35 16,-3-5 1-16,-3 0 1 0,3-3 0 0,-3 0-6 15,0-5-2-15,0 0 0 0,3-3 0 16,0-3-29-16,0 1 0 0,0-3-13 0,1 0 4 0,5-8-4 15,0 0-1-15,0 0 0 0,0 0 0 16,0 0 6-16,0 0 8 0,3-8-13 0,-1 0 5 16,1-3 8-16,3-2 0 0,6 0 0 0,-3 0 0 0,0 0 0 0,3-3 0 15,-3-3-9-15,3 3 9 0,0 0 0 0,-3 0 0 16,0 1 0-16,0 1 0 0,0 1 8 0,-1 3-8 16,1-4 12-16,-3 6-4 0,3-2 1 0,-3 2 0 15,0 3 0-15,-3-1 0 0,3 1 0 0,-6 5 0 0,0 0 0 0,0 0 0 16,0 0 4-16,0 0 1 0,0 0 0 15,0 0 0-15,-6 3 2 0,3 2 0 0,-3 0 0 16,-3 3 0-16,3 0-7 0,-3 5-1 0,0-2 0 16,1 2 0-16,2 0-8 0,-3 3-14 0,3 0 3 15,0 3 1-15,3-3 10 0,0 2 0 0,3 1 0 16,3-1 0-16,6 1 0 0,0-1 14 0,0 1-3 0,2-3-1 16,4-1 0-16,3-1 0 0,0-1 0 0,0-3 0 15,6 1-10-15,-3-6 8 0,-1 1-8 16,7-4 8-1,-3-2-40-15,-3-2-9 0,0-4-2 0,3 1-545 0,-10-3-108 0</inkml:trace>
  <inkml:trace contextRef="#ctx0" brushRef="#br0" timeOffset="27315.5875">15010 14317 972 0,'0'0'43'0,"0"0"9"0,0 0-42 0,0 0-10 0,0 0 0 16,0 0 0-16,0 0 91 0,0 0 16 16,0 0 3-16,0 0 1 0,0 0-36 0,0 0-7 15,0 0-2-15,6 0 0 0,0-3-39 0,3 0-8 0,-1 3-2 0,1 0 0 16,3 0-17-16,0-2 0 0,0 2 0 0,0-3 0 16,0 0 0-16,0 1 0 0,0-1 0 0,0 3-9 15,0-5-11-15,-1 2-3 0,-2 1 0 0,3-1 0 16,-6-2-117-16,0 2-23 0</inkml:trace>
  <inkml:trace contextRef="#ctx0" brushRef="#br0" timeOffset="27533.5154">15019 14351 979 0,'0'0'87'0,"-3"5"-70"0,0 3-17 0,3-8 0 0,0 0 114 0,-3 6 19 15,-3-4 4-15,6-2 1 16,0 0-74-16,0 0-14 0,0 0-3 0,0 0-1 16,6 5-26-16,0 1-6 0,0-4-1 0,3 1 0 0,-4-3-13 0,7 3 0 15,-3-6 0-15,3 6 0 0,0-1 0 0,0 1 0 16,0-3-8-16,3 0 8 0,-3 3-14 0,0-3 1 16,0-3 0-16,2 3-475 15,-2-3-96-15</inkml:trace>
  <inkml:trace contextRef="#ctx0" brushRef="#br0" timeOffset="28238.0292">15471 14298 1792 0,'0'0'40'0,"0"0"8"0,0 0 1 0,0 0 1 0,0 0-40 0,0 0-10 0,0 0 0 0,0 0 0 0,0 0 25 0,6 0 3 16,0-3 1-16,3-2 0 0,0 0 5 0,-3-3 1 15,3-3 0-15,0 1 0 0,-3-3-35 0,3-1 0 16,-4-2 0-16,4-2 0 16,0-1-16-16,-3 1-9 0,0-1-3 0,0 3 0 15,0 1 8-15,0-1 2 0,0 0 0 0,-3 3 0 0,3 2 2 0,-3 0 0 16,-3 4 0-16,3-1 0 16,-3 2-11-1,0 1-1-15,0 5-1 0,0 0 0 0,0 0 5 0,0 0 2 0,0 0 0 0,-3 5 0 0,0 3 22 0,0 3 0 16,3-1 0-16,-3 6 0 0,3-3 8 0,-3 6-8 15,6 0 12-15,-3 2-4 0,3 0 0 0,0 0-8 16,-3 0 12-16,3-2-4 0,0 2 8 0,-3-3 0 16,3 1 1-16,0-1 0 0,0-2 8 0,-3 3 2 0,0-6 0 15,0 3 0-15,0-3 1 0,0-2 0 0,-3 2 0 16,3-2 0-16,-3-1-13 0,3-2-3 0,0 0 0 16,-3-3 0-16,0 3-12 0,0-2 0 0,3 1 0 0,-3-1 0 15,-3-1 0-15,3 0-8 0,-3 1 8 0,0-4-13 16,0 4 13-16,0-1 0 0,0-2-10 0,-3-1 10 15,3 1 0-15,-3-1 0 0,1 1 0 0,-1-3 0 16,0 3 0-16,0-1 0 0,-6-2 0 0,3 3 0 16,0-3 21-16,0 3-1 0,-6-1 0 0,3 1 0 15,6 0-20-15,1-3 0 0,-1 2 0 0,-3 4 0 16,3-4 31-16,3 1 1 0,6-3 1 0,0 0 0 16,-9 3 6-16,9-3 1 0,0 0 0 0,0 0 0 15,0 0-20-15,9 5-3 0,0 0-1 0,6-2 0 16,5-1 20-16,4-2 3 0,3 0 1 0,6-2 0 15,3-4-16-15,-1 1-2 0,1-3-1 0,3-2 0 16,-1-1-21-16,-2-5 0 0,3 0 0 0,-3 0 0 16,2 1-65-16,-2-1-18 0,-3 0-3 15,-4 0-966-15</inkml:trace>
  <inkml:trace contextRef="#ctx0" brushRef="#br0" timeOffset="46663.1522">12182 15817 172 0,'0'0'8'0,"0"0"1"0,0 0-9 0,0 0 0 0,0 0 0 0,0 0 0 15,0 0 80-15,0 0 13 0,0 0 3 0,0 0 1 16,0 0-26-16,0 0-6 0,0 0-1 0,0 0 0 16,-3-3-21-16,3 3-5 0,0-5-1 0,0 5 0 15,0 0-13-15,0 0-4 0,0 0 0 0,0 0 0 16,0 0 6-16,0 0 1 0,-6 0 0 0,6 0 0 15,0 0 25-15,0 0 4 0,0 0 2 0,-6 0 0 16,0 3 4-16,6-3 1 0,0 0 0 0,0 0 0 16,-6 2-19-16,0 1-3 0,6-3-1 0,-3 2 0 15,-3 4-20-15,3-4-4 0,3-2 0 0,-6 6-1 16,0-1-7-16,0 0-8 0,3 1 11 0,-2-1-11 16,-1 3 24-16,0-3-3 0,-3 6 0 0,3-3 0 15,0 2-21-15,-3 3-15 0,0 1 3 0,-3-1 0 16,0 5 12-16,-3 1-12 0,0 2 12 0,-3 0-12 15,-2 6-10-15,-4 4-2 0,0 1 0 0,-3 3 0 16,-3 2 12-16,1 0 3 0,-1 2 0 0,0 1 0 0,-3-3 57 16,4 3 11-16,2-6 2 0,-3 6 1 0,6-3-1 15,-3 0 0-15,4 0 0 0,-1-5 0 0,6 2-50 0,-3-2-11 16,0-3 0-16,3-3 0 16,1-4-109-16,2-1-19 15,0-8-4-15,0 3-1 0</inkml:trace>
  <inkml:trace contextRef="#ctx0" brushRef="#br0" timeOffset="47217.6181">11316 16761 1105 0,'0'0'48'0,"0"0"12"0,0 0-48 0,0 0-12 0,0 0 0 0,0 0 0 16,0 0 61-16,0 0 11 0,0 0 1 0,0 0 1 15,0 0-20-15,0 0-4 0,0 0-1 0,0 8 0 16,0-8-25-16,0 11-6 0,-3-1-1 0,3-2 0 15,-3 3-2-15,3 0-1 0,0-1 0 0,0 3 0 16,-3 1 6-16,-3-1 0 0,0 3 1 0,0 0 0 16,0-1 7-16,0 4 0 0,-6 0 1 0,3-1 0 0,-3 1-19 15,3-1-10-15,0-2 10 0,1-3-10 16,-1 0 0-16,0 3 0 0,0 0-11 0,0-3 11 16,3-5-9-16,0 3 9 0,3-3 0 0,3 0 0 15,0-8 0-15,0 0 0 0,0 0 0 0,0 0 0 0,0 10-8 0,0-10 8 16,6 0 0-16,6 3 0 0,3-3 0 0,3 0 8 15,5-3 0-15,4-2 1 0,-3 0 30 0,6-3 5 16,-1-3 2-16,1 1 0 0,3-4-38 0,-3 1-8 16,-3 0 0-16,-4-3 0 0,1 0 0 0,-3 3 0 15,-3 2 8-15,0 1-8 0,-3-1 20 0,-1 1-1 0,-5 2-1 16,0 0 0-16,-3 0 21 0,0 3 4 16,-6 5 1-16,0 0 0 0,0 0-12 0,0 0-3 0,0 0 0 15,0 0 0-15,-9-3-19 0,3 3-10 16,-3 3 10-16,3-3-10 0,-2 5 0 0,2 0-16 15,-3-2 1-15,3 2 1 16,-3-2-26-16,3-1-4 0,0-2-2 0,6 0-614 0,0 0-124 16</inkml:trace>
  <inkml:trace contextRef="#ctx0" brushRef="#br0" timeOffset="47882.8793">12411 15608 979 0,'0'0'87'0,"0"0"-70"0,0 0-17 0,0 0 0 15,0 0 128-15,3-3 23 0,3 0 4 0,3 1 1 16,0-1-82-16,-3-5-16 0,3 3-3 0,0-3-1 16,0 0-6-16,3-2-2 0,-1-1 0 0,1-2 0 15,0-3-6-15,3 0-2 0,0-3 0 0,3-2 0 16,0-3-9-16,3 1-1 0,-1-4-1 0,1 1 0 15,3-3 5-15,0 0 2 0,-3-3 0 0,3 0 0 16,-4-2-34-16,4 2 0 0,-6 0 0 0,3 0 0 16,-3 3 0-16,0 0-14 0,-1 0 1 0,-2 0 0 15,3 0 13-15,-3 0 0 0,0 2 0 0,0 3 0 16,-3 3 0-16,0 0 0 0,0 3 0 0,0-1 0 16,-4 3 12-16,1 3-4 0,-3 2 0 0,3 1-8 15,-3 2 14-15,0 0-4 0,0 0-1 0,-3 5 0 0,-3 3-9 0,6-8-14 16,-3 6 3-16,-3 2 1 0,3-6 2 0,-3 6 0 15,0 0 0-15,0 0 0 0,0 0-10 0,0 0-2 16,0 0 0-16,0 0 0 16,-3-2-16-16,3 2-4 0,0 0-1 0,-6-3 0 15,0 3-37-15,3 0-7 0,-6 0-2 0,3 0 0 16,0 0-104-16,0 0-21 0,3 0-4 0</inkml:trace>
  <inkml:trace contextRef="#ctx0" brushRef="#br0" timeOffset="48312.1136">12977 14708 230 0,'0'0'20'0,"0"0"-20"0,0 0 0 16,0 0 0-16,0 0 160 0,0 0 28 15,0 0 6-15,0 0 1 0,0 0-117 0,0 0-23 0,0 0-5 0,-3-2-1 16,3-4-33-16,-3 1-6 0,0 2-2 0,3 1 0 31,-6-4-39-31,6 6-8 0,-3-2-1 0,0-1-1 0,-3 0 33 0,6 3 8 16,-6-2 0-16,3-1 0 0,-3 1 40 0,0 2 9 0,6 0 3 0,-6 0 0 16,0 0 9-16,3 0 3 0,3 0 0 0,0 0 0 15,0 0 0-15,0 0 1 0,0 0 0 0,0 0 0 16,0 0-27-16,0 0-6 0,0 0 0 0,0 0-1 15,0 0-23-15,0 0-8 0,0 0 0 0,0 0 0 16,0 0 12-16,0 0-4 0,6-6-8 0,3 4 12 0,0-4 4 0,0 1 1 16,0 0 0-16,0-3 0 0,0 2-4 0,3-1-1 15,0-1 0-15,-1 0 0 0,4 0-1 0,3 0-1 16,-3-5 0-16,0 5 0 0,-3-3 14 0,3 3 2 16,-3-2 1-16,0-1 0 0,-1 3-27 15,-2 0 0-15,3 0 8 0,-3 0-8 0,0 3 8 16,0 0 0-16,-3-1 0 0,0 4 0 0,0-1 5 0,0 0 1 15,-6 3 0-15,0 0 0 0,0 0 2 0,0 0 0 16,0 0 0-16,0 0 0 0,0 0 6 16,0 0 2-16,0 8 0 0,0 0 0 0,0-2-13 15,-3 4-3-15,3-2 0 0,0 3 0 0,-3-1 8 0,0 1 2 16,3-1 0-16,3 4 0 0,0-1-6 0,0 0 0 16,-3-2-1-16,0 2 0 0,6 0-11 0,-3 0 0 15,-3 1 0-15,3-1 0 0,0-3-15 0,0 1-5 16,-6 2 0-16,3-5-674 0,0-3-134 15</inkml:trace>
  <inkml:trace contextRef="#ctx0" brushRef="#br0" timeOffset="65884.9241">15310 15481 172 0,'0'0'16'0,"0"0"-16"0,0 0 0 0,0 0 0 16,0 0 216-16,0 0 40 0,0 0 8 0,0 0 1 15,0 0-160-15,-6 5-32 0,6-5-6 0,-6 3-2 16,6-3-9-16,0 0-3 0,0 0 0 0,0 0 0 16,0 0-44-16,-6 5-9 0,3 0 0 0,3-5 0 15,0 0 9-15,0 0 5 0,-5 6 1 0,2 2 0 16,0-3 1-16,3-5 1 0,-3 5 0 0,0 3 0 15,0-3 14-15,3 3 2 0,0 3 1 0,-3-1 0 16,0 4-2-16,3 2-1 0,0-1 0 0,0 4 0 16,0-1-6-16,0 4-1 0,0-1 0 0,0 3 0 15,-3 5 7-15,3-3 1 0,0 1 0 0,-3-1 0 16,0 3 8-16,0-2 1 0,0-4 1 0,-3-1 0 16,3 1-13-16,3-1-2 0,-6-1-1 0,6-3 0 15,-3-2-14-15,3-3-4 0,0 1 0 0,3-4 0 0,0 1 20 16,0-3 3-16,6 0 1 0,-3-3 0 15,3 0-42-15,6 1-8 0,-1-4-2 0,7 1 0 16,0-1 8-16,3-2 2 0,-3-2 0 0,3-1 0 0,2 1-5 0,-2-4-1 16,3 1 0-16,-6 0 0 15,3-1-12-15,-4 1-2 0,-2-3-1 0,-3 3 0 16,0-3-125-16,-3 3-26 0</inkml:trace>
  <inkml:trace contextRef="#ctx0" brushRef="#br0" timeOffset="66384.3997">15706 16235 576 0,'0'0'25'0,"0"0"6"0,0 0-31 0,0 0 0 0,0 0 0 0,3-3 0 16,3 1 181-16,-3-4 31 0,3 1 5 0,-3-3 2 0,0 0-132 0,0-2-27 16,3-4-4-16,0 1-2 0,-3 0-20 0,3-3-4 15,-3 0-1-15,3 0 0 0,0-2 3 0,0-3 1 16,-3 2 0-16,0-5 0 0,0 0-11 0,0 1-2 15,0-4-1-15,-3 1 0 0,3-1-11 0,-1-2-8 16,-2-3 12-16,0 3-12 0,3 0 0 0,-3 0 0 16,3 3 0-16,0-1 0 0,-3 6-16 0,3 0 4 15,0 5 0-15,-3 3 0 0,3 2-4 0,0 3-1 16,0 0 0-16,3 6 0 0,-6 2 17 0,6 2 14 16,3 1-2-16,-3 5-1 0,3 2-11 0,-3 4 0 15,3 4 0-15,3 6 0 0,3 2 0 0,0 1 12 16,2 5-12-16,-2-1 12 0,0 1-12 0,3 0 0 15,-3-3 9-15,0 3-9 16,-3-3-17-16,3 0-8 0,0-3-2 0,-7-2 0 0,4-3 13 16,-3 1 2-16,-3-4 1 0,0-2 0 0,-3-3 0 0,0-2 0 0,0-1 0 15,-3-2 0 1,0-8-89-16,0 0-19 0,0 0-3 0,-9 0-1 0</inkml:trace>
  <inkml:trace contextRef="#ctx0" brushRef="#br0" timeOffset="66581.8801">15745 15976 230 0,'0'0'10'0,"0"0"2"0,0 0-12 0,0 0 0 0,0 0 0 0,0 0 0 15,0 0 332-15,9 0 64 0,0 5 13 0,3-3 3 16,0-2-295-16,-1 3-58 0,1-3-12 0,3 0-3 16,0 0-27-16,0-3-5 0,0 1-2 0,0 2 0 15,3-3-10-15,0 1-12 0,-4-4 2 0,1 4 1 31,3-1-27-31,-3-2-6 0,3-1-1 0,-6 1 0 0,3 0-107 0,-3 0-22 0</inkml:trace>
  <inkml:trace contextRef="#ctx0" brushRef="#br0" timeOffset="67178.1483">16081 15793 403 0,'0'0'36'0,"3"8"-36"15,-3 0 0-15,3 0 0 0,0 2 230 0,-3 1 39 0,3 0 8 16,0-1 2-16,-3 1-175 0,3 2-36 15,0-2-6-15,0 2-2 0,0-3-32 0,0 4-6 0,-3-1-2 0,3-3 0 16,-3 1-20-16,3 0 0 0,-3-4 0 0,3-1 0 16,-3-6 17-16,0 8-1 0,0-8 0 0,0 0 0 15,3 8 11-15,-3-8 1 0,0 0 1 16,0 0 0-16,0 8-19 0,0-8-10 0,0 0 10 0,0 0-10 16,0 0 0-16,0 0 0 0,0-11-11 0,3 3 11 15,0-5 0-15,-3 0 0 0,0-3 0 16,0-5 0-16,0-1 0 0,3-4 13 0,0-6-3 0,3 3-1 15,-3 0-9-15,3 0 0 0,0-3 9 0,3 6-9 16,-3-1 0-16,2 3 8 0,1 1-8 0,3 1 0 16,0 4 0-16,0 2 0 0,-3-2 0 0,3 4 0 15,-3 4-12-15,3-1 2 0,-6 3 1 0,3 3 0 16,-3-3 9-16,3 5 0 0,-3 1 0 0,-6 2-8 16,0 0 16-16,0 0 3 0,0 0 1 0,5 5 0 0,-2 0 0 15,0 3 1-15,0 0 0 0,-3 3 0 0,-3 2-13 16,-3-2 0-16,1 2 0 0,-1 0-10 0,-3 0 10 15,3 3 0-15,-3-3-9 0,0 3 9 0,0-3 0 16,3-2 0-16,0 0 0 0,3-1 0 0,0-2 11 16,0 3-3-16,3-6-8 0,0 3 12 0,3-3-12 15,3 3 0-15,0-3 0 0,3 1 0 0,0 2-18 0,3 0 3 16,0-3 1-16,2 3 0 0,4 0-2 16,-3-3 0-16,3 3 0 0,0 3 0 0,0-3 4 15,0-3 0-15,-3 3 0 0,-1 0 0 0,-2 0 12 0,3 2 0 16,-3-2 0-16,-3 0 0 0,-6 0 12 0,3 0 6 15,0 0 1-15,-3 0 0 0,-3 2 5 0,-3-2 2 16,0 0 0-16,0 3 0 0,-6-1-26 0,0 1 8 16,0 0-8-16,-3-1 0 0,-3 1 15 0,1-1-3 0,-4 1 0 0,3 0 0 15,-3-1 8-15,0 1 0 0,3-3 1 0,0 0 0 16,-3-3-13-16,4-2-8 0,-1 2 8 16,3-3-8-1,-3-2-23-15,6 0-9 0,0-2-1 0,0-1-1 16,0 1-166-16,3-4-32 0</inkml:trace>
  <inkml:trace contextRef="#ctx0" brushRef="#br0" timeOffset="67465.9443">16691 15626 1209 0,'0'0'108'0,"0"0"-87"16,0 0-21-16,0 0 0 0,0 0 140 0,0 0 24 16,-3-5 5-16,3 5 1 0,0 0-106 0,0 0-20 15,-3-3-5-15,3 3-1 0,0 0 2 0,0 0 1 16,0 0 0-16,-5 3 0 0,-1 5-15 0,3-3-3 16,3 8-1-16,-3 1 0 0,0-1-22 0,0 8 0 15,6 3 0-15,-3 2 0 0,-3 1-12 0,3-1-3 16,6 1-1-16,-3-1 0 15,0-2-9-15,0 0-3 0,0 0 0 0,0-6 0 16,5 3-46-16,-5-2-10 0,-3-6-1 0,3 0-728 0</inkml:trace>
  <inkml:trace contextRef="#ctx0" brushRef="#br0" timeOffset="67799.9032">16921 15510 518 0,'0'0'46'0,"3"5"-37"0,0 0-9 0,-3 1 0 15,0-6 250-15,0 8 48 0,0-8 10 0,0 0 1 16,-6 5-227-16,3 0-46 0,6 1-8 0,-3-6-3 16,-6 8-4-16,6-3-1 0,0 3 0 0,0-3 0 0,0 3-12 15,-3 5-8-15,0-2 10 0,3 2-10 0,3 0 31 16,-3 8 0-16,-3-2 0 0,3 5 0 0,3 2 13 0,0-2 4 15,-6 2 0-15,3 1 0 0,0-3-10 0,3 2-2 16,-3-2 0-16,3 0 0 16,0 0-20-16,0-6-4 0,6 3 0 0,-6-5-1 0,-3 0-11 15,5 0 10-15,4-3-10 0,0 0 10 0,-3-2-10 16,0-3-12-16,6-3 2 0,0 1 1 16,0-4-34-16,3-2-6 0,-6 3-2 0,3-6 0 15,3 1-20-15,-4-1-4 0,1-2-1 16,0-3-492-16,0-3-98 0</inkml:trace>
  <inkml:trace contextRef="#ctx0" brushRef="#br0" timeOffset="68748.9486">17409 16137 1681 0,'3'16'74'0,"-3"-8"16"0,-3 0-72 0,0 0-18 15,6 0 0-15,-3-8 0 0,0 0 61 0,0 0 9 0,0 0 2 16,6 5 0-16,-6-5-39 0,9 3-7 0,3-6-2 0,-1 3 0 16,1-3-24-16,3-2 0 0,0 0 0 0,3-3 0 15,9-3 15-15,-3 3-3 0,-9 3 0 0,8-3 0 16,7 0-4-16,-3 0-8 0,-9 0 11 0,6 3-11 15,-1-3 8-15,1 0-8 0,-3 3 0 0,0-3 0 16,-6 2 0-16,0-1-22 0,2 1 3 0,-5-2 1 31,-3 3-36-31,-3 0-7 0,0-1-2 0,-3-2-501 0,-6 3-101 16</inkml:trace>
  <inkml:trace contextRef="#ctx0" brushRef="#br0" timeOffset="69027.2033">17442 15851 864 0,'0'0'38'0,"0"0"8"0,-3 5-37 0,3-5-9 16,0 0 0-16,3 8 0 0,-3-8 234 0,0 0 45 15,11 6 9-15,-5-1 1 0,-6-5-195 0,9 3-39 16,3-3-8-16,-3 0-2 0,3-3-27 0,-3 0-6 16,6 1 0-16,0-4-1 0,3 4-11 0,-3-4 0 15,-7 4 9-15,10-1-9 0,3-2 0 0,-6 0-8 16,-6 2 0-16,6-2 0 16,0-1-33-16,-6 1-7 0,-9 5 0 0,0-5-543 0,3-3-108 0</inkml:trace>
  <inkml:trace contextRef="#ctx0" brushRef="#br0" timeOffset="69251.6099">17352 15534 1094 0,'0'0'97'0,"0"0"-77"0,6 5-20 0,-3 0 0 16,-3-5 236-16,0 0 43 0,9 3 9 0,3 0 1 15,0 2-195-15,0-2-39 0,0-3-8 0,3 0-2 16,2 0-13-16,4 0-2 0,-3-3-1 0,3 3 0 0,9-3-17 16,-6 1-3-16,-1-4-1 0,1 4 0 31,9-6-34-31,-6 0-7 0,-3 0-2 0,-7 0-1012 0</inkml:trace>
  <inkml:trace contextRef="#ctx0" brushRef="#br0" timeOffset="73079.9063">17349 15581 864 0,'0'0'76'0,"0"0"-60"15,0 0-16-15,0 0 0 0,0 0 117 0,0 0 21 16,0 0 4-16,6 8 1 0,0-5-74 0,-6-3-14 0,0 0-3 0,0 0-1 16,12 3-35-16,-12-3-8 0,0 0 0 0,0 0-8 15,9-3 21-15,-9 3-2 0,0 0-1 0,0 0 0 16,0 0-1-16,0 0 0 0,0 0 0 0,0 0 0 16,-3-5 11-16,3 5 3 0,0 0 0 0,0 0 0 15,-3-6 7-15,3 6 2 0,0 0 0 0,0 0 0 16,0 0-21-16,0 0-4 0,0 0-1 0,0 0 0 15,0 0 2-15,0 0 1 0,0 0 0 0,0 0 0 16,0 0 3-16,0 0 0 0,0 0 0 0,0 0 0 16,6 8-10-16,0 0-2 0,-3 5 0 0,3 1 0 15,3 2 11-15,-3 2 1 0,0 3 1 0,-3 6 0 16,-3-1-11-16,6 6-2 0,0-3-8 0,-3 3 12 16,-6-1-12-16,3 4 11 0,6-6-11 0,-6 0 10 15,0 0-10-15,0 0 0 0,0 0 0 0,0-5 0 16,0-3-16-16,0-2-3 0,0-1 0 0,0-7 0 15,3-3-43-15,-6 0-9 0,0-3-1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9:54:29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8024 12787 1159 0,'-15'11'51'0,"15"-11"11"0,0 0-50 0,0 5-12 0,-6 3 0 16,6-3 0-16,0-5 64 0,0 8 11 15,-3-2 1-15,3-6 1 0,0 0-33 0,3 5-6 0,-3-5-2 0,0 0 0 16,0 0-10-16,0 0-2 0,0 0-1 0,0 0 0 16,-6 8-15-16,6-8-8 15,6 3 8-15,-6-3-8 0,0 0 0 0,0 0 9 0,3 5-9 0,-3-5 0 16,0 0 15-16,0 0-4 0,6 5-1 0,-3 0 0 16,0 3-10-16,3 0 0 0,-3-2 9 0,6 2-9 15,3-1 19-15,-4 4-1 0,-8-3 0 0,6 3 0 16,9-1-18-16,-6 1 0 0,-9-1 8 0,3 4-8 15,6-1 0-15,0 0 0 0,0 0 0 0,0 0 0 16,0 1 0-16,0-1 8 0,6 0-8 0,0 3 10 16,-4-3 1-16,4 3 0 0,3 3 0 0,0-3 0 15,-3-1-11-15,0 1 0 0,3 0 0 0,-3 0 0 0,-1 0 11 0,1 0-3 16,0 0-8-16,3 0 12 0,-6-1-12 16,3 1 9-16,0 0-9 0,0 3 8 0,-1-3-8 15,4 2 0-15,-3 1 9 0,0-1-9 0,0 1 15 0,3-4-2 16,-6 4 0-16,6 0 0 0,-1-4 0 0,4 4 0 15,-3-3 0-15,0 0 0 0,0 2-1 0,3-2-1 16,-3 3 0-16,-1-4 0 0,1 1-3 0,-3-2 0 16,0 1 0-16,0 1 0 0,0-2-8 0,-3-1 10 15,0 0-10-15,0 0 10 0,-1 3-10 0,1-3 0 16,-3 3 0-16,3 0 8 0,0-3-8 0,0 6 10 16,0-3-10-16,-3 0 10 0,3-3-2 0,0 5 0 0,0-2 0 15,-1 0 0-15,4 3 2 0,-3-4 0 16,0 4 0-16,3-3 0 0,0 2 2 0,-3-2 0 0,3 3 0 15,-3-3 0-15,3 0-1 0,-1 2 0 0,-2-2 0 0,0 0 0 16,3 2-11-16,-3-2 0 0,0 3 0 0,0-3 0 16,0-1 10-16,0 4-10 0,0-3 12 0,-1 2-12 15,-2 1 0-15,3-1 0 0,0-2 0 16,-3 3 0-16,3-3 0 0,0 0 10 0,0 2-2 0,0 1 0 16,0-3-8-16,-3 2 0 0,5-2 0 0,-2 2 0 15,3 1 0-15,3 2 0 0,-3-2 0 0,3 2 0 16,-3-5 0-16,3 0 0 0,-7 2 0 0,4-2 0 15,0 0 9-15,0 0-9 0,0 0 10 0,0-1-10 16,0 1 0-16,0 0 8 0,0 3-8 0,-1-3 0 16,-2 2 0-16,3-2 0 0,-3 3 8 0,3-1-8 15,-6-2 0-15,3 0 0 0,0 2 0 0,0 1 0 16,-3 2 0-16,2-2 0 0,4 2 0 0,0-3 0 0,0 3 0 0,-3 1 0 16,0-4 0-16,0 1 0 0,0 2 8 15,0-3-8-15,0-2 0 0,-1 0 0 0,4-3 11 0,0 6-11 16,0-3 12-16,0 2-12 0,0 1 12 0,-3-1-12 15,-3-2 12-15,0 0-12 0,3-3 0 0,2 3 0 16,-2 0 0-16,0 0 0 0,0 0 8 0,0 2-8 16,0-2 0-16,0 3 0 0,3-4 0 0,-3 7 0 15,3-6 0-15,-4-1 0 0,1 4 0 0,0-3 0 16,0-3 0-16,0 3 0 0,-3-3 8 16,3 3-8-16,-3-3 0 0,3 3 0 0,0 0 0 0,0 0 0 15,-3-3 8-15,2 3-8 0,-2-3 0 0,3 0 0 16,-3 3 0-16,3-2 0 0,0-1 0 0,-3 0 0 0,3 0 0 15,-3 0 0-15,0 1 11 0,0 2-11 0,3-3 10 0,-4 0-10 16,1 0 18-16,-3 0-2 0,0 1-1 16,3-1 0-16,0 0-15 0,0 0-16 0,0-2 3 0,0 2 1 15,0-2 12-15,-3-1 0 0,3 1 0 0,0 0 0 16,-3-4 0-16,0 4 0 0,0-6 0 0,-1 3 0 16,1-2 0-16,-3 1 8 15,3-1-8-15,3 2 0 0,-3-3 11 0,0 3-11 0,0 0 10 0,0 0-10 16,3-3 0-16,-3 0 8 0,0 1-8 0,0-1 0 15,-6-5 0-15,6 5 0 0,0 3 0 0,-3-2 0 16,-3-6 12-16,6 5 0 0,-3 3 0 0,-3-8 0 16,0 0-12-16,3 5-13 0,0 3 2 0,-3-8 1 15,0 0 10-15,0 0 0 0,0 0 0 0,0 0 8 16,0 0-8-16,0 0 12 0,0 0-4 0,0 0 0 0,3 5-19 16,-3-5-3-16,0 0-1 0,0 0 0 15,0 0 4-15,0 0 1 0,0 0 0 0,0 0 0 16,0 0-16-16,0 0-3 0,0 0-1 0,0 0 0 15,-3 8-27-15,3-8-6 0,0 5-1 0,0-5 0 16,0 0-5-16,0 0-2 0,0 0 0 0,0 0 0 0,0 0 37 0,0 0 7 16,0 0 2-16,0 0 0 0,0 0 15 0,0 0 10 15,0 0-12-15,0 0 12 0,-6 3-18 0,6-3 3 16,-3-3 1-16,3 3 0 16,0 0-34-16,-3-2-8 0,0-3 0 0,0-1-405 15,3 6-81-15</inkml:trace>
  <inkml:trace contextRef="#ctx0" brushRef="#br0" timeOffset="1994.9225">10676 16129 172 0,'0'0'16'0,"0"0"-16"0,0 0 0 0,0 0 0 16,0 0 182-16,0 0 34 0,0 0 6 0,0 0 2 15,0 0-140-15,0 0-27 0,0 0-5 0,0 0-2 16,0 0-7-16,-3 0-2 0,-3-3 0 0,6 3 0 15,-3-5-23-15,0 2-5 0,0-2-1 0,0 0 0 16,0 2-12-16,0-2 0 0,3 0 0 0,-3-1 0 16,0 4 0-16,0-6 0 0,0 2 0 0,0 1 0 15,0-3 8-15,0 0-8 0,-3 0 11 0,3 0-11 16,0-2 23-16,0-1-3 0,0 1 0 0,0-1 0 16,0-2-5-16,0-3-2 0,3 3 0 0,-3 0 0 15,3-3-5-15,-3-3-8 0,0 1 11 0,3-4-11 0,-3 1 0 16,1-3 0-16,2 3 0 0,-3-5 0 0,3 2-12 15,-3-2-2-15,0 2-1 0,3-3 0 16,-3 3 6-16,0-2 1 0,0 2 0 0,3-2 0 0,-3 2 8 16,0-3-8-16,0 4 8 0,3-4-8 0,-3 3 8 0,3-2 0 15,-3-3 0-15,0 0 0 0,3 2 0 0,-3 1 8 16,3-1-8-16,0 1 11 0,-3 2-11 0,3-2 12 16,-3 2-12-16,3 0 12 0,0 3-12 0,-3-3 0 15,0 0 0-15,0 0 8 0,0 1-8 0,0-4 0 16,-3 3 0-16,3-2 8 0,0-1-8 0,-3 4 0 15,3-4 0-15,-3 3 0 0,0 0 24 0,0-2 4 16,3 5 0-16,-3-3 0 0,3 3-28 0,0 0 0 0,0-3 0 16,-3 3 0-16,3 2 0 0,-2-2 0 15,-1 0 0-15,0 0 0 0,0 0 0 0,0 2 0 0,-3-2 0 0,3 0 0 16,0-3 11-16,0 3 0 0,0 0 0 16,0-1 0-16,0 1-11 0,3 0 0 0,0-3 0 0,0 3 0 15,0 3 0-15,0-4 0 0,0 1 0 0,0 0 0 16,0 0 0-16,0 0 0 0,-3 2 0 0,0 1 0 15,6-6 0-15,-3 3 0 0,0 2 0 0,-3-2 0 16,4 0 0-16,-4 0 0 0,3 2 0 0,-3-2 0 16,3-3 0-16,0 6 12 0,-3-4-12 0,0 1 12 15,0 3-1-15,3-3 0 0,-3 2 0 0,3 1 0 16,0-1-11-16,0-2 0 0,0 2 0 0,0 1-11 16,0-3 11-16,0 2 0 0,0 1 0 0,0-1-8 15,0 1 8-15,3-1-10 0,-3-2 10 0,0 2-10 16,0 1 10-16,-3-1-8 0,0-2 8 0,3 3-8 15,0 4 8-15,0-1 0 0,-3 1 10 0,3-2-10 0,0 3 0 16,3 0 0-16,-3 0 0 0,0 0 0 0,1 2 8 0,-1-2-8 16,0 2 0-16,0-2 0 0,3 0 8 0,0 2-8 15,-3-2 0-15,3 2 0 0,0-2 0 0,-3 2 0 16,3-2 0-16,0 3 0 0,0-4 0 0,-3 7 0 16,3-4 0-16,-3 0 0 15,3 1 0-15,-3-1 0 0,3 3 0 0,0-2 0 0,-3 2 0 0,0 0 0 16,3 0 0-16,0 3 0 0,-3-1 0 0,3 1 0 15,0 0 0-15,0-1-10 0,-6 1 0 0,6 5 0 16,0 0 0-16,0-3 0 0,-3-2-4 0,3 0-1 0,-3-3 0 16,0 3 0-16,0-1-1 0,0 1 0 15,3 5 0-15,0-3 0 16,-3-2-12-16,3 0-2 0,0 5-1 0,0 0 0 16,0 0-27-16,-3-5-6 0,0-1 0 0</inkml:trace>
  <inkml:trace contextRef="#ctx0" brushRef="#br0" timeOffset="5020.7931">10060 13182 403 0,'0'0'36'0,"0"0"-36"0,-3 5 0 0,0 3 0 15,0-3 155-15,-3 3 24 0,3-3 5 0,0 3 0 0,-3-2-135 0,3 1-27 16,-3-1-6-16,3 2 0 0,-3 0-16 0,3 0 8 16,0 0-8-16,-3-1 0 0,3 1 0 0,-3 3 0 15,0-3 0-15,0 2 0 0,0 1 0 0,0 0 0 16,0-1-13-16,0 3 4 0,-2-2-6 0,-1 2-1 16,6 1 0-16,-3-1 0 0,-3 0 26 0,3 0 5 15,-3 3 1-15,3-3 0 0,-6 3-16 0,3-3-13 16,0 3 2-16,3 0 1 0,-6 3 28 0,0-3 6 15,6 2 0-15,-3-5 1 0,1 6-3 0,-1-3-1 16,0 0 0-16,0-3 0 0,3 3-5 0,-6 0-2 16,3-1 0-16,3 1 0 0,-3 0-14 0,0 0 0 0,3 0 8 15,-3 2-8-15,0 4 0 0,3-4 0 16,-3 1 0-16,1-1 0 0,2 1 0 0,-3 2 0 0,0 3 0 0,3-3 0 16,-3 0 0-16,0 0 0 0,3 0 0 0,-3 1 9 15,3-1 15-15,-3 0 4 0,3-3 0 0,-3 1 0 16,0-1-6-16,3-2-1 0,-3 3 0 0,4-1 0 15,-4-2 3-15,3 3 1 0,-3-1 0 0,0 1 0 16,0-1-12-16,0 3-2 0,3 1-1 0,0-1 0 16,0 3-10-16,-3-3 0 0,-3 0 0 0,0 0 8 15,0 0-8-15,0 0 0 0,1 1 0 0,-1 1 8 16,0-1-8-16,-3-1 0 0,6 0 0 0,-3 0 0 16,0 3 0-16,0-3 0 0,0 3 0 0,3 0 8 15,-5-3 1-15,2 3 0 0,0-1 0 0,3-1 0 16,0 1 9-16,-3 1 2 0,3 0 0 0,-3 0 0 15,3-3-11-15,-3 0-1 0,0 0-8 0,3 3 12 0,1-3-12 16,-4-2 0-16,0-1 8 0,3 1-8 0,-3-1 0 16,0 1 0-16,0-1 0 0,0 1 0 0,0-3 0 0,0 2 12 15,0 1-1-15,1-3-1 0,-1 2-10 0,3 1 0 16,0-1 0-16,0 1 0 0,-6-3 0 0,6 2 0 16,0-2-12-16,3 0 12 15,-6 0-9-15,0 0 9 0,3 2 0 0,3-2 0 0,-3-3-8 0,1 3 8 16,-1 0 0-16,0 0 0 0,3 0-11 0,-3-3 11 15,0 0-10-15,3 3 10 0,-3 0-11 0,0 0 11 16,0 3-12-16,0-4 12 0,0 1 0 0,0 3 0 16,0-3 0-16,3 2 0 0,-5-2 0 0,2 3 9 0,0-1-9 15,0 1 12-15,0-1 0 0,0 1 0 0,0-3 0 0,3 2 0 16,-3 1-1-16,0-6 0 0,0 3 0 16,0 0 0-16,0-3-11 0,3 0 12 0,-2 0-12 0,-1-2 12 15,3-1-12-15,0 4 0 0,-3-4 0 0,0 1 0 16,3-1 0-16,-3 1 0 0,0 0 0 15,3-1-11-15,-3-2 11 0,3 3 0 0,-3-1 0 0,3-2-8 16,3 0 8-16,-3 0 0 0,3 0 0 0,-3-3 0 16,3 3 0-16,0-2 0 0,-2 1 0 0,2-1-8 15,-3 2 8-15,3-3 0 0,-3 0 0 0,3 3 0 16,3-8-8-16,0 0 8 0,-6 5-8 0,6-5 8 16,0 0-12-16,0 0 2 0,-6 3 1 0,6-3 0 31,0 0-24-31,0 0-5 0,-6-5-1 0,3 0 0 0,0-1-40 0,0-2-8 15,0 0-1-15,3 3-1 0,-3-3-31 0,0 3-7 0,3-3-1 16,0 0 0-16,-3 0-12 0,3 3-2 0,-3-1-1 0,3 6 0 16,0-5 143-16,0 5 39 0,0-5 2 0,0 5 1 0,0 0 65 0,-3-5 13 15,3 5 2-15,0 0 1 0,0 0-9 0,0 0-2 16,0 0 0-16,0 0 0 0,-6-3-36 0,6 3-8 16,-6-3-2-16,6 3 0 0,-6 0-22 0,6 0-5 15,0 0-1-15,-6-2 0 0,6 2-18 0,-6-3-3 16,0 0-1-16,0 3 0 0,0-2-8 0,0-1-8 15,1 0 12-15,-1 1-12 0,0-4 0 0,0 4 0 16,3-1 0-16,-3 1 0 0,-3-6 0 0,3 2 0 16,0 4 0-16,-3-4 0 0,0 1 8 0,0 0-8 15,0-3 0-15,-3 3 0 0,0-3 17 0,0 0 0 16,4 2 0-16,-4-4 0 0,-6-1 3 0,6 1 1 0,0-1 0 16,0 0 0-16,-9-2-5 0,6-3 0 0,6 1-1 0,-3-4 0 15,-8 3-1-15,-1-2 0 16,3-1 0-16,6-2 0 0,0 2-14 0,0-2 0 0,-9 3 0 0,7-3 0 15,2 2 0-15,0-2-13 0,-6 0 4 0,0 2 1 16,6 1 8-16,-3-1 0 0,-3 1 0 0,0-4 0 16,1-1 0-16,2 1 0 0,-3-1 0 0,-3-4 0 15,0 1 0-15,3-6 0 0,6 3 0 0,-5 0 0 16,-7-3-12-16,3 0 2 0,9 1 1 0,-3-1 0 16,-6-5 9-16,6 2-13 0,4 1 5 0,2 0 8 15,-3-1-9-15,-3-2 9 0,0 3 0 0,3-1 0 16,3 4-9-16,-3-4 9 0,-3 3 0 0,3 1-9 15,0 2 9-15,-2-1 0 0,-4-1 0 0,3 2 0 16,0-3 0-16,0 3 9 0,0-6-1 0,0 1-8 0,0 2 16 16,1 0-3-16,5 1-1 0,-6 2 0 0,-6-3-12 15,6 5 0-15,3-2 0 0,0 3 0 0,-6 2 0 0,6 0 11 16,1-2-11-16,-4 5 10 16,3-3 2-16,0 3 0 0,3-3 0 0,0 0 0 0,3 0 2 0,-6 0 1 15,-3 1 0-15,3-1 0 0,3 3-15 0,-5-3 9 16,-4 0-9-16,0 3 8 0,6 0-8 0,0-1 0 15,-6 4 0-15,3-3 0 0,0 2 8 0,-3 1 4 16,7-1 0-16,-7 1 0 0,0 2 3 0,6 0 1 16,-3 0 0-16,3 3 0 0,-3-6-16 0,-3 6 0 15,7 0 0-15,-4-3 0 0,-3 0 0 0,3 3 8 16,0-6-8-16,0 3 0 0,0 3 14 0,3-3-3 0,-3 0-1 16,4-2 0-16,-1-1-10 0,3 4 0 15,0-4 0-15,-3 1 0 0,3-1 0 0,0 0 0 0,3 4 0 0,-3-4 0 16,0 3 0-16,0-2 0 0,0 2 0 15,3 0 0-15,0 0-13 0,-2 0 1 0,2-2 1 0,0 2 0 16,-3 0 11-16,6 0-13 16,-3-2 5-16,0-1 8 0,3 3-14 0,0-2 5 0,-3-4 1 0,3 4 0 15,-3-1 8-15,3-2-8 0,0 3 8 0,-3 2-8 16,3-3 8-16,0 3 0 0,0 1 0 0,0-1-8 16,-3 0 8-16,3 3 0 0,0-3 0 0,0 5-8 15,0 1 8-15,0-1 0 0,0 0-9 0,3 3 9 16,0 0 0-16,-3 1 0 0,0-1 0 0,3 2 0 15,0 4-15-15,0-4 5 0,0 1 1 0,0 0 0 16,3 0-1-16,-3 5 0 0,0 0 0 0,0 0 0 16,0 0 1-16,0 0 0 0,0 0 0 0,0 0 0 0,0 0 9 15,0-3-10-15,-3 0 10 0,3 3-10 0,0 0 10 16,0 0 0-16,0 0 0 0,0 0 0 0,0 0 0 16,0 0 8-16,0 0-8 0,-3 0 0 0,-3-2 0 0,6 2 0 15,0 0 0-15,0 0 0 0,-3 2 0 0,3-2 0 16,-2 6 0-16,-4-1-8 0,6-5 8 0,-3 8-12 15,-3 0 12-15,6 0-12 0,0 0 0 0,-6 2-1 16,3-5 0-16,0 6 0 0,0 0 4 0,0-3 1 16,-3 2 0-16,3-2 0 0,-3 0 8 0,0 3 0 15,0-1 0-15,0 3 0 0,-6 1 0 16,6-1 0-16,0 3 0 0,-3 0 0 0,0 2 0 0,0 1 0 16,0 2 0-16,-2 0 0 0,-1 0 0 0,3 0-8 15,0 3 8-15,-6 3-8 0,6-1 8 0,-3 3-10 0,-3-2 10 0,3-1-10 16,3 1 10-16,-3 2 0 15,4-3 0-15,-1 3 0 0,-6 3 0 0,6-3 0 0,-3 3 0 0,-3 0 0 16,0-1 0-16,3 1 0 0,-3 0 0 0,3 0 0 16,-2-1 0-16,2-2 0 0,-3 0 0 0,0 3 0 15,0-3 0-15,0 0 9 0,0 3-9 0,-3-3 0 16,3 3 8-16,-5 0-8 0,5 2 0 0,-6-2 0 16,6 2 8-16,0 1-8 0,-9-4 0 0,6 1 0 15,4 3 9-15,-1-1-9 0,-3 0 0 0,0-2 9 16,0 3-9-16,0 2 8 0,3 0-8 0,-2 0 8 15,-1 0-8-15,3 2 0 0,-3-2 0 0,3 1 0 16,3-1 0-16,-9-3 0 0,6 3 0 0,1-3 0 16,-1 3 0-16,0 0 0 0,0 1 0 0,0-1 0 0,3-6 0 15,-6 4 0-15,6-4 0 0,-6 1 0 0,7 3 0 16,-4-4 0-16,0 1 0 0,-3-3 0 0,3 0 0 16,6 3 0-16,-9 0 0 0,3-3 0 15,4 0 8-15,5 3-8 0,-6 0 8 0,3-3-8 0,-6 0 0 0,6-3 0 16,0 1 0-16,0-1 0 0,0 1 0 0,-3-4 0 15,3-1 0-15,0-1 0 0,-3 0 0 0,4 0 0 16,2 0 0-16,0 0 0 0,-3 1 0 0,3-1 0 16,0-3 0-16,0 1 0 0,0-1 0 0,0 3 0 15,0-2 0-15,0 2 0 0,3-2 0 0,-3-1 0 16,0-2 0-16,0 3 0 0,3-1 0 0,0-2 0 16,0 0 0-16,0-3 0 0,-3 3 0 0,6-3 0 15,0 3 0-15,-6-3 0 0,0 0 0 0,3 3 0 16,0-2 0-16,0-1 0 0,0 0 0 0,1 0 0 0,-1 1 0 15,0-1 0-15,0-3 8 0,3 1-8 0,-6-1 0 0,6 1 8 16,-3-3 3-16,-3 0 0 0,6 3 0 0,0-4 0 16,-6-1-3-16,3-1-8 0,0 3 12 0,3-8-4 15,0 0-8-15,-3 5 0 16,3-5 0-16,0 0-11 0,0 0 11 0,0 0 0 0,0 0 0 0,0 0-8 16,0 0 8-16,0 0 0 0,0 0 0 0,0 0 0 15,0 0-9-15,0 0 9 0,0 0-10 0,0 0 10 16,0 0-11-16,0 0 11 0,6-2-12 0,3 2 12 15,-3-6-11-15,-3 4 11 0,3-6-10 0,0 2 10 16,-1-1 0-16,1-1-9 0,-3 0 9 0,6 0 0 16,-3-6 0-16,3 4 0 0,-3-1 0 0,3-2 0 15,-3 0 0-15,3 0 0 0,3-3 0 0,-3 0-8 16,6-3 8-16,-3 1 0 0,3-3 0 0,-4 0 0 0,4-1 0 16,9-1 0-16,-9-1 0 0,0 0 0 0,0 0 0 0,3-2 0 15,-1-1 0-15,-2-2 0 0,0 3 0 0,3-3 0 16,0-1 0-16,0 1-8 0,0 0 8 0,3 0 0 15,-10-3 0-15,7 1-8 0,3-1 8 0,0 0 0 16,-6-5 0-16,6 0 0 0,0-3 0 0,-1 3 0 16,4 0 8-16,-3 3-8 0,3-1 0 0,-3 1 0 15,-1 2 0-15,7-2 8 0,-3 0-8 0,3-1 0 16,-3 3 0-16,-1-2 0 0,1-3 0 0,0 3 0 16,-3 2 0-16,3-3 8 0,-6 4-8 0,2-1 0 15,4 0 0-15,-3-2 0 0,0 2 0 0,0 0 8 0,3-2-8 16,-4-3 8-16,4 2 4 0,0-2 0 0,-6 3 1 0,3-3 0 15,0 3-3-15,-1-1-1 0,1 1 0 16,0-1 0-16,3 4-1 0,-6-1 0 16,0 3 0-16,-1-3 0 0,1 0 2 0,0 0 0 0,0 1 0 15,-3-1 0-15,3 0-1 0,-3 0 0 0,3 3 0 0,-4-2 0 16,4 2-9-16,-3-1 8 0,6 1-8 0,-3 3 8 16,0-6-8-16,3 3 0 0,-1-5 0 0,1 2 8 15,-3-3-8-15,0 4 0 0,3-4 9 0,-3 4-9 16,2-4 0-16,-2 3 0 0,0-2 0 0,0 5 0 15,-3-3 0-15,3 3 0 0,-3 3 0 0,3-3 0 16,-7 2 0-16,4-2 0 0,0 5 8 0,0-2-8 16,-3-3 8-16,3 2-8 0,-3 1 10 0,3 2-10 15,0 0 10-15,-1 0-10 0,1 3 10 0,0-3-10 16,6 3 8-16,-3 0-8 0,-9 0 0 0,6 0 9 0,3-1-9 16,-4 1 12-16,-2 3-12 0,3-3 12 0,3-1-4 15,-3 1-8-15,0 0 12 0,-3 0-4 16,-3 0-8-16,6 2 0 0,2 1 0 0,-5-1 0 0,-6 1 8 0,6 2-8 15,3 0 0-15,-3 0 8 0,-6 0 0 0,3 3-8 16,6 0 12-16,-3-3-4 0,-3 3-8 0,0-1 8 16,-1 1-8-16,1 0 8 0,3 2-8 0,-3 1 0 15,-6-1 9-15,6 1-9 0,3-4 8 0,-3 6-8 16,-6-2 10-16,6 2-10 0,0-3 8 0,-3 3-8 16,0-2 0-16,-3-1 9 0,0 6-25 0,0-3-6 15,0 3-1-15</inkml:trace>
  <inkml:trace contextRef="#ctx0" brushRef="#br0" timeOffset="8450.4409">6470 12631 115 0,'0'0'10'0,"0"0"-10"0,0 0 0 0,0 0 0 16,0 0 161-16,0 0 31 0,0 0 5 0,0 0 2 15,0-5-92-15,3 0-19 0,-3 5-3 0,0-6-1 16,0-2-16-16,0 3-3 0,0 0-1 0,0 0 0 16,0-1-7-16,0 1-1 0,0-3-1 0,-3 3 0 15,0-1-23-15,3 6-5 0,-3-8-1 0,-3 3 0 16,6 5 10-16,0-2 3 0,-12-1 0 0,3 0 0 16,3 1-11-16,0-1-1 0,-3 6-1 0,0-1 0 15,3 1-11-15,-2 0-3 0,-1-1 0 0,-3 3 0 16,-3 1-12-16,3-1 0 0,3 6 0 0,3-1 0 15,0 1 0-15,0-1-12 0,-3 4 12 0,6 2-10 16,-6-1 10-16,3-1-10 0,3 4 10 0,0-2-10 0,3-3 10 16,3 6 0-16,0-3 0 0,0 0-8 0,3-3 8 0,0-3-8 15,-3 1 8-15,6-1-8 0,3-2 8 16,0 0-8-16,3-2 8 0,-6-4-8 0,3 1 0 16,0-3 0-16,5 0 0 0,-8-5 0 0,6 2 8 0,-3-2 9 15,3-3-1-15,-6 0-8 0,3-3 21 0,0 1-2 16,0-4-1-16,0 4 0 0,-3-1-5 0,2 1-1 15,-2-1 0-15,0 1 0 0,-3-4 0 0,3 6 0 16,-3-2 0-16,0 2 0 0,0-5 12 0,-3 5 1 16,0 0 1-16,0 0 0 0,-3 0 5 0,3 0 1 15,-6 0 0-15,3 3 0 0,-3-1-7 0,3 6-1 0,-6-2 0 0,0-4 0 16,-3 1-11-16,3 0-2 16,-3 2-1-16,-3-2 0 0,3 2-10 0,-2 1 12 15,-1 2-12-15,0 0 12 0,0 0-12 0,0 0 0 0,0 0 0 0,6 2 8 16,-9 1-8-16,3 0 0 0,3 2-10 15,0 0 10-15,3 0-13 0,-5 3 3 0,5-2 1 0,0 2 0 16,3 0-3-16,-3 5 0 0,6 0 0 0,0 0 0 16,0 3-5-16,3 0-2 0,0 0 0 0,0 0 0 15,0 0-1-15,3 0-1 0,2-3 0 0,-2 0 0 16,0 0 9-16,3-2 3 0,3-1 0 0,0-2 0 16,0-2 9-16,-3-1 0 0,3 3 8 0,3-6-8 15,0 1 11-15,-6-3-3 0,2 0 0 0,1-3 0 16,0 1 4-16,0-3 1 0,-3-1 0 0,3-2 0 15,-3 0 1-15,0-2 0 0,-3-1 0 0,3 1 0 0,0-1 3 16,-6-2 1-16,3 0 0 0,-6-3 0 16,3 2-2-16,-3 1-1 0,0-3 0 0,-3 0 0 0,0 1-5 0,-3 1-1 15,3 4 0-15,0-1 0 0,-6 1-9 0,3 2 12 16,0 0-12-16,-3 0 12 0,0 0-3 0,0 3 0 16,0-1 0-16,0 1 0 0,0 2-1 0,-3-2-8 15,1 5 12-15,-4 0-4 0,6 0-8 0,-3 5 10 16,0 1-10-16,0 2 10 0,6 5-10 0,-6 0 0 15,3 0 0-15,0 6 0 0,3-3 0 0,0 2-17 16,0 1 4-16,3-1 1 16,3-2-21-16,0 0-4 0,0-3-1 0,3 0-662 15,0-5-132-15</inkml:trace>
  <inkml:trace contextRef="#ctx0" brushRef="#br0" timeOffset="9716.1463">7705 12094 1152 0,'0'0'102'0,"-6"8"-82"0,-3 0-20 0,3 0 0 16,9 0 127-16,-3 2 21 0,-9-2 4 0,3 0 0 15,6 0-103-15,-5 3-21 0,-4-1-4 0,0 4 0 32,0 2-41-32,0-1-8 0,6-1-2 0,-6 2 0 0,-3-3-26 0,6 0-6 0,3 0-1 0,0 3 0 15,-6-3 28-15,3 3 4 0,9-3 2 0,0 1 0 16,-6 2 16-16,3-1 10 0,3 1-12 0,3 0 12 0,0 0 0 0,0-3 9 16,-3-2 1-16,6-1 0 0,9-2 15 0,-9-2 3 15,-9-6 1-15,9 2 0 0,3 1-1 0,2-6-1 16,-2 1 0-16,0-4 0 0,-3-2-3 0,3 0-1 15,-3-2 0-15,-3-1 0 0,0-2 13 0,0 0 4 16,6-3 0-16,-9 3 0 0,-3-3-16 0,3 3-2 16,3-3-1-16,-3 3 0 0,-6-3 7 0,0 2 0 15,3 1 1-15,0 3 0 0,-3-1-3 0,0 0-1 16,-3 4 0-16,0-1 0 0,6 0-1 0,-9 5-1 0,-3-2 0 16,0 2 0-16,12 3 5 0,-9 0 0 15,-12 0 1-15,6 0 0 0,4 3-21 0,-1 2-8 16,-3 0 0-16,0 3 9 0,3-2-9 0,0 4 0 0,3-2 0 0,0 3 8 15,-3 2-8-15,6 3-11 0,3-3 3 0,0 3 0 16,-3 0-4-16,3 0-1 16,6-3 0-16,-3 3 0 0,3-3 2 0,0 0 1 0,3-2 0 0,0-1 0 15,6 1-3-15,-3-1-1 0,-3-4 0 0,6-1 0 16,6 0 3-16,-6-2 1 0,-12-3 0 0,6 0 0 16,12-3 10-16,-7-2 0 0,-5 0 0 0,0-1 0 15,6-1 0-15,0 1 16 0,-3-4-4 0,-3-1-1 16,0 3 9-16,-3-2 3 0,6-1 0 0,-6 3 0 15,-3 0 1-15,3-2 1 0,3 2 0 0,-6 0 0 16,-3-3 1-16,3 3 0 0,0-2 0 0,-3-1 0 16,0 0-4-16,0 3-1 0,-6-2 0 0,6-1 0 0,6 6-4 15,-9-3-1-15,-6 0 0 0,3 3 0 0,6 0-5 0,0 2-2 16,-9 0 0-16,3 3 0 0,3 0-1 16,-2 0 0-16,-4 3 0 0,0 0 0 0,0 2-8 0,3 0 8 15,3 6-8-15,-3-1 8 0,-6 1-8 0,6-1-17 16,3 6 4-16,3 0 1 0,-6-3-2 0,6 3 0 15,6 0 0-15,0 0 0 0,0-3 2 0,0 0 1 16,0-2 0-16,3 2 0 0,6-5 11 0,-6 0 0 16,0-3-9-16,0 1 9 0,6-1 0 0,0-2 0 15,-12-3 0-15,9 2 0 0,3-2 0 0,-3 0 12 16,-9 0-4-16,3-5 0 0,5 0 3 0,1-3 0 16,-3 3 0-16,-3-3 0 0,-3-3 3 0,3 3 1 15,6 0 0-15,-6-2 0 0,-9 2-2 0,3-3 0 0,9 0 0 0,-3 1 0 16,-12 2 7-16,3-3 0 0,6 3 1 0,-3 0 0 15,0 1-21-15,-3-1-8 0,0 2 0 0,3 4 0 16,3 2 8-16,0 0-8 0,-8-6 8 0,-1 6-8 31,9 0-32-31,-9 6-5 0,-9 2-2 0,6 2-717 0,6 1-144 0</inkml:trace>
  <inkml:trace contextRef="#ctx0" brushRef="#br0" timeOffset="11001.2069">10092 13007 1490 0,'0'0'66'0,"0"0"14"0,0 0-64 0,0 0-16 16,0 0 0-16,0 5 0 0,0-5 87 0,0 0 14 15,-6 6 3-15,6-6 1 0,-6 5-43 0,1-3-9 16,5-2-1-16,-9 0-1 0,3 0-31 0,-3 0-5 16,-3 0-2-16,3-2 0 0,-3-1-13 0,3 3 0 0,-3-2 0 0,0 2 0 15,0 0-12-15,0 2 2 0,4 1 0 0,-1-1 0 31,-3 6-23-31,3 0-5 0,0 3-1 0,3 2 0 16,0 0 9-16,0 3 2 0,0 5 0 0,3-2 0 0,0-1 16 0,3 1 3 0,-3 2 1 0,3-2 0 16,3-3 8-16,0-1-13 0,3-1 5 0,0-4 8 15,-3 3 17-15,6-5 11 0,3 0 3 0,-3-2 0 16,0-1-7-16,0-5 0 0,-1 0-1 0,4 0 0 16,3-3 3-16,-3 1 1 0,0-1 0 0,3 0 0 15,-3-2-10-15,0-3-1 0,0 0-1 0,0 0 0 16,-4-5-15-16,4 2 11 0,-3 1-11 0,0-3 10 15,-3-1-10-15,3 1 8 0,-6 0-8 0,0 0 8 16,0-1 4-16,0 1 0 0,-3 0 0 0,-3 2 0 16,3 1 3-16,-3-1 1 0,-3 3 0 0,3 0 0 15,-6 0 5-15,0 0 2 0,0 3 0 0,-3 0 0 16,4 0-6-16,-1 2-1 0,-3 3 0 0,3 0 0 0,-3 0-16 0,0 3 0 16,3 2 0-16,-3 0 0 15,0 3 0-15,3 0 16 0,0 0-3 0,3 3-1 0,6 2-12 0,-3 0 0 16,0 0 0-16,0 1-10 0,1 1-3 0,2 1-1 15,5 0 0-15,-2-3 0 0,6 1 4 0,-3-1 1 16,3-5 0-16,0 0 0 0,0 0 9 0,0-3-12 16,3 0 12-16,0-2-12 0,-3-3 12 0,3-3-13 15,-3 1 5-15,3-1 8 0,-4-2 0 0,1-1 0 16,0-2 0-16,0 0 0 0,0 3 0 16,-3-3 13-16,-3-2-3 0,0 2-1 0,0-3 11 0,0 3 1 15,-3 3 1-15,0 0 0 0,0-6 6 0,0 3 0 16,-6 0 1-16,3 3 0 0,-3 0-2 0,0-1-1 15,0 1 0-15,-3 2 0 0,0 1-18 0,-3-1-8 16,4 3 8-16,-4-3-8 0,3 3 31 0,-3 3 1 0,3 2 0 0,0 1 0 16,3-1-42-16,-3 3-8 0,3 0-2 0,0 2 0 15,-3 1 10-15,6 0 2 0,0-4 0 0,0 7 0 16,3-4-8-16,0-2-2 0,0 0 0 0,3 0 0 16,3 0 9-16,-6-8 9 0,6 3-13 0,0-1 5 15,3 1 8-15,-3-6-10 0,0 1 10 0,3-1-10 16,0 0 10-16,0-2 0 0,3-3 0 0,-3 0 0 15,0-2 0-15,-1-1 0 0,1 0 0 0,-3-2 0 16,3 3 10-16,-3-1-2 0,0 1-8 0,-3-4 12 16,3 4 3-16,-3-1 0 0,-3 3 0 0,3 0 0 15,-3 0 15-15,0 3 3 0,0 0 1 0,0 5 0 16,-3-6-34-16,-3 6 0 0,0-5 0 0,-3 5 0 16,0 5-59-1,-6 1-18-15,1 2-4 0</inkml:trace>
  <inkml:trace contextRef="#ctx0" brushRef="#br0" timeOffset="15643.8513">8625 16108 172 0,'0'0'16'0,"0"5"-16"16,-6 0 0-16,3 1 0 0,3-6 272 0,0 0 52 0,-6 0 11 0,3 2 1 15,0 1-212-15,3-3-44 0,-6 0-8 0,6 0-1 16,-3-5-39-16,0 5-7 0,-3-3-1 0,0 0-1 16,0-2-23-16,-3 0 0 0,0 0-12 0,1-1 4 15,-1 1-4-15,3 0-1 0,-6 2 0 0,3-2 0 16,0 5 13-16,0-3-9 0,3 3 9 0,-3 0-8 15,0 3 8-15,0-3 8 0,0 0-8 0,6 0 11 16,-6 2 1-16,3-2 1 0,6 0 0 0,-5 3 0 16,-1 2-13-16,3-2 0 0,-3 2 0 0,6-5 0 15,0 8 0-15,0 0-10 0,0 3 2 0,3-3 0 0,3 2-4 0,0 1-1 16,2 5 0-16,1-3 0 0,3 0 3 0,0 3 1 16,0-3 0-16,6 3 0 15,0-5 9-15,0-1 0 0,0 1 0 0,-1-1 0 0,1-2 0 0,0-2 0 16,-3-1 0-16,-3-2-8 0,6-1 16 0,-6-2 4 15,0-2 1-15,-1-1 0 0,-2 3 12 0,0-5 3 16,0 2 0-16,0-2 0 0,-3-3 0 0,0 0 1 16,0 3 0-16,0-3 0 0,-6-3-8 0,3 0-1 15,-3 4-1-15,0-1 0 0,-3-6 1 0,3 4 1 16,-3 2 0-16,-3 0 0 0,3-3-1 0,-3 3-1 16,-3 0 0-16,3 1 0 0,-3-1-7 0,0 2-2 15,-5-2 0-15,2 3 0 0,-3 0-2 0,3-1 0 0,0 1 0 0,-3 3 0 16,-6 2 1-16,6-3 0 0,0 0 0 0,1 3 0 15,-4 3-9-15,6 2 0 0,-3-2 0 0,3 2 8 16,0 0-8-16,3 3 0 0,3 0 0 0,0 0 0 16,3 0-9-16,0 5 9 0,0-2-12 15,6 2 12-15,0-2-9 0,0-1 9 0,0 1 0 0,3 0-9 16,0-1 9-16,0-2 0 0,0-3 0 0,0 1-8 16,3-1 8-16,0-2 0 0,3-6 10 0,-3 0-10 15,0 3 12-15,0-2-3 0,-1-4-1 0,1 4 0 16,-3-4 7-16,0-2 1 0,0 3 0 0,0-3 0 15,-3 0 2-15,3 0 1 0,-3 0 0 0,-3 1 0 16,6-4-7-16,-6 3-2 0,3 3 0 0,-3-3 0 16,-3 2 7-16,3 1 2 0,0 5 0 0,0 0 0 15,-3-5-9-15,-3 5-2 0,0 0 0 0,6 0 0 0,-3 3 8 0,3-3 0 16,0 0 1-16,-6 7 0 16,3 1-37-16,0 3-7 0,3 0-1 0,0-6-1 15,0 5-151-15,3-2-31 0,12 0-5 0,-3-8-2 0</inkml:trace>
  <inkml:trace contextRef="#ctx0" brushRef="#br0" timeOffset="16782.4931">10896 16182 1324 0,'0'0'118'0,"-3"8"-94"0,0-3-24 0,0 3 0 15,0-5 160-15,0 2 27 16,-3 0 5-16,0 1 2 0,0-1-129 0,3-2-25 0,3-3-6 0,-6 5-1 16,-3-3-15-16,4 1-3 0,-1 0-1 0,-3-1 0 15,0 1-14-15,3 0 0 0,-3-3-12 0,0 2 12 16,0 1-10-16,-3-3 10 0,3 5-8 0,0-2 8 15,0 5-16-15,3 0 3 0,-6-3 0 0,3 3 0 16,1 3-3-16,-1-1 0 0,3 3 0 0,0-2 0 16,0 2-16-16,0 0-3 0,3 1-1 0,3-1 0 15,0 0-2-15,0-2-1 0,3 2 0 0,0-2 0 16,0-3 21-16,6-1 4 0,0-1 1 0,0-1 0 0,-1-2 23 16,-2-3 5-16,3-3 1 0,0 0 0 0,0-2-3 0,0 0 0 15,0-3 0-15,3-3 0 0,-3 3 3 0,0-5 0 16,0 0 0-16,0 0 0 0,0-1-4 0,0-1 0 15,-1-1 0-15,-5 2 0 0,3-1 9 0,-3 1 2 16,-3-2 0-16,0 6 0 0,0-3-23 0,-3 2 0 16,3 0 0-16,-6 4 8 0,1-1-8 15,-1 0 0-15,0 2-11 0,-3-2 11 0,0 3 0 0,0 0 15 16,0 5-2-16,-3-3 0 0,0 1-3 0,-3 4-1 16,0 1 0-16,3-3 0 0,-2 3-9 0,5-1 0 15,-3 3 0-15,3 1 0 0,3 4-14 0,0-2 2 16,0 0 0-16,3 0 0 0,3 0-5 0,3 0-1 0,0-3 0 15,0 3 0-15,3 3-4 0,3-1-1 0,0-4 0 0,3-1 0 16,-1-2 23-16,1-1 0 0,0-2 0 0,0 0 0 16,0-5 8-16,3 0 7 0,0-1 1 0,3-2 0 15,-3 1 4-15,-3-4 2 0,2 3 0 0,-2-5 0 16,0 2-22-16,0-2 0 0,-3 2 0 0,0-2-8 16,-3 5 20-16,0-2 4 0,-3-1 0 0,0 0 1 15,-3 1-1-15,0 2-1 0,-3 0 0 0,0 0 0 16,-3 3-3-16,-3-1 0 0,0 1 0 0,0 0 0 15,-3 0 0-15,0 2 0 0,3 3 0 0,-5-3 0 16,-1 3 0-16,0 0 0 0,0 3 0 0,0 2 0 16,3 1-12-16,-3 1 11 0,3 7-11 0,3-1 10 15,0-2-10-15,3 4 0 0,1 9 0 0,-1 0-11 16,3-3 11-16,3 0-8 0,0-2 8 0,3-3-8 16,3-3-4-16,-1 0-1 0,1-2 0 0,3-3 0 0,0-6-2 0,3-4 0 15,3-1 0-15,0-5 0 16,3-2-9-16,-3-4-1 0,0-4-1 15,-4-6-594-15,1-2-120 0</inkml:trace>
  <inkml:trace contextRef="#ctx0" brushRef="#br0" timeOffset="17923.9283">5142 16047 288 0,'0'0'25'0,"-6"5"-25"0,0 3 0 0,1-2 0 16,-4 1 238-16,0-1 42 0,3 2 9 0,-3-3 2 15,-3 0-176-15,6 1-35 0,-3-1-8 0,-3 0 0 16,3 0-46-16,0 3-9 0,3-2-1 0,-6 2-1 16,3 0-4-16,1-1-1 0,2 4 0 0,-3 0 0 15,3-3-10-15,6 5-17 0,-9-3 4 0,6 6 1 16,3 0 12-16,0-3 0 0,3 1 0 0,0-1 10 0,3 0-10 0,0 0 0 15,0 1 0-15,3-7 8 0,-4 1 2 0,7-2 0 16,0-1 0-16,-6-5 0 0,9 3 12 0,-6-6 2 16,3 0 1-16,-3 1 0 0,0-4 9 0,3-2 2 15,3 1 0-15,-4-4 0 0,-2-2-4 0,0 2-1 16,-3-2 0-16,3-3 0 0,-3 0-12 0,0-2-3 16,0 4 0-16,-3 1 0 0,0 0-4 0,-3 2-2 15,0-2 0-15,3 5 0 0,-6-2-2 0,0 2-8 16,0 2 12-16,3 4-4 0,-6-4 2 0,6 6 0 15,-6 0 0-15,-3-2 0 0,3 2 9 0,-6 2 1 16,3-2 1-16,1 6 0 0,-4-4-9 0,3 4-3 0,-3-1 0 16,3 0 0-16,-9 3 9 0,6-3 2 0,0 3 0 15,3 0 0-15,0 0 0 0,3 0 0 0,0 0 0 0,0 3 0 16,4-3-10-16,2 0-2 16,-6 0 0-16,12-1 0 0,-4 4-8 0,4-3 0 0,3-3-12 0,3 1 12 15,-3-1-11-15,3 0 11 0,-3-2-8 0,3-1 8 16,3 1 0-16,0-3 19 0,-6 0-3 0,0-3-1 15,2 1-24-15,1-1-5 0,-3-2-1 0,3 2 0 16,-3-7 15-16,0 2 0 0,0 5 0 0,3-2 10 16,-12-3 9-16,6 3 1 0,0-3 1 0,0 2 0 15,-6 6-10-15,0 0-3 0,0-5 0 0,0-3 0 16,0 3 31-16,0 5 5 0,-3-8 2 0,-3 5 0 16,0-2-35-16,3 2-11 0,-9 1 0 0,3 2 0 15,-3-3 13-15,0 3-4 0,0-3-1 0,0 3 0 0,1 3-8 16,-1 0 0-16,3 2 0 0,-3-2 0 15,6 2-115-15,3 5-18 0,-6 4-4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0:03:58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9089 3985 633 0,'-3'0'56'0,"-3"0"-44"0,-3-3-12 0,1 0 0 16,2 3 132-16,-3-5 25 0,3 2 5 0,0-2 1 16,3 5-56-16,0-5-11 0,0 2-3 0,0 1 0 15,3 2-58-15,0 0-12 0,0 0-3 0,0 0 0 16,6-3-8-16,0-2-3 0,0 2 0 0,3 0 0 15,0 1-9-15,-4 2 0 0,7 0-12 0,-3-6 12 16,0 6-8-16,0-2 8 0,0 2 0 0,0 0 0 0,0 0 0 0,-3 0 0 16,-6 0 0-16,6 0 0 0,0 0 0 0,-6 0 16 15,0 0-2-15,0 0-1 0,0 0 27 0,0 0 4 16,0 0 2-16,6-3 0 0,-6 3-6 0,6-3-2 16,-6 3 0-16,3-5 0 0,-3 5-19 0,6-3-4 15,-3-2-1-15,-3 5 0 0,6 0-14 0,-6 0 0 16,0 0 0-16,3-8 0 0,3 6 0 0,-6 2 0 15,0 0 0-15,0 0 0 0,5-3 9 0,-5 3-9 16,0 0 8-16,0 0-8 0,0 0 16 0,0 0-3 0,0 0 0 0,0 0 0 16,6-5 3-16,-6 5 0 15,0 0 0-15,0 0 0 0,0 0-16 0,0 0 0 0,0 0 8 16,0 0-8-16,0 0 0 0,0 0 11 0,0 0-11 0,0 0 10 16,0 0-10-16,0 0 0 15,3 0 0-15,-3 0 0 0,0 0 0 0,0 0 0 16,0 0 0-16,0 0 0 0,0 0 0 0,3-8 0 15,-3 8 0-15,6-3 0 0,-6 3 0 0,0 0 0 0,0 0 0 0,0 0 0 16,3-3 0-16,-3 3 0 0,0 0 0 0,0 0 0 16,0 0 0-16,6 0 0 0,-6 0 0 0,0 0 0 15,0 0 0-15,6-7 0 0,-6 7 0 0,0 0 0 16,0 0 0-16,0 0 10 0,6-3-10 0,-6 3 10 16,0 0-10-16,6-3 0 0,-6 3 9 0,0 0-9 15,0 0 0-15,0 0 0 0,3 0 0 0,-3 0 8 16,0 0-8-16,0 0 8 0,0 0-8 0,6-8 8 0,-6 8 6 15,0 0 2-15,0 0 0 0,0 0 0 0,6-2-16 0,-6 2 0 16,0 0 0-16,3-3 0 0,-3 3 0 16,0 0 0-16,0 0 11 0,0 0-11 0,0 0 12 15,0 0-12-15,0 0 12 0,0 0-12 0,0 0 11 16,0 0-11-16,0 0 10 0,0 0-10 0,0 0 0 0,6 0 0 16,-6 0 0-16,9 0 0 0,0 0 0 15,0 0-12-15,-3 3 12 0,3-3-10 0,3 2 10 0,-4-2 0 16,1 0 0-16,3 3 0 0,3-3 0 0,-3 0-8 15,0 0 8-15,0 0 0 0,3 0 0 0,0 0 0 16,-3 0 0-16,-1 5 0 0,-5-5 0 0,3 0 0 16,0 0 9-16,0 3-9 0,-3 0 0 0,0-3 0 15,3 2 0-15,-3 3 0 0,0-2 0 0,-3 2 0 0,0 1 0 16,0-1 0-16,0 3 0 0,-3 0-9 0,3 2 9 0,-3 4 0 16,0-1-15-16,-3 0 3 0,0 0 0 0,0 3 0 15,0 0 12-15,-3 3-9 0,3 2 9 0,-3-5-8 16,0 2 8-16,3 1 0 0,6-1 0 15,-3-5 0-15,-3 6 0 0,0-3 0 0,3 2 0 0,-3-4 0 16,0-1 0-16,0 5 0 0,6-4 0 0,-3-6-8 31,-3 2-80-31,0 3-15 0,3-5-3 0,-3 5-1 0,0-2-101 16,0-3-20-16,-3 11-4 0,3-9 0 0</inkml:trace>
  <inkml:trace contextRef="#ctx0" brushRef="#br0" timeOffset="215.1189">9324 4194 864 0,'0'0'38'0,"0"0"8"0,0 0-37 16,0 0-9-16,-3-3 0 0,3 3 0 0,-3-8 172 0,6 3 32 15,-3-3 6-15,3 3 2 0,6-3-130 0,-3 2-26 16,3-2-4-16,3 3-2 0,0 2-29 0,3-4-5 15,0 1-2-15,3 1 0 0,-3 0-14 0,-1 2 0 16,4-2 8-16,-3 2-8 0,3 3 0 0,0 0-8 16,0-3 8-16,0 3-555 0,-3 0-103 0</inkml:trace>
  <inkml:trace contextRef="#ctx0" brushRef="#br0" timeOffset="816.2074">10066 3770 1267 0,'-12'-13'56'0,"9"13"12"0,-3-5-55 0,0 0-13 0,0 2 0 0,0-2 0 0,0-1 136 16,-3 4 25-16,0-6 5 0,0 2 1 0,3 1-108 15,-3-3-22-15,-6 3-4 0,9 5-1 0,-2-8-24 0,2 5-8 16,-3 1 0-16,0 2 0 0,0 0-10 0,3 0-9 16,0 0-1-16,0 0-1 15,0 0-10-15,6 0-1 0,0 8-1 0,-3 2 0 16,3-2-15-16,0 3-4 0,9 2 0 0,-3 8 0 0,0-2 29 0,0 2 6 15,0 0 1-15,3 3 0 0,3-6 16 0,-3 6 0 16,-1-3 0-16,4 0 9 0,-3-5 7 0,-3 0 2 16,3 0 0-16,-3-3 0 0,0 1 30 0,-3-4 7 15,0 3 1-15,-3-7 0 0,0 4 1 0,0 1 1 16,-3-9 0-16,-3 4 0 0,0 2-14 0,-3 2-4 0,0-7 0 16,-3 2 0-16,3 0-26 0,1-2-6 0,-4 2 0 0,0-2-8 15,0-3 0-15,3 0 0 0,-3 0 0 0,6-3 0 16,-3 1-18-16,3 2-1 0,3-3 0 0,3 3 0 15,-3-3 19-15,6-4 0 0,-3 1 11 16,6-2-11-16,0 3 0 0,3-6 0 0,-3 1-12 0,3-3 3 16,-6-1 19-16,6 1 4 0,-3-3 1 15,3 0 0-15,0-2 5 0,2-3 0 0,1-3 1 16,0 0 0-16,-3 0 1 0,3 0 0 0,-3 3 0 16,0-5 0-16,0 2-6 0,-3 3-2 0,0 0 0 0,0 2 0 15,-3 1-14-15,0-4 11 0,0 7-11 0,-3 1 10 16,0 1-10-16,0 5 0 0,-3 0-10 0,-3 3 10 15,3-3-28-15,-6 8 0 16,0 0 0-16,-3 8-662 0,-3 0-132 0</inkml:trace>
  <inkml:trace contextRef="#ctx0" brushRef="#br0" timeOffset="46409.3618">13679 3823 1177 0,'-3'-13'25'16,"6"5"6"-16,-3 3 1 0,0-8 2 0,3 2-34 0,-3 3 0 0,3 0 0 0,0-2 0 0,-3 2 66 16,3 0 6-16,-3 0 2 0,0 2 0 0,0 6-26 0,0 0-4 15,0 0-2-15,0 0 0 0,0 0-22 0,0 0-4 16,-6 0 0-16,0 6-1 0,0-4-15 0,-3 6 0 15,-3 3 0-15,3-3 0 0,-2 5 0 0,-1 0 0 16,0 6 0-16,0-1 0 0,0 1 0 0,3 2 0 16,0-2 0-16,0 2-10 0,0 2 10 0,0 1 0 15,0 3 8-15,3-1-8 0,0 3 12 0,0 0-3 16,3 3 0-16,3-3 0 0,0 0-9 0,0 3 8 16,6-8-8-16,-3 0 8 0,3-6 16 0,0 1 2 15,3-6 1-15,0 0 0 0,9-7-15 0,-3 1-2 0,0-1-1 16,0-6 0-16,6 0 13 0,-4 0 2 15,1-8 1-15,0 0 0 0,0 5 9 0,-3-10 2 16,0 2 0-16,0 1 0 0,-3-1-5 0,-1 3-1 16,-2-5 0-16,-3 0 0 0,-3 2-6 0,3 3-2 0,-3-2 0 15,0-1 0-15,-3 1 2 0,0 2 0 0,-3-3 0 0,0 1 0 16,-3 4-8-16,0-4-2 0,0 7 0 0,0-5 0 16,-2 0-6-16,-1 5 0 0,0-2-8 0,-3 5 12 15,0 5-28-15,0 1-5 0,-6 7-2 0,3 3-673 16,3 8-134-16</inkml:trace>
  <inkml:trace contextRef="#ctx0" brushRef="#br0" timeOffset="55615.3748">16025 3842 576 0,'0'0'51'0,"0"-6"-41"0,0-1-10 0,0 1 0 15,-3-2 117-15,0 3 22 0,3 0 4 0,-3 2 1 0,0-2-56 16,3 5-10-16,0 0-2 0,0-8-1 0,0 8-39 0,-3-3-8 15,3 3-2-15,0 0 0 0,0 0-26 0,0 0 0 16,-3-2-14-16,3 2 5 0,0 0-7 0,-6 0-2 16,0 0 0-16,0 2 0 0,3 1 10 0,-3-1 8 15,0 4-12-15,0-1 12 0,-3 3 0 0,3-3 0 16,0 1 8-16,-3 2-8 0,0 5 12 0,3 0-3 16,1-5-1-16,-1 3 0 0,0 2 4 0,0 3 0 15,3-1 0-15,-3 7 0 0,3-6-4 0,-3 2 0 16,3 1 0-16,3 2 0 0,3-3-8 15,3 1 12-15,-6-3-12 0,6 0 12 0,3-1 14 16,0-1 3-16,0-4 1 0,-1 3 0 0,7-7-6 0,-3 2-2 16,3-3 0-16,-3 3 0 0,3-3-6 0,0-2 0 15,-3 2-1-15,0-5 0 0,0-5-3 0,-1 2-1 16,1-2 0-16,-3 0 0 0,0-3 7 0,0 0 2 16,0-3 0-16,0 3 0 0,-3-5-8 0,3 0-2 0,-3 0 0 0,0-1 0 15,-3 1-10-15,0 2 0 0,-3-2 0 16,-3 5 8-16,3-5 1 0,-3 3 0 0,-3 2 0 15,0-6 0-15,0 6 15 0,0 3 2 0,-3-5 1 0,0 7 0 16,0-5-11-16,0 5-1 0,0 1-1 0,-3 2 0 16,0 2-14-16,1 1 0 0,-1 5 0 15,-3-3 0-15,0 8-36 16,-3 1 0-16,6 2 0 0,-6-1-840 0</inkml:trace>
  <inkml:trace contextRef="#ctx0" brushRef="#br0" timeOffset="59281.7743">18141 3770 828 0,'0'0'36'0,"-3"0"8"0,3-8-35 0,0 3-9 0,3-3 0 16,-3 3 0-16,0 0 54 0,6-1 9 0,-6 4 1 0,3-6 1 15,-3 2-20-15,3 1-4 0,0-3-1 0,-3 3 0 16,0 0-6-16,0-1-2 0,3 4 0 0,-6-4 0 16,3 6-12-16,0 0-4 0,0 0 0 0,0 0 0 15,-6 0-16-15,6 0 0 0,-6 6 0 0,-3-1 0 16,0 3 0-16,-6 0-9 0,3 2 1 0,0-2 0 15,-2 6 8-15,-1 4-8 0,3-2 8 0,-3 8-8 16,0-3-2-16,3 3 0 0,-3 2 0 16,3 1 0-16,6-4 10 0,-3 7 0 0,3 1 0 0,1-4-8 15,2 5 8-15,3-6 0 0,0 3 0 0,0 0 0 0,3-8 0 16,0 1 11-16,-1-4-3 0,4-2 0 16,0-3 16-16,3 0 4 0,0-2 0 0,0 0 0 15,0-9 12-15,3 1 4 0,0-3 0 0,0 0 0 16,3-3-16-16,-3 1-2 0,5-9-1 0,-2 0 0 15,-3 6 12-15,3-8 3 0,-6 0 0 0,0-1 0 16,0-1-21-16,-3-1-4 0,0 2-1 0,-3 1 0 0,0 0 2 0,-3-6 1 16,0 6 0-16,-3 0 0 0,-3 2 5 0,3 1 1 15,-3-3 0-15,0 7 0 0,-3-7-5 0,0 5-1 16,0 0 0-16,-3 6 0 0,0-6-17 0,3 2 0 16,-2 6-8-16,-4 3 8 15,3 0-44-15,0 5-2 0,0 2-1 0,-3 11-533 16,0-2-106-16</inkml:trace>
  <inkml:trace contextRef="#ctx0" brushRef="#br0" timeOffset="71659.2146">13045 5667 1130 0,'0'0'50'0,"0"0"10"0,0-5-48 0,0 2-12 0,0 3 0 0,0-5 0 15,3-3 71-15,-3 3 11 0,3-3 2 0,0 0 1 16,-3 0-33-16,0 0-6 15,3 3-2-15,0-3 0 0,-3 3-24 0,3-6-6 0,-3 3-1 0,3 0 0 16,0 3-13-16,-3 5 0 0,6-5 0 0,0-1 0 16,0 1 0-16,3 2-12 0,-3 1 3 0,3-1 0 15,-3 3-18-15,0 0-3 16,5 3-1-16,1-1 0 0,3-2 8 0,0 3 2 0,0 0 0 0,3-1 0 16,0 6 21-16,0-2-11 0,-4 1 11 0,1-1-8 15,0 2 0-15,0 0 0 0,-3-6 0 0,-3 4 0 0,0-1 19 0,0-5 4 16,-3 5 1-16,-6-5 0 0,0 0 13 0,0 0 3 15,0 0 1-15,6 8 0 0,-6-3 3 16,0 3 1-16,0-8 0 0,-3 8 0 0,0 0-22 16,-3 0-5-16,3 3-1 0,-3-3 0 0,0 0-9 15,0 0 0-15,3-3 0 0,3-5 0 0,0 0 0 16,-3 8-9-16,3-8 9 0,0 0-13 16,0 0-14-16,6 5-2 0,0 3-1 0,0-5 0 15,0 2 6-15,3-2 2 0,0-1 0 0,-3 1 0 0,3 0 22 16,0-1-9-16,2 1 9 0,-2-3 0 0,0 2 0 0,3-2 0 15,-3 0 10-15,0 0-2 0,-3 0 12 0,0 0 4 16,0 0 0-16,-6 0 0 0,0 0 7 0,0 0 1 16,0 0 1-16,0 0 0 0,0 0 3 0,0 0 1 15,0 0 0-15,-3 3 0 0,-6 2-16 0,0 1-3 0,0 2-1 0,0-3 0 16,-3 0-17-16,0 1 8 0,0 1-8 0,4-1 0 16,-4 2 0-16,0-6-9 0,3 1-1 15,-3 2 0 1,3-5-110-16,0 3-23 0</inkml:trace>
  <inkml:trace contextRef="#ctx0" brushRef="#br0" timeOffset="72073.0271">13676 5609 403 0,'0'0'36'0,"0"0"-36"15,0 0 0-15,0 0 0 0,0 0 230 0,0 11 39 16,0-3 8-16,0 0 2 0,3 2-190 0,-3-2-37 16,0 3-8-16,0-3-2 0,0 2-18 0,0 1-4 15,0-1-1-15,3 1 0 0,0-3-6 0,0 0-1 16,0 0 0-16,3 0 0 0,-3 0 5 0,3-3 1 15,0-2 0-15,3-1 0 0,3-2 10 0,0 0 3 0,-3-5 0 16,2 0 0-16,1-3-6 0,0 0-1 0,0-5 0 0,0 2 0 16,3-8 8-16,0 4 2 0,-3-4 0 15,3 1 0-15,-3-1-13 0,-1 1-2 16,1 2-1-16,0-6 0 0,-3 4-7 0,0 2-2 0,-3 0 0 16,-3 3 0-16,0 0-1 0,-3 2 0 0,-3 3 0 15,0 0 0-15,0 3 8 0,-6 2 2 0,0 6 0 16,-3 0 0-16,-3-1-31 0,-2 12-7 15,-1-7 0-15,-3 12-1 16,-3-3-87-16,0 5-18 0,-5 3-3 0,2 0-1 0</inkml:trace>
  <inkml:trace contextRef="#ctx0" brushRef="#br0" timeOffset="75817.7302">15501 5580 745 0,'-3'-8'32'0,"3"8"8"0,-9-3-32 0,3 1-8 0,0-3 0 0,0 2 0 15,-3 0 56-15,3 1 10 0,0 2 2 0,6 0 0 16,0 0-22-16,-6-3-4 0,-3 3-1 0,9 0 0 16,0 0-11-16,0 0-2 0,-6-3-1 0,6 3 0 15,0 0-3-15,0 0 0 0,0 0 0 0,0 0 0 0,0-2-9 0,3-4-3 16,6 4 0-16,0-4 0 0,0 4-12 0,3-3 0 16,0-1 0-16,3 6 0 0,0 0 0 0,3 3 0 15,-7-3 0-15,4 0 0 16,0 0 0-16,-3 3-13 0,-3 2 2 0,3 0 1 15,-3 0 10-15,-3 1 0 0,0-1 0 0,-3 0-8 0,0 3 8 0,-3 3-12 16,0 5 12-16,-3-8-12 0,0 2 12 0,-3 1 0 16,0 2 0-16,-3 3 0 0,0-3 12 15,0 3-1-15,0-5-1 0,-3 4 0 0,0 4 6 16,3-3 2-16,1 0 0 0,-4 0 0 0,3 2-2 0,3-5 0 16,3 1 0-16,0 1 0 0,0 1 18 0,6 0 3 15,-3-3 1-15,6 1 0 0,0-4-20 0,3 1-4 16,0-3-1-16,-1 0 0 0,7 0-13 0,0 0-8 15,3-3 8-15,0-5-13 16,3 0-21-16,3-3-4 0,-4 1-1 0,1-6 0 0</inkml:trace>
  <inkml:trace contextRef="#ctx0" brushRef="#br0" timeOffset="76169.4605">15947 5548 1324 0,'0'0'118'0,"0"0"-94"15,0 0-24-15,0 0 0 16,0 0 58-16,0 0 7 0,0 0 2 0,0 0 0 0,0 0-55 0,-3 8-12 15,-3-2 0-15,0 1 0 0,3 4-8 0,-3 0-3 16,1 2 0-16,-1 0 0 0,-3-2-10 0,3-1-3 16,-3 4 0-16,3 1 0 0,-6-1 12 0,3-1 1 15,9 0 1-15,0 0 0 0,-3 1 10 0,3-4 8 16,3 3-8-16,0-2 11 0,3 0-3 0,0-4 0 16,0 7 0-16,3-9 0 0,3 0-8 0,0 1-11 15,-1-1 3-15,1-3 0 16,0-2-26-16,0 3-5 0,0-3-1 15,-3 0-552-15</inkml:trace>
  <inkml:trace contextRef="#ctx0" brushRef="#br0" timeOffset="76347.1803">16114 5604 460 0,'0'0'41'0,"0"0"-33"0,0 0-8 0,-3 5 0 16,0 3 219-16,0-3 41 0,0 6 9 0,0 2 2 15,-3 0-175-15,3 3-34 0,0 3-7 0,-3 2-2 16,3-5-24-16,-3 5-5 0,-3 3 0 0,3 2-1 16,0 1-23-16,-2 2 0 0,-1 0 0 0,3 3-505 15,-3-1-101-15</inkml:trace>
  <inkml:trace contextRef="#ctx0" brushRef="#br0" timeOffset="79348.2963">17602 5800 1094 0,'0'0'97'0,"0"0"-77"0,0 0-20 0,0 0 0 0,0 0 108 16,0 0 17-16,0-8 4 0,0 8 1 0,9-3-62 0,-3 0-12 15,-3-4-2-15,3 1-1 0,0 1-8 0,0 0-1 16,0-1-1-16,0-2 0 0,0 0-26 0,3 1-5 15,0-1 0-15,-3 0-1 0,-3-3-11 0,3 6 0 16,3-8 0-16,-1 5 0 16,-2 0-17-16,0 0 1 0,3 0 0 0,0 3 0 0,-3-1 0 0,0 1 1 15,-6 5 0-15,6-5 0 0,0-1 5 0,-6 6 1 16,0 0 0-16,0 0 0 0,0 0 9 0,0 0 0 16,0 0 0-16,0 0 0 0,0 0 0 0,-6 6 11 15,0 2-3-15,0 0 0 0,-3-1 6 0,3 4 1 0,3 0 0 0,-3-1 0 16,0 1-6-16,6 2-1 0,0 0 0 0,-3 0 0 15,-3 1-8-15,3 2 8 0,9-1-8 0,-3-1 8 16,0 2-8-16,0-3-9 0,0 0 9 0,0 3-13 31,6-3-54-31,-6 0-10 0,-3 1-3 0,3-9-434 0,9 3-87 0</inkml:trace>
  <inkml:trace contextRef="#ctx0" brushRef="#br0" timeOffset="79962.2198">18159 5532 1094 0,'0'0'97'0,"0"0"-77"16,-6 0-20-16,0 0 0 0,6 0 112 0,-6 3 20 15,0 0 3-15,6-3 1 0,-6 0-70 0,0 0-14 0,0 0-2 0,0 0-1 16,0 0-19-16,0 0-4 0,-3 0-1 0,9 0 0 16,0 0-25-16,0 0 0 0,-6 0 0 0,6 0 0 15,-8 0-13-15,8 0-8 0,0 0-2 0,-3 8 0 31,0 2-25-31,3 1-4 0,0-1-2 0,0 4 0 16,0 4 13-16,3-2 2 0,-3 3 1 0,3-4 0 0,0 4 26 0,2-3 12 0,-2 0-12 16,0 0 12-16,3-1 0 0,0 1 0 0,-3-2 0 0,0-4 0 15,0 1 28-15,-3-3 8 0,3 0 0 0,0 0 1 16,-3-1-5-16,0-1-2 0,0 2 0 0,-6-3 0 16,6-5-11-16,-6 5-3 0,0 1 0 0,0-1 0 15,-3 0-16-15,1 0-11 0,-1 3 2 0,0 0 0 16,-3-8-15-16,3 3-4 0,0 0 0 15,0-1 0-15,9-2 6 0,-3 0 1 0,-3 0 0 0,6 0 0 0,0 0 10 0,-3-5 3 16,3 2 0-16,3-7 0 0,0-1 8 0,3 3 8 16,3-2-8-16,0-4 11 0,0 1 8 0,0 0 1 15,0 0 1-15,3-3 0 0,-1 0-3 0,1 0-1 16,-3-2 0-16,3 2 0 0,3 0-3 0,-3-3-1 16,-3 3 0-16,3 3 0 0,-6 0 11 0,3 0 3 15,-3 0 0-15,-3 2 0 0,0-2-15 0,0 2-4 16,-3 1 0-16,0 2 0 0,-3 2 2 0,0-2 0 15,0 0 0-15,0 3 0 0,-3 0-10 0,0 2 0 16,0-2 0-16,-3 2 0 16,-3 1-20-16,0 2-5 0,0 2-2 0,-3 6 0 0</inkml:trace>
  <inkml:trace contextRef="#ctx0" brushRef="#br0" timeOffset="91747.6656">23335 4879 1440 0,'0'0'64'0,"0"0"12"0,0 0-60 0,0 0-16 0,0 0 0 0,6-5 0 15,0 2 101-15,3-2 18 0,-3 2 3 0,0-2 1 16,3 5-75-16,0-3-14 0,0 0-3 0,0 3-1 15,0-2-10-15,-1-1-1 0,4 3-1 0,0 0 0 16,0 0-18-16,3 0 0 0,3 0 0 0,3 0 0 16,3 0-12-16,-4 0-4 0,1 3 0 0,-3-1 0 15,3 1-31-15,-6 0-6 0,0 2-2 0,0 0 0 16,-1 1-146-16,-2-1-30 0,6 3-5 16,-18-8-2-16</inkml:trace>
  <inkml:trace contextRef="#ctx0" brushRef="#br0" timeOffset="92041.8945">23541 4990 172 0,'-18'0'8'0,"9"0"1"0,0 0-9 0,0 3 0 15,-3-1 0-15,3-2 0 0,0 3 223 0,0 2 42 16,-3-5 9-16,6 0 2 0,-3 3-219 0,3 0-43 16,0-3-14-16,3 2 8 0,3-2-8 0,0 0 0 0,0 0 0 0,0 0 8 15,0 0-8-15,0 0 0 0,0 0 0 0,0 0 8 16,0 0 17-16,0 0 4 0,0 0 1 0,0 0 0 15,0 0 3-15,3-2 1 0,-3 2 0 0,6-3 0 16,3 0-10-16,0 3-3 0,0-5 0 0,0 5 0 16,0 0-2-16,3 0-1 0,-3 5 0 0,3-5 0 15,0 3-9-15,0 0-1 0,3 5-8 0,-4-8 12 16,4 2 0-16,0 1-1 0,-6 5 0 0,3-6 0 16,3 1-11-16,-3 5-12 0,0-8 2 0,0 5 1 31,-3-2-129-31,2 2-26 0,10-2-4 0,-6-3-2 0</inkml:trace>
  <inkml:trace contextRef="#ctx0" brushRef="#br0" timeOffset="92497.6654">24133 4530 1220 0,'0'0'54'0,"0"0"11"0,0 0-52 0,0 0-13 16,0 0 0-16,0 0 0 0,0 0 86 0,0 0 14 15,0 0 4-15,0 0 0 0,-6-3-64 0,0 3-13 16,0 0-3-16,-3 0 0 0,3 5-24 0,-3 3 0 0,3-2 0 15,-6 1 0-15,0 7 0 0,1 2 0 16,-1-1-12-16,-3 1 12 0,0 8-18 0,0-3 4 16,0 3 1-16,3 3 0 0,-3 2-1 0,3 2 0 15,3-1 0-15,1 4 0 0,-1-2 14 0,3-1 0 0,3 4 0 16,3-11 0-16,0 2 0 0,3-2 10 0,3-6-2 0,0 1 0 16,-1-8 16-16,4-1 4 0,3-2 0 0,0 0 0 15,3 0 6-15,3-8 2 0,0 3 0 0,0-3 0 16,0-3-10-16,-4-5-2 0,4 0 0 0,0 0 0 15,0-2-1-15,0-1-1 0,-3-2 0 0,0 0 0 16,2-1 4-16,-5 1 1 0,-3-3 0 0,0 3 0 16,-3 2 11-16,-3-2 2 0,-3 3 1 0,-6 2 0 0,-3-6-9 15,-3 6-3-15,-2 3 0 0,-4-5 0 16,-6 7-29-16,-6 0-16 0,-9 6 1 0,-5 2-1008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0:01:32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6342 16605 1612 0,'-6'3'144'0,"6"2"-116"0,0-5-28 15,0 0 0-15,-6 3 132 0,6-3 21 0,0 0 4 0,0 0 1 16,0 0-102-16,0 0-21 0,0 0-4 0,0 0-1 16,9-3-10-16,3-2-1 0,-3 5-1 0,3-8 0 15,3-3-3-15,5 1-1 0,-5-6 0 0,6 0 0 16,3 0-14-16,0-2 0 0,0-6 0 0,5 0 0 15,-2 3-20-15,3-6-4 0,0 1-1 0,-1-3 0 16,1 0 6-16,0 2 2 0,-3 1 0 0,-3-3 0 16,-1 2 17-16,1 3 0 0,-9 1 0 0,3 1 0 15,-3 4 0-15,-3 5 8 0,-3 2-8 16,-3 3 0-16,0 0 32 0,-6 8 0 0,0 0 0 0,0 0 0 16,0 0 14-16,3 8 3 0,0 0 1 0,-6 5 0 15,0 9-6-15,3-1 0 0,-3 3-1 0,3 5 0 16,-3 5-19-16,0 3-3 0,3 0-1 0,0 0 0 15,0 0-20-15,0 0 0 0,0 6 0 0,0-6 0 16,3-3-107-16,3-2-25 16,0-1-6-16</inkml:trace>
  <inkml:trace contextRef="#ctx0" brushRef="#br0" timeOffset="1518.3805">4767 7131 230 0,'0'0'10'0,"0"0"2"0,0 0-12 0,0 0 0 15,-3-3 0-15,0-2 0 0,3 5 261 0,-6-3 50 16,6 3 9-16,-3-3 3 0,3 3-209 0,0 0-42 16,0-5-8-16,-3 0-1 0,3-1-5 0,0 6-1 0,3-2 0 15,0-4 0-15,-3 1-21 0,6 0-4 0,-3 0 0 0,3-1-1 16,0 4-10-16,0-4-1 0,0 4-1 0,3-4 0 16,0 4-5-16,3-1-1 15,-3 1 0-15,3 2 0 0,3 0-13 0,-3 2 9 0,-1 1-9 0,4-1 8 16,-6 1 2-16,3 2 0 0,3 1 0 15,-9-1 0-15,-3 3-10 0,9 0 10 0,-9 0-10 16,3 2 10-16,-6 4-10 0,0 1 10 0,0-1-10 0,0 2 10 16,-6 5-10-16,3 0 0 15,-6 0 0-15,3-2 0 0,-6 2 0 0,3 0 0 16,-6 0 0-16,3-2 0 0,3 2 28 0,-8-3 3 0,5 1 1 16,0-3 0-16,3 0 8 0,3-3 1 0,0 0 1 0,3-2 0 15,0-3 6-15,0-1 2 0,3 4 0 0,3-3 0 16,3-3-14-16,6 3-4 0,0 0 0 0,6-3 0 15,2-2-15-15,4 2-3 0,6 1-1 0,6-4 0 16,-1 1-13-16,1-3 0 0,0 0 0 0,3 3 0 16,-1-1-147-16,-2 1-32 15,35-3-6-15,-23 3-2 0</inkml:trace>
  <inkml:trace contextRef="#ctx0" brushRef="#br0" timeOffset="9305.5107">9750 14605 115 0,'0'0'10'0,"0"0"-10"0,0 0 0 0,0 0 0 0,0 0 196 0,0 0 38 16,0 0 7-16,0 0 2 15,0 0-129-15,0 0-26 0,0 0-4 0,0 0-2 0,0 0-24 0,0 0-5 16,0 0-1-16,0 0 0 0,0 0-21 0,0 0-5 15,0 0-1-15,0 0 0 0,0 0 3 0,0 0 0 16,0 0 0-16,0 0 0 0,0 0 4 0,0 0 2 16,-3-5 0-16,3 5 0 0,0 0-7 0,0 0-2 15,0 0 0-15,0 0 0 0,-3-3-15 0,3 3-10 16,0 0 12-16,0 0-12 0,0 0 0 0,0 0 0 16,0 0 0-16,0-5-12 0,0 5 12 0,3-6 0 0,3 4 0 0,0-1 0 15,0 1 0-15,0 2-9 0,3 0 9 0,0 0 0 16,0 0 0-16,0 0 0 0,0 0 0 0,0 0 0 15,-1 0 0-15,1 0 0 0,-3 2 0 0,3 1 0 16,3-3 0-16,-3 5 0 0,-3-2 0 16,0 2 11-16,3-2 21 0,-6 2 4 0,-3-5 0 0,6 5 1 15,-6-5-9-15,3 8-3 16,-3-2 0-16,0 4 0 0,0-2 11 0,-3 3 1 0,0 2 1 0,0 0 0 16,-6 0-14-16,3 1-2 0,-3 1-1 0,0 4 0 15,0-1-5-15,-3 1-2 0,3-3 0 16,-3 5 0-16,1-2-14 0,2-1 8 0,-6 1-8 0,6-4 0 15,-3 1 0-15,6 0 0 0,-3-3-13 0,3-5 4 16,3 0 0-16,0-2 0 0,0 2 0 0,3-8 0 16,0 0-11-16,0 0-1 0,6 5-1 0,0-3 0 15,0 1-8-15,3-6-2 16,3 1 0-16,-3-1 0 0,3 1 16 0,-3-4 4 0,3 1 0 0,2-3 0 16,-2 3 12-16,0-3 0 0,0 3 0 0,0-1 0 0,-3 1 19 0,0 2 0 15,0-2 0-15,0 2 0 0,-9 3 21 0,0 0 4 16,0 0 0-16,6 3 1 0,6-3 14 0,-9 5 2 15,-6 1 1-15,0 2 0 0,0-1-10 16,0 4-3-16,-6 2 0 0,-3 3 0 0,-3 0-19 0,0 3-4 16,0-1-1-16,0 1 0 0,-3-1-16 0,1 3-9 15,-1 0 10-15,0 1-10 16,0-1-15-16,0 0-9 16,0-3-1-16,0 4-797 0,1-4-159 0</inkml:trace>
  <inkml:trace contextRef="#ctx0" brushRef="#br0" timeOffset="11021.3684">6902 9678 288 0,'0'0'25'0,"0"0"-25"0,-3 0 0 0,-3-2 0 0,3-1 203 0,0 1 35 16,0 2 7-16,3 0 2 0,-3-6-132 0,3 6-27 16,-3 0-4-16,3 0-2 0,-3-5-30 0,3 5-5 15,0 0-2-15,0 0 0 0,0 0-17 0,0 0-3 16,0 0-1-16,0 0 0 0,-6 0-1 0,6 0-1 16,-3-3 0-16,-3 3 0 0,3 3-3 0,-3 0-1 15,3 2 0-15,-3 0 0 0,3 6-18 0,0-1 8 16,-3 6-8-16,3 0 0 0,-3 3 0 0,0-1 0 15,-3 3 0-15,0 3 0 0,0 3 0 0,0-1 0 16,1-2 0-16,-1 2 0 0,3 1 0 0,0-3 0 16,0-1 0-16,0 1 0 0,0-3 0 0,3 1 0 15,0-1 13-15,0-3-4 0,0-5 7 0,3 3 2 0,0-5 0 0,0-1 0 16,3-2-2-16,0 0 0 0,0 0 0 0,0-5 0 16,3 2-3-16,0-2-1 0,0-3 0 0,6 0 0 15,3 0-12-15,-1 0 11 0,4-3-11 0,3-2 10 16,0 2 6-16,0 1 0 0,-3-4 1 0,5 1 0 15,-2-3-9-15,3 0-8 0,-3 0 9 0,3 3-9 16,-3 0 0-16,-1-1 0 0,1-2 0 0,-6 3 0 16,-3 0-29-1,3 0-3-15,3-3 0 0,-9 2-583 0,-9 1-117 0</inkml:trace>
  <inkml:trace contextRef="#ctx0" brushRef="#br0" timeOffset="11204.8633">7071 10020 633 0,'0'0'28'0,"0"0"6"0,-6-3-34 0,6 3 0 16,-3-3 0-16,0 1 0 16,-3-1 236-16,3-2 40 0,3 5 8 0,0 0 1 0,-6 0-161 0,6 0-32 15,0 0-6-15,0 0-2 0,0 0-29 0,0 0-7 16,0 0 0-16,0 8-1 0,0 5-30 0,0 6-5 16,-3 2-2-16,0 5 0 0,3 3-10 0,-3 6 0 15,-5-1 0-15,2 6 0 16,3 2-100-16,-3 3-24 0</inkml:trace>
  <inkml:trace contextRef="#ctx0" brushRef="#br0" timeOffset="14004.8259">11349 12935 115 0,'0'0'10'0,"0"0"-10"0,0 0 0 0,0 0 0 16,0 0 206-16,0 0 39 0,0 0 8 0,0 0 2 16,0 0-148-16,0 0-30 0,0 0-5 0,0 0-2 15,0 0-19-15,0 0-4 0,0 0-1 0,0 0 0 16,0 0-12-16,0 0-2 0,0 0-1 0,0 0 0 15,0 0-16-15,0 0-3 0,0 0-1 0,0 0 0 0,0 0 17 16,-6 6 4-16,0-6 1 0,6 0 0 16,0 0 3-16,-6 2 0 0,-6 4 0 0,3-4 0 0,-3 4 8 15,0 2 3-15,0-3 0 0,0 3 0 16,-3 0-23-16,3 0-4 0,0 2 0 0,4-2-1 0,-4 0-19 16,3 0 0-16,0 3 0 0,3-1 0 15,-3-2 0-15,3 0-9 0,3 3-1 0,0-3 0 16,0 2-4-16,3 1-1 0,3-1 0 0,3-2 0 0,-3 3-1 0,3 0-1 15,0-4 0-15,6 4 0 0,3 0 17 0,-3-1-10 16,-1-2 10-16,4 0-8 0,0 3 8 0,-3-1 0 16,-3-4 0-16,3 1 0 0,-3-1 20 0,3 2 5 15,0-3 2-15,0 0 0 0,-6 1-15 0,0-1-4 16,-1 0 0-16,1 0 0 0,0 1 16 0,0 2 4 0,-6 0 0 16,3 2 0-16,-3-2 5 0,3 0 2 15,-6 3 0-15,0-1 0 0,0 1-23 0,-3 2-12 0,-3 0 12 0,1 1-12 16,-1-1 0-16,0 3 0 0,0-3 0 0,0 3 0 31,-3-3-30-31,-3 3-6 0,-3-3-2 0,0 0 0 16,0 1-102-16,4-4-20 0,-4 1-4 0</inkml:trace>
  <inkml:trace contextRef="#ctx0" brushRef="#br0" timeOffset="15009.9838">8896 7456 838 0,'0'0'37'0,"0"0"8"0,0 0-36 0,0 0-9 0,0 0 0 16,0 0 0-16,-6-3 82 0,6-2 14 0,-3-3 4 0,3 3 0 15,0 5-24-15,-3-5-5 0,0-1-1 16,0 1 0-16,0 0-17 0,0-1-3 0,-3 4-1 0,3-1 0 16,-3 0 3-16,3 1 0 0,-3-1 0 0,0 3 0 15,0 0-16-15,3 0-2 0,-6 3-1 0,3 2 0 16,-2 0-25-16,2 6-8 0,-3-3 0 0,0 5 0 16,-3 0 0-16,0 3 0 0,3 3 0 0,0 5 0 15,-3-3 0-15,3 5 0 0,3 3 0 0,0 0 0 16,0 3 9-16,0-3-9 0,3 3 0 0,0-8 9 15,6 0 8-15,-3-1 2 0,3-4 0 0,0-3 0 16,0-3 5-16,3-2 0 0,-3-1 1 0,0-2 0 16,3 0-4-16,-3-3-1 0,-3-5 0 0,0 0 0 15,9 3-2-15,0 0-1 0,-3-6 0 0,0 3 0 0,-6 0-1 16,6-5-1-16,0-1 0 0,0-2 0 0,-3 3-5 16,3-3-1-16,-6 3 0 0,3 0 0 0,-3-1-9 0,3-2 8 15,-3 3-8-15,-3 0 8 0,3 0 2 16,0 5 0-16,-3-6 0 0,0 4 0 0,0-4 0 0,3 6 0 15,-6-2 0-15,0 2 0 0,0 0-20 0,0 0-4 16,0 8-1-16,3-3 0 16,0 3-116-1,3 2-23-15,-3 4-5 0,3-4-730 0</inkml:trace>
  <inkml:trace contextRef="#ctx0" brushRef="#br0" timeOffset="16481.4102">6163 7353 1324 0,'0'0'118'0,"0"0"-94"16,0 0-24-16,-3-3 0 0,3 3 36 0,0 0 2 15,0 0 1-15,0 0 0 0,0 0-10 0,0 0-1 16,0 0-1-16,0 0 0 0,0 0-27 0,6 0 0 16,3-3 0-16,0 3 0 0,3 3 0 0,-3-3 0 15,6 0 0-15,-3 0 0 0,3 0 0 0,-3 0 0 0,-1-5 0 0,1 2 0 16,3 1 0-16,-3-1 0 0,0-2 0 0,3 2 0 31,0-2-20-31,-3-1-10 0,-3 4-2 0,3-4 0 0,-3 4 32 0,-1 2 0 0,-2-3 0 0,0 1 0 16,-6 2 0-16,0 0 0 0,0 0 0 0,0 0 0 15,0 7 0-15,-3 1 0 0,0 6 0 0,3-1 0 16,-9 0 20-16,4 6 9 0,-4-1 3 0,3 6 0 16,-3 2-32-16,3 3 8 0,0 1-8 0,-3 4 0 0,3 0-13 15,0 1-6-15,-3 2-1 0,3-5 0 0,0 2-1 16,3-2-1-16,-3-6 0 0,6 1 0 15,0-6-22-15,0-3-5 16,-6 1-1-16,3-6-529 0</inkml:trace>
  <inkml:trace contextRef="#ctx0" brushRef="#br0" timeOffset="16682.8604">6241 7575 1036 0,'0'0'92'0,"0"0"-73"0,0 0-19 16,0 0 0-16,0 0 112 0,0 0 18 0,0 0 4 0,0 0 1 16,0 0-80-16,9 3-16 0,0-3-3 0,2 5-1 15,-5-2-25-15,0-3-10 0,3 2 8 0,6 1-8 16,-3 0 0-16,3-3 0 0,-3-3-14 0,6 3 5 31,0 0-95-31,-1-3-18 0,1 1-4 0</inkml:trace>
  <inkml:trace contextRef="#ctx0" brushRef="#br0" timeOffset="17829.5587">3663 11607 1047 0,'0'0'23'0,"0"0"5"0,0 0 0 0,0 0 2 0,0 0-30 0,0 0 0 0,-9-2 0 0,6-1 0 16,-3-2 44-16,3 5 4 0,-9-3 0 0,6 0 0 15,3 1-7-15,-6-4-1 0,0 6 0 0,7-5 0 16,-7 3-14-16,3-1-3 0,0 0-1 0,-3 1 0 16,-6-1 9-16,9 3 1 0,-3 0 1 0,3 0 0 15,-3 0-20-15,3 3-4 0,6-3-1 0,0 5 0 16,-6 3-8-16,3 2-11 0,3 1 3 0,3 5 0 16,3 5 8-16,-6 0 0 0,6 3 0 0,0 2 0 15,3 4-25-15,-6-1-3 16,3 0-1-16,0-3 0 0,0 1 15 0,-6-3 3 0,9-3 1 0,-9 0 0 15,0-5 10-15,-6 0 14 0,6-3-3 0,-3 0-1 0,-3-2 43 16,0-1 9-16,-3-2 2 0,-6 0 0 0,0 0 3 0,-3-3 1 16,3 1 0-16,-2-1 0 0,-1 0-40 0,0-2-7 15,3-1-1-15,3-2-1 0,-6 0-10 0,6 0-1 16,0-2-8-16,4-1 12 0,-1 3-12 0,3-2-12 16,0-4 3-16,6 1 0 0,3 0-3 0,0-3 0 15,3 0 0-15,3 0 0 0,2-3 12 0,1 1-13 16,0-1 5-16,3 1 8 0,0-6-14 0,0 0 5 15,6 0 1-15,-6 0 0 0,-1-2-1 0,7-1 0 16,-6-5 0-16,3 3 0 0,-6-3 9 0,6-2 0 16,-6 2 0-16,0 0 8 0,3 3-8 0,-4 0 8 15,-2 5-8-15,0 0 8 0,-3 3-8 0,0 2 0 16,-3 1 8-16,3 2-8 0,-6 2 20 0,0 6 0 16,0 0 0-16,0-2 0 0,0 2 3 0,-9-3 0 15,0 3 0-15,0 0 0 0,0 0-23 0,0-3-8 0,-2 6 0 0,2-3-898 16</inkml:trace>
  <inkml:trace contextRef="#ctx0" brushRef="#br0" timeOffset="18859.795">2205 8387 691 0,'0'0'30'0,"-6"0"7"0,0 0-29 0,6-2-8 0,-6 2 0 0,3-3 0 16,-3 3 125-16,0 0 24 15,6-3 5-15,0 3 1 0,0 0-108 0,0 0-22 0,-9 3-4 0,9 2-1 16,-6 1-20-16,3 2 0 0,-6-3 0 0,6 5 0 15,3 1 0-15,-9 0 0 0,9-1-10 0,-6 1 10 16,3-1 0-16,0 1 0 0,3-1 12 0,0 4-3 16,3-6-9-16,0 0-14 0,3 0 3 0,3-3 1 15,-9-5 10-15,3 2 11 0,6 1-3 0,0-6 0 16,-9 3 13-16,0 0 3 0,9-5 0 0,-3 0 0 16,0-6-7-16,3 3-1 0,-6 0 0 0,0-2 0 15,3 2 8-15,2 0 2 0,-8-3 0 0,3 3 0 16,3 1-26-16,-6-1-9 0,0 0 0 0,0 2 0 15,0-2 9-15,0 3 0 0,-6 0 0 0,6 5 0 0,0-5 0 16,0 5 8-16,0 0-8 0,0 0 0 16,0 0 16-16,0 0 0 0,0 0-1 0,0 0 0 15,0 0-15-15,0 0 0 0,0 7 8 0,-3 4-8 16,3 0 8-16,0 5 0 0,-6-3-8 0,4 5 12 16,-4 3-1-16,3 3-1 0,0-3 0 0,3 3 0 0,-6 0-10 0,3 0 0 15,-9-3 0-15,6 3-11 0,6-3 11 0,-3 0 8 16,-3 0-8-16,3-2 11 15,-3-1-35-15,6-2-8 0,6 0 0 0,-6-3-1 0</inkml:trace>
  <inkml:trace contextRef="#ctx0" brushRef="#br0" timeOffset="19842.1968">2321 12401 1328 0,'0'0'29'0,"0"0"7"0,0 0 0 0,0 0 1 0,0 0-29 16,0 0-8-16,0 0 0 0,0 0 0 0,0 0 22 0,0 0 3 15,0 0 1-15,0 0 0 0,0 0-6 0,6-3 0 16,2 1-1-16,-5-4 0 0,3-1-3 0,0-1 0 16,0-3 0-16,-3 0 0 0,3-2 7 0,-3 0 1 15,3 2 0-15,-3 1 0 0,0-3-13 0,3 2-3 0,-3 0 0 0,3 3 0 16,-6-2-8-16,6 2 0 0,-6 3 0 0,6-1 8 15,-6 1-8-15,0 5 0 0,0 0 0 0,0 0 0 16,0 0 0-16,0 0 0 16,0 0 0-16,0 0 0 0,0 0 0 0,0 0 0 15,3 5 9-15,3 3-9 0,-6 3 8 0,0-1-8 0,0 1 8 0,3 0-8 16,-3-1 8-16,0 3-8 0,3 1 10 0,0-1-10 16,-3 0 8-16,6 0-8 0,-6-2 0 0,6 0 0 15,-3-1 0-15,3 1-12 0,-3-3 1 0,0 0 0 16,3-3-103-16,-4-3-21 15</inkml:trace>
  <inkml:trace contextRef="#ctx0" brushRef="#br0" timeOffset="20181.3069">2609 12046 172 0,'-9'11'16'0,"6"-3"-16"16,3 0 0-16,-6 0 0 0,-2 2 287 0,5 1 54 16,3 5 11-16,-6-3 3 0,3 3-267 0,0 0-54 15,3 0-10-15,0 0-3 0,0 0-13 0,0-1-8 16,3 1 8-16,0-2-8 0,3 1 0 0,2-4 0 16,-5 2 0-16,3 0-8 0,6-2-2 0,-9-3 0 0,3 0 0 0,-6-3 0 15,12-2 10-15,-9-1-13 0,-3-2 5 0,0 0 8 16,0 0 0-16,6-5 0 0,-3 0 9 0,3-3-1 15,-3-3 21-15,0-2 5 0,3-3 1 0,-3 0 0 16,-3-2-7-16,6-1-2 0,-6-2 0 0,0 0 0 16,0 0 2-16,0 2 1 0,0 1 0 0,0-1 0 15,-6 3-21-15,3 3-8 0,3 3 0 0,0 2 0 16,-6 0 0-16,0 5 0 0,-3 0-11 0,0 6 11 16,0 0-61-1,0 5-5-15,-6 2-1 0</inkml:trace>
  <inkml:trace contextRef="#ctx0" brushRef="#br0" timeOffset="21575.7833">523 9906 115 0,'0'0'0'0,"0"0"10"0,0 0-10 0,0 0 0 0,0 0 0 0,0 0 0 16,0 0 166-16,0 0 31 0,0 0 7 0,0 0 0 15,0 0-109-15,0 0-23 0,0 0-4 0,0 0 0 16,0 0-8-16,0 0 0 0,0 0-1 0,0-5 0 16,0-3-22-16,0 0-4 0,0 8-1 0,0-8 0 15,3 0-17-15,3 3-4 0,-3-1-1 0,6 1 0 16,-6 0-10-16,3-3 0 0,2 3 0 0,-2-3 0 16,0 0-9-16,3 2-4 0,0-2-1 0,-3 1 0 15,3-1-19 1,-3 0-4-16,6 0-1 0,-9 0 0 0,3 2 4 15,3-1 1-15,-6 4 0 0,0-2 0 0,3-1 17 0,-6 6 3 0,3-2 1 0,-3 2 0 16,0 0 12-16,0 0 0 0,6 2 0 0,-3 4-9 16,-3-1 9-16,3 5 0 0,-3 1 8 0,0 2-8 0,6 1 18 0,-6-1-1 15,0 0 0-15,0 6 0 0,3-4-4 0,-3 4-1 16,-3-1 0-16,3 4 0 0,0-1-12 0,0 0 9 16,3-3-9-16,-3-2 8 0,0 0-24 0,5 0-6 15,-5-3-1-15,0 1-503 0</inkml:trace>
  <inkml:trace contextRef="#ctx0" brushRef="#br0" timeOffset="21913.9245">806 9911 518 0,'0'0'46'0,"0"0"-37"0,0 0-9 0,0 0 0 16,0 0 155-16,0 0 29 0,-6-5 5 0,6 5 2 16,6-5-121-16,-6-1-24 0,0-2-5 0,0-2-1 15,0 2-20-15,0-3-5 0,0-2-1 0,0 3 0 16,3-4-14-16,2 4-10 0,-2-1 2 0,6 1 0 16,-6-1-5-16,3 0-1 0,0 1 0 0,0-1 0 0,3 3 2 15,0 0 0-15,-6 0 0 0,0 3 0 0,3-3 0 0,-6 8 0 16,0 0 0-16,0 0 0 0,9 3 12 0,-9-3-9 15,0 0 9-15,3 5-8 0,6 6 8 0,-9-1 14 16,0 4-3-16,3 1-1 0,-3 4 8 0,0-1 2 16,-3 4 0-16,3-1 0 0,0 5 0 0,0-2 0 15,-6-3 0-15,3 3 0 0,3 0-20 0,3 2-12 16,-3 3 1-16,6 1-601 0</inkml:trace>
  <inkml:trace contextRef="#ctx0" brushRef="#br0" timeOffset="22764.1759">698 15513 1270 0,'-6'5'56'0,"6"-5"12"16,0 0-54-16,0 0-14 0,-9 5 0 0,9-5 0 16,0 0 40-16,0 0 4 0,0 0 2 0,0 0 0 15,0 0-34-15,0 0-12 0,0 0 0 0,0 0 9 0,0 0 23 0,0 0 4 16,9-3 0-16,-6-2 1 0,0 3-19 0,3-6-4 15,3 2-1-15,-6-2 0 0,6 3-2 0,0-6-1 16,0 1 0-16,3-1 0 0,-3-2-10 16,-3 3 10-16,3-4-10 0,0 1 10 0,0-3-10 0,3 3 0 15,-4 0 0-15,1 2 8 0,3 1-8 16,-3-1-9-16,0 0 9 0,0 1-13 0,-3 2 2 0,3 3 1 16,-3-3 0-16,0 2 0 0,-6 6 10 15,0 0-13-15,6 0 5 0,-6 0 8 0,0 0-14 0,9 3 5 16,0 5 1-16,-6 0 0 0,6 2 8 0,-6 4 0 15,2-1 0-15,-5 3 0 0,3 2 8 0,0 1-8 16,3-1 8-16,3 4-8 0,-6-4 0 0,3 3-20 16,-3-2 4-16,0-1 1 15,3-2-54-15,3 3-11 0,-6-3-3 0</inkml:trace>
  <inkml:trace contextRef="#ctx0" brushRef="#br0" timeOffset="23099.2813">1008 15261 921 0,'0'0'40'16,"0"0"10"-16,0 0-40 0,0 0-10 0,0 0 0 0,0 0 0 15,0 5 81-15,0-5 15 0,0 8 2 0,0-8 1 16,9 3-62-16,-6 0-12 0,-3-3-2 0,3 2-1 15,3 1-22-15,3 0 0 0,-3-1 0 0,0 1-8 16,3 0 8-16,-1 2 0 0,-5 0 8 0,0 3-8 16,3 0 0-16,3 3 8 0,-9 2-8 0,3 3 0 0,0 2-8 0,3-2-7 15,-6 3-1-15,0-1 0 0,-6 3 24 0,6 0 5 16,0 1 1-16,0-1 0 0,-3-3 34 0,3 4 8 16,0-4 0-16,0 1 1 0,0-1-13 0,3-2-2 15,3-3-1-15,-3-2 0 0,3-1-15 0,3-2-3 16,-3 0-1-16,3-5 0 15,3 2-44-15,3-5-9 0,-3 3-1 0,6-6-731 0</inkml:trace>
  <inkml:trace contextRef="#ctx0" brushRef="#br0" timeOffset="24248.7466">3577 15952 1209 0,'0'0'108'0,"0"0"-87"0,0 0-21 0,0 0 0 16,0 0 93-16,0 0 15 0,6-6 2 0,3 1 1 16,0 0-89-16,-7-3-22 0,7-3 0 0,3 1 0 15,-6-1 12-15,6-5-3 0,-3 0 0 0,3-2 0 16,-9 2-9-16,6-5 0 0,0 0 0 0,0 2 8 15,-3-2-16-15,3 5-4 0,-3 0-1 0,3 3 0 16,-9 0-8-16,6 2-2 0,-4 3 0 0,-2 0 0 16,0 8-8-16,0 0-1 0,0 0-1 0,0 0 0 15,0 0 23-15,0 6 10 0,-2 2-8 0,-1 0 8 0,0 5 18 0,3 0 9 16,0 5 1-16,-6 1 1 0,3 5 17 0,3-3 3 16,0 0 1-16,0 0 0 0,0 0-11 15,0 3-3-15,3-3 0 0,3 1 0 0,-6-4-16 16,6-2-3-16,-1 3-1 0,4-6 0 0,-3 0-16 0,3 0-11 15,0-2 2-15,-3-3 0 16,3-3-105-16,3-2-21 0,-6-1-4 0,3-7-1 0</inkml:trace>
  <inkml:trace contextRef="#ctx0" brushRef="#br0" timeOffset="24751.5371">3946 15536 633 0,'0'0'56'0,"-6"3"-44"0,3 2-12 0,0-2 0 15,-3 0 109-15,3-1 20 0,-3 4 4 0,3-4 1 16,-6 1-52-16,9-3-10 0,-3 2-3 0,0 4 0 16,3-6-38-16,0 0-8 0,0 0-2 0,0 0 0 15,0 0-2-15,0 0-1 0,0 0 0 0,0 0 0 16,0 0-18-16,0 0-17 0,0 0 3 0,0 0 1 31,6-3-12-31,3-2-3 0,0 2 0 0,-6-2 0 0,3 0 12 0,0-1 1 0,0 1 1 0,0 2 0 16,0-2-8-16,3 2-2 0,-9 3 0 0,0 0 0 15,0 0 24-15,0 0-11 0,0 0 11 0,0 0-8 0,0 8 8 0,0 0 0 16,3 0 8-16,3 5-8 0,-6 1 30 0,-6-1 2 16,6 3 0-16,-3 0 0 0,3 2 8 0,0 1 3 15,-6 2 0-15,3 0 0 0,3 0 9 0,-3-2 3 16,3-1 0-16,3 1 0 0,0-1-16 0,3-4-3 15,-6-1-1-15,3 0 0 0,6 0-35 0,-1-2 0 16,1-3-15-16,-3 0 5 0,3-3-1 0,-3 0 0 16,3-2 0-16,0 0 0 15,-3-1-15-15,3 1-3 0,-3-3-1 0,6 2 0 0,-9-2 15 0,3-2 3 16,-6 2 1-16,6 2 0 0,-6-2 11 16,0 0 0-16,0 0 0 0,3 8 0 0,0-2 20 0,-3 2-1 15,0 2 0-15,-3 1 0 0,3 2 3 0,-3 0 1 0,0 0 0 16,0 3 0-16,-3 0-5 0,-3 0-1 15,3 0 0-15,-3 3 0 0,3-1-2 0,0 1-1 16,3-1 0-16,-3-2 0 0,0-5-26 0,3 2-6 0,3-3-1 0,-6-4 0 16</inkml:trace>
  <inkml:trace contextRef="#ctx0" brushRef="#br0" timeOffset="25803.4454">5169 11845 288 0,'0'0'12'0,"0"0"4"0,0 0-16 0,0 0 0 0,-3 0 0 0,-3 0 0 15,3 0 167-15,-3 0 30 0,6 0 7 0,-6 0 0 16,0-2-104-16,3 2-20 0,3 0-5 0,0 0-1 16,-6-3-9-16,6 3-1 0,0 0-1 0,0 0 0 15,0 0-22-15,0 0-4 0,0 0-1 0,0 0 0 16,0 0-21-16,0 0-5 0,0 0-1 0,0 0 0 15,0 0-9-15,0 0 0 0,9-3 0 0,-3 1 0 16,3-1 0-16,-3-2 0 0,3 0 0 0,-3-1 0 16,-3-2 0-16,3 0 0 0,0 0 0 0,0-2 8 15,0-1-8-15,-6 1 0 0,6-6 0 0,-3 3-11 16,-3 2 11-16,0 0 11 0,0 1-3 0,3-1 0 0,-3 3-8 16,0 3 0-16,3-3 0 0,-3 8 8 15,0 0-8-15,0 0 0 0,0 0 0 0,0 0 0 16,0 0 23-16,0 0-1 0,0 0 0 0,0 0 0 15,0 0-22-15,0 8 0 0,0 3 0 0,0 2 0 0,0 3 0 0,0 2 12 16,0 1-4-16,0 2 0 0,0 0-8 0,0 3 0 16,0-6 0-16,0 4 0 0,0-1 8 0,0-3-8 15,0-4 8-15,0-1-8 0,0-3 8 0,0 1-8 16,0-3 8-16,3-3-8 0,-3-5-8 0,0 0-7 0,0 0-1 16,0 0-788-16</inkml:trace>
  <inkml:trace contextRef="#ctx0" brushRef="#br0" timeOffset="26166.8971">5398 11441 1144 0,'-15'5'25'0,"15"-2"6"0,0-3 1 0,0 0 0 0,0 5-32 0,0-3 0 0,0-2 0 0,0 0 0 16,-2 6 48-16,-1-1 4 0,3-2 1 0,0-1 0 0,-3 4-36 0,-3-4-7 16,3 4-2-16,0-4 0 0,0 4-8 0,0 1 0 15,3 4 0-15,-3 0 0 0,3-1 0 0,-6 3 0 16,6 3 0-16,-3 0 8 0,3 3 5 0,-3 2 1 15,3-3 0-15,0 6 0 0,-3-3 18 0,3 1 4 16,3-1 1-16,-3-3 0 0,0 1-22 0,3-3-5 16,0-3-1-16,3-3 0 0,-6 1 1 0,6-3 0 15,-3-3 0-15,3 1 0 0,0-4-23 16,-6-2-5-16,3-2-1 0,5-4-450 16,1-2-91-16</inkml:trace>
  <inkml:trace contextRef="#ctx0" brushRef="#br0" timeOffset="26348.9607">5547 11488 1414 0,'-6'8'63'0,"3"-3"13"0,0 1-61 0,-3 2-15 0,3 0 0 0,-3 2 0 16,0 1 68-16,3 2 12 0,0 3 1 0,1 2 1 15,2 4-40-15,-6 1-8 0,0 4-2 0,3 2 0 16,-3 3-32-16,3-1-11 0,0 4 0 0,0-1-523 15,-6 3-105-15</inkml:trace>
  <inkml:trace contextRef="#ctx0" brushRef="#br0" timeOffset="34554.7691">9006 5689 1137 0,'0'0'50'0,"0"0"11"0,0 0-49 0,-6 5-12 0,-3-5 0 0,9 0 0 15,0 0 66-15,0 0 10 0,0 0 3 0,0 0 0 16,0 0-23-16,0 0-5 0,9 0-1 0,-3-3 0 15,0 1-14-15,3-6-2 16,0 2-1-16,3-2 0 0,-3 0-5 0,3-5 0 0,2 3-1 0,-2-4 0 16,3 4-11-16,0-3-3 0,-3-1 0 0,3 1 0 15,-3 0-3-15,0 0-1 0,0-1 0 0,-1 1 0 16,1 0-9-16,-3 2-12 0,0 1 2 0,0-1 1 16,0 3 9-16,0 3-10 0,-6-3 10 0,6 5-10 15,-3 1 10-15,-6 2 0 0,0 0 0 0,0 0-8 0,0 0 8 16,6 5 0-16,0 3 0 0,-3 3 0 0,3 2 0 15,-6 0 0-15,0 0 10 0,0 6-10 0,0-1 8 16,0 3-8-16,-3 3 0 0,3 0 0 0,-3-5 0 16,3 4 0-16,-3 1 0 0,3 0 0 15,0-3 0-15,0 3 0 0,0 0-11 0,3 0 11 16,-3-6-54-16,3 1-3 16,0-1-1-16,-3 1-452 0,3-3-90 0</inkml:trace>
  <inkml:trace contextRef="#ctx0" brushRef="#br0" timeOffset="34922.7862">9563 5440 230 0,'0'0'10'0,"0"0"2"0,0 0-12 0,0 0 0 0,0 0 0 0,0 0 0 16,0 0 245-16,0 0 47 0,0-3 8 0,0 3 3 15,0 0-189-15,0 0-38 0,0 0-7 0,0 0-1 16,0 0-41-16,-6 3-8 0,3 2-2 0,-3 3 0 16,0 3 4-16,0 5 1 0,3-3 0 0,-3 0 0 15,0 0-9-15,0 6-1 0,0-1-1 0,0 6 0 16,-3 0 2-16,0-6 1 0,3 4 0 0,0-1 0 15,0 3-14-15,3-11 0 0,0 3 0 0,3-3 0 16,3 0 0-16,0 0 9 0,0-5-1 0,3 3 0 16,0-6-8-16,3 0 0 0,-3 1 0 0,3 2 0 15,3-8 0-15,-3 0 0 0,3 0-12 0,0 0 12 16,0-8-75-16,-1 2-7 0,1 1-2 0,0-3-628 16</inkml:trace>
  <inkml:trace contextRef="#ctx0" brushRef="#br0" timeOffset="35109.8288">9720 5466 115 0,'0'0'0'0,"0"0"10"0,-6 6-10 0,3-4 0 16,3-2 0-16,-6 6 0 0,0 7 359 0,4 0 69 16,-4 0 15-16,0 0 2 0,0 3-300 0,0 5-60 0,0 1-12 0,0 4-2 15,0 1-33-15,-3 2-6 16,3 2-2-16,0 4 0 0,0 2-20 0,-3 3-10 0,3 5 10 0,3 2-629 31,0 3-125-31</inkml:trace>
  <inkml:trace contextRef="#ctx0" brushRef="#br0" timeOffset="59506.4097">15575 4128 799 0,'0'0'35'0,"0"0"8"0,0 0-35 0,0 0-8 0,0 0 0 0,0 0 0 16,0 0 70-16,0 0 12 0,0 0 2 0,0 0 1 15,0 0-45-15,0 0-10 16,6-6-2-16,0 1 0 0,0 0 2 0,3 2 0 0,-3-5 0 0,3 0 0 16,0-2-6-16,3-1-2 0,-3-2 0 0,3 5 0 15,-3-5 1-15,-1-1 0 0,4 1 0 16,-3 3 0-16,0-4 5 0,3 6 0 0,-3-5 1 0,-3 3 0 15,3-1-8-15,-3 6-1 0,3-6-1 0,-3 3 0 16,0 0-7-16,0 3 0 0,-3 2-1 0,0-2 0 16,-3 5-2-16,0 0 0 0,6 0 0 0,-6 0 0 15,0 0 7-15,0 0 2 0,0 0 0 0,0 0 0 16,0 0-29-16,0 0-5 0,0 0-2 0,0 5 0 0,0 3 29 0,0 5 5 16,0 1 2-16,0-1 0 0,-3 5-18 0,3-2 0 15,0 8 0-15,-3-5 0 0,0 2-11 0,0 5-5 16,0-7-2-16,0 7 0 0,0 1 4 0,-3-1 1 15,3-7 0-15,0 7 0 16,3-7-29-16,0 2-6 0,0-8 0 16,0 0-419-16,0 0-83 0</inkml:trace>
  <inkml:trace contextRef="#ctx0" brushRef="#br0" timeOffset="60080.6907">15929 3855 172 0,'0'0'16'0,"0"0"-16"0,0 0 0 0,0 0 0 15,0 0 210-15,0 0 39 0,-6 0 8 0,6 0 2 16,0 0-150-16,0 0-29 0,0 0-7 0,0 0-1 15,0 0-38-15,0 0-8 0,0 0-2 0,0 0 0 16,6-5 5-16,0 2 1 0,-6 3 0 0,6-3 0 0,3 1-4 0,-3 2-1 16,-6 0 0-16,6 0 0 0,-6 0 13 0,9 0 2 15,0-6 1-15,-9 6 0 0,9 6-23 0,-3-6-5 16,0 2-1-16,0 1 0 0,-6-3 0 0,6 3 0 16,-6-3 0-16,6 8 0 0,0 2 4 0,-3-2 0 0,-6 3 0 15,3 2 0-15,-3 0-16 0,0 3 8 16,-3 0-8-16,3 0 0 0,-3 2 12 0,3-2-4 15,-3 0-8-15,0 3 12 0,0-4 10 0,3 4 2 0,-3-3 0 16,3 0 0-16,-3 0-5 0,3 0-1 0,3-3 0 16,-3-3 0-16,3 1-5 0,3-3-1 0,0 2 0 15,3-2 0-15,0-2 10 0,0 2 2 0,3-3 0 16,6 0 0 0,-3 3-40-16,0-5-8 0,0-1-2 0,5 1 0 15,-2-3-29-15,3 5-5 0,-3-5-2 0,6 0-838 0</inkml:trace>
  <inkml:trace contextRef="#ctx0" brushRef="#br0" timeOffset="79533.9964">7985 12269 655 0,'0'0'28'0,"0"0"8"0,-9 0-36 0,9 0 0 0,0 0 0 0,0 0 0 15,0 0 77-15,0 0 9 0,0 0 2 0,0 0 0 16,0 0-37-16,0 0-7 0,0 0-2 0,0 0 0 16,0 0-20-16,0 0-4 0,0 0-1 0,0 0 0 15,0 0-17-15,0 0 0 0,0-6-13 0,3 1 5 16,3 0-5-16,0-3-1 0,3 0 0 0,0-3 0 15,0 1 14-15,3-6 0 0,6 0 0 0,-4 0 10 16,-2-5-10-16,9 3 0 0,3-4 9 0,-3 1-9 16,-3 3 0-16,2-4-20 0,1 4 4 0,-3-3 1 15,3 5-8-15,-3 0-1 0,-3 0-1 0,0 0 0 16,-3 3 25-16,-1 5 0 0,-2 0 0 0,-3 3 0 0,3 0 0 16,-9 5 14-16,0 0-2 0,0 0 0 0,0 0 20 0,0 0 4 15,3 10 1-15,-3 1 0 0,-3-1 23 0,0 6 4 16,0 0 0-16,0 0 1 0,-3 3-10 0,3 2-3 15,0 2 0-15,0 1 0 0,-5 0-12 0,5 5-2 16,0 0-1-16,0 3 0 0,3 0-23 0,0 2-5 16,0 1-1-16,6-4 0 15,-3 1-28-15,2 0-7 0,-2-6-1 16,6 1 0-16,0-6-129 0,0 0-27 0</inkml:trace>
  <inkml:trace contextRef="#ctx0" brushRef="#br0" timeOffset="80194.2832">10313 10456 864 0,'0'0'76'0,"0"0"-60"16,0 0-16-16,0 0 0 0,0 0 95 0,0 0 16 0,0 0 3 0,0 0 1 16,0 0-62-16,3 6-12 0,-3-6-2 0,6 5-1 15,-6-5 6-15,6 5 0 0,-6 3 1 0,3 0 0 16,0 0-18-16,-3 3-4 0,-3 2-1 0,0 3 0 16,0 2-10-16,0-2-3 0,-3 3 0 0,0-1 0 15,3 1-9-15,0-1 0 0,0 1-10 0,0-3 10 16,3 2-12-16,0 1 3 0,0-3 1 0,3-1 0 15,0-1 8-15,0-4-8 0,0 1 8 0,0-1-8 16,3-2 8-16,0 3 0 0,0-3 8 0,-1-3-8 16,4 3 20-16,-3-3-1 0,3 1 0 0,0-4 0 15,3 1 4-15,0 0 1 0,0 2 0 0,0 3 0 16,3-6-14-16,0 4-2 0,-3-1-8 0,2 0 12 0,-2 1-12 16,3-1-10-16,-3 0 2 0,3 0 0 15,-3-2-105-15,0 2-21 0</inkml:trace>
  <inkml:trace contextRef="#ctx0" brushRef="#br0" timeOffset="81188.6773">4413 9626 403 0,'-12'0'36'0,"3"-3"-36"0,3 0 0 0,-3 3 0 16,3-2 152-16,-5-4 23 0,5 1 5 0,3 0 0 16,-6-1-91-16,3 1-18 0,3-3-4 0,0 3-1 15,3-3-34-15,0 0-6 0,0 0-2 0,6 0 0 16,-3 0-24-16,3-2 0 0,0 2 0 0,0 0 0 0,2-3 0 0,1 3 0 16,0 6 0-16,3-1 0 0,0-2 0 0,3 5 0 15,-6 0 0-15,6 0 0 0,0 2 0 0,0 1 0 16,2 0 0-16,-8-1 0 0,6 4 0 0,-3 1-11 15,-3-1 11-15,0-1-12 0,-3 3 12 0,0 0 0 16,0 0 8-16,-3 2-8 0,-3 1 0 0,6 0 0 16,-6-1 0-16,0 3 0 0,-6-2 0 0,6 2 0 15,-3-2 0-15,3 2 0 0,0-2 0 0,0-1 8 0,3-2-8 16,3-3 0-16,-6 3 0 0,3-2 0 16,0-1 0-16,6 0 0 0,-3 1 0 0,3-1 0 15,0 0 0-15,2 0 0 0,-5 3 0 0,9-2 0 16,-9-6 0-16,3 2-8 0,0 1 8 0,0 0 0 15,-3 2 0-15,0-2 0 0,-6-3 0 0,0 0 11 0,6 5-3 16,-6 3 0-16,0-3 25 0,-6 0 5 16,3 6 1-16,-3 0 0 0,0-1-10 0,-9 3-1 0,0 6-1 0,0-1 0 15,-2 4-18-15,-1-1-9 0,-3 5 10 0,0-5-10 16,3 3 0-16,0 0 0 0,3-3 0 0,-5 0 0 31,2 3-114-31,6-3-16 0</inkml:trace>
  <inkml:trace contextRef="#ctx0" brushRef="#br0" timeOffset="81750.1708">2487 9734 615 0,'0'0'27'16,"0"0"6"-16,0 0-33 0,-9 5 0 0,3 1 0 0,0-4 0 16,0 6 71-16,4-3 7 0,-7 1 2 0,6 2 0 15,-6 0-48-15,-3 0-8 0,6 0-3 0,-3 2 0 16,0 1-12-16,3-1-9 0,-3 4 12 0,-3-1-12 16,3 3 11-16,0 2-11 0,3 3 10 0,0 0-10 0,-3 3 8 0,4 3-8 15,-1-3 0-15,0 2 0 0,3 3 9 0,3-2-9 16,0 2 8-16,0-3-8 0,3 3 0 0,0-2 0 15,0-1 0-15,3 1 0 16,-1-1-28-16,4-5-5 0,-9-5-1 0,3 0-391 0</inkml:trace>
  <inkml:trace contextRef="#ctx0" brushRef="#br0" timeOffset="81938.5092">2523 10070 748 0,'-3'8'67'0,"0"3"-54"15,-3-1-13-15,3 6 0 0,-6-3 106 0,6 8 18 0,-3-2 4 0,3 5 1 16,-3 0-76-16,0 5-15 0,0 2-3 0,3 4-1 16,-3 2-34-16,4 0 0 0,-4 0 0 0,3-3-389 15,0 1-85-15</inkml:trace>
  <inkml:trace contextRef="#ctx0" brushRef="#br0" timeOffset="82883.408">907 11700 864 0,'-21'0'76'0,"12"0"-60"0,0 3-16 15,-3-3 0-15,3 0 117 0,-3 0 21 16,3-3 4-16,0 3 1 0,1-3-65 0,-1 1-13 0,3 2-2 0,-3-3-1 16,-6 0-29-16,9 3-5 0,-3 0-2 0,3 3 0 15,3-3-18-15,-6 3-8 0,9-3 8 0,-3 2-8 16,3-2 0-16,-6 6 0 0,3 1-9 0,6 1 9 15,3 3-26-15,-3 0 2 0,6 2 0 0,0 3 0 16,3 5 24-16,0 0-10 0,3 0 10 0,-3 3 0 16,8-3-16-16,-5 3 3 0,9-3 1 0,-9 0 0 15,3 0 12-15,3-2-9 0,-9 0 9 0,5-1-8 16,-8-5 8-16,0 3 8 0,-6-3-8 0,6 1 11 16,-9-1 10-16,0 0 3 0,-6 3 0 0,0-3 0 15,-3 6 16-15,0-3 3 0,-8 2 1 0,5 3 0 16,-9-2-21-16,0 2-4 0,0-3-1 0,0 4 0 0,0-1 2 15,1-3 1-15,-7 1 0 0,6-1 0 16,3 1 2-16,3-3 0 0,-3-3 0 0,1 0 0 16,5 0-55-16,3 3-12 0,0-2-1 0</inkml:trace>
  <inkml:trace contextRef="#ctx0" brushRef="#br0" timeOffset="83854.8036">4928 12856 1386 0,'-6'5'30'0,"-3"3"6"0,-3-2 2 0,0 2 2 0,0 2-32 0,4 1-8 16,-4-1 0-16,3 1 0 0,0-1 14 0,-3 4 2 16,3 2 0-16,0-1 0 0,0 4-16 0,6 2 0 15,-9 3 0-15,6 0 0 0,3 2-10 0,-6 3 2 16,6 0 0-16,3 1 0 0,0-1 8 0,6-3-8 0,0 1 8 15,0-1-8-15,0 0 8 0,3-4 0 0,-6-4 0 16,3-2 0-16,3-3 8 0,3-2 3 0,-6-6 1 0,0-2 0 16,3-1 22-16,-3-2 5 0,3-2 1 0,0-3 0 15,-1-1-7-15,1-2-1 0,0 0 0 0,-3-2 0 16,3-1 7-16,-3 1 1 0,-3-4 0 16,3 4 0-16,-6-3-6 0,0 2-1 0,0 0 0 15,0 3 0-15,0 1-8 0,0-1-1 0,-6 2-1 16,-3 1 0-16,0 5-23 0,-3 0 0 15,-3 3 0-15,1 5-600 0,-1 2-125 0</inkml:trace>
  <inkml:trace contextRef="#ctx0" brushRef="#br0" timeOffset="85932.1621">16233 3881 172 0,'0'0'8'0,"0"0"1"0,0 0-9 0,0 0 0 0,-3 6 0 0,3-6 0 15,0 0 156-15,-6 2 28 0,3 4 7 0,3-6 1 16,0 0-127-16,-6 5-25 0,6-5-4 0,0 0-2 15,0 0 3-15,0 0 1 0,0 0 0 0,0 0 0 16,0 0-1-16,0 0 0 0,0 0 0 0,0 0 0 16,6 3 4-16,3-1 1 0,0-2 0 0,3 0 0 0,0 0-26 0,0-2-4 15,0-1-2-15,0 3 0 0,-1-5-10 0,1 5 0 16,0-6 0-16,0 4 0 16,-3-4-25-16,3 6-1 0,-3-5 0 0,3 3-586 15</inkml:trace>
  <inkml:trace contextRef="#ctx0" brushRef="#br0" timeOffset="86159.5406">16343 3717 460 0,'0'0'41'0,"0"3"-33"0,-6 2-8 0,3 1 0 15,0 2 155-15,3 2 29 0,-6 1 5 0,3-1 2 16,3 6-111-16,0 0-23 0,0-3-4 0,0 6-1 16,0 2-32-16,3-5-6 0,3 2-2 0,-3 1 0 15,0 2-12-15,0-2 0 0,3-1 0 0,0-5-409 16,-3 3-80-16</inkml:trace>
  <inkml:trace contextRef="#ctx0" brushRef="#br0" timeOffset="86854.5249">16688 3527 633 0,'0'0'28'0,"0"0"6"0,-3 0-34 0,3 0 0 0,0 0 0 0,0 0 0 16,0 0 104-16,0 0 13 0,0 0 3 0,0 0 1 16,0 0-68-16,-2 8-13 0,-4-6-4 0,3 4 0 0,3 2-20 0,-3 2-5 15,-6-2-1-15,6 3 0 0,0 2-10 0,-3 8 0 16,-3-2 0-16,6 2 0 0,-3 3 0 0,3 2 0 16,-6 3-9-16,3 0 9 0,0 0-8 0,3 1 8 15,0-1-12-15,0 2 12 0,-3-9-10 0,3 1 10 16,6-4-8-16,0-3 8 0,-6-3 0 15,3 0 0-15,6-5 0 0,-3 0 0 0,-3-8 20 16,6 8 4-16,-6-8 0 0,6 0 0 0,0 3 17 0,-6-3 4 16,9-3 1-16,-3 3 0 0,6-8-2 15,-3 3 0-15,-3-6 0 0,3 3 0 0,0-5-21 16,-1 0-5-16,-5 2-1 0,0-2 0 0,0 0-8 0,0 0-1 16,3 5-8-16,-6-6 12 0,-3 1-12 0,0 5 0 15,3-2 8-15,-3 2-8 0,-9 0 0 0,4 3 0 16,5 5 0-16,-3-6-10 15,-6 12-25-15,-3-4-5 0,6 9 0 0,-3 7-667 0</inkml:trace>
  <inkml:trace contextRef="#ctx0" brushRef="#br0" timeOffset="87557.1791">16811 3254 1062 0,'14'0'47'16,"-14"0"9"-16,-6-5-44 0,6 0-12 0,3 2 0 0,-3 3 0 15,-3-5 63-15,3 5 10 0,0 0 3 0,0 0 0 0,-3 0-39 0,3 0-7 16,0 0-2-16,0 0 0 0,0 0-28 0,0 0 0 16,0 0-13-16,9 0 4 0,3 5 9 0,-3 0 0 15,-9-5 0-15,6 11 0 0,9 5 0 0,-3 5 0 16,-3-2 0-16,3 2 0 0,0 3 0 0,0-1 0 15,0 6 0-15,-4-2 0 0,1-1 0 0,0 1 0 16,3 5 8-16,-6-1-8 0,-6 4 0 0,3 2 0 16,3 0 0-16,-3 5 0 0,0-2 0 0,-3 0 8 15,-3-6-8-15,-3 6 0 0,3-3 11 16,-6 0-3-16,6 0 0 0,-3 0 0 0,3 0-8 0,-6 0 0 16,0-3-12-16,1-5-632 15</inkml:trace>
  <inkml:trace contextRef="#ctx0" brushRef="#br0" timeOffset="88012.8493">15587 3516 1324 0,'-6'0'118'0,"-3"0"-94"16,0 6-24-16,-3-6 0 0,1 2 57 0,2 1 7 16,-6 0 2-16,3 2 0 0,0 0-30 0,-3 3-5 15,0 0-2-15,-3 3 0 0,6 2-13 0,-6 8-4 0,4-2 0 0,-4 7 0 16,0 6-12-16,6 7 0 0,-3 1 0 0,3 0-10 15,0 10 18-15,3 3 3 0,6 5 1 0,0 8 0 16,3 0 3-16,3 6 1 0,0-1 0 16,6-5 0-16,0 6-29 0,3-9-6 15,3 4-1-15</inkml:trace>
  <inkml:trace contextRef="#ctx0" brushRef="#br0" timeOffset="103327.2698">9375 3596 288 0,'0'0'25'0,"0"0"-25"0,-3-6 0 0,0 4 0 0,0-6 160 0,3 8 28 0,0-5 4 0,0-1 2 16,-3 1-87-16,3 5-18 0,3-3-3 0,-3-5-1 15,3 3-44-15,0 0-9 0,-3 5-1 0,9-3-1 16,-3-2-18-16,0 0-3 0,0 2-1 0,3 0 0 15,6 1-8-15,0 2 0 0,-1-6-12 0,-2 6 12 16,3 0 0-16,3 6 0 0,0-6 0 0,0 0 0 16,-3 5-9-16,6-2 9 0,-4 2 0 0,4-3 0 15,-3 4 0-15,3-1 0 0,-3 0 0 0,0 3 0 16,-1-5 0-16,1 2 0 0,-3 1 0 0,0-1 0 16,-3 3 0-16,0-8 0 0,0 2-10 0,-3 1 10 0,-3 0 0 15,0 2 14-15,-6-5-2 0,6 0 0 0,-6 0 12 0,0 0 3 16,6 5 0-16,-6-5 0 0,0 8-1 0,-3-2 0 15,0 1 0-15,0 4 0 0,-3-3-16 16,3 5-10-16,-3 0 12 0,0 1-12 0,-3-1 8 0,0 0-8 16,3 6 0-16,0-6 0 0,-3 5 0 0,3 4 0 15,0-4 0-15,0 1 0 0,0 2 0 0,0-3 0 16,3 3 0-16,0-2 0 0,-3-1 0 0,3 4 0 16,0-9 0-16,3 3 0 15,0 0-41-15,0-3-3 0,0 0 0 0,3-8-416 16,0 6-83-16</inkml:trace>
  <inkml:trace contextRef="#ctx0" brushRef="#br0" timeOffset="103572.7955">9607 3868 1256 0,'-3'0'28'0,"-3"0"5"0,3 0 2 0,-3 0 0 0,-3-5-35 0,3 2 0 0,6 3 0 0,0 0 0 15,0 0 64-15,0 0 5 0,0 0 2 0,0 0 0 16,0 0-30-16,0 0-5 0,0 0-2 0,9 3 0 16,0 2-14-16,3-5-2 0,3 3-1 0,3-3 0 0,-3 3-17 15,3-3 10-15,3 0-10 0,-1-3 8 0,4 3-16 0,0 0-4 16,0 3-1-16,0-3 0 16,2 2-118-16,-2 3-23 0,12-2-5 15,-12 0-1-15</inkml:trace>
  <inkml:trace contextRef="#ctx0" brushRef="#br0" timeOffset="105140.1126">10244 3498 576 0,'-3'-3'51'0,"0"-2"-41"16,0-3-10-16,0 3 0 0,0-3 105 0,0 2 19 15,3-2 4-15,-3 3 1 0,0-5-75 0,0 7-15 16,0-8-3-16,0 3-1 0,-2 0-7 0,2 3 0 16,-3 0-1-16,3 0 0 0,-3-3-12 0,3 5-3 15,-6-2 0-15,6 5 0 0,-3-6-12 0,0 6 0 16,0 0 0-16,3 0-10 0,-3 6-6 0,3-4-2 16,3 9 0-16,-3-6 0 0,3 8-4 0,0-5-1 15,0 11 0-15,3-6 0 0,0 6 4 0,3 5 1 16,3-1 0-16,-3 9 0 0,0-5 7 0,3 7 2 15,0 3 0-15,3-5 0 0,-4 7-10 0,1-7-1 16,0 3-1-16,3-4 0 0,-3-4 5 0,0-1 0 16,-3-7 1-16,-3-1 0 0,3 3 33 0,-3-7 6 15,-6-1 2-15,3 0 0 0,-6-8 18 0,3 6 3 0,-6 0 1 16,3-6 0-16,-3 0-21 0,0-2-4 0,-6-3-1 16,4 0 0-16,-1-3-22 0,-3-2 0 0,3 0 0 0,0-3 0 15,0 2 0-15,0-2 0 0,3 3 0 0,0-5 0 16,0-1 9-16,3 0-9 0,0 3 12 0,3-5-12 15,3-5 10-15,0 4-10 0,0 1 8 0,3-8-8 16,3 3 8-16,0-1-8 0,3-5 8 0,3 0-8 16,0 6 0-16,0-9 0 0,0 1 0 0,0 2 0 15,3-2 0-15,0 5 0 0,-4-6 0 0,1 9 0 16,0-6 10-16,0 8-10 0,0-3 12 0,-3-2-12 16,0 5 15-16,-3 3-4 0,0 0-1 0,0 0 0 15,-6 2 14-15,3 0 4 0,-3 3 0 0,-3-5 0 16,0 8 21-16,0-3 5 0,3 3 1 0,-6-1 0 0,0 4-7 0,0 2 0 15,-3-3-1-15,0 3 0 16,0 0-28-16,0 3-6 0,0-1-1 0,3 4 0 16,-3 2-98-16,3 2-20 0,1 3-4 15</inkml:trace>
  <inkml:trace contextRef="#ctx0" brushRef="#br0" timeOffset="106698.5997">12798 5485 1670 0,'-6'-5'74'0,"3"-1"15"15,3 1-71-15,3-3-18 0,0 0 0 0,0 0 0 16,6-5 76-16,-3 2 11 0,6-2 2 0,3 0 1 16,0 0-30-16,5-9-5 0,1 1-2 0,6-5 0 0,6-1-7 0,6-7-2 15,2-3 0-15,7-8 0 0,8 3-3 0,1-11-1 16,2 2 0-16,7-1 0 0,-1-1-40 0,10 0-19 16,2 0 2-16,1 3 0 15,-1-9-62-15,0 6-12 0,4 0-2 0</inkml:trace>
  <inkml:trace contextRef="#ctx0" brushRef="#br0" timeOffset="107494.6502">17474 5456 921 0,'3'-11'82'0,"-3"11"-66"0,0-8-16 0,3 3 0 0,3-6 241 0,0 3 45 16,0-5 9-16,6 0 1 0,6 0-196 0,3-6-40 15,0-2-8-15,8-3-2 0,7 0-16 0,3-5-3 16,-1-2-1-16,10-9 0 0,3-5-30 0,5 0 0 15,7-3 0-15,5 3 0 16,4-8-104 0,2 0-26-16,0 3-6 0</inkml:trace>
  <inkml:trace contextRef="#ctx0" brushRef="#br0" timeOffset="108026.6046">20019 5519 1670 0,'3'-18'148'0,"-3"10"-118"0,0-3-30 0,3 1 0 15,-3-1 120-15,3 0 19 0,3-2 3 0,6 3 1 16,3-9-84-16,3 6-17 0,3-11-3 0,5 3-1 15,7-3-23-15,6-5-5 0,8-5-1 0,4-3 0 16,6-8-9-16,5-3 0 0,4-8 0 0,2-2 0 16,4-3-13-16,2-2-5 0,6-3-1 0,1 0-667 15,-4-11-134-15</inkml:trace>
  <inkml:trace contextRef="#ctx0" brushRef="#br0" timeOffset="108493.7319">21966 5554 1497 0,'-6'-11'133'0,"3"6"-106"0,0-1-27 0,3-4 0 16,-3-1 145-16,6-7 24 0,3-1 5 0,3-5 1 15,3 1-86-15,9-6-17 0,5-6-3 0,7-2-1 16,9-5-32-16,11-11-8 0,7-3 0 0,5-2-1 15,4-3-27-15,5 0 0 0,4-2-9 0,5-6 9 16,3-5-158-16,1 3-25 16</inkml:trace>
  <inkml:trace contextRef="#ctx0" brushRef="#br0" timeOffset="126489.4666">15227 5487 403 0,'0'0'17'0,"0"0"5"0,0 0-22 0,0 0 0 15,0 0 0-15,0 0 0 0,0 0 232 0,0 0 43 16,0-5 8-16,0 5 1 0,0 0-192 0,9-2-38 16,3-4-8-16,0 4-2 0,3-1-16 0,-1 0-3 0,7 1-1 0,0 2 0 15,0-3 2-15,0 0 0 0,6-2 0 0,-4 2 0 16,4-2-15-16,-3 5-3 15,3 0-8-15,-6-3 12 0,-1 1-2 0,-2-1-1 16,0 6 0-16,-3-1 0 0,-3-2-9 0,0 3 8 16,-3 0-8-16,0 2 8 0,-3 0-8 0,-3 3 10 0,0 6-10 15,0-1 10-15,-6 0 2 0,3 0 0 0,-3 6 0 16,-3 2 0-16,0 0-12 0,0 3 0 0,0-3 0 0,-3 3 0 16,0 0 0-16,3 5 0 0,-3-5 0 0,3-1 0 15,0 4 0-15,0-1 0 0,0-2-11 0,0-3 11 16,3 0-15-16,-3-2 3 0,3-3 0 0,0-3 0 15,-2 3-26 1,2-3-5-16,0-5-1 0,0-3-474 0,3-5-95 0</inkml:trace>
  <inkml:trace contextRef="#ctx0" brushRef="#br0" timeOffset="126716.0318">15364 5749 1789 0,'0'0'39'0,"0"0"8"0,0 0 1 0,0 0 4 0,0 0-42 0,0 0-10 0,0 0 0 0,0 0 0 15,0 0 52-15,6-5 8 0,0 0 1 0,0 2 1 0,0 1-22 0,6-1-5 16,0-2-1-16,5 2 0 0,-2-2-34 0,6 2 0 16,3-2 0-16,-3-1 0 0,3 4 12 0,-1-6-12 15,-2 3 12-15,3-3-12 16,0 2-33-16,0 4-14 0,-4-4-2 0,1 1-560 0,0 2-112 15</inkml:trace>
  <inkml:trace contextRef="#ctx0" brushRef="#br0" timeOffset="127090.6284">15861 5519 2055 0,'6'0'45'0,"-3"0"10"0,-3 0 1 0,0-5 2 0,6 5-46 0,0 0-12 0,0-3 0 0,3 1 0 15,0 2 32-15,0 0 5 0,-9 0 1 0,8 2 0 16,1 6-13-16,-3-5-2 0,-6-3-1 0,6 10 0 0,0 1-22 0,-6 0 0 15,3 2 0-15,-6 0 0 0,-3 3-15 0,0 0-7 16,3 2-2-16,-3 1 0 0,-5-1 7 0,2 4 1 16,0-4 0-16,0 3 0 0,3-2 16 0,3-3 0 15,0 0-8-15,3-1 8 0,3-1 20 0,3-1 8 16,3 3 2-16,3-3 0 0,8-5 6 0,1 2 0 16,6-2 1-16,0 0 0 0,3 0-5 0,2-2 0 15,1-4-1-15,3 1 0 16,3 0-124-16,-1-1-25 0,1-4-5 0,0-1-1 15</inkml:trace>
  <inkml:trace contextRef="#ctx0" brushRef="#br0" timeOffset="130120.5255">23225 4964 748 0,'0'0'67'0,"0"0"-54"0,0 0-13 0,0 0 0 0,3-6 82 15,-6 1 14-15,3 0 2 0,-3 2 1 0,3-5-28 0,0 3-6 16,0 0-1-16,0-3 0 0,3 2-35 0,-3 1-7 16,0 2-2-16,0-5 0 0,0 8 26 0,3-5 5 15,3-3 1-15,-3 0 0 0,3 6 2 0,0-4 1 16,3 1 0-16,3 0 0 0,0 2-43 0,2 0-12 16,-2-2 0-16,6 5 0 0,0-5 0 0,-3 2-8 15,3 3 0-15,0-2 0 0,0 2 8 0,-1-3-13 16,4 3 5-16,-3 0 8 15,3 0-42-15,-3 0-1 0,-3 0 0 0,0 0 0 16,-4 3-50-16,1-1-11 0,-3-2-1 0,-3 3-495 16</inkml:trace>
  <inkml:trace contextRef="#ctx0" brushRef="#br0" timeOffset="130330.3555">23249 5106 864 0,'0'0'76'0,"0"0"-60"0,0 0-16 0,0 0 0 15,0 0 114-15,0 0 20 0,0 0 4 0,12 0 1 16,0-2-57-16,0-1-11 0,-1 3-3 0,4 0 0 16,0-5-33-16,3 5-7 0,-3-3-2 0,3 3 0 15,0-5-26-15,2 5 0 0,1-5 0 0,0 2-503 16,-3 3-101-16</inkml:trace>
  <inkml:trace contextRef="#ctx0" brushRef="#br0" timeOffset="130836.9922">24255 4408 1566 0,'0'0'69'0,"-6"0"15"0,0 0-68 0,0 0-16 0,6 0 0 16,-9 0 0-16,0 0 55 0,3 0 7 0,-3 3 2 0,3 2 0 15,-6-5-46-15,3 3-9 16,-2 2-1-16,2 0-8 0,-3 3 0 0,3 0 0 16,-3 3-10-16,-3 2 10 0,6-5 0 0,-3 5 0 0,-3 3 0 0,0 5 0 15,1 0-17-15,-4 3 4 0,0 2 1 0,3 1 0 16,0 2 12-16,0 3-11 0,3-3 11 0,-3 5-10 16,6-5 10-16,4 6 0 0,2-1 0 0,0-2-8 15,0 0 8-15,3 2 0 0,3-10 0 0,3 2 0 16,-1-4 13-16,4-4 5 0,6-2 1 0,0-3 0 15,3-2 13-15,0-3 2 0,0 0 1 0,0-3 0 0,5-5 1 16,-2 0 1-16,0-3 0 0,0-2 0 0,0-8 1 16,-3 2 0-16,-1 1 0 0,-2-1 0 0,-6-8-4 15,0 4-1-15,0-1 0 0,-3 0 0 0,-3 3-9 0,-3-1-1 16,0-2-1-16,-3 1 0 0,-6 1-6 16,0 1-2-16,0 3 0 0,-3-1 0 0,-2-2 6 0,-4 5 2 15,-3 5 0-15,3-5 0 0,-6 6-22 0,0 4-12 16,-5 1 2-16,-4 7-730 15,0 4-147-15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0:10:01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4538 4027 1670 0,'-12'0'148'0,"0"0"-118"16,0-3-30-16,-2 3 0 0,5 0 105 0,3 0 15 15,-6 0 4-15,3-5 0 0,0 2-85 0,-3 3-17 16,3 0-3-16,-6 0-1 0,0 0-18 0,3 0 0 15,-3 3 0-15,1 2 0 0,-1-2 11 0,0 2-11 16,0 3 10-16,3 3-10 0,-3-6 0 0,6 3 0 16,-6 0 0-16,3 3 0 0,-2-4 0 0,5 4 0 15,-6 2 0-15,0 1 0 0,0 7-12 0,3-8 0 0,0 5 1 0,0 4 0 16,0 4 11-16,3 6-13 0,3-3 5 16,-2 3 8-16,5 5-10 0,0-3 10 0,3 8 0 15,0 1-9-15,0-1 9 0,3 6 0 0,0-3-9 16,5-6 9-16,1 1 0 0,3-3 0 15,3-2 0-15,0-12 0 0,3 4 0 0,0-6 13 16,6-3-1-16,-4-4-1 0,7-4 1 0,-3-2 1 0,6 0 0 0,-3-8 0 16,2-5-4-16,4-3-1 0,6 0 0 0,-3-5 0 15,2-6-8-15,1 1 0 0,0-6 0 0,-7 0 8 16,1 0-8-16,0-7 0 0,-3 1 9 0,-1 1-9 16,-5-5 28-16,0 2 0 0,-3-2 1 0,-3 2 0 15,-3 0 43-15,-1 1 8 0,-5-4 1 0,-3 1 1 16,0-1-22-16,-3-2-5 0,-6 0-1 0,-3 0 0 0,0 0-14 15,-3 0-2-15,-8 3-1 0,-4-3 0 0,-3 2-9 0,0 4-3 16,-6-6 0-16,1 5 0 0,-7-3 7 0,-3 6 0 16,-2-2 1-16,-1 4 0 0,-6 3-33 0,4 3 0 15,-4 5 0-15,0 6 0 16,4 4-24-16,-4 9-4 16,-3 8-2-16,7 15 0 0,-7 0-78 0,1 22-15 15,-1 10-3-15,0 19-1107 0</inkml:trace>
  <inkml:trace contextRef="#ctx0" brushRef="#br0" timeOffset="1065.7293">7619 14806 230 0,'-24'24'20'0,"12"-11"-20"16,0 6 0-16,0 2 0 0,0 3 325 0,1-1 61 15,-7 4 12-15,6-1 2 0,9 1-304 0,-3 2-62 0,-3 0-12 0,6 3-2 16,6 0 7-16,0-1 1 16,0 4 1-16,3-1 0 0,3 3-8 0,9-2-1 0,2-1-1 0,1-2 0 15,0-1 0-15,9 1 0 0,12 0 0 0,-1-3 0 16,-2-3-6-16,9-2-1 0,-1 0 0 0,1-5 0 15,-7-6 0-15,10-5 0 0,0-3 0 16,2-5 0-16,-2-5-3 0,-1-3-1 0,-5-5 0 0,-3-6 0 16,-1-2 12-16,-2-3 3 0,-6-8 0 0,-3 1 0 15,-1-6 23-15,-5-3 5 0,-3-2 1 0,-3-3 0 16,-3 0 35-16,-3 0 7 0,-9 2 2 0,0 4 0 16,-6-1-44-16,-6 3-9 0,-3 0-2 15,-6 2 0-15,-6-2-9 0,-6 6-1 0,-5-4-1 0,-13 6 0 16,-11-3-30-16,-1 3 0 0,-3 0 0 0,-2 3 0 31,-3-1-28-31,-1 3-9 0,-5 3-2 0,5 5 0 0,4 6-111 0,5 2-22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0:10:59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6509 17203 172 0,'0'0'8'0,"0"0"1"0,0 0-9 0,0 0 0 0,0 0 0 0,0 0 0 16,-9 3 132-16,6 0 25 0,3-3 5 0,0 0 1 16,-3 2-87-16,3-2-18 0,0 0-3 0,0 0-1 15,0 0-3-15,-6 5-1 0,0 1 0 0,3-4 0 16,3-2-30-16,0 0-7 0,-3 6-1 0,3-6 0 16,0 0-3-16,0 0-1 0,0 0 0 0,0 0 0 0,0 0-8 0,0 0 0 15,0 0 0-15,0 0-11 0,0 0 11 0,6 0 11 16,3-3-3-16,0 0 0 0,0-2 36 0,0 0 6 15,2-3 2-15,1 0 0 0,0-3-27 0,0 1-5 16,3-1 0-16,0 1-1 0,0-6-9 0,0 0-2 16,3 0 0-16,-4 0 0 0,4 3 7 0,-3-3 1 15,3 3 0-15,0 0 0 0,-6-1-16 0,3 1-13 16,0 2 2-16,-1 1 1 0,-2-1 22 0,0 3 5 0,0 0 1 16,0 1 0-16,-3-1-10 15,0 2-8-15,-3 4 9 0,3-4-9 0,-3 4 15 0,-6 2-3 16,0 0-1-16,0 0 0 0,0 0 5 0,0 0 2 15,0 0 0-15,0 0 0 0,6 8 6 0,-3 0 2 16,-3 0 0-16,0 5 0 0,-6-3-8 0,3 6-2 16,0 0 0-16,-3 3 0 0,-3 4 0 0,3 1-1 15,3 0 0-15,-3 0 0 0,0 2 4 0,-3 1 1 0,6-3 0 0,-3-1 0 16,3-1-3-16,-3-1 0 0,3 0 0 0,0 0 0 16,3-2-17-16,0-4-16 0,0 1 4 0,3 0 0 31,0-3-92-31,3-2-17 0,-3 2-4 0,3-2-642 0</inkml:trace>
  <inkml:trace contextRef="#ctx0" brushRef="#br0" timeOffset="2180.2297">11893 8662 1036 0,'-15'-2'46'0,"6"-1"10"0,3 1-45 0,-5 2-11 15,-4-3 0-15,3 0 0 0,3 3 126 0,-3-2 23 0,0-1 5 0,3 0 1 16,0-2-73-16,0 2-14 0,6-2-4 0,-6 2 0 16,0 1-27-16,6-1-5 0,3 3-2 0,0 0 0 15,-3-5-22-15,0 0-8 0,3-1 0 0,0-2 0 16,0 3 0-16,6-3-12 0,-3 3 1 0,3-3 0 16,3 3-5-16,0-1 0 0,0 1-1 0,0 0 0 0,6-1 6 0,-3 4 2 15,0-1 0-15,3 0 0 0,0 3 9 0,-1 0 0 16,4 3-9-16,-3-3 9 0,0 3 0 0,0-1 0 15,0 4 0-15,-3-1 0 16,0 0-28-16,0 3-2 0,-1-2 0 16,-2 1 0-16,-3-1 30 0,0 2 0 0,-3 2 0 0,0 1 0 0,-3 2 0 0,0 0 18 15,-3 1-2-15,0 4-1 0,-3-2 9 0,-3 2 3 16,0 1 0-16,-2 2 0 0,2 3-5 0,-3-3-1 16,-3 0 0-16,3-2 0 0,0 2 8 0,3 0 2 15,3 0 0-15,0 0 0 0,0-5 16 16,6 3 3-16,3-1 1 0,0 1 0 0,6-6 0 0,3 0 0 15,3 3 0-15,6-3 0 0,3-5-14 0,5 0-2 16,4-2-1-16,6-1 0 0,-1-5-22 0,4 0-12 16,3 0 12-16,-4 0-12 15,1-5-76-15,-3-1-23 0,-3 4-4 0</inkml:trace>
  <inkml:trace contextRef="#ctx0" brushRef="#br0" timeOffset="57949.1862">2103 16338 244 0,'-21'29'11'0,"10"-16"2"16</inkml:trace>
  <inkml:trace contextRef="#ctx0" brushRef="#br0" timeOffset="73848.1521">5556 3757 806 0,'0'0'36'0,"0"0"7"0,0 0-35 0,-6-8-8 0,6 6 0 0,-3-1 0 16,3-5 60-16,0 3 11 0,-3-3 1 0,3 2 1 15,0 6-15-15,0-10-3 0,0 7-1 0,0-2 0 16,0-3-21-16,0 3-4 0,3-3-1 0,0 2 0 16,-3 1-16-16,6 2-3 0,0-2-1 0,-3-3 0 15,9 3-8-15,-9 0 0 0,9-1 0 0,-3 4 0 16,6-6 0-16,-3 5 0 0,5 1-9 15,1 2 9-15,-3 0 0 0,3 0 0 0,3 2 0 0,3 3 0 16,-6 1 8-16,2-1-8 0,-2 3 11 0,0 5-11 16,-3-8 12-16,3 3-12 0,-9 6 12 0,0-6-12 15,6 2 19-15,-15 3-3 0,6 1-1 0,-6-1 0 16,-6 0-1-16,6 0 0 0,-6 3 0 0,-3 0 0 16,-3 0 1-16,0 0 0 0,3 0 0 0,0 2 0 0,-6-5-15 15,3 1 0-15,-3-1 8 0,0-3-8 0,1 4 24 0,2-4 1 16,0 1 1-16,0-3 0 0,3 0 22 0,0 2 5 15,3-7 1-15,-3 8 0 0,6-6-11 0,0 0-3 16,-3 3 0-16,6-3 0 0,0 3-21 0,6 0-5 16,-3 0-1-16,3 3 0 0,6-3 2 0,3 2 0 15,3-2 0-15,3 0 0 0,5 0 17 0,-2-3 3 16,9-2 1-16,0 0 0 0,2-3-48 0,-2 5-10 16,6-5-2-16,-3 0-955 0</inkml:trace>
  <inkml:trace contextRef="#ctx0" brushRef="#br0" timeOffset="75895.8156">6140 3868 230 0,'0'0'20'0,"0"0"-20"16,0 0 0-16,0 0 0 0,0 0 148 0,0 0 26 15,0 0 5-15,0 0 1 0,0 0-87 0,0 0-17 0,0 0-3 0,0 0-1 16,0 0-23-16,0 0-5 0,0 0 0 0,0 0-1 16,0 0-7-16,0 0-2 0,0 0 0 0,5 0 0 15,4-5 4-15,3 2 1 0,-3-2 0 0,0 5 0 16,3 0-30-16,-3-5-9 0,3 2 0 16,0 0 0-16,-3 3 22 0,9-2-2 0,-6 2-1 0,2 0 0 15,-2 0-19-15,6-6 0 0,-3 6 0 16,3 0 0-1,-6-2-19-15,3-1-10 0,0 1-3 0</inkml:trace>
  <inkml:trace contextRef="#ctx0" brushRef="#br0" timeOffset="76145.7663">6306 3731 1220 0,'0'2'54'0,"0"1"11"0,-12-3-52 16,9 8-13-16,-3-8 0 0,3 5 0 0,0 3 52 0,0-5 7 15,0 7 1-15,0-7 1 0,3 8-9 0,-5-6-3 16,5 8 0-16,-3-5 0 0,3 3-30 0,-3 2-7 16,3 3 0-16,0 2-1 0,-3-5-11 0,6 1 0 15,0 4 0-15,-3-5 0 16,0 1-8-16,3 2-4 0,0-1-1 0,-1 1 0 15,4 0-140-15,-3-3-28 0,0 14-6 0,6-14-1 0</inkml:trace>
  <inkml:trace contextRef="#ctx0" brushRef="#br0" timeOffset="78623.1409">7041 3900 1483 0,'0'0'65'0,"0"0"15"0,-6 3-64 0,6-3-16 0,0 0 0 0,0 0 0 16,0 0 69-16,0 0 11 0,0 0 3 0,0 0 0 16,0 0-39-16,0 0-7 0,0 0-1 0,6 10-1 15,3-7-21-15,-3 2-4 0,-6-5-1 0,9 5 0 16,3 1-9-16,-3-4 0 0,0 4 0 0,3-4 0 16,-3 1-20-16,6 0 1 0,-3-3 0 0,-3 5 0 31,-3-5-31-31,2 0-6 0,7-5-2 0,-6 5-460 0,-9 0-92 0</inkml:trace>
  <inkml:trace contextRef="#ctx0" brushRef="#br0" timeOffset="78861.5197">7160 3688 345 0,'0'0'31'0,"0"0"-31"16,-5 3 0-16,5-3 0 0,3 8 275 0,-3 0 49 16,-3 2 9-16,3 4 3 0,3-1-250 0,-1 0-50 15,-2 0-9-15,3 1-3 0,0 4-3 0,0-2-1 16,0 2 0-16,-3 1 0 0,0 0-20 0,0 2 8 16,0-3-8-16,0 3 0 15,-9 1-104-15,9 1-24 0,9 17-6 0,-9-8-1 0</inkml:trace>
  <inkml:trace contextRef="#ctx0" brushRef="#br0" timeOffset="80179.908">7708 3905 1152 0,'0'0'102'0,"0"0"-82"0,0 0-20 16,0 0 0-16,0 0 128 0,0 0 22 0,6-2 4 0,0 2 1 15,-6 0-80-15,6 0-16 0,3 0-3 0,3 0-1 16,0 2-26-16,0 1-5 0,-3 2 0 0,5-5-1 15,1 5-23-15,-3-2 0 0,0 2 0 0,0-5 8 16,6 0-19-16,-6 0-3 0,-3 0-1 0,3 0 0 16,3 0-143-16,-4-5-29 0</inkml:trace>
  <inkml:trace contextRef="#ctx0" brushRef="#br0" timeOffset="80396.6333">7821 3651 1566 0,'0'0'69'0,"0"0"15"0,-9 8-68 0,6 0-16 16,3 3 0-16,-3 2 0 0,-3 0 32 0,3 0 4 16,3 1 0-16,-3 4 0 0,1 3-20 0,-1 6-4 15,-3-9-1-15,6 9 0 0,3-1-11 0,-6-5 8 16,-3 3-8-16,3 3 8 0,6-1 4 0,-3 3 0 15,-6 0 0-15,3-2-802 0</inkml:trace>
  <inkml:trace contextRef="#ctx0" brushRef="#br0" timeOffset="110677.4761">11813 3776 288 0,'0'0'25'0,"0"0"-25"16,0 0 0-16,-3 0 0 0,-3-3 110 0,3 0 17 15,0 3 3-15,0-5 1 0,-3 2-54 0,0 1-10 16,0-1-3-16,0-2 0 0,3 2 16 0,0-2 4 16,-3 5 0-16,6 0 0 0,-3-5-39 0,3 5-7 15,-6-3-2-15,6 3 0 0,0 0-12 0,0-5-4 16,-3-1 0-16,3 6 0 0,0 0-2 0,6-5-1 16,-6 5 0-16,3-3 0 0,6 3-17 0,-3-5 0 0,3 5 8 0,-3-5-8 15,6 10 0-15,0-5 0 0,0 5 0 0,0 1 0 16,3 2 15-16,-1-6-4 0,1 9-1 0,0-6 0 15,0 6-10-15,0-1 12 0,0 4-12 0,-3-7 12 16,0 4-12-16,-3-3 0 0,3 0 0 0,-4 3 0 16,-2-6 15-16,0 5-3 0,-3 1 0 0,0-6 0 15,0 3-2-15,-3 5-1 0,-3-7 0 0,0 7 0 16,0-5-9-16,-3 2 10 0,-3 4-10 0,4-1 10 16,-4 0-10-16,0 0 0 0,-6-2 0 0,3 2 0 15,0-2 0-15,3-1 0 0,-3 1 0 0,3 0 0 16,0-4 0-16,0 1 0 0,3 3 0 0,3-6 0 15,0 3-9-15,3-8 9 0,-3 6 0 0,6 1 0 16,-3 1-12-16,6 3 12 0,0-3-12 0,3 3 12 16,0-1-8-16,0 3 8 0,0-2 0 0,0 2 0 15,3 0 0-15,0-5-8 0,-3 6 8 0,3-4 0 16,-3 3 0-16,2-5 0 0,-2 3 0 0,-3-3 0 0,0 0 0 0,0 0 0 16,-3 2 8-16,-3-4-8 0,0 7 20 0,0-8-3 15,-3 6 0-15,-3-1 0 0,-3 3 9 0,0 1 2 16,-2-1 0-16,-1 0 0 0,-6 0-6 0,0 6-1 15,0-6 0-15,-3 0 0 0,0 1-5 0,1-6-2 16,-1 2 0-16,0-2 0 16,3-3-81-16,0 3-16 0</inkml:trace>
  <inkml:trace contextRef="#ctx0" brushRef="#br0" timeOffset="126930.184">13864 3747 691 0,'0'0'30'0,"0"0"7"0,-6 0-29 0,6 0-8 0,-6-3 0 0,6 3 0 15,-3 0 208-15,3 0 41 0,-6-5 8 0,6 5 2 16,0 0-157-16,0 0-31 0,-3-3-7 0,3 3 0 16,-6-5-22-16,6 5-4 0,0 0-1 0,0 0 0 15,0 0-15-15,0 0-3 0,0 0-1 0,0 0 0 16,3-8-18-16,0 2-9 0,3 6 1 0,0 0 0 15,3 0 8-15,0 0 0 0,3 0-9 0,-1 0 9 16,1 6 0-16,3-4 0 0,0 4 0 0,0-1 8 16,-3 3-8-16,0-3 0 0,0 3 0 0,3-3 0 0,-6 3 0 0,-1-2 0 15,-2 2 0-15,3-3 0 0,-3 3 0 0,-3-3 0 16,-3-5 0-16,0 8 0 0,0 0 9 0,-3 3 0 16,-6 2 0-16,0-8 0 0,1 6-9 0,-1-1 0 15,-6 3 0-15,0 1 8 0,3-6-8 0,-3 2 10 16,0 3-10-16,3-5 10 0,-3 3-10 0,3-3 0 15,1 5 9-15,-1-8-9 0,3 3 0 0,0-2 8 16,0 2-8-16,3-3 0 0,3 0 0 0,0 3-16 16,3-3 2-16,0 3 1 15,0-8-12-15,3 6-3 0,3 2 0 0,3-1 0 0,-3 1 8 0,0-2 0 16,3-1 1-16,0 3 0 0,0-3 10 0,2 3 9 0,-5-3-13 16,3 1 5-16,3-1 8 0,-3 3 0 0,0-3 0 15,0 3 0-15,-3-5 8 0,0 2 3 0,0 0 1 16,-6-5 0-16,0 6 24 0,0 2 6 15,0-8 1-15,-3 5 0 16,-3 3-68-16,0 0-14 0,0 0-2 0,-3 2-1 0,3-4 94 0,-3 2 20 0,0 0 3 0,-3 2 1 31,3-5-87-31,1 3-17 0,2-5-3 0,-3 0-595 0,0-1-119 0</inkml:trace>
  <inkml:trace contextRef="#ctx0" brushRef="#br0" timeOffset="127150.0174">14164 4011 1908 0,'0'0'84'0,"0"0"18"15,0 0-82-15,0 0-20 0,0 0 0 0,0 0 0 16,0 8 59-16,0-8 7 0,0 8 2 0,0-3 0 0,0-5-41 0,0 6-8 15,0-6-2-15,0 0 0 16,0 0-105-16,0 0-22 0,0 0-4 0</inkml:trace>
  <inkml:trace contextRef="#ctx0" brushRef="#br0" timeOffset="128330.2848">14349 3757 403 0,'0'0'36'0,"0"0"-36"0,0 0 0 0,0 0 0 16,0 0 201-16,0 0 34 0,3-5 6 0,3 2 2 16,0-2-153-16,0-3-30 0,0 3-7 0,0-1-1 15,3 1-24-15,-3 2-4 0,2-7-2 0,1 7 0 16,3-2-14-16,0-3-8 0,-3 5 8 0,0 1-8 15,-3-4 0-15,3 4 8 0,0 2-8 0,0-3 0 16,3 6 0-16,-3-3 0 0,-9 0 0 0,9 8 0 16,-1-6-18-16,-2 9-2 0,-3-6 0 0,0 3 0 0,0 0 20 0,-3 3 0 15,-3 2 0-15,-3 0 0 0,3 6 0 0,-5 2 0 16,-4-3 0-16,0 1 0 0,0 2 0 16,-3 0 0-16,3 3 0 0,-3-6 0 0,0 4 26 15,0-1 6-15,0 0 0 0,4 0 1 0,2 6 14 0,0-4 2 16,0 1 1-16,3 0 0 0,3 0 13 0,0 0 2 15,3 2 1-15,0-7 0 0,6 2-29 0,0 0-5 16,3 3-2-16,3-11 0 0,5 3 9 0,4 0 1 16,3-3 1-16,6 0 0 0,3-7-22 0,-1 1-5 15,4-4-1-15,3-3 0 16,-3-3-115-16,2-4-23 0,1-7-5 0</inkml:trace>
  <inkml:trace contextRef="#ctx0" brushRef="#br0" timeOffset="148510.1407">16156 3784 518 0,'0'0'46'0,"-6"0"-37"0,-3 0-9 0,3-6 0 15,0 4 146-15,-3-4 27 0,3 1 6 0,0 2 1 16,0-2-71-16,0 5-13 0,0-8-4 0,0 3 0 16,3 5-45-16,3-8-10 0,-3 3-1 0,0-1-1 0,3 4-27 0,0 2-8 15,3-6 0-15,-3 6 0 0,0 0 0 0,6 0-11 16,6 0 2-16,0 0 0 0,0 0-3 0,3 0-1 16,3 3 0-16,5 2 0 0,1 3 3 0,-3-2 1 15,3-1 0-15,-3 0 0 0,0 3 18 0,2-3 4 16,-2 3 1-16,-3 0 0 0,-3 0-14 0,-3-3-18 15,0 1 4-15,0-1 1 0,-9 3 37 0,3-3 8 16,-6-5 2-16,3 14 0 0,-3-9 22 0,0 3 5 0,-6-3 1 0,3 3 0 16,-3-3-12-16,0 3-2 0,-3-2-1 0,0 1 0 15,0 1-23-15,0 3-5 0,-3-8-1 0,3 7 0 16,-3-7-18-16,3 2 0 0,0 0 8 0,4 1-8 16,-1 2 0-16,0-6 0 0,0 4 0 15,3-1-9-15,3-5-8 0,-3 5-2 0,3 3 0 0,0-3 0 31,3 3-12-31,0 0-2 0,3 0-1 0,0 0 0 0,3 0 15 0,-1-3 3 0,1 3 1 0,0-2 0 16,0 2 15-16,-3-3 0 0,0 3 0 0,0-3-9 16,0 3 9-16,-3-5 0 0,-3-3 0 0,3 10 0 15,-3-4 16-15,-3 4 0 0,-3-2-1 0,0 3 0 16,0-1 16-16,-6-2 3 0,-3 3 1 0,3-1 0 16,-2 1-12-16,-4 2-3 0,3 0 0 0,-3-2 0 15,3 0-12-15,0-1-8 0,-3-2 8 0,3 0-8 16,7 3 0-16,-4-9 0 0,3 4-10 0,0-1-614 15,0-3-122-15</inkml:trace>
  <inkml:trace contextRef="#ctx0" brushRef="#br0" timeOffset="148830.2844">16489 4038 2282 0,'-9'0'50'0,"-3"0"10"0,0 2 3 0,0 1 1 0,0-3-51 0,4 2-13 0,-1 4 0 0,3-6 0 15,0 2 24-15,6-2 3 0,0 0 0 0,0 6 0 16,0 2-143-16,3-3-29 0,0 3-6 0</inkml:trace>
  <inkml:trace contextRef="#ctx0" brushRef="#br0" timeOffset="150497.5099">16849 3821 172 0,'-18'2'16'0,"18"-2"-16"16,0 0 0-16,0 0 0 0,0 0 167 0,0 0 30 0,0 0 7 0,0 0 0 16,0 0-97-16,0 0-20 15,0 0-4-15,0 0-1 0,0 0-37 0,0 0-7 0,-3-2-2 0,3 2 0 16,0 0-36-16,0 0 0 0,0 0 0 0,0-6 0 15,3 1 0-15,0 0 14 16,6 2-2-16,-3-2 0 0,-6 5 18 0,0 0 3 0,9-8 1 0,0 5 0 16,-9 3 3-16,6-2 1 0,6 2 0 0,-3-6 0 15,-9 6-6-15,9 0 0 0,0-2-1 0,3 4 0 16,0 4-18-16,-4-6-3 0,-8 0-1 16,9 5 0-16,0 3-9 0,-3 0 0 0,-6 2 0 0,3-4 8 15,3 2-8-15,-3 5 0 0,-6 0 0 0,-3 0 8 16,0 0-8-16,0 6-12 0,0-3 2 0,-3 8 1 15,-8-6-7-15,2 6 0 0,3 0-1 0,-3 2 0 16,-6 6 17-16,3-6-12 0,6-4 12 0,-3 4-10 16,-2-2 40-16,2 2 8 0,3-4 2 0,3 1 0 15,0-4 15-15,3 2 3 0,3-5 1 0,6 2 0 0,6-2 1 16,3-2 1-16,-3-1 0 0,12 0 0 0,11-2-21 16,1-3-4-16,0-1 0 0,3-1-1 0,8-6-35 0,4 0 0 15,-1-3 0-15,7-5-698 16,3 0-144-16</inkml:trace>
  <inkml:trace contextRef="#ctx0" brushRef="#br0" timeOffset="156662.6794">18957 5741 2329 0,'32'-31'103'0,"-11"12"21"0,12-7-99 0,9-9-25 15,8-4 0-15,13-9 0 0,11-2 40 0,12-6 2 16,4 1 1-16,8-4 0 0,3-12-13 0,9 5-2 15,6-6-1-15,3 4 0 16,6-4-83-16,0-2-16 0,0 0-3 0,1-3-644 16,4-13-129-16</inkml:trace>
  <inkml:trace contextRef="#ctx0" brushRef="#br0" timeOffset="157784.3612">21156 5786 1382 0,'39'-37'61'0,"-18"19"13"0,12-9-59 0,8-7-15 15,13-6 0-15,11-5 0 0,7-8 213 0,11-7 40 16,15-4 8-16,4-10 2 15,2-5-174-15,6-9-34 0,15-2-7 0,0-5-2 0,3-11-46 16,6-2-18-16,3-6 1 0</inkml:trace>
  <inkml:trace contextRef="#ctx0" brushRef="#br0" timeOffset="188690.4468">10211 6204 1036 0,'0'0'46'0,"0"0"10"0,0-2-45 0,0 2-11 15,0 0 0-15,0 0 0 0,0 0 144 0,0 0 26 0,0 0 6 0,0 0 0 16,0 0-96-16,0 0-19 16,0-5-4-16,0 5-1 0,0 0-19 0,3-3-4 0,-3 3-1 0,3-3 0 15,-3 3-16-15,9 0-3 0,0 0-1 0,0-5 0 16,0 5-12-16,3-3 0 0,0 3 0 0,6 0 0 15,-3-2 0-15,3-1 0 0,2 3 0 0,7-5 0 16,-3-1 0-16,6 1 0 0,-3 0 0 16,-1 0 0-16,1-1-23 0,0 1-1 0,-3 2 0 15,3 1-562-15,-4-4-113 16</inkml:trace>
  <inkml:trace contextRef="#ctx0" brushRef="#br0" timeOffset="189241.7177">11006 6308 1350 0,'0'0'60'0,"0"0"12"0,0 0-58 0,3-3-14 0,0-2 0 0,3-1 0 16,-3 1 42-16,3-3 6 0,3-2 0 0,0-1 1 15,0-2-5-15,0 2 0 0,3-2-1 0,0 0 0 16,2-3-11-16,-2 0-1 0,0 0-1 0,0-2 0 16,6 2-30-16,-6-3 8 0,3 3-8 0,0-5 0 15,0 3 0-15,-1 2 0 0,-5-3 0 0,3 1 0 16,0 5 0-16,-3-1 0 0,-3 1 0 0,-3 5 0 15,-3-2-13-15,0 2 4 0,-3 0 1 0,3 2 0 16,0 6 8-16,0 0 16 0,0 0-4 0,0 0-1 16,0 0-11-16,0 0 0 0,3 8 0 0,-3 0 0 15,0 3 0-15,-3-1 0 0,3 4 0 0,3 2 0 16,-6 2 0-16,3 1 0 0,-3 2 0 0,3-3 0 0,0 3 0 16,0-2 0-16,3-1-11 0,0 1 11 15,3 0-16-15,-3-1 1 0,-3-2 1 0,0 0-503 16,3-3-101-16</inkml:trace>
  <inkml:trace contextRef="#ctx0" brushRef="#br0" timeOffset="189718.692">11732 5890 576 0,'0'0'51'0,"0"0"-41"0,0 0-10 0,0 0 0 15,0 0 207-15,0 0 39 0,0 0 8 0,0 0 2 16,0 0-148-16,0 0-30 0,-5-3-6 0,-1 0 0 16,6 3-14-16,0 0-2 0,-9-5-1 0,0 0 0 15,-3 2-23-15,3-2-5 0,0 2-1 0,0 1 0 16,-3-4-17-16,0 6-9 0,3-2 10 0,-3 4-10 15,3-2 0-15,-5 3 0 0,2 0-13 0,-3 2 4 16,0 3-14-16,3 2-2 0,-3-4-1 0,3 4 0 16,0 1 8-16,3-1 2 0,0 4 0 0,3-1 0 0,1 3 16 0,2 2-12 15,3 1 12-15,0 2-10 0,0 0 10 16,6 0-8-16,-4 0 8 0,4 3-8 0,3-3 8 0,0 1 0 16,0-1 0-16,3-3 0 0,-3 3 0 0,0-2 0 15,3-3 0-15,-3 0 0 0,0-3 0 0,-3 0 0 16,0-2 0-16,0 2 0 0,0-5 14 0,-3 2-2 15,0-2 0-15,-3 3 0 0,0-3 12 0,-3 3 1 16,0-4 1-16,0 1 0 0,-3 6 1 0,0-6 0 16,-3 2 0-16,-3 1 0 0,3-3-8 0,-3 2-2 15,-3-2 0-15,3 0 0 0,-3 3-17 0,3-9-16 16,-2 4 4-16,2-1 0 16,0 0-145-16,6 1-29 0</inkml:trace>
  <inkml:trace contextRef="#ctx0" brushRef="#br0" timeOffset="190507.4136">13030 6165 633 0,'0'0'56'0,"-6"2"-44"16,0 1-12-16,0 0 0 15,-3 2 256-15,4-5 48 0,-4 0 11 0,3 3 1 0,3-3-192 0,-3 0-40 16,6 0-7-16,0 0-1 0,0 0-31 0,0 0-5 16,0 0-2-16,0 0 0 0,0 0-26 0,0 0-4 15,0 0-8-15,9 2 11 0,0 1-11 0,2 2 0 16,7-10 0-16,3 5 0 0,3 0 0 0,3 0 0 16,0 0 0-16,5 0 0 0,4 0 0 0,0 0 0 15,2 0 9-15,-5 0-9 0,3 0-15 0,0 0-7 16,-4 0-2-16,-2 5-936 0</inkml:trace>
  <inkml:trace contextRef="#ctx0" brushRef="#br0" timeOffset="198960.4444">13923 6070 864 0,'0'0'76'0,"-6"2"-60"0,0-4-16 0,0-1 0 16,-3 0 136-16,3 1 25 0,1 2 5 0,-1-3 1 15,0 3-71-15,3-3-13 0,0-2-3 0,0 2-1 16,0-5-35-16,3 6-8 0,-6-3 0 0,6-1-1 16,0 1-25-16,3 0-10 0,-3 5 8 0,3-6-8 15,3-2 0-15,0 3 0 0,0 2 0 0,0-4 0 16,-1 1 0-16,4 6 0 0,0-8 0 0,0 3 0 0,0 5-8 0,3-3 8 15,0 3 0-15,-3 0 0 0,3 6 0 0,-6-4 0 16,3-2-9-16,-3 3 9 0,3 2 0 0,-6-2-8 16,3 2 8-16,0 0 0 0,-1 3-14 0,-2 3 4 15,0 0 1-15,0 2 0 0,0 0 9 16,-9 0-13-16,0 6 5 0,-2 2 8 0,-1 0-8 16,3 3 8-16,-6 5 0 0,0-5 0 0,-3 2-18 15,3-2 1-15,0 0 0 0,0 0 0 0,0 0 28 0,3-3 5 16,0 0 2-16,4-3 0 0,-1 1 8 0,0-3 2 15,3 0 0-15,0-3 0 0,3 0-13 0,3-2-3 16,0 2 0-16,3-2 0 0,2-4-12 0,4 1 8 16,0-5-8-16,6 2 0 0,-3-2 56 0,3-3 6 15,3-3 1-15,0 1 0 16,5-1-126-16,1-2-25 0,-3-3-4 0,0 0-497 0,3-3-99 16</inkml:trace>
  <inkml:trace contextRef="#ctx0" brushRef="#br0" timeOffset="199239.7091">14402 5958 1695 0,'0'0'75'0,"-5"3"16"0,-1 2-73 0,3 1-18 0,-3 4 0 0,0-4 0 16,0 4 50-16,0 3 6 0,0 1 2 0,0 1 0 16,0 4-19-16,0 2-4 0,0 0-1 0,0 3 0 0,0 0-34 0,3 5-12 15,-3-5 0-15,3 5 0 0,0 0 12 0,0 0 15 16,0-2-3-16,3-1-1 16,-3 1-40-16,6-4-8 0,-3-1-2 0,6-4 0 15,-3-2-17-15,6-3-4 0,-3-2-1 0,6-3 0 0</inkml:trace>
  <inkml:trace contextRef="#ctx0" brushRef="#br0" timeOffset="199553.4226">14584 6165 1576 0,'0'0'70'0,"0"0"14"16,-3 8-67-16,-6 2-17 0,0 1 0 0,3 2 0 15,-3 0 62-15,3 1 9 0,-3 4 1 0,3 1 1 16,1 2 20-16,-4 0 4 0,-3 3 1 0,3 2 0 15,0 1-98-15,0 4-35 0,0 4 1 16,-3-3 0-16,3-1 34 0,-3 4 9 0,6-4 1 0,-3 1 0 0,0-3-23 0,3 0-5 16,3-2-1-16,1-3-593 15,-1 0-120-15</inkml:trace>
  <inkml:trace contextRef="#ctx0" brushRef="#br0" timeOffset="205935.7731">15769 6281 460 0,'0'0'20'0,"-9"0"5"0,3 0-25 0,-3 0 0 16,0 0 0-16,3 0 0 0,0 3 268 0,6-3 48 16,-6 0 9-16,6 0 3 0,0 0-247 0,0 0-49 15,0 0-9-15,0 0-3 0,0 0-12 0,0 0-8 0,9-3 8 0,3 3-8 16,-3-2 0-16,6-1 0 0,0-2 0 0,0 2 0 15,-4 3 0-15,1-3 0 0,6-2 0 0,3 2-8 16,0 3 8-16,0 0 0 0,0 0 0 0,-1 0 0 16,4 0-17-16,0 0 1 0,-3 3 1 0,3-3-482 15,-1 0-97-15</inkml:trace>
  <inkml:trace contextRef="#ctx0" brushRef="#br0" timeOffset="206382.7824">16418 6191 345 0,'0'0'31'0,"0"0"-31"15,0 0 0-15,0 0 0 0,-9 3 260 0,9-3 45 16,0 0 10-16,0 0 1 0,0 0-206 0,0 0-42 16,0 0-8-16,0 0-1 0,0 0-35 0,0 0-8 15,6 0 0-15,0 0-1 0,5-3-15 0,1-5 11 16,0 3-11-16,0-3 10 0,3-2-18 0,-3-4-4 16,0 1-1-16,3-3 0 0,-3 3-4 0,3-3-1 0,-4 0 0 0,1 0 0 15,0 0 1-15,0 3 0 0,-3 0 0 0,0 2 0 16,-6 3 9-16,3-5 8 0,0 8-12 0,0-3 12 15,-6 3 0-15,0 5 0 0,0 0 0 0,0 0 0 16,0 0 0-16,0 0 9 16,0 0 1-16,-6 10 0 0,6 4 6 0,-6 4 2 0,0 1 0 15,0 2 0-15,6 3-2 0,-3 2-1 0,-3-2 0 0,0 5 0 16,6 0-15-16,-3 3 0 0,3-3 0 0,-3 3 0 16,3 2 0-16,0 0 0 0,0 1 0 0,0-9-10 15,-3 1-11-15,6-3-3 0,3-3 0 0,-3-5 0 16,0-3-124-16,0-5-26 15</inkml:trace>
  <inkml:trace contextRef="#ctx0" brushRef="#br0" timeOffset="206952.3599">17064 5945 1663 0,'0'0'36'0,"0"0"8"0,-6 0 2 0,6 0 1 0,0 0-38 0,0 0-9 16,0 0 0-16,0 0 0 0,0 0 34 0,0 0 5 15,-6 0 1-15,0 3 0 0,3-3-24 0,-3 2-4 16,0-2 0-16,-3 0-1 0,0 3-11 0,0 2-11 16,6-2 3-16,-6 0 0 0,0-1-11 0,3-2-1 15,6 0-1-15,-9 8 0 0,0 0 1 0,3 5 1 0,3-7 0 0,0 7 0 16,3-2 10-16,-3 4 9 0,3 1-13 0,6 0 5 15,0 5 8-15,0-2-12 0,0 2 12 0,6 3-12 32,0 0-11-32,0-1-2 0,-3 1-1 0,3 3 0 0,6-1 4 0,-6 1 1 0,-3-1 0 0,-1-2 0 15,1 2 21-15,0-4 0 0,0-1 0 0,-3-5 8 16,-6-1 23-16,0-1 4 0,3-1 1 0,-3-2 0 16,-3-1-3-16,0 1 0 0,0-1 0 0,0 1 0 15,-3-3-16-15,-3 0-3 0,3 0-1 0,0 0 0 16,-2-3-13-16,-4 0 0 0,-3-2 0 15,0-1 0-15,6-2 9 0,-3 0-1 0,-3 0 0 0,3-2 0 16,3-1-8-16,0-2 0 0,-3 0 0 0,4-3 0 16,-1 0 0-16,3-5 13 0,3-1-3 0,0-2-1 15,0-2-9-15,6-1 8 0,6-2-8 0,-6 0 8 16,3-3 2-16,0 0 0 0,11-2 0 0,-5-1 0 0,0 1 1 16,0 2 0-16,6-2 0 0,-3 2 0 0,0 0-11 0,0 3 0 15,-3 0 0-15,-1 0 8 0,1 5-8 0,-3-3 0 16,-3 6 0-16,0-3 0 0,3 3 25 0,0 2 0 15,-6 1 0-15,-3-1 0 0,0 1-11 0,-3 2-2 16,0-3-1-16,-3 3 0 0,-3 5 2 0,0-4 1 16,3 1 0-16,-3-2 0 0,-6 6-14 0,4-4-8 15,5 6 8-15,-6 0-13 16,-3 0-80-16,3 3-16 0</inkml:trace>
  <inkml:trace contextRef="#ctx0" brushRef="#br0" timeOffset="272458.0942">4184 7848 748 0,'-9'-3'67'0,"3"0"-54"16,-9 1-13-16,9-1 0 0,-6 0 197 0,6 3 37 15,3-2 7-15,3 2 2 0,-6-3-170 0,6 3-33 16,0 0-8-16,0 0 0 0,0 0-22 0,0 0-10 16,0 0 10-16,9 0-10 0,3 0 0 0,0 0 0 15,3 0 0-15,0 3 0 0,0-1 0 0,6 4-10 16,-3-1 10-16,-1 3-8 0,1 0-12 0,0 2-1 0,0-2-1 16,3 6 0-16,0-4-2 0,-9 1-1 0,-1-1 0 0,4 4 0 15,-3-1 3-15,-6 0 1 0,3 0 0 0,-3 0 0 16,0 1 21-16,-3 2 0 0,-3-1 0 0,0-1 0 15,0-1 0-15,-3 3 0 0,0 0 0 0,0-3 0 16,-3 0 0-16,6 0 12 0,-3-5-4 0,0 0 0 16,0 3 3-16,0-3 0 0,0 2 0 0,3-2 0 15,0 0-11-15,0 3 0 0,0 2 0 0,3 0 0 16,0 0 0-16,3 1 0 0,3 2 0 16,-3-3 0-16,3 3 0 0,0-3 0 0,-3 0 0 0,6 0 0 15,3-2 10-15,-1-1-10 0,-5 1 12 0,0 0-12 16,3-3 29-16,-6-3-1 0,0 0 0 0,-6-5 0 15,9 3 17-15,-9-3 3 0,0 0 1 0,0 0 0 16,0 0 17-16,0 0 3 0,-9 5 1 0,-3-2 0 16,-3-3-30-16,0 0-5 0,1 2-2 0,-7 4 0 0,-3-1-33 0,0 3-19 15,0 3 3-15,-2 2 0 16,-1 0-39-16,-3 8-7 0,3 3-2 0,0 2-540 16,4 4-109-16</inkml:trace>
  <inkml:trace contextRef="#ctx0" brushRef="#br0" timeOffset="273191.145">3240 12615 172 0,'0'0'8'0,"0"0"1"0,-3 3-9 0,3-3 0 15,-6 3 0-15,6-3 0 0,-3 5 310 0,3-5 60 0,0 0 12 0,-3 5 2 16,3 3-302-16,0 0-61 0,-3 3-12 0,3-1-9 16,0 1 36-16,0 2 0 0,0 0 0 0,0 3 0 15,0 0-6-15,0 3-1 0,0 2 0 0,0 0 0 16,0 3-5-16,0 0 0 0,0 2-1 0,3 0 0 15,0 4-15-15,0-4-8 0,3 0 10 0,-3 1-10 16,3 2 0-16,3-3 0 0,-3-4 0 0,6-1 0 16,-3-3 0-16,6-2-16 0,-6-3 1 0,6-2 1 15,3-6-152 1,-4-2-30-16</inkml:trace>
  <inkml:trace contextRef="#ctx0" brushRef="#br0" timeOffset="273383.2897">3449 12719 1209 0,'-9'18'108'0,"3"-10"-87"15,0 3-21-15,0 2 0 0,-3 3 185 0,3 2 33 16,-3 3 6-16,3 3 2 0,3 3-158 0,-6 2-32 16,6 8-7-16,-3 2-1 0,3 1-9 0,-3 5-3 15,0 0 0-15,6 0 0 16,-3-3-39-16,3-2-8 0,0 0-1 0,0-1-1 15,3 4-143-15,3-6-29 0</inkml:trace>
  <inkml:trace contextRef="#ctx0" brushRef="#br0" timeOffset="274198.7652">1800 11763 1562 0,'-9'3'69'0,"6"0"15"0,-3-3-68 0,-3 2-16 0,3-2 0 0,-3 0 0 16,0 0 62-16,6 3 9 0,-6-3 1 0,3 0 1 15,3 3 28-15,-9-3 6 0,3 0 1 0,0 0 0 16,1 0-128-16,-1 0-26 0,-3 0-5 0,0 2-1 0,3-2 44 0,-3 6 8 16,3-4 0-16,-3 3 0 0,3 3 8 0,3-2-8 15,0 4 11-15,-3-2-11 0,0 3-9 0,9-1-9 16,-5 1-2-16,5 2 0 0,0-2 7 0,5 2 1 15,-5 0 0-15,9 3 0 0,-6-3 12 0,9 1-9 16,3 1 9-16,-3-1-8 0,0-1 8 0,0 3-8 16,3-3 8-16,0 0-8 0,2-2 8 0,-8-1-8 15,6-2 8-15,0 3-8 0,-3-3 8 16,0 2 0-16,0 1 0 0,-3 0 0 0,0-1 29 0,0 3 2 16,0 1 0-16,-6 2 0 0,3-1-13 0,-3 4-2 15,0-3-1-15,-3 5 0 0,-3-2 29 0,0 2 7 16,3 0 1-16,-6-3 0 0,-3 1-12 0,0-3-3 15,3 0 0-15,-3-3 0 0,-3 0 7 0,6-2 0 0,-6-1 1 0,9 1 0 16,-6-3-15-16,3-3-3 0,3 3-1 0,-6-3 0 16,9-5-26-16,-3 6 0 0,-6-1-14 0,9-5 5 31,0 0-166-31,0 0-33 0,0 0-6 0,9 8-2 0</inkml:trace>
  <inkml:trace contextRef="#ctx0" brushRef="#br0" timeOffset="283502.9712">6601 3601 1256 0,'0'0'56'16,"0"0"11"-16,-3-8-54 0,3 3-13 0,-3-1 0 0,0 1 0 15,0 3 75-15,3-6 12 0,0 2 2 0,0 6 1 16,-3-5-41-16,3 5-8 0,0-5-1 0,0 2-1 16,0-5-18-16,0 8-3 0,3-5-1 0,3 5 0 0,-3-8-17 0,3 5 10 15,0 1-10-15,6 2 8 0,-3-6-20 16,9 6-4-16,-4 0 0 0,1 6-1 0,0-6 3 0,3 2 1 16,0 1 0-16,3 0 0 0,-3 4 13 0,-4-1-12 15,4 2 12-15,0-3-12 0,-6 3 12 16,0 3 0-16,-3-6 0 0,-3 3 0 15,0 5 0-15,0-5 0 0,-6 3 0 0,0 2 0 0,-3 0 32 0,-3 0 5 16,-3 0 2-16,0 1 0 0,0-1-1 0,-3 0 0 16,0 0 0-16,-3 6 0 0,0-6-6 0,4 0-2 15,-1 1 0-15,-3-1 0 0,3 0-30 0,0-8 0 0,0 9 0 16,3-9 0-16,3 3 0 0,0-3 0 0,3 3 0 16,3-8 0-1,3 5-24-15,0 3-2 0,3-2 0 0,3 1 0 0,0-4 4 0,0 0 1 0,3 5 0 0,3-3 0 16,0-5 13-16,0 5 8 0,-1-2-10 0,-2 2 10 15,0-2 0-15,0 2 0 0,-6 0 0 0,3-2 0 16,-9-3 0-16,3 11 0 0,0-6 0 0,-6 3 0 16,0-3 15-16,-3 3 9 0,-3 0 1 0,0 3 1 15,-6-1 18-15,0 6 4 0,-2-8 1 0,2 5 0 16,-6 6-4-16,0-6-1 0,0-5 0 0,0 3 0 16,3-1-24-16,1 6-6 0,-1-11-1 0,3 6 0 31,0-1-89-31,3-7-19 0,3 2-3 0</inkml:trace>
  <inkml:trace contextRef="#ctx0" brushRef="#br0" timeOffset="284369.9344">7366 3601 1324 0,'-3'0'118'0,"0"0"-94"16,-3 0-24-16,6 0 0 0,0 0 87 0,0 0 13 15,-6-5 2-15,6 5 1 0,6-3-61 0,-6 3-12 16,0 0-2-16,6-3-1 0,3 1-27 0,3-6 0 0,-3 5 0 16,0 1 0-16,0 2-8 0,2-6-1 0,4 6 0 15,-3 6 0-15,-12-6-6 0,12 0-1 0,3 5 0 0,-3 3 0 16,-6-6-6-16,3 4-2 0,-3 4 0 0,0-2 0 15,-6-2 10-15,0 7 2 0,0 0 0 0,0 0 0 16,0 0 12-16,-3 1 0 0,-9-1 0 0,6 5 10 16,0-4 19-16,-3-6 4 0,-3 2 1 0,3 3 0 15,0-5 5-15,3 6 1 0,-3-9 0 0,3 3 0 16,0-3-24-16,6-5-5 0,0 0-1 0,0 0 0 16,0 0-10-16,0 0 0 0,9 3-10 0,0 2 10 15,-9-5 0-15,12 5-9 0,6-5 9 0,-3 6 0 16,-6-6 0-16,6 2 0 0,0 4 0 0,3-6 0 15,-4 0 0-15,1 2 0 0,-6 1 0 0,-3-1 11 16,3 4-2-16,-3-4 0 0,-3 4 0 0,3 2 0 16,6-3 8-16,-9 6 2 0,-15-4 0 0,3 7 0 15,0-4 4-15,0 3 1 0,-6 3 0 0,-3-2 0 0,1 4-5 0,2-5-1 16,0 3 0-16,-3 0 0 0,-3-3-6 0,6 3-2 16,3-3 0-16,3 1 0 0,-6-1-24 0,7-3-5 15,2-2-1-15,3 3-608 16,3-3-123-16</inkml:trace>
  <inkml:trace contextRef="#ctx0" brushRef="#br0" timeOffset="285147.7112">8033 3593 691 0,'0'0'30'0,"0"-5"7"0,-9-1-29 0,6 4-8 16,3 2 0-16,0-5 0 0,-6-1 195 0,0 1 37 15,6 5 8-15,0 0 2 0,-6-3-152 0,3 3-30 16,3 0-7-16,0 0-1 0,6-5-19 0,-6 5-4 16,0 0-1-16,0 0 0 0,12-3-28 0,-3 3 0 0,-9 0 0 0,9 0 0 15,5 0 0-15,1 0 0 0,-9 8-11 0,6-8 11 16,6 3-8-16,0 0 8 0,0 5 0 0,0-6 0 15,-6 3-12-15,-1 3 3 0,7 3 0 0,-6-6 0 16,-3 3 9-16,-3 3 0 0,3-3 0 0,-3 0 0 16,-3 2 11-16,0 1-3 0,-3-1 0 0,-3 4 0 15,0-1 11-15,-3 0 1 0,-3 0 1 0,3-2 0 16,0 2 11-16,-6 0 1 0,-6-2 1 16,7 2 0-16,5-2-20 0,-3 2-4 0,-9-5-1 15,6 3 0-15,6-9-9 0,3 3 8 0,-6 1-8 0,3-4 8 16,6-2-8-16,0 0 0 0,0 0 0 0,0 0-11 15,0 0 11-15,3 6-10 0,6-1 10 0,-3 0-10 16,-6-5 10-16,9 8 0 0,3-2 10 0,0 1-10 16,-3-4 0-16,0 8 0 0,-1-6 0 0,1 0 0 15,0 3 16-15,-3 5-4 0,0-7 0 0,-3 4 0 0,3 1 9 16,-3-3 2-16,-9 2 0 0,3 1 0 16,0 2 15-16,-6 3 3 0,-6-3 1 0,1 1 0 0,-1-1 6 0,-3 0 0 15,0 0 1-15,-3 0 0 0,-3-5-26 0,0 3-6 16,7 2-1-16,-7 0 0 15,-3 1-163-15,0-1-33 0</inkml:trace>
  <inkml:trace contextRef="#ctx0" brushRef="#br0" timeOffset="292935.2806">6925 6154 864 0,'0'0'38'0,"0"0"8"0,0 0-37 0,0 0-9 0,0 0 0 0,0 0 0 16,0 0 157-16,0 0 30 0,0 0 5 0,0 0 2 16,0 0-143-16,3-5-29 0,0 0-6 0,3-3 0 15,-3 2 6-15,3-2 2 0,0 3 0 0,0 0 0 0,0-3-9 0,0 0-2 16,-3 0 0-16,6 0 0 0,0-2-13 0,3-4 11 15,-3 1-11-15,0-3 10 0,2 3-10 0,1-3 12 16,3 0-12-16,0-2 12 16,-6-1-38-16,3 3-7 0,6 0-2 0,-9 1 0 0,-3 1 11 0,3-2 3 15,6 9 0-15,-7-4 0 0,-8 3 21 0,6 3 0 16,0-1 0-16,0 4 0 0,-3-4 0 0,-3 6 0 16,0 0 0-16,0 0 0 0,6 3 20 0,-6-3 1 15,-6 8 1-15,6 3 0 0,6-1-9 0,-3 3-1 16,-9 3-1-16,3 0 0 0,6 5 3 0,-6-2 1 15,-3 5 0-15,3 0 0 0,-6 5-2 0,9-3 0 16,0 3 0-16,-3-2 0 0,-2 2-13 0,5 0-12 16,5-3 3-16,-2-2 0 15,-6-5-45-15,3-1-9 0,9-2-1 0,-6-5-1 0</inkml:trace>
  <inkml:trace contextRef="#ctx0" brushRef="#br0" timeOffset="293326.3306">7208 6104 1630 0,'-24'5'72'0,"18"-2"16"0,0 2-71 0,0-2-17 0,6-3 0 0,-6 2 0 15,1 1 66-15,5-3 10 0,0 0 1 0,0 0 1 0,0 0-37 0,0 0-7 16,8-8-2-16,-5 0 0 16,0 0-43-16,3 0-9 0,6-5-1 0,6-3-1 15,-6 3 10-15,3-3 1 0,-3 0 1 0,6-2 0 0,3-1-2 0,-7-2-1 16,-2 3 0-16,3-1 0 0,6 3 13 0,-9-2 0 16,-3 4 0-16,0-1-9 0,3 1 9 0,-6 4 0 15,0-4 0-15,0 7 0 0,-3-4 8 0,0 6 3 16,5-1 1-16,-8 6 0 0,0 0 6 0,0 0 2 15,0 0 0-15,3 8 0 0,-6 0-2 0,3 5 0 0,3 3 0 16,0 6 0-16,-3 1-3 0,0-1-1 0,-3 4 0 16,3 3 0-16,3-2-6 0,-3-1-8 0,-6 0 11 0,6 1-11 15,6-1-13-15,-3-2-10 0,-3 0-1 0</inkml:trace>
  <inkml:trace contextRef="#ctx0" brushRef="#br0" timeOffset="296339.3371">8512 6093 115 0,'3'-8'10'0,"3"3"-10"0,-3-5 0 16,0-1 0-16,0 3 273 0,0-5 53 0,0 2 10 0,-3 1 3 15,3-1-217-15,0 0-43 0,-3 4-9 0,0-4-2 16,0 0-42-16,0 3-9 0,-3 0-1 0,0 3-1 16,0-3-15-16,-3 3-8 0,0 0 8 0,-3-1-13 15,3 4-2-15,-3-4 0 0,0 1 0 0,0 5 0 16,-3-2 15-16,0 2 0 0,0 2 9 0,-2 1-9 16,-1-1 11-16,0 6-11 0,-3 3 12 0,0-3-12 15,0 0 17-15,0 0-3 0,-3 2-1 0,4 6 0 16,2-3-1-16,-6 3-1 0,-3 3 0 0,6-3 0 15,6 5-3-15,-3 0 0 0,-8 0 0 0,5 0 0 16,12 6-8-16,-6-1 0 0,-3 1 0 0,6 2 0 16,0 3 0-16,6-1 0 0,0 4-9 0,0-3 9 15,-3-1 0-15,9-2-10 0,6 0 10 0,-3-2-8 0,0-1-3 16,6-2 0-16,6-3 0 0,0-2 0 0,-3-3 11 0,2-3 14 16,1-2-3-16,3-3-1 0,-3-3 18 15,3-3 3-15,-3-2 1 0,0-2 0 0,-1-3-16 0,-2-3-2 16,0 0-1-16,-3-6 0 0,0 1 22 0,0-5 4 15,-6 2 1-15,0-3 0 0,-3 1-20 0,0-3-4 16,-3 5-1-16,-3-5 0 0,-3 7-15 0,0-2 9 16,-3 1-9-16,0 1 8 0,-6 6-8 0,3-2-17 15,-3 2 4-15,-3 0 1 0,-5 3-4 0,2-1-1 16,3 1 0-16,0 2 0 16,0 1-31-16,0 2-5 0,4 5-2 0</inkml:trace>
  <inkml:trace contextRef="#ctx0" brushRef="#br0" timeOffset="296779.7834">8646 6085 172 0,'0'0'8'0,"0"0"1"0,0 0-9 0,0 0 0 0,-6 3 0 0,-3 2 0 16,3-2 424-16,-3 2 82 0,6 1 17 0,-3-1 3 16,0 3-414-16,3 2-84 0,-3-2-16 0,0 6-3 0,3 1-24 15,-3 1-5-15,3 3 0 0,3-1-1 16,-3 6-37-16,3 3-7 0,0-4-2 0,0 4 0 15,3 2 2-15,3-3 0 0,-3 4 0 0,6-4 0 16,-3-2 19-16,6-3 4 0,-6-2 1 0,6-6 0 0,-3-5 97 0,6 0 19 16,-3-3 4-16,0-2 1 0,-1-3 7 0,4-6 1 15,-3 1 1-15,0-6 0 0,3-2-4 0,0-3-1 16,-3-5 0-16,3 0 0 0,-3-5-23 0,3-1-5 16,-1-5 0-16,-2 3-1 0,0-3-31 0,0 6-5 15,-3-3-2-15,-3 0 0 0,-6 2-17 0,0 4 0 0,-6-1 0 16,0 0 0-16,-3 5-18 0,-6-4-4 15,0 4-1-15,-5 1 0 16,2 2-20-16,-6 5-4 0,-6 8-1 0,0 3-659 0,1 3-132 0</inkml:trace>
  <inkml:trace contextRef="#ctx0" brushRef="#br0" timeOffset="306645.4438">22517 6247 403 0,'0'0'36'0,"0"0"-36"16,0 0 0-16,0 0 0 0,0 0 169 0,0 0 27 0,0 0 6 0,0 0 1 15,0 0-71-15,0 0-13 0,0 0-3 0,0 0-1 16,0 0-27-16,0 0-6 0,0 0-1 0,0 0 0 16,0 0-23-16,0 0-5 0,0 0-1 0,0 0 0 15,6-5-23-15,-1-1-5 0,4 4 0 0,3-4-1 0,0 4-15 0,3-1-8 16,0 0 10-16,3 3-10 0,0-2 0 0,3 2 0 16,-1 0 0-16,1 0 0 0,3 2 0 0,0-2-12 15,0 0 12-15,-1 3-10 0,1 0-8 0,-3-1-2 16,-3 1 0-16,0 0 0 15,-3-1-131-15,0 1-26 0,-3-3-6 16,-1 3-1-16</inkml:trace>
  <inkml:trace contextRef="#ctx0" brushRef="#br0" timeOffset="306962.7238">22645 6345 1713 0,'0'0'76'0,"0"0"16"0,0 0-74 0,6 5-18 0,-1-5 0 0,4 3 0 15,-3-3 68-15,3 2 9 0,6 1 3 0,-3 0 0 16,3-1-31-16,3 1-5 0,3 0-2 0,-1 2 0 16,1-5-10-16,6 0-3 0,-6 0 0 0,6 0 0 0,0 0-40 0,-1 0-8 15,1-5-1-15,0 2-1 16,0 0-117 0,2-2-23-16,22-6-5 0,-21 1-1 0</inkml:trace>
  <inkml:trace contextRef="#ctx0" brushRef="#br0" timeOffset="307721.1288">23189 5823 1209 0,'0'0'108'0,"0"0"-87"16,0 0-21-16,0 0 0 0,3-5 139 0,0 0 23 15,0-3 5-15,6 3 1 0,0-6-92 0,0 3-17 16,0 0-4-16,3 3-1 0,3-3-22 0,3 0-4 15,-4 3 0-15,4-1-1 0,0 1-19 0,3 0-8 16,0 5 0-16,0 0 8 0,0 5-8 0,2 0-11 16,1 1 3-16,3 4 0 15,-3 4-23-15,0 1-4 0,-4 1-1 0,-2 5 0 16,-3 1-2-16,0 4-1 0,-3 3 0 0,0 3 0 16,-6 2-18-16,-3-2-4 0,-6 0-1 0,-3-3 0 0,0 0 50 0,-3 0 12 15,-3-2 0-15,0-1 0 0,-3-2 16 0,0 0 7 16,-2-6 1-16,2 1 0 0,0-3 10 0,0-3 2 0,0 3 1 15,3-6 0-15,0-2-17 0,3 3-3 16,0-6-1-16,0 0 0 0,3 3-3 0,3-2-1 16,3-6 0-16,-3 5 0 0,3-5-12 0,3 8 8 0,3 0-8 0,0 2 0 15,0 1 0-15,3 0-18 0,3 2 2 0,0-3 1 16,3 4-5-16,0-4 0 0,0 3-1 0,0 3 0 31,-1 0-30-31,1-3-5 0,0 3-2 0,0-2 0 0,-3 1 58 0,3 1 22 16,-3 3-1-16,-3-3 0 0,0 2 11 0,-6-2 1 0,0 3 1 0,0-4 0 15,-6 4 50-15,-3-1 11 0,-3 1 1 0,-3 5 1 16,-3 0-13-16,-6-1-2 0,0 4-1 0,-6-1 0 16,-2 6 10-16,2-3 1 0,-6 3 1 0,0-3 0 15,1-2-27-15,-7-1-6 0,3 0 0 0,-2 1-1 32,2-6-98-32,-6 0-19 0,-2 0-4 0,-7-2-1197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0:23:00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 12459 1184 0,'0'0'52'0,"0"0"12"0,0 0-52 0,0 0-12 15,0 0 0-15,-3 3 0 0,3-3 46 0,0 0 6 16,0 0 2-16,0 0 0 0,0 0-15 0,0 0-3 16,0 0-1-16,3-3 0 0,3-5-15 15,3 3-4-15,3 0 0 0,-3-1 0 0,6 4-16 0,0-4 0 16,0 4 0-16,3 2 0 0,5 0 0 0,4 2-9 15,-3 1 1-15,3 2 0 16,-3 3-40-16,2-2-7 0,-5 2-1 0,0 0-1 16,0 2 12-16,0 1 2 0,-3-3 1 0,-7 2 0 0,-2 1 42 0,3-1 0 15,-3 1 0-15,0 2 0 0,-9-5 52 0,0 3 7 0,0 2 1 0,0-2 0 16,-6-1 4-16,3 3 0 0,0 1 1 0,-3-4 0 16,3 1-12-16,-3 2-2 0,3 0-1 15,0 0 0-15,-3 1-28 0,3 2-6 0,3-3 0 16,0 3-1-16,0 0-15 0,0-3 0 0,0 5 8 0,3-2-8 15,3 3 0-15,0 2-8 0,0-3 8 0,3 1-13 16,-6-1-1-16,6-2 0 0,-6-3 0 0,3 1 0 16,-3-1 14-16,0-2-12 0,0-4 12 0,-3 4-12 15,-3-3-107 1,0-3-21-16,3-5-4 0,-12 3 0 0</inkml:trace>
  <inkml:trace contextRef="#ctx0" brushRef="#br0" timeOffset="224.2923">1954 12777 115 0,'0'0'10'0,"0"5"-10"16,0-5 0-16,6 5 0 0,-6 1 343 0,9-1 66 15,-6 0 14-15,6 3 2 0,0-5-308 0,6 2-61 0,0 0-13 16,0 1-3-16,3-1-4 0,3 0-2 0,8 1 0 0,1-4 0 15,-6 1-26-15,6-1-8 0,-1-2 0 0,-2 0 0 32,0 0-22-32,-3 0-11 0,-3 0-3 0,-6 3-782 0</inkml:trace>
  <inkml:trace contextRef="#ctx0" brushRef="#br0" timeOffset="1575.5091">2297 13311 1094 0,'0'0'97'0,"0"0"-77"15,-3 0-20-15,-3 0 0 0,3 0 90 0,-3 0 14 16,0 0 4-16,3 0 0 16,-3 0-52-16,0 3-11 0,3-1-1 0,-3 1-1 0,0-3-16 15,-3 3-3-15,0-3-1 0,0 2 0 0,-2 1-3 0,2 2-1 16,-3-2 0-16,0 2 0 0,3 3-7 0,0 0-2 15,-3 0 0-15,-3 3 0 0,0-1-10 0,6 4 8 16,-9 4-8-16,7-2 8 0,-1 2-8 0,3 6 0 16,-3 0 0-16,-3 3 0 0,9-1 0 0,-3 3 0 0,0-2 0 0,0 2-11 15,6 0 11-15,-3 0 0 0,6 0-9 16,0-3 9-16,0 1 0 0,6-1 0 0,-6-2-9 16,6-3 9-16,0-2 0 0,3-3 0 15,-6 0-8-15,3-6 8 0,6 1 0 0,-3-3 0 0,-6-3 8 0,6 0-8 16,0-2 15-16,0-3-3 0,2 0-1 0,-2-3 0 15,-3 3 6-15,3-5 2 0,0-3 0 0,-3 0 0 16,6 0 6-16,-3 0 2 0,-3-2 0 16,0-1 0-16,-3 0-27 0,3-2 0 0,-3 3 0 15,-3-1 0-15,-3 0 8 0,3 1 2 0,0 2 1 16,0-3 0-16,-6 6-11 0,3-3 0 0,-6 0 0 0,0 3 0 16,0 0 0-16,3-1 0 0,-9 4 0 0,6-1 8 15,-3 3-8-15,-2 0 0 0,5 3-10 0,-6 5 10 16,9-3-32-16,-3 3-1 0,-3 5 0 0,3 0 0 15,3 1-25-15,3 1-5 0,-3 4-1 0,6 2-728 16</inkml:trace>
  <inkml:trace contextRef="#ctx0" brushRef="#br0" timeOffset="4991.6972">2306 14322 864 0,'0'0'76'0,"0"0"-60"0,0 0-16 0,0 0 0 16,-6 0 66-16,0-3 10 0,6 3 3 16,0 0 0-16,-9-2-15 0,3 2-4 15,0 0 0-15,3 0 0 0,-3-3-35 0,0 0-7 16,3 3-2-16,-6-2 0 0,6-1-16 0,-6 0 0 0,0 1 0 0,6-1 0 16,-6 0 8-16,1 1-8 0,2-1 12 0,0 3-12 15,-3-5 32-15,-3 5-1 0,3-3 0 0,-6 1 0 16,3-1-19-16,-3-2-3 0,6 2-1 0,-9 0 0 15,1 1-8-15,2-4 0 0,-3 4 9 0,6-1-9 16,-6 0 9-16,6 3-9 0,0 0 12 0,3 3-12 16,-3-3 0-16,3 3 0 0,1-1 0 0,2 6 0 15,3-2 0-15,0 2 0 0,-3 0 0 0,3 2 0 0,3 1 0 16,-6 2-9-16,6 0 9 0,-3 0-12 0,3 3 12 16,0-3 0-16,-3 1 0 0,6-1 0 0,-3 3 0 0,3-3 0 15,-3-2 0-15,6 2 0 0,-12 3 18 16,6-6-1-16,6 1 0 0,-6-1 0 0,0-2 6 15,0 3 1-15,0 0 0 0,0-3 0 0,0-1-8 0,0-1-2 16,0 2 0-16,0-3 0 0,0-5-14 16,0 0 9-16,0 0-9 0,0 0 8 15,0 0-8-15,3 5 10 0,-3-5-10 0,0 0 10 0,6 6-10 0,-6-6 0 16,6 0 0-16,2 0 0 0,1 0 0 0,-3 0 8 16,6 0-8-16,-3 0 8 0,-3-3-8 0,3 3 0 15,0-3-12-15,3 3 12 0,-3 0 0 0,0 0 0 16,3 0 0-16,-3 3 0 0,0 0 0 0,-1 2 0 15,4-3 0-15,-3 4 0 0,3-1 0 0,0 3 0 0,-3-3 0 0,3 3 0 16,3 3 0-16,-3-3 0 0,-3 5 0 0,-6-2 0 16,6-1 0-16,-6 1 0 0,3 2 0 15,-4-2 0-15,4-1 9 0,-6 3 7 0,0 1 0 0,0-1 1 16,0-3 12-16,0 4 3 0,-6 2 0 16,4-1 0-16,-4 1-5 0,3-3-1 0,0 6 0 0,-3-3 0 15,-3 0-5-15,3 0-1 0,-3 0 0 0,0-1 0 16,0 4 10-16,0-6 2 0,-3 0 0 0,0 1 0 15,3-1 1-15,-3 0 1 0,3 0 0 16,-2-2 0-16,2-3-18 0,-6-3-4 0,0 3-1 0,3-3 0 16,-3-2-38-1,3 0-7-15,0-1-2 0,-6-4-665 0,7-1-134 0</inkml:trace>
  <inkml:trace contextRef="#ctx0" brushRef="#br0" timeOffset="10574.8963">1910 15452 964 0,'0'0'43'0,"0"0"9"0,0 0-42 0,-9 5-10 0,0 0 0 0,6 1 0 16,3-6 42-16,-9 5 6 0,3 0 2 0,0 0 0 0,0 1 2 0,6-6 1 15,-3 5 0-15,-6 0 0 0,3 1-37 0,0-1-8 16,6 3-8-16,-9-3 11 0,4 3 10 0,-1-3 3 16,0 3 0-16,-3 3 0 0,6-3 14 0,-6 2 3 15,6 1 1-15,-3 2 0 0,3 0-8 0,-3 1-2 16,0 2 0-16,6-1 0 0,0 4-6 0,0 2-2 15,0-5 0-15,0 2 0 0,6 1-16 0,0 0-8 16,-3-1 0-16,3 1 8 0,6-1-8 0,-3-2 0 16,0 2 9-16,-3-4-9 0,2 2 16 0,1-6 0 15,0 3-1-15,3-5 0 0,-3-2 9 0,3 2 1 16,-3-3 1-16,3-2 0 0,-3-1-13 0,3 1-2 16,3-1-1-16,-3-2 0 0,-1 0-10 15,1-2 0-15,3-1 0 0,-3 3 0 0,-3-2-15 0,3-1 2 16,0 3 0-16,6-5 0 15,-6 2-24-15,0-2-5 0,2-1-1 0,-8 4-508 16,3-4-101-16</inkml:trace>
  <inkml:trace contextRef="#ctx0" brushRef="#br0" timeOffset="10788.5638">2026 15600 921 0,'0'0'40'0,"0"0"10"0,-6 2-40 0,6 4-10 0,0-6 0 0,-6 8 0 16,6-3 136-16,-3 3 26 0,3 0 5 0,0 2 1 15,0 4-115-15,0 4-22 0,0 3-5 0,3 6-1 16,3-1-25-16,-3 3 0 0,6 6 0 0,-9 2 0 0,9 3-11 0,-9-1 11 16,3 4-8-16,0-1 8 15,3 3-32-15,-3 0-2 0,3 2 0 16</inkml:trace>
  <inkml:trace contextRef="#ctx0" brushRef="#br0" timeOffset="62450.4833">20543 13692 2242 0,'0'0'49'16,"-3"5"11"-16,0 3 1 0,-3 3 3 0,0-3-52 0,3 3-12 0,0-4 0 0,0 4 0 0,0 0 34 0,0-1 4 16,3-2 1-16,0 5 0 0,-3-2-19 0,3 0-4 15,0 2-1-15,3 0 0 0,0 0 5 0,0 0 2 16,-3 3 0-16,0 0 0 0,0-3-1 0,-3 6 0 15,3-1 0-15,3 9 0 0,-3-1 11 0,3 1 3 0,-3 5 0 0,0-1 0 16,0 4-12-16,0 2-3 16,3 5 0-16,-3 3 0 0,-3 5 2 0,3 6 0 0,-3 2 0 15,0 6 0-15,-3-1-3 0,-3 6-1 16,4 10 0-16,-1 3 0 0,-6 6 6 0,0 2 0 16,0 2 1-16,0-2 0 0,3 0-8 0,-3-5-1 15,0-6-1-15,3-5 0 0,3-5-31 0,3-5-7 0,0-6-1 0,3-8 0 31,0-8-140-31,6-5-29 0,3-10-6 0</inkml:trace>
  <inkml:trace contextRef="#ctx0" brushRef="#br0" timeOffset="65187.1901">19412 14925 115 0,'-9'8'0'15,"3"-3"10"-15,0 1-10 0,0-1 0 0,0 0 0 0,0-2 0 0,-3 2 244 0,3-5 48 16,0 3 8-16,6-3 3 0,-5 2-195 0,-1-2-38 16,6 0-8-16,0 0-2 0,-6-2-16 0,3-1-3 15,0-2-1-15,0 2 0 0,3 3 4 0,-3-5 1 16,3 0 0-16,0-1 0 0,0 6 3 0,0 0 0 15,0 0 0-15,0-5 0 0,0 5-5 0,0 0-1 16,0 0 0-16,0 0 0 0,3-5-24 0,3 0-5 16,0 2-1-16,0 0 0 0,2 1-12 0,4-1 0 15,0-2 0-15,3-3-10 0,-3 0 10 0,6-3 0 16,0 1-9-16,3-4 9 0,-3 1 0 0,-1-3 0 0,-2 0 0 16,3 3 0-16,3-3 0 0,-3 3 0 0,-6 0 0 15,3 0 0-15,-1 2 0 0,-2 0 0 0,-3 3 0 16,0 1 0-16,-3 1 8 0,0 1-8 15,-6 5 0-15,0 0 8 0,0 0 2 0,0 0 0 0,0 0 0 16,3 8 0-16,0 2 5 0,0 1 1 0,-3 2 0 16,0 6 0-16,0-1-8 0,0 1 0 15,-3 7-8-15,0 1 12 0,3-1-12 0,-3 6 11 16,3-3-11-16,-3 3 10 0,3 2-1 0,0 1 0 0,-3-1 0 0,3 0 0 16,3-2 3-16,0 0 1 0,-3 0 0 0,3-3 0 15,3-3-13-15,0-5 0 0,0-2 0 0,3-3 0 16,-3-8-113-1,3-3-19-15,-3-5-4 0</inkml:trace>
  <inkml:trace contextRef="#ctx0" brushRef="#br0" timeOffset="67047.9876">18079 10745 1152 0,'0'0'102'0,"-3"-3"-82"0,0 3-20 0,3 0 0 15,-6 0 116-15,6 0 20 0,-3-3 3 0,3 3 1 16,-3-2-72-16,3 2-13 0,-3-5-3 0,3 5-1 16,0-8-24-16,3 2-5 0,-3-2-1 0,0 3 0 15,3-3-9-15,0 3-3 0,-3 0 0 0,0 5 0 0,6-6 1 0,-3 1 0 16,-3 5 0-16,5-3 0 0,1 1 7 0,-6 2 2 16,0 0 0-16,6 0 0 0,0 0-5 0,3 0-1 15,-3 0 0-15,3 2 0 0,0 1-1 0,0 0 0 16,0-1 0-16,0 1 0 0,3 0 0 0,-3-1 0 15,3 3 0-15,0-2 0 0,2 0 5 0,-2-1 1 16,0 1 0-16,0-3 0 0,3 3 4 0,-3-3 1 16,0 0 0-16,3 0 0 0,-3 0-3 0,0 2 0 15,2 1 0-15,-2 2 0 0,3 1-8 0,0 2-3 16,0-3 0-16,3 3 0 0,0 0 3 0,3 2 1 16,5 3 0-16,-2 1 0 0,-3 2-13 0,3-1-18 15,3 1 4-15,-1 0 1 0,1 3 21 0,3-1 5 16,-3 1 1-16,-1-3 0 0,1 2-27 0,3 1-6 15,-3-3-1-15,0-1 0 0,2 1 20 0,1 0 0 16,0 0 0-16,3 0 0 0,-1-3 0 0,1 3 0 16,0-3 0-16,0 3 0 0,-1-3 0 0,-2 3 0 15,0 0 0-15,0-3 0 0,-1 3 0 0,4-3 0 16,-3 3 0-16,3 3 0 0,-1-3 0 0,1 0 0 0,0-3 0 0,0 3 0 16,-1-3 17-16,4 3 1 0,0 0 0 0,-3-3 0 15,2 3-26-15,-2 0-6 0,0-3-1 0,2 3 0 16,1 0 15-16,3 0 0 0,-3 2 0 0,-1-5 0 15,7 3 8-15,-3 0 5 0,-4-3 1 0,1 0 0 16,-3 1-14-16,0-1 0 0,-1-2 0 0,1 2 0 16,3-3 0-16,0 4 12 0,-4-1-3 0,4-3-1 15,0 4-8-15,-1-4 12 0,1 1-12 0,0 2 12 0,-3 0-12 16,2 0 0-16,1-2 0 0,0 2 8 16,-3 3-8-16,-4 0 0 0,4-3 0 0,3 3 8 15,-1 0-8-15,-2 0 0 0,0 0 0 0,3 0 8 0,-4-3 0 16,-2 3-8-16,3 0 12 0,-3-3-4 15,5 0 4-15,-5 0 0 0,0-2 0 0,0-1 0 16,2 1 0-16,4 2 1 0,0-2 0 0,-3-3 0 0,2 2-2 16,-2 1-1-16,3-3 0 0,0 2 0 0,-4-2-10 0,4 3 0 15,0 0 0-15,-4 2 8 0,1 0-8 0,0 0 0 16,0 1 0-16,-1 1 0 0,4 1 0 0,-3 3 0 16,0-1 0-16,-1 1 0 0,1-1 0 0,0 4 12 15,-3-4-12-15,-1 1 12 0,1-4-1 0,-3 4 0 16,0-3 0-16,0 0 0 0,-1 0 4 0,1-3 1 0,3 0 0 15,-3 0 0-15,-1 0-4 0,1-2 0 0,-6 2 0 0,0 1 0 16,0-4 8-16,0 1 0 0,-1-1 1 16,1-2 0-16,0 3-21 0,0-1 0 0,0 1 0 15,-3 0 0-15,-4 2 0 0,1-3 0 16,0 4 0-16,0-1 0 0,-3 0-12 0,3 0-6 0,-3 3-2 0,0-3 0 31,-3 1-8-31,0 1-3 0,-3 1 0 0,0-2 0 16,-4-1-115-16,1 3-23 0,-6-3-5 0</inkml:trace>
  <inkml:trace contextRef="#ctx0" brushRef="#br0" timeOffset="68385.7933">17635 11123 806 0,'0'0'72'0,"0"0"-58"0,0 0-14 0,0 0 0 15,0-5 135-15,6 0 24 0,0-3 5 0,0 2 0 16,-6 1-88-16,3 0-17 0,6-1-4 0,0 1-1 16,-3 0-25-16,0 0-5 0,6-1 0 0,-1 4-1 15,1-4-23-15,3 1 9 0,0 2-9 0,0 1 0 16,3 2 10-16,-3-3-10 0,0 0 8 0,-3 3-8 15,2 0 0-15,-2 3 0 0,-3 0 0 0,3-1 0 16,-3 4 0-16,-3-1 0 0,0 0 0 0,-3 1 0 16,3 1-15-16,-6 4 5 0,3 0 1 0,-3-1 0 15,-3 1 0-15,3 2 0 0,-6 0 0 0,-3 3 0 16,0 3 9-16,0-1-8 0,0 3 8 0,-6-2-8 16,0 5 8-16,-2-1 0 0,-4 1 0 0,9-3 0 15,-3 3 39-15,3-3 9 0,-6-2 3 0,9-1 0 16,6-2 10-16,0 3 3 0,-6-6 0 0,6 3 0 15,6 0-41-15,3-3-8 0,-3-2-2 0,3-1 0 16,6 1 2-16,0-1 0 0,6-2 0 0,3 0 0 16,0-2 12-16,-1-4 2 0,7 1 1 0,-3 0 0 15,0-3-13-15,0 0-2 0,0 0-1 0,-1-3 0 16,-2 0-38-16,0 3-7 0,-3-2-1 0,0 2-950 16</inkml:trace>
  <inkml:trace contextRef="#ctx0" brushRef="#br0" timeOffset="72377.1775">19263 6424 115 0,'0'0'0'0,"0"0"10"0,0 0-10 0,0 0 0 0,-6-3 0 15,6 3 0-15,0 0 124 0,0 0 22 0,-6 0 5 0,6 0 1 16,0 0-118-16,-6 0-23 0,6 0-11 0,0 0 10 16,0 0-10-16,-6 0 0 0,3-2 0 0,3 2 0 15,0 0 36-15,-6-3 4 0,0 1 2 0,6 2 0 16,-2 0 27-16,-4-3 6 0,3 0 1 0,3 3 0 16,0 0-10-16,0 0-2 0,-3-5 0 0,3 5 0 15,0 0-35-15,0 0-7 0,0 0-2 0,0 0 0 16,0 0 0-16,0 0-1 0,-6-5 0 0,6 5 0 15,0 0-4-15,0 0-1 0,0 0 0 0,0 0 0 16,0 0-3-16,0 0-1 0,0 0 0 0,0 0 0 16,0 0 2-16,0 0 1 0,0 0 0 0,0 0 0 0,0 0 2 15,3 5 0-15,-3-5 0 0,0 0 0 16,6 3-5-16,0 2-1 0,-3 0 0 0,5 0 0 0,-2-2-1 0,0 0-8 16,-6-3 12-16,9 5-4 0,-3-2 8 0,0-1 2 15,3 4 0-15,0-4 0 0,0 1-18 0,-3 0-19 16,3-1 4-16,-3 1 1 0,3 5 25 0,0 0 5 15,3-8 0-15,-1 5 1 16,1 0-17-16,0 1 0 0,3-1 0 0,0 0 0 0,-3 0 0 0,0 1 12 16,0-1-3-16,3-2 0 0,0 2-9 0,-1 0 0 15,4-5 0-15,-3 6 0 0,3-4 0 0,0 4 0 16,-3-4 0-16,0 3 0 0,3 1 0 0,-4-4 8 16,4 4-8-16,-3 2 0 0,0-6 0 0,3 4 8 15,-3-4-8-15,3 3 0 0,-3 3 0 0,5-2 8 0,-2-1-8 16,3 0 0-16,-3 1 12 0,3-1-4 15,3 0 0-15,-1 0 0 0,-2 1 20 0,0-1 4 0,0 0 1 0,3 1 0 16,-3-1-1-16,-1 0 0 0,1 1 0 16,0-4 0-16,0 1-11 0,3 2-2 15,-3 0-1-15,-1 1 0 0,1-4-6 0,3 4 0 0,-6-4-1 16,6 4 0-16,-1-1-2 0,-2 0 0 0,3 0 0 16,0-2 0-16,0 2-9 0,3 1 0 0,-4 2 9 15,1-3-9-15,-3 3 0 0,3-3 9 16,3 3-9-16,-4 3 0 0,1-3 10 0,0 2-10 0,3 3 8 0,-3 1-8 15,-1-4 0-15,1 3 8 0,-3 1-8 0,3-1 0 16,3-3 0-16,-3 4 8 0,2-4-8 0,-2 1 0 16,-3-1 0-16,3 1 0 0,0-3 0 0,-4 3 0 15,7-4 0-15,-3 4 0 0,0-3 0 0,3-3 0 16,-7 3 0-16,4 0 0 0,0 0 8 0,-3-3-8 16,6 3 0-16,-1-2 0 0,-2-1 0 0,3 3 8 0,0 0-8 15,-3 0 0-15,2 0 0 0,4-3 0 0,0 6 0 0,0-1 0 16,0-2 0-16,-4 3 0 0,4 2 0 15,-3-5 0-15,0 2 0 0,-1 1 0 0,4 0 0 16,-3-1 0-16,-3-2 9 0,6 3-9 0,-1-3 14 16,1 0-2-16,0-1 0 0,0 4 0 0,-4-3 0 15,1 0-1-15,0 0 0 0,0-3 0 0,0 3-11 16,-4-3-11-16,1 1 3 0,0-1 0 0,-3 0 18 16,3 1 4-16,0-4 1 0,-4 6 0 0,4-3-15 0,-3 1 0 15,0-1 0-15,3 0 0 0,-1 1 14 0,-2 2 0 16,-6-3 0-16,3 5 0 0,0-2-14 0,3-2 0 15,-6 2 0-15,2 0 0 0,1-1 8 0,-3 4-8 16,0-3 0-16,-3 0 0 0,3 0 0 0,0 0 0 16,-3 0 0-16,-3 0 0 0,0 0 0 0,2-3 0 0,-5 0 0 15,0-2 0 1,0-1-78-16,-6-2-22 0,0 0-4 0</inkml:trace>
  <inkml:trace contextRef="#ctx0" brushRef="#br0" timeOffset="73474.4486">22847 7633 1152 0,'0'0'51'0,"0"0"10"0,-6 3-49 0,-3-3-12 0,0 3 0 0,3-3 0 16,6 0 176-16,-6 0 33 0,-3 0 7 0,3 0 0 16,6 0-143-16,0 0-29 0,0 0-5 0,0 0-2 15,0 0-22-15,0 0-5 0,0 0-1 0,0 0 0 16,0 0-9-16,9-3-12 0,0-2 2 0,0 2 1 16,6 0-2-16,-3 1 0 0,6-4 0 0,-3 6 0 31,0-2-18-31,-1 2-4 0,7 0-1 0,-3 0 0 0,-3 0 10 0,3 2 1 0,0-2 1 0,0 3 0 15,-4 0 5-15,4-1 1 0,-3 4 0 0,-3-1 0 16,0 0 16-16,0-2 0 0,-3 2 0 16,-3 0 0-16,0 1 0 0,-3-1 9 0,0 3-1 15,0 0 0-15,-6 0-8 0,0 0 0 0,0 2 0 16,-3-2-11-16,0 3 3 0,-3-1 0 0,0 1 0 0,0 0 0 16,-3-1 8-16,0 3 0 0,0-2 8 0,3 0-8 15,-2-1 10-15,2 3-2 0,3-5-8 0,0 3 12 16,0-3 1-16,3 2 0 0,-3 1 0 0,6-3 0 15,0 3-1-15,0-4 0 0,3 4 0 0,0-3 0 16,3 3-12-16,0-3 0 0,-3 2 0 0,6 1 0 0,-3-3 0 16,-1 2 0-16,4-2 0 0,0 0 0 0,0 0 0 0,0 3 0 15,3-3 0-15,-3 2 0 0,0-2 0 0,-3 0 11 16,3 0-11-16,-3 0 10 0,-3-3 26 0,0 3 4 16,-3-3 2-16,-3 3 0 0,0 0 12 0,-6-2 2 15,-3 1 1-15,0 1 0 0,-3 0-11 0,0 0-2 16,-3 3-1-16,-2-3 0 0,2 0-21 0,-3-3-4 15,0 3-1-15,0-3 0 0,0 1-17 0,1-4 10 16,-1 4-10-16,-3-6 8 16,0 2-69-16,-3-2-15 0,1 3-2 0,2-3-949 0</inkml:trace>
  <inkml:trace contextRef="#ctx0" brushRef="#br0" timeOffset="83416.6332">17775 6644 918 0,'0'0'20'0,"0"0"4"0,0 0 0 0,0 0 3 0,0 0-27 0,0 0 0 15,-3 2 0-15,3-2 0 0,0 0 34 0,0 0 2 0,0 0 0 0,-6 0 0 16,0 0-10-16,6 0-2 0,0 0 0 0,0 0 0 16,-9 0-24-16,9 0 0 0,0 0 0 0,0 0 0 15,-6-2 0-15,3-1 8 0,-3 0-8 0,6 3 0 16,0 0 24-16,0 0 0 0,-9 0 0 0,9 0 0 16,0 0 2-16,0 0 0 0,-9 0 0 0,9 0 0 15,0 0-2-15,0 0 0 0,-9-2 0 0,0 2 0 16,4 0 0-16,5 0-1 0,-3 0 0 0,-3 0 0 15,0 0 1-15,6 0 0 0,0 0 0 0,0 0 0 16,-6 0-1-16,6 0 0 0,0 0 0 0,0 0 0 16,0 0-12-16,0 0-3 0,0 0 0 0,6 0 0 0,-6 0-8 0,3-3 0 15,3 0 0-15,0 1 8 16,5 2-8-16,-2-3 0 0,-9 3 0 0,9-5 0 0,9 0 8 0,-9 2-8 16,0-2 12-16,3-1-4 0,0 4 8 0,3-4 2 15,0 1 0-15,-3 0 0 0,5 2-2 0,1-5-1 16,0 6 0-16,3-6 0 15,0 0-3-15,3 0 0 0,2 0 0 0,4-3 0 16,3 1 0-16,0-1-1 0,-1 1 0 0,4-4 0 0,0-2-11 16,0 1 10-16,-1-4-10 0,4-2 10 0,0 0 11 0,-1 0 3 15,4-3 0-15,0 3 0 0,2-1-24 0,1-1-15 16,0 1 3-16,-1-1 0 0,1 4 12 0,0-2 0 16,-1-3 0-16,1 3 10 0,2 2-2 0,-2-2-8 15,3 5 12-15,-1-7-4 0,4 4-8 0,-3 1 0 0,-4 2 0 16,1-3 0-16,-3 3 0 0,2-2 15 0,-2 2-1 15,0-3 0-15,-1 3 6 0,1 1 2 0,0 1 0 16,-1-4 0-16,-2 2-2 0,0 0-1 0,-7 0 0 16,4 0 0-16,-6 0-5 0,3 1-1 15,-1 1 0-15,-2 1 0 0,0 0-5 0,0 0-8 0,-1 2 11 0,1-2-11 16,-3 2 9-16,-3 1-9 0,-3-1 0 16,-1 3 9-16,1 0-9 0,-3 3 0 0,-6-3 9 15,0 3-9-15,-3-1 0 0,0 4 8 16,0-1-8-16,-9 3 0 0,0 0 8 0,0 0-8 0,0 0 8 0,9 0-8 15,-9 0 0-15,0 0 0 0,0 0 0 0,0 0 0 16,0 0 0-16,0 0 0 0,0 0 0 0,0 0 0 16,0 0 0-16,0 0 0 0,0 0 0 0,0 0 0 15,0 0 0-15,0 0 0 0,0 0 0 0,0 0 0 16,3-5 0-16,-3 5 0 0,0 0 0 0,0 0 0 16,6-3 0-16,0-2 0 0,-6 5 0 0,6-5 0 0,-4 2 0 15,-2 3 0-15,0 0 0 0,0 0 0 0,0 0 0 16,0 0 0-16,6-5 0 0,-6 5 0 0,6 0 0 0,-6 0 0 15,6-8 0-15,-6 8 0 0,3-3 0 0,-3 3 0 16,0 0 0-16,0 0 0 16,0 0 0-16,0 0 0 0,3-5 0 0,-3 5 0 0,0 0 0 0,0 0 0 15,0 0 0-15,3-3 0 0,-3 3 0 16,0 0 0-16,0 0 0 0,0 0 0 0,6-3 0 0,-6 3 0 16,0 0-12-16,6 0 4 15,-3 0-105-15,6 3-21 0,0-3-4 0,0 0-1 0</inkml:trace>
  <inkml:trace contextRef="#ctx0" brushRef="#br0" timeOffset="84732.9752">20466 4953 633 0,'0'0'56'0,"0"0"-44"16,-6-3-12-16,0 1 0 0,6 2 104 0,-6 0 18 15,0-3 4-15,6 3 1 0,-6 0-63 0,6 0-13 16,0 0-3-16,-6 3 0 0,-3-1-22 0,9-2-5 16,0 0-1-16,-3 6 0 0,-6-4-20 0,6 4 0 15,3-6 0-15,0 0 0 0,-6 5-10 0,3 0 0 16,0 3 0-16,0 0 0 0,-3-5 10 0,3 2 14 0,3 3-3 0,-3 3-1 15,3-6-10-15,-3 5 12 0,0 1-12 0,0 2 12 16,0 0-4-16,1 6 0 0,-4-6 0 16,3 6 0-16,-3 2-8 0,3-5 12 0,-3 2-12 15,0 6 12-15,0-8-4 0,3 2 0 0,-3 1 0 16,3-3 0-16,-3 0 12 0,3 0 3 0,3-1 0 16,3-1 0-16,0-4 13 0,0 4 4 0,6-4 0 15,0 1 0-15,-3-3-11 0,6-3-1 16,5 3-1-16,-2-3 0 0,0-2-12 0,0 2-3 0,0-5 0 0,3-5 0 15,0 2-12-15,3 1 0 0,-4-1 0 16,1-5-10 0,0 3-41-16,0-9-8 0,-3 6-1 0,-3-5-1 15</inkml:trace>
  <inkml:trace contextRef="#ctx0" brushRef="#br0" timeOffset="84941.4151">20701 5046 921 0,'0'0'82'0,"0"0"-66"16,0 0-16-16,0 0 0 0,0 0 144 0,0 0 26 15,-3 8 5-15,0-1 1 0,0 4-101 0,0 5-20 16,3-3-4-16,-3 3-1 0,-3 3-20 0,0-1-4 16,0 3-1-16,0 3 0 15,-3-5-9-15,3 4-3 0,0 4 0 0,0 2 0 0,-3-3-13 0,4 1 0 16,-4 5 0-16,6-3 0 15,-3 0-115-15,3 0-25 0</inkml:trace>
  <inkml:trace contextRef="#ctx0" brushRef="#br0" timeOffset="87035.7809">14123 6456 1267 0,'-18'-13'56'0,"9"7"12"0,3 1-55 0,0 0-13 0,-3-1 0 0,0 1 0 15,0 0 40-15,3 2 6 0,-3-2 1 0,3 2 0 16,0 1 17-16,6 2 3 0,0 0 1 0,0 0 0 15,0 0-30-15,0 0-6 0,0 0 0 0,0 0-1 16,0 0-31-16,0 0 0 0,0 0 0 0,0 0 0 16,6 5 0-16,-3 3-13 0,0-3 1 0,6 0 0 15,-3 3 12-15,6-2 0 0,-3-1 9 0,6 3-9 16,-6 0 15-16,6 2-3 0,3 1-1 0,-4 0 0 16,4-1-2-16,0 3 0 0,3-2 0 0,0 2 0 15,3 0-9-15,-1 3 0 0,1 0 9 0,6 3-9 16,0-3 8-16,3 2-8 0,-4-2 8 0,4 3-8 15,0 2 0-15,3 0 0 0,-4 3 0 0,1-3 0 16,3 0 0-16,-4 0 0 0,-2 3 0 0,6 0 0 16,0-3 0-16,-1 3 0 0,-2-3 0 0,6-3 0 0,0 4 0 15,2-4 0-15,1 3 0 0,-3-2 0 0,-1-1 0 16,4 1 0-16,0-1 0 0,-1 1 0 0,4-1 0 16,3 1 0-16,-1 2 0 0,-2-2 0 0,2 4 0 0,1 1 0 15,0-5 0-15,-1 5 0 0,-2-3 0 16,0 3 9-16,-1-3-9 0,1 0 0 0,3-3 24 15,-1 4-3-15,-2-4 0 0,-1 1 0 0,1-3 2 16,-3-3 0-16,-4 3 0 0,4-6 0 0,6 3-4 16,-7-2-1-16,4 0 0 0,0-1 0 0,-1 3-9 15,1-2-1-15,-3 0-8 0,-1-1 12 0,4 3-12 16,-3-2 9-16,-4 0-9 0,7-1 8 0,3 3-8 0,-4 1 10 16,-8 1-10-16,0 1 10 0,2 0-2 0,1 0-8 15,-3 0 12-15,0 0-4 0,-4 2-8 0,1-2 0 16,9 0 9-16,-10 3-9 0,-2-3 19 0,3-1-1 15,6-1 0-15,-1 1 0 0,-2 1-18 0,-3 0 10 0,0-3-10 0,-1 1 8 16,-2-1 5-16,0 0 1 0,-3 0 0 16,2-2 0-16,1 2-4 0,-3 0-1 0,-6-2 0 0,9 0 0 15,2-3-9-15,-5-1 8 0,-12 4-8 0,0 0 8 16,6-6-8-16,-3 3 0 0,-4 0 0 0,1-3 0 16,-6 0 0-16,3 1 0 0,0-4-9 15,-3 1 9-15,-9-3-126 16,0 0-18-16</inkml:trace>
  <inkml:trace contextRef="#ctx0" brushRef="#br0" timeOffset="88757.9156">17775 8432 345 0,'0'0'31'0,"0"0"-31"0,0 0 0 0,0 0 0 15,0 0 200-15,0 0 35 0,-6 0 6 0,6 0 2 16,0 0-144-16,0 0-29 0,-6 0-6 0,6 0 0 16,0 0-4-16,0 0-1 0,0 0 0 0,0 0 0 15,0 0-43-15,0 0-8 0,0 0-8 0,0 0 12 0,-6-2 14 0,0 2 3 16,6 0 1-16,0 0 0 0,-9-3-13 0,3 3-2 16,6 0-1-16,0 0 0 0,-6-3 2 0,0 1 0 15,0 2 0-15,0 0 0 0,6 0 6 0,-9 0 2 16,-2-3 0-16,5 3 0 0,6 0 1 0,0 0 1 15,-15 0 0-15,3 0 0 0,9 0-10 0,-3 0-1 16,-3 0-1-16,0 0 0 0,0 3-14 0,3-3 11 16,0 0-11-16,-3 2 10 15,-3 1-10-15,6-3 0 0,0 3 0 0,1-1 8 0,-7 4-8 0,6-4 0 16,6-2 0-16,-3 8 0 0,-3 0 0 0,0 0 0 16,3 0 0-16,3 3 0 0,3-1 0 0,-3 1-11 15,-6 2 11-15,6-2-12 0,6-1 12 0,-3 3-8 16,-3 1 8-16,0-4-8 0,6 3 8 0,-6 1-12 0,0-4 12 15,-3 1-12-15,6-1 12 0,-3-2 0 0,3 0 0 0,-3 0 0 16,-3 0 0-16,6 0 11 0,3-3-3 16,-6-5 0-16,-3 8 1 0,3-8 0 0,9 6 0 0,-3-4 0 15,-6-2-9-15,0 0 0 0,0 0 0 0,8 6 0 16,-2-6 0-16,-6 0 0 0,6 0 0 0,3 0 0 16,0 0 0-16,0-3 0 0,-3 0 0 15,6-2 0-15,3 0 0 0,-6 2 8 0,-6-5-8 0,3 5 0 16,6-2 0-16,-3 0 8 0,2 0-8 0,-2 2 0 15,-3 0 0-15,6 1 0 0,-3-1 8 0,3 3-8 16,-3 0 0-16,3 3 0 0,3-1 0 16,-3 4 0-16,-3-1 0 0,3 3 0 0,-1-3 0 0,-2 3 0 15,0 3 0-15,0-3 0 0,-3 2 0 0,0 1 0 16,0-1 0-16,-3 1 0 0,-3-1 0 0,3 4 0 16,0-1 15-16,-6 0 1 0,0 0 0 0,0 1 0 15,0-1 8-15,-3-3 3 0,-3 4 0 0,0-1 0 16,0 0-3-16,3 0-1 0,-5 1 0 0,-1-1 0 0,-3-3 3 15,6 4 1-15,0-1 0 0,-3-3 0 0,-6 1-8 16,0-3-2-16,3 0 0 0,-2 0 0 0,-4 0-17 0,0 0 0 16,-3-3 0-16,6-2 0 15,0-1-26-15,3 1-9 0,-5-3-1 16,2 0-1-16,3 0-135 0,3-3-28 0,-3 1-4 16</inkml:trace>
  <inkml:trace contextRef="#ctx0" brushRef="#br0" timeOffset="90155.9683">13355 8192 288 0,'0'0'25'0,"0"0"-25"0,0 0 0 0,0 0 0 16,0 0 177-16,-3-6 31 0,3-2 5 0,0 3 2 0,0-3-123 0,0 3-24 15,3-3-4-15,-3 3-2 0,3-3-34 0,-3 2-6 16,3 1-2-16,0 0 0 0,0-3-11 0,0 2-9 15,0 1 12-15,3 0-12 0,-1 0 18 0,1-1-3 16,0-2-1-16,3 3 0 0,0 0 14 0,3-3 4 16,-3 3 0-16,6-3 0 0,0 2-8 0,0 1 0 15,3 0-1-15,-4-1 0 0,1 1-3 0,6 0-1 16,3 0 0-16,3 2 0 0,0-2-7 0,-1-1 0 16,4 1-1-16,3 2 0 0,-3-5 2 0,2 6 1 15,4-3 0-15,0-3 0 0,5 2 3 0,1-2 1 16,3-2 0-16,-1 2 0 0,4-3 0 0,-3 3 0 15,-1-5 0-15,1 3 0 0,0-1-3 0,2-2-1 16,-2-1 0-16,0 1 0 0,2 0 2 0,1-3 1 16,-1 3 0-16,-2 0 0 0,-3-3-7 0,2 0-2 0,1 0 0 15,0 0 0-15,2 0 0 0,1-2 0 0,-3-1 0 16,-1 1 0-16,1-1-8 0,-3 3 12 0,-1-2-12 16,1-1 12-16,0 1-12 0,-4 2 12 0,7 3-12 15,-3-1 12-15,-4-1-12 0,1-1 0 0,-3 5 0 0,-4-2 8 16,4 2-8-16,-6 1 0 0,-3 2 0 15,0 0 0-15,-4 3 0 0,-2-3 8 0,0 2-8 16,0 1 8-16,-6-3 4 0,3 3 0 0,-3 0 0 16,-1-1 0-16,-2 4 7 0,0-4 1 0,-3 4 1 0,3-4 0 15,-3 6-8-15,0-2-1 0,-3-1-1 0,0 0 0 16,3 3-11-16,-9 0 0 0,0 0 9 0,0 0-9 31,0 0-67-31,0 0-17 0,0 0-4 0</inkml:trace>
  <inkml:trace contextRef="#ctx0" brushRef="#br0" timeOffset="91366.3451">14004 8334 518 0,'0'0'23'0,"-3"-2"5"0,3 2-28 0,-6-3 0 16,0 3 0-16,6 0 0 0,-6-5 187 0,3 2 32 15,-3-2 6-15,0 2 2 0,0 1-153 0,0-1-30 16,3 3-7-16,-6-3-1 0,3 1-24 0,0 2-12 15,-3 2 10-15,0 1-10 0,0 0 0 0,0 2-12 16,1 0 1-16,-4 0 0 0,0 1 11 0,0 4-8 0,0-2 8 16,0 3-8-16,0 2 8 0,0 0 8 0,0 3-8 0,0 3 11 15,3-1-2-15,1 1 0 0,-1 5 0 16,3-1 0-16,-3 6-1 0,3 1 0 16,3-1 0-16,0 2 0 0,0 1-8 0,3 0 12 0,0-3-12 15,3 0 12-15,0-5 4 0,0-3 0 0,3-5 1 16,3 0 0-16,-3-3 28 0,5-5 6 0,-2 3 1 0,3-6 0 15,0 0-12-15,0-2-3 0,0-3 0 0,0-3 0 16,3 1-14-16,-3-4-3 0,3 1-1 0,-3 0 0 16,-1-3 1-16,1 2 0 0,0-1 0 0,-3-1 0 15,0 0-20-15,0 0 10 0,-6-3-10 0,0 3 8 16,6 3 5-16,-6-6 1 0,0 3 0 0,0 0 0 16,-3 0 2-16,-3 1 1 0,-3-1 0 0,0 0 0 15,0 5 10-15,-6-2 1 0,0-1 1 0,0 1 0 16,-3 0-15-16,-2 2-3 0,-4 3-1 0,0 3 0 15,0 2-10-15,0 0 0 0,-3 3 0 0,4 3-11 16,-1 2-9-16,3 3-1 0,-3 0-1 0,3 5 0 31,0 3-14-31,6 0-2 0,-2 0-1 0,5 5-597 0,0 2-120 0</inkml:trace>
  <inkml:trace contextRef="#ctx0" brushRef="#br0" timeOffset="110189.8542">20888 15020 806 0,'0'0'72'0,"0"0"-58"16,0 0-14-16,0 0 0 0,0 0 138 0,0 0 25 0,0 0 5 0,0 0 0 15,0 0-82-15,0 0-17 0,0 8-3 0,3-2-1 16,-3 2-13-16,3-3-4 0,-3-5 0 0,3 5 0 15,3 3-19-15,0 0-4 0,-3-3-1 0,0 6 0 16,3-6 17-16,-3 3 3 0,0 3 1 0,3-3 0 16,0 2 3-16,0 1 1 0,-3 2 0 0,3 3 0 15,3 0-37-15,0 0-12 0,3 5 0 0,0 0 0 16,-1 3 0-16,7 2 0 0,0 1 0 0,0 4 0 16,3 1 0-16,3 3-9 0,5 2 9 0,1 5 0 15,3 3 0-15,6 3-10 0,2 7 10 0,-2 3 0 16,6 3-16-16,-4 3 4 0,1-3 1 0,0 7 0 15,-1 4 11-15,1-1 0 0,0 3 0 0,-1 3 0 16,1 0 0-16,-3 2 8 0,-1 1-8 0,-5 4 11 16,3-2 13-16,-6 0 2 0,-1 3 1 0,-2-3 0 15,-6 3 29-15,0-3 7 0,0-3 1 0,-3-2 0 16,-4-3-4-16,1-3 0 0,-3-2 0 0,0-5 0 16,-3-9-40-16,0-5-8 0,0-5-1 0,-6-5-1 15,3-6-10-15,0-4-16 0,-3-7 4 0,0-7 1 16,-3 0-103-16,3-8-21 0,-3-3-4 15,0-5-589-15,0 0-119 0</inkml:trace>
  <inkml:trace contextRef="#ctx0" brushRef="#br0" timeOffset="111152.7947">22398 17338 1267 0,'0'0'112'0,"0"0"-89"15,0 0-23-15,0 0 0 0,0 0 72 0,0 0 11 16,0 0 1-16,5 5 1 0,4 1-63 0,-3-4-13 0,3-4-9 0,-3-4 12 16,3 4-4-16,0-3 0 0,-3-3 0 0,6 0 0 15,0 0 0-15,0-3-8 0,-3-2 12 0,3 0-4 16,2-3 3-16,1 0 0 0,0 0 0 0,0-2 0 16,0-1-11-16,3 0 8 0,3 1-8 0,-3-3 8 15,-7 0-8-15,4-1 0 0,3 4 0 0,-6-1 8 16,0 4-8-16,0-4 0 0,0 6 0 15,-3 0-11-15,-3-1-13 16,0 6-4-16,-3-2 0 0,-3 5 0 0,3 2 16 16,-3 3 2-16,-6-3 1 0,0 3 0 0,0 6 9 0,0-1 12 0,-3 0-2 15,0 6-1-15,-3-1-9 0,0 1 12 0,0 2-12 0,0 3 12 16,0 0-1-16,1 0 0 0,2 2 0 0,-3-2 0 16,3 0 0-16,0 0 0 0,0 2 0 0,3-2 0 15,0-3-11-15,0 3 8 0,0 0-8 0,3 3 8 16,0-6-8-16,0 3-14 0,0-3 3 0,3 0 1 0,0 3 10 15,0-3-10-15,0 1 10 0,0-4-10 0,0 1 10 0,0-1 0 16,-3 1 8-16,3-3-8 0,-3 0 22 0,0-3 0 16,0 3 0-16,0-5 0 0,-3 2 4 0,3-2 1 15,-3-1 0-15,-3 4 0 0,4-6 1 0,-1 2 0 16,-3-2 0-16,3 3 0 0,0-3-4 0,0 0 0 16,-3 3 0-16,3-1 0 0,-3-2-8 0,3 3-3 15,0-1 0-15,0 1 0 0,3 0 4 0,0 2 1 16,3-5 0-16,-6 8 0 0,6 0 5 0,0-8 1 0,3 8 0 15,3 0 0-15,3 2-14 0,3 1-2 0,3-3-8 16,3 0 12-16,3 2 4 0,5-4 1 16,4-1 0-16,0 0 0 0,3-2 7 0,2-3 2 0,-2-3 0 15,0-2 0-15,0 0-26 0,-4-6 0 16,-2 1 0-16,-6-1 0 16,0-2-39-16,-3-3-13 0,-3 0-2 0,-7 0-627 15,4-2-126-15</inkml:trace>
  <inkml:trace contextRef="#ctx0" brushRef="#br0" timeOffset="112948.8987">19981 13451 172 0,'0'0'8'0,"0"0"1"0,-3 0-9 0,0 0 0 0,0 0 0 0,0 0 0 16,0 0 363-16,3-2 70 0,-6 2 15 0,0 0 2 16,6-3-317-16,-6-2-63 0,0-3-13 0,3 0-2 15,-3 0-14-15,0-3-2 0,-3 1-1 0,0-1 0 16,0-2-12-16,0 0-2 0,0-3-1 0,-3 0 0 16,3 0-3-16,-2-2-1 0,2-1 0 0,0-2 0 0,-3-3-8 0,3-2-2 15,0-6 0-15,3-2 0 0,0-6-9 16,0-2 12-16,3 2-12 0,0-2 12 0,0-3-12 15,3 0 0-15,0-6 0 0,6 1 0 16,0-3 0-16,0-2 0 0,3-1 0 0,0 3 0 16,6 0 0-16,0 6 0 0,0-4 0 0,2 6 0 0,4 3 0 15,-3 2 0-15,3 3 0 0,-3 5 8 16,0 3-8-16,-3 6 0 0,-1 1 0 0,1 7 0 16,-3 1 0-16,-3 4-16 0,0 4 3 0,0 1 0 15,0 5-13-15,-9 0-2 0,0 0-1 0,3 5 0 16,3 6-6-16,0 0-1 0,-6-1 0 0,0 1 0 15,0 5-132-15,0-3-28 0,-6 8-4 0,6-21-515 16</inkml:trace>
  <inkml:trace contextRef="#ctx0" brushRef="#br0" timeOffset="116488.2674">19162 12584 1152 0,'0'0'51'0,"-3"5"10"0,0 0-49 0,0 3-12 0,-3-5 0 0,6-3 0 16,0 0 150-16,0 0 27 0,0 0 6 0,0 0 1 15,0 0-129-15,0 0-26 0,-3 2-5 0,3-2 0 16,0 0-10-16,0 0-2 0,0 0 0 0,0 0 0 16,-3-5-12-16,0 0 0 0,3 5 8 0,0-8-8 15,0 3 18-15,0 5 1 0,0 0 0 0,0 0 0 0,3-6-19 16,-3 1 0-16,0 5 8 0,6-5-8 16,0 2 11-16,3 0-2 0,0-2 0 0,3 5 0 15,0-3-17-15,3 3-4 0,-1 0-1 0,1 0 0 0,3 0 13 16,-3 3 0-16,0-3 0 0,0 0 10 0,-3 3-10 15,0-1-16-15,0 1 4 0,-3 2 1 0,-1 1 11 16,-2-4 14-16,0 1-3 0,-6-3-1 0,0 8-10 0,-3 2 8 16,3 1-8-16,-6 0 8 0,3 2 8 0,-5 0 2 15,-1 3 0-15,-3 0 0 0,3-3-9 0,-3 6-1 16,-3-1-8-16,0 1 12 0,3-3 8 0,-3-1 2 16,3 1 0-16,0 0 0 0,1-3 6 0,-1 1 0 15,0-1 1-15,0-3 0 0,3 4-16 0,3-1-3 0,-3-3-1 16,3 1 0-16,3 0-9 0,3-1 0 0,0 1-12 0,3-1 12 15,3-2-21-15,3 0 3 0,3 0 1 16,3-3 0 0,-3 1-19-16,6-1-4 0,-1-2-1 0,4-1 0 15,0-4 12-15,3-4 2 0,-3-2 1 0,0 1-583 0,2-7-117 0</inkml:trace>
  <inkml:trace contextRef="#ctx0" brushRef="#br0" timeOffset="118421.5334">20421 11107 1209 0,'0'0'108'0,"0"0"-87"0,0 0-21 0,0 0 0 16,0 0 118-16,0 0 19 0,9 0 4 15,0-2 1-15,0-1-80 0,0 0-16 0,0-2-3 0,0 0-1 16,0-1-11-16,2 1-3 0,4 0 0 0,0-3 0 16,3 0-16-16,0 0-3 0,3-3-1 0,0 3 0 15,-1-2-8-15,4-1 0 0,-3 1 0 0,3-3 8 16,6-3-8-16,-1 2 8 0,1-1-8 15,-3-1 8-15,0-3-8 0,3-2 0 0,-4 2 0 0,1-2 0 16,3-3 0-16,-3 3 0 0,0 0 0 0,-4 0 0 16,4 0 0-16,-3-3 0 0,0 0 0 0,3 0 0 15,-4-2 0-15,1-3 15 0,-3 0-4 0,3 0-1 16,-3-3 5-16,-1 0 1 0,-2 0 0 0,3-5 0 16,-3 0-8-16,0 0-8 0,3 3 11 0,-3-1-11 15,-1-2 17-15,1 0-3 0,-6-2-1 0,3-1 0 0,0-2 10 0,0-1 1 16,-3 1 1-16,0 0 0 0,0-3-5 15,-1 2 0-15,1-2-1 0,3 3 0 0,-6-3-11 16,3-3-8-16,0-2 12 0,0 0-12 0,-3-3 0 16,3 3 0-16,-3-1 0 0,0-2 0 0,0 1 0 15,-4-4 0-15,4 3 0 0,0-2-9 0,-3 2 9 16,-3 0 0-16,0 2-9 0,0 4 9 0,0 2 0 16,-6 0 0-16,0 0 0 0,0 0 0 0,0 3 0 15,-3-1 12-15,-3 1-12 0,3 2 12 0,-2 1 2 16,-4 1 1-16,3 1 0 0,0 0 0 0,-3 0-7 15,3 0 0-15,-3-2-8 0,0-1 12 0,0 0-12 0,3-2 0 16,-3-3 0-16,0 3 0 0,1-1 0 0,-1 4 0 16,-3-4 0-16,3 6-10 0,-3-2 10 0,0 1 0 15,3 4-9-15,-3 2 9 0,3 6 0 0,1-1-9 16,-1 1 9-16,0 5 0 0,3 5-15 0,-3 0 4 0,6 5 1 16,-3 4 0-1,3 1-13-15,0 4-2 0,0 2-1 0,0 0 0 16,-3 5-154-16,6 0-30 0</inkml:trace>
  <inkml:trace contextRef="#ctx0" brushRef="#br0" timeOffset="119345.3403">22118 9800 1152 0,'0'0'51'0,"0"0"10"16,6-5-49-16,0-3-12 0,3 0 0 0,-1 0 0 16,4 0 101-16,0 0 18 0,0 0 3 0,3 0 1 0,-6 3-100 0,3-3-23 15,3 3 0-15,0 2 0 16,3 1-47-16,-4-1-9 0,-5 3-1 0,6 3-1 15,-3-1-30-15,-3 3-7 0,3 3-1 0,-6-2 0 0,-3 4 64 0,-3-2 13 16,0 3 3-16,0 2 0 0,-6 3 83 0,0-3 17 16,-3 6 3-16,0-3 1 0,-6-1-12 0,-3 1-3 15,6 5 0-15,-2-2 0 0,2-1-43 0,3 1-9 16,-3 0-1-16,0-4-1 0,3 1-1 0,0 0 0 0,0 0 0 16,3-3 0-16,3 3-18 0,0-3 0 0,3 1 0 15,3-1-9-15,0 0-4 0,0 3-1 0,3-3 0 16,3 0 0-16,-3 1 14 0,0-4-9 0,3 3 9 0,0-5-8 15,0 3 8-15,3 0 16 0,-3-4-4 16,3 1-1-16,-7 3 7 0,1-3 2 0,3 2 0 0,-3-2 0 16,0 0 20-16,-3 0 4 0,3 3 0 0,-6-3 1 15,0 2 8-15,0 1 2 0,-3 0 0 0,0-1 0 16,-3 6-5-16,-3-3-1 0,-3 0 0 0,1 1 0 16,-1 2-16-16,0-1-3 0,-3 1-1 0,0 3 0 15,-6-6 12-15,6 0 3 0,-3-2 0 0,4 2 0 16,-4-2-8-16,6-1 0 0,-3 1-1 0,3-3 0 15,0 0-35-15,3-3-12 0,0 0 0 0,0 1 0 16,3-4-16-16,0 1-4 16,-3 2 0-16,3-2-1092 0</inkml:trace>
  <inkml:trace contextRef="#ctx0" brushRef="#br0" timeOffset="121790.7536">21257 6609 230 0,'0'0'10'0,"0"0"2"0,-5 0-12 0,2 0 0 16,0 0 0-16,3 0 0 0,0 0 294 0,0 0 56 15,-9 0 11-15,9 0 3 0,0 0-253 0,0 0-51 16,0 0-9-16,0 0-3 0,0 0-20 0,0 0-5 15,0 0-1-15,0 0 0 0,0 0-13 0,3-2-9 0,0-6 12 0,3 5-12 16,-3-2 8-16,5-1-8 0,1-1 0 0,3 1 0 16,3-2 0-16,0 0 0 0,0 0 0 0,6 1 0 15,0-4 16-15,2 3 0 0,4-5 0 0,-3 0 0 16,6-3 4-16,-3-3 0 0,2 1 0 0,4-6 0 16,0-5 1-16,0 2 1 0,2-2 0 0,1-3 0 15,3 1-2-15,-4-4 0 0,1 1 0 0,-3-6 0 16,-3 0 0-16,-1 1 0 0,-2-1 0 0,0 0 0 15,-3-2-9-15,0 0-3 0,-4-1 0 0,4 1 0 16,-3 0-8-16,0-6 0 0,3 0 0 0,0-2 0 16,-4-3 17-16,1-2-1 0,-6-3-1 0,3-1 0 15,0-2-15-15,0 1-18 0,-3-7 4 0,-1 4 1 16,-2-6 21-16,0 6 4 0,-3-1 0 0,-3 1 1 16,0 2-13-16,-3 0-10 0,0 0 2 0,-3 0 0 15,-3 6 8-15,0-4 11 0,-3 7-3 0,-6-4 0 16,0 0-8-16,-3 4 0 0,4 1 0 0,-4-2 0 15,-9-5 0-15,3 5 0 0,-6 0 0 0,0 3 0 0,1-3-11 0,-1 0-4 16,-3 0-1-16,0 3 0 0,-2-3 1 0,-7 0 0 16,0-2 0-16,-2 7 0 0,-7-2 15 0,3 7-11 15,1-2 11-15,2 6-10 0,-3-4 10 0,4 9 0 16,-4 2 0-16,0 3 0 0,-2 0-8 0,2 8 8 16,-6 0-8-16,4 2 8 0,-1-2 0 0,1 5 0 15,2 6 0-15,-3-1 0 0,4 3 0 0,-1 8-10 16,-3-5 10-16,1 5 0 0,-1 0 0 0,3 0 0 0,1 5 0 15,2-5 0-15,0 8-12 0,1-3 4 0,2 3 8 16,-3 0-13-16,4 3 13 0,-4-3 0 16,3 2 0-16,-2 3 0 0,-1 3 0 0,3 3 0 0,-2-1 0 15,2 4 0-15,0 1-17 0,1 4 2 0,-4 2 1 16,3 0 0-16,4-3-4 0,-4 4-1 0,0 1 0 16,0 1 0-16,1 5 4 0,-1 0 1 0,3 0 0 15,4 3 0-15,-1 0 6 0,3-1 8 0,-3 1-13 0,4 2 5 16,-1-2 8-16,0 0 0 0,0-3 0 0,0 10 0 15,4-7 0-15,-1 5 0 0,0 0 0 0,6 8 0 16,-3-8 0-16,4 8 0 0,-1-6 0 0,3 6 0 16,0 3 0-16,3-3 8 0,0-3-8 0,3 6 0 15,3-3 0-15,1-1 9 0,-1-4-9 0,3 0 0 16,0-1 8-16,3 1-8 0,0 0 0 0,0-1 0 0,3-4 0 0,0-1 0 16,0-2 0-16,0-3 0 0,3 0 8 15,0-3-8-15,0-5 0 0,3 3 0 0,0-3 9 16,3 5-9-16,-3-7 0 0,2 5 9 0,1-3-9 15,0 0 8-15,0 3-8 0,3-3 8 0,-3 0-8 16,3-3 0-16,-3 1 9 0,0-3-9 0,0-3 0 0,0-3 9 16,0 3-9-16,-3-5 0 0,3 3 15 15,-7-6-4-15,4-2-1 0,-3 2 0 0,0-3 8 16,-3-2 2-16,0-2 0 0,0-6 0 0,0 0-4 16,0 0 0-16,0 0 0 0,0 0 0 0,0 0-27 0,0 0-5 15,-3-8-2-15,-3 0 0 0</inkml:trace>
  <inkml:trace contextRef="#ctx0" brushRef="#br0" timeOffset="122760.129">21939 2688 288 0,'-3'-8'12'0,"3"8"4"0,-6-5-16 0,3 2 0 0,0-2 0 0,0 5 0 16,0-5 295-16,3 5 56 0,0 0 11 0,0 0 2 16,-3-6-227-16,3 6-45 0,0 0-10 0,0 0-2 15,-6 6-34-15,3-6-7 0,-3 5-2 0,0 8 0 16,1-7-22-16,2 4-5 0,3 3-1 0,-3 3 0 16,0 5-9-16,0-2 8 0,3-3-8 0,3 8 8 15,3 2-8-15,-3 1 10 0,2-4-10 0,1 4 10 16,0-1-10-16,3 1 0 0,0-6 0 0,3 0 0 15,-3 3 0-15,3-6 10 0,0-4-10 0,-3-1 10 16,3 0-10-16,3 0 10 0,-3-5-10 0,2 3 10 16,1-3-10-16,-3-3 0 0,0-2 0 0,-3 2 0 15,0-5-32 1,0 0-1-16,0 0-1 0,0-5 0 16,-3 2-103-16,-3 3-21 0,-3 0-4 0,6-11-562 0</inkml:trace>
  <inkml:trace contextRef="#ctx0" brushRef="#br0" timeOffset="122946.5959">22064 2876 1450 0,'0'0'32'0,"0"0"6"0,0 0 2 0,0 0 1 0,0 0-33 0,0 0-8 15,0 0 0-15,-6 5 0 0,3 3 62 0,-3 0 10 16,3 3 3-16,-3 2 0 0,0 0-27 0,0 6-4 16,0-3-2-16,3 2 0 0,-2 3-16 0,2 3-3 15,-3-5-1-15,3 4 0 0,0 1-13 0,0 3-9 16,3 4 12-16,-3-4-12 15,3 5-135-15,0-6-33 0,0 27-8 0,3-19 0 0</inkml:trace>
  <inkml:trace contextRef="#ctx0" brushRef="#br0" timeOffset="125278.2133">18394 6080 403 0,'0'0'36'0,"0"0"-36"15,0 0 0-15,0 0 0 0,0 0 137 0,0 0 21 16,0 0 4-16,0-8 1 0,0 0-89 0,3 3-18 16,-3-3-3-16,3 3-1 0,-3-1-17 0,0-1-4 15,3-1-1-15,-3 0 0 0,0 0-6 0,0 0-2 16,0-3 0-16,0-2 0 0,0 2-8 0,0-2-2 0,0 0 0 0,-3 0 0 15,3-1 0-15,0 1 0 0,-3-3 0 0,0 0 0 16,0-2 20-16,0 2 3 0,0-2 1 0,-3 2 0 16,3-5-9-16,-3-1-2 0,0-1 0 0,3-1 0 15,-6-3 8-15,3 3 2 0,-3-2 0 0,1-3 0 16,-1-3-23-16,-3 0-4 0,3 1 0 0,-3 2-8 16,-3-6 24-16,3 3-3 0,0 3 0 0,-3-2 0 15,0 1 3-15,-2-4 0 0,2 2 0 0,-3 1 0 16,0-7-8-16,-3 4 0 0,3 0-1 0,-3 2 0 15,1-5-5-15,-1 3-1 0,0-1 0 0,-3 3 0 16,3 1-9-16,-3-6 0 0,4 2 0 0,-1 1 0 16,-6-1 0-16,0-2 0 0,0 0 0 0,1 0 0 15,-4 3 8-15,0-1 0 0,0 4 0 0,4-4 0 16,2 6-8-16,-6 0 0 0,-3 0 0 0,-2 3 8 16,8-1-8-16,-3 1 0 0,-3 4 0 0,0-4 0 0,1 2 0 0,-4 3 0 15,-3-3 0-15,1 3 0 0,-7 3 0 16,6 2 0-16,1 2 0 0,-1 4-11 0,-6 2 1 0,7-3 0 15,-1 9 0-15,-3 2 0 0,-5 0 2 0,2 0 0 16,6 0 0-16,-2 5 0 0,-7 3-9 0,0-3-2 16,1 3 0-16,2 5 0 0,0-7 6 0,-2 7 1 15,-1-8 0-15,0 6 0 0,-2 2 4 0,2 0 8 0,4 0-13 16,-1 1 5-16,0 2 8 0,4-1-8 16,2 1 8-16,0 5-8 0,4-7 8 0,-4 4 0 0,-3 1 0 0,3 2 0 15,7 5 0-15,-1-7-8 16,0 5 8-16,0 5 0 0,7-3-11 0,-4 1 11 0,0-1-13 15,6 6 5-15,1-6-4 0,2 3-1 0,-3 1 0 16,3 1 0-16,0-2 13 0,0 3 0 0,1 0 0 16,-1 2 0-16,-3 3 0 0,6-2 0 15,0 2 0-15,3 3 0 0,0-1 0 0,4 1 0 0,-1 0 0 0,-3-3 0 16,3 2-12-16,0-4 0 0,3 2 0 0,0-6 0 16,0 4 12-16,0-1 0 0,3 3 9 0,0-8-9 15,0 6 12-15,3-1-3 0,-3-2-1 0,0 0 0 16,3-3-8-16,1 0 0 0,-4 3 0 0,3-3-11 15,-3-3 11-15,3 3 0 0,-3 0 0 0,0-5 0 16,0 5 0-16,3-5 0 0,-3 3 0 0,3-4 0 0,-3 4 0 16,3-3 0-16,0-3 0 0,3 0 0 0,-6 6 0 15,3-4 11-15,3 1-11 0,0-3 12 0,-3 0-12 16,3 3 8-16,3 3-8 0,-3-6 8 0,3 0 0 16,0 0 0-16,0-2 0 0,0 2 0 0,3-3 4 15,0 1 1-15,-3-1 0 0,3-2 0 0,-3 3 3 0,3-6 0 16,-3 6 0-16,3-6 0 0,-3 3-16 0,3 0 11 15,0-1-11-15,-1 1 10 0,-2 0-10 0,0 0 0 16,0-3 9-16,0 3-9 0,-3-3 0 16,0 1 0-16,0-1 0 0,0-3 0 0,0 1 0 0,0-3 8 15,-3 0-8-15,3-8 0 0,0 0 8 0,0 0-8 16,0 5 10-16,0-5-10 0,0 0 8 0,0 0-8 16,0 0 0-16,0 0 0 15,0 0-106-15,0 0-27 0</inkml:trace>
  <inkml:trace contextRef="#ctx0" brushRef="#br0" timeOffset="126338.2357">17197 3450 1386 0,'-23'0'61'0,"23"0"13"16,0 0-59-16,0 0-15 0,0 0 0 0,-6-5 0 0,0 2 42 0,6 3 6 15,0 0 0-15,-6-2 1 0,0-1-32 0,0 3-6 16,6 0-2-16,0 0 0 0,-9-5-9 0,3 2 0 15,6 3 0-15,-6-3 8 0,0 1-8 0,-3-4 0 16,0 6 0-16,0-5-11 0,0 2 11 0,0-2-8 16,-2 5 8-16,-1-5-8 0,6 0 8 0,-6 2 8 15,-6-2-8-15,0 2 11 0,6-2-11 0,-3-1 8 16,-3 4-8-16,-2-3 8 0,-1 5 0 0,0 0-8 16,3 0 12-16,-3 0-4 0,-3 2 8 0,4 1 0 15,5 5 1-15,-6-3 0 0,0 3-5 0,0 5 0 0,3-8-1 0,0 9 0 16,1-1 2-16,-1-5 1 0,6 5 0 15,0-2 0-15,0-1 6 0,0 4 2 0,3-4 0 0,0-2 0 16,0 3-1-16,6-6 0 0,-3 3 0 16,3-6 0-16,3 9 3 0,0-11 0 0,0 0 0 0,0 0 0 15,3 3-24-15,3-1-12 0,0 1 2 0,0 2 0 16,0-5 10-16,6 0-8 0,3 0 8 0,0 0-8 16,-6 0 8-16,6 0 0 0,6 0-9 0,-4 3 9 15,-5 2 47-15,3 1 13 0,9-1 4 0,-3 3 0 31,0 5-90-31,-3-8-18 0,-1 9-3 0,1-7-1 0,0 7 29 0,0-4 6 16,-6 3 1-16,3-2 0 0,3 2 20 0,-7-2 4 0,-2-3 0 0,0 2 1 16,0 4 7-16,0-6 2 0,-3 2 0 0,-3 1 0 0,0-1 0 15,-3-4 0-15,3 4 0 0,-3 1 0 16,-6-3-5-16,3 2-1 0,0 4 0 0,0-9 0 16,-9 5 0-16,3 1-1 0,-3-3 0 0,1 3 0 15,-7-1 1-15,-3 1 0 0,3-6 0 0,0 3 0 0,-3-3-5 16,-2 0-1-16,-4 3 0 0,3-8 0 0,3 3-19 0,0-3-4 15,-6 0-1-15,4 0 0 16,2-3-161-16,-3 3-32 0,-21 0-6 0,13-8-612 16</inkml:trace>
  <inkml:trace contextRef="#ctx0" brushRef="#br0" timeOffset="128128.8631">16572 7967 576 0,'0'0'51'0,"0"0"-41"16,0 0-10-16,0 0 0 16,0 0 120-16,-3 8 23 0,3-8 4 0,0 5 1 0,0-5-92 15,0 0-19-15,0 0-3 0,0 8-1 0,-3-3 9 0,3-5 2 16,0 5 0-16,0-5 0 0,0 0-4 0,0 0-1 16,-3 6 0-16,3-6 0 0,3 8-6 0,-3-8-1 15,-3 5 0-15,3 3 0 0,3 0-16 0,-3 0-4 16,0 0-1-16,0 5 0 0,0 0-11 0,0 0 0 0,0 6 0 0,0-1 8 15,0 6-8-15,0 0 0 0,0 2 0 0,-3 4 0 16,0-1 0-16,3 0 0 0,0 0 0 0,-3 5 8 16,1 1-8-16,-1 2 0 0,0 0 0 15,0 5 0-15,-3 3 0 0,3 3 0 0,-3-3 0 16,0 2 0-16,3 1 0 0,-3 0 0 0,0-1 0 16,-3 1 0-16,0-1 0 0,3 1 0 0,-3 0 0 0,0-3 0 15,3-3 0-15,-3 0 0 0,0-2 0 16,0 2 0-16,-2-5 0 0,2 3 0 0,-3 0 0 15,-3-3 0-15,3 0 0 0,-3-3 8 0,6-5-8 16,-6 0 8-16,0-2-8 0,0-6 0 0,1 0 9 0,2-2-9 16,-6-3 26-16,3-1 1 0,0-4 0 0,-3 0 0 15,3-1-9-15,-3 1-2 0,1-3 0 0,-1 0 0 16,0-6-16-16,-3 4 0 0,0-1 8 0,0 0-8 16,-2-2 0-16,-1 0 0 0,0-1 8 0,-3-2-8 15,-3 0 8-15,4-2-8 0,5 2 9 0,-3-3-9 0,-6 0 8 16,3 1-8-16,1-4 0 0,-1 4 0 0,3-4 8 0,0-2-8 15,0 0 0-15,1 3 0 0,2-3 0 16,-3 0 8-16,3-2-8 0,-3-1 0 0,0 1 0 0,4-1 0 16,-4 0 8-16,3-2-8 0,0 3 23 0,0-4 1 15,0 4 1-15,1-3 0 0,-1-3-25 0,0 0 0 16,3 0 0-16,0 0 0 0,-3-2 12 0,4-1-2 16,2 3-1-16,-3-2 0 0,3-4-9 0,0 4 0 15,-3-3 0-15,6 2 0 0,-3-2 0 0,0 3 0 16,-2-4 0-16,2-1 0 0,3 1 0 15,-3-1-12-15,-3-4 2 0,3 3 1 0,0-2 9 0,0-1 0 16,1-2 0-16,-1 3 0 0,3-3 0 0,0 0 0 16,-3 0 0-16,3-1 0 0,3 4 0 0,0-3 0 15,0 2 0-15,0-4 0 0,-3-1 0 0,4 3 12 16,-1-3-2-16,3 3-1 0,-3 0-9 0,3 0 0 0,-3 0 0 0,0 2 0 16,6 1 12-16,-3 2 0 0,0 0 0 0,0 3 0 15,0 0-4-15,3 2-8 0,0 1 12 0,-3 2-4 16,6 0-8-16,-3 0 0 0,0 0 0 0,0 3 0 15,3 0 0-15,-3 2 0 0,3-2 0 0,-3 5 0 16,0 3 0-16,0-3-14 0,3 2 5 0,0 1 1 16,0 0-3-16,0 5 0 0,0 0 0 0,0 0 0 15,0 0-21-15,0 0-5 0,0 0-1 16,0 0-547-16,0 0-110 0</inkml:trace>
  <inkml:trace contextRef="#ctx0" brushRef="#br0" timeOffset="128889.8273">15763 10247 1814 0,'0'0'80'0,"0"0"17"0,0 0-77 0,0 0-20 16,-6 0 0-16,-3-2 0 0,6 2 51 0,3 0 6 15,-9-3 2-15,3 0 0 0,0 3-25 0,0-2-5 16,-3 2-1-16,3-3 0 0,-6 3-20 0,3-3-8 16,0 3 0-16,-5 3 0 0,2-3 0 0,-3 3-18 15,3-1 2-15,-3 4 1 0,-3-1 4 0,0 6 1 16,0-1 0-16,1 3 0 0,-4 6 10 0,0-1 0 15,0 6 0-15,3 0 0 0,0 2 0 0,3 6 0 16,1 0 0-16,2 2 8 0,3 1-8 0,3-1-12 16,-3 3 4-16,6 0 0 0,0 0 8 0,6-2 11 15,3-1-3-15,0-2 0 0,-3-6-8 0,3-2 0 16,3-5 0-16,0-1 0 0,-1-5 13 0,4 1 4 0,0-6 1 16,3-3 0-16,-3-3 1 0,0-2 0 0,3-2 0 0,-3-1 0 15,0-2 5-15,3-3 2 0,-6-5 0 0,-1 2 0 16,4-2 4-16,-3-3 1 0,-3 3 0 0,0-3 0 15,-3 3-11-15,0-3-3 0,-3 5 0 0,0 1 0 16,0-1-1-16,0 1-1 0,-3 2 0 0,-3 0 0 16,0 0-2-16,-3 2 0 0,3 1 0 0,-3 0 0 15,-2 0-13-15,-1 2 0 0,0 0 0 0,0 3 0 16,0 0-72 0,3 0-7-16,-3 3-1 0</inkml:trace>
  <inkml:trace contextRef="#ctx0" brushRef="#br0" timeOffset="134511.0747">14081 7673 288 0,'0'0'25'0,"0"0"-25"15,0 0 0-15,0 0 0 0,0 0 109 0,0 0 17 0,0 0 3 16,0 0 1-16,0 0-65 0,0 0-13 0,-3-3-2 0,3 3-1 15,0 0-30-15,0 0-7 0,0 0 0 0,0 0-1 16,-3-5-11-16,3 5 8 0,-3-5-8 0,3 5 8 16,-3-3 27-16,3 3 5 0,0 0 0 0,0 0 1 15,-3-5-4-15,3 5-1 0,0-6 0 0,0 6 0 16,-3-5-8-16,3 5-1 0,0 0-1 0,0 0 0 16,0-5-16-16,0 5-10 0,0 0 12 0,0 0-12 15,0-5 0-15,0-3 0 0,0 2 0 0,0 1 0 16,0 5 18-16,0-5-3 0,0-1-1 0,0 1 0 15,3 0 19-15,-3 0 4 0,-3-1 1 0,3 1 0 16,-3-3-14-16,0 0-2 0,3 0-1 0,0 0 0 16,-6 0 23-16,3-2 5 0,3-3 1 0,-3-3 0 15,0-3-14-15,-3-2-2 0,0-3-1 0,0 0 0 16,0-5-1-16,1 0 0 0,-7-3 0 0,-3 1 0 16,3-4-14-16,-6 3-3 0,-3-2-1 0,3 2 0 15,-3-2 10-15,-2-3 1 0,-7 3 1 0,3-4 0 0,-3-1-1 16,-2-1 0-16,-4-5 0 0,-3 3 0 15,0-3-13-15,-2-3-2 0,-1 1-1 0,0-1 0 0,-2-5-9 16,-4-3 0-16,4 4 9 0,-4-4-9 0,-6 3 0 16,4 3 0-16,-1 0-10 0,3 5 10 0,-2 2-24 15,-1 1 1-15,1 2 1 0,2 3 0 0,-3 3 0 16,-2 2 0-16,2 3 0 0,-2 0 0 16,2 0 10-16,-2 5 1 0,5 0 1 0,-3 3 0 0,1 2 10 15,2 1 0-15,-6-1 0 0,7 6-8 0,-1-3 8 0,1 3 14 16,-1 2-3-16,3 1-1 0,1-3 0 0,5 5 0 15,0 0 0-15,1 0 0 0,-1 2-10 0,3 1 0 16,3 3 0-16,4 2 0 0,2 0 0 0,3 0 0 16,0 2-14-16,3 1 5 0,7-3-10 0,-1 8-1 0,0-3-1 15,6 3 0 1,-3-3-30-16,6 3-5 0,0 0-2 0,6 0-524 16,3 3-105-16</inkml:trace>
  <inkml:trace contextRef="#ctx0" brushRef="#br0" timeOffset="136822.2492">11679 4945 172 0,'-12'0'16'0,"12"0"-16"0,-6 0 0 0,0 0 0 15,0-5 148-15,6 5 26 0,-6-3 6 0,0 3 0 0,6 0-85 0,0 0-18 16,-6-3-3-16,6 3-1 0,0 0-38 0,0 0-8 16,0 0-2-16,0 0 0 0,3-2-12 0,3-6-2 15,-3 5-1-15,6 1 0 0,0-6-10 0,0 5 8 16,3 0-8-16,0-2 8 0,-3 2-8 0,3 1 0 16,0-1 0-16,2 3 8 0,1 0-8 0,0 0 0 15,3 0 0-15,-3 0-11 0,3 5 11 0,0 3 0 16,0-2 0-16,-1 4 0 0,-2 1 0 15,3 2 0-15,-3 3 0 0,0 0-8 0,-3 2-2 0,0 4 0 16,-3-4 0-16,0 1 0 0,-4-1 10 0,1 3-13 16,0 0 5-16,-3-2 8 0,0-1 0 0,0 1 0 15,-3 2 14-15,-3 0-4 0,0-5 13 0,3 3 2 0,-6-1 1 16,0 1 0-16,3-1 5 0,-2-2 1 0,-1 3 0 16,0-1 0-16,0 1-10 0,0 2-2 0,0-3 0 15,0 4 0-15,0 1-20 0,0-1 8 0,0-4-8 16,3 3 0-1,0-5-28-15,-3 5-9 0,3-5-3 0,0 3-372 0,0-11-74 16</inkml:trace>
  <inkml:trace contextRef="#ctx0" brushRef="#br0" timeOffset="137073.2244">11789 5191 1209 0,'-15'0'108'0,"15"0"-87"0,-6-3-21 0,6 3 0 0,0 0 83 0,0 0 12 15,0 0 2-15,0 0 1 0,0 0-61 0,6 0-12 16,3 0-2-16,3 0-1 0,0 0 17 0,6 0 3 16,3 0 1-16,-1 0 0 0,4-2-12 0,0 2-3 15,3 0 0-15,3-8 0 0,-1 3-11 0,7 2-2 16,-3-2-1-16,0-1 0 15,2-2-72-15,1 3-14 0,0 0-4 16</inkml:trace>
  <inkml:trace contextRef="#ctx0" brushRef="#br0" timeOffset="140600.5896">4627 6683 576 0,'0'0'51'0,"0"0"-41"0,-3-2-10 0,-2-1 0 15,-1 0 112-15,3-2 20 0,0 3 4 0,3 2 0 16,-3-6-40-16,3 4-8 0,0 2-1 0,0 0-1 16,0-6-43-16,0 1-9 0,0 0-2 0,0-1 0 15,3 1-32-15,0 2 0 0,-3 3 0 0,9-2 0 16,-1 2 0-16,1 0 0 0,0 0-10 0,0 5 10 16,0-2 0-16,3 2 0 0,3 0-9 0,0 1 9 0,6-1 0 15,-6 0 0-15,-1 1 0 0,7 1 0 0,0-1 0 16,0 2 0-16,0-3 0 0,-3 0 0 0,-3-2 0 15,2 0 0-15,1-3 0 0,3 0 0 0,-9 0 8 16,3 0 6-16,-3-3 1 0,0 0 0 0,3 1 6 0,-7 2 2 16,-2 0 0-16,3 0 0 0,-3 0-14 0,-6 0-9 15,0 0 12-15,0 0-12 0,6 2 8 0,-6-2-8 16,0 8 0-16,0 3 0 0,0-3 0 16,0 2 0-16,-6 4 8 0,0-1-8 0,0 5 0 0,-3 1 0 15,1 2 0-15,-1 3 0 0,3 0 0 0,-6 2 0 16,3 3 0-16,0-2 0 0,-3 2 0 15,3 0-11-15,9-3 11 0,-6 1-10 0,0-1 10 0,0-2-10 16,3 0 10-16,0-6-10 16,0-2-39-16,0 0-8 0,3 0-2 0,0-3 0 0</inkml:trace>
  <inkml:trace contextRef="#ctx0" brushRef="#br0" timeOffset="140842.9099">4714 6924 1378 0,'0'0'61'0,"0"0"13"0,-3 0-59 0,3 0-15 0,0 0 0 0,0 0 0 16,0 0 72-16,0 0 11 0,9 3 2 0,0-1 1 15,3-2-30-15,2 3-5 0,7-3-2 0,3 0 0 16,3 0 37-16,0 0 7 0,2 0 2 0,4 0 0 31,3-3-123-31,3 3-25 0,-1-2-5 0,-5 2-1 16,6-3-21-16,-4 6-4 0,-2-3 0 0</inkml:trace>
  <inkml:trace contextRef="#ctx0" brushRef="#br0" timeOffset="150738.0484">10822 8094 576 0,'9'0'51'0,"-9"0"-41"0,0 0-10 0,6-6 0 15,2 1 177-15,7 0 34 0,3-1 6 0,3-1 2 16,6-1-121-16,0-3-24 0,2-2-5 0,4 0-1 16,0-6-13-16,6 3-3 0,2 0-1 0,4-5 0 15,-3 0-32-15,2-3-7 0,4-2 0 0,-1-3-1 16,1-3-11-16,0 0 0 0,-4 0 0 0,1-2-11 31,0 0-24-31,2-1-5 0,-2 3 0 0,0 1-1 16,-4-1-26-16,1 0-5 0,-3 3 0 0,-4 0-1 15,-2 2-49-15,3 4-10 0,-6-1-1 0,2 3-359 0</inkml:trace>
  <inkml:trace contextRef="#ctx0" brushRef="#br0" timeOffset="151215.7761">8351 8805 1785 0,'0'0'159'16,"0"0"-127"-16,9 0-32 0,3 0 0 16,0 0 37-16,6-2 2 0,3-1 0 0,2-2 0 0,4-1-10 0,3-1-1 15,3-4-1-15,5 3 0 0,7-3-15 16,-3 1-4-16,2-1 0 0,4-2 0 0,0-5-8 0,5 2-17 15,1 0 4-15,5 0 1 16,1-3-142 0,-4 1-28-16,52-19-6 0,-37 10 0 0</inkml:trace>
  <inkml:trace contextRef="#ctx0" brushRef="#br0" timeOffset="151589.3674">5684 9088 1890 0,'0'0'84'0,"0"0"16"0,0-7-80 0,3-1-20 0,3-6 0 0,3 1 0 16,6 0 28-16,3-3 0 0,9-5 1 0,5 2 0 16,4-4-9-16,6 1-3 0,5-1 0 0,1 1 0 15,2-1-17-15,4-4 0 0,6 1 0 0,2 2 0 16,1-3 0-16,-4 4-9 0,1-4 1 0,-1 1 0 15,-5-3-24-15,2-1-5 0,-2 4-1 16,-3 0 0-16,2 2-128 0,-2 0-26 16</inkml:trace>
  <inkml:trace contextRef="#ctx0" brushRef="#br0" timeOffset="151951.915">3520 9112 1324 0,'0'-2'118'0,"0"-6"-94"0,9-3-24 0,12-2 0 0,3-3 167 15,14-5 29-15,1 0 5 0,12-6 2 16,11-2-163-16,7 0-40 0,8-5 0 0,9-1 0 0,1-2 0 15,8 0 0-15,6-3 8 0,6 1-616 16,3-6-122-16</inkml:trace>
  <inkml:trace contextRef="#ctx0" brushRef="#br0" timeOffset="157119.5754">9616 6204 547 0,'0'0'24'0,"0"0"5"0,0 0-29 0,0 0 0 0,-3-2 0 0,0-3 0 16,0-1 56-16,0 1 6 0,-3 0 1 0,3 2 0 16,-3-5-17-16,6 3-3 0,-3 0-1 0,0-1 0 15,-3 1-19-15,3 0-4 0,-2-3-1 0,-1 5 0 16,0-2 11-16,0-1 3 0,0 4 0 0,0-1 0 16,0 1-32-16,-3 2-13 0,3 0 1 0,0 0 0 15,0 0-7-15,0 0-1 0,6 0 0 0,-6 2 0 16,-3 3 20-16,3 1 0 0,-6 2 0 0,3-3 0 15,3 3 0-15,-2 0 0 0,-1 2-8 0,0 1 8 16,0 2 9-16,0-2 6 0,0 5 1 0,0 0 0 16,3-1 1-16,0 7 1 0,-3-1 0 15,3 3 0-15,0 2-27 0,0 1-6 0,3-1-1 16,0 3 0-16,-3 0 16 0,6 0 0 0,-3 0 0 0,3 1 0 16,0 1 0-16,3-2 0 0,0 3 0 0,3-3 0 15,0 0 0-15,0 0-12 0,0-2 12 0,3-6-12 16,3 0 12-16,0-2 0 0,-3-1 0 0,6-5 0 15,3 1 17-15,-4-4 0 0,-5 1 0 0,0-3 0 16,3-3-6-16,3-2-2 0,-3-1 0 0,3-2 0 0,0-2 14 16,-3-1 2-16,0-5 1 0,-1 3 0 0,1-6 11 0,-3 1 3 15,0-1 0-15,0-2 0 0,-6 2-10 16,3-2-2-16,-3 0 0 0,3 0 0 0,-3-1 0 16,-3 1 0-16,0-3 0 0,0 6 0 0,0-6-11 0,-3 3-2 15,0-1-1-15,0 4 0 0,0-3-6 0,-3 2 0 16,3-2-8-16,-6 2 12 0,3 1-3 0,0 2-1 15,-6-3 0-15,3 3 0 0,-2 3 1 0,-1 0 0 16,-3-1 0-16,0 6 0 0,0 0-9 0,0 3 0 16,-3 2 0-16,0 3 0 15,-5 5-27-15,2 3-1 0,0 5 0 0,0 3-457 0,-3 3-92 16</inkml:trace>
  <inkml:trace contextRef="#ctx0" brushRef="#br0" timeOffset="165024.7207">4336 10226 1476 0,'0'0'65'15,"-6"0"14"-15,0-2-63 0,3 2-16 0,-3-3 0 0,0 3 0 0,0 0 84 0,3-3 13 16,-3 3 3-16,0 0 1 0,6 0-51 0,-6-2-10 16,0 2-3-16,3-3 0 0,0 3-29 0,-6 0-8 15,3-3 0-15,3 3 0 0,0-2-19 0,-3 2-5 16,1 0 0-16,2 0-1 0,3 0 1 0,0 0 0 16,0 0 0-16,0 0 0 15,0 0-21-15,0 0-4 0,5-3-1 0,4 0 0 0,3 3 22 0,0 3 4 16,0 0 0-16,3-1 1 0,6 1 23 0,0-3-11 15,0 3 11-15,5-1-8 0,1 1 8 0,0 0 0 16,3-1 0-16,-10 1 0 0,10 2 8 0,-6-5 4 16,-3 3 1-16,0-1 0 0,0 1-13 0,-4 0 0 15,1-1 0-15,-9 4 0 0,6-6 12 0,-9 5 2 16,3-2 1-16,3 2 0 0,-12 3 14 0,3-3 3 16,0 0 1-16,-3 6 0 0,0-3-5 0,-3 2 0 15,0 1-1-15,-6 2 0 0,3 1-12 16,-6-1-3-16,-3 0 0 0,6 3 0 0,-6 0-12 0,4-3 0 0,-4 0 0 15,0 3 0-15,3-3 0 0,3 1 0 0,-3-4 0 0,9 1 0 16,-6-3-11-16,9 2 11 16,-6-2-10-16,12 3 10 0,-6-1-13 0,9 1 3 0,-6-1 1 15,9 1 0-15,-3 0 9 0,3-1 0 0,3 1 0 0,0-1 0 16,-1 1-16-16,1-3 0 0,0 0-1 0,0 0 0 16,-3 0 17-16,3 0-8 0,-6-3 8 0,3 3 0 15,0-3 0-15,-4 0 0 0,-5 3 10 0,3-2-2 16,-3 2 30-16,-3 0 6 0,-3 0 2 0,0-1 0 15,0 4 4-15,0 0 1 0,-8 2 0 0,2 0 0 16,-3 0-22-16,-3 6-4 0,-3-1-1 0,0 1 0 16,0-3-13-16,-8 2-3 0,5 1-8 0,-3-3 12 0,-3 2-4 0,3-2-8 15,-3 0 11-15,4-3-11 16,2-2-36-16,-6-1-15 16,3-2-2-16,6-2-1 0,0-4-150 15,4 3-31-15,-13-2-5 0,27-3-2 0</inkml:trace>
  <inkml:trace contextRef="#ctx0" brushRef="#br0" timeOffset="165570.2689">5202 10351 806 0,'0'0'72'0,"0"0"-58"0,0 0-14 0,0 0 0 16,0-8 153-16,-6 2 28 0,0 1 6 0,6 0 1 15,-3-1-105-15,0 1-21 0,-3-3-4 0,3 3-1 16,0 0-29-16,-3-3-7 0,0 2-1 0,3 1 0 16,-3 0-4-16,0 2 0 0,0-2-1 0,-3 2 0 15,1 3 3-15,-1 0 1 0,0 0 0 0,0 3 0 16,-3-1 15-16,0 4 3 0,0-4 1 0,-3 4 0 15,0-1-29-15,0 6-9 0,1-3 0 0,-1 2 0 16,0 3 13-16,0 1-4 0,3 1-1 0,3 4 0 16,-3-1-8-16,6 6 0 0,-3 3 0 0,3-1 0 15,3 3 0-15,3 3-17 0,0 0 4 0,0 2 1 16,3-2 12-16,0 5 0 0,3-3 0 0,0 3 0 0,6-5 8 16,-6-3-8-16,3-2 0 0,3-3 0 0,0-6 0 15,3 1 0-15,3-6 0 0,-4 0 0 0,1-2 0 16,6-3 0-16,-9-6 0 0,6 1 0 0,-3-3 0 0,0-3-9 15,-3 1 9-15,-1-4 0 0,7 4 0 0,-9-6 0 16,0 0 0-16,3 0 11 0,-3 0 1 16,-3 0 0-16,0-3 0 0,-3 3 0 0,0 1 9 0,-3-1 3 15,-3 0 0-15,0 0 0 0,-3 2 8 0,-3-2 3 16,0 1 0-16,-3-1 0 0,0 2-12 16,-3 1-3-16,-5-3 0 0,-7 3 0 0,0-1-12 0,-3 4-8 15,0-3 8-15,4 5-8 0,-4 0-13 0,3 2-7 16,6 1-2-16,-3 5 0 15,4 0-31-15,2 2-7 0,6 9 0 0,-3 2-1 0</inkml:trace>
  <inkml:trace contextRef="#ctx0" brushRef="#br0" timeOffset="166906.7713">5881 10694 1036 0,'-6'3'92'0,"3"-3"-73"16,3 0-19-16,0 0 0 0,-3 0 94 0,3 0 15 0,0 0 3 0,0 0 1 15,0 0-65-15,0 0-12 16,0 0-4-16,0 0 0 0,0 0-20 0,6 0-4 15,-6 0 0-15,9-5-8 0,-1 2 9 0,-8 3-9 0,0 0 0 0,0 0 9 16,6 0 2-16,-6 0 0 0,0 0 0 0,0 0 0 16,9-2 27-16,-9 2 6 0,0 0 0 0,9 0 1 15,-3 0-22-15,3 2-5 0,-3-2-1 0,-6 0 0 16,0 0 5-16,9 0 1 0,0 0 0 0,-3 0 0 16,3 3 3-16,3-1 1 0,-6-2 0 0,3 0 0 15,3 0 5-15,2 0 0 0,-2 0 1 0,3 0 0 16,3 0 1-16,3 3 0 15,-3-3 0-15,6 3 0 0,-1-1-6 0,4-2-2 0,0 3 0 16,0 0 0-16,3-1-26 0,-1-2 0 0,-2 0 0 0,3 0 0 16,-3 0 0-16,2-2 18 0,-8 2-3 0,3 0-1 15,-3 0-14-15,-3 0 0 0,0 0 0 0,-9 2 0 16,-1-2-16-16,1 3 1 0,-9-3 0 0,0 0 0 16,3 8-37-16,-3 0-8 0,-3 0-2 15,-3 2-598-15,-2 1-119 0</inkml:trace>
  <inkml:trace contextRef="#ctx0" brushRef="#br0" timeOffset="170093.1731">6863 10308 864 0,'0'0'38'0,"-6"0"8"0,3 0-37 0,-3 0-9 15,3 0 0-15,3 0 0 0,0 0 81 0,0 0 15 16,-3-2 2-16,3 2 1 0,0-8-47 0,0 2-10 16,3-2-2-16,0 0 0 0,3 0-40 0,-3 1 0 15,3-1-16-15,-3-3 5 0,3 3 11 0,0 0 0 16,0 0 0-16,0 3-8 0,0 0 8 0,0-1 0 15,2 1 0-15,-2 2 0 0,0 1 0 0,3-1-8 16,0 6 8-16,0-1-8 0,0-2 0 0,0 6 0 16,3-4 0-16,3 1 0 0,-3 0-2 0,-3-1 0 0,0 1 0 15,2 2 0-15,4-2 10 0,-6 2 0 16,-3-2 0-16,3 2 0 0,3-2 0 0,-3 2 0 16,-9-5 8-16,3 5-8 0,3 3 12 0,-3-2-1 15,-3 1-1-15,0 1 0 0,0 0 5 0,-3 0 1 16,3-2 0-16,-3 4 0 0,-6-2 4 0,0 3 2 15,6-1 0-15,0 1 0 0,-9-1-22 0,6 1 0 0,0 0 0 16,-3-1 0-16,0 3 0 0,4-2 8 0,-4 0-8 0,3-1 0 16,0-5 0-16,0 3 0 0,0 0 0 0,0-2 0 15,6-6-10-15,-3 5 0 0,0-2 0 0,3-3 0 16,0 0-3-16,0 0-1 0,0 0 0 0,9 2 0 16,3 4 0-16,3-4 0 0,-1 3 0 0,4-2 0 15,-3 2-5-15,9 1-1 0,9-1 0 0,-6 0 0 16,-10 3-39-1,7-3-8-15,6 1-1 0,0 2-1 0,-9-3 6 16,2 0 2-16,7 3 0 0,-6-2 0 0,-3 1 81 0,-6-1 17 0,-3-1 3 16,0 3 1-16,2-3 71 0,-5 3 13 0,-6-2 3 0,0 1 1 15,3-1-13-15,-3 2-4 0,-3 0 0 0,-3 0 0 16,0 2-26-16,0 1-6 0,0-1 0 0,-6 1-1 0,0-1-23 16,1 1-5-16,-1 2-1 0,-6-2 0 0,-3 2-16 15,0 0-3-15,3 6-1 0,-6-6 0 16,-6 3-10-16,4 0-3 0,5 0 0 0,-3-3 0 0,0-2-17 0,0 2-9 15,-5-3 1-15,5 1 0 16,6-1-32-16,-6-2-7 0,0 0-1 0,6-2-958 16</inkml:trace>
  <inkml:trace contextRef="#ctx0" brushRef="#br0" timeOffset="170739.2638">8065 10298 864 0,'0'0'76'0,"0"0"-60"16,-15 0-16-16,4 2 0 0,5 1 130 0,0 0 23 15,-9-1 5-15,3 1 1 0,3-1-103 0,0 4-20 16,0-1-4-16,-3 3 0 0,0 3-32 0,3-3 0 16,6-1 0-16,-6 7 0 0,-2-1 0 0,5 5 0 15,6 1 0-15,0 2 0 0,-6-2 0 0,6 4 0 16,3 1 0-16,3 0 0 0,2 0-10 0,1 0 10 16,-3 0-8-16,6-3 8 0,6-3 13 0,-3 3 8 15,-3-5 2-15,6 0 0 0,9 0-4 0,-10-5-1 16,-2-1 0-16,3-2 0 0,9-3-2 0,-3-2 0 0,3-6 0 0,-4 1 0 15,1-4 4-15,0-1 0 0,-3-1 0 0,0 0 0 16,-3-6 3-16,2 4 1 0,-2-3 0 0,-3-1 0 16,-3 1 10-16,3 0 2 0,-3 0 1 0,0-1 0 15,-6 1-7-15,0 0-2 0,0 0 0 0,-3 0 0 16,0-3 3-16,-3 2 0 0,0 4 0 0,-3-3 0 16,-3-1-7-16,0 1 0 0,-3 0-1 0,-3 0 0 15,0-3-11-15,-3 0-3 0,-6 0 0 0,0 3 0 16,1 2-9-16,-1 1 0 0,-6-1-12 0,0 6 12 15,-9 0-22-15,10-1 3 0,5 6 1 0,-6-2 0 16,-6 4-21-16,9 1-4 0,7 0-1 0,-1 4 0 16,0-1-84-16,6 4-16 15,0 1-4-15</inkml:trace>
  <inkml:trace contextRef="#ctx0" brushRef="#br0" timeOffset="171288.8383">9211 10472 172 0,'0'0'16'0,"0"0"-16"16,0 0 0-16,0 0 0 0,-3 3 312 0,-3 0 60 16,3-3 12-16,3 0 3 0,0 0-247 0,0 0-50 15,0 0-10-15,0 0-1 0,0 0-40 0,0 0-8 16,3-6-2-16,-3 6 0 0,3-8-6 0,3 3-2 15,3 0 0-15,0 2 0 0,3 0-21 0,0 3 0 16,0 0 0-16,3 0-8 0,0 0 8 0,3 3 0 16,-1 2 0-16,1-2 0 0,0 2-16 0,3 1 0 15,-3-1-1-15,0 0 0 0,3 0-3 16,-7 1-1-16,1-4 0 0,-3 4 0 16,0-4-20-16,0 4-4 0,-3-6-1 0,0 2 0 15,-3 1-107-15,-6-3-22 0,0 0-4 0,0 0-401 0</inkml:trace>
  <inkml:trace contextRef="#ctx0" brushRef="#br0" timeOffset="171572.8153">9101 10618 1382 0,'0'0'61'0,"0"0"13"0,6 5-59 0,0 0-15 0,3 1 0 0,0-1 0 15,3 0 136-15,3-2 25 0,0 2 5 0,3 0 1 0,-1-2-102 16,1 2-20-16,3 1-4 0,0-4-1 16,0 1-32-16,3 0-8 0,2-1 0 0,-2 1 0 15,-3 0-15-15,3-1-5 0,0-2 0 0,-4 3-1 16,4-1-28-16,-3 1-6 0,-6-3-1 0,3 3 0 15,-3-1-105-15,3-2-22 0,5 3-4 0,-5 2-1 0</inkml:trace>
  <inkml:trace contextRef="#ctx0" brushRef="#br0" timeOffset="173042.8199">10667 10192 1152 0,'0'0'102'16,"0"0"-82"-16,-3 2-20 0,-3 4 0 16,3-6 104-16,-3 2 17 0,0 1 3 0,0 0 1 15,0-3-75-15,-3 2-15 0,3-2-3 0,-3 0-1 16,-3 0-17-16,1-2-3 0,-1 2-1 0,-3 0 0 0,-3 0 2 0,0 0 1 16,-3 0 0-16,3-3 0 0,-3 0-13 0,1 3 0 15,2 0 0-15,-3 0 0 0,-3 0 0 0,3 0 11 16,3 3-11-16,-2 0 10 0,2 2-2 0,0 0-8 15,0 1 12-15,3-1-4 0,0 3-8 0,3 0 0 16,-3 0 0-16,1 0 0 0,2 2 0 16,0-2-12-16,0 5 2 0,0-2 1 0,0 2 9 15,3 3-13-15,0 0 5 0,3 2 8 0,-3 4 0 16,0-1 0-16,6 3 0 0,-3-1 0 0,3 1 0 0,1 0 0 16,-1 0 0-16,3 2 0 0,3-2 0 0,-1 3 0 15,1-1 0-15,3 0 0 0,0-2-9 0,0-3-4 16,3 1-1-16,0-1 0 0,3-3 14 0,0 1 0 15,0-3 9-15,0 0-9 0,3-3 12 0,0 0-4 16,-1 0-8-16,-2-5 12 0,0 0-12 0,3-3 0 0,0 1 0 16,3-4 0-16,-6 1 0 0,6-6 0 0,-3 1 0 15,2-1 0-15,-5 3 9 0,3-5-1 0,0 2 0 0,0-2 0 16,3-3 8-16,-3 0 0 0,0 0 1 0,-4 0 0 16,1-3 3-16,0 4 1 0,0-4 0 15,-3 3 0-15,0-5 3 0,-3 2 0 0,0 1 0 0,0-4 0 16,0 4 4-16,-3-3 2 0,-3 2 0 0,0 0 0 15,-3-2-10-15,0 3-1 0,-3-1-1 0,-3 0 0 16,-3 1 1-16,0 2 0 0,-3-3 0 16,-3 6 0-16,1-3-1 0,-1 3 0 0,0 0 0 0,-3 5 0 15,-3 0-4-15,-3 0-1 0,4 2 0 0,2 3 0 16,-6-2-13-16,6 5 9 0,0 0-9 0,3 3 8 16,1-1-8-16,-1 6-17 0,0-3 4 0,3 3 1 15,0 0-83-15,0 0-16 16,3 2-3-16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0:49:21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2071 10967 910 0,'-9'8'40'0,"3"-5"9"16,-3-1-39-16,3 1-10 0,0 0 0 0,3-1 0 15,-9 1-17-15,12 2-6 0,0-5-1 0,-6 3 0 0,3-1 2 0,3-2 0 16,0 0 0-16,0 0 0 16,0 0-11-16,0 0-3 0,0 0 0 0,0 0 0 0,0 0 24 0,0 0 4 15,0 0 8-15,0-5-13 0,0 0 32 0,0-3 6 16,0 3 2-16,0 5 0 0,0-6 17 0,0 6 4 16,0-5 1-16,0 5 0 0,0-3 12 0,-6-2 3 15,6 2 0-15,-3-2 0 0,3 5-16 0,0 0-2 16,0 0-1-16,-6-3 0 0,6 3-17 0,0 0-3 15,-3-2-1-15,3 2 0 0,-3-3-9 0,3 3-3 16,-6-5 0-16,6 5 0 0,0 0-12 0,0 0 9 16,-3-5-9-16,3 5 8 0,0 0-8 0,0-3 12 15,-6-2-12-15,6 5 12 0,-3-3 5 0,0 0 2 16,-3 1 0-16,6 2 0 0,-3-3 1 0,3 3 1 16,-6-3 0-16,4 3 0 0,-4 0-4 0,6 0-1 0,-3 0 0 0,3 0 0 15,-3 0-8-15,-3 3-8 16,6-3 9-16,-3 3-9 0,-6-3 8 0,6 2-8 0,-6 1 0 0,3 0 0 15,3 2 8-15,-3 0-8 0,3-2 0 16,0 0 0-16,-3 2 0 0,3 0 0 0,-3 0 0 16,0 1 0-16,6-1 0 0,-6 3 0 15,3 0 0-15,-3 2 0 0,3 1-10 0,3 0 10 0,-6 2-8 16,3 0 8-16,0 3 0 0,-3 2 0 0,6 4 0 0,-3-4-8 16,3 3 8-16,0 0-8 0,0 1 8 0,-5 1-8 15,5-1 8-15,0-1 0 0,0-3 0 0,0 3 0 16,0-2 0-16,5 0 0 0,-5-4 0 0,0 4 0 15,3-6 0-15,3 3 12 0,-6-3-2 0,3 3-1 16,0-3 2-16,6 1 0 0,-3-4 0 0,3 1 0 0,-6-1-2 16,6 1 0-16,0 0 0 0,-3-1 0 15,3-2-1-15,0 0 0 0,3-3 0 0,3 1 0 0,-9-4 0 16,8 1-8-16,-5-1 12 0,3 1-4 0,-3 0 5 0,3-3 1 16,0-3 0-16,6 3 0 0,-9-3-2 15,3 3-1-15,-3-2 0 0,0-1 0 0,2 1 0 16,-2-1 0-16,-3-2 0 0,0 2 0 0,3-5 2 15,0 5 1-15,-3-2 0 0,0 0 0 0,-6 0 6 16,0-3 0-16,3 2 1 0,3-2 0 0,-12 0-10 0,6 0-3 16,0-2 0-16,0 2 0 0,-3 0-8 0,3 0 0 15,-6 0 9-15,3 0-9 0,0 0 0 0,-6 0 0 16,3 0 0-16,-3 0 0 0,3 1 8 0,-3 1-8 16,-2 1 10-16,2-3-10 0,0 5 16 0,-9 1-2 15,3-4-1-15,0 1 0 0,3 2 19 0,0 1 3 16,-9-1 1-16,7 3 0 0,2 0-28 0,-3 3-8 0,6-1 0 15,-6 1 0-15,3 0 0 0,9-1 0 0,-6 4 8 0,6 2-8 32,3 0-124-32,0 2-28 0</inkml:trace>
  <inkml:trace contextRef="#ctx0" brushRef="#br0" timeOffset="17145.6312">1803 12226 518 0,'0'0'23'0,"0"0"5"0,0 0-28 0,0 0 0 16,0 0 0-16,0 0 0 0,0 0 142 0,0 0 23 15,0 0 5-15,0 0 1 0,0 0-118 0,0 0-23 16,0 0-5-16,0 0-1 0,0 0 13 0,0 0 3 16,0 0 0-16,0 0 0 0,0 0-24 0,0 0-5 15,0 0-1-15,0 0 0 0,0 0-2 0,0 0 0 16,0 0 0-16,0 0 0 0,0 0 2 0,0 0 0 0,0 0 0 16,6-2 0-16,-6 2-10 0,9 2 0 15,2 1 0-15,1-3 0 0,6 3 14 0,-3-1 1 0,3 1 0 0,3-3 0 16,-3 0-3-16,3-3 0 0,2 1 0 0,-2-1 0 15,-3 0-2-15,3 1-1 0,0-1 0 16,-3 0 0-16,2-2-9 0,-2 3 0 0,3-1-12 0,-6-2 12 16,0 2 0-16,-3 0 0 0,0 1 0 15,-3 2 0-15,2 2 12 0,-5-2 3 0,3 0 1 16,-6 0 0-16,6 3 5 0,-9-3 2 0,3 3 0 0,-3-3 0 16,6 8 2-16,-6-1 1 0,0 4 0 0,0 0 0 15,-6 2-26-15,3 0 0 0,-3 0 8 16,3 3-8-16,0 0 0 0,3 0 8 0,-9 0-8 0,9 2 8 15,-6-2-8-15,6 0 0 0,-2 3 0 0,2-4 8 16,0 1-8-16,0 0 0 0,0-3 0 0,0 3 0 16,0-2-8-16,0 1 8 0,0-4-10 0,0 2 10 15,2 0-12-15,-2-2 12 0,0-3-13 0,-2 0 5 16,2 0 8-16,0 0 0 0,0-8 0 0,0 8 0 0,0-3 0 16,-6 3 0-16,6-3 0 0,0 3 0 0,-6 3 0 15,0-3 0-15,3 0 0 0,-6 2 0 0,0 1 0 0,6 2 9 16,-3 0-1-16,3-2-8 0,-6 2 0 0,0-2 0 15,6 2 0-15,-3-2 0 0,0-1 0 0,6 1 0 16,-6 2 0-16,6-3-12 16,-3-2-18-16,3 3-3 15,0-6-1-15,-6 3 0 0,6-2-41 0,0-6-8 0,0 0-1 16,0 0-360-16,0 0-72 0</inkml:trace>
  <inkml:trace contextRef="#ctx0" brushRef="#br0" timeOffset="17464.7788">2094 12462 1314 0,'0'0'28'0,"0"0"7"0,0 0 1 0,0 0 1 0,0 0-29 0,0 0-8 0,0 0 0 0,-3 5 0 16,3-5 53-16,0 0 10 0,0 0 1 0,0 0 1 0,0 0-27 15,0 0-6-15,0 0 0 0,0 0-1 16,0 0-23-16,0 0-8 0,6 0 0 0,0 0 0 16,3 0 0-16,0-2 0 0,-3 2 0 0,3 0 0 0,3-3 0 0,3 3 0 15,-6-3 0-15,3 3 0 31,-3-2-44-31,5 2-8 0,1 2-1 0,-3-2-1 0</inkml:trace>
  <inkml:trace contextRef="#ctx0" brushRef="#br0" timeOffset="31806.3198">21391 13727 1324 0,'0'0'118'0,"0"0"-94"0,-3 0-24 0,3 0 0 16,0 0 117-16,0 0 19 0,0 0 4 0,-3-3 1 0,1 0-63 0,2 3-13 15,-3-2-2-15,-3 2-1 0,6 0-34 0,0 0-6 16,0 0-2-16,0 0 0 0,0 0-9 0,0 0-3 16,0 0 0-16,0 0 0 0,0 0-8 0,0 0 8 15,-3-3-8-15,3 3 8 0,0 0 3 0,0 0 0 16,-3 5 0-16,-3 1 0 0,3-1 1 0,-3 3 1 16,3 2 0-16,3 4 0 0,-3 2-13 0,0 5 0 15,0 0 0-15,3 5 0 0,-3 3 0 0,0 6 0 16,-3 2 0-16,6 3 0 0,0 2 0 0,0 5 11 15,0 4 0-15,-3 2 0 0,3 5-3 0,-3 5-8 16,0 6 12-16,0 0-4 0,-3 2 10 0,3 6 2 16,3 0 0-16,-6 5 0 0,0 0 13 0,-3 0 3 15,0-3 1-15,-3 1 0 0,3 2-24 16,1-3-5-16,-1-2 0 0,3-3-8 16,0-5-93-16,3 2-26 0,0 3-5 0,0-2-880 15</inkml:trace>
  <inkml:trace contextRef="#ctx0" brushRef="#br0" timeOffset="37107.3494">19433 10978 972 0,'0'0'43'0,"0"0"9"0,0 0-42 0,-6 0-10 0,-3-3 0 0,3 0 0 0,3 3 40 0,3 0 7 15,-6-2 1-15,6 2 0 0,-6-3-22 0,6 3-4 16,-6-3-1-16,6 3 0 0,-3 0-21 0,3 0 8 15,0 0-8-15,0 0 0 0,0 0 0 0,0 0 0 16,-6-2 0-16,6 2 0 0,0 0 9 0,0 0-9 16,-3-6 12-16,3 6-12 0,0 0 15 0,0 0-4 15,0 0-1-15,0 0 0 0,0 0-10 0,0 0 12 16,0 0-12-16,0 0 12 0,0 0-12 0,0 0 0 16,0 0 0-16,0 0 8 0,0 0-8 0,0 0 12 15,0 0-12-15,0 0 12 0,0 0 1 0,6 3 1 16,3 0 0-16,-3-1 0 0,0-2-2 0,0 0 0 15,0 0 0-15,3 0 0 0,-9 0 21 0,9 0 4 0,3 0 1 0,-3 0 0 16,-3 0-26-16,3-2-4 0,-1 2-8 0,1 0 11 16,3 0 1-16,-3 0 1 15,0 0 0-15,3 0 0 0,0 0-4 0,0 2-1 0,0 1 0 16,0 0 0-16,0-1-8 0,2 4 0 0,1-4 0 0,-3 1 8 16,0 2-8-16,0 0 0 15,3-2 0-15,0 5 0 0,-3-3 0 0,3 1 0 16,0-1 0-16,-4 0 0 0,1 3 0 0,3-3 0 0,0 1 0 15,3-4 0-15,-6 1 19 0,3 2-2 0,0-2 0 0,3 2 0 16,-4-2 8-16,4 0 2 0,-3-1 0 16,0 3 0-16,3-2-1 0,0 0 0 0,0 2 0 0,-1-2 0 15,1 2-2-15,0-2-1 0,0-1 0 0,0 1 0 16,0 2-1-16,-3-5 0 0,2 3 0 0,1 2 0 16,-3-2-6-16,3-1-2 0,0-2 0 0,0 3 0 15,0 2-14-15,0-2 11 0,2 0-11 0,-2 2 10 16,-3 0-10-16,3 1 0 0,6-4 0 0,-3 3 8 15,-4 1-8-15,1 2 0 0,3-3-12 0,-3 3 12 0,3-3 0 16,-3 3 0-16,0-3 12 0,-1 1-4 0,1-1-8 0,0 0 0 16,-3 1 0-16,3-4 0 0,0 4 0 15,-3-1 0-15,3 0 0 0,-4 0 0 0,1 1 0 0,3-1 8 16,-3 0-8-16,0 3 0 0,0-5 8 16,3 2-8-16,2 0 0 0,-2 3 8 0,0 0 6 0,0 0 1 15,-3 0 0-15,3 0 0 0,0 3-15 0,0-3 0 16,-1 2 0-16,1 1 0 0,-3-1 0 15,3 4-12-15,-6-4 1 0,3 1 0 0,3-6 11 16,-3 3 0-16,-4 0 10 0,1-3-10 0,0 3 20 16,3-2-3-16,-3-1 0 0,0 0 0 0,3-2 0 0,-3-1 0 15,3 1 0-15,-4 2 0 0,1-2-9 0,3 0-8 16,0-1 12-16,0 4-12 0,0-4 9 0,3 4-9 16,0-4 0-16,-3 1 9 0,-1 2-9 0,4 0 0 15,0-2 9-15,0 2-9 0,3 1 24 0,-3-4 0 0,-3 4 0 0,2-1 0 16,-2-3-24-16,3 4 0 0,-3-1 0 0,3-2 8 15,-3-1 11-15,0 1 2 0,3 0 1 0,-1-1 0 16,-2 1-5-16,3-3-1 0,0 3 0 0,3-1 0 16,-3 1-5-16,3 0-2 0,2-1 0 0,4 1 0 15,-3-1-9-15,3 1 0 0,0 0 0 16,-4-1 0-16,1 1 18 0,3 0-2 0,-3 2 0 0,0 0 0 16,-1-2-25-16,-2 0-6 0,0 2-1 0,0-2 0 15,0 2 16-15,0-3 0 0,-1 4 0 0,-2-4 0 16,3 4 0-16,0-1 0 0,-3-2 0 0,3 2 0 15,-4-2 0-15,1-1 0 0,-3 1 0 0,3 2 0 16,-3-5 16-16,3 0-3 0,0 3-1 0,3-1 0 16,-1 1 0-16,-2-3 0 0,3 0 0 0,-3 0 0 15,0 0-12-15,0 0 0 0,-3 0 8 0,2 0-8 16,1 0 0-16,-3 3 0 0,0-1 0 0,0-2 0 0,3 3 0 0,-6 0 0 16,3-1 0-16,-1 1 0 0,-2-3 0 0,3 3 0 15,-3-1 0-15,0 4 0 0,-3-6 0 0,3 2-12 16,0 3 12-16,-3-2-13 15,0 2-71-15,0-2-13 0,-4 0-3 0,-5-3-1014 16</inkml:trace>
  <inkml:trace contextRef="#ctx0" brushRef="#br0" timeOffset="45331.0403">21600 7710 288 0,'0'0'25'0,"0"0"-25"0,0 0 0 0,0 0 0 0,-3 5 107 0,3-5 16 16,0 0 3-16,0 0 1 0,-3 6-55 0,3-6-10 15,0 0-2-15,0 0-1 0,-3 5-26 0,3-5-5 16,0 0 0-16,0 0-1 0,0 0-5 0,0 0-1 15,0 0 0-15,0 0 0 0,0 0 8 0,0 5 2 16,0-5 0-16,-3 5 0 0,3-5 1 0,0 0 0 16,-3 6 0-16,0-1 0 0,0 0-16 0,3 3-4 15,-3 0 0-15,3 0 0 0,-3 3 12 0,0-3 1 16,3 5 1-16,0 0 0 0,-3 3-6 0,3 2 0 16,0 1-1-16,3 5 0 0,-3 2 1 0,3 6 0 15,0 2 0-15,3 6 0 0,0 8 0 0,0 2 1 16,-3 8 0-16,6 0 0 0,-3 9-8 0,-3 1-1 15,3 6-1-15,-3 3 0 0,0 3 1 0,0-4 1 16,0 6 0-16,-3 0 0 0,0 6-13 0,-3-4 0 0,0-2 0 16,0 3 0-16,-3-3 13 0,0 0 7 0,3-3 0 15,-3-2 1-15,0-5 8 0,0-4 2 0,3-4 0 0,0-6 0 16,0 0-2-16,-3-2 0 0,6-9 0 0,-3 1 0 16,3-8-17-16,-3-3-3 0,3-5-1 0,-3-6 0 15,0 0-8-15,3-4 0 0,-3-4 0 16,0 1 0-16,0-1-26 0,-3-2 2 0,0-3 1 0</inkml:trace>
  <inkml:trace contextRef="#ctx0" brushRef="#br0" timeOffset="49314.4814">20228 4821 115 0,'0'0'10'0,"-6"0"-10"0,0-6 0 0,0 4 0 0,0-1 234 16,0 0 45-16,0-2 9 0,3 3 1 0,0-4-176 0,0 6-35 16,-3-5-7-16,0 2-2 0,3 3-10 0,0-2-3 15,-3-1 0-15,3 0 0 0,0 1-3 0,3 2-1 16,0 0 0-16,0 0 0 0,-3-3-35 0,3 3-7 16,3-8-2-16,-3 8 0 0,0 0-8 0,0 0 0 15,3-2 0-15,0 2 0 0,-3 0 0 0,0 0 0 16,6 0 0-16,3 2 0 0,-3 1 8 0,3-1 4 15,-3 4 0-15,3-4 0 0,3 1 14 0,-3 2 3 16,3-2 1-16,-1 2 0 0,1-2-4 0,3 0-1 16,3-1 0-16,-3 3 0 0,3-2-5 0,3 0-2 15,-3-1 0-15,2 4 0 0,1-4-4 0,3 1-1 16,-3 5 0-16,6-3 0 0,-4 3-13 0,4-3 8 0,0 1-8 16,0 2 0-16,3 0 9 0,2 2-9 15,-2-2 8-15,3 5-8 0,3-5 18 0,-4 3-2 16,4-3 0-16,-3 5 0 0,5-8-24 0,-2 6-6 0,0 0-1 15,0-1 0-15,2 1 15 0,-2 2 0 0,0 0 0 0,-1-2 0 16,4 2 0-16,0-2 16 0,3 2-3 16,-4 0-1-16,4 8-12 0,-3-8-13 15,2 1 2-15,-2 2 1 0,0-6 23 0,-4 3 5 0,4 6 1 0,3-6 0 16,-4 0 1-16,7 1 1 0,-3-1 0 0,2-3 0 16,-2 4-1-16,0-4-1 0,-1 1 0 0,1 2 0 15,0-8-4-15,2 3-1 0,4 0 0 0,-3 0 0 16,-1 0-5-16,1-3-1 0,-3 1 0 0,-1-1 0 15,1 0 0-15,-3 0 0 0,-4 1 0 0,4-1 0 16,-3-2-8-16,3 5-9 0,-7-3 9 0,4 3-13 0,-3 0 13 16,-1 2 0-16,1-2 0 0,-3 0 0 0,0 3 10 15,-3-1-10-15,-4 1 8 0,1 0-8 0,-3 2 0 16,0 0 0-16,-6 3-14 0,3-3 5 16,-4 0-66-16,1 1-13 15,-6-1-2-15</inkml:trace>
  <inkml:trace contextRef="#ctx0" brushRef="#br0" timeOffset="53207.9074">18483 6834 946 0,'0'0'20'0,"0"0"5"0,0 0 1 0,0 0 2 0,0 0-28 0,0 0 0 0,0 0 0 0,0 0 0 0,0 0 31 0,0 0 1 16,0 0 0-16,0 0 0 0,6-2-17 0,0 2-3 15,-6 0-1-15,0 0 0 0,6-3-3 0,3 0 0 16,0 1 0-16,-3-1 0 0,-6 3-8 0,9-3-9 16,0 1 9-16,0-1-13 0,-3-2 13 0,0 2 15 15,0 0-3-15,3-2-1 0,0 3 33 0,5-4 8 16,-5 1 0-16,6-3 1 0,-3 3-29 0,3-1-7 0,0-2-1 15,0 1 0-15,0-1 8 0,3 0 0 16,-1 0 1-16,4 0 0 0,-6 0-1 0,6 0-1 16,-3-3 0-16,3 3 0 0,-1-2-5 0,1 5-1 15,3-6 0-15,0 0 0 0,-3 3-5 0,0 3-2 16,5-5 0-16,-2-1 0 0,0 3 1 0,0 0 0 0,3-3 0 16,-4 4 0-16,1-1 5 0,3-6 2 0,-3 6 0 15,0-5 0-15,2 3 6 0,-2-1 0 0,0 0 1 0,3 1 0 16,0-3-5-16,-1-1-2 0,1 1 0 0,3 0 0 15,-6 0 8-15,0 2 2 0,5 3 0 0,-5-2 0 16,3 2-28-16,0-3 0 0,0 6 0 16,-4-8 0-16,1 2 15 0,0 0 7 0,3 3 2 0,-3 1 0 15,2-1-15-15,-2 0-9 0,3-3 12 0,-3 3-12 16,0 3 15-16,-1-3-4 0,4-3-1 0,-3 1 0 16,0 2 6-16,-3 0 2 0,2 0 0 0,-2 0 0 15,0 0-2-15,0 3 0 0,-3-3 0 0,3 0 0 16,-3 5-4-16,-1-5 0 0,-2 3-1 0,0-3 0 15,0 0-11-15,-3 3 8 0,3 0-8 0,-3 2 8 16,0-2 0-16,3 2-8 0,-7-2 12 0,1 2-4 16,0 0-8-16,-3 1 0 0,3-1 0 0,-3 0 0 15,-6 3 0-15,6-2 0 0,0 2 0 0,-6 0 0 0,0 0 0 0,6-3 0 16,0 3 0-16,-6 0 0 0,0 0 0 0,0 0 0 16,0 0 0-16,6 0 0 0,0 0-24 0,-6 0 2 15,0 0 1-15,0 0 0 16,6 0-140-16,3 0-28 0,6-2-6 0,-12-9-1 0</inkml:trace>
  <inkml:trace contextRef="#ctx0" brushRef="#br0" timeOffset="56018.1264">15676 6945 864 0,'0'0'76'0,"0"0"-60"0,0 0-16 0,-3-5 0 16,3-3 98-16,0 3 17 0,3 0 3 0,0-1 1 15,0-2-75-15,0 3-14 0,0 2-3 0,0-5-1 16,0 3-11-16,0 2-3 0,3-2 0 0,0 3 0 15,-6 2-12-15,0 0 0 0,6-6 0 0,3 4 0 16,-9 2-8-16,6 0 8 0,3 2-12 0,0 1 12 16,-3 0-12-16,3 2 12 0,0 0-12 0,0 3 12 0,0-3 0 0,-1 3 0 15,1 3 8-15,0-3-8 0,-3 0 17 0,3 2-2 16,0-2-1-16,3 0 0 0,3 0 21 16,0 0 4-16,3 0 1 0,0 3 0 15,-1-3-4-15,4-1-1 0,0 1 0 0,0 3 0 16,0-3-7-16,6 3-2 0,-1-1 0 0,4 1 0 15,0 2-18-15,6 0-8 0,2-2 0 0,4 5 8 0,0-3-8 0,-1 3 8 16,4 0-8-16,0-1 8 0,-4 1 0 0,7 3-8 16,2-3 12-16,-2-3-4 0,-3 0 1 0,2 0 0 15,4 1 0-15,0-1 0 0,-1 0-1 0,-2-2-8 16,-4 2 12-16,4 0-4 0,3 0 0 0,-1-2 0 16,-11 0 0-16,3-1 0 0,8 3 11 0,-8 1 1 15,-6-1 1-15,-1 0 0 0,1-2-21 0,-3 2 0 16,-9-3 0-16,2 1 0 0,1 0 0 0,-3-1 0 0,0 1 0 0,-3-3 0 15,-9 2 0-15,5 1-10 16,7-1 1-16,-6 1 0 0,-6 0 9 0,0-3 11 0,3 2-3 16,-3 1 0-1,0-3-79-15,-6 2-16 0,0 1-3 0,-4-6-1 0</inkml:trace>
  <inkml:trace contextRef="#ctx0" brushRef="#br0" timeOffset="57123.2522">13783 8721 345 0,'0'0'31'0,"0"0"-31"0,0 0 0 0,0 0 0 16,0 0 130-16,0 0 20 0,0 0 4 0,0-6 1 15,3 1-107-15,-3 5-20 0,0 0-5 0,0 0-1 16,3-5-6-16,0 0-2 0,-3-1 0 0,6 1 0 15,-3 0-14-15,0 2 0 0,-3 3 8 0,6-5-8 16,-3-1 0-16,3 4 0 0,0-1 8 0,0 0-8 16,0 1 20-16,0-1 0 0,3 1 1 0,0 2 0 15,0 0 16-15,3-3 3 0,2 3 1 0,1-3 0 0,3 3 11 0,-3-2 1 16,3-1 1-16,3 0 0 0,3-2-6 16,2-3 0-16,1 3-1 0,6-3 0 0,0 0-3 15,2-3-1-15,1 1 0 0,3-1 0 0,2 1-14 16,1-4-2-16,3 1-1 0,2 0 0 0,7-3-8 15,0 3-2-15,-1-3 0 0,-2 0 0 0,2 0-16 0,1 3 0 16,5 0 8-16,4-1-8 0,-7-1 0 16,7 1 0-16,-3 4 0 0,-1-6 0 15,1 0 0-15,2 3 0 0,-2-3 0 0,2-3 0 0,-2 1 0 16,-4-1 0-16,1 1 0 0,-4-3 0 0,4 2 12 16,-4-2-4-16,-5 0 0 0,0 0-8 0,5-1 24 15,-2 1-1-15,-6 5-1 0,-1-2 0 0,-2-1 4 0,-3 1 1 16,-1 2 0-16,-2 0 0 0,3 3-11 0,-7 2-3 15,-5 1 0-15,3-1 0 0,0 3-13 0,-6 0 0 16,-1 6-9-16,1-1-641 16,-3 6-128-16</inkml:trace>
  <inkml:trace contextRef="#ctx0" brushRef="#br0" timeOffset="59671.7871">20618 14647 1324 0,'0'0'118'0,"0"0"-94"0,0 0-24 0,0 0 0 16,0 0 57-16,0 0 7 0,0 0 2 0,0 0 0 16,0 0-38-16,0 0-8 0,0 0-2 0,5 3 0 15,4-3 8-15,-3-3 2 0,0 3 0 0,3 0 0 16,0-2-12-16,0-1-3 0,0-2 0 0,-3 2 0 15,3 0-13-15,0-2 0 0,3 0 0 0,-3 0 0 16,0 2 0-16,0-2 0 0,-1-1 0 0,1 1 0 16,0 0 0-16,-3-1 0 0,3 1 8 0,0 0-8 15,0-3 10-15,0 3-1 0,-3-1 0 0,0 1 0 16,0 0-9-16,-3 2 0 0,-3 3 0 0,6-5-11 16,0 2 11-16,-6 3 9 0,0 0-1 0,0 0-8 15,0 0 21-15,0 0-2 0,0 0-1 0,0 0 0 16,0 0 14-16,0 0 4 0,0 0 0 0,0 0 0 15,-9 6-21-15,6-1-4 0,6 5-1 0,-6 1 0 16,0 0-10-16,0 2 8 0,3 3-8 0,0 0 8 0,0 5-8 16,0-3 0-16,0 6 0 0,3 0 0 0,3 0 0 0,-3 2 0 15,0 1 0-15,3-1 0 0,0 0-22 16,-3-2 0-16,0-3 0 0,0 1-873 16</inkml:trace>
  <inkml:trace contextRef="#ctx0" brushRef="#br0" timeOffset="61140.0449">19224 10515 403 0,'0'0'36'0,"0"0"-36"16,0-6 0-16,0 4 0 0,0 2 308 0,6-6 56 0,-3-2 10 0,3 3 2 15,0-3-276-15,3 3-55 0,0 0-11 0,0 2-2 16,0-2-16-16,0 2-4 0,-3 0 0 0,3 3 0 15,0 0-12-15,0 0 0 0,0 0-9 0,-3 0 9 16,0 6-23-16,0-4 2 0,-1 4 0 0,-2 2 0 16,-3 2 3-16,0-2 1 0,-3 3 0 0,0 2 0 15,-2 0 17-15,-4 0 14 0,0 1-2 0,0 1-1 16,0 1 19-16,-6 0 4 0,3 0 1 0,0 0 0 16,0-3 0-16,0 3 0 0,0 0 0 0,0-3 0 15,1 0-10-15,2 1-1 0,3-4-1 0,0 3 0 16,3-2-6-16,0 0-1 0,3-1 0 0,3 1 0 15,0-1-16-15,6-2 0 0,3 3 0 0,-1-3 0 16,7 2-13-16,3-2 0 0,6-2 0 0,0-4 0 16,3 1 13-16,-1-3 0 0,1 0 0 0,3-3-636 15,3-5-125-15</inkml:trace>
  <inkml:trace contextRef="#ctx0" brushRef="#br0" timeOffset="62343.4005">21802 7874 460 0,'0'0'41'0,"-6"0"-33"16,3-3-8-16,-3 3 0 0,3 0 257 0,3 0 50 15,0 0 9-15,0 0 3 0,0 0-229 0,0 0-46 16,0 0-8-16,9-2-3 0,-3-1-12 0,3-2-2 16,0 2-1-16,3 0 0 0,0 1-8 0,0-3-2 0,0 2 0 0,3 0 0 31,-4 1-28-31,4-1-7 0,-3 0-1 0,0 1 0 15,3-1-2-15,-6 0-1 0,3 1 0 0,-6-1 0 0,-6 3 8 0,9 0 2 0,-9 0 0 0,0 0 0 16,9 0 21-16,-9 0 0 0,0 0 0 0,0 0 8 16,0 0 4-16,0 8 1 0,0 0 0 0,0 0 0 15,-6 0 7-15,3 0 0 0,-3 0 1 0,3 2 0 16,-3-2-1-16,3 0 0 0,0 0 0 0,0 3 0 16,0-3-4-16,0 0-2 0,0 2 0 0,3-2 0 15,0 3-14-15,0-1 9 0,3-2-9 0,0 3 8 16,0-3-8-16,0 2 0 0,3-2 0 0,-3 3-11 15,3-3 11-15,0 0 0 0,0 0-9 16,-3-3 9-16,3 3 0 0,-3 0 0 0,3 0 0 0,-3-3 0 16,0 0 18-16,-3-5 8 0,0 0 2 0,0 8 0 15,0 0 32-15,0 0 6 0,0 0 2 0,-3 0 0 16,0 3 0-16,-3-3 0 0,0-1 0 0,0 4 0 16,-3-3-26-16,0 0-5 0,0 3-1 0,0-6 0 15,-3 3-23-15,0 0-5 0,0 0 0 0,0-3-8 16,3 3-26-16,-2-3-12 0,-1 3-2 15,0 0-1043-15</inkml:trace>
  <inkml:trace contextRef="#ctx0" brushRef="#br0" timeOffset="63483.8029">20234 3945 576 0,'0'0'25'0,"0"0"6"0,0 0-31 0,0 0 0 0,0 0 0 0,0 0 0 16,0 0 212-16,0 0 37 0,0 0 7 0,-6 8 2 16,0-8-176-16,0 5-35 0,-3 3-7 0,0-3-2 15,3 6-20-15,-3 0-4 0,0-3-1 0,-3 2 0 16,3 3-13-16,-3 1 0 0,3-1 0 0,-3 0 0 15,4 0 0-15,-4 0 0 0,3 6 0 0,-3-3 0 16,3 0 22-16,3 0 8 0,-3 2 2 0,6-5 0 16,-3 6-12-16,3-6-1 0,3 0-1 0,0 3 0 15,0 0 6-15,3 0 2 0,3-5 0 0,-3 2 0 16,3 0 2-16,3-5 0 0,0 0 0 0,3 2 0 16,0-4-8-16,-1 2 0 0,4-3-1 15,0 3 0-15,3-8-11 0,0 3-8 0,0-1 12 0,0-2-12 16,0 0 0-16,-1 0 0 0,1 0 0 0,0 0 0 15,-6-2-85 1,6 2-18-16,0-3-3 0,-6 3-738 0</inkml:trace>
  <inkml:trace contextRef="#ctx0" brushRef="#br0" timeOffset="63681.106">20406 4143 172 0,'-9'0'16'0,"9"0"-16"16,0 0 0-16,0 6 0 0,-3-1 350 0,3 3 67 0,-3 0 14 0,6 2 2 16,0 4-287-16,-3-1-58 0,-3 3-11 0,0 0-2 15,0 0-22-15,0 2-4 0,-3 1-1 0,3-1 0 16,0 3-29-16,-3-2-7 0,4 5 0 0,-4-1-1 31,0 4-104-31,0 5-21 0,-3-9-4 0</inkml:trace>
  <inkml:trace contextRef="#ctx0" brushRef="#br0" timeOffset="65086.1497">18561 6199 460 0,'-9'-5'41'0,"9"5"-33"15,0 0-8-15,3-3 0 0,-3-5 185 0,0 3 35 16,0-3 8-16,3 0 0 0,-3 3-120 0,0-3-24 15,-3 3-4-15,0-3-2 0,0 2-30 0,-3 1-7 16,0 0-1-16,0 0 0 0,-3-1-29 0,-3 1-11 16,0 2 0-16,0 1 9 0,0 2-9 0,0 2-9 0,1-2 9 0,-4 3-13 15,3 0 5-15,-3 2 8 0,3 0-13 0,0 3 5 16,0 0 8-16,0 0 0 0,0 0 0 0,3 0 0 16,-2 0 0-16,2 5 0 0,0 0 0 0,0-2 8 15,0-1 0-15,0 4 0 0,3-4 0 0,0 3 0 16,0 1-8-16,0-1 9 0,3 0-9 0,-3-2 10 15,3 2 6-15,3-2 2 0,-3-4 0 0,3 4 0 16,0 0-18-16,3-3 0 0,3 0-8 0,-3-1 8 16,3 1 0-16,0-2 8 0,0-4 1 0,0 4 0 15,3-4-9-15,0 1 10 0,3-3-10 0,-3 0 10 16,3-3-10-16,-4 3 0 0,7-2 0 0,-3-4 8 16,0 1-8-16,0 2 0 0,0 1 0 0,0-1 0 15,6 3 0-15,-3 0 0 0,-3 0 0 16,2 3 0-16,4-3 0 0,-3 2 0 0,0 1 0 0,-3 5 0 15,0 0 0-15,-3 5 0 0,-6-2 0 0,3 2 8 16,-3 3-8-16,3 0 0 0,-6-6 0 0,3 6 8 16,-6-3 0-16,6 1 0 0,-3-1 0 0,0 0 0 15,-6 0 24-15,0-2 5 0,3-1 1 0,-6 1 0 0,0 0 8 0,-3-3 2 16,-3 0 0-16,0 2 0 0,-3-2-26 0,0 0-5 16,-2-3-1-16,2 3 0 0,0-2-25 0,-3 1-6 15,-3-1-1-15,3-1 0 16,1 0-141-16,-4 1-29 0</inkml:trace>
  <inkml:trace contextRef="#ctx0" brushRef="#br0" timeOffset="66352.172">16046 6107 345 0,'0'0'31'0,"-3"-6"-31"0,3 1 0 0,0 2 0 0,-3-5 107 0,3 3 15 0,0 5 3 0,0-8 1 15,0 3-44-15,0 5-9 0,0 0-1 0,-6-3-1 16,3-2-23-16,3 5-5 0,-3-3-1 0,-3 3 0 16,0-2-21-16,0 2-4 0,0 2-1 0,0 1 0 15,0-3 4-15,-3 5 0 0,3-2 0 0,-3 2 0 16,0 3-20-16,0-3 0 0,0 3 0 0,0 0 0 15,-2 0 0-15,-1 5 0 0,3-2 0 0,-3 0 0 16,0 2 10-16,3 0-2 0,3 3 0 0,0 0 0 0,-3 0-8 16,0 2 0-16,3 3 0 0,0 1 0 15,3-1 0-15,0 3 12 0,-3-1-2 0,3 4 0 16,3 2-10-16,3-3 0 0,-3 1 0 0,3-1 0 16,3-2 0-16,3-3 0 0,0 0 0 0,0-5-11 0,3 0 11 15,0-3 0-15,3-5 0 0,-3 0 0 0,0-2 0 16,2-1 11-16,1-2-3 0,-3-3 0 15,0-3-8-15,0 3 8 0,0-5-8 0,0-1 8 0,-3 1 12 0,3 0 3 16,-3-3 0-16,0-3 0 0,-3 3 3 0,-1-2 1 16,1 2 0-16,0-3 0 0,-3 3-3 0,0 0 0 15,0-2 0-15,0 2 0 0,0 0 3 0,-3 3 0 16,-3-1 0-16,0 1 0 0,0 0 3 0,0-1 1 16,-3 4 0-16,0-4 0 0,-5 4-13 0,2 2-2 15,-3-3-1-15,-3 0 0 0,-3 6-15 0,0 0 0 0,3-1 0 16,-3 4 0-1,1-1-33-15,-1 3 0 0,0 3 0 16,3 2-797-16</inkml:trace>
  <inkml:trace contextRef="#ctx0" brushRef="#br0" timeOffset="67881.7936">13926 8046 633 0,'12'-5'56'0,"-6"-1"-44"0,0 4-12 0,3-4 0 0,6 4 139 15,-3-1 25-15,3-2 6 0,0 0 1 0,5-1-99 0,1 1-19 16,0 0-4-16,0 2-1 0,0-2-26 0,0-1-6 15,-4 4 0-15,1-1-1 0,0-2-15 0,-3 2 0 16,0 1 8-16,-3-1-8 0,0-2 0 0,0 2 0 16,-3 0 8-16,-4 1-8 0,-5 2 19 0,0 0 1 15,0 0 0-15,0 0 0 0,0 0-9 0,0 0-2 16,0 8 0-16,-3 2 0 0,1 1 0 0,-4 2 0 16,0 0 0-16,-3 3 0 0,-3 0 14 0,3 3 2 15,-3-1 1-15,-3 3 0 0,3 0-3 0,0 1-1 16,0 1 0-16,0 1 0 0,1-3-14 0,2 1-8 15,-3-1 10-15,3-3-10 0,3 1 0 0,-3 2-16 0,0-3 1 16,3-2 1 0,3 0-114-16,-3-3-22 0,0 1-5 0,0-1-1 0</inkml:trace>
  <inkml:trace contextRef="#ctx0" brushRef="#br0" timeOffset="68118.3039">13965 8287 1209 0,'0'0'108'16,"0"0"-87"-16,0 0-21 0,0 0 0 0,6 2 157 0,-3 4 27 16,3-6 6-16,0 2 1 0,3 1-115 0,0 0-22 15,3-1-5-15,2 1-1 0,7-6 4 0,0 3 0 16,0-2 0-16,3-1 0 0,3-2-52 0,-1-1 0 15,1 1 0-15,0 0 0 16,0 0-103-16,-4-1-17 0</inkml:trace>
  <inkml:trace contextRef="#ctx0" brushRef="#br0" timeOffset="74303.365">21644 15539 1152 0,'0'0'51'0,"0"0"10"0,-6 3-49 0,6-3-12 0,0 0 0 0,-5-3 0 15,2 0 84-15,3 3 15 0,-6-2 2 0,6 2 1 16,0-6-62-16,0-2-12 0,0 1-2 0,0-4-1 16,3 3-4-16,3-3-1 0,-3 1 0 0,-1-1 0 15,4-2-2-15,0 2-1 0,0 1 0 0,3-1 0 16,-3 1-4-16,6 2-1 0,0 0 0 0,0 0 0 15,3 3-3-15,0-1-1 0,9 4 0 0,2-1 0 16,7 3-8-16,-3 3 0 0,6 2 9 0,-1 0-9 16,1 1 9-16,6 1-9 0,2 1 12 0,4 6-12 15,0-4 0-15,2 6 0 0,1 3 0 0,-1 2 0 16,-2 5-14-16,0 3-3 0,-1 6-1 0,1 4 0 16,-1 9-5-16,1 2-1 0,-6 1 0 0,-1 2 0 15,-2 5 24-15,-6-3 0 0,0 6 0 0,-4 0 0 16,-5 0 34-16,0 0 5 0,-6 0 1 0,-3-3 0 15,0 0 19-15,-3-5 4 0,-4 2 1 0,1 1 0 0,-3 0-4 16,0-1-1-16,0-5 0 0,-3 1 0 0,0-4-26 0,3-2-5 16,-6-2 0-16,0-6-1 0,0 0-15 0,0-6-2 15,-3-4-1-15,0-1 0 16,0 3-45-16,0-7-10 0,0-1-2 16,0-5-637-16,0-3-128 0</inkml:trace>
  <inkml:trace contextRef="#ctx0" brushRef="#br0" timeOffset="75635.9973">23100 15753 115 0,'0'0'10'0,"0"0"-10"0,0 0 0 0,0 0 0 16,0 0 142-16,0 0 26 0,0 0 6 0,0 0 1 15,-6-2-107-15,3-1-22 0,-3 0-4 0,6 3-1 0,-6-2-21 16,3-1-4-16,-3-2 0 0,6 5-1 0,-3-6 5 0,-3 4 2 15,0-3 0-15,3 2 0 0,-3-2 29 0,6 5 5 16,-6 0 2-16,0-3 0 0,1 0 11 0,5 3 3 16,-6 0 0-16,3-2 0 0,-3 2-19 0,6 0-3 15,-6 2-1-15,6-2 0 0,0 0-23 0,0 0-5 16,0 0-1-16,0 0 0 0,0 0-20 0,0 0 0 16,3 6-10-16,6-1 10 0,0 0-8 0,5-5 8 15,-2 0 0-15,6 0 0 0,0-5 17 0,3 2 11 16,-3-5 1-16,3 0 1 0,-1 0-12 0,4-2-2 15,-3-3-1-15,0-1 0 0,0-1-3 0,0 1-1 16,-4 1 0-16,4 0 0 0,-6 0-2 0,0-1 0 0,0 4 0 16,0-1 0-16,-3 1 3 0,0-1 0 15,0 3 0-15,-4 3 0 0,1-3 4 0,0 3 0 0,0 2 1 16,-6 0 0-16,-3 3-3 0,0 0-1 0,0 0 0 0,0 0 0 16,0 0 6-16,6 6 1 15,-6-6 0-15,0 8 0 0,0 2-10 0,0 3-2 16,-6 6 0-16,3-1 0 0,0 1-8 0,0 5 0 0,0 2 0 15,0 3 0-15,-3 6 0 0,0-4 0 0,0-1-10 16,3 1 10-16,-2-2-23 0,5-2 2 16,-3-3 0-16,-3-3 0 15,3 0-119-15,0-5-23 0</inkml:trace>
  <inkml:trace contextRef="#ctx0" brushRef="#br0" timeOffset="77682.8261">21737 13946 748 0,'0'0'67'0,"0"0"-54"0,0 0-13 0,0 0 0 16,-9 3 148-16,9-3 26 0,0 0 6 0,-3-3 0 15,-3 3-93-15,3 0-19 0,3 0-4 0,0 0-1 16,-9-2-23-16,3-1-5 0,0 0-1 0,6 3 0 16,-3-2-11-16,-3-1-3 0,3 0 0 0,3 3 0 15,-6-2-20-15,6 2-13 0,-6-3 1 0,6 3 1 16,0 0-3-16,0 0-1 0,0 0 0 0,0 0 0 15,0 0 7-15,0 0 8 0,0 0-13 0,0 0 5 16,6 8 8-16,0-3 16 0,3 3-4 0,3-3-1 0,-3 3 18 0,0 0 4 16,0-2 1-16,6-1 0 0,5 0 15 0,1 1 3 15,0-4 1-15,3 3 0 0,0-2-17 16,0 0-3-16,-1-3-1 0,4 0 0 16,-3 0-9-16,0-3-3 0,3 3 0 0,-1 0 0 0,1-5-12 15,3 2-8-15,3-2 10 0,-4 2-10 0,4-5 0 16,-3 3 0-16,3-3 0 0,-4 3 0 0,4-3 9 15,0-3-9-15,-3 3 8 0,2-2-8 16,-2 2 0-16,0-3 0 0,0-2 0 0,0 0 0 0,2 2 0 0,1-5 0 16,-3 3 0-16,3-5 12 0,2 2-12 0,-2 0 0 15,-3-3 0-15,0 1 8 0,-1-1-8 0,1 1 12 16,-6-3-12-16,3-1 12 0,-1-1-12 0,1-1 10 16,0-3-10-16,-3 1 10 0,3-3-10 0,-1 0 8 0,1 0-8 15,-3-1 8-15,0 1 0 0,0-2-8 0,-4 1 12 16,1 1-4-16,0-2-8 0,0 2 0 0,-3-3 9 15,0-3-9-15,-3 1 0 0,-1 0 9 0,1-6-9 0,0 3 0 16,-3 0 9-16,0 2-9 0,-3 1 0 16,0 2 9-16,-3-2 12 0,-3-1 3 0,0 1 0 15,0 2 0-15,-3-2-24 0,3 2 0 0,-6-2 0 0,-3-1 0 16,0 4 0-16,0-1 0 0,0 0 0 0,-3 0 0 16,-3 1 11-16,3 2-3 0,-3-1 0 0,0 1 0 15,0 3-8-15,1-3 0 0,-1 0 0 16,0 2 0-16,0 1 0 0,0-1 0 0,0 3 0 0,0 3-11 15,3 3 11-15,-3-1 0 0,3 1 8 0,3 5-8 16,-3-3 0-16,4 5-10 0,-1 3 1 0,-3-2 0 16,0 2 9-16,0 2-13 0,0 1 5 0,0 0 8 15,3-1-13-15,-3 4 5 0,3-4 8 0,0 6-13 16,0-2-11-16,0-1-1 0,0 3-1 16,0 0 0-16,3 0-34 0,3 0-8 0,0 0 0 0,0 0-904 15</inkml:trace>
  <inkml:trace contextRef="#ctx0" brushRef="#br0" timeOffset="78317.2853">23642 13033 2250 0,'-6'0'100'0,"3"0"20"0,3-2-96 16,0 2-24-16,0 0 0 0,0 0 0 0,3-6 12 15,0 1-3-15,3 0 0 0,0 0 0 0,0-1-1 0,0 1-8 16,5 0 12-16,-2-1-4 0,3-2-20 0,0 3-5 16,0-3-1-16,0 0 0 15,0 3-23-15,0 2-5 0,0-2-1 0,0 2 0 16,0 3-3-16,-1-2-1 0,-2 2 0 0,0 0 0 0,-3 0 35 0,0 2 8 16,-6-2 8-16,9 6-13 0,-6-1 33 0,0 0 6 15,0 3 2-15,0 0 0 0,-3 0 7 0,0 0 1 0,-3 3 1 0,-3-1 0 16,3 3-1-16,-6 1 0 15,0 4 0-15,0 1 0 0,0-1-11 0,-2 3-2 0,-1-2-1 16,3 2 0-16,-3 0-10 0,6 0-1 0,-3 1-1 16,6-1 0-16,0 0 1 0,3 0 0 0,3 0 0 0,0 3 0 15,6-5-11-15,0-1 0 0,3 1 0 16,3-3 0-16,5-1 0 0,1-1 0 0,3-1-12 0,3-5 12 31,3-3-129-31,-4-8-19 0</inkml:trace>
  <inkml:trace contextRef="#ctx0" brushRef="#br0" timeOffset="79569.0574">22990 11546 1555 0,'0'0'34'0,"0"0"7"0,0 0 2 0,0 0 1 0,0 0-36 0,0 0-8 0,0 0 0 0,0 0 0 16,0 0 60-16,9 3 9 0,-9-3 3 0,6 3 0 0,-6-3-39 0,6 0-7 15,3 0-2-15,-9 0 0 0,0 0-14 0,6-3-10 16,2 0 12-16,1 1-12 0,0-1 0 0,-3 0 0 15,3-2 0-15,-3 0 0 0,3 0 0 0,3-3-14 16,-3 0 1-16,3 0 0 0,0-3 13 0,0 1-11 16,0-6 11-16,2-3-10 0,7-2 18 0,-3-3 3 15,0 0 1-15,0-2 0 0,0-6 17 0,3 0 4 16,-4 1 1-16,4-1 0 0,-3-2-34 16,-3 2 0-16,3-3 0 0,0 1 0 0,0-3 0 0,-4-3 15 15,4-2-2-15,-3 0 0 0,0 2-1 0,0-5 0 16,-3 0 0-16,-3 3 0 0,3-3 10 0,-3 2 2 15,-3-4 0-15,-3-1 0 0,-3-2 8 0,-3 0 3 16,0-1 0-16,-3 4 0 0,-3-4-12 0,0 4-3 16,-3-3 0-16,0 2 0 0,-3-2-9 0,0 2-3 0,-6 0 0 15,4-2 0-15,-7 2-8 0,0 3 0 0,-3 1 9 0,-3 4-9 16,-5-3 0-16,-1 4 0 0,-3-1 0 0,1 3 0 16,-1 0 0-16,0 3 0 0,0 2-10 0,4 0 10 15,-1 6-12-15,-3-1 12 0,1 1-12 0,-1 5 12 16,3-1 0-16,0 7 0 0,1 1 10 0,2 1-2 15,0 3-8-15,4 2 0 0,2 5-8 0,0 0 8 16,3 3-9-16,-3 3 9 0,4-3-10 0,-1 3 10 16,3-1-8-16,0 4 8 0,-3-1 0 0,3 3-9 15,-2 0-2-15,2 0 0 0,0 0 0 0,3 2 0 16,-3-2-5-16,3 0-2 0,3 3 0 0,7-1 0 16,2-2-22-1,0 0-5-15,0-3-1 0,0 1-595 0,6-6-119 0</inkml:trace>
  <inkml:trace contextRef="#ctx0" brushRef="#br0" timeOffset="80353.6353">23582 9530 633 0,'9'-2'28'0,"-3"-1"6"0,-6-2-34 0,3-1 0 16,3 1 0-16,0-3 0 0,3-2 350 16,0-1 63-16,-3 6 13 0,3-3 2 0,0 0-322 0,0 3-65 15,-1-3-13-15,1 0-2 0,0 2-26 0,3 1 0 16,-3 2 0-16,0 1 0 16,0-1-32-16,3 3-4 0,-3 3-2 0,3-1 0 15,-3 4 8-15,3-1 2 0,-3 3 0 0,2-3 0 16,-5 3-19-16,0 3-3 0,3 5-1 0,-6-3 0 0,3 0 31 0,-3 3 7 15,3 0 1-15,-6 0 0 0,0 2 12 0,0 1 10 16,-3-3-2-16,0 0 0 0,0-1 22 0,0 1 4 16,-3-2 1-16,0-1 0 0,0 0 9 0,3-2 1 0,-3-1 1 0,3 1 0 15,3-3-29-15,-3 0-5 0,6-3-2 0,-3 0 0 16,3 0-10-16,0 3-17 0,3 0 4 0,0 0 1 16,3-2-11-16,0-1-1 0,3 3-1 0,0 0 0 31,3-3-2-31,-3 0 0 0,6 3 0 0,0 0 0 15,-1 0-1-15,1 0 0 0,3 0 0 0,0 0 0 16,-3-3-8-16,0 3-3 0,-6-3 0 0,-1 1 0 0,4-1 55 16,-3 0 12-16,-6-2 1 0,0 2 1 0,3 1 39 0,-6 2 8 0,0-3 2 0,0 3 0 15,-6 0-4-15,0 0-1 0,0 2 0 0,-3-2 0 16,-3 3-9-16,0-1-1 0,0 1-1 0,0-1 0 16,0 1-43-16,-2 0-9 0,-4-3-2 0,3 5 0 15,-6-5-22-15,0 5-5 0,0-2-1 0,-3-1 0 31,3 1-166-31,-2 2-34 0,-28 11-6 0,15-8-2 0</inkml:trace>
  <inkml:trace contextRef="#ctx0" brushRef="#br0" timeOffset="81771.8568">22142 8834 1324 0,'-12'-2'118'0,"12"2"-94"0,-6 0-24 16,0-3 0-16,-3-2 112 0,3 2 17 0,0 1 4 0,0-1 1 15,0-2-78-15,0 2-15 0,0 0-3 0,0 1-1 16,0-4-18-16,3 4-4 0,0-1-1 0,3 3 0 16,-3-3-14-16,0 1 0 0,0-1-9 0,3 3 9 15,0 0-19-15,0 0 3 0,0 0 0 0,0 0 0 16,0 0-3-16,0 0 0 0,6 0 0 0,6 5 0 15,3 1 27-15,3-4 4 0,3 4 2 0,3-1 0 16,-1-2 16-16,7-1 3 0,6-4 1 0,3 2 0 16,-4 0-4-16,4-6-1 0,0-2 0 0,-1 3 0 15,1-5-13-15,0-1-2 0,5 0-1 0,1-2 0 16,3-3-13-16,-4 0 9 0,1 1-9 0,0-4 8 16,-4 0-8-16,1-2 0 0,3 0 0 15,-4-3 8-15,4 3-8 0,0-3 0 0,-4-2 0 0,1 2 0 16,0 0 15-16,-1-2 1 0,1 2 0 0,0-2 0 0,-4-4-16 15,-2 1 0-15,3-5 0 0,-1 0 0 16,1-4 23-16,0 1 8 0,-1 0 1 0,-2 0 1 0,0-2 7 16,-3-1 2-16,-1 0 0 0,-2 1 0 15,-3-4-25-15,-3 1-5 0,0-3 0 0,-7-3-1 0,1-2-11 16,0 2 0-16,-3 1 0 0,0-1 0 16,-3-2 8-16,0 0-8 0,-3-3 0 0,0 0 8 15,-3-3-8-15,-1 3 0 0,1-2 0 0,0 2 0 0,-3 3 0 0,0-3 0 16,0 0 0-16,0 0 0 0,-3-3 8 0,-3 3-8 15,3 0 0-15,-3 3 8 0,-3 3-8 0,0-4 0 16,0-2 9-16,-2 6-9 0,2-4 11 0,-3 1-3 16,-3 3 0-16,0-1 0 0,0 0-8 0,0 6 0 15,0 0 0-15,-3-1 0 0,0-2 0 0,-2 3 0 0,-1-3-8 16,-3 5 8-16,0 3-8 0,0 0 8 0,0 6-10 0,-2 1 10 16,-7 1-12-16,3 3 12 0,-3 5-13 15,0-3 5-15,-2 5-4 0,2 1-1 0,3 5 0 16,0-3 0-16,4 8 13 0,-1-5-9 0,6-1 9 0,0 6-8 15,0 0 8-15,6 3 0 0,-3 3 0 0,6-1 0 16,0 0 0-16,1 1-8 0,2-1 8 16,3 3-8-1,3 0-45-15,0 0-9 0,0 0-2 0,0 0-977 0</inkml:trace>
  <inkml:trace contextRef="#ctx0" brushRef="#br0" timeOffset="82439.3611">24267 6493 1267 0,'0'0'112'0,"0"0"-89"0,0 0-23 0,0 0 0 15,0 0 104-15,0 5 16 0,-3 3 3 0,0 0 1 0,0 3-62 0,3-1-12 16,-6 1-2-16,3 2-1 0,3 0 4 16,-3 0 1-16,-3 1 0 0,3-1 0 15,3 0-17-15,0 3-3 0,-6 0-1 0,6-3 0 16,-3 3-11-16,3 3-3 0,-3-4 0 0,3 4 0 0,-3-1-5 0,3 1 0 15,0-3-1-15,0 0 0 0,-3 2-2 0,6-2 0 16,-3 0 0-16,3-3 0 0,0-2-1 0,0-1 0 16,3-2 0-16,3 0 0 0,-3-2-8 0,0-1-14 15,0 3 3-15,3-6 1 16,0-2-30-16,0 0-7 0,0 0-1 0,-1-2 0 16,1-3-36-16,0-1-8 0,3-4-2 0,-3-1 0 15,0 3-155-15,0-2-31 0,6-14-7 0,-6 5-1 0</inkml:trace>
  <inkml:trace contextRef="#ctx0" brushRef="#br0" timeOffset="82606.9128">24431 6681 1270 0,'0'0'56'0,"0"0"12"0,2-3-54 0,-2 3-14 0,0 0 0 15,0 0 0-15,6 0 110 0,-6 0 19 0,0 0 4 0,6 3 1 16,0-1-59-16,-3 6-12 0,0 0-3 0,0 5 0 16,-3 6-24-16,-3 5-4 0,0 0-2 0,-3 5 0 15,0 0-9-15,-3 5-1 0,4 1-1 0,-4 2 0 16,-3-3-19-16,3 3 8 0,-6 0-8 0,3 0 0 15,0 3-115-15,0-3-29 0,-3 0-7 0,3-3-1 16</inkml:trace>
  <inkml:trace contextRef="#ctx0" brushRef="#br0" timeOffset="84170.1423">21165 4715 403 0,'0'0'36'0,"0"0"-36"0,0 0 0 0,0 0 0 0,0 0 100 0,0 0 14 15,-6 3 2-15,6-3 1 0,0 0-62 0,0 0-13 16,-3 5-2-16,3-5-1 0,-6 0 2 0,6 0 1 16,0 0 0-16,0 0 0 0,-6 0 4 0,6-8 1 15,-3 3 0-15,3 5 0 0,0-8-1 0,3 2 0 16,0-4 0-16,0 2 0 0,0 0-10 0,0-3-1 15,3 3-1-15,0-5 0 0,0 0-7 0,0 2-2 16,0-2 0-16,0 0 0 0,3-6 12 0,-3 3 3 16,0-2 0-16,0-1 0 0,0-2 20 0,0 3 4 15,0-3 0-15,0-3 1 0,-3 0-4 16,0-2-1-16,0 2 0 0,2-8 0 0,-2 0-41 0,0-2-9 16,0 2-2-16,-3-5 0 0,-3 3 6 0,0-1 1 15,0-7 0-15,-2 2 0 0,2 1-5 0,-3-1-1 16,-3 0 0-16,3 0 0 0,-3 1-9 0,0-6 0 15,0 0 0-15,-3 5 8 0,0-5-8 0,0 3-14 0,-6-1 3 16,3 1 1-16,-2 0 1 0,-1-1 0 0,-3-2 0 0,-6 3 0 16,3 0 9-16,-5 2-13 0,-1 0 5 15,-3 3 8-15,-3 0-15 0,4 3 5 0,2 2 1 0,-3 3 0 16,0 3-4-16,4 2-1 0,-1-8 0 0,0 11 0 16,0-6 14-16,1 4 0 0,2 1 0 0,-3-4 0 15,0 8 0-15,0 4 0 0,4-4 0 0,-4 2 0 16,0 3 0-16,-3 2 0 0,1 3 0 15,-1 3 0-15,0-3-12 0,-3 3 3 0,1 5 1 0,-1 0 0 16,0 0 8-16,-2 0-13 0,-1 5 5 0,0-5 8 16,3 5-13-16,-2 3 5 0,5 0 8 0,0 3-13 15,4-1 4-15,2 1 1 0,-3 2 0 0,6 0 0 16,-3 1 8-16,7 4-10 0,-4-5 10 0,0 0-10 16,6 6 0-16,-6-6 0 0,0 0 0 0,4 3 0 15,-7 3 10-15,6-1-13 0,0 1 5 0,0 2 8 16,0-2-8-16,1-1 8 0,-1 3 0 0,0 6 0 0,0-6 0 0,0 5 0 15,3 3-9-15,1 1 9 0,-1 1 0 0,3 1 0 16,-3 0-8-16,3-6 8 0,-3 6 0 0,6 2 0 16,-3-2 0-16,1-3 0 0,-1 0 0 0,0 6 9 15,3-1 1-15,0 3 0 0,0-5-10 0,0-3 0 16,3 8 0-16,-3 0 0 0,3 0 0 0,3 0 0 16,-3 0 0-16,1 3 0 0,2 0 0 0,0-1 0 0,3 1 0 15,0 5 0-15,0 0 0 0,3 8 0 0,-3-8 0 16,0 3 0-16,3 2 0 0,0-3 0 0,0 4 0 15,3-6 0-15,-3 0 0 0,3 2 0 16,0-4 0-16,0 4 0 0,0-2 0 0,0-2-14 0,3 2 3 16,0-8 1-16,-1 2 10 0,4-2 12 0,-3 6-2 15,3-9-1-15,0 3-9 0,0 3 10 0,3 2-10 16,-3 0 10-16,3-2-10 0,0 0 0 0,-3-1 0 0,3 1 0 16,0-3 0-16,-1 3 0 0,1 0 0 0,-3 2 0 15,3-2 0-15,0-1 0 0,-3-4 8 0,3-4-8 16,-3-4 13-16,-3-3-2 0,0-3-1 0,0-3 0 15,0 4 9-15,3-7 1 0,-3-1 1 0,0-1 0 16,-1 0-12-16,1 0-9 0,0 1 12 0,3 1-12 16,0-1 21-16,-3-4-2 0,0 3-1 0,3 3 0 15,0 0-31-15,-3-3-7 0,0 3 0 0,0-2-1 16,0-4-32-16,3-2-7 16,-3 0 0-16,3-3-1 0</inkml:trace>
  <inkml:trace contextRef="#ctx0" brushRef="#br0" timeOffset="88948.2444">20772 2074 1036 0,'0'0'92'0,"0"0"-73"16,0 0-19-16,0 0 0 0,0 0 148 0,3-5 27 15,-3-3 5-15,0 3 0 0,0 2-102 0,0-7-21 16,0 2-4-16,-3 0-1 0,0-3-16 0,0 6-3 16,3-3-1-16,-3 3 0 0,-3 2-13 0,0-2-3 15,3-3-1-15,1-3 0 0,-7 3-2 16,3 0 0-16,-3 3 0 0,0-3 0 0,0 3-5 0,-3-3 0 15,0 8-8-15,0-5 12 0,-3 5-12 0,3 0-8 16,-6 0 8-16,4 0-13 0,-1 0 4 16,-3 5 1-16,0-3 0 0,0 4 0 0,0-1 8 0,3 3 0 15,-2-3 0-15,2 9-8 0,3-7 8 0,0-1 0 16,0 2 0-16,3 2 0 0,-6 3 0 0,6-5-10 16,3 0 10-16,-3-2-10 0,0 2 10 0,0-3 0 15,9-5 0-15,-3 5 0 0,3-5 0 0,-3 8 14 16,3-8-3-16,0 0-1 0,0 0 4 0,0 0 1 0,0 0 0 0,6 5 0 15,3-2-6-15,-3 2-1 0,-6-5 0 0,6 6 0 16,3-6-8-16,0 8 0 0,-3-8 0 0,3 8 0 16,3 2 0-16,-3-5 0 0,0 3 0 15,3 6 0-15,-3-9 0 0,0 3 0 0,2 0 0 16,1 2 0-16,0 4 0 0,0-1 0 0,0-8 0 0,0 6 0 16,0-1 0-16,0-2 0 0,0 3 0 0,0-3 0 15,-3 0 0-15,-1 2 0 0,1-2 0 16,0 0 0-16,0 3 0 0,0-6 0 0,0 3 0 0,-3 0 8 15,0-3-8-15,-3 0 12 0,3 3-12 0,0-2 12 16,-6-6 11-16,6 8 2 0,3-8 1 0,-3 0 0 16,0 5 2-16,0-5 0 0,6 0 0 0,-6 0 0 15,-1-5-13-15,7-1-3 0,0 4 0 0,3-4 0 16,-6 1-12-16,3 2 8 0,0-7-8 0,0 5 0 0,0 2 16 16,0-2-2-16,0 5-1 0,-1-3 0 0,-2 3-13 0,3 0 0 15,-6 3 8-15,3 2-8 0,0-2 9 16,0 7-1-16,-3-5 0 0,-3 3 0 0,6 0-8 0,-6 3 8 15,-3 2-8-15,3 0 8 0,-6-5 0 0,3 5 0 16,0 1 0-16,-3-1 0 0,-3 5 4 0,0-4 0 16,-3-1 0-16,-3-5 0 0,0 5 16 0,0-2 3 15,-3 2 1-15,1 0 0 0,-7-5-20 0,0 3-4 16,3-3-8-16,0-3 12 0,-3 3-12 16,0-8 0-16,4 5 0 0,-1-5 0 15,0 0-36-15,3 0-11 0,0-5-1 0,0 5-736 16,3-5-146-16</inkml:trace>
  <inkml:trace contextRef="#ctx0" brushRef="#br0" timeOffset="91313.3091">18805 5816 864 0,'0'0'76'16,"0"0"-60"-16,-3 0-16 0,0 0 0 0,0-3 108 0,3 3 18 16,0 0 4-16,-3 0 1 0,-3 0-56 0,6 0-11 15,-3-3-3-15,0 3 0 0,0-2-7 0,-3-1-2 0,3 0 0 16,0 1 0-16,0-4-20 0,0 1-4 15,0 2 0-15,3-7-1 0,-3 5-12 0,-3-3-3 16,3 0 0-16,0-3 0 0,0 3-12 0,0-2 0 0,0-1 0 0,-3-2 0 16,3 0 0-16,-3-3 0 0,1 0 8 0,-1 0-8 15,0-5 16-15,-3 0 1 16,0-1 0-16,0 1 0 0,-3-8 30 0,-3 0 5 0,0 5 2 16,0-5 0-16,3 5-14 0,-3-2-2 0,1-3-1 15,-1 0 0-15,-6 2-18 0,3 1-4 0,0-9-1 16,0 4 0-16,-3-1-14 0,1 0 8 15,-1-5-8-15,0 3 0 0,-3-1 0 0,-3 4 0 0,1-4 0 0,-4 3-10 16,-3 1 1-16,-3-1 0 0,-2 0 0 0,-4 3 0 16,0-3 0-16,1 3 0 0,2 3 0 0,-3-1 0 15,1 1 9-15,-1 5 0 0,0-6 0 0,1 6-8 16,-1 2 8-16,3 4 0 0,-2-1 0 0,5 5 0 16,9 1 0-16,-6 4-8 0,1-2 8 0,5 6-12 0,3 2 12 15,-3 2 0-15,0 1 0 0,1 5 0 0,-1 2-8 16,0 4 8-16,-3 4-8 0,0 1 8 0,1 5-16 15,-1 2 1-15,0 3 1 0,-3 0 0 0,-2-2 1 16,5 2 0-16,6 3 0 0,-3 2 0 0,-2-2 1 16,-1 7 0-16,3-7 0 0,3 8 0 0,-6 2-1 15,4 0 0-15,2 3 0 0,3-2 0 0,6 2 13 0,0 0-11 16,-3 0 11-16,6 5-10 0,10 3 10 16,-4 0 0-16,-6 2 10 0,6 1-10 15,6 0 0-15,0-1 0 0,-3 3 0 0,-3-2-10 0,0-1 10 16,3 4 0-16,3-1 8 0,0-3-8 0,-6 1 0 0,9 2 0 15,0-2 0-15,-3-1 0 0,-3 4 0 0,0-4 0 16,6 1 0-16,0-3 8 0,-3-1-8 0,3-1 12 16,-3-1-4-16,9-5 0 0,3 0 5 0,-3-3 2 15,0-2 0-15,2-6 0 0,7-2-15 0,-6-5 8 0,0-4-8 16,0-4 0-16,3-6 0 0,0-2 0 0,-9-3 0 0,3-3 0 31,0-2-104-31,-1-3-21 0</inkml:trace>
  <inkml:trace contextRef="#ctx0" brushRef="#br0" timeOffset="92164.4738">17400 3548 172 0,'-9'-8'16'0,"3"3"-16"16,6 5 0-16,-3 0 0 0,-6-8 305 0,3 5 59 16,6 3 11-16,-3-2 2 0,-3-4-270 0,3 6-55 15,3 0-10-15,-6 0-2 0,-3-5-22 0,3 5-4 16,-3 0-1-16,3 5 0 0,6-5-13 0,-11 6 0 16,-10-1 0-16,6 5 0 15,6 1 0-15,-6 2-8 0,-3 1 8 0,0-1-13 0,3 0 13 0,-2 6-9 16,-1 7 9-16,0 0-8 0,0 1 8 0,3-1 0 15,6 6-9-15,-6 0 9 0,-3 0 0 0,7 5 0 16,8 0 0-16,0 0 0 0,-6-3 0 0,3 1 0 16,9-6 0-16,0-3 0 0,0-2 26 0,3-3 6 15,0-8 2-15,2 1 0 0,7-1-10 0,-3-5-3 0,-3-3 0 0,3 3 0 16,9-8 17-16,-3 0 3 0,-9-5 1 16,6-1 0-16,5 4-26 0,-2-12-6 0,-6 4-1 0,0-1 0 15,-3-2-9-15,0 2 8 0,0-2-8 0,-3 0 8 16,-9 0 3-16,3 0 0 0,0-1 0 0,0 1 0 15,-9 3 8-15,3 2 1 0,3-6 1 16,-3 6 0-16,-6-2 4 0,3 2 1 0,0 3 0 0,0-3 0 16,0 8-26-16,-2-8 0 0,-7 8 0 0,6 0-11 15,0 0-13 1,-3 8-2-16,-6-3-1 0,6 6-626 0,3 4-126 16</inkml:trace>
  <inkml:trace contextRef="#ctx0" brushRef="#br0" timeOffset="93566.482">16540 6551 172 0,'0'0'16'0,"0"0"-16"0,0 0 0 0,0 0 0 16,0 0 226-16,0 0 42 0,0 0 9 0,0 0 2 16,0 0-159-16,0 0-32 0,0 0-7 0,0 0-1 15,6-5-18-15,-3-3-4 0,0 3-1 0,-3-3 0 16,0 0-13-16,0 0-4 0,3 0 0 0,-6-3 0 15,0 1-16-15,3-4-4 0,3-1-1 0,0-1 0 16,-6-3 0-16,0 1 0 0,6-4 0 0,-3-1 0 16,3 1-2-16,-3 1 0 0,-3-2 0 0,0 1 0 0,6-1-6 0,-3-4-2 15,-3 3 0-15,0-5 0 0,3 0-9 16,-6-3 0-16,3-2 9 0,-3 0-9 0,3-1 8 16,-3-2-8-16,0 0 10 0,0 3-10 0,0-3 0 0,-3 0 0 15,3-3 0-15,0-2 0 0,-6-1 8 16,0-2-8-16,0 3 0 0,0-8 0 0,-2 2 0 15,-1-2 0-15,-3 2 0 0,3 0 0 0,-6 1 0 0,3 2 0 16,3 3 0-16,-2-6 0 0,-4 6 0 0,0-1-10 16,0 4 10-16,0 2-12 0,-3 2 12 0,4 3 0 15,2 3 0-15,-3 0 0 0,0 5-12 16,0 3 4-16,3-5 0 0,-6 5 0 0,1-1 8 0,-1 7-10 16,-3 1 10-16,0 1-10 0,0 0-2 0,-2 2 0 15,-4 9 0-15,0-6 0 0,0 8-3 0,-2 8-1 16,-4-8 0-16,3 8 0 0,1 2 0 0,-1 1-1 15,0-1 0-15,0 4 0 0,-2 1 17 0,5 1 0 0,-3-3-8 0,4 6 8 16,-1 2 0-16,-3-5 0 0,9 5 0 0,-2 0 0 16,-1 1 0-16,3 1 0 0,3 6 0 0,-3 1 0 15,4-1 0-15,-4 2 0 0,0 1 0 0,0 0 0 16,3 2 0-16,-2 1 0 0,-1 2 8 0,-3 0-8 16,3 0 0-16,1 3 0 0,-4 2 0 0,3 0 0 15,3 6 0-15,0-6 11 0,1 0-11 0,2 6 10 16,3-11-10-16,0 5 0 0,0 1 0 0,3 4 8 15,-3-4 0-15,3 2 0 0,1-3 0 0,-1 3 0 16,3 3 0-16,0-3-8 0,0-3 12 0,3 6-4 16,0-1-8-16,3-4 12 0,-3 2-12 0,3 2 12 15,0 3 7-15,3-2 1 0,0 2 1 0,3-2 0 0,3 0 23 16,-3 2 4-16,3 0 0 0,3 3 1 16,-3 0-80-1,6 0-16-15,-3-3-3 0,3 3-1 0,0-3 30 0,3-2 5 16,0 2 2-16,-3-5 0 0,3 0 14 0,0-2 15 0,-1-4-3 0,4-4-1 0,-3-1 2 0,0-2 1 15,3-6 0-15,0 1 0 0,-3-1-2 0,3-5 0 16,-3 0 0-16,3-2 0 0,-1 2-12 0,1-2 11 16,0-1-11-16,-3-2 10 0,0 0-10 0,0-3 0 15,-3 0 0-15,0-2 0 0,0 2 0 0,-3-2 0 16,0-3 0-16,-3 2 0 0,0-2 0 0,-3 0 0 0,3-2-9 0,-3-6 9 31,0 0-114-31,0 0-16 0</inkml:trace>
  <inkml:trace contextRef="#ctx0" brushRef="#br0" timeOffset="94347.4602">14504 4366 288 0,'0'0'25'0,"0"0"-25"0,-9 0 0 0,3-3 0 16,6 3 196-16,-6 0 33 0,-3-3 7 0,3 1 2 15,0 2-99-15,0 0-20 0,6 0-4 0,-6-6-1 0,0 4-32 16,6 2-6-16,0 0-2 0,0 0 0 16,0 0-14-16,0 0-4 0,6-6 0 0,3 6 0 15,0-7-44-15,3 4-12 0,6 0 0 0,3 3 0 16,2-8 0-16,4 3 0 0,0-3 0 0,0 5 0 0,2 1 0 16,1-6 0-16,0 0 0 0,-3 5 0 15,3-5 0-15,2 3 0 0,-2-6 0 0,-3 9 0 16,-3-6 0-16,0 5 0 0,-4 1 0 0,1 2 0 0,-3 0 0 15,-6 0 0-15,3 5 0 0,-6-2 0 0,0 2-15 0,-3 3-5 16,-3 0 0-16,3 2-1 0,-3 3 4 0,-3 1 1 16,0 4 0-16,-3 1 0 0,0 2 16 0,-3-3-12 15,-3 4 12-15,3 1-10 0,0 4 10 0,-3-1 0 16,0 3 0-16,0 1 0 0,0-4 0 0,3 0 8 0,-3 1-8 16,0-1 8-16,6-2-8 0,0 0 0 15,3-5-8-15,-3-1 8 0,3-5-24 0,-3 1 0 16,6-4 0-16,-3-5 0 15,0 3-160-15,0 0-31 0</inkml:trace>
  <inkml:trace contextRef="#ctx0" brushRef="#br0" timeOffset="94545.9317">14709 4583 172 0,'0'0'16'0,"0"0"-16"0,0 0 0 0,0-6 0 15,0 6 363-15,0 0 69 0,6-2 15 0,0-4 2 16,3 4-308-16,3-4-61 0,0 4-13 0,0 2-3 16,5-3-32-16,4 0-8 0,-3 3 0 0,6-5-1 15,-3 3-14-15,3 2-9 0,-1-3 12 0,1 0-12 0,0 3-10 0,0-8-9 16,0 6-1-16,-1-1-905 16</inkml:trace>
  <inkml:trace contextRef="#ctx0" brushRef="#br0" timeOffset="95663.8988">14676 8197 1234 0,'0'0'55'0,"0"0"11"16,0 0-53-16,0 0-13 0,0 0 0 0,0 0 0 0,0 0 88 0,0 0 14 15,0 0 3-15,0 0 1 0,0 0-37 0,0 0-7 16,0 0-2-16,-3-5 0 0,0-1-6 0,3-4-2 15,-3-4 0-15,0 1 0 0,3-5-16 0,-3-1-3 16,-3-2-1-16,3-3 0 0,3 0 9 0,-2-2 2 16,-4-1 0-16,3-4 0 0,-3-4-16 0,3 1-3 15,-3-3-1-15,0-5 0 16,0-6-12-16,-3 0-3 0,3 3 0 0,-6-2 0 0,0-4-8 0,0-4 0 16,0-1 9-16,-6-2-9 0,-2-3 10 0,-1 0-2 15,6 0-8-15,-3 1 12 0,-3-4-2 0,-3-2-1 16,1 0 0-16,-1-3 0 0,-3 3 2 0,3-3 0 15,-6 0 0-15,1-2 0 0,-1-6-11 0,-3 6 0 0,-6-11 0 16,1 2 8-16,-1 1-16 0,-3 0-4 0,4-1-1 0,-4 3 0 16,3 3-5-16,-2 6-1 0,-1-4 0 0,0 6 0 31,-2-3-5-31,-4 6-2 0,0-1 0 0,4 3 0 0,-4 6 15 0,3 2 11 0,1 3-13 16,-1-1 5-16,1 4 8 0,-4 2 0 0,-3 2 8 0,4-2-8 15,-1 8 0-15,3 8 0 0,-2-5 0 0,2 10 0 16,3-2 0-16,1 2 0 0,-1 5 0 0,3 1 0 15,1 7 0-15,-1-2-10 0,-3 2 10 0,1 9-10 16,2-6 10-16,0 5 0 0,4 3 0 0,-1-3 0 16,3 3 0-16,3 3 0 0,4-3 8 0,-1 3-8 15,3-3 0-15,0 2-8 0,3 4 0 0,0-6 0 32,1 5-68-32,2-2-14 0,0 2-2 0,3 0-819 0</inkml:trace>
  <inkml:trace contextRef="#ctx0" brushRef="#br0" timeOffset="99339.7821">12468 3860 1634 0,'0'0'72'0,"0"0"16"0,0 0-71 0,0 0-17 0,0 0 0 0,0 0 0 15,0 0 68-15,0 0 9 0,-3-2 3 0,0-1 0 16,0-2-35-16,0 2-6 0,0-2-2 0,-3 5 0 16,0-6-18-16,0 4-4 0,3-1-1 0,-3 1 0 15,0 2-14-15,-3 0 0 0,0 0 0 0,3 0 0 16,-3 0 0-16,3 2-16 0,-3 1 3 0,3 5 1 16,1-3-6-16,-1 6-1 0,0-1 0 0,3 3 0 15,3 1-8-15,-3-4-1 0,3 3-1 0,3 1 0 0,-3-1 6 0,6-2 2 16,-3-1 0-16,3 3 0 0,2-5 12 0,-2 0 9 15,3-2-12-15,0-1 12 0,0 0 0 0,3-5 14 16,0-5-1-16,0 2 0 0,-3-2 12 0,3 0 3 16,3-6 0-16,-3 0 0 0,-4 1 11 0,1 2 2 15,0-5 1-15,3-1 0 0,-6 1-13 0,0 3-2 16,0 2-1-16,-3-6 0 0,0 7-9 0,-3 1-1 0,-3-4-1 16,0 7 0-16,0-5-15 0,-3 3 0 15,-3 5 0-15,3-6 0 16,-3 6-40-16,0 6-4 0,-2-6 0 0,-1 5-1 15,3 3-173-15,-3 0-34 0</inkml:trace>
  <inkml:trace contextRef="#ctx0" brushRef="#br0" timeOffset="99836.4643">12411 3961 1926 0,'0'0'42'15,"0"0"9"-15,0 0 1 0,-6 5 3 0,3-5-44 0,-3 3-11 0,0 2 0 0,-3 0 0 0,0 1 8 0,1 4-8 16,-4 1 12-16,3 2-4 16,-3 6-23-16,-3-1-5 0,3 3 0 0,-3 0-1 0,0 3-3 0,3 3-1 15,0-6 0-15,1 5 0 0,5-2 25 0,-3-5 0 16,6 2 0-16,0-5-8 0,3 0 16 0,3-3 3 16,3 0 1-16,0-8 0 0,2 3 0 0,1 0 1 15,6-3 0-15,0-2 0 0,3-3-2 0,0-3-1 16,0 3 0-16,3-7 0 0,-1 1-10 0,-2-4 10 0,3-1-10 15,0-2 10-15,0 2 13 0,0-10 2 0,-4 3 1 16,4-1 0-16,0 3-14 0,-3-5-4 0,0 5 0 0,-3-5 0 16,3 2 9-16,-6 1 2 0,-4 2 0 15,1 5 0-15,-6-2-1 0,0 0 0 0,-3 0 0 16,-3 2 0-16,0 3 2 0,-6 0 1 0,-2 0 0 16,-4 3 0-16,0 5-21 0,-3 0 0 0,0 0 0 15,-3 0 0-15,3 3-22 16,-2 2-9-16,2 6-1 0,-3 4-617 0,3 4-123 0</inkml:trace>
  <inkml:trace contextRef="#ctx0" brushRef="#br0" timeOffset="109043.9624">5193 6429 57 0,'0'0'0'0,"0"0"0"15,0 0 0-15,0 0 0 0,0 0 147 0,3-5 24 16,-3 0 5-16,6 0 0 0,-6-1-84 0,0 1-18 0,0 2-3 0,0-2-1 16,0 0-44-16,0-1-9 0,0-2-1 0,0 6-1 15,0-6-15-15,0 5 0 0,0-5-12 0,-6 3 12 16,3 0 0-16,0-1 0 0,0 4 0 0,-3-4 0 16,3 4 10-16,0-3 9 0,-3-1 1 0,0 1 1 15,0 0 12-15,0 2 3 0,-3-2 0 0,0-1 0 16,1 4-13-16,-1-3-3 0,-6 2 0 0,3 0 0 15,3-2 7-15,-9 0 1 0,0-1 0 0,3 1 0 16,-3 2-4-16,7 1 0 0,-10-1 0 0,3 0 0 16,0 3-24-16,3 0 8 0,3 3-8 0,3 2 0 15,0 1 0-15,-3-1-17 0,3 3 2 0,4 0 1 16,-1 2-5-16,-3 1-1 0,6 2 0 0,0 3 0 16,0-3 2-16,3 3 0 0,3 0 0 0,3 5 0 15,0 3 5-15,3 0 1 0,-4 0 0 0,7 2 0 16,6 1 12-16,3 2-9 0,-6 0 9 0,0 0-8 15,6-3-26-15,0 4-5 16,-7-9-1-16,1 0 0 0,0 0 23 0,-3-5 4 0,0 0 1 0,0-6 0 16,-9 1 40-16,0 0 9 0,0 2 2 0,-3 0 0 0,-3-2 14 15,0 2 3-15,0-3 1 0,-6 1 0 0,0 2-21 16,-3-5-4-16,-3 3 0 0,0-3-1 16,0 0-5-16,1 0-1 0,2-1 0 0,-6 1 0 0,6-2-25 0,-3-4 0 15,3 4 0-15,0-6 0 0,0 2 15 0,0-2-3 16,3-2 0-16,1 2 0 0,2 0 3 0,0-3 0 15,0 0 0-15,6 3 0 0,0-5-1 0,-3 0 0 16,6-3 0-16,-3 0 0 0,3-3 6 0,3-2 2 16,0 2 0-16,0-2 0 0,-1-3-11 0,4 3-3 0,-3-5 0 15,3 2 0-15,3-3-8 0,-3-2 0 0,3 3 0 0,-3-4 0 16,0 4 12-16,3-3-2 0,-3 2-1 16,0 1 0-16,0-1-9 0,0 3 8 0,-7 0-8 15,1 3 8-15,0-3-8 0,0 6 10 0,-3-4-10 16,0 1 10-16,0 0 5 0,-3 2 1 0,3 1 0 15,0 2 0-15,-3-3-3 0,3 1 0 0,0-1 0 0,-3 1 0 16,1 2-13-16,2 2 0 0,-6-2 8 0,3 0-8 16,0 3 0-16,3-3 9 0,-3 3-9 0,3 5 8 31,0-5-27-31,0 5-5 0,-3-8-2 0,3 8 0 16,0 0-100-16,0 0-20 0,0 0-4 0,0 0-1 0</inkml:trace>
  <inkml:trace contextRef="#ctx0" brushRef="#br0" timeOffset="112847.1203">8601 9057 460 0,'0'0'41'0,"0"0"-33"0,0 0-8 15,0 0 0-15,0 0 325 0,0 0 63 0,0-6 13 0,3-2 3 16,3 6-300-16,3-3-59 0,0-1-12 0,3-2-2 16,3 3-31-16,3-3 8 0,2 0-8 0,-2 0 0 15,3-2 0-15,6-1 0 0,3-2-9 0,5-3 9 16,7-3 0-16,9-2 18 0,2-5-2 0,10-1-1 16,-1-4-3-16,7-4 0 0,-1-2 0 0,4-3 0 15,2-2-27-15,-3 0-5 0,-2 2-2 0,-4 0 0 31,-5 1-65-31,-1 4-13 0,-2-2-2 0</inkml:trace>
  <inkml:trace contextRef="#ctx0" brushRef="#br0" timeOffset="113447.3365">6681 9223 2156 0,'0'0'48'0,"9"-8"9"15,6 3 3-15,6-5 0 0,12 2-48 0,5-3-12 0,16-5 0 0,5-5 0 0,10-3 39 0,14-5 5 16,10-5 2-16,2-3 0 0,-6-3-32 0,0-5-6 16,10 0-8-16,-7-8 11 15,0 0-169-15,-9-5-34 0,60-53-6 16,-32 24-2-16</inkml:trace>
  <inkml:trace contextRef="#ctx0" brushRef="#br0" timeOffset="113962.0358">4118 9157 1094 0,'-29'-2'97'0,"17"-1"-77"16,-6 0-20-16,6-2 0 0,-6 2 165 0,6 1 30 15,-3-1 5-15,3-2 2 0,-2-1-135 0,5 4-27 16,-6-1-6-16,9-2-1 0,-6-3 12 0,3 3 3 0,3-1 0 0,3 1 0 16,-3 0-17-16,3-3-3 0,0 3-1 0,6-1 0 15,6-2-11-15,3-2-3 0,9-1 0 16,6-2 0 0,14-3-37-16,-2-2-8 0,12-4-2 0,5-1 0 0,4-1 23 0,11-5 11 0,0 0-10 15,10-1 10-15,-1 1-16 0,7-5 4 0,-1 2 0 16,3-5-608-16,6 3-122 15</inkml:trace>
  <inkml:trace contextRef="#ctx0" brushRef="#br0" timeOffset="114622.2781">11441 8065 2016 0,'0'0'89'0,"0"0"19"0,0 0-87 0,0 0-21 16,0 0 0-16,0 0 0 0,9 2 93 0,3-4 15 16,5-1 2-16,4-2 1 0,9-1-95 0,3-2-16 15,6-2 0-15,5-3-13 0,7-3 13 0,5 0 8 16,4-8 0-16,2-2-8 0,7-1 8 0,2-5-8 15,4-5 0-15,2-2 0 16,0-4-106-16,4-4-28 0,-1-4-6 16,-17 14 0-16</inkml:trace>
  <inkml:trace contextRef="#ctx0" brushRef="#br0" timeOffset="118828.5111">9354 6358 774 0,'0'0'34'0,"0"0"7"0,0 0-33 0,0 0-8 0,0 0 0 0,0 0 0 16,0 0 84-16,0 0 16 0,0 0 2 0,0 0 1 16,0 0-35-16,-6 0-8 0,6 0 0 0,0 0-1 15,0 0-23-15,-3 0-5 0,3 0-1 0,0 0 0 16,0 0-1-16,0 0 0 0,0 0 0 0,0 0 0 16,0 0-29-16,0 0 8 0,0 0-8 0,0 0 0 15,0 0 0-15,0 0 0 0,9 3 8 0,0-3-8 16,0 0 0-16,3 0 0 0,9 0 0 0,-3 0 0 15,-3-3 20-15,5 0 8 0,-2 1 2 0,3-4 0 16,3 4 0-16,0-4 0 0,-3-2 0 16,2 3 0-16,1-3-22 0,-3 3-8 0,0 0 0 0,0-3 9 15,0 2-9-15,-4 1 10 0,1 0-10 0,0 2 10 16,0 1-10-16,0 2 0 0,-3 0 0 0,0 2 0 16,-1-2 0-16,-2 6 0 0,6-1 0 0,-6 3 0 15,-3-3 0-15,0 6 0 0,0-1 0 0,-3 3 0 16,0 1 0-16,-3 2-12 0,3 2 4 0,-6 3 8 15,3 0 0-15,-3 1 0 0,-3 1 0 0,0 1 0 0,0 0 0 16,-3-3-11-16,-6 6 11 0,3-4-12 0,0 1 20 0,-3 3 4 16,0-3 1-16,-3 2 0 0,3 0-13 0,1 1 0 15,-4 2 0-15,3 0-10 0,0 0 10 0,0 0 0 16,-3-2 0-16,6 2 0 0,-3-3 0 0,3-2-8 16,3 0 0-16,-3 0 0 15,3-3-19-15,1-3-3 0,2 1-1 16,-3-6 0-16,3 0-113 0,0 1-22 0</inkml:trace>
  <inkml:trace contextRef="#ctx0" brushRef="#br0" timeOffset="119046.9244">9705 6750 1843 0,'0'0'164'0,"0"0"-132"0,0 0-32 0,0 0 0 16,0 0 99-16,6-6 13 0,0 4 2 0,3-1 1 15,0 0-74-15,3 1-14 0,6-1-3 0,-3 3-1 16,6 0-99-16,3 3-20 0,2-1-4 0,7-2-1 0</inkml:trace>
  <inkml:trace contextRef="#ctx0" brushRef="#br0" timeOffset="132154.2188">4889 10554 806 0,'0'0'36'0,"-6"-2"7"0,3-4-35 0,0 1-8 0,-5 2 0 0,2-2 0 15,3 5 191-15,-3-3 36 0,3 1 7 0,0-1 2 16,-6 0-138-16,3 1-27 0,3-1-6 0,3 3-1 16,0 0-20-16,-3 0-4 0,-6 0 0 0,3 3-1 15,3-3-25-15,-3 5-5 0,0-2-1 0,6 2 0 16,-6 0-8-16,0 3 0 0,0 3 0 0,3 2 0 16,-3 0 0-16,0 3 0 0,3 0 0 0,-3 3 0 15,6 4 0-15,-3 1 0 0,3 3-8 0,0-1 8 16,3 1 0-16,0-1 0 0,0 3 0 0,3 0 0 15,-3-5 12-15,3 0-4 0,3-6 0 0,-3 4 0 16,3-4-8-16,0-5 0 0,0 3 9 0,3-5-9 16,0-3 0-16,0 0-18 0,0-3 3 0,2 0 1 15,4-5-32-15,-3 0-6 0,0 0-2 0,0-2-799 16</inkml:trace>
  <inkml:trace contextRef="#ctx0" brushRef="#br0" timeOffset="132360.6698">5050 10721 979 0,'-15'16'87'0,"9"-6"-70"16,0 4-17-16,-3 7 0 0,0 0 149 0,4 5 27 15,-1 6 4-15,0 0 2 0,-3 5-110 0,9 0-21 0,-6 0-5 0,0 5-1 16,6 1-28-16,-3-1-5 0,3 3-2 0,0-3 0 31,9 1-109-31,-3-4-21 0,0 30-5 0,3-27-1 0</inkml:trace>
  <inkml:trace contextRef="#ctx0" brushRef="#br0" timeOffset="133159.3492">5297 10663 979 0,'0'0'43'0,"-6"-3"9"15,0 0-41-15,0-2-11 0,3 2 0 0,-3-2 0 16,3 0 177-16,0-3 34 0,0 0 6 0,3 0 2 16,0 0-139-16,3 0-27 0,0 0-5 0,0 0-2 15,3 0-17-15,0 0-3 0,3-2-1 0,3 2 0 0,-3 0-25 0,6 0 0 16,-3 0 0-16,3 3 0 0,6-3 0 0,-1 5 0 16,-2 1 0-16,3 2 0 15,0 2-30-15,-6 4-11 0,0-1-3 0,6 3 0 16,-10 2 11-16,1 4 1 0,0-1 1 0,3 0 0 0,-9 6 7 15,3 2 2-15,-3 0 0 0,-6 5 0 0,0 3 14 0,0 1 8 16,0-1-10-16,-6 2 10 0,-3 1 0 16,3 3 8-16,-9-4 1 0,3 4 0 0,-3-6 23 15,1 0 5-15,-4-3 1 0,3 1 0 0,3-6 14 0,-6 0 4 16,0 0 0-16,3-2 0 0,3-3-28 0,3 0-4 16,1-6-2-16,-1 3 0 0,3-2-5 0,0-3-1 15,6-3 0-15,-6 1 0 0,3-1 7 0,3-5 1 16,9 8 0-16,-9-3 0 0,0-5-36 0,9 5-8 0,6 1 0 15,5-4-1-15,1 4 21 0,3-4-9 0,3 1 9 16,3-3 0-16,-1 0-8 0,1-3 8 0,0 1 0 0,3-1 0 16,-1 0 0-16,1-2 0 0,0 0 0 0,3-1 0 31,-4 1-186-31,1-3-30 0,27-10-7 0,-31 4-1 0</inkml:trace>
  <inkml:trace contextRef="#ctx0" brushRef="#br0" timeOffset="133839.5423">6556 10864 576 0,'0'0'25'0,"0"0"6"15,-6 2-31-15,0 1 0 0,0 0 0 0,6-3 0 0,-6 0 253 0,6 0 45 16,-6 0 9-16,1 0 1 0,-1 2-192 0,6-2-38 15,0 0-8-15,0 0-2 0,0 0-33 0,0 0-7 16,0 0-2-16,0 0 0 0,0 0-26 0,0 0 0 16,0 0 0-16,11-2 0 0,1 2 12 0,3-3-4 15,0 0 0-15,3 1 0 0,6-1 16 0,0 1 2 16,2 2 1-16,-2-3 0 0,0 0 1 0,0-2 1 16,6 2 0-16,-7 1 0 0,1-1-21 0,-3 0-8 15,3 1 0-15,-3 2 9 16,0-3-32-16,-4 3-6 0,1 3-2 0,-3-3-622 0,0 5-125 15</inkml:trace>
  <inkml:trace contextRef="#ctx0" brushRef="#br0" timeOffset="138349.6177">7533 10665 748 0,'0'0'67'16,"0"0"-54"-16,-6 0-13 0,6 0 0 0,0 0 21 0,0 0 2 16,-9-2 0-16,3-1 0 0,6 3 17 0,-6-3 3 15,-3 1 1-15,3-1 0 0,-3-2-1 0,6 2 0 16,0-2 0-16,-3 2 0 0,-6-2-18 0,6 2-3 16,3 1-1-16,-3-4 0 0,-3 4-5 0,3-1-2 15,6 3 0-15,0 0 0 0,-6-3-14 0,6 3 0 16,0 0 0-16,0 0-10 0,6-2-5 0,0-1-1 15,-6 3 0-15,9-5 0 0,6 0 16 0,0-1-9 16,-6 1 9-16,3-3-8 0,6 3 8 0,0-1 0 16,-1 1 0-16,-2 0 0 0,0-3 0 0,6 0 0 15,-3 0 0-15,0 3 0 0,-3-3 0 0,5 3 0 16,1-1 0-16,-3 4-8 0,-6-4 8 0,3 6 0 16,6-2 0-16,-3 2 0 0,-9 0 12 0,2 2-1 15,1-2-1-15,-3 3 0 0,3 2 18 0,-3 1 3 0,-6-1 1 0,3 3 0 16,0 0 0-16,-3 0 0 0,-3 2 0 0,-3-2 0 15,6 3 3-15,-6 2 1 0,-9 0 0 0,3 0 0 16,3 3-17-16,-6 0-3 0,0 0-1 16,-2 0 0-16,-1-3-15 0,3 0 9 0,3 3-9 15,-6-2 8-15,-3-4-8 0,9 3 8 0,6-7-8 0,0 4 8 16,0-2-8-16,0 0-14 0,6 0 3 0,0-3 1 16,3 3-6-16,3 0 0 0,3 3-1 0,0 2 0 31,9-2-17-31,-3 4-3 0,-4-1-1 0,4-1 0 0,6 0-3 15,-6 0-1-15,-3 1 0 0,0-6 0 0,3 2 18 0,-3-2 3 0,-4 0 1 16,-2-3 0-16,-3 3 49 0,0-2 11 0,3 1 1 0,-6-1 1 16,-6 2 42-16,3-3 8 0,3 3 1 0,-3 0 1 15,-9 0-2-15,0 0 0 0,3 2 0 0,0 1 0 16,-3 2-65-16,-2 0-14 0,-4 1-2 0,3 1-1 0,0-1 0 0,-3-1 0 16,-6 3 0-16,0 0 0 0,3-3-10 0,-2 3 0 15,-7 2 0-15,3-2 0 16,9 0-24-16,-3-3-6 0,-3 0-2 0,1 1 0 15,-1-4-107-15,3-2-21 0,6 0-5 16</inkml:trace>
  <inkml:trace contextRef="#ctx0" brushRef="#br0" timeOffset="139060.3511">8637 10586 1144 0,'0'0'51'16,"0"0"10"-16,-3 0-49 0,3 0-12 0,-3-5 0 0,-3 2 0 0,6 3 69 15,-3-3 11-15,-6-2 3 0,6 2 0 16,-3-2-21-16,0 3-4 0,-3-4-1 0,3-2 0 16,0 3-17-16,0 2-4 0,-3-2-1 0,1 0 0 0,-1-3-15 15,-3 3-4-15,0 2 0 0,0-2 0 0,-3-1-16 0,0 4 10 16,0-1-10-16,3 3 8 0,-3-3-8 15,1 6 0-15,-1 0 0 0,0-1 0 16,3-2 0-16,0 6 0 0,-3-4 0 0,3 6 0 0,0 0 0 0,0 0 0 16,0 3 0-16,1-1 0 0,5 1 0 0,-3 2 0 15,0 0 0-15,0 3 0 0,3 0 0 0,0 0 0 16,0 2 0-16,3-2 0 0,0 0 0 0,0 0 0 16,6 3 0-16,0-4 0 0,-3 1 0 0,6-2 0 0,-3 1 0 15,3-1 0-15,0-1 0 0,0-3 0 0,-3-2 9 16,3 0-9-16,0 0 13 0,0-2-1 0,0-4-1 15,2 4 0-15,1-6-11 0,0 2 0 0,-3-2 9 16,3-2-9-16,3-1 8 0,-3 0-8 16,3 3 10-16,0-2-10 0,0-1 0 0,3 0 0 15,0 3 0-15,2 0 0 0,1 3 0 0,-3 0 0 0,3-1 0 0,0 6 0 16,3-3 0-16,-6 3 0 0,-1 3 0 16,-2-3 0-16,0 2-9 0,0 4 9 0,0-1-13 15,-3 0 5-15,0 0 8 0,-3-2 0 0,-3 0 0 16,0-1 8-16,-3 1 20 0,-3 2 4 0,3-2 0 0,-6 2 1 15,0-3 27-15,0 4 4 0,-3-4 2 0,-3 1 0 16,3 2-26-16,-6-2-4 0,3 2-2 0,-2-3 0 16,-1 4-14-16,-3-1-4 0,3 0 0 0,0-2 0 15,-3 2-16-15,3-3 0 0,-3 4 0 0,1-4 0 16,2-2-12-16,0 3-10 0,0-1-2 0,0-2 0 16,0 3-102-16,3-3-21 15,-3-3-4-15,4 3-743 0</inkml:trace>
  <inkml:trace contextRef="#ctx0" brushRef="#br0" timeOffset="139778.4317">9268 10869 1324 0,'0'0'118'0,"0"0"-94"0,0 0-24 0,0 0 0 15,0 0 113-15,0 0 19 0,0 0 3 0,0 0 1 16,0 0-79-16,0 0-15 0,6 3-3 0,3-3-1 16,3 0-15-16,-3 0-3 0,3 2-1 0,2-2 0 15,1 3-8-15,0-3-2 0,0 3 0 0,3-3 0 16,-3 2-9-16,3 1 0 0,2-3 0 0,-5 0 0 15,-3 5 0-15,0-2 0 0,0 2 0 0,3-2 0 16,-6 2 0-16,3-2 0 0,0-1 0 0,-3 4 0 16,0-1-35-16,0 3-12 0,-4-3-2 0,1 1-1 15,0-1-125-15,-6-5-25 0,6 10-4 16,-6-10-2-16</inkml:trace>
  <inkml:trace contextRef="#ctx0" brushRef="#br0" timeOffset="140047.6885">9241 11113 1717 0,'-9'2'76'0,"6"3"16"0,-3-2-74 0,3 2-18 0,-3 1 0 0,3-4 0 15,3-2 47-15,0 0 5 16,0 0 2-16,0 0 0 0,0 0-18 0,3 6-3 16,3-1-1-16,3 0 0 0,0-2-13 0,3 2-3 0,3-2-1 0,3-1 0 15,0 1-15-15,5-3 0 0,4 3 0 0,-3-3 0 16,3 2-13-16,3-2-6 0,-4 0-1 0,1 3-584 16,0-3-118-16</inkml:trace>
  <inkml:trace contextRef="#ctx0" brushRef="#br0" timeOffset="141650.3674">10158 10562 1321 0,'0'0'58'0,"-6"-2"13"0,0 2-57 0,3 0-14 0,-6-3 0 0,6 3 0 0,3 0 79 16,-6-3 13-16,6 3 2 0,0 0 1 0,0 0-42 15,0 0-8-15,-6 0-1 0,6 0-1 16,0 0-31-16,0 0-12 0,0 0 8 0,0 0-8 0,12 0 0 0,0 0 0 15,3 0 0-15,0 0-11 0,3-2 11 0,-3 2 9 16,5-3-1-16,-2 0-8 0,3 3 0 0,0 0 0 16,3-2-10-16,0-1 10 0,-1 3 0 0,1 0 0 15,3 0 0-15,0 3 0 0,-3-1 0 0,-1 4 0 16,1-4 0-16,-3 4 0 0,3 1 0 16,-3-1 0-16,-1 2-11 0,1 2 11 0,0-2 0 15,-3 3-8-15,0-1 8 0,0 1 0 0,-3 2 0 0,-3-2 0 16,2-1 0-16,-5 1 0 0,0-3 0 0,0 0 0 15,-3-3 0-15,0 3 8 0,-3 0 8 0,-3-3 3 16,3 3 0-16,-3-2 0 0,0 1 15 0,-3-1 3 16,0 2 1-16,3 0 0 0,-3 0-23 0,0-3-5 0,-3 5-1 15,0-2 0-15,0 0-9 0,0 6 12 16,0-1-12-16,-3 0 12 0,3 0-12 0,-2 3 0 0,-4 3 0 0,0-1 8 16,3 6-8-16,-3-3 0 0,0 6 0 15,3-1 0-15,-3 0 0 0,0 4 0 0,0 4 0 16,-3 0 0-16,7 1 0 0,-4 4 0 0,0-1 0 15,0 1 0-15,3 4-12 0,0-4 1 0,0-2 1 0,0-2 0 32,3-4-21-32,0-1-4 0,-3-4-1 0,3-2 0 15,0-3-18-15,3-3-4 0,-3-2-1 0,0 0-471 0,1-5-94 16</inkml:trace>
  <inkml:trace contextRef="#ctx0" brushRef="#br0" timeOffset="141933.6002">10250 11197 1094 0,'0'0'48'0,"0"0"11"0,-6 0-47 0,0 3-12 16,0-3 0-16,6 0 0 0,-3 2 139 0,3-2 25 15,0 0 6-15,0 0 1 0,0 0-90 0,0 0-17 16,0 0-4-16,12 3-1 0,0 0-18 0,6-3-3 15,3 2-1-15,0-2 0 0,5 3-1 0,7-3 0 0,3-3 0 0,6 1 0 16,-4-1-7-16,7 0-1 16,-3-2-1-16,-1 0 0 0,4 2-14 0,-3 1-2 15,-1-4-1-15,4 4 0 0,-6-4-10 0,-1 1 0 16,1 2 0-16,-3 1 0 0,-9-1 0 0,2 3-12 0,-5-3 0 16,-3 3 1-1,-3 3-101-15,-3 0-21 0,0 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2T16:11:24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4779 8446 1670 0,'-9'-14'148'0,"3"6"-118"16,3 0-30-16,-3-2 0 0,3-1 136 0,0 3 20 16,3-5 5-16,0 2 1 0,3 4-123 0,0-4-25 15,3 0-5-15,-6 1-1 0,3 2 9 0,0 3 2 16,6-3 0-16,-6 2 0 0,0 1-19 0,6 2 0 0,0 3 0 0,3 3 0 15,3 0 0-15,6-1-19 0,-3 4 3 0,8-1 0 16,10 0 0-16,0 1 1 16,5-4 0-16,4 3 0 0,6-5 15 0,-1 0 8 0,4-2 0 15,8-1-8-15,10-2 30 0,-1 2-1 16,4 1 0-16,2-1 0 0,3 0-11 0,1 1-2 0,2 2-1 0,-2 2 0 16,-4 1-15-16,3 5 0 0,-2-3 8 0,2 6-8 15,0-1 0-15,-5 4 0 0,-4-1-9 0,4-3 9 16,-1 4-13-16,-2-1 3 0,-4 0 1 0,0 0 0 15,-2-2 9-15,-1-3 0 0,4 0-9 0,-1 0 9 16,1 0 0-16,-1-3 0 0,-2-2 0 0,-4-3 0 16,-5 2 0-16,2-4 0 0,4-1 0 0,-7 0 0 15,1-2 8-15,-3 0-8 0,5-1 12 0,-8-2-4 16,-4 3 11-16,1 0 1 0,0 0 1 0,-1-1 0 16,1 1 7-16,-4 0 2 0,-5 2 0 0,0-2 0 15,-3-1-8-15,-4 4-2 0,-8-1 0 0,0 1 0 16,3 2-3-16,-6 0-1 0,-7-3 0 0,1 0 0 15,0 1-16-15,-3-1 10 0,0 0-10 0,0 1 8 0,0-1 0 16,0 0 0-16,0-2 0 0,3 2 0 16,-4-2 4-16,1 2 1 0,-3 1 0 0,3-3 0 15,0 2-4-15,0-2-1 0,0 2 0 0,0 0 0 0,-3 1 1 0,-3-4 0 16,3 6 0-16,0-2 0 0,-1-1 10 0,-2 3 1 16,-6 0 1-16,0 0 0 0,0 0-21 0,6 0 0 15,-6 0 0-15,6-3 8 0,0 3-8 0,0 0 0 16,-6 0 0-16,9 0-8 0,-9 0 8 0,0 0 0 15,0 0 0-15,6 0 0 0,0 0-19 0,-6 0-1 0,0 0-1 0,0 0 0 32,0 0-81-32,0 0-16 0,0 0-3 0</inkml:trace>
  <inkml:trace contextRef="#ctx0" brushRef="#br0" timeOffset="876.6619">4735 9665 1983 0,'-9'-8'44'0,"3"3"8"0,0 2 3 0,0 1 1 0,0-4-45 0,0 1-11 0,0 2 0 0,3-2 0 0,0 3 26 0,0-4 3 16,0 4 1-16,3 2 0 0,0 0-14 0,-3-3-4 16,-3 0 0-16,6 3 0 0,0 0-12 0,0 0 0 15,0 0 0-15,0 0 0 0,0 0-22 0,0 0 2 16,0 0 1-16,9 3 0 0,3 0 5 0,3 2 1 16,0-2 0-16,6-3 0 0,-1 2 13 0,10 1 13 15,0-1-2-15,6 4-1 0,5-4 26 0,4 4 6 16,3-1 1-16,5 0 0 0,4 1 3 0,2-1 1 15,7 0 0-15,5 0 0 0,10 3-11 0,2-2-3 16,0-1 0-16,9-2 0 0,4 2-23 0,2-2-10 16,-6-1 8-16,6 1-8 0,1 0 14 0,-4-3-2 15,-3-3-1-15,-2 0 0 0,2 3 3 0,-3-2 1 0,-3-1 0 16,-2 0 0-16,-4 3 21 0,-5 0 5 16,-1-2 1-16,0 2 0 0,1 0-14 0,-4 0-4 15,-8 2 0-15,-7 1 0 0,4-3-24 0,-4 0 0 0,-5 0 0 16,-6 0 0-16,-4 0 18 0,1-3 2 0,0 3 0 15,-7 0 0-15,-11 0-20 0,0 0 0 0,3 0 0 16,-9 0-9 0,-6 0-110-16,-7 0-21 0,1-2-5 0</inkml:trace>
  <inkml:trace contextRef="#ctx0" brushRef="#br0" timeOffset="18572.4114">22264 6215 1324 0,'0'0'118'15,"0"0"-94"-15,6 5-24 0,-4-2 0 0,-2-3 104 0,6 5 17 16,0-2 3-16,0 2 1 0,0 3-78 0,-3 3-16 16,0-1-3-16,0 4-1 15,0-1-12-15,-3 8-3 0,0 5 0 0,-3 4 0 0,3 1-12 0,-3 9 0 16,0 2 0-16,0 9 0 0,-3 1-11 16,3 9 2-16,-3 5 0 0,3 3 0 15,0 5-12-15,0 0-3 0,-5 6 0 0,-1 2 0 16,6 0-4-16,-3 0 0 0,0-5-1 15,3-3 0-15,3-6 21 0,-3-1 8 0,3-4 0 0,3-5-9 0,-3-5 42 0,0-2 9 16,0-4 2-16,-3-5 0 0,3-2-12 0,0-5-1 16,3-6-1-16,3 0 0 0,-3-5 5 0,3-1 1 15,-6-4 0-15,3-3 0 0,3 0 10 0,-6-3 2 0,-3 0 1 0,0-2 0 16,3-1-25-16,0-4-4 16,-3 2-2-16,3-1 0 0,-3-1-10 0,3-6-8 0,-6 5 9 0,6-5-9 15,0 0 0-15,0 0-15 0,0 0 2 0,-3 5 0 16,-3-2 2-16,3 2 1 0,3-5 0 15,-3 6 0-15,3-6 10 0,-3 5 0 16,-3 0 0-16,3-2 0 0,3-3-13 0,-3 8-4 0,3-8-1 0,0 2 0 16,0-2 18-16,0 0 0 0,0 0 0 0,0 0 9 15,-3 6 10-15,3-6 1 0,0 0 1 0,0 0 0 16,0 0-5-16,0 5 0 0,0-5-1 16,0 0 0-16,0 0 4 0,0 0 1 0,0 0 0 0,0 0 0 15,0 5 0-15,0-5 1 0,0 0 0 0,0 0 0 16,0 0-11-16,0 0-2 0,0 0-8 0,0 0 12 15,0 0-12-15,0 0 9 0,0 0-9 0,-3 3 8 16,3-3-8-16,0 0-9 0,0 0 9 0,0 0-13 16,0 0 13-16,0 0 0 0,0 0-10 0,6 5 10 0,-6-5 0 15,6 3 8-15,-6-3 0 0,0 0 0 0,0 0 7 16,0 0 1-16,12 2 0 0,-3 4 0 0,3-4 4 0,0 4 0 16,2-1 1-16,4 3 0 0,0 0-1 15,6 5 0-15,0 0 0 0,6 3 0 0,2 5-31 0,4 1-6 16,9 4-2-16,-1 0 0 0,4 4 9 0,0-1 2 15,-1 2 0-15,4 4 0 0,-4-1-3 0,1 1 0 16,-6-1 0-16,-1-2 0 0,4 2-5 0,-3-2 0 16,-4 0-1-16,1-6 0 0,-3 3 17 15,-3-2 0-15,-4-4-8 0,1 1 8 0,-6 3 0 16,-3-6 0-16,0 0 11 0,-4-2-11 0,-5-1 10 0,3 1-10 16,-3-1 8-16,-3 1-8 0,3-3 16 0,-3-3-1 15,0 3-1-15,-3 0 0 0,3-6-14 0,0 3 11 16,-3-2-11-16,0 0 10 0,2-1-10 0,-2 1-9 15,-3-3 9-15,3 0-13 0,3-3 2 0,-3 0 1 0,0-2 0 0,0 2 0 16,3 0 10-16,-3-2 0 0,0 0 8 0,0-3-8 16,-6 0 10-16,6 0-2 0,3 0-8 0,-3 0 12 15,-6 0-12-15,6 0 0 0,0 0 0 0,0-3 0 16,-6 3 0-16,6-3-8 0,0 1 8 0,-1-4-13 16,-2 1-8-16,0 0-2 0,-3 0 0 0,0-1 0 15,-3-2-151 1,-2-2-30-16</inkml:trace>
  <inkml:trace contextRef="#ctx0" brushRef="#br0" timeOffset="19018.2158">23546 9067 1954 0,'-8'8'87'0,"2"-5"17"0,0 2-83 16,-3 0-21-16,0-2 0 0,-3 0 0 0,3 2 49 0,0-5 6 0,-3 3 1 0,3 2 0 15,0 0-29-15,0-2-6 0,0 0-1 0,3 2 0 16,0 0-9-16,1 0-3 0,2 1 0 0,0 2 0 15,0 0-8-15,6 0 0 0,0 2 0 0,2 1 0 32,-2-3-37-32,6 2-10 0,3 3-1 0,0-2-1 15,0 0 14-15,0-1 3 0,3 1 1 0,3 2 0 0,0 3 15 0,2-3 4 0,-5 6 0 16,6-3 0-16,0 2 24 0,-3 1 6 0,-3 2 1 0,0-3 0 16,-3 1 43-16,-4-3 9 0,-5 0 1 0,-3-1 1 15,0-1-7-15,0-1-2 0,-3 0 0 0,-2-5 0 16,-7 3 0-16,0-3 0 0,-3-1 0 0,-3-4 0 15,-3 0-40-15,-3-6-9 0,-2-2-2 0,2-6 0 16,-3-2-13-16,6-3 0 0,-6 3-9 0,6-6 9 16,1 1-108-16,-1-3-15 15,3-6-3-15,3 1-611 0,0-6-123 0</inkml:trace>
  <inkml:trace contextRef="#ctx0" brushRef="#br0" timeOffset="19718.4301">22395 6255 1209 0,'0'0'108'0,"0"0"-87"0,0-3-21 0,-3-2 0 15,3 5 119-15,-3-3 19 0,0-2 4 0,0 0 1 0,0-1-83 0,0 1-16 16,-3 0-3-16,0-1-1 0,3 1-40 0,-6 2 0 15,3 3 0-15,-3-2 0 0,3 2 0 0,-3-3 0 16,0 3 0-16,0 3 0 0,-3-1-8 0,3 1 8 16,-3 5 0-16,1 0 0 0,2 3 0 0,0-1-11 15,-3 3 11-15,0 1-8 0,-3 2 8 0,3-3-8 16,3-3 8-16,-3 1-8 0,3-1 8 0,3-4 0 16,0-4 8-16,6-2-8 0,-3-2 20 0,3-4-1 0,0 1 0 0,3-8 0 15,3 0 15-15,0 0 3 0,3-6 1 0,0 0 0 16,0 1-12-16,0-3-2 0,-3 2-1 0,0 1 0 15,3-1-23-15,-3 1 0 0,3 2 0 16,-3 0 8-16,-3 5-8 0,3-2 9 0,3 0-9 16,-3 8 10-16,-3-1 15 0,-3 6 3 0,0 0 1 0,3 6 0 15,-1 4-29-15,4 3 0 16,3 6 0-16,-3 5-10 0,3 5 10 0,-3 5 0 16,0 6 0-16,3 0 8 0,0 2-8 0,3-2 0 0,-3-3 0 0,3-6 8 15,0-4-8-15,0-3-15 0,-1-6 4 0,1-2 1 31,-3-5-135-31,3-6-27 0,6-5-6 0,-12-8-626 0</inkml:trace>
  <inkml:trace contextRef="#ctx0" brushRef="#br0" timeOffset="20316.8846">22454 8247 1814 0,'24'0'80'0,"-9"0"17"16,0-3-77-16,8-2-20 0,4 2 0 0,3-2 0 15,6-3 57-15,-1 3 8 0,7 0 2 0,0 2 0 16,2-2-15-16,1-1-2 0,3 1-1 0,-1 3 0 0,4-4-9 0,3 1-1 15,-1 0-1-15,1-3 0 0,2 0-18 0,-2 2-4 16,-1 1-1-16,1-3 0 0,-3 0-4 0,2 0-1 16,-2 3 0-16,-4-3 0 0,-2-2-10 0,0-1 0 15,-10 0 0-15,-2 3 0 16,-3-2-33-16,-3 2-3 0,-4 0 0 16,-5-3 0-16,0 3-28 0,-6 3-7 0,0-3-1 0,-3-2-572 15,-3 2-116-15</inkml:trace>
  <inkml:trace contextRef="#ctx0" brushRef="#br0" timeOffset="20697.0488">23677 7826 1267 0,'0'0'112'0,"0"0"-89"0,0 0-23 0,0 0 0 16,0 0 194-16,0 0 34 0,0 0 8 0,6 0 0 15,3-2-143-15,0-1-29 0,3 3-5 0,0-3-2 0,0 3-9 0,0 0-3 16,3 0 0-16,-3 0 0 0,6 3-26 0,-1 0-6 16,4-1-1-16,0 1 0 0,0 0-12 15,3 5 0-15,0-3 0 0,2 3-10 0,-2-3 0 0,3 6 0 16,-6-3 0-16,0 2 0 15,-1-2-9-15,-2 0-1 0,0 3-1 0,-9-3 0 0,3 0 35 16,-3 2 7-16,-3-2 2 0,0 0 0 0,-6 0-2 0,0-3 0 16,-3 3 0-16,-3-3 0 0,-3 1 18 15,0-1 3-15,-3 0 1 0,-3 1 0 16,-3 2-26-16,1-3-5 0,-4 0 0 0,0 0-1 0,0-2-11 0,0 2 0 16,3 1 0-16,3-1 0 15,1 0-81-15,-1 1-22 0,3 2-4 0</inkml:trace>
  <inkml:trace contextRef="#ctx0" brushRef="#br0" timeOffset="21248.5749">23936 9401 2246 0,'6'8'200'0,"0"0"-160"16,3-1-32-16,3 1-8 0,0 0 116 0,9 3 21 0,0 5 5 0,0-3 1 15,-1 0-115-15,1 3-28 0,0 0 0 0,3 5 0 31,-3 0-29-31,3 6-12 0,-4-3-3 0,1-1 0 0,0-1 8 0,0 1 2 16,-3-4 0-16,0 2 0 16,-1-2-144-16,-2-4-29 0</inkml:trace>
  <inkml:trace contextRef="#ctx0" brushRef="#br0" timeOffset="21452.0291">24124 9930 2505 0,'0'0'111'0,"0"0"23"0,0 0-107 16,0 0-27-16,0 0 0 0,0 0 0 15,6-5 59-15,3-6 6 0,0 0 2 0,3-5 0 16,0-5-41-16,5-2-8 0,1-4-2 0,6-2 0 0,-3-8-6 0,6 0-2 16,-1-5 0-16,4-3 0 15,0 0-30-15,3 0-6 0,-3 0-2 0,-4 0 0 16,1 2-160-16,-3-2-32 0,-6 3-6 0</inkml:trace>
  <inkml:trace contextRef="#ctx0" brushRef="#br0" timeOffset="22031.1056">24579 8094 1555 0,'0'0'138'0,"0"8"-110"0,-3-1-28 0,0 4 0 0,-3-3 139 0,3 0 22 16,0 3 5-16,0 2 1 0,1 0-112 0,2 3-23 16,-3 2-4-16,3 1 0 0,3 2-13 0,2 0-3 15,-5 0 0-15,6-2 0 0,3 2-12 0,0-5 9 16,-3 0-9-16,6-3 8 0,0-2 3 0,3-3 0 16,0 0 0-16,0-3 0 0,0-5-11 0,2-3 10 15,-2 1-10-15,3-6 10 0,0-3-10 0,0 0 12 16,0-4-12-16,-3 1 12 0,0-4-12 0,2 2 0 15,-5-5 9-15,3 2-9 0,-6-2 8 16,0 3-8-16,-3-1 8 0,0 1-8 0,-3 4 26 0,0 1 1 16,-3-3 0-16,0 6 0 0,3-4-15 0,0 9-2 0,-3-3-1 15,0 8 0-15,0 0-9 0,0 0 10 16,0 0-10-16,6 5 10 0,0 3-10 0,3 6 0 16,-3-1 0-16,3 3 0 0,-6 8-13 0,2-1-2 0,4 6 0 0,-3-2 0 15,0 2-4-15,3 0-1 0,0 3 0 0,-3-3 0 16,-6 0 20-16,3-2-12 0,0 2 12 0,-3-3-10 15,-3-2 22-15,-3 0 4 0,3-3 0 0,-3 0 1 16,-3 0 18-16,0 0 3 0,-3-2 1 0,1-3 0 16,-1-6-3-16,0-2 0 0,-3 0 0 0,0-2 0 15,0-6-62-15,0-6-13 16,3-4-2-16,-3-9-1138 0</inkml:trace>
  <inkml:trace contextRef="#ctx0" brushRef="#br0" timeOffset="22762.3518">22865 5673 1324 0,'0'0'118'0,"0"0"-94"16,0 0-24-16,0 0 0 0,0-6 179 0,0 6 31 15,0-5 6-15,0 5 2 0,0-5-110 0,0 5-21 16,3-5-5-16,0-1-1 0,0 1-28 0,0-3-5 16,3 3-2-16,0-3 0 0,6 5-29 0,-1-7-5 15,4 2-2-15,6 0 0 0,0-6-10 0,6 4 0 16,3-1 9-16,2 3-9 0,-5-2 0 0,3 2 0 15,0 0 0-15,-4 5 8 16,-5 3-29-16,0-5-6 0,-6 10-1 0,0-2 0 16,-6 0-25-16,0 4-6 0,-3 4-1 0,-6 2 0 15,-6 0 45-15,0 9 15 0,-3-4-9 0,-3 3 9 0,-3 1 0 0,0 4 0 16,-3-2 0-16,0 2 0 0,1 1 33 0,-4-1 3 16,0 1 0-16,3 2 0 0,0 0-1 0,0-3 0 0,3 1 0 15,7-1 0-15,-1-2-14 0,3 2-2 0,3-7-1 0,3 0 0 16,6-4-18-16,0 1 0 0,2 0-11 0,7-11 11 31,0 3-41-31,3-5-2 0,0 0 0 0,3-6 0 16,0 0-89-16,-1-5-19 0,4 3-3 0,-3-8-476 0,-3 0-95 15</inkml:trace>
  <inkml:trace contextRef="#ctx0" brushRef="#br0" timeOffset="22949.8459">22954 5868 518 0,'0'0'46'0,"0"0"-37"16,0 0-9-16,0 0 0 0,0 0 391 16,0 0 76-16,0 0 15 0,0 0 3 0,6 3-321 15,3-3-65-15,0-3-13 0,6 1-2 16,3-3-22-16,0-1-4 0,5 1-1 0,1-3 0 0,0 0-35 0,3-3-7 16,3 1-2-16,2-1 0 15,1 1-61-15,-3-3-13 0,0-1-3 0,-4 1-1124 0</inkml:trace>
  <inkml:trace contextRef="#ctx0" brushRef="#br0" timeOffset="614571.9738">9295 8096 403 0,'0'0'36'0,"0"0"-36"0,-3 0 0 0,0 0 0 16,3 0 169-16,-6 0 27 0,3-2 6 0,-3 2 1 16,6 0-111-16,0 0-23 0,0 0-4 0,0 0-1 15,-3 0-32-15,3 0-6 0,0 0-2 0,0 0 0 16,-3-3 6-16,3 3 1 0,3-5 0 0,0-1 0 16,0 1-18-16,3-3-3 0,0 3-1 0,6-3 0 15,-3 0-9-15,2-3 8 0,4-2-8 0,3 0 8 16,3 0-8-16,-3-1-11 0,3-1 3 0,-3-1 0 15,2 0-4-15,-2-3 0 0,3 3 0 0,0-2 0 16,0-1 12-16,-3-2 8 0,0 3-8 0,-4-3 11 16,1 2-11-16,0 1 0 0,-3-1 0 0,0 3 8 0,0 0-23 15,-3 0-5-15,-3 3 0 0,0 0-1 0,0 2 21 16,-3 6-9-16,3-3 9 0,-6 5 0 0,3-2 0 0,-3 5 0 16,0 0 0-16,0 0 0 0,0 0 0 0,0 0 11 15,-3 8 0-15,-3 3 0 0,3 5 8 16,-3-3 1-16,0 5 1 0,3 1 0 0,0-1-1 0,0 4 0 15,0-1 0-15,0 0 0 0,3 3 12 16,0-3 3-16,3 3 0 0,0-1 0 0,-3 1-21 16,6 3-4-16,-3-6-1 0,3 3 0 0,-3 2-9 0,3-5 8 15,0 1-8-15,0-1 8 0,0 0-8 0,-1-5 0 16,1 0 0-16,0-3 0 0,0 0-8 0,0 0-4 16,0-2-1-16,0-1 0 15,3-2-40-15,-3 0-8 0,-3 0-2 0,3-2-671 0</inkml:trace>
  <inkml:trace contextRef="#ctx0" brushRef="#br0" timeOffset="615100.5299">10101 8176 172 0,'0'0'16'0,"0"0"-16"16,0 0 0-16,0 0 0 0,0 0 236 0,0 0 44 15,0 0 8-15,0 0 3 0,0 0-147 0,0 0-28 16,0 0-7-16,0 0-1 0,0 0-33 0,0 0-7 16,-6-6-2-16,6-2 0 0,0 0-34 0,3 1-6 15,0-9-2-15,3 2 0 0,3-1-24 0,-3-1 0 16,3-3 0-16,0 1 0 0,3-1-13 0,-3-2-2 16,3 2 0-16,-3-2 0 0,3-3-4 0,-3 3-1 0,2 0 0 15,-2 3 0-15,0-4 20 0,-3 4 0 0,0-1-8 16,-3 6 8-16,3 0-21 0,-6 0-1 15,3 2 0-15,0 3 0 0,0 3 22 0,-3 5 8 16,0 0 0-16,0 0 0 0,0 0 10 0,3 8 2 0,-3 2 0 16,6 4 0-16,3 2-20 0,0-1 0 0,0 4 0 15,0 2-9-15,3-2 9 0,3 4 0 16,-4-1 0-16,4-1 0 0,6 0 0 0,0 0 8 0,0 0-8 0,0-2 11 16,-1-3-11-16,1 0-14 0,-3-3 3 0,0 0 1 15,0-2 10-15,-3-1 0 0,-3-2-9 0,0-3 9 31,-3 3-27-31,-1-2-1 0,-2-1 0 0,-6-5 0 0,0 0-128 0,0 0-27 0</inkml:trace>
  <inkml:trace contextRef="#ctx0" brushRef="#br0" timeOffset="615270.1196">10289 8099 990 0,'-15'0'44'0,"15"0"8"0,-6 0-41 0,0 0-11 16,6 0 0-16,0 0 0 0,0 0 101 0,0 0 19 15,-3-3 3-15,3 3 1 0,0 0-30 0,0 0-6 16,0 0 0-16,0 0-1 0,0 0-19 0,0 0-4 15,0 0-1-15,9-2 0 0,3 2-37 0,3 0-7 16,-3-3-2-16,6 0 0 0,-4-2-17 0,4 0 0 16,3-3-13-16,3 0 5 15,0 0-36-15,0 0-8 0,2-3 0 0</inkml:trace>
  <inkml:trace contextRef="#ctx0" brushRef="#br0" timeOffset="615474.522">10592 7813 403 0,'0'0'36'0,"0"0"-36"0,0 0 0 0,0 0 0 16,0 0 230-16,0 0 39 0,0 0 8 0,0 0 2 15,6 5-182-15,-3 3-36 0,3 0-7 0,3 6-2 16,0-1-34-16,0 3-7 0,3 0-2 0,0 2 0 16,3 1-9-16,3 2 0 0,0-3 0 0,2 3 8 15,7 1-8-15,-3 1 0 0,-3-1 0 0,0-1 0 16,2 0-13-16,1 3-5 0,0-3-1 0,-3 0-453 15,-3 0-92-15</inkml:trace>
  <inkml:trace contextRef="#ctx0" brushRef="#br0" timeOffset="615678.9816">10578 8231 1594 0,'0'0'71'0,"0"0"14"0,0 0-68 0,0 0-17 15,0 0 0-15,9-5 0 0,-4 2 86 0,1-2 14 16,6 0 2-16,-3-1 1 0,3-2-26 0,0 1-5 16,3-7 0-16,0 6-1 0,3-2-26 0,0-3-5 15,-1-1 0-15,4-4-1 0,3 2-30 0,0-3-9 16,0 1 0-16,-1-3 0 16,4 0-97-16,0-1-27 0,-3-1-4 0</inkml:trace>
  <inkml:trace contextRef="#ctx0" brushRef="#br0" timeOffset="615943.2722">11185 7850 633 0,'0'0'56'0,"0"0"-44"0,0 0-12 0,0 0 0 16,0 0 176-16,0 8 32 0,0-3 8 0,0 3 0 16,0 0-98-16,-3 3-20 0,0-1-4 0,0 1-1 15,3 2-35-15,0 1-7 0,-3-1-2 0,0 3 0 0,3-1-26 0,-3 4-6 16,0-3-1-16,3 0 0 0,-3 0-28 0,0 0-5 16,3-3-2-16,0 0-557 15,0 0-112-15</inkml:trace>
  <inkml:trace contextRef="#ctx0" brushRef="#br0" timeOffset="616342.5104">11575 7792 864 0,'0'0'38'0,"0"0"8"0,0-5-37 0,0 5-9 0,0 0 0 0,-3-6 0 15,3-2 199-15,-3 3 37 0,-3 3 8 0,3-4 2 16,-3 1-149-16,0 2-29 0,0 1-7 0,0 2-1 16,-3-3-32-16,0 3-8 0,0 0 0 0,-6 0-1 15,3 0-11-15,-2 3-8 0,-1-1 12 0,0 1-12 16,0 2 0-16,0-2 0 0,0 2-12 0,6 3 3 16,0 3 9-16,3-3 0 0,0 2 0 0,3 3 0 15,3 3 0-15,6 0 0 0,0 0 0 0,6 3 0 16,3-1 8-16,6 3-8 0,-3 0 10 0,6-2-10 15,-1 2 11-15,4-2-11 0,0-1 12 16,0 1-12-16,0-3 10 0,2 2-10 0,1-2 8 16,0 0-8-16,-9-3 11 0,0-2-3 0,-4-3-8 0,-5 2 12 15,-3 1 23-15,-3-3 4 0,-3 5 1 0,-3 0 0 16,-3-2-11-16,-3-1-1 0,-3 4-1 0,-9-1 0 16,1 0-3-16,-1-2 0 0,0-1 0 0,-3 1 0 15,3-1-14-15,-3-2-10 0,1 0 12 0,-1 0-12 16,3-3-27-16,0 1-12 0,0-4-2 15,0-2-663-15,3 3-133 0</inkml:trace>
  <inkml:trace contextRef="#ctx0" brushRef="#br0" timeOffset="617119.5188">9321 9480 1292 0,'0'0'57'0,"0"0"12"0,0 0-55 0,0 0-14 0,0 8 0 0,0-8 0 16,0 0 73-16,6 3 12 0,6-1 3 0,0-2 0 15,0 0-17-15,6-2-3 0,3-4-1 0,-3 1 0 16,3-3-15-16,2 0-2 0,1-8-1 0,0 0 0 15,3 3-33-15,-3-5-8 0,-4 2 0 0,1-3-8 16,-6 6 0-16,3-3 0 0,-6 0-10 0,3 0 10 16,-6 1-17-16,0 4 4 0,-3 0 1 0,-3 3 0 15,0 3 0-15,0-3 0 0,-3 8 0 0,0 0 0 16,0 0 12-16,0 0-11 0,0 0 11 0,0 0-10 16,-6 5 19-16,0 3 4 0,0 6 1 0,-3 2 0 0,3 2-5 0,0 1-1 15,0 4 0-15,0 1 0 0,0 5-8 0,3-2 10 16,-3 2-10-16,3 0 10 0,3 0-24 0,3-2-5 15,0-1-1-15,3-2 0 16,0-3-156-16,6-3-31 0,9 12-6 0,-1-15-2 0</inkml:trace>
  <inkml:trace contextRef="#ctx0" brushRef="#br0" timeOffset="617570.2969">10042 9829 1324 0,'0'0'118'0,"0"0"-94"0,-3-5-24 0,0-3 0 16,3 0 92-16,0-2 15 0,3-1 2 0,0-2 1 16,0-3-65-16,3-3-13 0,0 1-2 0,3-1-1 15,0-5-20-15,-1 1-9 0,1-6 8 0,0-1-8 16,0 1 0-16,3-2-14 0,-6-1 2 0,3 0 0 16,0 3-32-16,0 3-7 0,0 2-1 0,0 3 0 15,0 2-9-15,0 1-3 0,-3 4 0 0,-3 4 0 0,3 4 48 0,-4 1 16 16,-2 5-9-16,6 3 9 0,3-1 0 0,-3 9 0 15,6 5 0-15,-3 5 8 0,0 3-8 0,6 2 11 16,3 6-11-16,3 2 12 0,-3 1-12 0,-1 2 0 16,4-3 0-16,6 1 8 15,-3-1-8-15,0-5 8 0,-1 0-8 0,-2 0 8 16,0-2 0-16,0-6 0 0,-3-2 0 0,-3-1 0 0,0-2-8 0,-6-5 0 16,-1-4 0-16,-2-1 0 15,-6-6-100-15,0 0-23 0,0 0-4 0,-14-13-1 0</inkml:trace>
  <inkml:trace contextRef="#ctx0" brushRef="#br0" timeOffset="617724.8764">10241 9649 1450 0,'0'0'64'0,"0"0"14"0,6 0-62 0,3-2-16 0,0 2 0 0,3 0 0 15,3-3 57-15,0-2 9 0,3 2 2 0,2 0 0 16,-2-2-33-16,3 0-7 0,0 0 0 0,0-6-1 15</inkml:trace>
  <inkml:trace contextRef="#ctx0" brushRef="#br0" timeOffset="617931.3607">10655 9403 864 0,'6'16'76'16,"0"-5"-60"-16,-3 2-16 0,6 0 0 0,0 3 168 0,6 3 32 16,2-1 5-16,1 1 2 0,3-1-113 0,0 1-22 15,3-1-5-15,3 1-1 0,-1-3-13 0,1-1-2 16,0-1-1-16,-3-4 0 0,0 1-42 0,-1-3-8 16,-5-3 0-16,0 0-600 15,0-2-120-15</inkml:trace>
  <inkml:trace contextRef="#ctx0" brushRef="#br0" timeOffset="618129.5179">10768 9729 1440 0,'0'0'64'0,"0"0"12"0,0 0-60 0,0 0-16 0,0 0 0 0,0 0 0 15,9 0 204-15,-3 2 39 0,3-4 7 0,0-4 2 16,3 1-156-16,0 0-32 0,3-3-5 0,5-3-2 15,1-2-31-15,0-3-6 0,3 0-2 0,3-2 0 32,-4-6-37-32,1 0-7 0,3-2-2 0,-3-3-730 0,0 0-146 0</inkml:trace>
  <inkml:trace contextRef="#ctx0" brushRef="#br0" timeOffset="618351.3767">11298 9379 1846 0,'-6'8'82'0,"6"0"17"0,0 0-79 0,0 0-20 16,0 5 0-16,0 1 0 0,6 4 61 16,-3 1 9-16,-3-6 2 0,6 5 0 0,-3 1-47 0,0 2-9 15,-3-2-1-15,0 2-1 0,3-3-14 0,3 1 9 16,0-3-9-16,-3 2 8 15,3-2-136-15,-3-3-27 0,3-2-5 0,-1 0-2 0</inkml:trace>
  <inkml:trace contextRef="#ctx0" brushRef="#br0" timeOffset="618742.398">11670 9462 1450 0,'0'0'64'0,"0"0"14"0,0 0-62 0,0 0-16 0,0 0 0 0,0 0 0 16,0 0 114-16,0 0 20 0,0-8 4 0,0 2 1 15,-6-2-43-15,3 3-8 0,-3 0-1 0,-3-3-1 16,-3-3-48-16,0 6-10 0,0-3-1 0,-5 0-1 16,2-3-26-16,0 4 0 0,0 1 0 0,0 1 0 15,0 0 0-15,3 2 0 0,0 6-10 0,3-1 10 16,-2 1-11-16,5 2 11 0,0 3-12 0,6 3 12 0,-3 2-16 0,6 0 3 15,3 6 1-15,3 2 0 0,-1 3 2 16,4 2 1-16,0-5 0 0,3 3 0 0,3 0 0 16,3 0 0-16,0-3 0 0,2-3 0 15,1 1 9-15,0-6 0 0,0 3 0 0,-3-3 0 0,0-2 21 0,-7 2 0 16,-2-2 0-16,0-1 0 0,-3-2 2 16,-3 3 0-16,-3-3 0 0,-3 2 0 0,-3-2 17 15,0 3 4-15,-3-1 1 0,-3 1 0 0,-3-3-31 16,-2 0-6-16,-1 3-8 0,-3 2 11 0,-3-5-11 15,3 0-11-15,0 0 3 0,0-1 0 16,3-1-30-16,1-1-6 0,-1-2 0 0,3-3-1033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2T16:13:05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12703 13999 806 0,'0'0'72'0,"0"0"-58"16,0 0-14-16,0 0 0 0,0 0 124 0,-9 0 21 16,3 0 5-16,6 0 1 0,-9 3-31 0,3-1-7 0,-3 1-1 0,0 0 0 15,0-1-44-15,0 4-10 0,0-4-2 0,1 4 0 16,-1 2-14-16,-3 2-3 0,0 3-1 0,-3 1 0 16,3 4-16-16,-3 1-3 0,0 2-1 0,0 3 0 15,-3 5-10-15,1 2-8 0,-1 4 9 0,-3 2-9 16,-3 8 0-16,0 2 0 0,-3 4 0 0,1-1 0 15,-4 0-18-15,6 1 0 0,3-1 0 0,-3-3 0 32,1-2-134-32,2 0-28 0</inkml:trace>
  <inkml:trace contextRef="#ctx0" brushRef="#br0" timeOffset="257.3362">12843 14261 2354 0,'-18'13'104'0,"9"-5"22"0,-6 3-101 0,3-1-25 16,-3 6 0-16,-3 3 0 0,1-1 34 15,-4 6 2-15,0 0 0 0,0 5 0 16,-3 0-36-16,-3 3 0 0,1 0-10 0,2 2 10 0,-6 3-20 0,3 3 4 15,1-1 1-15,-1 6 0 16,-3 3-35-16,3 2-7 0,0-2-2 0,4 0 0 16,-4-3-143-16,3-3-29 0</inkml:trace>
  <inkml:trace contextRef="#ctx0" brushRef="#br0" timeOffset="483.706">12855 14589 2131 0,'-18'16'94'0,"9"-5"20"0,0-1-91 0,-3 3-23 0,3 3 0 0,-3 3 0 16,-3 2 107-16,3 3 17 0,0 2 3 0,-2 3 1 15,-1 3-105-15,-3 0-23 0,6 2 0 0,0 1 0 31,-3 2-38-31,3 0-5 0,-3 0-1 0,3 2 0 0,1 4-195 0,-1-4-39 0</inkml:trace>
  <inkml:trace contextRef="#ctx0" brushRef="#br0" timeOffset="650.2615">13021 14766 576 0,'-9'14'51'0,"6"-6"-41"16,-5 0-10-16,2 2 0 0,-6 3 246 0,3 3 47 15,3 0 10-15</inkml:trace>
  <inkml:trace contextRef="#ctx0" brushRef="#br0" timeOffset="6660.4976">19222 13364 1134 0,'0'0'50'0,"0"0"10"0,0 0-48 0,0 0-12 16,0 0 0-16,0 0 0 0,0 0 54 0,0 0 8 16,0 0 2-16,0 0 0 0,0 0-40 0,0-5-8 15,0 5-2-15,0 0 0 0,0 0-14 0,0-8 0 0,0 3 8 0,0 5-8 16,0 0 9-16,0 0-1 0,2-6 0 0,-2 6 0 16,3-2 18-16,-3 2 3 0,3-6 1 0,-3 6 0 15,9-2-4-15,-3-1-1 0,0-2 0 0,3 2 0 16,0 0 15-16,3 1 4 0,3 2 0 0,3-3 0 15,0 1 13-15,8-1 3 0,4 3 1 0,6 0 0 16,-3-3-27-16,2 1-6 0,7-1 0 0,-3 0-1 16,2 1-11-16,1-1-3 0,0 0 0 0,-1 3 0 15,1-5-13-15,3 2 0 0,-1-2 0 0,1 3 0 16,-3-1 0-16,-1 0 8 0,1 1-8 0,-6-1 0 16,2 3 0-16,-5-3 0 0,3-2 0 0,-3 2 0 15,2 1 0-15,1 2 0 0,-3 0 0 0,3-3 0 16,-1 3 0-16,1-3 0 0,-3 1 0 0,0 2 0 15,-4 0 23-15,1-3-2 0,0 0 0 0,0 3 0 16,-4-2-29-16,1-1-7 0,0 1-1 0,0-1 0 16,-3 0 16-16,-4 3-9 0,4 0 9 0,-3 0-8 31,-3 0-32-31,0 0-7 0,-3 3-1 0,0 2-570 0,-4 0-114 0</inkml:trace>
  <inkml:trace contextRef="#ctx0" brushRef="#br0" timeOffset="7152.5797">20707 13121 403 0,'0'0'17'0,"0"0"5"0,0 0-22 0,0 0 0 15,0 0 0-15,-3-3 0 0,3-2 261 0,0 5 48 0,0 0 10 0,0 0 1 16,-6-3-203-16,3-2-41 0,0 0-8 0,3 5-1 16,0 0-36-16,-3-3-7 0,0-2-2 0,0-3 0 15,0 2-9-15,3 6-1 0,0 0-1 0,0 0 0 16,0 0-11-16,0 0 0 0,0 0 0 0,0 0 0 15,6 3 0-15,3 0 0 0,3 5 0 0,3-3 0 16,6 0 0-16,-4 0 0 0,4 3 0 0,0 0 8 16,6-2-8-16,-3 2 0 0,2-3 0 0,-2 3 0 15,3-3 0-15,0 3 8 0,-3-3-8 0,-3-2 0 0,-1 0 26 16,1-1 0-16,-3 4 0 0,-3-4 0 0,-3 1-1 16,0-1 0-16,0-2 0 0,-6 0 0 0,3 6-12 15,-9-6-2-15,5 2-1 0,-5-2 0 0,3 8-10 0,-3 0 0 16,-6 0 0-16,4 0 0 0,-1 3 0 0,-3-1 10 15,-3 1-10-15,0 2 10 0,-3 0 3 16,0 1 1-16,-3-1 0 0,0 0 0 0,0 3-14 16,-3 0 0-16,1 0 0 0,-4 0 0 15,0-1-31-15,3 1-9 0,3-2-1 0,0 4-904 16</inkml:trace>
  <inkml:trace contextRef="#ctx0" brushRef="#br0" timeOffset="7983.2354">18980 13409 1267 0,'0'0'112'0,"0"0"-89"15,0 0-23-15,0 0 0 0,6-3 141 0,-6 3 24 16,0 0 5-16,6 0 1 0,3 0-106 0,0 0-21 16,-3 0-4-16,0 0 0 0,3 0-40 0,0 3 0 0,-3 0 0 0,3-1 0 15,0 1 0-15,0 2 8 16,3-2-8-16,2 2 0 0,-2 1 18 0,6 4-1 15,0 3 0-15,0 3 0 0,6 5-17 0,0 1 8 0,2 1-8 0,4 4 0 16,3 2 0-16,3 0 0 16,5 3 0-16,4 2 0 0,-3 3 0 0,5 0 0 15,-5 0 0-15,3-2 0 0,-4 2-9 0,-2-3 9 0,0 1-8 0,-1-6 8 16,1 0-8-16,-3-5 8 0,-4-1-8 0,1-1 8 16,-6-4 0-16,0 1 0 0,-6-4 0 0,-1-1 8 15,-2-4-8-15,-6 1 11 0,3-1-11 0,-3-4 12 16,-6 2 0-16,3 0 0 0,0-3 0 0,-3 0 0 15,-6-5-2-15,0 0 0 0,0 0 0 0,0 0 0 16,0 0 1-16,0 0 0 0,0 0 0 0,0 0 0 16,0 0 10-16,0 0 3 0,0 0 0 0,0 0 0 0,-6-2-9 0,-3-1-2 15,0 0 0-15,-3 1 0 0,0-1-13 16,-3-2 0-16,3 2 8 0,-6-2-8 0,-2 2 0 16,2 0 0-16,-3 1 0 0,3 2 0 15,0 0 0-15,-3 0 0 0,7 0 0 0,-1 2 0 0,0 1 0 16,0 2 0-16,3 1 0 0,0-1 0 0,3 0-8 15,0 1 8-15,0-1 0 0,6 0 0 0,-3 0 0 16,6-5 0-16,0 6 12 0,0-6-3 16,0 0 10-16,0 0 1 0,0 0 1 0,6 2 0 0,-3 1-4 0,6-3-1 15,3-3 0-15,0 1 0 0,0-1-8 0,3 0-8 16,3-5 12-16,-3 3-12 0,2-3 0 0,1 3 0 16,3 0 0-16,-3-3 0 0,0 2 0 0,-3 4 0 15,0-3 0-15,-1 2-12 16,1 3-13-16,-3-3-3 0,-3 3 0 0,0 3 0 15,0-3-40-15,-3 3-9 0,-6-3-2 0,6 7-906 0</inkml:trace>
  <inkml:trace contextRef="#ctx0" brushRef="#br0" timeOffset="8475.4003">20671 14065 633 0,'0'0'28'0,"0"0"6"0,0 0-34 0,3 6 0 0,-3-6 0 0,6 5 0 16,-3 3 328-16,3-3 60 15,0 3 11-15,0 0 2 0,3 0-302 0,0 2-61 0,3 1-12 0,0 0-2 16,-1-1-24-16,7 3 0 0,-3 3 0 0,3-2-8 31,3 1-15-31,0-1-2 0,-6 4-1 0,2-5 0 16,1 3-20-16,0 0-4 0,0 0-1 0,0-5 0 15,-3 2-78-15,0-3-16 0,0 1-3 0,-7-3-536 0</inkml:trace>
  <inkml:trace contextRef="#ctx0" brushRef="#br0" timeOffset="8685.7288">20612 14346 2368 0,'0'0'52'0,"0"0"12"0,0 0 1 0,9-3 1 15,-4-2-53-15,4-3-13 0,0 3 0 0,3-3 0 0,0-3 12 0,3-2 0 16,-3 0 0-16,6-1 0 16,0-2-128-16,-1-2-27 0,4-3-5 0,-3-3 0 0</inkml:trace>
  <inkml:trace contextRef="#ctx0" brushRef="#br0" timeOffset="9287.1186">21106 13600 403 0,'0'0'17'16,"0"0"5"-16,0 0-22 0,0 0 0 0,0 0 0 0,0 0 0 0,0 0 297 0,0 0 55 15,0 0 12-15,0 0 1 0,0 0-224 0,0 0-45 16,0 0-8-16,0 0-3 0,0 0-68 0,0 0-17 16,3 8 0-16,0-1 0 15,0 1-21-15,0 0-8 0,0 0-2 0,3-2 0 0,-1 2 11 0,1-3 3 16,6 3 0-16,-6-3 0 0,0 0 17 0,0-2 0 16,3 0 11-16,3-3-11 0,-3-3 39 0,6-2 1 15,-3-1 0-15,3-4 0 0,0-3-31 0,-1-3-9 16,1 0 0-16,-6-3 0 0,3-2 0 0,-3 3 0 15,3-6-10-15,-3 3 10 0,0-1-20 0,0-1 4 16,-3 1 1-16,0 4 0 0,0-1 15 0,0 4-12 16,-3 1 12-16,-3 1-12 0,3 3 12 0,-1 2 0 0,1 2 0 0,-3 6 0 15,0 0 0-15,0 0 10 16,3 6-2-16,3 4 0 0,0-2-8 0,0 8 0 0,3 3 0 16,0 7 0-16,3-2-10 0,0 8 10 0,0 2-13 0,0 0 5 15,3 1 8-15,-3-1 0 0,-1-2-9 0,1 0 9 16,-3-3 0-16,-3 2 0 0,0-4 10 0,0-3-10 15,-3 0 46-15,-3-3 2 0,-3 3 1 0,0-6 0 16,-3 1-9-16,0-1-3 0,0-2 0 0,-3-3 0 16,-5 0-23-16,-1-2-5 0,0-8-1 0,-3-1 0 15,-3-4-89 1,-6-6-19-16,-2-8-3 0</inkml:trace>
  <inkml:trace contextRef="#ctx0" brushRef="#br0" timeOffset="10263.5094">19180 13134 691 0,'0'0'61'0,"0"0"-49"15,0 0-12-15,0 0 0 0,-3 8 204 0,3-8 37 16,-3 3 8-16,3-3 2 0,0 0-150 0,0 0-29 16,0 0-7-16,0 0-1 0,0 0-32 0,0 0-6 15,-6 0-2-15,0 0 0 0,0-6 28 0,0 4 4 16,0-4 2-16,0-2 0 0,0-2-6 0,0 2-2 16,0-5 0-16,-3-1 0 0,3-4-4 0,-2-1-1 15,-1-2 0-15,3-3 0 0,-3 1-7 0,3-4-2 16,0-2 0-16,3 0 0 15,-6-6-1-15,3 1-1 0,-3-6 0 0,3 1 0 0,3-6-23 0,-3 0-11 16,0 0 10-16,0 0-10 0,0 2 0 0,3-2 0 16,-6 3 0-16,0-3 0 0,0 3-13 0,4-1 4 15,-1 4 1-15,-3-1 0 0,3 0 8 0,0 3-10 16,-3 6 10-16,3-4-10 0,-3 3 10 0,0 6-13 0,3 0 5 0,0 2 8 16,0 0-13-16,3 3 5 0,-3 0 8 0,0 2-13 15,0 6 1-15,3 0 1 0,0-1 0 0,0 6 0 16,0-2 1-16,0 5 0 0,0 2 0 0,3 3 0 31,0 0-13-31,0 0-2 0,0 0-1 0,-3 5 0 0,0 8-14 16,1-2-2-16,-1 5-1 0,0 2 0 15,0 4 13-15,0-4 2 0,-3 3 1 0,3 0 0 0,0-2 27 0,0 0 0 0,-3-1 0 16,3-2 0-16,0 0 0 0,0-3 12 0,0 0 0 0,-3-2-1 16,3-1 1-16,0-4 1 0,0 2 0 0,0-3 0 15,3-5-13-15,0 0-10 0,0 0 2 0,0 0 0 16,0 0 8-16,0 0 0 0,-3-5 0 0,3-3 0 15,0-3 0-15,3 1 9 0,-3-6-1 0,6-3-8 16,0 1 8-16,3-4-8 0,0 1 0 0,3-3 0 16,-3 1 0-16,0-1 0 0,2 0 0 0,1 0 0 0,-3 0 9 0,0 3-9 15,0 3 0-15,0-1 9 0,-3 3 0 0,0 6 0 16,3-3 0-16,-3 5 0 0,0 2 2 0,-3 4 0 16,-3 2 0-16,0 0 0 0,0 0-11 0,6 5 0 15,0 3 0-15,-3 2 0 0,0 6-14 0,3 0 5 16,-3 5 1-16,3 3 0 0,-3-3 8 0,-1 1 0 15,4 1 0-15,-3 1 0 0,3-3-13 0,0 3-1 16,3-3 0-16,0-2 0 16,0-1-172-16,3-4-34 0,18 7-8 15,-9-16 0-15</inkml:trace>
  <inkml:trace contextRef="#ctx0" brushRef="#br0" timeOffset="10754.1994">18989 11157 1152 0,'0'0'102'0,"0"0"-82"16,0 0-20-16,6-5 0 0,-3 3 159 0,3-1 27 16,0 0 6-16,3 1 0 0,0 2-114 0,0 0-23 15,0 0-5-15,0 5-1 0,0-2-32 0,3 4-6 16,0 1-2-16,-1 3 0 0,-2 2-9 0,-3 3-11 15,0 3 3-15,-3-1 0 16,0 3-16-16,0 6-4 0,-6-1 0 0,0 3 0 0,-6 0 11 0,3-2 1 16,-3 2 1-16,-2-3 0 0,2 4 15 0,0-4 16 15,0 0-3-15,3-2-1 0,0 3 16 0,0-3 2 16,0-1 1-16,3-1 0 0,0-4-9 0,3 1-2 0,3-4 0 16,3-1 0-16,6-1-3 0,0-2-1 0,6-4 0 0,-1 1 0 15,4-5-16-15,0 0 0 0,3-3 0 0,-3-3 0 31,0 0-24-31,-1-2-1 0,1-5-1 0,-3 2 0 16,0 0-139-16,-6-3-28 0,9-18-6 0,-12 10-1 0</inkml:trace>
  <inkml:trace contextRef="#ctx0" brushRef="#br0" timeOffset="10920.736">19088 11438 2581 0,'0'0'56'0,"0"0"12"0,0 0 3 0,0 0 2 0,0 0-58 0,0 0-15 0,0 0 0 0,0 0 0 0,6 5 33 0,2 1 4 15,4-1 1-15,6 0 0 16,0-2-62-16,3-1-13 0,9 1-3 0,2-6-1128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2T16:16:38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21856 3982 691 0,'0'0'61'0,"0"0"-49"0,0 0-12 0,0 0 0 16,0-3 56-16,0 3 9 0,3-8 2 0,-3 8 0 15,0 0-25-15,6-2-5 0,-6 2-1 0,3-3 0 0,-3 3 0 0,3-5 0 16,-3 5 0-16,0 0 0 0,3-5-22 0,0 2-5 16,-3 3-1-16,0-5 0 15,3-1 26-15,-3 6 5 0,3-2 1 0,0-6 0 0,0 2-12 0,-3 6-1 16,0 0-1-16,0 0 0 0,0-5 10 0,2 0 1 16,-2 2 1-16,0 3 0 0,0 0-10 0,0 0-1 15,0 0-1-15,3-8 0 0,-3 3 3 0,0 5 1 16,0 0 0-16,0 0 0 0,0 0-22 0,0 0-8 15,0 0 0-15,0 0 9 0,0 0-9 0,0 0 0 16,0 0 0-16,0 0 0 0,0 0 0 0,0 0 0 16,6 0 0-16,3 0 0 0,-9 0 0 0,9 0 8 15,0 3-8-15,-3-1 8 0,3 6 0 0,0-8 0 0,0 3 0 0,0 2 0 16,3 3 8-16,0 3 2 16,3 2 0-16,-1-5 0 0,7 10 3 0,3-4 1 0,0 4 0 0,3 3 0 15,2 0-4-15,-2 3-1 16,3 0 0-16,0 3 0 0,0-1-17 0,-1 3 10 15,1-2-10-15,-3 2 8 0,0-3-8 0,-1-2 0 0,-2-3 0 16,0 0 0-16,0 0 0 0,0-2 0 0,0-3 0 16,-4 0 0-16,4 2 0 0,-3-2 12 0,0 3-12 15,0-6 12-15,-3 0 4 0,-1 0 2 0,7-2 0 0,-6-1 0 16,-3 1 8-16,3-3 2 0,-3 0 0 0,0-3 0 16,-4 3-13-16,-2-3-3 0,3 1 0 0,-3-1 0 15,0-2-12-15,-3-1 0 0,-6-2 0 0,6 3-10 16,-6-3-101-1,0 0-20-15,0 0-4 0</inkml:trace>
  <inkml:trace contextRef="#ctx0" brushRef="#br0" timeOffset="454.1329">22823 4344 1335 0,'0'0'59'0,"0"0"13"0,0 0-58 0,6-5-14 0,-6 5 0 16,0 0 0-16,0 0 62 0,0 0 10 15,3-2 1-15,-3 2 1 0,0 0-10 0,0 0-1 0,0 0-1 0,0 0 0 16,0 0-37-16,0 0-7 0,6 2-2 0,3 3 0 15,-6-5-7-15,3 6-1 0,0 2-8 0,0-6 12 16,-3 4-2-16,0 2-1 0,3 0 0 0,3 2 0 16,-3 1 7-16,3 2 0 0,-1 0 1 0,4 0 0 15,0 3 6-15,0 0 1 0,3 3 0 0,0-3 0 16,3 2-9-16,0 1-2 0,0-4 0 0,-4 1 0 16,1 0-4-16,0-3-1 0,-3-2 0 0,0 0 0 15,-6 2 17-15,3-3 3 0,-3 4 1 16,-3-9 0-16,0 5 4 0,0-2 1 0,3 0 0 15,-6-2 0-15,-3 2-9 0,-3 0-1 0,-6-1-1 0,0 4 0 16,-6-3-11-16,0 0-3 0,-3 3 0 0,4-9 0 16,-4 6-1-16,0-5-8 0,0-1 12 0,0 1-4 15,0 0-8-15,1-1 8 0,-1-2-8 0,0-2 8 16,0-1-28-16,3 0-5 16,0 1-2-16,0-1-711 0,4-2-142 0</inkml:trace>
  <inkml:trace contextRef="#ctx0" brushRef="#br0" timeOffset="1537.1342">21987 3749 1177 0,'0'0'25'0,"0"0"6"0,0 0 1 0,-3-2 2 0,-3-1-34 0,3-2 0 0,-3-1 0 0,3 4 0 0,-3-6 16 0,0 2-3 15,-3 1-1-15,0-3 0 0,0 3 16 0,-3-6 4 16,3 1 0-16,-3 4 0 0,-2-4-20 0,-1 2-3 15,-3 0-1-15,0 3 0 0,3-1-8 0,-6 4 0 16,3-4 0-16,1 4 0 0,2 2 0 0,-3 2-17 16,0 4 4-16,3-4 1 0,0 9 12 0,0-6-9 15,0 6 9-15,4 5-8 0,-1 0 8 0,0 2 11 16,3 3-3-16,0 3 0 0,0 3-17 0,0-1-4 16,3 0-1-16,3 1 0 0,0 5 14 0,6-9 0 15,3 1 0-15,0 0 0 0,3-5 26 0,3-1 2 16,3-5 0-16,3 3 0 0,2-5 43 0,4-1 9 15,0 1 1-15,6-6 1 0,3 3-24 0,-1-8-5 16,1 0-1-16,0 0 0 0,-1-10-12 0,-2 2-2 0,-3 0-1 16,3-3 0-16,-6 1-8 0,-1-4-1 15,1 4-1-15,-3-3 0 0,-3-1-1 0,0 1 0 0,-6 0 0 0,-3-6 0 16,0 3 1-16,-1-2 0 0,-5-1 0 0,-3 1 0 16,-3-3-6-16,-2 0-1 0,2-3 0 0,-6 3 0 15,0-3-6-15,0 3-2 0,-3-6 0 0,0 1 0 16,-3 7-3-16,0-5-1 0,0 9 0 0,0-4 0 15,-5-2-8-15,-1 8 0 0,0-1 0 0,-6 9-11 16,3-6-73 0,-2 9-16-16,-1 2-2 0,0 5-874 0</inkml:trace>
  <inkml:trace contextRef="#ctx0" brushRef="#br0" timeOffset="2352.9817">22258 3744 1134 0,'0'0'50'0,"0"0"10"0,0 0-48 0,0 0-12 15,0 0 0-15,0 0 0 0,9 0 48 0,-4-5 6 16,-5 5 2-16,9-3 0 0,-3-2-20 0,3 5-3 0,0-6-1 0,0 4 0 15,0-1 7-15,0 0 1 0,-3-2 0 0,3 0 0 16,-3 2-29-16,3-2-11 0,0-3 8 0,0 3-8 16,3 5 12-16,-4-8-4 0,1 2 0 0,3 6 0 15,0-8-8-15,0 6 0 0,3-1 0 0,0 3 0 16,3-8 0-16,0 6-11 0,2-1 3 0,4 3 0 16,0-8 8-16,3 3-12 0,0 5 12 0,2-6-12 15,1 1 20-15,0 3 3 0,3 2 1 0,-1-6 0 16,-2 1 6-16,0 2 2 0,-3-2 0 0,3 5 0 15,-1-5 11-15,-2 2 2 0,3-2 1 0,0 5 0 16,-4-6-11-16,-2 4-3 0,-3-1 0 16,3 1 0-16,0 2-4 0,-1-8 0 0,-2 5-1 0,0 0 0 15,0 3-7-15,-3-5-8 0,0 2 11 0,-3 1-11 16,-1-1 0-16,-2 3 0 0,0-5 0 0,0 2 0 16,-3 0 0-16,0 1-22 0,-3-3 3 0,0 2 1 15,-3 0-90-15,3 1-19 16,-6-4-3-16,0 6-1 0</inkml:trace>
  <inkml:trace contextRef="#ctx0" brushRef="#br0" timeOffset="2801.2455">23270 3508 918 0,'0'0'40'0,"-6"0"9"0,0 0-39 0,6 0-10 0,-3-5 0 0,-3 5 0 16,0 0 50-16,6 0 8 0,0 0 2 0,0 0 0 16,0 0-18-16,0 0-3 0,-3-5-1 0,3 5 0 15,0 0-19-15,0 0-4 0,0 0-1 0,0 0 0 16,0 0-5-16,6-3-1 0,3-2 0 0,0 5 0 15,3 0 13-15,0-5 3 0,-1 10 0 0,4-5 0 16,-3 0-1-16,3 0 0 0,0 0 0 0,3 3 0 16,-3-3-3-16,3 2-1 0,2-2 0 0,-2 3 0 15,0-3-5-15,0 5-1 0,0-5 0 0,0 0 0 16,0 0 3-16,-4 0 1 0,1 0 0 0,-3 5 0 16,-3-5 4-16,0 0 1 0,-9 0 0 0,6 3 0 15,0 2 2-15,-6-5 1 0,0 6 0 0,-3 2 0 0,0-1-1 16,-6 4-1-16,0 2 0 0,-3 1 0 0,0-1-9 15,0 5-2-15,-2-4 0 0,2 1 0 0,0 1-3 16,3-3-1-16,0-2 0 0,0 2 0 0,3-2-8 0,0 2 0 16,0-8 0-16,3 3-601 15,3 0-115-15</inkml:trace>
  <inkml:trace contextRef="#ctx0" brushRef="#br0" timeOffset="3283.9509">23481 4471 1497 0,'0'0'133'0,"0"-2"-106"15,0 2-27-15,3-8 0 0,0 3 87 0,0-3 12 16,3 2 2-16,0 6 1 0,3-8-65 0,-3 6-13 16,3 2-2-16,0 2-1 0,-1 1-9 0,4 2-3 15,0 3 0-15,0 3 0 0,3 5-9 0,0 0 0 16,3 5 0-16,-3 5 0 0,3 1-10 0,-1-3 10 15,1 10-13-15,-3-8 5 16,3 6-20-16,-3 0-4 0,-3 2-1 0,3-10 0 16,-3 3-149-16,-3-4-30 0</inkml:trace>
  <inkml:trace contextRef="#ctx0" brushRef="#br0" timeOffset="3482.422">23398 4858 1796 0,'0'0'80'0,"0"0"16"0,6-6-77 16,-3 1-19-16,0-5 0 0,2 2 0 0,4 0 79 0,0-3 12 0,3 1 2 0,0-4 1 15,6-2-22-15,-3 1-5 0,6-1-1 0,0 0 0 16,-4-5-27-16,7-1-6 0,-3 7-1 0,3-7 0 16,-3-1-48-16,0 1-11 0,-1-4-1 0,4 2-1 15,-6 3-136-15,3-11-27 0,18-21-6 0,-10 3-1 0</inkml:trace>
  <inkml:trace contextRef="#ctx0" brushRef="#br0" timeOffset="4253.7502">23835 3588 576 0,'0'0'51'15,"0"0"-41"-15,0 0-10 0,0 0 0 16,0 0 168-16,0 0 31 0,6-6 6 0,-6 6 2 16,3-2-112-16,-3 2-23 0,0 0-4 0,0 0 0 15,0 0-24-15,0 0-4 0,0 0 0 0,0 0-1 0,6 8-29 0,-3-3-10 16,0 8 0-16,0-5 9 0,0 3-9 0,-3-1 0 16,3 4-10-16,0-4 10 0,0 3-25 0,3 1 1 15,-3-9 0-15,3 8 0 0,-3-5 24 0,3-3 0 16,-6-5 0-16,6 0 0 0,0 6 36 0,3-6 13 15,2-6 3-15,-2 6 0 0,6-5-8 0,-3 0 0 16,3-3-1-16,3-3 0 0,-6 1-15 0,3-4-4 16,-3 1 0-16,0 0 0 0,-1 0-15 0,-2 2-9 0,-3-2 10 15,3 0-10-15,-3 0 11 0,0-1-11 0,-3 1 12 16,-3 0-12-16,6 0 10 0,-6 7-10 16,3-7 8-16,-3 5-8 0,0 3 0 0,0-3 0 0,0 8 0 15,0 0 0-15,0 0 0 0,0 0-12 0,0 0 0 16,0 11 1-16,0-1-3 0,3 9-1 15,3-4 0-15,0 9 0 0,-3 3-1 0,0-1 0 16,3 6 0-16,-3-3 0 0,0 3 4 0,3 0 0 0,-6 2 0 0,3-2 0 16,3-3 3-16,-3-3 1 0,-3-2 0 0,0-3 0 15,0 0 8-15,-3-7 11 0,0-1-3 0,-3 0 0 16,3-5 44-16,-3 3 9 0,-3-3 2 0,-3-6 0 16,3 4-15-16,-3-1-2 0,0 0-1 0,0-5 0 15,-6-5-29-15,4 2-5 0,-1-2-2 0,0 0 0 16,0-6-44-16,0 0-9 15,0-2-1-15,3-3-939 0</inkml:trace>
  <inkml:trace contextRef="#ctx0" brushRef="#br0" timeOffset="5449.3309">21865 3410 982 0,'0'0'44'0,"0"0"8"0,0 0-41 0,3 0-11 0,0-5 0 0,-3-3 0 16,3 3 106-16,0-6 19 0,-3 3 4 0,0 1 1 15,0-7-14-15,-3 1-4 0,3 0 0 0,-3 0 0 16,3-6-28-16,-3-5-7 0,0 0-1 0,-3 1 0 16,3-4-11-16,0 1-2 0,0-6-1 0,0-2 0 15,3 2-13-15,-3-8-2 0,3 0-1 0,-3-5 0 16,3 0-34-16,0 1-12 0,-3-1 0 0,3 0 9 16,0 2-9-16,0 1 10 0,0 2-10 0,-3-2 10 15,3 0-10-15,0-1 0 0,0 4-10 0,0 1 10 0,0-1-8 16,3 7 8-16,-3-2 0 0,3 2-9 15,-3 5-14 1,3 1-2-16,-3 0-1 0,0 2 0 0,3 3 9 0,-3 2 1 0,0-2 1 0,0 8 0 0,0-6-1 16,0 1-1-16,0 4 0 0,0-7 0 15,0 8 8-15,0-6 9 0,-3 9-13 0,3-1 5 0,0 1 8 16,0 2-8-16,0-3 8 0,-3 3-8 0,3 3 8 0,0 5 0 16,-3-3-9-16,3 3 9 15,0 0 0-15,0 0-11 0,0 0 11 0,0 0-8 16,-3 0-4-16,0 3 0 0,3 8 0 0,0-4 0 15,-3 7-12-15,0-1-4 0,0 5 0 0,0 1 0 16,-3 2 0-16,-3 0 0 0,3 3 0 0,3-3 0 16,-3 3 4-16,-3-3 0 0,3 3 0 0,0-3 0 0,1 0 16 0,-1-2 8 15,-3-1-8-15,3-4 8 0,-3-1 0 0,3 0 0 16,0-5 0-16,0-3 0 0,6-5 23 0,-6 6 0 0,0-6 0 16,6 0 0-16,0 0 11 0,-6 0 2 0,3-6 1 0,0-2 0 15,0 3-13-15,0-5-2 0,3-1-1 0,0 0 0 16,0-2-5-16,0 0 0 0,3 0-1 15,0-1 0-15,3 1-15 0,0-5 0 0,-3 4 0 0,6 1 0 16,0-5-13-16,-3 4 4 16,0 1 1-16,3 0 0 0,-3 5 0 0,0-5 0 0,-3 0 0 0,2 2 0 15,-2 3 8-15,3 0 0 0,0 3 0 0,-3 0 0 16,-3 5 0-16,0 0 0 0,0 0 0 0,0 0 0 16,0 0 0-16,0 0-8 0,6 5 8 15,0 0 0-15,-3-2-9 0,0 7 9 0,3-2-10 0,3 6 10 16,-3-4-11-16,0 3 11 0,3 3-12 0,0 3 12 15,0-11 0-15,0 5 0 0,0 0 0 0,-3-2 0 16,3-3 0-16,-1 0 0 0,-2 2 0 0,0-4 0 16,3 1 0-16,-3-7 0 0,-6 0 0 0,6 6 0 15,-6-6 0-15,0 0 0 0,6 2 0 0,-6-2 0 16,0 0-112-16,0 0-15 0,0 0-3 0,0 0-1 0</inkml:trace>
  <inkml:trace contextRef="#ctx0" brushRef="#br0" timeOffset="6055.7094">21906 1283 748 0,'9'-10'33'0,"-6"7"7"0,3-8-32 0,0 3-8 16,3 1 0-16,0-4 0 15,3 3 155-15,-3-5 29 0,0 0 5 0,0 7 2 0,0-2-94 0,3-2-18 16,-3 7-4-16,-4-2-1 0,4 0-32 15,-3 2-6-15,3 3-2 0,-3 3 0 0,-6-3-34 0,6 10-16 16,-3-2 2-16,-3 5 0 0,0 6 1 0,0 2 0 16,-6 3 0-16,0 5 0 0,-3 3-7 0,0 5-2 15,-3 2 0-15,4 1 0 0,-4 0 2 0,0-9 1 16,3 1 0-16,0-5 0 0,3-1 19 0,0-5 0 16,3-2 0-16,0-6 9 0,0 6 14 0,3-6 2 0,0 0 1 15,3 0 0-15,3-5 0 0,3-2 0 16,-3-4 0-16,6 3 0 0,0 1-2 0,0-1-1 0,2-5 0 0,1 0 0 15,6 8-23-15,-3-8 0 0,0-5 0 16,0 2 0 0,-3 3-34-16,0 0-5 0,-4 0-1 0,-2 0 0 15,-3-5-39-15,-6 5-8 0,0 0-1 0,0 0-367 0,-3-8-73 16</inkml:trace>
  <inkml:trace contextRef="#ctx0" brushRef="#br0" timeOffset="6237.1856">21847 1545 864 0,'0'0'38'0,"0"-5"8"0,0 2-37 0,3-2-9 16,0 0 0-16,3-1 0 15,0 4 187-15,3-4 35 0,3 6 7 0,-1-8 2 0,4 3-132 0,3 5-27 16,3-8-4-16,6 3-2 0,0 0-34 0,5 2-6 16,4 3-2-16,3-5 0 15,-6-1-86-15,2 4-18 0,7 2-3 0,-6 0-1 0</inkml:trace>
  <inkml:trace contextRef="#ctx0" brushRef="#br0" timeOffset="10142.2612">21496 3051 1094 0,'0'0'97'0,"0"-6"-77"0,0 1-20 0,0-3 0 16,0 3 160-16,0 0 28 0,0-3 5 0,0 2 2 16,-3-2-95-16,3 3-18 0,-3 0-4 0,0 2-1 15,0-5-31-15,-3 3-6 0,-3-3-2 0,3 5 0 16,-3 3-20-16,-3 0-4 0,-6 0-1 0,0 3 0 16,-3 5-37-16,1-3-7 0,-4 3-1 0,-3 5-1 15,-6 6 4-15,-2-3 1 0,5 8 0 0,0-6 0 16,-3 3 20-16,1 6 8 0,-1-6 0 0,3 5-9 15,0 3-4-15,-2 6-1 0,2-9 0 0,0 6 0 16,6 0 22-16,-3 2 5 0,1 3 1 0,2-2 0 16,3 2-14-16,3 2 0 0,3 6-9 0,3 3 9 15,3-3 0-15,0 8 0 0,9-3 0 0,0 3 0 16,3-5 0-16,6 2 0 0,9 3 0 0,-3-8 0 16,6 0 0-16,3-3 0 0,3-2 0 0,5-3 0 0,1-5 0 0,0-3 0 15,0-5 0-15,-4 2 0 0,1-10-12 0,-3 0 1 16,0-3 0-16,-4 0 0 15,-2 0-53-15,-6-7-10 0,-6 2-2 0,0-3-463 16,0-2-92-16</inkml:trace>
  <inkml:trace contextRef="#ctx0" brushRef="#br0" timeOffset="10781.0188">20891 4276 979 0,'0'0'87'0,"0"0"-70"0,0 0-17 0,0 0 0 0,3-3 142 0,-3 3 25 16,3-8 5-16,-3 3 0 0,3 0-86 0,-3 5-18 16,0 0-3-16,3-6-1 0,0 4-8 0,-3 2-1 15,0 0-1-15,0 0 0 0,0 0-37 0,0 0-7 16,0 0-2-16,0 0 0 0,0 0-8 0,0 0 0 15,0 0 0-15,0 0 0 0,0 0 0 0,-3 5-11 16,3 5 3-16,0 1 0 0,-3 2-11 0,0-5-1 16,3 3-1-16,0 2 0 0,0-5 21 0,6 3 0 15,-3-4 0-15,0 7 0 0,3-12 0 0,-3 9 0 16,3-8-11-16,0-1 11 0,0 4 13 0,0-4 8 16,-6-2 2-16,9 0 0 0,0 0-12 0,-3 0-3 15,0-2 0-15,0-4 0 0,0 4 30 0,0-1 6 16,0-5 0-16,2 3 1 0,-5-6-13 0,0 1-2 0,3-1-1 15,-3 3 0-15,-3-3-12 0,0 1-2 0,3-1-1 0,-6 1 0 16,3-1-6-16,-3-2-8 0,0 0 11 0,-3 2-11 16,3-2 12-16,3 5-12 0,-5-8 12 0,5 5-12 15,-3 6 22-15,3-8-2 0,0 0-1 0,0 5 0 16,3 2-19-16,2 1 0 0,-5 0 0 0,0 5 0 16,6-3-14-16,-6 3-3 0,6 3-1 0,0 0 0 15,0 4 6-15,0-1 0 0,0 4 1 0,-3 4 0 16,-3-1-12-1,3 0-2-15,-3 3-1 0,3 0 0 0,-6 0 10 0,3 5 1 0,-3-5 1 0,-3 0 0 32,3 2-27-32,3-2-6 0,-3 2-1 0,0-4-894 0</inkml:trace>
  <inkml:trace contextRef="#ctx0" brushRef="#br0" timeOffset="11760.0722">22787 3098 403 0,'0'0'36'0,"0"0"-36"16,0 0 0-16,0 0 0 0,0 0 198 0,6-5 33 15,-6 5 6-15,6-3 2 0,3 1-145 0,-3-1-29 16,3 3-5-16,0 0-2 0,0 0-2 0,0-5-1 16,3 5 0-16,0 0 0 0,0 5-8 0,0-5-2 15,2 0 0-15,1 5 0 0,3 3-27 0,0-2-6 16,0 7 0-16,0 0-1 0,-3 0-11 0,3 8 0 16,2 3 0-16,-8 11-11 0,0-4 11 0,-3 9-13 15,-3 0 5-15,-3 5 8 0,3 0-10 0,-6 0 10 16,-6 8 0-16,0 0-9 15,-3-3-17-15,0 3-3 0,-3 0-1 0,3-6 0 0,-3-2 6 0,4 0 2 16,-1-10 0-16,0-4 0 0,-3 1 22 0,6-5 0 0,-3-4 10 0,6-1-10 16,-3-7 53-16,0 1 4 0,0-2 1 0,0-1 0 15,0 0 8-15,0-8 2 0,0 6 0 0,-3-1 0 16,3-4-35-16,0 2-6 0,0-6-2 0,1 1 0 16,-4 0-7-16,3 2-2 0,-3-5 0 0,0 0 0 15,3 0-31-15,0 0-6 0,0 0-2 0,0 0 0 31,0-5-4-31,6 5-1 0,-3-3 0 0,3 3 0 0,-3-5 19 0,0-3 9 0,3 2-10 0,0-7 10 16,0 5 0-16,0 3 0 0,3-11 0 0,0 8 0 16,-3 0 0-16,3 0 0 0,0 3 0 0,0-6 0 15,-3 3 0-15,0 1 0 0,0-1 0 0,0 2 0 16,0-2 0-16,0 3 0 0,-3-3-8 0,3 0 8 16,-6 6 0-16,3-9 0 0,0 8 0 0,0-5 0 15,0 3 0-15,3 5 8 0,-3-8-8 0,3 8 10 0,-3-5-10 0,3 5 8 16,3 0-8-16,-3 0 8 0,0 0-8 0,6-8 0 15,0 5 0-15,3 1 0 0,3 2 0 0,-3 0 0 16,3 0 0-16,0 0 0 0,3 5 0 0,-1-2-9 16,1 2 9-16,-3-2 0 0,3 2 0 0,-3 0 0 15,-3 0 0-15,0 3 0 0,0-2 0 0,-6 2 0 16,0-3 0-16,-3 0 0 0,-3 3 13 0,3-3 0 16,-3 3 0-16,-3-2 0 0,0 2 9 0,-3-3 2 15,3 3 0-15,0 0 0 0,0 0-3 0,0 2 0 0,0-7 0 16,3 7 0-16,-3-4-13 0,3-1-8 15,3 3 10-15,0-8-10 16,3 5-77-16,3 3-22 0,-6-8-4 0</inkml:trace>
  <inkml:trace contextRef="#ctx0" brushRef="#br0" timeOffset="13346.2304">21406 2537 345 0,'-9'-13'31'0,"3"5"-31"0,0 3 0 0,1 0 0 0,-4-1 82 0,0 4 10 16,0-6 3-16,0 2 0 0,3-1-12 0,0 1-3 15,3 1 0-15,0 0 0 0,-6 2-9 0,0-2-3 16,6-1 0-16,0 4 0 15,-3-4-4-15,3 1-2 0,0 3 0 0,0 2 0 0,-3 0-18 0,3-6-4 16,0 6-1-16,3 0 0 0,0 0-29 0,-3 6-10 16,-3-4 0-16,3 9 9 15,0-3-9-15,0 0-16 0,-2 5 4 0,5 0 1 0,0 0 11 0,3 1-12 16,2 4 12-16,1 1-12 0,3-1 12 0,0 3 0 16,0 0 0-16,9 3-8 0,3-5 17 0,0-1 4 15,6 3 1-15,2-7 0 0,1 4 38 0,3-5 7 16,0-5 1-16,-1 6 1 0,4-6-22 0,0 2-5 0,2-5-1 15,4 3 0-15,0-8-11 0,-1 6-2 16,-2 2-1-16,0-8 0 0,-3 0 1 0,-1 0 0 0,-2-6 0 16,0 1 0-16,-3-3-8 0,-1 3-2 0,1 2 0 0,0-7 0 15,-3 2 0-15,-4 0 0 0,-2-6 0 0,-3 4 0 16,0 2-2-16,0-5 0 0,-6-1 0 16,3 1 0-16,-3-5 2 0,-4 4 0 0,1 1 0 0,-3-8 0 15,0 8 5-15,-3-3 1 0,0 0 0 0,-3 3 0 16,0 0-16-16,-3-6 11 0,-3 6-11 0,0 0 10 15,0-1-10-15,3 4 0 0,-6 2 0 16,1 0 0-16,2-3 0 0,0 3 0 0,0 3 0 0,0 3 0 16,-6 2-13-16,3 0 1 0,0 0 1 0,-3 0 0 31,3 0-12-31,-3 2-2 0,6 3-1 0,-3-5 0 0,3 6 8 0,0-6 2 0,3 2 0 0,1-2 0 16,-4 6 16-16,6-6-10 0,0 0 10 0,0 0-8 15,0 0 8-15,0 0 0 0,0 0 0 0,8-6 0 0,1 12-9 16,3-6 9-16,0 0-10 0,0 0 10 0,0 0-9 15,-3 0 9-15,3 5-8 0,3-5 8 0,0 3 0 0,0 2 0 16,-1-5 0-16,-2 5 0 0,3-5 0 16,-6 0 0-16,0 0 0 0,0 0 0 0,-3 0 0 0,-6 0 17 15,6 0-2-15,-6 0-1 0,0 0-5 0,0 0-1 16,0 0 0-16,0 0 0 0,0 0-8 0,0 0 0 16,0 0 0-16,-6-5 0 0,0 5 0 0,-6 0 0 15,0 0 0-15,3 0-11 0,0-5 11 0,-3 5-8 16,0 0 8-16,1 0-8 0,11 0 8 15,0 0-8-15,0 0 8 0,0 0-8 0,-6 0 8 0,6 0 0 16,0 0 0-16,0 0 0 0,0 0 0 0,0 0 0 0,-9 0 0 16,9 0 0-16,0 0 0 0,0 0-10 15,9-3 10-15,3 3-10 0,2 0 10 0,-2-5-10 16,6 5 10-16,-3 0-10 0,0 0 10 0,-3 0 0 0,0-6 0 0,-3 6 0 31,0 0-100-31,0 0-22 0,-9 0-4 0</inkml:trace>
  <inkml:trace contextRef="#ctx0" brushRef="#br0" timeOffset="24837.545">2993 2439 806 0,'-9'-7'36'16,"9"7"7"-16,-6 0-35 0,0-6-8 0,6 6 0 0,-5-8 0 0,2 6 128 0,-3-1 23 15,6 3 5-15,-3-5 0 0,0-1-98 0,-3-2-20 16,3 1-4-16,-3 1-1 0,3 6-13 0,-3-8-4 15,0 3 0-15,-3 0 0 0,0 2-16 0,0-2 0 16,-3-3 0-16,0 8 0 16,3-5-20-16,-9 5-7 0,7-6-1 0,-10 6-1 15,3-2-1-15,-6 10 0 0,0-3 0 0,-3 3 0 16,1-3-22-16,2 3-4 0,-6 11 0 0,0-6-1 16,-5 5 0-16,8 3 0 15,-3-2 0-15,0-3 0 0,1 8 57 0,-4-6 0 0,6 3 0 0,3-2 8 0,0-1 24 16,4 4 6-16,-4-4 1 0,3 9 0 0,0-6-22 0,3 0-4 15,6 3-1-15,-6-3 0 0,7 3-12 0,-1 2 9 16,-3-5-9-16,3 3 8 0,3 3 14 0,0-9 2 16,3 6 1-16,-3 0 0 0,3-6-12 0,0 3-2 15,6 3-1-15,-6-3 0 0,3-2 5 0,3-6 1 16,3 6 0-16,3 2 0 0,0-5-2 0,3 2 0 0,9 1 0 16,0-1 0-16,3-2-5 0,-1-3-1 0,10-2 0 0,3 2 0 15,6-8 5-15,-4 3 1 0,10-2 0 0,-3-6 0 16,-1 0-14-16,4 0 0 0,3 0 8 0,-1-6-8 15,-2 6 0-15,3-5-10 0,-10 5 2 0,4 5 0 16,-9-5 8-16,-1 6-8 0,4-4 8 0,-12 4-8 16,6 2 8-16,-4 2 11 0,-5 3-3 0,3 1 0 15,-3-1-8-15,-3-5 0 0,3 2 0 0,-3 4 0 16,-4-1 30-16,1-5 7 0,6 0 2 0,-9 2 0 16,0-7 15-16,6 2 3 0,-9 1 1 0,6-6 0 15,-4 0-29-15,4 0-5 0,-3 0-2 0,6 0 0 0,-6-6-7 16,6 1-2-16,-6-3 0 0,3 0 0 0,0 3 12 15,-1-8 3-15,4-1 0 0,0 1 0 0,-3-5-16 16,0 2-2-16,0 0-1 0,0 0 0 16,-3-3 3-16,3 1 0 0,-1-1 0 0,1 3 0 15,0-2 0-15,-6-3 1 0,3 2 0 0,-3 1 0 0,-3-1-5 0,0 3 0 16,-6-7-8-16,3 1 12 0,-3 1-12 0,6-3 9 16,-6 3-9-16,0-5 8 0,-6 2 10 0,3 3 2 15,-6-6 0-15,6 1 0 0,-3-1-12 0,-3 9-8 16,-3-6 12-16,3 3-12 0,0 0 0 0,3 2 0 0,-9 6 0 15,4-6-9-15,-4 1 9 0,0 2 11 0,0 3-3 16,0 0 0-16,0-1 3 0,-9 4 0 0,6-3 0 16,-5 5 0-16,-7-3-11 0,0 8 8 0,-3-7-8 0,-5 2 8 15,2 3-8-15,-3 2 0 0,7-2 0 16,-4 5 0-16,6 0 0 0,3 0 0 0,0 0 0 0,4 0-692 16,5 0-141-1</inkml:trace>
  <inkml:trace contextRef="#ctx0" brushRef="#br0" timeOffset="26935.2465">2821 2889 637 0,'0'0'28'0,"0"0"6"0,0 0-34 0,0 0 0 0,0 0 0 0,0 0 0 16,0-5 64-16,-6 0 5 0,3 2 2 0,3 3 0 16,0-8-35-16,-6 3-8 0,6 0 0 0,-3-3-1 15,3 8 4-15,-3-6 1 0,3-2 0 0,0-2 0 16,0 7-32-16,0-2 0 0,0-6 0 0,0 9 0 15,0-9-20-15,0 8-9 0,-3-5-3 0,3 3 0 0,0-3 32 0,0 3 0 16,0 5 0-16,0-5 0 0,0-1 36 0,0 6 12 16,0-2 4-16,3 2 0 0,-3-6 3 0,0 6 1 15,0-5 0-15,0 5 0 0,0 0-4 0,0 0 0 16,3-3 0-16,-3 3 0 0,0 0-35 0,0 0-7 16,3-5-2-16,-3 5 0 0,0 0 4 0,0 0 1 15,6-5 0-15,-6 5 0 0,9-3-4 0,-9 3-1 16,0 0 0-16,6-5 0 0,0 0-8 0,-6 5 0 15,0 0 9-15,0 0-9 0,0 0 9 0,8-3-9 16,-8 3 12-16,6 3-12 0,0-6 9 0,3 3-9 0,0-3 0 0,-9 3 9 16,0 0-9-16,12 3 0 15,-3-3 0-15,-6 0 8 0,6 3-8 0,0 2 0 0,0-5 0 16,-3 0 8-16,9 0 3 0,-9 0 0 16,9-5 0-16,-4 2 0 0,7 3-2 0,-3 0 0 15,3-3 0-15,0 1 0 0,6-4-9 0,-3 4 10 0,-1 2-10 0,7-3 10 16,3 0-10-16,-6 3 12 0,6 0-12 0,-4 0 12 15,1 0 7-15,6 0 1 0,0 3 1 0,-4 2 0 16,4 1 7-16,6-1 0 0,-3 3 1 0,2-3 0 16,1 3-29-16,0-3 0 0,-1-5 0 0,4 8-10 15,-6-8 10-15,-1 6 8 0,1-4-8 0,0 4 11 16,-3-6-2-16,-1 0 0 0,4 0 0 0,-6 0 0 16,3 0-1-16,-1 0 0 0,-2 0 0 0,0 0 0 15,-3-8 1-15,2 8 0 0,-2-6 0 0,-3 6 0 16,-3 0-9-16,3-5 0 0,-4 2 9 0,1 3-9 15,-3 0 0-15,0 0 0 0,3 0 0 0,-6 0 0 16,0 0 0-16,-1 0 0 0,-2 0 0 0,0 0 0 16,0 0-12-16,-3 3-8 0,3-3 0 0,-9 0-1 15,0 5-115-15,-3-5-24 0,0 0-4 16,0 0 0-16</inkml:trace>
  <inkml:trace contextRef="#ctx0" brushRef="#br0" timeOffset="27436.9135">4273 2588 1483 0,'0'0'65'0,"0"0"15"0,-3-3-64 0,3 3-16 0,0 0 0 0,-6-3 0 15,6-2 48-15,0 5 8 0,0 0 0 0,0 0 1 16,-6-8-9-16,3 8-3 0,3 0 0 0,0 0 0 16,0 0-20-16,0-5-4 0,0 5-1 0,0 0 0 15,0 0-20-15,-3-8 0 0,3 3 0 0,0 5 8 16,0 0-8-16,0 0 0 0,0 0-11 0,3 0 11 15,-3 0-12-15,9-6 12 0,0 4-13 0,0 2 5 16,9 0 8-16,-9 2 0 0,6 4 0 0,3-1 0 0,0-5 0 16,2 8 0-16,4 2 8 0,0-2-8 0,0 0 67 15,0 3 9-15,-4 2 1 0,7 0 1 16,-6-5-91-16,-3 0-19 16,3 3-3-16,0 2-1 0,-12-8 69 0,2 3 14 0,4-2 2 0,-3 1 1 0,-3 1 17 15,-3-2 3-15,3-1 1 0,-9 3 0 0,0-8-32 0,0 5-7 16,0 3 0-16,-6 5-1 0,0-5-2 15,-3 3 0-15,0 2 0 0,-3-8 0 0,3 3-5 0,-5 6-2 16,-1-6 0-16,-6 2 0 0,6 3-6 0,0-5 0 16,-3-2-1-16,0 2 0 15,3-3-82-15,1-3-16 0,-1 4-3 0</inkml:trace>
  <inkml:trace contextRef="#ctx0" brushRef="#br0" timeOffset="28015.4775">4746 2818 1839 0,'0'0'40'0,"0"0"9"0,0 0 2 0,0 0 1 0,3 8-42 0,-3-8-10 0,0 0 0 0,3 10 0 16,3 4 38-16,0-6 6 0,6-1 0 0,-9 4 1 15,6 5 8-15,0-3 2 0,-3 3 0 0,6-3 0 16,0 0-28-16,-3 6-6 0,6 2-1 0,0-5 0 16,-1 3-20-16,4-1 0 0,-3 3 0 0,3 3 0 15,0-5-8-15,0 2-7 0,3-3-1 0,-4-2 0 16,-2 3-26-16,0-6-6 0,0-3 0 0,-6 4-1 15,0-6-59 1,3-8-12-16,-12 0-3 0,0 0 0 0</inkml:trace>
  <inkml:trace contextRef="#ctx0" brushRef="#br0" timeOffset="28188.0158">4613 3244 1324 0,'-9'10'118'0,"9"-10"-94"15,-9 0-24-15,3 0 0 0,0 6 216 0,6-6 40 16,0 0 7-16,0 0 1 15,0 0-147-15,0 0-29 0,0 0-7 0,0 0-1 16,3-6-28-16,6-4-7 0,-6 2-1 0,6-5 0 0,3-1-35 0,2-7-9 16,4 3 0-16,6-6 0 15,3-3-23-15,9-2-6 0,2-2-2 0,13-1 0 16,-1-16-128-16,1 3-25 0,9-5-6 0</inkml:trace>
  <inkml:trace contextRef="#ctx0" brushRef="#br0" timeOffset="29839.3223">2800 2760 403 0,'0'0'36'0,"0"0"-36"0,0 0 0 0,0 0 0 16,0 0 162-16,0 0 26 0,0 0 4 0,0 0 2 15,0 0-89-15,0 0-17 0,0-8-4 0,0 2-1 16,0 6-16-16,0-8-3 0,0 3-1 0,0-3 0 16,3 3-25-16,-3-3-5 0,0 8-1 0,3-5 0 0,3-6-16 0,-6 1-4 15,0 4-1-15,3-4 0 0,-3 2-11 0,6-6 10 16,-6 1-10-16,0 0 10 0,0-8 1 0,0 2 0 16,3-4 0-16,0-4 0 0,-3-2 2 0,6-3 1 15,-6-7 0-15,3-1 0 0,-3 3-6 0,5-8 0 16,-2 5-8-16,0-5 12 0,0 0-12 15,0 3 0-15,0-8 0 0,-3 2-10 0,6-2 10 16,-6 2-13-16,3 3 5 0,3 5 8 0,-6-5-16 0,0 6 5 16,3-1 1-16,0 3 0 0,-3 3-6 0,0-9-2 15,6 4 0-15,-6 4 0 0,0-5-2 0,-6 14 0 16,6-6 0-16,0 6 0 0,0-1 20 16,6 9 0-16,-6-3-8 0,0 7 8 0,0-1 0 15,0 1 0-15,0 6-8 0,3-5 8 0,-3 5-11 0,6 3 2 16,-6-8 0-16,0 7 0 15,3 4-14-15,-3 2-2 0,3-6-1 0,-3 6 0 16,6 0-10-16,-6 0-3 0,0 0 0 0,0 0 0 0,0 0 20 0,0 0 4 16,0 0 1-16,0 0 0 0,0 0 14 0,0 0 0 0,0 0 0 0,0 0 0 15,0 0 0-15,0 0 0 0,0 0 0 0,0 0 0 16,-3 6 0-16,3 2 10 0,0-8-10 0,-3 8 8 16,3 2-8-16,-3-2 8 0,0-3-8 0,3 9 8 15,-6-6-8-15,3-3 0 0,-3 3 0 0,0-3 0 16,6 8-11-16,-9-5-4 0,3 6-1 0,-3 4 0 15,-2-5-11 1,2 1-2-16,-6 4-1 0,0-5 0 0,0 1 30 0,-3-7-9 0,0 4 9 0,3-3 0 16,-5 5 0-16,8-8 8 0,-3 3 0 0,3-2 0 15,0-6 16-15,0 5 3 0,-3-2 1 0,6-3 0 16,3 0-15-16,-3 0-2 0,9 0-1 0,0-8 0 16,0 2-10-16,0-2 8 0,0-2-8 0,9 2 8 15,-3-5-8-15,3-6 0 0,-3 3 0 0,-3 0 0 16,6 1 0-16,3 1 8 0,0 1-8 0,3 0 8 15,-6-6-8-15,6 6 0 0,-4 3 0 0,-2 2 8 16,3 0-8-16,-3-3 0 0,0 3 0 0,-3 3 0 0,0 2 0 0,-6 3 0 16,0 0 0-16,9 0 8 0,-9 0-8 0,6 0 8 15,0 8-8-15,3-8 8 0,0 5-8 0,-3 3 8 16,6 6-8-16,-4-6 8 0,-2 2-8 0,3 3 10 16,-3 6-10-16,3-6 10 0,3 0 2 0,-3 3 0 15,-3 3 0-15,0-1 0 0,3 1 4 0,0-6 0 0,-6 0 1 16,6 0 0-16,-9 1 15 0,3-6 2 0,3 2 1 15,-6-7 0-15,-6 2 9 0,6-5 3 0,-3 0 0 16,-3 5 0-16,0-5-11 0,-9 0-1 0,3 0-1 16,0 0 0-16,-6 0-14 0,0-5-2 15,-2 0-1-15,-1 2 0 0,0 3-4 0,-3-5-1 0,3 5 0 16,0 0 0-16,7-5-4 0,2 5 0 0,-6 5-8 0,6-5 12 16,0 5-28-16,3-5-7 0,-3 8-1 15</inkml:trace>
  <inkml:trace contextRef="#ctx0" brushRef="#br0" timeOffset="30776.8173">2142 1037 1036 0,'-6'-8'46'0,"3"3"10"0,-6 5-45 0,6-8-11 16,3 8 0-16,-6 0 0 0,3 0 92 0,3 0 17 16,0 0 3-16,-6 3 1 0,3 7-73 0,-3-2-16 15,3 3-2-15,0 2-1 0,3 0-12 0,-6 0-9 16,3 3 12-16,3 3-12 0,0-6 20 0,0-2-2 0,0 5-1 0,9-6 0 15,-9 3 13-15,6-5 2 0,0 0 1 0,3 3 0 16,-6-3-7-16,6-3-2 0,3-5 0 0,0 0 0 16,-3 0-12-16,6 0-2 0,-3 0-1 0,0-5 0 15,-1-3-9-15,4 3 10 0,0-9-10 0,3 6 10 16,-6-5-10-16,0 0 0 0,3 0-10 16,-9 2 10-16,9-2-15 0,-9 0 3 15,0-6 1-15,2 6 0 0,-8 5 11 0,0-5-10 16,0-1 10-16,0 1-10 0,0 8 10 0,-5-3 16 0,-1 3-4 0,3-1-1 15,-3 4-11-15,0 2 10 0,3-6-10 0,-3 6 10 16,0 6 0-16,0-4 0 0,3 9 0 0,3 2 0 16,-9-5-2-16,6 11-8 0,3-1 12 0,0 3-4 15,0 1-8-15,3 7 8 0,0-3-8 0,3 9 8 16,-3-9-8-16,3 6 0 0,-6-1 0 0,3-4 0 16,0 5 0-16,-3-6 10 0,0 3-10 0,-3 0 10 0,0-2 17 15,-3-1 3-15,-3-5 1 0,-3 6 0 16,0-3 0-16,0 2 0 0,-3-10 0 0,-6 8 0 0,1-6-23 15,-4-2-8-15,3-3 0 0,0 6 0 16,-3-11-137 0,1 3-34-16</inkml:trace>
  <inkml:trace contextRef="#ctx0" brushRef="#br0" timeOffset="32277.4164">3038 1963 345 0,'0'0'15'0,"0"0"4"0,0 0-19 0,0 0 0 0,0-8 0 0,-3 3 0 15,3-3 172-15,0 8 30 0,0 0 6 0,0 0 2 16,0 0-116-16,0 0-23 0,0 0-5 0,3-5-1 16,3-3-39-16,-6 8-8 0,0 0-2 0,0-5 0 15,0 5-1-15,3-8-1 0,0 2 0 0,-3 6 0 0,0 0-4 16,9-5-1-16,-3 5 0 0,3-8 0 0,-6 3 12 15,6-1 3-15,0 4 0 0,-4-3 0 0,10 5-14 0,-6-6-2 16,-3 4-8-16,9 2 12 0,-6-6-12 0,3 6 0 16,0-5 0-16,0 2-10 0,3 3 10 15,0-5 0-15,2 5 8 0,-2 0-8 0,0 0 0 16,6 5 8-16,-3-5-8 0,0 3 0 0,0 2 11 0,2 1-3 16,7 2 0-16,-9-3 0 0,6 3-8 0,0 5 0 15,2 0 0-15,4 6 0 0,-9-1 0 0,9-4 0 16,-6 1 0-16,2 1 0 0,4 5 0 0,-6-7 0 15,3 4 0-15,3-5 0 0,-7 1 0 0,4-1 0 16,0-5 0-16,-3 2 0 0,0 4 0 0,2-6 0 16,-2 5 0-16,3 0 0 0,-3 0 0 0,3 0 0 15,-7-2 0-15,1 5 0 0,3 2 0 0,3 1 8 16,-9 2-8-16,3 6 8 0,-1 4-8 0,1 1 0 0,3-3 0 16,-6 8 0-16,0-5 12 0,3 2-4 0,-1 3 0 15,-5-2 0-15,0-3-8 0,6 7 0 16,-12-7 0-16,6 0 0 0,-3 7 0 0,3-4 0 0,-6 2 0 0,2-3 0 15,-2 3 0-15,3-2 8 0,-3-1-8 0,-3-2 0 16,0 5 14-16,3-5-2 0,-6 7-1 0,0-4 0 16,0 2 12-16,-3 2 2 0,0 1 1 0,0 0 0 15,-3 5-13-15,-3-11-2 0,0 3-1 0,-3-2 0 16,3-1 9-16,-6-2 1 0,3-3 1 0,0 0 0 16,-2-3 22-16,2 1 4 0,-3-3 1 0,0 2 0 15,-3-5-13-15,3 3-3 0,-3-3 0 0,3 1 0 16,-6-4-16-16,6 1-3 0,-2-1-1 0,-1-5 0 0,3 1-12 15,0-1 0-15,0-5 0 0,3 2 0 16,-6-2-43-16,3-2-5 0,0-4 0 16,0 3-904-16</inkml:trace>
  <inkml:trace contextRef="#ctx0" brushRef="#br0" timeOffset="33343.9592">3145 1857 115 0,'-15'0'0'0,"15"0"10"0,-3-5-10 0,0 5 0 16,-6-5 0-16,3 5 0 0,3-3 192 0,-3 3 37 0,1-5 7 0,-1 5 2 16,3-5-157-16,3 5-31 0,-6-3-6 0,0 3-2 15,-3-5-22-15,3 5-4 0,0 0 0 0,0 0-1 16,3 0-7-16,3 0-8 0,-9 0 11 0,9 0-11 15,-12 5 0-15,6-2 0 0,3 2 0 0,3-5 0 16,-9 5 0-16,9-5 10 0,0 0 0 0,0 0 0 16,-6 0 14-16,6 0 4 0,-6 3 0 0,6-3 0 15,0 0 3-15,0 0 1 0,0 0 0 0,0 0 0 16,0 0-14-16,0 0-2 0,0 0-1 0,0 10 0 16,0-10 4-16,6 8 1 0,0 0 0 0,3 3 0 15,-6-3-8-15,3 0 0 0,6 2-1 0,-3 4 0 16,-6-9-3-16,6 3-8 0,3-3 12 0,-3-2-4 15,3 2-8-15,-6 0 12 0,-1-5-12 0,4 0 12 16,-3 3 0-16,3-3 1 0,-9 0 0 0,0 0 0 0,0 0 10 16,3-3 1-16,-3 3 1 0,0-5 0 15,0-8-25-15,0 5 8 0,-3 3-8 0,3-3 0 0,-6 2 0 16,3-4 0-16,-6 7 8 0,3-2-8 0,1-3 0 16,-1 3 0-16,3-1 0 0,-3 4 0 15,0-4 0-15,0 1 10 0,3 2-1 0,-3-2 0 16,0 5-9-16,0-5-11 0,3 2 3 0,3-2 0 0,-9 5 8 0,9 0 0 15,0-8 0-15,0 8 0 0,-6 0 13 0,6 0-1 16,0-5-1-16,0-1 0 0,6 1-1 0,-6-3 0 16,0 8 0-16,3-5 0 0,3 2-10 0,3-7 0 15,3 7 0-15,-3-8 8 0,3 9-8 0,-1-9 0 0,1 8 0 16,-3-7 0-16,3 7 0 0,3-2 8 0,-3-3-8 16,0 3 8-16,0-3 0 0,3 5-8 0,-9 1 12 15,9-4-4-15,-10 1-8 0,4 2 0 0,0-2 0 16,-3 5 0-16,3 0 8 0,-9 0-8 0,0 0 8 15,0 0-8-15,6 0 8 0,-6 0-8 0,9 5 0 0,-6-2 8 16,3 8 0-16,-3-6-8 0,3 8 12 0,-6 0-4 16,0-5 5-16,0 5 1 0,-6 6 0 15,6-6 0-15,-6 3 2 0,3 8 1 0,0-6 0 16,0 4 0-16,-3-4-5 0,0 1 0 0,3 2-1 0,0-3 0 16,0-4-11-16,3 7-14 0,0-11 3 0,0 1-925 15</inkml:trace>
  <inkml:trace contextRef="#ctx0" brushRef="#br0" timeOffset="37710.406">785 3905 1152 0,'0'0'102'0,"0"0"-82"0,0 0-20 0,0 0 0 15,9-2 180-15,-3-1 31 0,8-2 6 0,-2-3 2 16,9 2-157-16,-3-1-31 0,3 1-7 0,0-2 0 16,3 3-24-16,2-3-10 0,-2 3 1 0,3-3 0 15,-6-3 9-15,0 6 0 0,-1 2 0 0,-2-2 8 16,-3 0-8-16,3 2 12 0,-6 3-4 0,-3 0 0 16,3 0 0-16,-3 3 0 0,-3 2 0 0,-3 0 0 15,0 3-8-15,-6 5 12 0,3-2-4 0,-9 5 0 0,6 2-8 0,-6 1 12 16,-3-1-4-16,3 4 0 15,-9-4 4-15,6 3 2 0,3-2 0 0,-3 2 0 0,3-2 17 16,1-1 3-16,-1-2 1 0,6 2 0 0,-6-7-2 0,9 5 0 16,0-3 0-16,3 0 0 0,3-2-33 15,3 2 0-15,-6-5 0 0,8 5 0 16,4-7-25-16,0-1-3 16,6 3 0-16,0-8 0 0,6 0-83 0,2 0-17 0,1-5-3 15,3-1-754-15</inkml:trace>
  <inkml:trace contextRef="#ctx0" brushRef="#br0" timeOffset="38109.1662">1407 3895 1594 0,'0'0'71'0,"-3"0"14"0,3 0-68 0,-6 0-17 0,6 0 0 0,0 0 0 15,0 0 23-15,0 0 1 0,0 0 0 0,0 0 0 16,0 0 5-16,0 0 2 0,0 0 0 0,6 5 0 16,-3 3-31-16,3 2 8 0,-3-2-8 0,-3 6 0 15,3-1 0-15,3 0 0 0,-6 0 0 0,0-5 0 16,3 6-19-16,-3-1-3 0,6-3-1 0,-6 4 0 16,-6-9-11-16,6 5-2 0,-3-4-1 0,3-6 0 15,0 0-101-15,0 0-20 0,0 0-4 0,0 0-1 0</inkml:trace>
  <inkml:trace contextRef="#ctx0" brushRef="#br0" timeOffset="38395.9415">1326 3672 288 0,'0'0'12'0,"0"0"4"0,0 0-16 0,0 0 0 16,0 6 0-16,0-6 0 0,0 0 261 0,6 8 50 15,-6-3 9-15,9 3 3 0,-3-3-223 0,3-2-45 16,3 7-9-16,3-7-2 0,0 2-29 0,3 1-7 0,3-1 0 0,-4 3-8 15,4-3 8-15,-3 6-8 0,3-6 0 0,0 6 0 16,0-3 20-16,-1-1-2 16,4-1-1-16,-3 2 0 0,-3 2 7 0,3 4 0 0,6-7 1 0,-7 4 0 15,-11 0-7-15,3-1-2 0,-3 3 0 0,3 1 0 16,-3-4-1-16,-9 3-1 0,0 1 0 0,0-1 0 16,-6 0 14-16,3 0 2 0,-6 3 1 0,0-2 0 15,0-1 3-15,-3 0 1 0,-2-2 0 0,-1-4 0 16,0 1-12-16,0 3-3 0,0-11 0 0,0 3 0 15,0-1-20-15,3-2-16 0,-3-2 2 0,7-1-634 16,2-10-126-16</inkml:trace>
  <inkml:trace contextRef="#ctx0" brushRef="#br0" timeOffset="38977.8683">1434 3342 172 0,'-21'-3'16'0,"6"3"-16"0,0 3 0 0,-6-1 0 15,-9-2 320-15,4 8 62 0,2-8 12 0,-3 6 2 16,-6 2-300-16,3-6-61 0,1 9-12 0,-4-9-3 16,-3 9-4-16,1-6 0 0,-4 3-1 0,-3 5 0 15,3-2 2-15,-2 2 1 0,-7 3 0 0,7 3 0 16,8-1-29-16,-6 3-5 0,6-2-2 16,-2 2 0-16,8 3 27 0,-3 5 6 0,3 3 1 0,6-1 0 15,1 9 4-15,2-5 2 0,6 2 0 0,9 8 0 16,-3-6-6-16,12 6-2 0,-3-2 0 0,9 4 0 15,6 6 0-15,-1 0 0 0,7 0 0 0,3 0 0 16,6-3-6-16,0 3 0 0,8-5-8 0,7 2 12 16,2-2-1-16,1-3-1 0,0-1 0 0,8-9 0 15,1-3-20-15,-4-6-4 0,4-7-1 0,5-6 0 16,-2-5 15-16,-4-6 0 0,4-10 0 0,-1 1-9 0,-2-9 27 0,-1 0 6 16,1-5 0-16,-7-6 1 0,1 1 34 0,-3-6 6 15,-4 0 2-15,-2 0 0 0,-6-2 17 0,-4 0 4 16,1-3 1-16,-6-3 0 0,-3 0-27 0,-4 1-6 15,4-9 0-15,-12 3-1 0,0 0-15 0,-9 0-2 16,0-3-1-16,-6 1 0 0,0-4-37 0,-9 1 0 16,-3-3 0-16,-6-2-12 0,0 7 2 0,-5-2 0 15,-4 8 0-15,-6-3 0 0,0-3-6 0,-8 6-2 16,-10-1 0-16,-6 1 0 16,4 8-10-16,-10-4-1 0,-2 9-1 0,-7 6 0 15,1 7-74-15,0 2-14 0,-1 9-3 0,1 5-611 16,2 5-123-16</inkml:trace>
  <inkml:trace contextRef="#ctx0" brushRef="#br0" timeOffset="40565.9523">22889 1251 1839 0,'0'0'81'0,"0"0"18"0,3-7-79 0,3 1-20 0,-3 1 0 0,5 0 0 15,1 2 36-15,-3-2 3 0,6-3 1 0,0 3 0 16,0 5-20-16,3-8-3 0,0 2-1 0,0 1 0 15,3 2-16-15,2 3 0 0,4-5 0 0,-3 5-9 16,0-5-4-16,0 10-1 0,3-5 0 0,-7 5 0 16,4-5-11-16,-6 8-3 0,3-2 0 0,-6-4 0 15,-3 9-20-15,0-3-5 0,-3-3-1 0,-3 8 0 16,0-5 18-16,-6 3 3 0,3 2 1 0,-6 0 0 0,-3 0 24 0,0 1 8 16,-3-1 0-16,0-5 0 15,0 2 11-15,0-2 9 0,3 6 1 0,-3-9 1 0,1 3 24 16,2-3 5-16,0 3 1 0,3-3 0 0,0-5-15 15,6 0-2-15,0 0-1 0,0 0 0 0,0 0-26 0,0 0-8 16,0 0 0-16,6 3 0 0,-6-3 53 0,12 5 4 16,2-5 1-16,1 6 0 15,0 2-99-15,0-3-20 16,3 3-4-16,3 2-1 0,0 4 53 0,-3-1 13 0,2 8 0 0,-2-8 0 0,3 6 13 0,-6-6 6 16,0 8 1-16,-3-2 0 0,3-1 15 15,-6-2 3-15,-1 0 1 0,1 0 0 0,-3 2 17 0,-3-4 3 16,0-1 1-16,-3 0 0 0,0 0 5 0,-3-2 2 15,0 2 0-15,-3 0 0 0,-3-5-20 0,1-3-4 16,-1 3-1-16,0 0 0 0,-3-2-21 0,0-1-4 16,0 3-1-16,0-8 0 15,-6 5-38-15,0-5-8 0,-2-5-2 0,-1 5 0 16,-3-8-144-16,0 3-30 0,3-3-6 0</inkml:trace>
  <inkml:trace contextRef="#ctx0" brushRef="#br0" timeOffset="41030.4237">23689 1304 518 0,'0'0'46'0,"0"0"-37"0,0-8-9 0,0 8 0 16,6-5 228-16,0 5 43 0,-6 0 9 0,0 0 1 15,0 0-208-15,0 0-41 16,0 0-9-16,0 0-2 0,0 0-12 0,3 5-9 0,3 3 12 0,-3 6-12 16,-3-1 0-16,0 5-16 0,0 1 2 0,3 7 0 15,-6-4 14-15,3 9-12 0,0-4 12 0,3-1-12 31,0 1-18-31,-3-4-3 0,3 4-1 0,3-6 0 16,0-8-8-16,-3 6-2 0,3-6 0 0,-3 0 0 16,0-7-107-16,3 2-21 0</inkml:trace>
  <inkml:trace contextRef="#ctx0" brushRef="#br0" timeOffset="41364.7708">23663 1318 1371 0,'0'0'60'0,"0"0"14"0,0-8-59 0,-3-3-15 16,3 3 0-16,0 0 0 0,0 8 52 0,0-5 8 16,0 5 2-16,3-8 0 0,3-3-30 0,-1 9-7 15,-5 2-1-15,6-6 0 0,0 1 12 0,3 3 3 16,0 2 0-16,0 2 0 0,3 3-39 0,0 1 0 16,3 2 0-16,-3-3 0 0,6 8 0 0,-4-5 0 15,4 5 8-15,0 1-8 0,0 4-14 0,-3 1-7 16,3 2-2-16,0-3 0 0,0 4 23 0,-4-4 18 15,1 3-3-15,-3 3-1 0,0-3-14 0,-3-2 0 16,-3-1 0-16,0 3 0 0,-6-2 29 0,0-3 0 16,-3-3 0-16,-3 3 0 0,0-3 23 0,-3 0 5 0,0 1 1 15,-3-1 0-15,0 0-2 0,0-5 0 0,1 5 0 0,-4-7 0 16,-3 1-8-16,3 4-1 0,-3-8-1 0,0 2 0 16,0 0-35-16,1-5-11 0,-4 0 0 0,0 0 0 31,0 0-32-31,0-5-14 0,0 0-2 0,1 2-659 0,-1-2-131 0</inkml:trace>
  <inkml:trace contextRef="#ctx0" brushRef="#br0" timeOffset="42011.8693">23794 886 172 0,'0'0'16'0,"-9"-8"-16"15,0 8 0-15,-3-10 0 0,0 2 285 0,-3 3 55 0,0 5 10 16,0-8 2-16,-3 2-254 0,-2-2-51 15,-4 8-11-15,-3-5-1 0,0 0-35 0,0 2 0 0,1 3 0 0,-4 0 0 32,0-5-23-32,-3 10-8 0,1-5-1 0,-4 8-1 15,3-8-23-15,-6 8-5 0,1 3-1 0,-4-3 0 16,9-3 22-16,-2 0 5 0,2 3 1 0,3 5 0 0,0-7 48 0,3 7 10 16,4-5 1-16,2 5 1 0,3 0 26 0,3 6 4 0,0-1 2 15,3 3 0-15,3 6-35 0,-3 5-7 16,7-1-2-16,-1 9 0 0,0 0 14 0,0 0 4 0,3 4 0 0,-3 9 0 15,3-2-32-15,0 4 0 0,3 1 0 0,3-3 0 16,0 0 0-16,0-6 0 0,3 4 0 0,3-6 0 16,5-1 29-16,1 4 3 0,0-3 1 0,9 0 0 15,3-5 26-15,3-1 5 0,5-4 0 0,7-3 1 16,3-1 2-16,5-4 0 0,1-3 0 0,2-3 0 16,4-3-20-16,5-4-4 0,10-1-1 0,-1-8 0 15,1 3-18-15,-1-5-4 0,4-6-1 0,-1 3 0 0,-3-8-4 16,1-3-1-16,-7 4 0 0,-2-7 0 0,-10 1 18 15,-5-5 4-15,-3 4 1 0,-1-7 0 0,-5 3 15 16,0-9 4-16,-9 3 0 0,-1 3 0 0,4-11-4 16,-9-2 0-16,-3 2 0 0,-6-5 0 0,2 3-37 15,-5-6-15-15,-9-5 11 0,0 0-11 0,-3-2 0 0,-9-4 0 16,-3-2 0-16,-5 0 0 0,-7-5 8 16,-3 0-8-16,-3 5 0 0,-2-5 0 0,-7-8 0 15,-3 8 0-15,0-1 0 0,-5 1 0 16,-4 5-22-16,-5 8-10 0,-7-2-3 0,-2 15 0 15,-1-5-97-15,-8 10-20 0,-7 6-4 0</inkml:trace>
  <inkml:trace contextRef="#ctx0" brushRef="#br0" timeOffset="58195.1655">21662 15669 1324 0,'0'0'118'0,"0"0"-94"16,0 0-24-16,0 0 0 0,0 0 101 0,0 0 16 16,9-6 3-16,0 4 1 0,3-4-68 0,0 1-13 15,0-3-4-15,6 3 0 0,0-3-19 0,2 0-4 16,1 0-1-16,3 0 0 0,0 0 11 0,-3 3 1 15,-3-3 1-15,2 5 0 0,-2 1-15 0,-3-1-10 16,0 3 12-16,-3 5-12 0,-3-2 12 0,0 2-4 16,0 3 0-16,-3-3-8 0,0 6 0 0,-3 0 0 15,0 2 0-15,-3 3 0 0,0 0 12 0,-3 0 8 16,0 5 1-16,0 0 1 0,-6-3 8 16,3 4 2-16,-6-1 0 0,3 0 0 0,0 0 16 0,-3 0 4 15,0 3 1-15,0-3 0 0,3 0-5 0,-3-2-2 16,4-1 0-16,-4 1 0 0,0 2-12 0,3-2-2 15,0-4-1-15,3 4 0 0,-3-6-19 0,6 3-3 16,3-3-1-16,0 1 0 0,3-7-8 0,3 4 0 0,0-3 0 16,3-3 0-16,6-2 0 0,0 0-11 0,2-3 3 15,4-6 0 1,0 4-47-16,3-6-9 0,0-3-1 16,0-2-701-16,2 0-140 0</inkml:trace>
  <inkml:trace contextRef="#ctx0" brushRef="#br0" timeOffset="58595.0215">22240 15669 979 0,'-9'2'43'0,"3"1"9"0,0 0-41 0,3 2-11 15,-3 0 0-15,3 3 0 0,-3 0 227 0,3 0 43 16,0 0 9-16,0 5 1 0,0 0-210 0,3 1-42 15,-3 1-9-15,3 4-2 0,3 0-31 0,-3 2-6 16,0 0-2-16,0 3 0 16,3-1-12-16,-3 1-2 0,0 3-1 0,0-3 0 15,0 2 8-15,3 0 1 0,-3-2 1 0,3-3 0 16,-3-2-14-16,0-3-3 0,3-3-1 0,-3-2 0 0,-3-3 31 0,3-8 14 16,0 0-12-16,0 0-454 15,0 0-90-15</inkml:trace>
  <inkml:trace contextRef="#ctx0" brushRef="#br0" timeOffset="59028.9203">22121 15558 979 0,'0'0'43'0,"0"0"9"0,0 0-41 0,-3 5-11 0,3-5 0 0,-3 5 0 16,0 0 161-16,3-5 31 0,-3 8 5 0,3-8 2 0,-3 6-133 0,3-6-26 15,0 0-6-15,-3 5-1 0,3-5-19 0,0 0-4 16,0 0-1-16,0 0 0 0,0 0-9 0,0 0 0 15,0 0 9-15,0 0-9 16,0 0 19-16,0 0-1 0,0 0 0 0,0 0 0 0,0 0 10 0,0 0 3 16,0 0 0-16,9 3 0 0,0-3 6 0,-3 0 2 15,3 0 0-15,0-3 0 0,-9 3-6 16,11 0-1-16,4 0 0 0,-3 3 0 0,3-1-20 16,0 1-12-16,6-1 12 0,0 4-12 0,-1 2 0 0,1-3 0 15,3 3 0-15,0-3 0 0,0 3 0 0,-3 3 0 16,2 2-8-16,-2-2 8 0,0 4-11 0,0 1 11 15,-3 0-12-15,0 0 12 0,-1 3 0 0,1-4 0 16,-6-1 0-16,3 2 0 0,0-3 8 0,-3 0 8 16,-3 0 1-16,0 3 1 0,0-3 19 0,-3 1 4 0,0-1 1 15,-3-3 0-15,0 4-29 0,-3-1-5 0,0-3-8 16,-3 4 11-16,-3-4 7 0,0 3 2 0,0-2 0 0,-3 0 0 16,-3-1 8-16,0 3 1 0,-3 1 1 15,0-1 0-15,-3-2-6 0,3-1-2 0,-5 1 0 0,-1-1 0 16,3 3-14-16,-3-2-8 0,0-3 8 15,3 3-8 1,1-3-37-16,-1-3-12 0,0 0-3 0,6 0-740 0,0-2-148 16</inkml:trace>
  <inkml:trace contextRef="#ctx0" brushRef="#br0" timeOffset="60142.9779">22005 16706 115 0,'3'10'10'0,"-3"-10"-10"16,0 0 0-16,-3 3 0 0,0 2 413 0,0-2 81 16,0 2 16-16,0-5 3 0,3 0-355 0,-6 0-71 0,0-2-15 0,-3 2-2 15,3-3-41-15,-6 0-8 0,-3 1-1 0,3-1-1 16,-3-2-19-16,-3-1 0 0,1 4 0 0,-4-6 0 16,-3 3 0-16,0-1 0 0,3 4 0 0,0-4 0 15,1 6 48-15,-1 0 5 0,3 3 2 0,0 0 0 16,0-3-27-16,0 2-6 0,1 4-1 0,5-1 0 15,-3 3 0-15,0-3 0 0,0 3 0 0,0-3 0 16,3 6-13-16,0-1-8 0,0 1 8 16,3 0-8-16,0 2 0 0,4 0 0 0,2 0 0 15,0 1 0-15,0 1-10 0,6-1 10 0,0 4-12 0,0-5 12 16,5 3 0-16,1-2 0 0,3 1 0 0,0-1 0 16,3-1 0-16,0 0 0 0,3-2 0 0,3-1 0 15,-3-2-8-15,5 0 8 0,-2-3 0 0,0 3 0 16,3-2 0-16,-3-4-8 0,0-2 8 0,2 3 0 15,-2-3 0-15,-3 0 0 0,-3 0 0 0,0 0 0 0,-3-3 0 16,3 1 0-16,-4-4 0 0,-2 1 0 0,0 0 0 16,0-3 0-16,0-3 0 0,0-2-10 0,-3 0 10 15,3-3 0-15,-3-3 0 0,0 1 0 0,0-6 0 0,3 3 0 16,-3 0 0-16,-3-6 0 16,3-4 0-16,-3-1 0 0,0 0 0 0,3 3 0 0,-3 0-8 15,3 2 8-15,-4 1-8 0,1 5 8 0,3 2-12 0,-3 6 2 16,0-3 1-16,0 6 0 0,0 4 9 0,3-2-13 15,-3 6 5-15,3-1 8 0,3 3-10 16,0 5 10-16,0 1 0 0,3 2-9 0,3 2 9 16,0 1-10-16,0 2 10 0,5 3-10 0,-2 0 10 0,0 2 0 15,0 1 0-15,0-1-8 0,3-2 8 0,-1 3 9 16,1 2-1-16,0-3-8 0,-3 3 0 0,0-5-9 16,-3 3-1-16,-3-3 0 0,0 0 10 0,-1 0 0 15,-5-6 8-15,0 1-8 0,0 2-12 0,-3-3-8 0,-3-4 0 16,0 2-1-1,-3 0-20-15,-3-3-4 0,-3-2-1 0,-2-1 0 16,-4-2-150-16,-6-2-29 0,-3-4-7 0,-3-2 0 0</inkml:trace>
  <inkml:trace contextRef="#ctx0" brushRef="#br0" timeOffset="60760.1073">22040 16777 288 0,'0'0'12'0,"0"0"4"0,0 0-16 0,-3 0 0 0,3 0 0 0,0 0 0 16,0 0 288-16,0 0 56 0,-6-2 10 0,6 2 2 15,0 0-188-15,0 0-37 0,0 0-8 0,0 0-2 16,0 0-57-16,0 0-12 0,0 0-3 0,0 0 0 15,9 2-35-15,0 4-14 0,0-6 11 0,3 2-11 16,0 1 0-16,3-3-12 0,-3 0 1 0,3 0 0 31,3-3-44-31,-1 1-9 0,1 2-1 0,-3 0-1 0,-3 0-50 0,0 0-9 0,3 0-3 0,-3 2 0 16,3 1 4-16,-1-1 0 0,-5-2 0 0,3 6 0 16,-3-4 28-16,0 1 7 0,-9-3 1 15,6 5 0-15,0 3 124 0,0-2 26 0,-3 2 5 0,0-3 1 0,3 3 54 0,-3 0 11 16,0 0 3-16,0-3 0 0,0 0-60 0,0 3-12 15,3-3-3-15,-3 3 0 0,-3-8-34 0,3 6-7 16,0 2-2-16,3 0 0 0,-6-8 6 0,0 0 2 16,0 0 0-16,3 5 0 0,0 3-11 0,-3-8-3 0,0 0 0 0,0 0 0 15,0 0 4-15,0 0 0 16,0 0 0-16,0 0 0 0,0 0 14 0,0 0 3 0,0 0 1 16,0 0 0-16,-3-6 2 0,0 1 1 0,0-5 0 15,0-1 0-15,0-2-1 0,3-3-1 16,-3-3 0-16,3-2 0 0,3-5-23 0,0 5-12 0,0-3 12 0,6-3-12 15,0-2 0-15,-1 0-9 0,4 5-1 16,0 0 0-16,0 1-7 0,0 2-2 0,6 2 0 16,-3 3 0-16,0 3 8 0,3 0 2 0,-1-1 0 15,1 6 0-15,0 3-3 0,-3 0 0 0,0 0 0 0,3 5 0 16,-6 0 1-16,0 0 0 0,0 5 0 0,-4 0 0 16,1 3 23-16,-3 0 5 0,-3 0 1 0,0 3 0 15,-3 2 11-15,-3 3 3 0,0-3 0 0,-3 0 0 16,0 3 2-16,0 3 1 0,-2-4 0 0,-4 7 0 15,3-7-6-15,0 1-1 0,0-2 0 0,-3-1 0 16,3 0-4-16,0 0 0 0,3-5-1 0,-3 3 0 0,3 2-8 16,3-2-2-16,-3-6 0 0,3 5 0 0,3-2-13 15,0 3-12-15,3-3 3 0,3-3 0 0,3 3 9 16,0 3 0-16,6-3 0 0,0 0 8 0,6 0-20 16,0 2-4-16,-1-2-1 0,1 0 0 15,3-5-7-15,-3 2-2 16,0 0 0-16,0-2 0 0,-4 2-21 0,4-2-4 15,-3-3-1-15,-3-3 0 0,0 1-142 0,-3-1-29 0,6-2-5 16,-6-1-2-16</inkml:trace>
  <inkml:trace contextRef="#ctx0" brushRef="#br0" timeOffset="61015.818">22942 16666 1670 0,'0'19'148'0,"3"-11"-118"0,-3-8-30 0,0 8 0 16,0 2 168-16,3 1 28 0,-3-1 6 0,3-2 1 15,0 3-162-15,0 2-32 0,0 0-9 0,3 0 0 32,-3 1-32-32,3-1-9 0,0 0-3 0,-3 0 0 0,3 1-65 0,-3-1-14 0,3-3-2 15,-3 4-1-15,0-6 6 0,0 2 0 0,-3-10 1 0,0 8 0 16,-3 0 89-16,3 0 18 0,0-8 3 0,-6 5 1 15,0-2-87-15,-3-6-17 16,-12-7-3-16,3-4-1 0</inkml:trace>
  <inkml:trace contextRef="#ctx0" brushRef="#br0" timeOffset="62073.2588">22671 16502 979 0,'0'0'87'0,"0"0"-70"0,0 0-17 0,0 0 0 0,3 8 278 0,-3-8 52 16,6 5 10-16,3 1 3 0,0-1-241 0,3-2-48 15,-3 2-10-15,3-3-1 0,6-2 1 0,0 0 1 16,2 0 0-16,1-2 0 0,0-3-27 0,0-1-6 16,0 4 0-16,3-4-1 0,-1 1-11 0,-2 0 0 15,0-1-12-15,0 4 12 0,-3-4-21 0,0 4 3 0,-1-1 1 0,-2 1 0 16,0-1-2-16,0 3 0 0,-3 3 0 0,-3-3 0 16,3 2 7-16,-3 1 2 15,-3-3 0-15,-6 0 0 0,6 5-1 0,0 3 0 16,-3-3 0-16,0 3 0 0,-3 0 11 0,0 5-10 0,0-5 10 15,-3 6-10-15,3 2 10 0,-3-3 0 16,0 5 0-16,0-2 0 0,0 3 0 0,3-1-10 0,0 3 10 16,0 3 0-16,3-3 0 0,0 3 0 15,3-3 8-15,-3 0-8 0,3-2 18 0,0 0-2 0,2-4-1 0,1 1 0 16,3 0-3-16,0 0-1 0,0-5 0 0,3-1 0 16,0-2-11-16,0-3 0 0,0-2-12 0,0-3 12 15,-1 0-14-15,4-3 5 0,0-2 1 0,-3 0 0 16,-3-3 0-16,3 0 0 0,-3 3 0 0,-3-3 0 15,0-3-4-15,-3 3 0 0,-1 3 0 0,-2 0 0 0,-3-3-4 16,0 0 0-16,-3 0-1 0,0 3 0 16,-2-3-15-16,-1 0-4 15,-6 0 0-15,0 0 0 0,0 2-29 16,0 4-7-16,-6-6 0 0,3 3-1 0,-3-1 46 0,3 1 10 0,-2 0 1 0,2 2 1 16,0 0 15-16,0 1 15 0,0 2-3 0,0 0-1 0,6 2 5 15,0 1 2-15,0-3 0 0,3 0 0 0,6 0 22 16,0 0 5-16,0 0 1 0,0 0 0 0,0 0 5 15,0 0 1-15,0 0 0 0,6 3 0 0,0-3-35 16,6 0-6-16,0 0-2 0,3-3 0 0,3 0-1 16,-3-2 0-16,0 0 0 0,-3 0 0 0,5-1-8 0,-5 1 0 15,3-3 0-15,-3 3 8 0,0-1 4 0,-3-1 0 16,0-7 0-16,-3 1 0 0,0 2-12 0,0 1-12 16,-6 2 2-16,0-3 1 15,0-2-15-15,-3 0-4 0,-3 2 0 0,0 1 0 16,-3 2-16-16,-3-3-3 0,0 6-1 0,-3 0 0 0,0-1 32 0,1 1 5 0,-1 0 2 0,-3-1 0 15,0 1 21-15,3 3 5 0,-3-4 1 0,6 1 0 16,-3 5 1-16,3-3 0 0,4 3 0 0,-1 0 0 16,0 0 5-16,3 0 0 0,-3 0 1 15,6 0 0-15,0 3-8 0,3-3-1 0,0 0-1 0,0 0 0 16,9 5-15-16,3-2 0 0,3 2 0 0,-1 0 0 16,4-5 0-16,3 0-8 0,0-2 8 0,0-1-13 15,0 1-17 1,-1-1-3-16,1 3-1 0,0-3 0 0,0-2 17 0,0 2 3 0,-3-2 1 15,0 0 0 1,-4 2-35-16,1 0-8 0,-3-2 0 0,0 0-1 16,-3 5-3-16,0-5-1 0,-3 2 0 0,0-2 0 0,-6 5 49 0,0 0 12 0,0 0 0 0,0 0 0 15,0 0 36-15,0 0 11 0,0 0 1 0,0 0 1 16,0 0 21-16,0 0 4 0,0 0 1 0,0 0 0 16,-3-3-20-16,0-2-4 0,-3 2-1 0,3 0 0 0,-3-2-14 15,0 5-2-15,3-5-1 0,3 5 0 0,0 0-13 0,0 0-4 16,0 0 0-16,0 0 0 0,-6 5-5 0,0-2-2 15,6-3 0-15,-3 5 0 0,3 0-9 0,-3 1 0 16,3-6 0-16,3 8 0 0,-3 2 0 0,3-2 0 16,0 0 0-16,3 3-11 0,0-1 11 0,-3 3 0 15,6 1 0-15,-3-1 0 0,0 0 0 0,3-2 0 16,0 7 8-16,3-2-8 0,-3-3 15 0,0 6-2 16,-4-6 0-16,1 3 0 0,3 0 6 0,-6 0 1 15,0 0 0-15,-3-3 0 0,3 3 1 0,-3 0 1 16,-3-3 0-16,0 0 0 0,0 0-5 0,-3-2-1 15,3-1 0-15,-3-2 0 0,1 0-8 0,-1 0-8 0,-3-3 9 16,0 3-9-16,3-5 8 0,-3 0-8 0,0-1 0 16,0-2 9-16,3 0-20 0,-3 0-4 15,0 0-1-15,0-2 0 16,0-6-90-16,0 0-18 0,3 0-4 0,0-5-608 0,3-1-120 0</inkml:trace>
  <inkml:trace contextRef="#ctx0" brushRef="#br0" timeOffset="62306.067">23558 16505 1267 0,'0'0'112'0,"0"0"-89"0,0 0-23 0,0 0 0 16,0 0 220-16,0 0 40 0,0 0 8 0,6 5 2 0,-3 3-156 0,-3-8-31 16,0 0-7-16,0 0 0 0,3 8-58 0,0-3-18 15,-3-5 10-15,3 8-10 0,0-3 0 0,0 3 0 16,0 0 0-16,0 0 0 0,-3 0-10 0,3 3 10 15,0 2 0-15,0-2-9 0,-3-11-2 0,3 15 0 16,3 7 0-16,-3-4 0 16,-3-5-22-16,3 3-5 0,0-3-1 0,0 3 0 15,0-2-168-15,0-1-33 0</inkml:trace>
  <inkml:trace contextRef="#ctx0" brushRef="#br0" timeOffset="62743.7698">23847 16891 2192 0,'0'0'48'0,"0"0"11"0,0 0 1 0,0 0 1 0,-3-3-49 0,3-5-12 0,0-2 0 0,0-1 0 16,0-2 78-16,0-3 13 0,0-8 2 0,0 1 1 15,0 1-59-15,0-7-12 0,0-5-3 0,0 2 0 16,3 3-20-16,0 0 0 0,-3 5 0 0,3 3 0 16,-3 0-12-16,3 2-6 0,-3 6-2 0,3 0 0 0,-3 2 7 0,0 3 1 15,0 8 0-15,0 0 0 0,0 0-7 0,0 0-1 16,6 3 0-16,3 2 0 0,-3 3 0 0,3 3 0 15,0 2 0-15,0 5 0 0,0 4 3 0,2 1 0 16,4-1 0-16,0 1 0 0,3 4 5 0,3-3 0 16,0-3 1-16,0 0 0 0,-1-2 22 0,1-1 4 15,-6-5 1-15,0 1 0 0,3-1-8 0,0-3-8 16,-6 1 11-16,0-6-11 0,-4 1 0 0,1-4-11 16,0 1 0-16,-9-3 0 15,0 0-36-15,0 0-7 0,0-5-2 0,-3-3 0 16,-3 0-146-16,-5 0-30 0,-19-11-5 0,0 3-2 0</inkml:trace>
  <inkml:trace contextRef="#ctx0" brushRef="#br0" timeOffset="63215.5392">23788 16693 1407 0,'-12'-3'62'0,"12"3"14"0,-3 3-61 0,3 2-15 0,-3 0 0 0,3-5 0 16,0 0 134-16,0 0 24 0,0 0 5 0,0 0 1 16,0 0-69-16,0 0-14 0,6 3-2 0,3-3-1 15,0-3-43-15,-1-2-9 0,4 2-2 0,0-7 0 16,6-1-11-16,0-2-2 0,3 0-1 0,0-3 0 15,2 2 10-15,1-1 3 0,0-1 0 0,3 0 0 16,-3 5-23-16,-3-2-10 0,-1 2 1 0,-2 1 0 16,3 2-13-16,-6 0-2 0,-3 3-1 0,0 2 0 15,0 3 15-15,0 0 10 0,-4 8-12 0,1-3 12 16,-3 3 0-16,0 3-8 0,0 5 8 0,0 2 0 0,-6 3 0 16,3 3 11-16,0-3-2 0,-3 6 0 15,0-3 19-15,0 2 4 0,0-5 1 0,0 0 0 0,0 1-19 16,0-7-4-16,0-1-1 0,0-1 0 0,0-2 11 15,0-4 3-15,0-7 0 0,0 0 0 16,3 6-12-16,-3-6-3 0,0 0 0 0,6-3 0 16,-3-2 12-16,6-3 1 0,-3 0 1 0,0-5 0 0,3-8-22 0,0 2 8 15,3 0-8-15,-3-4 0 0,0-4 14 0,-1 3-2 16,4 1 0-16,-3 1 0 0,0 4-12 0,-3-3 0 16,3 8 0-16,0 2 0 0,0 0 0 0,0 1 0 15,-3 4 0-15,3 1 0 0,0 8 0 0,3 2 0 16,0 0 0-16,-1 3 0 0,1 6 0 0,3-1-10 0,3 3 10 15,-3 2-8-15,0-2 20 0,0 3 5 0,3-1 1 16,-4-5 0-16,1 1 20 0,3-1 4 0,-3 0 1 16,0-5 0-16,0-3-6 0,0-2-1 0,0 0 0 15,-3-6 0-15,2-2-25 0,-5-3-11 0,3-6 8 16,-3-1-8 0,-3-12-18-16,0 1-9 0,-3-6-1 0,-3-2-1 15,-3-4-92-15,-6-1-19 0,-3-4-3 0</inkml:trace>
  <inkml:trace contextRef="#ctx0" brushRef="#br0" timeOffset="64483.1353">21933 17460 2055 0,'0'0'45'0,"0"0"10"0,-3 5 1 15,3 3 2-15,0-8-46 0,-3 5-12 0,3-5 0 0,-3 8 0 0,3-8 48 0,0 8 8 16,0 0 2-16,0 0 0 0,3 0-50 0,-3 0-8 16,3 0 0-16,-3 3 0 15,6-1-37-15,-6 1 0 0,3 2 0 0,0-5 0 0,0 2 37 0,-3 1 8 16,0 0 2-16,0-3 0 0,0 2 22 0,0-2 5 16,0-3 1-16,-3 1 0 0,0-1 2 0,3-5 1 15,-3 5 0-15,3-5 0 0,0 0-20 0,-6-2-4 16,3 2-1-16,-3-3 0 0,0-5-16 0,0 0 0 0,0 0 0 0,3-5 0 15,0 0 0-15,0-1 0 0,-2-1 0 0,5-1 0 16,0-3 0-16,0 1 0 16,0-1-10-16,0 3 10 0,5-2-14 0,1 2 2 0,0 3 0 15,3-3 0-15,3 5 12 0,0 1 0 0,0-4 0 16,3 6 0-16,3 0 0 0,0 1 0 16,-1 1-10-16,1 4 10 0,3 2-12 0,-6 0 3 0,3-3 0 0,0 6 0 31,-6 2-26-31,3 0-5 0,-1 0 0 0,-5 1-1 0,0 2 26 0,-3 0 6 15,-6 2 1-15,0 1 0 0,0-1 16 0,-3 4 3 0,-3-4 1 0,0 1 0 16,-3-1-12-16,1 1 0 0,-1-3-10 0,-3 0 10 16,0 2 0-16,3 1 0 0,-3-3 0 0,3-3 0 15,3 1 19-15,0-1 0 0,0 0 0 0,6-2 0 16,-3-1-4-16,3 1-1 0,0-3 0 0,0 0 0 16,0 0-14-16,3 0 0 0,3 0 0 0,3-3 0 15,3 3 0-15,0 3 0 0,0-3 8 0,6 3-8 0,-1-3 0 16,1 0 0-16,3 2 0 0,0 1 0 0,6 0 0 0,-3-1 0 15,2 1 0-15,-2 0 0 0,0-3 0 16,0 0 8-16,0 2-8 0,-4-2 0 0,-2 0 0 16,-3-2-10-16,0 2 2 0,0-3 0 0,-6 3-4 15,0 0-1-15,0 0 0 0,-3-3 0 0,-6 3 13 16,0 0 0-16,0 0 0 0,0 0-9 0,0 0 9 0,0 0 0 16,0 0 0-16,0 0 8 0,0 0 8 0,0 0 3 15,0 0 0-15,0 0 0 0,0 0 7 0,0 0 2 16,0 0 0-16,0 0 0 0,0 0-28 0,0 0 8 15,0 0-8-15,0 0 0 0,0 0 0 0,3 6 0 16,3 2 0-16,0-1 0 0,3 4-11 0,-1 0-7 16,4-3-2-16,3-1 0 0,-3 1 12 0,6 0 8 15,-3 0-12-15,3-2 12 0,0-1 0 0,-3-2 0 0,-1-3 0 16,1 0 9-16,3-3 11 0,0-2 3 0,-6-1 0 0,-3-2 0 16,3 0 0-16,-3-2 0 0,0-3 0 0,-6-1 0 15,3 1-14-15,-3-3-9 0,-1 0 12 0,-4 1-12 16,-1-4 0-16,-3 0 0 0,0 4 0 0,-3-1 0 15,-3 0-8-15,0 0 8 0,0 3-13 0,-3 0 5 16,0-1 8-16,0 1 0 0,0 2 0 0,-2 4-8 16,2-1 8-16,0 0 16 0,3 5-4 0,0 0-1 15,0 3-11-15,0 0 0 0,-3-2 0 0,3 4 0 16,1 1-18-16,2 2-6 0,-3 3 0 0,3-2-1 16,0 1-31-1,3 4-5-15,0-3-2 0,3 3 0 0,3-1-132 16,3 1-26-16,0-1-6 0,3 1-1 0</inkml:trace>
  <inkml:trace contextRef="#ctx0" brushRef="#br0" timeOffset="65114.6686">22779 17470 921 0,'0'0'82'0,"5"3"-66"16,-5-3-16-16,6 3 0 0,-6-3 198 0,0 0 36 15,6 0 7-15,0 0 2 0,0 0-137 0,0 0-27 16,0 0-6-16,3 0-1 0,-9 0-44 0,6 2-8 15,0 1-3-15,0 2 0 0,-6-5-17 0,3 6 8 16,0-1-8-16,3 5 0 0,-3 1 0 0,3 0 0 16,-6-1 0-16,0 3-9 0,0 1 9 0,0-4 0 0,0 1 8 0,0-3-8 15,0 2 24-15,0-2 1 0,0 0 0 0,-3 0 0 16,0-3 9-16,3-5 2 16,0 0 0-16,0 0 0 0,0 0-20 0,0 0-4 0,0-10-1 0,-3-1 0 15,-3-2-11-15,3-5 0 0,3-4 0 0,0-1 0 16,-3-1 0-16,3-3 0 0,0-2 0 15,0 3 0-15,3-1-12 0,-3 1 12 0,0-1-10 0,3 4 10 16,6 1-18-16,-3 4 2 0,0 2 1 0,0 0 0 16,-3 6 15-16,6-1-11 0,0 6 11 0,-1-1-10 15,4 4 10-15,0 2 0 0,0 2 0 0,3 1 0 16,-3 2 0-16,0 3 0 0,0 0 0 0,3 3 0 16,-3-1 0-16,-1 4 0 0,-2-1 0 0,-3 0 0 15,3 0 0-15,-3 1 8 0,0-1 0 0,-3 0 0 0,0 0 10 16,0 0 2-16,-6 1 1 0,3-4 0 0,-3 3-12 0,-3-2-9 15,0 0 12-15,0-1-12 0,3-2 0 16,-3-3 0-16,0 1 0 0,0-1 0 0,6-5 0 16,0 0 0-16,0 0 0 0,0 0 0 0,0 0 0 0,0 0 0 15,0 0 0-15,6-3 0 0,3 1 0 16,0 2 0-16,0-6-11 0,3 4 11 0,0-1 0 16,0 1 0-16,0-1 0 0,0 0 0 0,3 3-16 0,-3 3 4 15,-1 0 1-15,1 2 0 16,6 0 2-16,-6 0 0 0,0 3 0 0,-3 0 0 0,3 0 9 0,-6 0 0 15,3 5 0-15,-6 1 0 0,-3-4 20 0,0 6 5 16,0-3 2-16,-3 1 0 0,-3 1 4 0,-3-1 1 16,-3 1 0-16,0-4 0 0,-3 2-13 0,0-2-3 15,3-1 0-15,-2 1 0 0,-1-3-1 0,-3-3-1 0,-3 1 0 0,6-4 0 16,-6 1-14-16,3-3 0 0,3-3 0 16,1-2-10-1,2 2-22-15,0-5-4 0,3-2 0 0,0-1-1 16,6-5-142-16,0 3-28 0,3-8-5 0</inkml:trace>
  <inkml:trace contextRef="#ctx0" brushRef="#br0" timeOffset="65525.1749">23389 17436 403 0,'0'0'17'0,"0"0"5"16,0 0-22-16,0 0 0 0,0 0 0 0,0 0 0 15,0 0 346-15,0 0 65 0,9 3 13 0,-9-3 2 16,0 0-304-16,0 0-61 0,3-6-12 0,-3 6-2 16,3-5-27-16,-3 0-4 0,0 5-2 0,-3-5 0 15,3 5 11-15,0 0 3 0,0 0 0 0,0 0 0 0,-3-3-20 0,3 3-8 16,-6 3 8-16,3 2-8 0,3 0 14 0,-3 3-2 16,3 3-1-16,0-1 0 0,0 1-11 0,6 2-12 15,-3 0 2-15,3-2 1 0,3-1 9 0,-1 1 0 16,1-6 0-16,0 1 0 0,3-1 0 0,0-2 0 15,0-3 0-15,3-3 0 0,-3 0 12 0,3 1-1 16,0-4-1-16,-3-2 0 0,2 0 10 0,1-5 3 16,-3 0 0-16,3 0 0 0,-3-6-1 0,0 3 0 15,0-2 0-15,-3-3 0 0,0 2-22 0,0 1 0 16,-3-4-12-16,-3 4 4 0,-1 2 8 0,-2 0-8 16,-2 0 8-16,-1 3-8 0,0 2 8 0,0-2 0 15,-3 5 0-15,-3 3 8 0,0 0-8 0,0-1 9 0,-3 6-9 16,0 0 10-16,0 3-21 0,0 0-4 15,0 2-1-15,0 3 0 16,-2-3-48-16,2 3-9 0,0 0-3 0,0 0-594 0,3 3-119 0</inkml:trace>
  <inkml:trace contextRef="#ctx0" brushRef="#br0" timeOffset="65813.4254">23996 17354 806 0,'0'0'72'0,"3"8"-58"0,-3-8-14 0,0 0 0 15,0 0 321-15,3 5 62 0,0 3 12 0,-3-8 2 0,0 0-294 0,0 0-59 16,0 0-12-16,0 0-3 0,0 0-29 0,0 0-13 16,0 0 1-16,0 8 0 15,0 3-16-15,3-1-4 0,-3 4 0 0,3 1 0 16,-3 4 5-16,3-1 1 0,0 4 0 0,-3 1 0 15,0-1 6-15,3 1 2 0,0-1 0 0,-3-1 0 16,3-3-14-16,-3-2-4 0,0-3 0 0,0-5 0 16,0 3 2-16,3-6 0 0,-3-5 0 0,0 0 0 15,0 0-13-15,-3-5-2 0,-3-6-1 0,0-5-446 16,-3 1-88-16</inkml:trace>
  <inkml:trace contextRef="#ctx0" brushRef="#br0" timeOffset="65946.8074">23785 17288 2091 0,'0'0'46'0,"0"0"10"0,0 0 1 0,0 0 2 0,0 0-47 0,0 0-12 0,0 0 0 0,0 0 0 16,9 0 106-16,-1 0 19 0,1 3 4 0,3-1 1 16,3-2-69-16,3 0-13 0,3 0-4 0,3-2 0 15,2-1-35-15,10 0-9 0,3 3 0 0,0-5 0 32,-4-3-104-32,4 3-24 0,0-6-4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21:51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24210 7657 1785 0,'0'0'159'0,"-3"-5"-127"0,-3-3-32 0,6 3 0 16,0 5-11-16,0 0-8 0,-3-6-1 0,3 6-1 15,0 0 57-15,0 0 11 0,0 0 2 0,0 0 1 16,-6 6-38-16,0 1-12 0,0 4 0 0,3 2 0 16,-2 6 0-16,-1 7 0 0,0 3-10 0,3 8 10 15,-3 0-11-15,0 8 11 0,0 3-8 0,0 5 8 0,0 8 0 0,-3 5 0 16,0 3 0-16,3 2 0 0,0 6 0 16,-3 2 0-16,-3 9 8 0,0 2-8 0,0 5 10 0,1-3-2 15,-1 4-8-15,-3-1 12 0,-3-5 9 16,3 2 2-16,-3-4 0 0,0-6 0 15,0-3 24-15,1-7 5 0,2-6 0 0,0-8 1 0,0-5 11 0,0-5 1 16,0-6 1-16,0-2 0 0,3-6-26 0,0-2-6 16,1-3-1-16,-1 0 0 0,0-5-19 0,0-3-4 15,3-3-1-15,0-2 0 0,3 0-9 0,0-5-12 16,0-3 2-16,0-3 1 16,3 0-26-16,0-2-5 0,3-3 0 0,0 0-1 15,-6-3-33-15,3-5-6 0,0 0-2 0,0-5 0 16,0-8-102-16,3-3-20 0,3-2-4 0,-3-6-284 0,3-2-58 15</inkml:trace>
  <inkml:trace contextRef="#ctx0" brushRef="#br0" timeOffset="447.1736">23704 9496 115 0,'0'-11'10'0,"0"1"-10"0,-3-3 0 0,3 2 0 16,-3-2 219-16,-3-1 41 15,3 4 9-15,-3 2 2 0,6 3-138 0,-3-1-27 0,0 1-6 0,0 0 0 16,3 5 8-16,0 0 3 0,-5-3 0 0,2 0 0 16,-3-2-39-16,6 5-8 15,0 0-2-15,0 0 0 0,0 0-37 0,-3 8-7 0,3 0-2 0,0 3 0 16,0 5-16-16,3 2 0 0,0 6 0 0,3 8 0 15,-1 2 0-15,1 6 8 0,0 2-8 0,0 6 0 16,3 2 11-16,-3 3-11 0,0 2 10 0,-3 1-10 16,0 0 8-16,-3-1-8 0,3-7 0 0,-3-6 0 15,-3-2 8-15,3-6-8 0,-6-5 0 0,0-5 0 0,0 0 17 16,0-8-2-16,0 0-1 0,0-6 0 0,0-2 32 16,0 0 6-16,1-5 2 0,-1-3 0 0,0-3-13 15,3-2-2-15,3-3-1 0,-3-3 0 16,3-2-26-16,3-3-12 0,0-2 10 0,6-4-10 0,2 1 0 0,4-3 0 15,3 1 0-15,0 2 0 0,6-1 0 16,0 1 11-16,2-3-3 0,1 6-8 0,3-3 14 0,0 2-4 16,6-2-1-16,-4 2 0 0,1 1-9 15,-3 2 0-15,0 0 9 0,-1 0-9 0,-8 0 0 16,0 3 0-16,0 3 0 0,-3-1 0 0,-6 0 14 0,-1 4-2 16,1-1 0-16,-6 0 0 0,0 2 0 0,0 1 0 15,-6 5 0-15,0-5 0 0,0-1 16 0,-3 1 4 0,-3 0 0 16,-3 2 0-16,-3 1-1 0,1-4 0 15,-7 1 0-15,-6 2 0 0,-3 1-17 0,-6-4-3 0,1 1-1 16,-4 3 0-16,0-1-10 0,0-2 0 16,1 2 9-16,-1-2-9 15,0-1-50-15,1 4-14 0,-1 2-4 0,6 0-1193 16</inkml:trace>
  <inkml:trace contextRef="#ctx0" brushRef="#br0" timeOffset="151328.3128">4214 17592 1094 0,'-12'3'48'0,"9"-1"11"0,-9 1-47 0,3-3-12 0,0-3 0 0,-9 1 0 16,6-1 142-16,0 1 26 0,-11-1 6 0,5 0 1 16,3 1-109-16,0-1-22 0,-3 0-4 0,0 1 0 15,0-4-19-15,0 4-3 0,1-6-1 0,-10 2 0 16,6 1-17-16,0 3-12 0,-3-4 1 0,-2 4 1 0,2-1-6 0,-3 3-2 16,-3 3 0-16,6 2 0 15,-11 0-18-15,5 3-4 0,3 0-1 0,-3 5 0 0,1 3 56 0,2 3 11 16,3-1 2-16,-6 3 1 0,9 1-6 0,-5-4-2 15,11 6 0-15,-9-3 0 0,6 0 18 16,3 0 3-16,0 1 1 0,0 1 0 0,1 1-17 0,5 3-3 16,-3-1-1-16,3 6 0 0,0-3-22 15,6 0 0-15,0 3 0 0,6 0 0 0,3 2-14 0,3-2-4 16,9-1-1-16,-7 4 0 16,7 5-8-16,6-3-1 0,3 0-1 0,-3-6 0 15,3 1 14-15,2 2 3 0,1 6 1 0,6-3 0 0,0-5 11 0,5 2-10 0,-2 1 10 16,14 7-10-16,-2-10 10 0,3-6-10 15,-4-2 10-15,1-8-10 0,5-3 10 0,-5 0 0 16,-9-5 0-16,2-2 0 0,-2-1 0 0,3-5 9 0,-10 0-1 0,-2-3-8 16,3-2 16-16,-3 0-3 0,-1-6-1 0,1 1 0 15,-3-1 4-15,-6-5 0 0,2 0 0 0,-2-2 0 16,3-3-5-16,-6-1-1 0,0 1 0 16,0 0 0-16,-4-3-10 0,-5 0 0 0,-3-2 9 0,3-3-9 15,-3 0 9-15,0 2-9 0,-3-2 12 16,0 0-12-16,-3 3 13 0,-3-11-4 0,-3 2-1 0,-3 1 0 15,-3 2 4-15,3-5 1 0,-12 3 0 0,0-3 0 16,3-3-13-16,-11 3 11 0,-4-3-11 0,0 0 10 16,-6 3-20-16,-2 0-4 0,-1-2-1 0,-3 2 0 15,1 0-34-15,-1 2-7 16,-6 1-2-16,4 2-806 0</inkml:trace>
  <inkml:trace contextRef="#ctx0" brushRef="#br0" timeOffset="152476.0783">14030 17920 1555 0,'0'0'138'0,"0"0"-110"0,-6-2-28 0,0-1 0 16,-2-2 92-16,2-1 14 0,-3 1 2 0,3 0 1 15,0-3-92-15,-3 3-17 0,3-6 0 0,-3 3-11 16,3 0 11-16,-3-2 0 0,0-1 0 0,-3 0 0 16,3 1-12-16,-3-1 2 0,0 1 1 0,1 2 0 15,-4 0 9-15,0-3 0 0,-3 3 0 0,0 0 8 16,0 3-8-16,-3-3 12 0,-2 3-4 0,-4 2 0 16,0 0-8-16,-3 3 0 0,3 0 0 0,-2 0 0 15,-4 3 0-15,3 2-10 0,-3 1 10 0,4-1-13 0,-1 0 13 16,0 3-11-16,-3 0 11 0,4 3-10 0,-1-3-2 0,0 0 0 15,-3 2 0-15,7-2 0 16,-4 3-20-16,3-1-5 0,0 1-1 0,0-1 0 16,4 4-14-16,-1-1-2 0,6 0-1 0,0 0 0 0,0 9 29 0,3-4 6 15,0 9 0-15,1-4 1 0,5 1-2 0,0 3-1 16,0 2 0-16,0-3 0 0,6 3 22 0,0 0 0 16,0 3 0-16,6-3 0 0,-3-2 16 0,6 2 2 15,0 0 0-15,0-8 0 16,6 3 18-16,0 5 3 0,5 3 1 0,1-3 0 0,9-3-26 15,-3-2-5-15,6 0-1 0,14 2 0 0,1-4-8 16,0-4 12-16,2-2-12 0,4-5 12 0,-1-1-4 0,4-2-8 16,3-5 12-16,-4-3-4 0,4-3 4 0,-4-2 1 15,-2-3 0-15,0 0 0 0,-1 0-1 0,-2-3-1 16,-4 1 0-16,1-3 0 0,3-3 2 0,-4-3 1 16,-5-2 0-16,-12 2 0 0,3-4 1 0,-4-1 0 0,-2 0 0 0,3 0 0 15,-6 0 6-15,0 1 2 0,-4-1 0 0,4-5 0 16,-6 2 16-16,0 3 3 0,-3-2 1 0,-6 2 0 15,-3-2 3-15,0-1 1 0,-3 1 0 0,-3-3 0 16,-9-3-26-16,0-3-5 0,0 4 0 0,-9-1-1 16,1-2 3-16,-7-1 1 0,0 1 0 0,-9-1 0 15,1-2-19-15,-4 3 0 0,-3 0 0 0,-3-3-9 16,1 5-15 0,-1 3-2-16,-2 0-1 0,-4 7 0 15,0 7-30-15,1 4-7 0,-7 6 0 0,-5 10-1 0</inkml:trace>
  <inkml:trace contextRef="#ctx0" brushRef="#br0" timeOffset="153695.9859">20945 17648 1382 0,'0'0'61'0,"0"0"13"0,0 0-59 0,0 0-15 0,0 0 0 0,0 0 0 16,0 0 196-16,-6 2 36 0,-6-2 7 0,3 0 1 16,0-2-196-16,0-1-44 0,0 0 0 0,-6-2 0 15,-2 0-25-15,-1-3 1 0,-3 3 0 0,0-3 0 0,0 2-1 0,-3 1 0 16,4 2 0-16,-1-2 0 0,-6 3 25 0,3-1 0 15,-3 3 0-15,-2 0 0 0,-4 0 0 0,0 3 11 16,0-1-1-16,-2 6 0 0,-1-5-10 0,0 5 10 16,-2 0-10-16,2 0 10 15,3-1-10-15,3 4 12 0,-2 0-12 0,2-1 12 0,3 1-4 0,0-1-8 16,0-2 12-16,4 3-4 0,2 0-8 0,0 2 0 16,0 0 0-16,3 0 0 0,-3 0-9 0,1 3-7 15,5 0-2-15,3 3 0 16,-3 2-10-16,3 3-3 0,3-1 0 0,0 7 0 0,3-1 13 0,0 2 2 15,3 1 1-15,3 3 0 0,3-4 15 0,0 1 15 16,3 2-3-16,0-4-1 0,3-4 17 0,3 1 3 16,0-1 1-16,3-2 0 0,-3 0-16 0,6-1-2 0,-1-1-1 15,-2-7 0-15,9 4-13 0,0-1 0 0,3 1 8 16,2 0-8-16,4-6-9 0,6 0-5 0,3 0-1 0,14 0 0 16,-5-2 6-16,-1-6 1 0,-2-2 0 15,-3 0 0-15,-7-3 8 0,1-3 11 0,0 3-3 16,-4-5 0-16,1 2 8 0,-3 0 2 0,-3-2 0 0,5 2 0 15,1-4 10-15,-3 1 3 0,-9-2 0 16,-7 0 0-16,4-2-20 0,0-1-11 0,0 1 12 16,-3-1-12-16,3 0 11 0,-3 1-11 0,2-3 10 0,4 2-10 15,-6 0 0-15,0 1 0 0,3-1 0 0,-3 3 0 16,-7 0 0-16,4-2 0 0,-3 2 0 0,0-3-10 16,-3 3 10-16,0 0 0 0,0 0 0 0,-3 1 0 15,0-4 0-15,0 3 0 0,-3 0-8 0,0 0 8 16,0 0 0-16,0-2 0 0,-3-1 0 0,0 0 0 0,0-2 0 15,-3 0 0-15,0 2 0 0,0-2 0 0,-3 0 0 0,3-3 0 16,0 0 0-16,-3 0 0 0,0 3-11 0,0-5 0 16,0-1 0-16,-3 1 0 15,0-1-27-15,-3 1-6 0,3-4 0 0,-5 1-591 16,-4-3-117-16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22:17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19611 6638 2329 0,'0'0'103'15,"0"0"21"-15,0 0-99 0,0 0-25 0,0 0 0 0,9 0 0 0,6 0 15 0,0 0-3 16,3 0 0-16,6 0 0 0,3 0 2 0,2 3 0 16,10 0 0-16,6-1 0 0,8-2 7 0,7 6 2 15,5-4 0-15,1 4 0 0,2 2-14 0,7-6-9 16,5 6 12-16,3 3-12 0,1-3 0 0,-1 2-17 16,0 1 1-16,4 2 1 15,-7 0-22-15,-3-2-5 0,-5 2-1 0,-1 0 0 16,-2 1 11-16,-1-1 1 0,-8 0 1 0,-7-5 0 0,-5 0 15 0,0-3 3 15,-10 0 1-15,-2 1 0 0,-9-1 11 0,-3-2 0 16,-9-9 0-16,-1 4 0 16,-8-4-111-16,-3-4-20 0,-9-1-4 0,-3-5-1 0</inkml:trace>
  <inkml:trace contextRef="#ctx0" brushRef="#br0" timeOffset="458.4602">19424 6366 2487 0,'0'0'110'0,"0"0"23"0,0 0-106 0,0 0-27 0,0 0 0 0,0 0 0 16,0 0 25-16,0 0 0 0,0 0 0 0,0 0 0 15,6-3-11-15,6 1-2 0,3-1-1 0,-3 0 0 16,2 6-11-16,4 0 0 0,0 2 0 0,0 3 0 15,3 2-15-15,3 4 5 0,-1-1 1 0,1 5 0 16,-3 4-7-16,3 1-2 0,-6 1 0 0,3 0 0 16,-3 0-5-16,-1 0-1 0,-5-1 0 0,0 1 0 0,0-3 4 0,-3-2 0 15,-3-3 0-15,-3 0 0 0,3-6 20 16,-3 1 0-16,-3-3 0 0,0-3 0 0,0-5 0 0,0 0 8 16,0 0 0-16,-6 0 0 0,-3-5 24 0,0-3 5 15,0-3 1-15,-3-2 0 0,-3 0-19 0,0-3-4 16,-2 0-1-16,-1 0 0 0,3-2-3 0,-3-4-1 15,3 7 0-15,0-4 0 0,0 3 14 0,3-2 2 16,1 2 1-16,2 3 0 0,3 5-10 0,6 0-1 16,0-6-1-16,3 7 0 0,3-1 1 15,3 2 0-15,-1 1 0 0,7 2 0 0,0 1-16 0,9 2 0 16,0 0 0-16,3 2 0 0,5 1 0 0,7 2 0 16,3-2 0-16,2 2-10 0,7 1-1 0,-3-4 0 15,2 1 0-15,-2-3 0 16,-1-3-154-16,-2 1-31 0,33-12-7 0,-25 1-1 0</inkml:trace>
  <inkml:trace contextRef="#ctx0" brushRef="#br0" timeOffset="1175.0945">20043 11290 1555 0,'0'0'138'0,"-3"5"-110"0,3-5-28 0,0 8 0 15,-3-3 109-15,3-5 17 0,0 0 3 0,0 0 1 0,6 8-87 0,3-2-18 16,0-1-3-16,6-3-1 0,3 4-10 0,5-4-3 16,7 1 0-16,6 0 0 0,0-3 10 0,11 0 2 15,10 2 0-15,2-2 0 0,4 0-4 0,2-2 0 16,7-4 0-16,-4 1 0 15,7 0-43-15,-4 2-9 0,1-5-1 16,-1 3-1-16,0 2-13 0,-5 1-2 16,-1-1-1-16,1 0 0 0,-1 1 14 0,-5 2 2 0,-4-3 1 0,-5 3 0 15,-6 0-3-15,-4 3 0 0,-5-1 0 16,-3 1 0-16,-6-3 20 0,-7 0 4 0,1 3 1 0,-9-3 0 16,-6-3-165-16,-6 3-32 0,-3-11-8 0,-15-4 0 0</inkml:trace>
  <inkml:trace contextRef="#ctx0" brushRef="#br0" timeOffset="1576.3362">20064 11202 806 0,'0'0'72'0,"0"0"-58"0,0 0-14 0,6 8 0 15,0-2 240-15,0-1 44 0,0 0 10 0,3-5 2 16,0 3-244-16,-1 0-52 0,4-3 0 0,0 2-12 0,-3-2 12 0,0 0 0 16,3 3 0-16,-3-3 0 15,0 0 0-15,0 3 9 0,0-1-9 0,-6 1 0 16,-3-3 0-16,0 0 0 0,6 5 0 0,-6-5 0 16,0 0 29-16,0 0-1 0,-3 5 0 0,-3 1 0 15,-6-1 28-15,-6 0 4 0,-3 1 2 0,-6-1 0 16,-2 3-9-16,-4-6-1 0,-9 1-1 0,-2-3 0 0,-4 3-19 0,3-6-4 15,1 3-1-15,-4-3 0 0,3 3-10 0,4 0-1 16,-1 3-1-16,6-3 0 0,7 3 5 0,5 2 2 16,3-5 0-16,6 3 0 0,0 2-22 0,9-5 8 15,6 0-8-15,6 11 0 0,9 2 0 0,9 0-18 16,9 0 3-16,5 6 1 0,7-1 3 0,3 1 1 16,5-3 0-16,4 2 0 15,2-2-22-15,4-8-5 0,-7 0-1 16,1-3 0-16,-4 1-141 0,-2-6-28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3:22:42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14527 16706 2113 0,'-8'5'93'0,"2"0"20"0,0 1-90 0,3 2-23 0,-3-6 0 0,6-2 0 15,0 0 36-15,0 0 4 0,0 0 0 0,0 0 0 16,0 0-40-16,0 0 0 0,6 0 0 0,3 0 0 16,3 0 0-16,2-2 0 0,1-1 10 0,9 0-10 15,0-2 22-15,6 0-2 0,-1 2 0 0,10-2 0 16,0 0 8-16,5-1 0 0,4 4 1 0,9-4 0 16,-1 1-8-16,7 0-1 0,-4-3-1 0,7-3 0 15,-1 1-11-15,1-1-8 0,-1-2 12 0,1 0-12 16,-1-3 13-16,-2 2-4 0,-4 1-1 0,1 0 0 15,-1 0-8-15,-5 0 0 0,-4-1-12 0,1 1 12 16,-6-3-9-16,-4 3 9 0,-2 0 0 0,0 2 0 16,-9-2-12-16,-1 2 12 0,-2 1-12 0,-3 2 12 15,-3 0-11-15,-6 0 11 0,2 3-10 0,-5-1 10 16,-3 1-17-16,-3 0 2 0,0 2 1 0,0 0 0 31,-6 3-26-31,0 0-6 0,-3-5-1 0,-3 0 0 0,-3-3-126 0,-6 3-26 0,-2-3-5 16,-10-3 0-16</inkml:trace>
  <inkml:trace contextRef="#ctx0" brushRef="#br0" timeOffset="616.992">14763 16327 1825 0,'0'11'80'0,"3"-3"18"0,-3 0-78 0,-3-3-20 0,3 3 0 0,-3 3 0 16,0-3 32-16,0 2 2 0,0-4 1 0,0 1 0 16,0-1-1-16,-3 2 0 0,0-3 0 0,-3 0 0 15,0 3 4-15,-3-2 1 0,-3-1 0 0,-3 0 0 16,0-2-20-16,-5 2-4 0,-4 0-1 0,0 1 0 0,-6-1 6 16,1 0 2-16,-1 0 0 0,-3 3 0 0,-3-2 3 0,4 2 1 15,-4 0 0-15,0 0 0 0,-2-1-10 16,-1 4-3-16,0-3 0 0,-2 3 0 0,2-3-13 15,0-1-13-15,1 4 2 0,8-3 1 0,0 3 0 16,6-1 0-16,1-5 0 0,5 6 0 0,3 0 25 16,3-3 5-16,6-1 0 0,0 1 1 0,3-2-31 15,6-6-6-15,0 0-2 0,9 2 0 0,3 1 18 16,3 0 0-16,6-3-8 0,6 0 8 0,2-3 0 0,4 0 17 16,3 1-3-16,5-4-1 0,1 4 3 0,0-1 0 15,2-2 0-15,1 2 0 0,0 1-16 0,-4 2 0 16,1 0 0-16,0 2 0 0,2 6 0 0,-2-3 0 15,-3 3 8-15,-3-2-8 0,2 7 0 0,-2 0 0 16,-6-2-8-16,2 2 8 0,-5 0 0 0,0 3 0 0,3-3 12 16,-3 6-3-16,-4-6 12 0,4 3 3 0,-6 0 0 0,3-3 0 15,-6-2 4-15,0-1 0 0,-4-2 1 0,1 0 0 16,-3-3-29-16,-3-2-18 0,-3 0 2 16,3-6 1-1,-3 0-124-15,-3-2-25 0,-3-3-4 0,-6-3-2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E9586-0A82-4AA8-80ED-7191D8808950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21E4-740B-48FA-AC2B-3369563D78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5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This has no redundant constraints;</a:t>
            </a:r>
            <a:r>
              <a:rPr lang="it-IT" baseline="0" dirty="0" smtClean="0"/>
              <a:t> in fact, once accepted that the mechanism is</a:t>
            </a:r>
          </a:p>
          <a:p>
            <a:r>
              <a:rPr lang="it-IT" baseline="0" dirty="0" smtClean="0"/>
              <a:t>stationary, take out each link and see that the resulting mechanism is mobile.</a:t>
            </a:r>
          </a:p>
          <a:p>
            <a:r>
              <a:rPr lang="it-IT" baseline="0" dirty="0" smtClean="0"/>
              <a:t>This means that no redundant constraint is present.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E21E4-740B-48FA-AC2B-3369563D78B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25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Soluzione 1 (SOVRABBONDANTE)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= 3*3+2; % 3*(2 link + leva) + base + ee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 = 3*1;  % 3 motori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c2 = 3*0;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c3 = 3*4;  % 3*4 giunti sferici su leva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= 9 (-6)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Soluzione 2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= 3*3+2; % 3*(2 link + leva) + base + ee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 = 3*1;  % 3 motori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c2 = 3*2;  % 3*2 giunti sferici guidati  su leva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c3 = 3*2;  % 3*2 giunti sferici su ee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= 3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Soluzione 3 (LINK EQUIVALENTE)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= 3*2+2; % 3*(2 link + leva) + base + ee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 = 3*1;  % 3 motori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c2 = 3*2;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c3 = 3*0;  % 3*4 giunti sferici su leva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6*(m-1) - 5*c1 - 4*c2 - 3*c3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= 3</a:t>
            </a:r>
          </a:p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44F5-1B50-4421-914A-5D0954F40DC5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04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m = 9</a:t>
            </a:r>
          </a:p>
          <a:p>
            <a:r>
              <a:rPr lang="it-IT" smtClean="0"/>
              <a:t>n(c1)</a:t>
            </a:r>
            <a:r>
              <a:rPr lang="it-IT" baseline="0" smtClean="0"/>
              <a:t> = 11</a:t>
            </a:r>
          </a:p>
          <a:p>
            <a:r>
              <a:rPr lang="it-IT" baseline="0" smtClean="0"/>
              <a:t>k = 3(9-1) – 2*11 = 24 – 22 = 2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E21E4-740B-48FA-AC2B-3369563D78B4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7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This has redundant AND hidden constraints!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E21E4-740B-48FA-AC2B-3369563D78B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1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This has redundant constraints!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E21E4-740B-48FA-AC2B-3369563D78B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1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solutions: </a:t>
            </a:r>
          </a:p>
          <a:p>
            <a:r>
              <a:rPr lang="en-GB" dirty="0" smtClean="0"/>
              <a:t>2 (hidden),</a:t>
            </a:r>
            <a:r>
              <a:rPr lang="en-GB" baseline="0" dirty="0" smtClean="0"/>
              <a:t> 1, 0 (redundant), 0 (redundant),</a:t>
            </a:r>
          </a:p>
          <a:p>
            <a:r>
              <a:rPr lang="en-GB" dirty="0" smtClean="0"/>
              <a:t>3, 1, 1, 1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44F5-1B50-4421-914A-5D0954F40DC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5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solutions: </a:t>
            </a:r>
          </a:p>
          <a:p>
            <a:r>
              <a:rPr lang="en-GB" dirty="0" smtClean="0"/>
              <a:t>2 (hidden),</a:t>
            </a:r>
            <a:r>
              <a:rPr lang="en-GB" baseline="0" dirty="0" smtClean="0"/>
              <a:t> 1, 0 (redundant), 0 (redundant),</a:t>
            </a:r>
          </a:p>
          <a:p>
            <a:r>
              <a:rPr lang="en-GB" dirty="0" smtClean="0"/>
              <a:t>3, 1, 1, 1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44F5-1B50-4421-914A-5D0954F40DC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52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solutions: </a:t>
            </a:r>
          </a:p>
          <a:p>
            <a:r>
              <a:rPr lang="en-GB" dirty="0" smtClean="0"/>
              <a:t>2 (hidden),</a:t>
            </a:r>
            <a:r>
              <a:rPr lang="en-GB" baseline="0" dirty="0" smtClean="0"/>
              <a:t> 1, 0 (redundant), 0 (redundant),</a:t>
            </a:r>
          </a:p>
          <a:p>
            <a:r>
              <a:rPr lang="en-GB" dirty="0" smtClean="0"/>
              <a:t>3, 1, 1, 1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44F5-1B50-4421-914A-5D0954F40DC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9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Soluzione 1 (sferici + prismatiche)</a:t>
            </a:r>
          </a:p>
          <a:p>
            <a:r>
              <a:rPr lang="it-IT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= 6*2+2;</a:t>
            </a:r>
          </a:p>
          <a:p>
            <a:r>
              <a:rPr lang="it-IT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 = 6*1;</a:t>
            </a:r>
          </a:p>
          <a:p>
            <a:r>
              <a:rPr lang="it-IT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c2 = 6*1;</a:t>
            </a:r>
          </a:p>
          <a:p>
            <a:r>
              <a:rPr lang="it-IT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c3 = 6*1; </a:t>
            </a:r>
          </a:p>
          <a:p>
            <a:r>
              <a:rPr lang="it-IT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K= 6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44F5-1B50-4421-914A-5D0954F40DC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7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Soluzione 1 (sferici guidati + cilindriche)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= 6*2+2;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 = 6*0;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c2 = 6*3;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c3 = 6*0;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K= 6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44F5-1B50-4421-914A-5D0954F40DC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7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Soluzione 1 (SOVRABBONDANTE)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= 3*3+2; % 3*(2 link + leva) + base + ee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 = 3*1;  % 3 motori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c2 = 3*0;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c3 = 3*4;  % 3*4 giunti sferici su leva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= 9 (-6)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Soluzione 2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= 3*3+2; % 3*(2 link + leva) + base + ee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 = 3*1;  % 3 motori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c2 = 3*2;  % 3*2 giunti sferici guidati  su leva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c3 = 3*2;  % 3*2 giunti sferici su ee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= 3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Soluzione 3 (LINK EQUIVALENTE)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= 3*2+2; % 3*(2 link + leva) + base + ee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 = 3*1;  % 3 motori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c2 = 3*2;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c3 = 3*0;  % 3*4 giunti sferici su leva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6*(m-1) - 5*c1 - 4*c2 - 3*c3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= 3</a:t>
            </a:r>
          </a:p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44F5-1B50-4421-914A-5D0954F40DC5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0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0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5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9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6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5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3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3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3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3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0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9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F1288-5F0B-4ECC-9589-7A7615A614B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F093D-E83B-4BC2-BC68-E401172B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1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7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2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microsoft.com/office/2007/relationships/hdphoto" Target="../media/hdphoto2.wdp"/><Relationship Id="rId7" Type="http://schemas.openxmlformats.org/officeDocument/2006/relationships/image" Target="../media/image2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0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2.png"/><Relationship Id="rId7" Type="http://schemas.openxmlformats.org/officeDocument/2006/relationships/image" Target="../media/image2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2.png"/><Relationship Id="rId7" Type="http://schemas.openxmlformats.org/officeDocument/2006/relationships/customXml" Target="../ink/ink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png"/><Relationship Id="rId7" Type="http://schemas.openxmlformats.org/officeDocument/2006/relationships/customXml" Target="../ink/ink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2.xml"/><Relationship Id="rId4" Type="http://schemas.openxmlformats.org/officeDocument/2006/relationships/image" Target="../media/image1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7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9.png"/><Relationship Id="rId10" Type="http://schemas.openxmlformats.org/officeDocument/2006/relationships/image" Target="../media/image23.emf"/><Relationship Id="rId4" Type="http://schemas.openxmlformats.org/officeDocument/2006/relationships/image" Target="../media/image150.png"/><Relationship Id="rId9" Type="http://schemas.openxmlformats.org/officeDocument/2006/relationships/customXml" Target="../ink/ink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0" Type="http://schemas.openxmlformats.org/officeDocument/2006/relationships/image" Target="../media/image25.emf"/><Relationship Id="rId9" Type="http://schemas.openxmlformats.org/officeDocument/2006/relationships/customXml" Target="../ink/ink14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17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7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7" Type="http://schemas.openxmlformats.org/officeDocument/2006/relationships/customXml" Target="../ink/ink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2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customXml" Target="../ink/ink22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50.png"/><Relationship Id="rId4" Type="http://schemas.openxmlformats.org/officeDocument/2006/relationships/image" Target="../media/image3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7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70.png"/><Relationship Id="rId4" Type="http://schemas.openxmlformats.org/officeDocument/2006/relationships/image" Target="../media/image3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7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90.png"/><Relationship Id="rId4" Type="http://schemas.openxmlformats.org/officeDocument/2006/relationships/image" Target="../media/image3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7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7" Type="http://schemas.openxmlformats.org/officeDocument/2006/relationships/customXml" Target="../ink/ink2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10" Type="http://schemas.openxmlformats.org/officeDocument/2006/relationships/image" Target="../media/image58.emf"/><Relationship Id="rId9" Type="http://schemas.openxmlformats.org/officeDocument/2006/relationships/customXml" Target="../ink/ink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7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5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7" Type="http://schemas.openxmlformats.org/officeDocument/2006/relationships/customXml" Target="../ink/ink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mKnnp1xT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3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10.png"/><Relationship Id="rId9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10.png"/><Relationship Id="rId9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customXml" Target="../ink/ink34.xml"/><Relationship Id="rId4" Type="http://schemas.microsoft.com/office/2007/relationships/hdphoto" Target="../media/hdphoto4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51.png"/><Relationship Id="rId7" Type="http://schemas.openxmlformats.org/officeDocument/2006/relationships/image" Target="../media/image6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Relationship Id="rId9" Type="http://schemas.openxmlformats.org/officeDocument/2006/relationships/image" Target="../media/image52.emf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53.png"/><Relationship Id="rId4" Type="http://schemas.openxmlformats.org/officeDocument/2006/relationships/image" Target="../media/image690.png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5" Type="http://schemas.openxmlformats.org/officeDocument/2006/relationships/image" Target="../media/image69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Robotics</a:t>
            </a:r>
            <a:br>
              <a:rPr lang="it-IT" dirty="0" smtClean="0"/>
            </a:br>
            <a:r>
              <a:rPr lang="it-IT" dirty="0" smtClean="0"/>
              <a:t>Part II</a:t>
            </a: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2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Degrees of freedom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The number of </a:t>
            </a:r>
            <a:r>
              <a:rPr lang="en-GB" sz="2800" b="1" dirty="0" smtClean="0"/>
              <a:t>degrees </a:t>
            </a:r>
            <a:r>
              <a:rPr lang="en-GB" sz="2800" b="1" dirty="0"/>
              <a:t>of freedom </a:t>
            </a:r>
            <a:r>
              <a:rPr lang="en-GB" sz="2800" dirty="0"/>
              <a:t>(DOF) of a mechanical </a:t>
            </a:r>
            <a:r>
              <a:rPr lang="en-GB" sz="2800" dirty="0" smtClean="0"/>
              <a:t>system (mechanism) is the number </a:t>
            </a:r>
            <a:r>
              <a:rPr lang="en-GB" sz="2800" dirty="0"/>
              <a:t>of </a:t>
            </a:r>
            <a:r>
              <a:rPr lang="en-GB" sz="2800" b="1" dirty="0"/>
              <a:t>independent parameters</a:t>
            </a:r>
            <a:r>
              <a:rPr lang="en-GB" sz="2800" dirty="0"/>
              <a:t> that define its </a:t>
            </a:r>
            <a:r>
              <a:rPr lang="en-GB" sz="2800" dirty="0" smtClean="0"/>
              <a:t>configuration.</a:t>
            </a:r>
          </a:p>
          <a:p>
            <a:r>
              <a:rPr lang="en-GB" sz="2800" dirty="0" smtClean="0"/>
              <a:t>Parameters </a:t>
            </a:r>
            <a:r>
              <a:rPr lang="en-GB" sz="2800" dirty="0"/>
              <a:t>that </a:t>
            </a:r>
            <a:r>
              <a:rPr lang="en-GB" sz="2800" b="1" dirty="0"/>
              <a:t>allow independent motion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 descr="C:\Users\almo\Google Drive\Didattica\Corso PN\robotics_do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8408411" cy="3003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109080" y="5373216"/>
            <a:ext cx="1343906" cy="488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Independent parameter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7380312" y="3789040"/>
            <a:ext cx="1343906" cy="488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Independent parameter 1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7408832" y="4725144"/>
            <a:ext cx="1343906" cy="4886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Independent parameter 2</a:t>
            </a:r>
            <a:endParaRPr lang="en-GB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81800" y="279000"/>
              <a:ext cx="8723880" cy="6098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080" y="267120"/>
                <a:ext cx="8747640" cy="61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189080" y="2747880"/>
              <a:ext cx="7526880" cy="4005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8640" y="2738160"/>
                <a:ext cx="7550280" cy="40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38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Degrees of freedom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 </a:t>
            </a:r>
            <a:r>
              <a:rPr lang="en-GB" sz="2800" b="1" dirty="0" smtClean="0"/>
              <a:t>body</a:t>
            </a:r>
            <a:r>
              <a:rPr lang="en-GB" sz="2800" dirty="0" smtClean="0"/>
              <a:t> (e.g. a link) in </a:t>
            </a:r>
            <a:r>
              <a:rPr lang="en-GB" sz="2800" b="1" dirty="0" smtClean="0"/>
              <a:t>3D space </a:t>
            </a:r>
            <a:r>
              <a:rPr lang="en-GB" sz="2800" dirty="0" smtClean="0"/>
              <a:t>has </a:t>
            </a:r>
            <a:r>
              <a:rPr lang="en-GB" sz="2800" b="1" dirty="0" smtClean="0"/>
              <a:t>6 DOF</a:t>
            </a:r>
          </a:p>
          <a:p>
            <a:pPr lvl="1"/>
            <a:r>
              <a:rPr lang="en-GB" sz="2400" b="1" dirty="0" smtClean="0"/>
              <a:t>Translation</a:t>
            </a:r>
            <a:r>
              <a:rPr lang="en-GB" sz="2400" dirty="0" smtClean="0"/>
              <a:t> along X, Y, Z (3 DOF)</a:t>
            </a:r>
          </a:p>
          <a:p>
            <a:pPr lvl="1"/>
            <a:r>
              <a:rPr lang="en-GB" sz="2400" b="1" dirty="0" smtClean="0"/>
              <a:t>Rotation</a:t>
            </a:r>
            <a:r>
              <a:rPr lang="en-GB" sz="2400" dirty="0" smtClean="0"/>
              <a:t> along X, Y, Z (3 DOF)</a:t>
            </a:r>
            <a:endParaRPr lang="en-GB" sz="2400" dirty="0"/>
          </a:p>
          <a:p>
            <a:endParaRPr lang="en-GB" sz="2800" dirty="0" smtClean="0"/>
          </a:p>
          <a:p>
            <a:r>
              <a:rPr lang="en-GB" sz="2800" dirty="0" smtClean="0"/>
              <a:t>A body in </a:t>
            </a:r>
            <a:r>
              <a:rPr lang="en-GB" sz="2800" b="1" dirty="0" smtClean="0"/>
              <a:t>2D space </a:t>
            </a:r>
            <a:r>
              <a:rPr lang="en-GB" sz="2800" dirty="0" smtClean="0"/>
              <a:t>(a plane) has </a:t>
            </a:r>
            <a:r>
              <a:rPr lang="en-GB" sz="2800" b="1" dirty="0" smtClean="0"/>
              <a:t>3 DOF</a:t>
            </a:r>
          </a:p>
          <a:p>
            <a:pPr lvl="1"/>
            <a:r>
              <a:rPr lang="en-GB" sz="2400" b="1" dirty="0" smtClean="0"/>
              <a:t>Translation </a:t>
            </a:r>
            <a:r>
              <a:rPr lang="en-GB" sz="2400" dirty="0" smtClean="0"/>
              <a:t>along X, Y (2 DOF)</a:t>
            </a:r>
          </a:p>
          <a:p>
            <a:pPr lvl="1"/>
            <a:r>
              <a:rPr lang="en-GB" sz="2400" b="1" dirty="0" smtClean="0"/>
              <a:t>Rotation</a:t>
            </a:r>
            <a:r>
              <a:rPr lang="en-GB" sz="2400" dirty="0" smtClean="0"/>
              <a:t> along Z (1 DOF)</a:t>
            </a:r>
            <a:endParaRPr lang="en-GB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92640" y="2287800"/>
              <a:ext cx="812520" cy="185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0400" y="2275200"/>
                <a:ext cx="832680" cy="18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4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Degrees of freedom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b="1" dirty="0" smtClean="0"/>
                  <a:t>Class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𝒞</m:t>
                    </m:r>
                  </m:oMath>
                </a14:m>
                <a:r>
                  <a:rPr lang="en-GB" dirty="0" smtClean="0"/>
                  <a:t> of a kinematic pair</a:t>
                </a:r>
              </a:p>
              <a:p>
                <a:r>
                  <a:rPr lang="en-GB" sz="2800" dirty="0" smtClean="0"/>
                  <a:t>Number of </a:t>
                </a:r>
                <a:r>
                  <a:rPr lang="en-GB" sz="2800" dirty="0" smtClean="0">
                    <a:solidFill>
                      <a:srgbClr val="00B0F0"/>
                    </a:solidFill>
                  </a:rPr>
                  <a:t>free degrees of freedom </a:t>
                </a:r>
                <a:r>
                  <a:rPr lang="en-GB" sz="2800" dirty="0" smtClean="0"/>
                  <a:t>that the pair allows</a:t>
                </a:r>
              </a:p>
              <a:p>
                <a:endParaRPr lang="en-GB" sz="2800" dirty="0" smtClean="0"/>
              </a:p>
              <a:p>
                <a:r>
                  <a:rPr lang="en-GB" sz="2800" dirty="0" smtClean="0"/>
                  <a:t>The type of class </a:t>
                </a:r>
                <a:r>
                  <a:rPr lang="en-GB" sz="2800" b="1" dirty="0" smtClean="0"/>
                  <a:t>changes in relation to space</a:t>
                </a:r>
                <a:r>
                  <a:rPr lang="en-GB" sz="2800" dirty="0" smtClean="0"/>
                  <a:t>:</a:t>
                </a:r>
              </a:p>
              <a:p>
                <a:pPr lvl="1"/>
                <a:r>
                  <a:rPr lang="en-GB" sz="2400" dirty="0" smtClean="0"/>
                  <a:t>In 3D space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𝒞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≤5</m:t>
                    </m:r>
                  </m:oMath>
                </a14:m>
                <a:endParaRPr lang="en-GB" sz="2400" dirty="0" smtClean="0"/>
              </a:p>
              <a:p>
                <a:pPr lvl="1"/>
                <a:r>
                  <a:rPr lang="en-GB" sz="2400" dirty="0" smtClean="0"/>
                  <a:t>In 2D space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/>
                        <a:ea typeface="Cambria Math"/>
                      </a:rPr>
                      <m:t>1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𝒞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≤2</m:t>
                    </m:r>
                  </m:oMath>
                </a14:m>
                <a:endParaRPr lang="en-GB" sz="2400" dirty="0" smtClean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19"/>
              </a:xfrm>
              <a:blipFill rotWithShape="1">
                <a:blip r:embed="rId4"/>
                <a:stretch>
                  <a:fillRect l="-1852" t="-1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6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of kinematic pairs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Revolute joint</a:t>
            </a:r>
          </a:p>
          <a:p>
            <a:pPr lvl="1"/>
            <a:r>
              <a:rPr lang="en-GB" dirty="0" smtClean="0"/>
              <a:t>In 2D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Constrained:</a:t>
            </a:r>
            <a:r>
              <a:rPr lang="en-GB" dirty="0" smtClean="0"/>
              <a:t> x, y motions</a:t>
            </a:r>
          </a:p>
          <a:p>
            <a:pPr lvl="2"/>
            <a:r>
              <a:rPr lang="en-GB" dirty="0" smtClean="0">
                <a:solidFill>
                  <a:srgbClr val="00B0F0"/>
                </a:solidFill>
              </a:rPr>
              <a:t>Free:</a:t>
            </a:r>
            <a:r>
              <a:rPr lang="en-GB" dirty="0" smtClean="0"/>
              <a:t> rotation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 3D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Constrained:</a:t>
            </a:r>
          </a:p>
          <a:p>
            <a:pPr lvl="3"/>
            <a:r>
              <a:rPr lang="en-GB" dirty="0" err="1" smtClean="0"/>
              <a:t>x,y,z</a:t>
            </a:r>
            <a:r>
              <a:rPr lang="en-GB" dirty="0" smtClean="0"/>
              <a:t> motions</a:t>
            </a:r>
          </a:p>
          <a:p>
            <a:pPr lvl="3"/>
            <a:r>
              <a:rPr lang="en-GB" dirty="0" smtClean="0"/>
              <a:t>rotations around x, z</a:t>
            </a:r>
          </a:p>
          <a:p>
            <a:pPr lvl="2"/>
            <a:r>
              <a:rPr lang="en-GB" dirty="0" smtClean="0">
                <a:solidFill>
                  <a:srgbClr val="00B0F0"/>
                </a:solidFill>
              </a:rPr>
              <a:t>Free:</a:t>
            </a:r>
          </a:p>
          <a:p>
            <a:pPr lvl="3"/>
            <a:r>
              <a:rPr lang="en-GB" dirty="0" smtClean="0"/>
              <a:t>rotation around y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868144" y="4221088"/>
            <a:ext cx="2861268" cy="2270899"/>
            <a:chOff x="6500192" y="2310229"/>
            <a:chExt cx="1869223" cy="148354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344146"/>
              <a:ext cx="1781191" cy="144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urved Down Arrow 4"/>
            <p:cNvSpPr/>
            <p:nvPr/>
          </p:nvSpPr>
          <p:spPr>
            <a:xfrm>
              <a:off x="6500192" y="2310229"/>
              <a:ext cx="1152128" cy="576064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C:\Users\almo\Google Drive\Didattica\Corso PN\robotics_revJo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755001" cy="246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599407">
            <a:off x="3520239" y="3165822"/>
            <a:ext cx="489204" cy="242316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62516" y="3505000"/>
                <a:ext cx="866654" cy="293203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16" y="3505000"/>
                <a:ext cx="866654" cy="2932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rot="1599407">
            <a:off x="4099173" y="5754118"/>
            <a:ext cx="489204" cy="242316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41450" y="6093296"/>
                <a:ext cx="866654" cy="293203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50" y="6093296"/>
                <a:ext cx="866654" cy="2932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C:\Users\almo\Google Drive\Didattica\Corso PN\robotics_3D_frame_of_referenc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174" y="5452172"/>
            <a:ext cx="859238" cy="12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292080" y="3899272"/>
            <a:ext cx="3728666" cy="2251806"/>
            <a:chOff x="5523854" y="3944840"/>
            <a:chExt cx="3080594" cy="186042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29" b="96937" l="2067" r="99891">
                          <a14:foregroundMark x1="13711" y1="68829" x2="13711" y2="68829"/>
                          <a14:foregroundMark x1="5658" y1="57658" x2="5658" y2="57658"/>
                          <a14:foregroundMark x1="4244" y1="52613" x2="4244" y2="52613"/>
                          <a14:foregroundMark x1="94995" y1="31892" x2="94995" y2="31892"/>
                          <a14:foregroundMark x1="69097" y1="7568" x2="69097" y2="7568"/>
                          <a14:foregroundMark x1="48096" y1="14775" x2="48096" y2="14775"/>
                          <a14:foregroundMark x1="14908" y1="26486" x2="14908" y2="26486"/>
                          <a14:foregroundMark x1="3917" y1="45045" x2="3917" y2="45045"/>
                          <a14:foregroundMark x1="94886" y1="32432" x2="94886" y2="32432"/>
                          <a14:foregroundMark x1="96083" y1="25045" x2="96083" y2="25045"/>
                          <a14:foregroundMark x1="92601" y1="20721" x2="92601" y2="20721"/>
                          <a14:foregroundMark x1="7617" y1="79279" x2="7617" y2="79279"/>
                          <a14:foregroundMark x1="12731" y1="84685" x2="12731" y2="84685"/>
                          <a14:foregroundMark x1="11970" y1="79640" x2="11970" y2="79640"/>
                          <a14:foregroundMark x1="15452" y1="81261" x2="15452" y2="81261"/>
                          <a14:foregroundMark x1="15996" y1="85405" x2="15996" y2="85405"/>
                          <a14:foregroundMark x1="8052" y1="73333" x2="1959" y2="78739"/>
                          <a14:foregroundMark x1="13166" y1="89550" x2="13602" y2="89550"/>
                          <a14:foregroundMark x1="18825" y1="86306" x2="18825" y2="86306"/>
                          <a14:foregroundMark x1="23069" y1="84865" x2="23069" y2="84865"/>
                          <a14:foregroundMark x1="29815" y1="86847" x2="29815" y2="86847"/>
                          <a14:foregroundMark x1="31665" y1="89009" x2="31665" y2="89009"/>
                          <a14:foregroundMark x1="2829" y1="78559" x2="6964" y2="93514"/>
                          <a14:foregroundMark x1="7835" y1="92793" x2="28400" y2="92613"/>
                          <a14:foregroundMark x1="11208" y1="90450" x2="20783" y2="96757"/>
                          <a14:foregroundMark x1="25462" y1="94595" x2="51251" y2="94054"/>
                          <a14:foregroundMark x1="47116" y1="94595" x2="79543" y2="84685"/>
                          <a14:foregroundMark x1="58542" y1="88108" x2="91186" y2="67928"/>
                          <a14:foregroundMark x1="76061" y1="84144" x2="95430" y2="63784"/>
                          <a14:foregroundMark x1="90751" y1="66667" x2="99891" y2="490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854" y="3944840"/>
              <a:ext cx="3080594" cy="186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Up-Down Arrow 12"/>
            <p:cNvSpPr/>
            <p:nvPr/>
          </p:nvSpPr>
          <p:spPr>
            <a:xfrm rot="4500000">
              <a:off x="7387962" y="4443004"/>
              <a:ext cx="360040" cy="86409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of kinematic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 smtClean="0"/>
                  <a:t>Prismatic joint</a:t>
                </a:r>
              </a:p>
              <a:p>
                <a:pPr lvl="1"/>
                <a:r>
                  <a:rPr lang="en-GB" dirty="0" smtClean="0"/>
                  <a:t>In 2D</a:t>
                </a:r>
              </a:p>
              <a:p>
                <a:pPr lvl="2"/>
                <a:r>
                  <a:rPr lang="en-GB" dirty="0" smtClean="0">
                    <a:solidFill>
                      <a:srgbClr val="FF0000"/>
                    </a:solidFill>
                  </a:rPr>
                  <a:t>Constrained:</a:t>
                </a:r>
                <a:endParaRPr lang="en-GB" dirty="0"/>
              </a:p>
              <a:p>
                <a:pPr lvl="3"/>
                <a:r>
                  <a:rPr lang="en-GB" dirty="0" smtClean="0"/>
                  <a:t>y motion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𝜗</m:t>
                    </m:r>
                  </m:oMath>
                </a14:m>
                <a:r>
                  <a:rPr lang="en-GB" dirty="0" smtClean="0"/>
                  <a:t> rotation</a:t>
                </a:r>
              </a:p>
              <a:p>
                <a:pPr lvl="2"/>
                <a:r>
                  <a:rPr lang="en-GB" dirty="0" smtClean="0">
                    <a:solidFill>
                      <a:srgbClr val="00B0F0"/>
                    </a:solidFill>
                  </a:rPr>
                  <a:t>Free:</a:t>
                </a:r>
                <a:r>
                  <a:rPr lang="en-GB" dirty="0" smtClean="0"/>
                  <a:t> x motion</a:t>
                </a:r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In 3D</a:t>
                </a:r>
              </a:p>
              <a:p>
                <a:pPr lvl="2"/>
                <a:r>
                  <a:rPr lang="en-GB" dirty="0" smtClean="0">
                    <a:solidFill>
                      <a:srgbClr val="FF0000"/>
                    </a:solidFill>
                  </a:rPr>
                  <a:t>Constrained:</a:t>
                </a:r>
              </a:p>
              <a:p>
                <a:pPr lvl="3"/>
                <a:r>
                  <a:rPr lang="en-GB" dirty="0" err="1" smtClean="0"/>
                  <a:t>x,z</a:t>
                </a:r>
                <a:r>
                  <a:rPr lang="en-GB" dirty="0" smtClean="0"/>
                  <a:t>  motions</a:t>
                </a:r>
              </a:p>
              <a:p>
                <a:pPr lvl="3"/>
                <a:r>
                  <a:rPr lang="en-GB" dirty="0" smtClean="0"/>
                  <a:t>rotations around x, y, z</a:t>
                </a:r>
              </a:p>
              <a:p>
                <a:pPr lvl="2"/>
                <a:r>
                  <a:rPr lang="en-GB" dirty="0" smtClean="0">
                    <a:solidFill>
                      <a:srgbClr val="00B0F0"/>
                    </a:solidFill>
                  </a:rPr>
                  <a:t>Free:</a:t>
                </a:r>
              </a:p>
              <a:p>
                <a:pPr lvl="3"/>
                <a:r>
                  <a:rPr lang="en-GB" dirty="0" smtClean="0"/>
                  <a:t>y motion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1481" t="-3504" b="-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3536715" y="3449827"/>
            <a:ext cx="489204" cy="242316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2320" y="3424383"/>
                <a:ext cx="866654" cy="293203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320" y="3424383"/>
                <a:ext cx="866654" cy="2932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308881" y="5828072"/>
            <a:ext cx="489204" cy="242316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23928" y="5798540"/>
                <a:ext cx="866654" cy="293203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798540"/>
                <a:ext cx="866654" cy="2932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almo\Google Drive\Didattica\Corso PN\robotics_prismJoin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90" y="1344380"/>
            <a:ext cx="3651520" cy="23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mo\Google Drive\Didattica\Corso PN\robotics_3D_frame_of_referenc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98" y="5151883"/>
            <a:ext cx="859238" cy="12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of kinematic pairs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19964" y="2197915"/>
            <a:ext cx="3756627" cy="2945347"/>
            <a:chOff x="4805975" y="1556792"/>
            <a:chExt cx="3756627" cy="2945347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320" y="1916832"/>
              <a:ext cx="3547282" cy="2585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 descr="C:\Users\almo\Google Drive\Didattica\Corso PN\robotics_3D_frame_of_referenc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975" y="1556792"/>
              <a:ext cx="859238" cy="128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992383" cy="4525963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Screw joint</a:t>
                </a:r>
              </a:p>
              <a:p>
                <a:pPr lvl="1"/>
                <a:r>
                  <a:rPr lang="en-GB" dirty="0" smtClean="0"/>
                  <a:t>In 3D</a:t>
                </a:r>
              </a:p>
              <a:p>
                <a:pPr lvl="2"/>
                <a:r>
                  <a:rPr lang="en-GB" dirty="0" smtClean="0">
                    <a:solidFill>
                      <a:srgbClr val="FF0000"/>
                    </a:solidFill>
                  </a:rPr>
                  <a:t>Constrained:</a:t>
                </a:r>
              </a:p>
              <a:p>
                <a:pPr lvl="3"/>
                <a:r>
                  <a:rPr lang="en-GB" dirty="0" err="1" smtClean="0"/>
                  <a:t>x,z</a:t>
                </a:r>
                <a:r>
                  <a:rPr lang="en-GB" dirty="0" smtClean="0"/>
                  <a:t>  motions</a:t>
                </a:r>
              </a:p>
              <a:p>
                <a:pPr lvl="3"/>
                <a:r>
                  <a:rPr lang="en-GB" dirty="0" smtClean="0"/>
                  <a:t>rotations around x, z</a:t>
                </a:r>
              </a:p>
              <a:p>
                <a:pPr lvl="3"/>
                <a:r>
                  <a:rPr lang="en-GB" b="1" dirty="0" smtClean="0"/>
                  <a:t>relation</a:t>
                </a:r>
                <a:r>
                  <a:rPr lang="en-GB" dirty="0" smtClean="0"/>
                  <a:t>:</a:t>
                </a:r>
                <a:br>
                  <a:rPr lang="en-GB" dirty="0" smtClean="0"/>
                </a:br>
                <a:r>
                  <a:rPr lang="en-GB" dirty="0" smtClean="0"/>
                  <a:t>y motion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 smtClean="0"/>
                  <a:t> rotation around y</a:t>
                </a:r>
              </a:p>
              <a:p>
                <a:pPr lvl="2"/>
                <a:r>
                  <a:rPr lang="en-GB" dirty="0" smtClean="0">
                    <a:solidFill>
                      <a:srgbClr val="00B0F0"/>
                    </a:solidFill>
                  </a:rPr>
                  <a:t>Free:</a:t>
                </a:r>
              </a:p>
              <a:p>
                <a:pPr lvl="3"/>
                <a:r>
                  <a:rPr lang="en-GB" b="1" dirty="0" smtClean="0"/>
                  <a:t>Linked</a:t>
                </a:r>
                <a:r>
                  <a:rPr lang="en-GB" dirty="0" smtClean="0"/>
                  <a:t> </a:t>
                </a:r>
                <a:r>
                  <a:rPr lang="en-GB" i="1" dirty="0" smtClean="0"/>
                  <a:t>y motion </a:t>
                </a:r>
                <a:r>
                  <a:rPr lang="en-GB" dirty="0" smtClean="0"/>
                  <a:t>and </a:t>
                </a:r>
                <a:r>
                  <a:rPr lang="en-GB" i="1" dirty="0" smtClean="0"/>
                  <a:t>rotation around y</a:t>
                </a:r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992383" cy="4525963"/>
              </a:xfrm>
              <a:blipFill>
                <a:blip r:embed="rId6"/>
                <a:stretch>
                  <a:fillRect l="-2808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rot="3100524">
            <a:off x="3518283" y="5451948"/>
            <a:ext cx="489204" cy="242316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26942" y="5877272"/>
                <a:ext cx="866654" cy="293203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942" y="5877272"/>
                <a:ext cx="866654" cy="2932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4967280" y="5875920"/>
              <a:ext cx="872640" cy="209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5400" y="5867280"/>
                <a:ext cx="89640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05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of kinematic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Cylindrical pair</a:t>
            </a:r>
          </a:p>
          <a:p>
            <a:pPr lvl="1"/>
            <a:r>
              <a:rPr lang="en-GB" dirty="0"/>
              <a:t>In 3D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Constrained:</a:t>
            </a:r>
          </a:p>
          <a:p>
            <a:pPr lvl="3"/>
            <a:r>
              <a:rPr lang="en-GB" dirty="0" err="1"/>
              <a:t>x,z</a:t>
            </a:r>
            <a:r>
              <a:rPr lang="en-GB" dirty="0"/>
              <a:t>  motions</a:t>
            </a:r>
          </a:p>
          <a:p>
            <a:pPr lvl="3"/>
            <a:r>
              <a:rPr lang="en-GB" dirty="0"/>
              <a:t>rotations around </a:t>
            </a:r>
            <a:r>
              <a:rPr lang="en-GB" dirty="0" smtClean="0"/>
              <a:t>x, </a:t>
            </a:r>
            <a:r>
              <a:rPr lang="en-GB" dirty="0"/>
              <a:t>z</a:t>
            </a:r>
          </a:p>
          <a:p>
            <a:pPr lvl="2"/>
            <a:r>
              <a:rPr lang="en-GB" dirty="0">
                <a:solidFill>
                  <a:srgbClr val="00B0F0"/>
                </a:solidFill>
              </a:rPr>
              <a:t>Free:</a:t>
            </a:r>
          </a:p>
          <a:p>
            <a:pPr lvl="3"/>
            <a:r>
              <a:rPr lang="en-GB" dirty="0"/>
              <a:t>y </a:t>
            </a:r>
            <a:r>
              <a:rPr lang="en-GB" dirty="0" smtClean="0"/>
              <a:t>motion</a:t>
            </a:r>
          </a:p>
          <a:p>
            <a:pPr lvl="3"/>
            <a:r>
              <a:rPr lang="en-GB" dirty="0" smtClean="0"/>
              <a:t>rotation around y</a:t>
            </a:r>
            <a:endParaRPr lang="en-GB" dirty="0"/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356076" y="2493661"/>
            <a:ext cx="2896344" cy="2622859"/>
            <a:chOff x="5356076" y="2493661"/>
            <a:chExt cx="2896344" cy="262285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076" y="2601274"/>
              <a:ext cx="2896344" cy="251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urved Down Arrow 4"/>
            <p:cNvSpPr/>
            <p:nvPr/>
          </p:nvSpPr>
          <p:spPr>
            <a:xfrm>
              <a:off x="5726486" y="2493661"/>
              <a:ext cx="1703326" cy="851663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Up-Down Arrow 5"/>
            <p:cNvSpPr/>
            <p:nvPr/>
          </p:nvSpPr>
          <p:spPr>
            <a:xfrm rot="4584994">
              <a:off x="7150467" y="3315974"/>
              <a:ext cx="360040" cy="86409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4" descr="C:\Users\almo\Google Drive\Didattica\Corso PN\robotics_3D_frame_of_refer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69" y="1852537"/>
            <a:ext cx="859238" cy="12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3100524">
            <a:off x="3682341" y="5184924"/>
            <a:ext cx="489204" cy="242316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91000" y="5610248"/>
                <a:ext cx="866654" cy="293203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00" y="5610248"/>
                <a:ext cx="866654" cy="2932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848760" y="4290840"/>
              <a:ext cx="619560" cy="607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7240" y="4279680"/>
                <a:ext cx="644040" cy="6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385764" y="2684828"/>
            <a:ext cx="4524070" cy="3038704"/>
            <a:chOff x="4283968" y="3284984"/>
            <a:chExt cx="4524070" cy="303870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429000"/>
              <a:ext cx="4355976" cy="289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urved Down Arrow 12"/>
            <p:cNvSpPr/>
            <p:nvPr/>
          </p:nvSpPr>
          <p:spPr>
            <a:xfrm>
              <a:off x="5796136" y="3284984"/>
              <a:ext cx="1703326" cy="851663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Curved Down Arrow 13"/>
            <p:cNvSpPr/>
            <p:nvPr/>
          </p:nvSpPr>
          <p:spPr>
            <a:xfrm rot="16200000">
              <a:off x="4866249" y="4406030"/>
              <a:ext cx="1703326" cy="851663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Curved Down Arrow 14"/>
            <p:cNvSpPr/>
            <p:nvPr/>
          </p:nvSpPr>
          <p:spPr>
            <a:xfrm rot="5400000">
              <a:off x="7530544" y="5036043"/>
              <a:ext cx="1703326" cy="851663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of kinematic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Spherical pair</a:t>
            </a:r>
          </a:p>
          <a:p>
            <a:pPr lvl="1"/>
            <a:r>
              <a:rPr lang="en-GB" dirty="0"/>
              <a:t>In 3D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Constrained:</a:t>
            </a:r>
          </a:p>
          <a:p>
            <a:pPr lvl="3"/>
            <a:r>
              <a:rPr lang="en-GB" dirty="0" smtClean="0"/>
              <a:t>x, y, z  </a:t>
            </a:r>
            <a:r>
              <a:rPr lang="en-GB" dirty="0"/>
              <a:t>motions</a:t>
            </a:r>
          </a:p>
          <a:p>
            <a:pPr lvl="2"/>
            <a:r>
              <a:rPr lang="en-GB" dirty="0" smtClean="0">
                <a:solidFill>
                  <a:srgbClr val="00B0F0"/>
                </a:solidFill>
              </a:rPr>
              <a:t>Free:</a:t>
            </a:r>
            <a:endParaRPr lang="en-GB" dirty="0">
              <a:solidFill>
                <a:srgbClr val="00B0F0"/>
              </a:solidFill>
            </a:endParaRPr>
          </a:p>
          <a:p>
            <a:pPr lvl="3"/>
            <a:r>
              <a:rPr lang="en-GB" dirty="0"/>
              <a:t>rotations around </a:t>
            </a:r>
            <a:r>
              <a:rPr lang="en-GB" dirty="0" smtClean="0"/>
              <a:t>x</a:t>
            </a:r>
            <a:endParaRPr lang="en-GB" dirty="0"/>
          </a:p>
          <a:p>
            <a:pPr lvl="3"/>
            <a:r>
              <a:rPr lang="en-GB" dirty="0"/>
              <a:t>rotations around y</a:t>
            </a:r>
          </a:p>
          <a:p>
            <a:pPr lvl="3"/>
            <a:r>
              <a:rPr lang="en-GB" dirty="0" smtClean="0"/>
              <a:t>rotations </a:t>
            </a:r>
            <a:r>
              <a:rPr lang="en-GB" dirty="0"/>
              <a:t>around </a:t>
            </a:r>
            <a:r>
              <a:rPr lang="en-GB" dirty="0" smtClean="0"/>
              <a:t>z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4" descr="C:\Users\almo\Google Drive\Didattica\Corso PN\robotics_3D_frame_of_refer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69" y="1852537"/>
            <a:ext cx="859238" cy="12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3100524">
            <a:off x="3996683" y="5460467"/>
            <a:ext cx="489204" cy="242316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05342" y="5885791"/>
                <a:ext cx="866654" cy="293203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342" y="5885791"/>
                <a:ext cx="866654" cy="2932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681360" y="3202200"/>
              <a:ext cx="1685160" cy="3252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0200" y="3194280"/>
                <a:ext cx="1703160" cy="32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4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25" y="3370173"/>
            <a:ext cx="2546010" cy="269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rved Down Arrow 12"/>
          <p:cNvSpPr/>
          <p:nvPr/>
        </p:nvSpPr>
        <p:spPr>
          <a:xfrm>
            <a:off x="6354845" y="2852936"/>
            <a:ext cx="1703326" cy="851663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6200000">
            <a:off x="5081145" y="4053215"/>
            <a:ext cx="1703326" cy="851663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of kinematic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Guided spherical pair</a:t>
            </a:r>
          </a:p>
          <a:p>
            <a:pPr lvl="1"/>
            <a:r>
              <a:rPr lang="en-GB" dirty="0"/>
              <a:t>In 3D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Constrained:</a:t>
            </a:r>
          </a:p>
          <a:p>
            <a:pPr lvl="3"/>
            <a:r>
              <a:rPr lang="en-GB" dirty="0" smtClean="0"/>
              <a:t>x, y, z  </a:t>
            </a:r>
            <a:r>
              <a:rPr lang="en-GB" dirty="0"/>
              <a:t>motions</a:t>
            </a:r>
          </a:p>
          <a:p>
            <a:pPr lvl="3"/>
            <a:r>
              <a:rPr lang="en-GB" dirty="0"/>
              <a:t>rotations around </a:t>
            </a:r>
            <a:r>
              <a:rPr lang="en-GB" dirty="0" smtClean="0"/>
              <a:t>z</a:t>
            </a:r>
            <a:endParaRPr lang="en-GB" dirty="0"/>
          </a:p>
          <a:p>
            <a:pPr lvl="2"/>
            <a:r>
              <a:rPr lang="en-GB" dirty="0">
                <a:solidFill>
                  <a:srgbClr val="00B0F0"/>
                </a:solidFill>
              </a:rPr>
              <a:t>Free</a:t>
            </a:r>
            <a:r>
              <a:rPr lang="en-GB" dirty="0" smtClean="0">
                <a:solidFill>
                  <a:srgbClr val="00B0F0"/>
                </a:solidFill>
              </a:rPr>
              <a:t>:</a:t>
            </a:r>
            <a:endParaRPr lang="en-GB" dirty="0">
              <a:solidFill>
                <a:srgbClr val="00B0F0"/>
              </a:solidFill>
            </a:endParaRPr>
          </a:p>
          <a:p>
            <a:pPr lvl="3"/>
            <a:r>
              <a:rPr lang="en-GB" dirty="0"/>
              <a:t>rotations around </a:t>
            </a:r>
            <a:r>
              <a:rPr lang="en-GB" dirty="0" smtClean="0"/>
              <a:t>x</a:t>
            </a:r>
            <a:endParaRPr lang="en-GB" dirty="0"/>
          </a:p>
          <a:p>
            <a:pPr lvl="3"/>
            <a:r>
              <a:rPr lang="en-GB" dirty="0"/>
              <a:t>rotations around y</a:t>
            </a:r>
          </a:p>
          <a:p>
            <a:endParaRPr lang="en-GB" dirty="0"/>
          </a:p>
        </p:txBody>
      </p:sp>
      <p:pic>
        <p:nvPicPr>
          <p:cNvPr id="8" name="Picture 4" descr="C:\Users\almo\Google Drive\Didattica\Corso PN\robotics_3D_frame_of_refer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69" y="1852537"/>
            <a:ext cx="859238" cy="12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3100524">
            <a:off x="3996683" y="5231051"/>
            <a:ext cx="489204" cy="242316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05342" y="5656375"/>
                <a:ext cx="866654" cy="293203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𝒞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342" y="5656375"/>
                <a:ext cx="866654" cy="2932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1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91264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b="1" dirty="0" smtClean="0"/>
                  <a:t>Mobility </a:t>
                </a:r>
                <a:r>
                  <a:rPr lang="en-GB" sz="2800" b="1" dirty="0"/>
                  <a:t>formula</a:t>
                </a:r>
                <a:r>
                  <a:rPr lang="en-GB" sz="2000" dirty="0"/>
                  <a:t> </a:t>
                </a:r>
                <a:r>
                  <a:rPr lang="en-GB" sz="2000" dirty="0" smtClean="0"/>
                  <a:t>(also </a:t>
                </a:r>
                <a:r>
                  <a:rPr lang="en-GB" sz="2000" dirty="0" err="1" smtClean="0"/>
                  <a:t>Chebychev</a:t>
                </a:r>
                <a:r>
                  <a:rPr lang="en-GB" sz="2000" dirty="0" smtClean="0"/>
                  <a:t>–</a:t>
                </a:r>
                <a:r>
                  <a:rPr lang="en-GB" sz="2000" dirty="0" err="1" smtClean="0"/>
                  <a:t>Grübler</a:t>
                </a:r>
                <a:r>
                  <a:rPr lang="en-GB" sz="2000" dirty="0" smtClean="0"/>
                  <a:t>–</a:t>
                </a:r>
                <a:r>
                  <a:rPr lang="en-GB" sz="2000" dirty="0" err="1" smtClean="0"/>
                  <a:t>Kutzbach</a:t>
                </a:r>
                <a:r>
                  <a:rPr lang="en-GB" sz="2000" dirty="0" smtClean="0"/>
                  <a:t> criterion)</a:t>
                </a:r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Gives the </a:t>
                </a:r>
                <a:r>
                  <a:rPr lang="en-GB" sz="2800" b="1" dirty="0" smtClean="0"/>
                  <a:t>mobility</a:t>
                </a:r>
                <a:r>
                  <a:rPr lang="en-GB" sz="2800" dirty="0" smtClean="0"/>
                  <a:t> of a mechanism: its n. of DOFs</a:t>
                </a:r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457200" lvl="1" indent="0">
                  <a:buNone/>
                </a:pPr>
                <a:r>
                  <a:rPr lang="en-GB" sz="2400" b="1" dirty="0" smtClean="0"/>
                  <a:t>3D</a:t>
                </a:r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r>
                      <a:rPr lang="it-IT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it-IT" sz="2400" i="1">
                        <a:latin typeface="Cambria Math"/>
                      </a:rPr>
                      <m:t>=6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it-IT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it-IT" sz="2400" i="1">
                        <a:latin typeface="Cambria Math"/>
                      </a:rPr>
                      <m:t>−5</m:t>
                    </m:r>
                    <m:sSub>
                      <m:sSubPr>
                        <m:ctrlPr>
                          <a:rPr lang="en-GB" sz="24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−4</m:t>
                    </m:r>
                    <m:sSub>
                      <m:sSubPr>
                        <m:ctrlPr>
                          <a:rPr lang="en-GB" sz="24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−3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40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GB" sz="24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40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en-GB" sz="2400" dirty="0" smtClean="0"/>
              </a:p>
              <a:p>
                <a:pPr marL="457200" lvl="1" indent="0">
                  <a:buNone/>
                </a:pPr>
                <a:endParaRPr lang="en-GB" sz="2400" dirty="0"/>
              </a:p>
              <a:p>
                <a:pPr marL="457200" lvl="1" indent="0">
                  <a:buNone/>
                </a:pPr>
                <a:r>
                  <a:rPr lang="en-GB" sz="2400" b="1" dirty="0" smtClean="0"/>
                  <a:t>2D</a:t>
                </a:r>
                <a:r>
                  <a:rPr lang="en-GB" sz="2400" dirty="0" smtClean="0"/>
                  <a:t> 		</a:t>
                </a:r>
                <a14:m>
                  <m:oMath xmlns:m="http://schemas.openxmlformats.org/officeDocument/2006/math">
                    <m:r>
                      <a:rPr lang="it-IT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it-IT" sz="2400" i="1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it-IT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it-IT" sz="2400" i="1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GB" sz="24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24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4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sz="2400" dirty="0" smtClean="0"/>
              </a:p>
              <a:p>
                <a:pPr marL="457200" lvl="1" indent="0">
                  <a:buNone/>
                </a:pPr>
                <a:endParaRPr lang="en-GB" sz="24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sz="2400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GB" sz="2400" dirty="0"/>
                  <a:t> is the number of DOF of the </a:t>
                </a:r>
                <a:r>
                  <a:rPr lang="en-GB" sz="2400" dirty="0" smtClean="0"/>
                  <a:t>mechanism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400" dirty="0" smtClean="0"/>
                  <a:t> is the number of links (including the frame link)</a:t>
                </a:r>
                <a:endParaRPr lang="en-GB" sz="24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rgbClr val="00CC00"/>
                    </a:solidFill>
                  </a:rPr>
                  <a:t> </a:t>
                </a:r>
                <a:r>
                  <a:rPr lang="en-GB" sz="2400" dirty="0" smtClean="0"/>
                  <a:t>is the number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𝑡h</m:t>
                        </m:r>
                      </m:sup>
                    </m:sSup>
                    <m:r>
                      <a:rPr lang="en-GB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class kinematic pairs in the mechanism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91264" cy="4853136"/>
              </a:xfrm>
              <a:blipFill>
                <a:blip r:embed="rId4"/>
                <a:stretch>
                  <a:fillRect l="-1471" t="-1256" r="-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65600" y="126720"/>
              <a:ext cx="8239680" cy="5641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880" y="115920"/>
                <a:ext cx="8261280" cy="56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6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Mechanisms and degrees of freedom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Robotics</a:t>
            </a:r>
          </a:p>
        </p:txBody>
      </p:sp>
    </p:spTree>
    <p:extLst>
      <p:ext uri="{BB962C8B-B14F-4D97-AF65-F5344CB8AC3E}">
        <p14:creationId xmlns:p14="http://schemas.microsoft.com/office/powerpoint/2010/main" val="5709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i="1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  <a:blipFill rotWithShape="1">
                <a:blip r:embed="rId4"/>
                <a:stretch>
                  <a:fillRect l="-1852" t="-4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almo\Google Drive\Didattica\Corso PN\robotics_dof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0"/>
          <a:stretch/>
        </p:blipFill>
        <p:spPr bwMode="auto">
          <a:xfrm>
            <a:off x="395536" y="3573016"/>
            <a:ext cx="8408411" cy="2736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640080" y="5554980"/>
            <a:ext cx="1943100" cy="4914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91890" y="5303520"/>
            <a:ext cx="2457450" cy="4800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1572" y="6021288"/>
            <a:ext cx="1106424" cy="2913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Frame link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9948" y="3284984"/>
                <a:ext cx="2219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r>
                        <a:rPr lang="en-GB" b="0" i="1" smtClean="0">
                          <a:latin typeface="Cambria Math"/>
                        </a:rPr>
                        <m:t>⋅</m:t>
                      </m:r>
                      <m:r>
                        <a:rPr lang="en-GB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8" y="3284984"/>
                <a:ext cx="221971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89886" y="3284984"/>
                <a:ext cx="2219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r>
                        <a:rPr lang="en-GB" b="0" i="1" smtClean="0">
                          <a:latin typeface="Cambria Math"/>
                        </a:rPr>
                        <m:t>⋅</m:t>
                      </m:r>
                      <m:r>
                        <a:rPr lang="en-GB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4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886" y="3284984"/>
                <a:ext cx="221971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84237" y="3284984"/>
                <a:ext cx="2219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r>
                        <a:rPr lang="en-GB" b="0" i="1" smtClean="0">
                          <a:latin typeface="Cambria Math"/>
                        </a:rPr>
                        <m:t>⋅</m:t>
                      </m:r>
                      <m:r>
                        <a:rPr lang="en-GB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237" y="3284984"/>
                <a:ext cx="22197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697523" y="5226310"/>
            <a:ext cx="1106424" cy="7750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Open chain: no Frame link</a:t>
            </a:r>
            <a:endParaRPr lang="en-GB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26000" y="100800"/>
              <a:ext cx="8988840" cy="6210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360" y="91440"/>
                <a:ext cx="9009000" cy="62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2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lmo\Google Drive\Didattica\Corso PN\robotics_hiddenJoin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/>
          <a:stretch/>
        </p:blipFill>
        <p:spPr bwMode="auto">
          <a:xfrm>
            <a:off x="3505200" y="1412776"/>
            <a:ext cx="5233050" cy="51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Hidden joints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483417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A </a:t>
                </a:r>
                <a:r>
                  <a:rPr lang="en-GB" b="1" dirty="0" smtClean="0"/>
                  <a:t>joint</a:t>
                </a:r>
                <a:r>
                  <a:rPr lang="en-GB" dirty="0" smtClean="0"/>
                  <a:t> is a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connection between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links</a:t>
                </a:r>
              </a:p>
              <a:p>
                <a:endParaRPr lang="en-GB" dirty="0"/>
              </a:p>
              <a:p>
                <a:r>
                  <a:rPr lang="en-GB" dirty="0" smtClean="0"/>
                  <a:t>Joint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 smtClean="0"/>
                  <a:t> is composed of 2 joints:</a:t>
                </a:r>
              </a:p>
              <a:p>
                <a:pPr lvl="1"/>
                <a:r>
                  <a:rPr lang="en-GB" dirty="0" smtClean="0"/>
                  <a:t>Joint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4,2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Joint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4,3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483417" cy="4525963"/>
              </a:xfrm>
              <a:blipFill rotWithShape="1">
                <a:blip r:embed="rId6"/>
                <a:stretch>
                  <a:fillRect l="-3853" t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Line Callout 2 4"/>
              <p:cNvSpPr/>
              <p:nvPr/>
            </p:nvSpPr>
            <p:spPr>
              <a:xfrm flipH="1">
                <a:off x="5774931" y="4941168"/>
                <a:ext cx="638206" cy="381515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29774"/>
                  <a:gd name="adj6" fmla="val -165419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Line Callout 2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74931" y="4941168"/>
                <a:ext cx="638206" cy="381515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29774"/>
                  <a:gd name="adj6" fmla="val -165419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Line Callout 2 8"/>
              <p:cNvSpPr/>
              <p:nvPr/>
            </p:nvSpPr>
            <p:spPr>
              <a:xfrm flipH="1">
                <a:off x="6783043" y="4221088"/>
                <a:ext cx="638206" cy="381515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226940"/>
                  <a:gd name="adj6" fmla="val -6344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4,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Line Callout 2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83043" y="4221088"/>
                <a:ext cx="638206" cy="381515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226940"/>
                  <a:gd name="adj6" fmla="val -63447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001760" y="1488600"/>
              <a:ext cx="4397040" cy="4992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2040" y="1480320"/>
                <a:ext cx="4418640" cy="50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3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Special case: </a:t>
            </a:r>
            <a:r>
              <a:rPr lang="en-GB" dirty="0" smtClean="0"/>
              <a:t>Redundant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54888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i="1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54888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almo\Google Drive\Didattica\Corso PN\robotics_redundantJoint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76"/>
          <a:stretch/>
        </p:blipFill>
        <p:spPr bwMode="auto">
          <a:xfrm>
            <a:off x="1265733" y="3212976"/>
            <a:ext cx="6321136" cy="28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713960" y="1787040"/>
              <a:ext cx="5194440" cy="4706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3880" y="1778040"/>
                <a:ext cx="5216400" cy="47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92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Redundant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4611" y="1484784"/>
                <a:ext cx="3682752" cy="2088232"/>
              </a:xfrm>
              <a:prstGeom prst="rect">
                <a:avLst/>
              </a:prstGeom>
            </p:spPr>
            <p:txBody>
              <a:bodyPr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i="1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r>
                        <a:rPr lang="en-GB" b="0" i="1" smtClean="0">
                          <a:latin typeface="Cambria Math"/>
                        </a:rPr>
                        <m:t>⋅</m:t>
                      </m:r>
                      <m:r>
                        <a:rPr lang="en-GB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6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i="1" dirty="0" smtClean="0">
                          <a:latin typeface="Cambria Math"/>
                        </a:rPr>
                        <m:t>12−12</m:t>
                      </m:r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611" y="1484784"/>
                <a:ext cx="3682752" cy="20882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almo\Google Drive\Didattica\Corso PN\robotics_redundantJoint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-244"/>
          <a:stretch/>
        </p:blipFill>
        <p:spPr bwMode="auto">
          <a:xfrm>
            <a:off x="4139952" y="1632104"/>
            <a:ext cx="4749163" cy="472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4149080"/>
                <a:ext cx="3682752" cy="20882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i="1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r>
                        <a:rPr lang="en-GB" i="1" smtClean="0">
                          <a:latin typeface="Cambria Math"/>
                        </a:rPr>
                        <m:t>⋅</m:t>
                      </m:r>
                      <m:r>
                        <a:rPr lang="en-GB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6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i="1" dirty="0" smtClean="0">
                          <a:latin typeface="Cambria Math"/>
                        </a:rPr>
                        <m:t>12−12=</m:t>
                      </m:r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49080"/>
                <a:ext cx="3682752" cy="20882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497600" y="1209600"/>
              <a:ext cx="7079040" cy="541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8960" y="1202400"/>
                <a:ext cx="7098120" cy="54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9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Redundant 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78263" cy="4525963"/>
          </a:xfrm>
        </p:spPr>
        <p:txBody>
          <a:bodyPr/>
          <a:lstStyle/>
          <a:p>
            <a:r>
              <a:rPr lang="en-GB" dirty="0" smtClean="0"/>
              <a:t>The first link on the left </a:t>
            </a:r>
            <a:r>
              <a:rPr lang="en-GB" dirty="0" smtClean="0">
                <a:solidFill>
                  <a:srgbClr val="00B0F0"/>
                </a:solidFill>
              </a:rPr>
              <a:t>provides no additional constraint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098" name="Picture 2" descr="C:\Users\almo\Google Drive\Didattica\Corso PN\robotics_redundantJoin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0" b="34138"/>
          <a:stretch/>
        </p:blipFill>
        <p:spPr bwMode="auto">
          <a:xfrm>
            <a:off x="4735463" y="1894422"/>
            <a:ext cx="3924928" cy="19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827373" y="1853514"/>
            <a:ext cx="896755" cy="1804086"/>
          </a:xfrm>
          <a:prstGeom prst="roundRect">
            <a:avLst/>
          </a:prstGeom>
          <a:solidFill>
            <a:srgbClr val="1DA4FF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5996272" y="3933056"/>
            <a:ext cx="792088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932376" y="4000418"/>
            <a:ext cx="95199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Equivalent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57200" y="4149080"/>
                <a:ext cx="3682752" cy="20882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i="1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r>
                        <a:rPr lang="en-GB" i="1" smtClean="0">
                          <a:latin typeface="Cambria Math"/>
                        </a:rPr>
                        <m:t>⋅</m:t>
                      </m:r>
                      <m:r>
                        <a:rPr lang="en-GB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4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9</m:t>
                      </m:r>
                      <m:r>
                        <a:rPr lang="en-GB" i="1" dirty="0" smtClean="0">
                          <a:latin typeface="Cambria Math"/>
                        </a:rPr>
                        <m:t>−</m:t>
                      </m:r>
                      <m:r>
                        <a:rPr lang="en-GB" b="0" i="1" dirty="0" smtClean="0">
                          <a:latin typeface="Cambria Math"/>
                        </a:rPr>
                        <m:t>8</m:t>
                      </m:r>
                      <m:r>
                        <a:rPr lang="en-GB" i="1" dirty="0" smtClean="0">
                          <a:latin typeface="Cambria Math"/>
                        </a:rPr>
                        <m:t>=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49080"/>
                <a:ext cx="3682752" cy="20882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004048" y="4509120"/>
            <a:ext cx="3070431" cy="1917865"/>
            <a:chOff x="5004048" y="4509120"/>
            <a:chExt cx="3070431" cy="1917865"/>
          </a:xfrm>
        </p:grpSpPr>
        <p:pic>
          <p:nvPicPr>
            <p:cNvPr id="5" name="Picture 2" descr="C:\Users\almo\Google Drive\Didattica\Corso PN\robotics_redundantJoint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-2073" b="70531"/>
            <a:stretch/>
          </p:blipFill>
          <p:spPr bwMode="auto">
            <a:xfrm>
              <a:off x="5508104" y="4509120"/>
              <a:ext cx="2566375" cy="191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5004048" y="4644083"/>
              <a:ext cx="142071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293920" y="1614600"/>
              <a:ext cx="6322320" cy="3828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3120" y="1608120"/>
                <a:ext cx="6343920" cy="38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5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Redundant constraints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35496" y="1789584"/>
            <a:ext cx="3221717" cy="1604333"/>
            <a:chOff x="534200" y="1508342"/>
            <a:chExt cx="3436771" cy="1711424"/>
          </a:xfrm>
        </p:grpSpPr>
        <p:pic>
          <p:nvPicPr>
            <p:cNvPr id="3074" name="Picture 2" descr="C:\Users\almo\Google Drive\Didattica\Corso PN\robotics_redundantJoin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35" b="-244"/>
            <a:stretch/>
          </p:blipFill>
          <p:spPr bwMode="auto">
            <a:xfrm>
              <a:off x="534200" y="1508342"/>
              <a:ext cx="3436771" cy="171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Multiply 6"/>
            <p:cNvSpPr/>
            <p:nvPr/>
          </p:nvSpPr>
          <p:spPr>
            <a:xfrm>
              <a:off x="2774896" y="2033197"/>
              <a:ext cx="661713" cy="661713"/>
            </a:xfrm>
            <a:prstGeom prst="mathMultiply">
              <a:avLst>
                <a:gd name="adj1" fmla="val 1102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26" name="Picture 2" descr="D:\Google Drive\Didattica\Corso PN 2018-19\robotics_redundantJoint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9" t="50000" b="25000"/>
          <a:stretch/>
        </p:blipFill>
        <p:spPr bwMode="auto">
          <a:xfrm>
            <a:off x="327692" y="4057056"/>
            <a:ext cx="2582825" cy="17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Google Drive\Didattica\Corso PN 2018-19\robotics_redundantJoint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9" t="76051" r="-403" b="-1051"/>
          <a:stretch/>
        </p:blipFill>
        <p:spPr bwMode="auto">
          <a:xfrm>
            <a:off x="2910889" y="3969332"/>
            <a:ext cx="2957930" cy="17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073093" y="1789584"/>
            <a:ext cx="3221717" cy="1604333"/>
            <a:chOff x="6784871" y="1450145"/>
            <a:chExt cx="3436771" cy="1711424"/>
          </a:xfrm>
        </p:grpSpPr>
        <p:pic>
          <p:nvPicPr>
            <p:cNvPr id="12" name="Picture 2" descr="C:\Users\almo\Google Drive\Didattica\Corso PN\robotics_redundantJoin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35" b="-244"/>
            <a:stretch/>
          </p:blipFill>
          <p:spPr bwMode="auto">
            <a:xfrm>
              <a:off x="6784871" y="1450145"/>
              <a:ext cx="3436771" cy="171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Multiply 12"/>
            <p:cNvSpPr/>
            <p:nvPr/>
          </p:nvSpPr>
          <p:spPr>
            <a:xfrm>
              <a:off x="8172400" y="1975000"/>
              <a:ext cx="661713" cy="661713"/>
            </a:xfrm>
            <a:prstGeom prst="mathMultiply">
              <a:avLst>
                <a:gd name="adj1" fmla="val 1102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44569" y="1789584"/>
            <a:ext cx="2891927" cy="1604333"/>
            <a:chOff x="6784871" y="1450145"/>
            <a:chExt cx="3084967" cy="1711424"/>
          </a:xfrm>
        </p:grpSpPr>
        <p:pic>
          <p:nvPicPr>
            <p:cNvPr id="24" name="Picture 2" descr="C:\Users\almo\Google Drive\Didattica\Corso PN\robotics_redundantJoin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35" r="10237" b="-244"/>
            <a:stretch/>
          </p:blipFill>
          <p:spPr bwMode="auto">
            <a:xfrm>
              <a:off x="6784871" y="1450145"/>
              <a:ext cx="3084967" cy="171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Multiply 24"/>
            <p:cNvSpPr/>
            <p:nvPr/>
          </p:nvSpPr>
          <p:spPr>
            <a:xfrm>
              <a:off x="6909274" y="1975000"/>
              <a:ext cx="661713" cy="661713"/>
            </a:xfrm>
            <a:prstGeom prst="mathMultiply">
              <a:avLst>
                <a:gd name="adj1" fmla="val 1102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7" name="Picture 2" descr="D:\Google Drive\Didattica\Corso PN 2018-19\robotics_redundantJoint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t="76419" r="52238" b="-1419"/>
          <a:stretch/>
        </p:blipFill>
        <p:spPr bwMode="auto">
          <a:xfrm>
            <a:off x="6488345" y="4002932"/>
            <a:ext cx="2051408" cy="17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08280" y="1281960"/>
              <a:ext cx="6111360" cy="5096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9280" y="1277280"/>
                <a:ext cx="6135120" cy="51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2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Special case</a:t>
            </a:r>
            <a:r>
              <a:rPr lang="en-GB" b="1" smtClean="0"/>
              <a:t>: </a:t>
            </a:r>
            <a:r>
              <a:rPr lang="en-GB" smtClean="0"/>
              <a:t>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147248" cy="89269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i="1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147248" cy="892696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almo\Google Drive\Didattica\Corso PN\robotics_hiddenJoint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62" y="2564904"/>
            <a:ext cx="5092627" cy="40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26520" y="1272600"/>
              <a:ext cx="7781040" cy="5268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160" y="1262880"/>
                <a:ext cx="7798680" cy="52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5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Special case</a:t>
            </a:r>
            <a:r>
              <a:rPr lang="en-GB" b="1" smtClean="0"/>
              <a:t>: </a:t>
            </a:r>
            <a:r>
              <a:rPr lang="en-GB" smtClean="0"/>
              <a:t>?</a:t>
            </a:r>
            <a:endParaRPr lang="en-GB" dirty="0"/>
          </a:p>
        </p:txBody>
      </p:sp>
      <p:pic>
        <p:nvPicPr>
          <p:cNvPr id="1027" name="Picture 3" descr="C:\Users\almo\Google Drive\Didattica\Corso PN\robotics_hiddenJoi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092627" cy="40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2276872"/>
            <a:ext cx="4248472" cy="892696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Redundant constraint!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3275856" y="3068960"/>
            <a:ext cx="914400" cy="914400"/>
          </a:xfrm>
          <a:prstGeom prst="mathMultiply">
            <a:avLst>
              <a:gd name="adj1" fmla="val 110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21251"/>
            <a:ext cx="4248472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FF0000"/>
                </a:solidFill>
              </a:rPr>
              <a:t>Hidden constraint!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98655" y="2376039"/>
            <a:ext cx="535596" cy="5355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case</a:t>
            </a:r>
            <a:endParaRPr lang="en-GB" dirty="0"/>
          </a:p>
        </p:txBody>
      </p:sp>
      <p:pic>
        <p:nvPicPr>
          <p:cNvPr id="11266" name="Picture 2" descr="C:\Users\almo\Google Drive\Didattica\Corso PN\robotics_mobility_redunda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34539"/>
            <a:ext cx="6015863" cy="44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8273"/>
                <a:ext cx="3682752" cy="67667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i="1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8273"/>
                <a:ext cx="3682752" cy="676671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315440" y="2329920"/>
              <a:ext cx="7472520" cy="4004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5360" y="2318400"/>
                <a:ext cx="7491240" cy="40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9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case</a:t>
            </a:r>
            <a:endParaRPr lang="en-GB" dirty="0"/>
          </a:p>
        </p:txBody>
      </p:sp>
      <p:pic>
        <p:nvPicPr>
          <p:cNvPr id="11266" name="Picture 2" descr="C:\Users\almo\Google Drive\Didattica\Corso PN\robotics_mobility_redunda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71469"/>
            <a:ext cx="4519806" cy="33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4536504" cy="506916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What if: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B0F0"/>
                          </a:solidFill>
                          <a:latin typeface="Cambria Math"/>
                        </a:rPr>
                        <m:t>𝑚</m:t>
                      </m:r>
                      <m:r>
                        <a:rPr lang="en-GB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GB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b="0" dirty="0" smtClean="0"/>
              </a:p>
              <a:p>
                <a:pPr marL="457200" lvl="1" indent="0">
                  <a:buNone/>
                </a:pPr>
                <a:endParaRPr lang="en-GB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i="1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it-IT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−2</m:t>
                      </m:r>
                      <m:r>
                        <a:rPr lang="en-GB" b="0" i="1" smtClean="0">
                          <a:latin typeface="Cambria Math"/>
                        </a:rPr>
                        <m:t>⋅</m:t>
                      </m:r>
                      <m:r>
                        <a:rPr lang="en-GB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=24−16=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There are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3+5=8</a:t>
                </a:r>
                <a:r>
                  <a:rPr lang="en-GB" dirty="0" smtClean="0"/>
                  <a:t> DOF:</a:t>
                </a:r>
              </a:p>
              <a:p>
                <a:pPr lvl="1"/>
                <a:r>
                  <a:rPr lang="en-GB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GB" dirty="0" smtClean="0"/>
                  <a:t> can be thought of as the </a:t>
                </a:r>
                <a:r>
                  <a:rPr lang="en-GB" b="1" dirty="0" smtClean="0"/>
                  <a:t>manipulation DOF </a:t>
                </a:r>
                <a:r>
                  <a:rPr lang="en-GB" dirty="0" smtClean="0"/>
                  <a:t>of the E.E.</a:t>
                </a:r>
              </a:p>
              <a:p>
                <a:pPr lvl="1"/>
                <a:r>
                  <a:rPr lang="en-GB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GB" dirty="0" smtClean="0"/>
                  <a:t> can be considered </a:t>
                </a:r>
                <a:r>
                  <a:rPr lang="en-GB" b="1" dirty="0" smtClean="0"/>
                  <a:t>parameters</a:t>
                </a:r>
                <a:r>
                  <a:rPr lang="en-GB" dirty="0" smtClean="0"/>
                  <a:t> for the kinematic chain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4536504" cy="5069160"/>
              </a:xfrm>
              <a:blipFill>
                <a:blip r:embed="rId5"/>
                <a:stretch>
                  <a:fillRect l="-2148" t="-2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362840" y="1503000"/>
              <a:ext cx="4637160" cy="3986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3480" y="1492200"/>
                <a:ext cx="4658760" cy="40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95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Mechanism</a:t>
            </a:r>
          </a:p>
          <a:p>
            <a:pPr lvl="1"/>
            <a:r>
              <a:rPr lang="en-GB" dirty="0" smtClean="0"/>
              <a:t>Device </a:t>
            </a:r>
            <a:r>
              <a:rPr lang="en-GB" dirty="0"/>
              <a:t>that </a:t>
            </a:r>
            <a:r>
              <a:rPr lang="en-GB" b="1" dirty="0"/>
              <a:t>transforms</a:t>
            </a:r>
            <a:r>
              <a:rPr lang="en-GB" dirty="0"/>
              <a:t> input </a:t>
            </a:r>
            <a:r>
              <a:rPr lang="en-GB" b="1" dirty="0"/>
              <a:t>forces</a:t>
            </a:r>
            <a:r>
              <a:rPr lang="en-GB" dirty="0"/>
              <a:t> and </a:t>
            </a:r>
            <a:r>
              <a:rPr lang="en-GB" b="1" dirty="0"/>
              <a:t>movement</a:t>
            </a:r>
            <a:r>
              <a:rPr lang="en-GB" dirty="0"/>
              <a:t> into a desired set of output forces and movement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13750" y="3933056"/>
            <a:ext cx="1503925" cy="1728192"/>
            <a:chOff x="1754747" y="3933056"/>
            <a:chExt cx="1503925" cy="1728192"/>
          </a:xfrm>
        </p:grpSpPr>
        <p:sp>
          <p:nvSpPr>
            <p:cNvPr id="4" name="Rectangle 3"/>
            <p:cNvSpPr/>
            <p:nvPr/>
          </p:nvSpPr>
          <p:spPr>
            <a:xfrm>
              <a:off x="1754747" y="3933056"/>
              <a:ext cx="1503925" cy="17281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Input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99387" y="4365104"/>
              <a:ext cx="1014643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Forces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99386" y="5013176"/>
              <a:ext cx="1014643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Motion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08434" y="3941440"/>
            <a:ext cx="1503926" cy="1728192"/>
            <a:chOff x="5724128" y="3941440"/>
            <a:chExt cx="1503925" cy="1728192"/>
          </a:xfrm>
        </p:grpSpPr>
        <p:sp>
          <p:nvSpPr>
            <p:cNvPr id="9" name="Rectangle 8"/>
            <p:cNvSpPr/>
            <p:nvPr/>
          </p:nvSpPr>
          <p:spPr>
            <a:xfrm>
              <a:off x="5724128" y="3941440"/>
              <a:ext cx="1503925" cy="17281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Output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8768" y="4373488"/>
              <a:ext cx="1014643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Forces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68767" y="5021560"/>
              <a:ext cx="1014643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Motion</a:t>
              </a:r>
              <a:endParaRPr lang="en-GB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34030" y="4373488"/>
            <a:ext cx="1503925" cy="84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Mechanism</a:t>
            </a: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>
            <a:off x="2847764" y="4625516"/>
            <a:ext cx="763149" cy="3876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5390214" y="4611706"/>
            <a:ext cx="763149" cy="3876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is this important?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0638"/>
            <a:ext cx="7598334" cy="3799167"/>
          </a:xfrm>
          <a:prstGeom prst="rect">
            <a:avLst/>
          </a:prstGeom>
        </p:spPr>
      </p:pic>
      <p:pic>
        <p:nvPicPr>
          <p:cNvPr id="4" name="Picture 2" descr="C:\Users\almo\Google Drive\Didattica\Corso PN\robotics_mobility_redundanc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8717" y1="11180" x2="94248" y2="7143"/>
                        <a14:foregroundMark x1="11947" y1="95652" x2="13496" y2="99068"/>
                        <a14:foregroundMark x1="13496" y1="95342" x2="15044" y2="99068"/>
                        <a14:foregroundMark x1="15708" y1="95652" x2="16372" y2="97826"/>
                        <a14:foregroundMark x1="17257" y1="95652" x2="17920" y2="97826"/>
                        <a14:backgroundMark x1="83407" y1="50932" x2="64159" y2="72671"/>
                        <a14:backgroundMark x1="77434" y1="79193" x2="76549" y2="28882"/>
                        <a14:backgroundMark x1="61504" y1="13975" x2="89381" y2="30124"/>
                        <a14:backgroundMark x1="8407" y1="66460" x2="42257" y2="99068"/>
                        <a14:backgroundMark x1="22566" y1="53106" x2="58628" y2="98758"/>
                        <a14:backgroundMark x1="18584" y1="63665" x2="25000" y2="75155"/>
                        <a14:backgroundMark x1="28097" y1="73292" x2="28097" y2="73292"/>
                        <a14:backgroundMark x1="25885" y1="62422" x2="24558" y2="61801"/>
                        <a14:backgroundMark x1="20354" y1="57143" x2="20354" y2="57143"/>
                        <a14:backgroundMark x1="27212" y1="50311" x2="27212" y2="50311"/>
                        <a14:backgroundMark x1="26327" y1="47516" x2="26327" y2="47516"/>
                        <a14:backgroundMark x1="44027" y1="79193" x2="46460" y2="80745"/>
                        <a14:backgroundMark x1="65044" y1="85404" x2="67478" y2="85404"/>
                        <a14:backgroundMark x1="16814" y1="25466" x2="16814" y2="25466"/>
                        <a14:backgroundMark x1="96018" y1="10559" x2="96018" y2="10559"/>
                        <a14:backgroundMark x1="94469" y1="8075" x2="94469" y2="8075"/>
                        <a14:backgroundMark x1="93805" y1="7143" x2="93805" y2="7143"/>
                        <a14:backgroundMark x1="94469" y1="7453" x2="94469" y2="7453"/>
                        <a14:backgroundMark x1="93363" y1="8385" x2="93363" y2="8385"/>
                        <a14:backgroundMark x1="89159" y1="11180" x2="89159" y2="11180"/>
                        <a14:backgroundMark x1="10177" y1="97205" x2="10177" y2="97205"/>
                        <a14:backgroundMark x1="11726" y1="96894" x2="11726" y2="96894"/>
                        <a14:backgroundMark x1="13717" y1="97205" x2="13717" y2="97205"/>
                        <a14:backgroundMark x1="15265" y1="97205" x2="15265" y2="97205"/>
                        <a14:backgroundMark x1="16814" y1="97205" x2="16814" y2="97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04521"/>
            <a:ext cx="2108085" cy="15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3908" y="4460221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Kinematically</a:t>
            </a:r>
            <a:r>
              <a:rPr lang="en-GB" b="1" dirty="0" smtClean="0">
                <a:solidFill>
                  <a:srgbClr val="FF0000"/>
                </a:solidFill>
              </a:rPr>
              <a:t> redundant robots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141080" y="2730960"/>
              <a:ext cx="3716640" cy="1843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3160" y="2720880"/>
                <a:ext cx="3737520" cy="18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3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−5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  <a:blipFill rotWithShape="1">
                <a:blip r:embed="rId4"/>
                <a:stretch>
                  <a:fillRect l="-1261" t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2178" y="2636912"/>
                <a:ext cx="3759782" cy="38884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Serial manipulator</a:t>
                </a:r>
              </a:p>
              <a:p>
                <a:r>
                  <a:rPr lang="it-IT" sz="2800" dirty="0" smtClean="0"/>
                  <a:t>6 links + base (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rgbClr val="00B0F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800" dirty="0" smtClean="0"/>
                  <a:t>)</a:t>
                </a:r>
              </a:p>
              <a:p>
                <a:r>
                  <a:rPr lang="en-GB" sz="2800" dirty="0" smtClean="0"/>
                  <a:t>6 rotational joints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 smtClean="0"/>
                  <a:t>)</a:t>
                </a:r>
              </a:p>
              <a:p>
                <a:endParaRPr lang="it-IT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−5</m:t>
                      </m:r>
                      <m:r>
                        <a:rPr lang="en-GB" sz="2800" b="0" i="1" smtClean="0">
                          <a:latin typeface="Cambria Math"/>
                        </a:rPr>
                        <m:t>⋅</m:t>
                      </m:r>
                      <m:r>
                        <a:rPr lang="en-GB" sz="2800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GB" sz="2800" b="0" dirty="0" smtClean="0">
                  <a:solidFill>
                    <a:srgbClr val="00CC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=36−30</m:t>
                      </m:r>
                      <m:r>
                        <a:rPr lang="it-IT" sz="2800" i="1" dirty="0" smtClean="0">
                          <a:latin typeface="Cambria Math"/>
                        </a:rPr>
                        <m:t>=</m:t>
                      </m:r>
                      <m:r>
                        <a:rPr lang="it-IT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it-IT" sz="28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8" y="2636912"/>
                <a:ext cx="3759782" cy="3888432"/>
              </a:xfrm>
              <a:prstGeom prst="rect">
                <a:avLst/>
              </a:prstGeom>
              <a:blipFill rotWithShape="1">
                <a:blip r:embed="rId5"/>
                <a:stretch>
                  <a:fillRect l="-3241" t="-1413" r="-1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4566829" y="2413163"/>
            <a:ext cx="4263636" cy="4204636"/>
            <a:chOff x="5296431" y="2413163"/>
            <a:chExt cx="3534033" cy="3485129"/>
          </a:xfrm>
        </p:grpSpPr>
        <p:pic>
          <p:nvPicPr>
            <p:cNvPr id="6146" name="Picture 2" descr="C:\Users\almo\Google Drive\Didattica\Corso PN\robot_ur10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2" r="28927" b="28571"/>
            <a:stretch/>
          </p:blipFill>
          <p:spPr bwMode="auto">
            <a:xfrm>
              <a:off x="5296431" y="2413163"/>
              <a:ext cx="3534033" cy="3485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H="1" flipV="1">
              <a:off x="6128951" y="2850292"/>
              <a:ext cx="83325" cy="18748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128952" y="2850292"/>
              <a:ext cx="1515762" cy="7166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644715" y="3484605"/>
              <a:ext cx="296561" cy="823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7941276" y="3484605"/>
              <a:ext cx="238897" cy="1977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8180173" y="3682314"/>
              <a:ext cx="74141" cy="42012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5964195" y="5082746"/>
              <a:ext cx="480013" cy="506494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58847" y="50546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FF00"/>
                  </a:solidFill>
                </a:rPr>
                <a:t>1</a:t>
              </a:r>
              <a:endParaRPr lang="en-GB" dirty="0">
                <a:solidFill>
                  <a:srgbClr val="00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68532" y="35766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3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10982" y="27089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4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98401" y="30239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5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17243" y="30782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6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98065" y="36836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7</a:t>
              </a:r>
              <a:endParaRPr lang="en-GB" dirty="0">
                <a:solidFill>
                  <a:srgbClr val="00B0F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5964195" y="4725144"/>
              <a:ext cx="248081" cy="3576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80057" y="4586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2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863449" y="4955336"/>
              <a:ext cx="224786" cy="22193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6085707" y="4614175"/>
              <a:ext cx="224786" cy="22193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6026769" y="2782617"/>
              <a:ext cx="224786" cy="22193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7570576" y="3485354"/>
              <a:ext cx="148278" cy="14639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297" y="3437950"/>
              <a:ext cx="150644" cy="14873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8117030" y="3608978"/>
              <a:ext cx="137284" cy="1355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06317" y="4917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1</a:t>
              </a:r>
              <a:endParaRPr lang="en-GB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96624" y="45552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2</a:t>
              </a:r>
              <a:endParaRPr lang="en-GB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79713" y="25242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3</a:t>
              </a:r>
              <a:endParaRPr lang="en-GB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30315" y="36767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4</a:t>
              </a:r>
              <a:endParaRPr lang="en-GB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09881" y="30431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5</a:t>
              </a:r>
              <a:endParaRPr lang="en-GB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68086" y="33738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6</a:t>
              </a:r>
              <a:endParaRPr lang="en-GB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4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−5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  <a:blipFill rotWithShape="1">
                <a:blip r:embed="rId4"/>
                <a:stretch>
                  <a:fillRect l="-1261" t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2178" y="2636912"/>
                <a:ext cx="3759782" cy="38884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Serial manipulator</a:t>
                </a:r>
              </a:p>
              <a:p>
                <a:r>
                  <a:rPr lang="it-IT" sz="2800" dirty="0" smtClean="0"/>
                  <a:t>6 links + linear rail + base (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rgbClr val="00B0F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800" dirty="0" smtClean="0"/>
                  <a:t>)</a:t>
                </a:r>
              </a:p>
              <a:p>
                <a:r>
                  <a:rPr lang="en-GB" sz="2800" dirty="0" smtClean="0"/>
                  <a:t>6 rotational joints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 smtClean="0"/>
                  <a:t>)</a:t>
                </a:r>
              </a:p>
              <a:p>
                <a:r>
                  <a:rPr lang="en-GB" sz="2800" dirty="0" smtClean="0"/>
                  <a:t>1 prismatic joint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/>
                  <a:t>)</a:t>
                </a:r>
                <a:endParaRPr lang="en-GB" sz="2800" dirty="0" smtClean="0"/>
              </a:p>
              <a:p>
                <a:endParaRPr lang="it-IT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</m:t>
                      </m:r>
                      <m:r>
                        <a:rPr lang="en-GB" sz="2800" b="0" i="1" smtClean="0">
                          <a:latin typeface="Cambria Math"/>
                        </a:rPr>
                        <m:t>5⋅</m:t>
                      </m:r>
                      <m:r>
                        <a:rPr lang="en-GB" sz="2800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GB" sz="2800" b="0" dirty="0" smtClean="0">
                  <a:solidFill>
                    <a:srgbClr val="00CC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=42−35</m:t>
                      </m:r>
                      <m:r>
                        <a:rPr lang="it-IT" sz="280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it-IT" sz="28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8" y="2636912"/>
                <a:ext cx="3759782" cy="3888432"/>
              </a:xfrm>
              <a:prstGeom prst="rect">
                <a:avLst/>
              </a:prstGeom>
              <a:blipFill rotWithShape="1">
                <a:blip r:embed="rId5"/>
                <a:stretch>
                  <a:fillRect l="-3241" t="-1413" r="-1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almo\Google Drive\Didattica\Corso PN\robotics_6axis_linearRail_alph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r="24037" b="30096"/>
          <a:stretch/>
        </p:blipFill>
        <p:spPr bwMode="auto">
          <a:xfrm>
            <a:off x="4126362" y="2813676"/>
            <a:ext cx="4910546" cy="37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6707520" y="2962440"/>
              <a:ext cx="1176840" cy="651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8520" y="2951640"/>
                <a:ext cx="1196640" cy="6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89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−5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  <a:blipFill rotWithShape="1">
                <a:blip r:embed="rId4"/>
                <a:stretch>
                  <a:fillRect l="-1261" t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2178" y="2636912"/>
                <a:ext cx="3759782" cy="38884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Serial manipulator</a:t>
                </a:r>
              </a:p>
              <a:p>
                <a:r>
                  <a:rPr lang="it-IT" sz="2800" dirty="0" smtClean="0"/>
                  <a:t>3 links + base (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rgbClr val="00B0F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800" dirty="0" smtClean="0"/>
                  <a:t>)</a:t>
                </a:r>
              </a:p>
              <a:p>
                <a:r>
                  <a:rPr lang="en-GB" sz="2800" dirty="0" smtClean="0"/>
                  <a:t>2 rotational joints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 smtClean="0"/>
                  <a:t>)</a:t>
                </a:r>
              </a:p>
              <a:p>
                <a:r>
                  <a:rPr lang="en-GB" sz="2800" dirty="0" smtClean="0"/>
                  <a:t>1 screw joint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/>
                  <a:t>)</a:t>
                </a:r>
                <a:endParaRPr lang="en-GB" sz="2800" dirty="0" smtClean="0"/>
              </a:p>
              <a:p>
                <a:endParaRPr lang="it-IT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</m:t>
                      </m:r>
                      <m:r>
                        <a:rPr lang="en-GB" sz="2800" b="0" i="1" smtClean="0">
                          <a:latin typeface="Cambria Math"/>
                        </a:rPr>
                        <m:t>5⋅</m:t>
                      </m:r>
                      <m:r>
                        <a:rPr lang="en-GB" sz="2800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2800" b="0" dirty="0" smtClean="0">
                  <a:solidFill>
                    <a:srgbClr val="00CC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=18−15</m:t>
                      </m:r>
                      <m:r>
                        <a:rPr lang="it-IT" sz="280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it-IT" sz="28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8" y="2636912"/>
                <a:ext cx="3759782" cy="3888432"/>
              </a:xfrm>
              <a:prstGeom prst="rect">
                <a:avLst/>
              </a:prstGeom>
              <a:blipFill rotWithShape="1">
                <a:blip r:embed="rId5"/>
                <a:stretch>
                  <a:fillRect l="-3241" t="-1413" r="-1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9" b="32492"/>
          <a:stretch/>
        </p:blipFill>
        <p:spPr bwMode="auto">
          <a:xfrm>
            <a:off x="4211960" y="2708920"/>
            <a:ext cx="4854463" cy="40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436400" y="2784960"/>
              <a:ext cx="7072920" cy="3790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27400" y="2774160"/>
                <a:ext cx="7094160" cy="38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92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  <a:blipFill rotWithShape="1">
                <a:blip r:embed="rId4"/>
                <a:stretch>
                  <a:fillRect l="-1261" t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2178" y="2636912"/>
                <a:ext cx="3759782" cy="38884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2D Parallel manipulator</a:t>
                </a:r>
              </a:p>
              <a:p>
                <a:r>
                  <a:rPr lang="it-IT" sz="2800" dirty="0" smtClean="0"/>
                  <a:t>5 links + frame(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rgbClr val="00B0F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800" dirty="0" smtClean="0"/>
                  <a:t>)</a:t>
                </a:r>
              </a:p>
              <a:p>
                <a:r>
                  <a:rPr lang="en-GB" sz="2800" dirty="0" smtClean="0"/>
                  <a:t>6 rotational joints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 smtClean="0"/>
                  <a:t>)</a:t>
                </a:r>
              </a:p>
              <a:p>
                <a:endParaRPr lang="it-IT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</m:t>
                      </m:r>
                      <m:r>
                        <a:rPr lang="en-GB" sz="2800" b="0" i="1" smtClean="0">
                          <a:latin typeface="Cambria Math"/>
                        </a:rPr>
                        <m:t>2⋅</m:t>
                      </m:r>
                      <m:r>
                        <a:rPr lang="en-GB" sz="2800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GB" sz="2800" b="0" dirty="0" smtClean="0">
                  <a:solidFill>
                    <a:srgbClr val="00CC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=15−12</m:t>
                      </m:r>
                      <m:r>
                        <a:rPr lang="it-IT" sz="280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it-IT" sz="28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8" y="2636912"/>
                <a:ext cx="3759782" cy="3888432"/>
              </a:xfrm>
              <a:prstGeom prst="rect">
                <a:avLst/>
              </a:prstGeom>
              <a:blipFill rotWithShape="1">
                <a:blip r:embed="rId5"/>
                <a:stretch>
                  <a:fillRect l="-3241" t="-1413" r="-1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almo\Google Drive\Didattica\Corso PN\robotics_planarParallelRobot_Mobili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20608"/>
            <a:ext cx="4487029" cy="40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541520" y="1148760"/>
              <a:ext cx="7351200" cy="5259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3240" y="1136880"/>
                <a:ext cx="7367400" cy="52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6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"/>
          <a:stretch/>
        </p:blipFill>
        <p:spPr bwMode="auto">
          <a:xfrm>
            <a:off x="4780165" y="2212867"/>
            <a:ext cx="4061114" cy="464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−5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  <a:blipFill rotWithShape="1">
                <a:blip r:embed="rId5"/>
                <a:stretch>
                  <a:fillRect l="-1261" t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2178" y="2636912"/>
                <a:ext cx="3759782" cy="38884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Serial manipulator</a:t>
                </a:r>
              </a:p>
              <a:p>
                <a:r>
                  <a:rPr lang="it-IT" sz="2800" dirty="0" smtClean="0"/>
                  <a:t>4 links + base (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rgbClr val="00B0F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800" dirty="0" smtClean="0"/>
                  <a:t>)</a:t>
                </a:r>
              </a:p>
              <a:p>
                <a:r>
                  <a:rPr lang="en-GB" sz="2800" dirty="0" smtClean="0"/>
                  <a:t>6 spherical joints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800" dirty="0" smtClean="0"/>
                  <a:t>)</a:t>
                </a:r>
              </a:p>
              <a:p>
                <a:endParaRPr lang="it-IT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</m:t>
                      </m:r>
                      <m:r>
                        <a:rPr lang="en-GB" sz="2800" b="0" i="1" smtClean="0">
                          <a:latin typeface="Cambria Math"/>
                        </a:rPr>
                        <m:t>3⋅</m:t>
                      </m:r>
                      <m:r>
                        <a:rPr lang="en-GB" sz="2800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GB" sz="2800" b="0" dirty="0" smtClean="0">
                  <a:solidFill>
                    <a:srgbClr val="00CC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=24−18</m:t>
                      </m:r>
                      <m:r>
                        <a:rPr lang="it-IT" sz="280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it-IT" sz="28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8" y="2636912"/>
                <a:ext cx="3759782" cy="3888432"/>
              </a:xfrm>
              <a:prstGeom prst="rect">
                <a:avLst/>
              </a:prstGeom>
              <a:blipFill rotWithShape="1">
                <a:blip r:embed="rId6"/>
                <a:stretch>
                  <a:fillRect l="-3241" t="-1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53523" y="5076914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b="1" smtClean="0">
                <a:solidFill>
                  <a:srgbClr val="FF0000"/>
                </a:solidFill>
              </a:rPr>
              <a:t>?</a:t>
            </a:r>
            <a:endParaRPr lang="it-IT" sz="96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605960" y="166680"/>
              <a:ext cx="7185240" cy="6367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7680" y="158040"/>
                <a:ext cx="7203240" cy="63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654200" y="5700600"/>
              <a:ext cx="162000" cy="471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3760" y="5688720"/>
                <a:ext cx="185760" cy="4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81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Mobility</a:t>
            </a:r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"/>
          <a:stretch/>
        </p:blipFill>
        <p:spPr bwMode="auto">
          <a:xfrm>
            <a:off x="2843808" y="1700808"/>
            <a:ext cx="4061114" cy="464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rved Left Arrow 5"/>
          <p:cNvSpPr/>
          <p:nvPr/>
        </p:nvSpPr>
        <p:spPr>
          <a:xfrm>
            <a:off x="3683566" y="3981792"/>
            <a:ext cx="549602" cy="830649"/>
          </a:xfrm>
          <a:prstGeom prst="curvedLeftArrow">
            <a:avLst>
              <a:gd name="adj1" fmla="val 29696"/>
              <a:gd name="adj2" fmla="val 686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20635851">
            <a:off x="5076056" y="3861048"/>
            <a:ext cx="549602" cy="830649"/>
          </a:xfrm>
          <a:prstGeom prst="curvedLeftArrow">
            <a:avLst>
              <a:gd name="adj1" fmla="val 29696"/>
              <a:gd name="adj2" fmla="val 686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20718654">
            <a:off x="5745672" y="3095034"/>
            <a:ext cx="549602" cy="830649"/>
          </a:xfrm>
          <a:prstGeom prst="curvedLeftArrow">
            <a:avLst>
              <a:gd name="adj1" fmla="val 29696"/>
              <a:gd name="adj2" fmla="val 68634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5044810" y="1613590"/>
            <a:ext cx="665018" cy="1005085"/>
          </a:xfrm>
          <a:prstGeom prst="curvedLeftArrow">
            <a:avLst>
              <a:gd name="adj1" fmla="val 29696"/>
              <a:gd name="adj2" fmla="val 68634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4110605" y="1124744"/>
            <a:ext cx="977918" cy="830649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3215685">
            <a:off x="3857113" y="1765581"/>
            <a:ext cx="1035676" cy="41381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228184" y="1340768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smtClean="0">
                <a:solidFill>
                  <a:srgbClr val="00B0F0"/>
                </a:solidFill>
              </a:rPr>
              <a:t>3-DOF</a:t>
            </a:r>
            <a:endParaRPr lang="it-IT" sz="3600" b="1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3038925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smtClean="0">
                <a:solidFill>
                  <a:srgbClr val="FF0000"/>
                </a:solidFill>
              </a:rPr>
              <a:t>3-DOF</a:t>
            </a:r>
            <a:endParaRPr lang="it-IT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−5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1"/>
                <a:ext cx="8219256" cy="820688"/>
              </a:xfrm>
              <a:prstGeom prst="rect">
                <a:avLst/>
              </a:prstGeom>
              <a:blipFill rotWithShape="1">
                <a:blip r:embed="rId4"/>
                <a:stretch>
                  <a:fillRect l="-1261" t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2178" y="2636912"/>
                <a:ext cx="4911910" cy="38884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Serial manipulator</a:t>
                </a:r>
              </a:p>
              <a:p>
                <a:r>
                  <a:rPr lang="it-IT" sz="2800" dirty="0" smtClean="0"/>
                  <a:t>4 links + base (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rgbClr val="00B0F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800" dirty="0" smtClean="0"/>
                  <a:t>)</a:t>
                </a:r>
                <a:endParaRPr lang="en-GB" sz="2800" dirty="0"/>
              </a:p>
              <a:p>
                <a:r>
                  <a:rPr lang="en-GB" sz="2800"/>
                  <a:t>3 </a:t>
                </a:r>
                <a:r>
                  <a:rPr lang="en-GB" sz="2800" smtClean="0"/>
                  <a:t>guided spherical </a:t>
                </a:r>
                <a:r>
                  <a:rPr lang="en-GB" sz="2800" dirty="0"/>
                  <a:t>joints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CC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/>
                  <a:t>)</a:t>
                </a:r>
              </a:p>
              <a:p>
                <a:r>
                  <a:rPr lang="en-GB" sz="2800" dirty="0" smtClean="0"/>
                  <a:t>3 </a:t>
                </a:r>
                <a:r>
                  <a:rPr lang="en-GB" sz="2800" dirty="0"/>
                  <a:t>spherical joints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800" dirty="0"/>
                  <a:t>)</a:t>
                </a:r>
              </a:p>
              <a:p>
                <a:endParaRPr lang="it-IT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</m:t>
                      </m:r>
                      <m:r>
                        <a:rPr lang="en-GB" sz="2800" b="0" i="1" smtClean="0">
                          <a:latin typeface="Cambria Math"/>
                        </a:rPr>
                        <m:t>4⋅</m:t>
                      </m:r>
                      <m:r>
                        <a:rPr lang="en-GB" sz="2800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3</m:t>
                      </m:r>
                      <m:r>
                        <a:rPr lang="en-GB" sz="2800" b="0" i="1" smtClean="0">
                          <a:latin typeface="Cambria Math"/>
                        </a:rPr>
                        <m:t>−3⋅</m:t>
                      </m:r>
                      <m:r>
                        <a:rPr lang="en-GB" sz="2800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2800" b="0" dirty="0" smtClean="0">
                  <a:solidFill>
                    <a:srgbClr val="00CC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=24−12−9</m:t>
                      </m:r>
                      <m:r>
                        <a:rPr lang="it-IT" sz="280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it-IT" sz="28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8" y="2636912"/>
                <a:ext cx="4911910" cy="3888432"/>
              </a:xfrm>
              <a:prstGeom prst="rect">
                <a:avLst/>
              </a:prstGeom>
              <a:blipFill rotWithShape="1">
                <a:blip r:embed="rId5"/>
                <a:stretch>
                  <a:fillRect l="-2481" t="-14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79351"/>
            <a:ext cx="3992926" cy="447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867320" y="3889080"/>
              <a:ext cx="4425840" cy="2221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56880" y="3878640"/>
                <a:ext cx="4440240" cy="22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9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Exercises: planar mechanisms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892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b="1" dirty="0" smtClean="0"/>
                  <a:t>2D	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it-IT" i="1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it-IT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it-IT" i="1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892696"/>
              </a:xfrm>
              <a:blipFill rotWithShape="1">
                <a:blip r:embed="rId5"/>
                <a:stretch>
                  <a:fillRect l="-1852" t="-8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almo\Google Drive\Didattica\Corso PN\robotics_exercise_mobility2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1"/>
          <a:stretch/>
        </p:blipFill>
        <p:spPr bwMode="auto">
          <a:xfrm>
            <a:off x="4840468" y="2685293"/>
            <a:ext cx="4052012" cy="37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mo\Google Drive\Didattica\Corso PN\robotics_exercise_mobility2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9"/>
          <a:stretch/>
        </p:blipFill>
        <p:spPr bwMode="auto">
          <a:xfrm>
            <a:off x="375972" y="2780955"/>
            <a:ext cx="4052012" cy="35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2480" y="1081080"/>
              <a:ext cx="8826840" cy="5464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60" y="1076040"/>
                <a:ext cx="8849160" cy="54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2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Exercises: planar mechanisms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892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b="1" dirty="0" smtClean="0"/>
                  <a:t>2D	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it-IT" i="1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it-IT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it-IT" i="1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892696"/>
              </a:xfrm>
              <a:blipFill rotWithShape="1">
                <a:blip r:embed="rId5"/>
                <a:stretch>
                  <a:fillRect l="-1852" t="-8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almo\Google Drive\Didattica\Corso PN\robotics_exercise_mobility2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6" b="21592"/>
          <a:stretch/>
        </p:blipFill>
        <p:spPr bwMode="auto">
          <a:xfrm>
            <a:off x="4840468" y="2852936"/>
            <a:ext cx="40520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mo\Google Drive\Didattica\Corso PN\robotics_exercise_mobility2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9390"/>
          <a:stretch/>
        </p:blipFill>
        <p:spPr bwMode="auto">
          <a:xfrm>
            <a:off x="375972" y="2780928"/>
            <a:ext cx="405201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334320" y="4762440"/>
              <a:ext cx="3098160" cy="1815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7840" y="4754880"/>
                <a:ext cx="3113280" cy="18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8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</a:p>
          <a:p>
            <a:endParaRPr lang="en-GB" dirty="0"/>
          </a:p>
        </p:txBody>
      </p:sp>
      <p:pic>
        <p:nvPicPr>
          <p:cNvPr id="17" name="Picture 16" descr="C:\Users\almo\Google Drive\Didattica\Corso PN\robotics_mechanismDiagr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955034" cy="387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6369011" y="1340768"/>
            <a:ext cx="1654318" cy="1728192"/>
            <a:chOff x="1754747" y="3933056"/>
            <a:chExt cx="1503925" cy="1728192"/>
          </a:xfrm>
        </p:grpSpPr>
        <p:sp>
          <p:nvSpPr>
            <p:cNvPr id="19" name="Rectangle 18"/>
            <p:cNvSpPr/>
            <p:nvPr/>
          </p:nvSpPr>
          <p:spPr>
            <a:xfrm>
              <a:off x="1754747" y="3933056"/>
              <a:ext cx="1503925" cy="17281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Input</a:t>
              </a: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99387" y="4365104"/>
              <a:ext cx="1014643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Torque</a:t>
              </a:r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99386" y="5013176"/>
              <a:ext cx="1014643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Rotation</a:t>
              </a:r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69008" y="4869160"/>
            <a:ext cx="1654319" cy="1728192"/>
            <a:chOff x="5648932" y="3941440"/>
            <a:chExt cx="1654318" cy="1728192"/>
          </a:xfrm>
        </p:grpSpPr>
        <p:sp>
          <p:nvSpPr>
            <p:cNvPr id="23" name="Rectangle 22"/>
            <p:cNvSpPr/>
            <p:nvPr/>
          </p:nvSpPr>
          <p:spPr>
            <a:xfrm>
              <a:off x="5648932" y="3941440"/>
              <a:ext cx="1654318" cy="17281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Output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62231" y="4373488"/>
              <a:ext cx="1227718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Force</a:t>
              </a:r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62230" y="5021560"/>
              <a:ext cx="1227718" cy="504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Alternative motion</a:t>
              </a:r>
              <a:endParaRPr lang="en-GB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444208" y="3526160"/>
            <a:ext cx="1503925" cy="84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Mechanism</a:t>
            </a:r>
            <a:endParaRPr lang="en-GB" dirty="0"/>
          </a:p>
        </p:txBody>
      </p:sp>
      <p:sp>
        <p:nvSpPr>
          <p:cNvPr id="28" name="Right Arrow 27"/>
          <p:cNvSpPr/>
          <p:nvPr/>
        </p:nvSpPr>
        <p:spPr>
          <a:xfrm rot="5400000">
            <a:off x="7000357" y="4418874"/>
            <a:ext cx="391615" cy="3876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5400000">
            <a:off x="7000362" y="3111662"/>
            <a:ext cx="391615" cy="3876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-Right Arrow 4"/>
          <p:cNvSpPr/>
          <p:nvPr/>
        </p:nvSpPr>
        <p:spPr>
          <a:xfrm>
            <a:off x="3491880" y="5157192"/>
            <a:ext cx="1152128" cy="396044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ircular Arrow 7"/>
          <p:cNvSpPr/>
          <p:nvPr/>
        </p:nvSpPr>
        <p:spPr>
          <a:xfrm rot="20001162">
            <a:off x="962697" y="5334931"/>
            <a:ext cx="1154469" cy="115446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091175"/>
              <a:gd name="adj5" fmla="val 1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59920" y="1714680"/>
              <a:ext cx="6773760" cy="4880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360" y="1702440"/>
                <a:ext cx="6795360" cy="490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8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Exercises: planar mechanisms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8926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b="1" dirty="0" smtClean="0"/>
                  <a:t>2D	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it-IT" i="1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it-IT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it-IT" i="1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892696"/>
              </a:xfrm>
              <a:blipFill rotWithShape="1">
                <a:blip r:embed="rId5"/>
                <a:stretch>
                  <a:fillRect l="-1852" t="-8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almo\Google Drive\Didattica\Corso PN\robotics_exercise_mobility2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 bwMode="auto">
          <a:xfrm>
            <a:off x="4840468" y="4797152"/>
            <a:ext cx="405201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mo\Google Drive\Didattica\Corso PN\robotics_exercise_mobility2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6" b="51249"/>
          <a:stretch/>
        </p:blipFill>
        <p:spPr bwMode="auto">
          <a:xfrm>
            <a:off x="375972" y="4581128"/>
            <a:ext cx="4052012" cy="17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Exercise: </a:t>
            </a:r>
            <a:r>
              <a:rPr lang="en-GB" dirty="0"/>
              <a:t>Gough-Stewart platform </a:t>
            </a:r>
            <a:r>
              <a:rPr lang="en-GB" dirty="0" smtClean="0"/>
              <a:t>(1)</a:t>
            </a:r>
            <a:endParaRPr lang="it-IT" dirty="0"/>
          </a:p>
        </p:txBody>
      </p:sp>
      <p:pic>
        <p:nvPicPr>
          <p:cNvPr id="3076" name="Picture 4" descr="Image result for stewart platform simula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8"/>
          <a:stretch/>
        </p:blipFill>
        <p:spPr bwMode="auto">
          <a:xfrm>
            <a:off x="539552" y="1268760"/>
            <a:ext cx="8266748" cy="53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2 5"/>
          <p:cNvSpPr/>
          <p:nvPr/>
        </p:nvSpPr>
        <p:spPr>
          <a:xfrm>
            <a:off x="7452320" y="1770742"/>
            <a:ext cx="1106424" cy="5781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4262"/>
              <a:gd name="adj6" fmla="val -118835"/>
            </a:avLst>
          </a:prstGeom>
          <a:solidFill>
            <a:schemeClr val="bg1"/>
          </a:solidFill>
          <a:ln>
            <a:solidFill>
              <a:srgbClr val="1DA4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Linear actuator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 flipH="1">
            <a:off x="179512" y="1580539"/>
            <a:ext cx="1125824" cy="3804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15129"/>
              <a:gd name="adj6" fmla="val -134670"/>
            </a:avLst>
          </a:prstGeom>
          <a:solidFill>
            <a:schemeClr val="bg1"/>
          </a:solidFill>
          <a:ln>
            <a:solidFill>
              <a:srgbClr val="1DA4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Platform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 flipH="1">
            <a:off x="539552" y="5733256"/>
            <a:ext cx="1872208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1737"/>
              <a:gd name="adj6" fmla="val -144288"/>
            </a:avLst>
          </a:prstGeom>
          <a:solidFill>
            <a:schemeClr val="bg1"/>
          </a:solidFill>
          <a:ln>
            <a:solidFill>
              <a:srgbClr val="1DA4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Class 2 or 3 joints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43200" y="5821251"/>
            <a:ext cx="2116832" cy="632085"/>
          </a:xfrm>
          <a:prstGeom prst="line">
            <a:avLst/>
          </a:prstGeom>
          <a:ln w="28575">
            <a:solidFill>
              <a:srgbClr val="1DA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36096" y="1896581"/>
            <a:ext cx="1828800" cy="2900571"/>
          </a:xfrm>
          <a:prstGeom prst="line">
            <a:avLst/>
          </a:prstGeom>
          <a:ln w="28575">
            <a:solidFill>
              <a:srgbClr val="1DA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61788" y="5452735"/>
            <a:ext cx="989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3"/>
              </a:rPr>
              <a:t>Video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788120" y="4353840"/>
              <a:ext cx="2145600" cy="1575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9120" y="4347000"/>
                <a:ext cx="2165040" cy="15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7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Exercise</a:t>
            </a:r>
            <a:r>
              <a:rPr lang="en-GB" sz="3200" dirty="0"/>
              <a:t>: </a:t>
            </a:r>
            <a:r>
              <a:rPr lang="en-GB" dirty="0"/>
              <a:t>Gough-Stewart </a:t>
            </a:r>
            <a:r>
              <a:rPr lang="en-GB" dirty="0" smtClean="0"/>
              <a:t>platform (2)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6046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it-IT" b="1" dirty="0" smtClean="0"/>
                  <a:t>3D	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it-IT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6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it-IT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it-IT" i="1">
                        <a:latin typeface="Cambria Math"/>
                      </a:rPr>
                      <m:t>−5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−4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−3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604663"/>
              </a:xfrm>
              <a:blipFill rotWithShape="1">
                <a:blip r:embed="rId5"/>
                <a:stretch>
                  <a:fillRect l="-1185" t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C:\Users\almo\Google Drive\Didattica\Corso PN\robotics_exercise_mobility3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2"/>
          <a:stretch/>
        </p:blipFill>
        <p:spPr bwMode="auto">
          <a:xfrm>
            <a:off x="232451" y="2060848"/>
            <a:ext cx="6499789" cy="44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stewart platfor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42472"/>
            <a:ext cx="2736304" cy="398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248640" y="1293480"/>
              <a:ext cx="5469480" cy="848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0000" y="1281960"/>
                <a:ext cx="5488920" cy="8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8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Exercise: </a:t>
            </a:r>
            <a:r>
              <a:rPr lang="en-GB" dirty="0"/>
              <a:t>Gough-Stewart </a:t>
            </a:r>
            <a:r>
              <a:rPr lang="en-GB" dirty="0" smtClean="0"/>
              <a:t>platform (3)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6046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it-IT" b="1" dirty="0" smtClean="0"/>
                  <a:t>3D	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it-IT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6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it-IT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it-IT" i="1">
                        <a:latin typeface="Cambria Math"/>
                      </a:rPr>
                      <m:t>−5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−4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−3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GB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solidFill>
                              <a:srgbClr val="00CC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604663"/>
              </a:xfrm>
              <a:blipFill rotWithShape="1">
                <a:blip r:embed="rId5"/>
                <a:stretch>
                  <a:fillRect l="-1185" t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C:\Users\almo\Google Drive\Didattica\Corso PN\robotics_exercise_mobility3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" b="52344"/>
          <a:stretch/>
        </p:blipFill>
        <p:spPr bwMode="auto">
          <a:xfrm>
            <a:off x="232451" y="2201594"/>
            <a:ext cx="6499789" cy="44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stewart platfor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42472"/>
            <a:ext cx="2736304" cy="398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88280" y="1164960"/>
              <a:ext cx="8543880" cy="4817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360" y="1157040"/>
                <a:ext cx="8559720" cy="48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9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Exercise: </a:t>
            </a:r>
            <a:r>
              <a:rPr lang="it-IT" dirty="0" smtClean="0"/>
              <a:t>Delta robot (1)</a:t>
            </a:r>
            <a:endParaRPr lang="it-IT" dirty="0"/>
          </a:p>
        </p:txBody>
      </p:sp>
      <p:pic>
        <p:nvPicPr>
          <p:cNvPr id="5" name="Picture 4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81" y="3645024"/>
            <a:ext cx="3784023" cy="31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868" y1="4125" x2="2763" y2="4836"/>
                        <a14:foregroundMark x1="2105" y1="3698" x2="2763" y2="97155"/>
                        <a14:foregroundMark x1="3684" y1="96017" x2="55526" y2="96302"/>
                        <a14:foregroundMark x1="55526" y1="96017" x2="94737" y2="51067"/>
                        <a14:foregroundMark x1="94737" y1="49502" x2="95526" y2="35989"/>
                        <a14:foregroundMark x1="95526" y1="35989" x2="93421" y2="569"/>
                        <a14:backgroundMark x1="55132" y1="97724" x2="97763" y2="49929"/>
                        <a14:backgroundMark x1="96842" y1="51351" x2="97895" y2="12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6"/>
          <a:stretch/>
        </p:blipFill>
        <p:spPr bwMode="auto">
          <a:xfrm>
            <a:off x="128789" y="1124744"/>
            <a:ext cx="5745336" cy="553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6132172" y="1960945"/>
            <a:ext cx="1106424" cy="3804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7296"/>
              <a:gd name="adj6" fmla="val -2189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Actuator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3740815" y="6411141"/>
            <a:ext cx="1472650" cy="3804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1417"/>
              <a:gd name="adj6" fmla="val -655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End-effector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 flipH="1">
            <a:off x="407914" y="744338"/>
            <a:ext cx="914400" cy="3804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7513"/>
              <a:gd name="adj6" fmla="val -1585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Frame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 flipH="1">
            <a:off x="96705" y="5949280"/>
            <a:ext cx="914400" cy="3804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4081"/>
              <a:gd name="adj6" fmla="val -7965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Link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994236" y="2492896"/>
            <a:ext cx="1619915" cy="3804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7296"/>
              <a:gd name="adj6" fmla="val -9299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Spherical joint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438560" y="1357200"/>
              <a:ext cx="1634760" cy="4263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9920" y="1342800"/>
                <a:ext cx="1656360" cy="42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0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44529" y="2627290"/>
            <a:ext cx="4796013" cy="3499591"/>
            <a:chOff x="136027" y="2356022"/>
            <a:chExt cx="6116784" cy="4463341"/>
          </a:xfrm>
        </p:grpSpPr>
        <p:pic>
          <p:nvPicPr>
            <p:cNvPr id="1029" name="Picture 5" descr="C:\Users\almo\Google Drive\Didattica\Corso PN\robotics_deltaMobilit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27" y="2396437"/>
              <a:ext cx="6116784" cy="438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 rot="21096373">
              <a:off x="915886" y="3246347"/>
              <a:ext cx="360040" cy="3573016"/>
            </a:xfrm>
            <a:prstGeom prst="roundRect">
              <a:avLst/>
            </a:prstGeom>
            <a:solidFill>
              <a:srgbClr val="FF3300">
                <a:alpha val="1411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  <p:sp>
          <p:nvSpPr>
            <p:cNvPr id="10" name="Rounded Rectangle 9"/>
            <p:cNvSpPr/>
            <p:nvPr/>
          </p:nvSpPr>
          <p:spPr>
            <a:xfrm rot="21096373">
              <a:off x="311574" y="2356022"/>
              <a:ext cx="360040" cy="3573016"/>
            </a:xfrm>
            <a:prstGeom prst="roundRect">
              <a:avLst/>
            </a:prstGeom>
            <a:solidFill>
              <a:srgbClr val="FF3300">
                <a:alpha val="1411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Exercise: </a:t>
            </a:r>
            <a:r>
              <a:rPr lang="en-GB" dirty="0" smtClean="0"/>
              <a:t>Delta robot (2)</a:t>
            </a:r>
            <a:endParaRPr lang="en-GB" dirty="0"/>
          </a:p>
        </p:txBody>
      </p:sp>
      <p:pic>
        <p:nvPicPr>
          <p:cNvPr id="1028" name="Picture 4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41624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First let’s locate </a:t>
            </a:r>
            <a:r>
              <a:rPr lang="it-IT" dirty="0" smtClean="0">
                <a:solidFill>
                  <a:srgbClr val="FF0000"/>
                </a:solidFill>
              </a:rPr>
              <a:t>indeterminate</a:t>
            </a:r>
            <a:r>
              <a:rPr lang="it-IT" dirty="0" smtClean="0"/>
              <a:t> links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83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oogle Drive\Didattica\Corso PN\robotics_deltaMo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6" b="33995"/>
          <a:stretch/>
        </p:blipFill>
        <p:spPr bwMode="auto">
          <a:xfrm>
            <a:off x="114895" y="2258012"/>
            <a:ext cx="6167341" cy="46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Exercise: </a:t>
            </a:r>
            <a:r>
              <a:rPr lang="en-GB" dirty="0" smtClean="0"/>
              <a:t>Delta robot (3)</a:t>
            </a:r>
            <a:endParaRPr lang="en-GB" dirty="0"/>
          </a:p>
        </p:txBody>
      </p:sp>
      <p:pic>
        <p:nvPicPr>
          <p:cNvPr id="1028" name="Picture 4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41624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7962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sz="2800" b="1" dirty="0" smtClean="0"/>
                  <a:t>3D	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it-IT" sz="2800" i="1">
                        <a:latin typeface="Cambria Math"/>
                      </a:rPr>
                      <m:t>=</m:t>
                    </m:r>
                    <m:r>
                      <a:rPr lang="en-GB" sz="2800" i="1">
                        <a:latin typeface="Cambria Math"/>
                      </a:rPr>
                      <m:t>6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it-IT" sz="2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it-IT" sz="2800" i="1">
                        <a:latin typeface="Cambria Math"/>
                      </a:rPr>
                      <m:t>−5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sz="2800" i="1">
                        <a:latin typeface="Cambria Math"/>
                      </a:rPr>
                      <m:t>−4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sz="2800" i="1">
                        <a:latin typeface="Cambria Math"/>
                      </a:rPr>
                      <m:t>−3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it-IT" sz="2800" i="1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it-IT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00CC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796237"/>
              </a:xfrm>
              <a:blipFill rotWithShape="1">
                <a:blip r:embed="rId7"/>
                <a:stretch>
                  <a:fillRect l="-1481" t="-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 rot="12951332">
            <a:off x="985221" y="3498003"/>
            <a:ext cx="288032" cy="170069"/>
          </a:xfrm>
          <a:prstGeom prst="right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ight Arrow 7"/>
          <p:cNvSpPr/>
          <p:nvPr/>
        </p:nvSpPr>
        <p:spPr>
          <a:xfrm rot="10800000">
            <a:off x="467544" y="2367348"/>
            <a:ext cx="300504" cy="175885"/>
          </a:xfrm>
          <a:prstGeom prst="right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65560" y="1265760"/>
              <a:ext cx="7951320" cy="5006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5120" y="1256400"/>
                <a:ext cx="7971120" cy="50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13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4546848" cy="2260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−5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4546848" cy="2260847"/>
              </a:xfrm>
              <a:prstGeom prst="rect">
                <a:avLst/>
              </a:prstGeom>
              <a:blipFill rotWithShape="1">
                <a:blip r:embed="rId4"/>
                <a:stretch>
                  <a:fillRect l="-2681" t="-2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884464" cy="525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36120" y="956160"/>
              <a:ext cx="7692120" cy="5460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760" y="946440"/>
                <a:ext cx="7710840" cy="54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7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43" y="1270200"/>
            <a:ext cx="448855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4546848" cy="2260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−5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4546848" cy="2260847"/>
              </a:xfrm>
              <a:prstGeom prst="rect">
                <a:avLst/>
              </a:prstGeom>
              <a:blipFill rotWithShape="1">
                <a:blip r:embed="rId5"/>
                <a:stretch>
                  <a:fillRect l="-2681" t="-2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49080" y="692640"/>
              <a:ext cx="8156880" cy="5469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160" y="681840"/>
                <a:ext cx="8174880" cy="54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1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4114800" cy="2260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sz="2800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r>
                        <a:rPr lang="it-IT" sz="2800" b="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it-IT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−</m:t>
                      </m:r>
                      <m:r>
                        <a:rPr lang="it-IT" sz="28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CC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4114800" cy="2260847"/>
              </a:xfrm>
              <a:prstGeom prst="rect">
                <a:avLst/>
              </a:prstGeom>
              <a:blipFill rotWithShape="1">
                <a:blip r:embed="rId5"/>
                <a:stretch>
                  <a:fillRect l="-2963" t="-24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codian d2-100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r="21543"/>
          <a:stretch/>
        </p:blipFill>
        <p:spPr bwMode="auto">
          <a:xfrm>
            <a:off x="4427984" y="1268760"/>
            <a:ext cx="4468234" cy="55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kinematic pair </a:t>
            </a:r>
            <a:r>
              <a:rPr lang="en-GB" dirty="0"/>
              <a:t>is a connection between two bodies that imposes </a:t>
            </a:r>
            <a:r>
              <a:rPr lang="en-GB" b="1" dirty="0"/>
              <a:t>constraints</a:t>
            </a:r>
            <a:r>
              <a:rPr lang="en-GB" dirty="0"/>
              <a:t> on their relative </a:t>
            </a:r>
            <a:r>
              <a:rPr lang="en-GB" dirty="0" smtClean="0"/>
              <a:t>movement.</a:t>
            </a:r>
          </a:p>
          <a:p>
            <a:pPr marL="0" indent="0">
              <a:buNone/>
            </a:pPr>
            <a:r>
              <a:rPr lang="en-GB" dirty="0" smtClean="0"/>
              <a:t>For example:</a:t>
            </a:r>
          </a:p>
          <a:p>
            <a:pPr lvl="1"/>
            <a:r>
              <a:rPr lang="en-GB" b="1" dirty="0" smtClean="0"/>
              <a:t>Revolute</a:t>
            </a:r>
            <a:r>
              <a:rPr lang="en-GB" dirty="0" smtClean="0"/>
              <a:t> pair</a:t>
            </a:r>
          </a:p>
          <a:p>
            <a:pPr lvl="1"/>
            <a:r>
              <a:rPr lang="en-GB" b="1" dirty="0" smtClean="0"/>
              <a:t>Prismatic</a:t>
            </a:r>
            <a:r>
              <a:rPr lang="en-GB" dirty="0" smtClean="0"/>
              <a:t> joint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1781191" cy="14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Kinematic pairs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9" b="96937" l="2067" r="99891">
                        <a14:foregroundMark x1="13711" y1="68829" x2="13711" y2="68829"/>
                        <a14:foregroundMark x1="5658" y1="57658" x2="5658" y2="57658"/>
                        <a14:foregroundMark x1="4244" y1="52613" x2="4244" y2="52613"/>
                        <a14:foregroundMark x1="94995" y1="31892" x2="94995" y2="31892"/>
                        <a14:foregroundMark x1="69097" y1="7568" x2="69097" y2="7568"/>
                        <a14:foregroundMark x1="48096" y1="14775" x2="48096" y2="14775"/>
                        <a14:foregroundMark x1="14908" y1="26486" x2="14908" y2="26486"/>
                        <a14:foregroundMark x1="3917" y1="45045" x2="3917" y2="45045"/>
                        <a14:foregroundMark x1="94886" y1="32432" x2="94886" y2="32432"/>
                        <a14:foregroundMark x1="96083" y1="25045" x2="96083" y2="25045"/>
                        <a14:foregroundMark x1="92601" y1="20721" x2="92601" y2="20721"/>
                        <a14:foregroundMark x1="7617" y1="79279" x2="7617" y2="79279"/>
                        <a14:foregroundMark x1="12731" y1="84685" x2="12731" y2="84685"/>
                        <a14:foregroundMark x1="11970" y1="79640" x2="11970" y2="79640"/>
                        <a14:foregroundMark x1="15452" y1="81261" x2="15452" y2="81261"/>
                        <a14:foregroundMark x1="15996" y1="85405" x2="15996" y2="85405"/>
                        <a14:foregroundMark x1="8052" y1="73333" x2="1959" y2="78739"/>
                        <a14:foregroundMark x1="13166" y1="89550" x2="13602" y2="89550"/>
                        <a14:foregroundMark x1="18825" y1="86306" x2="18825" y2="86306"/>
                        <a14:foregroundMark x1="23069" y1="84865" x2="23069" y2="84865"/>
                        <a14:foregroundMark x1="29815" y1="86847" x2="29815" y2="86847"/>
                        <a14:foregroundMark x1="31665" y1="89009" x2="31665" y2="89009"/>
                        <a14:foregroundMark x1="2829" y1="78559" x2="6964" y2="93514"/>
                        <a14:foregroundMark x1="7835" y1="92793" x2="28400" y2="92613"/>
                        <a14:foregroundMark x1="11208" y1="90450" x2="20783" y2="96757"/>
                        <a14:foregroundMark x1="25462" y1="94595" x2="51251" y2="94054"/>
                        <a14:foregroundMark x1="47116" y1="94595" x2="79543" y2="84685"/>
                        <a14:foregroundMark x1="58542" y1="88108" x2="91186" y2="67928"/>
                        <a14:foregroundMark x1="76061" y1="84144" x2="95430" y2="63784"/>
                        <a14:foregroundMark x1="90751" y1="66667" x2="99891" y2="49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54" y="3944840"/>
            <a:ext cx="3080594" cy="18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3835896" y="3035043"/>
            <a:ext cx="1152128" cy="576064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 rot="4781197">
            <a:off x="6737235" y="3512791"/>
            <a:ext cx="360040" cy="86409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46271" y="3275372"/>
            <a:ext cx="1343906" cy="250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Allowed motion</a:t>
            </a:r>
            <a:endParaRPr lang="en-GB" sz="1400" dirty="0"/>
          </a:p>
        </p:txBody>
      </p:sp>
      <p:pic>
        <p:nvPicPr>
          <p:cNvPr id="9" name="Picture 8" descr="C:\Users\almo\Google Drive\Didattica\Corso PN\robotics_mechanismDiagram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67413"/>
          <a:stretch/>
        </p:blipFill>
        <p:spPr bwMode="auto">
          <a:xfrm>
            <a:off x="905856" y="5085184"/>
            <a:ext cx="4068456" cy="113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/>
          <p:cNvSpPr/>
          <p:nvPr/>
        </p:nvSpPr>
        <p:spPr>
          <a:xfrm>
            <a:off x="1283598" y="4350420"/>
            <a:ext cx="3028950" cy="829491"/>
          </a:xfrm>
          <a:custGeom>
            <a:avLst/>
            <a:gdLst>
              <a:gd name="connsiteX0" fmla="*/ 0 w 2769326"/>
              <a:gd name="connsiteY0" fmla="*/ 40223 h 458235"/>
              <a:gd name="connsiteX1" fmla="*/ 1123406 w 2769326"/>
              <a:gd name="connsiteY1" fmla="*/ 40223 h 458235"/>
              <a:gd name="connsiteX2" fmla="*/ 2769326 w 2769326"/>
              <a:gd name="connsiteY2" fmla="*/ 458235 h 458235"/>
              <a:gd name="connsiteX0" fmla="*/ 0 w 2769326"/>
              <a:gd name="connsiteY0" fmla="*/ 21113 h 439125"/>
              <a:gd name="connsiteX1" fmla="*/ 1123406 w 2769326"/>
              <a:gd name="connsiteY1" fmla="*/ 21113 h 439125"/>
              <a:gd name="connsiteX2" fmla="*/ 2011680 w 2769326"/>
              <a:gd name="connsiteY2" fmla="*/ 34176 h 439125"/>
              <a:gd name="connsiteX3" fmla="*/ 2769326 w 2769326"/>
              <a:gd name="connsiteY3" fmla="*/ 439125 h 439125"/>
              <a:gd name="connsiteX0" fmla="*/ 0 w 2769326"/>
              <a:gd name="connsiteY0" fmla="*/ 40223 h 458235"/>
              <a:gd name="connsiteX1" fmla="*/ 1123406 w 2769326"/>
              <a:gd name="connsiteY1" fmla="*/ 40223 h 458235"/>
              <a:gd name="connsiteX2" fmla="*/ 2769326 w 2769326"/>
              <a:gd name="connsiteY2" fmla="*/ 458235 h 458235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83 h 418095"/>
              <a:gd name="connsiteX1" fmla="*/ 2769326 w 2769326"/>
              <a:gd name="connsiteY1" fmla="*/ 418095 h 418095"/>
              <a:gd name="connsiteX0" fmla="*/ 0 w 1502228"/>
              <a:gd name="connsiteY0" fmla="*/ 32684 h 163313"/>
              <a:gd name="connsiteX1" fmla="*/ 1502228 w 1502228"/>
              <a:gd name="connsiteY1" fmla="*/ 163313 h 163313"/>
              <a:gd name="connsiteX0" fmla="*/ 0 w 1502228"/>
              <a:gd name="connsiteY0" fmla="*/ 512 h 131141"/>
              <a:gd name="connsiteX1" fmla="*/ 1502228 w 1502228"/>
              <a:gd name="connsiteY1" fmla="*/ 131141 h 131141"/>
              <a:gd name="connsiteX0" fmla="*/ 0 w 1502228"/>
              <a:gd name="connsiteY0" fmla="*/ 512 h 131141"/>
              <a:gd name="connsiteX1" fmla="*/ 1502228 w 1502228"/>
              <a:gd name="connsiteY1" fmla="*/ 131141 h 131141"/>
              <a:gd name="connsiteX0" fmla="*/ 0 w 1162594"/>
              <a:gd name="connsiteY0" fmla="*/ 512 h 131141"/>
              <a:gd name="connsiteX1" fmla="*/ 1162594 w 1162594"/>
              <a:gd name="connsiteY1" fmla="*/ 131141 h 131141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62594"/>
              <a:gd name="connsiteY0" fmla="*/ 511 h 131140"/>
              <a:gd name="connsiteX1" fmla="*/ 1162594 w 1162594"/>
              <a:gd name="connsiteY1" fmla="*/ 131140 h 131140"/>
              <a:gd name="connsiteX0" fmla="*/ 0 w 1162594"/>
              <a:gd name="connsiteY0" fmla="*/ 157863 h 288492"/>
              <a:gd name="connsiteX1" fmla="*/ 535577 w 1162594"/>
              <a:gd name="connsiteY1" fmla="*/ 1110 h 288492"/>
              <a:gd name="connsiteX2" fmla="*/ 1162594 w 1162594"/>
              <a:gd name="connsiteY2" fmla="*/ 288492 h 288492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23405"/>
              <a:gd name="connsiteY0" fmla="*/ 0 h 130629"/>
              <a:gd name="connsiteX1" fmla="*/ 1123405 w 1123405"/>
              <a:gd name="connsiteY1" fmla="*/ 130629 h 130629"/>
              <a:gd name="connsiteX0" fmla="*/ 0 w 1123405"/>
              <a:gd name="connsiteY0" fmla="*/ 418 h 131047"/>
              <a:gd name="connsiteX1" fmla="*/ 1123405 w 1123405"/>
              <a:gd name="connsiteY1" fmla="*/ 131047 h 131047"/>
              <a:gd name="connsiteX0" fmla="*/ 0 w 3004457"/>
              <a:gd name="connsiteY0" fmla="*/ 572313 h 572332"/>
              <a:gd name="connsiteX1" fmla="*/ 3004457 w 3004457"/>
              <a:gd name="connsiteY1" fmla="*/ 23673 h 572332"/>
              <a:gd name="connsiteX0" fmla="*/ 0 w 3004457"/>
              <a:gd name="connsiteY0" fmla="*/ 770410 h 770421"/>
              <a:gd name="connsiteX1" fmla="*/ 3004457 w 3004457"/>
              <a:gd name="connsiteY1" fmla="*/ 221770 h 770421"/>
              <a:gd name="connsiteX0" fmla="*/ 0 w 3004457"/>
              <a:gd name="connsiteY0" fmla="*/ 770410 h 770421"/>
              <a:gd name="connsiteX1" fmla="*/ 3004457 w 3004457"/>
              <a:gd name="connsiteY1" fmla="*/ 221770 h 770421"/>
              <a:gd name="connsiteX0" fmla="*/ 0 w 2677885"/>
              <a:gd name="connsiteY0" fmla="*/ 770410 h 770421"/>
              <a:gd name="connsiteX1" fmla="*/ 2677885 w 2677885"/>
              <a:gd name="connsiteY1" fmla="*/ 221770 h 770421"/>
              <a:gd name="connsiteX0" fmla="*/ 0 w 1371600"/>
              <a:gd name="connsiteY0" fmla="*/ 27484 h 536935"/>
              <a:gd name="connsiteX1" fmla="*/ 1371600 w 1371600"/>
              <a:gd name="connsiteY1" fmla="*/ 536935 h 536935"/>
              <a:gd name="connsiteX0" fmla="*/ 0 w 1371600"/>
              <a:gd name="connsiteY0" fmla="*/ 0 h 509451"/>
              <a:gd name="connsiteX1" fmla="*/ 1371600 w 1371600"/>
              <a:gd name="connsiteY1" fmla="*/ 509451 h 509451"/>
              <a:gd name="connsiteX0" fmla="*/ 0 w 1371600"/>
              <a:gd name="connsiteY0" fmla="*/ 0 h 509451"/>
              <a:gd name="connsiteX1" fmla="*/ 1371600 w 1371600"/>
              <a:gd name="connsiteY1" fmla="*/ 509451 h 509451"/>
              <a:gd name="connsiteX0" fmla="*/ 445954 w 583621"/>
              <a:gd name="connsiteY0" fmla="*/ 232715 h 232748"/>
              <a:gd name="connsiteX1" fmla="*/ 57334 w 583621"/>
              <a:gd name="connsiteY1" fmla="*/ 102086 h 232748"/>
              <a:gd name="connsiteX0" fmla="*/ 3049387 w 3101472"/>
              <a:gd name="connsiteY0" fmla="*/ 0 h 829491"/>
              <a:gd name="connsiteX1" fmla="*/ 20437 w 3101472"/>
              <a:gd name="connsiteY1" fmla="*/ 829491 h 829491"/>
              <a:gd name="connsiteX0" fmla="*/ 3028950 w 3108087"/>
              <a:gd name="connsiteY0" fmla="*/ 0 h 829491"/>
              <a:gd name="connsiteX1" fmla="*/ 0 w 3108087"/>
              <a:gd name="connsiteY1" fmla="*/ 829491 h 829491"/>
              <a:gd name="connsiteX0" fmla="*/ 3028950 w 3028950"/>
              <a:gd name="connsiteY0" fmla="*/ 0 h 829491"/>
              <a:gd name="connsiteX1" fmla="*/ 0 w 3028950"/>
              <a:gd name="connsiteY1" fmla="*/ 829491 h 8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8950" h="829491">
                <a:moveTo>
                  <a:pt x="3028950" y="0"/>
                </a:moveTo>
                <a:cubicBezTo>
                  <a:pt x="2464525" y="1215934"/>
                  <a:pt x="1173481" y="217716"/>
                  <a:pt x="0" y="82949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626474" y="4975773"/>
            <a:ext cx="1897380" cy="795201"/>
          </a:xfrm>
          <a:custGeom>
            <a:avLst/>
            <a:gdLst>
              <a:gd name="connsiteX0" fmla="*/ 0 w 2769326"/>
              <a:gd name="connsiteY0" fmla="*/ 40223 h 458235"/>
              <a:gd name="connsiteX1" fmla="*/ 1123406 w 2769326"/>
              <a:gd name="connsiteY1" fmla="*/ 40223 h 458235"/>
              <a:gd name="connsiteX2" fmla="*/ 2769326 w 2769326"/>
              <a:gd name="connsiteY2" fmla="*/ 458235 h 458235"/>
              <a:gd name="connsiteX0" fmla="*/ 0 w 2769326"/>
              <a:gd name="connsiteY0" fmla="*/ 21113 h 439125"/>
              <a:gd name="connsiteX1" fmla="*/ 1123406 w 2769326"/>
              <a:gd name="connsiteY1" fmla="*/ 21113 h 439125"/>
              <a:gd name="connsiteX2" fmla="*/ 2011680 w 2769326"/>
              <a:gd name="connsiteY2" fmla="*/ 34176 h 439125"/>
              <a:gd name="connsiteX3" fmla="*/ 2769326 w 2769326"/>
              <a:gd name="connsiteY3" fmla="*/ 439125 h 439125"/>
              <a:gd name="connsiteX0" fmla="*/ 0 w 2769326"/>
              <a:gd name="connsiteY0" fmla="*/ 40223 h 458235"/>
              <a:gd name="connsiteX1" fmla="*/ 1123406 w 2769326"/>
              <a:gd name="connsiteY1" fmla="*/ 40223 h 458235"/>
              <a:gd name="connsiteX2" fmla="*/ 2769326 w 2769326"/>
              <a:gd name="connsiteY2" fmla="*/ 458235 h 458235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83 h 418095"/>
              <a:gd name="connsiteX1" fmla="*/ 2769326 w 2769326"/>
              <a:gd name="connsiteY1" fmla="*/ 418095 h 418095"/>
              <a:gd name="connsiteX0" fmla="*/ 0 w 1502228"/>
              <a:gd name="connsiteY0" fmla="*/ 32684 h 163313"/>
              <a:gd name="connsiteX1" fmla="*/ 1502228 w 1502228"/>
              <a:gd name="connsiteY1" fmla="*/ 163313 h 163313"/>
              <a:gd name="connsiteX0" fmla="*/ 0 w 1502228"/>
              <a:gd name="connsiteY0" fmla="*/ 512 h 131141"/>
              <a:gd name="connsiteX1" fmla="*/ 1502228 w 1502228"/>
              <a:gd name="connsiteY1" fmla="*/ 131141 h 131141"/>
              <a:gd name="connsiteX0" fmla="*/ 0 w 1502228"/>
              <a:gd name="connsiteY0" fmla="*/ 512 h 131141"/>
              <a:gd name="connsiteX1" fmla="*/ 1502228 w 1502228"/>
              <a:gd name="connsiteY1" fmla="*/ 131141 h 131141"/>
              <a:gd name="connsiteX0" fmla="*/ 0 w 1162594"/>
              <a:gd name="connsiteY0" fmla="*/ 512 h 131141"/>
              <a:gd name="connsiteX1" fmla="*/ 1162594 w 1162594"/>
              <a:gd name="connsiteY1" fmla="*/ 131141 h 131141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62594"/>
              <a:gd name="connsiteY0" fmla="*/ 511 h 131140"/>
              <a:gd name="connsiteX1" fmla="*/ 1162594 w 1162594"/>
              <a:gd name="connsiteY1" fmla="*/ 131140 h 131140"/>
              <a:gd name="connsiteX0" fmla="*/ 0 w 1162594"/>
              <a:gd name="connsiteY0" fmla="*/ 157863 h 288492"/>
              <a:gd name="connsiteX1" fmla="*/ 535577 w 1162594"/>
              <a:gd name="connsiteY1" fmla="*/ 1110 h 288492"/>
              <a:gd name="connsiteX2" fmla="*/ 1162594 w 1162594"/>
              <a:gd name="connsiteY2" fmla="*/ 288492 h 288492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23405"/>
              <a:gd name="connsiteY0" fmla="*/ 0 h 130629"/>
              <a:gd name="connsiteX1" fmla="*/ 1123405 w 1123405"/>
              <a:gd name="connsiteY1" fmla="*/ 130629 h 130629"/>
              <a:gd name="connsiteX0" fmla="*/ 0 w 1123405"/>
              <a:gd name="connsiteY0" fmla="*/ 418 h 131047"/>
              <a:gd name="connsiteX1" fmla="*/ 1123405 w 1123405"/>
              <a:gd name="connsiteY1" fmla="*/ 131047 h 131047"/>
              <a:gd name="connsiteX0" fmla="*/ 0 w 3004457"/>
              <a:gd name="connsiteY0" fmla="*/ 572313 h 572332"/>
              <a:gd name="connsiteX1" fmla="*/ 3004457 w 3004457"/>
              <a:gd name="connsiteY1" fmla="*/ 23673 h 572332"/>
              <a:gd name="connsiteX0" fmla="*/ 0 w 3004457"/>
              <a:gd name="connsiteY0" fmla="*/ 770410 h 770421"/>
              <a:gd name="connsiteX1" fmla="*/ 3004457 w 3004457"/>
              <a:gd name="connsiteY1" fmla="*/ 221770 h 770421"/>
              <a:gd name="connsiteX0" fmla="*/ 0 w 3004457"/>
              <a:gd name="connsiteY0" fmla="*/ 770410 h 770421"/>
              <a:gd name="connsiteX1" fmla="*/ 3004457 w 3004457"/>
              <a:gd name="connsiteY1" fmla="*/ 221770 h 770421"/>
              <a:gd name="connsiteX0" fmla="*/ 0 w 2677885"/>
              <a:gd name="connsiteY0" fmla="*/ 770410 h 770421"/>
              <a:gd name="connsiteX1" fmla="*/ 2677885 w 2677885"/>
              <a:gd name="connsiteY1" fmla="*/ 221770 h 770421"/>
              <a:gd name="connsiteX0" fmla="*/ 0 w 1371600"/>
              <a:gd name="connsiteY0" fmla="*/ 27484 h 536935"/>
              <a:gd name="connsiteX1" fmla="*/ 1371600 w 1371600"/>
              <a:gd name="connsiteY1" fmla="*/ 536935 h 536935"/>
              <a:gd name="connsiteX0" fmla="*/ 0 w 1371600"/>
              <a:gd name="connsiteY0" fmla="*/ 0 h 509451"/>
              <a:gd name="connsiteX1" fmla="*/ 1371600 w 1371600"/>
              <a:gd name="connsiteY1" fmla="*/ 509451 h 509451"/>
              <a:gd name="connsiteX0" fmla="*/ 0 w 1371600"/>
              <a:gd name="connsiteY0" fmla="*/ 0 h 509451"/>
              <a:gd name="connsiteX1" fmla="*/ 1371600 w 1371600"/>
              <a:gd name="connsiteY1" fmla="*/ 509451 h 509451"/>
              <a:gd name="connsiteX0" fmla="*/ 445954 w 583621"/>
              <a:gd name="connsiteY0" fmla="*/ 232715 h 232748"/>
              <a:gd name="connsiteX1" fmla="*/ 57334 w 583621"/>
              <a:gd name="connsiteY1" fmla="*/ 102086 h 232748"/>
              <a:gd name="connsiteX0" fmla="*/ 3049387 w 3101472"/>
              <a:gd name="connsiteY0" fmla="*/ 0 h 829491"/>
              <a:gd name="connsiteX1" fmla="*/ 20437 w 3101472"/>
              <a:gd name="connsiteY1" fmla="*/ 829491 h 829491"/>
              <a:gd name="connsiteX0" fmla="*/ 3028950 w 3108087"/>
              <a:gd name="connsiteY0" fmla="*/ 0 h 829491"/>
              <a:gd name="connsiteX1" fmla="*/ 0 w 3108087"/>
              <a:gd name="connsiteY1" fmla="*/ 829491 h 829491"/>
              <a:gd name="connsiteX0" fmla="*/ 3028950 w 3028950"/>
              <a:gd name="connsiteY0" fmla="*/ 0 h 829491"/>
              <a:gd name="connsiteX1" fmla="*/ 0 w 3028950"/>
              <a:gd name="connsiteY1" fmla="*/ 829491 h 829491"/>
              <a:gd name="connsiteX0" fmla="*/ 3028950 w 3028950"/>
              <a:gd name="connsiteY0" fmla="*/ 0 h 829491"/>
              <a:gd name="connsiteX1" fmla="*/ 0 w 3028950"/>
              <a:gd name="connsiteY1" fmla="*/ 829491 h 829491"/>
              <a:gd name="connsiteX0" fmla="*/ 1897380 w 1897380"/>
              <a:gd name="connsiteY0" fmla="*/ 0 h 795201"/>
              <a:gd name="connsiteX1" fmla="*/ 0 w 1897380"/>
              <a:gd name="connsiteY1" fmla="*/ 795201 h 795201"/>
              <a:gd name="connsiteX0" fmla="*/ 1897380 w 1897380"/>
              <a:gd name="connsiteY0" fmla="*/ 0 h 795201"/>
              <a:gd name="connsiteX1" fmla="*/ 0 w 1897380"/>
              <a:gd name="connsiteY1" fmla="*/ 795201 h 79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7380" h="795201">
                <a:moveTo>
                  <a:pt x="1897380" y="0"/>
                </a:moveTo>
                <a:cubicBezTo>
                  <a:pt x="910045" y="61504"/>
                  <a:pt x="430531" y="229146"/>
                  <a:pt x="0" y="79520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rved Down Arrow 11"/>
          <p:cNvSpPr/>
          <p:nvPr/>
        </p:nvSpPr>
        <p:spPr>
          <a:xfrm rot="1351334">
            <a:off x="6016443" y="4442032"/>
            <a:ext cx="1152128" cy="57606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6256" y="5770514"/>
            <a:ext cx="1772834" cy="250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Constrained motions</a:t>
            </a:r>
            <a:endParaRPr lang="en-GB" sz="1400" dirty="0"/>
          </a:p>
        </p:txBody>
      </p:sp>
      <p:sp>
        <p:nvSpPr>
          <p:cNvPr id="14" name="Up-Down Arrow 13"/>
          <p:cNvSpPr/>
          <p:nvPr/>
        </p:nvSpPr>
        <p:spPr>
          <a:xfrm>
            <a:off x="6154822" y="4757952"/>
            <a:ext cx="360040" cy="864096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-Down Arrow 14"/>
          <p:cNvSpPr/>
          <p:nvPr/>
        </p:nvSpPr>
        <p:spPr>
          <a:xfrm rot="7259211">
            <a:off x="6169979" y="4791411"/>
            <a:ext cx="360040" cy="864096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rved Down Arrow 16"/>
          <p:cNvSpPr/>
          <p:nvPr/>
        </p:nvSpPr>
        <p:spPr>
          <a:xfrm flipV="1">
            <a:off x="5800489" y="5517232"/>
            <a:ext cx="1068705" cy="435150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4270032" flipV="1">
            <a:off x="5329470" y="5149521"/>
            <a:ext cx="760358" cy="545076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2749320" y="2639520"/>
              <a:ext cx="3246120" cy="2401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9960" y="2629080"/>
                <a:ext cx="3261960" cy="24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979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Kinematic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1" cy="4525963"/>
          </a:xfrm>
        </p:spPr>
        <p:txBody>
          <a:bodyPr/>
          <a:lstStyle/>
          <a:p>
            <a:r>
              <a:rPr lang="en-GB" b="1" dirty="0" smtClean="0"/>
              <a:t>Screw joint</a:t>
            </a:r>
          </a:p>
          <a:p>
            <a:pPr lvl="1"/>
            <a:r>
              <a:rPr lang="en-GB" b="1" dirty="0" smtClean="0"/>
              <a:t>Rotation</a:t>
            </a:r>
            <a:r>
              <a:rPr lang="en-GB" dirty="0" smtClean="0"/>
              <a:t> and </a:t>
            </a:r>
            <a:r>
              <a:rPr lang="en-GB" b="1" dirty="0" smtClean="0"/>
              <a:t>translation</a:t>
            </a:r>
            <a:r>
              <a:rPr lang="en-GB" dirty="0" smtClean="0"/>
              <a:t> are </a:t>
            </a:r>
            <a:r>
              <a:rPr lang="en-GB" dirty="0" smtClean="0">
                <a:solidFill>
                  <a:srgbClr val="00B0F0"/>
                </a:solidFill>
              </a:rPr>
              <a:t>dependent</a:t>
            </a:r>
          </a:p>
          <a:p>
            <a:pPr lvl="1"/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20" y="1412776"/>
            <a:ext cx="3547282" cy="25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998083"/>
            <a:ext cx="3702571" cy="27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907440" y="1582920"/>
              <a:ext cx="4888080" cy="2209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8800" y="1571760"/>
                <a:ext cx="4908600" cy="22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10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Kinematic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Cylindrical pair</a:t>
            </a:r>
            <a:endParaRPr lang="en-GB" dirty="0" smtClean="0"/>
          </a:p>
          <a:p>
            <a:pPr lvl="1"/>
            <a:r>
              <a:rPr lang="en-GB" dirty="0" smtClean="0"/>
              <a:t>Allowed motions:</a:t>
            </a:r>
          </a:p>
          <a:p>
            <a:pPr lvl="2"/>
            <a:r>
              <a:rPr lang="en-GB" dirty="0" smtClean="0"/>
              <a:t>Translation</a:t>
            </a:r>
          </a:p>
          <a:p>
            <a:pPr lvl="2"/>
            <a:r>
              <a:rPr lang="en-GB" dirty="0" smtClean="0"/>
              <a:t>Rotation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26660"/>
            <a:ext cx="2896344" cy="25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5662490" y="2019047"/>
            <a:ext cx="1703326" cy="851663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 rot="4584994">
            <a:off x="7086471" y="2841360"/>
            <a:ext cx="360040" cy="86409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432797" y="1875886"/>
            <a:ext cx="1478297" cy="250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Allowed motions</a:t>
            </a:r>
            <a:endParaRPr lang="en-GB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680840" y="1985040"/>
              <a:ext cx="7315920" cy="1590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0040" y="1972800"/>
                <a:ext cx="7338600" cy="16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5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b="1" dirty="0" smtClean="0"/>
              <a:t>Spherical pair</a:t>
            </a:r>
            <a:endParaRPr lang="en-GB" dirty="0" smtClean="0"/>
          </a:p>
          <a:p>
            <a:pPr lvl="1"/>
            <a:r>
              <a:rPr lang="en-GB" dirty="0" smtClean="0"/>
              <a:t>Allowed motions:</a:t>
            </a:r>
          </a:p>
          <a:p>
            <a:pPr lvl="2"/>
            <a:r>
              <a:rPr lang="en-GB" dirty="0" smtClean="0"/>
              <a:t>All rotations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Kinematic pairs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8184" y="2708920"/>
            <a:ext cx="1478297" cy="250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Allowed motions</a:t>
            </a:r>
            <a:endParaRPr lang="en-GB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83968" y="3284984"/>
            <a:ext cx="4524070" cy="3038704"/>
            <a:chOff x="4283968" y="3284984"/>
            <a:chExt cx="4524070" cy="303870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429000"/>
              <a:ext cx="4355976" cy="289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urved Down Arrow 4"/>
            <p:cNvSpPr/>
            <p:nvPr/>
          </p:nvSpPr>
          <p:spPr>
            <a:xfrm>
              <a:off x="5796136" y="3284984"/>
              <a:ext cx="1703326" cy="851663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6200000">
              <a:off x="4866249" y="4406030"/>
              <a:ext cx="1703326" cy="851663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Curved Down Arrow 9"/>
            <p:cNvSpPr/>
            <p:nvPr/>
          </p:nvSpPr>
          <p:spPr>
            <a:xfrm rot="5400000">
              <a:off x="7530544" y="5036043"/>
              <a:ext cx="1703326" cy="851663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390920" y="4011120"/>
              <a:ext cx="3369240" cy="1439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1560" y="4001040"/>
                <a:ext cx="3388680" cy="14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46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Kinematic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Other type of kinematic pairs</a:t>
            </a:r>
          </a:p>
          <a:p>
            <a:pPr lvl="1"/>
            <a:r>
              <a:rPr lang="en-GB" dirty="0" smtClean="0"/>
              <a:t>Cams, and others…</a:t>
            </a:r>
          </a:p>
        </p:txBody>
      </p:sp>
    </p:spTree>
    <p:extLst>
      <p:ext uri="{BB962C8B-B14F-4D97-AF65-F5344CB8AC3E}">
        <p14:creationId xmlns:p14="http://schemas.microsoft.com/office/powerpoint/2010/main" val="37521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1356</Words>
  <Application>Microsoft Office PowerPoint</Application>
  <PresentationFormat>On-screen Show (4:3)</PresentationFormat>
  <Paragraphs>395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Cambria Math</vt:lpstr>
      <vt:lpstr>Office Theme</vt:lpstr>
      <vt:lpstr>Robotics Part II</vt:lpstr>
      <vt:lpstr>Mechanisms and degrees of freedom</vt:lpstr>
      <vt:lpstr>Mechanisms</vt:lpstr>
      <vt:lpstr>Mechanisms</vt:lpstr>
      <vt:lpstr>Kinematic pairs</vt:lpstr>
      <vt:lpstr>Kinematic pairs</vt:lpstr>
      <vt:lpstr>Kinematic pairs</vt:lpstr>
      <vt:lpstr>Kinematic pairs</vt:lpstr>
      <vt:lpstr>Kinematic pairs</vt:lpstr>
      <vt:lpstr>Degrees of freedom</vt:lpstr>
      <vt:lpstr>Degrees of freedom</vt:lpstr>
      <vt:lpstr>Degrees of freedom</vt:lpstr>
      <vt:lpstr>Class of kinematic pairs</vt:lpstr>
      <vt:lpstr>Class of kinematic pairs</vt:lpstr>
      <vt:lpstr>Class of kinematic pairs</vt:lpstr>
      <vt:lpstr>Class of kinematic pairs</vt:lpstr>
      <vt:lpstr>Class of kinematic pairs</vt:lpstr>
      <vt:lpstr>Class of kinematic pairs</vt:lpstr>
      <vt:lpstr>Mobility</vt:lpstr>
      <vt:lpstr>Mobility</vt:lpstr>
      <vt:lpstr>Hidden joints</vt:lpstr>
      <vt:lpstr>Special case: Redundant constraints</vt:lpstr>
      <vt:lpstr>Redundant constraints</vt:lpstr>
      <vt:lpstr>Redundant constraints</vt:lpstr>
      <vt:lpstr>Redundant constraints</vt:lpstr>
      <vt:lpstr>Special case: ?</vt:lpstr>
      <vt:lpstr>Special case: ?</vt:lpstr>
      <vt:lpstr>Special case</vt:lpstr>
      <vt:lpstr>Special case</vt:lpstr>
      <vt:lpstr>Special case</vt:lpstr>
      <vt:lpstr>Mobility</vt:lpstr>
      <vt:lpstr>Mobility</vt:lpstr>
      <vt:lpstr>Mobility</vt:lpstr>
      <vt:lpstr>Mobility</vt:lpstr>
      <vt:lpstr>Mobility</vt:lpstr>
      <vt:lpstr>Mobility</vt:lpstr>
      <vt:lpstr>Mobility</vt:lpstr>
      <vt:lpstr>Exercises: planar mechanisms</vt:lpstr>
      <vt:lpstr>Exercises: planar mechanisms</vt:lpstr>
      <vt:lpstr>Exercises: planar mechanisms</vt:lpstr>
      <vt:lpstr>Exercise: Gough-Stewart platform (1)</vt:lpstr>
      <vt:lpstr>Exercise: Gough-Stewart platform (2)</vt:lpstr>
      <vt:lpstr>Exercise: Gough-Stewart platform (3)</vt:lpstr>
      <vt:lpstr>Exercise: Delta robot (1)</vt:lpstr>
      <vt:lpstr>Exercise: Delta robot (2)</vt:lpstr>
      <vt:lpstr>Exercise: Delta robot (3)</vt:lpstr>
      <vt:lpstr>Mobility</vt:lpstr>
      <vt:lpstr>Mobility</vt:lpstr>
      <vt:lpstr>Mobility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</dc:title>
  <dc:creator>almo</dc:creator>
  <cp:lastModifiedBy>stefano seriani</cp:lastModifiedBy>
  <cp:revision>56</cp:revision>
  <dcterms:created xsi:type="dcterms:W3CDTF">2018-03-20T12:37:54Z</dcterms:created>
  <dcterms:modified xsi:type="dcterms:W3CDTF">2021-03-04T11:38:38Z</dcterms:modified>
</cp:coreProperties>
</file>