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78" r:id="rId4"/>
    <p:sldId id="281" r:id="rId5"/>
    <p:sldId id="276" r:id="rId6"/>
    <p:sldId id="277" r:id="rId7"/>
    <p:sldId id="279" r:id="rId8"/>
    <p:sldId id="280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ulecaserme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iastoriepn.it/wp-content/uploads/2021/03/2015_fortezza-fvg.dalla-guerra-fredda-alle-aree-militari-dismesse-2.pdf" TargetMode="External"/><Relationship Id="rId2" Type="http://schemas.openxmlformats.org/officeDocument/2006/relationships/hyperlink" Target="http://www.storiastoriepn.it/wp-content/uploads/2021/03/2015_fortezza-fvg.dalla-guerra-fredda-alle-aree-militari-dismesse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/>
              <a:t> 9bis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70116" y="3661201"/>
            <a:ext cx="689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</a:rPr>
              <a:t>Galline e militari in FVG 2</a:t>
            </a:r>
          </a:p>
        </p:txBody>
      </p:sp>
    </p:spTree>
    <p:extLst>
      <p:ext uri="{BB962C8B-B14F-4D97-AF65-F5344CB8AC3E}">
        <p14:creationId xmlns:p14="http://schemas.microsoft.com/office/powerpoint/2010/main" val="37091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08"/>
    </mc:Choice>
    <mc:Fallback xmlns="">
      <p:transition spd="slow" advTm="4434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0BF1D-7A72-194A-822D-28FA3FED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46" y="577811"/>
            <a:ext cx="8911687" cy="1280890"/>
          </a:xfrm>
        </p:spPr>
        <p:txBody>
          <a:bodyPr/>
          <a:lstStyle/>
          <a:p>
            <a:r>
              <a:rPr lang="it-IT" dirty="0"/>
              <a:t>Militari a est del nordest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1C2CE-6755-5A4F-BB37-7336BFF7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73" y="1331089"/>
            <a:ext cx="6554595" cy="5254906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Cortina di ferro</a:t>
            </a:r>
          </a:p>
          <a:p>
            <a:r>
              <a:rPr lang="it-IT" sz="2400" dirty="0"/>
              <a:t>Confine orientale</a:t>
            </a:r>
          </a:p>
          <a:p>
            <a:r>
              <a:rPr lang="it-IT" sz="2400" dirty="0"/>
              <a:t>Rischio invasione</a:t>
            </a:r>
          </a:p>
          <a:p>
            <a:pPr marL="1646238" lvl="1" indent="-307975"/>
            <a:r>
              <a:rPr lang="it-IT" i="1" dirty="0"/>
              <a:t>Presenza militare </a:t>
            </a:r>
            <a:r>
              <a:rPr lang="it-IT" dirty="0"/>
              <a:t>italiana e internazionale </a:t>
            </a:r>
            <a:r>
              <a:rPr lang="it-IT" i="1" dirty="0"/>
              <a:t>(Aviano)</a:t>
            </a:r>
          </a:p>
          <a:p>
            <a:pPr marL="1646238" lvl="1" indent="-307975"/>
            <a:r>
              <a:rPr lang="it-IT" i="1" dirty="0"/>
              <a:t>Militari di leva (200mila /anno)</a:t>
            </a:r>
          </a:p>
          <a:p>
            <a:pPr marL="1646238" lvl="1" indent="-307975"/>
            <a:r>
              <a:rPr lang="it-IT" i="1" dirty="0"/>
              <a:t>Caserme (1,25% della superficie regionale)</a:t>
            </a:r>
          </a:p>
          <a:p>
            <a:pPr marL="1646238" lvl="1" indent="-307975"/>
            <a:r>
              <a:rPr lang="it-IT" i="1" dirty="0"/>
              <a:t>Servitù militari (50% </a:t>
            </a:r>
            <a:r>
              <a:rPr lang="it-IT" i="1" dirty="0" err="1"/>
              <a:t>sup</a:t>
            </a:r>
            <a:r>
              <a:rPr lang="it-IT" i="1" dirty="0"/>
              <a:t>. reg.)</a:t>
            </a:r>
          </a:p>
          <a:p>
            <a:pPr marL="1646238" lvl="1" indent="-307975"/>
            <a:r>
              <a:rPr lang="it-IT" i="1" dirty="0"/>
              <a:t>Controllo territorio</a:t>
            </a:r>
          </a:p>
          <a:p>
            <a:pPr marL="307975" lvl="1" indent="-307975"/>
            <a:r>
              <a:rPr lang="it-IT" sz="2400" dirty="0"/>
              <a:t>Caduta blocco sovietico</a:t>
            </a:r>
          </a:p>
          <a:p>
            <a:pPr marL="307975" lvl="1" indent="-307975"/>
            <a:r>
              <a:rPr lang="it-IT" sz="2400" dirty="0"/>
              <a:t>Distensione internazionale</a:t>
            </a:r>
          </a:p>
          <a:p>
            <a:pPr marL="307975" lvl="1" indent="-307975"/>
            <a:r>
              <a:rPr lang="it-IT" sz="2400" dirty="0"/>
              <a:t>Fine leva obbligatoria (2004)</a:t>
            </a:r>
          </a:p>
          <a:p>
            <a:pPr marL="307975" lvl="1" indent="-307975"/>
            <a:r>
              <a:rPr lang="it-IT" sz="2400" dirty="0"/>
              <a:t>Abbandono strutture</a:t>
            </a:r>
          </a:p>
        </p:txBody>
      </p:sp>
    </p:spTree>
    <p:extLst>
      <p:ext uri="{BB962C8B-B14F-4D97-AF65-F5344CB8AC3E}">
        <p14:creationId xmlns:p14="http://schemas.microsoft.com/office/powerpoint/2010/main" val="297212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7457E-26D7-BB45-AE0F-96D7039F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6DD263-8A58-9A42-9A9E-77E6A0CCB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841" y="1905000"/>
            <a:ext cx="5257896" cy="3606155"/>
          </a:xfrm>
        </p:spPr>
      </p:pic>
    </p:spTree>
    <p:extLst>
      <p:ext uri="{BB962C8B-B14F-4D97-AF65-F5344CB8AC3E}">
        <p14:creationId xmlns:p14="http://schemas.microsoft.com/office/powerpoint/2010/main" val="117412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A3612F-56F7-724F-983D-66E88152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8" y="1607958"/>
            <a:ext cx="2476984" cy="2489480"/>
          </a:xfrm>
        </p:spPr>
        <p:txBody>
          <a:bodyPr>
            <a:normAutofit/>
          </a:bodyPr>
          <a:lstStyle/>
          <a:p>
            <a:r>
              <a:rPr lang="it-IT" dirty="0"/>
              <a:t>Un paese di primule e caserme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543CBD9-72F7-3741-8E09-4F0E23472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3316" y="1232677"/>
            <a:ext cx="4163975" cy="465608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85FCF2-A0CC-E448-932E-5F3FCE1D14C6}"/>
              </a:ext>
            </a:extLst>
          </p:cNvPr>
          <p:cNvSpPr txBox="1"/>
          <p:nvPr/>
        </p:nvSpPr>
        <p:spPr>
          <a:xfrm>
            <a:off x="1121229" y="5640729"/>
            <a:ext cx="525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linkClick r:id="rId3"/>
              </a:rPr>
              <a:t>http://www.primulecaserme.it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www.youtube.com</a:t>
            </a:r>
            <a:r>
              <a:rPr lang="it-IT" sz="1600" dirty="0"/>
              <a:t>/</a:t>
            </a:r>
            <a:r>
              <a:rPr lang="it-IT" sz="1600" dirty="0" err="1"/>
              <a:t>watch?v</a:t>
            </a:r>
            <a:r>
              <a:rPr lang="it-IT" sz="1600" dirty="0"/>
              <a:t>=</a:t>
            </a:r>
            <a:r>
              <a:rPr lang="it-IT" sz="1600" dirty="0" err="1"/>
              <a:t>sZpsJSkaDIw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517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45FC8E-6495-2340-A216-E8933D21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F503036-117B-D74D-85E5-4F4614C6A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768" y="1748585"/>
            <a:ext cx="4273169" cy="384377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B4B6E8-F983-9041-9F19-DEEB299C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247" y="1748585"/>
            <a:ext cx="4236335" cy="405694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3F13F3-EA78-2F45-92BB-390DACB6CBBB}"/>
              </a:ext>
            </a:extLst>
          </p:cNvPr>
          <p:cNvSpPr txBox="1"/>
          <p:nvPr/>
        </p:nvSpPr>
        <p:spPr>
          <a:xfrm>
            <a:off x="5949387" y="6285053"/>
            <a:ext cx="347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Censiti 245 siti abbandonati</a:t>
            </a:r>
          </a:p>
        </p:txBody>
      </p:sp>
    </p:spTree>
    <p:extLst>
      <p:ext uri="{BB962C8B-B14F-4D97-AF65-F5344CB8AC3E}">
        <p14:creationId xmlns:p14="http://schemas.microsoft.com/office/powerpoint/2010/main" val="252612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F796A-91F2-D64D-B5CE-93D97584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950" y="2962196"/>
            <a:ext cx="3495359" cy="1280890"/>
          </a:xfrm>
        </p:spPr>
        <p:txBody>
          <a:bodyPr/>
          <a:lstStyle/>
          <a:p>
            <a:r>
              <a:rPr lang="it-IT" dirty="0"/>
              <a:t>A Gorizia città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3250EFC-947A-334A-BB40-CB3E5AA53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5284" y="1755784"/>
            <a:ext cx="3613197" cy="3693714"/>
          </a:xfrm>
        </p:spPr>
      </p:pic>
    </p:spTree>
    <p:extLst>
      <p:ext uri="{BB962C8B-B14F-4D97-AF65-F5344CB8AC3E}">
        <p14:creationId xmlns:p14="http://schemas.microsoft.com/office/powerpoint/2010/main" val="302156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36C67-0CB5-984A-B53E-09A0E04B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41" y="2052848"/>
            <a:ext cx="2824027" cy="3531201"/>
          </a:xfrm>
        </p:spPr>
        <p:txBody>
          <a:bodyPr>
            <a:normAutofit/>
          </a:bodyPr>
          <a:lstStyle/>
          <a:p>
            <a:r>
              <a:rPr lang="it-IT" dirty="0"/>
              <a:t>Caserme in provincia di </a:t>
            </a:r>
            <a:br>
              <a:rPr lang="it-IT" dirty="0"/>
            </a:br>
            <a:r>
              <a:rPr lang="it-IT" dirty="0"/>
              <a:t>Gorizia</a:t>
            </a:r>
            <a:br>
              <a:rPr lang="it-IT" dirty="0"/>
            </a:br>
            <a:r>
              <a:rPr lang="it-IT" dirty="0"/>
              <a:t>(elenco indicativo)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B955FA3-F6FE-6346-9BF7-6B17548E6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4663" y="2027634"/>
            <a:ext cx="4566640" cy="3957241"/>
          </a:xfrm>
        </p:spPr>
      </p:pic>
    </p:spTree>
    <p:extLst>
      <p:ext uri="{BB962C8B-B14F-4D97-AF65-F5344CB8AC3E}">
        <p14:creationId xmlns:p14="http://schemas.microsoft.com/office/powerpoint/2010/main" val="109542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4AA2F-99D8-1348-92AC-07005D65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2" y="375544"/>
            <a:ext cx="7714358" cy="2044709"/>
          </a:xfrm>
        </p:spPr>
        <p:txBody>
          <a:bodyPr>
            <a:normAutofit fontScale="90000"/>
          </a:bodyPr>
          <a:lstStyle/>
          <a:p>
            <a:r>
              <a:rPr lang="it-IT" dirty="0"/>
              <a:t>FORTEZZA FVG. </a:t>
            </a:r>
            <a:br>
              <a:rPr lang="it-IT" dirty="0"/>
            </a:br>
            <a:r>
              <a:rPr lang="it-IT" dirty="0"/>
              <a:t>DAI PAESAGGI DELLA GUERRA FREDDA ALLE AREE MILITARI DISMESSE a cura di Moreno </a:t>
            </a:r>
            <a:r>
              <a:rPr lang="it-IT" dirty="0" err="1"/>
              <a:t>Baccichet</a:t>
            </a:r>
            <a:r>
              <a:rPr lang="it-IT" dirty="0"/>
              <a:t> (2015)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F32872-7129-6547-A792-45FC5DF08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6" y="2420254"/>
            <a:ext cx="9928913" cy="3327404"/>
          </a:xfrm>
        </p:spPr>
        <p:txBody>
          <a:bodyPr>
            <a:normAutofit/>
          </a:bodyPr>
          <a:lstStyle/>
          <a:p>
            <a:endParaRPr lang="it-IT" dirty="0">
              <a:hlinkClick r:id="rId2"/>
            </a:endParaRPr>
          </a:p>
          <a:p>
            <a:pPr marL="0" indent="0">
              <a:buNone/>
            </a:pPr>
            <a:r>
              <a:rPr lang="it-IT" sz="2000" dirty="0"/>
              <a:t>L’intero Friuli Venezia Giulia dopo il 1945 è diventato una grande fortezza, trincea nei confronti del comunismo dilagante oltreconfine, mai stata usata per gli scopi per i quali è stata costruita. Il Friuli Venezia Giulia è stata la regione italiana militarizzata per eccellenza, ma oggi la regione delle caserme si sta trasformando in quella delle macerie e dei boschetti che un tempo erano le caserme. Caserme, poligoni, osservatori, polveriere, magazzini, postazioni con armi pesanti si confondono e rimangono incastrati come fossili nella diffusione insediativa del secondo dopoguerra.</a:t>
            </a:r>
            <a:endParaRPr lang="it-IT" sz="2000" dirty="0">
              <a:hlinkClick r:id="rId2"/>
            </a:endParaRPr>
          </a:p>
          <a:p>
            <a:endParaRPr lang="it-IT" dirty="0">
              <a:hlinkClick r:id="rId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281F83-D5FB-5544-85EB-04E36C5A3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6CF0AD-8028-3E4B-A06F-876EDBA4F08C}"/>
              </a:ext>
            </a:extLst>
          </p:cNvPr>
          <p:cNvSpPr txBox="1"/>
          <p:nvPr/>
        </p:nvSpPr>
        <p:spPr>
          <a:xfrm>
            <a:off x="1487042" y="5843809"/>
            <a:ext cx="987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hlinkClick r:id="rId2"/>
              </a:rPr>
              <a:t>http://www.storiastoriepn.it/wp-content/uploads/2021/03/2015_fortezza-fvg.dalla-guerra-fredda-alle-aree-militari-dismesse-1.pdf</a:t>
            </a:r>
            <a:endParaRPr lang="it-IT" sz="1200" dirty="0"/>
          </a:p>
          <a:p>
            <a:r>
              <a:rPr lang="it-IT" sz="1200" dirty="0">
                <a:hlinkClick r:id="rId3"/>
              </a:rPr>
              <a:t>http://www.storiastoriepn.it/wp-content/uploads/2021/03/2015_fortezza-fvg.dalla-guerra-fredda-alle-aree-militari-dismesse-2.pdf</a:t>
            </a:r>
            <a:endParaRPr lang="it-IT" sz="1200" dirty="0"/>
          </a:p>
          <a:p>
            <a:r>
              <a:rPr lang="it-IT" sz="1200" dirty="0"/>
              <a:t>http://</a:t>
            </a:r>
            <a:r>
              <a:rPr lang="it-IT" sz="1200" dirty="0" err="1"/>
              <a:t>www.storiastoriepn.it</a:t>
            </a:r>
            <a:r>
              <a:rPr lang="it-IT" sz="1200" dirty="0"/>
              <a:t>/</a:t>
            </a:r>
            <a:r>
              <a:rPr lang="it-IT" sz="1200" dirty="0" err="1"/>
              <a:t>wp-content</a:t>
            </a:r>
            <a:r>
              <a:rPr lang="it-IT" sz="1200" dirty="0"/>
              <a:t>/uploads/2021/03/2015_fortezza-fvg.dalla-guerra-fredda-alle-aree-militari-dismesse-3.pdf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36ADE9-EEDD-4F4A-8AE5-9345FDA2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447" y="167812"/>
            <a:ext cx="2055668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383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361</TotalTime>
  <Words>317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Filo</vt:lpstr>
      <vt:lpstr>Territorio e Società  (LE225)  Sergio Zilli a.a. 2020-2021</vt:lpstr>
      <vt:lpstr>Presentazione standard di PowerPoint</vt:lpstr>
      <vt:lpstr>Militari a est del nordest</vt:lpstr>
      <vt:lpstr>Presentazione standard di PowerPoint</vt:lpstr>
      <vt:lpstr>Un paese di primule e caserme</vt:lpstr>
      <vt:lpstr>Presentazione standard di PowerPoint</vt:lpstr>
      <vt:lpstr>A Gorizia città</vt:lpstr>
      <vt:lpstr>Caserme in provincia di  Gorizia (elenco indicativo)</vt:lpstr>
      <vt:lpstr>FORTEZZA FVG.  DAI PAESAGGI DELLA GUERRA FREDDA ALLE AREE MILITARI DISMESSE a cura di Moreno Baccichet (2015)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28</cp:revision>
  <dcterms:created xsi:type="dcterms:W3CDTF">2021-03-01T07:19:48Z</dcterms:created>
  <dcterms:modified xsi:type="dcterms:W3CDTF">2021-03-22T15:07:14Z</dcterms:modified>
</cp:coreProperties>
</file>