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522" y="5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7:02:47.02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7030 7474 2188 0,'0'0'97'0,"0"0"20"0,0 0-93 0,0 0-24 0,0 0 0 0,0 0 0 16,0 0 124-16,11 6 20 0,10 2 4 0,0-3 0 15,-3 3-113-15,12 5-23 0,5-2-12 0,4 2 12 16,0 3-12-16,3 2 8 0,5 6-8 0,4 0 8 16,-4 5-19-16,4 0-4 0,-3 3-1 0,8 0 0 15,7-1-65-15,-4 4-14 16,-8-3-2-16,2-3-1007 0</inkml:trace>
  <inkml:trace contextRef="#ctx0" brushRef="#br0" timeOffset="224.4009">6943 8107 2998 0,'6'-5'66'0,"3"-3"14"0,9-3 2 0,6-5 2 0,3-8-67 0,17-7-17 16,16-9 0-16,5-8 0 0,10-7 29 0,2-6 3 15,6-8 0-15,10 0 0 0,8-5-32 0,-3-3-16 0,0-2 1 16,1 2-899-16,2-2-180 16</inkml:trace>
  <inkml:trace contextRef="#ctx0" brushRef="#br0" timeOffset="60235.5486">3371 9385 1382 0,'0'0'61'0,"0"0"13"0,0 0-59 0,0 0-15 15,0 0 0-15,0 0 0 0,6 2 136 0,-6-2 25 16,6 0 5-16,3 3 1 0,0 0-118 0,0-1-23 16,3 1-5-16,0 2-1 15,3-2-20-15,0 2 0 0,-1 3 0 0,7-3 0 0,0 3 0 0,0-2 0 16,3-1 0-16,3 0 0 0,2-2 0 0,1 0 0 15,-3-1 0-15,9 4 0 0,-4-4 8 0,4 1 1 16,0 2 0-16,5-2 0 0,1-1 25 0,6-2 5 16,-1 0 1-16,4 3 0 0,3 0 0 0,5-3 0 15,4 0 0-15,5 0 0 0,6 0-32 0,4 0-8 0,-7-3 0 16,1 3 0-16,2 0 0 0,1 3 0 0,5-3 0 0,3 2 0 16,-8-2 0-16,2 0 0 0,0 3 10 0,-2-3-10 15,5 0 10-15,-2 0-10 0,-4 0 10 0,3 0-10 16,-2-3 12-16,2 1-3 0,4-4-1 0,5 1 0 15,-9-3 6-15,7 3 1 0,2 0 0 0,0-3 0 16,7-3-15-16,-10 3 0 0,3 0 0 0,4 0 0 16,2-2 0-16,0 2 0 0,3-3 0 0,-5 3 0 15,-4 3-16-15,6 2 0 0,4-2 0 0,-1 2 0 16,-12 3-5-16,3 0-1 0,1 3 0 0,-1 2 0 16,0 1-181-16,-5 1-36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9:13:49.909"/>
    </inkml:context>
    <inkml:brush xml:id="br0">
      <inkml:brushProperty name="width" value="0.05292" units="cm"/>
      <inkml:brushProperty name="height" value="0.05292" units="cm"/>
      <inkml:brushProperty name="color" value="#FFC000"/>
    </inkml:brush>
    <inkml:brush xml:id="br1">
      <inkml:brushProperty name="width" value="0.05292" units="cm"/>
      <inkml:brushProperty name="height" value="0.05292" units="cm"/>
      <inkml:brushProperty name="color" value="#00B0F0"/>
    </inkml:brush>
    <inkml:brush xml:id="br2">
      <inkml:brushProperty name="width" value="0.05292" units="cm"/>
      <inkml:brushProperty name="height" value="0.05292" units="cm"/>
      <inkml:brushProperty name="color" value="#FF0000"/>
    </inkml:brush>
    <inkml:brush xml:id="br3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10637 3090 1209 0,'0'0'108'0,"0"0"-87"16,0 0-21-16,0 0 0 0,6-2 97 0,0-1 15 16,0-8 4-16,3 4 0 0,0 1-49 0,3 4-10 15,0-6-1-15,0 2-1 0,2-7-24 0,4 8-5 16,0-3-1-16,3-3 0 0,0 3-17 0,3-5-8 16,2 5 0-16,1-2 8 0,0 2-8 0,0-3 0 15,3 3 0-15,-1-5 0 16,-2 0 0-16,3-1 0 0,0 1 0 0,-1 0 0 0,4 0 0 0,-3-6 0 15,3 6 0-15,2 0 0 0,4 0 0 0,3-6 0 16,-4 3 0-16,4 0 0 0,-3 3 0 0,0-3 0 16,2 0 11-16,1 0-11 0,0 3 16 0,2 0-4 15,4 0 0-15,-1 0 0 0,4-1 7 0,-3 1 1 16,-1 3 0-16,1 2 0 0,0-6-4 0,-1 1-1 16,-2 0 0-16,2 2 0 0,7-2-2 0,0 0 0 0,-4 0 0 0,1 5 0 15,-1-6-5-15,4 1 0 0,-3 0-8 0,2-6 12 16,4 6-12-16,-1 0 0 0,1 0 0 0,-4 0 0 15,1-6 9-15,0 6-9 0,-1 0 8 0,4-1-8 16,-4-4 18-16,1 2-2 0,2 5 0 0,-5-2 0 16,0 0-1-16,2 0-1 0,-5-1 0 0,5 1 0 15,-2 0 10-15,3 0 1 0,-1 0 1 0,-2-1 0 16,-1 1-7-16,-2 2-2 0,-3 4 0 0,2-7 0 16,-5 1 1-16,3 3 0 0,-1-4 0 0,-2 6 0 15,3-5-4-15,-4 5-1 0,-2-5 0 0,0 8 0 16,-7-9 2-16,4 6 0 0,-3 3 0 0,0-3 0 15,-4-2-15-15,1 2 9 0,0-5-9 0,0 7 8 16,-1-7-8-16,-5 5 0 0,3-3 0 0,-3 4 0 0,3-1 0 16,-7 2 0-16,1-4 0 0,-3 7 0 0,-3-2-19 15,-3-3 1-15,3 3 0 0,-6 5 0 16,3-6-23-16,-3 4-5 0,-4 2-1 0,-5 0-686 16,0 0-138-16</inkml:trace>
  <inkml:trace contextRef="#ctx0" brushRef="#br0" timeOffset="8027.0969">16046 2275 1267 0,'-3'14'112'0,"0"2"-89"0,0 7-23 0,0-1 0 16,0 4 96-16,0 3 16 0,3-2 2 0,0 2 1 15,3-3-16-15,0-2-3 0,3 2-1 0,3 1 0 16,-1-6-40-16,4 3-8 0,0-6-2 0,0 3 0 16,6-2-15-16,0-3-3 0,0 0-1 0,3 0 0 15,-1 2-26-15,4-5 0 0,0-5 8 0,0 3-8 16,3-6-22-16,-4 3-6 0,1-8-2 0,0 0 0 16,0 0-2-16,-3-5-1 0,0-3 0 0,-1 3 0 15,-2-9-88 1,0 1-18-16,-3-5-3 0</inkml:trace>
  <inkml:trace contextRef="#ctx0" brushRef="#br0" timeOffset="8265.4633">16218 2402 1674 0,'0'0'74'0,"0"0"15"0,3 6-71 0,3-1-18 0,0-2 0 0,3-1 0 16,3 6 52-16,0-8 6 0,3 0 2 0,-3 0 0 15,2 0-18-15,1 0-3 0,-3-8-1 0,3 3 0 16,0-6-30-16,-3 1-8 0,-3-1 0 0,3-10 0 31,-6 3-146-31,0-1-30 0,3-15-7 0,-12 2-1 0</inkml:trace>
  <inkml:trace contextRef="#ctx0" brushRef="#br0" timeOffset="8486.8704">16072 2021 1440 0,'0'0'128'15,"0"0"-103"-15,0 0-25 0,0 0 0 0,0 0 140 0,0 0 22 16,6 8 5-16,0-2 1 0,3-1-100 0,3 3-20 15,3-8-4-15,0 0-1 0,3-5-13 0,3 2-2 16,-1 3-1-16,7-5 0 0,0 5-9 0,0-8-2 16,0 2 0-16,-1 1 0 0,-2 0-25 0,3 2-6 15,-3-5-1-15,-6 3 0 16,-1 5-151-16,-2-5-30 0,0 5-7 0</inkml:trace>
  <inkml:trace contextRef="#ctx0" brushRef="#br0" timeOffset="8808.0257">16751 2307 1670 0,'0'0'148'16,"0"0"-118"-16,6 8-30 0,-6-8 0 15,0 0 95-15,0 0 13 0,6 5 2 0,0 3 1 16,-6-8-49-16,6 6-10 0,3 2-1 0,3 5-1 0,0 0-50 0,-4 0 0 16,4 6 0-16,3-3 0 0,3 2-13 0,-3 1 3 15,0 2 1-15,3 3 0 16,3 2-27-16,-7-5-6 0,1 3-1 0,-3-5 0 15,6 2-40-15,-3-3-8 0,-6 3-1 0,0-7-724 16</inkml:trace>
  <inkml:trace contextRef="#ctx0" brushRef="#br0" timeOffset="9028.4233">16891 2654 1648 0,'-9'-13'73'0,"6"13"15"0,0-6-70 0,0 1-18 16,3-3 0-16,-3-3 0 0,0 4 71 0,3-1 10 0,6-3 3 0,-3 0 0 16,-6 1-35-16,6-3-6 15,6 5-2-15,-3-6 0 0,0 4-21 0,0 2-4 0,6-5 0 0,-3-1-1 16,3 1-15-16,-1 0 0 0,-2 0 0 0,3-6 0 31,3 6-32-31,0-8-2 0,-6 2-1 0,6 1 0 16,0 5-168-16,0-9-33 0</inkml:trace>
  <inkml:trace contextRef="#ctx0" brushRef="#br0" timeOffset="9463.1243">17129 2688 1674 0,'15'11'74'0,"-15"-11"15"0,0 8-71 0,0-3-18 0,9 3 0 0,-9-8 0 0,0 0 63 0,0 0 9 16,9 0 1-16,3 0 1 0,0-8-38 0,-4 3-8 15,1-6-2-15,0 1 0 0,6-6-8 0,-3 0-2 16,-6-8 0-16,3 3 0 0,6-3-16 0,-3-5-12 16,-3-3 1-16,0-2 1 15,3 2-18-15,-1-5-3 0,1 3-1 0,-6-3 0 16,3 2-6-16,-3 3-2 0,6 1 0 0,-6 2 0 15,-3 2-12-15,0 3-4 0,6 3 0 0,-3 3 0 16,-3-1 2-16,3 11 0 0,-3-5 0 0,-3 13 0 0,0 0 38 0,0 0 16 0,0 13-12 0,3 0 12 16,3 1 0-16,-3 4 21 0,-3 9-2 15,3-6-1-15,6 10 13 0,-6-4 2 0,-6-1 1 0,3 6 0 16,3 0-34-16,0 2 0 0,-3-2 0 16,3 0 0-16,-3-3 13 0,3-3-4 0,0 3-1 0,-1-7 0 15,-2-4 15-15,3 1 2 0,3-3 1 0,-3-3 0 16,-6 0-26-16,6-2 0 0,0 2 0 0,0-5 0 31,-6-3-27-31,3-5-4 0,0 5-1 0,0-5 0 0,0 0-124 0,-6 3-24 16,0 2-6-16,1-5-1 0</inkml:trace>
  <inkml:trace contextRef="#ctx0" brushRef="#br0" timeOffset="9603.822">17328 2643 1450 0,'0'0'32'0,"0"0"6"0,0 0 2 0,0 0 1 0,-6-2-33 0,6 2-8 0,6 0 0 0,-6 0 0 16,0 0 53-16,0 0 9 0,6-6 2 0,0 6 0 0,0 0-20 0,3-5-3 15,-3 5-1-15,3-3 0 0,6 3-24 0,-6 0-6 16,0 0-1-16,0 0 0 16,9 0-9-16,-6 0 0 0,-4 0 0 0,7 0 0 15,0-5-28-15,-3 0-8 0,0-1-2 0,3-1-490 16,-3-1-97-16</inkml:trace>
  <inkml:trace contextRef="#ctx0" brushRef="#br0" timeOffset="10186.166">17650 2342 691 0,'0'0'61'0,"0"0"-49"16,0 0-12-16,0 0 0 0,0 0 228 0,0 0 42 0,0 0 9 0,0 0 1 15,-3 8-152-15,3 2-30 0,0-10-6 0,-3 8-2 16,-6 0-62-16,6 5-13 0,9 3-3 0,-3 0 0 16,-9 2-12-16,6 1 8 0,3-3-8 0,-3 8 0 15,0-8-8-15,0 2-8 0,0 1-2 0,3-1 0 31,9-5-36-31,-6 1-7 0,-9-1-2 0,6-8 0 16,6 3-21-16,-3-3-5 0,-6-5-1 0,0 0 0 16,9 0-48-16,-3 0-10 0,0-5-1 0,-1-3-1 0,-2 3 42 0,3-3 8 0,0-3 1 15,-3 3 1 1,-6-5 36-16,6 0 7 0,0 0 2 0,0-1 0 0,-6-4 42 0,3 5 11 0,3-1 0 0,3 1 0 16,-6 0 93-16,3 0 21 0,-3 0 4 0,3 2 1 15,-3-2 28-15,0 5 5 0,0-5 2 0,3 7 0 16,3-7-50-16,-6 5-9 0,0-2-3 0,0 2 0 15,3 2-28-15,0 4-7 0,-3 2-1 0,0-6 0 0,-3-2-16 16,3 8-3-16,0 0-1 0,0 0 0 0,0 0-22 0,0 0-5 16,9 3-1-16,0 2 0 0,-9-5-8 0,12 0 0 15,3 6 0-15,-3-4 0 0,-3-2 0 0,0 6 0 16,5-6 0-16,-2 0 0 0,3-8 0 0,0 8-11 16,0-11 3-16,-3 3 0 0,6 0-8 0,-3-2 0 15,0-4-1-15,2 1 0 0,1 5-5 0,0-5-1 16,0 0 0-16,-3 0 0 0,0-6 13 0,-3 8 10 15,-3 3-13-15,2-5 5 0,-2 5 8 0,-3-5 0 16,0 8 0-16,-6 5 0 0,0 0 24 0,0 0 0 0,0 0 0 16,0 0 0-16,0 0 9 0,-6 8 3 0,3 2 0 0,-3 4 0 15,0 1-19-15,0 4-3 0,1 5-1 16,-1 2 0-16,-3 1 0 0,3 4 0 16,0 4 0-16,0 2 0 0,0-3-1 0,3 1-1 0,-3-4 0 0,0 1 0 15,3 0-11-15,0-6 0 0,0 1 0 0,0-9 0 16,0 3-13-16,0-2-5 0,3-6-1 0,-3-7 0 31,3-6-130-31,0 0-27 0,0 0-4 0</inkml:trace>
  <inkml:trace contextRef="#ctx0" brushRef="#br0" timeOffset="10683.5312">18180 2315 864 0,'0'0'38'0,"0"0"8"15,6 0-37-15,-6 0-9 16,6 5 0-16,-6-5 0 0,6 3 247 0,0 2 47 0,-1 1 10 0,4 2 1 0,-6 0-201 0,0 2-41 16,3 3-8-16,-3-5-2 0,3 5-38 0,-3 1-15 15,3 4 11-15,0-5-11 0,-3 6 0 0,0 2-10 16,0-2 0-16,3-1 0 0,-6 3-7 0,0-2-2 16,0-1 0-16,3-4 0 15,0-1-26-15,-3-3-6 0,0 1-1 0,0-6 0 0,3 3 22 0,-3-8 4 16,0 0 1-16,0 0 0 15,0 0-5-15,0 0-1 0,0 0 0 0,0 0 0 0,0 0 56 0,0 0 11 16,0-5 3-16,3-3 0 0,3-5-16 0,0-6-3 16,0 3-1-16,-3-2 0 0,3-1 9 0,-3-4 1 15,3-1 1-15,0 0 0 0,0-3-6 0,-3 1 0 16,5-6-1-16,-2 6 0 0,3-1-2 0,0 1 0 0,0 2 0 0,0 3 0 16,6 0-13-16,-3-3-8 0,3 8 10 0,-3 0-10 15,3 3 0-15,-4 5-12 0,-2 0 1 16,3 3 0-16,0 5 11 0,-3 0-10 0,0 0 10 0,0 5-10 15,-3 3 10-15,0-3-10 0,-3 9 10 0,0-1-10 16,-3-5 10-16,-3 5 0 16,3 5 0-16,-3 1-8 0,-3-6 8 0,0 3 0 0,-3 0 8 0,0 5-8 15,0 0 9-15,-3 3-9 0,3-3 12 0,0-2-12 16,-2-3 12-16,-1 2-4 0,0 1 0 0,3-6-8 16,0-2 0-16,0-4 0 0,0 1 0 0,3-2-9 15,-3-1-38 1,3-5-7-16,-3 3-2 0,6-6 0 0,-3 0-164 0,3 1-34 0,3 2-6 0,0-14-2 15</inkml:trace>
  <inkml:trace contextRef="#ctx0" brushRef="#br0" timeOffset="10998.2019">18650 2265 403 0,'0'0'36'0,"0"0"-36"15,6 5 0-15,-3 0 0 0,0 3 282 0,0-2 50 16,0-4 9-16,3 4 3 0,-6-1-219 0,0-5-43 16,0 0-9-16,6 8-1 0,-3 2-46 0,-3-2-9 15,0-8-1-15,0 8-1 0,0 3-15 0,0 2 0 16,-6 8 0-16,0-8 0 0,0 6-10 0,3 0-8 0,-3-4-2 0,-3 9 0 16,0-11 5-16,3 3 1 0,-3 3 0 0,6-1 0 15,0-4 14-15,0-1 0 0,3 0 0 0,0 0 10 16,3 1 4-16,3-4 1 0,-3 3 0 0,3-5 0 15,3 5-5-15,0-7-1 0,3 2 0 0,0-8 0 16,0 5-9-16,3-5-9 0,0 0 9 0,-4-5-13 16,4 5-8-16,0-6-2 0,-3-2 0 0,3 1 0 31,0 1-29-31,-3-2-7 0,0-2-1 0,0 2-444 0,-1-5-90 0</inkml:trace>
  <inkml:trace contextRef="#ctx0" brushRef="#br0" timeOffset="11211.2193">18992 2334 1036 0,'0'0'92'0,"0"0"-73"0,3 8-19 0,-3 5 0 0,0-8 184 0,0 8 32 16,0-5 8-16,3 3 0 0,0-1-133 0,0 1-27 16,0-3-6-16,0 3-1 0,0 2-45 0,0-5-12 15,6 0 0-15,-3 2 0 0,0-7 0 0,0 2 0 16,3 0-14-16,3-5 5 15,0 0-63-15,0 0-13 0,-1-5-3 0,1 0 0 16,3-3-38-16,-3 0-8 0,0-5-2 0,0 0 0 16,0-1-11-16,0-2-2 0,-3 3-1 0,0 0 0 0</inkml:trace>
  <inkml:trace contextRef="#ctx0" brushRef="#br0" timeOffset="11391.079">19141 2262 838 0,'-9'3'37'0,"3"2"8"0,-3 0-36 0,0-2-9 0,-2 2 0 0,2 1 0 16,0 2 125-16,-3-3 23 0,0 3 5 0,3-3 1 15,3 3-61-15,0 3-12 0,-3-3-2 0,3-3-1 16,6 3-31-16,-3-3-7 0,0 3 0 0,0-3-1 16,3-5-23-16,3 8-5 0,3-2-1 0,-6-6 0 15,0 0-10-15,9 2-14 0,0 1 3 0,-3-3 1 32,-6 0-31-32,9-5-7 0,0-1 0 0,3-2-1 15,-3 3-38-15,0-3-7 0,-1-5-2 0,1 2-332 0,0 3-66 0</inkml:trace>
  <inkml:trace contextRef="#ctx0" brushRef="#br0" timeOffset="11588.4624">19055 2217 846 0,'0'0'37'0,"-9"0"8"16,3 0-36-16,-3 0-9 0,0 6 0 0,-3-6 0 0,3 0 117 15,0 0 22-15,0 0 4 0,3 0 1 0,-2 2-22 0,2 3-4 16,6-5-1-16,0 0 0 0,0 0-43 0,0 0-9 16,0 0-1-16,0 0-1 0,0 0-17 0,0 0-3 15,0 0-1-15,0 0 0 16,8-5-8-16,1 3-2 0,3 2 0 0,3-6 0 0,6 1-21 0,0 0-11 15,3 2 10-15,0-5-10 0,-1 3 0 0,4-6 0 16,0 3-8-16,0-5 8 16,-4 5-109-16,4-5-15 0,-3 2-4 0,-3 3-755 0</inkml:trace>
  <inkml:trace contextRef="#ctx0" brushRef="#br0" timeOffset="13449.2037">16236 3241 1486 0,'0'0'66'0,"0"0"14"16,-3 5-64-16,0 3-16 0,3-5 0 0,0 8 0 0,0-3 71 0,0 2 11 15,3 6 2-15,-3 3 1 0,3-1-63 0,-3 3-13 16,3 3-9-16,0 2 12 0,0-4-2 0,0 9 0 16,0-4 0-16,0 5 0 0,-3-3-10 0,0 8 0 15,3-3 0-15,-3 3 0 0,3-5 0 0,-3 2-11 0,3-2 3 0,-3-5 0 16,0-6 8-16,0-3-13 0,0 1 5 0,0-6 8 15,-3-8 0-15,3 3 0 0,0-8 12 16,0 0-4-16,0 0-8 0,3-13 0 0,3 0 0 0,-3-14 8 16,3-2-8-16,0-5-17 0,0-6 4 0,0 0 1 31,0-5-25-31,2 6-5 0,4-9-1 0,-3 3 0 0,-3 0 19 0,3 0 3 0,3 0 1 0,0 6 0 16,0-1 20-16,0 3 16 0,3 8-2 0,-3-3-1 15,2 5-1-15,-2 9-1 0,-3-3 0 0,3 8 0 16,-3 2-3-16,3 3-8 0,-3 8 12 0,0-5-4 15,3 10 20-15,0-5 3 0,-3 8 1 0,3 3 0 16,-7 2-41-16,7 0-8 0,0 6-2 0,-3 4 0 16,0 1 19-16,3 3-8 0,-3-4 8 0,0 7 0 15,-3 1-8-15,0-4 8 0,0-1 0 0,0-2 0 0,-6 2 0 16,0 1 19-16,0-1-3 0,0-4 0 16,-3 1 24-16,-3-7 4 0,-3 8 0 0,0-8 1 0,0 2-7 0,-3 1-2 15,-3-6 0-15,0-2 0 0,0-1-16 0,1 1-3 16,-4-6-1-16,-3 3 0 0,3-5-24 0,0-1-6 15,-3-2-1-15,1 0 0 16,-1 0-39-16,3-2-8 0,0-1-2 0,0-7-506 16,6 2-102-16</inkml:trace>
  <inkml:trace contextRef="#ctx0" brushRef="#br0" timeOffset="13765.9961">16962 3223 1382 0,'0'0'123'0,"0"0"-99"0,0 0-24 0,0 0 0 16,0 0 109-16,0 0 17 0,0 0 3 0,0 0 1 15,0 0-63-15,0 0-13 0,0 0-2 0,0 0-1 16,0 0-18-16,-3 5-3 0,3 8-1 0,0 0 0 16,0 6-19-16,-3 2-10 0,3 0 10 0,0 3-10 15,0 3-11-15,0-1-8 0,-3 6-1 0,3-6-1 16,3 6 11-16,0 2 10 0,-6-2-13 0,3 0 5 16,6 8-25-16,-6-9-5 0,0 4-1 0,-3-4-546 15,0-4-110-15</inkml:trace>
  <inkml:trace contextRef="#ctx0" brushRef="#br0" timeOffset="14185.646">17599 3231 1670 0,'0'0'74'0,"0"0"15"0,0 0-71 0,0 0-18 0,0 0 0 0,0 0 0 16,0 0 54-16,0 0 7 0,0-3 2 0,-3-2 0 16,-3-3-39-16,0 2-8 0,0-2-2 0,1 3 0 15,-10-3-14-15,6 3 0 0,0-3 0 0,-3 3 0 31,-3 5-20-31,0-6-6 0,3 6-2 0,0 6 0 0,-3-4 11 0,-2 9 1 0,2-6 1 0,0 8 0 32,9 9-13-32,-9-9-2 0,-6 8-1 0,6 3 0 0,0-6 31 0,3 9 0 0,-5-1 0 0,5 1 0 15,3-1 12-15,3 1 8 0,-3 4 1 0,0-4 1 16,9-1 7-16,-3 1 2 0,6-1 0 0,-3 1 0 16,0-1 5-16,6 1 2 0,6-4 0 0,-3-1 0 0,-3 1-11 15,3-4-3-15,5-3 0 0,1 2 0 0,-3-4-24 16,0-1-19-16,0-8 3 0,3 3 1 15,3-8-36-15,-3 0-7 0,-3-5-2 0,2-3-508 16,4-5-103-16</inkml:trace>
  <inkml:trace contextRef="#ctx0" brushRef="#br0" timeOffset="14684.3452">17739 3260 1710 0,'-9'0'76'0,"9"0"15"0,0 0-73 0,0 0-18 0,0 0 0 0,0 0 0 15,-3 8 71-15,3-8 10 16,6 5 3-16,-6 3 0 0,0-8-42 0,0 5-8 0,3 3-2 0,-3-3 0 16,-3 3-15-16,3-8-3 0,0 0-1 0,3 6 0 15,0 2-13-15,-3-3 0 0,-3 3 0 0,3-8 0 16,6 5-12-16,-6 3 12 0,-6 0-12 0,3 3 12 15,3-6-12-15,0 5 4 0,-3 1 8 0,-3-3-13 16,3 5 13-16,0-2 0 0,0 2 0 0,-3 0 0 16,0 3 11-16,3-3-11 0,3 3 10 0,-5 0-10 15,-7-3 13-15,3 3-3 0,12 0-1 0,-3 3 0 16,-12-6 10-16,6 0 1 0,3 6 1 0,0-4 0 16,0 1-5-16,0 0 0 0,0 3-1 0,3-1 0 0,0 1-7 15,-3 2-8-15,-3-8 11 0,6 6-11 0,6-4 0 16,-6-1 0-16,-3-1 0 0,0 0 0 15,3-2 0-15,3 2 0 0,-3-8 0 0,0-5 0 0,-3 8 0 0,3-8 0 16,0 0 0-16,0 0 0 0,0 0 14 0,6 0-4 16,6-10-1-16,0-1 0 0,-3-5-9 0,3 0 0 15,5-8 9-15,1 3-9 0,-3-2 0 0,3-1-18 16,0 0 3-16,3 3 1 0,-3 2-5 0,-1 1-1 16,-2-1 0-16,3 3 0 0,0 0 10 0,0 3 2 15,-3 3 0-15,0-4 0 0,3 4-13 0,-7 2-3 16,4-5 0-16,-3-1 0 15,-3 4-125-15,3 2-26 0,-3-3-5 0,0 1-588 0</inkml:trace>
  <inkml:trace contextRef="#ctx0" brushRef="#br0" timeOffset="14869.4355">17924 3508 1094 0,'0'0'97'0,"0"8"-77"0,0-2-20 0,0-1 0 16,0 3 205-16,0 0 38 0,3 0 7 0,-3 2 2 15,0-2-151-15,0 5-29 0,6-2-7 0,-3 5-1 16,-3 0-36-16,3 5-7 0,3-3-1 0,0 4-1 16,-1-1-11-16,1 3-8 0,0-6 12 0,3 3-12 15,0 0-9-15,3-2-9 0,-3-6-2 0,3 0 0 16,0-2-151-16,-3-3-30 0</inkml:trace>
  <inkml:trace contextRef="#ctx0" brushRef="#br0" timeOffset="16000.5436">18585 3868 172 0,'0'0'16'0,"0"0"-16"16,0 0 0-16,-6 0 0 0,3 3 343 0,3-3 65 16,0 0 14-16,0 0 2 0,0 0-272 0,-3-3-56 15,3-7-10-15,0-1-2 0,0-5-40 0,3 0-7 16,3-8-1-16,-3-2-1 0,2-3-22 0,1-3-4 15,6 0-1-15,-3-5 0 0,3 3-19 0,-3-6-4 16,6 3-1-16,-3 3 0 0,0-6-4 0,0 3 0 16,-3 3-1-16,3-6 0 15,-4 8-20-15,1 6-4 0,0-1-1 0,0 1 0 0,-3 7 23 0,0 1 5 0,0 5 1 16,-3 5 0-16,0 0 17 0,3 8 9 16,-6 0-1-16,0 0 0 0,6 8 14 0,0 5 2 0,0 0 1 15,0 8 0-15,3 6-11 0,-3 2-2 0,6-3-1 16,-3 3 0-16,-3 1-11 0,5-1 0 0,-2 2 0 0,0-7 0 15,3 0 0-15,-3 0 0 0,0-3-9 0,3 3 9 16,-3-6-11-16,0 4 2 0,0-9 0 0,0 0 0 16,0 0-7-16,-3-2 0 0,0-1-1 0,-4 1 0 15,1-6 0-15,-3-5 0 0,0 0 0 0,-3 8 0 16,1-5-117 0,-4-1-23-16,-3 1-5 0,0-3-1 0</inkml:trace>
  <inkml:trace contextRef="#ctx0" brushRef="#br0" timeOffset="16517.7689">18790 3625 288 0,'0'0'12'0,"-3"-3"4"15,-3 1-16-15,3-4 0 0,-3 6 0 0,6 0 0 0,0 0 287 16,0 0 54-16,0 0 11 0,0 0 3 0,0 0-221 0,0 0-44 16,0 0-9-16,0 0-1 0,0 0-43 0,0 0-8 15,6-8-1-15,3 3-1 0,-3 0-27 0,3 2 0 16,0-2-12-16,3-3 12 16,0 3-36-16,-1-3 0 0,1 2 0 0,3 1 0 15,0 0-44-15,0-3-9 0,0 2-2 0,-3 4 0 16,6-6 15-16,0 3 4 0,-4-1 0 0,-2-2 0 15,3 3-39-15,-3 5-7 0,0-5-2 0,0 2 0 16,3 3-4-16,-6 3-2 0,0 2 0 0,-3-5 0 0,-6 0 202 0,6 5 40 16,0 3 8-16,-1-2 1 0,-5-1 4 0,0 5 1 15,0 1 0-15,0-3 0 0,0 3-33 0,-2-1-6 16,-1 1-2-16,-3 2 0 0,3-5-46 0,-3 3-10 0,0 2-1 0,0-8-1 16,3 3 0-16,-3 0 0 0,0-3 0 0,3 0 0 15,3-5-23-15,-6 3-8 0,0 2 0 0,0-5 0 16,6 0 0-16,0 0 0 0,-3-8 0 0,3 3 0 15,0 0-10-15,3-3-8 0,3-5-2 0,0 2 0 16,0-2 8-16,3 5 0 0,-3-5 1 0,0 0 0 16,0-1 2-16,0 6 0 0,3-2 0 0,-1 2 0 15,-2 3 9-15,0-1 9 0,0 4-1 0,3-4-8 16,-3 6 34-16,3 0 0 0,0 0 0 0,-3 6 0 16,3 2-8-16,-3 2-2 0,3 3 0 0,0-2 0 15,0 2 13-15,-3 0 3 0,3 3 0 0,0-8 0 16,-1 3-23-16,1-1-4 0,0 1-1 0,0-8 0 0,0-1 6 15,0 1 1-15,0-3 0 0,3-3 0 16,-3 1-1-16,0-1 0 0,0-8 0 0,0 1 0 0,-3-1-2 16,0-2-1-16,0 0 0 0,2 0 0 0,-2-9-15 0,-3 4 0 15,0-1-9-15,0-7 9 32,0 5-33-32,3 2-1 0,-3-7 0 0,0 7 0 0,-3-5-38 0,3 3-8 0,0 0-2 0,0 3-496 15,3-4-99-15</inkml:trace>
  <inkml:trace contextRef="#ctx0" brushRef="#br0" timeOffset="17022.3239">19495 3328 403 0,'3'11'36'0,"3"-8"-36"15,0 7 0-15,0-4 0 0,3 2 110 0,3-1 15 0,-3 1 3 0,0 3 1 16,0-6-83-16,0 8-17 0,0-5-3 0,0 0-1 16,-3 3 64-16,0 2 13 0,-1 0 2 0,1 1 1 15,-3-1-19-15,3 0-4 0,-3 0-1 0,0 1 0 16,-3 4-13-16,0-5-4 0,0 1 0 0,0-1 0 15,0 0-40-15,0 0-8 0,-3 0-1 0,3-2-1 32,-3 0-34-32,0-1-6 0,0-5-2 0,0 3 0 15,3-8-32-15,-3 3-6 0,-3 2-2 0,6-5 0 16,-5 0-28-16,2-2-5 0,-6-1-2 0,6 0 0 0,-3-7 36 0,3-1 7 0,-3 6 2 0,3-8 0 16,0-6 74-16,3 6 14 0,-3-6 3 0,0 1 1 15,3 2-8-15,-3-5-2 0,-3 2 0 0,3-4 0 16,0 1-12-16,0 1-4 0,0 3 0 0,0-6 0 15,3 3 29-15,-3 2 6 0,3 3 1 0,0 0 0 16,0 1 4-16,0 1 0 0,0 4 1 0,0 2 0 16,3 0-21-16,0 5-5 0,-3 3-1 0,0 0 0 0,0 0-4 0,6-2-1 15,-6 2 0-15,9 2 0 0,0 1-17 16,0 5 0-16,0-3 0 0,3 3 0 0,-3 0-16 0,5 3-6 16,-2-3-2-16,3 5 0 15,-3 0-22-15,3 0-5 0,-3 6-1 16,3-6 0-16,0 5 29 0,0 1 6 0,-1-3 1 0,1 2 0 0,0 1 30 0,0 2 6 15,0-2 2-15,-3-1 0 0,0 3 26 0,0-2 4 16,-3 2 2-16,0-2 0 0,-1-1-2 0,-2 3 0 16,-3-2 0-16,0 2 0 0,-6-8 10 0,3 6 2 15,-3-6 0-15,-3 0 0 0,1 0-34 0,-4 1-6 0,3-9-2 0,-3 8 0 16,-3-5-22-16,0-3-12 0,3-5 2 0,-3 0 0 31,0 0-29-31,0 0-5 0,0-5-2 0,3-3-548 0,0-3-110 0</inkml:trace>
  <inkml:trace contextRef="#ctx0" brushRef="#br0" timeOffset="17685.1538">20251 3297 1825 0,'0'0'40'0,"0"0"8"0,0 0 1 0,0 0 3 0,0 0-41 0,0 5-11 16,0-5 0-16,0 11 0 0,0-11 46 0,0 8 7 15,0-8 2-15,0 7 0 0,0 4-47 0,3 2-8 16,0 1 0-16,0 4-8 16,0 3-18-16,0-2-3 0,0 7-1 0,3 1 0 15,-3-1-18-15,0 1-3 0,0-1-1 0,0 6 0 16,0-6 8-16,0-2 0 0,-3-3 1 0,3 6 0 15,0-9-15-15,-3 1-3 0,3-3-1 0,-3-3 0 0,3-3 62 0,-3 1 0 0,0 0 16 0,0-11-3 16,0 0 53-16,0 0 10 16,0 0 3-16,0 0 0 0,0 0-33 0,0-14-6 0,0 1-2 0,0-8 0 15,0 2-12-15,0 1-2 0,0-9-1 0,0 1 0 16,3 0-10-16,-3-1-1 0,0 1-1 0,3-6 0 16,0 0-11-16,3 0 0 0,0-2 0 0,0 2 0 31,3-2-20-31,0 5-5 0,3 0-2 0,-4 5 0 0,4 3-9 15,0-1-1-15,0 12-1 0,0-3 0 0,0 5 25 0,-3-3 5 0,3 8 8 0,3 3-13 16,-3 0 21-16,0 0 4 0,-1 3 0 0,-2 2 1 16,0 1-13-16,3 2 0 0,-3-3 0 0,0 8-10 0,-3-5-8 0,0 5-2 15,0 1 0-15,-3 4 0 0,0-5 20 0,-3 6 8 16,0 2-8-16,0 0 12 0,-3 3 24 0,0-6 4 16,0 4 0-16,-3-4 1 0,0 1-5 0,0 2 0 15,-3-3-1-15,0-2 0 0,0 0-26 0,0 0-9 16,-3-3 0-16,1 0 9 15,2-5-40-15,0 3-8 0,-3-6-1 0,-3-5-779 0</inkml:trace>
  <inkml:trace contextRef="#ctx0" brushRef="#br0" timeOffset="18402.2293">20650 3429 1872 0,'0'0'41'0,"3"8"9"0,0 0 2 0,0 2 0 0,0-2-42 0,0 6-10 0,-3-6 0 0,3 2 0 16,-3 3 60-16,3 1 11 0,-6 1 1 0,3 1 1 16,0-2-54-16,0 1-11 0,0 4-8 0,0 0 9 15,0-4-25-15,0 4-6 0,3-1-1 0,0 1 0 16,-3-3-17-16,3 0-4 0,3 0-1 0,0-3 0 15,-3 0 11-15,3-2 2 0,0 2 1 0,0-5 0 16,0-3-6-16,0 3-2 0,3-8 0 0,0 0 0 16,-1 0 18-16,4 0 3 0,-3 0 1 0,3-8 0 0,0 3 17 0,3-6 16 15,0 3-4-15,-3 0 0 16,0-5 9-16,3 0 2 0,-9 2 0 0,5-2 0 0,1 5 13 0,3-5 4 16,-6 0 0-16,3-1 0 0,-3 1-3 15,-3 0 0-15,0 0 0 0,3-6 0 0,-6 6-23 0,0 0-5 16,0-8-1-16,-3 2 0 0,0 1-22 0,-3-4-5 15,-3-1-1-15,3 1 0 0,0 1 6 0,0-3 1 16,3 3 0-16,-3 3 0 0,3-1 13 0,-3 3 0 16,3 6 0-16,-3-3-9 0,3-1 9 0,0 1 8 15,3 8-8-15,-3-1 11 0,0 6 5 0,0 0 0 16,0 0 1-16,0 0 0 0,0 0-7 0,6 3-2 16,-3 8 0-16,3 5 0 0,-3-3-8 0,3 5 8 15,0 4-8-15,0-4 8 0,0 3-8 0,3 0 0 0,-3 3 0 16,-1-3-11-16,7 3 11 0,-3-3 0 0,0 0 0 0,3 3 8 31,0-5-40-31,-3 2-7 0,3-8-1 0,-3 6-1 0,3-6 15 0,0 0 3 0,-3 0 1 0,-1 1 0 31,1-9-5-31,0 3-1 0,0 5 0 0,-3-8 0 0,-6-5 28 0,0 0 0 16,6 3 0-16,-6-3 0 0,0 0 0 0,0 0 0 0,-9 3 0 0,0-3 0 31,-3 0-63-31,1 0-7 0,-1 0-2 0,0-3 0 16,-3 0-61-16,0 3-13 0,0-5-2 0,0 5-1 0,3 0 59 0,0-8 12 15,3 8 2-15,1 0 1 0,2-5 101 0,0 5 20 0,0-8 4 0,6 8 1 16,0 0 81-16,0 0 17 0,-6 0 3 0,6 0 1 16,0 0-27-16,0 0-6 0,0 0 0 0,0 0-1 15,0 0-68-15,0 0-14 0,0 0-2 0,9 0-1 0,0-5-25 16,-1 5-9-16,1-8 0 0,0 5 9 16,3 0-29-16,-3-7-7 0,3 2-1 15,-3 0 0-15,3 0-57 0,0 3-12 0,-3-6-3 0,3 3-611 16</inkml:trace>
  <inkml:trace contextRef="#ctx0" brushRef="#br0" timeOffset="19327.6298">21463 3313 1857 0,'0'0'82'0,"0"0"18"0,0 0-80 0,0 0-20 0,0 0 0 0,0 0 0 15,0 0 91-15,0 0 14 0,0 0 3 0,0 0 1 16,0 0-79-16,0 0-16 0,0 0-3 0,-6 2-1 16,3 4-10-16,-6-1-12 0,0-5 2 0,0 8 1 31,0-8-34-31,-3 5-6 0,0 0-2 0,1 3 0 16,-4-2 8-16,3 2 2 0,0 5 0 0,6 0 0 0,-3-5 14 0,0 10 3 0,-3-7 1 0,3 10 0 15,0-8 23-15,0 3 0 0,0 0-9 0,3 5 9 16,0-2 0-16,1-3 8 0,-1 2-8 15,3 1 12-15,0-1 8 0,0-2 0 0,3 0 1 0,0 5 0 16,6-5 1-16,0 0 0 0,2-3 0 0,1 0 0 16,0-5-22-16,3 0 8 0,0-5-8 0,6 5 0 31,0-8-47-31,0 0-13 0,0 0-4 0,2 0 0 0,1-5-25 0,0 2-6 0,0-2-1 16,-3-1 0-16,3 1 12 0,-4 2 1 0,1-7 1 0,-3 2 0 15,3 0-34-15,-3 3-6 0,-3-6-2 0,0 3 0 0,9-10 98 16,-7 2-326-1,1 3 313-15,-9 7 39 0,-3-2 0 0,3 3 0 0,-3 5 136 0,0-8 34 16,0 3 7-16,0-3 2 0,-6 3-41 0,3 5-8 16,3-8-2-16,-3 5 0 0,0 0-25 0,0 3-6 15,0 0-1-15,0 0 0 0,0 0-25 0,0 0-6 16,0 0-1-16,0 0 0 0,0 0-41 0,0 0-9 16,0 0-2-16,3 6 0 0,-3 4-12 0,3 3 0 15,0 3 0-15,0-2 0 0,0 1-11 0,-3 1-8 0,3-3-1 16,3 1-1-1,-3-1-19-15,3-5-3 0,0-3-1 0,3 3 0 16,0-3-4-16,3-5 0 0,0 0-1 0,-1 0 0 0,1 0 29 0,-3-5 5 0,3 5 2 0,-3-5 0 16,0 2 13-16,3-2 15 0,0-3-3 0,-3 3-1 15,-3-6-3-15,0 3-8 0,-3 0 12 0,3 0-4 16,-6 3-8-16,0-6 0 0,-3 1 0 0,0 5 0 16,-3-6 0-16,0 3 0 0,-3 0 0 0,-3 3 0 15,0-6 0-15,3 3 0 0,0 0 0 0,-3 3 0 16,0 0 0-16,3 2 0 0,3 3 0 0,1-5 0 15,-1 2 28-15,6 3 11 0,0 0 1 0,0 0 1 16,0 0-10-16,0 0-3 0,0 0 0 0,0 0 0 16,0 0-14-16,0 0-3 0,0 0-1 0,6-3 0 15,2 1-10-15,1 2 0 0,-9 0 0 0,6 0 0 16,6-8-12-16,-3 5-4 0,0 1 0 0,0-4-1 16,0-2-10-16,-3 3-1 0,0-3-1 0,0 3 0 15,-3-8-23-15,0 5-4 0,0 2 0 0,-3-2-1 16,0-2 5-16,-3 2 2 0,-3 0 0 0,0 3 0 0,-3-6 22 0,0 3 5 15,-3 0 1-15,3 3 0 16,-3-6-14 0,-3 3-4-16,0 3 0 0,4-3 0 0,2 3 64 0,0 2 13 0,-3-5 3 0,3 6 0 0,0-1 53 0,3 3 11 15,-3-5 3-15,9 5 0 0,-6 0 1 0,6 0 1 16,0 0 0-16,0 0 0 0,0 0-32 0,0 0-6 16,6-8-2-16,0 8 0 0,0-5-6 0,9-1-2 15,9 4 0-15,2-4 0 0,4-7-43 0,6 2-9 16,0-4-1-16,2 1-8 0,1-4 0 0,3 5-14 0,-4-9 1 15,4 4 0 1,-6-3-211-16,0 2-41 0</inkml:trace>
  <inkml:trace contextRef="#ctx0" brushRef="#br1" timeOffset="261154.4686">15935 11599 403 0,'0'0'36'0,"0"0"-36"0,0 0 0 0,0 0 0 15,0 0 59-15,0 0 5 0,0 0 0 0,0 0 1 16,0 0 11-16,0 0 1 0,0 0 1 0,0 0 0 16,0 0-24-16,0 0-5 0,0 0-1 0,0 0 0 15,0 0-19-15,0 0-4 0,0 0-1 0,0 0 0 16,-9-2-9-16,9 2-3 0,0 0 0 0,0 0 0 16,-5 0 16-16,5 0 4 0,-3-3 0 0,3 3 0 15,0 0-32-15,0 0 0 0,0 0 0 0,0 0 0 16,0 0 11-16,0 0-11 0,-12-3 12 0,12 3-12 15,0 0 21-15,0 0-2 0,-9 0-1 0,3 0 0 0,6 0-1 0,0 0 0 16,-6 6 0-16,0-4 0 0,0 4-5 0,0-1-2 16,0 3 0-16,3-3 0 0,0 0-10 0,-3 3 0 15,3 0 0-15,0 0 0 0,0 3 14 0,0-3-2 16,0 0-1-16,3 0 0 0,-3 0-11 0,3 0-16 16,0-1 4-16,0 1 1 0,0-8 11 0,0 6-13 15,3 2 5-15,-3-8 8 0,0 0 0 0,0 0 0 16,0 0 0-16,0 0 0 0,0 0-14 0,6 5-2 15,0-2 0-15,-6-3 0 0,0 0 16 0,0 0 0 16,0 0 0-16,0 0 0 0,0 0 10 0,0 0 2 0,9 0 0 16,-9 0 0-16,0 0-20 0,6-3-4 0,6-2-1 0,-6-1 0 15,0 4 13-15,-3-1 0 0,3-2 0 0,-3-1 0 16,3 4 0-16,-3-1 0 16,0-2 0-16,0 0 0 0,3 2 22 0,-6 3 7 0,0 0 2 0,0-8 0 15,3 0-31-15,-1 3 8 0,-2-3-8 0,0 8 0 16,3-5 0-16,-3-1 0 0,-3 1 0 0,3 0 0 15,-2-3 0-15,2 2 14 0,0 6-2 0,0 0-1 16,-3-5-11-16,-3 0 0 0,6 2 0 0,0 3 0 16,-3-5 0-16,3 5 0 0,0 0 0 0,-3-3 8 15,-3 1 8-15,0 2 0 0,0 0 1 0,6 0 0 16,0 0-17-16,0 0 0 0,-9 2 8 0,9-2-8 16,0 0 0-16,-3 8 0 0,-3-2-11 0,3-1 11 15,3-5-8-15,-6 8 8 0,3 0 0 0,0 0 0 16,3-3-14-16,-3 5 4 0,6-2 1 0,-3 0 0 0,3 0-3 15,0 0-1-15,0 0 0 0,-3-3 0 0,-3 3-7 0,3-8-2 16,0 0 0-16,0 0 0 0,6 3 12 16,0 2 10-16,-6-5-13 0,9 3 5 0,0-3 8 0,-9 0 12 15,0 0-2-15,9-3-1 0,0 3 10 0,-3-2 1 16,0-1 1-16,-1 0 0 0,4 1-21 0,-3-1 0 16,-6 3 0-16,6-5 0 0,-3 2 9 0,-3 3 4 15,3-2 1-15,0-4 0 0,0 1 1 0,0 0 0 16,0-1 0-16,-3 1 0 0,0 0-15 0,0-1 11 15,0-1-11-15,-3 1 10 0,0-2-10 0,3 0 0 16,-3 3 0-16,0-3 8 0,0 3-8 0,-3-3 0 16,0 3 0-16,3-1-11 0,0 1 11 0,-3 0 0 0,1 2 0 15,5 3 0-15,0 0 0 0,-6-5-8 0,-3 2 8 0,0 3-12 16,9 0 1-16,-6-2 0 0,-3 2 0 16,3 2 0-16,6-2-1 0,-3 5 0 0,-3-2 0 0,3 5 0 15,-3 0 12-15,3 0-8 16,3-3 8-16,-6 3-8 0,3 0-7 0,0 0-1 0,0 3 0 0,3-3 0 15,0-1 16-15,0 4 0 0,3-6-10 0,0 3 10 16,-3-8 0-16,0 0 0 0,0 0 0 0,3 8 0 16,3-2 0-16,-6-6 0 0,0 0 12 0,0 0-4 15,0 0 5-15,0 0 1 0,0 0 0 0,6 2 0 16,3-2-14-16,0-2 0 0,0 2 0 0,0-6 0 16,0 4 0-16,-3-4 0 0,3-2 0 0,-4 3 0 15,-2 0 0-15,0-1 0 0,6 1 0 0,-6 0 0 16,0 0 8-16,0-1 4 0,3 1 2 0,-6 5 0 0,3-5-2 15,-3 5-1-15,0-6 0 0,0 6 0 16,0 0-3-16,0 0 0 0,0 0 0 0,0 0 0 0,3-5 25 0,-3 5 5 16,-3-5 1-16,3 5 0 0,0 0-15 0,-3-5-4 15,-3 2 0-15,0 3 0 0,6 0-20 0,-6 0 8 16,-3 0-8-16,3 0 0 0,1 0 0 0,-4 3-13 16,6-1 1-16,-6 1 1 0,0 2 1 0,3-2 0 15,6-3 0-15,0 0 0 0,-9 8 1 0,3-3 0 16,6-5 0-16,0 0 0 0,3 11-10 0,-3-11-1 15,0 8-1-15,3-3 0 0,3 3 9 0,-6-8 3 16,0 0 0-16,3 5 0 0,6-2 9 0,0-1 0 16,-9-2 0-16,0 0 0 0,9 0 8 0,0 0-8 0,-4-2 8 0,-5 2-8 15,6-3 25-15,0-2 1 16,0 2 0-16,-6 3 0 0,0 0-11 0,6-8-3 0,-3 3 0 16,3 0 0-16,-6 5 2 0,3-8 0 0,0 2 0 0,3 1 0 15,-6 5-6-15,0 0 0 0,0-5-8 0,0 5 12 16,0 0-4-16,0-5 0 0,-3-1-8 0,3 6 12 15,0 0 9-15,0 0 2 0,0 0 0 0,0 0 0 16,0 0-23-16,0 0 0 0,-6-2 0 0,6 2 0 16,-3 0 0-16,3 0 0 0,-6 2 0 0,0 1 0 15,0 2-12-15,0 0-6 0,3-2-2 0,0 5 0 16,-2-3 20-16,5-5-8 0,0 0 8 0,0 0 0 16,0 0-20-16,0 0 4 0,0 0 0 0,0 0 0 15,0 0-31-15,0 0-5 16,0 0-2-16,0 0 0 0</inkml:trace>
  <inkml:trace contextRef="#ctx0" brushRef="#br1" timeOffset="273348.1609">15816 9705 115 0,'0'0'10'0,"0"0"-10"0,0 0 0 0,0 0 0 16,0 0 92-16,0 0 17 0,0 0 3 0,0 0 1 16,0 0-73-16,0 0-16 0,0 0-2 0,0 0-1 15,0 0-9-15,0 0-3 0,0 0 0 0,0 0 0 16,0 0-9-16,0 0 10 0,0 0-10 0,0 0 10 15,0 0-10-15,0 0 0 0,0 0 0 0,0 0 8 0,0 0-8 0,0 0 0 16,0 0 0-16,0 0 0 0,-6 3 0 0,6-3 10 16,0 0-1-16,0 0 0 0,-3 5 25 0,3-5 5 15,0 0 1-15,-6 3 0 16,0-1 5-16,6-2 2 0,0 0 0 0,-5 0 0 0,2 0-7 0,3 0-2 16,0 0 0-16,0 0 0 0,-6 3-12 0,6-3-2 15,0 0-1-15,0 0 0 0,0 0-14 0,0 0-9 16,-6 2 12-16,6-2-12 0,0 0 0 0,-6 3 0 15,6-3 0-15,0 0 0 0,0 0-21 0,-3 5 1 16,-3 1 1-16,3-1 0 0,3 0 5 0,0-5 1 16,-3 6 0-16,3 1 0 0,0 1-7 0,3 0-2 15,-3 0 0-15,0-8 0 0,3 6 22 0,0-1 0 16,0 3 0-16,0-3 8 0,-3-5 9 0,6 8 2 0,0-3 0 16,0-2 0-16,-6-3 6 0,8 5 2 0,-2-2 0 0,3 0 0 15,-3-6 1-15,3 3 0 0,-3 3 0 16,-6-3 0-16,6-3 6 0,0 0 2 0,-3 1 0 0,3-4 0 15,3 6-2-15,-3-2 0 0,-3-1 0 0,3-2 0 16,0 2-16-16,0-2-3 0,-6 5-1 0,0 0 0 16,3-3 1-16,-3 3 0 0,0-5 0 0,0 0 0 15,0 5 1-15,0-3 1 0,-3-2 0 0,3 2 0 16,-6-2 2-16,0 2 0 0,6 3 0 0,-3-3 0 16,-3-2-19-16,3 2 0 0,0 1 0 0,3 2 0 15,-3-5 11-15,3 5-11 0,-3-6 10 0,0 4-10 16,-3-1 0-16,3 0 0 0,-3 1 0 0,0-1 0 15,3 0 0-15,0 1 8 0,3 2-8 0,0 0 0 16,-6 0 8-16,0-3-8 0,3 0 11 0,0-2-11 0,3 5 9 0,0 0-9 16,0 0 0-16,0 0 9 0,-6-2-9 0,6 2 0 15,0 0 0-15,0 0 0 0,0 0 0 0,0 0 0 16,0 0 0-16,0 0 0 0,0 0-12 0,-3 5 12 16,3-5-12-16,0 8 12 0,0-8 0 15,-3 5 0-15,3 3 0 0,-2-3 0 0,2-5-13 0,2 6 1 16,-2-6 1-16,0 7 0 0,3 1 11 0,-3-8 0 15,0 0 0-15,6 3 0 0,0 2 0 0,0 1 0 16,-6-6 0-16,3 2 0 0,-3-2 0 0,0 0 0 16,9 3 0-16,0 0 0 0,-9-3 8 0,0 0 0 15,0 0 0-15,0 0 0 0,0 0-8 0,0 0 9 16,3-6-9-16,3 6 10 0,-6 0 2 0,0 0 0 0,0-5 0 16,0 0 0-16,6 2-4 0,-3-5-8 0,-9 3 12 15,6 5-4-15,3-5-8 0,0 2 0 16,-3-2 0-16,0-1 8 0,0 6-8 0,0-8 0 0,-3 3 0 0,3 0 0 15,0 5 0-15,-6-5 0 0,3 2 0 0,-3-2 0 16,3 2 0-16,3 3 0 0,0 0 0 0,-6 0 0 16,0-3-11-16,6 3 11 0,0 0-8 0,0 0 8 15,-6 0-13-15,6 0 2 0,0 0 1 0,0 0 0 16,0 0-2-16,-3 3-1 0,-3 2 0 0,6 1 0 16,-3 1 13-16,3 1 0 0,-3-2 0 0,0 2 0 15,3-3-16-15,0 3 4 0,0-8 0 0,0 5 0 16,0-5 12-16,3 8 0 0,0-3 0 0,-3-5 0 15,0 0 0-15,0 8 10 0,3 0 0 0,0-2 0 16,-3-6-10-16,0 0-14 0,0 0 3 0,0 0 1 0,0 0 10 16,0 0 16-16,9 5-4 0,-9-5-1 0,6 0-2 0,-6 0 0 15,0 0 0-15,0 0 0 16,0 0-9-16,6-3 10 0,-6 3-10 0,6-2 10 0,-6 2-2 0,6-6-8 16,0 1 12-16,-6 5-4 0,0 0-8 0,0-5 0 15,3-1 9-15,0 1-9 16,-3 5 10-16,-3-8-2 0,3 8-8 0,-3-3 12 0,0-2-2 0,0 0-1 15,3 5 0-15,-3-3 0 0,-3-2-9 0,0 2 10 16,6 3-10-16,-3-2 10 0,-3-4-10 0,0 4 0 16,0-1 0-16,3 0 8 0,3 3-8 0,-6 0 0 15,3-2 0-15,3 2 0 0,0 0 0 0,0 0 0 16,0 0 0-16,0 0 0 0,0 0 0 0,0 0 0 16,-5-3 0-16,5 3 8 0,0 0 8 0,0 0 0 0,0 0 1 15,0 0 0-15,0 0-17 0,0 0-12 0,0 0 1 0,-3 5 1 16,0 1 10-16,3-6 0 0,0 0 0 0,0 0-8 15,0 5 8-15,0-5 16 0,3 5-4 16,-3-5-1 0,0 0-42-16,0 0-8 0,0 0-1 0,0 0-1 15,0 8-16-15,3 0-3 0,-3-8-1 0,0 0-459 0,0 0-91 0</inkml:trace>
  <inkml:trace contextRef="#ctx0" brushRef="#br1" timeOffset="281968.0394">15849 11462 345 0,'0'0'31'0,"0"0"-31"0,0 0 0 0,0 0 0 16,0 0 56-16,0 0 6 0,0 0 1 0,0 0 0 16,0 0-16-16,0 0-3 0,0 0-1 0,0 0 0 0,0 0-3 0,0 0 0 15,0 0 0-15,0 0 0 0,0 0-30 0,0 0-10 16,0 0 0-16,0 0 0 0,0 0 16 0,0 0-4 15,0 0-1-15,0 0 0 0,0 0 6 0,0 0 2 16,0 0 0-16,0 0 0 0,0 0-2 0,0 0 0 16,0 0 0-16,0 0 0 0,0 0-6 0,0 0-2 15,0 0 0-15,0 0 0 0,0 0-9 0,0 0 8 16,0 0-8-16,0 0 8 0,0 0 8 0,0 0 2 16,0 0 0-16,0 0 0 0,0 0 2 0,0 0 1 15,0 0 0-15,0 0 0 0,0 0-7 0,0 0-2 16,0 0 0-16,0 0 0 0,0 0 4 0,0 0 0 15,0 0 0-15,0 0 0 0,0 0-16 0,0 0 0 16,0 0 0-16,0 0 0 0,0 0 9 0,0 0-1 0,0 0 0 0,-3-6 0 16,3 6 4-16,0 0 0 0,3-2 0 0,-3 2 0 15,0 0 3-15,0 0 1 0,0 0 0 0,0 0 0 16,0 0 8-16,0 0 3 0,-3-8 0 0,3 8 0 16,0 0-27-16,0 0 0 0,0-5 0 0,0 5 0 15,0 0 0-15,0 0 0 0,0-6 0 0,0 6 0 16,0-2 0-16,0 2 12 0,0 0 0 0,0 0 0 15,0 0-12-15,-3-8 0 0,3 2 9 0,-3 1-9 16,3 5 16-16,0-5 0 0,0-3-1 0,0 8 0 16,0-5-15-16,0 5 11 0,-3-6-11 0,3 6 10 15,0-5-10-15,-3 0 0 0,6-1 0 0,-3 1 0 16,0 5 0-16,0 0 0 0,0 0-10 0,-3-8 10 16,3 8-21-16,0-5 1 0,0 5 1 0,0 0 0 15,0 0 3-15,0-8 1 0,0 8 0 0,0 0 0 0,0 0-3 16,-3-5-1-16,3-1 0 0,0 6 0 15,0-8-5-15,0 8-2 0,0 0 0 0,0 0 0 16,-3-5-26-16,3 5-6 0,0-5-1 0,0 5-312 16,-3-5-62-16</inkml:trace>
  <inkml:trace contextRef="#ctx0" brushRef="#br1" timeOffset="282400.9357">15864 11068 172 0,'0'0'16'0,"0"0"-16"0,0 0 0 0,0 0 0 16,0 0 113-16,0 0 20 0,0 0 4 0,0 0 1 16,0 0-40-16,0 0-8 0,0 0-2 0,0 0 0 15,0 0-26-15,0 0-6 0,0 0 0 0,0 0-1 16,0 0-25-16,0 0-5 0,0 0-1 0,0 0 0 16,-3-6-14-16,3 6-10 0,0 0 12 0,-3-2-12 15,3-4 16-15,0 6-3 0,-3-2-1 0,3 2 0 0,0 0 0 0,0 0 0 16,-3-3 0-16,3 3 0 15,-3-5 7-15,3 5 1 0,0 0 0 0,0-6 0 0,-3 4 0 0,3 2 0 16,0 0 0-16,0-6 0 0,-3-1-12 0,0 4-8 16,3 3 9-16,0-5-9 0,0-3 11 0,0 2-11 15,0 1 12-15,-3 0-12 0,3-3 0 0,0 3 0 16,-3-1 0-16,0 1 0 16,3 0-32-16,0-1-8 0,-3 1 0 0,0 0-1 15,3-3-21-15,-3 3-4 0,3-1-1 0,-3 1-309 16,3 0-63-16</inkml:trace>
  <inkml:trace contextRef="#ctx0" brushRef="#br1" timeOffset="282623.3189">15843 10819 172 0,'0'0'16'0,"0"0"-16"0,0 0 0 0,0 0 0 16,0 0 142-16,0 0 26 0,0 0 4 0,0 0 2 15,0 0-94-15,0 0-20 0,0 0-3 0,0 0-1 16,0 0-18-16,0 0-4 0,0 0-1 0,0 0 0 15,0 0-14-15,0 0-3 0,0-5-1 0,0 5 0 16,-3-6-15-16,3 6 0 0,0-5 0 0,0 5 0 16,0-5 0-16,0 5 0 0,-3-6 0 0,3 6 0 15,0-8-13-15,0 8 1 0,-3-2 0 0,3-6 0 32,-3 3-30-32,0-3-6 0,3 8 0 0,0-6-256 0,-3-2-50 0</inkml:trace>
  <inkml:trace contextRef="#ctx0" brushRef="#br1" timeOffset="282850.2253">15816 10636 345 0,'0'0'31'0,"0"0"-31"0,0 0 0 0,0 0 0 0,0 0 110 0,0 0 16 15,0 0 3-15,3-5 1 0,-3 0-64 0,3 2-13 16,-3 3-2-16,0 0-1 0,3-5-33 0,-3 5-6 16,3-6-2-16,-3 6 0 0,0-2-9 0,0 2 0 15,0-5 0-15,0 5 8 0,3-6 8 0,-3 6 0 16,0-2 1-16,0 2 0 0,0-6-1 0,0 1 0 15,0 0 0-15,0 5 0 0,0-6-16 0,0 6 0 16,0-5 0-16,0 0 0 0,0 0-21 0,0 5-2 16,-3-6 0-16,3 1 0 15,0 0-41-15,0-1-9 0,0 1-2 0,0 0-194 0,0-1-39 0</inkml:trace>
  <inkml:trace contextRef="#ctx0" brushRef="#br1" timeOffset="283102.5669">15837 10454 172 0,'0'0'16'0,"0"0"-16"0,0 0 0 0,0 0 0 15,0-6 45-15,0 6 7 0,0-5 0 0,0 5 1 16,0-8-20-16,3 3-4 0,-3 5-1 0,0-5 0 16,0-1 24-16,0 6 4 0,0 0 0 0,0 0 1 15,3-5 23-15,0 0 4 0,-3 2 0 0,0 3 1 16,3-5-17-16,-3-1-3 0,0 1-1 0,0 5 0 16,0 0-12-16,0 0-4 0,0 0 0 0,0-2 0 15,0-4-20-15,0 6-5 0,-3-5-1 0,3 5 0 16,0-3-22-16,0 3 0 0,-3-5 0 0,0 0 0 15,0 2 0-15,3 0 0 0,0 3-10 0,-3-7 10 16,0 1-47-16,0 1-2 0,3 5-1 0,0-5 0 16,0-1-46-16,-3-2-8 0,3 3-3 0,-3-3-201 15,0 0-40-15</inkml:trace>
  <inkml:trace contextRef="#ctx0" brushRef="#br1" timeOffset="283269.1008">15831 10216 115 0,'0'0'10'0,"0"0"-10"16,0 0 0-16,0 0 0 0,0 0 135 0,0 0 25 15,0-6 4-15,0 6 2 0,3-5-58 0,-3 5-12 16,0 0-3-16,0 0 0 0,3-5-23 0,-3 5-5 16,0 0-1-16,0 0 0 0,0-6-20 0,0 6-5 15,0 0-1-15,0-5 0 0,0 5-27 0,0-5-11 0,0 5 8 0,-3-5-8 32,3-1-17-32,0 1-9 0,0 0-2 0,0-3 0 15,-3 2-52-15,3 1-12 0,0 0-1 0,-3-3-403 0</inkml:trace>
  <inkml:trace contextRef="#ctx0" brushRef="#br1" timeOffset="283459.5931">15831 10022 172 0,'0'0'16'0,"0"0"-16"0,0 0 0 0,0 0 0 15,0 0 211-15,0 0 39 0,0 0 8 0,0 0 2 16,0 0-142-16,0 0-28 0,0 0-6 0,0 0 0 16,0 0-35-16,6-5-6 0,-6 0-2 0,0 5 0 15,0 0-24-15,0 0-5 0,0 0 0 0,0-8-1 16,0 8-11-16,-3-5 0 0,3-1 0 0,0 6 8 15,0 0-8-15,-3-8-16 0,3 3 4 0,0 5 1 16,-3-5-43-16,0-3-9 0,3 3-1 0</inkml:trace>
  <inkml:trace contextRef="#ctx0" brushRef="#br1" timeOffset="314206.6081">21540 6959 806 0,'0'0'72'0,"0"0"-58"0,0 0-14 0,0 0 0 15,0 0 120-15,0 0 22 0,0 0 4 0,6 0 1 16,-6 0-60-16,0 0-12 0,0 0-3 0,6-6 0 16,3 4-23-16,-9 2-5 0,0 0 0 0,3-6-1 15,0 1-23-15,0 0-5 0,-3-1-1 0,0 6 0 16,0 0-14-16,0 0 9 0,0 0-9 0,0 0 8 0,0 0-20 0,0 0-5 16,0 0-1-16,0 0 0 0,-6 0-1 0,3 3 0 15,0 2 0-15,0 3 0 0,0 0 8 0,0 3 2 16,0-1 0-16,0 1 0 0,3-3 9 0,0 3 0 15,0-4 0-15,3 1 0 0,-3 0 15 0,0-8-2 16,6 6 0-16,-6-6 0 0,6 5 8 0,0-2 2 16,0-1 0-16,-6-2 0 0,6 0 5 0,3 0 0 15,-3 0 1-15,0-2 0 0,3-1-4 0,-3 3-1 16,0-5 0-16,0 2 0 0,-6 3-8 0,6-5-1 16,2-3-1-16,-2 2 0 0,-3-1-14 0,-3 1 0 15,3-2 0-15,0 0 0 0,0 0 0 0,0 0 0 0,-3 1 0 0,0-1 0 16,0 0 0-16,-3 0 12 0,0 0-1 15,0 0-1-15,0 0-10 0,0 0 8 0,0 3-8 0,-2-1 8 16,2 1 15-16,-3 2 2 0,0 1 1 0,0-1 0 16,0 3-6-16,3 3 0 0,-3-1-1 0,0 1 0 15,0 2-10-15,0 3-1 0,0-2-8 0,0 2 12 16,0 0-12-16,0 2 0 0,0-2 0 0,3 0 0 16,0 3 0-16,-3-4 0 0,3 4 0 0,0-3-10 15,3-3 1-15,0-5 0 0,0 8 0 0,0-8 0 16,3 6 1-16,-3-6 0 0,3 7 0 0,-3-7 0 15,3 6 8-15,-3-6 0 0,0 0 0 0,6 2 0 16,-6-2 16-16,9 3 3 0,-9-3 0 0,6 0 0 16,-6 0-19-16,9 0 0 0,-9 0 0 15,0 0-9-15,0 0 21 0,0 0 4 0,3-5 0 0,-3 5 1 16,0 0 0-16,6-6 0 0,-6 1 0 0,0 5 0 0,0-5-5 0,-3 0 0 16,0-1-1-16,0 1 0 0,0 0-11 0,-3-1 8 15,3 4-8-15,-3-4 8 0,-3 4 9 0,3 2 2 16,0 0 0-16,0 0 0 0,0 2-19 0,0 4 0 15,0-4 0-15,1 4 0 0,-1 2 0 0,0 0-20 16,0 2 2-16,3 1 1 0,0-1 9 0,3 1 8 16,-3-3-12-16,3 0 12 0,0 0-15 0,0 0 4 15,3 0 1-15,-3-8 0 0,0 5 0 0,0-5 0 16,6 5 0-16,0-2 0 0,-6-3 10 0,0 0 0 16,6 0 0-16,3 0 0 0,-4-3 0 0,4 1 9 15,-6-1 0-15,3-5 0 0,0 0 3 0,0 0 0 0,-3-2 0 16,3 2 0-16,-6 0-4 0,3 0 0 15,-3-3 0-15,0 3 0 0,0 3 0 0,0-3-8 0,0 0 12 0,0 0-4 16,-3 3 5-16,3-1 1 0,0-1 0 0,-3 1 0 16,0 4-14-16,3 2 0 0,-3-6 0 0,3 6 0 15,0 0 0-15,0 0 0 0,-3-2 0 0,3 2 0 16,0 0 0-16,0 0 0 0,0 0 0 0,0 0 0 16,0 0 0-16,0 0 0 0,0 0 0 0,0 0 0 15,0 0 0-15,0 0 0 0,0 0 0 0,0 0 9 16,0 0-9-16,0 0 0 0,6 0 0 0,0 0-11 15,-6 0 11-15,9 0 0 0,-3-3 0 0,0 3 0 16,-6 0 0-16,3-3 0 0,3 1 0 0,0-1 0 16,0-2 0-16,-6 5 0 0,0 0 0 0,3-3 0 15,0 1 0-15,-3 2 11 0,0 0-11 0,0 0 12 16,3-6 0-16,-3 6 0 0,0 0 0 0,0 0 0 0,0 0 4 16,0 0 2-16,0 0 0 0,0 0 0 0,0 0-4 0,0 0-1 15,0 0 0-15,0 0 0 0,0 0-13 0,0 8 0 16,0 0 0-16,3 0 0 0,-3 3 0 0,3-3 16 15,0 2-4-15,-3-2 0 16,3 0-54-16,0-3-11 0,0 3-3 0,-3-8 0 16,0 0-142-16,3 0-29 0,6 0-5 0</inkml:trace>
  <inkml:trace contextRef="#ctx0" brushRef="#br1" timeOffset="315157.9469">22162 7062 1152 0,'0'0'102'0,"0"0"-82"0,0 0-20 0,0 0 0 15,0 0 137-15,0 0 23 0,-3-6 5 0,-3 1 1 16,3 3-77-16,3-4-15 0,-3 1-3 0,1-3-1 15,-1 5-36-15,3 3-7 0,-3-5-2 0,3 5 0 16,0-5-25-16,0 5 0 0,0 0-14 0,0 0 5 16,0 0-23-16,-3 8-5 0,0 5-1 0,3 3 0 31,0 2-14-31,0 6-2 0,3-3-1 0,0 6 0 0,-3-1 32 0,0 3 7 0,0-2 0 0,3-1 1 16,-3 1 15-16,3-6 0 0,-1 0 0 0,-2-5 0 15,3 0 0-15,0-3 0 0,-3-2 0 0,0-3 10 0,0-1 31 0,0-7 7 16,0 0 0-16,0 0 1 0,0 0 21 15,0 0 4-15,0 0 1 0,-6 0 0 0,1-2-22 0,2-6-4 16,-3 0-1-16,3-8 0 0,-3 0-32 0,0-2-8 16,3-3 0-16,0-3-8 0,3 0 0 0,-3-5-9 15,3 0-1-15,0-3 0 16,0 3-14-16,3-6-2 0,3 4-1 0,-3-1 0 16,6 0-2-16,0 0-1 0,2 3 0 0,1 6 0 0,6-1 6 0,-6 5 2 15,-3 1 0-15,6 4 0 0,0 1 22 0,0 5-11 16,0 3 11-16,-1 0-8 0,4 5 8 0,-3 0 0 15,-3 5 0-15,0 0 0 0,0 6 0 0,-3-1 0 16,0 4 0-16,0-1 0 0,-3 0 0 0,0 0 0 0,-3 1 8 0,-3 1-8 16,0-1 22-16,0-1 0 0,0 0 0 0,-3 0 0 15,-3 1 18-15,0-1 3 0,-3-3 1 0,0 1 0 16,-3 2-34-16,0-5-10 0,0 3 0 0,0-6 0 16,-3 0-11-16,6 1-9 0,0-4-1 0,1 1-1 31,-4 0-117-31,3-3-23 0,0-3-5 0,0 3-633 0</inkml:trace>
  <inkml:trace contextRef="#ctx0" brushRef="#br1" timeOffset="315608.7362">22526 7170 345 0,'0'0'31'0,"0"0"-31"15,-6 3 0-15,0 0 0 0,0-3 315 0,0 2 57 16,0-2 11-16,-3 3 2 0,3-3-237 0,0 0-47 15,-3 2-9-15,0 1-3 0,0 0-53 0,3 2-10 0,-6 3-2 0,6 3-1 16,0-1-15-16,3 6-8 0,0 0 8 0,0 5-8 16,3 0 0-16,0 0-15 15,3 1 3-15,0-4 0 0,0 1 12 0,3-1 0 0,0-5 0 0,3-2 10 16,0 0-10-16,0-4 12 0,3-1-12 0,0-4 12 16,0-2 18-16,3 0 4 0,0-5 1 0,2 0 0 15,-2-3 24-15,3-3 5 0,-3 1 0 0,3-4 1 16,-3 1-2-16,0 0-1 0,-3-3 0 0,-1 3 0 15,-2 0-20-15,-3-1-4 0,-3 1-1 0,0 0 0 16,-3 0-12-16,0 0-2 0,-3-1-1 0,-3-2 0 16,-3 3-22-16,0-3 0 0,-2 3 0 0,-1 0 0 15,-3 5-40 1,0 0-7-16,-3 5-1 0,0 3-792 0,0 6-160 0</inkml:trace>
  <inkml:trace contextRef="#ctx0" brushRef="#br1" timeOffset="326905.4822">15063 9403 946 0,'0'0'42'0,"0"0"9"0,0 0-41 0,0 0-10 16,0 0 0-16,0 0 0 0,-6-5 72 0,3 0 13 16,3 5 3-16,-6-3 0 0,6 3-29 0,-3-5-6 15,3 5-1-15,0 0 0 0,0 0-32 0,0 0-6 16,-6-3-2-16,6 3 0 0,0 0-12 0,0 0 0 15,0 0 0-15,0 0 0 0,-3 8-10 0,3 3-5 0,-3 5-1 0,3-1 0 16,0-1 7-16,0 4 1 16,0 6 0-16,3 0 0 0,0 0 8 0,0-1 0 15,0 1 0-15,0-3 0 0,0 1 0 0,0-1 0 0,0-3 0 0,0 1 0 16,-3-3 0-16,0-3 0 0,0 0 0 0,0-2 0 16,0-3 16-16,0 0 4 0,0-3 2 0,0-5 0 15,0 0 33-15,0 0 6 0,0 0 2 0,0 0 0 16,0 0-15-16,-6 0-4 0,0-3 0 0,-3-2 0 15,3-3-44-15,1-3 0 0,-1 1 0 0,0-3 0 16,0-3-12-16,3 0 0 0,0-3 1 0,-3 1 0 16,3-6 11-16,0 3-12 0,3-3 12 15,0-2-12-15,0-1-8 0,3-2-3 0,0 3 0 0,3-1 0 16,0 1 13-16,0 2 10 0,0-3-13 0,3 6 5 16,-4 0 8-16,4 0-8 0,-3 2 8 0,3 3-8 15,0 3 8-15,0 3 8 0,0-1-8 0,-3 3 11 16,0 5-11-16,3-2 0 0,-6 5 0 0,6 0 0 15,-3 0 0-15,0 0 0 0,3 5 10 0,-3 1-10 0,0-1 9 16,2 6-9-16,-2-3 0 0,3 2 9 0,-6 1 3 16,0-1 1-16,3 4 0 0,-3 1 0 0,-3-1 0 0,0-1 0 15,0 3 0-15,-3-3 0 0,0 0-1 0,0 3 0 16,-3-3 0-16,-3 1 0 0,1-1-12 0,-1-3-12 16,0 1 3-16,-3 2 0 15,3 0-46-15,-3-2-9 0,0-3-1 0,-3-3-680 0</inkml:trace>
  <inkml:trace contextRef="#ctx0" brushRef="#br1" timeOffset="332588.0905">15200 9705 774 0,'0'0'34'0,"0"0"7"0,0 0-33 0,0 0-8 15,0 0 0-15,0 0 0 0,0 0 76 0,0 0 12 16,-3-3 4-16,3 3 0 0,-6 0-55 0,6 0-10 16,0 0-3-16,-3-2 0 15,0-1-12-15,3 3-4 0,0 0 0 0,0 0 0 0,0 0 20 0,0 0 3 16,-3-3 1-16,3 3 0 0,-3-5-12 0,3 5-1 15,-3-3-1-15,3 3 0 0,0 0-5 0,0 0-1 16,0-5 0-16,0 5 0 0,0 0 1 0,0 0 0 0,6-3 0 0,-6 3 0 16,6-2 13-16,0-1 2 0,0 3 1 0,3-2 0 15,-3-4-29-15,3 4 0 0,-3-1 0 0,0 0 0 16,-6 3 0-16,9-2 0 0,-3 2 0 0,3 0 0 16,-9 0 0-16,6 0 0 0,-6 0 0 0,6 2 0 15,-6-2 9-15,0 0-9 0,6 3 8 0,-6-3-8 16,6 5 22-16,-6-5-1 0,0 8 0 0,0-3 0 15,0 6 8-15,-3-3 2 0,0 0 0 0,0 0 0 16,0 2-31-16,-3 1 0 0,0 2 0 0,0-2 0 16,0 2 0-16,0 0 0 0,3 1 10 0,-3-1-2 15,-3-3-8-15,3 4 0 0,3-4 0 0,-3-2 0 16,3 0 0-16,0-3 12 0,0 1-4 0,3-6 0 16,0 8 2-16,0-8 1 0,0 5 0 0,0-5 0 15,6 8 5-15,0-3 0 0,-6-5 1 0,9 3 0 16,0-1-6-16,0 1-2 0,-3-3 0 0,3 3 0 15,0-3 4-15,0 0 1 0,0-3 0 0,-1 3 0 0,4-3-31 16,-3 1-7-16,3-1 0 0,0 3-1 0,0-3 1 0,0 1 0 16,-3-4 0-16,3 4-808 15</inkml:trace>
  <inkml:trace contextRef="#ctx0" brushRef="#br1" timeOffset="333784.6769">14995 11628 172 0,'0'0'8'0,"0"0"1"0,0 0-9 0,0-5 0 0,0 0 0 0,-3 2 0 0,6-2 118 0,-3 5 22 16,-3-5 4-16,3-1 0 0,0 6-70 0,0-5-14 15,0 0-4-15,-3-1 0 0,0 4-11 0,3-1-2 16,-3-2-1-16,0 2 0 0,0-2 2 0,0 2 0 16,0-2 0-16,3 5 0 0,-6 0 8 0,6 0 1 15,0 0 1-15,0 0 0 0,0 0-6 0,-3-5-2 16,-3 5 0-16,6 0 0 0,0 0-33 0,0 0-13 15,0 0 11-15,0 0-11 0,0 0 8 0,0 5-8 16,-3 6 0-16,3-1 9 0,0 1-9 0,0-1 0 16,-3 6 0-16,3 0 0 0,3 0 0 0,-3 0 0 15,0 0 0-15,0 0 0 0,0-1-9 0,0 1 9 0,3 0-12 0,-3 0 12 16,-3-5-12-16,0-1 12 0,6-2-12 0,-3 0 12 16,-3-3 0-16,0 1 0 0,3-6 0 15,0 0 0-15,0 0 10 0,0 0-1 0,0 0 0 0,0 0 0 16,0 0 1-16,0 0 0 0,0 0 0 0,-3-6 0 15,0-2-10-15,0 3 0 0,0-5-12 0,3-1 12 16,0 0-16-16,-3-2 5 0,3-3 1 0,-3 3 0 16,6-5 10-16,0-1 0 0,0 1 0 0,-3-1 0 15,-3 1 0-15,3-1-8 0,3 0 8 0,3 1 0 16,-3 2 0-16,3 3 0 0,0-3 0 0,3 5 0 16,0-2 0-16,3 3 0 0,0-1 0 0,0 3 0 15,0 0 0-15,2 0 0 0,-2 3 0 0,0 2 0 16,3 1-21-16,0 2-9 15,0 0-2-15,-3 0 0 0,0 2 32 0,-3 1-9 0,0 2 9 0,0-2 0 16,-4-1 0-16,1 4 19 0,-3-1-3 0,0 0-1 0,-3-5 27 16,3 8 6-16,0 0 0 0,-3 3 1 0,-3-3 0 0,0 0 0 15,0 0 0-15,0 0 0 16,-3 5-25-16,1-5-4 0,-4 2-2 0,3 1 0 0,-3-1-18 0,0-2 0 16,0 0 8-16,-3-2-8 15,6-1-20-15,-3-2-8 0,-3 2-2 0,3-5-522 16,0 3-104-16</inkml:trace>
  <inkml:trace contextRef="#ctx0" brushRef="#br1" timeOffset="334474.5755">15176 11703 691 0,'0'0'61'0,"0"0"-49"0,0 0-12 0,0 0 0 0,0 0 182 0,0 0 34 16,0 0 6-16,0 0 2 0,-3-6-139 0,3 6-27 15,0-8-6-15,0 8 0 0,0 0-40 0,3-8-12 16,0 0 0-16,0 3 0 15,3-3-14-15,0 3-10 0,0 2-1 16,0 1-1-16,3-1-11 0,-3 0-3 0,0 1 0 0,0 2 0 16,3 0 2-16,-3 0 0 0,0 0 0 0,3 2 0 0,-3 4 13 0,-3-4 2 15,-3-2 1-15,6 3 0 0,-6-3 38 0,0 0 8 0,0 8 2 0,0-3 0 16,0 0 6-16,0-5 2 0,-3 6 0 0,0-1 0 16,0 0-2-16,-3 1-1 0,6-6 0 0,-6 2 0 15,3 4-19-15,3-6-4 0,0 0-8 0,-6 2 12 16,6-2-12-16,-3 5 0 0,3-5 8 0,0 0-8 15,0 0 0-15,0 0-12 0,0 0 3 0,3 8 0 32,0 0-19-32,3 3-4 0,-3-3-1 0,3-3 0 0,3 3 7 0,-3 0 2 0,2 0 0 0,-2-3 0 31,3 3-10-31,-3-3-2 0,3-2 0 0,-3 2 0 0,0 3 36 0,0-2 0 0,-6-6 8 0,3 5-8 16,0 3 49-16,0-3 4 0,0 3 1 0,-6-3 0 15,0 1 13-15,0 2 2 0,-3-3 1 0,3 3 0 16,-6 0-22-16,0 0-4 0,-3 0 0 0,3 0-1 15,-2-3-3-15,-1 3 0 0,-3 0 0 0,3-3 0 16,-3 3-14-16,0-3-3 0,3 1-1 0,0 2 0 16,0-6-22-16,-3 1-13 0,4 2 1 0,2-2 1 15,-3-3-96-15,3 0-19 0</inkml:trace>
  <inkml:trace contextRef="#ctx0" brushRef="#br1" timeOffset="349066.5534">17153 7194 57 0,'0'0'0'0,"0"0"0"0,0 0 0 0,0 0 0 16,-6-3 147-16,6 3 24 0,0 0 5 0,0 0 0 16,-12-5-77-16,9 5-16 0,3 0-3 0,-6-5-1 15,-3 2-22-15,3-2-4 0,6 5-1 0,0 0 0 16,0 0-7-16,-3-3-1 0,0-2-1 0,3 5 0 15,0 0-17-15,0 0-3 0,-9-3-1 0,3 1 0 16,6 2-22-16,-3-3 0 0,-3 3 0 0,-3 0 0 16,3 0 0-16,1 3 0 0,5-3 0 0,-9 2-8 15,0 4 8-15,3 2 0 0,3-3 0 0,0 5-8 16,-6 1 8-16,3 2 0 0,6 0 0 0,-3 3 0 16,-3-2 0-16,6-1 0 0,0 0 0 0,0 3-8 15,3-3 8-15,-3 0 0 0,3-2 8 0,0-3-8 0,3 0 12 0,0-3-1 16,-6-5-1-16,0 0 0 0,9 5 12 0,-3-2 2 15,-6-3 1-15,0 0 0 0,9-3 12 0,0 3 3 16,-4-2 0-16,-5 2 0 0,0 0-3 0,6-6 0 16,-3-2 0-16,0 3 0 0,-3 0-18 0,3 0-4 15,3-3-1-15,-6 2 0 0,-3 1-2 0,0-3 0 16,3 3 0-16,0 5 0 0,-3-5 0 0,0-3 0 16,0 0 0-16,3 2 0 0,-6 1-12 0,4 0 0 15,-4 0 0-15,0-1 0 0,6 1 0 0,-6 0 0 16,0 2 0-16,0 0 0 0,6 3-12 0,0 0 2 15,-9 0 0-15,6 0 0 0,3 0 10 0,0 0-13 0,-6 8 5 16,3 0 8-16,3 0-12 0,0 3 12 0,0-1-10 16,-3 1 10-16,0-3 0 0,3 2-9 0,6 1 9 15,-3-3 0-15,0 0 0 0,0 0 0 0,6-3 0 0,-3 0 0 16,3-5 0-16,-3 3 0 0,0-3 0 0,5-3 0 16,1 1 9-16,-3-1 1 0,-3-5 0 0,0 3 0 15,3 0 5-15,-3-3 1 0,0-3 0 0,-3 1 0 16,3 2 5-16,-3-3 2 0,-3 3 0 0,0-3 0 15,0 4-23-15,0-1 0 0,3 0 0 0,-6 0 8 16,-3 0 0-16,0 2 0 0,6 1 0 0,-3 0 0 16,-6 2-8-16,3-2 11 0,6 0-11 0,-6 2 12 15,-3 0-12-15,0 1 0 0,3 2 9 0,0 0-9 16,6 0 0-16,-5 2 0 0,-7 1 0 0,6 2 0 16,3 1 0-16,-3 2-12 0,-3-1 12 0,3 4-12 15,3 0 12-15,0-3-10 0,-3 0 10 0,3-1-10 0,0 4 10 16,3-3 0-16,0 0 0 0,-3 0 0 0,3-3 0 15,0-5 0-15,0 0 0 0,0 0 0 0,0 0 0 0,0 0 0 16,9 5 0-16,-3-5 0 0,-6 0 0 0,6 0 8 16,6-2-8-16,0-1 8 0,-3 1-8 0,0-4 0 15,-4 1 0-15,4-3 0 0,3 3 0 0,0-3 0 16,-9 0 0-16,0 0 0 0,0 0 0 0,3 0 0 16,-3 3 0-16,3-3 0 0,0 0 10 0,-3 0-2 15,-3 0-8-15,0 3 12 0,-3-1-12 0,3 1 0 16,0 0 0-16,-6 0 0 0,-3-1 0 0,6 1 0 15,0 0 0-15,-3 2 0 0,0 0 0 0,0 1 0 0,6 2 0 16,-9 0 0-16,0 0 0 0,3 2-12 16,1 4 12-16,-1 2-10 0,3-3 10 0,0 5 0 15,-3-2 0-15,3 3-8 0,3 0 0 0,0-4 0 0,-3 4 0 16,0 0 0-16,9-1 8 0,-3-2 0 0,-3 0 0 0,3-3 0 16,3 1 0-16,-6-6 0 0,3 5 0 0,5-2 0 15,-8-3 8-15,6 2-8 0,3-4 10 0,-9 2-10 16,0 0 14-16,0 0-3 0,9-6-1 0,-3 1 0 15,-6 5-2-15,9-5-8 0,-3 2 12 0,0-2-4 16,-6-3-8-16,6 3 10 0,-3-1-10 0,3 1 10 16,0 0-10-16,-3-3 0 0,-6 2 9 0,3 1-9 15,6 0 0-15,-6-3 9 0,-6 3-9 0,3 2 0 16,3 3 8-16,-3-5-8 0,0 2 0 0,-3-2 0 16,0 2 9-16,3-2-9 0,3 5 0 0,-6 0 9 15,-6 0-9-15,3 3 0 0,6 2 0 0,-6-3 8 16,-2 4-8-16,2 2 0 0,6 0 0 0,-3 0 0 15,3 2 0-15,-3 1 0 0,3-3 0 0,3 2 0 16,-3-2-104-16,3 0-22 0</inkml:trace>
  <inkml:trace contextRef="#ctx0" brushRef="#br1" timeOffset="353032.6953">16962 6120 748 0,'-6'-3'67'0,"6"3"-54"16,0 0-13-16,0 0 0 0,-6 0 100 0,6 0 16 0,0 0 4 0,0 0 1 15,0 0-63-15,0 0-13 0,0 0-2 0,0 0-1 16,3 5-42-16,0 3 0 0,-3 0 0 0,0 6-11 16,6 1 11-16,-6 9 0 0,0-5 0 0,0 2 0 15,0 3 0-15,0 2 8 0,-3 6-8 0,0-3 11 16,0 3-27-16,3-8-4 0,3 5-2 0,-3-5 0 16,-6-1 22-16,6-4 0 0,0-3 0 0,0 0 0 15,-6 0 18-15,3-3 2 0,3-3 0 0,0-2 0 16,-3 0 12-16,1 0 4 0,2-3 0 0,0-5 0 15,0 0-9-15,0 0-2 0,0 0 0 0,0 0 0 16,0 0-25-16,0 0 0 0,-3-5-14 0,3-5 5 16,3-6-11-16,-1 0-3 0,-2-3 0 0,3-2 0 15,-3-5 9-15,6-1 2 0,0-5 0 0,-3 1 0 16,0 2 12-16,3-1 0 0,3 4 0 0,-3-3 0 16,-3-3 0-16,0 3 13 0,12 5-2 0,-6-5-1 0,0 5-10 0,0 3 0 15,0 3 0-15,0 2 8 0,3 3 0 0,-4 2 0 16,-2 0 0-16,3 6 0 0,0 0 1 0,0 0 0 15,-9 5 0-15,6 2 0 0,6 3-9 0,-6 3 0 16,-3 3 0-16,0-3-11 0,0 5 11 0,0 0 0 16,-3-5 0-16,-3 6 0 0,-3-1 0 0,3 3 9 15,0-3-9-15,-3 0 10 0,-3 0 6 0,0-2 0 16,3 2 1-16,0 0 0 0,-6 1 5 0,1-1 1 16,2-3 0-16,0 1 0 0,0 0-23 0,0-3 0 15,0-1 0-15,0 1-8 16,6-2-49-16,-3-1-10 0,0-2-1 0</inkml:trace>
  <inkml:trace contextRef="#ctx0" brushRef="#br1" timeOffset="353522.3292">17129 6588 691 0,'0'0'30'0,"-3"0"7"16,-6 5-29-16,6-5-8 0,3 0 0 0,0 0 0 0,-6 0 185 0,0 0 36 16,6 0 7-16,0 0 2 0,0 0-170 0,0 0-35 15,0 0-6-15,0 0-2 0,0 0-9 0,6-8-8 16,0 3 12-16,3-3-12 0,3-2 0 0,0-4 0 16,-6 1 0-16,6-3 0 0,6-2 8 0,-4-1-8 15,-8 1 0-15,3-3 0 0,6 2 0 0,-3 3 0 16,-3 0 0-16,0 3 0 0,0 0 0 0,-3 2 0 15,3 1 0-15,-6 4 0 0,-3-2 12 0,0 8-12 0,6-2 12 16,-6 2-12-16,0 0 18 0,0 0-3 0,3 13-1 0,-3 3 0 16,-6 2 14-16,0 4 4 0,3-1 0 15,3 5 0-15,-3 3-4 0,0 0 0 0,0-2 0 0,3 2 0 16,6-3 4-16,-6-2 0 0,0 0 0 0,3-5 0 16,6-1-32-16,-3 1-13 0,0-6 1 0,0-3-871 15</inkml:trace>
  <inkml:trace contextRef="#ctx0" brushRef="#br1" timeOffset="370445.7965">21144 7070 748 0,'0'0'67'0,"0"0"-54"0,0 0-13 0,0 0 0 16,0 0 143-16,0 0 25 0,0 0 6 0,0 0 1 15,0 0-127-15,0 0-26 0,-6 2-5 0,6-2-1 16,-3 3-16-16,-3 2-9 0,4-2 1 0,2-3 0 31,-9 3-32-31,6-3-7 0,3 0-1 0,-9 0 0 0,3-3-39 0,0 3-8 0,0 0-1 0</inkml:trace>
  <inkml:trace contextRef="#ctx0" brushRef="#br1" timeOffset="370634.3025">20719 7099 633 0,'-6'0'56'0,"0"0"-44"16,6 0-12-16,-6 0 0 0,-3 2 152 0,0-2 28 16,3 6 5-16,-3-4 2 0,0-2-116 0,0 3-23 15,-3 0-5-15,3-1-1 0,-2 4-34 0,-1-4-8 16,0 1 0-16,0 2 0 16,-3-2-51-16,0-1-12 0,3 1-2 0,-3-3-517 0</inkml:trace>
  <inkml:trace contextRef="#ctx0" brushRef="#br1" timeOffset="370753.7133">20234 7086 403 0,'-9'0'36'0,"-3"0"-36"0,-3-3 0 0,0 3 0 16,0 0 123-16,-3-3 17 0,-3 3 4 0,1 3 1 15,-1-3-92-15,-3 5-18 0,-3-2-4 0,0-1-1 16,1 4-30-16,-1-4-8 0,-3 6-1 0,3-2-292 16,-3-4-59-16</inkml:trace>
  <inkml:trace contextRef="#ctx0" brushRef="#br1" timeOffset="370897.3294">19489 7136 806 0,'-20'-3'36'0,"14"3"7"15,-3 0-35-15,3 0-8 0,-6 0 0 0,0 0 0 16,3 3 66-16,0-3 11 0,-3 0 3 0,0 2 0 16,3 1-46-16,-3 0-9 0,1-1-1 0,-1-2-1 15,0 0-44-15,3 3-9 0,-3 0-2 0</inkml:trace>
  <inkml:trace contextRef="#ctx0" brushRef="#br1" timeOffset="371091.8706">18707 7181 230 0,'-21'2'10'0,"12"1"2"0,-3-3-12 0,-3 0 0 16,3 0 0-16,-3 0 0 0,-3 3 159 0,1-3 29 15,-1 0 5-15,0 0 2 0,0 0-151 0,0 0-29 16,0-3-7-16,3 6 0 0,-3-3-8 0,1 2 0 16,2 1 0-16,-3 0-8 0,0-1-11 0,3-2-1 0,0 0-1 0</inkml:trace>
  <inkml:trace contextRef="#ctx0" brushRef="#br1" timeOffset="371272.3813">18034 7162 925 0,'-15'-2'40'0,"9"2"10"0,-3 2-40 0,0 1-10 0,0-3 0 0,-3 3 0 16,3-3 84-16,-2 2 14 0,2 1 3 0,-3 2 1 16,0 0-38-16,0 1-7 0,-3 2-1 0,6 0-1 15,-3-6-23-15,-3 4-4 0,-3 1 0 0,4 1-1 16,5 0-27-16,-6-2 8 0,-6-1-8 0,3 0 0 16,6-2 0-16,-6 0 0 0,0-1-14 0,-2-2 5 15,-1-2-68-15,-3-4-14 0</inkml:trace>
  <inkml:trace contextRef="#ctx0" brushRef="#br1" timeOffset="375182.4163">16900 7514 910 0,'-12'0'40'0,"12"0"9"16,-6 0-39-16,6 0-10 0,0 0 0 0,-3-2 0 16,-6 2 68-16,9 0 11 0,0 0 2 0,0 0 1 0,-12 2-54 0,6 1-12 15,6-3-1-15,0 0-1 0,-9 8-22 0,6-3-5 16,-3 3-1-16,3 3 0 15,0-3-27-15,-3-1-6 0,3 4-1 0,-3-3-280 16,6 0-57-16</inkml:trace>
  <inkml:trace contextRef="#ctx0" brushRef="#br1" timeOffset="375353.9744">16700 7840 345 0,'-15'13'15'0,"15"-13"4"0,-2 5-19 0,-1 3 0 0,-6 0 0 0,3 3 0 16,3-3 152-16,0-1 26 0,0 1 6 0,-3 0 0 16,3 3-139-16,-3 0-28 0,3-1-5 0,0 1-318 15,-3-1-63 1</inkml:trace>
  <inkml:trace contextRef="#ctx0" brushRef="#br1" timeOffset="375496.5765">16510 8250 813 0,'-3'8'36'0,"0"-3"8"15,-3 3-36-15,3 0-8 0,-3 5 0 0,3-2 0 16,-3 2 32-16,0 0 4 0,3 0 0 0,0 1-435 16</inkml:trace>
  <inkml:trace contextRef="#ctx0" brushRef="#br1" timeOffset="375678.0972">16421 8689 759 0,'-15'16'33'0,"6"-8"8"0,6 0-33 0,-6 5-8 16,3-3 0-16,0 1 0 0,0 2 8 0,3-2-8 15,-3 2 12-15,3-2-356 0</inkml:trace>
  <inkml:trace contextRef="#ctx0" brushRef="#br1" timeOffset="375854.1299">16233 9041 1040 0,'0'0'23'0,"-3"5"5"0,0 0 0 0,0 6 1 0,-3 0-29 0,0-1 0 0,0 3 0 0,3-2 0 16,0 2 19-16,-3 0-3 0,3 1 0 0,-3 2 0 15,3-3-40-15,0 0-9 0,0-2-2 0</inkml:trace>
  <inkml:trace contextRef="#ctx0" brushRef="#br1" timeOffset="376025.1746">16078 9372 403 0,'3'5'36'0,"-3"-5"-36"16,-3 8 0-16,3-3 0 0,-6 0 147 15,3 1 22-15,0-1 5 0,0 0 1 0,3-5-99 0,-3 8-19 16,0-3-4-16,3-5-1 0,-3 6-41 0,3 4-11 16,0 1 0-16,0-3-360 15,0-8-73-15</inkml:trace>
  <inkml:trace contextRef="#ctx0" brushRef="#br1" timeOffset="399623.8714">18516 9684 403 0,'0'0'17'0,"0"0"5"0,0 0-22 0,0 0 0 15,0 0 0-15,0 0 0 0,-3-3 96 0,3 3 14 16,0 0 3-16,0 0 1 0,-6-5-66 0,0 2-14 15,6 3-2-15,0 0-1 0,0 0-22 0,0 0-9 16,-3-5 8-16,3 5-8 0,0 0 0 0,0 0 8 16,-6-3-8-16,6 3 0 0,0 0 8 0,0 0-8 15,0 0 0-15,-6-2 8 0,0 2-8 0,6 0 12 0,0 0-12 0,0 0 12 16,-6 2-12-16,6-2 0 0,-3 3 0 0,3-3 0 16,-6 5 0-16,3 0 0 0,1 1 0 0,2 2 0 15,0-3 0-15,-3 3 0 0,3-8 0 0,0 8 0 16,0-3 0-16,0 3 0 0,0-8-9 0,0 0 9 15,3 8 0-15,-3-8 0 0,0 0 0 0,0 0 9 16,2 5 10-16,-2-5 1 0,0 0 1 0,0 0 0 16,0 0 8-16,0 0 2 0,0 0 0 0,0 0 0 15,0 0-11-15,0 0-3 0,6-2 0 0,0 2 0 16,-6 0-17-16,6-6 10 0,0 1-10 0,0 2 8 16,-6 3-8-16,3-5 0 0,0 0-12 0,0-3 12 0,3 3 13 0,-3-1 11 15,-3 1 1-15,0 5 1 0,3-5 3 0,-3 5 1 16,-3-6 0-16,3 6 0 0,0 0-4 0,0 0-1 15,0-5 0-15,0-3 0 0,0 8-12 0,-3-2-2 16,0-4-1-16,3 6 0 0,-3-2-10 0,3 2 10 16,0-6-10-16,0 6 10 0,0 0-10 0,0 0 0 15,-6-2 0-15,6 2 0 0,0 0 0 0,0 0-9 16,0 0 9-16,0 0-13 0,0 0-4 0,0 0-1 16,0 8 0-16,0-3 0 0,0-5-2 0,0 0-1 15,0 0 0-15,6 5 0 0,0 3 9 0,0-3 1 16,-6-5 1-16,0 0 0 0,9 0 10 0,-9 0 0 15,6 0 0-15,-6 0-8 0,6 0 16 0,0 0 3 0,0 0 1 16,-6 0 0-16,0 0 6 0,0 0 2 0,9 0 0 0,-9 0 0 16,0 0 11-16,0 0 2 0,6-2 1 0,-6 2 0 15,0 0-17-15,0 0-3 0,0 0-1 0,0 0 0 16,0 0 3-16,0 0 1 0,0 0 0 0,0 0 0 16,6-3-1-16,-6 3 0 0,0 0 0 0,0 0 0 15,0 0-2-15,0 0-1 0,-6-8 0 0,0 6 0 16,0 2-13-16,0-3 0 0,0 3 8 0,3-3-8 15,-6 3 0-15,6 3 0 0,3-3 0 0,-6 0 0 16,0 3 0-16,0-1 0 0,6-2 0 0,-6 3 0 16,0 0 0-16,6-3 0 0,-3 7-12 0,0 1 12 15,0-2 0-15,0 2 0 0,3-8 0 0,-3 8 0 16,3 2-27-16,-3-5 2 0,3 3 0 0,0-2 0 16,0 2 13-16,0-8 4 0,0 0 0 0,0 5 0 15,0-5-1-15,6 8 0 0,-6-8 0 0,0 0 0 16,0 0 9-16,0 0-8 0,6 2 8 0,-6-2-8 15,0 0 8-15,6 0 0 0,3 0 0 0,-9 0 0 0,0 0 9 0,6-2-9 16,3-1 12-16,-3 1-12 0,-6 2 11 0,6-3-11 16,0-2 10-16,-3 2-10 0,-3 3 12 0,6-5-3 15,-6 5-1-15,3-6 0 0,0-2 4 0,0 3 1 16,-3 0 0-16,0 0 0 0,0-1-5 0,0 1 0 16,-3 0-8-16,0-1 12 0,0 1-12 0,3 5 0 15,-3-5 8-15,0 0-8 0,0-1 0 0,-3 1 0 16,3 2 0-16,3 3 0 0,-6-2 0 0,0-1 0 15,6 3 0-15,-3 0 0 0,-6 0 0 0,3 3 0 16,6-3 0-16,-3 5 0 0,-3 0-8 0,3 3 8 0,-3-3-12 16,3 3 12-16,0 3-16 0,-3-3 3 0,6 0 1 0,-3 2 0 15,3-2 1-15,0 3 1 0,0-3 0 0,3-3 0 16,-3 3 10-16,3-3 0 0,-3-5 0 0,0 0 0 16,3 6 0-16,-3-6-8 0,6 2 8 0,-6-2 0 15,0 0 0-15,9 0 0 0,0 0 0 16,-3 0 0-16,-6 0 0 0,6-5 8 0,0 2-8 0,0-2 0 15,-3 0 8-15,0 2-8 0,3-2 8 0,-3 0-8 16,3-1 0-16,-6 6 8 0,3-5-8 0,0 0 0 16,-3 5 0-16,0 0 8 0,0-6-8 0,0 6 0 15,3-5 12-15,-3 5-3 0,-3-5 0 0,3 0 0 16,0 5 4-16,0 0 1 0,-6-6 0 0,3 4 0 16,-3-1 1-16,0 0 0 0,6 3 0 0,-6 0 0 15,0-2 0-15,-3 2 0 0,6 0 0 0,-3 2 0 0,-3 1-15 16,6 0 0-16,-6 2 8 0,6-2-8 0,-6 2 0 0,7-2 0 15,-4 4-9-15,3-1 9 16,0 2-13-16,0 0 3 0,0-3 1 0,3 0 0 16,0 3-9-16,0 0-2 0,0-8 0 0,3 5 0 0,0 3 5 0,0 0 1 15,-3-8 0-15,3 6 0 0,-3-6 14 0,6 5 0 16,-6-5 0-16,5 2 0 0,-5-2 8 0,0 0 5 16,6 3 1-16,-6-3 0 0,6 0-14 0,0 0 0 15,0 0 0-15,-6 0 0 0,0 0 0 0,6-5 16 16,0 2-2-16,-3-2 0 0,-3 5 0 0,3-5 0 15,-3 5 0-15,3-6 0 0,0 1-6 0,0 0 0 16,-3-1-8-16,0 1 12 0,0 5-12 0,0-5 9 16,-3-3-9-16,3 3 8 0,-3-1-8 0,-3 4 0 15,3-4 0-15,0 1 8 0,-3 0-8 0,0 2 0 0,3-2 9 0,-3 0-9 16,0-1 0-16,0 4 8 0,1-1-8 0,-1 0 0 16,0-2 0-16,0 2 8 0,0 3-8 0,6 0 0 15,-3 0 0-15,3 0 9 0,-9 3-9 0,6 0 0 16,3-3 0-16,-6 2 0 0,6-2 0 0,-3 6 0 15,3 2 0-15,-3 0 0 0,3-8 0 0,0 5 0 16,3 3-8-16,-3 0 8 0,0 0-13 0,3-3 5 16,0 0 8-16,-3-5-13 0,0 0 5 0,0 0 8 15,6 3-22-15,-6-3 3 0,6 2 1 0,-3 4 0 16,-3-6 6-16,9 2 0 0,-3 1 1 0,-6-3-525 16,0 0-106-16</inkml:trace>
  <inkml:trace contextRef="#ctx0" brushRef="#br1" timeOffset="401215.8796">19001 9305 345 0,'0'0'31'0,"0"0"-31"0,0 0 0 0,0 0 0 15,0 0 156-15,0 0 24 0,0 0 6 0,0 0 1 16,0 0-122-16,0 0-24 0,-3 0-5 0,3 0 0 15,0 0-24-15,0 0-12 0,-6-2 12 0,6 2-12 16,0 0 14-16,0 0-4 0,-6 2-1 0,0-2 0 16,6 0 7-16,0 0 2 0,-6 3 0 0,6-3 0 0,0 0 0 0,0 0 0 15,0 0 0-15,-3 5 0 0,1 1-18 0,2 2 0 16,0 2 0-16,2 1 0 0,1-1-12 0,0 1-7 16,0-1-1-16,3 4 0 0,-3-1 7 0,0 0 1 15,0-2 0-15,3 2 0 0,0 0-3 0,-3-2 0 16,0-1 0-16,-3-2 0 0,6 3 6 0,-6-11 1 15,-3 8 0-15,0-3 0 0,0 6 18 0,0-6 4 16,3-5 1-16,0 0 0 0,-6 5 15 0,0-2 3 16,6-3 1-16,-3 3 0 0,-3-1-13 0,6-2-2 15,0 0-1-15,-6 0 0 0,0-5-18 0,3-3 0 16,1 0 0-16,2-3 0 0,0 1 0 0,0-3 0 0,0-1 0 16,2-1 0-16,4-4-9 0,-3-2 1 15,0 0 0-15,3 2 0 0,0-2-2 0,0 3 0 0,-3-6 0 0,0 0 0 16,6 3 10-16,-3-3 0 0,-3-3 0 0,3 6 0 15,3 0 0-15,0 3 8 16,0-4-8-16,-3 4 0 0,3-3 9 0,3 5-9 0,0 0 12 0,-1 0-12 16,-2 3 13-16,3 0-4 0,0 5-1 0,0 0 0 15,0 0-8-15,3 5 0 0,-3 1 0 0,0 2 0 16,0 0 0-16,-4 2-11 0,1 1 3 0,0 5 0 16,0 0 8-16,-3 0 0 0,0 2 0 0,-3 1 0 15,-3 2 8-15,0 0 3 0,0 1 1 0,-3 1 0 16,0 1 14-16,-3-3 3 0,3 3 1 0,-6-2 0 15,0-1-2-15,0 0 0 0,1-5 0 0,-4 3 0 16,3-1-20-16,0-5-8 0,0 3 0 0,0-2 0 16,3-4-23-16,-3 1-10 0,6 0-3 15,3-3-636-15</inkml:trace>
  <inkml:trace contextRef="#ctx0" brushRef="#br1" timeOffset="401652.2493">19260 9345 576 0,'0'0'25'0,"0"0"6"0,0 0-31 0,0 0 0 0,0 0 0 0,0 0 0 15,0 0 164-15,0 0 26 0,0 0 6 0,0 0 0 16,0 0-131-16,0 0-26 0,0 0-6 0,0 0-1 15,0 0-14-15,3 8-3 0,-3-8-1 0,0 5 0 0,3 3-14 0,3-2 0 16,-3 1 8-16,0-1-8 0,3 2 0 16,0-3 0-16,-3 0 8 0,0 3-8 0,3-2 0 0,0 1 11 15,-3-4-11-15,3 0 10 0,0 2-10 0,0-2 0 16,-6-3 0-16,6 2 0 0,-6-2-21 0,9 0 0 16,-1-2 0-16,-8 2 0 15,6-3-25-15,-6 3-5 0,6-5-1 0,0 2-332 16,-3-2-66-16</inkml:trace>
  <inkml:trace contextRef="#ctx0" brushRef="#br1" timeOffset="401833.3401">19397 9316 993 0,'0'0'44'0,"0"0"9"0,0 0-42 0,0 0-11 16,0-5 0-16,0 5 0 0,0-3 83 0,0 3 14 16,0 0 3-16,0 0 1 0,0 0-41 0,0 0-9 0,0 0-2 0,0 0 0 15,0 0-30-15,-3 8-7 0,3 3 0 0,0 2-1 16,0 0-11-16,-3 0 0 0,0 3 0 0,0 0 0 15,3 3 0-15,-3-1-9 0,0 1 9 0,-3-1 0 32,3 3-62-32,0 0-6 0</inkml:trace>
  <inkml:trace contextRef="#ctx0" brushRef="#br1" timeOffset="403332.4942">18614 11695 979 0,'0'0'43'0,"-3"2"9"0,3-2-41 16,-6 3-11-16,3 0 0 0,3-3 0 16,0 0 116-16,-6 2 20 0,0-2 5 0,4 3 1 0,2-3-75 0,0 0-15 15,-6 0-4-15,0-3 0 0,0 1-25 0,0 2-6 16,0-3-1-16,0 0 0 0,0 1-16 0,3-4 0 16,0 4 0-16,0-1 0 0,-3 0 0 0,3-2 0 15,3 5-8-15,0 0 8 0,-3 0-20 0,0-3 3 16,-3 3 0-16,3-2 0 0,0 2 2 0,3 0 1 0,-6 5 0 0,6-2 0 31,-3 2-11-31,3 3-3 0,-3-3 0 0,0 1 0 16,6 1 1-16,-3 1 0 0,0-8 0 0,3 8 0 0,-3-8 12 0,0 0 3 0,3 8 0 0,-3-8 0 15,0 0 12-15,0 0 10 0,0 0-2 0,9 0 0 16,-9 0 19-16,9-2 3 0,0-4 1 0,0 1 0 16,-6 0-5-16,6-3-1 0,-3 3 0 0,0-3 0 15,-3 0-9-15,-3-3-3 0,3 3 0 0,0 3 0 16,-3-3-13-16,0 0 9 0,0 0-9 0,0 3 8 15,0 5 4-15,0-6 1 0,0-1 0 0,-3 1 0 16,3 6 13-16,0 0 2 0,-6-5 1 0,3 2 0 16,-3 1-17-16,0-1-4 0,0 3-8 0,0 0 12 15,0 0-4-15,0 3-8 0,0-3 11 0,0 5-11 16,0-2 0-16,0 2 0 0,3 3-10 0,0 0 10 0,-3 0-20 0,3 0 4 16,3 2 1-16,-3 1 0 0,3-1 1 0,-3-2 0 15,3-2 0-15,0 2 0 0,0-8 5 0,0 0 1 16,0 0 0-16,0 0 0 0,6 5 8 0,-6-5 0 15,0 0 0-15,0 0 0 0,6 2 0 0,0 1 8 16,-6-3-8-16,0 0 11 0,6-3-2 0,-6 3 0 16,6-2 0-16,0-3 0 0,-6-1 6 0,6 4 1 15,-3-4 0-15,0 1 0 0,-3 2 1 0,0 3 1 16,3-5 0-16,-3 0 0 0,0 5 4 0,0-6 1 16,0 6 0-16,3-5 0 0,-3 5-9 0,0 0-2 15,-6-5 0-15,3 0 0 0,3 5-12 0,-3-3 8 16,-3-2-8-16,3 2 0 0,3 3 0 0,-3-5 0 0,-6-1 0 0,6 4 0 15,3 2-22-15,0 0-1 0,-6 0 0 0,6 0 0 32,0 0-27-32,0 0-6 0,0 0 0 0,0 0-732 0</inkml:trace>
  <inkml:trace contextRef="#ctx0" brushRef="#br1" timeOffset="407058.9466">19341 11139 1094 0,'0'0'48'0,"0"0"11"0,0 0-47 0,0 0-12 16,0 0 0-16,0 0 0 0,0 0 59 0,0 0 9 16,0 0 3-16,0 0 0 0,0 0-44 0,0 8-9 15,0 0-2-15,0 2 0 0,0 4-16 0,0-1 0 16,0 0 0-16,0 0 0 0,3 1-11 0,-6 1 1 16,3 4 0-16,0-1 0 0,-3 1 10 0,0 2-8 0,3-5 8 0,0 3-8 15,-3-4 19-15,3 1 4 0,-3-2 1 0,0-1 0 16,3-3 18-16,-3-2 4 0,-3 0 1 0,3-2 0 15,0-1 1-15,3-5 1 0,0 0 0 0,0 0 0 16,-6 2-17-16,6-2-3 0,-3-2-1 0,-3-1 0 16,0-2-5-16,3-3-2 0,-3-3 0 0,3 1 0 15,0-6-13-15,0 0 0 0,0 0 8 0,3-5-8 16,-3 2 0-16,3-2 8 0,3 0-8 0,-3-3 0 16,3 3 16-16,0-3-4 0,0 3 0 0,3-3 0 15,-3 6-12-15,3-1 0 0,-3 3 0 0,3 1 0 16,0 1-22-16,0 4 2 0,0-1 1 0,0 6 0 15,3 0-21-15,-3 2-4 0,3 0 0 16,-1 3-1-16,1 0 15 16,0 3 3-16,3 2 1 0,-3 1 0 0,-3 1 26 0,3 1 0 0,-3 0 0 0,3 0 8 0,-3 0 19 15,-3 0 4-15,3-3 1 0,0 3 0 0,-6 0 23 0,3 0 5 16,-3 0 0-16,3-3 1 0,-3 3-15 0,0-8-3 16,0 6-1-16,-3-1 0 0,3-5-30 15,-3 5-12-15,-6-2 8 0,3 0-8 16,0-3-24-16,-3 0-9 0,0 0-3 0,3 0 0 15,-3-3-44-15,3 3-10 0,0-3-2 0,-3 1-672 16</inkml:trace>
  <inkml:trace contextRef="#ctx0" brushRef="#br1" timeOffset="407761.22">19638 11356 1220 0,'0'0'54'0,"0"0"11"0,0 0-52 0,0 0-13 15,0 0 0-15,0 0 0 0,0 0 54 0,0 0 8 16,0 0 2-16,0 0 0 0,0 0-12 0,0 0-1 15,0 0-1-15,0 0 0 0,0 0-29 0,-3-5-5 16,-6-3-2-16,6 2 0 0,0-2-14 0,0 3 0 16,-3 3 0-16,0-4 0 0,1 4 0 0,-4-1 9 15,3-2-9-15,0 2 8 0,-3 3-8 0,3 0 0 16,6 0 0-16,-6 3-11 0,-3 2 11 0,3 0 0 16,0 1 0-16,3-1-8 0,-3 3 8 0,3 0 0 0,0 0 0 0,0 0 0 15,0 0-8-15,0-1 8 0,3 1-8 0,0 0 8 16,3 3 0-16,0-3-8 0,0 2 8 0,3 1 0 15,3 0-8-15,-3-1 8 0,0-2-8 0,3 0 8 16,0 3-11-16,0-3 11 16,0 0-13-16,-3-1 5 0,6 1 8 0,-4-2 0 0,-2-1 0 0,0 0 0 15,0 1 0-15,0-4 9 0,-6-2-1 0,0 0-8 16,3 5 17-16,-3-5-3 0,3 6-1 0,-3-6 0 16,0 0 15-16,3 8 4 0,-3-3 0 0,0-5 0 15,-3 8-15-15,3-3-2 0,-3 1-1 0,0-1 0 16,-3 0 12-16,3 3 2 0,-6-3 1 0,3 1 0 15,0-1 0-15,1 3 0 0,-4-5 0 0,3 2 0 16,-3-3-20-16,3 4-9 0,0-4 8 0,0 1-8 16,-3 0 0-16,0-1 0 0,3 1 0 0,6-3-11 15,0 0 11-15,0 0-13 0,-9 3 5 0,3 2 8 16,-3-5-54-16,3 0-3 16,6 0-1-16,0 0-785 0</inkml:trace>
  <inkml:trace contextRef="#ctx0" brushRef="#br1" timeOffset="409473.6224">17257 7461 172 0,'-18'0'16'0,"18"0"-16"0,0 0 0 0,0 0 0 0,0 0 97 0,0 0 17 16,0 0 3-16,0 0 1 0,6-2-34 0,-6 2-8 16,0 0 0-16,0 0-1 0,6-3-17 0,-6 3-3 15,-6-3-1-15,6 3 0 0,0 0-13 0,0 0-2 16,0 0-1-16,0 0 0 0,0 0-19 0,0 0-4 16,0 0-1-16,0 0 0 0,-9 6-3 0,6-1-1 15,3-5 0-15,-3 8 0 0,-3-3-10 0,3 3 0 16,6-3-12-16,0 3 12 0,-3-2 0 0,0-6 0 0,0 8 0 0,6-3 0 15,-3 3-12-15,0-3 12 16,-6 3-12-16,6-3 12 0,9 3-23 0,-9-2 3 0,-6 1 1 0,6-1 0 31,6-1-28-31,-6 0-5 0,-6 1-2 0,3-6-414 0</inkml:trace>
  <inkml:trace contextRef="#ctx0" brushRef="#br1" timeOffset="409645.9526">17346 7702 403 0,'9'3'36'16,"-3"2"-36"-16,-6-5 0 0,0 0 0 15,6 5 59-15,3 1 5 0,-3 1 0 0,-3-1 1 16,-3-6-48-16,3 10-9 0,3-2-8 0,-3 0 9 16,-3-2-18-16,0 1-4 0,0 4-1 0,3 0 0 15,-3-3-29-15,0 0-5 0,3-1-2 0</inkml:trace>
  <inkml:trace contextRef="#ctx0" brushRef="#br1" timeOffset="409795.5543">17465 7951 345 0,'12'5'15'0,"-12"-5"4"0,0 0-19 0,3 5 0 15,0 1 0-15,3-1 0 0,0 0 80 0,0 3 12 16,-6-8 2-16,6 5 1 0,0 1-83 0,-6-6-12 15,0 0-12-15</inkml:trace>
  <inkml:trace contextRef="#ctx0" brushRef="#br1" timeOffset="409938.1715">17552 8120 115 0,'0'0'0'0,"0"0"10"0,6 5-10 0,-3 3 0 0,-3-8 0 16,3 8 0-16,3 0 191 0,-3 0 36 0,-3-8 7 0,2 8 2 15,4-3-181-15,0 3-36 0,-6-8-7 0,3 8-451 16</inkml:trace>
  <inkml:trace contextRef="#ctx0" brushRef="#br1" timeOffset="410080.7928">17695 8337 172 0,'14'3'16'0,"-5"2"-16"16,-9-5 0-16,9 8 0 0,0-3 116 0,-3 3 20 15,-6-8 4-15,6 5 0 0,-3 3-78 0,0-2-16 16,0 2-3-16,0 0-1 0,-3-8-42 0,0 5 0 16,9 3-8-16</inkml:trace>
  <inkml:trace contextRef="#ctx0" brushRef="#br1" timeOffset="410273.3136">17834 8628 403 0,'9'8'17'0,"-9"-8"5"0,3 8-22 0,3 0 0 0,-3 0 0 15,3 0 0-15,0 2 104 0,-3-2 17 0,0 0 3 0,0 0 1 16,3 0-69-16,-6-8-15 0,3 5-2 0,-3-5-1 16,6 6-38-16,-3-1 0 0,-3-5-9 0,0 0-281 15,0 0-56-15</inkml:trace>
  <inkml:trace contextRef="#ctx0" brushRef="#br1" timeOffset="410422.9459">17962 8816 115 0,'0'0'0'0,"0"0"10"16,6 5-10-16,0 1 0 0,-6-6 0 0,3 7 0 16,-3-7 157-16,6 6 30 0,-3 2 5 0,0-3 2 15,0 0-115-15,0 3-23 0,0-3-5 0,-3 3-1 16,3 0-31-16,0 0-7 0,0 0 0 0,-3-2-313 15,0-6-63-15</inkml:trace>
  <inkml:trace contextRef="#ctx0" brushRef="#br1" timeOffset="410591.1291">18070 8993 824 0,'0'0'36'0,"0"8"8"0,6-3-35 0,-3 3-9 15,2-2 0-15,-2 2 0 0,0 0 63 0,3-1 10 16,-6-1 3-16,3 2 0 0,0 0-42 0,0 0-8 15,0 2-2-15,0-2 0 0,0 0-24 0,0 3 0 16,-3-6 0-16,3 3-11 16,0-3-62-16,0 3-13 0,3 5-2 0,-6-13-1 0</inkml:trace>
  <inkml:trace contextRef="#ctx0" brushRef="#br1" timeOffset="410778.5095">18227 9263 172 0,'0'0'16'0,"0"0"-16"0,0 0 0 0,0 0 0 16,3 5 145-16,6 1 27 0,-3 2 4 0,0-3 2 16,0 0-105-16,0-2-21 0,0 2-4 0,-6-5 0 15,0 0-12-15,9 8-1 0,-3-5-1 0,0 2 0 16,-3 0-18-16,-3-5-3 0,6 6-1 0,0-4 0 16,-6-2-12-16,6 6 0 0,-6-6 0 0,3 5 0 15,3 0-32-15,-6-5-10 0,0 5-2 0,3 1 0 16</inkml:trace>
  <inkml:trace contextRef="#ctx0" brushRef="#br1" timeOffset="411438.8846">18501 10049 633 0,'0'0'56'0,"0"0"-44"0,0 0-12 16,0 0 0-16,0 0 164 0,0 0 32 0,0 0 5 15,0 0 2-15,0 0-110 0,0 0-21 0,0 0-5 0,0 0-1 16,0 0-23-16,0 0-5 0,0 0-1 0,0 0 0 16,0 0-12-16,0 0-2 15,0 0-1-15,0 0 0 16,0 0-40-16,0 0-8 0,0 0-2 0,0 8 0 15,0 2-30-15,0-2-6 0,0 0-2 0,0 0 0 16,-3 0-34-16,3 0-6 0,0 0-2 0,0 0-440 0</inkml:trace>
  <inkml:trace contextRef="#ctx0" brushRef="#br1" timeOffset="411612.4034">18498 10216 230 0,'0'0'10'0,"0"0"2"0,0 8-12 0,3-3 0 0,-3-5 0 0,0 5 0 16,0-5 201-16,3 5 38 0,-3 3 7 0,3-2 2 15,-3 2-177-15,3-3-35 0,0 3-8 0,0-3 0 16,0 0 3-16,0 1 1 0,0 2 0 0,3-3 0 15,-3 3-2-15,0 0 0 0,0 0 0 0,0 0 0 0,0 2-2 16,0 1-1-16,-3-3 0 0,0 0 0 0,0 2-19 16,3 1-8-16,-3-1 8 0,0 1-8 15,-3 0-24-15,0-1-11 0,3-2-1 0,-3 3-1 16,0-1-147-16,0-2-28 0</inkml:trace>
  <inkml:trace contextRef="#ctx0" brushRef="#br1" timeOffset="411783.4574">18537 10594 172 0,'0'0'8'0,"0"0"1"0,0 0-9 0,0 0 0 16,3 5 0-16,0 3 0 0,-6-3 233 0,3 3 45 15,0-8 9-15,0 6 1 0,0 2-174 0,0-3-35 0,3 3-7 16,-3 0-2-16,0-3-35 0,0 3-7 16,0-3-2-16,0 1 0 15,0-1-53-15,0 0-10 0,0 0-3 0,0-5 0 16,0 8-112-16,-3-2-22 0</inkml:trace>
  <inkml:trace contextRef="#ctx0" brushRef="#br1" timeOffset="411895.1589">18534 10864 115 0,'0'16'10'0,"0"-16"-10"0,3 5 0 0,0 3 0 16,-3-3 179-16,3 3 33 0,-3-8 8 0,3 11 0 16,3-3-133-16,-3 2-27 0,-3-10-6 0,0 8-355 15,3 0-71-15</inkml:trace>
  <inkml:trace contextRef="#ctx0" brushRef="#br1" timeOffset="412160.1024">18567 11255 1123 0,'0'0'49'0,"0"0"11"0,0 8-48 0,0 0-12 0,0 0 0 0,0 3 0 0,0-3 52 0,-3 0 7 16,0-3 1-16,3 0 1 0,0 3-52 0,0-3-9 0,0 1 0 0,-3-1 0 31,3-5-84-31,0 5-10 0,0-5-2 0,0 8-240 0,-3-2-48 0</inkml:trace>
  <inkml:trace contextRef="#ctx0" brushRef="#br1" timeOffset="412262.8274">18585 11441 172 0,'0'0'16'0,"0"0"-16"0,0 8 0 0,0-8 0 15,3 5 101-15</inkml:trace>
  <inkml:trace contextRef="#ctx0" brushRef="#br2" timeOffset="574102.3915">16007 11454 172 0,'-3'2'16'0,"3"-2"-16"0,0 0 0 0,0 0 0 15,-3 3 64-15,3-3 11 0,0 0 1 0,0 0 1 0,0 0-45 0,-3 3-10 16,3-3-2-16,0 0 0 0,0 0 31 0,0 0 5 16,0 0 2-16,0 0 0 0,0 0-14 0,0 0-2 15,-6 2-1-15,6-2 0 0,0 0-8 0,0 0-1 16,-9 0-1-16,6 0 0 0,3 0-14 0,0 0-2 16,-6 0-1-16,3 0 0 0,-3 0 1 0,6 0 0 15,0 0 0-15,0 0 0 0,-6 0 0 0,6 0 0 16,0 0 0-16,0 0 0 0,-3 0-6 0,3 0-1 15,0 0 0-15,0 0 0 0,0 0 4 0,0 0 0 16,-6-5 0-16,6 5 0 0,0 0-12 0,0 0 0 16,-6-3 0-16,6 3 0 0,0 0 28 0,0 0 3 15,0 0 1-15,0 0 0 0,-3-5-4 0,0 3 0 0,0-4 0 0,3 6 0 16,0 0-9-16,0-5-3 16,-3 0 0-16,3 2 0 0,-3-2-16 0,3 2 8 0,3-5-8 0,-3 3 0 15,-3 0 20-15,3 2-2 0,0-2-1 0,0 5 0 16,0-8-17-16,0 2-16 0,3-2 4 0,-3 3 0 15,3-3 12-15,-3 0 16 0,-3 0-3 0,6 3-1 16,0 0-12-16,-3-3 0 16,3 3 0-16,-3-3 0 0,0 2 0 0,0 1 0 0,0 0 0 15,3-3 0-15,0 2 0 0,-3-1 0 0,0-1 0 0,0 2 0 16,0 1 0-16,0-3 0 0,3 0 0 0,-3 0 0 16,-3 0 0-16,3 3 14 0,3-3-4 0,-3 0-1 15,3 0-9-15,-3 0 0 0,0 0 0 0,3 0 8 16,-3 0-8-16,0 0 0 0,0 3 0 0,0-3 8 15,3 0 0-15,-3 0 0 0,-3 3 0 0,3-3 0 16,0 3-8-16,0-3 0 0,-3 3 9 0,0-3-9 16,3 2 0-16,0 1 0 0,0 0 0 0,-3 0 0 0,3-1 12 0,0 1-3 15,-3 0 0-15,0-1 0 0,0 1-9 0,0 0 0 16,3-1 0-16,-3-1 0 0,3 1 25 0,0 1 3 16,-3 0 1-16,3 5 0 0,0-6-21 0,-3-2-8 15,0 1 0-15,1 1 0 0,2-2 0 0,-3 3 8 16,0 0-8-16,3-1 0 0,0 1 0 0,-3-3 0 15,0 3 0-15,3-3 0 0,0 0 0 0,0 0 0 16,0 0 0-16,0 0 0 0,0 3 0 0,0-3 0 16,0 0 0-16,-3 0 0 0,0 3 0 0,3-3 0 15,0 0 0-15,0 0 0 0,-3 3 0 0,3-3 0 16,0 0 0-16,0 0 0 0,3-3 0 0,-3 3 0 0,0 0 0 0,3-2 0 16,0 2 0-16,0 0 0 0,-3 0 0 15,3 0 0-15,0 0 0 0,0 0 0 16,-3 0 0-16,2 0 0 0,1 0 0 0,0 3 0 0,-3-3 0 0,0 3 0 15,0-3 0-15,3 3 0 0,-3-1 0 0,0 1 0 16,0 0 0-16,0-1 0 0,0-1 0 0,0 1 0 16,-3-2 0-16,3 3 0 0,3-3 0 0,-3 0 0 15,0 0 0-15,0 3-10 0,0-3 2 0,3 3 0 16,-3-3 8-16,0 2 0 0,0 1 0 0,0-3 0 16,3 3 0-16,-3-3 8 0,0 0-8 0,0 3 11 15,0-3-11-15,0 3 0 0,0-3 0 0,0 2 8 16,0 1-8-16,3-3 0 0,-3 3 0 0,0-3 0 15,-3 3 0-15,3-3 0 0,0 2 0 0,-3-2 0 16,0 3 0-16,0 0 10 0,3 0-10 0,0-1 10 0,-3 1 3 0,3 0 1 16,0-3 0-16,0 2 0 0,-3 1-14 0,3 0 0 15,-2 0 0-15,2-3 0 16,2 2 0-16,-2-2 0 0,-2 0 0 0,2 3 0 0,2 0 0 0,-2 0 0 16,0-1 0-16,0 1 0 0,3-3 0 0,-3 3 0 15,0-1 0-15,0 1 0 0,3 0 0 0,-3 0 0 16,-3-1 0-16,3 1 0 0,0 5 0 0,0-5 0 15,-3-3 0-15,3 2 0 0,-2 1 0 0,2 0 0 16,2 0 0-16,-2-1 0 0,0 4 0 0,0-4 0 16,0 6 0-16,3-5 0 0,-3 2 0 0,0-2 0 15,0 0 8-15,0 0-8 0,0-1 0 0,0 4 0 16,0 2 0-16,3-6 0 0,0 1 0 0,-3 2 0 16,0-2 0-16,0 0 0 0,3 0 0 0,-3 5 0 15,0-6 0-15,0 1 0 0,3 2 0 0,-3-2 0 0,0 0 0 0,0 5 0 16,0-6 0-16,0 6 0 0,0-5 0 0,0 0 0 15,0 0 0-15,0-1 0 0,0 6 0 0,-3-5 0 16,3 0 0-16,-3 2 0 0,3-2 0 0,0 5 0 16,0-6 11-16,0 1-11 0,-3 0 12 0,3 5-12 15,0-5 0-15,0-1 0 0,0 1 0 0,0 5 0 16,0-5 0-16,0 5 0 0,-3-6 0 0,3 1 0 16,0 0 0-16,0 5 0 0,0 0 0 0,-3-5 0 15,1-3 0-15,2 2 0 0,0 6 0 0,-3-5 0 16,-3 0 0-16,6 5 0 0,0 0 0 0,0 0 0 15,-3-6 0-15,3 6 0 0,0 0 0 0,0 0 0 16,0 0 0-16,0-5 0 0,0 5 0 0,0 0 0 16,0 0 8-16,0 0-8 0,0 0 0 0,0 0 0 0,0 0 0 0,0 0 0 15,-3-8 8-15,3 8-8 0,0 0 0 0,0 0 0 16,0 0 8-16,0-5-8 0,-3 0 0 0,3 5 0 16,0 0 0-16,0 0 0 0,0-8 0 0,0 2 0 15,0 6 0-15,0 0 0 0,0 0 0 0,0 0 0 16,3-5 0-16,-3 5 0 0,0 0 0 0,0 0 0 15,0 0 8-15,0 0-8 0,0 0 0 0,0 0 0 16,0 0 0-16,0 0 0 0,0 0 0 0,0 0 0 16,-3-5 0-16,3 5 0 0,0 0 10 0,0 0-2 15,0 0 0-15,0-5 0 0,3-1 10 0,-3 6 2 16,0 0 0-16,0 0 0 0,-3-5-20 0,3 5 0 0,0 0 0 16,0 0 0-16,-3-5 0 0,3 5 0 0,0 0 0 0,0 0 0 15,-3-3 0-15,0-2 0 16,3 5 0-16,0 0 0 0,0 0 0 0,0 0 0 0,0 0 0 0,0 0 0 15,0 0 0-15,0 0 0 0,0 0 0 16,0 0 0-16,0 0 0 0,0 0 0 0,-3-3 0 0,3 3 0 31,0 0-22-31,0 0-8 0,0 0-2 0,0 0 0 16,0 0 0-16,0 0 0 0,0-3 0 0</inkml:trace>
  <inkml:trace contextRef="#ctx0" brushRef="#br2" timeOffset="576602.1521">18427 11488 57 0,'0'0'0'0,"0"0"0"0,0 0 0 0,0 0 0 0,0 0 0 0,0 0 0 15,0 0 144-15,0 0 23 0,0 0 5 0,0 0 0 16,0 0-109-16,0 0-23 0,0 0-4 0,0 0 0 16,0 0-8-16,0 0-2 0,0 0 0 0,0 0 0 15,0 0 6-15,0 0 0 0,0 0 1 0,0 0 0 16,0 0-1-16,0 0-1 0,0 0 0 0,0 0 0 15,0 0-10-15,0 0-1 0,0 0-1 0,0 0 0 16,0 0-9-16,0 0-2 0,0 0 0 0,0 0 0 16,3-5-8-16,-3 5 8 0,0-5-8 0,0 5 8 15,0 0-8-15,0-6 8 0,3 1-8 0,-3 0 8 16,0-1 4-16,0 1 0 0,0-3 0 0,0 3 0 16,0-3 8-16,3 0 1 0,-3 3 1 0,0-3 0 15,0 0-5-15,0 3-1 0,-3-3 0 0,3 2 0 0,0-2-6 0,0 1-2 16,0-1 0-16,0 0 0 0,0 2-8 0,0-2 0 15,3 0 0-15,-3-2 8 0,0-1-8 0,0 1 0 16,3 2 0-16,-3-3 0 0,0 1 0 0,0-1 10 16,0 0-10-16,3 4 10 0,-3-1-2 0,0-3 0 15,0 3 0-15,0 0 0 0,0-2-8 0,0 2 8 16,0 0-8-16,0 0 8 0,0-3 0 0,0 3 0 16,0 3 0-16,0-3 0 0,-3 0 0 0,3 0-8 15,0 0 12-15,0 0-4 0,0 0 2 0,0 0 0 16,3 0 0-16,-3 0 0 0,0-2-10 0,0 2 0 15,0-3 0-15,0 1 0 0,0 2 0 0,0-3 8 0,0 3-8 16,0-2 0-16,0 2 0 0,0-3 8 0,0 1-8 0,0 2 0 16,0-3 0-16,0 3 8 0,0-2-8 0,0 2 0 15,0-3 10-15,0 3-10 0,-3-2 12 0,0 2-12 16,3 0 20-16,0 0-4 0,-3 0 0 0,3 0 0 16,-3 0 0-16,3 0-1 0,0 0 0 0,-3 0 0 15,0 0-15-15,3 0 0 0,0 0 0 0,0 0 0 16,0-2 0-16,0 2 0 0,0 0 0 0,0-3 0 15,0 3 0-15,0-2 9 0,0-1-9 0,0 3 8 16,0-2-8-16,0 2 0 0,0 0 0 0,0 0 0 16,3-3 0-16,-3 3 0 0,0 0 0 0,0 0 0 15,-3 1 0-15,3-1 8 0,0 0-8 0,0 0 12 16,-3 0-12-16,3 0 0 0,0 3 0 0,-3-3 0 16,3 0 16-16,-3 0 0 0,3 0 1 0,0 0 0 0,0 0-17 15,0 0 0-15,0 0 0 0,0 0 0 0,0 0 0 0,0 0 0 16,3 0 0-16,-3 0 0 0,0 0 0 0,0 1 0 15,0-1 0-15,0 0 0 0,0 2 0 0,0-4 0 16,0 2 0-16,3 0 0 0,-3 0 0 0,0 0 0 16,0 0 0-16,0 0 0 0,0 0 0 0,0 0 0 15,0 3 0-15,0-3 0 0,0 0 0 0,0 0 0 16,0 3 8-16,0-3-8 0,0 3 0 0,0-1 0 16,0-2 8-16,-3 3-8 0,0-3 0 0,3 3 8 15,0 0-8-15,0-1 0 0,0 1 8 0,0 0-8 16,0-3 0-16,0 5 0 0,0-2 8 0,0 0-8 0,0-3 0 15,0 2 0-15,0-2 20 0,0 3-4 16,-3-3 0-16,3 0 0 0,0 3-8 0,0-3-8 0,0 3 9 0,0-3-9 16,-3 2 0-16,3-1 0 0,0 1 0 0,0-2 0 15,0 3 0-15,0 0 0 0,-3-3 0 0,3 2 0 16,0-1 9-16,-3 1 3 0,3 1 0 0,0 0 0 16,0-1-12-16,0 1 0 0,0 0 0 0,-3 0 0 15,3-1 0-15,0 1-17 0,0 0 4 0,0 2 1 16,0-5 12-16,0 3 0 0,0-1 0 0,0-1 0 15,0 1 8-15,0 1 5 0,-3-3 1 0,3 5 0 16,0 3-14-16,-3-5 8 0,3 0-8 0,0-1 0 16,0 1 0-16,0 5 0 0,0 0 0 0,-3-5 0 15,0 0 0-15,3-1 0 0,0 1 0 0,0-3 0 16,0 0 0-16,0 3 0 0,0 5 0 0,0 0-10 16,0-5 10-16,0-1-8 0,0 6 8 0,0-5-8 15,0 5 8-15,0-5 0 0,0-1 0 0,3 4 0 0,-3 2 0 0,0 0 0 16,0-6 0-16,0 1 0 0,0 5 0 0,0 0 0 15,0-8 0-15,3 6 0 0,-3-4 0 0,0 6 0 16,0 0-9-16,3-5 9 0,-3 0 0 0,0 5 0 16,0 0 12-16,0 0-4 15,0-6-29-15,0 6-7 0,0 0 0 0,0 0-556 16,0 0-110-16</inkml:trace>
  <inkml:trace contextRef="#ctx0" brushRef="#br3" timeOffset="596150.484">15248 9178 345 0,'0'0'31'0,"0"-2"-31"16,0-6 0-16,0 3 0 0,0-3 130 0,-3 2 20 15,3 1 4-15,-3-3 1 0,3 0-70 0,0 0-13 16,3 3-4-16,-3 0 0 0,-3-3-38 0,3 2-8 16,3 1-2-16,-3-3 0 0,-3 0 16 0,3 3 4 0,3 0 0 0,-3 5 0 15,0 0-16-15,0 0-4 16,0 0 0-16,0 0 0 0,0 0-20 0,0 0 8 0,3-3-8 0,-3 3 0 16,0 0 31-16,0 0 1 0,0 0 1 0,0 0 0 15,0 0-19-15,0 0-4 0,0 0-1 0,0 0 0 16,0 0 17-16,0 11 3 0,0-1 1 0,0 1 0 15,0-1-6-15,0 4 0 0,3 1-1 0,-3 1 0 16,0 0-14-16,0 3-9 0,3 2 12 0,3-3-12 16,-3 4 8-16,3 1-8 0,-3 1 0 0,3 0 0 15,-3 2 8-15,0 4-8 0,2-4 0 0,-2 6 0 16,0 2 0-16,0 1 0 0,0-4 0 0,0 4 0 16,0-1 0-16,0-2 0 0,-3-3 0 0,0 3 0 15,0-1 0-15,0 4 0 0,0-3 0 0,0-1 0 16,-6 1 0-16,6-3 0 0,-3-2 0 0,3-1 0 15,-3-5 0-15,0 0 0 0,0 1 0 0,0-4 0 16,3-5 0-16,-2 1 0 0,-1-4 8 0,3-2-8 16,0-3 8-16,0-5-8 0,0 6 12 0,0-6-12 0,0 0 22 0,0 0-2 15,0 0-1-15,0 0 0 0,0 0-19 0,0 0 8 16,0 0-8-16,-3-8 0 0,3 0 0 0,0-3 0 16,0-2-10-16,0 0 10 0,3-3-19 0,-3-3 4 15,3-2 1-15,-1-3 0 0,-2 1-6 0,0-1 0 16,0 0-1-16,3-2 0 0,-3-6 21 0,0 3 0 15,3 0 0-15,-3-1 0 0,0-1 0 0,0 4 8 16,0-5-8-16,0 1 0 0,0-1 0 0,0 3 0 16,3-3 0-16,-3 3 0 0,0 0 0 0,0 2 0 15,0-2 0-15,0 6 0 0,0-1 0 0,0 3 0 0,0 2 8 16,0-2-8-16,0 2 8 0,3 1-8 0,-3 2 12 16,0 0-4-16,0 0-8 0,0 3 0 0,0 0 0 15,0 2 0-15,0 1 0 0,3 2 0 16,0 0 8-16,0 0-8 0,-3 2 0 0,0 6 0 0,0 0 0 0,0 0 0 15,3-2 0-15,3-3 0 0,-3 2 0 0,-3 3 0 16,0 0-8-16,6-3 8 0,-3-5 0 0,3 6 0 16,-6 2 0-16,6 0 0 0,0-6 0 0,0 4 0 15,0-1 0-15,-6 3 12 0,6-3-4 0,0 1 0 16,0-3 5-16,-3 2 1 0,-3 3 0 0,3-5 0 16,3-1-14-16,0 1 0 0,3 2 8 0,-1 1-8 15,4-4 13-15,0 6 0 0,3-5 0 0,6 2 0 16,-3 1-3-16,3 2-1 0,0 0 0 0,-1 0 0 15,4 0 1-15,3 0 0 0,0 0 0 0,0 0 0 16,2 2-10-16,4 1 8 0,0 0-8 0,0-1 8 0,-4 1-8 16,1 2 12-16,0-2-12 0,0 0 12 0,-4-1-12 15,1 4 0-15,0-1-12 0,-3-2 12 0,-3-3-9 0,-1 2 9 16,1 1 0-16,-6-3 0 0,0 0 0 0,0 2 0 16,3 1 12-16,-3-3-3 0,0-3-9 0,-1 3 0 15,-2 0-10-15,3 0 10 0,0-2 8 0,-3 2 7 16,0 0 1-16,-3 0 1 0,3 0-4 0,-3 0-1 15,0 0 0-15,-6 0 0 0,-3 0 14 0,0 0 2 16,0 0 1-16,0 0 0 0,9 2-21 0,-6 1-8 16,-3-3 0-16,0 0 9 0,0 0-9 0,0 0 0 15,0 0 0-15,0 0 0 0,5 0 0 0,-5 0 0 16,0 0 0-16,0 0 0 0,0 0 8 0,0 0 0 16,0 0 0-16,0 0 0 0,0 0-8 0,0 0 0 15,0 0 0-15,0 0 0 0,0 0 0 0,0 0 0 0,0 0 9 0,0 0-9 16,0 0 11-16,0 0-3 0,0 0 0 0,-5 3 0 15,-1-1-8-15,6-2 0 0,0 0 0 0,0 0 0 16,0 0 0-16,-6 3 0 0,6-3 8 0,0 0-8 16,-3 5 0-16,0 1 0 0,3-6 0 0,-6 5 0 15,3 0 0-15,0 0 0 0,3 3 0 0,0 3 0 16,-3 0-8-16,3 4 8 0,3 1 0 0,0 3 0 16,-3 5 0-16,3-1 0 0,3 4 0 0,-3 2 0 15,3-2 0-15,-3 7 0 0,3 3 0 0,-3 5 0 16,-3 1 0-16,2-4 0 0,1 4 0 0,-3-1 0 15,3 0 0-15,0-2 8 0,0 0-8 0,0-3 0 16,3 0 0-16,-3 0 0 0,0 2 8 0,0-4-8 16,0 2 0-16,0-5 0 0,-3-1 0 0,3-1 0 0,0-4 0 15,-3-2 8-15,0 0-8 0,0-3 0 16,0-5 0-16,-3 2 0 0,3-5 0 0,0-2 0 0,-3 0 0 0,0-1 0 16,3 1 0-16,0-3 0 0,-6-3-25 0,3 3 2 15,-3-5 1-15</inkml:trace>
  <inkml:trace contextRef="#ctx0" brushRef="#br3" timeOffset="605597.3915">18001 9271 172 0,'0'0'16'0,"0"0"-16"15,0 0 0-15,0 0 0 0,0 0 205 0,0 0 39 16,0 0 7-16,0 0 1 0,0 0-176 0,0 0-35 16,0 0-7-16,0 0-2 0,0 0 7 0,-3-5 1 15,3-1 0-15,0 6 0 0,0 0-26 0,0 0-5 16,0 0-1-16,0 0 0 0,0 0-8 0,0 0 0 15,0 0 0-15,0 0 8 0,0 0 0 0,-3 8 0 16,0 0 0-16,0 3 0 0,3-1 14 0,-3 6 2 16,-3 3 1-16,3-1 0 0,3 4 8 0,-3 1 2 15,-3 4 0-15,3 2 0 0,0 3-17 0,0 2-3 0,0 3-1 16,-2 3 0-16,2-1-14 0,0 4 0 0,3-6 0 0,-3 5 0 16,-3 3 0-16,3-2-8 0,3 1 8 0,-3-4-13 15,0 0 3-15,0-3 1 0,0-5 0 0,3-3 0 16,-3-3-4-16,3-2-1 0,-3 0 0 0,3-6 0 15,3-2-2-15,-6-3-1 0,0 1 0 0,0-6 0 32,3 0-15-32,0-3-2 0,-3 0-1 0,3-5-389 0,0 0-79 0</inkml:trace>
  <inkml:trace contextRef="#ctx0" brushRef="#br3" timeOffset="606372.4133">18043 9170 1137 0,'0'0'50'0,"0"0"11"0,0 0-49 0,0 0-12 0,0 0 0 0,0 0 0 15,0 0 34-15,0 0 4 0,0 0 1 0,6 3 0 16,-6-3-22-16,6 5-4 0,6 1-1 0,-3-4 0 16,2 1 4-16,1 0 0 0,0-1 0 0,3-2 0 15,3 3 3-15,0-3 1 16,3-3 0-16,-3 3 0 0,2-2 9 0,1-1 3 0,0 3 0 0,0-3 0 15,-3 1-16-15,3-1-4 0,-1 0 0 0,1 3 0 16,3-2 4-16,-3 2 1 0,0 0 0 0,0-3 0 16,-1 3 3-16,1 0 0 0,0 3 0 0,-3-3 0 15,-3 0-6-15,0 5-1 0,3-5 0 0,-1 3 0 16,1-1-13-16,0 4 0 0,-3-1 0 0,0-2 0 16,0-3 9-16,0 0-1 0,3 2 0 0,-4-2 0 15,1-2 7-15,3 2 1 0,-3 2 0 0,0-2 0 16,3 0-6-16,-3-2-1 0,0-1 0 0,-1 0 0 15,1 1-9-15,0-1 0 0,-3 3 0 0,0-3 8 0,0 1-8 16,0-1 0-16,-3 0 0 0,0 3 0 0,0 3 0 16,0-3 0-16,-3 0 0 0,-1 0 0 0,-5 0 0 0,6 3 0 15,3-3 0-15,-9 0-11 0,0 0 11 0,6 2-10 16,0 4 10-16,-6-6-10 0,0 0 10 0,3 5 0 16,3 3 0-16,-3-3 0 0,-3-5 0 15,3 11 0-15,0-3 10 0,0 5-10 0,0-5 34 0,0 2 1 16,0 4 0-16,3-1 0 0,0 3-22 0,0 2-4 15,0 1-1-15,0 2 0 0,3 3-8 0,-3 0 8 16,0 2-8-16,0 1 8 0,0-1-8 0,-1 3 8 16,-2-2-8-16,6 2 8 0,-6 2-8 0,3-2 0 15,0 1 0-15,0-4-11 0,-3 1 11 0,0 2 0 0,-3-3 0 16,3 1 0-16,-3-4 0 0,3 1-8 0,-3 0 8 16,0-6-8-16,-3-2 8 0,3 0 0 0,0 0 8 0,-3-3-8 15,3 3 17-15,-3-5-1 0,0-1 0 0,3-2 0 16,-3 3 16-16,3-3 4 0,-6 0 0 15,6 0 0-15,-3-3-20 0,3 0-4 0,0-5-1 0,-3 6 0 16,0-4 1-16,3-2 1 0,0 6 0 0,0-6 0 16,0 0-13-16,0 0 11 0,0 0-11 0,-3 5 10 15,3-5-10-15,0 0-9 0,0 0 9 0,0 0-13 16,0 5-1-16,0-5 0 0,0 0 0 0,0 0-1010 16</inkml:trace>
  <inkml:trace contextRef="#ctx0" brushRef="#br2" timeOffset="631169.5461">15653 9996 234 0,'0'0'10'0,"0"0"2"0,0 0-12 0,0 0 0 16,0 0 0-16,0 0 0 0,0 0 28 0,0 0 2 16,0 0 1-16,0 0 0 0,0 0 33 0,0 0 6 15,0 0 2-15,0 0 0 0,0 0 10 0,0 0 2 16,0 0 1-16,0 0 0 0,0 0-24 0,0 0-5 16,0 0 0-16,0 0-1 0,0 0-33 0,0 0-6 15,0 0-2-15,0 0 0 0,-6-5-14 0,6 5 0 0,0 0 0 0,0 0 0 16,0 0 0-16,0 0 0 0,0 0-12 0,0 0 12 15,0 0-12-15,0 0 12 0,6-6-12 0,-6 6 12 16,6-2-8-16,-6 2 8 0,6-3 0 0,-1 0 0 16,1 1 0-16,-3-1 0 0,-3 3 0 0,6 0 0 15,3-2 0-15,-6-1 0 0,-3 3 8 0,6-3-8 16,-3-2 26-16,-3 5-1 0,0 0 0 0,0 0 0 16,6-3-1-16,0 1 0 0,0 2 0 0,-6 0 0 15,0 0-12-15,6-3-4 0,0 3 0 0,-6 0 0 16,0 0-8-16,0 0 8 0,3 3-8 0,-3-3 8 15,6 0-8-15,-6 0 0 0,0 0 0 0,6 2 8 16,0 1-8-16,-6-3 12 0,0 0-12 0,6 8 12 16,-3-3-12-16,-3-5 0 0,0 0 0 0,6 5 0 0,0 3 0 15,-3-2 0-15,0 2 0 0,0-3 8 0,0 5-8 16,0-2 0-16,-1 0 0 0,-2 0 0 0,0-8 0 0,0 8 12 16,0 3-12-16,0-3 12 0,-2 2-4 0,2-2 0 15,0 6 0-15,2-4 0 0,-4-2 0 0,2 3 0 16,-3-3 0-16,3 2 0 0,3 1 6 15,-3-3 1-15,-3 2 0 0,3-2 0 0,0 3-6 0,0-1-1 16,-3 1 0-16,3 0 0 0,-3-1 4 0,3 1 0 16,-3 2 0-16,0-3 0 0,0 4-12 0,3 2 0 15,-3-3 0-15,0 3 0 0,3 0 0 0,-3-1 0 16,-3 4 0-16,3-3 0 0,0 0-11 0,-3 0 11 16,3-1-8-16,0 1 8 0,0 3 0 0,0-3 0 15,-3 0 0-15,3 2 0 0,3-2 0 0,-3-3 0 16,0 3 0-16,0 0 0 0,3-3 0 0,-3 3 0 0,0 0 0 15,3-3 0-15,0 0 0 0,0 1 0 0,-3-1 0 0,3 0 0 16,0 0 0-16,3 1 0 0,-3-1 0 0,0 0-8 16,0-2 8-16,3 2-8 0,-3-3 8 0,0 4-8 15,0-1 8-15,0 0-12 0,0-2 12 0,3 2-12 16,-3 0 12-16,0 0 11 0,0 1-3 16,0-1 0-16,0 0-8 0,0 0-17 0,0 1 4 0,3 1 1 15,-3-1 12-15,3-1 16 0,-3 0-3 0,0-2-1 16,3 2-12-16,-3-3-16 0,0 1 3 0,3 0 1 15,-3-1 20-15,3 3 5 16,0 1 1-16,-3-4 0 0,3 1-14 0,-3-1 0 0,3 1 0 0,0 0 0 16,-3-1 0-16,0 1-16 0,0-1 3 0,3 1 1 15,-3 0 12-15,0 4 13 0,0-4-2 0,3 2-1 16,-3 0-10-16,0-2-17 0,3 2 4 0,0-2 1 16,-3-1 12-16,0 1 0 0,0-3 0 0,0 3 0 0,0-4 11 15,0 4 1-15,0-3 1 0,0 0 0 0,-3 0-13 0,3 2 0 16,0-2 0-16,0-2-10 0,0 2 10 0,0 0 0 15,0-1 10-15,0 1-10 0,-3 0 8 0,3 0-8 16,-3 0 0-16,3 0 0 0,0 0 0 0,-3-3 0 16,0 3 0-16,0-2 0 0,3 2 0 0,-3-3 0 15,3 3 0-15,0-3 0 0,0-5 9 0,0 8-9 16,0-8 8-16,0 5-8 0,0-5 12 0,0 6-4 16,0-6 0-16,0 0 0 0,0 0-8 0,0 0 0 15,0 5 9-15,0-5-9 0,0 0 0 0,0 0 0 16,0 0 0-16,0 0 0 15,0 0-32-15,0 0 0 0,0 0-1 0</inkml:trace>
  <inkml:trace contextRef="#ctx0" brushRef="#br2" timeOffset="632775.8946">18641 9887 910 0,'0'0'40'0,"0"0"9"0,0 0-39 0,0 0-10 15,0 0 0-15,0 0 0 0,0 0 36 0,0 0 4 16,0 0 2-16,0 0 0 0,0 0-29 0,0 0-5 15,0 0-8-15,0 0 11 0,0 0-11 0,0 0 0 0,0 0 0 0,0 0 0 16,0 0 0-16,0 0 0 0,0 0 0 16,0 0 0-16,0 0 0 0,0 0 0 0,0 0 0 0,0 0 8 15,0 0 13-15,0 0 3 0,0 0 0 0,-3 8 0 16,3-8 16-16,0 11 3 0,0-11 1 0,0 8 0 16,-3 3-21-16,3-11-4 0,0 0-1 0,0 10 0 15,0 1-6-15,0 2-2 0,0-2 0 0,0 2 0 16,0 0-10-16,0 0 0 0,0-2 0 0,3 2 0 15,0 0 0-15,0 0 0 0,0 1 0 0,3 2 8 16,0-1-8-16,-3 1 0 0,0 3 0 0,3-1 8 16,0 1-8-16,-3-1 8 0,0 1-8 0,0 2 8 15,0 0-8-15,0 0 0 0,-3 1 0 0,3-1 0 16,-3 3-9-16,3-1 9 0,-3 1-12 0,0 0 12 16,0-3 0-16,3 3 0 0,0 0 0 0,-3 0 0 15,0-1 0-15,3 1 0 0,0-5 0 0,0 5 0 16,-3-3 0-16,3 0 0 0,-1-3 12 0,-2 4-3 0,6-1-9 0,-3-3 0 15,0 1-12-15,0-1 12 0,0 1 18 0,0 2 11 16,3-5 3-16,-3 2 0 0,0 1-32 0,0-1 0 16,0 1 0-16,0-1 0 0,0-2-10 0,-3 3-8 15,3-1-2-15,-3-2 0 0,3 3 8 0,-3-3 2 16,0 0 0-16,-3 2 0 0,3-2 18 0,0 0 3 16,-3 0 1-16,3 2 0 0,0-5-12 0,0 3 0 15,-3-2 0-15,0 1 0 0,3-4 20 0,0 2 8 16,0-2 1-16,-3 2 1 0,3-5-10 0,0 3-3 15,0-6 0-15,0 3 0 0,0-3-8 0,0 3-1 16,0-8-8-16,0 5 12 0,0-5-12 0,-3 6 0 0,3 2 0 16,0-3 0-16,0-5 0 0,0 0 0 0,-3 8 0 15,3 0 0-15,0-8 0 0,0 10 0 16,0-2 0-16,-3 0 0 0,3-3-10 0,0 3 10 0,0-2-8 0,-3 2 8 16,0-3-16-16,3-5 3 0,0 5 0 0,0-5-470 15,0 0-93 1</inkml:trace>
  <inkml:trace contextRef="#ctx0" brushRef="#br2" timeOffset="634626.3043">15480 10292 172 0,'0'0'16'0,"0"0"-16"0,0 0 0 0,0 0 0 16,-3-2 72-16,3-4 11 0,3 1 2 0,-3 0 1 16,0-1-36-16,0 6-7 0,0-5-2 0,0 5 0 15,0 0 5-15,0 0 1 0,0 0 0 0,0 0 0 16,0 0-13-16,0 0-2 0,0 0-1 0,0 0 0 15,0 0-17-15,0 0-3 0,0 0-1 0,0-2 0 16,0 2 2-16,0 0 0 0,0 0 0 0,0 0 0 0,0 0 24 0,0 0 6 16,0 0 1-16,0 0 0 0,0 0-23 15,3 5-4-15,0 3 0 0,0-3-1 0,-3 3 18 0,0 3 4 16,3-1 1-16,-3 3 0 0,3 1-16 0,-3 2-3 16,0 2-1-16,0 3 0 0,0 0-2 0,3 3 0 15,-6-3 0-15,6 3 0 0,0 3-16 0,-3-1 10 16,3 3-10-16,-3 0 8 0,3-2-8 0,-3 2 0 15,0 0 0-15,0 3 0 0,0-3-24 0,0-3 0 16,0-2 0-16,0 0 0 0,-3 0 10 0,3-6 2 16,0-2 0-16,-3 0 0 15,0-3-26-15,0 0-5 0,0 1-1 0,3-6-325 16,-6 2-66-16</inkml:trace>
  <inkml:trace contextRef="#ctx0" brushRef="#br2" timeOffset="635153.4862">15406 10790 957 0,'0'0'42'0,"0"0"10"0,0 0-42 16,0 0-10-16,-3 5 0 0,3 3 0 16,3 0 51-16,3 0 8 0,-6 0 1 0,0 0 1 0,2 2-13 0,4 1-4 15,-3 2 0-15,3-2 0 0,-3-1-35 0,0 1-9 16,3-1 0-16,0-2 0 0,0 3 0 0,-3-3 0 15,0 0 0-15,0 2 0 0,0-4 0 0,3-1 0 16,-6 0 0-16,0-5 0 0,6 8 8 0,-6-8 0 16,0 0 0-16,3 3 0 0,-3-3 10 0,0 0 2 15,0 0 0-15,0 0 0 0,0 0 12 0,0 0 4 0,0 0 0 16,0 0 0-16,0 0-21 0,0 0-4 0,0 0-1 0,0 0 0 16,0 0 6-16,0 0 0 0,0 0 1 0,0 0 0 15,0 0 14-15,3-5 2 0,3-6 1 0,-3 3 0 16,-3 0-18-16,3 3-4 0,3-6-1 0,-6 3 0 15,3 0-11-15,-3 0 8 0,3 3-8 0,-3 5 8 16,3-8 1-16,0 3 0 0,-3 5 0 0,3-8 0 16,3 0-1-16,-6 8-8 0,0 0 12 0,0 0-4 15,3-5-8-15,-3 5 0 0,0 0 0 0,0 0 0 16,0-8 0-16,0 8 0 0,0 0-12 0,0 0 12 16,0 0-20-16,0 0 3 0,0 0 1 0,0 0 0 31,0 0-37-31,0 0-7 0,0 0-2 0,6-5 0 0</inkml:trace>
  <inkml:trace contextRef="#ctx0" brushRef="#br2" timeOffset="636127.4708">16176 10348 115 0,'0'0'0'0,"0"0"10"0,0 0-10 0,0 0 0 0,0 0 0 0,0 0 0 15,0 0 192-15,0 0 37 0,0 0 7 0,0 0 2 16,0 0-166-16,0 0-34 0,0 0-6 0,0 0-2 16,0 0-19-16,0 0-11 0,0 0 12 0,0 0-12 15,0 0 0-15,0 0 0 0,0 0 0 0,0 0 0 0,0 0 12 0,0 0 1 16,-5 8 1-16,2 0 0 0,0 2 4 0,3 4 1 16,0-1 0-16,-3 3 0 0,3 0 12 0,0 2 2 15,0 1 1-15,3 2 0 0,-3-3 0 0,0 3 0 16,0 1 0-16,3-1 0 0,-3 3-18 0,0-1-4 15,0 4-1-15,3-1 0 0,-3 1-11 0,0-1 0 16,3 1 0-16,-3-1-11 0,0 3-3 16,0 0-1-16,0 0 0 0,0-2 0 15,0-3-9-15,2-3-1 0,-4-3-1 0,2 1 0 16,0-6 0-16,0-2 0 0,-3-1 0 0,3-2 0 16,0-8-19-16,0 0-4 0,0 0-1 0</inkml:trace>
  <inkml:trace contextRef="#ctx0" brushRef="#br2" timeOffset="640286.0146">16093 10377 403 0,'0'0'17'0,"0"0"5"15,0 0-22-15,3-5 0 0,-3-3 0 0,3 2 0 0,-3 1 92 0,3 0 15 16,-3 0 2-16,0-1 1 0,3 1-46 0,0 2-8 16,-3 3-3-16,0 0 0 0,3-8 9 0,0 3 2 15,0-3 0-15,0 3 0 0,0 0-26 0,-3-1-5 16,3 1-1-16,-3 5 0 0,0 0-32 0,0 0 0 15,0 0 0-15,3-3-12 0,-3 3 12 0,0 0 0 16,0 0 0-16,0 0 10 0,0 0-10 0,0 0 8 16,0 0-8-16,0 0 8 0,3 8 10 0,-3-2 2 0,-3 2 0 0,3-1 0 15,0 1 0-15,0 3 1 16,0 0 0-16,0 4 0 0,0-1-5 0,0-1-2 16,0 3 0-16,0-3 0 0,0 3-6 0,-3-3 0 0,3 0-8 0,-3 1 12 15,3-4-3-15,-3 1-1 16,3-1 0-16,0 1 0 0,0-3-8 0,-3 0 0 0,3-3 0 0,-3 3 0 15,3-8 0-15,0 0 12 0,0 0-12 0,0 0 12 16,0 0-12-16,0 0 0 16,0 0 0-16,0 0 0 0,0 0 0 0,0 0-11 0,0 0 3 0,0-5 0 15,3-3 8-15,0 0 0 0,0-3 0 0,3 1 0 16,-6-4 0-16,6 1 0 0,0 0 0 16,0 0 0-16,0-3-9 0,0 3-7 0,0-1 0 0,0 4-1 15,-3-1 17-15,2 3 0 0,-2 0 0 0,0 0 0 16,3 3 12-16,-3 0-1 0,-3 5 0 0,3-5 0 15,-3 5-11-15,0 0 12 0,0 0-12 0,0 0 12 16,0 0-1-16,0 0 0 0,0 0 0 0,6 5 0 0,0 0-2 16,-6-5 0-16,6 5 0 0,0 3 0 0,0 3-1 15,0 0 0-15,-3-4 0 0,3 1 0 0,0 0-8 0,-3 3 12 16,3-3-12-16,-3 2 12 0,0-2-12 0,0 3-14 16,3-3 3-16,-6 0 1 15,3 0-112-15,0-3-22 0,0 8-5 0,-3-13-1 0</inkml:trace>
  <inkml:trace contextRef="#ctx0" brushRef="#br2" timeOffset="641698.5973">18251 10292 982 0,'0'0'44'0,"0"0"8"0,0 0-41 0,0 0-11 15,0 0 0-15,0 0 0 0,0 0 45 0,0 0 7 16,0 0 2-16,0 0 0 0,0 0-26 0,0 0-4 16,0 0-2-16,0 0 0 0,0 0-11 0,0 0-3 15,0 0 0-15,0 0 0 0,0 0-8 0,0 0 0 0,0 0 0 0,-3 8 8 16,3 3 4-16,0-3 0 0,-3 2 0 0,0-2 0 15,3 6-12-15,-3-1-17 16,0 0 4-16,0 0 1 0,0 3 24 0,3 0 4 0,0 5 2 0,0-2 0 16,0-1-3-16,0 1-1 0,3 2 0 0,0-3 0 15,-6 1-3-15,3-1-1 0,3 1 0 0,-3-1 0 16,-3 4-10-16,0-4 0 0,3 3 0 0,-3-2 8 16,3 2-8-16,-3-2 0 0,0 2 0 0,0 0 0 15,0-3 0-15,0 1 0 0,0-1 0 0,1 1-11 16,2-6 3-16,-3 3 0 0,0 0 0 0,3-6 0 15,0 4-10-15,0-1-2 0,-3-2 0 0,3-1 0 16,0-5-136 0,0 3-28-16</inkml:trace>
  <inkml:trace contextRef="#ctx0" brushRef="#br2" timeOffset="642132.4326">18123 10925 115 0,'0'0'10'0,"0"0"-10"16,0 0 0-16,0 0 0 0,0 0 176 0,0 0 34 15,0 0 6-15,-3-3 2 0,0 0-94 0,3 3-18 16,0 0-4-16,0 0-1 0,-3-5-33 0,3 5-6 16,0 0-2-16,-3-5 0 0,3 5-22 0,0 0-5 15,0 0-1-15,0-6 0 0,0 6-16 0,0 0-3 0,0 0-1 0,0 0 0 16,0 0-12-16,0 0-10 0,0 0 2 0,0 0 0 15,0 0 8-15,0 0 0 0,0 0 0 0,6 6 0 16,0 2 0-16,-3-3-8 0,0 3 8 0,3 0-8 16,-6 0 8-16,3 0 0 0,3-3 0 0,-3 3 0 15,0-3 10-15,3 1-2 0,-6-6-8 0,3 8 12 16,0-1 3-16,3-1 0 0,-6-6 0 0,3 5 0 16,3 0 17-16,-6-5 4 0,6 6 1 0,-6-6 0 15,0 0-11-15,0 0-2 0,0 0-1 0,6 2 0 16,-6-2-7-16,6 3-2 0,-6-3 0 0,6 0 0 15,2-3-3-15,-2 3-1 0,0-5 0 0,0 2 0 16,3-2-2-16,-3-3 0 0,0 0 0 0,3 0 0 16,0 0-8-16,0 0 8 0,3-2-8 0,-6-1 8 15,6 1-38-15,-3-1-8 0,0 3-2 0,-3-3 0 16,2 1-145-16,-2-1-30 0,6-10-5 0,-6 8-2 16</inkml:trace>
  <inkml:trace contextRef="#ctx0" brushRef="#br2" timeOffset="642932.5349">18906 10263 172 0,'0'0'8'0,"0"0"1"0,0 0-9 0,0 0 0 0,0 0 0 0,0 0 0 16,0 0 267-16,0 0 51 0,0 0 10 0,0 0 3 15,0 0-221-15,0 0-44 16,0 0-9-16,0 0-1 0,0 0-39 0,0 0-7 0,0 0-2 0,0 0 0 15,0 0-8-15,-3 8-11 0,0-3 3 0,0 3 0 16,3 0 8-16,-3 3 0 0,0 2 0 0,3 0 0 16,0 1-24-16,0 1-7 15,3 4-1-15,0 5 0 0,-3-3 52 0,3 3 9 0,-3 0 3 0,3-1 0 16,0 1-15-16,0 0-2 0,0 0-1 0,0 2 0 16,0-2-14-16,-3 0 0 0,0 0 0 0,3-3 0 15,0 3 0-15,0-6-10 0,-3 1 2 0,0-3 0 0,0-1-8 16,3 1-2-16,-3-2 0 0,-3-1 0 15,3 0-27-15,-3-2-6 0,3-1-1 0,-3-2-572 16</inkml:trace>
  <inkml:trace contextRef="#ctx0" brushRef="#br2" timeOffset="643534.2677">18852 10292 172 0,'0'0'8'0,"0"0"1"0,0 0-9 0,0 0 0 0,0 0 0 0,0 0 0 16,6 6 260-16,-6-6 51 0,0 0 9 0,0 0 3 16,0 0-244-16,0 0-49 0,3 5-10 0,-3-5-1 0,0 0-19 0,3 8 0 15,-3-3 0-15,3 0 0 16,-3-5-12-16,-3 11 0 0,3-3 0 0,0 3 0 15,-3-4-10-15,3-1-2 0,-3 2 0 0,3 0 0 16,0-8 10-16,0 0 2 0,0 0 0 0,0 0 0 16,0 0 0-16,0 0 0 0,0 0 0 0,0 0 0 0,0 0 3 0,0 0 1 15,0 0 0-15,0 0 0 0,0 0 8 0,6-6 0 16,-3-2 0-16,0 0 0 0,3 1 11 0,-3-1 4 16,0 0 1-16,0 0 0 0,0 0 6 0,0 0 2 15,3-3 0-15,-3 3 0 0,-3 0-10 0,6 0-2 16,-3 3 0-16,3 0 0 0,-3 0-1 0,0-1-1 15,-3 6 0-15,3-5 0 0,-3 5 13 0,0 0 2 0,0 0 1 16,0 0 0-16,0 0-1 0,0 0 0 0,0 0 0 0,0 0 0 16,6 3-1-16,3 2-1 0,-6 0 0 0,3 3 0 15,-3-3-23-15,3 3 9 0,-3 0-9 0,0 0 0 16,3 3 12-16,-4-1-4 0,4 1 0 0,-3-3-8 16,3 0 10-16,-3 0-10 15,3 0 8-15,-3 0-8 0,0 0-11 0,-3-8-7 0,3 8-2 0,-3-8-468 16,3 7-93-16</inkml:trace>
  <inkml:trace contextRef="#ctx0" brushRef="#br2" timeOffset="654281.3321">15882 9710 172 0,'0'0'16'0,"0"0"-16"16,0 0 0-16,0 0 0 0,0 0 126 0,0 0 22 15,0 0 5-15,0 0 1 0,0 0-78 0,0 0-15 16,-3-2-3-16,3 2-1 0,0 0-33 0,0 0-6 16,0 0-2-16,0 0 0 0,0 0 10 0,0 0 2 0,0 0 0 0,0 0 0 15,0 0-13-15,0 0-3 0,0 0 0 0,0 0 0 16,0 0 10-16,0 0 2 0,0 0 0 0,0 0 0 15,-6-6 6-15,6 6 2 0,0 0 0 0,0 0 0 16,0 0-16-16,0 0-4 0,-3-2 0 0,3 2 0 16,0 0 4-16,0 0 0 0,0 0 0 0,0 0 0 15,0 0-4-15,0 0-1 0,-6-6 0 0,6 6 0 16,0 0 11-16,0 0 2 0,0 0 1 0,0 0 0 16,0 0-12-16,0 0-2 0,-6-2-1 0,6 2 0 15,-3-3 0-15,3 3 0 0,0 0 0 0,-3-3 0 16,-6 1 3-16,9 2 1 0,0 0 0 0,0 0 0 15,0 0-14-15,0 0 0 0,0 0 8 0,0 0-8 16,0 0 0-16,0 0 0 0,0 0 8 0,0 0-8 16,0 0 0-16,0 0 0 0,3-6 8 0,-3 6-8 0,0 0 21 0,0 0 2 15,0-5 0-15,0 5 0 0,0-5-13 16,0 5-2-16,0 0-8 0,0 0 12 0,-3-5 5 0,0-1 1 16,3 6 0-16,0-5 0 15,-3 0-2-15,3 5 0 0,0 0 0 0,0 0 0 0,-3-6 6 0,3 6 1 16,-3-5 0-16,3 5 0 0,0 0-23 0,0 0 0 15,0 0 0-15,0 0 8 0,0 0-8 0,0-5 0 16,0-3 0-16,-3 3 0 0,3 5 0 0,0 0 0 16,0-6 0-16,0 6 0 0,0 0 0 0,-3-5 0 15,0-3 0-15,0 3 0 0,3-3 0 0,-3 3 0 16,3 5 0-16,0-6 0 0,0 6 0 0,0-8 0 16,0 8 0-16,-3-10 0 0,0 2 0 0,3 8 0 15,0 0 0-15,3-8 0 0,-3 0 0 0,0 0 0 0,0 0 0 16,0 3 0-16,0 5 0 0,3-6 0 0,-3-1 0 15,0 1 0-15,0 1-13 0,0 0 2 0,0-3 1 0,0 2 0 16,0 1 22-16,0 0 5 0,0-3 1 0,-3 0 0 16,0 0-6-16,3 0-2 0,0 3 0 0,-3-3 0 15,3 0 8-15,0 0 2 0,-3 0 0 0,3-3 0 16,-6 4 5-16,6-1 2 0,-3 0 0 0,3 0 0 16,-2 0-27-16,-1 0 0 0,0 0 0 0,3 3 0 15,-3-3 8-15,3 0 0 0,-3 0 0 0,3 0 0 16,-3 3 0-16,3-3 0 0,-3 0 0 0,3 0 0 15,0 0-8-15,0 0 0 0,0 0 0 0,0 0 0 16,0-3 0-16,0 1 0 0,0-1 0 0,0 1 0 16,0-1 0-16,3 1 0 0,-3-4 0 0,3 4 0 15,-3-1 0-15,3-2 0 0,0 2 0 0,0-2 0 16,-3 3 0-16,5-1 8 0,-2 0-8 0,0 1 0 16,0-3 8-16,0-1-8 0,3 4 0 0,0-1 8 15,-3-2-8-15,0 0 0 0,3 2 0 0,-3 1 0 0,0 2 0 0,0-3 0 16,-6 3 0-16,6-3 0 0,6 1 0 0,-3 2 0 15,-3-3 0-15,3 3 0 0,3-2 0 0,-3 2 0 16,0-3 0-16,0 3 0 0,3-2 0 0,-3-1 0 16,3 3 0-16,-3 0 0 0,-1-5 0 0,1 5 0 15,0-2 0-15,3 2 0 0,-3 0 0 0,0-3 0 16,3 3 0-16,-3 3 0 0,3-3 0 0,-3-3 0 16,3 3 0-16,0-2 0 0,-3 2 0 0,3 0 0 15,0 0 0-15,0-3 0 0,0 4 0 0,-1-1 0 16,1-3 0-16,0 0 0 0,0 1 0 0,3-1 0 0,-3 3 0 15,0-2 0-15,0-1 0 0,3 1 0 0,-3 2 0 16,0 0 0-16,0 0 0 0,0 0 0 0,2 0 0 16,1 0 0-16,-3 0 0 0,3 3 0 0,-3-3 0 15,3 2 0-15,0 1 0 0,-3-3 0 0,3 3 0 0,0 0 0 16,-6-1 0-16,3 1 0 0,2 0 0 0,1 0 0 16,-3-1 0-16,0 1 0 0,3 2 0 0,0-2 0 15,-3 0 0-15,0-1 0 0,0-2 0 0,3 6 0 16,-3-3 0-16,0-1 8 0,0 1-8 0,-1 2 0 15,1-2 0-15,0 0 0 0,-3 2 8 0,3-2-8 16,0-1 0-16,0 4 0 0,-6-3 0 0,6 2 8 16,3-2-8-16,-3 2 0 0,-3-2 0 0,3-1 0 15,-3 4 0-15,3-1 0 0,-3-2 0 0,2 0 0 16,-2 2 0-16,0-2 0 0,3-1 0 0,-3 4 0 16,0-1 0-16,0-2 0 0,0 2 9 0,3 0-9 0,-6-2 0 15,3 0 8-15,0 2-8 0,3-2 0 0,0 2 0 0,0-2 0 16,-9 5 0-16,9-3 0 15,3-2 0-15,-4 0 0 0,-5-1 0 0,3 1 0 16,6 2 0-16,0-2 0 0,-6 3 0 0,-3-4 8 0,6 4-8 0,0-4 0 16,0-2 0-16,-6 0 0 0,-3 3 0 0,0 5 0 15,3-5 0-15,3 2 8 0,-6 3-8 0,6-8 0 16,3 3 0-16,-3-3 0 0,-3 3 0 0,3-1 0 16,3-1 0-16,-4 1 0 0,1 1 0 0,0 0 0 15,-3-1 0-15,3 1 0 0,6-3 8 0,-6 3-8 16,0-3 10-16,-3 3-10 0,9-1 12 0,-6 1-4 0,-6 0-8 15,3-1 12-15,3 1-4 0,0 0-8 0,-6-3 11 16,0 3-11-16,3-1 9 0,0 1-9 0,3 2 0 0,-3-2 9 16,-6 0-9-16,6 0 0 0,0-1 9 0,0 1-9 15,-3 5 0-15,3-5 9 0,0-3-9 0,0 2 0 16,0-2 8-16,0 3-8 0,0 0 0 0,2 0 0 16,-2-1 0-16,0 1 0 0,-3 0 8 0,6-1-8 15,0 1 0-15,-3 0 0 0,-3 0 0 0,0-1 0 16,6 1 0-16,-6 0 0 0,0-3 0 0,0 2 0 15,3 1 0-15,-3 0 0 0,3 0 0 0,-3-1 0 16,-3 1 0-16,3 0 0 0,6-1 0 0,-6 1 0 16,-3 0 0-16,3-3 0 0,6 3 0 0,-3-3 0 15,-3 0 8-15,0 2-8 0,6-1 0 0,-3 1 0 16,3-2 8-16,-3 0-8 0,0 0 0 0,0 3 0 16,6 0 0-16,-6-3 0 0,-3 3 0 0,3-1 0 0,3 1 0 15,-6 5 0-15,0-5 0 0,3-1 0 0,0 1 0 16,0 0 0-16,-3 0 0 0,0 5 0 0,0 0 0 0,0-6 0 15,0-2 0-15,0 3 0 0,-6 0 9 0,6 5-9 16,3-6 0-16,-3 6 9 0,-3-5-9 0,3 5 0 16,0-5 0-16,0 5 8 0,-3-8-8 0,3 3 8 15,0 5-8-15,3-6 8 0,0 1-8 0,-3 2 8 16,-3-2-8-16,3 5 8 0,6-5-8 0,-6 0 8 16,-3-1-8-16,3 6 8 0,3-2-8 0,-3 2 10 15,-3-6-10-15,3 6 10 0,0 0-10 0,0-5 0 16,0 2 0-16,-3-2 0 0,0 2 0 0,3 3 0 0,0 0 0 15,0 0 0-15,-6-5 0 0,6 5 0 0,0 0 0 0,0-3 0 16,-6 1 8-16,6 2-8 16,3-5 0-16,-3 5 8 0,0 0-8 0,0 0 0 0,0 0 0 0,0 0 0 15,3-6 0-15,-3 6 0 0,0 0 0 0,0 0 0 16,3-2 0-16,-3 2-9 0,0 0 9 0,0 0-13 16,0 0-1-16,0 0 0 0,0 0 0 0,0 0 0 31,0 0-27-31,0 0-6 0,0 0-1 0,0 0-1027 0</inkml:trace>
  <inkml:trace contextRef="#ctx0" brushRef="#br2" timeOffset="656398.133">17311 7453 57 0,'0'0'0'16,"0"0"0"-16,0 0 0 0,0 0 0 0,0 0 120 0,0 0 18 16,0 0 4-16,0 0 1 0,0 0-74 0,0 0-14 15,0 0-3-15,0 0-1 0,0 0 1 0,0 0 1 16,0 0 0-16,0 0 0 0,0 0-33 0,0 0-6 16,0 0-2-16,0 0 0 0,0 0 16 0,0 0 2 15,-3-5 1-15,3 5 0 0,0 0-8 0,0 0-2 16,0 0 0-16,0 0 0 0,0 0 3 0,0 0 0 15,0 0 0-15,0 0 0 0,0 0 6 0,0 0 2 16,0 0 0-16,0 0 0 0,0 0-2 0,0 0 0 16,6-3 0-16,-6 3 0 0,3-5 2 0,-1 2 0 0,4 1 0 0,3-3 0 15,-3 2-14-15,0 0-2 0,-6 3-1 0,9 0 0 16,0 0-15-16,0 0 0 0,-9 0 8 0,9 3-8 16,0-3 0-16,0 0 0 0,0 0 0 0,0 3 0 15,0-3 0-15,3 0 0 0,-4 0 0 0,1 0 0 16,-9 0 0-16,9 0 0 0,6 0 0 0,-6 0 0 15,-9 0 0-15,12 0 0 16,3 0 0-16,-3 0 0 0,-6 0 0 0,3 0 0 0,3 0 0 0,3 2 0 16,-1 1 0-16,1-3 8 0,-6 2-8 0,0 1 0 15,6 2 8-15,-6-2-8 0,-3 2 0 0,3 1 0 16,9-4 9-16,-3 4-9 0,-4 1 8 0,1-1-8 16,3 2 0-16,-3 0 0 0,-3 0 0 0,3 0 0 15,0-1 0-15,0 1 0 0,-3 0 0 0,3 3 0 16,-3-3 0-16,0 0 0 0,2-3 0 0,-2 3 0 0,0 0 0 15,0-3 0-15,0 3 0 0,0-3 0 0,-3 1 0 16,3 2 0-16,-3-3 0 0,0 3 0 0,0-3 0 0,0 6 0 16,0-3 0-16,0 0 0 0,0 2 0 0,0-2 0 15,-3 3 0-15,3 2 0 0,-1-2-9 16,-2-1 9-16,3 1 0 0,-3-1 0 16,3 4 0-16,-3-4 0 0,0 1 0 0,0 2 0 0,0 0-9 0,0 0 9 15,0 1 0-15,0-1-9 0,0 0 9 0,-3 0-8 16,6 1 8-16,-6 1-8 0,3-1 8 0,-3 2-12 15,3-3 12-15,0 0-12 0,-3 0 12 0,0-2 0 16,3 2 0-16,0-2 0 0,-3-1 0 0,0 1 0 16,0-1 0-16,0-2 0 0,0 3 0 0,0 2 0 15,0-5 0-15,0 5 0 0,0-2 0 0,0-1 0 0,0 1 0 0,0 2 0 16,0-2 0-16,0-1-10 0,0 4 10 16,0-4-10-16,-3 4 0 0,3-1 0 0,-3 0 0 0,3 3 0 15,0-3 1-15,0 0 0 0,0-2 0 0,-3 2 0 16,3-2 9-16,0 2 0 0,-3 0 0 0,3-2 0 15,0-1 0-15,0-2 0 0,0 3 0 0,3-1 0 16,-3-2 0-16,-3 3 0 0,3 0 0 0,0-4-8 16,0 4 0-16,0 0 0 0,0-1 0 0,0 1 0 15,-3-1-9-15,3 1-2 0,0 2 0 0,0-2 0 16,-3 2-1-16,3-2 0 0,-3-1 0 0,3 3 0 16,-3 1 7-16,0-1 1 0,0-3 0 0,3 4 0 15,-3-1 12-15,0 0-12 0,0 0 12 0,0 1-12 16,0-4 1-16,3 3 1 0,-6-2 0 0,3 2 0 15,3-5 10-15,0 3 0 0,-3-1 0 0,0 1 0 0,3-3 0 16,0 2 0-16,-3-2 0 0,3 0 0 16,-2 0 8-16,2 0-8 0,-3 0 8 0,0 3-8 0,3-3 0 0,0 0 0 15,-3 0 0-15,3 2 0 0,-3-2 0 0,3 3 0 16,0-3 0-16,0 2-8 0,-3 1 0 0,3-1 0 16,0 1 0-16,0-1 0 0,-3 1 8 0,3-3-8 15,0 5 8-15,-3-2-8 0,3-1 8 0,0 1 0 16,-3 2 0-16,3-2 0 0,0-1 0 0,0 1 0 15,0-3 0-15,0 2 0 0,0 1 14 0,3 0-2 16,-3 2 0-16,0-5 0 0,3 0-4 0,-3 0-8 16,3 0 11-16,0 0-11 0,0-1 8 0,-3 1-8 15,3 0 0-15,0 0 0 0,0 3 0 0,-1-3 0 0,4 0 0 16,-3 0 0-16,0 2 0 0,3-2 0 0,0 0 0 0,0-3 0 16,-3 1 0-16,3 2 0 0,0 0 0 0,0 2 0 15,0-5 0-15,0 3 0 16,0-2 10-16,3-1-10 0,-6 3 15 0,3-3-3 0,0 1 0 0,0-1 0 15,0-3 0-15,0 4 0 0,0-1 0 0,0 0 0 16,-1 1 2-16,-2-1 0 0,6 0 0 0,-6 1 0 16,3-1-6-16,0 0 0 0,3 0-8 0,-3 1 12 15,0-1-4-15,0 0-8 0,-3-2 11 0,3 5-11 16,0-3 22-16,-3 3-2 0,0-3-1 0,3 1 0 16,0-1-19-16,0 0 0 0,0 3 0 0,0-3 0 15,-6-5 0-15,6 6 0 0,0 2 0 0,0-3 0 16,-4 3 0-16,4-3 0 0,-3 3 0 0,3-3 0 15,-6-5 10-15,0 0-2 0,0 0 0 0,6 8 0 16,3-2-8-16,-3 2 0 0,-6-8 0 0,6 2 8 0,3 4 1 16,-9-6 0-16,0 0 0 0,6 7 0 0,3 1 2 0,-3 0 0 15,0-2 0-15,-6-6 0 0,6 2 0 0,-6-2 0 16,0 0 0-16,9 6 0 0,-9-6-11 0,0 0 0 16,6 2 0-16,-6-2 0 15,0 0-82-15,0 0-18 0,0 0-4 16,0 0-1-16</inkml:trace>
  <inkml:trace contextRef="#ctx0" brushRef="#br2" timeOffset="662464.8024">17382 7263 356 0,'0'0'16'0,"0"0"3"0,0 0-19 0,0 0 0 0,0 0 0 16,3-5 0-16,3-1 9 0,-6 6-1 0,-3-8-8 0,3 8 12 15,0 0-12-15,0 0 0 0,0-5 0 0,0 5 0 16,0 0 21-16,0 0 2 0,0 0 0 0,-3 0 0 16,-3-3 8-16,6 3 1 0,0 0 1 0,-3-2 0 15,-3 2 10-15,6 0 1 0,0 0 1 0,0 0 0 16,-9 2-1-16,9-2 0 0,0 0 0 0,0 0 0 15,0 0-9-15,0 0-3 0,0 0 0 0,0 0 0 16,0 0 15-16,0 0 2 0,0 0 1 0,0 0 0 16,0 0-3-16,0 0-1 0,0 0 0 0,0 0 0 15,0 0-27-15,0 0-6 0,0 0-1 0,0 0 0 16,0 0-12-16,0 0 0 0,0 0 8 0,0 0-8 16,0 0 11-16,0 0-1 0,9-2 0 0,-9 2 0 15,0 0-1-15,3-8 0 0,3 2 0 0,0 4 0 16,-6 2 11-16,3-5 3 0,3-1 0 0,0 1 0 15,-3 2-23-15,-3 3-13 0,6-8 1 0,0 3 1 16,3 0 11-16,0 0 14 0,-9 5-3 0,6-6-1 0,2 1-2 0,1-3-8 16,-6 0 12-16,6 3-4 0,0-3-8 0,0 0 8 15,-3 3-8-15,3-3 8 0,-3 0-8 0,6 0 0 16,0 0 0-16,-3 0 0 0,0 0 0 0,0 0 0 16,8 0 0-16,-2 0 0 0,-6 0 0 0,3-2 0 15,6 2 0-15,0 0 0 0,-3 0 0 16,3-3 0-16,0 3 0 0,-1 0 0 0,4 0 0 0,3 0 0 15,-9 1 0-15,6-1 0 0,0 0 0 0,-4-3 0 16,1 6 0-16,0-3 0 0,0-3 0 0,0 3 0 16,0 3 0-16,0-3 8 0,-1 0-8 0,1 0 0 15,3 0 0-15,0 0 0 0,0 3 0 0,0 2 0 16,2-5 0-16,1 1 0 0,-3 1 0 0,6 1 0 0,-6-3 0 16,0 3 0-16,2-1 0 0,-2 4 0 0,0-3 0 0,0-1 0 15,0 4 0-15,0-4 0 0,-1 4 0 16,1-1 0-16,0 0 11 0,0-2 0 0,0 5 0 0,0-3 0 15,-1 1-3-15,4 2-8 0,3 0 12 0,-3 0-4 16,-3 0-8-16,0 0 12 0,-1 2-12 0,4 1 12 16,0-3 0-16,0 3 0 0,0-1 0 0,-1 1 0 15,-2 2-12-15,6 3 0 0,-6-2 9 0,0-1-9 16,3 3 0-16,-4-3 0 0,4 3 0 0,0 0 0 16,3-3 0-16,-3 3 0 0,-4 0 0 0,4 3 0 15,0-3 15-15,3 2-2 0,-3-2 0 0,-1 5 0 16,1-2-13-16,0 0 0 0,0-1 0 0,0 3 0 15,0 1 0-15,-1-1 0 0,-2 0 0 0,6 0 0 0,-6 0 0 16,6 1-16-16,-4 2 3 0,7-1 1 0,0 1 12 0,-6 0 0 16,0 3 0-16,-1-3 0 0,4-1 0 0,-3 1 16 15,0 3-3-15,3-3-1 16,-4 0-12-16,-2-1 0 0,3-1 0 0,-3-1 0 0,0 0 0 0,3 3 0 16,-1-3 8-16,1 1-8 0,0-1 0 0,3 0 0 15,0-2-8-15,-1 2 8 0,-2 0 0 0,0 0 0 16,3-2 12-16,0 2-3 0,-1-2-9 0,-2 2 0 15,3 0 0-15,-3 0 8 0,3-2-8 0,-4-1-14 16,1 1 3-16,0 0 1 0,0-3 10 0,0 2 0 16,2-2 0-16,1 0 0 0,3 0 0 0,-6 0 0 15,0-3 0-15,-1 1 8 0,4-1-16 0,-3-3-4 0,0 4 0 16,0-1 0-16,-1-2 20 0,1 2 3 16,-3-2 1-16,3 2 0 0,0-5-12 0,-3 3 0 0,2 2 0 0,1-5 0 15,-3 2 0-15,0 1-14 0,3 0 3 0,-1-1 1 16,-2 1 10-16,3-3 0 0,-3-3 0 0,0 3 0 15,3-2 11-15,-4 2-3 0,1-3 0 0,3 3 0 16,-3-3-8-16,0 1-11 16,0-1 3-16,-1 1 0 0,1-4 8 0,0 1 0 0,-3 0 0 0,3-3 0 15,0 2 16-15,-1-1-2 0,-2 1 0 0,3-2 0 16,-3 0-14-16,3 0 0 0,0 0-9 0,-3 1 9 16,-1-1 0-16,-2 0 0 0,0 0 0 0,0 0 0 15,3-3 0-15,0 3 0 0,0-2 0 0,-4-1 0 16,1 1 0-16,3 2 10 0,-6 0-10 0,3-3 8 15,-3 3-8-15,0 0 0 0,0 0 0 0,-3 3 8 16,0-3-8-16,0 3 0 0,-4-1 0 0,1-2-11 16,0 3 3-16,0 0 0 0,-3 5 0 0,-3 0-528 15,0 0-106-15</inkml:trace>
  <inkml:trace contextRef="#ctx0" brushRef="#br2" timeOffset="789451.0543">16406 13650 230 0,'0'0'20'0,"0"3"-20"0,0 2 0 0,-3-5 0 0,3 0 122 0,0 0 20 15,-3 2 4-15,3-2 1 0,0 0-90 0,0 0-17 16,0 0-4-16,0 0-1 0,0 0-9 0,0 0-2 16,0 0 0-16,0 0 0 0,9 0-12 0,0 3-4 15,3 0 0-15,-4-3 0 0,-2 2 0 0,3-2-8 16,3 3 12-16,-3-3-4 0,0 5 0 0,3-2 0 15,3 2 0-15,0 1 0 0,0-1 8 0,2 3 0 16,1 0 1-16,6 2 0 0,6 1 0 0,-3-1 0 0,-3 1 0 16,5 2 0-16,4 1-2 0,0-4-1 0,0 3 0 0,-4-2 0 15,4 2-5-15,0-2-1 0,0-1 0 0,-4-2 0 16,1 3-8-16,3-1 12 0,3 1-12 0,-4-3 12 16,-2 0 6-16,3 2 2 0,8-2 0 0,-2 0 0 15,-3 0-7-15,0 3-1 0,-1-1 0 16,4 1 0-16,-3-3 9 0,-1 0 2 0,4-3 0 0,0 0 0 15,5 1 8-15,-5-4 1 0,3 4 1 0,-3-4 0 16,5 1-17-16,1 0-4 0,-6-1-1 0,5 1 0 16,1-3 1-16,-1 0 1 0,7 0 0 0,-3 0 0 15,-1 0-13-15,1 3 0 0,0-1 0 0,-4 1 0 16,1-3 15-16,2 0 0 0,4-3 0 0,0 3 0 16,-4-2 1-16,4 2 0 0,0-3 0 0,2 3 0 15,-2-5-8-15,2 2-8 0,-2 0 11 0,2 1-11 0,4-1 9 16,0-2-9-16,-1 2 0 0,1-2 9 15,-4 0-1-15,1-1-8 0,2 1 12 0,-2 0-4 16,0-1 3-16,2 1 0 0,4 0 0 0,-7-3 0 0,4 0-3 0,-4 0-8 16,1 0 12-16,2-3-4 0,4 4-8 0,3-4 10 15,-7 0-10-15,7 1 10 16,-4-3-10-16,1-1 10 0,-4 1-10 0,4 0 10 0,-1-3 8 0,1 0 2 16,-7 0 0-16,1 0 0 0,0-2-20 0,-4-1-17 15,1 1 3-15,-1-3 1 0,-2 2 13 0,-3-5 13 16,2 3-2-16,1-3-1 0,-4 0 9 0,4 1 1 15,-3-1 1-15,-1 0 0 0,-2 0-5 0,3 3-2 16,-1-3 0-16,1 3 0 0,3-3-2 0,-4 0 0 16,4 1 0-16,-3 1 0 0,2-1-4 0,-2-1-8 0,-1 0 11 15,1-2-11-15,3 2 11 0,-4-3-11 0,4 1 10 16,-6-3-10-16,2 2 8 0,1-2-8 0,-6 0 0 0,2 0 9 16,-2-3-9-16,0 0 0 0,-1 3 0 0,4-2 8 15,-3-4-8-15,3-2 0 0,-4 0 9 0,1-3-9 16,3-5 11-16,-4 3-3 0,1-3 0 0,0 3 0 15,-4 0-16-15,1 2-4 0,0-5-1 0,3 5 0 16,-4-5 13-16,1 3-12 0,0-3 12 0,-1 0-12 16,1 0 20-16,-3 3 4 0,0-1 0 0,-4 1 1 15,1-3-13-15,-3 3-16 0,0-6 3 0,-1 0 1 16,-2 1 12-16,3-1 0 0,-3-2 0 0,3 2 0 16,-4 1 0-16,1-1 0 0,0 0 8 0,-3-2-8 15,0 0 8-15,0-3-8 0,2 0 9 0,1 0-9 16,-3 0 0-16,3 3 0 0,-6-3 0 0,3 0 0 0,-1-3 0 0,-2 4 0 15,0-4 0-15,0 6 0 16,3-1 0-16,-3 4 0 0,0 2 0 0,-4-3 0 0,4 3 0 16,-3 0 0-16,3 0 0 0,-3-2 0 0,0-1 0 0,0 0 8 15,0 1-8-15,2-1 9 0,-5-2-9 0,3-3 0 16,0-3 0-16,0 3 0 0,-3-2 0 0,0 2 12 16,0 0-12-16,-3-2 12 0,3-1-12 0,-6 0 0 15,2-2 0-15,1 0 0 0,-3-6 0 0,3 4-9 16,-3-1 9-16,0-3-10 0,0-2 10 0,-3 0 0 15,-3-5 0-15,3 4 8 0,0-1-8 0,0 1 8 16,-3 1-8-16,0 0 8 0,-3 3-8 0,3-1 8 16,-3 3-8-16,0 3 8 0,0 5-8 0,0 0 0 0,0 0 0 15,0 0 0-15,-6 1 0 0,3-1 0 0,-3-3 0 16,0 0-8-16,-2 1 8 0,-4-1 0 0,-3-5 0 0,3 3 0 16,-3 0 0-16,-3-3 0 0,0 0 0 15,1 3 0-15,-4 0-11 0,0 2 11 0,3 1-13 0,0 2 5 16,0 0 8-16,1 3 0 0,-1-1 0 0,0 6-8 15,3 0 8-15,-3 1 0 0,0 1 0 0,1 1-8 16,2 0 8-16,-3-3 0 0,0 2-9 0,0 1 9 16,3 2 0-16,3 0 0 0,1 3 12 0,2 0-4 31,-6 0-27-31,3 0-5 0,3 0-2 0,0 3 0 0,0-1 11 0,0 1 3 0,0-3 0 0,0 5 0 16,4 1-5-16,-4 1-1 0,3-1 0 0,0 4 0 15,0 1 4-15,0 2 1 0,0 3 0 0,0 5 0 16,0-5 13-16,0 5-11 0,-3 0 11 0,3 5-10 15,0 1 1-15,3 2 0 0,-2 5 0 0,-4-5 0 16,3 3-18-16,0 5-3 0,3 0-1 0,-3 0-530 16,-3 5-107-16</inkml:trace>
  <inkml:trace contextRef="#ctx0" brushRef="#br2" timeOffset="925977.2807">13893 11284 230 0,'0'0'20'0,"0"0"-20"0,0 0 0 0,6-2 0 15,0-6 232-15,3 5 43 0,-3-2 8 0,0 5 1 16,3-3-156-16,0 1-32 0,-3-1-7 16,3 3-1-16,-3 0-20 0,3 3-5 0,0-1-1 0,3 4 0 15,-3-1-43-15,3 3-9 0,5 0-2 0,-2 8 0 16,3 0-8-16,0 5 8 0,3 0-8 0,-3 5 8 16,3 6-8-16,-1 2 0 0,-2 4-10 0,0 6 10 31,0 1-34-31,3 6-1 0,-3 4 0 0,-1-2 0 15,-2 5-34-15,0-5-7 0,0 0-2 0,-3 0 0 0,3-3 13 16,-6-2 2-16,0 0 1 0,-3-9 0 0,0-2 86 0,-3-5 18 0,3-5 3 0,-3-4 1 16,-3-4-17-16,3-3-3 0,-6-3-1 0,0-5 0 15,-3-3-25-15,3-2-12 0</inkml:trace>
  <inkml:trace contextRef="#ctx0" brushRef="#br2" timeOffset="926560.8208">13950 11496 748 0,'0'0'67'0,"0"0"-54"0,0 0-13 0,0 0 0 16,0 8 203-16,3 0 37 0,-3 0 8 0,3 0 2 16,0 2-170-16,0 1-33 0,3 2-7 0,-3-2-2 15,3-1-30-15,0 4-8 0,-3-1 0 0,3-2 0 31,0-4-22-31,0 4-6 0,-3-6 0 0,-3-5-1 0,0 0 12 0,0 0 2 0,0 0 1 0,0 0 0 16,3-5 14-16,3-6 0 0,-1 1 0 0,-2-3 0 16,-3-6 0-16,0 1 0 0,0-6 0 0,0 3 0 15,0-3-16-15,-3 0 2 0,-2 3 1 0,2-3 0 0,0 3 13 16,0-3 0-16,0 0 0 0,0 3 0 16,0-5 16-16,0 2-4 0,0 5-1 0,-3-2 0 0,6 3 9 15,-3 2 1-15,0 5 1 0,3 1 0 16,3 2-6-16,-3 0-2 0,0 8 0 0,6 0 0 0,3 0 1 0,0 2 0 15,2 4 0-15,1 4 0 0,3 3 5 0,3 3 0 16,0 3 1-16,3-1 0 0,0 3-7 0,2-2-2 16,-2 2 0-16,0 0 0 0,3-2 11 0,-6-1 1 15,0 1 1-15,0-3 0 0,-4-3 23 0,1-2 4 16,-3-1 0-16,-3-2 1 0,-3 0-7 0,0 0-2 16,-3-3 0-16,-3-5 0 0,0 0-21 0,0 0-5 15,0 0-1-15,-3 6 0 0,-6-4-17 0,-3-2-16 16,0 0 4-16,-3 0 0 15,1-2-53-15,-7 2-11 0,3 0-1 0,-3 0-584 16,3 0-117-16</inkml:trace>
  <inkml:trace contextRef="#ctx0" brushRef="#br2" timeOffset="927611.4434">14998 6861 1324 0,'3'-14'118'0,"0"-7"-94"0,3-8-24 0,0-5 0 16,9-9 108-16,-1-4 18 0,1-9 3 0,6-2 1 0,3-8-76 0,0 0-15 15,3 2-3-15,-1 1-1 16,1 5-27-16,0-1-8 0,3 4 0 0,-4 2 0 0,-2 3 0 15,0 7 0-15,0-4 0 0,3 10 0 0,-6-3 0 16,-1 8-12-16,1 6 3 0,-3-9 1 16,-3 9-15-16,3 2-2 0,-6 3-1 0,3 0-788 0</inkml:trace>
  <inkml:trace contextRef="#ctx0" brushRef="#br2" timeOffset="928033.3152">15278 6271 1209 0,'-3'-8'108'0,"3"0"-87"0,6-5-21 0,-3-1 0 15,2 1 92-15,4 0 13 0,0 2 3 0,3 1 1 16,0-1-54-16,-3 6-11 0,0 0-3 0,3 2 0 0,3 3-14 0,0 3-3 15,-3-1-1-15,2 9 0 0,4 2-23 0,3 3 8 16,-3 8-8-16,0 2 0 0,0 3 0 0,3 8 0 16,-7 0 0-16,4 6 0 0,-3-1 0 0,0 0-13 15,0 3 5-15,-3-2 8 16,-3-1-48-16,0-2-1 0,0-3-1 0,0-3 0 16,-6 0-23-16,3-4-5 0,-3-7-1 0,-1-4 0 0,-2-3 49 0,0-3 10 15,-2-2 1-15,2-6 1 0,0-5-3 0,0 0-1 16</inkml:trace>
  <inkml:trace contextRef="#ctx0" brushRef="#br2" timeOffset="928415.1067">15316 6104 1436 0,'0'0'64'0,"0"0"12"0,0 0-60 0,0 0-16 0,6 5 0 0,0 3 0 16,0 5 36-16,0 3 5 0,3 0 1 0,0 5 0 15,-3 0-16-15,0 3-3 0,0-5-1 0,-3 5 0 16,0 5-14-16,-3-5-8 0,0-1 8 0,0-1-8 16,-3-4 0-16,3 1-13 0,-6-1 1 0,3-5 1 15,0-2 11-15,0-3-13 0,-3 0 5 0,3 0 8 16,3-8 0-16,0 0 0 0,-9-8 0 0,3 2 0 15,3-1 0-15,0-4 10 0,0-5 1 0,0 0 0 0,0-2 5 0,3 2 2 16,0-8 0-16,3 3 0 0,-3 0 1 0,0 0 0 16,3-1 0-16,-3 1 0 15,0 3-9-15,3-1-2 0,-3 6 0 0,6 0 0 0,-6 2 7 0,3 3 1 16,-3 3 0-16,0 5 0 0,0 0-6 0,0 0-1 16,6 13 0-16,-3 0 0 0,3 1-9 0,0 4 0 15,3 3 0-15,0 0 0 0,-3 3-13 0,3 0-5 16,3 0-1-16,2-3 0 0</inkml:trace>
  <inkml:trace contextRef="#ctx0" brushRef="#br2" timeOffset="929246.8614">19736 6358 1152 0,'0'0'102'0,"6"-5"-82"0,0 2-20 0,3-2 0 0,3-1 96 0,3 1 16 16,3 0 2-16,3 0 1 0,0-1-39 0,5 1-7 16,1-3-1-16,3 3-1 0,3-3-15 0,2 0-2 15,1 0-1-15,3-3 0 0,3 1-16 0,-4-3-3 16,7-1-1-16,0-2 0 0,8-2-19 0,-5 2-10 15,-4 0 10-15,1-2-10 0,3 2 0 0,-7 0 0 16,1 0 0-16,-3 0 0 0,-4 0-17 0,1 0 3 16,-3 1 1-16,3 1 0 15,-7 4-15-15,-2-4-2 0,0 1-1 0,-3 0 0 16,-3 2-28-16,-1 1-5 0,-2-1-2 0,-3 3-727 0</inkml:trace>
  <inkml:trace contextRef="#ctx0" brushRef="#br2" timeOffset="929795.7128">20525 6173 345 0,'0'0'31'0,"0"0"-31"0,0 0 0 0,0 0 0 15,0 0 299-15,0 0 53 0,-3 8 12 0,0-3 1 16,0 0-261-16,3-5-52 0,0 8-10 0,0 0-2 0,0 3-20 0,3 2-4 16,0 3-1-16,3 0 0 0,-3 2-3 0,3 3 0 15,0 3 0-15,3 0 0 0,-3 5-4 0,0-2-8 16,3-1 11-16,-3 0-11 0,3 1 8 0,-3-3-8 16,0-3 0-16,-3-3 0 0,3-2 0 0,-3-2 0 15,0-1 0-15,0-5 0 0,0 0 20 0,-3-8 1 16,0 0 0-16,0 0 0 0,0 0 37 0,0 0 7 15,-6-3 2-15,-3 0 0 0,0-2-10 0,0 0-1 16,0-3-1-16,0 0 0 0,0 3-37 0,-3-3-7 16,3-3-2-16,0 1 0 0,0-1-9 0,-3 0 0 15,3-2 0-15,3 3 0 0,1-4 0 0,2 4-14 16,-3-4 5-16,3-1 1 0,0-1-5 0,0-3-1 0,6 1 0 16,0-3 0-16,0-1-4 0,3 1-1 0,-3 0 0 15,0 3 0-15,5-1 6 0,-2 3 1 0,0 3 0 0,-3 2 0 16,0-2 12-16,0 5 0 0,-3 3 0 0,0 5 0 15,0 0 16-15,0 0-3 0,0 0-1 0,0 0 0 16,0 0-12-16,-6 8 8 0,0 0-8 0,0 2 0 16,0 1 8-16,-2 5-8 0,2-3 0 0,0 3 9 15,0-3-9-15,3-2 10 0,-3-1-10 0,3-2 10 16,0-3-10-16,3-5 8 0,0 0-8 0,0 0 8 16,0 0-8-16,0 0 0 0,0 0 0 0,9 0 0 15,-3-2-17-15,6-1-3 0,2-5 0 0,-2 6 0 16,0-4-28-16,-3 1-7 15,3 0-1-15,-3-1-915 0</inkml:trace>
  <inkml:trace contextRef="#ctx0" brushRef="#br2" timeOffset="936851.7593">13206 12647 806 0,'0'0'72'0,"0"0"-58"0,0 0-14 0,0 0 0 16,-6 3 96-16,3-3 17 16,3 0 3-16,0 0 1 0,-3-3-47 0,0-2-10 0,-3 0-1 0,3-1-1 15,0-4-34-15,0-4-6 0,-3 1-2 0,0-3 0 16,3-2 4-16,-3-1 0 0,0 1 0 0,3-1 0 16,0 1-20-16,0-1-19 0,0 1 4 0,-3-4 1 15,1 1 28-15,-1-2 6 0,0-7 0 0,3-1 1 16,0-1-21-16,0-5 0 0,3-3 0 0,0-2 0 15,3 0 0-15,0-3 11 0,0 0-11 0,0-3 12 16,-3-2-4-16,3-1-8 0,0-2 12 0,2 1-4 16,4-1 2-16,3 2 0 0,-3 4 0 0,3 2 0 15,0 0-10-15,0 5 0 0,0 0 0 0,0 6 0 0,0 0 0 0,3 7 0 16,-1 1 0-16,1 5 0 0,-3-1 0 0,6 6 0 16,-3 3 0-16,0 3 0 15,3 2 0-15,3 5 0 0,-1 0 0 0,4 6-11 0,-3 5 11 16,6-3-10-16,-3 6 10 0,-1 5-10 0,-5 0-2 0,3 2 0 15,3 1 0-15,-3-1 0 0,-3 3 12 0,0-2 0 16,-4-3 0-16,-2 0 0 0,-3 0-9 0,0-3 0 16,-3 0 0-16,0-2 0 0,0-3 9 0,-3-3 0 15,-3-5 0-15,0 0-699 0</inkml:trace>
  <inkml:trace contextRef="#ctx0" brushRef="#br2" timeOffset="937407.2058">13566 11382 691 0,'0'0'61'0,"0"0"-49"0,3 8-12 0,0 0 0 0,-3 0 102 0,0-3 18 16,0-5 3-16,0 0 1 0,0 8-81 0,0-8-16 15,0 0-3-15,0 0-1 0,0 0-23 0,0 6 0 16,-3-4 0-16,3-2 0 0,0 0-11 0,-6 3-6 15,3-3-2-15,-6 0 0 0,3 0 5 0,0-3 1 16,0 3 0-16,0-2 0 0,-3-1-7 0,3-2-2 16,1-1 0-16,-1 4 0 0,0-6 22 0,3 3 8 15,0-3 0-15,3-3 0 0,-3 3-8 16,0-2 0-16,0-4 0 0,6 4 0 0,-3-3 9 0,3 2 7 16,0-2 0-16,0 2 1 0,3 1 13 0,0-1 2 15,2 0 1-15,-2 1 0 0,3 2-12 0,-3 0-2 16,-3 0-1-16,6 3 0 0,3 2-5 0,0 0-1 0,0 1 0 15,3 2 0-15,-3 0-12 0,3 2 9 0,-1 1-9 16,-2 2 8-16,6 3-8 0,-3 3 12 0,-3-1-12 0,0 1 12 16,3 2 0-16,-3 0 0 0,-3 1 0 0,0-1 0 15,-3-2 13-15,0-4 3 0,-4 4 1 0,1 0 0 16,-3-1 7-16,0 1 2 0,0-1 0 0,-3 1 0 16,1-3-14-16,-4 0-4 0,-3 0 0 0,0-3 0 15,0 3-33-15,0-5-7 0,-3 2-2 0,0-2-724 16</inkml:trace>
  <inkml:trace contextRef="#ctx0" brushRef="#br2" timeOffset="938255.3443">14554 7218 172 0,'0'0'16'0,"0"0"-16"0,0 0 0 0,-3-8 0 0,0 0 154 0,0 3 28 15,-3-3 6-15,0 2 0 0,3 1-88 0,3 5-19 16,-5-5-3-16,-4 0-1 0,0 2-16 0,3 0-3 15,-3 3-1-15,3 0 0 0,6 0-45 0,-6 0-12 16,0 6 0-16,-3-6 0 0,0 2 18 0,0 1 2 16,-3 0 0-16,3-1 0 15,0-2 34-15,0 3 7 0,0-1 2 0,-2-2 0 0,2 0 9 0,0-2 1 16,0 2 1-16,-3-5 0 0,0 2 2 0,0-2 0 16,-3-3 0-16,0 2 0 0,0-4-38 0,1 2-7 15,-4-3-2-15,0 1 0 0,0-4-29 0,-3 1 8 16,0 0-8-16,0-3 0 0,1-5 0 0,-1 0 0 15,3 0 0-15,0-3 0 0,3-3-9 0,3 1 9 0,3-3 0 16,0-3-9-16,6-2 9 0,3-1-8 0,3-2 8 16,3 0-8-16,6 0-4 0,3-3-1 0,0 3 0 15,6 0 0-15,-3 0 13 0,3 3-9 0,2 2 9 0,4-2-8 16,-3 2-4-16,6 3-1 0,0 0 0 0,2 5 0 16,4 0 13-16,-3 6 16 0,5-4-3 0,-2 7-1 15,0 1-12-15,-3 4-8 0,-1 2 8 0,-2 3-13 16,-3 2-4-16,-3 0-1 0,0 3 0 15,-4 3 0-15,1 5 2 0,-3-3 1 0,-6 6 0 0,3-1 0 16,-3 1 4-16,-3 2 1 0,-3 0 0 0,0 3 0 16,0 0 10-16,-6-3 8 0,0 1-8 0,-3-1 11 31,3 3-31-31,-3-6-5 0,0 1-2 0,0-1 0 0,-6 4-25 16,3-6-6-16,-3 0-1 0,0-1-476 0,0 1-95 0</inkml:trace>
  <inkml:trace contextRef="#ctx0" brushRef="#br2" timeOffset="938736.0906">14715 6115 1234 0,'0'0'55'0,"0"0"11"0,0-3-53 0,0 3-13 16,0 0 0-16,0 0 0 0,0 0 62 0,0 0 10 15,0 0 1-15,6 5 1 0,-3 0-50 0,0 3-11 16,3 0-1-16,-6 6-1 0,3-4-3 0,-3 6-8 0,3 0 12 0,-6 0-4 16,3 0-8-16,-3 0 0 0,0-1-12 0,0-1 12 15,0-1-15-15,0-3 5 0,0-2 1 0,0 0 0 32,-3 0-19-32,0 0-4 0,6-8-1 0,-6-2 0 15,0 2-9-15,-3-3-2 0,3-5 0 0,0 0 0 0,0 0 36 0,0-2 8 0,0-1 0 0,4 0 0 16,-4-2 20-16,6 0 7 15,-3 0 1-15,3-1 0 0,0-4-13 0,0 5-3 0,0-3 0 0,3 3 0 16,0 2 0-16,2-2 0 0,-2 2 0 0,0 3 0 16,0 0 20-16,3 0 4 0,0 3 1 0,-3 2 0 15,-3 3-29-15,9-5-8 0,0 5 0 0,0 0 0 16,0 5 0-16,3-2 0 0,0 2 0 0,0 3 0 16,3 0 0-16,0 3 0 0,-1-1 0 0,1-2-8 15,3 3 8-15,-3 2-8 0,0-5 8 0,-3 3-8 16,0-1 8-16,-3-2 8 0,0-3-8 0,-6 3 11 0,-3-8 9 15,-3 8 3-15,3 0 0 0,-9 3 0 0,-3-3 14 0,-3 0 3 16,0-3 1-16,-3 3 0 0,-3 0-30 0,3-3-11 16,-2 1 0-16,2-1 9 15,-3 3-102-15,3-6-21 0,-21 6-4 0,16-2-1 0</inkml:trace>
  <inkml:trace contextRef="#ctx0" brushRef="#br2" timeOffset="939603.1436">18870 6644 1324 0,'-12'-14'59'0,"6"9"12"0,0-5-57 0,-2-1-14 0,-1-2 0 0,0 0 0 16,0-3 187-16,0-5 34 0,3-3 7 0,-3-3 2 15,-3 1-160-15,0-3-32 0,0-6-6 0,3 1-2 16,0-1-22-16,0-2-8 0,1 0 0 0,2 0 9 15,3 3-9-15,3 2 10 0,0 0-10 0,6-2 10 0,2 5-10 16,4-3 0-16,0 0-10 0,6 1 10 16,-3 2-8-16,6 2 8 0,-3-2 0 0,3 5-9 0,2 0 9 15,4 1 0-15,0 1-9 0,6 1 9 0,-7 0 0 0,4 5 0 16,-3 3 0-16,3 0 0 0,0 2 0 0,-4 9 0 16,4-9 0-16,-3 11 0 0,-3 3-16 0,-3 5-6 15,-1-3-1-15,1 5 0 0,-3 1 2 0,0 5 0 16,-3 2 0-16,-3-2 0 0,-3 5 10 0,0-5 3 15,-3 3 0-15,-1-1 0 0,-2-2 8 0,0 3-8 16,-3-3 8-16,-3-3-8 0,3 0 8 0,-3-2 0 16,-2 2 0-16,2-5 0 15,-3 0-39-15,3-3-5 0,3-5-2 0,-6-3-822 0</inkml:trace>
  <inkml:trace contextRef="#ctx0" brushRef="#br2" timeOffset="940004.0738">19436 5493 1324 0,'0'0'118'0,"0"0"-94"0,0 0-24 0,0 0 0 16,0 0 108-16,0 0 18 0,0 0 3 0,0 5 1 15,0 3-99-15,-3-3-20 0,-3 6-11 0,0-1 12 16,0 4-12-16,0-1 0 0,-3 5 0 0,0 1 8 0,0 2-18 0,0-5-4 15,-3 0-1-15,1 2 0 0,-1-4-4 0,0-4-1 16,3 1 0-16,0 2 0 0,0-5 8 0,3 0 0 16,3-3 1-16,-3-2 0 0,3 2-3 0,3-5-1 15,0 0 0-15,0 0 0 16,0 0-13-16,0 0-2 0,0 0-1 0,0 0 0 0,9-3 19 0,0-2 12 16,0 0-13-16,0 0 5 0,6-3 8 0,0 0 0 15,-1 0 10-15,-2 0-10 0,3 3 24 0,3-9 0 16,-3 6-1-16,0 3 0 0,0-3 16 15,-3 3 3-15,-6-3 1 0,3 5 0 0,-1 1 0 0,1-1 0 16,-9 3 0-16,3 0 0 0,-3 0-11 0,0 0-3 16,0 0 0-16,0 0 0 0,0 8-3 0,0 0-1 15,-6-3 0-15,0 3 0 0,-2 3 22 0,-1-3 4 16,0 0 1-16,-3 5 0 16,0-11-71-16,0 9-13 0,-3-3-4 0,0 0-931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9:32:07.31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11420 10721 691 0,'-9'-3'61'0,"-3"-2"-49"16,-6 0-12-16,3-3 0 0,-2 0 248 0,-1 0 48 0,0 0 8 0,-3 0 3 15,-3-3-219-15,-3 1-44 0,4-1-9 0,-7 1-2 16,0-1-13-16,-3 1-4 0,-5-4 0 0,-4 1 0 16,-3 2-16-16,-2 1 0 0,-4-1 0 0,0 6 0 15,1 0 0-15,2 2-14 0,-2 0 2 0,2 6 1 16,0 2 1-16,-2 3 0 0,-1 0 0 0,4 5 0 15,2 1-5-15,-3 4-1 0,4 1 0 0,5 2 0 16,0 3 0-16,1 5 0 0,2 3 0 0,3-1 0 16,0 6 6-16,1 0 1 0,5 3 0 0,0 2 0 15,6-2 9-15,3 2 0 0,3 1 0 0,4-1-8 16,-1 3 16-16,3 3 4 0,6 2 1 0,3 3 0 0,-3 0-3 16,6 2-1-16,-3 1 0 0,9 2 0 0,0 3-9 15,5 3 0-15,4-4 0 0,6 4 0 0,3-3 0 0,0-3 10 16,5 0-10-16,7 3 10 0,3-3 6 0,2 0 0 15,7-2 1-15,9-3 0 0,2-3-1 0,10-2 0 16,-1-6 0-16,6-2 0 0,4-6 0 0,5-5 0 16,3-5 0-16,1-8 0 15,-1-3-53-15,3-5-11 0,-3-3-3 0,-2-10 0 16,-7-3 12-16,1-8 3 0,-4-5 0 0,0-3 0 0,-5-5 27 0,-4-2 9 0,-5-7 0 16,-1-7 0-16,-5-2 28 0,-4-3 12 0,1 2 2 15,-6-5 1-15,-4 0 14 0,-5-2 3 0,-3-4 1 16,-1 1 0-16,-5-3 9 0,-3-2 2 0,-3 2 0 0,-6 0 0 15,-4-2 0-15,-2-1 0 0,-3-7 0 0,-6 2 0 16,-3 3-22-16,-3-3-4 0,-3 0-1 0,-9-2 0 16,-5 2-29-16,-4 0-5 15,-6-2-2-15,-9 5 0 0,-14 2-9 0,-4 1-17 0,-8 2 4 0,-13 2 1 32,-11 1-18-32,-9 11-3 0,-9 7-1 0,-9 13 0 15,-12 6-42-15,-9 13-8 0,-9 16-1 0,-6 13-1 16,0 17-118-16,-6 12-24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9:37:04.59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20948 4202 1191 0,'0'0'52'0,"0"0"12"16,0 0-51-16,0 0-13 0,0 0 0 0,0 0 0 0,0 0 60 0,0 0 10 15,0 0 2-15,0 0 0 0,0 0-4 0,0 8 0 16,0-3 0-16,-3 3 0 0,3 2-32 0,0-4-6 16,-3 2-2-16,6 5 0 0,0 0-17 0,0-5-11 15,-3 8 12-15,3 0-12 0,0 2 0 0,-3 3 0 16,0 6 0-16,3 2 0 0,0 0 0 0,-3 5 0 15,3 9 0-15,-3-4 0 0,3 9 0 0,-3 2 0 16,3 1 0-16,0 4 0 0,0 3 0 0,-3 6 0 0,3 5 0 16,0 0 0-16,-3 2 0 0,0 0 0 0,0 1 0 0,3-3-9 15,-6-1 0-15,3-1 0 0,0-4 0 0,0-5 0 16,0-5 9-16,-3-5 0 0,3-3 0 0,-3-8 0 16,3-3 0-16,0-2 0 0,-3-6 0 0,3-2 0 15,0 0 8-15,-3-5-8 0,0-6 8 0,-3 0-8 31,3-2-18-31,-3-3-8 0,3-1-2 0,0-1-739 0</inkml:trace>
  <inkml:trace contextRef="#ctx0" brushRef="#br0" timeOffset="624.2425">20882 4141 518 0,'0'0'46'0,"0"0"-37"0,0 0-9 0,0 0 0 16,0 0 184-16,0 0 34 0,3-6 7 0,-3 1 2 16,0 5-153-16,6-5-30 0,-3 2-7 0,6-2-1 15,3 0 0-15,0 2 0 0,-3-8 0 0,6 6 0 16,0-3-22-16,3 0-5 0,2 0-1 0,1 3 0 16,0 0 16-16,3 2 2 0,6 0 1 0,-3 1 0 15,5 4 6-15,-2-2 2 0,6 3 0 0,-1 0 0 16,7 2-6-16,-3-2-1 0,0 2 0 0,2 0 0 0,-2 1-2 0,3 1-1 15,-1-4 0-15,7 0 0 0,-1 2-5 16,1-2 0-16,-3 2-1 0,-1-5 0 0,-2 3-11 0,0-3-8 16,-7 2 9-16,1-2-9 0,-3 0 0 0,-3 0 0 15,-1 8 0-15,1-8 0 0,-3 3 0 0,-3 2 0 16,3 0-11-16,-7 3 11 0,1 0-18 0,-3 3 4 16,-3-6 1-16,-3 3 0 0,0 5 1 0,0-2 0 15,0 0 0-15,3-1 0 16,-4 3-16-16,1 1-2 0,-3-1-1 0,0-8-545 15,0 3-110-15</inkml:trace>
  <inkml:trace contextRef="#ctx0" brushRef="#br0" timeOffset="1219.0284">21266 5752 288 0,'0'0'12'0,"0"0"4"0,0 0-16 0,0 0 0 0,0 0 0 16,0 0 0-16,0 0 198 0,0 0 37 0,6 3 7 15,0-1 2-15,-6-2-144 0,9 6-28 0,-9-6-5 0,6 2-2 16,3 4 2-16,0-1 0 0,0 0 0 0,3 0 0 16,0-2-15-16,3 0-4 0,0 5 0 0,-1-3 0 15,4 0-16-15,3 1-3 0,0-1-1 0,0 0 0 16,3-2-9-16,-1 2-3 0,1 0 0 0,0 1 0 15,3-1 1-15,3 3 0 0,-4 0 0 0,4-3 0 16,3 0-2-16,0 3-1 0,2-2 0 0,1 2 0 16,0-6-6-16,0 6 0 0,2 0-8 0,-2 0 12 15,3-3-12-15,-1 3 0 0,1-2 8 0,-3-1-8 16,-1-3 0-16,-2 1 0 0,3 0-9 0,0-3 9 31,-4-3-35-31,-2 3-1 0,-3 0 0 0,-6-3 0 0,0-2-42 0,-4 0-9 0,-2 0-1 0</inkml:trace>
  <inkml:trace contextRef="#ctx0" brushRef="#br0" timeOffset="1952.0705">22293 984 1616 0,'0'0'72'0,"0"0"14"0,0 0-69 0,0 0-17 15,0 0 0-15,0 0 0 0,6 8 44 0,-3 3 4 0,0-3 2 0,0 0 0 16,0 5-33-16,3 3-6 0,-3 5-2 0,0-3 0 15,0 9 14-15,3-1 2 0,-6 1 1 0,3 5 0 16,3-3 2-16,-6 8 0 0,3-6 0 0,-3 9 0 16,0 5-28-16,3 3 0 0,0 2 8 0,-3 3-8 15,-3 0 0-15,3 0 0 0,3-3 0 0,-3 3 0 32,-3 5-68-32,3-5-13 0,0 0-3 0,0 0-731 0</inkml:trace>
  <inkml:trace contextRef="#ctx0" brushRef="#br0" timeOffset="2153.5331">22305 2865 1450 0,'0'0'64'0,"0"11"14"0,3-3-62 0,-3 3-16 15,-3 2 0-15,3 0 0 0,3 0 79 0,0 0 13 16,-3 1 2-16,0-1 1 0,0 0-24 0,0 0-5 15,0 1-1-15,0-1 0 0,-3 0-33 0,3-2-6 16,-3 2-2-16,3-3 0 0,0 1-35 0,0-3-7 16,-3-3-2-16,0 3-594 15,0-2-119-15</inkml:trace>
  <inkml:trace contextRef="#ctx0" brushRef="#br0" timeOffset="2591.6207">22421 3633 518 0,'0'0'46'15,"0"8"-37"-15,-3 2-9 0,3-2 0 16,-3-3 233-16,0 3 45 0,3 6 9 0,0-9 1 16,-3 8-177-16,3-5-36 0,-3 0-7 0,0 3-2 0,0 2-24 0,1-5-5 15,2 5-1-15,-3 0 0 0,3 0 0 0,-3 1 0 16,0-1 0-16,3 3 0 0,-3 0-25 0,3 2-11 16,-3 1 8-16,3-1-8 0,-3 3 0 0,3 6 0 15,-3-6-14-15,0 6 5 0,3-4 9 0,-3 6 0 16,3 1 0-16,0 1 0 0,-3 4 0 15,3-6 0-15,0 3 0 0,3-1 0 0,-3 4 0 0,3-1 0 16,-3 0 8-16,3-4-8 0,0 1 8 0,0 1-8 16,-3 0 8-16,3 2-8 0,0 3 0 0,0-8-15 15,-3 6 3-15,3-1 0 16,0 1-30-16,-1 2-6 0,1-3 0 0,0 0-1 16,3 3-26-16,-3 0-5 0,3-2 0 0,-3 2-1 15,0 0 25-15,-3 5 4 0,3-2 2 0,-3-6-382 0,3-2-76 16</inkml:trace>
  <inkml:trace contextRef="#ctx0" brushRef="#br0" timeOffset="2877.8647">22454 5673 1630 0,'0'0'36'0,"0"0"7"15,0 0 1-15,0 5 3 0,-3 6-38 0,3-11-9 0,-3 2 0 0,0 3 0 0,3 1 0 0,-3-1-14 16,0 3 3-16,3-8 1 15,-3 3-26-15,3-3-4 0,0 8-2 0,0-8-625 16</inkml:trace>
  <inkml:trace contextRef="#ctx0" brushRef="#br0" timeOffset="3326.144">22430 6186 979 0,'0'8'87'15,"0"0"-70"-15,-3 0-17 0,3 2 0 16,0-2 133-16,0 0 23 0,-3 3 5 0,3-3 1 15,-3 2-106-15,0 1-22 0,0 0-4 0,3-1-1 16,-3 1 8-16,0-1 2 0,0 1 0 0,0-1 0 16,0 4-13-16,1-1-2 0,-1 0-1 0,0 0 0 15,-3 3 1-15,3-3 0 0,0 3 0 0,0 0 0 16,0 3-2-16,0-3 0 0,0-1 0 0,3 1 0 0,-3 0 0 0,3 0 0 16,-3 3 0-16,3-4 0 0,0 4 8 15,0 0 2-15,3 2 0 0,-3-3 0 0,3 3-15 0,-3 1-2 16,3 1-1-16,-3 4 0 0,0-1-5 0,3 1-1 15,-3-1 0-15,3 3 0 0,-3 3-8 0,0 0 0 16,0-3 0-16,0 3 8 0,0 2 2 16,3 0 0-16,-3 1 0 0,3 2 0 0,0 0-10 0,-3 0-12 15,0 3 2-15,0-3 1 16,3 2-14-16,-3-2-2 0,-3-2-1 0,3-1 0 16,3-2-80-16,-6-3-16 0,0-2-3 0,-3-6-747 0</inkml:trace>
  <inkml:trace contextRef="#ctx0" brushRef="#br0" timeOffset="4018.0507">20978 5810 633 0,'0'0'28'0,"0"0"6"0,0 0-34 0,0 0 0 0,-3 3 0 0,3-3 0 15,0 0 192-15,0 0 31 0,0 0 6 0,0 0 2 16,0 0-156-16,0 0-31 0,0 0-7 0,0 0-1 16,0 0-9-16,0 0-3 0,0 0 0 0,0 0 0 15,0 0 7-15,9 0 1 0,0-3 0 0,0 3 0 16,2-5-16-16,-2 2-4 0,3 1 0 0,0 2 0 0,-3 0 6 0,3 0 1 16,0 0 0-16,3 0 0 0,-3 0 0 0,0 0 0 15,2 2 0-15,1 1 0 0,0 2-8 0,0-2-2 16,3-3 0-16,-3 3 0 0,3-1-9 0,-3 1 0 15,-1-1 0-15,1-2-11 16,0 0-112-16,-3 0-22 0,12-2-5 16,-3-3-1-16</inkml:trace>
  <inkml:trace contextRef="#ctx0" brushRef="#br0" timeOffset="6294.0652">20373 4429 403 0,'0'0'36'0,"0"0"-36"0,0 0 0 0,0 0 0 16,0 0 126-16,3-8 18 0,-3 8 4 0,3-2 1 15,-3 2-66-15,3-3-14 0,-3 3-2 0,0 0-1 16,0 0-22-16,0 0-5 0,0-8-1 0,0 8 0 16,0 0-10-16,0 0-1 0,0 0-1 0,0 0 0 15,0 0-10-15,0 0-1 0,6-3-1 0,-6 3 0 16,0 0-14-16,0 0 0 0,6-2 8 0,-6 2-8 16,6 0 23-16,-6 0 1 0,3-6 1 0,3 4 0 15,0 2 6-15,-3-3 1 0,3 0 0 0,0 1 0 0,0 2 7 0,0 0 1 16,-6 0 1-16,6 0 0 0,-6 0-14 0,6 2-3 15,3 1-1-15,-3 0 0 0,0-1 9 0,0 4 1 16,3-6 1-16,-1 5 0 0,-2 3-34 0,3-5 0 16,-3 2 0-16,3 3-12 0,0-3 12 0,3 3 0 15,-3 3 0-15,0-9 0 0,0 4 0 0,3-1 0 16,0 0 0-16,-3 3 0 0,3-3 0 0,-4 1 0 16,4 2 0-16,-3-3 0 0,3 3 0 0,0-6 0 15,-3 4 0-15,0-1 0 0,3 0 0 0,-3 3 8 16,0-2-8-16,0 1 0 0,0 1 14 0,-3 0-4 15,2 0-1-15,-2 0 0 0,-3 0-9 0,3 0 12 0,0 3-12 16,0-3 12-16,-3 2-12 0,3-2 8 16,0 5-8-16,3 1 8 0,-6-9-8 0,3 5 0 0,3 1 0 0,0-3 0 15,-3 3 0-15,0-3 8 0,-3-1-8 0,3 4 0 16,-3-6 8-16,3 6-8 0,-3 0 8 0,6-9-8 16,-4 3 12-16,1 3-4 0,-3 0 0 0,3 0 0 15,0 0 0-15,0 3 0 0,-3-3 0 0,0 0 0 16,3 0-8-16,0 2 0 0,-3 1 9 0,-3-1-9 15,3 1 0-15,0 2 0 0,0 0 0 0,-3 1 0 16,3-1 0-16,0 0 0 0,0-5 0 0,0 3 0 16,0 2 0-16,0 0 0 0,0 0 0 0,0 1 8 15,-3-1-8-15,3 0 0 0,-3-5 0 0,3 2 0 16,0 1 17-16,-3 0 3 0,0-1 0 0,3-2 0 16,0 5-20-16,-3-5 0 0,0 0 0 0,-3 3 0 15,3-3 0-15,-3 0 0 0,0 0 0 0,3 2 0 16,-3 1 0-16,3 2 0 0,-6-8 0 0,3 6 0 0,3 0-9 0,-3-4 1 15,0 4 0-15,3 0 0 0,-3-1 8 0,0 1 8 16,0-1-8-16,0 1 11 16,3-3-11-16,-3 2 8 0,0 1-8 0,0 0 8 0,0-3-8 0,0 2 0 15,-3 1 0-15,3-3 0 0,3 2 0 0,0 1 0 16,-3-6-10-16,0 3 10 0,0 5 0 0,0-7 0 16,-3 2 0-16,3-1 0 0,-3-1 0 0,6 2 0 15,-3-3 0-15,3 3 10 0,-6-3-2 0,4 1 0 16,2-6 0-16,-6 5 0 0,0 3-8 0,3-3-9 15,3-5 9-15,-6 8-13 0,-3-5 13 0,0 2 0 16,9-5 0-16,-3 8 10 0,-3-3-10 0,3 0 0 16,-6 1 0-16,6-1-11 0,-3 0 11 0,0-2 0 0,0 2 0 0,0 1 0 15,0-1 0-15,0 0 8 0,0 0-8 0,-3 1 11 16,3-4-11-16,0 4 0 0,1-6 0 0,-4 5 0 16,3 3 0-16,0-8 0 0,0 3 0 0,0-1-11 15,-3 6 11-15,3-8 0 0,0 0 8 0,0 0-8 16,0 0 10-16,0 0-2 0,0 0-8 0,0 0 12 15,-3 3-12-15,3-1 0 0,0 1 0 0,-3-3 0 16,3 3 8-16,-2-3-8 0,-1 0 0 0,3 0 0 16,-3 0 0-16,0 0 0 0,3 2 0 0,-3 1 0 15,3-3 0-15,-3 0 0 0,3 0 0 0,-3 3 0 16,3-6 0-16,3 3 0 0,-3 0 0 0,0 0 0 16,-3 0 0-16,3 0 0 0,-2 3 0 0,2-3-10 15,0-3 10-15,0 3 0 0,0 0 0 0,0-3 0 16,0 3 0-16,6 0 0 0,-6-2 0 0,6 2 0 0,-3-3 8 15,3 3-8-15,0 0 10 0,0 0-10 0,0 0 0 0,0 0 0 16,0 0 0-16,0 0 0 0,0 0-16 0,0 0 0 16,0 0 0-16,0 0 0 15,0 0-88-15,0 0-16 0,0 0-4 0,0 0-755 16</inkml:trace>
  <inkml:trace contextRef="#ctx0" brushRef="#br0" timeOffset="7215.2526">20409 4358 345 0,'0'0'31'0,"0"0"-31"0,0 0 0 0,0 0 0 15,0 0 136-15,0 0 22 0,0 0 4 0,0 0 1 16,0 0-79-16,0 0-15 0,0 0-3 0,0 0-1 16,0 0-24-16,0 0-5 0,0 0 0 0,0 0-1 15,0 0 2-15,0 0 1 0,0 0 0 0,0 0 0 16,0 0 14-16,0 0 4 0,0 0 0 0,0 0 0 16,0 0-3-16,0 0 0 0,0 0 0 0,0 0 0 15,0 0 1-15,0 0 0 0,0 0 0 0,0 0 0 16,0 0-33-16,0 0-6 0,0 8-2 0,0 0 0 15,-3-3 14-15,3-5 2 0,3 8 1 0,-3 2 0 0,-3 1 2 0,3 0 0 16,3-1 0-16,0 3 0 0,-3 1-19 0,3 1-3 16,-3 4-1-16,3 5 0 0,-6-6 0 0,3 3 0 15,3 3 0-15,0 5 0 0,0 3-9 0,0-3 0 16,0 6 9-16,0-1-9 0,3 3 0 0,0-3 0 16,-3 6 0-16,3-3 0 0,0 3 0 0,0-3 0 15,0 5 0-15,0-2 0 0,0-6-9 0,0 3 0 16,-3-5 0-16,2 0 0 0,-2-3 9 0,0-3 0 15,3 4 0-15,-3-7 0 0,3 1 8 0,-3 0-8 16,-3-5 10-16,6 2-10 0,-6 0 8 0,3-5-8 16,3 0 0-16,-6-1 9 0,3 1-9 0,-3 0 0 15,3 3 0-15,-3-6 0 0,0 0 0 0,0-2 0 16,-3 2 0-16,3-5 0 0,0 3 0 0,0-1-11 0,0-5 3 0,-3 1 0 31,3 2-27-31,0-8-5 0,0 0 0 0,0 0-626 0,-6 0-125 16</inkml:trace>
  <inkml:trace contextRef="#ctx0" brushRef="#br0" timeOffset="9874.3833">20522 5482 806 0,'0'0'72'0,"0"0"-58"0,0 0-14 0,0 0 0 16,0 0 69-16,0 0 11 0,0 0 3 0,0 0 0 15,0 0-38-15,0 0-7 0,0 0-2 0,0 0 0 16,0 0 0-16,0 0 0 0,0 0 0 0,0 0 0 0,0 0-11 0,0 0-2 16,0 0-1-16,0 0 0 0,0 0 8 0,0 0 2 15,0 0 0-15,0 0 0 16,0 0-11-16,0 0-1 0,0 0-1 0,0 0 0 0,0 0-3 0,0 0-1 16,0 11 0-16,0-6 0 0,0-5 11 0,0 8 2 15,0 0 1-15,0 0 0 0,-3 0-15 0,6 2-3 16,-3-2-1-16,0 6 0 0,0-4-10 0,3 1 10 15,-3 2-10-15,3-5 10 0,-3 5-10 0,3-5 0 16,-3 3 9-16,3 2-9 0,-3 0 9 0,0-2-9 16,3 5 12-16,-3-3-12 0,3 0 16 0,-3-2-3 15,3 2-1-15,-3 0 0 0,3-2 0 0,0 2 0 16,-6 0 0-16,3 0 0 0,3 1-4 0,-3-4 0 16,0 3-8-16,0 1 12 0,0-4-12 0,0 3 0 0,3 1 8 15,-3 2-8-15,0-1 0 0,-3-1 0 16,3-1 0-16,0 3 0 0,0 2 0 0,0-5 0 0,0-5 0 0,0 3 0 15,0 0 0-15,0 2 0 0,0-3 0 0,0-2 0 16,0 0 0-16,-3 3 0 0,3-11 0 0,0 5 0 16,3 3 0-16,-3-3-12 0,0 3 12 0,0-8-10 15,0 0 20-15,0 0 4 0,0 6 1 0,0-6 0 16,0 0-15-16,0 0 9 0,0 0-9 0,0 5 8 16,0-5 4-16,0 0 1 0,0 0 0 0,-3 5 0 15,0 0-13-15,3-5 11 0,0 0-11 0,0 8 10 16,0-2-10-16,-3 2 0 0,3-8 0 0,0 0 0 15,0 5 0-15,0-5 0 0,0 0 0 0,3 8 0 16,-3-8-8-16,0 0 8 0,0 0-10 0,0 0 10 0,3 5 0 0,-3-5 0 16,0 0 0-16,0 0 0 15,0 0 0-15,0 0 8 0,0 0 1 0,0 0 0 16,-6 3 3-16,6-3 1 0,-6 0 0 0,0 0 0 0,0 0-4 0,6 0-1 16,-3 0 0-16,-3-3 0 0,-3 3-8 15,3 0 0-15,-2-2 0 0,-1 2 0 0,3 0 0 0,-3 2 0 16,0-2 0-16,3-2 0 0,-3 2 0 0,0-3 0 15,0 3 0-15,0 0 0 0,0-3 20 0,-6 1-2 16,0-1 0-16,1 0 0 0,-1 1-18 0,0-1 0 16,-3 0 8-16,0 1-8 0,0-4 0 0,0 1 0 15,0 2-13-15,-2-2 5 0,2 5 8 0,-3-5 0 16,0 0 0-16,0 2 8 0,-3-2 2 0,4-1 1 16,-1-2 0-16,0 6 0 0,0-1-3 0,0-5-8 0,0 3 12 0,4 2-4 15,-1 1 1-15,0-1 0 0,0 0 0 16,3 1 0-16,0-1 1 0,-3 3 0 0,4-3 0 0,2 3 0 15,0 0-10-15,0 0 0 16,3 0 0-16,0 0-11 0,3 3 11 0,0-3 0 0,3 0 0 0,-3-3 0 16,0 3 0-16,6 0 0 0,0 0 0 0,0 0 0 15,0 0 0-15,0 0 0 0,0 0 0 0,0 0-8 16,-3 3 8-16,3-3-8 0,0 0 8 0,0 0-8 16,0 0 8-16,0 0 0 0,0 0-9 0,0 0 9 15,0 0-8-15,0 0 8 0,0 0-10 0,0 0 10 16,0 0 0-16,0 0 0 0,0 0-8 0,6-3 8 15,-3-2 0-15,-3 5 0 0,0 0 0 0,0 0 0 16,0 0 0-16,6-3 0 0,0-2 0 0,-6 5 0 16,0 0 0-16,0 0 0 0,3-2 0 0,-3 2 0 15,0 0 9-15,3-8-9 0,3 2 0 0,-6 1 9 0,0 5-9 16,0-8 0-16,0 3 0 0,0-1 0 0,0-1 0 0,0 1 0 16,-3-4 0-16,3-1 0 15,0 0 0-15,-3 1-11 0,0-3 11 0,3-1-8 0,-3-1 8 0,0 1-10 16,0-7 10-16,0 3-10 0,-3-4 10 0,3 4 0 15,0-1 0-15,-3-2 0 0,3 0 0 0,-3-3 9 16,3 6-9-16,-3-9 0 0,0 4 9 0,3-4-9 16,0 1 0-16,-3-1 9 0,4-2-9 0,-4 5 0 15,0-8 0-15,0 3 0 0,3 3 0 0,-3-3 0 16,0 0 0-16,0 0 0 0,0-3 0 0,0 3 0 16,0 0 0-16,0 0 0 0,3-6 0 0,-3 6 0 15,-3-3 0-15,6 3 0 0,-3-5 0 0,3 2 0 0,-3 0 0 16,0 1 0-16,0-1 0 0,0 3 0 0,3-3 0 0,-3 0 0 15,1 0 0-15,2 3 0 0,0-2 0 0,0-1 0 16,-3 5 0-16,3-4 0 0,-3 4 0 0,0-5 0 16,3 3 0-16,0 5 0 0,-6-2 0 0,3 0 0 15,3 2 0-15,-3 3 0 0,0-6 8 0,0 6-8 16,3-3 8-16,0 0-8 0,0 1 8 0,0-1-8 16,0-3 0-16,0 6 0 0,0-3 0 0,0 3 0 15,0-11 0-15,0 6 0 0,0-1 0 0,0 1 0 16,3 0 0-16,0 2 0 0,3-3 0 0,-6 6 0 15,0-5 0-15,0-1 0 0,3 3 0 0,-3 3 0 16,-2-5 0-16,2 2 0 0,0-3 0 0,0 6 0 16,0 3 14-16,0-6-2 0,0 3-1 0,0 0 0 15,3-3-11-15,-3 3 0 0,3-3 0 0,-3 0-11 16,3 6 11-16,-3-6 0 0,0 3 0 0,3-3-8 0,-3 3 8 16,3-1-10-16,-3 4 10 0,0-3-10 0,3 2 10 15,0-2-12-15,-3 2 12 0,3 4-12 0,-6-1 12 0,6-5 0 16,-3 2-9-16,0 1 9 0,-3-4 0 0,3 4 0 15,3-6 8-15,0 3-8 0,-3 0 11 0,0 2-3 16,3-5-8-16,-3 3 12 0,3 3-12 0,0 2 0 16,0-3 0-16,0-2 0 0,0 3 0 0,0-1 0 15,0 6 0-15,0-8 0 0,0 2 0 0,-3-2-8 16,3 5 8-16,-3 0 0 0,3-2 0 0,0-3 0 16,0 2 0-16,0 6 0 0,0-6 0 0,0 6 0 15,0-8 0-15,0 5-10 0,-3 0 10 0,3 3 0 16,0 0 0-16,0 2 0 0,0-2 0 0,0 0 0 0,0-3 0 0,0 3 0 15,0 7 0-15,0-7-8 16,0 2 8-16,3 3 0 0,-3 1 0 0,3-7 0 0,-3 4 0 0,3 2-8 16,-3-5 8-16,3 2 0 0,-3 0 0 0,0 6 0 15,3-5 0-15,0 2 0 0,0 0 0 0,-3-3 0 16,3 3 0-16,0 0 0 0,0-2 0 0,-3 2 0 16,0 0 0-16,0 2 0 0,3-4 0 0,-3 2 0 15,-3 0 0-15,3 3 0 0,0-3 0 0,0 2 0 16,0 6 0-16,0-7 0 0,0-4 0 0,0 3-8 15,0 3 8-15,0-3 0 0,0 2 0 0,3-1 0 16,-3 1 0-16,3-2 0 0,-3-2 0 0,3 2 0 16,-3 0 0-16,0-3 0 0,3 3 0 0,-3 0 0 15,0-2 0-15,3 2 0 0,-3-5 0 0,3 7 0 16,-3-7 0-16,0 5 0 0,0-2 0 0,0 2 0 0,0 0 0 0,0-3 0 16,3 3 0-16,-3-2 0 0,-3-1 12 15,0 0-3-15,3 4 0 0,0-4 0 0,-3 3-9 0,0 3 12 16,3-3-12-16,3 0 12 0,-3 3-12 0,0-3 0 15,0 2 0-15,0-4 0 0,0 2 0 0,0 0 0 16,0 3 0-16,3-3 0 0,-3-6 0 0,0 9 0 16,0 0 0-16,3-3 0 0,0 3-12 0,-3-3 12 15,3 2-10-15,-3 6 10 0,0-2 0 0,0-4 0 16,0-2-8-16,3 3 8 0,-3-3-10 0,0 3 1 16,0 0 0-16,3-1 0 0,-3 6-8 0,-3-8-2 15,3-5 0-15,0 13 0 0,0 0 7 0,0 0 0 16,0-8 1-16,-3 3 0 15,3-8-15-15,0 13-3 0,0 0-1 0,0-8-604 0,0 3-121 16</inkml:trace>
  <inkml:trace contextRef="#ctx0" brushRef="#br0" timeOffset="11218.3306">20356 4334 1000 0,'0'0'44'0,"0"0"10"16,0 0-43-16,0 0-11 0,0 0 0 0,0 0 0 0,0 0 41 0,0 0 7 16,0 0 0-16,0 0 1 0,0 0-12 0,0 0-2 15,3-3-1-15,3-5 0 0,-4 3 11 0,1 0 3 16,-3-1 0-16,0 4 0 0,0-6-12 0,3 0-1 16,-3 5-1-16,0-5 0 0,0 3-18 0,0-3-4 15,0 3-1-15,0-3 0 0,-3 3-3 0,0-6 0 16,3 3 0-16,0 0 0 0,-2-2 5 0,2 2 1 15,-3-3 0-15,3 3 0 0,-3 0 15 0,0-5 3 0,3 2 1 0,0 1 0 16,-6-3-12-16,3-1-2 16,0 4-1-16,0-4 0 0,3 4-5 0,-3-1-1 0,0-2 0 0,-3 2 0 15,3-2 4-15,3 0 1 0,-6-3 0 0,3 6 0 16,0-9 4-16,-3 3 1 0,0-2 0 0,0 4 0 16,3-9-1-16,-3 4 0 0,3-2 0 15,-3 0 0-15,-3-6 2 0,6 3 0 0,0-2 0 0,-3 0 0 16,3-1-7-16,-3 1-2 0,3-1 0 0,0 1 0 15,3-1-14-15,-2 1 8 0,-1-1-8 0,0 4 0 16,3-4 0-16,0 1 0 0,-3 2 0 0,3-3 0 16,0 1 0-16,0-1 0 0,0-2 0 0,-3 6 0 15,3-4 0-15,-3 1-12 0,3-1 12 0,0 3-10 16,0 3 10-16,0 0-12 0,-3-3 12 0,3 3-12 16,-3 3 12-16,3-6-12 0,0 3 12 0,0-1-12 15,0 4 12-15,0-9-8 0,0 6 8 0,3-3-8 0,-3 3 8 16,0 3 0-16,0-9 8 0,0 6-8 0,3-3 0 0,-3 3 9 15,0-3-9-15,3 3 0 0,-3 3 8 0,0-4-8 16,0 4 0-16,0-3 0 0,3 5 0 0,-3 0 0 16,0-3 0-16,3 1 0 0,-3-1 0 0,0 4 0 15,0 1 0-15,0-4 0 0,0 5 0 0,0-9 0 16,0 7 0-16,0-1 0 0,0-3 0 0,0 6 8 16,-3-8-8-16,3 8 10 0,0-6-10 0,0 0 0 15,0 1 9-15,-3 2-9 0,3 3 0 0,0-6 0 16,0 6 0-16,0 0 8 0,-3-6-8 0,3 6 9 15,0 0-9-15,3-6 10 0,-3 4-10 0,0 1 0 16,0 1 0-16,0 2 8 0,0-2-8 0,0 0 0 16,0 5 0-16,3-5 0 0,-3 8 0 0,0-9 0 0,0 6 9 15,-3 3-9-15,3-3 0 0,0 3 0 0,0-6 0 0,0 3 0 16,-3 3 0-16,3 2 0 0,0-2 0 0,0-3 8 16,0 3-8-16,0-3 0 0,0 3 0 0,0-3 8 15,3-3-8-15,-3 3 0 0,0 3 0 0,0-3 0 16,0-3 0-16,0 11 9 0,0 0-9 0,0-8 0 15,3 1 8-15,-3-7-8 0,0 4 0 0,0 2 0 16,0 8 8-16,0 0-8 0,0 0 0 0,0 0 0 16,0 0 0-16,0 0 0 0,0 0 0 0,0 0 0 15,0 0 0-15,0 0 0 0,0 0-12 0,0 0 12 16,0 0-20-16,0 0 1 0,0 0 1 0,0 0 0 16,0 0-25-16,0 0-5 0,0 0 0 0,0 0-1 15,0 0-31-15,0 0-5 0,0 0-2 0,0 0-751 16</inkml:trace>
  <inkml:trace contextRef="#ctx0" brushRef="#br0" timeOffset="17318.8127">18751 1318 172 0,'0'0'16'0,"0"0"-16"15,0 0 0-15,0 0 0 0,0 0 110 0,-3 0 19 16,0 0 4-16,-3-6 1 0,3 6-62 0,3 0-12 0,-3-2-2 0,3 2-1 16,-6 0-26-16,6 0-6 0,-6 0-1 0,1 0 0 15,2 0-8-15,-3 0-3 0,6 0 0 0,-3-6 0 16,0 6-1-16,3 0-1 0,0 0 0 0,0 0 0 16,0 0-11-16,0 0 0 15,0 0 0-15,0 0 0 0,0 0 15 0,0 0 1 0,0 0 0 0,0 0 0 16,0 0 4-16,0 0 0 0,0 0 1 15,0 0 0-15,0 0 10 0,0 0 1 0,0 0 1 0,0 0 0 16,0 0 3-16,0 0 0 0,0 0 0 0,0 0 0 16,0 0 0-16,0 0 1 0,0 0 0 0,0 0 0 15,0 0-10-15,0 0-3 0,0 0 0 0,6 0 0 16,3 0-10-16,-1-5-2 0,1 5-1 0,-3 0 0 16,3 0-11-16,0 0 8 0,0-3-8 0,0 3 8 15,0 0-8-15,3 0 0 0,0 0 0 0,0 0 8 0,0 0 1 16,-1 0 0-16,4 0 0 0,0 0 0 15,0-5 7-15,3 5 2 0,3 0 0 0,-3-5 0 16,6 2-2-16,-4 3-1 0,4-5 0 0,3 5 0 0,-3 0-7 0,6 0 0 16,-4 5-8-16,1-5 12 0,0 0-12 0,0 0 11 15,-4 0-11-15,4-5 10 0,3 5 0 0,-3 0 0 16,0 0 0-16,2-5 0 0,4 2 14 0,-3 3 2 16,-3 0 1-16,2 0 0 0,4 0-27 0,-3 0 0 15,-3-5-14-15,0 5 5 0,2 0 9 0,-2 0 0 16,-3 0 0-16,3 5 0 0,-1-5 0 0,1 0 0 15,0 3 0-15,0-3 0 0,0 0 9 0,2 5-9 16,1-5 12-16,0 5-12 0,-3-5 0 0,2 0 0 0,-2 0 0 16,0 3 0-16,0-3 0 0,0 5 15 0,-4-5-2 0,4 0 0 15,-3 0-2-15,3 0-1 0,-3 0 0 16,2 0 0-16,-2 0-1 0,0 0 0 0,0 0 0 0,0 0 0 16,0-5-9-16,-1 5 0 0,-2-3 0 0,-3 3 0 15,3 0 10-15,0 0-10 0,-3 0 12 0,-1-5-12 16,-2 5 12-16,3 0-12 0,-3 0 12 0,0-5-12 15,-3 2 9-15,3 3-9 0,-3 0 0 0,0 0 9 16,-4 0-9-16,1 0 0 0,0 0 0 0,0 0 0 16,-3 0 0-16,3 0 0 0,-3 0 0 0,0 0 0 15,-6 0-36-15,6 0 1 16,0 3 0-16,-6-3 0 0,0 0-126 0,6 5-26 0</inkml:trace>
  <inkml:trace contextRef="#ctx0" brushRef="#br0" timeOffset="17963.2008">20725 1069 694 0,'0'0'31'0,"0"0"6"0,0 0-29 0,0 0-8 16,0 0 0-16,0 0 0 0,0 0 54 0,0 0 10 15,0 0 1-15,0 0 1 0,0 0-24 0,0 0-5 16,0 0-1-16,0 0 0 0,0 0-13 0,0 0-3 15,0 0-1-15,0 0 0 0,6 5 0 0,0 3 0 16,-3-3 0-16,3 3 0 0,-4 0-1 0,4 3 0 0,-3 2 0 0,0 0 0 16,0 1-18-16,0-1 0 0,0 0 0 0,0 0 0 15,-3 1 0-15,3-1 0 0,0 0 0 0,0 0 0 16,-3-2 0-16,0 2-19 16,3-5 4-16,0-3 1 15,-3-5-29-15,0 8-5 0,0 0-2 0</inkml:trace>
  <inkml:trace contextRef="#ctx0" brushRef="#br0" timeOffset="18430.0206">20638 1074 288 0,'0'0'25'0,"0"0"-25"0,0 0 0 0,3-5 0 0,-3-3 174 15,6 3 30-15,0-1 5 0,0 4 2 0,-3 2-121 0,3-6-24 16,0 6-5-16,3 6-1 0,-3-4-27 0,3 4-5 16,0-1-2-16,3-5 0 0,-3 8-10 0,3-8-1 15,-1 0-1-15,4 5 0 0,0 3-14 0,0-8 0 16,3 5 0-16,-3 3-10 0,0-2 10 0,3 2 8 15,-1-3-8-15,1 3 11 0,0-3 7 0,3 3 2 16,0 3 0-16,-3-3 0 0,0-3-8 0,-4 3 0 16,4-3-1-16,-3 3 0 0,-3-3 3 0,3-5 1 15,-3 3 0-15,0 2 0 0,-3-5 8 0,0 0 1 16,0 0 1-16,-3 0 0 0,-6 0 5 0,8 6 1 0,-8-6 0 0,0 0 0 16,0 0-1-16,0 0 0 0,0 0 0 0,0 0 0 15,0 0-5-15,0 0-1 0,0 0 0 0,0 0 0 16,-5 2-5-16,-4 9-2 0,0-3 0 0,0-3 0 15,-3 3-1-15,0-3-1 0,-3 3 0 0,0 3 0 16,0-3-4-16,0-3-1 0,1 3 0 0,-1 0 0 16,3 2-2-16,-3-7 0 0,0 2 0 0,3 1 0 31,-3 2-35-31,3-3-7 0,0-2-2 0,3 2-581 0,-5 0-117 0</inkml:trace>
  <inkml:trace contextRef="#ctx0" brushRef="#br0" timeOffset="19068.7088">19611 527 288 0,'0'0'12'0,"0"0"4"0,6-6-16 0,-6 6 0 0,3 0 0 0,-3 0 0 15,0-8 200-15,0 8 38 0,6-5 7 0,-6 5 2 0,3-5-153 0,-3 5-30 16,6-3-7-16,-6 3-1 0,0 0-28 0,0 0-7 16,0 0-1-16,0 0 0 0,0 0-20 0,6 8 0 15,-3-3 0-15,3 3 0 0,-3 5 0 0,0 6 0 16,0-6 0-16,0 6 0 0,3 2 30 0,-3-3 2 15,-3 4 0-15,3 9 0 0,0-4-32 0,0-1 0 16,-3 1 0-16,0-3 0 0,0 2 0 0,3-5 0 16,-3-2 0-16,0-1 0 0,3-5 0 0,0 1 0 15,-3-6 0-15,0 5 0 16,0-8-21-16,-3 3-11 0,3-3-1 0</inkml:trace>
  <inkml:trace contextRef="#ctx0" brushRef="#br0" timeOffset="19450.6255">19403 482 990 0,'0'0'44'0,"6"0"8"0,3-6-41 16,0-2-11-16,3 8 0 0,0-5 0 0,0-3 84 0,0 3 14 16,2 5 3-16,1-8 1 0,0 8-49 0,0 0-9 15,6 0-3-15,0 0 0 0,0 0-9 0,2 8-3 16,-2-8 0-16,3 5 0 0,-3 0-7 0,6-2-2 15,-4 2 0-15,4-5 0 0,0 6 10 0,3-4 2 16,0-2 0-16,2 0 0 0,-5 0-32 0,0 0 0 16,0 0-13-16,-1 0 4 0,-2 0 9 0,0 0-10 15,0 0 10-15,-6 0-10 16,0 0-18-16,-3 0-3 0,-1 0-1 0,-5 0 0 16,0 0-117-16,0 0-24 0</inkml:trace>
  <inkml:trace contextRef="#ctx0" brushRef="#br0" timeOffset="19733.5704">19522 730 1036 0,'6'-5'92'0,"-6"5"-73"0,3-3-19 0,0 3 0 16,6-5 148-16,-3 5 27 0,0 0 5 0,3 0 0 0,0 0-85 0,3 5-18 15,-6-5-3-15,6 3-1 16,-1 2-32-16,1-5-6 0,0 6-2 0,0-6 0 0,3 7-16 0,0-1-3 16,3-6-1-16,3 0 0 0,2 8-13 0,1-8 0 15,3-3 0-15,3-2 0 16,-3-1-121-16,5 6-27 0,31-7-6 0,-16 1-1 0</inkml:trace>
  <inkml:trace contextRef="#ctx0" brushRef="#br1" timeOffset="32059.1043">21121 5120 172 0,'0'0'8'0,"0"0"1"0,0 0-9 0,0 0 0 0,0 0 0 0,6-6 0 16,-1-2 152-16,1 6 28 0,-6 2 5 0,3-3 2 16,0-5-134-16,-3 8-26 0,6-5-6 0,0 5-1 15,0-8-9-15,-6 8-3 0,0 0 0 0,6-5 0 0,0 2-8 0,-6 3 0 16,3-5 0-16,-3 5 0 16,0 0 0-16,6-3 0 0,0-2 9 0,3 5-9 0,-3-3 21 0,3 3 0 15,0 0 0-15,0-2 0 0,3-1 13 0,-3 3 2 16,5-3 1-16,-2 1 0 0,0 2 8 0,0 0 2 15,3-3 0-15,0 3 0 0,6 0-12 0,-3-5-3 16,-1 2 0-16,4 3 0 0,-3 0 4 0,0-3 0 16,6 1 0-16,-3 2 0 0,-1 0-20 0,1 0-3 15,0-6-1-15,0 4 0 0,0 2-12 0,3 0 8 16,-1-3-8-16,1 1 0 0,0 2 8 0,3-6-8 16,0 4 0-16,2-1 0 0,-2 0 9 0,0 3-9 15,0 0 8-15,3-5-8 0,-4 2 18 0,1 1-2 16,0-1 0-16,0-2 0 0,0 5 6 0,-1-3 1 0,1 0 0 15,6-2 0-15,0 5-13 0,-4-2-2 0,-2-1-8 0,3 0 12 16,3-2-12-16,2 5 0 16,-5-3 0-16,0 1 0 0,0-1 0 0,-4 0-13 0,4 1 2 0,-3-1 1 15,3 3 10-15,-3-5 14 0,2 5-3 0,1-3-1 16,-3 3-2-16,3 0-8 0,-1 0 12 0,4 0-4 16,0 0 8-16,0 0 0 0,-4 0 1 0,1 0 0 15,-3 0-8-15,3-3-1 0,-3 3-8 0,2-2 12 16,1 2-12-16,0 0 0 0,0-5 8 0,-1 2-8 15,1 0 0-15,0 1 0 0,0 2 8 0,-4-8-8 16,4 8 18-16,-3-3 1 0,0 0 0 0,-3 3 0 16,2-5-7-16,-2 2 0 0,-3 1-1 0,3-1 0 15,-3 3-11-15,2-5 12 0,1 5-12 0,0 0 12 16,-3-3-12-16,3 3 12 0,0-2-12 0,-1 2 12 0,-2 0-4 0,0 0-8 16,3 0 12-16,0 0-4 0,-6-3 1 15,-1 3 0-15,1 0 0 0,0 0 0 0,0 0-1 16,-3 0 0-16,0 0 0 0,0-3 0 0,-1 3-8 0,-2 0 0 15,0 0-12-15,0 0 12 0,0-2-16 0,-3 2 5 16,3-3 1-16,-3 3 0 16,0 0-16-16,-3-3-3 0,0 1-1 0,-6 2 0 15,9-3-112-15,-6-2-22 0,-3 5-5 0,3-3-1 0</inkml:trace>
  <inkml:trace contextRef="#ctx0" brushRef="#br1" timeOffset="32419.5448">23749 4755 979 0,'0'0'43'15,"0"0"9"-15,0 0-41 0,0 0-11 0,0 0 0 0,6 0 0 16,-6 0 97-16,6 2 18 0,-6-2 3 0,6 6 1 0,0-1-89 0,-3 0-18 16,-3 3-3-16,3 0-1 0,0 3-20 0,-3-1-5 15,0 1-1-15,0-3 0 16,0 2-26-16,0 3-4 0,-3-2-2 0,0 2 0 15,-3 3-16-15,3-3-3 0,0 1-1 0,0-9 0 16,0 5 6-16,0 1 0 0,3-8 1 0,0-3 0 0,-6 2 63 0,6-2 0 16,0 0 0-16,0 0 13 0,0 0-13 0,-6-5 11 15,3-3-11-15,3 3-218 16,-3-8-50-16</inkml:trace>
  <inkml:trace contextRef="#ctx0" brushRef="#br1" timeOffset="32722.7389">23704 4673 730 0,'0'0'32'0,"-3"-8"8"0,3 0-32 0,0 2-8 0,-3-2 0 0,3 3 0 15,0-3 75-15,0 8 13 0,0 0 4 0,0 0 0 16,6-2-29-16,-6 2-6 0,6-3-1 0,0 3 0 16,-6 0-19-16,9 0-4 0,-3 5-1 0,6 3 0 15,-3-5 26-15,0 2 5 0,3 6 1 0,0-3 0 16,2 0-4-16,1-1-1 0,3 4 0 0,0-3 0 16,0 3-36-16,3-3-7 0,0 2-2 0,-1-2 0 15,1 0 6-15,3 3 2 0,0-3 0 0,0-1 0 16,-6 1 15-16,2 0 3 0,-2 0 1 0,0-2 0 15,0 1-1-15,-3-4 0 0,3 2 0 0,-3 1 0 16,-3-1 4-16,-1-2 1 0,-2 2 0 0,-3-5 0 16,0 3-11-16,-6-3-2 0,0 0-1 0,0 0 0 15,0 0-16-15,0 0-3 0,0 0-1 0,-6 2 0 16,-3 6-11-16,-6-5 0 0,-2 5 9 0,-7-3-9 16,-3 3 0-16,-3 0 0 0,-5 5-10 0,-4 0 10 15,0 1-40-15,-5-1-2 16,-4 3 0-16,-3 2-1047 0</inkml:trace>
  <inkml:trace contextRef="#ctx0" brushRef="#br1" timeOffset="34807.9984">20874 5088 115 0,'0'0'10'0,"0"0"-10"16,0 0 0-16,0 0 0 0,0 0 209 0,0 0 40 0,0 0 8 0,0 0 2 15,0 0-143-15,0 0-29 0,0 0-6 0,0 0-1 16,0 0-56-16,-6 0-11 0,3-5-2 0,-6 2-1 16,9 3-10-16,-6-3-17 0,6 3 4 0,-9 0 1 31,0-2-31-31,0-1-5 0,0 0-2 0,0 3 0 0,-3-2 30 0,0 2 7 0,0 0 1 0,0 0 0 15,1 0 12-15,-1 0 10 0,-3 0-2 0,-3 0 0 16,0 0 4-16,0 2 0 0,-3-2 0 0,3 3 0 16,-5-3-12-16,2 0 8 0,-3 0-8 0,0 0 8 15,0 0 0-15,-2 0 0 0,-1-3 0 0,0 3 0 16,-3 0 26-16,0 0 5 0,1 0 1 0,2 0 0 16,-3 0-20-16,0 0-3 0,-2-5-1 0,2 2 0 15,-6 1 4-15,3 2 0 0,-5-5 0 0,2 2 0 16,-3-2-11-16,-2 2-1 0,2 3-8 0,0-8 12 15,-2 8 1-15,2 0 0 0,0-3 0 0,0 3 0 16,-2 0-4-16,-1 3-1 0,3-3 0 0,-2 0 0 0,-4 0-8 0,-2-3 0 16,2 1 0-16,3 2 0 0,1 0 0 15,-1 0 8-15,0 0-8 0,0 0 8 0,-5 0-8 0,2-6 0 16,1 6 0-16,-4-2 0 0,3 2 0 0,1-3 0 16,-1 3 0-16,3 0 0 0,-5-2 8 0,5 2 0 15,-3-6 0-15,1 4 0 0,-4 2 4 0,3-6 0 16,4 1 0-16,-1 2 0 0,6-2 16 0,1 5 3 15,-1 0 1-15,3 0 0 0,0 0-32 0,4 0 0 16,-1 3 0-16,3 2 0 16,-3 0-41-16,7 1-11 0,-4-4-3 0,3 4 0 15,3-4-7-15,0 3-2 0,3 1 0 0,1-1 0 16,5 3-16-16,-3-5-3 0,6 5-1 0,-3-6-438 0</inkml:trace>
  <inkml:trace contextRef="#ctx0" brushRef="#br1" timeOffset="35542.1024">18120 4964 691 0,'0'0'61'0,"0"0"-49"16,0 0-12-16,0 0 0 0,0 0 162 0,0 0 30 15,0 0 5-15,0 0 2 0,0 0-118 0,0 0-23 16,0 0-5-16,0 0-1 0,0 0-41 0,0 0-11 16,0 0 0-16,0 0 0 0,-3 0 0 0,-3-3-12 0,0 3 2 0,0 0 1 15,0-3-8-15,-3 3-2 16,4 3 0-16,-7-3 0 0,3 0 5 0,0 0 1 0,0 0 0 0,-3 3 0 16,0-1 42-16,3 1 9 0,-3-3 2 0,3 3 0 15,-3-3-12-15,-3 2-3 0,1 1 0 0,-4-1 0 16,6-2 11-16,-3 3 3 0,-3-3 0 0,0 0 0 15,0 3-25-15,3 2-5 0,-2-5-1 0,-1 3 0 16,3-1-8-16,0-2 8 0,6 3-8 0,-3 2 8 16,-3-5-8-16,3 3 0 0,12-3 0 0,-6 3 0 15,-3 5-8-15,9-8 8 0,0 0-10 0,0 0 10 16,0 0-9-16,3 5 9 0,0 3-8 0,3 0 8 16,9 0 0-16,-6 2 0 0,-3 1 0 0,3 2 8 15,6-2-8-15,0-1 12 0,-3 3-4 0,-3 3 0 16,6-2-8-16,-1 1 0 0,-2-1 0 0,3-1 8 15,-3-8-8-15,0 6 0 0,3-6-8 0,-3 0 8 16,0 1 0-16,-3-4-8 0,0 4 8 0,0-6 0 0,-4 0 0 16,1 0 0-16,0 0 12 0,-6 0-4 0,0 0 19 15,6-8 4-15,-3 2 1 0,3 1 0 0,-3 0 6 0,0 2 2 16,0-8 0-16,0 4 0 0,-3-1 1 0,3 0 1 16,-3-3 0-16,0 1 0 15,0 2-26-15,0 0-4 0,0-6-2 0,-3 4 0 0,3-1 2 0,0 6 1 16,-3-11 0-16,0 5 0 0,0 1-5 0,3 2 0 15,-3-5-8-15,0 0 12 0,-3 2-12 0,0 0 0 16,3 1 0-16,-3-1 0 0,1 1-16 0,2 2-4 16,-3 0 0-16,3 0 0 15,0 2-32-15,0 4-8 0,0-6 0 0,3 8-910 0</inkml:trace>
  <inkml:trace contextRef="#ctx0" brushRef="#br1" timeOffset="40245.062">23151 4318 1335 0,'0'0'59'0,"0"0"13"0,0 0-58 0,0 0-14 15,0 0 0-15,0 0 0 0,0 0 53 0,0 0 8 16,0 0 2-16,0 0 0 0,0 0-18 0,0 0-3 15,0 0-1-15,0 0 0 0,0 0-2 0,0 0-1 16,0 0 0-16,0 0 0 0,0 0-17 0,0 0-3 16,0 0-1-16,6 8 0 0,-1 5-17 0,-2 0 0 0,0 1 0 0,0 2 0 15,-3-1 13-15,0 7-4 0,3-4-1 0,-3 6 0 16,0-3-8-16,3 3 0 0,-3 0 0 0,0-1 8 16,0-1-8-16,0 1-12 0,-3-1 2 0,3-4 1 31,0 3-15-31,-3-5-4 0,3-5 0 0,-3-1 0 15,0-2-28-15,0-2-7 0,-5-4-1 0,2-2-678 0</inkml:trace>
  <inkml:trace contextRef="#ctx0" brushRef="#br1" timeOffset="40538.9825">22966 4424 345 0,'0'0'15'0,"-3"-5"4"15,3 2-19-15,-3-5 0 0,0 3 0 0,3-6 0 16,0 6 172-16,0-3 32 0,3 0 5 0,-3 3 2 0,3-3-129 0,-3 2-26 16,3 1-4-16,0 2-2 0,0-2-5 0,0 0-1 15,3 2 0-15,3-2 0 0,-3 2-8 0,3 3-3 16,0 0 0-16,0 0 0 0,2-2 7 0,7 2 0 16,-3-3 1-16,3 3 0 0,-3 3 3 0,0-3 1 15,6 2 0-15,-3-2 0 0,2 0-2 0,1 3-1 16,0 2 0-16,3-5 0 0,-3 0-29 0,-3 0-5 15,2 3-8-15,-2-3 11 0,0 0-3 0,-3 0-8 16,-3 0 12-16,0 0-4 16,0-3-32-16,-3 3-8 0,0 0 0 0,-3 0-1 15,-6 0-151-15,0 0-31 0</inkml:trace>
  <inkml:trace contextRef="#ctx0" brushRef="#br1" timeOffset="40737.5016">23046 4461 1152 0,'0'0'102'0,"0"0"-82"0,0 0-20 0,0 0 0 15,0 0 152-15,3 8 25 0,0-6 6 0,3 1 1 16,3 2-101-16,0 1-20 0,6-1-4 0,-3-2-1 16,0-1-23-16,3 4-5 0,6-6-1 0,-4 0 0 15,7 0-11-15,-3 0-2 0,3 0-1 0,3 0 0 16,-3-6-37-16,-1 4-7 15,1-4-2-15,-3 4-908 0</inkml:trace>
  <inkml:trace contextRef="#ctx0" brushRef="#br1" timeOffset="41896.5672">18236 4424 1094 0,'0'0'97'0,"0"0"-77"0,0 0-20 0,0 0 0 16,0 0 84-16,3 5 14 0,0 0 2 0,3 3 1 16,-6-2-57-16,3 2-11 0,0 5-2 0,0-8-1 15,0 8-4-15,0 1-1 0,0 1 0 0,0 1 0 16,3-2-14-16,-3 7-3 0,0-8-8 0,-3 5 12 15,3-4-12-15,0-1 0 0,-3-5 0 0,3 2 0 16,-3 1 0-16,3 0 0 0,-6-3 0 0,3-1 0 0,0 1-13 0,0-8 4 16,0 0 1-16,0 8 0 15,0-8-1-15,0 0 0 0,0 0 0 0,0 0 0 0,0 0 9 0,-6 0-12 16,6 0 12-16,-6 0-12 0,6 0 12 0,-3-8-12 16,0 3 12-16,0-3-12 0,0 0 20 0,0-2 3 15,3-4 1-15,0 4 0 0,0-3 8 0,3-1 1 16,-3 1 1-16,3-3 0 0,0 0 2 0,0 1 0 15,3-4 0-15,3 1 0 0,0-1-12 0,3-2-3 16,-3 0 0-16,3 2 0 0,2 6-9 0,1-6 0 16,3 4 0-16,-3 4 0 0,3-2 0 0,0 5 0 15,0-3 0-15,2 6 8 0,-2 2-20 0,-3-5-4 16,3 8 0-16,-3 0-1 0,3 0 1 0,-3 3 0 16,3 2 0-16,-7-2 0 0,4 2 8 0,-3 0 8 0,-3-2-12 15,-6 8 12-15,3-6-11 0,-6 3 11 0,0 3-10 0,-6-1 10 16,0 3-12-16,-3 1 12 0,-3-1-13 0,-3 3 5 15,1 0 0-15,-1 2 0 0,-3 1 0 0,-3-4 0 16,0 1 8-16,3 5 0 0,-3-7 0 0,7 2-8 16,-4-1 8-16,0-1 0 0,6-1 0 0,0-5 0 15,0 2 0-15,3-2 11 0,-3-2-3 0,6 4 0 16,-3-4-8-16,6 1 0 0,0-1 0 0,3-1 0 16,0-5 15-16,0 5-3 0,6 3 0 0,0 0 0 15,6 3 18-15,0-6 3 0,3 3 1 0,3 0 0 16,3 3 10-16,6-3 1 0,-1-3 1 0,4 3 0 15,0 0-22-15,-3 2-5 0,2-7-1 0,1 7 0 16,-3-7-99-16,0 2-20 16,-3 1-4-16</inkml:trace>
  <inkml:trace contextRef="#ctx0" brushRef="#br1" timeOffset="45833.7796">20951 5141 345 0,'0'0'15'0,"0"0"4"0,0 0-19 0,0 0 0 16,0 0 0-16,-6 0 0 0,3 0 136 0,3 0 23 15,0 0 5-15,-6 0 0 0,0-5-121 0,6 5-25 16,-6-3-5-16,6 3-1 0,-3-5 34 0,3 5 6 16,-6-6 2-16,3 4 0 0,3 2-8 0,0 0-2 15,0-6 0-15,-3 1 0 0,0 0-27 0,3 5-5 16,-6-3-2-16,3 3 0 0,-3 0 10 0,6 0 1 15,-6-8 1-15,0 8 0 0,-2 0-10 0,-1 0-1 16,0 3-1-16,0 2 0 0,0-5-10 0,0 3 0 0,-3-1 0 0,3 6 0 16,0-5 0-16,3 0 0 15,-3 5-8-15,0-6 8 0,0 4 0 0,6 2 0 0,-3-3-9 0,3 3 9 16,0-3 0-16,3 3 0 0,-2 0 0 0,2 0 0 16,0 5 0-16,2-8 0 0,1 3 0 0,0 0 0 15,0 0 22-15,0 3-2 0,0-9 0 0,3 6 0 16,-6-8 2-16,6 6 0 0,3-4 0 0,0 4 0 15,-3-6 19-15,0 2 4 0,3-2 1 0,0-2 0 16,-3 2-22-16,3-3-5 0,-3-2-1 0,3 2 0 16,-6-2 10-16,3-1 1 0,0 4 1 0,2-9 0 15,-2 1-4-15,0-1-1 0,-3 3 0 0,0-3 0 16,0 1-13-16,3-3-4 0,-3 2 0 0,-3 1 0 0,3-1-8 16,0 0 12-16,-3-2-12 0,3 5 12 15,-3-5 1-15,-3 5 1 0,3 0 0 0,0-3 0 16,-3 4-6-16,0 1-8 0,0 1 11 0,3-6-11 15,-3 3 0-15,0 1 0 0,0 1 0 0,-3 1 0 0,0 2 0 16,0 3 0-16,4-10-9 0,2 10 9 0,0 0-8 0,-6 0 8 16,-3-3-8-16,3 3 8 0,0 0-8 0,0 0 8 15,0 3-8-15,0 2 8 0,3 0-12 0,0 1 4 16,0 2 0-16,0-1 0 0,0 4 8 0,3 0-10 16,3-1 10-16,-3 1-10 0,0-1 10 0,0 1 0 15,6 2 8-15,-3-8-8 0,0 3 0 0,0-2 0 16,6-4 0-16,-3 4 0 0,-6-6 0 0,6 5 0 15,-6-5 0-15,6 0-8 0,0 0 8 0,-6 0 0 16,9-3 10-16,-4 1-10 0,1-4 12 0,0 4-3 0,-3-4-1 16,3 1 0-16,-6 5 5 0,6-5 1 0,0 2 0 15,-3-5 0-15,0 3 5 0,-3-6 1 0,0 3 0 0,3 0 0 16,0 1-20-16,-3-4 0 0,0 3 0 16,0 3 0-16,0-3 0 0,0 3 0 0,0-3 0 0,-3 2 0 15,3-2 0-15,-3 3-11 0,3 0 11 0,0 5-13 16,-3-6 13-16,3 6 10 0,-3-2-2 0,3 2 0 15,-3-3-8-15,3 3 0 0,0 0 9 0,0 0-9 16,-6 0 0-16,0 3 0 0,0-1 0 0,0 4 0 16,3-1 0-16,0 3 0 0,0 3 0 0,1-1 0 15,-7 1 0-15,6-3 11 0,3 5-11 0,-3-3 12 16,-3 1-12-16,0-3 0 0,6 0 0 0,3 0 0 16,-6 0 0-16,3-3 0 0,0-5 0 0,0 0 0 15,6 5 0-15,-6-5 0 0,0 0 0 0,9 3 0 16,-3 0 0-16,0-3 0 0,-6 0 0 0,8 0 0 0,1-3 9 0,-3 0-9 15,3-2 10-15,-3 2-10 0,0-2 10 0,3 0-10 16,-3 0 10-16,-3-3-10 0,3 0 11 0,-3 2-11 16,0-2 12-16,3 3-12 15,-6-3 12-15,3 3-12 0,-3-6 12 0,-3 9-12 0,3-9 11 0,-3 9-11 16,0-6 10-16,0 2-10 0,0 1 14 0,-3 0-3 16,0 2-1-16,0-5 0 0,-3 5-10 0,3-2 0 15,0 3 0-15,-3-1-11 0,6 0 11 0,-3 3 0 16,0-2 0-16,1-1-8 0,5 3 8 0,-6 3-8 15,0-1 8-15,-3 1-8 0,3 2-2 0,0 0 0 16,0 6 0-16,3-8 0 0,-3 7 10 0,3 4 0 16,3-7-9-16,0 4 9 0,0 2 0 0,3-2-9 0,0-1 9 0,3 1 0 15,-3 0-9-15,3-1 9 0,0-2 0 0,3 0-9 16,-3-3 9-16,0 1 0 0,2-1 0 0,1-2 0 16,0 2 0-16,0-5 0 0,3 0 0 15,-3 0 8-15,3 0-8 0,-3-5 11 0,0-1-11 0,0 4 12 16,3-6-2-16,-3 2 0 0,0-2 0 0,-1 3 0 15,1-3-10-15,-3 3 8 0,0-8-8 0,-3 2 8 16,0 3-8-16,0-2 0 0,-3 2 9 0,0 0-9 16,0-5 0-16,-3 2 0 0,0 3 0 0,3 0 0 15,-3 0 0-15,0 0 0 0,-3 0 0 0,3 3 0 16,-3 0 0-16,3 2 0 0,-5-2 0 0,2 2 0 16,0 3-8-16,0 0 8 0,-3 0-8 0,3 0 8 15,0 5-12-15,-3-2 4 16,0 2 0-16,0 3 0 0,3 0 8 0,0 8 0 0,0-8 0 0,0 5 0 0,3 0 0 15,0 1 0-15,0-1-8 0,3 0 8 16,-3-2 0-16,6 2 0 0,-3-5 0 0,3 0 8 0,0 2-8 16,3-4 0-16,-3 2 0 0,3-6-8 0,-3 4 8 15,3-1 0-15,0-5 0 0,0 3 0 0,0-3 0 0,3 0 9 16,-9 0-9-16,9 0 0 0,-3-3 8 0,3 3-8 16,-9 0 0-16,9-5 0 0,0-1 9 0,-1 4-9 15,-2-6 0-15,3 2 9 0,-3-2-9 0,3 3 0 16,-3-8 9-16,0 2-9 0,-3 1 0 0,3-3 9 15,-3 5-9-15,0-3 0 0,-3 6 8 0,0-6-8 16,0 9 0-16,0-9 0 0,-3 0 0 0,0 6 0 16,-3 0 8-16,0-1-8 0,0 1 0 0,-3 0 0 0,0-3-8 15,0 5 8-15,-2 1-9 0,-1 2 9 0,0-3-8 0,0 3 8 16,0 3-9-16,-3-1 9 0,3 1-10 0,0 2 10 16,3 1-8-16,-3 1 8 0,3 4 0 0,1-3-9 15,-4 3 9-15,3 2 0 0,0 0-9 0,0 0 9 16,-3 6 0-16,3 2-9 0,3-8 9 0,0 6 0 15,0 2-12-15,3-5 12 0,0-3-12 0,3 3 12 16,0-3-9-16,3-5 9 0,0 0 0 0,0 3-9 16,3-9 9-16,3 3 0 0,-6 1 0 0,9-4 8 15,0 4-8-15,0-4 8 0,-12-2-8 0,6-2 8 16,0 2-8-16,3-3 11 0,-1-2-11 0,1 5 12 16,0-8-12-16,-3 3 10 0,3-3-10 0,-3 2 10 15,0-4-2-15,0-1 0 0,0-2 0 0,0 2 0 16,-3 1-8-16,0-3 0 0,0 2-10 0,-3-2 10 0,0-1 0 0,0 1 12 15,0 3-1-15,-3-1 0 0,0-2-11 16,0 2-16-16,0 1 4 0,0-4 1 16,0 7 34-16,-3-4 6 0,0 3 2 0,0 3 0 0,0 2-31 0,0-5 0 15,0 3 0-15,0 2 0 0,3 3 0 0,3 0 0 16,-6 0 0-16,0 5-10 0,-2-2 2 16,-1 5 0-16,3-3 0 0,-3 3 0 15,-3 6-24-15,3-9-5 0,0 5-1 0</inkml:trace>
  <inkml:trace contextRef="#ctx0" brushRef="#br1" timeOffset="56610.284">17578 6601 460 0,'0'0'41'0,"0"0"-33"0,0 0-8 0,0 0 0 16,0 0 198-16,0 0 38 0,0 0 7 0,0 0 1 16,9 6-136-16,-9-6-27 0,0 0-5 0,0 0-2 15,9 5-19-15,-6 0-4 0,-3 1-1 0,0-1 0 16,3 0-24-16,-3 3-5 0,0 3-1 0,0-1 0 15,0 3-8-15,3 3-1 0,0 0-1 0,0 3 0 0,-6 5 2 0,3-1 0 16,6 4 0-16,-6 2 0 0,-3 3-2 0,3-1 0 16,3 4 0-16,0-1 0 0,0 3-10 0,0 0 0 15,0-2 0-15,0 2 0 16,3-3-16-16,0-2-9 16,-6-6-2-16,0 1 0 0,9-9-32 0,-9 1-6 0,-6-9-2 0,6 1 0 15,3-3-111-15,-3-8-22 0</inkml:trace>
  <inkml:trace contextRef="#ctx0" brushRef="#br1" timeOffset="56973.3078">17421 6525 345 0,'0'0'15'0,"0"0"4"0,0 0-19 0,0 0 0 0,0 0 0 0,0 0 0 16,0 0 275-16,0 0 51 0,0 0 10 0,0 0 3 16,0 0-253-16,0 0-50 0,6 0-11 0,-6 0-1 15,6-3 19-15,3 0 4 0,-1 1 1 0,1-1 0 16,-3 0-17-16,3 1-3 0,0-1-1 0,3 0 0 15,-3 1-15-15,0-1-2 0,0 1-1 0,0 2 0 16,6 0-9-16,0-3 0 0,-6 0 0 0,2 3 8 0,7 0-8 0,-3 0 0 16,-9 0 0-16,6 3 0 0,6-3 0 0,-3 3 0 15,-3-1-11-15,3 1 11 0,2-1-8 0,7 1 8 16,-3 0-8-16,0 2 8 0,-3-2-16 0,3-1 1 16,-1 1 1-16,1-3 0 15,-3 3-27-15,0-1-6 0,0-2-1 0,-3 3 0 16,0-3-33-16,-6 0-7 0,2 0-2 0</inkml:trace>
  <inkml:trace contextRef="#ctx0" brushRef="#br1" timeOffset="57310.4604">17447 6837 1036 0,'-5'0'92'0,"5"0"-73"0,0 0-19 0,0 0 0 15,0 0 123-15,0 0 21 0,0 0 4 0,8 5 0 16,1-2-73-16,0-1-15 0,-9-2-4 0,12 6 0 15,3-4-13-15,0 1-3 0,-6-3-1 0,6 3 0 0,6-1-19 16,-1 1-3-16,-2-3-1 0,3 3 0 0,0-1 0 0,3 1-1 16,3-3 0-16,-1 3 0 15,-2-1-41-15,3-2-8 0,0 0-2 0,-3-2 0 16,-1 2-121-16,-2 0-25 0,0 0-5 0,-3 2-1 0</inkml:trace>
  <inkml:trace contextRef="#ctx0" brushRef="#br1" timeOffset="58031.8752">18016 7268 1159 0,'0'0'51'0,"0"0"11"16,0 0-50-16,0 0-12 0,0 0 0 0,0 0 0 0,0 0 92 0,0 0 16 16,3-5 4-16,3 0 0 0,-6-3-57 0,3 2-11 15,-3 1-3-15,-3-3 0 0,3 0-11 0,-3 0-2 16,0 3-1-16,0-3 0 0,-3 0-27 0,0-3 0 16,0 4 0-16,0-1 0 15,0 0 0-15,0 2 0 0,-3-2 0 0,0 3 0 0,3-3-9 0,-2 3 9 16,-1 2 0-16,0 1 0 0,-3 2-9 0,0 0 9 15,3 2 0-15,0 4-9 0,-3-1 9 0,3 3 8 16,0 2-8-16,0 1 11 0,-3 2-11 0,1 0 0 16,2 3 0-16,3 3 0 0,-3-3 0 0,3 2 0 15,0 3 0-15,3 1-11 0,3-1 19 0,0 2 3 16,-3-1 1-16,3-1 0 0,6-3-12 0,0 1 0 0,-6 2 0 16,6-5 0-16,0-3 0 0,0 0 15 0,-3 1-4 15,3-4-1-15,-1-2 1 0,4 0 0 0,0 0 0 0,-3-5 0 16,0 2-11-16,0-2 0 0,3-1 0 15,0-2 0-15,-3 0 0 0,3 0 0 0,0-2 0 0,0-1 0 16,0 0 0-16,-3-2 0 0,0 0 9 0,0 2-9 16,0-2 31-16,0-1 1 0,-6 6 1 0,2-5 0 15,4 0-25-15,-6 5-8 0,0 0 0 0,0 0 0 16,0 0 25-16,0 0-1 0,3-5-1 0,-3 5 0 16,0 0 2-16,0 0 1 0,0 0 0 0,0 0 0 15,0 0-3-15,0 0-1 0,0 0 0 0,0 0 0 16,3 10-10-16,-3 1-3 0,3 2 0 0,0 0 0 15,0 6-9-15,3 2 0 0,-3-3 9 0,0 4-9 0,3-1 0 16,-3 3 0-16,3-6-10 0,-3 1 10 16,3-1-145-16,-3 1-23 15,0-6-4-15</inkml:trace>
  <inkml:trace contextRef="#ctx0" brushRef="#br1" timeOffset="59237.5158">18376 6914 403 0,'0'0'36'0,"0"0"-36"0,0 0 0 0,0 0 0 16,0 0 256-16,0 0 45 0,0 0 9 0,0 0 2 15,0 0-184-15,0 0-36 0,0 0-7 0,0 0-1 16,0 0-17-16,0 0-3 0,0 0-1 0,0 0 0 15,0 0-24-15,6 0-5 0,0 0-1 0,0 0 0 16,3 0-19-16,0 0-4 0,0-6-1 0,3 6 0 16,0 0 3-16,0 0 0 0,2 3 0 0,1-3 0 15,0-3-12-15,0 3 0 0,3 3 0 0,0 0 0 0,-9-3 0 0,3 0 0 16,0 0 0-16,-1 0 0 16,1 0-22-16,0 0-6 15,-3 0-2-15,0-3 0 0,0 3-105 0,0 0-21 0,-9 0-4 0,6 3 0 16</inkml:trace>
  <inkml:trace contextRef="#ctx0" brushRef="#br1" timeOffset="59527.9911">18421 7056 1152 0,'0'0'102'0,"0"0"-82"0,0 0-20 16,9 3 0-16,3 0 113 0,0-1 19 0,-4 1 3 0,4 0 1 15,3-3-57-15,0 2-11 0,0 1-3 0,-3-3 0 16,-3 3-17-16,3-3-3 0,0 2-1 0,3-2 0 15,2 0-26-15,1 0-6 0,-3 0 0 0,3 0-1 16,-3-2-19-16,0-1-4 0,-3 0-1 0,0-2 0 16,0 0-137-16,-4-1-27 0</inkml:trace>
  <inkml:trace contextRef="#ctx0" brushRef="#br1" timeOffset="60698.6676">18796 7612 288 0,'0'0'25'0,"0"0"-25"0,-3 5 0 0,-3 1 0 15,3-4 264-15,0 4 47 0,3-6 9 0,-3 5 3 16,3-5-210-16,0 0-41 0,0 0-9 0,0 0-2 16,0 0-5-16,0 0-2 0,0 0 0 0,0 0 0 15,0 0-7-15,0 0-2 0,0 0 0 0,0 0 0 16,6-5-30-16,0-3-7 0,3-3 0 0,0-2-8 15,3-3 15-15,-3-3-4 0,3 1-1 0,2-6 0 16,-2-2-10-16,3-3 0 0,0-3 0 0,0-3 0 16,0 1 0-16,0 0 0 0,3-1 0 0,-1-2 0 15,-2 3 0-15,0-1 0 0,-3 4 0 0,0-4 0 16,0 1 0-16,3 2 0 0,-6 0 0 0,0 3 0 16,0-3 0-16,-3 3 0 0,2 3 0 0,-5 2 0 15,3 3 0-15,0 2 8 0,-6 1-8 0,0 5 0 0,0 2 0 16,3 1 0-16,-3 4 0 0,0 4 0 0,0 2 12 0,0 0-4 15,0 0 0-15,-3 5 0 0,0 5-8 0,0 4-11 16,3 4 3-16,-3 6 0 0,0 0 8 0,3 2-12 16,0 3 12-16,0-2-12 0,6-3 12 0,-3-1 0 15,0-1 0-15,0-4-8 0,3-2 8 0,0-3 8 16,0 0-8-16,0 1 11 0,3-6-11 0,-3-3 8 16,0 0-8-16,3-2 8 0,-3 0-8 0,0-3 0 15,-6 0 9-15,9-3-9 0,0 0 0 0,0-2 9 16,-3-3-9-16,2 0 0 0,-2-3 8 0,0-2-8 15,0 3 0-15,0-6 0 0,0 0 0 0,0-3 0 16,-3 1 0-16,3-1 0 0,0 1 0 0,0-3 0 0,3 0 0 0,-6 2 0 16,3 0 0-16,0 1 0 0,0-1 0 0,0 6 0 15,0-3 12-15,-3 6-12 0,3-1 12 0,-3 3-12 16,3 0 25-16,-3 3-1 0,-3 5-1 0,0 0 0 16,0 0-1-16,0 0 0 0,0 0 0 0,0 0 0 15,3 8-8-15,2 3-2 0,-2 2 0 0,0 5 0 16,0 1-4-16,-3 2-8 0,0 0 11 0,0 3-11 15,0-3 9-15,3 0-9 0,0 0 0 0,3-2 9 16,-3-1-9-16,3-4 0 0,0-1 0 0,3 0 8 16,-3-2-8-16,6-3-12 0,-3-3 2 0,3 0 1 15,0-2-27-15,-3 0-6 16,0-3-1-16,0-3 0 0,2 0-140 0,-2-5-28 0,12-10-5 16,-9 2-2-16</inkml:trace>
  <inkml:trace contextRef="#ctx0" brushRef="#br1" timeOffset="65013.4286">19844 6578 518 0,'0'0'46'0,"0"0"-37"0,0 0-9 0,0 0 0 15,0 0 107-15,0 0 19 0,0 0 4 0,0 0 1 16,0 0-39-16,0 0-8 0,-3 2-2 0,3-2 0 15,0 0-9-15,0 0-1 0,0 0-1 0,0 0 0 16,0 0-21-16,-3 5-4 0,3-5-1 0,0 8 0 16,-3-2-14-16,3 4-3 0,3-2-1 0,0 5 0 15,-3 3-3-15,3 0-1 0,3 3 0 0,0 5 0 0,-3-1-3 0,-1 6-1 16,7 1 0-16,-6 1 0 16,0 4 1-16,0-1 0 0,0 3 0 0,0-2 0 0,0-1-20 15,0-2 0-15,-3-1 0 0,3 1-9 16,0-3-18-16,3-2-3 0,-6-3-1 15,0-6 0-15,3-5-23 0,-3 1-5 0,0-7-1 0,0-7 0 16,0 0-85-16,0 0-18 0</inkml:trace>
  <inkml:trace contextRef="#ctx0" brushRef="#br1" timeOffset="65412.3641">19751 6466 172 0,'0'0'16'0,"0"0"-16"0,0 0 0 0,0 0 0 16,0 0 287-16,0 0 54 0,0 0 11 0,0 0 3 16,0 0-239-16,0 0-47 0,0 0-9 0,6 0-3 15,3 6-15-15,-3-6-3 0,3 0-1 0,0 2 0 16,3-4-7-16,3 2-2 0,0 0 0 0,3 0 0 0,2 2 5 0,4-2 1 16,-6 6 0-16,0-4 0 0,6-2-22 0,-3 3-4 15,2 0-1-15,1-1 0 0,0 4-8 0,-3-4 0 16,3 1 9-16,-3-1-9 0,-4 1 0 0,1 0 0 15,3-3 0-15,-6 2 0 16,0-2-26-16,0 3 0 0,-3-6 0 0,-3 3 0 16,-3 3-95-16,-6-3-19 0,0 0-4 0,0 0-582 0</inkml:trace>
  <inkml:trace contextRef="#ctx0" brushRef="#br1" timeOffset="65660.0556">19725 6837 460 0,'0'0'20'0,"0"0"5"0,0 0-25 0,0 0 0 0,0 0 0 0,3 5 0 16,0 0 284-16,-1 1 51 0,4-1 10 0,3 0 3 15,3 1-195-15,0-1-38 0,6 0-8 0,3-2-2 16,0 2-9-16,6 0-3 0,2-2 0 0,4 0 0 15,0-3-38-15,-1-3-8 0,1 3-2 0,3-3 0 16,-3-2-32-16,-1 2-13 0,1-4 11 0,-3 1-11 16,0-2-31-1,-6 0-12-15,-4 0-2 0,1 0-699 0,-3 1-140 0</inkml:trace>
  <inkml:trace contextRef="#ctx0" brushRef="#br1" timeOffset="90796.5416">21121 4781 234 0,'0'0'10'0,"0"0"2"0,0 0-12 0,0 0 0 0,0 0 0 0,0 0 0 0,0 0 26 0,0 0 2 16,0 0 1-16,0 0 0 0,0 0 9 0,0 0 2 15,0 0 0-15,0 0 0 0,0 0 6 0,0 0 2 16,0 0 0-16,0 0 0 0,0 0-7 0,0 0-1 16,0 0 0-16,0 0 0 0,0 0-16 0,0 0-3 15,0 0-1-15,0 0 0 0,0 0-9 0,0 0-3 16,0 0 0-16,0 0 0 0,0 0 3 0,0 0 0 15,0 0 0-15,6-3 0 0,-4-2 15 0,-2-3 3 16,6-2 1-16,-6 4 0 0,0-7 22 0,0 0 5 0,0-6 1 0,3 1 0 16,-3-3-19-16,0-1-4 15,0-4-1-15,3 0 0 0,0 2-14 0,-3-3-4 0,0-4 0 0,3 1 0 16,0-1-16-16,-3-1 10 0,0-5-10 0,0 2 8 16,0-10-8-16,0 6 0 0,0-9 0 15,-3 3 0-15,3 0 0 0,0 0 12 0,-3 0-12 0,0-2 12 16,0-4 5-16,0-2 2 0,3 1 0 0,-3-1 0 15,0 2-2-15,3 4 0 0,0 2 0 0,-2 0 0 16,2 0-17-16,0 5 0 0,0 0 8 0,0 1-8 16,0-1 0-16,0 8 0 0,0-7 0 0,0 7 0 15,0 5 0-15,0 1 0 0,0-1 0 0,0 9-9 16,2-3 0-16,-2 2 0 0,0 6 0 0,0 2 0 16,0 4 9-16,3-4 11 0,-3 8-3 0,0 3 0 15,0-8-8-15,0 8-14 0,0 0 3 0,0 0 1 16,0 0 10-16,0 0 16 0,0 0-4 0,0 0-1 15,0 0-11-15,0 0 0 0,0 0 0 0,0 0-11 0,0 0 11 0,0 0 11 16,0 0-3-16,0 0 0 0,0 0-8 0,0 0 8 16,0 0-8-16,0 0 8 0,0 0 1 0,0 0 0 15,0 0 0-15,0 0 0 0,0 0-9 0,0 0 10 16,0 0-10-16,0 0 10 0,0 0-10 0,0 0 8 16,0 0-8-16,0 0 8 0,0 0-8 0,0 0 0 15,0 0 0-15,0 0 8 0,0 8-8 0,-3 0 0 16,3 3-12-16,0-3 12 0,-2-3-10 0,-1 3 10 15,0-3 0-15,0 3-9 0,0 5 9 0,0-2-8 16,0 0 8-16,-3-1-8 0,3 3 8 0,0 1 0 16,-3-1 0-16,3-3-8 0,-3 1 8 0,0 2 0 0,0-2 0 15,0 2 0-15,3-5 13 0,-3 3-1 16,0-9-1-16,0 4 0 0,6-6 3 0,0 0 1 0,-3 0 0 16,3 0 0-16,-6 5-7 0,6-5 0 0,-3-5-8 0,0-3 12 15,0 2-3-15,3-4-1 0,0-4 0 0,0 1 0 16,3 0-8-16,0-3 0 0,3 3 0 0,0-6 0 15,-3 6-10-15,0-5-4 16,3 4-1-16,0-1 0 0,0 4 15 0,-3-2-9 0,3 0 9 0,-3 2-8 16,3 0 8-16,0 1 0 0,0 2 0 0,-3 3 0 15,3-3 0-15,-3 8 9 0,-3 0-1 0,0 0-8 16,0 0 16-16,0 0-4 0,0 0-1 0,0 0 0 16,0 0 3-16,0 0 1 0,0 0 0 0,0 0 0 15,0 0-7-15,6 5 0 0,-3 3-8 0,0 0 12 16,-3 0-12-16,0 2 11 0,0 4-11 0,0-9 10 15,0 8-10-15,0-5 10 0,-3 3-10 0,3-4 10 16,-3 7-10-16,3-9 8 0,0 8-8 0,0-2 8 0,-3-1-8 16,3-4 0-16,0 2 0 0,0 0 0 0,0 2 0 0,-3-5 8 15,3 3-8-15,0-2 0 0,-3 2 0 0,3-8 0 16,0 2 0-16,0-2 0 0,0 11 0 16,0-11 0-16,-3 5 0 0,3-5 0 0,0 0 0 0,0 0 0 15,0 0 0-15,0 0 0 0,0 0 8 0,0 0-8 16,0 0 8-16,0 0-8 0,0 0 0 0,0 0 0 15,-6 0 0-15,0 0 0 0,0-3-12 0,0 1 12 16,0 2-10-16,0 0 10 0,3-5-15 0,-3 2 3 16,0 0 1-16,0 1 0 15,0-4-101-15,0 4-21 0,-9-4-4 0,15 6-1 0</inkml:trace>
  <inkml:trace contextRef="#ctx0" brushRef="#br1" timeOffset="91319.2185">21362 2696 1324 0,'-3'13'59'0,"3"-2"12"0,3-6-57 0,-6 3-14 0,3 5 0 0,3-5 0 15,0 8 117-15,0-3 21 0,3 9 4 0,-3-9 1 16,3 5-102-16,-4-2-20 0,1 0-4 0,0-3-1 16,0 8 16-16,0-7 4 0,0-1 0 0,-3 0 0 15,0 0-47-15,3-2-9 0,-3 0-1 0,3-1-1 32,0-2-19-32,-3-3-4 0,0-5-1 0,-3 8-503 0,0-2-101 0</inkml:trace>
  <inkml:trace contextRef="#ctx0" brushRef="#br1" timeOffset="91596.0763">21201 2635 460 0,'0'0'20'0,"0"0"5"0,0 0-25 0,0 0 0 15,0 0 0-15,0 0 0 0,0 0 208 0,0 0 36 16,0 0 7-16,9 0 1 0,-3 0-148 0,0 0-31 15,6 0-5-15,0-5-2 0,-1 5-6 0,1 0 0 16,-3 0-1-16,6-3 0 0,0 3-13 0,3 0-2 16,0 0-1-16,6-5 0 0,2 5-10 0,-2-5-1 15,3-1-1-15,-3 4 0 0,0-6-31 0,-1 3 0 16,-2-1 0-16,3 1 0 16,-6 2-35-16,0-5-6 0,0 3-2 0,-3 0 0 15,-4 5-109-15,1-8-23 0,-3 8-4 0,0 0-497 0</inkml:trace>
  <inkml:trace contextRef="#ctx0" brushRef="#br1" timeOffset="91827.9685">21335 2831 403 0,'0'0'17'0,"0"0"5"0,0 0-22 0,0 0 0 0,0 0 0 0,6 0 0 16,3 0 262-16,3-5 48 0,-3 2 10 0,3 3 1 16,-1-5-230-16,4 5-47 0,-3-5-8 0,0 2-3 0,3-2 6 0,0-3 1 15,0 2 0-15,0 6 0 0,-3-8-40 0,2 3 0 16,1-5-12-16,-3 7 4 16,-3-2-77-16,3-1-15 0,0 4-4 0,0-4-590 15</inkml:trace>
  <inkml:trace contextRef="#ctx0" brushRef="#br1" timeOffset="92416.3883">21737 2955 1335 0,'0'0'59'0,"0"0"13"0,0 0-58 0,0 0-14 0,0 0 0 0,0 0 0 15,0 0 54-15,0 0 8 0,0 0 2 0,0 0 0 16,0 0-32-16,0 0-5 0,0 0-2 0,0 0 0 16,-3-2-11-16,3 2-2 0,-3 0-1 0,-3-3 0 15,0 0-11-15,0 3 0 0,0-5 0 0,-3 5 0 0,3 0 0 0,0-5 0 16,-3 2 0-16,6 3 0 0,-3 0 0 0,0 0 0 16,0 0 0-16,0 3 0 0,0 2 14 0,0 0 1 15,1 1 0-15,2 2 0 0,0 5 2 0,0-8 1 16,0 8 0-16,3 1 0 0,0-1-18 0,0 0 8 15,3 0-8-15,-3-5 0 0,3 6 8 0,-3-4-8 16,6 1 0-16,-3-1 0 0,2-2 16 0,1-2-3 16,0-1-1-16,-3 3 0 0,3-3 1 0,-6-5 0 15,0 0 0-15,9 0 0 0,0 0 3 0,0 0 1 16,-3 0 0-16,3 0 0 0,0 0 3 0,0 0 0 16,-9 0 0-16,3 0 0 0,6-5 0 0,-3 5 0 15,-6 0 0-15,0 0 0 0,0 0 2 0,0 0 1 0,9 0 0 0,-9 0 0 16,0 0 4-16,0 0 1 15,6 5 0-15,0 3 0 0,-3-3-13 0,-1 8-3 0,1 1 0 16,3-1 0-16,-9 0-12 0,3 0 0 0,3 6 0 0,-3-6 0 31,3 3-39-31,-3 0-1 0,-3 5 0 0,3-2-961 0</inkml:trace>
  <inkml:trace contextRef="#ctx0" brushRef="#br1" timeOffset="99043.994">21257 5226 288 0,'0'0'25'0,"0"0"-25"16,0 0 0-16,0 0 0 0,9 0 125 0,-9 0 20 16,0 0 4-16,0 0 1 0,0 0-71 0,0 0-15 15,0 0-2-15,0 0-1 0,0 0-21 0,0 0-4 16,0 0 0-16,0 0-1 0,0 0-21 0,0 0-4 16,0 0-1-16,0 0 0 0,0 5-9 0,0 3 8 15,0 0-8-15,3 0 8 0,-3 0-8 0,0 5 0 16,0-3 0-16,3 6 0 0,-3-3 0 0,3 6 12 0,0 0-2 0,-3 4 0 15,3 1 10-15,0 8 1 0,0 0 1 0,0 5 0 16,-3 2-22-16,0 4 0 0,3 2 0 0,-3 2 0 16,-3 4 0-16,6 4 0 0,0 3 0 0,-3 3-8 15,-3 3 0-15,3-1 0 0,3 3 0 0,-3-2 0 16,-3 7 8-16,0-2-12 0,3-3 12 0,0 0-12 16,0 1 26-16,-3-1 5 0,3-3 1 0,-3 1 0 15,6-1 1-15,-6 1 1 0,0-6 0 0,6-3 0 16,-3-2 14-16,0-5 2 0,0-3 1 0,0-3 0 15,3 1-31-15,-3-6-8 0,-3-8 0 0,0-3 0 16,3 1 0-16,0-11 0 0,-3-3 0 0,3-3-8 16,-3 4-7-16,0-9-1 0,3-5 0 0,0 0-432 15,-6 0-86-15</inkml:trace>
  <inkml:trace contextRef="#ctx0" brushRef="#br1" timeOffset="99641.8184">21132 7075 1209 0,'0'0'108'0,"0"0"-87"0,0 0-21 0,0 0 0 16,0 0 72-16,0 0 9 16,0 0 3-16,0 0 0 0,0 0-56 0,0 0-12 0,0 0-1 0,6 5-1 15,0-2 8-15,0 2 2 0,0 0 0 0,3 3 0 16,-3 0-15-16,6 3-9 0,0 2 12 0,0 0-12 15,-3 1 10-15,3 2-10 0,0 2 8 0,-3 1-8 16,2 2 0-16,-2-5 0 0,0-1 0 0,-3-1 0 16,-3 2 0-16,0-3 0 0,-3 0 0 0,0-2 8 15,0-3 26-15,3-1 5 0,0 1 1 0,-3-2 0 16,0-6 11-16,3 5 2 0,-3-5 1 0,0 0 0 16,0 0-24-16,0 0-5 0,0 0-1 0,0 0 0 15,3 3-16-15,3-1-8 0,-6-2 8 0,9 0-8 16,-3-2 0-16,3 2 8 0,-3-6-8 0,3 1 0 0,0 0 0 0,3-3 0 15,0 0 0-15,-4 0 0 0,1-3 0 0,0 1 0 16,0-1 0-16,0 1 0 16,0-1 8-16,0 0-8 0,0-2 0 0,-3 3 8 0,0-4 3 0,0 4 0 15,-3-1 0-15,0 1 0 0,0-1 4 0,0 3 1 16,-3-2 0-16,0 2 0 0,-3 0-5 0,0 0-1 16,-3 2 0-16,0 1 0 0,0-3-10 0,0 3 12 15,-3 0-12-15,-3-1 12 0,3 4-12 0,-3-4 0 16,-6 4 0-16,7-1 0 0,-1 3 0 0,0-3 0 15,0 3-10-15,3 0 10 16,-3 0-36-16,0 0-2 0,0-2 0 0,0 2-615 16,3 0-123-16</inkml:trace>
  <inkml:trace contextRef="#ctx0" brushRef="#br1" timeOffset="100419.4636">21954 6966 990 0,'0'0'44'0,"0"0"8"0,0 0-41 0,0 0-11 0,0 0 0 16,0 0 0-16,0 0 96 0,0 0 18 0,0 0 3 0,-3-2 1 15,-3-3-42-15,0 2-9 0,0 0-2 0,0 1 0 16,-3 2-15-16,0 0-3 0,-6 0-1 0,4 0 0 15,-4 2-24-15,0 1-5 0,-3 0-1 0,0 2 0 16,0 0-4-16,0 3-2 0,1 0 0 0,-1 5 0 16,0-2-10-16,0 5 0 0,3 2 0 0,0 1 0 15,0 2 0-15,3 0 0 0,6 6 0 0,-3 2 0 16,4 0 0-16,-1 2 0 16,0 4 0-16,0-1 0 0,3 1 0 0,3-4 0 0,0-1 0 0,0-1 0 15,6-3 0-15,0-5 0 0,-3-2 0 0,6-1 0 0,-1-4 9 16,-2-1 0-16,0-3 0 0,6-2 0 0,-3-2 3 0,3-1 0 15,-3-2 0-15,3-1 0 16,-3-2 1-16,3-2 1 0,3-1 0 0,-6 0 0 0,0-2 3 0,-4 0 1 16,4-3 0-16,0 0 0 0,0-3 5 0,0 3 1 15,-3 0 0-15,0 0 0 0,-3 0-1 0,3 0 0 16,-3 1 0-16,3 1 0 0,-3-2-10 0,-3 8-1 16,0 0-1-16,3-5 0 0,0 0 5 0,-3 5 0 15,0 0 1-15,0 0 0 0,0 0 11 0,0 0 3 16,3 8 0-16,0 2 0 0,-3 6-17 0,6 0-3 15,-6 3-1-15,3 2 0 0,-3 5-10 0,6-2 8 16,-3 2-8-16,0 1 8 0,-3 2-8 0,3-3 0 16,0-2 0-16,-3 0 0 15,0-5-31-15,3-1-8 0,0 1-1 0,0-3-685 0,-3-6-137 0</inkml:trace>
  <inkml:trace contextRef="#ctx0" brushRef="#br1" timeOffset="107090.7527">23642 6115 1152 0,'0'0'102'0,"-9"-3"-82"0,0 0-20 0,-3 1 0 15,0-1 147-15,3 0 25 0,-3 1 4 0,-3 2 2 0,0 0-106 0,1 2-20 16,-1 1-5-16,-6 0-1 0,0-1-19 0,0 4-4 16,0 1-1-16,-2 1 0 0,-1 3-14 0,0 2-8 15,0 0 10-15,0 3-10 0,0 3 0 0,-2-1 0 16,5 1 0-16,-3 2 0 0,3 6 0 0,3-1 0 15,-3 0 0-15,10 4 0 0,-1 1 0 0,3-2 0 16,3 3 0-16,3-5 0 0,3 2 0 0,-3-3 0 16,0 1 0-16,3-9 0 0,6 1 0 0,0-3 0 15,3-3 0-15,0 0 0 0,0-2 0 0,2-1 0 0,1-2 0 16,3-3 0-16,-6 1 0 0,3-4 0 0,3-2 0 16,-3 3 0-16,0-6 8 0,0 3-8 0,-3-5 11 0,3 2-11 15,-7-2 18-15,1 2-3 0,0-2-1 16,-6 5 0-16,0 0 4 0,0 0 1 0,0 0 0 0,0 0 0 15,0 0 15-15,0 0 3 0,0 0 1 0,0 0 0 16,-3 8-7-16,3 3-2 0,-3 2 0 0,0 5 0 16,-2 9-5-16,2 5-2 0,-3 5 0 0,6 2 0 15,-3 4-3-15,0-1-1 0,3 3 0 0,0 5 0 16,0-2-9-16,3 2-1 0,0-2-8 0,3-1 12 16,-1-2-46-1,1-5-10-15,0-6-1 0,0-7-699 0,0-6-139 0</inkml:trace>
  <inkml:trace contextRef="#ctx0" brushRef="#br1" timeOffset="107780.9092">23877 6242 1497 0,'0'0'66'0,"0"0"14"0,0 0-64 0,0 0-16 0,0 0 0 0,0 0 0 16,0 0 67-16,0 0 9 0,0 0 3 0,0 0 0 0,-3 5-41 0,-3 0-8 16,0 0-2-16,0 3 0 15,3 3-11-15,-3-6-2 0,-3 8-1 0,3-2 0 0,0 2-14 0,0-2 0 16,-3 2 8-16,-3 0-8 0,4 1 0 0,-1-1 11 16,-3 0-11-16,0 0 10 0,0 0 2 0,0-2 0 15,0 2 0-15,-3 0 0 0,3 1-3 0,0-4 0 16,0 1 0-16,1-1 0 0,-1 1-9 0,0 0 10 15,3-3-10-15,-3 0 10 0,3-1-10 0,0-1 0 16,3-1 0-16,3 0 0 0,-3 1 0 0,3-1 0 16,3-5 0-16,0 0 0 0,0 0 16 0,0 0 0 15,0 0 1-15,0 0 0 0,0 0 9 0,3 5 2 0,-3 3 0 16,6 0 0-16,3-3-12 0,0 3-3 0,0-2 0 16,0-1 0-16,0 3-2 0,3 2-1 0,0-2 0 0,0 3 0 15,-1 0-2-15,-2-1-8 16,3-2 12-16,-3 3-4 0,3-1 1 0,-3 1 0 0,0-3 0 0,-3 2 0 15,3-2-9-15,-3 0 0 0,0 3 0 0,-3-6 0 32,3 3-76-32,-3-3-18 0,-3-5-3 0,0 8-851 0</inkml:trace>
  <inkml:trace contextRef="#ctx0" brushRef="#br1" timeOffset="108449.33">23627 6731 172 0,'0'0'16'0,"0"0"-16"0,-3 5 0 0,0 1 0 15,0-1 244-15,3-5 45 0,-3 3 10 0,3-3 1 16,0 0-200-16,0 7-40 0,0-7-8 0,-3 6-1 16,3-6 1-16,0 0 1 0,0 0 0 0,0 0 0 0,0 5 7 0,0-5 0 15,0 0 1-15,0 0 0 0,0 0-9 0,0 0-1 16,3 5-1-16,-3-5 0 0,0 0-18 0,0 0-3 16,6 3-1-16,-6-3 0 0,0 0-20 0,6 5-8 15,-6-5 0-15,0 0 0 0,6 3 16 0,-6-3-2 16,0 0-1-16,0 0 0 0,6 5-3 0,-3 3-1 15,0-3 0-15,0 3 0 0,3 0 8 0,0 0 2 16,0 0 0-16,-1 0 0 0,4 5-7 0,-3-2-2 16,0 2 0-16,3-2 0 0,-3 2-10 0,0 0 8 15,3 0-8-15,-3 1 8 0,0-1-8 0,3-3 0 16,-3 4-12-16,-3-4 12 16,0 1-53-16,3-1-3 0,-6 4-1 0,3-4-914 0</inkml:trace>
  <inkml:trace contextRef="#ctx0" brushRef="#br1" timeOffset="108911.6837">24085 6287 1364 0,'0'0'60'0,"0"0"13"0,0 0-58 0,0 0-15 15,0 0 0-15,0 0 0 0,0 0 64 0,0 0 9 16,0 0 3-16,0 0 0 0,0 0-20 0,0 0-4 16,0 0-1-16,0 0 0 0,0 0-21 0,0 7-4 0,-3 7-1 0,0 2 0 15,3 2-13-15,0 6-4 0,0 0 0 0,0 2 0 16,0 3-8-16,0 0 0 0,3 0 0 0,-3-2 0 15,3-1-19-15,-3-2 1 0,3 0 0 0,0-3 0 32,0 0-35-32,-3-5-7 0,0-3-2 0,0 1-454 0,3-4-92 0</inkml:trace>
  <inkml:trace contextRef="#ctx0" brushRef="#br1" timeOffset="109177.9651">24073 6001 1458 0,'12'-3'64'0,"-12"3"14"0,9 5-62 0,0-2-16 16,3 2 0-16,0 1 0 0,3-1 77 0,0 0 13 15,0 1 2-15,-1-4 1 0,-2 3-49 0,3 1-9 16,-3-4-3-16,0 4 0 0,0-4-16 0,0 1-3 16,-3 2-1-16,3-5 0 0,-3 3-12 0,0-3 0 15,-1 0-9-15,1 0 9 16,-9 0-115-16,0 0-17 0,0 0-3 0</inkml:trace>
  <inkml:trace contextRef="#ctx0" brushRef="#br1" timeOffset="109423.2309">23907 6443 1864 0,'0'0'83'0,"0"0"17"0,0 0-80 0,6 0-20 0,3 0 0 0,5 0 0 16,1 0 94-16,6-3 15 0,-3 3 3 0,3-3 1 15,3-5-43-15,2 6-9 0,-2-4-1 0,0 1-1 16,3-3-37-16,-3 0-7 0,-1 0-2 0,-2 0 0 16,0 3-23-16,-3 0-5 0,0-6-1 0,-3 3 0 15,0 0-120-15,-1 3-25 0,-2-3-5 0,0 5-1 0</inkml:trace>
  <inkml:trace contextRef="#ctx0" brushRef="#br1" timeOffset="110062.7235">24499 6694 864 0,'0'0'76'0,"-3"0"-60"0,0-3-16 0,0 3 0 16,3 0 181-16,-3-2 34 0,3 2 6 0,-3-3 2 15,0 0-131-15,0-2-25 0,3 5-6 0,0 0-1 16,0 0-16-16,-3-3-3 0,-3-2-1 0,3 3 0 15,0-6-26-15,0 2-6 0,-3 1 0 0,0 2-8 16,0-2 8-16,0 0-8 0,1 2 0 0,2-2 0 16,-3 2 0-16,0 3 0 0,3-2 0 0,3 2 0 15,-6 2 0-15,0 1-16 0,3 2 4 0,0 0 0 0,0 1 12 16,0 2 0-16,-3 0 0 0,6 0 0 0,-3 5 0 0,3 0 0 16,-3 0 0-16,3 0 10 0,-3 1 5 0,0 2 1 15,3-3 0-15,0 0 0 0,0-2 3 0,0-1 1 16,0 1 0-16,0 2 0 0,0-2 5 0,3-4 2 15,0 1 0-15,3-2 0 0,-3-1-15 16,3 0-2-16,-6-5-1 0,9 3 0 0,-3-3-9 0,3 0 0 16,0-3 0-16,-1 1 0 0,1 2 0 0,0-6 8 15,0 4-8-15,0-4 8 0,0 1-8 0,-6-3 12 16,0 3-12-16,0 0 12 0,0-1 10 0,0 1 2 16,-3 5 1-16,0 0 0 0,0 0 1 0,0 0 0 15,0 0 0-15,0 0 0 0,0 0-5 0,0 0-1 16,0 8 0-16,0 0 0 0,-3 2-7 0,3 4-1 0,0 2-1 15,0 2 0-15,-6 1-11 0,6 2 0 0,0 0 0 16,0 0 0-16,0 0 8 0,0 3 0 0,3 0 0 16,0 0 0-16,3-3-8 0,-3 3 0 0,-3 0 0 0,3-1 0 31,6-1-29-31,-6-1-8 0,0-3-2 0,-3 1-721 0,3-3-145 0</inkml:trace>
  <inkml:trace contextRef="#ctx0" brushRef="#br1" timeOffset="112429.0594">22972 5689 1094 0,'0'0'97'0,"0"0"-77"15,-3 0-20-15,-3 0 0 0,0 0 166 0,6 0 30 16,0 0 5-16,-3 5 2 0,0 3-141 0,0 5-28 16,0-2-6-16,3 7 0 0,3 6-3 0,0 8 0 0,0 2 0 15,0 11 0-15,3 5 1 0,0 9 0 0,0 4 0 0,3 6 0 16,-3 2-18-16,3 6-8 0,-6 8 0 16,3-3 8-16,-3-3-8 0,0 3 0 0,-3-3 0 0,-3-4 0 15,0-1-9-15,-3-6 9 0,3-7-12 0,-3-3 12 16,-3-5-11-16,3-5 11 0,3-6-10 0,-3-7 10 15,-3-4-24-15,3-7 2 0,3-8 0 0,-3-3 0 32,3-2-123-32,-3-11-25 0,-9-8-5 0,9-13-1 0</inkml:trace>
  <inkml:trace contextRef="#ctx0" brushRef="#br1" timeOffset="113201.2152">22734 5747 403 0,'0'0'36'0,"0"0"-36"15,0 0 0-15,0 0 0 0,0 0 360 0,6-3 64 16,6-2 14-16,0 0 2 0,0-1-335 0,2-2-67 15,4 3-14-15,0-8-2 0,3 5-22 0,-3-3 0 16,3 1 0-16,2 2 8 0,1-3-8 0,6 1 0 16,0-1-11-16,3 0 11 0,5 1 0 0,-2 2 0 15,3-3 0-15,2 3 0 0,4 0 0 0,0 0 0 0,-1 1 0 0,1-1 0 16,0 2 0-16,2 1 0 0,7 0-10 0,-1-3 10 16,-5 0 0-16,3 5 0 0,-4-7 0 15,4 7 0-15,-1-8 8 0,1 3-8 0,3 3 8 0,-4 3-8 16,-2-6 10-16,-1 2-10 0,-2 1 12 0,0 0-12 15,-4-3 12-15,1 2-4 0,-3 1 0 0,2 3-8 16,-2-1 19-16,-3 0-3 0,-6 1-1 0,2 2 0 16,1-3 7-16,0 3 2 0,-6 0 0 0,-1 0 0 15,-2 3-24-15,0-3 0 0,-3 0 0 0,-3 2 0 16,-6 1 14-16,3 0-2 0,-1-1 0 0,-2 3 0 16,0-2-12-16,0 2 0 0,-3-2-12 0,6 2 12 15,-6 6-8-15,3 0 8 0,0 2 0 0,0 0 0 16,0 3 0-16,-1 2-8 0,4 4 8 0,0 1 0 15,0 4 0-15,0 2 0 0,0 3 0 0,3 2 0 0,0 0-12 16,-4 6 12-16,-8 2-12 0,3 3 12 0,6-5-8 0,-9 2 8 16,3 3 0-16,-3 3 0 0,0 2-12 0,-3-2 12 15,3 5-12-15,-6 0 12 0,3-3 0 0,-3 6 12 16,0-6 0-16,3 3 0 0,-3-6-12 0,0 1 0 16,3-3 0-16,0 3 0 0,3-6 8 0,-3 3 0 15,0 0-8-15,3-3 12 0,0 1-12 0,0-4 0 16,0 1 0-16,-3-3 0 0,5-3 0 0,-2-2 0 15,-3 0 0-15,3-6-10 0,0-2 10 0,0 0 12 16,-3-5-2-16,-3-1-1 0,3 1 18 0,-3-6 3 16,0 3 1-16,0-3 0 0,-3-2 3 0,0-1 1 15,0-2 0-15,0 0 0 0,0 3-15 0,-3-1-2 0,0-2-1 16,0 0 0-16,-2 3-17 0,2-1 0 0,-6-2 0 16,3 0 0-16,0 0 9 0,-6 3-9 0,3-3 0 15,-6-1 9-15,3 1-9 0,-6 0 0 0,1 0 0 0,-4-2 0 16,0-1 20-16,0 0 11 0,-9-2 2 0,-2 2 1 15,-4 0 22-15,-3-2 5 0,-8 0 1 0,-10 2 0 16,-8 0-35-16,-4 3-7 0,1-3-2 0,-9 1 0 16,-13 4-9-16,-2 1-1 0,-3 0-8 0,-6 2 12 15,-10 0-12-15,4 6-8 0,-3 2 8 0,-3 0-13 16,-6 0-8-16,0 5-2 0,-3 4 0 0,-3-4 0 16,3 0-104-1,-3-4-21-15,-3-4-4 0</inkml:trace>
  <inkml:trace contextRef="#ctx0" brushRef="#br0" timeOffset="155398.1045">5238 5022 57 0,'-21'-5'0'0,"12"-1"0"0,3-2 0 0,-9 0 0 0,0 3 0 0,0-8 0 16,0 2 96-16</inkml:trace>
  <inkml:trace contextRef="#ctx0" brushRef="#br0" timeOffset="155858.0165">5029 4863 115 0,'0'0'10'16,"-6"-5"-10"-16,-3-1 0 0,3 1 0 16,-2 0 204-16,-1 2 40 0,3-2 7 0,-6 5 1 0,3-5-123 15,0 2-25-15,3 0-4 0,6 3-2 0,0-2-31 16,0 2-7-16,0 0 0 0,0 0-1 15,0 0-24-15,0 0-5 0,-12 0-1 0,12 0 0 0,0 0-2 16,0 0-1-16,0 0 0 0,12 0 0 16,0 0-10-16,6 0-1 0,-9 0-1 0,8 2 0 0,1 1-4 0,3-3-1 15,-3 3 0-15,3 2 0 0,0-5-9 0,0 3 10 16,5-1-10-16,-2-2 10 0,3 3-10 0,0 2 12 16,2-5-12-16,4 0 12 0,0 0-12 0,3 0 0 15,8 0 9-15,-5 0-9 0,0 0 0 0,-1 3 0 16,4-1 0-16,3 1 0 0,-4 0 0 0,4-1 0 15,0 1 0-15,5 0 0 0,-2 2 0 0,0-2 0 0,-1-1 0 16,4 1 0-16,-7 0 0 0,4-3 9 16,0 2-1-16,2-2-8 0,1 0 16 0,-1 0-3 0,1 0-1 0,3-2 0 15,-4-4 2-15,1 4 0 0,2-1 0 0,4-2 0 16,0 2 0-16,-1 0 0 0,1 1 0 0,2-1 0 16,1-2-2-16,-4 2 0 0,-5 3 0 15,8-5 0-15,4 2 3 0,2 3 0 0,-5 0 0 0,-4 3 0 16,1-3 1-16,3 5 1 0,2-5 0 0,-2 5 0 15,-10 1-3-15,7-1-1 0,5 3 0 0,-5-3 0 16,-10 3-3-16,10 0-1 0,6-3 0 0,2 3 0 16,3-2-9-16,-8 2 12 0,-3-3-12 0,-4 3 12 15,1-3-1-15,-4 3 0 0,1-5 0 0,-3-1 0 16,-1 4-11-16,-2-1 12 0,2 0-12 0,-2-2 12 16,-6 0-12-16,-1-1 0 0,-2 1 0 0,-3-1 8 15,-3 1-24-15,-4-3-6 0,-2 3-1 0,0 2 0 16,-6-5-181-16,0 3-37 0</inkml:trace>
  <inkml:trace contextRef="#ctx0" brushRef="#br0" timeOffset="158016.2162">6905 3241 1119 0,'0'0'49'0,"0"0"11"0,0-5-48 0,-3 0-12 0,3 2 0 0,0-2 0 15,0-3 51-15,0 8 7 0,0-6 2 0,0 1 0 16,0 0-34-16,0 2-6 0,0-5-2 0,0 3 0 16,-3-3 5-16,3 3 1 0,-3 5 0 0,0-8 0 15,0 2 4-15,-3-1 2 0,0 1 0 0,0 1 0 16,3 0-12-16,-3 2-2 0,0-2-1 0,-3-3 0 16,0 3-2-16,0-1 0 0,-3 1 0 0,0 2 0 15,-3-5-13-15,3 3 0 0,1 0 8 0,-1-1-8 16,-6-1 0-16,0-1 8 0,0 2-8 0,0 1 0 15,0-3 0-15,-2 3 0 0,2 2 0 0,-3-2 0 16,0-3 0-16,0 8 0 0,-6-5 0 0,4 5-10 0,-4-6-2 16,0 6-1-16,0 6 0 0,0-6 0 0,1 0 13 15,2 5 0-15,0 3 0 0,3-3-9 0,-3 3 9 0,1-3 8 16,2 1-8-16,-3 4 11 0,3 1-11 0,0-3 0 16,0 0 0-16,1 2 0 0,2 4 0 0,-3-7 0 15,0 4 0-15,3 2 8 0,-3-7-8 0,3 7 0 16,-2 8 9-16,2-8-9 0,-3 6 0 0,3-6 0 15,-6 5 0-15,3 4 0 0,4-4 0 0,-4 3 0 16,0 0 0-16,0 3 0 0,0-5 0 0,3 2 0 16,1 0 0-16,-1 3 0 0,3-6 0 0,-3 4 0 0,3-4 0 15,-3 3 0-15,3-2 0 0,0-1 0 16,3 4 0-16,4-4 0 0,-7 3 0 0,3 0 0 0,0 3 0 16,3-3 0-16,0 3 0 0,0-5 0 0,3 5 0 0,-6-1 0 15,3-4 11-15,3 2-3 0,-3 0 0 0,3 3 0 16,3-5 11-16,-2 2 1 0,5-3 1 0,-9 1 0 15,6 2-21-15,0-5 8 0,3 2-8 0,0-2 0 16,3 5 0-16,-3-7 0 0,6 1 0 0,0 4 8 16,-6-1-8-16,2 4 0 0,4-4 0 0,0 3 0 15,0-2 0-15,0 2-8 0,0-2 8 0,3 4-12 16,0-7 12-16,0 8 0 0,-3-8 0 0,3 2 8 16,3-2-8-16,-3 5 8 0,0-7-8 0,3 2 8 15,-3-3-8-15,2 3 0 0,1-3 0 0,0 0 8 16,0 3-8-16,3 0 0 0,0-3 0 0,6 0 8 15,-12 1-8-15,6-1 0 0,-1 0 0 0,-2 0 0 16,0 0 8-16,3 1-8 0,9-4 8 0,-9 4-8 16,0-4 8-16,6 1-8 0,-7 2 8 0,4 0-8 0,0 0 10 0,0 1-2 15,-3-4-8-15,3 1 12 0,-3-1-4 0,0 4 0 16,5-9-8-16,-5 5 12 16,0 1-4-16,3-6 0 0,-3 3-8 0,0 0 12 0,3-2 13 0,-3-4 3 15,2 1 0-15,1 2 0 0,-3-5-16 0,3 3-2 16,0-1-1-16,-6-2 0 0,3 3-9 0,-1 0 8 15,1-1-8-15,6-2 8 0,-3 3 4 0,0 2 1 16,0-2 0-16,3 0 0 0,-4 4-1 0,1-7-1 16,0 6 0-16,6-4 0 0,-9 4-3 0,0-6-8 15,6 2 12-15,-4 1-4 0,1 0-8 0,-3 2 0 16,3-5 9-16,3 0-9 0,-3 0 0 0,3 0 9 0,-1-5-9 16,-2 2 0-16,0 0 9 0,0 1-9 0,6 2 0 0,0-8 9 15,-1 2-9-15,1 1 10 0,-3 0-10 0,0 2 10 16,0-7 1-16,0 4 0 0,-1-2 0 0,1 3 0 15,0-3-1-15,0 3 0 0,0-3 0 0,0 3 0 16,-1-3-10-16,1 0 0 0,3 0 0 0,-3 3 0 16,-6-3 8-16,6-3-8 0,5 0 0 0,-2 4 8 15,-9-1 3-15,9-6 0 0,3 1 0 0,-3 3 0 16,-7-4-2-16,4-2 0 0,0 1 0 0,3 1 0 16,-6-2-9-16,3 3 12 0,-4 0-12 0,4-5 12 15,3 2-12-15,-6 2 12 0,0-1-12 0,-3-1 12 16,9 0-12-16,-4 0 0 0,-8 3 0 0,3-3 0 15,6 0 12-15,-3 3 1 0,-6-6 0 0,-3 3 0 16,3 0-13-16,0-2 0 0,2 2 0 0,-5 3 0 16,-6-11 0-16,6 8 0 0,3-2 0 0,-3-1 0 0,-6 1 0 0,3 2 0 15,3-8 0-15,0 8 0 0,-3-3 0 0,0-2 0 16,-3 3 0-16,6-3 0 0,-3 2 0 16,-3 1 8-16,-3-4-8 0,3 4 0 0,0-6 12 0,-3 3-4 15,-6-3-8-15,3 0 12 0,6 0-2 0,-6 3-1 16,-9-5 0-16,3-1 0 0,3 1-9 0,-3 2 10 15,0-2-10-15,0-1 10 0,3 1-10 0,-3-1 0 16,0 1 0-16,-6-1 8 0,-3 4-8 0,1 1 0 16,8-7 9-16,-3 3-9 0,-6 2 0 0,3 0 8 15,0-2-8-15,3-1 0 0,0 3 0 0,-3 3 9 0,1-5-9 16,-1 5 0-16,6 2 8 0,-6 1-8 0,-3-1 0 0,0 3 0 16,3 0 8-16,-6 3-8 0,-5-3 0 15,-1 6 0-15,0-4 0 0,-6 7 0 0,-2-7 0 0,-4 6 0 16,-6-2 0-16,4 2 0 0,-4-3-13 0,-3 1 5 15,-2 4-6-15,-4 1-1 0,-2-3 0 0,-4 3 0 32,-2 0-122-32,-4 10-25 0,-2-5-5 0</inkml:trace>
  <inkml:trace contextRef="#ctx0" brushRef="#br1" timeOffset="169573.3416">5309 1291 460 0,'0'0'41'0,"0"0"-33"0,0 0-8 0,0 0 0 0,0 0 118 0,0 0 22 16,0 0 4-16,0 0 0 0,0 0-93 0,0 0-19 16,0 0-4-16,0 0-1 0,0 0-12 0,0 0-3 15,0 0 0-15,3 8 0 0,-3-3 0 0,0-5 0 16,0 0 0-16,0 8 0 0,0-8-2 0,-3 11-1 0,3-3 0 0,0-3 0 15,-3 8-1-15,3-7 0 0,0 2 0 0,0 5 0 16,0-5-8-16,0 2 8 16,-3 4-8-16,3-1 8 0,0-5 0 0,0 10 0 0,0 1 0 0,0-3 0 15,0 2 0-15,0 1 0 0,0-1 0 16,0 3 0-16,0 1-8 0,0 1 12 0,0 4-12 0,3-1 12 16,0 6-12-16,0-3 0 0,0 3 0 0,0 5 8 15,3 3 2-15,-3 5 0 0,0-3 0 0,-3 3 0 16,3-3-10-16,0 6 0 0,0-8 0 0,-3-1 0 15,3 6 0-15,0-10 0 0,-3 7 0 0,3-8 8 16,-3 3-8-16,0-2 8 0,0-1-8 0,0 3 8 16,0-10 7-16,-3 4 1 0,0-4 0 0,0-1 0 15,-3 1 13-15,3-9 3 0,-3 1 1 0,3 2 0 0,0-2-12 16,0-4-2-16,0 4-1 0,0-1 0 16,3-4-1-16,0 4 0 0,-3-5 0 0,0 1 0 15,3-6-17-15,0 2 10 0,0 1-10 0,0-1 8 0,0-10-8 16,0 6 0-16,-6 4 0 0,3 1 8 0,3-6-8 0,-3 3 0 15,0 5 0-15,0-7 0 0,0-4 0 0,3 4 0 16,-3 1-9-16,0-4 9 0,-3 5 0 0,6-8 0 16,0 0 0-16,0 0 0 0,-3 3 0 0,3-3 0 15,0 0 0-15,-3 2 0 0,3-2 0 0,-3 8 0 16,0-5 8-16,3-3-8 0,0 0 20 0,0 0 0 16,-5 3 1-16,5-3 0 0,0 0-21 0,0 0 8 15,0 2-8-15,0-2 0 0,0 0 0 0,0 0 0 16,-6 5 0-16,6-5 0 0,0 0 0 0,0 0 14 15,-3 6-3-15,3-6-1 0,-3 2-10 0,3 4 0 16,0-6 0-16,0 5 0 0,0-5 0 0,0 8 0 0,3-3 0 0,0 3 0 16,-3-8 0-16,0 0 0 0,6 5 0 0,-6-5 0 15,0 3 0-15,0 8 0 0,0-11 0 0,2 2 0 16,1 4 0-16,-3-6 0 0,0 0 0 0,0 5 0 16,0-5 0-16,0 0 0 0,0 0 0 0,0 0 0 15,0 0 0-15,0 0 0 0,0 0 0 0,0 0 0 16,0 0 0-16,0 0 0 0,0 0 0 0,0 5 0 15,0-5 0-15,0 0 0 0,0 0 0 0,0 0 0 16,0 0 0-16,0 0 0 0,0 0 0 0,3 8 0 16,-3-3 0-16,0-5 0 0,0 0 0 0,0 0 0 15,0 0 0-15,0 0 0 0,0 0 0 0,0 0 0 16,0 0 0-16,0 0 0 0,0 0 0 0,0 0 0 16,0 0 0-16,0 0 0 0,0 0 9 0,0 0-9 15,0 0 12-15,0 0-3 0,0 0 0 0,0 0 0 0,0 0 0 0,0 0 0 16,0 0 0-16,0 0 0 0,0 0-9 0,0 0 0 15,0 0 9-15,0 0-9 16,0 0 0-16,0 0 8 0,0 0-8 0,0 0 0 0,0 0 0 0,0 0 0 16,-6 3 0-16,6-3 0 0,0 0 0 0,0 0 0 15,0 0 0-15,-2 5 0 0,2-5 0 0,0 0 0 16,-6 0 0-16,0 3 0 0,0 0 0 0,6-3 0 16,-6 0 0-16,3 0 0 0,-3 2 0 0,3-2 9 15,3 0-9-15,-6 6 0 0,-3-6 0 0,9 0 0 16,0 0 0-16,-12 5 0 0,9-5 0 0,-3 3 0 15,6-3 0-15,-3 5 0 0,-3-5 0 0,0 5 0 0,0-5 0 16,3 8 0-16,-3-3 0 0,6-2-11 16,-9 2 11-16,6 1-10 0,0-1-1 0,-3 3 0 15,3-3 0-15,1 3 0 0,-4-3 11 0,3 3 0 0,0-5-9 0,0 8 9 16,0-11 0-16,0 5 0 0,0 3 0 0,3-3 0 16,-6-2 0-16,0 2 0 15,3 3 0-15,0-3 0 0,0 3 0 0,3 3 0 0,-6-6 0 0,6 3 0 16,-6-3 0-16,6 3 8 0,-3 0-8 0,0 3 12 15,0-3-12-15,0 5 0 0,0-5 0 0,0 2 0 16,3 4 0-16,-6-9 0 0,0 5 0 0,3 1 0 16,3 2 0-16,-3-7 0 0,0 7 0 0,3-5 0 15,-6 0 0-15,3 2 0 0,0 4 0 0,0-9 0 16,-3 5 8-16,3 1-8 0,3-3 8 0,-5 2-8 16,-1-2 11-16,0 0-3 0,6 3-8 0,-3-6 12 15,0 3-4-15,0 0 0 0,3 0-8 0,0 3 12 0,0-6 9 16,0 3 2-16,0-3 0 0,0 3 0 0,0-3-23 0,0 3 0 15,-6-2 0-15,6 2 8 0,0-1-8 0,0-1 0 16,0 2 0-16,-3-3 0 0,3 3 8 0,0 3 0 16,-3-6 0-16,3 3 0 0,0-3-8 0,0 3 0 15,0 0 0-15,-3 3 0 0,3-6 0 0,0 5 0 16,3 1 0-16,-3-6 0 0,-3 6 0 0,3-1 0 16,3-4-11-16,-3 4 11 0,3 1 0 0,-3-6 0 15,0 3 11-15,3 0-3 0,-3-3 0 0,6 3 0 16,-12-2 0-16,12 2 0 0,-6-3-8 0,0 3 9 15,0 2-9-15,0-4 10 0,3 2-10 0,0-1 10 0,0 4-10 16,3 2 10-16,-6-7-10 0,6 4 0 16,-6 1 0-16,2-3 0 0,1 2 0 0,0 1 0 15,-3-1 0-15,3-2 0 0,-3 3 0 0,3-3 0 0,3 2 0 0,-3-2 0 16,3 0 0-16,-6 0 0 0,0 3 0 0,6-6 0 16,-3 3 0-16,-3 0 0 0,3 0 0 0,0-3 0 15,3 1 0-15,-3 2 0 0,-3-3 8 0,3 3-8 16,0-3 11-16,0 0-3 0,0 3-8 0,0-2 12 15,0 1-12-15,0-1 11 0,3 2-11 0,-6-3 10 16,0 3-10-16,3-3 0 0,0 3 9 0,0 0-9 16,0 0 19-16,0 0-1 0,3 0 0 0,-6 0 0 15,0 2-18-15,3-4-16 0,0 2 4 16,0-3 0-16,-3-5 12 0,6 8 0 0,-3 0 0 0,0-3 0 16,-3-5 12-16,3 8-2 0,-3-8 0 0,2 8 0 15,1 0-10-15,0 0 0 0,-3-8-10 0,3 5 10 16,0 3 0-16,3 0 0 0,-6-8 0 0,6 5 10 15,-6 3-10-15,3-2 12 0,-3-6-12 0,3 8 12 0,-3-8-12 16,6 7 0-16,0 4 0 0,-3-8 8 0,0 7-8 0,3-7 0 16,0 5 0-16,-3 0 0 0,3-3 0 0,0 3 0 15,-3-5 0-15,3 2 0 0,0 0 0 0,0 1 0 16,0 1 0-16,-3-7 0 0,3 6 0 0,3 2 0 16,-3-6 0-16,-4 4 0 0,4-1 0 0,0-2 10 15,-3-1-2-15,6 4-8 0,-3-1 9 0,0-3-9 16,6 1 0-16,-9 0 9 0,3 5-9 0,0-8 0 15,-3 5 0-15,6 3 0 0,-3-8 0 0,0 5 8 16,6-5-8-16,-12 0 0 0,0 0 0 0,0 0 0 16,3 8 0-16,6-5 0 0,0-1 0 0,-6 6 0 0,-3-8 0 15,5 0 0-15,1 3 8 0,3 0-8 0,-9-3 8 0,6 0-8 16,0 0 11-16,0 2-3 16,-6-2-8-16,9 6 12 0,-3-6-12 0,0 0 9 0,-6 0-9 0,0 0 8 15,9 0-8-15,0 0 12 0,-6 0-12 0,-3 0 12 16,6 2-12-16,0-2 10 0,3 0-10 0,-9 0 10 15,0 0-10-15,6 3 0 0,0-3 0 0,3 0 0 16,-9 0 0-16,0 0 8 0,0 0-8 0,6 3 0 16,-6-3 0-16,0 0 0 0,11 5 8 0,-11-5-8 15,0 0 0-15,0 0 0 0,0 0 0 0,0 0 0 16,9 0 0-16,-9 0 0 0,0 0 0 0,9 2 0 16,-9-2 0-16,0 0 8 0,0 0-8 0,0 0 0 15,0 0 10-15,0 0-10 0,0 0 12 0,0 0-12 16,0 0 12-16,0 0-4 0,0 0 0 0,0 0-8 0,0 0 9 15,0 0-9-15,6 3 0 0,-6-3 9 0,0 0-9 16,0 0 0-16,0 0 9 0,6 0-9 0,-6 0 0 0,0 0 0 16,0 0 0-16,0 0 8 0,0 0-8 0,0 0 0 15,0 0 0-15,0 0 0 0,0 0 0 0,0 0 0 16,0 0 0-16,0 0 0 0,0 0 0 0,0 0 0 16,0 0 0-16,0 0 0 0,0 0 0 0,0 0 0 15,0 0 0-15,0 0 0 0,0 0 0 0,0 0 0 16,0 0 0-16,0 0 8 0,0 0-8 0,0 0 0 15,9 5 0-15,-9-5 0 0,0 0 0 0,0 0 8 16,0 0-8-16,0 0 0 0,0 0 0 0,0 0 0 0,0 0 0 16,0 0 0-16,0 0 0 0,0 0 0 15,0 0 0-15,0 0 0 0,0 0 0 0,0 6 0 0,0-6 0 0,0 0 0 16,0 0 0-16,0 0 0 0,0 0 0 16,0 0 0-16,0 0 0 0,0 0 0 0,0 0 0 0,0 0 0 15,0 0 0-15,0 0 0 0,0 0 0 0,0 0 0 16,0 0 0-16,0 0 0 0,6 5 0 0,-6-5 0 15,0 0 0-15,0 0 0 0,0 0 0 0,0 0 8 16,0 0-8-16,0 0 0 0,0 0 0 0,3 5 0 16,-3-5 0-16,0 6 8 0,0-6-8 0,0 0 0 15,0 0 0-15,0 0 0 0,3 5 0 0,-3-5 0 16,0 0 0-16,0 0 0 0,0 0 0 0,0 0 0 16,0 0 0-16,-3 8 0 0,3-8 0 0,0 2 8 15,0-2-8-15,0 0 0 0,0 0 0 0,-3 6 8 16,3-6-8-16,-6 5 8 0,6 0-8 0,0-5 8 0,0 0-8 15,-6 8 8-15,3-8-8 0,3 0 8 0,0 0-8 16,0 0 0-16,-6 6 8 0,6-6-8 0,0 0 0 16,-3 2 0-16,0 3 0 0,3-5 8 0,-3 6-8 0,3-6 0 15,-3 8 8-15,0-6-8 0,3 4 0 0,-6-1 0 16,6 3 0-16,0-3 0 0,-3 3 0 0,3-8 0 16,0 5 0-16,-3 3 0 0,3 3 0 0,0-3 0 15,-3 0 0-15,3 2 0 0,0-4 0 0,-3 2 0 16,3-6 0-16,0-2 0 0,0 8 0 0,-2 0 0 15,2-3-10-15,0-5 10 0,0 0 0 0,0 0 0 16,0 0 0-16,0 8 0 0,0-8 0 0,0 0 0 16,0 0 0-16,0 0 0 0,0 0 0 0,0 0 0 15,0 0 0-15,0 0 0 0,0 0 0 0,0 6 0 16,0-6 0-16,0 8 0 0,0-8 0 0,0 0 0 0,0 0 0 0,0 0 0 16,0 0 0-16,0 0 0 0,0 0 0 0,0 0 0 15,0 0 0-15,0 0 0 0,0 0 0 0,0 0-10 16,0 0 10-16,0 0 0 0,0 0 0 0,0 0 0 15,0 0 0-15,0 0 0 0,0 0 0 0,0 0 0 16,0 0 0-16,0 0 0 0,0 0 0 0,0 0 8 16,0 0-8-16,0 0 0 0,0 0 0 0,0 0 0 15,0 0 0-15,0 0 0 0,0 0 0 0,0 0 0 16,0 0 0-16,0 0 0 0,0 0 0 0,0 0 0 16,0 0 0-16,0 0 0 0,0 0 0 0,0 0 0 15,0 0 0-15,0 0 0 0,-9 0 0 0,3 0 0 16,6 0 0-16,-3 0 0 0,-3 0 0 0,6 0 0 15,-6 2 0-15,0-2 0 0,0-2 0 0,0 2 0 0,3 0 0 16,-6 0 0-16,3 0 0 0,0-6 0 0,0 6 0 0,-3 0 0 16,3-2 0-16,3 2 0 0,-3 0 0 0,-3 0 0 15,3 0 0-15,0 0-8 0,4 0 8 0,2 0 0 16,-6-3 0-16,-3 3 0 0,3-3 0 16,0 3 0-16,0 0 0 0,-3 0 0 0,0-5 16 0,-3 5 0 15,3-3-1-15,3 1 0 0,-9-1-7 0,6 3-8 16,-3-3 11-16,3 1-11 0,-2-1 15 0,2 3-4 15,-3-2-1-15,0 2 0 0,0-3-10 0,0 0 0 16,0 3 0-16,0-2 0 0,-3 2 0 0,3 0 0 16,0 0 0-16,-2 0 0 0,2 0 0 0,-3 0 0 15,0-6 0-15,0 6 8 0,0 6-8 0,3-6 0 0,-9-6 0 16,7 6 0-16,-1 0 0 0,0 0 0 0,0 0 0 0,0 0 0 16,0-2 0-16,0 2 0 0,0 0 0 0,3-3 0 15,-8 0 0-15,5 3 0 0,0 0 0 0,-6-5 0 16,6 2 0-16,0 3 12 0,0 0-12 0,0 0 12 15,-2-2-12-15,-1-1-11 0,3 3 3 0,0 0 0 16,-3 0 8-16,3 0 14 0,0-5-3 16,1 5-1-16,-1 0-10 0,0 0-11 0,0 0 3 0,3 0 0 15,-3 0 8-15,0 0-8 0,0 0 8 0,3 0-8 16,3-3 8-16,1 3 0 0,-1 0 0 0,3 0 0 16,-6 0 0-16,3-2 0 0,0 2 0 0,0-3 0 15,0 3 0-15,0 0 0 0,0 0 0 0,3 0 0 16,-6 0 0-16,3 0 0 0,3 0 0 0,3 0-8 15,-5 0 8-15,8 0 0 0,-6 0 0 0,0 0 0 16,6 0 0-16,0 0 0 0,-9 0 0 0,9 0-8 0,-3 0 8 16,3 0 0-16,-6 0 0 0,6 0 0 15,0 0 0-15,0 0 0 0,-3 0 0 0,3 0-8 0,0 0 8 0,0 0 0 16,0 0 0-16,0 0-8 0,0 0 8 0,0 0 0 16,0 0 0-16,0 0 0 0,0 0 0 0,0 0 0 15,-6 0 0-15,6 0 0 0,0 0 0 0,0 0 0 16,0 0 0-16,0 0 0 0,0 0 0 0,0 0 0 15,0 0 0-15,0 0 0 0,0 0 0 0,0 0 0 16,0 0 0-16,0 0 0 0,0 0 0 0,0 0 0 16,0 0 0-16,0 0 0 0,0 0 0 0,0 0 0 0,0 0 0 15,0 0 0-15,0 0 0 0,0 0 0 16,-3 0 0-16,3 0 0 0,0 0 0 0,0 0 0 0,0 0 0 16,0 0 0-16,0 0 0 0,0 0 0 0,0 0 0 0,0 0 0 15,-6-5 0-15,6 5 0 0,0 0 0 0,0 0 0 16,-3-6 0-16,3 6 0 0,-3-2 0 0,3-6 0 15,-3 2 0-15,3-4 0 0,-3 2 0 0,0 0 0 16,3 3 0-16,0-6 0 0,0 1 0 0,0-1 0 16,0 3 0-16,0-5 0 0,0 0 0 0,0-3 0 15,0 0 0-15,0-3 0 0,0 3 0 0,0-2 0 16,0-3 0-16,0 0 0 0,0-1 0 0,-6 1 0 16,6-5 0-16,0 2 0 0,0-5 0 0,0 0 0 15,0-3 0-15,0 3 0 0,0-3 0 0,-3 3 0 16,0 0 0-16,0 0 0 0,3-3 0 0,-3 0 0 15,0 1 0-15,0-4 0 0,0 3 0 0,0-5 0 16,-3 3 0-16,3-6 0 0,0 1 0 0,0-1 0 0,0 0 0 16,0 3 0-16,3-2 0 0,-6-1 0 0,3-2 0 15,1-1 0-15,-1-2 0 0,0 6 0 0,0-6 0 0,3 5 0 16,-3 0 0-16,3 0 0 0,0 1 0 16,0 2 0-16,3-3 0 0,-3 0 0 0,0 3 0 0,0-5 0 15,0 0 0-15,3-1-8 0,0 6 8 0,0-2 0 16,-3-6 0-16,2 5 0 0,1 3 0 0,3-3 0 15,-6 1-9-15,0-1 9 0,0-5 0 0,0 3 0 16,0-3 0-16,0 0 0 0,0 0-10 0,-6 0 10 16,6 5 0-16,-3-5-9 0,1 5 9 0,2-5-12 15,-3 6 12-15,3-1-12 0,-3-5 12 0,3 11 0 16,0-6 0-16,3 8-8 0,-3-5 8 0,0 8 0 16,3 0 0-16,-3 2-8 0,0 6 8 0,2-5 0 0,1 2 0 0,3 3 0 15,-6 0 0-15,0 2 0 16,3-5 0-16,0 8 0 0,-3-2 0 0,3-1 0 0,-3 3 0 0,3-2 0 15,-3 5 0-15,3-6 0 0,-3 1 0 0,6 2 0 16,-6 3 0-16,0-6-10 0,3 6 10 16,-3-6 0-16,3 6-10 0,-3 0 10 0,3 0-8 0,0 5 8 15,-3-6-14-15,3 9 2 0,0-5 1 0,0 7 0 32,0-2-30-32,3-3-7 0,-6 2 0 0,0 6-1032 0</inkml:trace>
  <inkml:trace contextRef="#ctx0" brushRef="#br1" timeOffset="172636.8863">7896 3106 115 0,'0'0'10'0,"0"0"-10"0,0-5 0 0,0 2 0 0,0-5 113 0,0 3 21 16,-1477 0 4-16,2942-1 1 0,-1465 6-74 0,0-2-14 15,-6-6-3-15,3 3-1 0,0-1-20 0,0 4-4 16,0-4-1-16,-3 6 0 0,0-5 3 0,3 0 1 15,3 5 0-15,-3-3 0 0,-6-2 2 0,6 5 1 16,3 0 0-16,0 0 0 0,-6-8 15 0,3 8 4 16,3 0 0-16,0 0 0 0,0-5 1 0,0 5 1 15,0 0 0-15,0 0 0 0,3-8-14 0,-3 8-2 16,0 0-1-16,0 0 0 0,0 0-14 0,0 0-3 16,0 0-1-16,0 0 0 0,0 0-6 0,0 0-1 15,0 0 0-15,0 0 0 0,0 0-8 0,0 0 0 16,0 0 0-16,0 0 8 0,0 0-8 0,0 0 0 0,9 8 9 0,-6-3-9 15,-3-5 0-15,0 0 8 0,9 8-8 0,-3-3 0 16,0-2 0-16,-3 2 0 0,6 3 0 0,0-3 0 16,0 3 8-16,0-2-8 0,-3 1 8 0,3-1-8 15,2 2 8-15,1 2-8 0,-6-2 10 0,3 3-10 16,3 2 9-16,0-5-9 0,-9 0 8 0,3 2-8 16,3 4 0-16,0-1 8 0,0 0-8 0,-3 0 0 15,0 6 0-15,3-6 8 0,3 3-8 0,-4 0 0 16,-8 0 0-16,3 2 0 0,12 1 0 0,-6-6 0 15,-3 6 0-15,0-4 8 0,6 4-8 0,-3-1 0 16,0-2 0-16,0 3 0 0,0-1 0 0,3 1 0 16,0 2 0-16,-4-2 0 0,-5-1 0 0,6-2 0 15,0 3 0-15,0-1 0 0,-6-2 0 0,0 0 0 16,3 5 0-16,-3-5 0 0,-3 2 8 0,0 1-8 0,3-1 0 0,0-4 0 16,-3 4 0-16,0 3 0 0,-6-5 0 0,3 0 0 15,6 0 0-15,-3 0 8 0,-9 5-8 0,6-8 0 16,6 3 0-16,-3 0 8 0,-6-3-8 15,3 6 8-15,0-6-8 0,3 8 8 0,0-8 5 0,0 3 1 16,-6 0 0-16,3 0 0 0,3 0-14 0,-3 5 0 16,-6-5 0-16,4 0 0 0,5 2 0 0,-6-2 0 15,-6 3 0-15,3-3 0 0,3-1 0 0,0 4 0 16,-3 2 0-16,-3-8 0 0,3 6 0 0,0-3 0 16,3 2 0-16,-3-7 0 0,-6 2 13 0,3 0 0 15,7 1 0-15,-1 1 0 0,-9-1-13 0,6-1 8 16,3 0-8-16,0-2 0 0,-3 2 11 0,-3 0-11 0,3 0 12 15,3 3-12-15,3-3 8 0,-6 1-8 0,-3 2 0 16,3-8 0-16,6 2 0 0,-3 3 0 0,-5-5 0 16,-1 5 0-16,9-7 8 0,-3 2-8 0,-6 0 12 0,3 0-12 15,3-3 15-15,0 0-4 0,3 0-1 0,-3 1 0 16,-3-4-10-16,0 4 10 0,9-6-10 0,-3 0 10 16,-9 2-10-16,6 1 0 0,6-3 0 0,0 0 8 15,-3 3-8-15,3-3 0 0,0 0 0 0,0 0 0 16,0 0 0-16,0 0 0 0,0 0 0 0,0 0 0 15,0 0-9-15,0 0 9 0,0 0 0 0,0 0 0 16,0 0 0-16,0 0 0 0,0 0 0 0,0 0 0 16,0 0 0-16,0 0 0 0,0 0 0 0,0 0 0 15,0 0 0-15,0 0 0 0,0 0 0 0,0 0 0 16,-6 5 0-16,6-5 0 0,0 0 0 0,0 0 0 16,-6 0 0-16,6 0 0 0,0 0 0 0,0 0 0 0,0 0 0 15,0 0 0-15,0 0 0 0,0 0 0 0,3 3 0 0,-3-3 9 16,-3 5-9-16,3-5 8 0,3 5-8 0,-3-5 0 15,-3 5 9-15,0 3-9 0,3-8 0 0,0 0 0 16,-3 0 0-16,1 6 0 0,-4-4 0 0,6-2 0 16,0 0 0-16,0 6 0 0,-6-4 0 0,3 4 0 15,3-6 0-15,0 0 0 0,-9 2 0 0,3 1 8 16,6-3-8-16,0 0 0 0,-3 2 0 0,3-2 9 16,0 0-9-16,0 0 0 0,0 0 12 0,0 0-4 15,-3 8 0-15,3-8-8 0,0 0 11 0,0 0-11 16,0 0 10-16,0 0-10 0,0 0 9 0,0 0-9 15,0 0 8-15,0 0-8 0,0 0 0 0,0 0 0 0,0 0 8 0,0 0-8 16,0 0 0-16,0 0 0 0,6 8 0 16,-6-8 0-16,-6 0 0 0,6 0 0 0,0 0 0 0,0 0 0 15,0 0 0-15,0 0 0 0,0 0 0 0,0 0 0 16,0 0 0-16,0 0 0 0,0 0 0 0,9 3 0 16,0 0 0-16,-9-3 0 0,0 0 0 0,0 0 0 15,12 2 0-15,-4-2 0 0,-8 0 0 0,0 0 8 16,9 0 0-16,-3 6-8 0,-6-6 12 0,0 0-4 15,0 0-8-15,0 0 12 0,6 0-12 0,-6 0 12 16,0 0-12-16,6 2 0 0,6 1 0 0,-6 0 8 16,-6-3-8-16,6 5 0 0,6-3 9 0,-3 1-9 15,0 0 8-15,0 2-8 0,3-5 10 0,3 3-10 16,-4-1 8-16,-2-2-8 0,0 0 0 0,3 3 9 0,3 2-9 16,0-5 0-16,-9 0 0 0,6 0 8 0,6 0-8 15,-3 0 0-15,-9 0 0 0,3 3 0 16,8-3 0-16,-2 0 0 0,-9 0 0 0,-6 0 8 0,9 3-8 0,3-3 0 15,0 0 0-15,-3 0 0 0,-9 0 0 0,12 2 8 16,3 4-8-16,-3-6 0 0,-4-6 0 0,1 6 0 16,0 0 8-16,0 0-8 0,-3 0 16 0,3 0 2 15,-3 0 0-15,3-2 0 0,-3 2-18 0,-6 0-12 16,0 0 1-16,0 0 1 0,9 0 10 0,0 0 0 16,-9 0 0-16,0 0 0 0,6 0 0 0,-6 0 0 15,0 0 0-15,0 0 0 0,0 0 0 0,6 0 0 16,3 0 0-16,-9 0 0 0,0 0 0 0,9 0 8 0,-3 0-8 15,-6 0 0-15,6 0 0 0,-3 0 0 16,5 0 0-16,-8 0 0 0,6 0 0 0,-6 0 0 0,6 0 0 0,0 2 0 16,-6-2 11-16,0 0-3 0,0 0 0 0,9-2 0 15,-9 2-8-15,0 0-9 0,0 0 9 0,6 0-13 16,3 0 13-16,-9 0 0 0,0 0 0 0,6 0 0 16,-6 0 0-16,0 0 0 0,6-3 0 0,-6 3 0 15,0 0 0-15,9 0 0 0,-9 0 0 0,6-3 0 16,-6 3 0-16,6 0 0 0,-6 0 0 0,9 0 0 15,-3 0 0-15,3 3 0 0,-3-3 0 0,3 0 0 16,-1 0 0-16,-2 0 0 0,0 0 0 0,3 0 0 16,-3 0 0-16,3 0 0 0,-3 0 0 0,3-3 0 15,-3 3 0-15,0 0 0 0,0 0 0 0,0-5 0 16,0 2 0-16,-6 3 0 0,6-2 0 0,0-1 0 16,0-2 0-16,-3 2 0 0,3-2 0 0,0 5 0 15,-3-8 0-15,0 3 0 0,2 5 0 0,1-8 0 0,-6 8 0 16,0 0 0-16,3-3 0 0,-3 3 10 0,6-3-10 0,0-5 0 15,0 3 0-15,-6 5 0 0,0 0 0 0,3-3 0 16,3-2 0-16,-6 5-11 0,6-5 11 0,-6 5 0 16,6-3 8-16,-6 3-8 0,6-2 0 0,-3-4 0 15,6 1 0-15,-9 5-8 0,0 0 8 0,3-3 0 16,-3 3 8-16,9-5-8 0,-6 2 0 0,3-2 0 16,-6 5 0-16,6-5 0 0,0 0 0 0,-3 2 0 15,-3-5 0-15,0 8 0 0,0 0 0 0,6-5 0 16,-6-3 0-16,3 2-8 0,0 1 8 15,0 3 0-15,-3-4 0 0,0 6 0 0,3-5 0 0,-3 5 0 16,0-5 0-16,0-1 0 0,0 4 0 0,0-6 0 0,0 8 0 0,3-6 0 16,-3-1 0-16,0 1 0 15,3-2 0-15,-3 3 0 0,0-3 0 0,0 3 0 0,0-8 0 0,-3 2 0 16,3 0 0-16,-3 1 0 0,0-1 0 0,3-2 0 16,-3 0 0-16,0 0 9 0,0-3-9 0,0-3 0 15,-3 1 9-15,3-4-9 0,0-1 0 16,-3-1 9-16,3 0-9 0,-3-2 0 0,3-1 0 0,0 3 8 15,0-2-8-15,-3-1 0 0,3 1 0 0,-3-1 8 16,3 1-8-16,0-6 0 0,-3 3 0 0,3 0 0 16,-3-3 0-16,0 3 0 0,3-3 0 0,0-5-11 15,-3 3 11-15,3-6 8 0,0 3-8 0,0 3 11 16,-3-6-11-16,1 1 0 0,2 7 0 0,-3-8 0 16,3 0 0-16,-3 3 0 0,3 3 0 0,0-8 0 15,-3 2 0-15,3 6 0 0,0-6 0 0,0 0 0 16,-3 3 0-16,3 3 0 0,0-6 0 0,3 0 0 0,-3 3 0 15,0 3 0-15,3-6 0 0,0 3 0 0,-3 3 0 0,3-6 0 16,0 3 0-16,0-3 0 0,0 3 0 0,0 3 0 16,0-6 0-16,0 8 0 0,0-7-10 0,3-1 10 15,-3 3 0-15,0 3-9 0,0-11 9 0,0 5 0 16,0 3 0-16,0 3 0 0,0-6 0 0,0 3 0 16,0 8 0-16,3-8 0 0,-3 5 0 0,3 3 0 15,-3-3 0-15,0 0 0 0,3-2 0 0,-3 2 0 16,0 0 0-16,3 1 0 0,0-1 0 0,-3 3 0 15,3-3-9-15,-3 0 9 0,0-2 0 0,0 2 0 16,0-2 0-16,0 2 0 0,0-5 0 0,0 3 0 0,0-3 0 0,0 2-11 16,0-2 11-16,-3 3 0 0,3-1 8 0,-3 4-8 15,0-1 0-15,3-3 0 16,0 6 0-16,0 3 8 0,0-1-8 0,0 6 0 0,-3-3 0 0,3 3 8 16,0 0-8-16,0 8 0 0,0-6 0 0,0 6-8 15,3-5 8-15,-3 10-8 0,0-6 8 0,0 9-8 16,0-8-5-16,-3 5-1 0,3 3 0 0,-6-3 0 31,3 2-20-31,-3-4-4 0,3 7-1 0</inkml:trace>
  <inkml:trace contextRef="#ctx0" brushRef="#br1" timeOffset="173424.7783">7902 2934 720 0,'-15'8'32'0,"15"-8"6"0,0 0-30 16,0 0-8-16,-9-5 0 0,9 5 0 0,0 0 38 0,0 0 6 0,-9-3 2 0,3-2 0 16,3 5-14-16,-3-8-4 0,-3 8 0 0,0 0 0 15,3-5-7-15,-3 5-1 0,9 0-1 0,-9 0 0 16,-3 0-7-16,4-6 0 0,8 6-1 0,-6-2 0 0,-6-1 2 0,6 3 1 15,6 0 0-15,0 0 0 0,0 0 15 0,-6-3 3 16,-3 3 1-16,9 0 0 0,0 0-1 0,0 0 0 16,-3 0 0-16,3 0 0 0,0 0 15 0,0 0 2 15,-9-5 1-15,9 5 0 0,0 0-27 0,0 0-6 16,0-8-1-16,-3 3 0 0,0-3 16 0,3 3 2 16,3-3 1-16,-3 3 0 0,-6-9-3 0,6 6 0 15,9-5 0-15,-9-3 0 0,-6 0 3 0,6-10 0 16,6 2 0-16,-3-2 0 0,-6-6 3 0,6-3 1 15,0-4 0-15,0-1 0 0,3-13-14 0,-6 8-2 16,-3-8-1-16,3 3 0 0,6 2-12 0,-6-2-2 0,-9-3-8 16,6 0 12-16,6 3-12 0,-3-3 0 15,-6 0 0-15,3 0 0 0,3 3 0 0,0 2 0 0,0 3 0 0,-3 0-10 16,-6-5 10-16,6 3-8 0,6-1 8 0,-3 3-8 16,-9 0 8-16,9 0 0 15,3-3 0-15,-3 6-8 0,-6 2 8 0,6 6 0 0,3-6-9 0,0 8 9 16,0 1-11-16,-3 4 3 0,3 1 0 0,-3-1 0 15,3 1 8-15,0 2-13 0,-3 3 5 0,3 2 8 16,9 6-16-16,-9 0 5 0,-3 0 1 0,0 5 0 16,9-3-4-16,-6 3-1 0,-3 8 0 0,0-5 0 15,0 5-18-15,0 0-4 0,6 0-1 16</inkml:trace>
  <inkml:trace contextRef="#ctx0" brushRef="#br1" timeOffset="174920.3346">3949 950 403 0,'-9'0'36'0,"0"0"-36"16,3 0 0-16,0 0 0 0,3 0 279 0,-3 0 49 15,0-5 9-15,6 5 3 0,0 0-229 0,0 0-46 16,0 0-9-16,0 0-1 0,0 0-39 0,0 0-7 16,0 0-1-16,0 0-8 0,0 0 10 0,0 0-10 15,12 0 8-15,-3 0-8 0,0-6 0 0,6 6 0 16,3 0 0-16,-1 0 0 0,1 0-9 0,6 0 9 15,-3 6 0-15,9-6 0 0,-6 5 0 0,2-2 0 16,4-3 0-16,0 5 0 0,3-5 0 0,-4 5 0 16,1-5 0-16,6 8 0 0,0-8-8 0,-4 5 8 15,7-5 0-15,-6 3 0 0,5 2-9 0,-2-5 9 16,3 6 0-16,-3-6-9 0,-4 0-1 0,7 0 0 16,-9 0 0-16,3 0 0 15,-1 0-15-15,1 0-3 0,-3 2-1 0,0 3 0 0,-1-5 29 0,1 0-9 0,0 6 9 0,0-6 0 16,-4 0-10-16,1 8 10 0,-3-3-12 0,-3-2 12 15,0 2 0-15,-3 0 0 0,-4 3 0 0,4-3 0 32,-9-5-20-32,3 6-6 0,-3 2-2 0,0 0 0 15,3-3-56-15,-12-5-12 0,0 0-3 0,0 0 0 0</inkml:trace>
  <inkml:trace contextRef="#ctx0" brushRef="#br1" timeOffset="175470.8694">5110 833 1429 0,'0'0'31'0,"0"0"6"0,0 0 2 0,0 0 2 0,6 8-33 0,-3-2-8 16,0 2 0-16,0-3 0 0,-1 3 27 0,-2 2 3 16,3 4 1-16,-3-1 0 0,3-5 2 0,0 5 1 15,0 0 0-15,-3 1 0 0,0-9-23 0,3 8-11 16,0-8 10-16,-3 3-10 0,0-8 8 0,0 0-8 0,6 6 0 0,-6-6 0 16,0 0 8-16,0 0-8 0,0 7 0 0,0-7 0 15,0 0 9-15,0 0-9 0,0 0 8 0,-6 6-8 16,6-6 24-16,-6 8 0 0,0-8 0 0,0 5 0 15,6-5-11-15,-2 0-2 0,-4 0-1 0,0 0 0 16,0 0 1-16,3-5 0 0,0 5 0 0,-3-6 0 16,3 4-11-16,0-4 0 0,0 1 9 0,3 3-9 15,-6-4 10-15,6-2-2 0,0 3-8 0,3 0 12 16,0 2-12-16,-3 3 0 0,3-5 0 0,9 0 0 16,-6 2 12-16,3-2-3 0,0-1-1 0,2 6 0 15,4 0 12-15,0 0 3 0,0 0 0 0,6 6 0 16,-3-6-11-16,3 5-3 0,2-2 0 0,-2 2 0 15,3 0-9-15,-3 3 0 0,3-3 0 0,-3 3 0 16,-7-2 0-16,4-4 0 0,0 3 0 0,-9 1 0 16,0-4 10-16,-3 4 0 0,0-1 0 0,-6-5 0 15,3 8 10-15,0 0 3 0,-3 2 0 0,-3-2 0 0,0 3-8 0,-6-3-2 16,-3 5 0-16,3-5 0 0,-6 3-21 0,3-3-5 16,-5-3-1-16,2 3 0 15,3-3-38-15,-3 3-7 0,0-3-1 0,3 1-844 0</inkml:trace>
  <inkml:trace contextRef="#ctx0" brushRef="#br1" timeOffset="176188.9776">7622 476 288 0,'15'6'25'0,"-15"-6"-25"0,-9 5 0 0,9-5 0 15,-3 8 264-15,0-3 47 16,3-5 9-16,-3 8 3 0,0-3-234 0,3-5-46 0,0 3-10 0,0 2-1 16,-6 1-17-16,9 1-3 0,6-1-1 0,-3-6 0 15,-6 0 7-15,6 5 2 0,6-2 0 0,3 2 0 16,-4-5 15-16,4 5 3 0,6-2 1 0,0 2 0 16,6-5-12-16,0 6-3 0,-4 1 0 0,7-1 0 15,6-4 4-15,-12 4 0 0,2 2 0 0,1-3 0 16,9 0-12-16,0 3-1 0,-4-3-1 0,4-2 0 15,6 2-14-15,8 1 0 0,-2-1 0 0,-6-2 0 16,-1-3 0-16,-2 5 0 0,-3-5 0 0,0 0-10 16,-1 5-10-16,-2-5-3 0,-3-5 0 0,-3 0 0 15,-4 10-13-15,1-5-2 0,-3 0-1 0,-3 5 0 16,-3-5-19-16,-3 0-4 16,-3 3-1-16</inkml:trace>
  <inkml:trace contextRef="#ctx0" brushRef="#br1" timeOffset="176712.3287">7643 508 1371 0,'12'0'60'0,"-9"0"14"0,-3 0-59 15,0 0-15-15,0 0 0 0,0 0 0 0,3 0 60 0,-3 0 10 0,-9 0 2 0,9 0 0 16,6 0-22-16,-6 0-4 0,-12 5-1 0,12-5 0 16,6 0-23-16,0 0-5 0,-6 0-1 0,0 0 0 15,-9 0 4-15,0 3 1 0,9-3 0 0,-12 5 0 16,-6-5-5-16,3 6-2 0,6-6 0 0,-6 2 0 15,-6 3-2-15,4-5 0 0,2 0 0 0,0 6 0 16,-6-1 4-16,3-2 1 0,0-3 0 0,0 5 0 16,1-5-8-16,2 8-1 0,-3-8-8 0,6 5 12 15,6 1-12-15,0-4 0 0,-3 3 0 0,3 1 0 16,9 2 0-16,-3-3 8 0,-3 8-8 0,6-5 0 16,3 0 0-16,0 3 0 0,3-3 0 0,3 5 0 0,-3-3 9 15,3-2 6-15,3-2 1 0,-4-6 0 0,1 8 2 0,0-8 1 16,6 5 0-16,-3-5 0 0,-6 0-1 0,3-5 0 15,3 5 0-15,-3-6 0 0,-3-2-2 0,-4 3 0 16,1 2 0-16,3-7 0 0,0 2-2 0,-3-5-1 16,-3 2 0-16,0-5 0 0,3 3-13 0,-6-6-15 15,-6 1 3-15,-3-3 1 16,3-3-39-16,0 8-8 0,-3-2-2 0,1 4 0 16,-7 1-132-16,3 8-26 0</inkml:trace>
  <inkml:trace contextRef="#ctx0" brushRef="#br0" timeOffset="313051.5254">1312 3188 230 0,'0'0'10'0,"0"0"2"0,0 0-12 0,0 0 0 16,0 0 0-16,0 0 0 0,-9 0 68 0,-3 0 10 16,12 0 2-16,-9 0 1 0,9 0-49 0,0 0-11 15,0 0-1-15,-9 3-1 0,9-3-19 0,0 0 10 0,0 0-10 0,0 0 8 16,-12 5-8-16,12-5 0 15,0 0 0-15,0 0 0 0,0 0 0 0,0 0 0 0,-9 0 0 0,9 0 0 16,0 0 0-16,0 0 0 0,-9 0 0 0,9 0 0 16,0 0 0-16,0 0 0 0,-9 0 9 0,9 0-9 15,0 0 9-15,0 0-9 0,0 0 12 0,0 0-12 16,-9 0 11-16,9 0-11 0,0 0 10 0,0 0-10 16,0 0 16-16,0 0-2 0,0 0-1 0,0 0 0 15,0 0 3-15,0 0 0 0,0 0 0 0,0 0 0 16,0 0-6-16,0 0-1 0,0 0 0 0,0 0 0 15,0 0 0-15,-3 3 0 0,-6 2 0 0,9 6 0 16,0-9-1-16,-3 4 0 0,3 2 0 0,0-8 0 16,0 5 7-16,0 3 1 0,0 2 0 0,0-4 0 15,0 4-3-15,3 1 0 0,3-6 0 0,-6 3 0 16,0 5-1-16,0-5 0 0,0 3 0 0,3 2 0 16,-3 0-2-16,9 1-1 0,-9-1 0 0,9 0 0 15,-6 5-9-15,6-4 8 0,0 2-8 0,0-1 8 0,3 7-8 0,-3-4 8 16,-3 3-8-16,9-2 8 0,-4 7-8 0,1-5 0 15,0 6 0-15,3-1 0 0,-3 3 8 0,0-2 0 16,-3-1 0-16,3 6 0 0,0-3-8 0,3 3 0 16,-4 0 0-16,7-3-11 0,-6 0 11 0,-3 3 0 15,3-3 0-15,0 3 0 0,0-9 0 0,3 4 8 16,-6 2-8-16,-3 0 0 0,9-2 0 0,-9-4 0 16,2 1 0-16,7 0 0 0,-12-3 0 15,6-2 0-15,-6 2 0 0,3-5 0 0,-3 2 0 0,6-2 0 0,-9 0 0 16,3 2 0-16,3-4 13 0,-3-6-1 15,-6 2-1-15,3 1 0 0,3-1 1 0,-3 1 0 0,-3-3 0 0,3 5 0 16,0-8-12-16,0 3 0 16,0-2 0-16,0 2 0 0,-6-3 0 0,6 3 8 0,0 0-8 0,0 0 0 15,0-3 10-15,0 6-10 0,0-6 12 0,0 3-12 16,-3-3 0-16,6 3 0 0,-3 0 0 0,0 0 0 16,0-3 0-16,0-5 10 0,0 8-10 0,0-8 12 15,0 5 0-15,0-5 0 0,0 0 0 0,0 8 0 16,0-8-12-16,0 0 0 0,0 0 0 0,0 0 0 15,0 0 0-15,0 0 0 0,0 0 0 0,0 0 0 16,0 0 0-16,6 6-17 0,-6-1 4 0,0-5 1 16,0 0 12-16,0 0 16 15,9 3-3-15,-9-3-1 0,0 0-12 0,0 0 0 0,0 0 0 0,3 5 0 16,-3-5 0-16,0 0-16 0,0 0 3 0,0 0 1 16,0 0 12-16,0 0 0 0,0 0 0 0,0 0 0 15,9 0 0-15,-9 0 16 0,0 0-3 0,0 0-1 16,0 0-12-16,0 0 0 0,3-5 8 0,-3 5-8 0,6-6 0 0,-6 6 0 15,0-5 8-15,0 5-8 0,0-5 0 0,0 5 0 16,0 0 8-16,0 0-8 0,0 0 0 0,0 0 0 16,0 0 0-16,0 0 0 0,0-8 0 0,0 8 0 15,0 0 0-15,0 0 0 0,0 0 0 0,0 0 0 16,0 0 0-16,0 0 0 0,3-6 0 0,-3 6 0 16,0 0 8-16,0 0-8 0,0 0 0 0,0 0 0 15,0 0 0-15,0 0 0 0,0 0 0 0,0 0 0 16,0 0 8-16,0 0-8 0,0 0 0 0,0 0 9 15,9 0-9-15,-9 0 8 0,0 0-8 0,0 0 8 0,0 0-8 0,9 0 8 16,-6 0-8-16,5 0 0 0,1 3 0 16,-6 0 8-16,6-1-8 0,0 4 0 0,0-4 0 0,0 1 8 15,3 0-8-15,-3-1 0 0,-3 4 0 0,9-4 0 16,-15-2 0-16,12 6 0 0,-12-6 0 0,12 2 0 16,0 3 0-16,2-2 0 0,-2 0 0 0,-3-1 0 15,0-2 0-15,3 6 0 0,-3-6 0 0,3 2 0 16,-3-2 0-16,0 3 0 0,3 0 0 0,-3-3 0 15,3 5 0-15,-4-5 8 0,1 0-8 0,-3 3 8 16,9-1-8-16,-9 1 8 0,3-3-8 0,6 5 8 16,-9-5-8-16,3 0 12 0,3 3-12 0,-3-1 12 15,6 6-12-15,-4-5 8 0,-2 2-8 0,3 1 8 16,0-4-8-16,-6 1 8 0,0 2-8 0,0-2 8 16,3 2-8-16,3 0 12 0,-3 3-12 0,-6-8 12 15,6 6-12-15,0 2 8 0,0-6-8 0,-3 4 8 0,2-1-8 16,-2 0 8-16,3 3-8 0,3-3 8 0,-9-2-8 15,3 2 0-15,6 1 9 0,-9 2-9 0,3-6 0 0,-3 1 8 16,3 2-8-16,0-2 0 0,3 2 0 0,-3-2 8 16,-3-1-8-16,6 6 0 0,-6-8 0 0,-3 0 8 15,0 0-8-15,6 6 0 0,-6-6 0 0,0 0 8 16,0 0-8-16,3 2 0 0,-3-2 0 0,0 0 8 16,0 0-8-16,0 0 0 0,0 0 0 0,0 0 8 15,0 0-8-15,0 0 0 0,0 0 0 0,0 0 8 16,0 0-8-16,0 0 0 0,0 0 0 0,0 0 0 15,0 0 0-15,0 0 0 0,0 0 0 0,0 0 8 16,0 0-8-16,0 0 0 0,0 0 0 0,0 0 0 0,0 0 0 16,0 0 0-16,0 0 0 0,0 0 0 0,0 0 0 0,0 0 0 15,0 0 0-15,0 0 0 0,0 0 0 0,0 0 0 16,0 0 0-16,6-2 0 0,0-1 0 16,-6 3 0-16,5-3 0 0,-2 3 0 0,3-8 0 0,-6 8 0 15,3-5 0-15,0 2 0 0,-3 3 0 0,6-5 0 16,-3-3 0-16,3 6 0 0,-6-4 0 0,6 1 0 15,-3 2 0-15,3-7 0 0,0 2 0 0,-3 2 0 16,3-1 0-16,-3 1 0 0,6-2 0 0,-6 3 0 16,3-3 0-16,0 3 8 0,0-1-8 0,3 1 11 15,0-3-11-15,3 6 0 0,-4-4 0 0,-2 1-11 16,9 2 11-16,-6-7 0 0,3 7 8 0,0-7-8 16,0 2 0-16,3 2 0 0,0-2 0 0,3 3 8 15,-10-3-8-15,4 0 0 0,6 0-11 0,-3 0 11 16,3 0 0-16,0 0 0 0,3-2 0 0,0 2 0 0,-1 0 0 15,1-3 0-15,0 4 0 0,-3-1 0 0,3-3 0 0,-6 0 0 16,2 1 0-16,1 2 0 0,-3-3 0 16,0 3 0-16,-3-5 0 0,6 5 0 0,-3-5 0 0,0 2 0 15,5-2 10-15,-5 3-10 0,0-4 12 0,0 4-2 16,3-3-1-16,-6-1 0 0,6-2-9 0,-3 3 12 16,0 5-12-16,-1-5 12 0,1 0-12 0,0 0 0 15,0 2 9-15,0 0-9 0,-3-2 0 0,3 0 8 16,-3 2-8-16,0 1 0 0,5-1 0 0,-8-2 0 15,0 2 0-15,3 3 0 0,-6-5 9 0,9 0-9 16,-6 2 12-16,-3 3-12 0,3-5 10 0,0 5-10 0,0-2 8 16,0 2-8-16,0-5 8 0,-4 5-8 0,4 2 0 0,0-7 8 15,-6 5-8-15,6 0 0 0,-3 0 0 0,3 0 8 16,-6 3-8-16,3-3 0 0,0 3 0 0,0 0 8 16,0 2-8-16,-3-5 0 0,3 3 0 0,0 5 8 15,-6-8-8-15,0 8 0 0,0 0-12 16,3-3 12-16,-3 3 0 0,0 0 10 0,0 0 1 0,6-3 0 15,-6 3-11-15,0 0 0 0,0 0 0 0,0 0 8 16,0 0-8-16,0 0 0 0,0 0 0 0,0 0 8 16,0 0 7-16,0 0 1 0,0-5 0 0,0 5 0 15,0 0-16-15,0 0 0 0,0 0 0 0,0 0 0 16,0 0 0-16,0 0 0 0,0 0 0 0,0 0 0 16,0 0 0-16,0 0 0 0,0 0 0 0,3-3 0 15,-3 3 0-15,0 0 0 0,0 0 0 0,0 0 0 16,0 0-10-16,6-5-5 0,-6 5-1 0,0 0 0 0,0 0 26 0,0 0 5 15,3 0 1-15,-3 0 0 0,0 0-16 0,0 0 0 16,9-5 0-16,-6 2 0 0,-3 3 0 0,0 0 0 16,0 0 0-16,0 0 0 0,3-2-10 0,-1-1-5 15,4 3-1-15,-6 0 0 0,0 0 16 0,6-5 0 16,-6 5 0-16,0 0 0 0,0 0 0 0,0 0 0 16,0 0 0-16,9 0 0 0,-9-8 0 0,0 8 0 15,0 0 0-15,0 0 0 0,6-3 0 0,-6 3 0 16,0 0 0-16,0 0 0 0,0-3 0 0,0 3 0 15,0 0 0-15,0 0 0 0,0 0 0 0,0 0 0 16,6-7 0-16,-6 7 0 0,0-3 0 0,0 3 0 0,0 0 0 16,0-3 0-16,0-5 0 0,0 8 0 15,-6-2 0-15,6 2 0 0,0-3 0 0,0 3 0 16,0 0 8-16,-3-5-8 0,0-1 0 0,3 4 8 0,-6-4-8 0,3 4 0 16,3 2 15-16,0-5-4 0,-6 5-1 0,0-8 0 15,4 5-10-15,-4 0 0 0,6-2-12 0,-9-3 12 16,3 3 0-16,0-3 0 0,6-3 9 0,-9 3-1 15,3 0-8-15,-3-2 8 0,3-3-8 0,0-1 8 16,-3 1-8-16,3 0 0 0,-9 0 0 0,6-1 0 16,3-7 0-16,-6 3 8 0,4 5-8 0,-7-6 0 15,3-2 0-15,0 2 0 0,0-5 0 0,-6 3 0 16,6-5 0-16,-9-1 0 0,3 1 0 0,1-6 0 16,2 6 0-16,-6-9 0 0,-3 4 0 0,3 1 0 15,6-4 0-15,-5 2 0 0,-1 3 0 0,0 3 0 16,3-3 0-16,0 2 0 0,0 1 0 0,3 5 0 0,3-6 0 0,-5 1 0 15,5-1 0-15,-3 1 0 16,3 2 0-16,-3 0 0 0,6-2 0 0,-6 5 0 0,9-1 0 16,-9 4 0-16,6-3 0 0,3 5 0 0,-8 0 0 0,8 3-8 15,-3-1 8-15,0 1 0 0,0 0 0 0,6 2 0 16,-6 3 0-16,-3 1 0 0,6 1 0 0,3-4-12 16,-9 7 4-16,9-2 0 0,-3 5 8 0,6-8-10 15,-9 8 10-15,3 0-10 0,3-6 10 0,3 6 0 16,0 0 0-16,0 0-8 0,-3 0 8 0,3 0 0 15,0-7-9-15,0 7 9 0,0 0 0 0,0 0 0 16,-5 0-9-16,5 0 9 0,0 0 0 0,0-6 0 16,-3-2 0-16,3 8 0 0,0-5 0 0,0 5 0 15,0 0 0-15,0 0 0 0,0 0 0 0,0 0 0 0,0 0-8 0,0-8 8 16,0 3 0-16,0 5 0 0,0 0 0 0,0 0 0 16,0 0 0-16,0-8 0 0,0 3 0 15,0 5 0-15,0 0 0 0,0-6 0 0,0 1 0 0,0 5 0 16,0 0 0-16,0-3 0 0,0-2 0 0,0 5 0 15,0 0 0-15,0-5 0 0,-6 2 0 0,6 3 0 16,0-5 0-16,0 5 0 0,-3-5 0 0,3 2 0 16,0-2 0-16,0 5 0 0,-3-8 0 0,3 8 0 15,0-6 0-15,-6-2 0 0,6 8 0 0,0 0 0 16,-3-5 0-16,3 5 0 0,0 0 0 0,0 0 0 16,-6-8 0-16,6 8 0 0,-3-2 0 0,3 2 0 15,0 0 0-15,0 0 0 0,0-3 0 0,0 3 0 16,0 0 0-16,-6-5 0 0,0 2 0 0,6 3 0 15,0 0 0-15,0 0 0 0,-6 0 0 0,6 0 9 16,0 0-9-16,-3-3 0 0,-6 3 0 0,6 0-11 0,3 0 11 0,-6 0 0 16,-3 3 0-16,6-3 0 0,-9 0 0 0,6 0 0 15,6 0 0-15,-3 8 0 0,-9-8 0 0,3 0 0 16,1 3 0-16,-4-1 0 0,3 6 0 0,-3-8 0 16,3 5 0-16,-6-2 0 0,9 2 0 0,-9 1 8 15,3 2-8-15,0-3 0 16,0 3 0-16,-2-3 0 0,2 0 0 0,-3 3 0 0,0-2 0 0,0 2 0 15,0 0 0-15,0 2 0 0,-6-2 0 0,1 0 0 16,2 3 0-16,-3 2 8 0,-6-5-8 0,6 0 0 16,-3 5 0-16,4 0 0 0,-7 3 0 0,3-3 0 15,3 0 0-15,-3 3 8 0,4 0-8 0,-1 0 8 0,0-3-8 16,0 6 8-16,0-1-8 0,0 4 0 0,1-9 0 16,-1 5 8-16,0 1-8 0,-6 2 0 0,3-3 0 15,-3-2 0-15,4 3 0 0,-7-1 8 0,3 1-8 0,3-6 0 16,3 3 0-16,-8 0 8 0,2-3-8 0,3 3 0 15,-3-3 0-15,3 6 8 0,-2-6-8 0,2 0 0 16,3 6 0-16,0-6 8 0,0 3-8 0,1 0 0 16,-4 0 0-16,9-1 0 0,-3-1 0 0,6 2 0 15,0 2-27 1,3 1-3-16,-3-6-1 0,12 5-741 0</inkml:trace>
  <inkml:trace contextRef="#ctx0" brushRef="#br0" timeOffset="315006.4721">1109 4527 172 0,'0'0'16'0,"-6"3"-16"16,3-1 0-16,-6-2 0 0,6 0 44 0,-6 0 5 15,0 3 2-15,6-3 0 0,-5 5-31 0,2-5-7 16,3 0-1-16,-6 3 0 0,6 0-12 0,-6-3 9 16,3 2-9-16,3 3 8 0,-6-5-8 0,6 3 0 15,-6 0 0-15,3-3 0 0,0 2 0 0,-3 4 0 16,3-6 0-16,3 0 0 0,-6 2 16 0,0-2 0 16,6 0 1-16,-6 0 0 0,6 0 37 0,-5 0 7 0,2 0 2 0,3 0 0 15,-6-2-3-15,9 2 0 0,-3 0 0 0,3 0 0 16,0 0-32-16,0 0-8 0,0 0 0 0,0 0-1 15,-6 0-19-15,6 0 0 0,0 0 8 0,0 0-8 16,0 0 0-16,0 0 0 0,0 0 0 0,0 0 0 16,0 0 0-16,6 2 0 0,3 4 0 0,-6-1-9 15,6 0 9-15,-1 1 0 0,-8-6 8 0,6 7-8 16,3-7 0-16,-3 6 0 0,-6-6 0 0,12 2 0 16,-3 4 0-16,0-6 0 0,3 2 0 0,-3 1 0 15,0-3 13-15,-3 3-1 0,9-3-1 0,-9 5 0 16,9-5 3-16,-7 0 1 0,4 3 0 0,3-3 0 15,0 2-1-15,-3 1 0 0,6 2 0 0,-6-2 0 16,9-1-6-16,-3 6-8 0,-4-5 11 0,7 2-11 16,0 1 8-16,3 2-8 0,-3-3 0 0,0-3 0 15,-1 4 9-15,4-4-9 0,-3 1 0 0,0 2 9 0,6-5 1 0,-9 3 0 16,2-3 0-16,1-3 0 0,0 3-2 0,-6 0 0 16,9-8 0-16,-3 6 0 0,-1-1 2 0,1 0 0 15,0-2 0-15,0 3 0 0,-9-4-10 0,9 4 8 16,-1-4-8-16,7 4 8 0,-6-1 2 0,-3 0 0 15,6-2 0-15,-3 2 0 0,5 3 6 0,-5 0 2 16,3 0 0-16,-3 0 0 0,6 3-2 0,-6 2 0 16,8-5 0-16,-5 3 0 15,6 2-4-15,0 1-2 0,-4 2 0 0,4-3 0 0,-3 3-10 0,3-3 0 16,-1 3 0-16,1-3 0 0,0 1 0 0,-3-1 0 16,-3 3 0-16,2-6 0 0,-5 1 0 0,3 0 8 0,3 2 2 15,-6-2 0-15,0-1 4 0,-1-2 1 16,4 3 0-16,-3 2 0 0,-3-5-1 0,3 0 0 0,0 0 0 0,5 0 0 15,-5 3-2-15,3 0-1 0,3-3 0 0,-3 2 0 16,2-2-11-16,-2 6 10 0,-3-6-10 0,3 0 10 16,-3 0 0-16,2 0 0 0,-2 0 0 0,0 0 0 15,0-6 1-15,0 4 0 0,0 2 0 0,2-3 0 16,-2 0-1-16,0 3 0 0,0-8 0 0,-3 6 0 16,3-1-10-16,0-2 12 0,-1-1-12 0,-5 4 12 15,6-6-12-15,-3 3 0 0,3-6 0 0,-6 3 8 16,2 0-8-16,1 0 0 0,-3-2 0 0,3 2 0 15,-3-3 0-15,0 3 0 0,0 0 0 0,0 3-538 16,0 5-106-16</inkml:trace>
  <inkml:trace contextRef="#ctx0" brushRef="#br1" timeOffset="328329.2061">3383 1408 403 0,'0'0'17'0,"0"0"5"0,-6 0-22 0,3 0 0 16,-3 0 0-16,6 2 0 0,-9 4 36 0,6-6 4 15,-3 0 0-15,4 0 0 0,-4 0-11 0,3 0-1 0,3 0-1 0,-6 5 0 16,0 3-27-16,3-3-14 0,0 0 2 0,0 3 0 15,-3-2 12-15,3 2 15 16,0-1-3-16,3 7-1 0,-3-1-11 0,3 0 0 0,0 3 0 0,0 0-11 16,0 2 11-16,0-4 0 0,-3 4 0 0,6 3-8 15,0-2 8-15,-3-1-8 0,3 4 8 0,-3-4-8 16,0 3 8-16,0 3 0 0,0-3 0 0,0 6 0 16,0-6 0-16,0 3 0 0,0 2 0 0,0 6 0 15,-3-3 0-15,3 3 0 0,0-1 0 0,-3-4 0 16,3 5 0-16,-3-6 0 0,0 1 0 0,3-1 8 15,-6 6 11-15,3-6 2 0,3-5 1 0,-6 3 0 16,3 3 4-16,-3-1 1 0,3-2 0 0,0 2 0 16,3-4-10-16,-6 4-1 0,0 0-1 0,3-2 0 15,3 3-5-15,-3-6-1 0,0 0 0 0,3-2 0 0,-6-1 2 16,3 1 0-16,-3-6 0 0,3 3 0 0,0-3-11 16,0-2 12-16,1 2-12 0,-1-8 12 15,-3 8-3-15,6-5 0 0,-3-2 0 0,0 1 0 0,0-1-9 0,3-4 0 16,0-2 0-16,-3 11 0 0,0-8 0 0,3 7 0 15,0-10 0-15,0 3 0 0,0 7 0 0,0-7 0 16,0 2 0-16,0-5 0 0,0 8 0 0,0 3 0 16,-6-6 0-16,6 3 0 0,0-3 0 15,0 9 0-15,0-6-9 0,0 0 9 0,-3 2 0 0,3-5-8 16,0 6 8-16,-6 0 0 0,0-3 0 0,6 2 0 16,0-7 0-16,0 7 0 0,-6-7 0 0,6-3 0 15,-3 5 0-15,3 1 0 0,0-6 0 0,0 0 9 16,0 0-9-16,0 0 8 0,0 8-8 0,0-8 0 0,0 0 0 0,0 0 0 15,0 0 0-15,0 5 0 0,0-5 0 0,0 0 0 16,0 0 0-16,0 0 0 0,3 5 0 0,-3-5 0 16,0 0 0-16,0 0 0 0,0 0 0 0,0 0 0 15,0 0 0-15,0 0 0 0,0 0 0 0,0 0 0 16,0 8 0-16,0-8 0 0,0 0 0 0,0 0 0 16,6 5 0-16,-6-5 0 0,0 3 0 0,0-3 0 15,0 5 0-15,0-5 0 0,0 0 0 0,0 0 0 16,0 0 0-16,0 0 0 0,0 0 0 0,0 0 0 15,6 3 0-15,-6-3 0 0,0 0 0 0,0 0 0 16,9 3 0-16,-3-1 0 0,-6-2 0 0,0 5 0 16,6 3 0-16,-3 3 0 0,3-3 0 0,0 5-11 15,-6-5 11-15,3 3 0 0,2 2 8 0,1 3-8 16,0 0 0-16,3 5 0 0,-6-8 0 0,6 6 0 0,0 2 0 0,-3-3 0 16,3 3 0-16,0-2 0 0,-3 2 8 15,3-2-8-15,3-1 8 0,-6 3-8 0,3-2 15 0,0 2-2 16,-1-2 0-16,4-1 0 0,-3 3-5 0,0 3-8 15,3-5 11-15,-3 2-11 0,0-3 18 0,3 3-3 16,-3-2-1-16,3-3 0 0,-3 0-14 0,3 5-16 16,0-8 3-16,-4 6 1 0,-2-4 12 0,3 1 0 15,-9 0 0-15,6 3 0 0,0-6 0 0,-3 6 0 16,3-6 0-16,0 0 0 0,0 3 0 0,3 0 0 16,0-3 0-16,-6 3 0 0,6-3 8 0,-6 0-8 15,3 1 9-15,0-4-9 0,3 3 8 0,-3 1-8 16,3-1 0-16,-4-5 0 0,1 2 0 0,3 4 0 15,-3-7 0-15,3 4 0 0,-3 0 0 0,-3-1 0 16,3-4 0-16,-3 4 0 0,0 1 8 0,3-6-8 0,-6 0 0 0,3 3 0 16,3 0 0-16,-6-3 0 0,0-5 0 0,0 8 0 15,0 0 0-15,0 3 0 0,0-6 0 0,3 3 0 16,-3-8 0-16,0 5 0 0,-3 3 0 0,3-8 0 16,6 3 8-16,-6-3-8 0,0 0 0 0,-3 5 0 15,3-5 0-15,0 6 0 0,0-6 0 0,0 0 0 16,0 0 8-16,3 8-8 0,-3-3 0 0,0-5 0 15,0 5 0-15,0 0 0 0,0-5 0 0,0 8 0 16,0-8 0-16,-3 6 0 0,6 2 0 0,-3-3 0 16,0 3 0-16,0-3 0 0,3 3 0 0,-3-3 0 15,0 3 0-15,0-8 0 0,0 6 0 0,0 1 0 16,3-1 0-16,-3 2 0 0,-3-3 0 0,3 0 0 0,0-5 9 0,0 8-9 16,0-2 8-16,0 1-8 15,0-7 10-15,-3 6-10 0,3-6 12 0,-6 8-12 0,6-8 10 0,0 0-10 16,0 0 8-16,0 0-8 0,-9 5 9 0,9-2-9 15,0-3 10-15,-9 5-10 0,6-2 8 0,-3 2-8 16,6-5 0-16,-3 5 0 0,-6-2 8 0,3 2-8 16,0 0 0-16,0-2 0 0,3 2 9 0,-6 1-9 15,7-1 8-15,-7 0-8 0,3 3 10 0,-3-3-10 16,3 3 12-16,-3-2-12 0,3 4 13 0,0 1-4 16,0-6-1-16,3 6 0 0,-3-1-8 0,0 1 12 15,0-3-12-15,-3 5 12 0,0-5-12 0,3 3 8 16,-3-1-8-16,0 1 8 0,-2 2-8 0,2-5 12 0,0 0-12 15,0 2 12-15,-3 1-4 0,3-3 0 0,0 0 0 0,-3 2 0 16,3-2 0-16,-3-2 0 0,3 2 0 0,0 0 0 16,3 2-8-16,-2-2 8 0,2 0-8 15,-3 3 8-15,3-6-8 0,3 3 0 0,-3-3 0 0,0 3 0 16,3 0 0-16,0 0 0 0,0-3 0 0,-3 0 0 16,6 1 0-16,-6 2 0 0,3-6 0 0,3-2 0 15,-6 6 0-15,6-6 0 0,0 0 0 0,0 0 0 16,-3 2 0-16,3-2 0 0,0 0 0 0,0 0 0 15,0 0 0-15,0 0 0 0,0 0-9 0,0 0 9 16,0 0-8-16,0 0 8 0,0 0-12 0,0 0 12 16,0 0-10-16,0 0 10 0,0 0-8 0,0 0 8 15,0 0-8-15,0 0 8 0,0 0-8 0,0 0 8 16,0 0 0-16,0 0 0 0,0 0 0 0,0 0 0 16,0 0 0-16,9-2 0 0,-9 2 0 0,0 0 0 0,0-6 0 15,0 6 0-15,3-2 0 0,-3 2 0 0,6-8 0 0,-6 2 0 16,0 6-8-16,6 0 8 0,-6 0 0 0,0 0 0 15,3-7 0-15,-3 7 0 0,0-6 0 0,0 6 0 16,0 0 0-16,6-5 0 0,0 2 0 0,-6 3 0 16,0 0 0-16,0-5 0 0,3 0 0 0,-3 5 0 15,0 0 0-15,0 0 0 0,0 0 0 0,0 0 0 16,0 0 0-16,0 0 0 0,0 0 0 0,0 0 0 16,0 0 0-16,0 0 0 0,0 0 0 0,0 0 0 15,0 0 0-15,0 0 0 0,0 0 0 0,0 0 0 16,0 0 0-16,0 0 8 0,0 0-8 0,0 0 0 0,0 0 0 0,3-3 0 15,-3 3 0-15,0 0 8 16,0 0-8-16,0 0 8 0,0 0-8 0,0 0 0 0,0 0 0 0,0 0 0 16,6-3 0-16,-6 3 0 0,0 0 0 0,0 0 0 15,0 0 0-15,9-2 0 0,-9 2 0 0,0 0 0 16,0 0 0-16,3 0 0 0,-3 0 0 0,6-5 0 16,-6 5 0-16,5-3 0 0,-5 3 0 0,0 0 0 15,6 0 0-15,-6 0 0 0,0 0 0 0,9-3 0 16,-3 3 0-16,3-2 0 0,-3 2 0 0,3 0 0 15,0 0 0-15,3 0 0 0,-6-6 0 0,3 4 0 16,0 2 0-16,0 0 8 0,3-3-8 0,-3 3 8 16,-1-3-8-16,4 3 0 0,-3-2 0 0,0 2 0 15,-6-3 0-15,6 3 0 0,3-3 0 0,3 3 0 16,-9 0 0-16,3 0 0 0,3 0 0 0,-3 0 0 16,6 0 0-16,-4 3 0 0,-2-3 0 0,0 3 0 0,3-1 0 15,0 1 0-15,-3 0 0 0,0-3 0 0,3 2 0 0,-3 4 0 16,-3-6 0-16,0 0 8 0,3 2-8 0,0-2 0 15,-9 0 0-15,0 0 0 0,0 3 0 16,0-3 0-16,0 0 0 0,0 0 8 0,6-3-8 0,-6 3 11 16,0 0-11-16,0 0 12 0,0 0-12 0,0 0 12 15,0 0-12-15,0 0 12 0,0 0-4 0,0 0 0 16,0 0 0-16,0 0 0 0,0 0-8 0,0 0 0 16,0 0 0-16,0 0 8 0,0 0-8 0,0 0 0 15,0 0 0-15,0 0 8 0,0 0-8 0,0 0 0 16,0 0 0-16,0 0 0 0,0 0 0 0,0 0 0 0,0 0 0 0,5-2 0 15,-5 2 0-15,0 0 0 16,0 0 0-16,0 0 0 0,3-6 0 0,3 1 0 0,-6 5 0 16,3-5 0-16,0 2 0 0,-3 3 0 0,3-5 0 0,-3 5 0 15,0-6 0-15,6 4 0 0,-6 2 0 0,6-8 0 16,-6 3 0-16,3-1 0 0,3 1 0 0,-6 2 0 16,6-7 0-16,-3 2 0 0,0 0 0 0,0 0 0 15,3-3 0-15,-3 1 0 0,3-1 0 0,-3-2 0 16,0 0 0-16,3 0 0 0,-3-1 0 0,3 1 0 15,-6-3 0-15,3 0 0 0,3-2 0 0,-3-1 0 16,0 1 0-16,3-3 0 0,-3-1 0 0,0 4 0 16,0-3 8-16,0-3-8 0,5 0 12 0,-8 3-4 15,3 0 9-15,3 0 2 0,-6 2 0 0,6-5 0 16,-3 3-27-16,3-3-6 0,0 0-1 0,-3 1 0 16,3-1 26-16,-3-3 5 0,0 4 0 0,3-1 1 15,-3-3-17-15,3-4 0 0,-6 4 0 0,3-7 0 0,0 5 0 0,0 0 0 16,-3-3 0-16,3-3 0 0,-6 4 0 15,3-9 0-15,-3 0 0 0,3 3 0 0,-6-10 0 0,6 2 0 16,0 0 0-16,-6-6 0 0,-3 4 0 0,6 2 0 16,0-8-9-16,-3 0 9 0,3 3 0 0,-3-3 8 15,-3 0 0-15,6 3 0 0,0 2-8 0,3-8 0 16,-6 9 0-16,6-6 0 0,-3-5 0 0,3 5 0 16,0 0 0-16,0 0 0 0,0-3 0 0,0 3 0 15,0 0 0-15,0 3 0 0,0 3 0 0,0-6 0 16,0 0 0-16,0 8 0 0,0 0 0 0,0 5 0 15,0-5 0-15,0 8 0 0,0 3 0 0,3 2-10 16,-3 3 10-16,6 5-13 0,-6-2 3 0,0-1 1 16,0 9 0-16,0 4 0 0,0-7-9 0,0 8-2 0,0 0 0 0,6-1 0 15,-3 1 8-15,-3 3 0 0,0 2 1 0,3 2 0 32,0-2-45-32,-3 3-8 0,6-8-3 0,-6 13 0 0</inkml:trace>
  <inkml:trace contextRef="#ctx0" brushRef="#br1" timeOffset="329511.4346">999 3201 230 0,'-6'0'20'0,"3"0"-20"16,-6-2 0-16,0-1 0 0,6 3 68 0,-9 0 8 16,6-5 3-16,-3 5 0 0,3-3-23 0,6 3-5 15,-8 0-1-15,2 0 0 0,3 0-18 0,3 0-4 16,0 0-1-16,0 0 0 0,0 8-27 0,0-3 8 15,0-5-8-15,3 8 0 0,3 6 0 0,-3-9 0 16,2 8 0-16,1-5 0 0,0 5 0 0,3 1 0 16,-6-1 0-16,6 5 0 0,0 1 12 0,0 2-2 15,3 0-1-15,-3 3 0 0,3 2 3 0,0-2 1 16,-3 3 0-16,3-1 0 0,2 3-3 0,-2 0-1 0,-3 6 0 16,3-3 0-16,0-6-9 0,6 3 8 0,-9 0-8 15,3-2 8-15,-3-1-8 0,3 1 0 0,6-9 0 0,-13 9 0 16,1-9 0-16,3 3 0 0,0-8 0 0,-6 6 8 15,6-6-8-15,-6-5 0 0,6 3-12 0,-6-1-262 16,3-4-52-16</inkml:trace>
  <inkml:trace contextRef="#ctx0" brushRef="#br1" timeOffset="330047.0739">1067 3183 403 0,'0'0'36'0,"0"0"-36"0,0 0 0 0,0 0 0 16,0 0 60-16,0 0 6 0,0 0 1 0,0 0 0 15,0 0-28-15,-5-5-6 0,2-1-1 0,3-2 0 16,0 0 0-16,3 1 0 0,-3 1 0 0,5-7 0 16,-2 0-12-16,0 2-4 0,3 3 0 0,3-2 0 15,-6-1-5-15,6-2-2 0,0 8 0 0,0-9 0 16,-3 9 8-16,3-8 2 0,3 0 0 0,3 2 0 16,-3 0 7-16,0-2 2 0,5 0 0 0,4-3 0 15,-3 0-10-15,6 3-2 0,-3-6 0 0,6 1 0 16,-7 2-4-16,4-2-2 0,3-1 0 0,-6-2 0 15,3 2 0-15,-4-4 0 0,1 1 0 0,3 1 0 16,-3 3-10-16,0-3 0 0,-6 2 0 0,3 6 0 16,2-6 0-16,1 6 0 0,-3 2 0 0,3 4 0 15,-9-1-84-15,0 8-20 0,12-8-3 0,-13 16-1 16</inkml:trace>
  <inkml:trace contextRef="#ctx0" brushRef="#br1" timeOffset="331302.592">794 1048 576 0,'-9'8'51'0,"3"-3"-41"0,-6-2-10 0,3 7 0 16,6-7 36-16,-6 7 4 0,-3-7 2 0,3 8 0 16,0-3-3-16,-3 5-1 0,3 0 0 0,-3 6 0 15,4-1-14-15,-4-2-2 0,3 8-1 0,3-3 0 16,0-3-11-16,-3 9-2 0,3-1-8 0,3 1 12 15,-6-3-12-15,6 5 9 0,-6 3-9 0,9 5 8 16,-6-3-8-16,3 0 0 0,3 3 0 0,0 3 0 16,0-3 0-16,0 5 0 0,0 1 0 0,0 4 0 0,3-2 0 15,3 8 0-15,-6-2 0 0,0 2 8 0,0-6-8 16,3 3 0-16,3 3 0 0,-6 0 0 0,0-2 0 0,0 1 0 16,3 7 0-16,-3-4 0 0,0 3 0 0,3 1 0 15,-3-1 0-15,6 5 0 0,-6-4 0 0,3 7 0 16,3 0 0-16,-6-3 0 0,0-2 0 0,3 0 0 15,3-5 0-15,-3-3 0 0,-3-6 0 0,0 3 0 16,0-10 0-16,0 0 0 0,0-3 0 0,0-5 10 16,0 2-1-16,-3-2 0 0,-3-6 10 0,3 1 1 15,3-1 1-15,-6-5 0 0,3 3-1 0,-3-5 0 16,3 2 0-16,0-3 0 0,-3-4 3 0,3 1 0 16,3 1 0-16,-6-3 0 0,3-5-9 0,3 6-2 15,0-9 0-15,0 3 0 0,0-3-12 0,0-5 0 16,0 8 8-16,3-3-8 0,-3-5 0 0,0 0 0 0,0 0 0 0,0 0 0 15,6 6 0-15,-6-6 0 0,0 0 0 0,0 0 0 16,0 0 0-16,0 0 0 0,0 0 0 0,0 0 0 16,0 0 0-16,0 0 0 0,0 0 0 0,0 0 0 15,0 0 0-15,3 0 0 0,6 0 0 0,-9 0 0 16,9 0 0-16,-6 2 0 0,6 4 0 0,0-6 0 16,-9 0 0-16,9 0 16 0,-6 2-4 0,6 1 0 15,0-3-12-15,-1 0-13 0,-5 3 2 0,9 2 1 16,-3-5 10-16,0 0 0 0,0 3 0 0,3-1-8 15,0-2 8-15,-3-2 0 0,3 2 0 0,3 0-8 16,-3-3 8-16,0 3 8 0,5 0-8 0,-5 0 11 16,6 0-11-16,-6-5 8 0,6 2-8 0,-3 0 8 0,3-5-8 15,-6 6 0-15,5-4 0 0,-5 6 8 16,0-5-8-16,3-3 0 0,-3 3 0 0,0 0 0 0,0 2 0 16,3-2 8-16,-9 5-8 0,3-6 8 0,0 4-8 0,-1-1 0 15,1 0 0-15,-6 3 0 0,6 0 0 0,0 0 12 16,-9 0-12-16,3 0 12 0,-3 0-12 0,9 0 0 15,-9 0 0-15,0 0 8 0,0 0-8 0,0 0 0 16,6 0 0-16,-6 0 0 0,0 0 0 0,3 0 0 16,6-5 0-16,-9 5 0 0,0 0 0 0,3-3 0 15,-3 3 0-15,6-2 0 16,-6 2-85-16,3 0-13 0</inkml:trace>
  <inkml:trace contextRef="#ctx0" brushRef="#br1" timeOffset="331968.9475">1609 2453 655 0,'0'0'28'0,"0"0"8"0,0 0-36 0,0 0 0 0,0 0 0 0,-3-8 0 16,3 8 61-16,-6-6 6 0,6 6 1 0,-3 0 0 15,3 0-9-15,-3-7-2 0,3 7 0 0,-6-6 0 16,3-2-37-16,3 3-7 0,0 5-1 0,-6-8-1 16,3-3 0-16,3 6 0 0,0-3 0 0,0 0 0 15,0-5-11-15,-5 0 8 0,5 0-8 0,0-1 8 16,0-4-8-16,0-1 0 0,0-2 0 0,5-3 8 15,-5-2-8-15,3-6 8 0,3-2-8 0,-6-6 8 16,9-5-8-16,-9-3 8 0,3-2-8 0,6 0 8 16,-9-3-8-16,3 5 0 0,3-5 0 0,-6 9 8 15,3-7-8-15,0 4 0 0,3 2 0 0,-6 5 8 0,3-5-8 16,-3 5 0-16,6 1 0 0,-6 7 0 0,0-3-21 0,0 4 0 16,0 4 0-16,0 1 0 15,0 7-16-15,0 1-3 0,0 5-1 0,0 5 0 16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9:44:56.952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3961 4382 230 0,'-9'0'20'0,"3"0"-20"0,0 2 0 0,0-2 0 16,-3 0 169-16,3-2 30 0,-3 2 5 0,3-3 2 15,0 0-100-15,3 3-20 0,-6-2-4 0,6-1-1 0,-3 3-29 16,3-8-7-16,3 5-1 0,0 3 0 16,-6-2-10-16,6 2-2 0,0 0-1 0,0 0 0 0,-3-6-22 0,3 6-9 15,0 0 8-15,3-2-8 0,3-4 0 0,-6 1 0 16,0 0 0-16,6 2 0 0,0-2 0 0,3 0 0 15,-3 2 0-15,3-2 0 0,0-1 0 0,3 4 0 16,3-9 0-16,-6 6 0 0,3-3 0 0,0 0 0 16,-4 0 12-16,4 3-4 0,0-3-8 0,3 3 0 15,0-3 0-15,-3 2 0 0,3-2 0 0,0 6 0 16,0-1-9-16,5-5 9 0,-8 6 0 0,6-1 8 16,-3-5-8-16,0 3 12 0,0-1 2 0,3 6 0 15,-3-8 0-15,2 6 0 0,1-1 3 0,0 3 1 16,3-5 0-16,0 2 0 0,-6-2 10 0,6 5 1 0,-1 0 1 15,4-5 0-15,-9 2-16 0,6-2-3 0,3 5-1 16,-3-6 0-16,2 4 5 0,1-1 1 0,0 0 0 0,-3 3 0 16,3-7-5-16,2 7-1 0,-5-3 0 0,0 3 0 15,3-3 12-15,-3 3 2 0,3 0 1 0,2 0 0 16,1 0-17-16,-3 0-8 0,3 0 0 0,0 3 8 16,-1 0 4-16,1-3 1 0,3 0 0 0,0 2 0 15,-1-2-1-15,1 0 0 0,-3 5 0 0,3-5 0 16,0 0-3-16,-4 0-1 0,4 0 0 0,0 0 0 15,0 0 0-15,-1 3-8 0,4-3 12 0,-6 0-4 16,3 0 0-16,2-3 0 0,1 3 0 0,-3 0 0 16,0 0-8-16,-1 0 8 0,-2-5-8 0,3 3 8 15,-3 2-8-15,3-3 8 0,-1 0-8 0,4 3 8 16,0 0 0-16,3-5 0 0,-7 2 0 0,4 1 0 16,0-1-8-16,0 3-9 0,-1-5 9 0,-2 2-13 0,3 0 13 0,-6 1 0 15,2 2 0-15,1 0 0 0,0-3 0 0,0 3 0 16,2-3 12-16,-2 3-12 0,3 0 13 15,0 0-4-15,-4 0-1 0,4-5 0 0,-3 3-8 0,0-1 10 16,-1 0-10-16,1 3 10 0,0 0-2 0,0-5 0 16,-1 2 0-16,1 1 0 0,0-1 0 0,3 3-8 15,-1 0 12-15,1 0-4 0,0 0 2 0,0 0 0 16,-1 0 0-16,1 0 0 0,0 0-10 0,0 0 12 16,-1 0-12-16,1 0 12 0,-3 3-12 0,0-1 8 15,11-2-8-15,-8 0 8 0,-3 0 6 0,3 0 1 16,5 0 0-16,-2 0 0 0,0-2-15 0,-3-1-12 15,-1 3 3-15,1-8 0 0,0 5 9 0,-4 1 12 0,1 2-2 16,3-8-1-16,3 5 1 0,-1 1 0 0,-11-4 0 0,6 4 0 16,9-4-2-16,-7 6 0 0,-5-5 0 0,6 2 0 15,-3-2-8-15,2 5 12 0,-5 0-12 0,3-5 12 16,-3 5-12-16,6 0 12 0,2-3-12 0,-2 3 12 16,-6 0-12-16,6 0 8 0,11 0-8 0,-5-2 8 15,-3 2-8-15,2 0 0 0,1 0 9 0,-3 0-9 16,-1-3 0-16,-2 3 0 0,3 0 0 0,-3 0 8 15,2-3-8-15,-2 3 8 0,0-2-8 0,0 2 8 16,-1 0-8-16,4 0 8 0,-3-6-8 0,0 6 8 16,-4 0-8-16,1 0 0 0,0 0 8 0,-3 0-8 15,-1 0 0-15,4 6 0 0,0-6 0 0,0 2 8 16,-1 1 4-16,-2 2 2 0,0 3 0 0,0-5 0 16,0 2-14-16,-1 0 0 0,-5-2 8 0,0 2-8 15,0 1-24-15,-3-1-8 0,-3 3-2 0,-3-3 0 16,0 3-102-16,-4 0-21 0,1 3-4 0</inkml:trace>
  <inkml:trace contextRef="#ctx0" brushRef="#br0" timeOffset="2755.1553">5586 3530 288 0,'-6'7'25'0,"6"-7"-25"0,-3 6 0 0,3-1 0 15,0-5 112-15,-6 5 16 0,6 3 4 0,0-8 1 16,-3 6-73-16,3 2-14 0,0-3-3 0,0 3-1 15,0-8-10-15,3 5-1 0,-3-5-1 0,0 8 0 16,6-3-18-16,-6 3-3 0,3-2-1 0,0 1 0 16,-3-7-8-16,3 8 0 0,3-2 0 0,-3 2 0 15,-3 2 0-15,3-5 0 0,0 3 0 0,0-2 0 16,0 2 0-16,0 0 0 0,0-3 0 0,-3 3 0 16,3 2-9-16,0-4 9 0,-3 2-12 0,3-3 12 15,-3 6 0-15,0-1 0 0,0-5 0 0,0 6 0 16,6 0 0-16,-6 2 0 0,0 0 0 0,0-5 0 15,0 3 13-15,0 2 3 0,0-8 1 0,0 6 0 16,0-1 13-16,0-2 2 0,0 3 1 0,0-3 0 16,-6 0-4-16,6-3-1 0,0 3 0 0,0-8 0 0,0 5-8 0,0-5-1 15,0 8-1-15,0-8 0 0,-3 5-18 0,3-5 10 16,0 6-10-16,0-6 8 0,0 0-8 0,-3 5 8 16,0 3-8-16,3-3 8 0,0-5-8 0,0 0 0 15,0 0 0-15,-3 8 0 0,3-8 0 0,0 0 0 16,0 0 0-16,0 0 0 0,0 0 0 0,0 0 0 15,-6 0 0-15,6 0 8 0,-3 0-8 0,3 0 0 16,-6 0 0-16,6 0 8 0,-6-8-8 0,3 3 0 16,0 0 0-16,-3-3 8 0,6 0-8 0,0 2 0 0,-6-7 0 15,3 3 8-15,0 2-8 0,3-6 0 16,0 1 0-16,0-5 8 0,0 2-8 0,0-3 0 0,-3 1 0 0,6-3 0 16,-3 2 0-16,0-5 0 15,0 3 0-15,0 0 0 0,0 2 0 0,3-2 0 0,-3 3 0 0,0 5 0 16,0-6 0-16,3 6 8 0,3-6-8 0,-6 3 8 15,0 3-8-15,0 0 10 0,6 2-10 16,-3-2 10-16,0 0-2 0,3 2 0 0,0-2 0 0,0 2 0 16,0 6-8-16,0-5 8 0,3-1-8 0,-6 6 8 15,8-1 0-15,-2-7 0 0,3 5 0 0,3-2 0 16,-6 2 1-16,6-3 0 0,0 3 0 0,3 0 0 16,0-2-9-16,-1 2 12 0,1-5-12 0,0 5 12 15,6-3-12-15,-6 3 0 0,0-3 0 0,3 4 8 16,-1 1-8-16,4-2 0 0,-3 0 0 0,0 0 8 15,-3 6-8-15,3-1 0 0,-1 3 0 0,4-5 0 0,-3 5 0 16,0-5 0-16,0 2 9 0,0 3-9 0,-1 0 8 16,4 0-8-16,-3 0 8 0,3 0-8 0,-6 0 9 0,3 0-9 15,2 0 12-15,-2-5-12 0,3 5 12 16,0-6-4-16,0 4 0 0,-1 2-8 0,-5-6 12 0,0 1-12 16,3 2 12-16,-3 3-12 0,0-5 9 0,0 5-9 15,-1 0 0-15,4-5 9 0,-3 5-9 0,0 0 0 16,0 0 0-16,0 5 0 0,0-5 16 0,-1 0 2 15,-2 0 0-15,3 0 0 0,-3 0-8 0,0 3-2 16,-3-1 0-16,3 1 0 0,-3 2-8 0,0-5 0 16,-1 6 9-16,-2-4-9 0,0 4 10 0,3-6-2 15,-3 5-8-15,3-5 12 0,-3 8-2 0,0-8-1 0,-3 5 0 16,3 0 0-16,0 3 3 0,0-8 0 0,0 8 0 16,-1-2 0-16,1-1-1 0,0 3 0 0,-3-3 0 0,3 3 0 15,-3-3 3-15,3 3 1 0,-3-2 0 0,3 2 0 16,0-3-15-16,0 3-13 0,0-3 2 0,-3-2 1 15,-3 2 10-15,6 0 0 0,0 1 0 16,-3 2 0-16,-6-8 11 0,5 5-3 0,7 3 0 0,-3-3 0 16,-9 3-8-16,6-3-9 0,3 3 9 0,0-3-13 15,-6 3 13-15,0-2 0 0,3 2 12 0,0 2-12 16,3-2 16-16,-6 0-4 0,-3 0-1 0,3 3 0 16,3-6-3-16,-3 3-8 0,-3 0 12 0,-3 2-4 15,3-7 4-15,3 8 1 0,-3-3 0 0,0-1 0 16,0 4-4-16,0-3-1 0,3 0 0 0,-3 3 0 15,-3-4-8-15,3 1 8 0,6 3-8 0,-6-3 8 16,-6 3-8-16,3 2 0 0,9-5 9 0,-6 2-9 0,0 3 20 16,0-2-1-16,0 2 0 0,3-2 0 0,0-3-19 15,-3 2 0-15,-3 4 0 0,3-9 0 0,6 6 0 0,-6-1 0 16,-6 3 0-16,3-5 0 0,6 3 0 0,-3-3 0 16,-6 0-11-16,0 2 11 0,3-4-8 0,0 2 8 15,3-8 0-15,-3 7 0 16,-3-1-28-16,6-1 2 0,0-5 0 0,0 0 0 15,0 0-162-15,6 8-32 0</inkml:trace>
  <inkml:trace contextRef="#ctx0" brushRef="#br1" timeOffset="19085.2351">5738 3268 345 0,'0'0'15'0,"0"0"4"0,0 0-19 0,0 0 0 16,0 0 0-16,0 0 0 0,0 0 36 0,0 0 3 16,0 0 1-16,0 0 0 0,0 0-1 0,0 0 0 15,0 0 0-15,0 0 0 0,0 0 1 0,0 0 0 16,-3 2 0-16,3-2 0 0,0 0-8 0,0 0-2 16,-6 0 0-16,6 0 0 0,0 0-10 0,0 0-1 15,0 0-1-15,0 0 0 0,-6 3-4 0,6-3-1 16,0 0 0-16,0 0 0 0,0 0 0 0,0 0 0 15,0 0 0-15,0 0 0 0,0 0 3 0,0 0 1 16,0 0 0-16,0 0 0 0,0-5-1 0,0 5 0 0,0 0 0 0,-3 0 0 16,3-8 0-16,0 8-1 0,0 0 0 0,-3-6 0 15,3 6-1-15,0-8 0 0,0 3 0 0,0 5 0 16,-3-5-5-16,3 5-1 16,0 0 0-16,0 0 0 0,0-8 0 0,0 3 0 0,0-3 0 0,3 2 0 15,-3 6-8-15,0-8 12 0,3 3-12 0,0-3 12 16,-3 3-12-16,0 0 0 0,6-3 0 0,-6 0 8 15,0 2-8-15,3-1 0 0,0 1 0 0,0 1 8 16,0-3-8-16,0 3 0 0,-3-3 0 0,0 3 0 16,3-9 0-16,0 6 0 0,0 3 0 0,-3-6 0 15,3 4 0-15,-3-1 0 0,0 0 0 0,3 2 0 16,-3 1 0-16,0 0 0 0,3-3 0 0,-1 3 0 16,1-3 0-16,0 2 0 0,0-2 0 0,3 0 0 15,-6 3 0-15,0-3 0 0,3 3 0 0,0-3 8 16,0 3-8-16,0-3 0 0,0 2 0 0,0-7 8 15,0 8-8-15,0-3 0 0,0-3 0 0,0 3-11 0,0 1 11 16,0 1 0-16,-3-7 0 0,3 5 0 0,3 3 0 0,0-8 0 16,-3 7 0-16,0-2 0 15,0 3 0-15,0-3 0 0,0 3 0 0,0-6 0 0,-3 11 0 0,6-2 0 16,-3-9 0-16,0 3 0 0,3 3 0 0,-3 2 0 16,3-10 0-16,0 8 0 0,0-1 0 0,-4 4 0 15,4-4 0-15,-3-2 0 0,3 3 0 0,-3-3 0 16,-3 8 0-16,6-5 0 0,-3-3 0 0,3 3 0 15,-3-1 0-15,3 1 0 0,-3-3 0 0,3 3 8 16,-6 5-8-16,6-3 11 0,-3-7-11 0,3 7 8 16,0-2-8-16,0-3 8 0,-3 2-8 0,3-1 12 15,-6 7-12-15,0 0 12 0,0 0-12 0,0 0 8 0,6-6-8 16,0 1 8-16,-6 5-8 0,0 0 12 0,3-3-12 0,6-2 12 16,-3 0-12-16,-3 2 0 0,3-2 0 0,-4 0 8 15,4-1-8-15,-6 6 10 0,0 0-10 0,9-2 10 16,-6-6-2-16,3 5 0 0,-6 3 0 15,6-3 0-15,-3-2-8 0,0 2 8 0,-3 3-8 0,0 0 8 16,6-5 4-16,-6 5 0 0,6 0 0 0,-6 0 0 16,0 0-12-16,0 0 0 0,6-5 0 0,-6 5 0 15,0 0 0-15,9 0 0 0,-9 0 0 0,6 0 0 16,-6 0 8-16,6 0-8 0,0-5 8 0,0 5-8 16,0 0 10-16,0-3-10 0,-6 3 12 0,6 0-12 15,0 0 13-15,-6 0-4 0,0 0-1 0,6 0 0 16,0 0-8-16,-6 0 0 0,0 0 0 0,5-5 0 15,1 5 10-15,0 0-10 0,0 0 12 0,-6 0-12 0,0 0 0 0,6-6 0 16,3 4 0-16,-6 2 0 0,-3 0 0 0,9 0 0 16,-6 0 0-16,3 0 0 0,-6 0 0 0,0 0 0 15,6-6 10-15,-3 6-10 0,3 0 0 0,0 0 0 16,-6 0 0-16,6 0 0 0,-6 0 0 0,6 0 0 16,-6 0 0-16,6 0 0 15,0-5 0-15,-6 5 8 0,6 0-8 0,-6 0 0 0,0 0 8 0,6 0-8 16,-6 0 0-16,3-3 8 0,-3 3-8 0,0 0 12 15,0 0-12-15,6 0 12 0,-1 3-12 0,-5-3 10 16,0 0-10-16,0 0 10 0,0 0-10 0,0 0 8 16,0 0-8-16,0 0 8 0,0 0 7 0,0 0 1 15,0 0 0-15,0 0 0 0,6 0-16 0,-6 0 0 0,0 0 0 16,0 0 0-16,0 0 0 0,0 0 0 16,0 0 0-16,0 0 0 0,0 0 0 0,0 0 0 0,0 0 0 0,0 0 0 15,0 0 12-15,0 0-4 0,0 0-8 0,0 0 12 16,0 0-12-16,0 0 0 0,0 0 0 0,0 0 0 15,0 0 0-15,0 0 8 0,0 0-8 0,0 0 12 16,0 0-4-16,0 0 0 0,0 0-8 0,0 0 12 16,0 0-12-16,0 0 0 0,0 0 8 0,0 0-8 15,0 0 0-15,0 0 0 0,0 0 0 0,0 0 0 16,0 0-20-16,0 0-1 0,0 0 0 0,0 0-519 16,0 0-104-16</inkml:trace>
  <inkml:trace contextRef="#ctx0" brushRef="#br1" timeOffset="21268.8003">6628 2484 295 0,'0'0'12'0,"0"0"4"0,0 0-16 0,0 0 0 0,0 0 0 0,0 0 0 15,0 0 21-15,0 0 1 0,0 0 0 0,0 0 0 16,0 0-14-16,0 0-8 0,0 0 8 0,0 0-8 0,0 0 0 0,0 0 9 16,0 0-9-16,0 0 0 15,0 0 16-15,0 0-4 0,0 0-1 0,0 0 0 0,-3 0 13 0,3 0 4 16,0 0 0-16,0 0 0 0,-3 0 6 0,3 0 2 16,0 0 0-16,0 0 0 0,0 0-15 0,0 0-2 15,0 0-1-15,0 0 0 0,0 0-10 0,0 0-8 16,0 0 9-16,0 0-9 0,0 0 11 0,0 0-11 15,0 0 12-15,0 0-12 0,0 0 16 0,0 0-4 16,0 0-1-16,0 0 0 0,0 0-3 0,0 0-8 16,0 0 12-16,0 0-4 0,0 0 1 0,0 0 0 15,0 0 0-15,0 0 0 0,0 0 10 0,0 0 1 16,0 0 1-16,0 0 0 0,0 0 3 0,0 0 0 16,0 0 0-16,0 0 0 0,0 0-6 0,0 0-1 0,0 0 0 0,0 0 0 15,0 0-4-15,0 0-1 16,6-7 0-16,-6 7 0 0,0 0 0 0,0 0-1 0,3 0 0 0,-3 0 0 15,0 0-11-15,0 0 12 0,0 0-12 0,6-3 12 16,-6 3-4-16,6 0 0 0,-6 0 0 0,0 0 0 16,6-3-8-16,-1 3 0 0,-5 0 0 0,0 0-11 15,0 0 23-15,0 0 5 0,9-5 1 0,-3 5 0 16,-6 0-2-16,0 0 0 0,6-5 0 0,-6 5 0 16,0 0-16-16,9 0 0 0,-3-3 0 0,-6 3 0 15,0 0 0-15,9 0 10 0,0 0-2 0,-3 0 0 16,-6 0-8-16,6 3 0 0,0-3 0 0,-6 0 8 15,0 0-8-15,6 5 8 0,-3-5-8 0,3 0 8 16,-6 0-8-16,6 0 0 0,0 5 0 0,0-5 0 16,-6 0 8-16,0 0 0 0,0 0 0 0,6 3 0 0,3 0-8 0,-4-3 0 15,-5 0 0-15,0 0 0 16,6 7 0-16,-6-7 0 0,0 0 0 0,6 3 8 0,0 2 0 0,-6-5 0 16,9 6 0-16,-9-6 0 0,3 2-8 0,-3-2 0 15,6 6 0-15,-6-6 8 0,0 0 3 0,6 5 0 16,3 0 0-16,-9-5 0 0,0 0-11 0,6 8 0 15,0-3 0-15,3 3 8 0,-9-8-8 0,6 6 8 16,0 2-8-16,0-3 8 0,0-2-8 0,-6-3 0 16,6 5 0-16,0 3 0 0,0-3 0 0,0 3 0 15,-6-8 0-15,6 5 0 0,-1 3 0 0,1 3 0 16,0-9 0-16,0 9 0 0,-3-6 0 0,0 3 0 16,-3-8 0-16,6 6 8 0,-3 1-8 0,0-1 8 0,3 2-8 15,-6-8 8-15,0 0-8 0,3 5 8 0,3-2-8 0,-3 7 8 16,-3-10-8-16,6 3 0 0,-3 2 0 15,0 3 0-15,3-3 0 0,-3 3 0 16,0 3 0-16,0-6 8 0,0 3-8 0,3-3 0 0,-6-5 0 0,0 8 0 16,6 0 0-16,-6 3 0 0,0-8 0 0,3 7 0 15,0-2 0-15,-3 0 0 0,3-3 0 0,-3 3 8 16,3 3-8-16,0-6 0 0,0 8 0 0,0-5 0 16,-6-2 0-16,6 2 0 0,0-3 0 0,-1-3 0 15,-2-2 0-15,0 11 0 0,3-8 0 0,0 2 0 16,-3-5 0-16,3 8 0 0,-3-3 0 0,3 3 0 15,-3-8 0-15,0 11 0 0,0-6 9 0,0 3-9 16,6-3 0-16,-6-5 0 0,0 0 0 0,0 8 0 16,3 0 8-16,-3-8-8 0,0 0 8 0,0 11-8 15,0-3 0-15,0 2 8 0,0-2-8 0,0-8 0 0,-3 5 0 16,3 3 8-16,3 0-8 0,0-2 0 0,-6 2 8 16,3-8-8-16,3 10 8 0,0-7-8 15,-3-3 8-15,0 10-8 0,3-7 10 0,-3-3-10 0,3 5 8 0,-3-5-8 16,0 0 0-16,3 8 0 0,3-2 0 0,-3-1 0 15,-6 3 0-15,3-8 0 0,6 5 0 0,-6-5 0 16,0 0 0-16,0 0 0 0,0 8 0 0,0-8 0 16,0 0 0-16,0 5 0 0,0 3 8 0,0 3-8 15,0-11 0-15,0 2 0 0,-3 4 0 0,3-6 0 16,3 5 0-16,-3-5 0 0,-6 8 8 0,3-3-8 16,3-5 0-16,0 0 0 0,0 0 9 0,0 6-9 15,0 1 8-15,0-7-8 0,3 3 0 0,-3-3 0 16,0 0 0-16,0 0 0 0,0 0-12 0,0 0-7 0,0 0-1 15,0 0-1 1,6 5-44-16,-6-5-9 0,0 0-2 0</inkml:trace>
  <inkml:trace contextRef="#ctx0" brushRef="#br1" timeOffset="25815.5875">6351 2516 345 0,'0'0'15'0,"0"0"4"0,0 0-19 0,0 0 0 0,0 0 0 0,0 0 0 16,0 0 0-16,0 0-11 0,0 0 2 0,0 0 0 16,0 0 9-16,0 0 9 0,0 0-1 0,0 0-8 15,-6 3 18-15,6-3-3 0,0 0-1 0,0 0 0 16,-6 0 14-16,3 0 2 0,3-3 1 0,0 3 0 16,-3 3-12-16,3-3-3 0,0-3 0 0,0 3 0 15,0 0-5-15,0 0-2 0,0 0 0 0,0 0 0 16,0 0 11-16,0 0 1 0,0 0 1 0,0 0 0 15,0 0 1-15,0-5 0 0,0 5 0 0,0-5 0 16,0 5-3-16,0 0 0 0,0 0 0 0,0 0 0 0,0-6-5 0,0 6-2 16,3-2 0-16,-3 2 0 0,-3-8-13 0,3 8 9 15,3-6-9-15,-3 6 8 0,0 0-8 0,3-7 8 16,0 1-8-16,-3 6 8 0,0 0-8 0,3-5 10 16,-3 0-10-16,0 5 10 0,6-3-10 0,0-2 0 15,-6 5 0-15,0-8 8 0,6 2-8 0,-6 6 12 16,0 0-12-16,0 0 12 0,3-7 4 0,0-4 2 15,-3 3 0-15,3 3 0 0,0-3-3 0,0 2-1 16,-3-1 0-16,0 7 0 0,0-6 1 0,0 1 0 16,0-3 0-16,0 0 0 0,-3 3-6 0,3-3-1 15,3 3 0-15,0-3 0 0,-3 2-8 0,0-2 0 16,0-2 0-16,0 2 0 0,3-3 0 0,-3 3 0 16,-3 0 0-16,3-5 0 0,3 8 0 0,-3-3 0 15,0-3 0-15,0 3 0 0,0 1 0 0,0-4 0 0,-3 3 0 0,0 0 0 16,3-3 0-16,-3 4 0 0,3 1 0 0,-3-2 0 15,3-2 0-15,0 2 0 0,-3 0 0 16,0-5 0-16,-3 7 0 0,3-7 0 0,3 0 0 0,0 0 0 16,0-1 0-16,0 1 0 0,-6 0 0 0,6-6 0 15,0 6 0-15,-3-5 0 0,3 4 0 0,0 1 0 16,0 0 0-16,0-6 0 0,-3 6 0 0,3 0 0 16,3-6 0-16,-3 4 0 0,0 1-9 0,0 1 9 15,0 0 0-15,0-6 0 0,0 6 0 0,0-5 0 16,0 4 0-16,3-4 0 0,-3 2 0 0,0 3 0 15,0-6 0-15,0 1 0 0,0-1 0 0,6-2 0 16,-6 3 0-16,0-1 0 0,0 3 0 0,0-2 0 16,3-1 0-16,0 3 0 0,0-2 0 0,3-1 0 0,-3-2 0 15,0 3 0-15,0-4 8 0,0 4-8 0,3 5 0 16,-3-6 9-16,0-2-9 0,2 2 8 0,1 1-8 0,0-3 0 16,-3 2 0-16,3 1 8 0,0 2-8 0,0-3 0 15,-3 1 0-15,3-3 0 0,-3 2 0 0,0-2 0 16,0 8-9-16,3-6 9 0,-6-5 0 0,3 3 0 15,3 3 0-15,-3 2 0 0,-3 5 0 0,3-2 0 16,0 0-8-16,0 5 8 0,0-5 0 0,-3 7-10 16,3-2 10-16,-3 8-8 0,0 0-12 0,0 0-3 15,0 0 0-15,0 0 0 16,0 0-44-16,0 0-9 0</inkml:trace>
  <inkml:trace contextRef="#ctx0" brushRef="#br1" timeOffset="27232.3433">6586 2484 230 0,'0'0'10'0,"0"0"2"0,0 0-12 0,0 0 0 0,0 0 0 0,0 0 0 15,0 0 124-15,0 0 21 0,0-5 5 0,0 5 1 16,0 0-99-16,0-2-20 0,0 2-4 0,0-6-1 15,0 1-15-15,0 5-4 0,0 0 0 0,0 0 0 16,0 0-8-16,0-8 0 0,0 8 0 0,0-5 0 16,0 5-9-16,0 0 9 0,0 0-12 0,3-8 12 15,-6 2-14-15,3 6 4 0,3-5 1 0,-3 5 0 0,0-2 9 0,0-9 0 16,3 3 0-16,0-5 0 0,-3 5 0 0,3 3 0 16,-3-1 0-16,0-2 0 0,3-2 10 0,-3 2-2 15,3 3-8-15,-3 2 12 0,0-8-4 0,3 3-8 16,-6 0 11-16,3 3-11 0,3-8 11 0,-3 5-11 15,0 3 10-15,0-1-10 0,0-2 8 0,0-2-8 16,0 2 0-16,0 0 0 0,-3-3 21 0,3 3-1 16,0 1-1-16,0-7 0 0,-3 9-5 0,3-8-1 15,-3 2 0-15,3 3 0 0,0-5-13 0,0 0 0 16,3 5 8-16,-3-5-8 0,0-3 8 0,0 5-8 16,0 1 11-16,3-4-11 0,-3-4 0 0,0 5 0 15,0 5 0-15,0-6 0 0,0-4 0 0,3 5 0 16,-6-1 0-16,3 1 0 0,-3-5 0 0,0 2 0 15,3 3 0-15,0 2 0 0,-3-2 0 0,3 0 0 0,-3-1 0 0,0 6 0 16,0-5 0-16,3 3 0 0,-3 2 8 0,3-6-8 16,-3 1 13-16,3 3-4 0,0 2-1 0,0-6 0 15,-3 1-8-15,3 5 0 0,0-5 0 0,0 0 0 16,0 2 0-16,0-2 0 0,0 0 0 0,-3 5 0 16,3-5 0-16,0 2 0 0,0 3 0 0,0-5 0 15,0 5 0-15,3 3 0 0,-3-6 0 0,3 3 0 16,-3 3 0-16,0 2 0 0,0 3 0 0,0-10 0 15,0 2 0-15,3 2 0 0,-3 6 0 0,0 0 0 16,0-8 0-16,0 3 12 0,3 2-4 0,0-2 0 16,-3-3-8-16,0 3-14 0,3-3 3 0,0 3 1 15,-3-1 10-15,0-2 0 0,0 3 0 0,0-3 0 16,0 3 0-16,0-3 0 0,0 3 8 0,0-3-8 0,3 3 0 0,-3-1 0 16,3 4 0-16,-3-4-8 15,3-2 8-15,-3 3 0 0,0 5 0 0,0-5 0 0,0 5 0 0,3-8 0 16,-3 3 0-16,3-1 0 0,-6 4 0 0,3-4 0 15,3 6 0-15,-3 0-8 0,0-8 8 0,3 3 0 16,-3 0-9-16,0 2 9 0,0-7 0 0,3 2 0 16,-3 2-9-16,0 4 9 0,0-4 0 0,0-2 0 15,0 3 0-15,3 0 0 0,0-3 0 0,0 3 0 16,-3-1 0-16,3 4 0 0,0-9 0 0,-3 8 0 16,0-7 0-16,0 7 0 0,0 3 0 0,3-5 0 15,0-3 0-15,0 3 0 0,-3-3 0 0,3 2 0 16,0-1 0-16,0 1 0 0,-3-4 0 0,2 2 0 15,1 2 0-15,0-1 0 0,0-1 0 0,0 2 0 0,3-2 8 0,-6 3-8 16,3-3 8-16,0 3-8 0,-3-3 0 0,3 3 0 16,0-3 0-16,0 2 0 0,0 1 0 0,0 0 0 15,-3 5 0-15,0-3 0 0,3-2 0 0,0-3 0 16,-3 8 0-16,3-5 0 0,-3 5 0 0,0-6 0 16,6-2 0-16,-6 0 0 0,3 3 0 0,0-3 0 15,-3 8 10-15,0 0-10 0,3-5 10 0,0-3-10 16,-3 3 15-16,3-3-3 0,-3 8-1 0,0 0 0 15,0-6 0-15,3 1 0 0,-3 5 0 0,0 0 0 16,3-8-11-16,-3 8 0 0,0 0 0 0,3-5 8 16,-3 5 2-16,3-8 0 0,3 3 0 0,-6 5 0 15,0-8-10-15,0 2 0 0,0 1 0 0,0 5-11 16,6-2 22-16,-6 2 4 0,0 0 1 0,3-6 0 0,0 6-16 16,-3 0-13-16,0 0 2 0,0 0 1 15,0 0-49-15,0 0-9 0,0 0-3 0,0 0 0 0</inkml:trace>
  <inkml:trace contextRef="#ctx0" brushRef="#br1" timeOffset="27952.0075">6482 958 831 0,'0'0'36'0,"0"0"9"0,0 0-36 0,0 0-9 16,0 0 0-16,0 0 0 0,0 0 45 0,0 0 7 15,-3-5 2-15,0-3 0 0,3 8-18 0,0 0-4 16,0-6-1-16,3 6 0 0,0-8-19 0,-3 8-3 15,3-5-1-15,0 0 0 0,0-3-8 0,0 3 0 0,0 2 0 0,3-8-11 16,-6 3 11-16,6 0-8 0,0 3 8 0,0-8-8 16,-1 0 8-16,-2 7 0 15,3-7 0-15,0 5-8 0,0-5 8 0,0 0 0 0,0 0 0 0,3 2-8 16,-3 3 8-16,3 0-8 0,-3-10 8 0,0 4-8 16,3 9 8-16,-3-3 0 0,0-5 0 0,0 0-8 15,3-1 8-15,-3 9 0 16,3-8 0-16,-1 5 0 0,-2-8 0 0,3 8 0 0,0-5 0 0,-3 0 0 15,0-1 0-15,3 1 0 0,0 5 0 0,0-2 0 16,-3 2 0-16,-3-5 0 0,0 7 0 0,3-2 0 16,0 3 0-16,0 5 0 0,-3-8 0 0,0 8 0 15,-3 0-28-15,6-5-8 16,-6 5 0-16,0 0-1 0</inkml:trace>
  <inkml:trace contextRef="#ctx0" brushRef="#br1" timeOffset="34980.5712">6232 2799 115 0,'0'0'0'0,"0"0"10"0,0 0-10 0,0 0 0 16,0 0 0-16,0 0 0 0,0 0 82 0,0 0 14 0,0 0 4 0,0 0 0 15,0 0-40-15,0 0-8 0,0 0-2 0,0 0 0 16,0 0 1-16,0 0 0 0,-6 0 0 0,6 0 0 16,-3 6-19-16,3-6-3 0,0 0-1 0,0 0 0 15,0 8-4-15,-3 2-2 0,3-10 0 0,0 8 0 16,0-3 0-16,0 3 0 0,0 6 0 0,0-9 0 15,3 3-22-15,0 0-8 0,0 2 0 0,0 3 0 16,0-5 8-16,0 3 0 0,0 2 0 0,0 0 8 16,3 1-8-16,0-6 0 0,-6 2 0 0,0 1 8 15,-6 2-8-15,6-2 0 0,6-3 0 0,-6 2 0 16,3-2 0-16,0 3 0 0,-3-3 0 0,3-3 0 16,2 3 0-16,-2-3 0 0,-3-5 0 0,6 8 0 15,-6-8-14-15,3 3 2 0,-3-3 1 0,0 0 0 16,0 0-12-16,3 5-2 0,-3-5-1 0,0 0 0 0,0 0 5 15,0 0 1-15,0 0 0 0,0 0 0 16,0 0-23-16,0 0-4 0,0 0-1 0,3-5 0 16,-6-3 12-16,0 2 3 0,3-1 0 0,0 1 0 0,-3 4 8 15,3-6 1-15,-3 2 1 0,0-4 0 0,0 7 23 0,1-2-9 16,-4-3 9-16,3 3 0 0,6-3 0 0,-3 2 0 16,3-2 0-16,-3 3 0 0,0-5 0 0,-3 2 0 15,3 0 0-15,-3 0 0 0,0 2 9 0,3-7-1 16,0 8 0-16,-6-3 0 0,6-5 4 0,-3 2 0 15,0 3 0-15,3-2 0 0,-3-1 3 0,3 6 1 16,0-8 0-16,-3 7 0 0,0-2-4 0,0-5-1 0,3 8 0 16,0-6 0-16,0 9-3 0,0-9-8 0,0 3 12 15,0 0-4-15,0 3-8 0,0 0 10 0,3 2-10 16,-3 3 10-16,0-5-1 0,0 5 0 0,3-8 0 0,3 2 0 16,-3-2 3-16,0 8 1 0,3-5 0 0,0-3 0 15,-3 3-3-15,-3 5-1 0,0 0 0 0,0 0 0 16,3-8 3-16,2 3 1 0,1-1 0 0,-6 6 0 15,0 0 3-15,3-2 1 0,9-4 0 0,0 6 0 16,-12 0-5-16,6 0 0 0,0 0-1 0,3 0 0 16,-3 3 3-16,3 0 1 0,-9-3 0 0,9 8 0 15,-3-6-7-15,3 1-8 0,-3 5 11 0,-6-8-11 16,6 5 10-16,0-2-10 0,-3 7 8 0,3-2-8 16,-6-8 14-16,3 6-2 0,-1 2-1 0,1-3 0 15,-3-5 8-15,0 0 1 0,6 5 1 0,-6 3 0 16,0-8-5-16,0 5-2 0,0-5 0 0,0 8 0 15,0-8-6-15,0 6-8 0,0-6 11 0,-6 8-11 0,3-3 12 0,-2 3-12 16,-1-8 12-16,3 5-12 0,-3 3 10 0,0-8-10 16,0 5 8-16,-3-5-8 0,3 3 0 0,-3 2 8 15,-3 1-8-15,3-6 0 0,3 2 0 0,-3 4 8 16,3-1-8-16,-3-3 0 0,3 1 0 0,0 0 0 16,-3 2 0-16,9-5 0 0,0 0-20 0,0 0-4 15,0 0 0-15,0 0-344 16,-2-8-70-16</inkml:trace>
  <inkml:trace contextRef="#ctx0" brushRef="#br1" timeOffset="36790.9127">6521 2974 507 0,'0'0'22'0,"0"0"6"0,0 0-28 0,0 0 0 0,0 0 0 0,0 0 0 15,0 0 44-15,0 0 3 0,0 0 1 0,0 0 0 16,0 0-11-16,0 0-1 0,0 0-1 0,0 0 0 15,0 0-5-15,0 0-1 0,0 0 0 0,0 0 0 16,0 0-15-16,0 0-3 0,0 0-1 0,0 0 0 16,0 0 6-16,0 0 2 0,0 5 0 0,-3 3 0 15,3 0 2-15,0 0 1 0,0 3 0 0,0-6 0 16,-3 3-2-16,3 0-1 0,0 2 0 0,0-4 0 16,3 2-7-16,-3 0-2 0,0-1 0 0,0-7 0 15,0 6-9-15,3-1 0 0,0 0 0 0,-3-5 0 16,2 8-18-16,-2-8 1 0,3 3 0 0,-3-3 0 31,0 0-47-31,6 0-8 0,-6 0-3 0,0 0-346 0</inkml:trace>
  <inkml:trace contextRef="#ctx0" brushRef="#br1" timeOffset="37054.1739">6538 2818 288 0,'-3'0'12'0,"3"0"4"0,0 0-16 0,0 0 0 0,-6 5 0 0,6-5 0 15,0 0 111-15,0 0 19 16,-3 3 4-16,3-3 1 0,0 0-70 0,0 0-13 0,0 0-4 15,-2 5 0-15,-4 0-28 0,6-5-5 0,0 0-2 0,0 0 0 16,0 8-13-16,-3 0 0 0,3-8 0 0,0 6 0 16,0-1-19-16,0-5 0 0,0 0 0 0,0 0-401 15</inkml:trace>
  <inkml:trace contextRef="#ctx0" brushRef="#br1" timeOffset="38793.192">7476 2270 680 0,'-12'5'30'0,"12"-5"6"0,0 0-28 0,0 0-8 15,-3 8 0-15,3-8 0 0,3 6 56 0,-3 2 9 16,0-8 3-16,-3 5 0 0,3 3-26 0,0 2-5 16,6-2-1-16,-6-2 0 0,-3 2-23 0,6 5-5 15,6 0 0-15,-6 0-8 0,0 0 10 0,3 6-10 16,3 0 8-16,-3-4-8 0,0 4 15 0,3 2-3 16,-6 3 0-16,6-6 0 0,2 4 0 0,-5-4-1 15,-6-5 0-15,3 6 0 0,3-6-11 0,0 3 12 16,-9-3-12-16,0-2 12 0,6 2-12 0,-6-8 0 0,0 3 0 15,3-8 0-15,-3 6 0 0,3-6 12 0,0 0-12 0,-9-6 12 16,-2 6-12-16,2-8 12 0,6-2-12 0,-6 2 12 16,0-5-12-16,0-6 8 0,9 1-8 0,-3-1 8 15,-3-2-8-15,3 0 0 0,3-3 0 0,0 3 0 16,0-6 0-16,-3 1 0 0,3 7 0 0,0-7 0 16,3 2 0-16,0 3 0 0,-6 0 0 0,3 2 0 15,6 1 0-15,0 4 0 0,-6 1 0 0,3 0 0 16,3 0 0-16,-3 5 0 0,-3-5 0 0,3 2 0 15,3 3 0-15,3 3 0 0,3-1 0 0,-6 4 0 16,-4-4 0-16,7-1 0 0,6 7 0 0,-3-6 8 16,-12 6-8-16,9 0 0 0,6-5 0 0,0 5 0 15,-3-3 0-15,-3 3 8 0,-3 3 0 0,3 2 0 16,3-5 2-16,-4 6 0 0,-8-6 0 0,0 0 0 0,9 7 16 0,-3-1 3 16,-9-4 1-16,0 9 0 15,3-6-4-15,-3 9-1 0,-3-7 0 0,-2 7 0 0,2-6-13 0,-3 2-4 16,0 3 0-16,0 1 0 0,-6-1-8 15,6-5 0-15,3 5 0 0,-3 0 0 0,-6-2-11 0,3 2-4 16,6-5-1-16,-3-3 0 16,0 3-23-16,7-2-5 0,2-6 0 0,0 0-574 0</inkml:trace>
  <inkml:trace contextRef="#ctx0" brushRef="#br1" timeOffset="39754.6522">7753 2511 648 0,'-18'0'28'0,"18"0"7"0,0 0-35 0,0 0 0 15,0 0 0-15,0 0 0 0,0 0 42 0,0 0 2 16,0 0 0-16,0 0 0 0,-6 0-21 0,6 0-4 16,0 0-1-16,0 0 0 0,-12 3 2 0,6-1 1 15,6-2 0-15,0 0 0 0,-9 8 4 0,3-3 1 16,9 3 0-16,-6-2 0 0,0 2-6 0,3-3 0 16,-3 3-1-16,3 0 0 0,3 2-4 0,-3-4-1 15,-3 4 0-15,0 1 0 0,3-6 2 0,-3 8 1 16,3-5 0-16,6 5 0 0,0 1-7 0,-3-4-2 15,-3 1 0-15,0 2 0 0,0 0-8 0,3-2 12 16,3 2-12-16,-6-5 12 0,0 3-12 0,3 2 0 16,6-8 0-16,-6 3 8 0,-3-8-8 0,0 0 0 0,9 5 0 0,0 3 8 15,-9-8-8-15,9 0 0 16,0 0 0-16,-3 0 0 0,3 0 0 0,0-5 0 0,-9 5 0 16,9-3 0-16,2-2-11 0,-2 0 3 0,-3 0 0 0,0 2 0 15,3-2-10-15,0-3-2 0,-9 2 0 0,6-2 0 31,0 3-19-31,0 0-4 0,-3 2-1 0,-6-7-435 0</inkml:trace>
  <inkml:trace contextRef="#ctx0" brushRef="#br1" timeOffset="39997.0088">7690 2596 230 0,'-9'0'20'16,"9"0"-20"-16,0 0 0 0,0 0 0 0,9 0 80 0,-9 0 12 16,0 0 3-16,0 0 0 0,0 0-72 0,0 0-15 15,0 0-8-15,6 0 10 0,6-6-2 0,-6 6-8 16,-6 0 12-16,9-2-4 0,3 2-8 0,0 0 12 16,-6-3-12-16,0 0 12 0,3 3-12 0,0 0 0 15,-3-8 9-15,0 6-9 0,-6 2 0 0,5-3 0 16,4 3 0-16,-3-5-290 0</inkml:trace>
  <inkml:trace contextRef="#ctx0" brushRef="#br1" timeOffset="40244.9271">7690 2458 230 0,'0'0'10'0,"3"8"2"0,-3-8-12 0,0 0 0 0,0 0 0 0,6 5 0 16,0-2 169-16,-6-3 31 0,0 0 7 0,0 0 1 15,6 5-121-15,-3 0-24 0,-3-5-5 0,0 0-1 16,9 6-25-16,0-4-4 0,-6-2-2 0,-3 0 0 16,0 0-10-16,6 0-1 0,9 0-1 0,-6 0 0 15,-9 0-14-15,9-2 0 0,3 2 8 0,-1-6-8 16,-5 1-29-16,0 3-9 0</inkml:trace>
  <inkml:trace contextRef="#ctx0" brushRef="#br1" timeOffset="41647.1776">7708 2609 295 0,'0'0'12'0,"0"0"4"0,3 0-16 0,-3 0 0 0,0 0 0 0,0 0 0 15,6-5 8-15,-3-1-8 0,-9 4 9 0,6 2-9 16,6-6 8-16,-6 6-8 0,0 0 0 0,0 0 0 16,0 0 40-16,0 0 3 15,0 0 0-15,0 0 0 0,-6-2 13 0,6 2 2 0,0 0 1 0,0 0 0 16,-6-3-11-16,6 3-1 0,0 0-1 0,0 0 0 15,-6-3-21-15,6 3-4 0,0 0-1 0,0 0 0 16,0 0-7-16,0 0-1 0,0 0-1 0,0 0 0 16,9 0-3-16,-6 0 0 0,-3 0 0 0,0 0 0 15,15 3 1-15,-9 0 0 0,-6-3 0 0,0 0 0 16,9 0-9-16,-3 0 12 0,-6 0-12 0,0 0 12 16,0 0-12-16,9 0 0 0,-3 0 0 0,-6 0 8 15,0 0 0-15,6 0-8 0,0 0 12 0,-3-3-4 16,-3 3-8-16,0 0 8 0,9-3-8 0,-4 3 8 15,-5 0-8-15,0 0 8 0,6 0-8 0,0-5 8 16,0 2 0-16,-6 3 0 0,0 0 0 0,6 0 0 0,3-2 6 0,-9 2 1 16,0 0 0-16,0 0 0 15,9-3-7-15,0 3-8 0,-9 0 11 0,0 0-11 16,6-5 8-16,-3 5-8 0,-3 0 0 0,3-8 0 0,0 3 8 0,-3 5-8 16,3-6 0-16,-3 4 0 0,0-4 0 0,0-2 0 15,3 3 0-15,0 0 0 0,-6 0 8 0,3 5-8 16,3-3 0-16,0-5 0 0,-3 3 0 0,0-3 0 15,0 2 0-15,3-1 0 0,3 1 8 0,-6 1-8 16,-3 0 0-16,3 5 0 0,6-3 0 0,-6 3 0 16,-6-5 0-16,6 5 0 0,0 0 8 0,0 0-8 15,-3-6 0-15,3 6 0 0,0 0 8 0,0 0-8 16,0-2 0-16,-6-4 0 0,-3 6 0 0,9 0 0 0,0 0 0 16,0 0 0-16,-9 0 8 0,0 0-8 0,9 0 0 0,-6 0 0 15,0 6 8-15,0-6-8 0,-3 2 0 0,9-2 0 16,-3 6 8-16,-3-1-8 0,0-5 0 0,6 0 0 15,0 0 0-15,0 0 0 0,-8 0 0 0,5 8-381 16,3-8-69-16</inkml:trace>
  <inkml:trace contextRef="#ctx0" brushRef="#br1" timeOffset="47119.8807">1669 1691 864 0,'0'0'38'0,"0"0"8"0,-3 5-37 0,-6-5-9 0,3 5 0 0,6-5 0 16,0 0 19-16,-3 0 1 0,3 0 1 0,0 0 0 15,0 0 7-15,0 0 2 0,-3 0 0 0,3 0 0 16,0 0-9-16,0 0-1 0,0 0-1 0,3 8 0 0,0 3-19 0,6 2 10 16,3 0-10-16,3 0 8 0,-4 9 2 0,1-1 0 15,6 3 0-15,3 7 0 0,-3-4-10 0,3-1 0 16,0 6 0-16,-1 2 0 0,1-7-14 0,-3 5-5 16,-3-6-1-16,3-7 0 0,-6 7 6 0,0-7 1 15,3 2 0-15,-9-8 0 0,0 0 13 0,2 0-9 16,-8-2 9-16,3 0-8 0,3-1 8 0,-6-4 0 15,0-6 0-15,0 0-8 0,0 0 8 0,0 0 0 16,-9-6 0-16,1-2 0 0,-1 3 8 0,0-8-8 16,0 2 8-16,-3-5-8 0,3 3 0 0,0-5 8 15,-3-6-8-15,3 3 0 0,-3-6 8 0,3 1-8 16,0-6 8-16,-3 0-8 0,1-2 0 0,2 2 9 0,-3 0-9 16,6 3 0-16,0-3 8 0,0 6-8 0,3-1 0 0,3 4 0 15,0 2 16-15,0-3-3 0,3 8-1 0,6 3 0 16,0-1-1-16,0 1-1 0,0 3 0 0,2 2 0 15,-2 2-10-15,3-2 0 0,6 3 9 0,-3 5-9 16,3-5 0-16,-6 5 8 0,6 0-8 0,-3 0 0 16,-1 5 0-16,-2-5 0 0,0 5 0 0,0-2 0 15,-3 2 8-15,0 3-8 0,-3-2 8 0,0 4-8 16,0-2 8-16,-6 0-8 0,0 3 8 0,0 2-8 16,0-5 0-16,-6 5-20 0,0 0 4 0,0 0 1 15,3-2-17-15,-12 2-4 16,3 0-1-16,3 1 0 0,-3-1-35 0,1-5-8 0</inkml:trace>
  <inkml:trace contextRef="#ctx0" brushRef="#br1" timeOffset="47669.0162">2216 2080 1173 0,'-17'13'52'0,"17"-13"11"0,-6 5-51 0,-3 3-12 16,9-8 0-16,-6 5 0 15,0 3 20-15,6-8 0 0,-6 6 1 0,3 7 0 0,-3-5 3 0,3-3 0 16,6 3 0-16,3 5 0 0,-3-5-24 0,3 5 0 15,-3-2 0-15,6 2 0 0,0 0 0 0,3 1-18 16,-4-1 3-16,7-5 1 16,0 5-11-16,-3-2-3 0,0 2 0 0,6-8-336 15,-6 3-67-15</inkml:trace>
  <inkml:trace contextRef="#ctx0" brushRef="#br1" timeOffset="47871.9889">2175 1995 1198 0,'0'0'53'0,"0"0"11"0,0 0-51 0,0 0-13 0,0 0 0 0,-3 5 0 16,-3-2 14-16,6-3 0 0,0 0 0 0,0 0 0 15,0 0-14-15,0 0 0 0,6 5 0 0,0-5-10 16,0 3-17-16,3-3-3 0,-3-3-1 15</inkml:trace>
  <inkml:trace contextRef="#ctx0" brushRef="#br1" timeOffset="49298.9598">2600 1402 691 0,'-9'-5'61'0,"9"5"-49"0,-3 5-12 16,-2-5 0-16,2 0 56 0,3 0 9 0,-9 0 2 0,9 0 0 15,0 0-17-15,-3 0-3 16,3 0-1-16,-6 0 0 0,6 0-25 0,-3-5-5 0,-3 2 0 0,6 3-1 16,0 0 1-16,0 0 1 0,0 0 0 0,-6 0 0 15,6 0-9-15,0 0-8 0,0 0 12 0,0 0-12 16,-9 0 13-16,9 0-4 0,0 0-1 0,0 0 0 16,0 0-8-16,0 0 0 0,-6 3 0 0,3 8 8 15,3-9-8-15,-3 9 0 0,3-3-12 0,0 2 12 16,-3-2-19-16,0 6 4 0,0-1 1 0,3 0 0 15,-6 0 14-15,3 0-9 0,-3 1 9 0,0-1-8 16,0 0 8-16,3 0 0 0,-6-2 8 0,3 2-8 16,0 0 14-16,0 1-2 0,4-9 0 0,-7 8 0 15,6-10 2-15,-3 7 0 0,3-7 0 0,3 2 0 16,-6 1-14-16,3 2 9 0,3-8-9 0,-3 5 8 0,3-3-8 16,0-2 0-16,0 0 0 0,0 0 0 15,-3 6 0-15,3-6 0 0,0 0 0 0,0 0 0 0,0 0 0 0,0 0 0 16,0 0-9-16,0 0 9 0,0 0 0 0,0 0 0 15,0 0 0-15,0 0 0 0,0 0 0 0,0 0 0 16,0 0 0-16,0 0 0 0,0 0 0 0,9-6 0 16,-9 6 0-16,0 0 9 0,9 0 4 0,-3-2 1 15,6 2 0-15,-4 0 0 0,-8 0 0 0,6 0 0 16,9 8 0-16,-6-8 0 0,3 5 3 0,3-2 1 16,0 2 0-16,0 0 0 0,3 3-2 0,-1-2-1 15,-2-1 0-15,3 3 0 0,3-3-15 0,-3 3 9 0,-3 0-9 16,3-3 8-16,0 0-8 0,-4 3 0 0,1-2 0 15,-6-6 8-15,3 8-8 0,0-8 0 0,-3 5 0 16,-9-5 0-16,0 0 0 0,9 3-11 0,-3 2 3 0,0 0 0 31,-6-5-25-31,3 8-5 0,3-3-1 0</inkml:trace>
  <inkml:trace contextRef="#ctx0" brushRef="#br1" timeOffset="50223.2385">2999 1185 576 0,'0'0'25'0,"-3"0"6"16,3 0-31-16,0 0 0 0,-3 0 0 0,3 0 0 16,-6 8 126-16,6-8 19 0,-3 0 4 0,3 0 1 15,-9 6-84-15,6 2-17 0,3-3-3 0,-5 3-1 0,5-3-10 0,5 3-3 16,-2 5 0-16,6 6 0 0,0-6-16 0,-3 0-3 15,9 6-1-15,-3-3 0 0,6 2-12 0,-9 6 9 16,6-3-9-16,3 0 8 0,-4 3-8 0,4-5 0 16,-6 2 0-16,3-3 0 0,-6-2 0 0,3 0 0 15,-3 0 0-15,-6 2-11 0,6-4 1 0,-6-6 0 16,3 2 0-16,-6-2 0 0,0-3 10 0,0 3-8 16,0-2 8-16,-6-1-8 0,3-2 8 0,-6 2 8 15,6-10-8-15,-6 5 11 0,-6-3-11 0,9-2-14 16,-12-1 3-16,6 1 1 0,-6-3 10 0,7 0 0 15,-7-2 0-15,0-4-8 0,3 6 8 0,3-13 0 16,-9 3 0-16,12-1 0 0,-9 6 9 0,7-8-9 16,-4-3 12-16,3 3-12 0,3 2 13 0,3-2-4 0,-9 3-1 15,9-1 0-15,0 6 2 0,3-6 0 0,-3 3 0 0,3 3 0 16,3 0-10-16,0 0 0 0,-6 0 0 0,6 2 8 16,6-2-8-16,-6 5 0 0,9 3 0 0,-6-3 0 15,3 2 0-15,6-2 0 0,-3 3 0 0,3 5 0 16,0-8 0-16,0 8 0 0,2-5-9 0,1 5 9 15,0 0 0-15,6-5 0 0,-6 5 0 0,0 5 0 16,6 0 0-16,-9-2 0 0,-1 2 0 0,1 0 0 16,3 3 0-16,-9-2 0 0,0 2-8 0,3-1 8 15,-6 4 0-15,-3 2 0 0,0-5 0 0,0 3 0 16,-3 2 0-16,3 0-13 0,-6 0 2 0,3 1 1 16,-6-6-35-16,6 5-7 0,-3-3-2 15,-3-2-521-15</inkml:trace>
  <inkml:trace contextRef="#ctx0" brushRef="#br1" timeOffset="50934.5986">3461 1421 345 0,'0'0'31'15,"-6"0"-31"-15,0-5 0 0,0 5 0 16,-3 0 76-16,3-6 10 0,0 4 2 0,3 2 0 0,-3 0-16 0,6 0-2 15,-6 0-1-15,6 0 0 16,0 0-14-16,0 0-3 0,0 0-1 0,0 0 0 0,0 0-38 0,0 0-13 16,6 2 9-16,3 9-9 0,-3-3 0 0,6-3 8 15,-3 0-8-15,0 3 0 0,3-2 0 0,-4-4 0 16,4 4 0-16,-3-6 0 0,3 0 8 0,0 0-8 16,-3 0 8-16,0-6-8 0,0 4 8 0,-3-4-8 15,0-2 8-15,3 3-8 0,-6-6 22 0,0 4-1 16,0-1 0-16,0-3 0 0,-3 3-21 0,3 0 0 15,-3 3 0-15,0-3 0 0,-3-3 0 0,0 3 0 16,0 0 0-16,0 3 0 0,-6 0 30 0,6 5 2 16,-9 0 0-16,3-5 0 0,-3 2-20 0,3 3-3 0,-6 0-1 0,3 3 0 15,-3 2-8-15,7 0 12 0,-7-5-12 0,3 5 12 16,3 9-12-16,0-6 8 0,-3 5-8 0,3 5 8 16,3-4 14-16,-3 7 2 0,-3-3 1 0,6 1 0 15,3 7-1-15,-3-5-1 0,3 3 0 0,3 3 0 16,0-6-7-16,3 0 0 0,3-2-1 0,0-6 0 15,3 0-4-15,6-2-1 0,-6-3 0 0,9-3 0 16,6-5-10-16,0 0 0 0,2-5 0 0,4-3 0 31,3-3-27-31,6-5-1 0,-10-2 0 0,7-1-680 0</inkml:trace>
  <inkml:trace contextRef="#ctx0" brushRef="#br1" timeOffset="54693.1998">1454 3918 115 0,'0'0'10'0,"0"0"-10"16,-6 0 0-16,3 0 0 0,3 0 102 0,-2-2 18 15,2 2 4-15,0 0 1 0,-6-3-80 0,6 3-16 0,0 0-3 0,0 0-1 16,-3 0-9-16,3 0-3 0,0-8 0 0,0 8 0 15,0-2-3-15,0 2-1 0,0 0 0 0,0 0 0 16,-6-3 0-16,6 3 0 0,0 0 0 0,6-5 0 16,-6-6 2-16,3 8 0 0,3-7 0 0,-6 7 0 15,2-10-2-15,1 5 0 0,3-5 0 0,-3 2 0 16,3-2-9-16,-3 0 0 0,0-6 0 0,3 1 8 16,-6-3 4-16,0-1 1 0,0-1 0 0,0 1 0 15,0-4 9-15,-6 0 2 0,6 2 0 0,-3-3 0 16,0 1-16-16,3 5-8 0,-6-6 8 0,3 3-8 15,-3 3 0-15,1 0 8 0,5 2-8 0,-6 1 0 16,3-3 8-16,3 5-8 0,-6 5 10 0,3 1-10 16,3 2 14-16,0-3-3 0,0 9-1 0,0-4 0 15,0 6 3-15,0 0 1 0,0 0 0 0,0 0 0 16,0 0-22-16,12 6-5 0,-4-4-1 0,4 9 0 0,0-3 26 16,3 0 4-16,-3 2 2 0,6 4 0 0,3-1-9 0,0 0-1 15,-1 0-8-15,1 0 12 0,3-2-12 16,3 2 0-16,-6-2 0 0,8-1 0 0,-5 4 19 0,6-6-3 15,0 2 0-15,-3-2 0 0,2 5 0 0,-8-7 0 16,3-1 0-16,3 3 0 0,-6-3 10 0,-6 3 2 16,2-5 0-16,1 2 0 0,-6 0-15 0,6-2-2 15,-9 0-1-15,3 5 0 0,-3-8 3 0,-3 5 1 16,0 3 0-16,-3-6 0 0,-3-2 12 0,0 11 2 16,0-6 1-16,0 3 0 0,0-2 1 0,-3 1 0 15,-3 4 0-15,0-3 0 0,-3 0 10 0,0 0 1 16,0 2 1-16,-3 4 0 0,0-6-7 0,-9 2-2 15,4 3 0-15,-4 1 0 0,-6-6 0 0,3 5 0 0,-6-3 0 16,1 4 0-16,2-6-12 0,0-1-2 0,-3 4-1 0,0-3 0 16,1-3-18-16,8-2-9 0,0 0 1 0,0-1 0 31,3 4-44-31,6-6-8 0,3 0-1 0,4 2-805 0</inkml:trace>
  <inkml:trace contextRef="#ctx0" brushRef="#br1" timeOffset="56578.4427">2082 3328 288 0,'0'0'12'0,"0"0"4"0,0 0-16 0,-5-2 0 15,5 2 0-15,-3 0 0 0,3 0 106 0,-3 0 18 0,-6 0 4 16,9-5 1-16,-6 5-91 0,6 0-18 0,-3-8-4 0,-3 2-1 16,3 6-15-16,3-8 0 0,0 8 8 0,0 0-8 15,-3-2 0-15,3 2 0 0,0 0 0 0,0 0 0 16,0 0 0-16,0 0 8 0,0 0-8 0,0 0 0 16,0 0 8-16,0 0-8 0,0 0 0 0,6 10 0 15,0 4 20-15,6 4-3 0,-3-2 0 0,2 2 0 16,7 4 18-16,0 1 3 0,-6 1 1 0,3 3 0 15,9-1-16-15,-9 6-3 0,5 2-1 0,7-5 0 16,-6 6-11-16,-3-1-8 0,3-2 12 0,0-3-12 16,-1-2 0-16,-8-4 0 0,6-2 0 0,-9-2 0 15,3-8 10-15,-9 2-10 0,3-5 8 0,0-3-8 16,-6-5 14-16,0 0-2 0,0 0-1 0,0 0 0 16,0 0-11-16,0 0 12 0,0-5-12 0,-6-3 12 15,6-3-12-15,-9-2 0 0,0 0 0 0,0-6 8 16,-3 1-8-16,0 2 0 0,-2-11 0 0,-1 4 0 0,6-4 0 15,-9 6 0-15,3-5 0 0,6-1 0 0,-12 1 0 0,12-1 0 16,-3 3 0-16,-3-2 0 0,7-1 0 0,2 1 0 16,-3-1 0-16,9 9 0 0,-6-3 0 0,0 5 0 15,6 3 0-15,0-1 0 0,3 7 0 0,0-1 0 16,3-3 0-16,3 6 0 0,-6 2 0 0,6 3 0 16,2 0 0-16,-2 3-11 0,3-1 11 0,0 6 0 15,-3-2 0-15,3 2 0 0,-3-3 0 0,6 3 8 16,-3 2-8-16,-3 1 11 0,0 0-11 0,-3 2 8 15,2 0-8-15,-2-5 8 0,-3 2 8 0,0 4 2 16,3-6 0-16,-6 2 0 0,0 1-5 0,0-1-1 0,0 4 0 0,0-1 0 16,-6-8-12-16,3 8-16 0,0-5 3 15,-6 3 1 1,4-3-33-16,-1 0-7 0,-3 0 0 0,0 2-470 0</inkml:trace>
  <inkml:trace contextRef="#ctx0" brushRef="#br1" timeOffset="57028.735">2547 3196 921 0,'0'0'40'0,"-9"0"10"0,9 0-40 0,-6 3-10 0,0-1 0 0,6-2 0 16,0 0 97-16,0 0 18 0,0 0 3 0,0 0 1 16,0 0-91-16,0 0-17 0,3-5-11 0,6 5 12 15,-6-8 8-15,3 3 1 0,6-6 1 0,-3 3 0 16,-3 0-22-16,3 1 0 0,-1-4 0 0,1 3 0 15,9-5 0-15,-3 2 0 0,0 3 0 0,6-2 0 32,-9-1-44-32,6 6-12 0,-3-6-4 0</inkml:trace>
  <inkml:trace contextRef="#ctx0" brushRef="#br1" timeOffset="57313.8873">2711 3313 403 0,'0'0'36'0,"0"0"-36"0,0 0 0 0,0 0 0 0,0 0 138 0,0 0 21 16,-6 0 4-16,6 0 1 0,0 0-84 0,0 0-17 15,0 0-3-15,0 0-1 0,-3-6-15 0,6-2-4 16,-3 3 0-16,6-3 0 0,-3 5-12 0,2-4-4 15,1-1 0-15,3 0 0 0,0 2-14 0,3-2-10 16,-3 3 12-16,0 0-12 0,3-8 0 0,0 5 0 16,3 2 0-16,-3-2 0 15,0 3-24-15,-1-5-4 0,4 2-2 0,-3 0-382 16,0 0-76-16</inkml:trace>
  <inkml:trace contextRef="#ctx0" brushRef="#br1" timeOffset="58405.6631">3202 2701 633 0,'-12'0'28'0,"12"0"6"0,0 0-34 0,0 0 0 16,-3 6 0-16,3-6 0 0,0 0 106 0,-6 2 14 15,3 9 4-15,3-6 0 0,0-5-85 0,9 8-17 16,-9 5-3-16,3-7-1 0,3 7-10 0,0 0-8 0,3 0 12 0,0 1-12 16,-4 4 9-16,7-2-9 0,-3 3 0 0,0-1 9 15,3-5-9-15,-3 3 0 0,3 0-10 0,-3-3 10 16,-3 3-12-16,-3-3 3 0,9-2 1 0,-12 2 0 15,3-8 8-15,0 3-8 0,-3-8 8 0,0 6-8 16,0-6 8-16,0 0 0 0,0 0 0 0,0 0 0 16,0 0 0-16,-3 0 0 0,-6-6-10 0,0-2 10 15,3-2 0-15,-3 2 0 0,-6-5 0 0,3-6 0 16,0 6 0-16,0-8 9 0,0 2 1 0,4 1 0 16,-7-1 4-16,9-2 1 0,-9 0 0 0,3 2 0 15,3-4-6-15,0 1-1 0,3 1 0 0,0 3 0 16,3 4-8-16,-3-4 0 0,6 5 0 0,-3-6 0 15,3 11 23-15,0-5 9 0,3 0 1 0,3 2 1 16,-3 1-34-16,3-1 0 0,-6 3 0 0,6 3 0 16,3-3 0-16,0 3-12 0,0-3 0 0,3 8 0 0,-3-6 12 15,0 6 0-15,0 0 0 0,-1 0 0 0,4 6 0 16,-3-6 0-16,0 0 0 0,3 8 0 0,-9-3 0 0,3 3 0 16,0-3 0-16,0 8-9 0,-3-7 9 0,-3 4 0 15,6 1 8-15,-6 2-8 0,0-5 0 0,0 5 8 16,-6-2-8-16,3 2 0 0,3 0 0 0,-9 0 0 15,3 3-10-15,0 0 10 16,6-3-49-16,-6 1-3 0,-3-1-1 0,3 0-466 0</inkml:trace>
  <inkml:trace contextRef="#ctx0" brushRef="#br1" timeOffset="59579.4794">3502 2902 345 0,'0'0'31'0,"0"0"-31"16,0 0 0-16,0 0 0 0,-3-5 112 0,3 5 17 15,0 0 3-15,0 0 1 0,-9 0-44 0,9 0-9 16,0 0-1-16,0 0-1 0,0 0-42 0,0 0-8 0,0 0-1 0,0 0-1 15,0 0-16-15,0 0-10 0,9 5 12 0,-3-2-12 16,0 2 32-16,3 1 0 0,0-1 0 0,-3-5 0 16,3 0-32-16,-3 0 0 0,0-5 0 0,3 5 0 15,-3-8 0-15,0 2 0 0,0 6 0 0,3-10 0 16,-6-1 13-16,3 6-4 0,-4-6-1 0,1 4 0 16,3-7-8-16,-6 6 0 0,3-5 0 0,3 3 0 15,-6 2-14-15,0-6-5 0,0 6-1 0,0 3 0 16,0-5 20-16,0 7 16 0,0-8-4 0,-6 9 0 15,6 2-12-15,-3-6 0 0,-3-2 0 0,3 8 0 16,1-5 0-16,-4 5 0 0,3 0 0 0,-6 0 0 16,3 0 0-16,3 0 0 0,0 0 0 0,-6 5 0 0,3-5 0 15,0 0 0-15,-3 8 0 0,0-2 0 16,3 2 0-16,0-3 12 0,0 3-1 0,3 2-1 16,-6-2-10-16,6 6 0 0,3-1 0 0,0 0 0 0,0 6 0 0,0-1 8 15,6 3 0-15,0-5 0 0,-3 3 0 0,6 4 0 16,-3-7 0-16,0 0 0 0,9 5-8 0,-9-2 0 15,3-6 0-15,3 0 8 0,3 1-8 0,-6-1 0 16,2-5 0-16,1 2 0 0,6-2 0 0,-9-8 0 16,6 0 0-16,-3 0 8 0,3 0-17 0,-6-5-4 15,3-3-1-15,0 0 0 16,-4 3-41-16,1-3-8 0,0-3-1 0,-3 3-484 0</inkml:trace>
  <inkml:trace contextRef="#ctx0" brushRef="#br1" timeOffset="59838.8867">3764 2773 597 0,'0'-8'26'0,"0"8"6"0,0 0-32 0,0 0 0 0,0 0 0 0,0 0 0 16,0 0 76-16,0 0 9 0,0 0 2 0,0 0 0 15,0 0-24-15,0 0-5 0,0 0-1 0,0 0 0 16,0 0-19-16,0 0-4 0,0 0-1 0,3-5 0 16,-3 5-13-16,0 0-4 0,6-8 0 0,-3 2 0 15,3 6-16-15,0-8 10 0,0 3-10 0,-3 0 8 16,0 2-28-16,3-2-7 0,3 5-1 0,0-5 0 16,-9 5-45-16,3-3-10 0,3 0-1 0</inkml:trace>
  <inkml:trace contextRef="#ctx0" brushRef="#br1" timeOffset="60759.2422">3949 2307 633 0,'0'0'56'0,"-3"3"-44"16,3-3-12-16,-6 0 0 0,0 5 116 0,6-5 20 0,0 0 5 0,0 0 1 15,0 0-87-15,0 0-18 0,0 0-3 0,0 0-1 16,0 0-2-16,0 0-1 0,0 0 0 0,0 0 0 16,6 5-30-16,0 3 0 0,3 6 0 0,3-1 0 15,-3 0 0-15,-3 0 0 0,2-2 0 0,1 2 0 16,0 3 0-16,3 2 0 16,0-4 0-16,-3 4 0 0,0-2 0 0,0-3 0 0,0 1 0 0,-6 1 0 15,3-7 0-15,-6-2 0 0,0-6 0 0,3 8 0 16,-3-3 0-16,0-5 0 0,0 0 0 0,0 0 0 15,0 0 8-15,0 0-8 0,0 0 0 0,-3 0 0 16,-3 0 9-16,3-5-9 0,-9-3 8 0,6-3-8 16,-3 3 8-16,3-2-8 0,-3-1 8 0,3-2-8 15,-3 0 0-15,3-3 0 0,3 0 0 0,0 3 0 16,-6-6 0-16,3-2 8 0,4 2-8 0,-1 1 0 0,0-1 0 16,-3-2 0-16,3 3 0 0,3-4 0 0,-6 4 0 15,3 5 0-15,0-8 0 0,3 5 0 0,0 2 0 16,3 1 0-16,0-3 0 0,3 6 0 0,3 2 13 0,-9 0-2 15,6-3-1-15,2 3 0 0,1 8-10 0,3-8 0 16,-3 8 0-16,3-2 0 0,3-1 0 16,-6 3 0-16,6 5 0 0,-3-2 0 0,3 2 0 0,-6-5 0 15,2 6 0-15,-2 2 0 0,-6-3 0 0,3 3 0 16,0-3 0-16,0 3 0 0,-6-3 0 0,3 9-11 16,0-7 11-16,-3 4-8 0,0 2 8 0,-3 1-8 15,3-7 8-15,-3 7-8 0,3-1-5 0,-6 0-1 16,-3 0 0-16,3 1 0 15,6-4-39-15,-6 3-8 0,-3 1-2 0,4-6-481 0</inkml:trace>
  <inkml:trace contextRef="#ctx0" brushRef="#br1" timeOffset="61045.4771">4220 2503 885 0,'0'0'39'0,"0"0"9"0,0 0-39 0,-9 3-9 0,9-3 0 0,-3 5 0 16,-3 0 84-16,3-2 16 0,-3 2 2 0,6-5 1 16,-3 5-36-16,0 3-7 0,3-8-2 0,0 0 0 0,-3 6-28 0,3 2-6 15,-3-3 0-15,3 3-1 0,3 0-23 0,0 2 8 16,-3-2-8-16,6 3 0 15,0-1 0-15,-6 1 0 0,6 2 0 0,-3-5 0 0,3 3 0 0,3-3-8 16,-6 0 8-16,3-3-8 16,0 0-20-16,-4-2-4 0,7 0-1 0,-9-3-402 15,0 0-80-15</inkml:trace>
  <inkml:trace contextRef="#ctx0" brushRef="#br1" timeOffset="61261.9545">4282 2432 403 0,'0'0'36'0,"0"0"-36"0,0-6 0 0,0 6 0 16,0 0 155-16,0-8 24 16,0 3 5-16,0-6 0 0,0 9-94 0,0 2-19 0,0 0-4 0,0 0-1 15,3-8-18-15,-3 8-3 0,0 0-1 0,0 0 0 16,3-5-44-16,-3 5 0 0,6-6 0 0,-6 6-432 15,0 0-85-15</inkml:trace>
  <inkml:trace contextRef="#ctx0" brushRef="#br1" timeOffset="73775.6458">5699 3392 57 0,'0'0'0'0,"0"0"0"16,0 0 0-16,0 0 0 0,0 0 38 0</inkml:trace>
  <inkml:trace contextRef="#ctx0" brushRef="#br1" timeOffset="75751.4681">5732 3313 345 0,'0'0'31'0,"0"0"-31"0,0 0 0 0,0 0 0 15,0 0 71-15,0 0 8 0,0 0 1 0,0 0 1 16,0 0 1-16,0 0 0 0,0 0 0 0,0 0 0 16,0 0-12-16,0 0-2 0,0 0-1 0,0 0 0 15,0 0-18-15,0 0-3 0,0 0-1 0,0 0 0 16,0 0-36-16,0 0-9 0,0 0 0 0,0 0 0 16,0 0 0-16,0 0 12 0,0 0-12 0,0 0 12 15,0 0-12-15,0 0 0 0,0 0 0 0,0 0 0 16,0 0 0-16,0 0 0 0,0 0 0 0,0 0 0 15,0 0 0-15,0 0 8 0,0 0-8 0,0 0 8 0,0 0 12 16,3 8 1-16,-3-8 1 0,6 5 0 0,-6-5 7 16,3 2 2-16,-3-2 0 0,9 6 0 0,-6-1-19 0,-3-5-3 15,0 0-1-15,6 5 0 0,-4 3-8 0,-2-8 0 16,0 0 0-16,9 6 0 0,-3 2 0 0,-3-6 0 16,-3-2 0-16,0 0 0 0,6 5 0 0,-3 1 0 15,3-1 0-15,-6-5 0 0,0 0 0 0,9 3-11 16,-9-3 3-16,9 5 0 0,-9-5 8 0,9 5-8 15,-9-5 8-15,6 8-8 0,-6-8 8 0,6 5 0 16,3 3 8-16,0-8-8 0,-3 6 0 0,3-4 0 16,3 1 0-16,-6 0 0 0,-6-3 0 0,8 5 0 0,-8-5 0 15,6 3-8-15,3 2 8 0,0 0 0 16,-3-5 0-16,0 5 0 0,0-2 0 0,-6-3 0 0,0 0 0 16,9 5-8-16,-3-2 8 0,0 0 0 0,-6-3 10 0,6 8-10 15,0-8 0-15,6 5 0 0,-6-5 0 16,0 3 0-16,-6-3 0 0,6 5 0 0,6-5 0 0,-4 0 9 15,-2 0 0-15,0 0 0 0,3 0 0 0,0 0 0 16,0 0-9-16,-3 0 0 0,0 0 0 0,0 0 0 16,0 0 0-16,0 3 0 0,-6-3 0 15,6 0 0-15,0 0 0 0,0 2 0 0,-6-2 0 0,9 0 0 16,-3 0 0-16,3 3 0 0,-3 2 0 0,0-5 0 16,2 0 0-16,1 5 0 0,0-5 0 0,-3 0 0 15,3 0 0-15,0 3 0 0,0-3 0 0,3 0 0 16,-3 0 0-16,0 5-12 0,3-5 2 0,0 0 1 15,-3 0 9-15,2 0 0 0,1 0 0 0,0 0 0 16,-3 0 0-16,-3 0 0 0,3 0 8 0,-3-5-8 16,6 5 8-16,-3 0-8 0,-3 0 8 0,3 0-8 0,0 0 0 0,0 0 0 15,0 0 0-15,-1 0 0 0,-2 5 0 0,3-5 0 16,0 0 0-16,0 0 8 16,-3 0-8-16,3 0 0 0,0 0-8 0,0 6 8 0,0-6 0 0,0 0 11 15,0 0-1-15,6 0 0 0,-12 0-10 0,9-6 10 16,-1 6-10-16,-2 0 10 0,3 0-10 0,-3 0 0 15,0 0 0-15,3 0 0 0,-3 0 0 0,0 0 0 16,0 0 0-16,0 0 0 0,0 0 0 0,0-5 0 16,-3 5 0-16,2-3 0 0,1 3 0 0,0 0 0 0,0 0 0 15,0 0 0-15,-3 0 0 0,3 0 0 16,-3 0 0-16,3 0 0 0,0 0 0 0,0-5 0 0,3 5 0 0,-3 0 0 16,3 0 0-16,-4 0 0 0,-2 0 0 15,3 0 0-15,3-5-9 0,-3 2 9 0,-3 3 0 0,6-2 0 16,-3-1-8-16,0 3 8 0,0 0 0 15,0 0 0-15,-3-5-12 0,0 2 12 0,3 3-12 0,-3-3 12 16,-6 3 0-16,6-2 0 0,2 2 0 0,-2-8 0 16,0 8 0-16,3-3 0 0,-6 0-8 0,6 3 8 15,-9 0 0-15,6-5 0 0,3 2 0 0,-3 3 0 16,3-2 0-16,0-1 0 0,-3 3 0 0,0-8 0 16,3 6 0-16,-3-1 0 0,-6 3 0 0,6 0 0 15,0-8 0-15,0 5 0 0,-1 1 0 0,1 2 0 16,-6 0 0-16,6-6 0 0,0 1 0 0,0 2 0 15,-6 3 0-15,0 0 0 0,6-5 0 0,-3 5 0 16,-3 0 0-16,0 0 0 0,6-5 0 0,-3 0 0 0,-3 5 0 16,0-3 0-16,0 3 0 0,6-5 0 0,0-1 0 0,-3 4 0 15,-3 2 0-15,3-6 0 0,3 1 0 0,-3 3-10 16,-3 2 10-16,0 0-12 0,0 0 12 0,0 0 0 16,0-6 0-16,0 6 0 0,-3-5 0 0,3 5 0 15,0-3 0-15,-3-5-8 0,0 6 8 0,3 2 0 16,0 0 0-16,0 0 0 0,-3-3 8 0,0-2 0 15,3-3 0-15,0 8 0 0,0 0-8 0,3-5 0 16,0-3 0-16,0 2 0 0,-3 6 0 0,0 0 0 16,0 0 0-16,0 0 0 0,3-8 0 0,0 3 0 15,-6-3 0-15,3 8 0 0,0 0-8 0,0 0 0 16,-3-5 0-16,3-3 0 0,0 8 8 0,0 0 0 0,0 0 0 0,0 0 0 16,-9-3 0-16,6 1 0 0,3 2 0 15,-6-6 0-15,0 4 0 0,6 2 0 0,0 0 0 0,-6-3 0 16,0 0 0-16,0-2 0 0,6 5 0 0,0 0 0 15,-3-3-8-15,3 3-4 0,0 0 0 0,0 0 0 16,-6-5 12-16,3 5 0 0,-3-5 0 0,6 5 0 16,0 0-12-16,-5-5-3 15,-1 2-1-15,0 3 0 0,6 0 16 0,0 0-9 0,-6-5 9 0,0 5-8 16,0 0 8-16,0 0 0 0,6 0 0 0,-6-6 0 16,0 6 0-16,0 0 0 0,0 0 0 0,6 0 0 15,-6-2 0-15,0 2 0 0,0 0 0 0,0 0-8 16,0 0 8-16,6 0 11 0,-6 0-3 0,3-6 0 15,-3 6-8-15,0 0 12 0,0 0-12 0,0 0 12 16,4 0-12-16,-4 0 0 0,-3 0 0 0,3 0 0 16,-3 0 0-16,3 0-11 0,-3 0 3 0,0-5 0 0,0 5 8 0,0 0-8 15,0 0 8-15,3 0-8 0,-3 0-2 0,0-3 0 16,0 3 0-16,0 0 0 0,4-2 10 0,-4 2 0 16,0 0 0-16,0-3-8 0,0 3 8 0,0 0 0 15,3 0 0-15,-3 0 0 0,0 0 0 16,0-5 0-16,0 5 0 0,0 0 0 0,0 0 0 0,0 0 0 15,0 0 0-15,1 0 0 0,-4 5 0 0,0-5 0 16,3-5 0-16,-3 5-8 0,0 5 8 0,3-5-12 16,-3-5 12-16,0 5-12 0,0 5 4 0,-3-5 0 15,4-5 0-15,-4 5 0 0,3 5 8 0,-3-5 0 16,0 0 8-16,0 0-8 0,0 0 0 0,0 0 0 0,0 0 0 16,1 0 0-16,-1 0 0 0,0 0-8 0,0 3 0 15,0-3 0-15,0 0-10 0,-3 0-2 0,6 2 0 16,0 1 0-1,-2-3-9-15,-1 0-3 0,3 0 0 0,3 0 0 0,-3 0 12 0,0 0 3 0,0 0 0 0,3 0 0 16,-3 0 17-16,3-3 0 0,3 3 0 0,-2-2 0 16,-1 4 0-16,0-2-8 0,3-2 8 0,-3 2 0 15,3-3 0-15,-3 3 8 0,0 0-8 0,3-5 12 16,-3 5-12-16,0 0-8 0,0 0 8 0,0 0-13 16,0-3 13-16,3 3 8 0,-3 0 0 0,1 0-8 15,-1 3 0-15,0-3 0 0,3 0 0 0,-3 5-12 16,0-5-2-16,0 0 0 0,0 0 0 0,0 0 0 15,0 0-10-15,-3 0-1 16,3 3-1-16,-3-1 0 0,3-2 11 0,4 3 3 0,2 2 0 0,-9-5 0 16,3 0 12-16,0 6 0 0,0-6 0 0,0 0 0 0,0 0 0 0,0 0 0 15,0 0 0-15,3 2 10 16,-3-2-10-16,3 6 8 0,0-6-8 0,-6 0 8 0,4 5-8 0,-1-5 8 16,3 3-8-16,0 2 8 0,-3-5-8 0,9 0 10 15,-9 5-10-15,3-2 10 0,0-1-10 0,0 6 0 16,0-8 0-16,0 0 0 0,0 6 13 0,0-4-2 15,6 4-1-15,-9-6 0 0,9 0 14 0,-6 5 4 16,0-2 0-16,3 2 0 0,3-5-18 0,-6 2-10 16,3 1 12-16,3-3-12 0,-6 8 10 0,6-8-10 15,-3 0 8-15,3 0-8 0,-2 5 0 0,2-5-9 16,0 0 0-16,-3 8 0 0,0 0 9 0,3 3 0 16,0-11 0-16,0 0-8 15,0 0-24-15,0 8-4 0,6-3 0 0,-6-5-1 16,2 5-15-16,4 3-4 0,-6-8 0 0,3 6 0 0</inkml:trace>
  <inkml:trace contextRef="#ctx0" brushRef="#br1" timeOffset="76285.8262">5988 3215 172 0,'-6'8'16'0,"6"-8"-16"0,0 0 0 0,-6 5 0 15,0-2 117-15,3 2 21 0,-3 0 4 0,0-5 1 16,0 5-63-16,3 3-13 0,-3-5-3 0,0 0 0 16,6-3-32-16,-3 8-6 0,-9-6-2 0,3 1 0 15,3 5-12-15,0-3-4 0,0 3 0 0,-2-3 0 16,5 3-8-16,-6-2 8 0,3 2-8 0,0-3 8 15,0 3-8-15,0-3 8 0,3 0-8 0,0 3 8 16,3-8-28-16,-6 6-5 0,0 7-2 16,6-13 0-16</inkml:trace>
  <inkml:trace contextRef="#ctx0" brushRef="#br1" timeOffset="76567.5753">6101 3283 115 0,'0'0'10'0,"0"0"-10"16,0 0 0-16,0 0 0 0,0 0 299 0,0 0 57 15,-3 11 12-15,-3-8 3 0,6-3-263 0,-3 5-53 16,-3 0-11-16,0 1-1 0,0-6-14 0,3 8-2 15,-3-8-1-15,0 5 0 0,0-5-14 0,3 2-4 0,-3 4 0 0,3-6 0 16,-3 5-20-16,-3-2-4 0,3-1 0 0,-2 1-1 31,2 5-8-31,-3-3-2 0,0 1 0 0,0-1 0 16,3 3-61-16,3-6-13 0,-6 1-3 0,6 5-488 0</inkml:trace>
  <inkml:trace contextRef="#ctx0" brushRef="#br1" timeOffset="76869.7692">6262 3236 925 0,'0'0'40'0,"0"0"10"0,0 0-40 0,0 0-10 16,0 0 0-16,0 0 0 0,0 0 93 0,6 5 17 15,-6-5 3-15,0 0 1 0,0 0-41 0,5 8-8 16,-5-8-1-16,3 5-1 0,-3 3-34 0,3-2-6 16,-3-6-2-16,0 5 0 0,0 3-21 0,-6-3 0 15,3 3 0-15,-2-3 0 0,2 3 0 0,-3 0-12 16,-3 3 2-16,3-3 0 0,-3 0 10 0,0 2 0 16,0 4 0-16,0-1-8 0,0-8-2 0,3 8 0 15,-3 0 0-15,0-5 0 16,3 0-42-16,0 3-8 0,-3-6-1 0,3 3-1 0</inkml:trace>
  <inkml:trace contextRef="#ctx0" brushRef="#br1" timeOffset="77170.9642">6407 3313 806 0,'-11'2'72'0,"11"-2"-58"0,0 0-14 0,-3 6 0 0,-3-1 79 0,3 3 13 16,0-3 2-16,0-2 1 0,0 2-62 15,-6 3-12-15,3-3-2 0,3 1-1 16,-6 1 18-16,3-1 3 0,-3 2 1 0,0-3 0 0,0 3-31 0,0 2-9 15,-3-2 0-15,0-2 0 0,0 7 0 0,1-8 0 16,-1 6-12-16,3-1 3 16,0-2-122-16,0 0-24 0,-6 6-5 0,6-4 0 0</inkml:trace>
  <inkml:trace contextRef="#ctx0" brushRef="#br1" timeOffset="77445.7477">6538 3286 864 0,'0'0'76'0,"0"0"-60"0,0 0-16 0,0 0 0 16,0 8 108-16,-3-3 18 0,-3 3 4 0,3-2 1 15,-2 2-95-15,-1-1-20 0,0 4-3 0,-3-6-1 16,0 6-3-16,0 0-1 0,0 2 0 0,0-5 0 16,-3 2-22-16,3 3-5 0,0 1-1 0,-3-6 0 15,3 2-51-15,3 1-10 0,-5-1-3 0,5-2-425 16</inkml:trace>
  <inkml:trace contextRef="#ctx0" brushRef="#br1" timeOffset="77736.4589">6687 3223 518 0,'0'0'46'0,"0"0"-37"16,0 0-9-16,0 0 0 0,0 0 190 0,0 0 36 0,0 0 7 15,0 5 2-15,0 3-145 0,0 0-29 16,-3 2-5-16,0-4-2 0,0 2-27 0,0-3-6 0,-3 5-1 0,3 1 0 16,-3-3-8-16,0 3-3 0,1-3 0 0,-4 5 0 15,3-3-19-15,0 4-4 0,-3-6-1 0,3 5 0 32,3 0-29-32,-3-8-7 0,0 3-1 0,3 0 0 15,0-3-54-15,3-5-11 0,0 0-3 0,0 0-229 0,0 0-47 0</inkml:trace>
  <inkml:trace contextRef="#ctx0" brushRef="#br1" timeOffset="77981.8298">6875 3170 1105 0,'0'0'48'0,"0"0"12"0,0 0-48 0,0 0-12 16,0 0 0-16,0 0 0 0,0 5 34 0,0-5 5 15,0 0 1-15,-3 8 0 0,0-3 6 0,0 3 2 16,0-3 0-16,0 3 0 0,0 6-8 0,-3-6 0 16,3 2-1-16,-3 3 0 0,-3 1-24 0,3-1-5 15,0 0-1-15,-3 0 0 0,0 1-9 0,0-1-12 16,3 5 2-16,-3-4 1 16,1-1-26-16,-1 0-5 0,3 0 0 0,-3-5-1 15,0 3-19-15,3-6-3 0,6-5-1 0,-3 8-316 16,0-3-64-16</inkml:trace>
  <inkml:trace contextRef="#ctx0" brushRef="#br1" timeOffset="78177.3963">7003 3209 864 0,'0'0'76'0,"0"0"-60"0,0 0-16 0,0 0 0 16,0 8 114-16,-3 3 20 0,0-3 4 0,0 0 1 15,-6 2-108-15,3 4-22 0,0-1-9 0,-3 3 8 16,0 0 0-16,0-3 0 0,0 0 0 0,0 3 0 16,0 0-22-16,0-3-5 0,1 0-1 0,2 0 0 15</inkml:trace>
  <inkml:trace contextRef="#ctx0" brushRef="#br1" timeOffset="79069.6792">7244 3352 115 0,'-12'0'10'0,"12"0"-10"0,0 0 0 0,0 0 0 15,0 0 164-15,0 0 32 0,0 0 5 0,0 0 2 16,0 0-109-16,0 0-22 0,0 0-4 0,0 0 0 15,12 0-25-15,-12 0-5 0,0 0-1 0,0 0 0 16,0 0 3-16,0 0 0 0,0 0 0 0,0 0 0 16,0 0-15-16,9 3-2 0,0 0-1 0,0 5 0 15,-3-6 16-15,5 9 3 0,10-9 1 0,0 9 0 16,-3-6-14-16,3 8-4 0,6-5 0 0,-1-2 0 16,1-1 11-16,0 3 1 0,3-3 1 0,5 3 0 15,1-5-17-15,-3-1-4 0,-3-2-1 0,2 0 0 16,7 0-15-16,-3-2 0 0,-9-1 8 0,2-7-8 15,10-1-8-15,-9 0-5 0,0 3-1 0,-7-5 0 16,4 0-21-16,-3 0-4 0,3 0-1 0,-6-1 0 0,-6 4 18 0,-1 2 3 16,7-3 1-16,-9 3 0 15,-12 0-22-15,3 3-5 0,12-3-1 0,-6 3-626 16</inkml:trace>
  <inkml:trace contextRef="#ctx0" brushRef="#br1" timeOffset="79844.4146">8286 3493 230 0,'0'0'20'0,"0"0"-20"15,0 0 0-15,0 0 0 0,9-3 234 0,-9 3 42 0,0 0 9 16,8 0 2-16,1-8-164 0,0 3-33 0,0-3-6 0,-3 2-2 16,3-2-32-16,0-2-6 0,3-3-2 0,0-1 0 15,0-4-9-15,3-1-1 0,0-2-1 0,-1 0 0 16,1-5-23-16,-3 2-8 0,6 3 0 0,-6-6 0 15,3 1 0-15,0-1 0 0,0 9 0 0,0-6 0 16,-4 8-9-16,1-2-2 0,-3-1 0 0,0 6 0 16,0 5 11-16,0-3 0 0,0 3 0 0,-3 3 8 15,-6 5-23-15,6-3-4 0,-6 3-1 0,0 0 0 16,0 0 20-16,6 3-8 0,3 0 8 0,-3 5 0 16,0-3-10-16,0 3 10 0,0 0-8 0,0 2 8 15,0 1 0-15,-1 5 0 0,1-3 0 0,0 0 0 16,0 0-10-16,0 1 10 0,0 4-12 0,3 3 12 15,0-2-11-15,0 2 11 0,3 0-10 0,-3 3 10 16,0-3-12-16,3-2 3 0,-3 2 1 0,3-3 0 0,-7 1-8 0,4-6 0 16,0 6-1-16,-3-6 0 15,3-5-22-15,-3 2-4 0,0 1-1 0,0 0 0 16,-3-3-12-16,0 2-4 0,3-2 0 0,-3-3-320 16,-3-5-65-16</inkml:trace>
  <inkml:trace contextRef="#ctx0" brushRef="#br1" timeOffset="80067.6737">8512 3307 1796 0,'0'0'40'0,"0"0"8"0,0 0 1 0,9 6 1 0,-3-4-40 0,3 4-10 0,-3-6 0 0,3 5 0 15,2-5 32-15,1 2 5 0,-3 4 1 0,3-6 0 16,0 5-13-16,0-5-2 0,0 0-1 0,0 0 0 16,0 0-34-16,3 0-6 0,-1 0-2 0,4 0 0 15,-6-5-104-15,0 5-20 0,-3 0-5 16,0-6-1-16</inkml:trace>
  <inkml:trace contextRef="#ctx0" brushRef="#br1" timeOffset="81731.7809">9161 3373 597 0,'0'0'26'0,"0"0"6"0,0 0-32 0,0 0 0 15,0 0 0-15,3-5 0 0,3 3 74 0,0-4 8 16,-6 6 2-16,6-5 0 0,0 2-28 0,-3-2-4 0,-1 0-2 16,-2 5 0-16,3-8-2 0,3 2-1 0,-6 6 0 0,0 0 0 15,0 0-3-15,3-2 0 0,0-3 0 0,-3 5 0 16,0 0 0-16,0-8-1 0,0 8 0 0,0 0 0 15,0 0-43-15,0 0 0 0,-3-6-16 0,0 1 5 16,3 5 11-16,-6-3-8 0,1 3 8 0,-1 0-8 16,0 3 8-16,-3 2 0 0,0-5 0 0,0 6 0 15,0-4 8-15,3 4 3 0,-3-1 1 0,0 3 0 16,0-3-3-16,3-2 0 0,-3 2 0 0,0 0 0 16,0 1-9-16,3 2 12 0,3-3-12 0,-2 3 12 15,-4 0-12-15,6 2 0 0,0-2 0 0,0-3 0 16,0 3 0-16,3 0 12 0,3-2-12 0,0-1 12 15,0 3 3-15,3-3 1 0,2 0 0 0,4 3 0 16,-3-8 8-16,3 6 1 0,0 2 1 0,0-8 0 16,0 5-6-16,0-5-2 0,0 3 0 0,0 2 0 0,-3-5-18 0,3 0 0 15,-7 0 0-15,4 0 0 0,-9 0 0 16,9 0-22-16,-3-5 3 0,3 2 1 16,-9 3-36-16,3-5-7 0,3 5-2 15</inkml:trace>
  <inkml:trace contextRef="#ctx0" brushRef="#br1" timeOffset="84362.5613">5651 5284 1749 0,'-3'18'77'0,"0"-5"17"0,0 3-75 0,0 3-19 0,3 5 0 0,0 0 0 15,0 2 36-15,3 3 4 0,-3 3 1 0,3-3 0 16,-3 0-12-16,3 0-2 0,0-2-1 0,0-1 0 16,0-5-26-16,-3 0 0 0,3 1 0 0,0-9 0 15,3 0-57-15,-3 0-17 0,3-2-3 0,-6-6-466 16,0-5-93-16</inkml:trace>
  <inkml:trace contextRef="#ctx0" brushRef="#br1" timeOffset="84664.8859">5494 5284 403 0,'0'0'36'0,"-3"-11"-36"16,0 6 0-16,-3 0 0 0,3-1 287 0,0 1 50 15,3 5 11-15,-6-3 1 0,0 1-199 0,6 2-40 16,0 0-8-16,0 0-2 16,0 0-100-16,0 0-24 0,0 0-4 0,0 0 0 0,6-6 102 0,0 6 20 15,0-2 4-15,3 2 1 0,6 0-61 0,-4 0-12 0,4 0-2 0,3 2-1 16,9-2-2-16,-9 0 0 0,9-2 0 0,2 2 0 16,1-6-11-16,6 4-2 0,0-3-8 0,-1-1 12 15,7-2-12-15,-12 0-18 0,2 3 4 0,-2 0 1 31,-6-1-25-31,-3 4-5 0,-3-6-1 0,-3 3 0 16,-3 2-55-16,-4 0-11 0,-8 3-2 0,0 0-1 16,0 0-75-16,0 0-16 0,0 0-2 0,0 0-410 0</inkml:trace>
  <inkml:trace contextRef="#ctx0" brushRef="#br1" timeOffset="84885.4935">5476 5403 1684 0,'0'0'75'0,"0"0"15"0,0 0-72 0,0 0-18 16,0 0 0-16,0 0 0 0,0 8 60 0,3-3 9 15,0 3 2-15,3-3 0 0,3 1-7 0,0-1-2 16,-1 0 0-16,7 0 0 16,-3 1-14-16,3-1-2 0,6-2-1 0,-6 2 0 0,6-2-28 0,0-1-5 15,-1-4-2-15,4 4 0 0,0 4-10 0,3-6 0 16,-3-6-12-16,2 4 12 15,-8-1-131-15,0 0-18 0,3-2-4 0,-3 2-733 0</inkml:trace>
  <inkml:trace contextRef="#ctx0" brushRef="#br1" timeOffset="85261.6708">6181 5440 1209 0,'0'0'53'0,"0"0"12"0,0 0-52 0,0 0-13 15,0 0 0-15,0 0 0 16,0 0 164-16,0 0 29 0,0 0 7 0,3 5 0 0,-3-5-139 0,3 5-28 16,3 1-5-16,0-1-2 15,3-2-17-15,0-3-9 0,3 0 10 0,3-3-10 0,-3 0 8 0,2 3-8 16,-2-2 0-16,0-1 9 15,6 0-48-15,-3 1-9 0,-6-4-3 0,0 4-527 16,3-1-106-16</inkml:trace>
  <inkml:trace contextRef="#ctx0" brushRef="#br1" timeOffset="85478.6379">6101 5604 1648 0,'0'0'73'0,"0"0"15"0,3 5-70 0,3 3-18 0,0-8 0 15,0 3 0-15,3 2 54 0,0-2 7 0,2-1 2 0,-2 1 0 16,0 0-36-16,3-3-7 0,-3 0-2 0,0-3 0 16,3 3-34-16,-3 0-8 0,0-5 0 0,0-1-814 15</inkml:trace>
  <inkml:trace contextRef="#ctx0" brushRef="#br1" timeOffset="86177.7014">6640 5760 1094 0,'0'0'97'0,"0"0"-77"0,0 0-20 0,0 0 0 0,0 0 145 0,0 0 26 16,0 0 5-16,6-3 0 0,-1-2-86 15,1-3-18-15,0-2-3 0,3-1-1 0,0-2-4 0,0-3-2 16,3-3 0-16,3-2 0 0,-3-5-41 0,3 2-8 16,-3-5-1-16,3 0-1 0,-1-3-23 0,-2-2-4 15,3-1 0-15,-3 3-1 16,3 1-15-16,-3-6-2 0,0 2-1 0,-3 1 0 0,3-1 23 0,-3 6 4 15,-3-8 8-15,0 6-13 0,-1 1-7 0,1 4 0 16,-3 5-1-16,0 0 0 0,0 7 21 0,0 1 0 16,-3 3 12-16,0 4-4 0,0-2 5 0,0 8 1 15,0 0 0-15,0 0 0 0,0 0-14 0,0 14 8 16,0 7-8-16,3-5 0 0,-3 7 0 0,3 4 0 16,3 5 0-16,-3-3 0 0,6 5 0 0,0 1 0 0,-3-4 0 0,6 4 0 15,0-1-17-15,-3 0 3 0,0 1 1 0,3 2 0 31,-1-3-11-31,4 6-1 0,-3-11-1 0,0-2 0 0,-3 2 13 0,3-3 2 0,-3-7 1 0,-3 2 0 16,0-5-2-16,-3 0 0 0,3-3 0 16,-3 0 0-16,-6-5-1 0,3 0-1 0,3 0 0 0,-3-8-512 15,-9 0-102-15</inkml:trace>
  <inkml:trace contextRef="#ctx0" brushRef="#br1" timeOffset="86387.6858">6738 5469 1908 0,'0'0'84'16,"0"0"18"-16,6 11-82 0,0-9-20 0,0 9 0 0,6-9 0 0,-3 9 80 0,2-8 11 16,1 7 2-16,3-7 1 0,0 2-54 0,3-2-10 15,-3-1-2-15,0 1-1 0,0 0-19 0,2-6-8 16,-2 3 0-16,0-5 8 15,-6-6-176-15,3 1-36 0,12-12-8 0,-9 7 0 0</inkml:trace>
  <inkml:trace contextRef="#ctx0" brushRef="#br1" timeOffset="86777.019">7428 5556 633 0,'-3'3'56'0,"3"-3"-44"0,0 0-12 0,0 0 0 15,0 0 223-15,0 0 42 0,0 0 9 0,0 0 2 16,0 0-172-16,0 0-35 0,-9 3-6 0,1-1-2 0,8-2-32 0,-6 3-6 16,-6-1-2-16,3 1 0 15,6 0-21-15,-3 5 9 0,-6 0-9 0,3-3 0 0,3 3 10 0,0 5-10 16,0-5 8-16,0 5-8 0,3-2 8 0,3-1-8 16,3 1 8-16,-3 0-8 0,-6-1 13 0,9 1-2 15,12-3-1-15,-6 0 0 0,-3-3-10 0,3 0 0 16,6-2 0-16,-3 2 0 15,3-5-24-15,-4 0-4 0,1-2-1 0,3-1 0 16,0 0-135-16,0 1-28 0,3-9-4 0,3 0-2 0</inkml:trace>
  <inkml:trace contextRef="#ctx0" brushRef="#br1" timeOffset="87124.0931">7759 5421 1324 0,'0'0'118'0,"0"0"-94"0,0 0-24 0,0 0 0 0,-6 6 157 0,6-6 27 16,0 0 6-16,0 5 1 0,-6 0-109 0,3 3-22 16,3 0-4-16,0 0 0 0,-3 0-48 0,3-8-8 15,0 0 0-15,0 0 0 16,3 5-124-16,-3-5-19 0,-6 8-4 0,6-8-682 0</inkml:trace>
  <inkml:trace contextRef="#ctx0" brushRef="#br1" timeOffset="87934.0147">8009 5747 1152 0,'15'0'51'0,"-15"0"10"0,0 0-49 0,0 0-12 15,0 0 0-15,6 0 0 0,3 0 209 0,-3-3 39 16,-6 3 8-16,8-5 2 0,4-3-174 0,0-3-34 16,-6-2-7-16,-3 0-2 0,-3-6-21 0,6 1-4 0,6-6 0 0,3 0-1 15,0-8-15-15,0 1 0 16,3-4 0-16,-1-2 0 15,-5 0-17-15,3 0-10 0,6 0-1 0,-6 0-1 0,-3-3 5 0,0 1 0 0,3 4 1 0,-6-2 0 16,2 3-1-16,-5-1 0 0,3 9 0 0,-3 2 0 16,0 3 24-16,0 5-9 0,-6 3 9 0,3 2 0 15,3 6-8-15,-6-3 8 16,0 8 0-16,0 0 0 0,0 0 0 0,0 8 0 0,0 5 10 0,0 3-2 16,0 8-8-16,3-3 0 0,-3 6 0 0,6 2-8 15,-3 0 8-15,3 0 0 0,3 5 8 0,0-5-8 31,0 1-27-31,6-1-9 0,3 0-3 0,-1 0 0 0,1-3 3 0,0 1 0 16,3-3 0-16,0-1 0 0,-3 1 19 0,-1-5 4 0,-2-1 1 0,0-2 0 16,3-3 24-16,-6 1 4 0,3-1 2 0,-6-3 0 15,-3 1 7-15,3 0 2 0,-6-1 0 0,0-5 0 16,-3-5-11-16,3 6-1 0,-3-1-1 0,-3 3 0 0,-3-5-14 16,0-1 8-16,-3 1-8 0,-3 0 0 0,-3-1 8 0,-3-2-8 15,0 0 0-15,-3 0 0 0,1 0 25 0,2 0-1 16,-3 0 0-16,0 0 0 0,-3 3-24 0,3-3 0 15,-2 2 0-15,2-2 0 0,0 3 0 0,0 0 0 16,-6-3 0-16,7 2 0 0,2-2-18 0,-3 6 4 16,-6-4 1-16,6 1 0 15,9-3-114-15,0 3-22 0,-2-3-5 16</inkml:trace>
  <inkml:trace contextRef="#ctx0" brushRef="#br1" timeOffset="88617.4406">8684 5421 1314 0,'0'0'58'0,"0"0"12"0,0 0-56 0,0 0-14 16,0 0 0-16,0 0 0 0,0 0 67 0,0 0 10 15,0 0 3-15,0 0 0 0,0 0-49 0,0 0-10 16,3 8-1-16,-3 3-1 0,6-1-19 0,-3 4 8 16,0 2-8-16,0 5 0 0,0 0 0 0,-3 5 0 15,3 1 0-15,0 2 0 0,-3-5 0 0,0 5 0 16,0 3 0-16,-3-6 0 0,3-5 0 0,0 0-9 16,0 1 9-16,3-1-8 0,-3-11-6 0,3 3-1 15,0-5 0-15,-3 0 0 0,0-2 35 0,0-1 6 16,0-5 2-16,0 0 0 0,0 0 24 0,0 0 6 15,6-5 1-15,-3-6 0 0,3 0-15 0,-3-4-2 0,-3-1-1 16,3-5 0-16,3 2-17 0,-6-2-3 0,3 0-1 0,0 0 0 16,0-9-20-16,-3 4 0 0,0 2 0 15,3-2 0-15,3-3 0 0,-3-3 0 0,0 3 0 0,3-3 0 16,0 0-12-16,3 3-1 0,-3 3 0 0,3 2 0 31,2 3-14-31,-2 2-2 0,0 1-1 0,-3 4 0 0,3 4 15 0,3 2 3 0,0 0 1 0,0 3 0 16,-3 5 11-16,3 0 0 0,0 2-9 0,3 6 9 15,-7 3-13-15,4-1 1 0,-3 4 1 0,0 4 0 16,3-5 11-16,-6 3 0 0,0 3-9 0,0-1 9 16,0 4 0-16,-3-4 8 0,-3 1 0 0,-3-1 0 15,3-2 28-15,-6 0 4 0,0-3 2 0,-3 0 0 16,0 1-4-16,0-4-1 0,0-2 0 0,0 0 0 16,-3 0-13-16,1-5-2 0,-1 2-1 0,0-5 0 0,0-3-34 15,0-2-7-15,0 0-2 0,3-1-634 16,0 1-128-16</inkml:trace>
  <inkml:trace contextRef="#ctx0" brushRef="#br1" timeOffset="268800.7296">8056 4826 345 0,'-23'0'15'0,"23"0"4"0,0 0-19 0,0 0 0 0,-6-5 0 0,3-1 0 16,3 4 148-16,0 2 25 0,0-6 6 0,0 1 1 16,-3 0-129-16,0 2-26 0,6-5-5 0,-6 3 0 15,-3-3 2-15,3 0 1 0,12 6 0 0,-6-6 0 0,-9 2-8 0,6-2-2 16,3 3 0-16,0-3 0 0,0 3-1 15,0-8 0-15,-3 5 0 0,6 2 0 0,6-7-3 0,-4 3-1 16,-8 2 0-16,6-6 0 0,9 1-8 0,-3 3 0 16,-12-4 0-16,3 4 8 0,12-3 7 0,0-1 1 15,-6 6 0-15,3-2 0 0,0-1-5 0,0 3-1 16,2 0 0-16,1 3 0 0,0-6-10 0,0 4 8 16,3 1-8-16,0 4 8 0,-3-6 2 0,3 5 0 15,2-2 0-15,-2 2 0 0,3 0-2 0,0 1 0 16,0-1 0-16,3 0 0 0,-1 3-8 0,1-2 0 15,0 2 0-15,0 0 0 0,0 0 0 0,2 0 0 16,-2 2 0-16,3 1 8 0,-3 0-8 0,3-1 0 16,-1 4 0-16,1-1-11 0,-3 6 11 0,3-6-12 0,0 3 12 15,-1 5-12-15,1 0 12 0,0 0 0 16,3 1 0-16,2 2-8 0,-2 5 8 0,0 0 0 0,0 0 0 0,3 3 0 16,-4 2 0-16,1-4 0 0,3 1 0 0,-3 4 0 15,-4-1 0-15,4 1 0 0,-3-1 0 0,3-2 0 16,-4 2 0-16,4 9 0 0,0-9 0 0,3 9-8 15,-9-4 8-15,2 4 0 0,1-3 0 0,-3 5-8 16,-6-8 8-16,3 5 0 0,-1 1 8 0,-5-6-8 16,3 5 11-16,-6 0-3 0,3 1 0 0,-6 2 0 15,3 0 4-15,-3 3 1 0,-6-1 0 0,3-4 0 16,-3-1 8-16,0 3 2 0,-3-8 0 16,0 0 0-16,-3-2-2 0,0-1 0 0,0 1 0 0,0 4 0 15,0-7 17-15,-3 3 3 0,-3-1 1 0,3-2 0 16,-3 2-42-16,0 1 0 0,-3-6 0 0,3 3 0 0,-6-3 0 15,0 0 13-15,4 0 0 0,-7-2 0 0,0-1-13 16,3 1 8-16,-6-1-8 0,3 1 0 0,-3 0 0 0,-2-1 0 16,-1-5 0-16,0 3 0 0,-3 0 0 0,3 0 0 15,-5 0 0-15,-1-3 0 0,-3 3 0 0,-3-3 0 16,-2 0 9-16,-1 1-9 16,-3-7 0-16,4 4 0 0,-1 0 0 0,0-1 0 0,1 1 0 0,5-6 10 15,0 3-2-15,3 0-8 0,1 0 33 0,-1-3 0 16,3-2 0-16,-3 0 0 0,3-1-9 0,1-2-1 15,-1-2-1-15,0 2 0 0,-3 0-22 0,4 2 0 16,-1-2 0-16,3 0 0 0,-6 0 0 0,6 0 14 16,-2 0-2-16,2 0 0 0,-6 0 1 0,3-5 0 0,0 0 0 15,-2-1 0-15,-1 1-1 0,0-3-1 0,-6 0 0 0,10 3 0 16,5-8 9-16,-6-1 3 0,-6-2 0 0,6 1 0 16,10 1-23-16,-4-1-12 0,-3-4 2 0,3 6 0 15,6-3 10-15,3 0 0 0,-3 0 0 0,4 3 0 16,2 0 0-16,0-1 0 0,3 1 0 0,0 3-8 15,-3-1-1-15,6 3 0 0,6 0 0 0,-6 3 0 32,0-3-15-32,3 3-4 0,6 2 0 0,-3 0 0 0,-3 3-120 15,6-8-25-15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9:52:20.50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16831 11681 1594 0,'0'0'71'0,"-3"8"14"0,-6 0-68 0,6 3-17 0,6-3 0 0,-3 2 0 16,-6 4 26-16,6-1 2 0,0 8 0 0,6 0 0 16,-3 3 4-16,0 2 2 0,0 1 0 0,6 5 0 0,3 5-9 15,-3 2-1-15,-3 6-1 0,3 6 0 0,6 7-23 0,-3 3 0 16,0 5 0-16,-3 3 0 0,6 7 0 16,-7 9 0-16,1 5 0 0,-3 0 0 0,0 0 0 15,3 2 0-15,-3 1-8 0,-3-3 8 16,0-8 0-16,-3-3 12 0,3-4 0 0,-3-4-1 0,-6-2 37 0,3-8 7 15,3-6 1-15,0-7 1 0,-3-6-23 0,0-5-5 16,3-8-1-16,0-8 0 16,0-2-45-16,0-6-10 0,-3-5-1 0,3-8-1 15,0 0-149-15,0-16-30 0,-3-8-5 0</inkml:trace>
  <inkml:trace contextRef="#ctx0" brushRef="#br0" timeOffset="889.9859">16921 11626 1594 0,'0'0'35'0,"0"0"7"0,0 0 2 0,0 0 1 0,0 0-36 0,0 0-9 15,0 0 0-15,12 0 0 0,2-3 56 0,1 3 10 16,-3 0 2-16,3-2 0 0,6 2-7 0,0 2-1 16,0-2 0-16,2 3 0 0,4-1-20 0,6 4-4 15,12-1 0-15,-1 0-1 0,-2 3-15 0,9 0-4 16,2 3 0-16,7-1 0 0,-7 4-8 0,10-1-8 16,2 3 9-16,4-3-9 15,-4 3-15-15,1-3-9 0,-4 0-1 0,1-2-1 16,-1-3-3-16,-2 0-1 0,-1-3 0 0,-8 3 0 0,-1-3 10 0,-5-2 3 0,0-3 0 15,-7 3 0-15,-2-3 25 0,0 0 4 0,-3 0 2 0,-1 0 0 16,-5 0 15-16,0 0 3 0,-6 0 1 0,3 0 0 16,-7 2-5-16,1-2 0 15,-3 0-1-15,0 3 0 0,-3-3-11 0,-6 2-1 0,3 1-1 0,-9-3 0 16,0 0-6-16,3 5-8 0,-3-5 11 0,3 6-11 16,-3 2 0-16,-3 2 0 0,0-2 0 0,-3 3 0 15,0-1 0-15,-3 4 0 0,0 1-10 0,0 1 10 16,3 3-12-16,0 2 12 0,0 0-10 0,3 8 10 15,3 0-8-15,3 6 8 0,0 2 0 0,3 2-9 16,3 6 1-16,-3 0 0 0,3 0 0 0,0 0 0 16,0 8-23-16,6 0-4 0,-3 3-1 0,3 2 0 15,-1 3 8-15,-2-6 0 16,0 1 1-16,3 0 0 0,-3-1-1 0,3 3 0 16,-6 1 0-16,3-7 0 0,0 1 28 0,0 0 0 0,-4-5 0 0,1-3 0 0,0 3 11 0,0-6 4 15,3 3 1-15,-3-3 0 0,0 3-4 0,-3 3 0 16,-3-6 0-16,3-2 0 15,-3-1-4-15,0-4 0 0,-3-1-8 0,-3-5 12 0,3 0 14 0,-3-2 2 16,0-6 1-16,-3 3 0 0,-3-3 21 0,0 0 4 16,0-2 1-16,-3-3 0 0,-6-3-8 0,1 3-2 15,-7-3 0-15,-9-2 0 0,-3-1-25 0,-5-5-4 16,-4 1-2-16,-9-6 0 0,-2 0-14 0,-7-3 8 16,-2 0-8-16,-7-5 0 0,-8 1 0 0,-3-4 0 15,-4 0 0-15,1 1 0 0,0-1 0 0,-1 1 0 16,1-1 0-16,6 3 0 0,2 3 10 0,10 0 6 15,2 5 0-15,1-3 1 0,-4 3 6 0,10 3 1 0,11-1 0 0,4 3 0 16,-4 1-38-16,6-1-7 0,4 3-2 0,2 3 0 31,-3-1-97-31,4 3-20 0,2-2-4 0,3 0-1 0</inkml:trace>
  <inkml:trace contextRef="#ctx0" brushRef="#br0" timeOffset="1626.5173">15965 13880 403 0,'3'3'36'16,"3"-3"-36"-16,0 0 0 0,3 2 0 0,6-2 316 0,0 3 56 15,6 0 11-15,2-3 2 0,4 2-264 0,6-2-53 16,6 3-10-16,5 0-2 0,10-1-2 0,-1-2 0 15,1 0 0-15,3 3 0 0,8 2-26 0,1-2-6 16,-1 2-1-16,3 0 0 0,10 1-12 0,-4 2-9 16,4 0 12-16,2 2-12 0,0 3 0 0,1 3 0 15,5 0 0-15,-6-3-12 0,-8-2 0 0,8 2 1 16,10 3 0-16,-7-3 0 0,-6 3-2 0,1-3-1 16,2 1 0-16,-3-4 0 0,-2 1 14 0,-4-6-9 15,-2 3 9-15,-7-3-8 0,1-5 8 0,-4 3 0 16,1-3 8-16,-4 0-8 0,1-3 14 0,-3-2-2 0,-4 2 0 15,-5 1 0-15,-4-4-12 0,-2 1 0 0,0 0 0 16,-6 0 0-16,-4 2 0 0,-2-2-10 0,-3-1 2 16,-3 4 0-1,-6-1-108-15,-3 3-22 0,-1-3-4 0,-2 3-686 0</inkml:trace>
  <inkml:trace contextRef="#ctx0" brushRef="#br0" timeOffset="3287.0038">16811 13166 1047 0,'-18'2'46'0,"15"-2"10"0,3 0-44 0,0 0-12 16,0 0 0-16,-6-2 0 0,0-1 72 0,3 3 13 0,3 0 3 0,-3-3 0 16,-6 1-28-16,3-1-6 0,6 3-1 0,-3-3 0 15,-6 1-42-15,3-1-11 0,6 3 0 16,0 0 0-16,0 0 17 0,0 0 2 0,0 0 0 0,0 0 0 16,-3 3 9-16,0 2 3 0,-3 0 0 0,3 3 0 15,0 0-6-15,3 5-1 0,-6 1 0 0,3 4 0 16,0-2-16-16,0 5-8 0,-3 0 0 0,3 3 8 15,0 3 7-15,0 2 1 0,0 3 0 0,-2-1 0 16,2 4 16-16,0-4 4 0,0 4 1 0,0-3 0 16,-6-3 0-16,3 0 0 0,6 0 0 0,-3-3 0 15,-3-2-4-15,3-3-1 0,0 1 0 0,0-4 0 16,0-2-15-16,0 0-3 0,0 0-1 0,3-3 0 16,0-5-13-16,0 2 0 0,-3-4-9 0,6 2 9 15,-3-8-16-15,0 0 4 0,0 0 0 0,0 0 0 16,0 0-30-16,0 0-6 0,6-6 0 0,0 1-1 15,-3-3 23-15,3-5 5 0,3 2 1 0,-6-2 0 16,0-5 20-16,0-1 0 0,6 1 0 0,-6-4 0 0,-3-1-12 16,0-1-8-16,3-5-2 0,2 0 0 0,-8-3 8 0,3 3 2 15,0-3 0-15,0 3 0 0,0 0 12 0,-2 0 0 16,2 2 0-16,0 3 0 0,2 3 0 0,1 3 10 16,-6-1-10-16,3 3 12 0,3 0 12 0,-3 6 4 15,0 2 0-15,0 3 0 0,0-1-14 0,-3 1-2 16,3 5-1-16,0 0 0 0,-5-3 5 0,5 3 0 15,0 0 1-15,0 0 0 0,0 8-17 0,0 0 8 16,0 5-8-16,0 1 0 0,-6 2 0 0,6 2 0 16,-3 3 0-16,3 3-9 0,-3 3-1 0,-3-1 0 0,3 3 0 15,3 0 0-15,-3 3 10 0,0-3-13 0,-3 0 5 0,3-2 8 16,3-1-14-16,-3-5 5 0,0-2 1 0,-3-6 0 16,6 0 8-16,-3-2 0 15,3-3 0-15,-3-3 0 0,3-5-19 0,0 0-1 0,0 0-1 0,0 0 0 31,-3-5-6-31,6-6-1 0,0-2 0 0,0-3 0 0,-3-2 8 0,3-6 2 0,3-5 0 0,0-1 0 16,0 1 18-16,0-2 0 0,0 2 0 0,0-3 0 16,3 5 0-16,-1 1 0 0,-5 2 0 0,6 3 0 15,3 2-16-15,-3 6 4 0,-9 3 1 0,0 2 0 16,6 0-22 0,0 5-5-16,-6 3-1 0,0 0 0 15,6 11-102-15,-3 2-21 0</inkml:trace>
  <inkml:trace contextRef="#ctx0" brushRef="#br0" timeOffset="4309.7473">19239 13192 172 0,'0'0'16'0,"0"0"-16"15,0 0 0-15,0 8 0 0,0 0 348 0,-3 0 68 16,3-3 12-16,3 3 4 0,-3-3-289 0,0 3-58 15,0-2-11-15,0 2-2 0,0-3-32 0,0 6-7 16,0-1-1-16,0 3 0 0,0 3-32 0,0 0 0 16,0 5 0-16,0 6 0 0,0 4-14 0,0 6-3 15,0 3-1-15,0 3 0 16,0-1-23-16,-3 3-5 0,0-3-1 0,0 3 0 16,3-3 2-16,-6-2 0 0,4-3 0 0,-1-2 0 0,0-4 29 0,-3-4 5 0,3-6 2 15,0 0 0-15,0-2 37 0,-3-6 7 0,6-5 1 0,-3-3 1 16,3-5-10-16,0 0-3 0,0 0 0 0,-3-8 0 15,-3-5-12-15,6-6-2 0,-3-4-1 0,3-4 0 16,-3-2-9-16,3 0 10 0,0-3-10 0,0 0 10 16,0 1-10-16,0-4 0 0,0-2 0 0,0 6 8 15,0-4-8-15,0 1 0 0,0-1 0 0,0 1 0 16,0 2 0-16,3 3 0 0,0 0 9 0,-3 5-9 16,3 0 20-16,0 6 0 0,0-1 0 0,0 6 0 15,-3 2-4-15,0 4-2 0,3 1 0 0,-3 6 0 16,0 0 2-16,0 0 1 0,0 0 0 0,0 0 0 15,0 8-17-15,0 5 0 0,-3 1-13 0,3 7 5 16,3 0-6-16,-3 5-1 0,-3 4 0 0,0 4 0 0,3 3 5 16,-3 0 1-16,0 3 0 0,0-1 0 15,0-2-10-15,0-2-1 0,0-3-1 0,0-3 0 0,3-5 41 0,-3-1 8 16,3-4 1-16,-3-1 1 0,3-4 2 0,0-6 0 16,0-1 0-16,0-7 0 0,0 0-7 0,0 0-1 15,0 0 0-15,0-5 0 16,0-5-37-16,6-4-8 0,-6-2-2 0,3-5 0 0,3 0 37 0,-3-3 7 15,-3-2 2-15,3-3 0 0,0 0-23 0,0 0 0 16,-3-3 0-16,3 3 0 0,-3 0 0 0,3 2-12 16,0 3 2-16,-3 6 0 0,3 2 10 0,-3 3 0 15,0 5 0-15,0 2 8 0,0 6 0 0,0 0 0 16,0 0 0-16,3 14 0 0,-3-1-8 0,3 8-16 0,-3 11 4 16,3 0 0-1,-3-1-32-15,3 1-6 0,-3 3-2 0,0-6-883 0</inkml:trace>
  <inkml:trace contextRef="#ctx0" brushRef="#br0" timeOffset="7495.0894">18573 10279 529 0,'0'0'23'0,"0"0"5"0,3 0-28 0,3-3 0 16,-6 3 0-16,3-2 0 0,0-4 56 0,-1 4 6 16,-2 2 1-16,0-5 0 0,3-1-11 0,-3 6-3 15,0-2 0-15,0-4 0 0,0 6-29 0,0 0-5 16,0 0-2-16,0 0 0 0,0 0-13 0,0 0 0 0,0 0 0 0,0 0 0 15,0 0 0-15,0 0 0 0,0 0 0 0,0 0 0 16,0 0 0-16,0 0 0 0,0 0 8 0,0 11-8 16,-3-3 29-16,3 5 3 0,0-2 1 0,-2-1 0 15,-7 3-14-15,3 1-3 0,0 4-1 0,3 1 0 16,-6 2 27-16,0 3 6 16,0 2 0-16,-3 1 1 0,3 2-26 0,-3 0-6 0,3 3-1 0,-3-1 0 15,0 4 4-15,1 2 0 0,-4 0 0 0,3 5 0 16,0 0-9-16,0 3-2 0,-3-2 0 0,3-1 0 15,3-5-1-15,-3-2 0 0,0-4 0 0,3-2 0 16,1 1 20-16,-1-7 3 0,0 1 1 0,0-3 0 16,0 0-11-16,0-2-1 0,0-3-1 0,3 2 0 15,-3-2-19-15,3 0 0 0,0-3 0 0,0 1-9 16,0-1-7-16,0-3 0 0,0 1-1 0,0-3 0 16,3 0 5-16,0 0 0 0,0 0 1 0,0-3 0 0,3 0 0 0,-2 1 0 15,-4-1 0-15,6-5 0 0,0 0 11 0,0 0 0 16,0 0 0-16,-3 5 0 0,3-5 14 0,0 0 2 15,0 0 0-15,0 0 0 0,-3 3 10 0,3-3 2 16,0 0 1-16,0 0 0 16,0 0-2-16,0 0-1 0,0 0 0 0,0 0 0 0,0 0-26 0,0 0 0 15,0 0 0-15,0 0 0 0,0 0 0 0,0 0 0 16,0 0 0-16,0 0 0 0,6 5 0 0,2-2 8 16,-8-3-8-16,6 2 0 0,3 4 0 0,-3-4 0 15,3 4 0-15,0-4 0 0,0 4 0 0,3-1-14 16,0-2 5-16,0 2 1 0,6 0 8 0,-3 0 0 15,-1 1 0-15,4 2 0 0,-3-3 0 0,3 3 0 0,0-3 0 16,-3 0 0-16,6 1 0 0,-4-1-8 16,1 3 8-16,3-3 0 0,-3 3 0 0,-3-2 0 0,0-1 0 0,0-3 0 15,0 4 0-15,-1-4 0 0,-5 1 9 0,3 0-9 16,-3-3 11-16,-3 2-11 0,0-2 10 0,0 0-10 16,-3-2 24-16,-3 2 0 0,0 0-1 0,6 0 0 15,-6 0-7-15,0 0-2 0,0 0 0 0,0 0 0 16,0 0 6-16,0 0 2 0,0-8 0 0,0 2 0 15,-3 1-22-15,3 5 0 0,-6-5 0 0,3 0 0 16,3 5 0-16,-6-6 0 0,6 4 0 0,0 2 0 16,-6-6 0-16,6 1 0 0,0 5 0 0,0-8 0 15,-3 3-15-15,3 0-4 0,3 2-1 0,-3-2 0 16,0-3 20-16,0 2-8 0,3-2 8 0,0 0 0 16,0 1-10-16,3-4 10 0,-3-5-8 0,3 0 8 0,0-2 0 15,3-3 0-15,-3-3 0 0,0-3 0 0,0-2 0 16,3 0 0-16,0-5 0 0,0 2 0 0,-3 0 0 15,2 0 0-15,1 1 0 0,3 2-8 0,-3 2 8 0,0 1 0 16,-3-1 0-16,3 3 0 0,-3-2 0 0,0 5 0 16,0 2 0-16,0 3 0 0,0 0 0 0,0 1 0 15,-3 1 0-15,3 4-8 0,-3-3-1 0,3 2 0 16,-3 0 0-16,0 1 0 0,0-1 9 0,2 1 0 16,-2-1 0-16,3 3-8 0,-6 0 8 0,3-2 9 15,3 2-1-15,-6 0-8 0,3 2 12 0,-3-2-4 16,3 1 0-16,-3 1-8 0,0 1 10 0,0 5-10 15,0-3 8-15,0-2-8 0,0 0 0 0,0 5 0 0,0-3 0 16,0 3 0-16,-3-3 0 0,3 3 0 0,0 0 0 0,0 0 0 16,0 0 0-16,0 0 0 0,0 0 0 0,0 0 0 15,0-5 0-15,0 5 0 0,0 0 0 0,0 0 0 16,0 0-8-16,-3-2 8 0,3 2 0 0,0 0 0 16,0 0 0-16,0 0 0 0,0 0-9 0,0 0 9 15,0 0 0-15,0 0-10 0,0 0 10 0,0 0-8 16,0 0 0-16,0 0 0 0,0 0 0 0,0 0 0 15,0 0 8-15,0 0 0 0,0 0 0 0,0 0-8 16,0 0-10-16,0 0-2 0,0 0 0 0,0 0 0 31,0 0-114-31,0 0-23 0</inkml:trace>
  <inkml:trace contextRef="#ctx0" brushRef="#br0" timeOffset="8053.0064">18343 11036 691 0,'0'0'61'0,"0"0"-49"0,0 0-12 0,0 0 0 15,-3 5 175-15,3-5 32 0,0 0 6 0,-3 3 2 0,3 2-128 0,0 3-26 16,0-3-5-16,3 6 0 0,0-3-26 0,0 5-5 16,3 3-1-16,3 0 0 0,0 2-15 0,0 3-9 15,3 1 10-15,-3 1-10 0,3 4 0 0,0-1 0 16,0 1 0-16,0-6-10 16,-3 3-38-16,-1-3-8 0,4 0-2 0,-3-2 0 15,0-4-138-15,-3 1-27 0,-3-5-5 0,0 0-227 0</inkml:trace>
  <inkml:trace contextRef="#ctx0" brushRef="#br0" timeOffset="8289.3626">18409 10755 1580 0,'0'0'70'0,"0"0"14"0,0 0-67 0,0 11-17 0,0 2 0 0,3 3 0 16,0 3 42-16,0 2 5 0,3 0 1 0,0 5 0 16,0-2-25-16,0 3-5 0,0 2-1 0,3 0 0 15,-4 0-17-15,4 3 0 0,-3-3 0 0,3 5-9 16,0-2-23-16,-3 0-5 0,0 2-1 0,0-2 0 16,-3 2-154-16,3-2-32 0</inkml:trace>
  <inkml:trace contextRef="#ctx0" brushRef="#br0" timeOffset="8539.6937">18457 10708 230 0,'0'0'20'0,"0"0"-20"16,0 0 0-16,0 0 0 0,0 0 226 0,3-6 41 15,-3 6 8-15,5-5 1 0,-5 5-159 0,0 0-32 16,6 0-6-16,3 3-2 0,0 2-58 0,-3 0-19 16,3 6 10-16,0 0-10 0,0 2-12 0,0 3-7 0,0 5-1 0,3 3-1 15,-3-1 9-15,0 7 1 0,3-4 1 0,-4 6 0 16,1-3-2-16,3 0 0 0,0 0 0 0,-3 0 0 31,0-2-179-31,0-6-36 0</inkml:trace>
  <inkml:trace contextRef="#ctx0" brushRef="#br0" timeOffset="8745.1598">18647 10560 403 0,'0'0'17'0,"0"0"5"16,0 0-22-16,0 0 0 0,0 0 0 0,0 0 0 0,0 0 290 0,3 7 54 15,3 4 10-15,0 2 2 0,-3 3-261 0,6 3-53 16,-3-1-10-16,3 3-3 16,0 3-52-16,0 3-10 0,0-1-3 0,-1 1-473 15,1-1-95-15</inkml:trace>
  <inkml:trace contextRef="#ctx0" brushRef="#br0" timeOffset="9731.4256">18415 10110 230 0,'0'0'20'0,"0"0"-20"15,0 0 0-15,0 0 0 16,0 0 212-16,0 0 39 0,-6 0 7 0,6 0 2 0,0 0-163 0,0 0-32 16,0 0-6-16,0 0-2 0,0 0-29 0,-6 2-7 15,6-2-1-15,0 0 0 0,0 0-7 0,0 0-1 16,0 0-1-16,0 0 0 0,0 0 5 0,0 0 2 16,0 0 0-16,0 0 0 0,0 0 3 0,0 0 1 15,0 0 0-15,0 0 0 0,0 0 17 0,0 0 3 16,3 6 1-16,3-1 0 0,-3 0-8 0,3 1-2 15,3-1 0-15,-3 0 0 0,3 0-13 0,3 1-4 16,2 2 0-16,4 2 0 0,6-2 2 0,0 5 0 16,0 1 0-16,3 2 0 0,-1 2-7 0,7 1-2 15,-3 4 0-15,0-1 0 0,2 1-9 0,-2 4-17 0,3-1 4 16,-3 3 1 0,-1-2-12-16,-2-3-3 0,0-3 0 0,0 0 0 0,-3-5 13 0,-1 0 2 0,-2-3 1 15,0-2 0-15,-3 2 11 0,0-5 0 0,-3-3 0 0,-3 0 0 16,-1 1 0-16,-5-1 0 0,0-2 0 0,0-1 0 15,-6-2-20-15,0 0-1 0,0 0-1 0,0 0 0 32,0 0-121-32,0 0-24 0,-15-8-5 0,-5-2 0 0</inkml:trace>
  <inkml:trace contextRef="#ctx0" brushRef="#br0" timeOffset="10491.399">18340 10131 115 0,'0'0'10'0,"0"0"-10"15,3-5 0-15,3-1 0 0,-6 6 196 0,6-5 38 16,0 0 7-16,-6 5 2 0,6-8-118 0,0 3-23 16,0 2-5-16,0-2-1 0,-3-1-54 0,3 1-11 15,0 0-3-15,0-1 0 0,0-2-14 0,0 3-3 0,0-3-1 16,3 0 0-16,-3-2-10 0,3-1 0 0,3-2 9 0,-4 2-9 16,4-2 19-16,0-5-1 0,-3-1 0 0,6-2 0 15,3 2 3-15,-6-2 1 0,0 0 0 0,0 0 0 16,0 0-2-16,-1 2-1 0,1-2 0 15,3 2 0-15,-3 1-19 0,-3 2 10 0,3 0-10 0,-3 3 8 16,0 2-8-16,0-2-11 0,-3 3 3 0,0-1 0 16,0 3 8-16,0 3 0 0,-6 5 0 0,3-3 0 15,-3 3 0-15,0 0 0 0,0 0 0 0,0 0-8 16,6-3 8-16,-6 3 0 0,0 0 0 0,0 0 0 16,0 0 0-16,0 0 0 0,0 0 0 0,0 0 0 15,0 0 30-15,0 0 2 0,0 0 0 0,0 0 0 16,0 0-32-16,0 0 0 0,0 0 0 0,0 0 0 15,5 6 0-15,4-1 0 0,0-2 0 0,0-1 0 16,-3-2 0-16,0 3 0 0,3 2 0 0,0-2 0 16,0-3 0-16,0 3 0 0,3-1 0 0,0 4 0 15,3-4 0-15,-1 6 0 0,4 0 0 0,3 0 0 0,0 3 0 16,0 2 0-16,3 3 0 0,-1 0 0 0,1 2 0 16,3 3 0-16,-3 0 0 0,0 3 0 15,0 0-27-15,-4 0-1 16,-2 0-1-16,0-1 0 0,0 1 29 0,0 0 0 0,-6-5 0 0,0-1 0 0,-3-2 0 0,-1-3 0 15,1 0 13-15,-3-2-4 0,0 0 19 0,-3-1 3 16,3-2 1-16,-3 0 0 0,0 0 7 0,-3-8 1 16,0 5 1-16,0 3 0 0,-3 0-17 0,3-3-3 15,-3 3-1-15,0-2 0 0,0 2-20 0,3 2 9 16,-3-2-9-16,0 3 0 0,3 2 0 0,-3 0 0 16,0 3 0-16,3 3 0 0,0 2 0 0,0-3 0 15,0 3 0-15,3 6 0 0,0-1 0 0,0 3-16 0,0-5 5 0,-3 3 1 16,0-3 10-16,0-3 0 0,0 0 0 0,3-3 0 15,-3-2 0-15,3 0 0 0,-3-3 0 0,0-2 0 32,0 0-34-32,-3-6-8 0,3-5-2 0,0 0-527 0,0 0-105 0</inkml:trace>
  <inkml:trace contextRef="#ctx0" brushRef="#br0" timeOffset="12065.8354">19007 9731 525 0,'0'0'23'0,"0"0"5"0,0 0-28 0,0 0 0 0,0 0 0 0,-6 0 0 16,6 0 67-16,0 0 7 0,0 0 2 0,-6 0 0 15,0 0-11-15,3 0-1 0,3 0-1 0,0 0 0 16,-6-2-7-16,6 2-2 0,0 0 0 0,0 0 0 15,0 0-22-15,0 0-5 0,0 0-1 0,0 0 0 16,0 0-10-16,0 0-1 0,0 0-1 0,0 0 0 16,6-6-14-16,0 4 0 0,0-3 8 0,3 2-8 15,0-2 8-15,3-1-8 0,-3 1 11 0,3 0-11 16,6-3 44-16,0 0 1 0,2 0 1 0,1-3 0 0,0 1-14 16,3-4-2-16,0 1-1 0,3 0 0 0,-4 0 0 15,4-6 0-15,3 1 0 0,3-3 0 16,-1-3-11-16,4 3-2 0,0-1-1 0,3 1 0 0,-1-3-15 0,1 3 0 15,0-3 0-15,2 1 0 0,-5-1 0 0,6 0 0 16,-4 0 0-16,4-2 0 0,3-1 0 0,-1 4 0 16,-2-4 0-16,6 3 0 0,-4 0 11 0,1-2-11 15,0 0 12-15,-1 2-12 0,1 0 13 0,0-3-4 16,2 4-1-16,-2-1 0 0,2 0 8 0,1 0 2 16,-3 3 0-16,-1 0 0 0,1-3 3 0,-3 3 1 15,-1 0 0-15,4-3 0 0,0 3 0 0,-1-3 0 16,1 0 0-16,-3 3 0 0,-4 0-6 0,1-3 0 0,0 3-1 15,-4 0 0-15,4 2-6 0,-6 1-1 0,-3-1 0 16,2 3 0-16,1 3-8 0,-3 0 10 0,-3-1-10 0,2 1 10 16,-5 3-10-16,0-1 0 0,-3 3 0 0,0 0 0 15,-6 0 0-15,2 3 0 0,-5-3-10 16,3 5 10-16,-3-2-18 0,-3 0 2 0,3 2 1 0,-3 1 0 31,-3 2-13-31,0 0-4 0,-6 0 0 0,3-3 0 16,-3 3-75-16,0 0-15 0,0 0-3 0,0 0-1 0</inkml:trace>
  <inkml:trace contextRef="#ctx0" brushRef="#br0" timeOffset="12643.2135">21582 8260 918 0,'0'0'40'0,"0"0"9"0,0 0-39 0,0 0-10 0,0 0 0 0,0 0 0 15,-6 3 18-15,3 2 2 0,-3 1 0 0,3-4 0 16,-3 6 9-16,0-3 3 0,0 3 0 0,3 3 0 16,0-3-32-16,3 5 0 0,-3-2 0 0,3-1 0 15,0 1 32-15,3-1 0 0,0 1 0 0,0-3 0 16,3 3 25-16,3-6 6 0,-3 3 1 0,3-3 0 15,0 0-16-15,3-2-4 0,3-3 0 0,-3 0 0 16,2 0-14-16,1-5-3 0,3 2-1 0,-3-2 0 16,0-1-8-16,3-1-2 0,0-1 0 0,0 0 0 15,-4-3 0-15,-2 3-1 0,0-2 0 0,0-4 0 16,0 4-15-16,-6-1 0 0,0-2 0 0,0 0 0 16,-3-1 20-16,-3 1-3 0,0 0 0 0,-3 0 0 0,0 0 2 0,-3 2 0 15,-3 0 0-15,0 1 0 0,0-1-7 16,-3 3-2-16,0 0 0 0,-2 0 0 0,-1 3-10 0,0 0 0 15,0 2 9-15,0 1-9 0,0 2 0 0,0 0 0 16,3 2-10-16,0 3 10 16,1 3-36-16,-1 0-1 0,3 0 0 0,0 0 0 15,3 3-108-15,0 2-22 0,3-2-4 0,-3 2-1 0</inkml:trace>
  <inkml:trace contextRef="#ctx0" brushRef="#br0" timeOffset="13112.8181">21972 8406 720 0,'0'0'32'0,"0"0"6"0,-3 0-30 0,-3-3-8 0,3 1 0 0,0-1 0 15,-3 0 22-15,3 1 3 0,-3-1 1 0,0 0 0 16,3 1 9-16,0-4 1 0,-3 6 1 0,6 0 0 16,0 0 6-16,0-5 1 0,-3 0 0 0,3 5 0 15,0 0-16-15,0 0-4 0,0 0 0 0,0 0 0 16,0 0 20-16,0 0 3 0,9 0 1 0,0 2 0 16,0-2 4-16,0 3 2 0,-3 0 0 0,3 2 0 15,3 0-18-15,3 3-3 0,-3 0-1 0,5 3 0 0,4-1 3 0,0 4 0 16,6-1 0-16,-3 3 0 0,5 2-7 0,4 1 0 15,3-1-1-15,0 6 0 0,2 5-15 16,-2-2-4-16,3 4 0 0,-1-2 0 0,1 3-8 16,0 3 0-16,3-4 0 0,2 4 8 0,4 2-8 0,-7-3 0 15,1-2 0-15,0 2 0 0,-4-2 22 0,4 0 2 16,-3 2 1-16,0-5 0 0,2 0-5 16,1 1-2-16,3-4 0 0,-1 0 0 0,-5 1 7 0,-3-3 2 15,-1 0 0-15,-2-3 0 0,0-3-18 0,-3 1-9 16,-1-1 10-16,-5-2-10 0,0 3 0 0,0-3 0 15,-3 2 0-15,-4-2-10 0,1 0-6 0,-6 0 0 16,3-3-1-16,-6-2 0 16,0 2-26-16,0-5-5 0,-3 0 0 0,0 0-552 0,-6-1-111 15</inkml:trace>
  <inkml:trace contextRef="#ctx0" brushRef="#br0" timeOffset="13683.1761">23543 9649 172 0,'0'0'8'0,"0"0"1"0,0 0-9 0,0 0 0 16,0 0 0-16,0 0 0 0,0 0 276 0,0 0 54 16,0 0 10-16,0 0 3 0,0 0-240 0,0 0-48 15,0 0-10-15,-2 8-1 0,2-8-32 0,0 8-12 16,0-2 11-16,0 1-11 0,0 7 0 0,2-4 0 15,1 1 0-15,-3-1-10 0,3 4-2 0,0-1 0 0,3-3 0 0,-3 1 0 16,3 0 20-16,3-3 3 0,3 0 1 0,-3-1 0 16,0 1 12-16,3-2 4 0,0-1 0 0,0 0 0 15,3-5 12-15,-1 3 2 0,-2 0 1 0,3-3 0 16,-3 2-5-16,0-4-1 0,0-1 0 0,0 0 0 16,0 1 5-16,0-4 1 0,-3 4 0 0,3-4 0 15,-4-2-4-15,-2 3-1 16,3-5 0-16,-3 2 0 0,0 0-11 0,-3-3-3 0,0 3 0 0,0-2 0 15,-3-1-8-15,-3 0-1 0,3-2-1 0,-3 0 0 16,0 2 1-16,-3-2 0 0,0 3 0 0,0-4 0 16,-3-2-15-16,1 3 0 0,-1 0 0 0,0 0 0 15,0 2 0-15,-3 1-10 0,-3-1 0 0,3 3 0 16,-3 5-17-16,0 1-3 16,-6-3-1-16,1 5 0 0,-1 5-34 0,0-3-7 0,3 4-2 15,0-1 0-15,0 3-145 0,1 3-29 0,-13 15-5 16,9-2-2-16</inkml:trace>
  <inkml:trace contextRef="#ctx0" brushRef="#br0" timeOffset="14101.1511">23582 10070 1191 0,'0'0'52'0,"0"0"12"0,0 0-51 0,0 0-13 0,0 0 0 16,0 0 0-16,0 0 59 0,0 0 9 0,0 0 1 0,0 0 1 16,0 0-14-16,0-3-4 0,-3-2 0 0,0 2 0 15,3 3-27-15,0 0-5 0,0 0-2 0,0 0 0 16,0 0-18-16,0 0 0 0,0 0-13 0,0 0 5 16,0 0 28-16,0 0 5 0,-3 6 2 0,0 2 0 15,0 2-10-15,-3 4-1 0,3-1-1 0,0 3 0 16,0 2-15-16,0 6 0 0,0-3 0 0,0 6 0 15,1 4 0-15,2 1 0 0,-6 5 0 0,3 3 0 16,0 2 0-16,0 6 0 0,-3-1 0 0,3 6 0 16,-6 6-11-16,0 4-5 0,0 8 0 0,0 4-1 15,0 4 2-15,0 6 1 0,-3 5 0 0,3 2 0 16,-3 1 14-16,0 2-12 0,1-2 12 16,2-1-12-16,0 3-7 0,0-5-1 0,0-5 0 0,3-3 0 15,-3-5 10-15,3-6 2 0,3 1 0 0,0-9 0 16,-3-5 8-16,3-7 8 0,0-4-8 0,0-4 11 0,3-6 16 0,-3-3 3 15,0-7 1-15,3-6 0 16,0-3-31-16,0-5-10 0,0-5 0 0,-3-2-494 16,3-6-98-16</inkml:trace>
  <inkml:trace contextRef="#ctx0" brushRef="#br0" timeOffset="14686.8283">23246 12547 921 0,'6'7'40'0,"-6"-7"10"0,0 0-40 0,0 0-10 0,0 3 0 0,-3 2 0 16,3-5 145-16,-3 6 27 0,0-1 6 0,-3 0 1 15,3-2-134-15,-6 5-26 0,0-3-6 0,0 0-1 16,0-2-12-16,3 5-8 0,-3 0 8 0,0 0-13 15,0 3-19-15,1-1-4 0,-1 1-1 0,0 2 0 0,-3 0 37 0,3 3 12 16,3 0 0-16,-3 0 0 0,0 5-26 0,6-3-5 16,-3 1-1-16,3 2 0 0,0-2 20 0,3 2 0 15,3-3 0-15,-3 1 0 0,6-6 0 16,0 3 9-16,0-5-1 0,0-1 0 0,3-5 0 0,3 3-8 16,-3-5 12-16,0 2-4 0,6-5-8 0,-1-2-11 15,-2-4 3-15,6 4 0 0,0-6 32 0,0-3 6 16,-3-2 2-16,3 0 0 0,-1 0-16 0,1-3-2 15,-3 2-1-15,0-4 0 0,-3 2 4 0,0-3 1 16,0 1 0-16,-3 2 0 0,3 0 13 0,-6 0 2 16,0 0 1-16,-3 1 0 0,0-1-12 0,-1 0-2 15,-2 3-1-15,0-3 0 0,-2 0-10 0,-1 3-1 16,-3 2-8-16,0 0 12 0,0 1-12 0,-3 2-12 0,0-3 3 0,-3 6 0 16,0 0-7-16,3-1 0 0,-6 4-1 0,3-1 0 31,3 3-39-31,-3 3-7 0,-2 2-1 0,2-2-670 0</inkml:trace>
  <inkml:trace contextRef="#ctx0" brushRef="#br0" timeOffset="15151.4282">23148 12922 1018 0,'0'0'45'0,"0"0"10"0,0 0-44 0,3 8-11 16,-3-3 0-16,0-5 0 0,0 0 82 0,0 0 14 15,3 8 4-15,-3-8 0 0,0 8-33 0,0-8-7 16,0 6 0-16,3-1-1 0,-3-5-39 0,5 8-8 16,-5-8-2-16,3 8 0 0,3 0 7 0,-3 0 2 15,0 2 0-15,-3 1 0 0,6-1 5 0,-6 4 0 16,0 2 1-16,0 2 0 0,3 1-15 0,0 2-10 0,0 3 12 16,-3-3-12-16,0 5 10 0,0-2-10 0,0 0 8 0,3 0-8 15,-3 2 0-15,0-2 0 0,3 2-9 0,3 1 9 16,-6 2 0-16,0-3 0 0,3-2 10 0,-3 3-2 15,3-1 0-15,0 1 1 0,-3-6 0 0,3 0 0 16,0 0-21-16,0-5-5 0,0-3-1 0,-3-2 0 16,3-1-2-16,0 1 0 0,-3-6 0 0,0-5 0 31,0 0-10-31,0 0-2 0,0 0-1 0,0 0 0 16,0 0-52-16,0 0-11 0,0 0-1 0,0 0-1 0</inkml:trace>
  <inkml:trace contextRef="#ctx0" brushRef="#br0" timeOffset="15816.3442">22651 13848 986 0,'0'0'44'0,"0"0"8"0,0 0-41 0,5 8-11 0,-2 0 0 0,0-3 0 16,-3-5 76-16,6 6 14 0,0-4 2 0,0 1 1 15,3 2-20-15,0-2-4 0,0-3-1 0,3 0 0 16,3 0-32-16,0 0-8 0,0-3 0 0,0 3-1 16,2 0 8-16,1 0 1 0,0-2 1 0,3 2 0 0,0-3-5 0,3 3 0 15,-1 3-1-15,4-3 0 0,3 2 1 0,3-2 0 16,-1 0 0-16,7 0 0 0,-3-2-32 0,3-1 8 16,-1 0-8-16,1 1 0 0,0-4 0 0,-4 1-8 15,4 0 8-15,-3 0-13 0,-1-1 2 0,4 4 1 16,-3-4 0-16,3 4 0 0,-1-1 10 0,-2-2 0 15,0 2 10-15,-4-2-10 0,-2 2 16 0,-3 1-4 16,0-1 0-16,0 3 0 0,-7 0-12 0,4 0 0 16,-3 3-9-16,0-1 9 0,-3 1 0 0,0-1 0 15,-1 1 0-15,-2 0 0 0,0 2 10 0,-3-2-2 16,0-1 0-16,-3 4 0 0,-3-4-19 0,3-2-4 16,-3 3-1-16,-6-3 0 15,0 0-25-15,0 0-6 0,0 0-1 0,0 0 0 16,-3 0-104-16,-3-3-20 0,-9-2-5 0,0 0-1 0</inkml:trace>
  <inkml:trace contextRef="#ctx0" brushRef="#br0" timeOffset="16177.38">22868 13867 748 0,'0'0'33'0,"0"0"7"0,0 0-32 0,6 0-8 16,-6 0 0-16,9 2 0 0,-3-2 155 0,-6 0 29 16,0 0 5-16,0 0 2 0,3 6-108 0,3-1-22 15,-3 3-4-15,-3 0-1 0,0 3-35 0,0 2-7 16,-3 0-2-16,-3 5 0 0,0 9-12 0,0-1 8 16,0 1-8-16,-3 2 0 15,-3 0-46-15,3 0-15 0,0 0-3 0,-3 0-399 0,3 0-79 0</inkml:trace>
  <inkml:trace contextRef="#ctx0" brushRef="#br0" timeOffset="16382.8322">23359 13737 115 0,'12'0'10'0,"-6"3"-10"0,3-1 0 0,-3 6 0 16,0 0 238-16,3 0 46 0,-6 0 8 0,2 3 3 15,1 2-159-15,-3-2-31 0,-3 2-6 0,0 0-2 16,-3 6-55-16,0-1-11 0,0 1-3 0,-2 2 0 16,-1 3-28-16,0 2-12 0,-3 1 1 0,0-4 0 15,-3 1-47-15,3-3-10 0,0 3-1 0,-3-3-567 16</inkml:trace>
  <inkml:trace contextRef="#ctx0" brushRef="#br0" timeOffset="16595.2612">23663 13729 1220 0,'14'16'54'0,"-11"-5"11"0,0-1-52 0,0 4-13 15,-3 1 0-15,0 4 0 0,0-3 52 0,-3 2 7 16,-3 3 1-16,0 3 1 0,1-3-46 0,-1 3-15 0,-3 3 8 0,-3-3-8 31,3 2-71-31,-3-2-17 0,3 0-4 0,-3-1-1 0</inkml:trace>
  <inkml:trace contextRef="#ctx0" brushRef="#br0" timeOffset="16760.8387">23993 13758 172 0,'0'24'8'0,"0"-11"1"16,-3 6-9-16,0 5 0 0,0 5 0 0,-3 3 0 0,0-1 219 15,-3 4 41-15,0 2 9 0,-3 0-483 16,-3 0-97-16</inkml:trace>
  <inkml:trace contextRef="#ctx0" brushRef="#br0" timeOffset="17662.8676">18992 9544 691 0,'-3'0'61'0,"0"-3"-49"0,3 3-12 0,-3 0 0 16,-3-3 196-16,3 1 37 0,3 2 7 0,-5 2 2 15,5-2-148-15,-6 3-30 0,0 0-5 0,6-3-2 16,-6 5-42-16,3 0-15 0,-3 0 9 0,3 3-9 16,0 6 0-16,3-1 0 0,0 0-9 0,0 6 9 15,3-1-11-15,0 3 11 0,3 0-10 0,0 1 10 0,3 1-9 0,2 1 9 16,4 0-8-16,3 0 8 0,-3-6-14 16,3-2 2-16,-3 0 1 0,3-5 0 0,0-1 11 0,-1-2 0 15,-2-3-9-15,3-2 9 0,0-6 37 0,0 1 12 16,-3-1 3-16,3-5 0 0,-1-2-8 0,1-4 0 15,-6 1-1-15,3-3 0 0,-3 3-19 0,0-3-3 16,-6 0-1-16,3 0 0 0,-3 1-10 0,-3-1-2 16,0 0-8-16,-6 0 12 0,0 3-4 0,0 0-8 15,-6-3 11-15,0 2-11 0,-3 4 11 0,-3-1-11 16,-3 1 10-16,0 2-10 0,1 2-9 0,-4 4-8 16,-3 2-2-16,-3 2-609 15,-3 6-121-15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10:00:47.488"/>
    </inkml:context>
    <inkml:brush xml:id="br0">
      <inkml:brushProperty name="width" value="0.05292" units="cm"/>
      <inkml:brushProperty name="height" value="0.05292" units="cm"/>
      <inkml:brushProperty name="color" value="#FFFF00"/>
    </inkml:brush>
  </inkml:definitions>
  <inkml:trace contextRef="#ctx0" brushRef="#br0">10271 11377 57 0,'0'0'0'0,"0"0"0"0,0 0 0 0,0 0 0 16,0 0 62-16,0 0 7 0,0 0 2 0,0 0 0 15,0 0-38-15,0 0-7 0,0 0-2 0,-3 5 0 16,3-5-12-16,0 0-2 0,0 0-1 0,-3 6 0 16,3-6-9-16,0 0 0 0,0 0 0 0,0 0 0 15,-3 5 0-15,3-5 0 0,0 0 0 0,0 0 0 16,0 0 0-16,0 0 10 0,0 0-10 0,0 0 10 15,0 0 19-15,0 0 4 0,0 0 1 0,0 0 0 16,0 0 7-16,0 0 2 0,0 0 0 0,0 0 0 16,0 0-3-16,0 0 0 0,0 0 0 0,0 0 0 15,0 0-4-15,0 0-2 0,0 0 0 0,0 0 0 16,-6 3-14-16,6-3-2 0,0 0-1 0,0 0 0 16,0 0-17-16,0 0 0 0,0 0 8 0,0 0-8 15,0 0 0-15,0 0 0 0,0 0 0 0,0 0 0 16,0 0 0-16,0 0 0 0,0 0 0 0,0 0 0 15,0 0 0-15,0 0 0 0,0 0 0 0,0 0 0 0,0 0 8 0,0 0 5 16,0 0 1-16,0 0 0 16,0 0-14-16,0 0-8 0,0 0 8 0,0 0-13 0,0 0 13 0,0 0 15 15,0 0-3-15,6 0-1 16,-6 0-2-16,6 2 0 0,3-2 0 0,-9 0 0 0,0 0 0 0,6 0 0 16,-6 0 0-16,0 0 0 0,0 0-1 0,6 3 0 15,3-3 0-15,-9 0 0 0,0 0-8 0,0 0 12 16,6 3-12-16,0-1 12 0,-6-2-12 0,6 3 0 15,-6-3-12-15,9 2 12 0,-3 1 10 0,-6-3 10 16,0 0 1-16,0 0 1 0,0 0-8 0,0 0-2 16,0 0 0-16,5 3 0 0,-5-3-12 0,6 5 0 15,-6-5 0-15,0 0-10 0,6 3 18 0,0 2 3 16,0-2 1-16,-6-3 0 0,6 5-12 0,-6-5 0 0,6 3 0 0,0 2 0 16,3-2 0-16,-9-3 0 0,0 0 0 0,0 0 0 15,6 2 0-15,-6-2 0 0,0 0 0 0,6 5 8 16,-6-5-8-16,0 0 12 0,9 3-12 0,-9-3 12 15,6 3-12-15,-6-3 0 0,9 5 0 0,-9-5 8 16,6 0-8-16,-6 0 0 0,9 3 0 0,-9-3 8 16,6 2-8-16,-6-2 0 0,6 3 0 0,-6-3 0 15,9 3 0-15,-4-1 0 0,1 1 0 0,-6-3 0 16,0 0 0-16,6 3 0 0,3-1 0 0,-9-2 0 16,6 3 0-16,3-3 0 0,-3 3 0 0,3-3 0 15,-9 0 0-15,0 0 8 0,0 0-8 0,6 0 8 16,3 0 2-16,-9 0 0 0,0 0 0 0,6-3 0 15,0 3-10-15,0 0 0 0,-6 0 0 0,9 0 8 16,-9 0-8-16,6 0 0 0,0 0 0 0,-6 0 8 0,6 0-8 0,-6 0 0 16,9-3 0-16,-9 3 0 0,0 0 0 0,5 0 0 15,4-2 0-15,-3 2 0 0,-6 0 0 0,0 0 0 16,0 0 0-16,6 0 0 0,0 0 0 0,-6 0 0 16,0 0 0-16,6 0 0 0,0-3 8 0,-6 3-8 15,0 0 8-15,9 0-8 0,-3-3 0 0,-6 3 0 16,0 0 0-16,9 0 0 0,-3 0 0 0,0 0 8 15,-6 0-8-15,6 0 0 0,0-2 0 0,0 2 0 16,-6 0 0-16,0 0 0 0,0 0 0 0,6 0 0 16,0 0 0-16,-6 0 0 0,0 0 8 0,9-3-8 15,0 3 8-15,-4-3-8 0,1 3 0 0,0 0 0 0,0-2 0 16,0 2 0-16,-6 0 0 0,6-3 21 0,-6 3-2 16,6 0-1-16,3-3-18 0,0 1 0 0,-9 2 0 15,3 0 0-15,6 0 0 0,-3 0 0 16,-6 0 0-16,0 0-9 0,0 0 9 0,0 0 0 0,9-3 0 0,-3 3 0 15,-6 0 0-15,6-3 0 0,0 3 8 0,3-2-8 16,-3 2 12-16,3 0-3 0,-4-3 0 0,-5 3 0 16,6 0-9-16,0-2 0 0,-6 2 0 0,9 0 0 15,-3-3 0-15,3 3 0 0,-3-3 0 0,0 1 0 16,0 2 0-16,-6 0 0 0,6-3-9 0,3 0 9 16,-3 1 0-16,-6 2 0 0,9 0 0 0,-9 0 0 15,9-3 0-15,0 0 0 0,-3 3 0 0,-6 0 0 16,9-2 0-16,-3-1 0 0,2 0 0 0,-8 3 0 15,9-2 0-15,-3-1 0 0,3 3 0 0,-3-3 0 16,3 1 0-16,-3-1 0 0,0 1 0 0,0-1 0 16,3 0 0-16,-3 1 0 0,0 2 0 0,0-3 0 15,0 0 0-15,3 1 0 0,-3-1 0 0,0 0 0 0,0 1 0 16,-1-1 0-16,4 0 0 0,-3 1 0 0,0-1 0 0,0 1 0 16,0-1 0-16,0 0 0 0,0 1 0 0,-3-1 0 15,3 0 0-15,0 1 0 0,0-1 0 0,0 3 0 16,0-5 0-16,-6 5 0 0,3-3 0 0,3 0 0 15,3 1 0-15,-3-4 0 0,0 4 0 0,0-1 9 16,0 3-9-16,-1-2 8 0,1-1-8 0,0 0 8 16,3-2-8-16,-6 0 8 0,-3 5-8 0,0 0 12 15,6-3-12-15,0-2 12 0,3-1-12 0,-3 1 0 16,0 0 0-16,0 0 0 0,0 2 0 0,0 0 0 0,3-2 0 16,-6 2 0-16,3-2 0 0,0 2 0 0,0-2 0 15,3 2 0-15,-6 1 0 0,3-6 8 0,-1 3-8 16,1-1 0-16,0 4 8 0,0-4-8 0,-3 1 8 0,3 2-8 15,0-2 0-15,0 0 8 0,0 0-8 0,0 2 0 16,0-2 0-16,0-1 0 0,0 4 8 0,3-4-8 16,-6 1 0-16,6 2 0 0,-6-2 0 0,6 0 8 15,-3 0-8-15,0-1 0 0,0-2 0 0,0 3 0 16,2 0 0-16,-2-1 0 0,3 1 0 16,-3-3 8-16,0 3-8 0,0 2 0 0,0-2 0 0,0 0 0 15,-3 2 0-15,3-2 0 0,0 2 0 0,0 0 8 16,-3-2-8-16,3 3 0 0,0-1 0 0,0 0 8 15,0-2-8-15,0 2 0 0,0-2 9 0,0 2-9 16,0-2 0-16,2 2 8 0,-5 1-8 0,6-4 0 16,-3 1 11-16,0 3-3 0,-6 2 0 0,6-6 0 0,0 1 0 0,3 0-8 15,-3 2 12-15,0-2-4 0,0-1-8 0,0 1 0 16,3 0 9-16,-3 0-9 0,-3-1 12 0,3 1-1 31,0 2-1-31,0-5 0 0,-3 3-10 0,3 0 0 0,0 0 0 0,-1-1 0 0,1 1 0 16,0 0 0-16,0-1 0 0,-3 1 0 0,3 2 0 0,0-2 0 15,0 0 0-15,0 0 0 0,0-1 0 0,-6 6 0 16,9-8 0-16,-3 3 0 0,0 0 0 0,0-1 8 16,3 1-8-16,0 0 0 0,-3 0 0 15,3-1 0-15,-3 1 0 0,2 0 0 0,-2-3 0 0,3 2 0 16,-3 1 0-16,3-3 0 0,-3 3 0 0,0 0 8 0,0-1-8 16,0-2 0-16,0 3 0 0,3 0 0 0,-3 0 0 15,0-3 0-15,0 2 0 0,0 1 0 16,0 0 0-16,0-1 0 0,0 4 0 0,3-3 0 0,-4-1 0 0,1 1 0 15,0 2 0-15,-3 1 0 0,3-4 0 0,-3 4 0 16,6-4 0-16,-3 4 0 0,-3-1 0 0,0-2 0 16,-3 5 0-16,6-3 8 0,0-2-8 0,0 2 0 15,-3 1 0-15,3-1 0 0,0-2 0 0,0 2 0 16,-6 3 8-16,3-3-8 0,3-2 0 0,3 0 8 16,-3 2-8-16,0 0 0 0,0-2 0 0,0 3 8 15,-1-4-8-15,1 4 0 0,3-1 0 0,-3-2 8 16,0 2-8-16,3-2 0 0,-6 2 0 0,3 0 0 15,-6 3 0-15,6-5 0 0,-3 3 0 0,3-4 0 16,-6 6 0-16,6-2 8 0,3-4-8 0,-3 1 0 16,-3 0 0-16,6 2 0 0,-3-2 0 0,0-1 0 0,0 4 0 15,0-3 0-15,0-1 0 0,-1 4 0 0,4-4 0 16,-3 1 0-16,-3 0 0 0,3 2 0 0,0 0 0 0,0 1 0 16,0-4 0-16,0 1 0 0,3 3 0 0,-3-4 8 15,-6 6-8-15,6-5 0 0,3 0 0 0,-3-1 0 16,-6 6 0-16,9-5 0 0,-3 0 0 0,3 0 8 15,-3 2-8-15,0-2 0 0,-1 2 0 0,1-2 0 16,0 2 0-16,3 0 0 0,-9 3 0 0,6-5 0 16,3 0 8-16,0-1-8 0,-3 4 0 0,0-1 0 15,0-2 0-15,0 2 8 0,0-2-8 0,0 0 0 16,0-1 0-16,0 4 8 0,3-4-8 0,-6 4 0 16,3-4 0-16,0 4 0 0,0-1 0 0,-1-2 0 15,1 0 0-15,0 2 0 0,0-5 0 0,0 3 0 0,-3 2 0 16,6 0 8-16,-3-2-8 0,0 3 0 0,0-1 0 0,0 0 0 15,0-5 0-15,0 6 0 16,0-4 0-16,-3 4 0 0,6-1 0 0,-3-2 8 0,0 2-8 0,0-2 0 16,3 0 0-16,-3 2 0 0,-1-2 0 0,1 2 0 15,0 0 0-15,0 1 8 0,0-4-8 0,0 4 0 16,3-1 0-16,0-2 0 0,-6 2 0 0,6 0 0 16,0-2 0-16,-3 3 0 0,0-4 0 0,3 1 0 15,-6 2 0-15,6-2 0 0,-6 0 0 0,6 2 0 16,-3-5 0-16,-4 6 8 0,4-4-8 0,-6 6 0 15,6-5 0-15,0 2 0 0,0-2 8 0,3 0-8 16,-6-1 0-16,3 4 8 0,0-4-8 0,0 1 8 16,0 3-8-16,-6 2 0 0,6-6 0 0,0 1 8 0,3 2-8 15,-3 1 0-15,-6 2 0 0,6-6 0 0,0 4 8 16,0-4-8-16,3 1 8 0,-3 2-8 0,-6 3 0 0,6-2 0 16,2-3 0-16,-2 2 0 0,0 0 0 0,0-2 0 15,0 2 0-15,0-2 0 0,0 2 0 0,-3 1 0 16,3-4 0-16,0 1 0 0,0 3 0 0,0-4 0 15,3 4 0-15,-3-4 0 0,0 1 0 0,0 2 0 16,3-2 0-16,0 0 0 0,-6-1 0 0,6 1 0 16,-4 3 8-16,4-4-8 0,0 4 8 0,-3-4 0 15,3-2 0-15,0 3 0 0,-3 0-8 0,0 2 0 16,0-2 0-16,0 2 0 0,3-2 0 0,-6 2 0 0,-3 3 0 16,6-5 0-16,0 0 0 0,3 2 0 15,0 0 0-15,0-2 0 0,-1 0 0 0,1 0 0 16,0-1 0-16,-3 1 0 0,0 2 0 0,3 1-11 0,-3-1 3 0,3-2 0 15,0 2 8-15,0-2 0 0,0-1 0 16,-3 1 0-16,0 3 9 0,3-4-9 0,-3 1 12 0,0 2-12 16,3-2 0-16,-4 2 0 0,1-2 0 0,3 0 0 15,-3-1 0-15,0 1 0 0,0 0 0 0,0 2 0 16,0 1 0-16,3-1 0 0,-6-2 0 0,3-1 10 16,0 4-10-16,0-4 0 0,0 4 0 0,0-1-11 15,0-2 11-15,0 0 0 0,0 2 0 0,3 0 0 16,-3 1 0-16,-1-4 0 0,4 4 0 0,-3-4 0 15,0 4 0-15,3-1 0 0,-6-2 0 0,6 2 0 16,-3 1 0-16,0 2 0 0,3-6 0 0,-6 4 0 16,3-1 0-16,0 0 8 0,0-2-8 0,3 2 0 15,-3-2 8-15,3 2-8 0,-3-2 8 0,3 0-8 16,-7 2 0-16,7-2 0 0,-6 2 0 0,3 1 0 0,0-6 0 16,0 5 0-16,0-2 0 0,0-1 8 0,-6 6-8 0,9-5 0 15,-3 3 8-15,3-4-8 0,0 1 0 0,0 2 0 16,-3 1 0-16,3-4 0 0,0 4 0 15,0-1 0-15,-3 0 0 0,2-2 0 0,1 0 0 0,-3 2 0 16,0-2 0-16,3 2 0 0,0-2 0 0,-3 2 0 16,0-2 0-16,3 2 0 0,-3 1 0 0,3-4 0 15,-3 1 0-15,3 2 0 0,-3-2 0 0,0 0 0 16,0 2 0-16,0 1 0 0,3-4 0 0,-4 1 0 16,1 0 0-16,3-1 0 0,-3 4 0 0,0-3 0 15,3 2 0-15,-3-2 0 0,3-1 0 0,-3 1 0 16,3 2 0-16,0-2 0 0,-3 0 8 0,0-1-8 0,3 1 8 15,-3 0-8-15,3 2 0 0,0-2 9 0,-1-3-9 16,-2 3 0-16,3 2 0 0,0-2 0 16,-3-1 0-16,0 1 0 0,3 0 8 0,-3 2-8 0,0 1 0 0,3-6 0 15,0 2 9-15,-3 1-9 0,0 0 0 0,0 2 9 16,-3 1-9-16,3-4 0 0,0 1 0 0,3 0 0 16,-1-1 0-16,-2 4 0 0,0-4 0 0,3 4 0 15,0-4 0-15,-3 4 0 0,3-1 0 0,-3-2 0 16,0 2 0-16,3-2 0 0,-3 0 0 0,-3 2 0 15,3-2 0-15,0 2 0 0,-6 3 0 0,6-5 8 16,0-1-8-16,0 4 0 0,0-3 0 0,-6 5 0 16,6-3 8-16,-3-2-8 0,2-1 8 0,-5 6-8 15,6-2 0-15,-6 2 0 0,6-6 8 0,0 1-8 16,-6 5 0-16,9-3 0 0,-9 3 0 0,6-2 0 16,0-1 0-16,-6 3 0 0,6-2 0 0,0-1 0 0,3-2 0 0,-6 2 0 15,-3 3 0-15,6-3 0 0,3-2 0 0,-6 2 0 16,3 1 0-16,0-1 0 0,0 0 0 0,-3 1 0 15,-3 2 0-15,6-6 0 0,0 1 0 0,0 0 0 16,-3 2 0-16,2 1 0 0,-2 2 0 0,3-6 0 16,-3 4 0-16,3-1 8 0,-3-2-8 0,3 2 0 15,-3 0 0-15,3 1 0 0,0-1 0 0,0-2 0 16,-3 2 0-16,3 1 0 0,0-1 0 0,0-2 0 16,0 2 0-16,-3 0 0 0,3 1 0 0,0 2 0 15,0-6 0-15,0 4 0 0,0-4 0 0,3 4 0 16,-3-1 0-16,-4-2 0 0,7 2 0 0,-3 1 0 0,0-4 0 0,0 4 0 15,0-4 0-15,0 1 0 0,0 2 0 16,0-2 0-16,-6 0 8 0,3 0-8 0,6-1 8 0,0 1-8 16,-6 0 0-16,3-1 0 0,0 4 0 0,3-4 0 15,-3 1 0-15,3 2 0 0,-3-4 8 0,3 4-8 16,-4 0 0-16,4-2 0 0,-3 0 0 0,0-1 0 16,0 4 0-16,0-1 0 0,3-2 0 0,-3 0 0 15,3 2 0-15,0 0 0 0,-3 1 0 0,0-6 0 16,0 2 0-16,3 1 0 0,-3 0 0 0,0-3 0 15,0 3 0-15,0-1 0 0,-1 4 0 0,-2-4 0 16,3 1 0-16,0 0 0 0,0-1 0 0,0 4 8 16,0-4-8-16,0 1 0 0,-3 0 0 0,3 0 8 15,-3-1-8-15,3 4 0 0,-3-6 0 0,3 5 0 16,0-2 8-16,0 2-8 0,-6 3 0 0,6-5 8 0,0 0-8 16,0 2 0-16,0-2 0 0,-3-1 0 0,3 4 0 15,0-4 0-15,0 1 0 0,-1 2 0 0,1 1 0 0,0-3 0 16,0-1 0-16,0 1 8 0,-3 0-8 15,3 2 0-15,3-2 0 0,-3 2 0 0,0-2 0 0,3-1 0 16,-3 1 0-16,0 3 8 0,0-1-8 0,3-2 0 16,-3 2 0-16,3 0 0 0,0-2 0 0,-6 0 0 15,0 2 0-15,3-2 0 0,2 5 0 0,1-5 0 16,-6 2 0-16,6-2 0 0,0 2 0 0,-3 0 0 16,3-2 0-16,-3 2 0 0,3 1 0 0,-3-4 0 15,3 4 0-15,-3-1 0 0,0 0 0 0,0-2 0 0,0 3 0 16,0-1 0-16,-6 3 0 0,9-3 0 15,-4-2 0-15,1 2 0 0,-6 3 0 0,9-2 0 16,0-4 0-16,-3 4 0 0,3-4 0 0,-3 4 0 0,-6 2 0 16,6-3 0-16,0-2 0 0,3 2 0 0,-6-2 0 0,3 2 0 15,0 1 0-15,0-1 0 0,-6 3 0 0,6-5 0 16,0 2 0-16,0 0 0 0,0 1 0 0,0-4 0 16,-3 4 15-16,-3 2-3 0,6-3 0 0,-1 1 0 15,-2-4-12-15,3 4-16 0,0-4 3 0,0 6 1 16,-6 0 12-16,0 0 0 0,6-5 0 0,0 2 0 15,0 1 8-15,-6 2 5 0,3-6 1 0,0 4 0 16,3-4-14-16,0 4-16 0,-6 2 3 0,0 0 1 16,6-5 20-16,-3 2 4 0,0 0 0 0,-3 3 1 15,6-5-13-15,-6 5 0 0,3-5 0 0,0 2 0 16,-3 3-8-16,3-5 8 0,0-1-12 0,-3 6 12 16,3-2 0-16,-3 2 0 0,6-6 0 0,-6 6 9 0,3-2-9 0,3-3 0 15,-3 2 0-15,6 0 0 0,-6 1 0 16,2-1 0-16,-2 0 0 0,-3 3 0 0,6-2 0 0,-6 2 0 15,3-6 0-15,3 4 0 0,-3-1 0 0,-3 3 0 16,0 0 0-16,6-3 0 0,0 3 0 0,0-2 0 16,-6 2 0-16,3-3 0 0,-3 3 0 0,6-2 0 15,0-1 0-15,0 3 0 0,-6 0 0 0,6-3 0 16,0 3 0-16,-6 0 0 0,0 0 0 0,0 0 0 16,3-2 0-16,-3 2 8 0,0 0-8 0,0 0 0 15,0 0 0-15,0 0 0 0,6-3 0 0,-6 3 0 16,9-3 0-16,-9 3 0 0,6-2 0 0,-6 2 0 15,0 0 0-15,0 0 0 0,9-6 0 0,-9 6 0 0,0 0 0 0,6-2 0 16,3-1 0-16,-9 3 0 0,0 0 0 0,0 0 0 16,0 0 0-16,5-3 0 15,1 1 0-15,-6 2 0 0,0 0 0 0,0 0 0 0,0 0 0 0,6-3 0 16,-6 3 0-16,0 0 0 0,6-3 0 16,-6 3-11-16,0 0 11 0,0 0 0 0,9-5 0 0,-9 5 0 15,6-2 0-15,-6 2 0 0,0 0 0 0,9-3-8 16,-9 3 8-16,6-3 0 0,-6 3 0 0,6-2 0 15,-6 2 0-15,9-3 0 0,-9 3 0 0,6-3 0 16,-6 3 0-16,6-2 0 0,-6 2 8 0,0 0-8 16,0 0 0-16,6 0 0 0,3-3 0 0,-9 3-8 15,0 0 8-15,0 0 0 0,0 0 0 0,0 0 0 16,0 0 0-16,6-5 0 0,-6 5 0 0,0 0 0 0,0 0 0 16,6-3 0-16,-6 3 0 0,6-3 0 15,3 1 0-15,-9 2 0 0,0 0 0 0,6-6 0 0,-6 6 0 16,0 0 0-16,5-2 0 0,1-1 0 0,0 1 0 15,-6 2 0-15,0 0 0 0,6-3 0 0,-6 3 0 0,6-3 0 16,0-2 0-16,-6 5 0 0,0 0 0 0,6 0 0 16,0-3 0-16,-6 3 0 0,0 0 0 0,6-2 0 15,0-1 8-15,-6 3-8 0,6-5 0 0,-6 5 0 16,3 0 0-16,-3 0 0 0,6-6 0 0,0 4 0 16,-6 2 0-16,6-3-8 0,-3 1 8 0,3-1 0 15,-6 3 0-15,0 0 0 0,6 0 0 0,-6 0 0 16,0 0 0-16,0 0 0 0,0 0 0 0,6-3 0 15,-6 3 0-15,6-2 0 0,-6 2 0 16,0 0 0-16,6 0 0 0,-6 0 0 0,0 0 0 0,0 0 0 0,0 0 0 16,0 0 0-16,0 0 0 0,0 0 0 0,3-3 0 0,-3 3 0 15,0 0 0-15,0 0 0 16,0 0 0-16,6-3 0 0,-6 3 0 0,0 0 0 16,0 0 0-16,0 0 0 0,5-2 8 0,-5 2-8 0,0 0 8 0,0 0-8 15,0 0 0-15,6-3 0 0,-3 3 0 0,-3 0-8 16,0 0 8-16,0 0 0 0,0 0 0 0,0 0 0 15,0 0 0-15,0 0 0 0,6-3 0 0,-6 3 0 16,0 0 0-16,0 0 0 0,0 0 0 0,0 0 0 16,0 0 0-16,0 0 0 0,0 0 0 0,0 0 0 15,0 0 0-15,0 0 0 0,0 0 10 0,0 0-10 16,0 0 0-16,0 0 0 0,0 0 0 0,0 0 0 16,0 0 0-16,6-2 0 0,-6 2 0 0,0 0 0 15,0 0 0-15,0 0 0 0,3-6 0 0,-3 6 0 0,0 0 12 0,0 0-4 16,3-5-8-16,-3 5 12 0,0 0-1 0,0 0-1 15,0-5 0-15,0 5 0 0,0 0-10 16,0 0 12-16,0 0-12 0,0 0 12 0,0-3-12 0,0 3 0 16,0 0 0-16,0 0 0 0,3-5 0 0,-3 5 0 15,0 0 0-15,0 0 0 0,3-3 0 0,-3 3 0 16,0 0 0-16,0 0 0 0,0 0 0 0,6-2 0 16,-6 2 0-16,3-6 0 0,-3 6 0 0,0 0 0 15,0 0 0-15,0 0 0 0,0 0 0 0,3-2 0 16,-3-4 0-16,0 6 0 0,0 0 0 0,0 0 0 15,0 0 0-15,0 0 0 0,0 0 0 0,6-5 8 16,-3 0-8-16,-3 5 0 0,0 0 0 0,0 0 0 16,3-3 0-16,-3 3 0 0,6-5 8 0,-6 5-8 0,0 0 0 15,3-3 8-15,3 1-8 0,0-1 0 0,-6 3 0 0,6-5 0 16,-6 5 0-16,0 0 0 0,3-3 0 0,-3 3 0 16,0 0 0-16,6-3 0 0,0 1 0 0,0-1 0 15,-6 3 0-15,6-3 0 0,0 1 0 0,-6 2 0 16,0 0 0-16,3-3 0 0,2 0 0 0,-5 3 0 15,0 0 0-15,6-2 8 0,-6 2-8 0,6-3 8 16,-6 3-8-16,6 0 0 0,-6 0 0 0,6-2-11 16,-6 2 11-16,0 0 0 0,0 0 0 0,0 0 0 15,6-3 0-15,-6 3 0 0,0 0 0 0,0 0 0 16,6-3 0-16,-6 3 0 0,0 0 0 0,9-2 0 16,-9 2 0-16,0 0 0 0,6 0 0 0,-6 0 0 15,0 0 0-15,6-3 0 0,3 0 0 0,-3 3-8 16,3-2 8-16,-3 2 0 0,0-3 0 0,0 3 0 0,0 0 0 15,-6 0 0-15,6-3 0 0,0 1 0 0,3-1 0 16,-4 0 0-16,-2 3 0 0,3-2 0 0,0-1 0 0,0 3 0 16,-6 0 0-16,0 0 0 0,9-3 0 0,-3 1 0 15,3-1 0-15,-3 1 0 0,0-1 0 0,0 3 0 16,-6 0 0-16,9-5 0 0,-6 2 0 0,3 0 0 16,0 1 0-16,3-1 0 0,-3-2 0 0,0 2 0 15,3 0 0-15,-3 3 0 0,2-2 0 0,-2-1 0 16,3 0 0-16,0 1 0 0,-3-1 0 0,3 1-8 15,0-4 8-15,0 4 0 0,0-1 0 0,0-2 0 0,0 2 0 16,0 0 0-16,0 1 0 0,0-4 0 16,2 1 0-16,1 0 0 0,0 2 0 0,0-2 0 0,-3 2 0 0,3-2 0 15,3 2 0-15,-3-2 0 0,0 0 0 0,0-1 0 16,0 1 0-16,2 0 0 0,-2-3 0 0,0 3 0 16,3-3 0-16,-3 2 0 0,3 1 0 0,0 0 0 15,-3 0 0-15,3-1 0 0,-1 1 0 0,1 0 0 16,-3-1 0-16,0 1 0 0,3-3 0 0,0 3 0 15,-3 0 0-15,3 2 0 0,0-2 0 0,-1-1 0 16,1 1 0-16,0 2 0 0,0-2 0 0,0 2 0 16,6 1 0-16,-3-1 0 0,-6-2 0 0,5 2 0 15,4 1 0-15,-3-1 0 0,-6-2 0 0,3 2 0 16,0 0 0-16,-3 1 0 0,3-4 0 0,0 4 0 16,-4-1 0-16,4 0 0 0,0 3 0 0,-3-2 0 15,0-1 0-15,0 1 0 0,6-1 0 0,-3 0 0 16,-3 1 0-16,-1-1 0 0,4 0 0 0,-3 1 0 15,0-1 0-15,0 3 0 0,0-3 0 0,3 1 0 0,0-1 0 16,0 0 0-16,-3 1 0 0,-1 2 0 0,7-3 0 0,-3 3 0 16,-6-2 0-16,3 2 0 0,6 0 0 0,-3 0 0 15,-6 0 0-15,0 0-8 16,0 0 8-16,2 2 0 0,1-2 0 0,0 0 0 0,-6 0 0 0,3-2 0 16,9 2 0-16,-6 0 0 0,-6 0 0 0,3 0 0 15,6 0 0-15,0-3 0 0,-7 3 0 0,4-3 0 16,0 3 0-16,0 0 0 0,3 0 0 0,0 0 0 15,-6 0 0-15,6 0 0 0,0 0 0 0,0 0 0 16,-1 0 0-16,1 0 0 0,3 3 0 0,0-3 0 16,-3 3 0-16,0-3 0 0,3 5 0 0,2-3 0 0,-2 4 0 15,0-1 0-15,0 0 0 0,0 1 0 0,6-1 0 0,-6 3-8 16,-1-3 8-16,1 3 0 0,3-3 0 0,0 1 0 16,-3-1 0-16,0 3 0 0,0 0 0 0,-1-3 0 15,-2 0 0-15,0 1 0 0,0 2 0 0,0-3 0 16,3 3 0-16,-3 0 0 0,0-3 0 0,-1 3 0 15,4 0 0-15,-3 0 0 0,0 0 0 16,0-3 0-16,0 3 0 0,3-3 0 0,-3 3 0 0,-1 0 0 16,1-2 0-16,-3 1 0 0,3 1 0 0,-3 0 8 15,3 0-8-15,0 3 0 0,0-1 0 0,0 1 0 16,-1 0 0-16,1-1 0 0,-3 1 0 0,3 2 0 16,0-2 0-16,0 2 0 0,-3-3 0 0,3 4 0 15,-3-1 0-15,2 0 0 0,-2 0 0 0,0 1 0 16,0-4 0-16,0 1 0 0,0-1 0 0,0 1 0 0,-3-1 0 15,0 1 0-15,3-3 0 0,0 3 0 0,-1-3 0 16,-2 2 0-16,0-2 0 0,-3 3 0 0,6-3 0 0,0-1 0 16,0 4 0-16,0 0 0 0,0-3 0 15,-3 2 0-15,-3-2 0 0,0 0 0 0,3 0 0 0,0 3 0 16,-1-1 0-16,4-2 8 0,-3 0-8 0,0 3 0 16,0-1 0-16,0 1 8 0,3-3-8 15,-3 2 0-15,0 4 0 0,3-1 0 0,-6 0 0 0,6 0 0 16,0 0 0-16,-4 1 0 0,1-1 0 0,0 0 0 15,0 0 0-15,0-2 0 0,0 2 0 0,-3-2 0 16,3-1 0-16,-3 4 0 0,3-4 0 0,0 1 0 16,0-1 0-16,-3 1 0 0,3-1 0 0,-3 1 0 0,0 0 0 15,2-1 0-15,-2 1 0 0,0-3 0 0,0 2 0 16,-3-2 0-16,3 3 8 0,0-1-8 0,0 4 10 0,3-4-10 16,-6 1 8-16,3 2-8 0,-3 0 0 0,3 1 9 15,0 1-9-15,0-1 0 0,0-1 9 0,0 0-9 16,0 3 0-16,0 2 0 0,-3-2 0 0,3 0 8 15,-3 3-8-15,3-3 0 0,2 0 0 0,-2-1 0 16,3 1 0-16,-3 0 0 0,-3 3 0 0,3-1 0 16,0-2 0-16,0 3 0 0,-3-4 0 0,3 4 0 15,-3-1-8-15,3 1-4 0,-3 0 0 0,3 2 0 16,-3-3 21-16,3 3 4 0,-3 1 1 0,3-1 0 16,0 0-14-16,-3 0 0 0,3-2 0 0,0 4 0 15,-3-1 0-15,3-1-16 0,-3 0 3 0,-1 0 1 16,4 3 12-16,-3-3 0 0,3 0 0 0,-3 3 0 15,0 0 10-15,0-3 2 0,3 3 0 0,-3-3 0 0,-3 5-12 16,6-2 8-16,-6 3-8 0,3-1 8 0,0-2 5 0,0 2 1 16,0-2 0-16,-3 0 0 15,3 0-14-15,0-3 0 0,0 3 8 0,-3 0-8 16,3-6-11-16,-3 3-5 0,3 1 0 0,-3-1-1 0,0 0 17 0,0 0 0 16,0 0 0-16,3 0 0 0,-3 1 10 0,0-1 6 15,-3-3 0-15,3 3 1 0,-3 3-17 0,3-3 0 16,0-2 0-16,0 2 0 0,-3 0 0 0,3 0 0 15,0 1 0-15,-3-4 0 0,0 3 0 0,3-2 0 16,-3 2 0-16,0-3 0 0,0 1-9 0,0 2-3 16,0-2 0-16,-3 2 0 0,3-5 12 0,0 5 0 15,0-3 0-15,0-2 0 0,-3 3 0 0,6-3 14 0,-6 0-3 16,3-1-1-16,-3 1-10 0,4 0 0 0,-1 0 0 16,0 0-11-16,0 0 11 0,3 0 9 0,-6-3-1 15,6 0-8-15,-3 0 0 0,0 1 0 0,-3-1 0 0,3 0 0 16,0 0 0-16,0-2 0 0,0 2 0 0,0-2 0 15,0 2 0-15,0-3 0 0,0 4 0 0,-3-1 0 16,3-3 0-16,0 1 0 0,-3 2 0 16,3-2 0-16,-3 2 0 0,0 0 0 0,6-5 0 0,-6 3 0 15,0-1 0-15,3 4 0 0,0-4 0 0,0 3 0 16,-3 1 0-16,6-1 0 0,-3 0 0 0,0 0 0 16,-3 1 0-16,3-1-9 0,1-3-1 0,-1 1 0 15,0 2 10-15,0-2 0 0,-3 2 0 0,0-2 0 16,3-1 0-16,0 1 0 0,0-3 0 0,0 2 0 15,0-2 0-15,0 3 0 0,-3-3 0 0,3 0 0 16,-3 0 0-16,3-3 0 0,0 0 0 0,3 3 0 16,-3 0 0-16,-3 0 0 0,3-3 0 0,3 3 0 0,-6-2 0 0,6-1 0 15,-3 3 0-15,3-3 0 0,-3 0 0 0,-3 3 0 16,3-2 0-16,3-1 0 0,0-5 9 0,-3 5-9 16,-3-2 12-16,3 2-12 0,3 0 12 0,-3 1-12 15,0-1 12-15,3-5-12 16,0 0 8-16,-3 5-8 0,3 1 0 0,0-6 0 0,0 0 0 0,-3 5 0 15,3-5 0-15,-3 8 0 0,3-8 0 0,-6 5 0 16,6-5 0-16,0 0 0 0,-2 5 0 0,-1 1 0 16,3-6 0-16,-3 5 0 0,0 0 0 0,3-5 0 15,-3 6 0-15,3-6 0 0,0 8 0 0,0-8 0 16,-3 5 0-16,3-5 0 0,-3 5 0 0,3-5 0 0,0 0 0 0,-3 5 0 16,3-5 0-16,-3 6 0 0,3-6 0 0,-3 5 0 15,3-5 0-15,0 0 0 0,-3 5 0 16,3-5 0-16,-3 6 0 0,3-6 0 0,0 0 0 0,0 0 0 15,-3 8 0-15,3-8 0 0,0 0 0 0,0 0 0 16,-3 5 0-16,3-5 0 0,0 0 0 0,0 0 0 16,-3 5 8-16,3-5-8 0,0 0 0 0,0 0 0 15,0 0 0-15,0 0 0 0,0 0 0 0,0 0 0 16,0 0 0-16,0 0 0 0,0 0 0 0,0 0 0 16,0 0 0-16,0 0 0 0,0 0 0 0,-3 5 0 15,0 1 0-15,3-6 0 0,0 0 0 0,0 0 0 16,0 0 0-16,0 0 0 0,0 0 0 0,0 0 0 15,0 0 0-15,0 0 0 0,0 0 0 0,0 0 0 16,0 0 0-16,0 0 0 0,-3 5 0 0,3-5 0 16,-3 5 0-16,3-5 0 0,-3 8 0 0,3-8 0 0,0 0 0 0,-3 5 0 15,3-5 0-15,-3 6 0 16,3-6 0-16,-3 5 0 0,3-5 0 0,-3 5 0 0,3-5 0 0,0 0 0 16,0 0 0-16,0 0 0 0,-3 6 0 0,3-6 0 15,-3 5 0-15,3-5 0 0,-3 5 0 0,3-5 0 16,-6 6 0-16,6-6 0 15,0 0 0-15,-3 5 0 0,0 3 0 0,0-3 0 0,3-5 0 0,-3 5 0 16,3-5 0-16,-3 8 0 0,0-2 0 0,0-1 0 16,3-5 0-16,-3 5 0 0,-3 3 0 0,3-3 0 15,0 3 0-15,-2-2 0 0,2 2 0 0,-3-3 8 16,3 3 0-16,-3 2-8 0,0-2 0 0,0 3 0 0,0-3-10 16,0 2 10-16,0 4 0 0,0-4 0 15,-3 3 0-15,0 1 0 0,3-1-8 0,0 0 8 0,-3 3 0 0,0 0 0 16,3 0 0-16,0 0 0 0,-3 0 0 0,4 2 0 15,-4 1 0-15,3-4 0 0,0 4 0 0,3-3 0 16,-3 5 0-16,0-2-12 16,-3-1 4-16,3 1 8 0,0-1-12 0,-3 1 12 0,3-1-10 0,0-2 10 15,0 0-12-15,0-3 12 0,0 6-13 0,0-6 5 16,3 3 8-16,-3 0-8 0,0-1 8 0,3 1-8 16,-5-2 8-16,2 1 0 0,0-1-9 0,0-1 9 15,0 0 0-15,0 3 0 0,-3-3 0 0,3 3 0 16,0 0 0-16,-3 0 0 0,3 0 0 0,-3 0 0 15,3-3 0-15,-3 0 0 0,-3 0 0 0,3 3 0 16,0-3 0-16,1 1 0 0,-1 2 0 0,-3-3 0 16,3 0 20-16,0 0-2 0,-3 0 0 0,3-2 0 0,0 0-18 15,-3 2 0-15,3-3 0 0,-3 1 0 0,0 0-14 16,3 2 0-16,-2 0 0 0,2 0 0 0,-3-2 24 16,0 2 5-16,3 0 1 0,-3 3 0 0,-3 3-29 0,3-6-6 15,0 0-1-15,-3 3 0 0,4-3 20 0,-1 3 0 16,0 3 0-16,0-3 0 0,0-1 0 0,0 1 0 15,0-2 0-15,0 1 0 0,3 1 0 0,-3-3 0 16,0 1 0-16,4-1 0 0,-1 0 0 0,-3 0 0 16,3-2 0-16,0 2 0 15,0 0 0-15,0 1 0 0,-3-4 0 0,3 1 0 0,3 2 0 0,-3-2 0 16,-3-1 0-16,3 3 0 0,0-2 0 0,1 2 0 16,-4 1 0-16,0-4 0 0,0 3 0 0,3 1 0 0,-3 1 0 0,0 1 0 15,-3-2 0-15,3 1 0 0,6-1 0 16,-6 2 0-16,-5-3 0 0,5 0 0 0,6 0 0 0,0 3 0 15,-9-3 0-15,3 1-8 0,0 1 8 0,3-1 0 16,3 2 0-16,-3-3 0 0,-3 0 0 0,3 3 0 16,3-3 0-16,1 0 0 0,-10 1 0 0,6-1 0 15,3 0 0-15,-3-2 0 0,-3 2 0 0,0-3 0 16,3 4 0-16,0-1 0 0,-6 0 0 0,3 0 0 16,-3 1 0-16,4-1 0 0,-1 0 0 0,0 0 0 15,-6 0-9-15,6 3 9 0,3-2 0 0,-6 1-9 16,-3-1 9-16,0-1 0 0,7 0-9 0,-1-2 9 15,-3 2 0-15,-3 0 0 0,3-2 0 0,0-1 0 16,9 4 0-16,-3-1 0 0,-9 0 0 0,6 0 0 16,7 0 0-16,-7 1 0 0,-6-1 0 0,3 0 0 0,6-2 0 15,-3 2 8-15,-3-2-8 0,0 2 0 16,0 0 0-16,1 0 0 0,2-2 0 0,-3 2 0 0,-3 0 0 16,3-2 0-16,3 2 0 0,-6 0 0 0,0 1 0 0,0-1 0 15,4 0 0-15,-4 0 0 0,-6 3 0 0,3-3 0 16,0-2 8-16,0 2-8 0,4 0 0 0,-4 1-12 15,-6 1 2-15,3-1 1 0,3-1 9 0,-5 3 0 16,2 2 10-16,-3-2-10 0,3 0 0 0,0 3 0 16,-3-4 0-16,4 4-10 0,-1-3 10 0,0 2-12 15,3 1 12-15,-6-1-12 0,7 4 12 0,-1-1 0 16,0-3 0-16,0 3 0 0,3-2 0 0,-3 2 0 0,7-2 0 16,-4-1 8-16,0 3-8 15,0-2 0-15,0-1 0 0,0 1 0 0,6-1 0 0,-3 1 0 16,1-3 0-16,-1 2 0 0,3-2 0 0,0 0 0 0,-3 0 0 0,3 0 0 15,-3 0 0-15,3 2 0 0,-3-2 0 0,3 0 0 16,1 3 0-16,-1-1 0 0,0-2 0 0,3 2 0 16,-3 4 0-16,0-7 0 0,3 4 0 0,-3-3 0 15,6 0 0-15,-3 2 0 0,-3-2 0 0,3 0 0 16,4 0 0-16,-4 0 0 0,-3 2 0 0,3-2 0 16,0 3 0-16,3-3 0 0,-3-1 0 0,3 4 0 15,-3-3 0-15,3 2 0 0,-3 1 0 0,0-1 0 16,3 1 0-16,-3-1 0 0,3 4 0 0,-3-1 0 15,1 0 0-15,2 3 0 0,0-3 0 0,0 0 0 16,0 3 0-16,0-3 0 0,0 3 0 0,0 0 8 16,0 0-8-16,0-6 0 0,0 3 0 0,0-2 0 15,0 5 0-15,0-3 0 0,0-3 0 0,0 3 0 0,0 1 0 16,0-1 0-16,0-3 0 0,0 3 0 0,0 3 0 16,1-3 0-16,-1 3 0 0,0-3 0 0,-3 3 0 0,3 3 0 15,3-4 0-15,-3 1 0 0,0-3 0 0,3 3 0 16,-3 0 0-16,3-3 0 0,-3 0 0 0,3 3 8 15,-3-3-8-15,3 3 0 0,0-3 0 0,-3 1 0 16,3 1 0-16,0 1 8 0,0 3-8 0,-3-1 0 16,0-2 0-16,3 5 0 0,0 0 0 0,-3 0 0 15,0-2 8-15,3-4-8 0,-2 4 0 0,-1-3 8 16,0 0-8-16,0-3 0 0,-3 3 0 0,3-3 9 16,0 2-9-16,-3-1 0 0,0 1 8 0,0-1-8 15,0 1 0-15,0 1 0 0,0-3 0 0,0 3 8 16,3 3-8-16,-3-3 0 0,-5-1 8 0,5 1-8 0,0 0 0 0,3-3 0 15,-3 3 0-15,0 0 0 16,3 0 0-16,-3-3 0 0,0 3 8 0,0-3-8 0,0 3 0 0,0-1 0 16,0 1 0-16,3 3 0 0,-5-1 0 0,2 1 0 15,-3 2 8-15,0 0-8 0,3 0 0 16,-3 0 0-16,0 0 8 0,3 0-8 0,-3-2 0 0,0-1 0 16,0 1 0-16,0-1 0 0,1-5 0 0,-1 3 0 15,-3 0 0-15,0 0 0 0,3-1-8 0,-3-1 8 16,0 1-20-16,-3 1 1 0,3 0 1 15,-2 0 0-15,-1-3-17 16,0 3-3-16,0-3-1 0,0 0 0 0,-3-2-90 0,1-3-19 0,-1-1-3 16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10:12:11.319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18457 6255 1094 0,'0'0'48'0,"0"0"11"0,-6 0-47 0,-3 0-12 16,3-3 0-16,0 0 0 0,-3 1 236 0,-3-3 44 16,3-3 10-16,-3 0 2 0,0-3-238 0,-3-2-54 15,0-3 0-15,1-3 0 0,2-2 0 0,-3 0-14 16,-3-3 5-16,0-2 1 0,3-3 8 0,-3-3-8 15,-3 0 8-15,4-7-8 16,-4-1-24-16,3 0-4 0,0 0 0 0,3-2-1 16,0 0 5-16,0-3 0 0,0-3 1 0,4-2 0 15,-1 0-13-15,0-1-2 0,3 1-1 0,0 0 0 16,0 2-11-16,6-2-2 0,-3 2-1 0,3-2 0 16,6-3 28-16,0 8 5 0,0-5 2 0,3 5 0 0,3 5 26 15,3 1 0-15,0 4 0 0,3-2 0 0,2 3 31 0,1-1 5 0,3 4 0 16,3-1 1-16,3 5 6 0,-3-4 1 0,5 4 0 0,1 1 0 15,0-3-4-15,0 7-1 0,2 1 0 0,4 0 0 16,-3 3-29-16,3 2-10 0,-1 2 0 0,1 1 9 16,6 3 0-16,-1-4 0 0,1 9 0 15,-3-3 0-15,-1 3-9 0,1 5 0 0,0 0 0 0,2 3 0 16,4-1 0-16,0 9 0 0,-1-1-9 0,1 6 9 16,6 3 0-16,-7 5 0 0,1 2 0 0,0 0 0 15,2 4 0-15,1-1 0 0,2 2 0 0,-2 4 0 16,0-3 0-16,-4-1 0 0,1-4 0 15,-3-1 0-15,-1 1 0 0,1-6 8 0,0 0-8 0,-4 0 12 16,4-5 11-16,0 3 1 0,2-6 1 0,1 0 0 16,-3-5 6-16,-1-3 1 0,-2-2 0 0,3-3 0 0,-4 0 19 15,4-5 4-15,-3-3 1 0,-1-3 0 0,7 1-15 16,-6 2-2-16,0-11-1 0,2 3 0 0,-5 3-10 16,3-6-1-16,-7 1-1 0,1-1 0 15,0-2-14-15,0-3-4 0,-4-2 0 0,4-3 0 0,-6-3-8 0,6 0 0 16,-1-2 0-16,-2 0 0 0,-6-3 0 0,3-3 0 15,-3 3 0-15,-1-3 0 0,1-7 0 0,0 4 0 16,-3-4 0-16,0 2 0 0,-3-8 0 0,-4 8 0 16,4-3 0-16,-6 0 0 0,3-2 0 0,-6 0 0 15,0-3 0-15,3 0 0 0,-6-5-8 0,0 2 8 16,0 1 0-16,-3 2 0 0,0 3-12 0,-3-3 3 0,0-3 0 16,0 0 0-16,-3-2 9 0,3 5 0 15,0 0 10-15,3 3-10 0,0 3 0 0,3-1-21 16,-1-2 3-16,4 2 1 0,0-2 17 0,0 5 0 0,6-5 0 15,3 5 0-15,0 5-18 0,0 0 3 16,6 0 1-16,-4 3 0 0,4 3-9 0,6-3-1 0,0 8-1 16,2-3 0-16,4 0 14 0,-3 6 11 15,3-1-13-15,-4 6 5 0,7 3-2 0,-3-1 0 0,5 1 0 0,4 2 0 16,0 3 10-16,-1 2 14 0,1 3-3 0,3-2-1 16,-7 7-10-16,4-5-17 0,3 5 4 0,2 6 1 15,-2 0 12-15,2 2 15 0,4 3-3 0,0 2-1 16,-4 4-11-16,1 2 0 0,-1 2 0 0,-2 3 0 15,0 3 0-15,-4-3 0 0,1 3 0 0,0-3 0 16,-1 3 0-16,1-3 0 0,-6 0-9 0,-4 3 9 16,4-5 10-16,-6 2 6 0,0 5 0 0,-1-7 1 0,-2 2-1 15,-3 0-1-15,3 3 0 0,-4-6 0 16,-2 4 8-16,0-9 1 0,-6 5 1 0,-3-2 0 16,-3 0-5-16,0-3-2 0,-1-5 0 0,-2 6 0 15,-3-1-115-15,-3 5-23 16,-3-5-5-16,0 1-1 0</inkml:trace>
  <inkml:trace contextRef="#ctx0" brushRef="#br0" timeOffset="2162.0098">16748 5604 1436 0,'0'0'32'0,"0"0"6"0,0 0 2 0,0 0 0 0,6-5-32 0,-6 5-8 0,0 0 0 0,0 0 0 16,0 0 28-16,6-3 4 0,-6 3 0 0,0 0 1 15,0-5-17-15,0 5-4 0,9 0-1 0,-9 0 0 16,-9-6 6-16,9 6 2 0,6-2 0 0,-6 2 0 16,0 0-19-16,0 0 0 0,6-3 0 0,3 0 0 15,-6 1 0-15,-3 2 0 0,0 0-11 0,3 0 11 16,3-3-9-16,-6 3 9 0,0 0 0 0,6-3-9 0,0-2 9 0,0 3 0 16,-6 2 0-16,0 0 0 0,5 0 0 0,-5 0 0 15,0 0 0-15,0 0 0 0,3-6 0 0,0 1 11 16,-3 5-3-16,0 0 0 0,-3-3 2 0,3 3 0 15,6-5 0-15,-6 5 0 0,0 0-10 0,0 0 0 16,6 0 0-16,-6 0-11 0,0 0 11 0,0 0 16 16,12 5-4-16,0 3-1 0,3 0-11 0,-3 3 0 15,3 5 0-15,0-3 0 0,6 0 0 0,-4 0-14 16,-2 3 2-16,3 0 0 0,0 0 12 0,-3-3 10 16,0-2-2-16,-3 2 0 0,0-2-8 0,-1-1 0 15,1-2 0-15,-6 0 0 0,-3-3 0 0,0 1 0 16,3-4 8-16,-6-2-8 0,0 0 30 0,0 0 1 15,0 8 0-15,0-8 0 0,-6 6 6 0,3 1 2 16,0-1 0-16,0-4 0 0,-6 4-14 0,1-4-2 16,-4 4-1-16,3-1 0 0,3 0-10 0,-6 0-1 0,0-2-1 0,3 2 0 15,0-2-10-15,0 2 0 16,-6-2 9-16,0 5-9 0,6-3 0 0,0 1 0 0,-2-4 0 16,-1 3 0-16,3 3 0 0,3 0-15 0,0-2 3 0,0 2 0 15,-3-3 3-15,3 0 1 0,3 3 0 0,-3 0 0 16,0 0-13-16,0 0-3 0,6 0 0 0,0-3 0 31,-3 3-86-31,0 0-18 0,6-3-3 0,3 3-1 0</inkml:trace>
  <inkml:trace contextRef="#ctx0" brushRef="#br0" timeOffset="2675.6349">17171 5794 576 0,'0'0'51'0,"0"0"-41"0,0 0-10 0,0 0 0 16,0 0 202-16,0 0 38 0,0 0 8 0,0 0 2 15,6-2-165-15,-6 2-33 0,0 0-6 16,6-6-2-16,3-1-18 0,-1 1-4 0,1-2-1 0,0 0 0 16,0 3 2-16,3-6 0 0,6 1 0 0,3-1 0 15,-3-2-23-15,3 0 0 0,2-3 0 0,4-3 8 16,-3 1-8-16,3-1 0 0,2-4-8 0,-2-4 8 16,-3 1 9-16,3-1 7 0,6 1 2 0,5-3 0 15,4 2-5-15,-6 1-1 0,-7-1 0 0,1 1 0 16,3 2-12-16,-6 0 0 0,-3 3 0 0,-1 0 0 0,1 0 0 0,-3 0-16 15,0 2 3-15,0 0 1 0,-3 1-4 16,-1 2-1-16,1 3 0 0,0 0 0 16,-3-1-117-16,0 1-23 15</inkml:trace>
  <inkml:trace contextRef="#ctx0" brushRef="#br0" timeOffset="3091.5266">17239 5913 1324 0,'0'0'118'16,"0"0"-94"-16,0 0-24 0,0 0 0 15,0 0 80-15,6-2 11 0,6-3 2 0,-3-1 1 16,-6 4-40-16,6-4-8 0,6 4-2 0,0-1 0 15,-4 0-19-15,4-2-4 0,6 2-1 0,3 3 0 16,0 0-20-16,6 0 0 0,-1 8 0 0,4-5 8 0,3 2-8 0,8 6 0 16,7-1 0-16,3 6 0 15,5 5-8-15,-2 3 8 0,-4-3-8 0,4 1 8 16,-1 1-38-16,1 1-2 0,0 5-1 0,-1-5-752 16</inkml:trace>
  <inkml:trace contextRef="#ctx0" brushRef="#br0" timeOffset="4108.9165">17337 3829 633 0,'-6'0'56'0,"6"0"-44"16,0 0-12-16,0 0 0 0,0 0 158 0,0 0 30 16,0 0 5-16,0 0 2 0,9 0-140 0,-9 0-28 0,0 0-6 0,0 0-1 15,9 2-3-15,3 1-1 0,-6 5 0 0,3-3 0 16,0 3 6-16,3-3 1 0,-3 3 0 0,0 0 0 16,3-3 4-16,0 1 1 0,2 2 0 0,1-3 0 15,-6-5 10-15,6 0 2 0,3 0 1 0,-3 0 0 16,-6 0-17-16,3-5-4 0,0 5-1 0,3-8 0 15,-4 2 4-15,-2-1 1 0,-3 1 0 0,3-7 0 16,3 5 3-16,-3-3 1 0,-6 4 0 16,6-4 0-16,0 3-14 0,-3-5-2 0,-12 0-1 0,6-1 0 15,3 1-11-15,-3 0 12 0,-6 0-12 0,0-1 12 16,0 1-21-16,3 0-4 0,0 0-1 0,0 2 0 16,-9 3-26-16,6-5-4 15,9 2-2-15,-6 3-538 0,-9 1-107 0</inkml:trace>
  <inkml:trace contextRef="#ctx0" brushRef="#br0" timeOffset="4531.2351">17611 4003 748 0,'-9'0'67'0,"3"-2"-54"0,6 2-13 16,0 0 0-16,-6-3 162 0,6 3 30 0,0 0 5 15,0 0 2-15,0 0-124 0,0 0-25 0,-3-5-5 0,3 5-1 16,6 0-24-16,-6 0-4 0,0 0-2 0,0 0 0 15,0 0-14-15,0 0 0 0,0 0 8 0,0 0-8 16,0 0 0-16,0 0 0 0,0 0 0 0,0 0 0 16,-6 5 0-16,6 3 0 0,9 2 0 0,-6 4 0 15,0-1 0-15,3 3 0 0,3 2 0 0,0 3 0 16,-3 3 0-16,0 3 16 0,6-1-2 0,3 6 0 16,3-3 11-16,-3 3 3 0,-1 5 0 0,-2-5 0 15,6 5-19-15,-3 0-9 0,-9 2 10 16,6-2-10-16,0 3 0 0,0-8 0 0,-6 2 0 0,3 1 0 31,0-4-29-31,-1-2-12 0,-2-2-3 0,3-3-729 0</inkml:trace>
  <inkml:trace contextRef="#ctx0" brushRef="#br0" timeOffset="4892.2716">17766 3966 1681 0,'0'0'36'0,"0"0"8"0,0 0 2 0,0-8 2 0,-3 3-38 0,3-3-10 0,3 3 0 0,3-1 0 16,-3 1 24-16,3 2 4 0,-6 3 0 0,9 0 0 16,3 0-8-16,-3 0-2 0,3 3 0 0,2 2 0 15,7 1-18-15,0 7 0 0,0 0 0 0,6 3 0 16,0 0 0-16,5 2 0 0,4 4 0 0,6 4 0 16,2-5 0-16,1 3 0 0,0 2 0 0,-4 1 0 15,-2-9 0-15,3 1 0 0,-4-6 0 0,1 0 0 16,3-2-32-1,-4 0-3-15,-5-3-1 0,-6-1-487 0,3-1-97 0</inkml:trace>
  <inkml:trace contextRef="#ctx0" brushRef="#br1" timeOffset="11468.7986">16718 5329 1011 0,'-12'0'44'0,"12"0"11"0,0 0-44 0,-9-3-11 0,3 3 0 0,0-3 0 16,1 3 45-16,5 0 7 0,0 0 2 0,-6-5 0 15,-6 2-30-15,9-2-7 0,3 5-1 0,-3-5 0 16,-6 0-16-16,3-3 10 0,6 0-10 0,-3 2 8 16,0-1-8-16,0-1 0 0,0 0 0 0,0 0 0 15,3 0 0-15,0-3 0 0,-6 1 0 0,6-1 0 16,0 3 0-16,0-5 0 0,-3 2 0 0,0 1 0 15,0-1 0-15,0 1 0 0,0-4 0 0,3 1-11 16,-3 0 3-16,0-3 0 0,0 0 0 0,3 0 0 16,-3 3 8-16,3-6-8 0,0 6 8 0,0-3-8 0,-3 3 8 15,3-3 0-15,3 3 0 0,0 0 0 0,-6 0 0 16,6-1 0-16,0 1 0 0,-3 0 0 0,3 2 0 16,-3-2 0-16,0 2 0 0,3-2 0 0,3 0 0 15,-3 2 0-15,-3 3 0 0,3-5 0 0,0 3 0 16,3-1 0-16,-6 1 0 0,3-1 0 0,-3 0 0 0,3 1 0 15,3-3 0-15,-6 5 0 0,0-6 0 0,3-2 0 16,3 3 0-16,-3 3 0 0,0-4 0 0,0 1 0 16,0 3 0-16,0-4 0 0,-3 1 0 0,3 3 0 15,0-1 0-15,3 6-8 0,-3-6 8 0,3 3-8 16,-4 0 8-16,4 0-8 0,3 3 8 0,-3-3-12 16,-6 3 12-16,6-6-12 0,6 9 1 0,-3-9 0 15,-6 0 0-15,0 3 0 0,6 1-11 0,-3-1-2 0,0-3-1 16,-3 3 0-16,-3 0 3 0,3-5 1 0,3 5 0 15,-3 3 0-15,-6-9 8 0,6 7 1 0,6-4 1 0,-6 0 0 16,-6 1 11-16,6 4 0 0,3-7 8 0,3 5-8 16,-6-5 0-16,3 8 9 0,-4-6-9 15,4 3 0-15,0-2 12 0,0-1-12 0,-6 6 12 0,6-6-12 16,6 1 9-16,-6 4-9 0,-3-4 0 0,0 2 9 16,6 0-9-16,-3 3 8 0,-3-3-8 0,3 2 8 15,0-4-8-15,-3 2 0 0,3 0 0 16,-6-3-11-16,3 1-4 0,0 4-1 0,6-4 0 0,-3-1 0 15,-6 6-4-15,3-6-2 0,3 3 0 0,0 3 0 16,-4 0-3 0,4-3-1-16,0 0 0 0,0 3 0 0,0-1 26 0,-3-2 0 0,-3 3 0 0,6-3 8 0,3 0-8 15,-3 0-16-15,-6 3 4 0,3-3 0 32,3 0-16-32,0 6-4 0,-6-9-1 0,3 3-165 0,0 0-33 0</inkml:trace>
  <inkml:trace contextRef="#ctx0" brushRef="#br1" timeOffset="11611.0909">17099 3821 172 0,'12'0'16'0,"-3"-3"-16"15,-9 3 0-15,6-3 0 0,3-2 112 0,-3 0 19 16,-6 5 4-16,6-3 1 0,0-8-88 0,0 6-16 16,3 3-4-16,-3-9-1 0,-6 8-38 0,6-7-7 0</inkml:trace>
  <inkml:trace contextRef="#ctx0" brushRef="#br1" timeOffset="11819.7464">17436 3567 633 0,'0'0'56'0,"0"0"-44"0,0 0-12 0,0 0 0 16,0 0 97-16,9 0 18 0,-9 0 3 0,8 0 1 15,4 0-63-15,-3 0-13 0,-9 0-3 0,9-3 0 16,6 0-20-16,-6 3-5 0,-9 0-1 0,6-5 0 16,0 0-27-16,3 2-6 0,-3-2-1 0,0 2 0 15,-3-2-55-15,6 5-11 0</inkml:trace>
  <inkml:trace contextRef="#ctx0" brushRef="#br1" timeOffset="11982.4795">17745 3429 460 0,'6'3'41'0,"3"-3"-33"0,-9 0-8 0,6 0 0 0,3 0 113 0,0 5 21 16,0-5 4-16,0 0 1 0,-9 0-63 0,9 0-13 15,3 0-3-15,-4 0 0 16,1 3-38-16,0-3-8 0,0 0-2 0,0 0 0 0,3 0-12 0,-3 0 0 16,0 0 8-16,0 0-8 15,0 0-112-15,0-3-24 0</inkml:trace>
  <inkml:trace contextRef="#ctx0" brushRef="#br1" timeOffset="12168.0229">18171 3395 230 0,'0'0'20'0,"0"0"-20"0,0 0 0 0,3 10 0 16,3-5 204-16,0 3 37 0,3-2 7 0,-3-1 2 15,0 3-164-15,-1 0-33 0,4 0-6 16,-3 2-2-16,0-4-20 0,0 2-4 0,3-3-1 0,-3 3 0 15,0 0-20-15,3 2 0 0,0-7 0 0,-3 8 0 32,3-11-49-32,-3 5-15 0,3-2-2 0,-3 2-1 0</inkml:trace>
  <inkml:trace contextRef="#ctx0" brushRef="#br1" timeOffset="12318.3249">18519 3635 864 0,'0'0'38'0,"6"6"8"0,3-1-37 0,-3 3-9 16,0-3 0-16,0 3 0 0,3-3 23 0,-3 3 2 16,3-2 1-16,-9-6 0 0,0 0-26 0,0 0-12 15,6 5 0-15,0 3 1 0</inkml:trace>
  <inkml:trace contextRef="#ctx0" brushRef="#br1" timeOffset="12483.2685">18832 3717 918 0,'0'0'40'0,"6"3"9"0,-3 8-39 0,2-6-10 0,1 3 0 0,0-3 0 15,0 3 34-15,0 0 5 0,3-3 1 0,-3 1 0 16,0 2-23-16,3-3-4 16,-3 3-1-16,0-3 0 15,0-5-145-15,0 8-30 0,6-3-5 0,-12-5-2 0</inkml:trace>
  <inkml:trace contextRef="#ctx0" brushRef="#br1" timeOffset="12647.8312">19126 3934 831 0,'0'0'36'0,"6"6"9"0,3 2-36 0,0-3-9 0,0 0 0 0,0 3 0 0,3-3 69 16,-3 3 12-16,0-2 3 0,0 2 0 0,0-3-50 15,-3 0-10-15,2 3-1 0,1-8-1 16,-3 5-22-16,3 3-8 0,-3-8 0 0,3 0-347 15,0 3-69-15</inkml:trace>
  <inkml:trace contextRef="#ctx0" brushRef="#br1" timeOffset="12802.4309">19522 4040 115 0,'0'0'10'0,"9"3"-10"15,0 5 0-15,0-3 0 0,0 3 168 0,0-5 31 16,0 2 6-16,0 3 2 0,0 2-111 0,0-4-23 15,-1-1-4-15,-2 3-1 0,3-3-54 0,-3 3-14 16,3-2 0-16,0-4 0 16,-3 3-40-16,3-2-12 0,0 0-1 0,0-3-242 0,0 2-48 0</inkml:trace>
  <inkml:trace contextRef="#ctx0" brushRef="#br1" timeOffset="12995.8226">19817 4143 345 0,'6'6'31'0,"-3"-6"-31"0,6 5 0 0,-3-5 0 16,0 3 82-16,0 2 10 0,2-5 3 15,1 0 0-15,0 0-95 0,0 0-10 0,-3 0-6 0,3 0-2 32,0 0-17-32,0-5-3 0,-3 2-1 0,3 3 0 0,-3 0 16 0,3 0 3 0,0-3 1 0,3 3 0 15,-3-2 19-15,-1 2 0 0,1 0 0 0,3 0 0 0,-3 0 20 16,3 0-1-16,-3-6-1 0,-3 6 0 16,-6 0 10-16,9-2 1 0,0 2 1 0,0 0 0 15,-9 0-12-15,9-6-2 0,-3 6-1 0,3-7-296 16</inkml:trace>
  <inkml:trace contextRef="#ctx0" brushRef="#br1" timeOffset="13147.4151">20237 4011 345 0,'0'0'31'0,"0"0"-31"15,0 0 0-15,0 0 0 0,0 0 122 0,0 0 18 16,5 3 4-16,1-1 1 15,-6-2-145-15,0 0-32 0,6-2-4 0,0-1-2 0</inkml:trace>
  <inkml:trace contextRef="#ctx0" brushRef="#br1" timeOffset="13313.9836">20484 3588 172 0,'0'0'16'0,"6"-6"-16"0,2 1 0 0,-5 3 0 16,3-6 132-16,-3 2 23 0,3-2 5 0,-3 3 0 16,0-3-100-16,0-2-21 0,3 2-4 0,-3-3-279 15,-3 3-55-15</inkml:trace>
  <inkml:trace contextRef="#ctx0" brushRef="#br1" timeOffset="13511.3043">20519 3125 374 0,'0'0'16'0,"0"-6"4"0,0 4-20 0,0-3 0 16,0 5 0-16,0-8 0 0,0 8 116 0,0 0 18 15,0 0 4-15,0-6 1 0,0 6-60 0,0 0-12 16,-3-5-3-16,3 5 0 0,-3-5-35 0,3 5-7 16,-3-3-2-16,3-5 0 0,0 3-12 0,0 5-8 15,-3-5 8-15,3-3-8 0,0-3 0 0,0 3-15 16,-3-5 3-16,0 0-334 15,6-9-66-15</inkml:trace>
  <inkml:trace contextRef="#ctx0" brushRef="#br1" timeOffset="13670.8683">20579 2654 115 0,'0'0'10'0,"0"0"-10"0,0 0 0 0,0 0 0 15,0 0 238-15,0 0 46 0,0 0 8 0,0 0 3 16,9 0-191-16,-9 0-39 0,6 0-7 15,-6 0-2-15,0 0-38 0,6-6-8 0,3 1-2 0,-6 3 0 16,3-9-22-16,-3 3-5 0,5-5-1 0,-5-6-585 16</inkml:trace>
  <inkml:trace contextRef="#ctx0" brushRef="#br1" timeOffset="13852.9765">20808 2151 1263 0,'0'0'56'0,"0"0"12"0,0 0-55 0,9 0-13 16,-3 0 0-16,3 0 0 0,0-5 68 0,-9 5 10 15,0 0 2-15,6 0 1 0,9 0-57 0,-6-6-12 16,-9 6-3-16,3-2 0 16,5-9-37-16,-2 9-8 0,3-12-2 0,-3 4-410 15,3 2-81-15</inkml:trace>
  <inkml:trace contextRef="#ctx0" brushRef="#br1" timeOffset="13997.0471">21115 1820 748 0,'0'0'67'0,"6"-2"-54"15,0-1-13-15,2 3 0 0,1-3 133 0,-3 3 24 0,3 0 5 0,0-5 1 16,0 5-108-16,0 0-22 16,3 0-4-16,-3 0-1 0,0 0-20 0,-3-8-8 0,3 8 0 0,3 0 0 31,-6-5-96-31,2 5-24 0</inkml:trace>
  <inkml:trace contextRef="#ctx0" brushRef="#br1" timeOffset="14164.3391">21543 1622 1566 0,'0'0'34'0,"0"0"7"0,0 0 2 0,9 0 1 0,0 0-35 0,0 0-9 0,-3 0 0 0,3 0 0 16,0 0 26-16,0-3 3 0,0 1 1 0,0 2 0 15,-3 0-22-15,5 0-8 0,-5-6 0 0,3 6 0 16,3-8-21-16,-3 3-11 0,0-3-1 0</inkml:trace>
  <inkml:trace contextRef="#ctx0" brushRef="#br1" timeOffset="14331.2706">21966 1453 1497 0,'0'0'133'0,"0"0"-106"15,6 8-27-15,3 5 0 0,0-8 110 0,0 3 17 16,3 0 3-16,-1-3 1 0,1 0-74 0,3 3-14 16,-3-2-3-16,0-6-1 0,0 5-17 0,0 3-3 0,0-8-1 0,-3 5 0 31,3-5-145-31,0 3-29 0,8 2-5 0,-20-5-2 0</inkml:trace>
  <inkml:trace contextRef="#ctx0" brushRef="#br1" timeOffset="68237.7628">16656 5715 633 0,'0'0'56'0,"0"0"-44"0,0 0-12 0,0 0 0 16,-6-5 97-16,3 2 18 0,3 3 3 0,-3-5 1 16,-3-1-44-16,0 1-9 0,3 3-2 0,3 2 0 15,-3-6-27-15,3 1-5 0,0 5-2 0,-3-5 0 16,0 2-8-16,0 0-2 0,-3-2 0 0,6 5 0 16,0 0-10-16,-3-3-2 0,-6 1-8 0,3 2 12 15,0-3-12-15,0 3 9 0,-3-2-9 0,0 2 8 16,1 2 2-16,2 1 0 0,-3-1 0 0,0 6 0 15,3-2 1-15,-3-1 0 0,6 6 0 0,0-6 0 16,0 3 1-16,0 5 0 0,6-2 0 0,-3-1 0 16,3 3-12-16,0 1 0 0,3-4 0 0,3 3 0 15,3-5 17-15,-3 3-1 0,2-3-1 0,1 0 0 16,3-3 9-16,0-2 1 0,0 2 1 0,0-5 0 16,6-3-6-16,-3 1-2 0,-6-4 0 0,2-1 0 15,1-1 1-15,3 0 0 0,-6-6 0 0,3-1 0 16,-6 1-4-16,3-2-1 0,3 1 0 0,-3-4 0 0,-9 6-5 15,5-3-1-15,4 0 0 0,-3 0 0 16,-6 0-8-16,3 3 8 0,0 0-8 0,0 0 8 0,-3-1-8 16,-3 1 0-16,0 3 0 0,0-1 0 0,3-2 8 0,-3 5-8 15,-6-3 8-15,0 6-8 0,6-6 8 0,-9 3-8 16,-3 1 0-16,0 1 8 0,4-2-8 0,-1 6 10 16,-3-1-10-16,-6 3 10 0,0-3-10 0,3 3 0 15,0 0 0-15,0 3 8 0,-3 0 2 0,4-1 0 16,2 4 0-16,0 2 0 0,-3-3-10 0,3 3 0 15,3 5 0-15,3-5 0 0,0 5 0 0,0 0 0 16,3 3 0-16,3 0 0 0,3 3 0 0,3-1 10 16,-3-2-10-16,6 3 10 0,0-4-10 0,0-1 10 0,-3 2-10 15,3-3 10-15,6-8-10 0,0 3 0 0,-7-3 0 16,4 1 8-16,0-4-8 0,3-2 0 0,-3-2 0 0,-3-1 8 16,-3-2-8-16,3 2 0 15,0-10 0-15,0 0 0 0,-3-1 9 0,6-2-9 0,0 1 10 0,-1-4-10 16,-5 1 9-16,0-4-9 0,0-1 8 0,0 4-8 15,0-2 8-15,-6 5-8 0,0-5 8 0,0 5-8 16,3 0 8-16,-6 3-8 0,-9 2 0 0,6 3 8 16,0-5-8-16,0 8 0 0,-5 0 9 0,-1 2-9 15,0 3 0-15,3 0 0 0,-6 3 0 0,-3 2 0 16,-3 3-17-16,3 2-2 0,3 4 0 0,4 4 0 16,-7 1-18-16,3 2-4 15,6-3-1-15,3 3 0 0,-3-2-124 0,3-1-25 0</inkml:trace>
  <inkml:trace contextRef="#ctx0" brushRef="#br1" timeOffset="69483.0814">16727 5667 115 0,'-9'3'10'0,"0"0"-10"0,6 2 0 0,3-5 0 16,-6 3 160-16,6-3 29 0,-6 0 7 0,6 0 0 16,0 0-87-16,0 0-17 0,-6 2-4 0,6-2-1 0,0 0-21 0,0 0-4 15,-5-2-1-15,5 2 0 16,0 0-23-16,-3-6-5 0,0 1-1 0,-3-3 0 0,3 0-7 0,0 0-1 15,6-2-1-15,-3-1 0 16,-6 3-7-16,3-5 0 0,6 0-1 0,0-1 0 0,-6-1-15 0,6-1 11 16,3-3-11-16,-3 1 10 0,0-6-2 0,3 3 0 15,-1-6 0-15,1 3 0 0,6-2 1 0,-6-3 0 16,-3 0 0-16,6 0 0 0,6-3 16 0,-6-3 3 16,-9 1 1-16,3-6 0 0,9 3-17 0,-3-2-3 15,-3-1-1-15,0 0 0 0,3 1-8 0,0-1 0 16,0-2 0-16,-1 2 0 0,-2-2 0 0,3-3 12 0,9 2-4 15,-6-2 0-15,-3 3-8 0,3-3 0 16,3 5 0-16,0-5 0 0,-6 6 0 0,3-1 0 16,2-5 0-16,1 5 0 0,0-5 0 0,0 6 0 15,-6-6 0-15,3 5 0 0,3 0 0 0,-3-2 0 16,-3 5 0-16,-3 0 0 0,8 0 0 0,-2 0 0 0,-3 0 0 0,0 2 0 16,0 4 0-16,3-1 0 15,-3-3 0-15,-3 6 0 0,-3 8 0 0,6-5 0 0,6 4 0 0,-9 4 0 16,-6-1 0-16,3 6 0 0,6 0 0 0,-6 0 0 15,-3 2 0-15,0 3 0 0,6 0 0 0,-1 0 0 16,1 3 0-16,-3-3 0 0,-3 5 0 0,6 1 0 16,0-3 0-16,-6 5 0 0,0 0 0 0,0 0 0 15,9 0 0-15,-9 0 8 0,0 0-8 0,0 0 0 16,0 0 0-16,0 0 0 0,-6 5 0 0,0-5 0 16,-3 0 0-16,9 0 0 0,0 0 0 0,-6 2 0 15,-5 1 0-15,5 0 0 0,6-3 0 0,-6 5 0 0,-3-5 0 16,0 3 0-16,9-3 0 0,0 0 0 0,-6 10 0 15,0-7 0-15,-3 8 0 0,3-9 0 16,6-2 0-16,-3 11 0 0,-6-6 0 0,6 8 0 0,3-5 0 16,-3 0 0-16,0 3 0 0,3 2 0 0,3 3 0 15,0-3 0-15,-3-2 0 0,3 2 0 0,0 0 0 0,3-5 0 16,0 3-9-16,0-6 9 16,-6-5 0-16,6 8 0 0,6-8 0 0,-3 0 0 0,-9 0 12 0,9-5 0 15,0 2 0-15,-1-2 0 0,1-6 8 0,0 3 0 16,3-5 1-16,0-6 0 0,3 3-9 0,-6 3-1 15,0-5-1-15,6 5 0 0,0-6-10 0,-6 6 10 16,-3-8-10-16,-1 7 10 0,4-2-10 0,0 1 0 0,-6 1 0 16,-3-1 8-16,6 1-8 0,-3 4 0 0,0-4 9 15,-3 1-9-15,-3 3 10 0,0 2-2 0,3-3-8 0,-3 3 12 16,-3-2 4-16,-3 2 1 0,6 2 0 16,-3 4 0-16,-2-6-3 0,-1 8-1 0,3-3 0 15,-3 3 0-15,0 0-13 0,-3 5 0 0,-3 1 0 0,6 2 0 16,3 5 0-16,-3 0-8 0,-6 3 8 15,6 5-13-15,3-2 13 0,3 5 0 0,-8-1-10 0,5 1 10 16,3-3-9-16,3 6 9 0,0-9-12 16,3 1 12-16,-3-3 0 0,3 2 0 0,3-5 0 0,0-5 0 15,-6 3 0-15,5-3 0 0,7-3 0 16,-3-5 0-16,-9 0 0 0,9 0 0 0,3-5 0 0,0 0 0 16,0-1 0-16,0-2 0 0,-6 0 0 0,6-5 0 15,3 3 12-15,-6-4-4 0,-4 4-8 0,4-1 12 16,3-2-12-16,-3 0 0 0,-6 0 0 0,3-1 0 15,0 1 9-15,-3 5-9 0,0-2 8 0,-3 2-8 16,0 2 8-16,-3-2-8 0,0 3 0 0,0-3 8 0,-6 3-8 0,3 5 0 16,6 0 0-16,-6-5 0 0,-3 2 0 0,-3 3 0 15,12 0 0-15,0 0 0 0,-5 0 0 0,-1 3-17 16,6-3 4-16,0 0 1 16,-3 5-38-16,-3 3-7 0,-3-3-2 15,9 3-539-15,6 3-108 0</inkml:trace>
  <inkml:trace contextRef="#ctx0" brushRef="#br1" timeOffset="70044.4769">17391 3622 1422 0,'0'0'63'0,"0"0"13"0,0 0-61 0,0 0-15 0,-6-2 0 0,6 2 0 16,0 0 71-16,0 0 11 0,0 0 2 0,0 0 1 16,0 0-48-16,0 0-9 0,0 0-3 0,0 0 0 15,0 0-13-15,9 2-4 0,3 1 0 0,-3-1 0 0,0 4-8 0,3-4 0 16,2 1 0-16,1 5 0 0,0-8 0 15,3 0 8-15,6 3-8 0,0-1 0 16,-3-2 0-16,5-2 8 0,4 4-8 0,6-2 0 0,0 3 8 16,-1 2-8-16,1-5 0 0,3 0 8 0,-4 3-8 15,4 2 0-15,-3 0 0 0,5 1 8 16,1-4-8-16,0 4 0 0,-1 2 0 0,4-3 0 0,-3 0 0 0,-3 3 0 16,2 0 0-16,-2 3 0 15,-3-6 0-15,2 6 0 0,1-1 0 0,0 3 0 0,-1 1 0 0,1-7 0 16,0 4 0-16,-1 2 0 0,1 1 0 0,0-9 10 15,-3 5-10-15,-4 1 10 0,4-6 9 0,-3 6 1 16,0-1 1-16,-1-4 0 0,1 2 4 0,0-3 1 16,-1 0 0-16,-2 3 0 0,3-5 19 0,-3 2 4 0,0 0 1 15,-1-5 0-15,-2 0-11 0,-3 3-3 0,0 0 0 16,-3-3 0-16,2-3-6 0,-2 3-2 0,0 0 0 16,0-3 0-16,0 3-11 0,0 0-2 0,-4 0-1 15,1 0 0-15,3 0-14 0,-3 0 8 0,-3 0-8 0,-3-5 0 16,0 5 0-16,-3-3 0 0,5 3 0 15,-2 0 0 1,-3 0-28-16,-3-2-8 0,3-1-1 0,-3 3-1 16,-3-5-127-16,-3 5-26 0,6-5-5 0</inkml:trace>
  <inkml:trace contextRef="#ctx0" brushRef="#br1" timeOffset="70787.8658">19716 3881 460 0,'0'0'41'0,"0"0"-33"15,0 0-8-15,0 0 0 0,0 0 182 0,0 0 34 16,0 0 8-16,0 0 0 0,0 0-108 0,-3-7-23 15,-3 4-4-15,0 0-1 0,0 3-24 0,0-5-4 16,-3 2-2-16,0 3 0 0,3 0-38 0,-3 0-8 16,-3-2-2-16,3 2 0 0,0 0-1 0,0 2 0 15,0 1 0-15,1 2 0 0,-1 1-9 0,6 1 0 0,-3-1 0 0,3 2 0 16,0 2 0-16,0 3 0 16,0-2-10-16,3 0 10 0,3 2 0 0,0-8-9 0,0 6 9 0,3-1 0 15,0-2-8-15,3 0 8 16,-4-5-8-16,4 2 8 0,-3-2 0 0,3 2 0 0,0-5 9 0,3 0-9 15,-3 0 33-15,0-8 0 0,3 6 0 0,-3-4 0 16,3-2-1-16,-3 0 0 0,3-2 0 0,-3-1 0 16,-1 1-2-16,1-4-1 0,-3 1 0 0,0 0 0 15,3 0-5-15,-6-1 0 0,3-4-1 0,-3 5 0 16,0-3-7-16,0 3-2 0,-3-3 0 0,0 2 0 16,-6 1 0-16,3 0 0 0,-3 5 0 0,3-5 0 15,-6 2-3-15,0 3-1 0,0 0 0 0,3 3 0 16,-2 5-1-16,-1-5 0 0,-3 5 0 0,3 5 0 15,-3 0-9-15,3 1 8 0,-3 2-8 0,3 5 8 16,0 3 2-16,0 2 0 0,0 1 0 0,0 2 0 16,3 3-10-16,0-8 0 0,3 2 0 0,1 1 0 0,2-1 0 15,0-5 0-15,2 1 0 0,4-6 0 16,-3 0 0-16,3 2 0 0,0-10 0 0,3 5 0 0,-3-5-19 0,3 0 1 16,0 0 0-16,0-5 0 15,0 0 18-15,-3 0-8 0,3 2 8 0,-3-8 0 0,3 3 0 0,-3 0 0 16,-3-2 0-16,3-1 0 0,0 1 0 0,-3 2 0 15,-3-5 0-15,0 7 0 0,0-7 0 0,0 5 8 16,0 3-8-16,-3-3 0 0,3 3 8 0,-3 5-8 16,3 0 0-16,0 0 9 0,-3-6-1 0,3 6-8 0,-6 0 12 15,6 0-4-15,-3 6-8 0,-3 1 10 0,3 1-10 16,-3 3 10-16,3 2-10 0,0 0 0 0,0 1 0 16,3-4 0-16,0 3 0 0,0 1 0 0,0-1 0 15,0-2 0-15,0-1 0 0,0-2-9 0,3-3 9 16,0 3 0-1,-3-8-33-15,6 6 0 0,-6-6 0 0,6 2 0 16,0-2-54-16,0 0-10 0,3-2-3 0,-4 2 0 16,1-8-146-16,0 2-30 0</inkml:trace>
  <inkml:trace contextRef="#ctx0" brushRef="#br1" timeOffset="71803.0556">19933 3829 230 0,'0'0'20'16,"0"0"-20"-16,0 0 0 0,0 0 0 0,0 0 172 0,0 0 31 15,6-6 5-15,-6 6 2 0,0 0-118 0,0-5-23 16,0 2-5-16,3-7 0 0,0 7-18 0,0-8-3 16,0 6-1-16,6-5 0 0,-3-1-8 0,3 3-2 15,-3-5 0-15,2 0 0 0,1-1 11 0,3-4 1 16,-6-3 1-16,6-3 0 0,0 3 4 0,0 2 1 16,3-7 0-16,0-1 0 0,-3 1-19 0,3-6-4 15,-1 0-1-15,1-2 0 0,0 2-8 0,0-7-2 16,3-1 0-16,-3-3 0 0,0 4-4 0,3-4 0 0,2 1-1 0,-2 0 0 15,-3-8 4-15,6 2 1 0,0-8 0 0,0 1 0 16,-4 5-4-16,4-3 0 0,0 0 0 0,0 0 0 16,0 2-12-16,-3-1 8 0,0-1-8 0,-1 0 0 15,1 8 9-15,0-6-9 0,-3 12 8 0,0-1-8 16,0 0 16-16,0 1-3 0,-3 7 0 16,-1 0 0-16,1-2 2 0,0 2 0 0,0 6 0 0,-3-6 0 15,-3 11-6-15,0-3-1 0,3 3 0 0,-6 2 0 16,3 1 0-16,-3 2 0 0,0 3 0 0,0 7 0 15,0-7-8-15,-3 8 0 0,3-3 9 0,0 3-9 16,0-3 0-16,-3 8 0 0,0 0 0 0,0 0 8 16,0 0-8-16,0 0 0 0,0 0 0 0,-3 0-8 15,3-6 0-15,0 6 0 0,0 0 0 0,0 0 0 0,0 0 0 16,0 0 0-16,-6 0 0 0,0 6 0 16,-3-4-1-16,6 4 0 0,-3 1 0 0,0 4 0 0,0-3-7 0,3-3-2 15,0 14 0-15,-3-6 0 16,3-5-6-16,0 5-2 0,0 0 0 0,0 1 0 0,3-6 3 15,0 2 1-15,-3-5 0 0,3 3 0 0,0-8 12 0,0 0 10 16,0 0-13-16,0 0 5 0,0 0 8 0,6 0 11 16,-6 0-3-16,6-5 0 0,3-3 16 0,-3 0 2 15,3 3 1-15,-3-8 0 0,0-6 0 0,3 6 0 16,0 0 0-16,0-6 0 0,-3 6-17 0,0-6-10 0,3 4 12 16,-1-4-12-16,-5 6 9 0,3-8-9 0,-3 5 0 15,3 0 9-15,-3 3-9 0,0-1 0 0,-3 1 0 16,0 0 8-16,0 2 2 0,0 4 0 0,0-4 0 0,0 3 0 15,0 3-22-15,-3 2-4 0,3-2 0 0,0 5-1 16,0 0 17-16,0 0-8 0,0 0 8 16,0 0 0-16,-6 5-11 0,6-5 11 0,-3 8-10 0,0 0 10 15,0 3-10-15,3 2 10 16,3 0-10-16,0-5 10 0,0 2 0 0,3 4 0 0,0-6 0 0,0-3 0 16,3 3 0-16,0-8 0 0,-3 5 0 0,3-5 0 15,6 0 11-15,-3 0-11 0,-9-5 10 0,3 5-10 16,0-8 25-16,0 3-1 0,0-3 0 0,-1 2 0 15,1-2-16-15,0-2-8 0,0 2 0 0,-3-5 8 16,3 2-8-16,-3 3 10 0,-3-5-10 0,3 0 10 16,-3 5-10-16,0-5 0 0,-3 7 0 0,0-2 0 15,-3 3 0-15,0-3 0 0,0 3 8 0,-3 5-8 0,1 0 0 16,-4 0 0-16,3 0 8 0,-6 0-8 0,0 5 0 16,0-5 0-16,-3 8 0 0,0-3 0 0,3 3 0 15,-2 6 0-15,2-7 0 0,3 4 0 0,0 2 0 0,0 1-9 16,3-7 9-16,0 4-10 15,3-3-26 1,0 5-6-16,3-8-1 0,-3 3 0 0,3 0-98 0,3 3-20 0,0-3-4 0,0 0-1 16,0-8-41-16,0 0-8 0</inkml:trace>
  <inkml:trace contextRef="#ctx0" brushRef="#br1" timeOffset="72188.1798">20769 1762 172 0,'0'0'8'0,"0"0"1"0,0 0-9 0,6-3 0 0,-6 3 0 16,3-5 0-16,-3 5 259 0,6 0 49 0,-3-8 11 0,-3 8 1 15,0 0-192-15,6 0-38 0,3-5-8 0,-9 5-2 16,0 0-23-16,0 0-5 0,3 0 0 0,-3 0-1 16,0 0-19-16,0 0-4 0,0 0-1 0,9-5 0 15,0 2-16-15,-3 3-3 0,-6 0-8 0,3 0 12 16,6 0-12-16,-3 0 0 0,-6 0 0 0,6-5 0 16,0 5 0-16,3 0 0 0,-3-6 0 0,2 4 0 15,4-3 0-15,0 5 0 0,3-6 0 0,0 1 0 16,3 2 25-16,3-2-1 0,0-3 0 0,-1-3 0 15,1 4 17-15,6-1 3 0,3-3 1 16,3 3 0-16,5-5-1 0,1 0 0 0,3-1 0 0,-1 1 0 16,10 0-3-16,-6-6-1 0,-1 6 0 0,4-5 0 15,-4 4-32-15,1 1-8 0,3-5 0 0,2 2 0 0,-2 3 0 16,0-6 15-16,-1 1-4 0,-5 4-1 16,-3 1 6-16,-1 0 0 0,-2-6 1 0,3 6 0 0,-4 0 6 15,1 0 1-15,0-1 0 0,-3 6 0 0,-4-5-7 0,-2 8-1 16,3-3 0-16,-3-3 0 0,-7 3-8 0,4 3-8 15,-6 3 9-15,0-4-9 0,-6 1 8 0,0 5-8 16,0-8 0-16,-6 8 0 0,3 0 0 0,-3 0-16 16,-6 0 1-16,0 0 1 15,0 0-165-15,-9-5-33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7:05:36.95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14045 13097 518 0,'0'0'23'0,"0"0"5"0,0 0-28 0,0 0 0 0,0 0 0 0,0 0 0 15,0 0 193-15,0 0 34 0,0 0 6 0,0 0 2 16,0 0-171-16,0 0-33 0,0 0-7 0,0 0-2 16,0 0-10-16,0 0-3 0,0 0 0 0,0 0 0 0,-6 0-1 0,6 0 0 15,0 0 0-15,0 0 0 16,-6 5 4-16,0-2 0 0,0 2 0 0,-2 0 0 0,2 1-12 0,-3-1 0 16,3 3 0-16,0 0 0 0,-3 2 0 0,3 1 0 15,0 0-12-15,-3-1 12 0,6 1 0 0,-3-3 8 16,0 0 2-16,3 0 0 0,0 0-2 0,3-8 0 15,0 7 0-15,0-7 0 0,3 8-8 0,0 0 0 16,-3-8-10-16,6 6 10 0,-6-6 0 0,6 5 16 16,-6-5-1-16,9 0-1 0,0 0 3 0,-3 0 1 15,0-3 0-15,3-2 0 0,0 0 7 0,-3 2 2 16,0-2 0-16,-1-1 0 0,1-1-19 0,0-1-8 16,0-3 0-16,0 3 8 0,-3-3-8 0,3 1 0 15,-6-1 0-15,3 3 0 0,0-2 0 0,-3 2 10 16,-3 0-10-16,3 0 10 0,0 0-10 0,-3 0 0 0,-3 5 0 0,3-2 8 15,3-3-8-15,-3 3 0 0,-3 0 0 0,-3 5 0 16,3-3 0-16,1 0 0 0,-4 6 8 16,0 0-8-16,0-1 20 0,0 4-2 0,0 2 0 15,-3 2 0-15,3 1-10 0,-3 2-8 0,3 3 9 0,0 2-9 16,0-2 0-16,3 3 0 0,-3-1 0 0,6-2 0 16,1 0 0-16,-1-3 0 0,0 0 0 0,3-5 0 15,0 0 0-15,0 0 14 0,0-8-4 0,0 0-1 16,6 6 11-16,-6-6 1 0,5 2 1 0,4 1 0 15,-9-3-22-15,9 0 0 0,0 0 0 0,0-5 8 16,3 2-8-16,-3 0 0 0,3-2 0 0,0-3-8 16,-3 0 8-16,0 0 0 0,-3 0 8 0,0 0-8 15,-3-2 0-15,3 2 8 0,-1-3-8 0,1 3 0 16,-3 0 0-16,0 0 0 0,-3 0 0 0,0 0 8 0,6 3-8 0,-6-3 9 16,-6 3-9-16,3 2 10 0,3 3 0 15,0 0 0-15,-3-5 0 0,-3 2 0 0,1 1 10 0,-1-1 3 16,0 3 0-16,-3 0 0 0,3 3-3 0,-3 2 0 15,3-2 0-15,-3 2 0 0,3 3-20 0,0 0 9 16,0 0-9-16,0 5 0 0,3-2-9 0,-3 2-9 16,0 3-2-16,6-3 0 0,-3 0 5 0,3 3 1 15,0-3 0-15,3-2 0 0,-3 2 14 0,3-5 0 16,3-3 0-16,-3 3-9 0,3-2 9 0,-6-6 0 16,6 2 10-16,0-2-10 0,3 0 13 0,0-2-3 15,-3-4-1-15,3 1 0 0,-3-3 0 0,3 0 0 16,-3 0 0-16,-3 0 0 0,0-2 10 0,0 2 1 0,-1-3 1 15,1 1 0-15,-6-1-21 0,3 3 0 0,0-3 0 0,0 3 0 16,-2 1 0-16,2-1 0 0,-3 0 0 16,0 2 0-16,0 1 0 0,0 0 8 0,-3 2-8 0,0 0 8 15,0 1-8-15,0 2 11 0,0-3-11 0,3 3 12 16,-3 3 0-16,0-1 0 0,6-2 0 0,-6 6 0 16,0-1-12-16,0 0 12 0,0 1-12 0,6-6 12 15,-3 8-12-15,3-8 0 0,-3 5 0 16,3-5 0-16,0 8 0 0,0-8 0 0,0 0 0 0,6 5 0 15,-3 0-10-15,3-2 10 0,3 0 0 0,0-3-9 16,3-3 9-16,0 0 0 0,3-2 0 0,0 0-8 31,2 0-60-31,4-3-12 0,-3 2-3 0</inkml:trace>
  <inkml:trace contextRef="#ctx0" brushRef="#br0" timeOffset="54495.7069">3240 12933 1209 0,'-3'0'108'0,"-6"-3"-87"0,3 1-21 0,-5-4 0 15,2-2 53-15,-3 3 7 0,9 0 0 0,-9-3 1 16,3 0-53-16,0 3-8 0,3-3-8 0,0 0 8 16,-3 0 35-16,0 0 13 0,6-3 4 0,-6 1 0 15,0 2 5-15,3-3 2 0,3-2 0 0,1 2 0 16,-7 1 5-16,3-1 0 0,0 1 1 0,-3-1 0 15,3 0-16-15,-3 3-3 0,3-2-1 0,-3 2 0 16,3 0-8-16,0-3-1 0,-3-2-1 0,-3 0 0 16,3 0-2-16,0 0 0 0,-3-3 0 0,4-3 0 0,-7 3-8 15,9-2-1-15,-9-1-1 0,9 1 0 16,-9 2-11-16,3-3-3 0,3 3 0 0,-6 1 0 0,6-1-9 0,-6 0 10 16,1 3-10-16,2-1 10 0,-6 4-10 0,6 2 0 15,-9 0 9-15,0 3-9 0,3-3 0 16,-2 5 0-16,-7 0 0 0,3 6 0 0,-3 2 0 0,3 3-8 15,-11 0 0-15,8 5 0 0,-3 3-6 0,0 3-1 16,3 2 0-16,4 3 0 0,-4 2 15 0,3 6-9 16,-3 2 9-16,12 3-8 0,-5 3 8 0,5 2 0 15,6 1 8-15,3 2-8 0,-3 2 0 0,9 4 0 16,3-1 0-16,3 3 0 0,0 2 0 0,9-2 0 16,-6 3 0-16,11 2 0 0,1-2 0 0,0 2-13 15,3 0 3-15,6 0 1 0,2 0-9 0,7-2-2 0,3-3 0 0,2-5 0 31,1-6-10-31,3-5-2 0,-7-8-1 0,4-10 0 0,0-6 15 0,-1-8 3 0,-2-8 1 16,6-7 0-16,-1-9 22 0,1-4 5 0,-1-7 1 0,1-7 0 16,-3-5 8-16,2-8 2 0,-5-6 0 0,0-2 0 15,-7 0 1-15,7 0 1 0,-12-3 0 0,0-3 0 16,-7 3-6-16,-2 1 0 0,0 1-1 0,-9 1 0 16,3 3 9-16,-15-1 3 0,0 6 0 0,-6-1 0 15,-3 1 1-15,-6 3 1 0,-6 2 0 0,-8 5 0 16,-10 3-17-16,-3 2-4 0,-8 9-1 0,-16 2 0 15,-5 3-11-15,-7 8 0 0,-2 5 0 0,-12 10 0 16,-10 6-17-16,-2 16-6 0,-3 8-1 0,-15 21-791 16,-9 13-158-16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6T17:21:48.43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12108 7739 1382 0,'-9'5'123'0,"0"-2"-99"15,-3 2-24-15,0-2 0 16,0 0 126-16,0-3 20 0,-3 2 4 0,3-2 1 0,3 0-88 0,-3 0-18 15,3-2-3-15,1-1-1 0,2 0-14 0,-3-2-3 16,3 0-1-16,0-3 0 0,3 0-15 0,0 0-8 16,0 0 8-16,0 0-8 0,3 0 0 0,0 0 0 0,6 0 0 0,-3 0-8 15,0 0 8-15,3 0 0 0,3 0-9 0,3 3 9 16,-1-3 0-16,4 3 0 0,3 0-9 0,3-1 9 16,6 1 0-16,3-3 0 0,-1 3 0 0,4-3 9 15,6 3-9-15,2-3 0 0,7 5 0 0,3 0 0 16,2-2 0-16,10 5 0 0,2 0 0 0,1 3 0 15,5-1 0-15,-2 4-14 0,-4 2 3 0,4 0 1 16,-1 2 10-16,-2 3 0 0,-4-2 0 0,-2 2 0 16,-7 3 0-16,-5-3 0 0,-4 3 0 0,-5 0 8 15,-6 3-8-15,-3-6 0 0,-7 0 0 0,-2 0 0 16,0 0 19-16,-6 1 2 0,-3-6 1 0,-3 2 0 16,0 1-10-16,-6-1-1 0,3-4-1 0,-3 2 0 15,-3-8-2-15,0 0 0 0,0 0 0 0,0 0 0 16,-6 5-8-16,0-2 0 0,-3-3-12 0,-6 0 12 15,0-6-125 1,-6-2-18-16,-6-5-3 0,-2 0-707 0</inkml:trace>
  <inkml:trace contextRef="#ctx0" brushRef="#br0" timeOffset="548.6431">12250 7414 1648 0,'-17'8'73'0,"11"-3"15"0,3 3-70 0,-3-3-18 0,0 3 0 16,6-8 0-16,6 5 53 0,-6-5 7 0,0 0 2 0,-3 8 0 16,3-8-18-16,0 0-3 0,0 0-1 0,0 0 0 15,-3 6-23-15,0-1-5 0,0 0 0 0,6 3-1 16,3 3-11-16,3-1 8 0,6 6-8 0,-1 3 8 15,10 2-8-15,0 3-9 0,3 2 9 0,0 3-13 16,-1 3-7-16,1-3-2 0,0-3 0 0,-3 1 0 31,0-6-19-31,-4-2-4 0,1-9-1 0,-3-2 0 0,-3-3-4 16,-6-5-1-16,0 0 0 0,0-5 0 0,-6-5 51 0,-3-1 0 0,0-5 0 0,-6-2 0 16,-3-6 37-16,-3 3 2 0,0-6 0 0,-3-2 0 15,0 3-9-15,0-1-2 0,-2 1 0 0,2-1 0 16,-6 1-8-16,3-1-1 0,-3 1-1 0,0-1 0 15,3 4 6-15,-2-4 2 0,-1 3 0 0,0 0 0 0,3 9 0 16,6-4 0-16,0 3 0 0,0 3 0 0,3 2 6 16,3 3 2-16,4 1 0 0,-4-1 0 0,3 2-26 0,3 6-8 15,0 0 0-15,6-2 0 0,-1-1 0 0,7 0 0 16,-3 3 0-16,3 3 0 0,6 0 0 0,0 2 0 16,3 0-12-16,0-2 3 0,-1 5 9 0,1-3 16 15,0 3-4-15,0 0-1 0,-3 3 9 0,0-1 3 16,-3 3 0-16,-1 1 0 0,-2-4 16 0,0 6 3 15,0 3 1-15,-3-1 0 0,0 3-2 0,-6 3 0 16,0 3 0-16,0 2 0 0,-3 0-21 0,-3 8-5 16,-3 0-1-16,3 0 0 0,0 5-24 0,-3-2-5 15,0 0-1-15,3-3 0 16,-3-3-142-16,3-5-29 0</inkml:trace>
  <inkml:trace contextRef="#ctx0" brushRef="#br0" timeOffset="1103.1593">14834 7363 2253 0,'0'0'49'0,"0"0"11"16,0 0 1-16,-6 3 3 0,-3 0-51 0,0-3-13 0,0 2 0 0,-6-2 0 0,4 0 38 0,-4 0 5 16,0-2 1-16,0 2 0 0,-3 0-6 0,0-3-1 0,-6 0 0 0,4 1 0 15,-4-4-13-15,-3 4-4 0,-3-1 0 0,-3-5 0 16,1 3-20-16,-4 0 0 0,0-1-10 0,1 4 10 15,-1-4-15-15,0 4 4 0,-3-1 1 0,4 6 0 16,2 2-2-16,0 0 0 0,0 1 0 0,7 4 0 16,-4 6 12-16,9 0 0 0,9 2 0 0,3 4 0 15,3-1 0-15,6 5 0 0,0 1 0 0,6 4 0 16,6 1 0-16,3 3 0 0,6 2 0 0,3 2-8 16,5-4-8-16,4 2 0 0,0-5-1 0,6-1 0 31,-1-2-17-31,4-5-3 0,0-3-1 0,5-7 0 0,1-4-101 0,2-5-20 15,-5-7-4-15,-3-6-700 0</inkml:trace>
  <inkml:trace contextRef="#ctx0" brushRef="#br0" timeOffset="1734.9802">14980 7533 1324 0,'0'0'118'0,"0"0"-94"0,0 0-24 0,0 0 0 16,-3 0 182-16,0 0 32 0,-6 0 6 0,6 0 2 15,3 0-136-15,0 0-27 0,0 0-6 0,0 0-1 16,-3 5-28-16,-3 3-5 0,0-3-2 0,3 1 0 16,0 1-2-16,0 7-1 0,-3-1 0 0,3 5 0 15,0-2-31-15,0 5-7 0,0 3 0 0,0 0-1 16,0-3-14-16,-3 3-2 0,6 0-1 0,-2-3 0 15,-7-2 9-15,6-4 1 0,-3-4 1 16,0 0 0-16,0-6 21 0,0 0 10 0,0-2-10 0,0-3 10 16,0-5 0-16,0-1 0 0,-3-2 0 0,3-5 0 15,3 0 0-15,-3-3 16 0,0-3-3 0,3 1-1 0,3-3 8 16,0 0 0-16,3-1 1 0,-3 4 0 0,6-1-1 0,-3 1-1 16,6 5 0-16,-3 2 0 0,3-2 0 0,0 5 0 15,3 0 0-15,3 3 0 16,-3 2-11-16,2 0-8 0,1 6 12 0,3 0-12 0,3 2 8 0,0 3-8 15,0 0 0-15,0 0 0 0,-1 2 0 0,1-2 0 16,-3 0 0-16,0 0 0 0,-3 0 40 0,0 3 0 16,-3-6 1-16,0 0 0 0,-4 1-4 0,1-1-1 15,-3-2 0-15,-6-3 0 0,9 2 10 0,-9-2 2 16,0 0 0-16,0 0 0 0,3-2-29 0,3-6-6 16,-3 2-1-16,-3-4 0 0,0-4 16 0,0-1 4 0,3-4 0 15,-6 1 0 1,3-6-52-16,-3 0-11 0,3-3-1 0,-3 1-1 15,3-6-84-15,3 3-17 0,-3-3-3 0,3 1-983 0</inkml:trace>
  <inkml:trace contextRef="#ctx0" brushRef="#br0" timeOffset="2154.8494">15965 7408 1094 0,'0'0'48'0,"0"0"11"0,3 8-47 0,-3-8-12 15,0 8 0-15,0-8 0 0,0 0 311 0,-3 8 60 16,3-8 12-16,0 0 2 0,-6 5-286 0,0-2-58 15,-3 0-11-15,3-1-2 0,-3-2 8 0,1 0 1 16,-4-2 1-16,0-1 0 0,3 0-21 0,-3 1-4 16,-3-3-1-16,-3 2 0 0,0-2-12 0,-6 2 0 15,1 0-9-15,-1-2 9 0,-3 2 0 0,0 3 0 16,0 3 0-16,1 2 0 0,-4-2-12 0,3 5 0 16,0 2 0-16,6 1 0 0,4 5 27 0,-1 2 5 0,3 4 2 15,6 1 0-15,6 7 6 0,3-1 0 0,3 0 1 16,6 2 0-16,3 1-20 0,6 0-9 0,2-3 8 15,4-2-8-15,9-4 0 0,6-4 0 0,5-3 8 16,10-6-8-16,8-7-15 0,1-6-5 0,5-7 0 0,4-9-1 31,-1-13-101-31,4-5-20 0</inkml:trace>
  <inkml:trace contextRef="#ctx0" brushRef="#br0" timeOffset="5391.7387">10706 8694 1555 0,'0'0'138'0,"0"0"-110"0,0 0-28 0,0 0 0 15,0 0 56-15,0 0 5 0,0 0 2 0,9 6 0 16,-1-4-43-16,4 3-9 0,3-2-2 0,3 0 0 16,6 2 21-16,0-2 4 0,5 2 1 0,7 3 0 15,-3-3 7-15,9 3 2 0,-1 0 0 0,7 0 0 16,3 0-13-16,2-3-3 0,7 3 0 0,2-3 0 16,4 1-9-16,2-1-3 0,1 0 0 0,5 1 0 15,3-1-16-15,4-2 8 0,-4 2-8 0,3 0 0 0,1-2 9 16,2 2-9-16,-2 0 0 0,-1 1 9 0,0-1-9 15,4 0 0-15,2 1 0 0,3 1 0 0,4 1 8 0,-4 0-8 16,3 6 8-16,3-4-8 0,4 3 0 0,-4 1 0 16,0 2 0-16,0 2 0 15,1 3 0-15,-1 3-14 0,0 0 3 0,-3-3 1 0,1 3-9 0,-4-3-1 16,-3-3-1-16,1 1 0 0,-1 0 21 0,-6-1 0 16,-2-7-9-16,-1-1 9 0,-3 3 15 0,-5-5 6 15,-4-2 2-15,-2-6 0 0,-1-3 1 0,1-2 0 16,-1-1 0-16,1 1 0 0,2 3-4 0,1-4 0 15,-7-2 0-15,4 0 0 0,-1-2 0 0,4-1-1 16,-1-2 0-16,-2 0 0 0,2-3-19 0,-2-3 0 16,-4 1 0-16,1-1 0 0,2-2 0 0,1-3-16 0,-4 0 4 15,1 1 0-15,3-1 20 0,-4-3 4 0,-2-2 0 16,2-2 1 0,4-6-34-16,2-6-7 0,-2-2-2 0,-1 0 0 0,1-5 30 0,-4 2 0 0,-2-2 0 0,2 2 0 15,4 1 9-15,-7-1-9 0,-2 1 0 0,0 2 9 16,5 0 9-16,-5 0 2 0,-4 2 0 0,4 1 0 15,5 0-9-15,-2 2-2 0,-9 3 0 0,2-3 0 16,4 1-1-16,-7-1 0 0,1-3 0 0,-3 1 0 16,-4 0-8-16,4 2 0 0,6 0 0 0,-10 1 0 15,1 2 0-15,-3 0 0 0,2 2 0 0,1 1 0 16,-6-1 8-16,-4 1-8 0,4 0 0 0,-6-1 8 16,0 4-8-16,-4 1 8 0,1 1-8 0,0 0 8 15,-3 5-8-15,0 3 0 0,-7 3 0 0,4 2 0 16,-3 3 0-16,-3-1 0 0,0 6 0 0,-3 3 0 0,-3 3-14 15,0-1 5-15,-3 6 1 0,0-1 0 0,3 3 8 0,-4 3 0 16,1 0-9-16,3 6 9 0,0-1 0 0,-3 3 0 16,-3 0 0-16,3-3 0 15,-3 3 0-15,0-3 0 0,0-3 0 0,-3-2 0 0,-3 3-11 0,3-3 3 16,0-8 0-16,-3 5 0 16,3-5 8-16,-3 6 0 0,0-1 0 0,-3-3 0 0,-3 1 0 0,0-3 11 15,0-3-3-15,-2 1 0 0,-1-1 6 0,-3-5 1 16,0 0 0-16,-3-2 0 0,0-6-7 0,0-3-8 15,0-2 11-15,1-3-11 0,-1-2 8 0,0-1-8 16,3-4 0-16,-3 2 0 0,3-6 0 0,3 3-14 16,3 1 2-16,3 2 1 0,0-3 3 0,4 5 0 0,4 1 0 15,1 2 0-15,3 3 8 0,3 2 0 0,0 1 0 0,3 2 0 16,3 3 0-16,3 0 0 0,0 2 0 0,3 0-8 16,5-2 8-16,7 3-8 0,0-4 8 0,6 1-8 15,-1 3 8-15,7-4-8 0,0 1 8 0,2-3-8 16,7 0 8-16,-1 0 0 0,4-5 0 0,2 3 0 15,-2-6 0-15,0 3 9 0,-4 2-1 0,1 1-8 16,-1-3 13-16,-2-1-4 0,-3 4-1 0,-4-1 0 16,-2 1 31-16,-3 5 5 0,-4-1 2 0,-2 6 0 15,-6-2-18-15,0 2-3 0,-4 3-1 0,-2 2 0 16,-6-2 15-16,0 5 2 0,-3 0 1 0,0 2 0 16,-3 6-34-16,-3 3-8 0,-3-1 0 0,-3 12 0 15,-3 4 0-15,-3 3 0 0,-9 6 0 0,-3 4 0 16,-3 4-24-16,-6 2-6 0,-2 5-2 0,-10 3 0 15,-3 2 32-15,-2 4 0 0,-7 1 0 0,0 1 0 16,-5 0-18-16,-4 0-7 0,-2 0-2 0,-10 0-799 16,-2-1-160-16</inkml:trace>
  <inkml:trace contextRef="#ctx0" brushRef="#br0" timeOffset="52666.9444">15159 15843 1713 0,'0'0'37'0,"0"0"8"0,8 6 2 0,1 1 2 0,6 1-39 0,6 3-10 15,6 0 0-15,9 2 0 0,8 0 49 0,4-2 8 16,-1-1 2-16,4 1 0 0,-3-3-3 0,2-3 0 16,1 0 0-16,5-2 0 0,1 0-25 0,3 2-6 15,2-2-1-15,-2 2 0 0,-1-3-24 0,7 1 8 16,2 2-8-16,4-2 0 0,-1 2 12 0,0 3-4 15,-2 0 0-15,2 3 0 0,4-1-8 0,-1 1-16 16,-8-3 4-16,2 3 1 16,1-4-33-16,-4-1-8 0,-8 2 0 0,-4-3-1 15,-2-2-45-15,-4-6-9 0,1-2-1 0,-6-3-1 0</inkml:trace>
  <inkml:trace contextRef="#ctx0" brushRef="#br0" timeOffset="53271.2653">17058 15523 403 0,'-12'13'17'0,"12"-5"5"0,3 0-22 0,-3 3 0 0,-3 2 0 0,3 0 0 15,0 6 352-15,6-1 67 0,-3 6 13 0,0 3 2 16,3 4-347-16,5 1-70 0,-2 2-17 0,0 4 0 16,-3-1 0-16,3 0 0 0,6 0 0 0,-6 2 0 15,-6-2-24-15,3 0 0 0,3 0 1 0,-3-2 0 16,-6-1-7-16,0-2-2 0,0-3 0 0,-3-2 0 16,3-6 6-16,-6 3 1 0,-6-6 0 0,3-5 0 0,3 1 6 0,-6-1 2 15,-3-3 0-15,3-2 0 0,3-2 4 0,-2-4 1 16,-1 1 0-16,3-3 0 15,3-3-18-15,0-2-3 0,3-3-1 0,-3 0 0 0,3-5 53 0,0-6 10 16,6-5 3-16,3-2 0 0,-6-8-18 0,3-1-3 16,3-2-1-16,0 3 0 0,0-3-10 0,-3 0 8 15,6-3-8-15,-3 3 8 0,-1 0-8 0,-2 0 0 16,0 0 0-16,0 5 0 0,3 0 0 0,-3 6 0 16,-6 2 0-16,3 3 0 0,3 2 12 0,0 6 1 15,-3 0 0-15,0 5 0 0,3 3 16 0,-3 5 3 16,0-6 1-16,0 6 0 0,0 0-1 0,0 0 0 0,0 0 0 0,0 0 0 15,0 0-10-15,12 6-2 0,9 7-1 16,0 0 0-16,-3 3-1 0,6 0 0 0,8 5 0 0,4 3 0 16,-3 2-7-16,-1-2-2 0,4 0 0 0,0 2 0 15,0-2 13-15,-7-3 2 0,-2 1 1 0,0-1 0 16,3-3 22-16,-6 1 4 0,-7-1 1 0,1-2 0 16,-3 0-3-16,0 0 0 0,-12 2 0 0,0-2 0 15,0 0-21-15,-3 0-4 0,-6 3 0 0,-12 4-1 16,-6 4-7-16,-8-1 0 0,-4 3-1 0,-15 1 0 15,-11 4-15-15,-13 3-12 0,-5-3 3 0,-9 3 0 16,-15 3-102-16,-10-3-20 16,-106 29-4-16,27-21-1 0</inkml:trace>
  <inkml:trace contextRef="#ctx0" brushRef="#br0" timeOffset="57088.3768">11045 15923 806 0,'0'0'36'0,"0"0"7"0,-6 5-35 0,6-5-8 16,0 0 0-16,-3 5 0 0,3-5 144 0,0 0 26 15,0 0 6-15,0 0 0 0,0 0-120 0,6 3-25 16,-6-3-5-16,9 3-1 0,0-6 1 0,3 3 0 16,0-5 0-16,0-1 0 0,2-2 0 0,1 0 0 15,0-2 0-15,3-3 0 0,-3-1-10 0,0 1-3 16,6-3 0-16,-4-2 0 0,1 2-4 0,-3-3-1 16,-3 1 0-16,3-1 0 0,0-2-8 0,-3 3 10 0,0-1-10 15,0-2 10-15,0 2-10 0,-4 4-11 0,1-4 3 16,0 6 0-16,-3-3 8 0,0 5 0 0,0 1 0 0,0 2 0 15,-3 0 0-15,-3 0 8 0,0 3-8 0,0 5 0 16,0 0 8-16,0 0-8 0,0 0 8 0,0 0-8 16,0 0 10-16,6 2-2 0,0 6-8 0,0 3 12 15,0 2 0-15,0 6 0 0,0 2 0 0,-3 5 0 16,0 6 4-16,0 2 0 0,0 3 0 0,0 0 0 16,0 0-4-16,0-2 0 0,-3-1 0 0,3-2 0 15,0 0-12-15,0-3-8 0,-3-8 8 0,3 3-881 16</inkml:trace>
  <inkml:trace contextRef="#ctx0" brushRef="#br0" timeOffset="61378.985">11866 16092 115 0,'0'0'10'0,"0"0"-10"0,0 0 0 0,0 0 0 16,0 0 82-16,0 0 14 0,0 0 4 0,0 0 0 15,0 0-59-15,0 0-11 16,0 0-2-16,0 0-1 0,0 0-7 0,0 0-2 0,0 0 0 0,0 0 0 16,0 0-2-16,0 0 0 0,0 0 0 0,0 0 0 15,0 0-16-15,0 0 0 0,0 0 8 0,0 0-8 16,0 0 0-16,0 0-14 0,0 0 2 15,0 0 1-15,0 0 11 0,0 0 0 0,0 0 0 0,0 0-8 16,0 0 8-16,0 0 0 0,0 0 0 0,0 0 0 16,0 0 24-16,0 0 8 0,0 0 0 0,0 0 1 15,0 0 2-15,0 0 0 0,0 0 0 0,0 0 0 16,0 0-18-16,0 0-3 0,0 0-1 0,0 0 0 16,0 0-13-16,0 0 0 0,0 0 0 0,0 0-10 0,0 0 1 15,0 0 0-15,0 0 0 0,0 0 0 0,0 0 9 0,0 0 0 16,0 0 0-16,0 0 8 0,-3-3 1 0,3 3 1 15,0 0 0-15,0 0 0 0,0 0 5 0,0 0 1 16,0 0 0-16,0 0 0 0,-5-2-16 0,5 2 0 16,0 0 0-16,0 0-10 0,0 0 10 0,0 0 0 15,2-6 0-15,-2 6 0 0,0-5 0 0,0 0 0 16,0 5 0-16,3-5 0 0,-3 5 0 0,0-6 0 16,3-2 0-16,-3 3 0 0,3-3 24 0,-3 0 6 15,0 0 2-15,3-2 0 0,0 2-10 0,-3-3-2 16,0 0 0-16,0 1 0 0,3-1 20 0,0-2 3 15,-3 0 1-15,3 2 0 0,-3-5-36 0,3 3-8 16,0 3 0-16,0-4 0 0,0 4 8 0,0-3 0 0,0 2 0 0,0-2 0 16,0 2-8-16,3 1 0 0,-6-1 0 0,3 3 0 15,0-3 0-15,3 4 0 0,-3-1 0 0,0 0 0 16,0 2 0-16,0 1 8 0,0 0-8 0,-3 5 8 16,0 0 0-16,3-3 0 0,0-2 0 0,-3 5 0 15,3-5 2-15,-3 5 0 0,0 0 0 0,0 0 0 16,0 0 2-16,0 0 1 0,0 0 0 0,9 5 0 15,-9-5 7-15,6 10 0 0,-3 1 1 0,3 0 0 16,0 2-21-16,-3-3 0 0,-1 4 0 0,4-1 0 16,-3 3-11-16,0-3 0 0,0 3 0 0,0 0 0 15,0-3 11-15,0 0 0 0,-3 0 0 0,3 1 0 16,0-1 9-16,-3 0-9 0,0-2 12 0,3-1-12 16,0 1 12-16,-3-1-4 0,3 1 0 0,0 0-8 0,0-3 8 15,-3 2-8-15,3 1 0 0,-3-1 0 0,3-2 0 0,-3-2 0 16,3 1 0-16,0 1 0 0,0 0 0 0,-3-2 0 15,0 2 0-15,0-8 0 0,0 0 0 0,0 0 0 16,0 0 0-16,0 0 0 16,0 0 12-16,0 0-12 0,0 0 12 0,0 0-12 0,0 0 12 0,0 0-12 15,0 0 12-15,6-3-12 0,0 0 11 0,0-5-11 16,-3 0 10-16,0-2-10 0,0-1 8 0,0 1-8 16,3-4 0-16,-3 1 0 0,0-3 0 0,0 3 0 15,3-3 0-15,-3 0 0 0,0 0 0 0,0 1 0 16,3-1 0-16,-1 0 0 0,1 0 0 0,0 3 0 15,0-3 0-15,0 3 0 0,0-1 0 0,0 1 0 16,3 3 0-16,-3-1 0 0,0-2 8 0,0 2-8 0,0 1 0 0,3-1 0 16,0 0 13-16,-3 1-3 0,-6 2-1 15,0 3 0-15,3-3-9 0,3 2 0 0,0 1 0 0,0 0 0 16,0 2 0-16,-1-2 0 0,4 2 0 0,-3 1 0 16,0-1-8-16,0 6 8 0,0-1-10 0,3 4 10 15,0-4-9-15,-3 6 9 0,3 3-8 0,-3-1 8 16,3 3 0-16,-3 1 0 0,0 2 0 0,0-3 0 15,-3 5 0-15,3-2-8 0,-3 0 8 0,3 0 0 16,-3 2 0-16,-3-4 0 0,3-1 0 0,-3 0 0 16,2 0 15-16,1-2 1 0,-3-3 1 0,0 0 0 15,0 0 6-15,0 0 1 0,0 0 0 0,0 0 0 16,0-3-24-16,0-5 0 0,3 5 0 0,-3-5 0 16,0 0 0-16,0 0 0 0,0 0 0 0,0 0 0 15,0 0 0-15,0 0 0 0,0 0 0 0,0 0 0 0,0 0 0 16,3-2 0-16,3-4 0 0,-3 1 0 15,0 0 0-15,0-3 0 0,0-3 0 0,-3-2-8 0,3 0 8 0,0-3 0 16,0 0 10-16,-3-3-10 0,3 1 9 0,0-1-9 16,0-2 8-16,0 3-8 0,0-3 0 0,0 2 0 15,3 0 0-15,-3 1 0 0,0 2 0 0,0 0 0 16,3 0 0-16,-3 6 0 0,0-3 0 0,0 2 0 16,3-2 0-16,0 5 0 0,-3 0 0 0,3 3 0 15,-3-1 0-15,0 1 0 0,3-3 0 0,-6 8 0 16,3-5 0-16,-3 5 0 0,0 0 9 0,0 0-9 0,0 0 10 15,6 0-10-15,-1 0 8 0,-5 0-8 16,0 0 0-16,6 5 0 0,0 3 8 0,0 0-8 0,0 2 0 16,-3-2 0-16,0 3 0 0,3 2 8 0,-3-2-8 0,0 2 0 15,0 3 8-15,-3 0-8 0,3 0 11 0,0-3-11 16,0 8 15-16,-3-2-4 0,3-1-1 0,-3 1 0 16,3-3-10-16,-3 2 10 0,3-2-10 0,-3 0 10 15,3 0-10-15,-3 0 8 0,0-3-8 16,3 3 8-16,-3-3-8 0,0 0 0 0,0-5 0 0,0 3 0 15,3 2 0-15,0-5 0 0,0 2 0 0,-3-2 0 16,3-2-10-16,0 2 10 0,0-3-13 0,-3-5 5 16,0 0-2-16,3 5 0 0,-3-5 0 0,3 5 0 15,-3-5 10-15,0 0-12 0,0 0 12 0,0 0-12 16,0 0 12-16,0 0 0 0,3 3 0 0,-3-3 0 16,0 0 0-16,0 0 0 0,0 0 8 0,0 0-8 15,0 0 0-15,0 0 9 0,0 0-9 0,0 0 0 0,0 0 10 0,0 0-10 16,0 0 8-16,0 0-8 0,0 0 0 15,0 0 0-15,0 0 0 0,0 0 0 0,0 0 0 0,0 0-9 16,6 0 9-16,-6 0-10 16,6-3 10-16,-6 3 0 0,9-2 0 0,-9 2 0 0,3-3 0 0,-3 3 0 15,5-5 0-15,-2 0 0 0,0-1 0 0,3-2 0 16,-3 0 0-16,3-2 8 0,0-3-8 0,0-1 8 16,-3-2-8-16,3-2 8 0,0-1-8 0,0 1 0 15,-3-3 0-15,3 0 8 0,3-1-8 0,-6 4 0 16,-3-1 0-16,3 1 0 0,3-1 0 0,-3 1 0 15,0 2 0-15,0 3 0 0,0-1 0 0,0 4 0 16,0-1 0-16,0 1 0 0,-3 4 0 0,0 1 0 16,0 5 0-16,0 0 0 0,0 0 0 0,0 0 9 0,0 0-9 0,0 0 10 15,0 0-10-15,0 0 0 0,0 0 9 0,6 8-9 16,0 0 0-16,-6 3 0 0,3-1 0 0,0 6 0 16,-1 0 0-16,-2 2 0 0,0-2 0 0,0 3 0 15,3-1 0-15,-3 1-8 0,0-1 8 0,0-2 0 16,-3 3 0-16,3-3 0 0,0 0 0 0,-2-3 0 15,-1 0 0-15,3 0 0 0,0-2 0 0,3-1 0 16,-3-2 0-16,0-2 0 0,0-6 0 0,0 0 0 16,0 0 0-16,0 0 0 0,0 0-11 0,0 0 11 15,0 0-19-15,0 0 3 0,0 0 0 0,0 0 0 16,5-6 7-16,4 1 9 0,-3-3-13 0,0-5 5 16,0 2 8-16,0-2 0 0,-3-3 0 0,3 0 0 15,-3 0 8-15,0 1-8 0,0-1 10 0,3-3-10 16,0 1 0-16,-3-1 0 0,0 1 0 0,3-1 0 15,-3 3 0-15,3 0 0 0,-3 0 0 0,3 1 0 0,-3 1 8 0,0 4-8 16,3 2 0-16,-3-3 0 0,3 6 0 0,-3-3 8 16,-3 8-8-16,0 0 0 0,6-3 10 0,-6 3-1 15,0 0 0-15,0 0 0 0,5 3-9 0,1 2 0 16,0 1 0-16,0 2 0 0,-3 2 0 0,0 3 0 16,0 3 0-16,0 3 0 0,0 2 0 0,-3 0 0 15,3 0 0-15,-3 0 0 0,-3 1 0 0,3-4 0 16,0 1 0-16,0-4 0 0,-3 1 0 0,3-5 16 15,0 2-2-15,-3-2-1 0,3-1-5 0,-3 1 0 16,3-3-8-16,0 0 12 0,0-8-12 0,0 0 0 0,0 0 0 0,0 0 0 16,0 0 0-16,0 0 0 0,0 0-12 0,0 0 12 15,0 0-19-15,6-3 3 0,0-2 1 16,0-3 0-16,0-3 7 0,0 1 8 0,0-3-13 16,-3-3 5-16,3 0 8 0,0-3 0 0,0 3 0 0,0 1 0 15,0-7 8-15,-3 4 1 0,3-3 0 0,3-1 0 16,-3 4 0-16,0 2 0 0,-1-2 0 0,1 2 0 15,0 2-9-15,0 1 0 0,3 0 9 0,-3 2-9 16,0 3 0-16,0 3 0 0,-3-3 0 0,3 6 0 16,0-1 0-16,0-2 8 0,-6 5-8 0,6 0 0 15,0 2 9-15,0 1-9 0,-3 2 12 0,3 3-12 16,0 3 0-16,0-1 0 0,-3 4 0 0,3 1 0 16,-9 1 0-16,6 3 10 0,3 2-10 0,-4 3 8 15,1 0-8-15,-3-1 0 0,6 7 0 0,0-4 0 16,-3 0 0-16,0 1 0 0,0-1 0 0,0-2 0 15,3-3-13-15,-3-2-5 0,-3-3-1 0,6-3-836 16</inkml:trace>
  <inkml:trace contextRef="#ctx0" brushRef="#br0" timeOffset="68696.743">12111 16454 864 0,'0'0'38'0,"0"0"8"0,0 0-37 0,0 0-9 16,0 0 0-16,0 0 0 0,0 0 194 0,0 0 37 16,0 0 7-16,0 0 2 0,-6 3-156 0,6-3-32 15,0 0-5-15,0 0-2 0,0 0-17 0,0 0-3 16,0 0-1-16,0 0 0 0,0 0-2 0,0 0-1 15,0 0 0-15,-3 8 0 0,3-3 6 0,0 3 1 16,-3 0 0-16,3 3 0 0,0 5-16 0,3 0-2 16,0 5-1-16,0 3 0 0,2 5-9 0,1 2 0 15,6 4 0-15,-6-1-11 0,0 1-1 0,0-4 0 16,3 4 0-16,0-1 0 0,-6-2 12 0,3 2-12 0,0-2 12 16,0-3-12-16,-3 0 12 0,-3-5 8 0,3-3-8 15,0 0 11-15,-3 1 19 0,-3-7 4 0,0-1 1 16,0-4 0-16,0-2-20 0,0 0-4 0,-3-3-1 0,-3-2 0 15,0-3-10-15,0-3 0 0,-3-2 0 0,0-3 0 16,3-2-20-16,-2 2 1 0,2-3 0 0,0 0 0 16,0 1 19-16,0-1-8 0,3 1 8 0,0 2 0 15,0 0 0-15,3 0 0 0,3 3 0 0,0-1 0 16,0 1 0-16,0 5 0 0,3-5 0 0,3-1 0 16,0 4 0-16,0-4 0 0,3 1 0 0,3 0 0 15,0 2 0-15,2-2 0 0,1 2 0 0,6-2 0 16,0 5 0-16,-3-3 9 0,-3-2-9 0,0 2 8 15,0 1-8-15,-1-1 12 0,-2 1-12 0,0-1 12 16,0 0 1-16,-3 3 1 0,0 3 0 0,-3-3 0 16,-6 0 10-16,6 5 1 0,0 0 1 0,-3 3 0 0,0 3-1 15,0 0 0-15,-6 2 0 0,0 0 0 0,0 3-15 0,0-3-10 16,3 0 12-16,-3 3-12 16,-3 0-28-16,3 0-12 0,-3-3-2 0,0 0-674 15,3-2-136-15</inkml:trace>
  <inkml:trace contextRef="#ctx0" brushRef="#br0" timeOffset="69630.5941">12411 17685 1976 0,'-3'5'44'0,"0"0"8"0,3-5 3 0,-3 8 0 0,-3-2-44 0,6-6-11 0,0 0 0 0,0 0 0 16,0 0 28-16,0 0 3 0,0 0 1 0,0 0 0 16,0 0-32-16,6-11 0 15,-3 3 0-15,3-5 0 0,-3-6 0 0,3 3 0 0,0-2 0 0,0-1-10 16,-3 1 10-16,3-1-10 0,0 1 10 0,0-1-10 16,0 3 10-16,0 1-12 15,0-1 12-15,-3 5-12 0,3 1 12 0,-3 2-13 0,0 0 5 0,0 2 8 16,-3 6-9-16,0 0 9 0,5-2 0 0,-5 2 0 15,0 0 0-15,6 0 0 0,-6 0 0 0,6 5 9 16,3 3 1-16,-3 3 0 0,-3-1 0 0,3 6 0 16,0-3-10-16,3 3 8 0,-3 5-8 0,0 0 8 15,0-2-8-15,0 2 0 0,-3 0 0 0,3-2 0 16,0-3 0-16,-3 0 0 0,3-3-9 0,-3-3 9 0,-3-2 0 0,6 0 14 16,-3 0-2-16,0-5-1 0,-3-3-11 0,0 0 0 15,0 0 9-15,9 0-9 0,-4-5 0 0,1-3-18 16,0-3 3-16,0-2 1 0,0 0 4 15,-3-6 1-15,6 0 0 0,-3 1 0 0,-3-1 9 0,3 1 0 16,-3-3 0-16,3 2 0 0,0-2-17 0,3 5-2 16,-6 0 0-16,3 0 0 0,-3 6 19 0,3-1 0 15,0 1 0-15,-3 4 0 0,0 1 10 0,-3 5 9 16,0 0 1-16,0 0 1 0,0 0-7 0,0 0-2 16,6 8 0-16,0 3 0 0,-3-1 5 0,0 6 1 15,2 0 0-15,1 2 0 0,0 1-10 0,0 2-8 16,-3-2 9-16,3 2-9 0,-3 0 0 0,3 0 0 0,-6-5 0 15,3 0 0 1,0 0-31-16,-3-3-5 0,3-5-2 0,-3 0-575 0,0 0-115 0</inkml:trace>
  <inkml:trace contextRef="#ctx0" brushRef="#br0" timeOffset="70511.9644">13164 17672 1105 0,'0'0'48'0,"0"5"12"0,-3 0-48 0,0-2-12 15,0-1 0-15,0 1 0 0,0-3 77 0,3 0 14 16,0 0 2-16,-3 3 1 0,0-3-10 0,3 0-3 16,-3-3 0-16,-3 3 0 0,6-3-32 0,0 3-6 15,-6-2-2-15,4-4 0 0,-4 1-12 0,0 0-2 16,3 0-1-16,-3-3 0 0,3 0-6 0,0 2 0 16,0-4-1-16,0 2 0 0,0-3-3 0,3-2-1 15,0 0 0-15,0 0 0 0,0-3-15 0,3 0 0 0,0 0 8 0,0 0-8 16,0 3 0-16,-3 0 0 0,3-1 0 15,0 4 0-15,0-1-10 0,0 3 2 0,3 3 0 0,0 0 0 16,-1 2-4-16,-5 3 0 16,0 0 0-16,0 0 0 0,6 5-9 0,0 6-3 0,6 0 0 0,-3 2 0 15,-3 3 24-15,3 2 0 0,-3 1-9 0,3-3 9 16,0-1 16-16,-3 4 8 0,-3 0 0 0,3-4 1 16,0 1-25-16,0 0 0 0,-3-3 8 0,0 1-8 15,3-6 0-15,-3-1 0 0,-3-7 0 0,3 6 0 16,-3-6 0-16,0 0 0 0,0 0 0 0,0 0 0 15,0 0-9-15,6-3-4 0,-1-5-1 0,-2 0 0 16,0-5 3-16,0 2 1 0,0-4 0 0,0 1 0 16,-3-2 10-16,3 1-13 0,-3-1 5 0,3-3 8 15,0 1-9-15,0 2 9 0,-3 0 0 0,3 0 0 16,3 3 0-16,-3 0 0 0,3 2 0 0,-3 0 0 0,3 3 0 16,-3 3 0-16,3 0 0 0,-3 0 0 0,-3 5 0 0,0 0-15 15,6 0 5-15,-6 0 1 0,6 0-3 0,0 5 0 16,0 0 0-16,0 3 0 15,-3 3 0-15,3 2-1 0,-3-2 0 0,3 2 0 0,-3 3 13 0,0-1-11 16,0-1 11-16,-1-1-10 0,1 0 10 0,0-2 12 16,0-3-2-16,0 2-1 0,-3-4 2 0,0-6 0 15,0 0 0-15,0 0 0 0,0 0-11 0,0 0 0 16,0 0 0-16,9-3 0 0,-6-5-10 0,3 0 10 16,-3-3-13-16,0-2 5 0,0 0 8 0,0 2-12 15,0-4 12-15,-3 1-12 0,3-2-10 0,0 3-2 16,3 0-1-16,-3 2 0 0,3-2 25 0,0 3 0 15,-3-4 0-15,3 4 0 0,-3 2 0 0,0-3 0 0,3 3 0 0,0 3 0 16,-3 0 12-16,3-1 2 0,-3 1 0 0,-3 5 0 16,6-2 6-16,0-1 2 0,-4 3 0 0,-2 0 0 15,0 0-4-15,9 3-1 0,-3-1 0 0,0 3 0 16,0 1-5-16,0 2 0 0,0 2-1 0,-3 1 0 16,6-1 10-16,-3 4 3 0,-3-1 0 0,3 0 0 15,-6 0-24-15,6 3 0 0,0-3 0 0,-3 3 0 16,0-2 11-16,0-1-3 0,0-3 0 0,3 1 0 15,-3-3-8-15,0 0-11 0,-3-8 3 0,6 8 0 16,0-3-114-16,-6-5-22 0,0 0-5 16,9-8-1-16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8:51:49.94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11218 7374 288 0,'0'0'25'0,"0"0"-25"15,0 0 0-15,0 0 0 0,0 0 87 0,0 0 12 16,-3-3 2-16,3 3 1 0,0 0-58 0,0 0-12 15,-6-5-3-15,3 2 0 0,0 1-14 0,3 2-3 16,-6-6-1-16,6 6 0 0,-3-2-11 0,3 2 0 0,-3-6 0 0,3 6 8 16,-3-2 4-16,3 2 1 0,0 0 0 0,0 0 0 15,0 0 18-15,0 0 3 0,0 0 1 0,0 0 0 16,0 0-3-16,0 0 0 0,0 0 0 0,0 0 0 16,0 0-11-16,0 0-2 0,0 0-1 0,6-3 0 15,3 3 6-15,-3 0 0 0,3 3 1 0,-1-3 0 16,4-3 6-16,0 3 1 0,-3-2 0 0,0-1 0 15,6 3 1-15,3-3 1 0,3 1 0 0,0-1 0 16,2-2-14-16,1-3-2 0,3 0-1 0,0 3 0 16,0-3 0-16,2 2 0 0,-2 1 0 0,6-3 0 15,0-3-8-15,-1 6-1 0,4 0-8 0,0 2 12 16,5-5-12-16,-2 6 0 0,0-1 0 0,0 3 0 16,-1 3 0-16,1-1 0 0,-3 4 0 0,5-1 0 15,4 0 0-15,-3 0 0 0,-7 1 0 0,4 2 0 0,0-6 0 16,2 4 0-16,-2 2 0 0,-3-3 0 0,0 0 0 15,-4-2 0-15,1-1 0 0,0 1 0 16,-3-3 11-16,2 0-1 0,-2-3 0 0,0 3 0 0,-3 0 20 0,-1 0 4 16,1-2 1-16,0 2 0 0,0 0-17 0,-3-3-3 15,-4 3-1-15,4 0 0 0,-3 0-14 16,-3 0 8-16,3 3-8 0,-3-1 0 0,-1 1 0 0,-2 0 0 16,0-1 0-16,-3 4 0 0,3-4 0 0,-3 4-16 15,0-4 1-15,-3 1 1 16,-3-3-26-16,0 3-4 0,-6-3-2 0,0 0-711 15</inkml:trace>
  <inkml:trace contextRef="#ctx0" brushRef="#br0" timeOffset="957.7827">11298 7255 230 0,'-9'0'20'0,"6"3"-20"15,3-3 0-15,-6 0 0 0,-3 2 174 0,3 3 30 16,3 1 7-16,3-6 1 0,0 0-141 0,-6 2-28 15,0 4-6-15,3-4-1 0,0 4-8 0,3-6-3 16,-3 5 0-16,0 0 0 0,3-5 1 0,0 6 0 16,-6-4 0-16,3 3 0 0,3-5-2 0,-3 3 0 15,0 2 0-15,3-5 0 0,0 0-9 0,0 0-3 0,-2 3 0 0,2-3 0 16,-3 3 0-16,3-3-1 0,0 0 0 0,0 0 0 16,-6 2 17-16,6-2 3 0,0 0 1 0,0 0 0 15,0 0-10-15,0 0-2 0,0 0 0 0,0 0 0 16,0 0 8-16,0 0 0 0,0 0 1 0,0 0 0 15,0 0-1-15,0 0-1 0,0 0 0 0,0 0 0 16,0 0-9-16,0 0-2 0,0 0 0 0,0 0 0 16,-3 3-16-16,3-3 0 0,0 0 0 0,0 0 0 15,0 0 0-15,0 0 0 0,6 3 0 0,-3 2 0 16,2 0 0-16,4 0 0 0,3-2 0 0,0 2 0 16,-3-2 0-16,0 2 0 0,3 1 0 0,0 2 0 15,3-3 0-15,0 3 0 0,0 0 0 0,-1-3-9 16,-2 3 9-16,0-3 0 0,-3 3 0 0,3-2 0 15,-3-1 0-15,0-3 0 0,-9-2 0 0,6 6 0 0,-6-6 0 0,6 2 0 16,-6-2 0-16,0 0 0 0,0 0 0 0,0 0 8 16,0 0-8-16,0 0 0 0,0 0 8 0,0 0-8 15,0 0 10-15,0 0-10 0,0 0 10 0,-6-2-10 16,0-4 10-16,-3 1-10 0,3-5 16 0,-3 2-4 16,0-3 0-16,-3 0 0 0,0 1 3 0,0-1 0 15,4 1 0-15,-4-4 0 0,3 4-15 0,0 2 0 16,3-3 0-16,3 3 0 0,0-2 0 0,0 2 0 15,-3 0 0-15,3 0 0 0,-3 0 0 0,3 0 0 16,0 3 0-16,3 0 0 0,-3-1 0 0,3 6 0 16,3-8 0-16,0 3 0 0,0-3 0 0,0 0 0 0,0 6 0 15,3-4 0-15,3 1 0 0,3 0 0 0,-3-1-12 0,3 4 12 16,0-4 0-16,2 4 0 0,-2 2 0 0,3 0 0 16,-3-3 0-16,3 1 11 0,-3 2-11 0,0-3 10 15,0 3-10-15,0 3 0 0,-3-3 0 0,-1 2 8 16,1 1-8-16,0-1 0 0,0 4 0 0,-3-1 0 15,0 0 0-15,0 6 0 0,0-1 0 0,-3 4 0 16,0 2 0-16,-3-1 0 0,0 4 0 0,0 0 0 16,-6 2 0-16,3 2 0 0,0-4 0 0,0 2 0 15,-3 0 0-15,0-2 0 0,-3 2 0 0,6-5 0 32,-3 0-76-32,0-3-20 0,3 0-4 0</inkml:trace>
  <inkml:trace contextRef="#ctx0" brushRef="#br0" timeOffset="12016.3226">10241 8424 1094 0,'0'0'97'0,"0"0"-77"0,0 0-20 0,-6 3 0 15,6-3 76-15,0 0 12 0,0 0 3 0,0 0 0 16,-6 0-38-16,6 0-7 0,0 0-2 0,0 0 0 15,0 0-14-15,0 0-3 0,0 0-1 0,-3-8 0 16,3 3-7-16,3-1-2 0,0 1 0 0,0-3 0 16,0 3-9-16,3-3-8 0,-3 0 9 0,3 3-9 15,3-3 8-15,-6 3-8 0,3-1 0 0,0 1 0 16,3 0 12-16,0-1-3 0,-3 1-1 0,3 2 0 16,0-2 0-16,0 0-8 0,2 2 12 0,-2 1-4 15,0-4 7-15,3 4 1 0,-3-4 0 0,3 4 0 0,0-4 19 16,3 4 4-16,3-4 1 0,0 1 0 0,-1 0-24 0,7 2-4 15,0-2 0-15,0 0-1 0,0-3 6 0,-1 2 2 16,4 1 0-16,3 0 0 0,3 0-7 0,-3-1 0 16,2 1-1-16,1 2 0 0,6 3-11 0,-4-2 12 15,1 2-12-15,0 0 12 0,0 0-12 0,2 0 8 16,-5 0-8-16,3 0 8 0,-3 5-8 0,5-2 0 16,4-3 9-16,0 2-9 15,-7 1 12-15,1 2-1 0,6 0-1 0,-4 1 0 0,1-1-10 0,-3 3-17 16,2-3 4-16,1 3 1 0,0 0 12 0,0 3 0 15,2-3-10-15,-2 0 10 0,-3 2 0 0,2-2 0 16,1 0-9-16,0 0 9 0,-1 0 0 0,-2-3 0 16,-3 1 0-16,3-1 0 0,-4 0 12 0,1-2-1 0,0-1 0 0,-3 1 0 15,-7 0 5-15,4-1 2 0,3-2 0 0,0 0 0 16,-3 3-9-16,-4-3-1 0,1-3-8 0,-3 3 12 16,-3 0-12-16,3 0 0 0,-6 0 8 0,-1 0-8 15,-2 0-10-15,-3 0-5 0,3-2-1 0,-6 2 0 31,0-3-100-31,-6 3-21 0,0 0-4 0,0 0-727 0</inkml:trace>
  <inkml:trace contextRef="#ctx0" brushRef="#br0" timeOffset="12835.3955">10217 8221 806 0,'0'0'72'0,"0"0"-58"0,0 0-14 0,0 0 0 15,0 0 93-15,0 0 16 0,0 0 3 0,0 0 1 16,0 0-58-16,0 0-12 0,0 0-3 0,0 5 0 16,0-5 3-16,6 8 0 0,3-6 0 0,-3 4 0 15,3-1-6-15,3 0-1 0,-3 1 0 0,6 2 0 16,0 0-16-16,3 2-4 0,0 1-1 0,2-1 0 16,1 1-15-16,0 2 0 0,0-2 8 0,0-3-8 15,2 2 0-15,-5-2 0 0,0 0-12 0,-3 0 12 16,0-3-19-16,-3-2 3 0,0 0 1 0,0-3 0 15,-6 0-1-15,-6 0-1 0,6-3 0 0,-6 3 0 16,3-5-14-16,-3-1-2 0,0 1-1 0,-3-3 0 16,0 0-6-16,0 0-2 0,-3 0 0 0,0 0 0 0,-3 0 18 0,0 3 3 15,0-3 1-15,-3 0 0 0,0 0 41 0,0 0 9 16,0 0 2-16,-3 1 0 0,1-1 0 0,-1 2 0 16,0 1 0-16,0 0 0 0,3-3 9 0,-3 2 3 15,0 1 0-15,0-3 0 0,-2 0-6 0,2 0-1 16,3 0 0-16,3 3 0 0,-3 3-13 0,0-4-4 15,0 1 0-15,6 0 0 0,-3-1-20 0,6 1 9 16,0 2-9-16,3 3 0 0,0-5 0 0,3 0-11 16,0-3 0-16,6 3 0 0,3-3 1 0,3-3 0 15,3 3 0-15,0-2 0 0,2-1 10 0,4 0 0 16,0 1 0-16,3-1 0 0,3 1 0 0,-1-1 0 16,1 0 0-16,-3 4 0 0,0-1 0 0,0 0 0 0,-4 2 0 0,1 1 0 15,-3 2 0-15,0-2 0 0,-3 2 0 0,-3 1 8 16,-1-1 0-16,-2 1 1 0,-3 2 0 15,3 0 0-15,-6 2 6 0,3-2 1 0,-3 3 0 0,0 2 0 16,-3 0 5-16,-3 6 2 0,0 0 0 0,-3 2 0 16,0 5 2-16,0 1 1 0,-3 5 0 0,-3-1 0 15,3 1-9-15,3 3-1 0,-6 2-1 0,3 0 0 32,0-3-34-32,3 1-6 0,-3-3-2 0</inkml:trace>
  <inkml:trace contextRef="#ctx0" brushRef="#br0" timeOffset="29069.506">11134 9567 172 0,'0'0'16'0,"0"0"-16"0,0 0 0 0,0 0 0 16,0 0 156-16,0 0 29 0,0 0 6 0,0 0 1 16,0 0-128-16,0 0-26 0,0 0-5 0,0 0-1 15,0 0-18-15,0 0-4 0,0 0-1 0,0 0 0 16,0 0-9-16,0 0-16 0,0 0 4 0,0 0 1 15,0 0-12-15,0 0-2 0,0 0-1 0,0 0 0 0,0 0 3 0,0 0 1 16,0 0 0-16,0 0 0 0,0 0 22 0,0 0 0 16,0 0 0-16,0 0 0 0,0 0 16 0,0 0 8 15,0 0 2-15,0 0 0 0,0 0 21 0,0 0 4 16,0 0 1-16,0 0 0 0,0 0-1 0,0 0 0 16,0 0 0-16,0 0 0 0,0 0-19 0,0 0-3 15,0 0-1-15,0 0 0 0,3-5-11 0,-3 5-2 16,0 0-1-16,0 0 0 0,6-5-5 0,-6 5-1 15,3-3 0-15,-3 3 0 0,9 0-8 0,-9 0 8 16,0 0-8-16,6-3 8 0,3 1-8 0,-3-1 10 16,3 1-10-16,-3-1 10 0,3 3-2 0,0-3 0 15,-3 1 0-15,2-1 0 0,4 0 5 0,-3 1 1 0,3-1 0 16,-3 0 0-16,3 3-2 0,-3 0-1 0,-3-5 0 0,3 0 0 16,3 2-1-16,0-2 0 0,0 2 0 0,2-2 0 15,1 0-10-15,0-1 0 0,3 4 0 0,0-1 0 16,0 0 0-16,0 1 8 0,0-4-8 15,2 4 0-15,-2-1 0 0,3 3 0 0,-3-2 0 0,3-1 0 16,3 0 0-16,2 3 0 0,-2 3 0 0,0-3 0 16,3-3 0-16,3 3 0 0,-1-5 0 0,1 2 0 15,0 1 0-15,3-4 8 0,-4 1-8 0,1 0 0 16,-3-3 12-16,3 3-2 0,-4-3-1 0,4 2 0 16,-3-2-1-16,6 3 0 0,0 0 0 0,-4-1 0 15,-2-4 11-15,3 2 1 0,0 0 1 0,-1 3 0 16,1-1-21-16,-3 1 9 0,0 0-9 0,-1 0 0 15,1 2 0-15,0 0-9 0,-3-2-1 0,3 5 0 16,-4 3 10-16,1-1 0 0,0-2 0 0,0 0 0 0,-3 3 10 16,3 0-2-16,-1-3-8 0,-2 0 12 15,0 2-44-15,-3-2-10 0,0-2-2 0,-3 2-460 16,-3-6-93-16</inkml:trace>
  <inkml:trace contextRef="#ctx0" brushRef="#br0" timeOffset="29602.0896">11084 9573 403 0,'0'0'36'0,"0"0"-36"16,0 0 0-16,0 0 0 0,0 0 264 0,0 0 45 15,0 0 10-15,0 0 1 0,0 0-234 0,0 0-47 16,0 0-10-16,0 0-1 0,0 0-20 0,0 0-8 15,0 0 8-15,0 0-8 0,0 0 0 0,6 8 0 16,2 0-9-16,4 2 9 0,-3 1-14 0,6 2 4 16,0 3 1-16,3-3 0 0,0 6 1 0,0-4 0 15,2 1 0-15,-2 0 0 16,-3 0-18-16,0 0-3 0,-3-3-1 0,0-2 0 0,0-1 8 0,-6-4 2 16,0 2 0-16,-6-8 0 15,0 0-5-15,0 0-1 0,0 0 0 0</inkml:trace>
  <inkml:trace contextRef="#ctx0" brushRef="#br0" timeOffset="29981.3748">11003 9305 1393 0,'0'0'30'0,"0"0"6"0,0 0 2 0,0 0 2 0,0 0-32 0,0 0-8 0,0 0 0 0,0 0 0 16,0 0 40-16,6 3 5 0,3 0 2 0,0-1 0 15,0 1-21-15,0 0-4 0,0 2-1 0,3-2 0 16,3 2-13-16,0-2-8 0,2-1 10 0,4 1-10 0,0-3 18 0,0 0-2 16,3 0-1-16,-3 0 0 0,2-5 5 0,1 2 0 15,0-2 1-15,3 2 0 16,-3 0-41-16,-1 3-9 0,-2-8-2 0,0 6 0 0,-3-4 16 16,0 1 3-16,-3 2 1 0,0-2 0 0,-4 0 11 0,-2 2-13 15,3 1 5-15,-3 2 8 0,-3-3 0 0,-3 0 0 16,-3 3 12-16,0 0-4 0,0 0-8 0,0 0 0 15,0 0 0-15,0 0 0 0,0 0 39 0,0 0 2 16,0 0 1-16,0 0 0 0,0 0-22 0,-3 8-4 16,-3 0 0-16,-3 3-1 0,0-1 11 0,0 4 2 15,0 4 1-15,-2 3 0 0,-1 3 0 0,0 5 0 16,0 0 0-16,0 6 0 0,0 2-1 0,3 5 0 16,-3-2 0-16,3 5 0 0,-3 0-28 0,3 2-20 0,3 6 4 15,-2-2 0-15</inkml:trace>
  <inkml:trace contextRef="#ctx0" brushRef="#br0" timeOffset="67787.882">11036 12777 345 0,'0'0'15'0,"0"0"4"0,0 0-19 0,0 0 0 0,0 0 0 0,0 0 0 16,0 0 30-16,0 0 2 0,0 0 1 0,0 0 0 16,0 0-21-16,0 0-4 0,0 0 0 0,0 0-8 15,0 0 12-15,0 0-4 0,0 0 0 0,0 0-8 16,0 0 25-16,0 0-1 0,0 0-1 0,0 0 0 15,0 0 14-15,0 0 3 0,0 0 1 0,0 0 0 16,0 0-1-16,0 0-1 0,0 0 0 0,0 0 0 16,0 0 6-16,0 0 2 0,0 0 0 0,0 0 0 15,0 0-16-15,0 0-3 0,0 0-1 0,-3 2 0 16,-6 1-11-16,9-3-3 0,0 0 0 0,0 0 0 16,0 0-13-16,0 0 9 0,0 0-9 0,0 0 8 15,0 0-8-15,0 0 0 0,0 0 0 0,0 0 8 16,0 0-8-16,0 0 8 0,0 0-8 0,0 0 8 0,0 0 5 0,0 0 1 15,0 0 0-15,0 0 0 0,-3 5 2 0,3-5 0 16,0 0 0-16,0 0 0 0,-3 6-5 0,3-6-1 16,0 0 0-16,0 0 0 0,0 0 0 0,0 0 0 15,0 0 0-15,0 0 0 0,-3 5-10 0,3-5 12 16,-3 8-12-16,3-8 12 0,0 8-12 0,0 0 12 16,0 0-12-16,-3-3 12 0,3 3-12 0,-3-3 0 15,3-5 0-15,3 8 8 0,-3 0-8 0,0 3 0 16,-3-3 9-16,3 0-9 0,3-1 0 0,-3 4 0 15,-3 0 0-15,3-1 0 0,0 1 0 0,0-1 0 16,0 1 0-16,3 0 0 0,-6-1 0 0,3 1 0 16,3 2 0-16,-3 0 0 0,-3-2 0 0,3 2 0 15,3 3 0-15,-3 0 0 0,0 0 0 0,0-1 0 0,3 1 0 0,0 0 0 16,-3 3 0-16,3-1 0 0,-3-2 0 0,3 0 0 16,0 0 0-16,-3 0 0 0,3 2 0 0,-3 1 0 15,3-3-8-15,-3 2 8 0,0-2-8 0,3 3 8 16,-3 2 0-16,3 0 0 0,-3 0 0 0,3 0 8 15,-3 3-8-15,0-3 0 0,3 6 0 0,-3-3 0 16,0-1 0-16,0 1 0 0,0 0 0 0,3-3 8 16,-3 3-8-16,0 0 0 0,0-6 8 0,0 3-8 15,0-2 9-15,-3-1-9 0,3 4 12 0,0-4-12 16,-3 3 13-16,3-2-4 0,0-1-1 0,0 4 0 16,0-4 0-16,-3 6 0 0,3-3 0 0,0 0 0 15,0 0-8-15,-3 1 0 0,3-4 0 0,0 1 0 16,0 2 0-16,0 3 8 0,0-6-8 0,-3 6 0 15,3-3 0-15,0 0 0 0,0 3 0 0,0-3 0 16,0 6 0-16,0-1 0 0,0 1 0 0,0-4 0 0,0 4 0 0,0 2 0 16,0-3 0-16,-3 1 0 0,3-1 0 0,0 1 0 15,0-3 0-15,0-1 0 0,0-1 8 0,0 1-8 16,0-1 8-16,0-1-8 0,0-3 12 0,0 3-4 16,0 1 0-16,0-1 0 0,-3 0-8 0,3-3 0 15,0 4 0-15,0-1 8 0,0 3-8 0,0-3 0 16,3 5 0-16,-3 1 0 0,3-4 0 0,-3 1 0 15,3 0 0-15,-3 0 0 0,0-3 0 0,0 3 0 16,3 0 0-16,-3-3 0 0,0 3 0 0,0-1 0 16,0-1 0-16,0 1 0 0,0 1 0 0,0 0 0 0,-3 0 0 15,3-3 0-15,0 3 12 0,0 0-4 0,0 0 0 16,0-1 0-16,0-2-8 0,0 1 0 0,0-1 0 0,-3 0 8 16,3 0-8-16,-3-2 0 0,3 2 0 0,0-3 0 15,-3-2 0-15,3 0 0 16,0 3 9-16,0-3-9 0,0 2 13 0,-3-2-1 0,3 2-1 0,-3 1 0 15,6-1-1-15,-6 4 0 0,3-4 0 0,0 3 0 16,0 0 0-16,-3 1 0 0,3 1 0 0,0-1 0 16,0-1 1-16,0-3 0 0,-3 3 0 0,3-2 0 15,0 0-3-15,0-4-8 0,-3 4 12 0,3-3-4 16,-3-3 0-16,3 3-8 0,0 0 12 0,0-3-4 16,-3-2-8-16,3 2 12 0,-3-3-12 0,3 1 12 15,-3 0-12-15,3-3 0 0,-3 2 0 0,3 1 0 16,0-6 0-16,0 3 0 0,-3 2-12 0,3-2 12 15,0-8-30-15,0 0 2 0,0 0 0 0,0 0 0 16,0 0-128-16,0 0-24 0,-9-15-6 0,3-4-1 0</inkml:trace>
  <inkml:trace contextRef="#ctx0" brushRef="#br0" timeOffset="68905.5606">11006 12689 1116 0,'0'0'24'0,"0"0"6"0,0 0 1 0,0 0 0 0,0 0-31 0,0 0 0 0,0 0 0 0,0 0 0 16,0 0 20-16,0 0-3 15,0 0 0-15,0 0 0 0,0 0-17 0,0 8-17 0,-3-2 3 0,3 2 1 31,-6 2-16-31,6 1-3 0,-3 2-1 0,0-2 0 16,0 2 1-16,0 0 1 0,0 3 0 0,-3-3 0 0,0 0 31 0,1 3 8 0,2 0 1 0,-3 3 0 16,-3-1 23-16,3-2 5 0,-3 0 1 0,3 0 0 15,-3 0 11-15,3 0 3 0,-3-3 0 0,3 0 0 16,0-2-15-16,-3-3-2 0,0-1-1 0,3-1 0 16,0-1-24-16,3 0-10 0,-3-2 8 0,6-3-8 15,0 0 0-15,0 0 0 0,-6-3 0 0,1 1 0 16,-1-4-11-16,3 1 11 0,3 0-8 0,-3 0 8 15,-3-1-12-15,6-2 4 0,6-5 0 0,-3 2 0 16,-6-2 8-16,6 0 0 0,0 0 0 0,3 2 0 16,-1-5 0-16,1 3 0 0,-3-3 0 0,3 3 0 15,0-3 0-15,3 3 0 0,-3 0 0 0,3-3 0 0,-3 3 0 0,0 2 0 16,3 0 0-16,-3 1 0 0,0-1 0 0,0 3 0 16,0-2 0-16,0 2 0 0,0-3 0 0,0 3 0 15,0 3 0-15,0 2 0 0,-3-2 0 0,-3 5 11 16,5-5-3-16,-5 5 0 0,0 0-8 0,0 0 8 15,9-3-8-15,-9 3 8 0,6 0 0 0,-6 0 0 16,9 5 0-16,-3 1 0 0,3 2-8 0,-3 0 8 16,3-1-8-16,-3 1 8 0,-3 3-8 0,3 0 12 15,0-1-12-15,0 3 12 0,-3 1-12 0,3-1 0 16,-3-3 0-16,0 4 8 0,0-1-8 0,0 0 12 16,0 0-12-16,0 1 12 0,0-1 4 0,0 0 0 0,0 0 1 15,0 0 0-15,-3 1 7 0,0-1 0 0,3 3 1 0,-1 0 0 16,-2-3-9-16,3 0-1 0,0 0-1 15,0 1 0-15,0-4-14 0,0 3 0 0,0 1 8 0,0-1-8 16,-3-3 0-16,0 1 9 0,3-3-9 0,-3-8 8 16,0 0 8-16,-3 5 2 0,3 3 0 0,0-8 0 15,0 0 13-15,0 0 2 0,0 0 1 0,-6 3 0 16,-3 0 5-16,3-1 1 0,1-2 0 0,-4 0 0 16,-3 0-8-16,3 0-2 0,-3-2 0 0,0 2 0 15,-3 0-10-15,0 0-1 0,3-3-1 0,-3 3 0 16,1 0-8-16,2 0-2 0,-3-3 0 0,3 3 0 15,0 0-18-15,-3 3-4 0,0 0-1 0,0 2 0 16,3 0-113-16,-6 3-24 16,-2 3-4-16</inkml:trace>
  <inkml:trace contextRef="#ctx0" brushRef="#br0" timeOffset="71394.893">11506 15759 864 0,'0'0'76'0,"0"0"-60"0,-3 2-16 0,0 4 0 15,3-6 82-15,-6 0 14 0,6 0 2 0,0 0 1 16,-3 5-31-16,3-5-7 16,-6 0-1-16,0 2 0 0,1-2-29 0,-1 0-7 0,0 3 0 0,0 0-1 15,0-3-12-15,-3 5-3 16,3-5 0-16,0 5 0 0,-3-2 4 0,3 2 1 0,0 3 0 0,0 0 0 16,-3 3-13-16,3-1 0 0,-3 1 8 0,3 2-8 15,0 3 0-15,3 0 0 0,0 2 0 0,0-2-10 16,3 0-4-16,0 3-1 0,0-1 0 0,0-2 0 15,3 0 15-15,0 0 12 0,0 0-3 0,3-3 0 16,0 0-9-16,3-2 0 0,-3-1 0 0,3 1 0 16,6-3 0-16,-6 0 0 0,3-6 0 0,3 4 0 15,-3-4 8-15,0 1 0 0,2-3 0 0,-2 0 0 16,0-5 8-16,3 2 0 0,-3-2 1 0,0-1 0 16,0-1-1-16,0-1 0 0,-3-3 0 0,0 0 0 0,2 4-4 15,-2-4-2-15,0 0 0 0,-3 1 0 0,0-3-1 16,0 2 0-16,-3 0 0 0,0 1 0 0,0 2-9 0,-3-3 10 15,3 1-10-15,-3-1 10 0,-3 3 2 0,0-2 1 16,0-1 0-16,0 3 0 0,0 3-1 0,0-3 0 16,0 0 0-16,-3 0 0 0,0 0-2 0,-3 3-1 15,3-3 0-15,1 2 0 0,-1-1-9 0,3 1 10 16,-3 1-10-16,3 2 10 0,-3 1-10 0,6 2 0 16,0 0 9-16,0 0-9 0,0 0 12 0,0 0-3 15,0 0 0-15,0 0 0 0,0 0-9 0,0 0 0 16,6 5 0-16,-3 0 0 0,3 1 0 0,0-1 0 0,-1 0 0 15,4 0 0-15,0 1 0 0,0-4 0 16,-3 1 0-16,0 0 0 0,6-1 0 0,-3 1 0 0,-3-3 0 0,6 0 8 16,-3-3-8-16,-3 3 12 0,-6 0-12 0,6-2 12 15,3-1 0-15,-3 0 0 16,3 1 0-16,-4-4 0 0,-2 1 0 0,0 0 0 0,3-3 0 0,-3 0 0 16,-3 3 3-16,0-3 1 0,3 0 0 0,-3 0 0 15,0-3-7-15,0 3-1 0,-3 0 0 0,0-2 0 16,0-1 10-16,0 3 2 0,-3-2 0 0,1-1 0 15,-1 1-29-15,0 2-6 0,-6-3-1 0,6 0 0 16,-3 1 16-16,0 2 0 0,0 0 0 0,-3 0-9 16,3 0 9-16,3 3 0 0,-3 2 0 0,0-2-8 15,3 2 8-15,-3 1 0 0,1-1-9 0,-1 0 9 16,3 3-15-16,0 0 2 0,-3 0 0 0,3 0 0 16,0 3-7-16,0 0-2 0,0-1 0 0,3 4 0 0,-3-1-1 15,3-3 0-15,-3 4 0 0,6-6 0 0,0 5 23 0,-3 0 0 16,0 1 0-16,3-6 0 0,0 0 10 0,3 8 0 15,-3-8 0-15,3 8 0 0,-3-8-10 0,6 5 0 16,-6-5 9-16,9 5-9 16,-3-2 0-16,3-1 0 0,0-2 0 0,0 0 0 0,0-2 0 0,0-1 0 15,-1-2 0-15,1 0 0 0,-3 2 0 0,0-5 0 16,3 3 0-16,0-1 0 0,-3-2 0 0,0 3 0 16,3-3 0-16,-3 3 0 0,0-3 0 0,0 3 0 15,-3-3 0-15,3 2 0 0,0-2 0 0,0 3 0 16,-3-3 0-16,3 3 0 0,-3-3 0 0,-3 0-12 15,3 0 12-15,-6-2-12 16,3 2-43-16,-3-3-9 0,3-2-1 0</inkml:trace>
  <inkml:trace contextRef="#ctx0" brushRef="#br0" timeOffset="72061.2247">11667 15438 345 0,'0'0'31'0,"0"0"-31"0,0 0 0 0,0 0 0 0,-3 8 132 0,3-8 20 15,0 8 4-15,0-8 0 0,0 8-59 0,0-8-12 16,0 6-2-16,0-6-1 0,3 7-38 0,-3-7-8 16,0 0-2-16,3 8 0 0,0-2 6 0,-3-6 2 15,6 5 0-15,-6-5 0 0,0 0-15 0,0 0-3 16,0 0-1-16,6 0 0 0,3 0-15 0,-9 0-8 16,0 0 8-16,0 0-8 0,6-5 12 0,0-1-3 15,-3 1 0-15,0 0 0 0,-3-3 5 0,0 0 1 16,0 0 0-16,0 0 0 0,-6 0-3 0,3 0-1 15,0-2 0-15,-3 2 0 0,0-3-11 0,0 3 0 0,0 0 9 16,3 3-9-16,-6-3 0 0,6 0 0 0,-3 3 0 0,0-1 0 16,0 1 0-16,3 3 8 15,-3-4-8-15,6 6 0 0,0 0 8 0,0 0-8 16,-3-2 8-16,3 2-8 0,0 0 8 0,0 0-8 0,0 0 8 0,0 0-8 16,0 0 8-16,0 0-8 0,3-6 10 0,3 1-10 15,-3 0 12-15,0-1-4 0,6-1-8 0,-3-1 12 16,0 0 3-16,3-3 0 0,0 0 0 0,0-2 0 15,0-3-4-15,0 3-1 0,0-5 0 0,0 4 0 16,-4 1-10-16,1 0 0 0,0-3 0 0,0 3 8 16,0 2-8-16,-3 1 0 0,0-1 0 0,0 3 8 15,-3-2-8-15,0 4 0 0,0 6 0 0,0 0 0 16,0-2 0-16,0 2 0 0,0 0 9 0,0 0-9 16,0 0 30-16,0 0 2 0,0 0 0 0,6 10 0 15,-3 1-32-15,0 5 8 0,0 0-8 0,3 2 0 0,-3 3 0 16,3 0 8-16,3 1-8 0,0-1 0 0,0 0 10 15,0 0-10-15,0-5 10 0,-3 0-10 16,0 0-27-16,2-6-11 0,-5 3-2 0,3-5-1 16,0 0-18-16,-3 0-3 0,-3-8-1 0,0 0 0 15,0 0-20-15,0 0-4 0,0 0-1 0,0 0 0 0</inkml:trace>
  <inkml:trace contextRef="#ctx0" brushRef="#br0" timeOffset="72547.9244">11786 15108 1105 0,'0'0'48'0,"0"0"12"0,0 0-48 0,0 0-12 0,0 0 0 0,0 0 0 15,0 0 71-15,0 0 12 0,0 0 2 0,0 0 1 16,0 0-62-16,0 8-13 0,0 0-3 0,3 2 0 16,0-2-8-16,3 3 0 0,0-1 0 0,0 1 0 15,0-1-16-15,-3 1-4 0,3 0-2 0,0 2 0 31,0 0-24-31,0-5-5 0,-3 3-1 0,0-6 0 0,0 3 32 0,-3-8 7 0,0 8 1 0,0-8 0 16,0 0 12-16,0 0 0 0,0 0 0 0,0 0 10 16,0 0 34-16,0 0 6 0,0 0 2 0,-3-3 0 15,-3-2-36-15,0 0-6 0,3-3-2 0,-3 0 0 16,3-3-8-16,-3-2 0 0,3-3 0 0,0-3 0 16,-3 1 0-16,0-1-11 0,0-2 3 0,0 0 0 15,3-3-28-15,-3 0-4 16,0 1-2-16,0-4 0 0,0 1 31 0,3 2 11 0,0 3 0 0,3 0-9 0,0 2 9 15,0 1 0-15,0 2 0 0,0 2 8 0,3 1 27 16,3 3 5-16,-3 2 2 0,3 0 0 0,-3 0-10 0,3 5-1 16,3-2-1-16,-3 5 0 0,0-3-13 0,0 3-2 15,0 0-1-15,3 3 0 0,0-3-14 0,-3 5 0 16,0 0 0-16,3 1 0 0,-1-1 25 0,-2 6 3 16,0-3 0-16,0 5 0 0,0-5 1 0,0 5 1 15,-3 0 0-15,0 3 0 0,0 0-4 16,-3 0-1-16,-3 0 0 0,0 2 0 0,0-2-25 0,0 0 0 15,-3 0 8-15,0-3-8 16,0-2-43-16,0-1-10 0,0-2-3 0,1 0-686 0</inkml:trace>
  <inkml:trace contextRef="#ctx0" brushRef="#br0" timeOffset="72911.4823">11997 14698 403 0,'0'0'36'16,"0"0"-36"-16,0 0 0 0,0 0 0 15,0 0 214-15,0 0 36 0,0 0 7 0,0 0 2 16,0 0-177-16,0 0-35 0,3 8-7 0,-3-8-2 0,0 0-10 0,0 0-3 15,6 5 0-15,-3 0 0 0,-3-5-25 0,0 0 0 16,0 0 8-16,3 5-8 0,3 3 0 0,-3 0 0 16,0 0 0-16,0 0 0 0,0 3 0 0,0 2 0 15,0-2 0-15,3 2 8 0,0 0 9 0,-3 0 2 16,3 0 0-16,3-2 0 0,-6-3 9 0,6 3 1 16,0-3 1-16,-3-1 0 0,3-1-14 0,2-1-4 15,-2-2 0-15,0-1 0 0,-3 1-12 0,3-3 9 16,0 0-9-16,3-3 8 0,-6 1-8 0,3-1 0 15,0-5-12-15,-3 0 12 16,-3 0-32-16,0 0 0 0,3-2 1 0,-3-1 0 16,3 1-128-16,-3-4-25 0</inkml:trace>
  <inkml:trace contextRef="#ctx0" brushRef="#br0" timeOffset="73241.4316">12173 14444 230 0,'0'0'20'0,"0"0"-20"0,0 10 0 0,0-10 0 15,-3 8 255-15,3 0 46 0,-3 0 10 0,0 0 1 16,3-8-213-16,0 8-43 0,0 0-9 0,-3 2-2 16,3-2-23-16,-3 3-5 0,6-3-1 0,0 2 0 15,-3 1-16-15,3 0 0 0,0-1 0 0,3 1 0 16,-3 2 0-16,0 0 0 0,3-2 8 0,0-1-8 15,0 1 0-15,-3-3 0 0,0 0 0 0,0 0-9 0,0-3 9 0,-3-5 12 16,0 0-2-16,9 5-1 0,-3-2-9 0,0 0 0 16,0-6 0-16,-1 3 8 0,4-3-8 0,-3 1 0 15,3-4 0-15,-3 1 0 0,0-3 0 0,-3 3 0 16,3-3-12-16,-3 0 12 16,0 0-44-16,0-2-2 0,0 2 0 0,0-3 0 15,-3-2-110-15,-3 0-23 0,-3-17-4 0,0 12-1 0</inkml:trace>
  <inkml:trace contextRef="#ctx0" brushRef="#br0" timeOffset="73413.4793">12134 14401 1083 0,'0'0'48'0,"0"0"10"0,0 0-46 0,3 8-12 0,-3-8 0 0,3 6 0 16,-3-6 66-16,6 7 11 0,0-1 3 0,3-1 0 16,0-2-24-16,0-3-4 0,0 0 0 0,0 0-1 15,6 0-32-15,-3-3-7 0,3 0 0 16,-4-2-1-16,1 0-11 0,3-3-11 15,-3-3 3-15,-3 1 0 16,0 2-29-16,0-3-6 0,0 1-1 0,-3-1 0 16,-3 0-119-16,0 1-24 0,0 2-5 0,-3 0 0 0</inkml:trace>
  <inkml:trace contextRef="#ctx0" brushRef="#br0" timeOffset="73602.9733">12122 14335 460 0,'0'0'41'0,"0"0"-33"0,0 0-8 0,0 0 0 15,0 0 182-15,0 0 34 0,0 0 8 0,0 0 0 0,0 0-108 0,6-5-21 16,3 0-5-16,-3-3-1 0,-3 0-53 0,3-3-12 16,3 3-1-16,-3-2-1 0,0-1-22 0,3 0 0 15,0 1 0-15,0-1 0 0,-6-2-12 0,3 2-8 16,0 1 0-16,0-1-1 16,3 1-31-16,0-4-7 0,-4 4-1 0,1-1 0 15,3-2-109-15,0 5-23 0</inkml:trace>
  <inkml:trace contextRef="#ctx0" brushRef="#br0" timeOffset="73834.3591">12262 14036 460 0,'0'0'41'0,"0"0"-33"16,0 0-8-16,0 0 0 0,0 0 222 0,0 0 42 0,0 0 9 0,6 5 2 15,-6-5-191-15,9 6-37 0,-3-1-8 0,3 3-2 16,3-3-37-16,0 1 0 0,0-1 0 0,3 3-8 15,-3-3 8-15,2 3 0 0,1-3 0 0,3 1 0 16,-6-1-17-16,6 0-2 0,-3-2 0 0,0 2 0 31,0-2-14-31,2-3-3 0,-2 0-1 0,0 0 0 16,-3 2-47-16,0-2-10 0,0 0-2 0,-3 0-414 0</inkml:trace>
  <inkml:trace contextRef="#ctx0" brushRef="#br0" timeOffset="74059.7552">12393 14298 403 0,'0'0'36'0,"0"0"-36"0,0 0 0 0,0 0 0 0,-3 5 240 0,3-5 40 16,-3 3 9-16,3-3 2 0,0 0-170 0,0 0-33 16,0 0-8-16,0 0 0 0,-3-3-44 0,3-5-9 15,3 1-2-15,0-1 0 0,-3-3-13 0,3 0-2 16,3-2-1-16,-3 0 0 0,0 0-9 0,0-3 0 15,3 0 0-15,-3 0 8 0,0 0-8 0,0-2 0 16,0-1 0-16,3 3 0 0,0-2-19 0,-3 2 1 16,0-3 0-16,0 1 0 15,3-1-50-15,-6 1-9 0,0-1-3 0,0 1-636 0</inkml:trace>
  <inkml:trace contextRef="#ctx0" brushRef="#br0" timeOffset="74279.6386">12489 13724 230 0,'0'0'10'0,"0"0"2"0,0 0-12 0,0 0 0 0,0 0 0 0,0 0 0 16,0 0 232-16,0 0 44 0,0 0 9 0,0 0 2 15,0 0-198-15,0 0-39 0,0 0-8 0,0 0-2 16,0 0-16-16,0 0-4 0,3 5-1 0,-1 1 0 16,1 1-3-16,3 4 0 0,3 0 0 0,-3 2 0 15,0 3-6-15,3 0-2 0,0-3 0 0,3 5 0 16,-3 1-8-16,3-1 0 0,-3-2 0 0,3 0 0 15,-3 0 0-15,3 0 0 0,-4-3 0 0,1 0 0 16,0-5-69-16,-3 0-10 16,-3 0-1-16</inkml:trace>
  <inkml:trace contextRef="#ctx0" brushRef="#br0" timeOffset="74575.8526">12721 13555 1695 0,'0'0'37'0,"0"0"8"0,3 2 2 0,-3-2 1 0,3 6-39 16,0-1-9-16,3 0 0 0,-3 0 0 0,3 3 24 0,-4 0 2 0,4 3 1 0,0-1 0 31,3 1-56-31,-6 2-11 0,3 1-3 0,0-1-462 0,0-3-93 0</inkml:trace>
  <inkml:trace contextRef="#ctx0" brushRef="#br0" timeOffset="74832.1665">12611 13531 1519 0,'0'0'67'0,"0"-3"14"0,0 1-65 16,3-1-16-16,0-2 0 0,2-3 0 0,-2 2 44 0,3-2 6 15,0 0 1-15,0 1 0 0,-3-1-31 0,6-3-5 16,0-2-2-16,0 2 0 0,-3-2-25 0,3 2-6 16,-3-4-1-16,6 1 0 15,-3 1-11-15,-3-3-2 0,0 3-1 0,3-3 0 16,-3 3-51-16,-1 0-11 0,-2-1-1 0,0 1-1 0</inkml:trace>
  <inkml:trace contextRef="#ctx0" brushRef="#br0" timeOffset="75244.1071">12771 13216 630 0,'0'0'28'0,"0"0"5"0,0 0-33 0,0 0 0 0,0 0 0 0,0 0 0 15,0 0 71-15,0 0 7 0,0 0 2 0,0 0 0 16,0 0-13-16,0 0-3 0,0 0 0 0,0 0 0 15,0 0-9-15,0 0-3 0,0 0 0 0,0 0 0 16,0 0-22-16,0 0-5 0,0 0-1 0,0 0 0 16,0 0-13-16,6 5-3 0,-6-5-8 0,6 6 12 15,-3 1 16-15,0-1 4 0,3 2 0 0,-3 0 0 0,0 0-16 0,0 0-2 16,0-1-1-16,0 1 0 0,3-2 6 0,-3 2 1 16,0 0 0-16,3-3 0 0,0 0 16 0,-6-5 3 15,6 5 1-15,3-2 0 0,0 0-10 0,-3-1-2 16,-6-2 0-16,9 0 0 0,-1 0 0 0,1-2 0 15,0-1 0-15,-3 0 0 0,0-2-2 0,3 2-1 16,-6-2 0-16,3 0 0 0,0 0-9 0,-3-3-3 16,0 2 0-16,0-2 0 0,0-2-5 0,-3 2-8 15,0-5 11-15,0 2-11 0,0 1 8 0,0-1-8 16,-3 0 0-16,0 1 0 0,3-3 0 0,0 2 0 16,-3 0 0-16,0 1-9 0,0 2-7 0,0-3-2 0,0 3 0 15,-3 3 0 1,3-6-98-16,-6 4-20 0,3 1-4 0</inkml:trace>
  <inkml:trace contextRef="#ctx0" brushRef="#br0" timeOffset="75420.1948">12935 13240 1782 0,'0'0'39'0,"0"0"8"0,6 8 1 0,-3-3 3 0,3 0-41 0,-3 1-10 0,3-1 0 0,0 3 0 16,0 0 71-16,0 0 12 0,0 0 2 0,0 2 1 15,0 1-35-15,0-1-7 0,2 1-2 0,-2 2 0 16,0 3-30-16,3 3-12 0,-3-1 8 0,3 1-8 16,-3-1-125-16,0 1-31 0,3 2-5 0</inkml:trace>
  <inkml:trace contextRef="#ctx0" brushRef="#br0" timeOffset="131553.317">13950 6990 1324 0,'0'0'118'0,"0"0"-94"0,-3-2-24 0,3 2 0 15,0 0 159-15,0 0 27 0,0 0 6 0,0 0 0 16,0 0-140-16,0 0-28 0,0 0-5 0,0 0-2 16,0 0-4-16,6 0-1 0,0-3 0 0,3 3 0 15,0 0 4-15,0 0 0 0,0 0 0 0,0 0 0 16,3 3 4-16,2-1 0 0,7 1 1 0,0 0 0 15,0 2-21-15,0 0 0 0,0 3 0 0,2 0 0 16,4 3 0-16,0 5 0 0,0-3 0 0,0 8 0 16,2 0-18-16,1 6-8 15,0 2-2-15,3 5 0 0,-4 0 8 0,4 9 2 0,-3 2 0 0,0 2 0 0,-1 1-3 0,-5 5-1 16,3 2 0-16,-3 4 0 0,0 2 11 0,-4 2 3 16,-2-2 0-16,0 2 0 0,0 1 8 0,-6-1-10 15,3 6 10-15,0 0-10 0,-3 0 21 0,-3-3 4 16,-6-3 1-16,-1 4 0 0,1-4-16 0,-3 3 0 15,-5 0 0-15,2-2 0 0,-6 2 0 0,0 0 0 16,-3-8 0-16,0 6 0 0,-3 5 11 0,0-3 5 16,-6-3 2-16,0-5 0 0,1 1 15 0,-7-4 3 15,3 1 1-15,-3-6 0 0,3 0-1 0,4-5-1 16,-4-2 0-16,0-4 0 0,6-2-15 0,-3-5-2 0,6 0-1 16,-3-3 0-16,7 0 4 0,-4-2 1 15,3-1 0-15,3-2 0 0,0 0-34 0,0-3-8 16,3 0 0-16,0-2-1 0,0-4-3 0,3-4 0 0,0-6 0 0,3 3 0 15,0-3 6-15,0-5 1 16,0 0 0-16,6-5 0 16,0-3-22-16,3-2-4 0,3-1-1 0,3-2 0 0,3 0 36 0,5-1 8 0,1-1 0 0,6-1 0 15,3-3 15-15,3 1 5 0,2 2 0 0,1-5 1 16,3-1-8-16,-1-4-1 0,1-3-1 0,3 0 0 16,2-6 1-16,-2 6 0 0,-3-3 0 0,-4-2 0 15,1-6-12-15,-3 3 0 0,-4-2 0 0,-2-4 0 16,0 1-8-16,0-6-4 0,-7-5-1 0,1 1 0 15,-3-7 13-15,-3 1 0 0,0-3 0 0,0 0 0 16,-3-2 0-16,-1-1 12 0,-2-2-1 0,-3 3 0 16,0 2-11-16,-3 3-17 0,3 0 4 0,-3-1 1 15,-3 1 20-15,-3 0 5 0,3 2 1 0,-6 1 0 16,0 2-14-16,0 0-12 0,-3 3 3 0,0 2 0 16,-3 3 9-16,0 0 9 0,-6 0-1 0,1 5-8 0,-1 1 15 0,0 2-4 15,-6 2-1-15,0 1 0 0,-3 5 3 0,1 0 1 16,-7 0 0-16,-3-1 0 0,-6 4-5 0,1 0-1 15,-1-1 0-15,-3 6 0 0,1 0-8 0,2 0 0 16,-3-1 0-16,6 1 0 0,-2 3-12 0,-1 2-2 16,0 0 0-16,1 3 0 0,-1-3-2 0,3 3 0 15,7-1 0-15,5 4 0 0,-3-1-4 0,3 3 0 16,0 3-1-16,3 0 0 0,4-1-2 0,2 4 0 16,3-1 0-16,3 1 0 0,0 2 14 0,0 0 9 15,3-3-12-15,6 3 12 0,0 0 0 0,0 0 0 0,0 0 8 0,0 0-8 16,0 0 0-16,0 0 0 0,6 8 0 0,3 2 0 15,0-2 8-15,3 3-8 0,6-1 0 0,0 1 0 16,-1 0 16-16,10-1-4 16,9 1 0-16,3-1 0 0,-1 6 0 0,7 0 0 0,-3 3 0 0,2-1 0 15,4 6-12-15,5 0 0 0,-2-3 0 0,3 8 0 16,-1 0 0-16,1 3 0 16,-7 0-12-16,1 5 12 0,0 2-15 0,-7 6 4 0,4 3 1 0,-3 0 0 15,-4-1 2-15,-2 4 0 0,-3-4 0 0,-3 1 0 16,-4-1 8-16,-2 1 0 0,0 0 0 0,-3-1 0 15,-6-2 0-15,3 0 11 0,-1 3-3 0,-2-3 0 16,-3 0 6-16,0 0 1 0,0 0 0 0,-6 0 0 16,0 2 18-16,0 1 4 0,-3 0 1 0,-3-3 0 15,3 0 12-15,-3-3 2 0,-3 0 1 0,0 1 0 16,0-1-4-16,0 0-1 0,-6-2 0 0,3 0 0 0,-3 2-18 0,-3-2-4 16,0-6-1-16,0 0 0 0,0 4-14 0,-5-7-3 15,-1 1-8-15,-3-3 12 0,-3 3-12 16,0 0 0-16,-2-3 0 0,-1-3 0 0,-3 3 0 0,3 0 8 15,0-2-8-15,1 2 0 0,-1-8 0 0,0 3-15 16,3-6 2-16,3 1 0 0,-2-3 2 0,2-3 1 16,3-2 0-16,3-1 0 0,3 1 10 0,3-3 0 15,-3-3 0-15,3 0 0 0,6 1 0 0,3-6 0 16,-9 0 0-16,9 0-8 0,0 0 8 0,0 0 0 16,0 0 0-16,0 0 0 0,3-8-20 0,3 2-3 15,3 1 0-15,3-3 0 0,-3-2 9 0,6-1 2 16,3 3 0-16,0-8 0 0,6-2 12 0,-1-3 13 0,4-1-2 15,3-4-1-15,0-1-10 0,2-4 0 0,1-4 0 0,3 1 0 16,0-3 0-16,2 0-12 0,-2-3 0 0,-3-2 1 16,-1-3 20-16,1-3 4 0,-3-2 1 0,0 0 0 15,-3-1-14-15,-4 1 0 0,1 0 0 0,0 0 0 16,-3-3 0-16,0 2 0 0,-4-2 0 0,1 1 0 16,-6-1 0-16,0 0-16 0,-6 2 3 0,0-1 1 15,0-1 12-15,-3 2 0 0,0-2 0 0,-3 0 0 16,0 1 12-16,0-1 1 0,-3 0 1 0,3 2 0 15,3 6 3-15,-6 1 1 0,0-1 0 0,-3 0 0 16,-3 2-18-16,0 4-12 0,-6-1 1 0,3 5 1 16,-5 1 10-16,2 5 0 0,-3 0 0 0,0 2 0 0,0 4 8 15,-3-1-8-15,0 3 8 0,4 2-8 16,-7 1 0-16,6 2 0 0,-3 0 0 0,0 3 0 0,3-1 8 16,1 4-8-16,-1 2 8 0,3-3-8 0,0 3 0 0,3 0 0 15,-3 3 0-15,6 0 0 16,3-1-22-16,0 1-9 0,-3 5-1 0,6 0-1 0,3 0 33 0,0 0 0 15,-6 0 0-15,6 0 0 0,0 0 0 0,0 0 0 16,0 0 0-16,0 0 0 0,0 0-12 0,0 8 0 16,0-8 1-16,0 0 0 15,0 0-59-15,0 0-12 0,3 8-2 0</inkml:trace>
  <inkml:trace contextRef="#ctx0" brushRef="#br0" timeOffset="134941.0181">16483 8543 230 0,'0'0'20'0,"0"0"-20"0,-9 0 0 0,3 0 0 16,6 0 336-16,-6 0 62 0,6 0 13 0,0 0 2 16,0 0-294-16,0 0-59 0,-6-2-12 0,6 2-3 15,0 0-17-15,0 0-4 0,0 0-1 0,0 0 0 16,0 0-23-16,0 0 0 0,0 0 0 0,0 0 0 15,0 0-13-15,0 0-1 0,0 0 0 0,0 0 0 0,3-3 2 0,-3 3 0 16,9-5 0-16,-3 2 0 0,-6 3 12 0,9-2-11 16,-3-1 11-16,3 0-10 0,-3 1 10 0,3 2 0 15,-3-3 0-15,3 3-8 0,0 0 8 0,3 0 0 16,-4-3 0-16,7 3 0 0,-3 3 11 0,3-3-3 16,0 3 0-16,6 2 0 0,6-2 5 0,-4 2 1 15,-5 0 0-15,6 0 0 0,6 1-5 0,-3 2-1 16,-3 0 0-16,2 0 0 0,4-1 10 0,-3 4 2 15,3 2 0-15,-1 0 0 0,-5 1-30 0,6 2-6 16,0-3 0-16,0 0-1 0,-4 6 17 0,7-4 0 16,0 4 0-16,0 2 0 0,2-2 9 0,-2 2 6 0,3 3 1 0,-1-3 0 15,-2 3-26-15,3-1-5 0,-3 4-1 0,5-1 0 16,1 1 16-16,-3 2 0 0,-1-3 0 0,1 1 0 16,9-1 8-16,-1 3 5 15,-2 0 1-15,0 1 0 0,-1-1-26 0,-2 2-4 0,6-1-2 0,-3-1 0 16,-1 0 18-16,1 0 0 0,5 0 0 0,-5 3 0 15,-6 2 0-15,3-2 0 0,-7 2 0 0,1 1 0 16,-3-4 0-16,-3 4 0 0,-4-3 0 0,1-1 0 16,0 1 0-16,-3 0 0 0,-3-3 0 0,0 0 0 15,-1 3 11-15,1-3 5 0,0 3 2 0,-3-3 0 16,0 2-18-16,-3 1 8 0,3 0-8 0,0 0 0 16,-1-1 0-16,4 4 0 0,0-3 0 0,-3-1 0 15,3 4 0-15,-3-1 0 0,0-2 0 0,-3 2 0 16,0 1 0-16,-1 2-14 0,1 0 1 0,-3 0 0 0,3-3-2 15,0 1 0-15,-6-1 0 0,0 0 0 0,0 1 4 16,0-1 1-16,0 3 0 0,0 0 0 0,0 0 10 0,0 0-13 16,-3 0 5-16,0-2 8 0,-3-1 0 0,0 1 0 15,3-4 0-15,-3-2 0 0,3 1 0 0,-3-1 0 16,0 0 0-16,3 0 0 0,-3 0 8 0,-3 0-8 16,3 3 12-16,-3-3-4 0,3 3 3 0,-3-1 0 15,0-1 0-15,0-1 0 0,0-3 1 0,-3 3 0 16,3-2 0-16,-3-1 0 0,0-2-4 0,3 0 0 15,-3 2 0-15,-3 1 0 0,0-4-8 0,0 4 12 16,0-1-12-16,0 1 12 0,3 2-12 0,-6 0 0 16,4-2 0-16,-4 2 0 0,0 0 9 0,-3-3-9 15,3 1 10-15,-3-1-10 0,3-2 8 0,-3 2-8 0,3-4 0 0,-3-1 0 16,1 3 11-16,-1-6-11 0,0 3 12 0,-3-2-12 16,3 2 8-16,-3-3-8 0,0 1 0 0,0-1 0 15,1 1 17-15,-1-1-3 0,0 1-1 0,-3 0 0 16,3-1 0-16,-3 1 0 0,-2-4 0 0,-1 4 0 15,0-1 6-15,-3-2 1 0,-3 3 0 16,1 2 0-16,-1-2-20 0,0-1-9 0,0 1 1 0,4 2 0 16,-4-3 17-16,0 3 4 0,3-2 1 0,-6 0 0 15,4-1 5-15,-7 3 1 0,0-2 0 16,1-1 0-16,-7-2-20 0,3 3 10 0,3-1-10 0,-5-2 8 16,-1 0 20-16,0 0 3 0,4 0 1 0,-4 0 0 15,-3-3-32-15,1 3-13 0,-1-6 1 0,0 3 0 16,-2 1 12-16,-1-1-12 0,1 0 12 0,5 0-12 15,3 1 12-15,-5-4 0 0,-1 1 0 0,0-1 0 0,7 4 0 16,-7-4 0-16,-9-2 0 0,4 3 0 0,5-3 16 16,-2 0-3-16,-1 2-1 0,0-2 0 0,-5 0 11 0,2-3 1 15,0 3 1-15,-2-2 0 0,-1-1-16 16,4 0-9-16,-1 0 10 0,3 1-10 0,1-1 8 0,-1 3-8 16,-2-3 0-16,2 1 9 0,3 1-9 0,1-1 0 15,-1-1 0-15,3 0 8 0,1 1 1 0,5-1 0 16,0 0 0-16,1 0 0 0,2-2 2 0,0 2 0 15,0 3 0-15,4-5 0 0,-4 0-11 0,3-1 0 16,6 1 0-16,0 0 8 0,-2-3-8 0,2 0-11 16,0 0 3-16,3 0 0 0,0-3 8 0,6 3-13 0,-2-3 5 15,2 3 8-15,3-2-15 0,-3 2 5 0,3-3 1 16,3 3 0-16,0-3 9 0,0 3-13 0,0 0 5 16,3 0 8-16,0 0-10 0,3 0 10 15,-3 6 0-15,6-6-9 0,0 0 9 0,0 0 0 0,0 0-9 0,-2 2 9 16,-4 4 0-16,6-6 0 0,0 0 0 0,0 0 0 15,0 0 0-15,0 0 0 0,0 0 0 0,0 0 0 16,0 0 0-16,0 0 0 0,0 0 8 0,8 2-8 16,-8-2 0-16,0 0 0 0,0 0 0 0,0 0 0 15,0 0 0-15,0 0 0 0,0 0 0 0,0 0 8 16,6-5-8-16,-6 5 0 0,0 0 0 0,0 0 0 16,0 0 8-16,0 0-8 0,0 0 8 0,-6-3-8 15,1 1 8-15,-1-1-8 0,3 0 8 0,-6 3-8 16,0-2 0-16,3 2 0 0,-3 0 8 0,3-3-8 15,-3 3 9-15,0 0 0 0,-3-3 0 0,3 3 0 0,-3-2 12 16,3 2 3-16,0 0 0 0,1-3 0 0,-1 3-24 16,3-3 0-16,-6 3 0 0,3-2 0 0,3-1-12 0,-3 3-6 15,3 0-2-15,3 0 0 0,3 0 5 0,0 0 1 16,0 0 0-16,0 0 0 0,0 0 6 0,6 3 8 16,3 2-13-16,3 0 5 0,0 1-8 15,0-1 0-15,2 3-1 0,4 0 0 0,0 0 8 0,0-3 9 16,0 3-13-16,-3-3 5 0,3 1 8 0,-3-1 0 15,-1 0 0-15,-2-2 0 0,0-3 0 0,-3 3 0 16,0-1 0-16,0 1 0 0,-3-3 0 0,-6 0 0 16,0 0 0-16,0 0 0 0,0 0 0 0,0 0 8 15,0 0 0-15,0 0 0 0,0 0 3 0,0 0 1 16,-6-3 0-16,0-2 0 0,-6 2-12 0,3-2 8 0,-3 2-8 16,3-2 8-16,-5 0-8 0,2-1 0 0,-3 1 0 0,3 2 0 15,-6-2 0-15,3 0 0 0,0-3 0 0,0 0 0 16,-3 0 0-16,4 3 8 0,-4-3-8 0,3 3 0 15,3-3 0-15,3 2 0 0,3 1 8 0,-3-3-8 16,6 3 0-16,-3-3 0 0,6 3 0 0,0-3 0 16,-3 2-8-16,6 1 8 0,-3 0 0 0,6-1 0 15,0-1 0-15,0-4 0 0,6 3 0 0,0-3 0 16,3-2 0-16,3 3 0 0,2-6 0 0,-2 3 8 16,3 2-8-16,-3-2 0 0,0 2 0 0,0-2 8 15,0 2-8-15,-1 3 0 0,1 0 0 0,-3 3 0 16,0-3 0-16,0 3 0 0,0 0 0 0,-3 2 0 15,0 3 0-15,0 0 0 0,-4 0 0 0,1 3 0 16,0-1-13-16,0 1 1 0,0 2 1 0,-3-2 0 16,3-1-133-16,0-2-28 0,0 0-4 0,-3-2-2 15</inkml:trace>
  <inkml:trace contextRef="#ctx0" brushRef="#br0" timeOffset="137409.9636">17528 9125 288 0,'-9'-7'12'0,"3"1"4"0,3 4-16 0,0-6 0 16,0 0 0-16,0 0 0 0,-6 3 223 0,6-3 41 0,3 2 9 0,-6-2 2 16,3 0-165-16,0 3-33 0,0 0-6 0,6-3-2 15,-3 3-10-15,0 5-3 0,-3-6 0 0,3 1 0 16,3 0-23-16,-3 5-5 0,0 0 0 0,0 0-1 15,6-6-27-15,0 1 8 0,-6 5-8 0,0 0 0 16,12-3 0-16,-3 6-9 0,3 0 0 0,0 2 0 16,3 3 9-16,3 0 0 0,5 0-9 0,-2 5 9 15,0 3 0-15,9 0 0 0,8 5 0 0,1 0 0 16,0 6 0-16,0-1 0 0,5 3 0 0,-2 0 0 16,3 0-26-16,-1 3-4 0,7 3-1 0,-4 2 0 15,4 2 4-15,-3 4 1 0,-4-1 0 0,1 0 0 16,-3 3 9-16,-1 0 1 0,1-2 1 0,0 2 0 0,-4 0 15 0,4 0 10 15,0 0-2-15,-1-1 0 0,-2 1-8 0,0 0 0 16,-7 0 0-16,4-2 0 0,-3-4 0 0,0 1 15 16,-4 0-4-16,7 0-1 0,-3-1 1 0,0 6 0 15,-4-2 0-15,1 1 0 0,3 4 8 0,-3 0 1 16,-1-1 1-16,-2 1 0 0,3 5 9 0,-6-3 2 16,-3 3 0-16,-3 5 0 0,2-2-19 0,-5-1-3 15,0-2-1-15,-3 3 0 0,-3-3 2 0,0 2 0 16,0 6 0-16,-6-3 0 0,0 3-11 0,0-5 0 15,-3-3 0-15,3 2 0 0,-3 4 0 0,0-4 0 0,-3 1 0 0,0-3-11 16,3 5 11-16,-3-5 0 0,-3-3 0 0,0 3 0 16,0 0 0-16,0 0 0 0,-3 2 0 0,0-2 0 15,-3 3 0-15,0-6 8 0,-3-2-8 0,1-1 0 16,-4-2 32-16,0 0 3 0,0 0 0 0,-3-5 0 16,-3-3-22-16,1 3-4 0,-4-3-1 0,-3 0 0 15,0-3-8-15,-3 1 0 0,4-4 9 0,-7-2-9 16,0 3 0-16,-2-3 0 0,-7 0 0 0,-3 0 0 15,4 1-8-15,-7-4 0 0,0 0 0 0,1 1 0 16,-1 2 8-16,-2-3-8 0,2 1 8 0,-3-3-8 16,4 0 8-16,-4 2 0 0,-2-2 0 0,2-3 8 15,7 3-8-15,-1-3 0 0,3 0 0 0,1-2 0 16,5-1 16-16,-3 1 4 0,-8-3 2 0,5-1 0 16,3 1 5-16,1-2 1 0,-7-1 0 0,6-3 0 0,1 1 0 0,-4-3 0 15,-6 0 0-15,-2-3 0 0,-1 0-8 16,1 1 0-16,-4-1-1 0,4-2 0 0,-10-1-19 15,4 1 0-15,5 2 0 0,-6 3 0 0,-8 0 0 0,2 0-9 16,4 0 1-16,2 3 0 0,1 2-1 0,-1 3 0 16,1 0 0-16,-1-1 0 0,4 4 9 0,2-1 0 15,1 1-9-15,2 0 9 0,3-4 0 0,4 4 15 16,-1-1-3-16,0-2 0 0,-2-2-2 0,2-1-1 16,6 0 0-16,1 0 0 0,-4-2 17 0,0-1 3 15,4 1 1-15,-1 0 0 0,3-1-13 0,1 3-2 0,-7-5-1 16,6 3 0-16,0-3-14 0,1 0 0 15,-1 0-12-15,3 0 12 0,-5 0 0 0,5-3 0 0,0 0 0 16,0 0 0-16,4 1 0 0,2-1 0 16,-3 0 0-16,3-2 0 0,0-3 0 0,1 0-8 0,2 0 8 0,-3 0 0 15,0 0 0-15,3 0 0 0,1 0 0 0,2 0 0 16,0-3 0-16,3 1 0 0,0 2 0 0,-3-3 0 16,7 3 0-16,-1 0 0 0,-3 0 0 0,6 0 0 15,0 0 0-15,3 0 0 0,-3 0 0 0,6 3 0 16,0-3 0-16,6 0 0 0,-3 2 0 0,3-2 0 15,0 0 0-15,0 0 0 0,0 0 0 0,3 6 0 16,3 2 0-16,3-1 0 0,6 1-13 0,0 6 4 16,3-1-19-16,3 0-3 15,8 0-1-15,1 3 0 0,0-3 32 0,-3 1 0 0,2 2 0 0,1-3 10 16,-3-3-26-16,-3 1-4 0,0 0-2 0,-4-4 0 0,-2 1 9 16,-3 0 1-16,0-2 1 0,-3-1 0 0,-3 0 11 15,0 1 0-15,-6-1 0 0,-3-5 0 0,6 2 14 0,-6-2-2 16,0 0 0-16,3 6 0 0,-3-6 4 0,-3 5 1 15,3-5 0-15,-3 5 0 0,-6 1-7 0,0-4-2 16,0 1 0-16,-3 0 0 0,0-3 0 0,-3-3-8 16,-3 0 12-16,-2-2-4 0,-1 0 5 15,-3-3 1-15,0 2 0 0,-3-4 0 0,4-1-14 0,-4 3-18 16,3-2 4-16,3 2 1 0,-3-3 13 0,6 3 16 16,1-2-3-16,2 2-1 0,9 2-12 0,-3-1 0 0,3-1 0 15,0 2 0-15,6 6 0 0,0 0 0 16,3-5 0-16,3-3 0 0,0 5 0 0,9-2 0 0,0 0 0 15,5-3 0 1,-2 3-24-16,3-3-8 0,6 0-2 0,6-5 0 16,-1-3-121-16,1-6-24 0</inkml:trace>
  <inkml:trace contextRef="#ctx0" brushRef="#br0" timeOffset="139001.8941">17683 9379 345 0,'-6'6'31'0,"6"-6"-31"15,0 0 0-15,0 0 0 0,0 0 287 0,0 0 51 16,6 0 10-16,9 2 3 0,8 1-262 0,-2 2-52 16,-9 6-10-16,9-3-3 15,3 2 9-15,3 4 2 0,-1 4 0 0,7-2 0 0,3 3-26 0,2 2-9 16,7 3 0-16,3-3 9 0,2 3-9 0,1 2 0 16,3 3 0-16,-1 3 0 0,1 0 0 0,2 2 0 15,4 3 0-15,-4 8 0 0,10 3-13 0,-7 2 1 16,-2 3 1-16,-1 0 0 15,-2 5-30-15,0 0-7 0,-1 3 0 0,-2 3-1 0,2 7 27 0,-2-2 6 16,0 2 0-16,-1 1 1 16,-5 2-11-16,-1 2-2 0,1 4-1 0,0 2 0 0,-1-3 29 0,1 1 8 0,0-4 1 0,-4 1 0 15,4-3 16-15,-6-2 3 0,-4-9 1 0,-2 1 0 16,-3-4 17-16,0 1 3 0,-4-2 1 0,1-1 0 16,0 0 6-16,-3-3 2 0,-3 1 0 0,-3 0 0 15,2 2-19-15,-2 0-4 0,-6 6-1 0,0-1 0 16,0 1-16-16,-3 2-3 0,0 0-1 0,-6 3 0 15,-3-1-14-15,-3 4 0 0,3 2 8 0,-6-5-8 16,-3 2 0-16,-3-2 0 0,3 2-12 0,-3-2 12 16,-3 3 0-16,0-6 0 0,1 3 8 0,-4-6-8 15,-3 1 16-15,3-1-4 0,-6 3 0 0,-3-2 0 16,-2-1-12-16,-4-2 0 0,-6 3 0 0,-2-4 0 16,-1-1 0-16,-3 4 0 0,-2-2-12 0,-1 0 12 0,3-3-10 15,-5 3 10-15,-1-3-8 0,-2 3 8 16,-1-3 0-16,3 3 0 0,-2-3 0 0,2-2 0 15,4-3 14-15,-1-6 2 0,0 1 0 0,-2-3 0 0,-1-8 7 0,1 3 1 16,-1-3 1-16,0-3 0 0,-2 0-9 0,-1-4-1 16,1-1-1-16,-4-5 0 0,-3-1-14 0,1-2 0 15,-7 1 0-15,1-1 0 0,2-5 0 0,1 0 0 16,-1-1 0-16,-2 1 0 0,-9-2 0 0,8-1 0 16,4-3-9-16,2 1 9 0,-2-3-8 0,-1 2 8 15,1-2 0-15,2 3-9 0,3 0 9 0,-2-3 0 16,-1-3 0-16,1 3 0 0,2-3 0 0,-2 3 0 15,-4 0 0-15,1 0 0 0,2 0 0 16,1-3 0-16,-4-2 0 0,1 2 8 0,2-2-8 0,-2 2 0 0,-1-2 0 0,1-1 0 16,-1-2 0-16,1 0 8 0,-1 0-8 0,4 3 0 15,-1 0 0-15,3 2 9 0,1 0-9 0,-1 0 0 16,4 3 9-16,-1 0-9 0,4 0 0 16,2 3 9-16,3 2-1 0,1 0 0 0,-1 0 0 0,0 1 0 15,4-1 8-15,2 0 2 0,0-2 0 0,4-1 0 16,-1-2-7-16,6-2-2 0,0-1 0 0,4 0 0 15,-1-2-9-15,3-1-11 0,3-4 3 0,0-1 0 16,-3 1 8-16,7-1 0 0,-4-2 0 0,3 2-8 16,0-2 8-16,3-1 14 0,0 1-3 0,3 0-1 15,0-1-10-15,1 4 0 0,2-3-12 0,0 2 12 16,3 0-10-16,3-2 10 0,-6 5 0 0,6-3-9 16,3 3 9-16,0 0 0 0,0 0 0 0,0 0 0 15,-3-5-26-15,3 5-3 0,3-8-1 16,-3 8 0-16,3-5 14 0,3-1 2 0,3 6 1 0,3-2 0 0,-3-1 13 0,2 3-9 15,4 3 9-15,0-3-8 0,3 2 8 0,-3 1 0 16,0 0-9-16,0-1 9 16,3 1 0-16,-4 2 0 0,4-2 0 0,-3 2 0 0,3 1 0 0,-3-1 0 15,0 0 0-15,-3 0 0 0,3 3 0 0,-3-2 0 16,-1-4 0-16,-2 4 0 0,-3-1 0 0,0-2 12 16,-6-3-4-16,0 0 0 0,0 0 3 0,0 0 0 15,0 0 0-15,0 0 0 0,-9 0-11 0,-3 0 0 16,-2-3 0-16,-1-2 0 0,-3-1 17 0,-3-2-1 15,0 3-1-15,0-3 0 0,0 3-1 0,1-3 0 16,-4 0 0-16,0 3 0 0,3-3-14 0,-3 2 8 16,4 1-8-16,-1 3 0 0,3-4 0 0,3 1 0 0,6 5 0 0,0-3 0 15,3 3 0-15,0 0 0 0,6 0 0 0,0 0 0 16,0 0-9-16,3 8 9 0,3 0-13 0,3 0 5 31,9 3-20-31,3-3-3 0,6-3-1 0,5 0 0 16,-2-5-18-16,6-2-4 0,2-6-1 0,4-3-929 0</inkml:trace>
  <inkml:trace contextRef="#ctx0" brushRef="#br0" timeOffset="140488.0048">17183 10070 1670 0,'-30'0'74'0,"18"3"15"0,0-3-71 0,0-3-18 0,3 3 0 0,3-3 0 16,-3 1 60-16,3-1 8 0,6 3 1 0,0 0 1 16,-3-5-50-16,3 2-9 0,9-5-3 0,-3 6 0 15,0-1 11-15,6 0 1 0,3 1 1 0,6 2 0 16,0 2-7-16,8 1-2 0,1 2 0 0,9 3 0 0,8-3-12 0,1 3 0 15,0 3 0-15,8 0 0 16,10-3 8-16,2 5-8 0,1 0 0 0,2 0 0 0,1 3 0 0,8 0 0 16,0 0 0-16,7 2 0 0,-4 4 8 0,0-1-8 15,1 2 0-15,2 1 0 0,0 5 8 0,1 1-8 16,-7 1 0-16,3 1 9 0,1 2-9 0,-4 1 0 16,0 4 0-16,-2 4 0 0,-1 2 0 0,-2 2 0 15,5 9 9-15,-6 0-9 0,1 4 0 0,-7 1 0 16,4 0 0-16,-4 0 0 0,-2 2 0 0,-1 4 0 15,4 1 0-15,-4-1-12 0,-5-1 12 0,-1 0-12 16,-2 0 12-16,-4 3-12 0,1 2 12 0,-4 1 0 16,4-1 0-16,0 1 0 0,-7-1-8 0,-2 3 0 15,3-3 0-15,-4 4 0 0,-2-4 8 0,-6-2 0 0,-1 0 0 16,1 2 0-16,0 0 0 0,-4-2 12 0,4 3-2 0,-6 2-1 16,-9-5 1-16,3 5 0 15,-4-3 0-15,-2 3 0 0,-3 3-10 0,0-6 0 0,-6 1 9 0,0-1-9 16,-3 3 0-16,0 3 0 0,-3-6 0 0,0 1 0 15,-6-3 0-15,3 2 0 0,-6 1 0 0,0-1 0 16,-3 0-10-16,-3 4-6 0,-3-4-2 0,-3 3 0 31,-3 0-20-31,-2 6-4 0,-7-1-1 0,-3 3 0 0,0 0-33 16,1 3-8-16,-4 2 0 0,-3 0-1 0,1 1 39 16,-4-6 8-16,0 2 2 0,1-2 0 0,-10-2 59 0,3-4 12 0,-2-2 2 0,2 1 1 15,-3-7-14-15,-2 4-4 0,-1-1 0 0,-2-2 0 16,-1 0-4-16,4-6-2 0,-4 1 0 0,6 2 0 15,1-3 5-15,-7-2 1 0,-5 0 0 0,2 0 0 16,-2-3-10-16,-1-5-2 0,1-3 0 0,-1 1 0 0,-2 2 10 0,-4-6 2 16,-5-4 0-16,2 1 0 0,4-1-20 0,0-6 10 15,-4-3-10-15,1-5 8 0,-1-5-8 0,-2 0 0 16,2-3 0-16,4-5 0 0,-4-5 0 0,-2-1 0 16,-3-2-9-16,2-3 9 0,-2-2 0 0,2 0 0 15,-5-1 0-15,0-2 0 0,5 3 0 16,-5-6 0-16,-3 3 0 0,-4 0 0 0,1 0-10 0,3 0 2 15,-1-2 0-15,-5 2 0 0,3 2 8 0,-1 1-8 16,7 0 8-16,-6-3-8 0,-7 5 8 0,7-2 0 16,3-1 0-16,-4 1 0 0,-2 0 8 0,3-3 8 15,-1 0 0-15,4-3 1 0,3 0 19 0,-1 1 3 0,-2 2 1 16,6 0 0-16,-1-6-14 0,4 4-2 0,-1-1-1 16,4 3 0-16,0-3 8 0,2 3 1 0,4 3 1 15,5 0 0-15,4-3-33 0,2 2 0 0,3-2 0 0,4 0 0 16,2 3 0-16,0 0 8 0,1-3-8 0,2 0 10 15,9 0-10-15,1 0 0 0,5-3 0 0,3-2 0 16,3 2-8-16,3 0 8 0,3-5-10 0,4 3 10 16,-1 0-17-16,6-3 2 0,0 3 1 0,3-3 0 31,3-3-15-31,0 3-3 0,6-2-1 0,6-1 0 0,2 0 9 0,4 1 1 0,9-1 1 0,3 1 0 16,0 2 12-16,8-6 10 0,1 4-13 0,3-6 5 15,2 3-24-15,1 2-5 0,0-2-1 16,2 2 0-1,4 1-9-15,-1 2-1 0,-2 3-1 0,0-1 0 0,-1 1 25 0,1 2 4 0,-6 3 2 0,-7 0 0 16,1 0 9-16,-6 3 9 0,-3 2-13 0,-4 1 5 0,-2-1 8 16,-3 5 0-16,-3-2 0 0,-6-2 0 0,0-1 28 0,-9-5 2 15,0 0 0-15,-3 5 0 16,-3 3 24-16,-3-2 5 0,-6-1 1 0,-3-3 0 0,-3 4-30 0,-5-4-6 16,-4-7 0-16,-3 2-1 0,-3 3-8 0,-2-5-2 15,-4 0 0-15,3 0 0 0,-2-3-21 0,2 2-5 16,0 1-1-16,1 0 0 0,5-1 25 0,0 1 5 15,3 0 0-15,1 0 1 0,2-1-6 0,0 4-2 16,0 4 0-16,3-2 0 0,1 0 2 0,2 0 0 16,9 3 0-16,0 0 0 0,0-1-3 0,3 1-8 15,3 0 12-15,6-3-4 0,0 0 2 0,0 0 0 16,6 10 0-16,6 1 0 0,3-1-10 0,9 1 0 0,3-6 0 16,2-2-11-1,4 2-13-15,0-5-4 0,0-13 0 0,2-3-902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8:58:27.08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1428 2622 1209 0,'-9'0'53'0,"6"0"12"0,0 0-52 0,-3 0-13 15,3 0 0-15,3 0 0 0,0 0 123 0,0 0 21 16,0 0 5-16,0 0 1 0,0 0-102 0,-6 5-20 15,3 3-4-15,0-2 0 0,3-4 1 0,0 9 1 16,0-3 0-16,0 2 0 0,0 4-8 0,3-1-2 16,6 3 0-16,-6 2 0 0,6 9-16 0,0-4 8 15,9 7-8-15,-7 1 0 0,1 4 0 0,6 2 0 0,-6-6 0 16,6 4 0 0,-6 2-25-16,0-8-3 0,6 0 0 0,-6 6 0 15,5-9-35-15,-8-2-7 0,3-3-2 0,-3-3-692 0</inkml:trace>
  <inkml:trace contextRef="#ctx0" brushRef="#br0" timeOffset="652.2854">1070 2908 921 0,'0'0'82'16,"0"0"-66"-16,-3-6-16 0,3 6 0 16,-8 0 127-16,8 0 21 0,0-5 5 0,0 5 1 0,0 0-67 0,0 0-14 15,-6-5-2-15,12-3-1 0,-3 0-26 0,5 0-4 16,1-2-2-16,6-4 0 0,3-4 12 0,3 2 2 16,6-3 1-16,3-2 0 0,2-3-18 0,1-2-4 15,6 2-1-15,2 0 0 0,-2 0-16 0,3-2-3 16,-1 0-1-16,1-1 0 0,3 9-10 15,-4-9 0-15,1 6 0 0,0 5 0 0,-1 0-16 0,-2 6 0 16,0 2 1-16,-3 0 0 16,-7 2-11-16,-2 1-2 0,-3 3-1 0,-3 2 0 15,0 2-16-15,-7 3-3 0,1-5-1 0,0 0 0 16,-3 0-21-16,-3 6-4 0,0-6-1 0,-3 2 0 16,0 4-17-16,-6-6-3 0,0 0-1 0,0 0 0 15,0 0 5-15,3 5 1 0,-3-5 0 0,-3 8 0 0,-3-3 63 0,0 1 13 0,6 1 2 16,-9 1 1-16,3-2 71 0,-3 2 15 0,3 0 2 0,-3 2 1 15,0-5 14-15,0 3 4 0,0-2 0 0,7 2 0 16,-10 5-35-16,6-8-6 0,3 3-2 0,-3 3 0 16,0-1-15-16,6 3-3 0,0 3-1 0,0-2 0 15,0 7-13-15,0-3-2 0,0-2-1 0,3 8 0 16,6-6-18-16,-9 9 10 0,9-1-10 16,-3 1 8-16,2-1-8 0,7-7 0 0,-3 7 0 0,0-10 0 15,6 3 0-15,-3-1 0 0,6-5 0 0,3-2 0 16,-1 0 10-16,4-1-10 0,0-10 12 0,3 0-12 15,-1 0 9-15,1-8-9 0,3 3 0 0,-3-8 9 16,-3-6-9-16,2-2 8 0,-5-11-8 0,-3 6 8 16,3-1 2-16,-3-4 0 0,-7 4 0 0,1 1 0 0,-3-1 11 15,-3 3 3-15,-3 3 0 0,0 3 0 0,-6-3-7 16,0 2-1-16,0 6 0 0,-9-8 0 0,0 7-4 16,-3-1-2-16,0 1 0 0,-5 1 0 0,-1 5-10 0,-3-5 0 15,0 0 0-15,-3 5 0 0,-6 2-8 0,1 1-4 16,-1 0-1-16,0 2 0 0,6 3 0 0,-5 0 0 15,2 0 0-15,6 0 0 16,3 6-23-16,3 1-4 0,0-1 0 0,3 2-549 16,4-3-110-16</inkml:trace>
  <inkml:trace contextRef="#ctx0" brushRef="#br0" timeOffset="1204.3947">2469 2342 1774 0,'-9'5'79'0,"9"-5"16"0,0 0-76 0,-2 3-19 0,2 2 0 0,0 0 0 15,0 8 0-15,2-5 0 0,7 11 0 0,-3-3 0 16,9 0-31-16,-3 5-3 0,3 0-1 0,-3 3 0 16,6 2 25-16,-3 6 10 0,3-3-8 0,-1 0 8 0,-5 5-12 0,-3-10 2 15,3 3 1-15,-9-1 0 0,3-5 9 0,3-2 0 16,-9-6 8-16,0 0-8 0,0 1 30 0,0-6 2 16,0-3 0-16,0-5 0 0,0 0 2 0,0 0 1 15,0 0 0-15,0 0 0 0,0 0-11 0,-6-8-3 16,-3-3 0-16,0-5 0 0,3-2-30 0,0-1-7 15,3-2 0-15,-6-3-1 16,6 3-8-16,-3-5-2 0,3-6 0 0,3 0 0 16,-5 1 6-16,2-4 1 0,3-5 0 0,-6 3 0 15,3-5-12-15,3 5-1 0,0-3-1 0,0 1 0 0,0 7 15 0,3 0 3 16,3 3 1-16,2 5 0 0,1-2 15 0,-3 7 0 16,3 3 0-16,3 3 0 0,3 3 16 0,-6 2 5 0,12 2 2 15,-6 6 0-15,6 0-12 0,-1 0-3 0,-2 6 0 16,0 2 0-16,-6-3-8 0,0 8 0 0,0 0 0 15,-6 1 8-15,3-1 4 0,-6 5 0 0,-3-4 0 0,0 4 0 16,-3 3 32-16,-3 0 8 16,0 3 0-16,-3-3 1 0,0-2-9 0,-3-1-1 0,-9 4-1 0,3-1 0 15,1-3-34-15,2 1-8 0,-3-3 0 0,6 0 0 32,-6-9-104-32,0 1-22 0,3-2-5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8:58:47.646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brush xml:id="br1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3773 6461 1612 0,'0'0'144'0,"0"0"-116"0,0 0-28 0,0 0 0 16,0 0 80-16,0-5 11 0,-6 0 1 0,6 5 1 16,0 0-42-16,0-8-9 0,6 0-2 0,-6 2 0 0,6 1 5 0,-3-3 1 15,-3 3 0-15,3-3 0 0,0 3-18 0,3-1-3 16,-6 6-1-16,3-5 0 0,3-3-4 0,0 3 0 15,0 5-1-15,-3-8 0 0,3 3-5 0,3 2-1 16,3-2 0-16,-3 2 0 0,5 0-5 0,7 1 0 16,6-4-8-16,-3 4 12 0,3 2-2 0,5 2-1 15,7-2 0-15,3 6 0 0,-1 2-9 16,7-3 0-16,-3 3 0 0,2 0 0 0,1-3-11 0,3 0 11 16,-4-2-8-16,1 0 8 0,-1 2-15 0,-5-2 3 15,-3-1 0-15,2 1 0 0,-5-3 12 0,0-3-12 16,-6 1 12-16,-1 2-12 0,1 0 21 0,-3 0 5 15,-6 2 1-15,0-2 0 0,2-2-15 0,-14 2-13 16,3 0 2-16,-3 0 1 0,0 0 10 0,-3 0 11 0,0 0-3 16,-6 0 0-16,0 0 4 0,0 0 0 0,0 0 0 0,0 0 0 15,-6 0-12-15,6 0 0 0,0 0 0 0,-6-3 0 16,-9 3-10-16,-3-3-4 0,-2 1-1 0,-4-1 0 16,-3 0 15-16,-6 1-9 0,0-1 9 0,-5 0-8 15,-1 1 8-15,-6-3 12 0,-2 2-2 0,-1 3-1 16,1 0-9-16,8 0 0 0,-9-3-12 0,10 1 12 15,-4-1 14-15,6 0 10 0,0 1 3 0,1-4 0 16,-1 1-4-16,0-3-1 0,1 3 0 16,2-3 0-16,-3 0-22 0,3 0 8 0,4 3-8 0,5-3 0 15,-3 3 0-15,6-1 0 0,3 1 0 0,3 0 0 16,1 2 0-16,8 0 0 0,-6 3 10 0,6 0-10 16,3 0 0-16,-3 3 8 0,6-3-8 0,0 0 0 15,0 0 0-15,6 8 0 0,-3 3 0 0,9 2 0 16,3 0-19-16,5 3 3 0,1 0 1 0,9 0 0 0,-9-1 6 15,9 1 1-15,5 3 0 0,1-3 0 16,0 0 8-16,2-3 0 0,1 3 0 0,0-8 0 0,0 0-18 0,-1 0 2 16,-2-1 0-16,3 1 0 0,-7-5 5 0,1 2 2 15,-3-2 0-15,-3 2 0 0,2-2 17 0,-8 2 3 16,-6 1 1-16,0-4 0 0,0 3-4 0,-6-2-8 16,-3 0 12-16,-6-3-4 0,0 0 9 0,0 8 2 15,-6 2 0-15,-3-2 0 0,-3 3-19 0,0-3 8 16,-9 2-8-16,0 1 0 0,-2-3 0 0,-4 0 0 15,3-3 0-15,0 0 0 0,0 1 0 0,-2-4 0 16,2 4 0-16,0-6 0 0,0 0 0 0,-3-3-9 16,-2 3 9-16,2-3 0 0,-3 1 0 0,-6-4 0 15,4 1 9-15,2 0-9 0,0-1 13 0,0 1-4 0,1 0-1 0,-1 0 0 16,3-1-8-16,3 4 0 0,0-1 0 16,6 0-11-16,4 1 11 0,2 2 0 0,3 0 0 0,3 2 0 15,3 1 0-15,3-3 0 0,0 0 0 0,9 5 0 16,0 3-14-16,9 0 2 0,5 0 1 0,1 0 0 15,3 0 11-15,9 0-12 0,5 3 12 0,4-11-12 16,6 2 12-16,-7 1 0 0,1-1-9 0,3 1 9 16,-1-3 0-16,1-3 0 0,-1 3 0 0,1-2 0 15,0-1 0-15,-4 1 0 0,1 2 0 0,-3-6 0 16,-1 6 0-16,-11 0 0 0,6 6 0 0,-9-6 0 16,-4 0 0-16,1 2 0 0,-6 1 0 0,-3-1 8 15,-3 1 17-15,-6-3 3 0,0 3 1 0,-6-3 0 0,0 0 11 0,0 0 1 16,-9 5 1-16,3-2 0 15,-12 2-2-15,-3-2-1 0,-3-3 0 0,-5 0 0 16,-7 0-24-16,-6-3-5 0,-5 3-1 0,-4-3 0 0,0 3-22 0,-2 0-5 16,-1 0-1-16,4-2 0 15,-1 2-13-15,0 0-4 0,1-3 0 0,2 3 0 16,7 0-67-16,8 0-13 0,3 0-4 0</inkml:trace>
  <inkml:trace contextRef="#ctx0" brushRef="#br0" timeOffset="108149.9219">19418 4228 565 0,'0'0'24'0,"0"0"7"16,0 0-31-16,0 0 0 0,0 0 0 0,0 0 0 0,0 0 32 0,0 0 0 16,0 0 0-16,6-3 0 0,-6 3 15 0,0 0 3 15,0 0 1-15,6-2 0 0,0-1-29 0,-6 3-6 16,0 0 0-16,0 0-1 0,6 0 0 0,-6 0 0 15,0 0 0-15,0 0 0 0,0 0-15 0,0 0 0 16,6 0 8-16,-6 0-8 0,0 0 0 0,0 0 11 16,6-8-11-16,-6 8 10 0,0 0 3 0,0 0 1 15,0 0 0-15,0 0 0 0,0 0 22 0,0 0 5 16,0 0 1-16,0 0 0 0,0 0 3 0,0 0 1 0,0 0 0 0,0 0 0 16,9 0-21-16,-9 0-4 15,0 0-1-15,0 0 0 0,0 0 13 0,0 0 3 16,0 0 0-16,0 0 0 0,0 0-18 0,6-5-3 0,3 5-1 0,-4-5 0 15,-5 5 12-15,6-3 2 0,3-2 1 0,0 2 0 16,0 0-1-16,3 3-1 0,0-8 0 0,6 6 0 16,0-1-3-16,0-5-1 0,-1 6 0 0,1-1 0 15,3-2 4-15,0 2 1 0,0 3 0 0,3 0 0 16,-1 0-1-16,4 0 0 0,0 0 0 0,3 3 0 16,3 2 13-16,2-5 4 0,1 0 0 0,0 0 0 15,2 0-44-15,-5 3-16 0,3-3 1 0,-3-3 0 16,-1 3 15-16,1 0 0 0,0 0 0 15,-3-5 0-15,-4 2 13 0,4 0-1 0,3 1 0 0,-3-4 0 16,-7-2-12-16,1 3 0 0,0 3 0 0,-3-4 0 16,-3-2 0-16,0 3 0 0,-3 0 0 0,-1 2 0 15,-2-2-11-15,0 2-5 0,-3 3 0 0,0 0-1 16,-3-3-3-16,-6 3-1 0,0 0 0 0,0 0 0 16,0 0-41-16,0 0-8 0,0 0-2 0,0 0-512 15,0 0-102-15</inkml:trace>
  <inkml:trace contextRef="#ctx0" brushRef="#br0" timeOffset="108756.5076">19900 3699 1519 0,'-12'5'67'0,"6"-5"14"0,0 0-65 0,0 3-16 0,-3 2 0 0,4 3 0 15,-1-3 34-15,-3 3 3 0,3-2 1 0,0 4 0 0,-3-2-26 0,0 5-12 16,0 3 10-16,3 0-10 0,0 3 8 0,3 2-8 16,0 0 0-16,3 0 0 0,0 3 0 0,0 0 0 15,3-3 0-15,0 5-10 0,6-7 10 0,-3 2-8 16,0 0 8-16,3-2-8 0,0-1 8 0,6-5 0 15,0-2 0-15,-4 0-8 0,4-1 8 0,0-4 11 16,3-4-3-16,0-2 0 16,3 5 0-16,-3-12-8 0,2 1 12 0,1-2-4 0,-3 3 16 0,3-11 2 15,0 3 1-15,-3-3 0 0,0 3-17 0,2-6-10 16,-5 1 12-16,3-1-12 0,-6 3 26 0,0-2-2 16,-3 2 0-16,0 0 0 0,-3 0 5 0,-3-2 1 0,0-1 0 0,0 1 0 15,-3 2 6-15,-3-3 2 0,0 1 0 16,0 2 0-16,-3-3-6 0,-3 1-2 0,0 2 0 0,-3 0 0 15,-3 0-30-15,0 3-8 0,0 2-1 0,-3 3 0 16,1-2 9-16,-1 7-10 0,3-5 10 0,-3 3-10 31,3 5-15-31,3 3-3 0,0-1-1 0,3 9 0 16,0 5-124-16,4 0-25 0,2 2-5 0,3 6-1 0</inkml:trace>
  <inkml:trace contextRef="#ctx0" brushRef="#br0" timeOffset="109892.0413">24032 4175 1602 0,'0'0'71'0,"0"0"14"0,0 0-68 0,6 0-17 15,3 3 0-15,-4 2 0 0,1 0 52 0,0-2 8 16,-6-3 0-16,6 3 1 0,0-1-5 0,0 1 0 16,0 0-1-16,-6-3 0 0,0 0-36 0,6 5-7 15,0-5-2-15,0 3 0 0,-6-3-10 0,9 2 0 16,0-2 0-16,0 0 0 0,-3 0 0 0,3 0 0 16,0 0 0-16,3-2 0 0,-4-1 0 0,4 3 0 15,0-5 0-15,3 2 0 0,0 3 0 0,3-3 0 16,-3-2 0-16,0 2 0 0,6 3 0 0,-4-5-11 15,1 2 3-15,0 3 0 0,3-2 8 0,-3 2 0 0,3-3 0 16,-1 3 0-16,1 0 0 0,-3 0 0 0,0 0 0 0,-3 0 0 16,0 0 0-16,-3 0 8 0,6 0-8 0,-4 0 0 15,-2 0 0-15,3 0-8 0,-3-5 0 16,0 2 0 0,0-2-36-16,-3 0-6 0,0 2-2 0,0-2 0 0</inkml:trace>
  <inkml:trace contextRef="#ctx0" brushRef="#br0" timeOffset="110558.0199">24112 3810 172 0,'-6'5'16'0,"3"1"-16"0,0 2 0 0,0-3 0 15,-3 3 303-15,0 5 57 0,6-5 12 0,0 3 3 16,0 2-284-16,3 0-57 0,-3 3-11 0,3 0-3 16,-3 0-11-16,3 2-9 0,-3-5 12 0,3 6-12 15,3-3 12-15,0 0-12 0,0-3 12 0,3 3-12 16,3-3 0-16,0 0 0 0,0-2 0 0,-3 2 0 16,2 0 0-16,4-7 0 0,0-4 0 0,0 3 0 15,-3-5 0-15,0 0 0 0,3-7-12 0,0 1 3 0,-3 1 9 0,0-3 9 16,2 0-1-16,1-3-8 0,0 1 33 0,-3-1 0 15,0-2 0-15,0 2 0 0,0-2 11 0,-3 0 3 16,0 5 0-16,-3-8 0 0,0 6-3 0,0-4 0 16,-6 1 0-16,2 3 0 0,-2 2-14 0,-2-6-3 15,-1 1-1-15,0 3 0 0,-3 2-9 0,0-6-1 16,0 1-1-16,-3 0 0 0,0 2-7 0,-3 1-8 16,0-1 11-16,-3 3-11 0,0 3-10 0,-3 0-9 15,1 2-1-15,-4 3-1 16,-6 3-33-16,3 2-6 0,0 3-2 0,0 5-842 0</inkml:trace>
  <inkml:trace contextRef="#ctx0" brushRef="#br0" timeOffset="112046.293">19632 3426 921 0,'0'0'82'0,"0"0"-66"0,-3 3-16 0,-3 0 0 15,6-3 118-15,-3 5 20 0,3-2 4 0,-3-1 1 16,-3 6-76-16,3-3-15 0,0 3-4 0,-2 6 0 0,2-6-15 0,-3 5-3 16,3 5-1-16,0-4 0 0,0 4-14 0,0 1-3 15,0 2-1-15,3-3 0 0,-3 9-11 0,3-9 12 16,-3 6-12-16,3 0 12 0,0-6-12 0,0 4 0 16,0-1 9-16,0-5-9 15,0-3-61-15,0-5-17 0,0 0-3 0,0-8-1 16,0 0-113-16,0 0-22 0</inkml:trace>
  <inkml:trace contextRef="#ctx0" brushRef="#br0" timeOffset="112593.243">19492 3580 576 0,'0'0'51'0,"0"0"-41"0,-6-3-10 0,-2 1 0 0,2-6 169 0,-3 5 32 16,3 0 7-16,-3-5 0 0,6 6-107 0,-3-1-21 0,0-5-5 0,3 5-1 16,3 3-34-16,-3-2-6 0,0-6-2 0,3 8 0 15,0 0-8-15,0 0-3 0,0 0 0 0,0 0 0 16,0 0-21-16,0 0 8 0,0-5-8 0,0 5 0 15,0 0-16-15,3 0-7 0,6-6-1 0,0 6-1 16,0 0 17-16,0-5 8 0,0 2-8 0,2 3 8 16,4-5 0-16,3 5 0 0,3-5 0 0,0 0 0 15,6 2 10-15,-4-5 1 0,4 3 0 0,-3-1 0 16,6 1 9-16,-3 2 3 0,-1-5 0 0,4 3 0 16,3-3-4-16,0 6-1 0,-1-1 0 0,-2-5 0 15,3 3-9-15,-3-1-1 0,-1 1-8 0,-2 2 12 16,0 3-12-16,-3-5 9 0,0 5-9 0,-1 0 8 15,1 0-8-15,-3 0 0 0,0 0 0 0,0 0 0 0,-3 0 0 16,0 0 0-16,-1 0 0 0,4 0 0 0,-3 0 0 16,6 0 0-16,-3 0 0 0,-3 0 0 15,2-8 0-15,-2 6-11 0,0-1 11 0,0-2-8 0,3-1 8 0,0 4 0 16,-3-6 0-16,2 5 0 0,-2 1 0 0,0-4 0 16,-6 4 0-16,0-4 0 0,0 6 0 0,-3-5 0 15,0 5 0-15,0-3 0 0,-3 3 12 0,-6 0-3 16,0 0 0-16,0 0 0 0,0 0 15 0,0 0 2 15,5 0 1-15,-5 0 0 0,0 0 0 0,0 0 0 16,0 0 0-16,0 0 0 0,0 0-13 0,0 0-2 16,0 0-1-16,0 0 0 0,0 0-11 0,0 0 0 15,0 0 9-15,0 0-9 0,0 0 0 0,0 0 0 0,0 0 0 16,-2 8 0-16,-1 0 0 0,0 3 0 16,0-1 0-16,0 4 0 0,0 1 0 0,0 4 0 0,0 2 0 0,-3 0 0 15,3 6 0-15,0 2 0 0,3-3 0 0,-3 3-8 16,0 3 8-16,0-8 0 15,0 2 0-15,0-2-8 0,3 0-6 0,-3-5-1 0,3-3 0 0,3-3 0 32,-3-3-42-32,3 4-9 0,-3-12-2 0,0-2-801 0</inkml:trace>
  <inkml:trace contextRef="#ctx0" brushRef="#br0" timeOffset="114468.5193">20061 3426 403 0,'0'0'36'0,"0"0"-36"15,0 0 0-15,0 0 0 0,0 0 155 0,0 0 24 16,0 0 5-16,0 0 0 0,0 0-123 0,0 0-25 16,0 0-4-16,0 0-2 0,0 0-11 0,0 0-3 15,0 0 0-15,0 0 0 0,0 0-6 0,0 0-2 16,0 0 0-16,0 0 0 0,0 0-8 0,0 0 0 15,0 0 0-15,0 0 0 0,0 0 0 0,0 0 0 16,0 0 0-16,3-2 0 0,-3 2 0 0,3-6 0 16,-3 6 0-16,6-8 0 0,-6 8 0 0,0 0 0 15,3-5 0-15,-3 5 0 0,0 0 0 0,0 0 12 16,3-5-2-16,-3 5 0 0,0 0 8 0,0 0 2 0,0 0 0 16,0 0 0-16,0 0 1 0,0 0 1 15,3-5 0-15,-3 5 0 0,0 0-2 0,0 0-1 0,0 0 0 0,0 0 0 16,0 0-3-16,0 0-1 0,0 0 0 0,0 0 0 15,0 0-6-15,0 0-1 0,0 0 0 0,0 0 0 16,0 0-8-16,0 0 0 0,0-3 0 0,0 3 8 16,0 0-8-16,0 0 0 0,0 0 0 0,0 0 0 15,0 0 0-15,0 0 0 0,0 0 0 0,3-8 0 16,-3 8 0-16,0 0 0 0,3-5 0 0,-3 5 8 16,0 0-8-16,0 0 0 0,0 0 0 0,0 0 0 15,0 0 0-15,0 0 0 0,0 0 0 0,0 0-11 16,0 0 11-16,0 0 0 0,3-6 0 0,-3 6 0 15,0 0 0-15,0 0 0 0,0 0 0 0,0 0 0 16,0 0 0-16,0 0 8 0,0 0-8 0,0 0 0 16,0 0 0-16,0 0 0 0,-6-5 0 0,6 5 0 0,0 0 0 0,0 0 0 15,0 0 0-15,0 0 0 0,0 0 0 0,0 0 0 16,0 0 0-16,0 0 0 16,0 0 0-16,0 0 0 0,0-2 0 0,0 2 0 0,0 0 0 0,0 0 0 15,0 0 0-15,0 0 0 0,0 0 8 0,0 0-8 16,0 0 8-16,0 0-8 0,0-8 0 0,0 8 0 15,0 0 0-15,0 0 0 0,0 0 0 0,0 0 9 16,0 0-9-16,0 0 0 0,-3-6 16 0,3 6-4 16,0 0-1-16,0 0 0 0,0 0 0 0,0 0 0 15,0 0 0-15,-3-5 0 0,3 5-11 0,0 0 8 16,-3-5-8-16,3 5 8 0,0 0 8 0,0-3 2 16,-3-2 0-16,3 5 0 0,0 0-18 0,0 0 0 15,0 0 0-15,0 0 0 0,0 0-9 0,0 0-6 0,0-8-1 0,-3 3 0 16,3-1 16-16,0 4-9 0,-3-4 9 15,3-2-8-15,0 3-1 0,0 5 0 0,-3-8 0 16,3 3 0-16,0-3 9 0,0 3-8 0,0-3 8 16,-3 2-8-16,3-2 8 0,-3 3 0 15,3-5 0-15,0 2 0 0,-3 2 0 0,3-2 0 0,0 0 0 0,0 3 0 16,0-3 0-16,0 3 0 0,-3-6 0 0,3 1 0 16,0 4 0-16,-3-4 0 0,0 2 0 0,3 0 0 15,0-5 0-15,-3 8 8 0,0-9-8 0,3 4 11 16,-3-4 13-16,3 4 2 0,-3-3 1 0,3 2 0 15,0-2-27-15,0 0-17 0,0 2 2 0,0-2 1 16,-3-3 14-16,3 3 0 0,0-1 0 0,-3-4 0 16,3 5 8-16,-3-1 5 0,3-4 1 15,-3 2 0-15,0 6-14 0,3-4 0 0,-3 1 0 0,3 0 0 0,-3 0 0 16,3-1 0-16,-3 4 0 0,0-1 0 0,3 1 0 16,-3-4 0-16,0 1 0 0,3 0 0 0,-3 2 0 15,0-2 0-15,0 3 0 0,3-4 0 16,-3 4 0-16,3-4 0 0,0 1 0 0,0 0 0 0,0 0 0 0,0-6 0 15,0 3 0-15,-3 6 0 0,3-3 0 0,0-1 0 16,-2-4 0-16,2 5 0 0,0 5 9 0,0-6-1 16,0 4 0-16,0 2 0 0,-3 0-8 0,3-5 10 15,0 7-10-15,3-1 10 0,-3 1-10 0,0 6 0 16,0 0 9-16,0 0-9 0,2-10 0 0,-2 10 0 16,0 0 0-16,0 0 0 0,0 0-8 0,0 0 8 15,0 0-8-15,0 0 8 0,0 0 0 0,0 0 0 16,0 0 0-16,0 0 0 0,0 0 0 0,0 0 0 0,0 0 0 0,0 0 0 15,0 0 0-15,0 0-10 16,0 0 10-16,0 0 0 0,0 0-21 0,0 0 2 0,0 0 1 0,0 0-509 16,0 0-101-16</inkml:trace>
  <inkml:trace contextRef="#ctx0" brushRef="#br0" timeOffset="116696.4111">19427 1865 288 0,'0'0'25'0,"0"0"-25"0,0 0 0 0,0 0 0 16,-3-8 150-16,-3 3 25 0,6 5 5 0,-3 0 0 15,0-8-91-15,-3 3-18 0,6 5-4 0,-3 0-1 16,3 0-24-16,-6-8-5 0,3 3-1 0,3 5 0 16,0 0-19-16,0 0-4 0,0 0-1 0,0 0 0 15,-6 5-12-15,6-5 0 0,0 0 0 0,-3 8 0 16,3-3 0-16,-3 8-10 0,3 1 2 0,0-1 0 16,0 8 8-16,-3 3-8 0,0-3 8 0,3 5-8 15,0-4 8-15,3 7 0 0,-3-3 0 0,0 1 0 16,0-1 0-16,-3-7 8 0,3 7-8 0,0-10 0 0,0 2 8 0,0-7-8 15,0 0 8-15,-3-1-8 0,3-4 11 0,-3 1-3 16,3-1 0-16,0-6 0 0,0 0-8 0,0 0 0 16,-3-6 0-16,-3-1 8 0,3-4-22 15,-3-2-5-15,1-1-1 0,2 7 0 16,-3-12-8-16,3 6-1 0,0 0-1 0,-3-1 0 0,3 1 30 0,-3 0-9 16,0 0 9-16,3 2 0 0,0-2 14 0,0 5 8 15,-3-5 2-15,3 5 0 0,3-8 6 0,0 8 2 16,0 0 0-16,0 3 0 0,3-3-8 0,-3 8-2 15,3-6 0-15,0-1 0 0,3-7-9 0,0 9-1 16,0-3-1-16,3 3 0 0,0-1-1 0,3 4 0 16,2-3 0-16,4 5 0 0,0-8 7 0,3 2 2 0,0 1 0 15,3 5 0-15,5 0 4 0,-2-5 1 0,3 2 0 0,0-2 0 16,2 5-7-16,-2-8-1 0,0 3 0 0,0-3 0 16,2 2 4-16,1-2 0 0,-3 3 0 0,0-3 0 15,2-5-10-15,-2 8-2 0,0-6 0 0,0 3 0 16,0 0-8-16,-1 3 0 0,-5-3 0 0,3 3 0 15,-6-1 0-15,3 4 0 0,-4-4 0 0,1 6 0 16,-3 0 0-16,3 0 0 0,-3 0 0 0,0 0 0 16,-3 0 0-16,2 0 0 0,1 6 0 0,-3-6 0 15,0 0 0-15,0 0 8 0,-3 0-8 0,3 0 12 16,-3 0 7-16,-1 0 1 0,1 0 1 0,-3 0 0 16,0 0 0-16,-3 0 0 0,0 0 0 0,3 0 0 15,-3-6-21-15,-6 6 0 0,0 0 0 0,0 0 0 0,9 0 9 16,-9 0 1-16,0 0 0 0,0 0 0 0,0 0-10 0,0 0 0 15,0 0-10-15,0 0 10 16,0 0 8-16,0 0 7 0,0 0 1 0,0 0 1 0,0 0 1 0,-3 8 0 16,3-8 0-16,0 11 0 0,-3-3 6 0,3 5 2 15,-3 0 0-15,3 6 0 0,0-1-14 0,3 4-4 16,0 4 0-16,0-2 0 0,3 10-8 0,-3-2 0 16,0 0 0-16,0 2 0 0,6-2 8 0,-6 0-8 15,3-6 0-15,-3 1 8 0,3-1-8 0,0-7 0 16,0 2-12-16,-3-3 12 15,0-5-152-15,-1-5-24 0</inkml:trace>
  <inkml:trace contextRef="#ctx0" brushRef="#br0" timeOffset="117286.6168">19841 1775 345 0,'0'0'31'0,"0"0"-31"0,0 0 0 0,0 0 0 16,0 0 216-16,0 0 38 0,0-2 7 0,0-4 2 15,0 6-152-15,0 0-31 0,3-8-5 0,0 8-2 16,0-5-23-16,3 0-5 0,-6 5-1 0,3-3 0 15,2-2 6-15,-2-3 1 0,0-3 0 0,-3 4 0 16,0-4-6-16,0 3-1 0,0-5 0 0,-6 0 0 16,3-1-8-16,-2-4-3 0,-1-3 0 0,0-6 0 15,-3 3-18-15,0-2-4 0,0-1-1 0,0 1 0 16,0 0-25-16,3 4-5 0,0-1 0 0,0-4-1 16,0 9-27-16,0 2-4 15,3-3-2-15,0 6 0 0,3 0-102 0,-3 2-21 16</inkml:trace>
  <inkml:trace contextRef="#ctx0" brushRef="#br0" timeOffset="118784.7627">20299 1519 1062 0,'-3'-6'47'0,"0"6"9"0,3 0-44 16,-3-5-12-16,3 2 0 0,0-2 0 0,0 0 47 0,3 2 7 15,0-2 2-15,0 5 0 0,-3-8-21 0,6-3-4 16,-3 9-1-16,0-9 0 0,0 3-1 0,3 0 0 16,0-2 0-16,0 2 0 0,3-5-20 0,0-1-9 15,3 1 8-15,-1 0-8 0,4-6 12 0,-3 6-4 16,3 0 0-16,0 0 0 0,3-6 4 0,-3 6 0 15,0-6 0-15,2 4 0 0,-2 4-3 0,3-2 0 16,0 0 0-16,0-6 0 0,0 3 7 0,0 3 0 16,3 0 1-16,-1-6 0 0,-2 1 3 0,6 4 0 15,-3-7 0-15,3 8 0 0,-4 0-1 0,1-6 0 16,0 6 0-16,0 0 0 0,3 0-9 0,-3-1-2 16,-1-4 0-16,1 5 0 0,3-1 3 0,-3 4 0 0,0 2 0 15,3 0 0-15,-4 3-1 0,1-3 0 0,0 2 0 0,-3-2 0 16,3 3 1-16,-3-3 0 0,5 3 0 0,-2 0 0 15,0-3 5-15,3 8 0 16,3-6 1-16,-3 1 0 0,-1-3 3 0,-2 3 0 0,0 2 0 0,3-2 0 16,0 0-7-16,-3 2-1 0,-4 3 0 0,4-5 0 15,-3 5-12-15,0-8 8 0,-3 8-8 0,0-6 0 16,-3 6 0-16,0 0 0 0,-1 0 0 0,-5 0 0 16,3 0-11-16,-3 0-5 0,-6 0 0 0,3 6-1 15,-3-6-95-15,0 0-20 16,0 0-3-16</inkml:trace>
  <inkml:trace contextRef="#ctx0" brushRef="#br0" timeOffset="120548.8469">21394 352 1040 0,'-6'-8'46'0,"6"8"10"0,0 0-45 0,0 0-11 15,-5-5 0-15,2 5 0 0,3 0 52 0,0 0 8 16,-6 0 1-16,6 0 1 0,0 0-34 0,0 0-6 0,0 0-2 0,-6 5 0 15,0-5-11-15,3 8-9 0,-3 2 12 0,3-2-12 16,3 0 0-16,-3 3 0 0,0-3 0 0,3 5 0 16,0 0 0-16,-3 1 0 0,3-1-9 0,0 0 9 15,-3 0 0-15,3 6 0 0,0-6 0 0,0 0 8 16,3-5-8-16,-3 3 8 0,0-3-8 0,0 2 8 16,3-7-8-16,0 2 0 0,-3 1-8 0,3 1 8 15,-3-7-8-15,0 0 8 0,0 0-8 0,0 0 8 16,0 0 0-16,0 0 0 0,0-7 0 0,3 1 0 15,0-7 0-15,0 8 0 0,-3-3 0 0,0 2 0 16,-3-1-15-16,0 1 3 0,3-2 0 0,-3 3 0 16,0-3 12-16,0 3 16 0,0-1-3 0,-3 4-1 0,0-3-12 15,3-1 0-15,-3 4 0 0,6 2-10 16,-3-6 10-16,-3 1 0 0,0 2 8 0,0-2-8 0,6 5 27 16,-3-5 1-16,-3 2 0 0,3-2 0 0,0 0-8 15,3-1 0-15,-3 4-1 0,3 2 0 0,0-6 4 0,-3 6 1 16,3-8 0-16,0 8 0 0,0-5-24 0,0 5 0 15,0 0 0-15,6-5 0 0,-3 2 0 0,3 3 0 16,0-5 0-16,0 0 0 0,3 2 0 0,0 3 0 16,0 0 0-16,3-5 0 0,0 5 0 0,0 0 8 15,0 0 0-15,2 0 0 0,1 0 11 0,3 0 2 16,-3 0 1-16,3 0 0 0,3 5-2 0,-3-5 0 16,2 0 0-16,1 0 0 0,-3 0-5 0,3 0-2 15,0 0 0-15,0-5 0 0,-4 5 3 0,7-6 0 0,-3 6 0 16,3-2 0-16,0-4-2 0,-3 1 0 0,-1 5 0 15,4 0 0-15,-3 0-2 0,0-3 0 0,0-2 0 16,3 5 0-16,-4-5-12 0,1 5 9 0,0-8-9 0,-3 8 8 16,3-5-8-16,0 5 0 0,-4-8 0 0,1 2 0 15,3 1 0-15,0 3 0 0,0-4 0 0,-3-2 0 16,0 3 9-16,-1 0-9 0,1 2 10 0,-6-2-10 16,0-1 20-16,-6 4-3 0,3-3 0 0,0 5 0 15,0-6-17-15,-3 6 0 0,3 0 0 0,0 0 0 16,-3 0 11-16,0 0-2 0,-1 0 0 0,1 0 0 15,0 0-9-15,3 0 10 0,-9 0-10 0,6 0 10 16,0 0-10-16,-6 0 0 0,0 0 0 0,9 0 0 16,-3 6 0-16,-6-6 0 0,0 0 0 0,9 0 0 15,-9 0 0-15,6 0 8 0,-6 0-8 0,6 0 0 0,-6 0 0 16,0 0 0-16,0 0 0 0,0 0 0 0,6 0 0 0,-6 0 0 16,0 0 0-16,6 5 0 15,3-3 0-15,-6 4 0 0,-3-6 0 0,3 8 0 0,-3 2 0 0,3 4 0 16,0-7 0-16,0 7 0 0,-3-1 0 0,3-3 0 15,0-2 0-15,-3 6 0 0,3-9 0 0,-3 8 0 16,0-5 0-16,3 0 0 16,0 3 0-16,-3-3 0 0,0 2 0 0,0-2 0 0,3 0 0 0,-3-3 0 15,0 3 0-15,-3-2 0 0,3-1 0 0,0 3 0 16,0-3 0-16,0-2 0 0,0-3 0 0,0 5 0 16,0 0 0-16,0 3-11 15,0-8-17-15,0 0-3 0,0 6-1 0</inkml:trace>
  <inkml:trace contextRef="#ctx0" brushRef="#br0" timeOffset="121815.2611">22799 860 1422 0,'0'0'63'0,"0"0"13"0,0 0-61 0,0 0-15 0,0 0 0 0,0 0 0 16,0 0 58-16,0 0 9 0,0 0 1 0,0 0 1 15,0 0-27-15,0 0-6 0,0 0 0 0,9 0-1 16,-9 0-17-16,6-5-3 0,-6 5-1 0,9 0 0 16,-9 0-2-16,6-8 0 0,3 8 0 0,-3 0 0 0,0-6 0 0,-6 6 0 15,0 0 0-15,9 0 0 16,-9 0 11-16,6-5 1 0,0 2 1 0,-6 3 0 0,9 0-25 0,0 0-12 15,-3 0 0-15,3 0 1 0,-1 3 11 0,1-3 14 16,0 0-3-16,3 0-1 0,0 5 6 0,0-5 0 16,3 6 1-16,-3-6 0 0,3 0-7 0,0 5-2 15,2-2 0-15,4 2 0 0,-6 0 3 0,3 3 0 16,0-3 0-16,0 3 0 0,0 6-11 0,2-6 12 16,1 2-12-16,0 3 12 0,3 6-12 0,-3-6 0 15,0 0 9-15,-1 8-9 0,1-2 0 0,3 2 0 16,-3 3 0-16,0-8 0 0,3 8 0 0,-4-3-12 15,4 3 12-15,0-3-12 0,0-3 12 0,0 4 0 16,2-4 0-16,-2 1-8 0,0-4 8 0,0 4 0 0,0-1 0 16,0 4 8-16,-4-4-8 0,1 1 0 0,-3-3 0 0,3 2 0 15,-3 3 8-15,0 3 0 16,-4-3 0-16,4 6 0 0,-3-4-8 0,0 4 8 0,-3-6-8 0,0 3 8 16,0 2-8-16,-3-7 8 0,0 2-8 0,-3 0 8 15,3-2-8-15,-3-1 0 0,-4-4 0 0,1-1 8 16,0-5-25-16,-6 2-5 0,3-7-1 0,-3 2-621 15,3-5-125-15</inkml:trace>
  <inkml:trace contextRef="#ctx0" brushRef="#br0" timeOffset="122892.1452">23359 1995 403 0,'0'0'36'0,"0"0"-36"0,0 3 0 0,-3 2 0 16,0 0 232-16,0 0 39 0,3 3 8 0,-3-2 1 0,3 7-216 0,0-5-43 15,0 0-9-15,3 2-1 0,-3 4 16 0,0-1 3 16,0 0 1-16,3 0 0 0,0 6-18 0,0-6-3 16,-3 8-1-16,3-8 0 0,0 1-9 0,0 4 0 15,0-5 0-15,0 1 0 0,0-1 0 0,0 0-11 16,0-5 3-16,0 3 0 0,-3-11 8 0,0 0 9 16,0 5-1-16,0-5-8 15,0 0-24-15,0 0-12 0,0 0-3 0,0 0 0 0,0 0 22 0,0-5 4 16,3-9 1-16,-3 4 0 0,0 2-7 0,0-5-1 15,0-1 0-15,0-4 0 16,0 5-9-16,-3-1-3 0,3-4 0 0,0 2 0 0,-3 3 32 0,3 0 16 16,0-3-1-16,0 3-1 0,-3-3 19 0,3 2 4 15,-3 4 1-15,3 2 0 0,0 0 2 0,0-3 1 0,-3 3 0 0,3 3 0 16,0 0-10-16,0 2-3 0,0-5 0 16,3 3 0-16,-3 5-16 0,0 0-4 0,3-5-8 0,6-3 12 15,-3 2-12-15,3-1 0 0,2 1 0 0,1 1 0 16,0 2 0-16,3-2 0 0,3 5 0 0,0 0 0 15,3 0 0-15,3 0 0 0,-1 0 8 0,4 0-8 16,0 0 0-16,3 5 0 0,-3-5 0 0,2 0 0 16,-2 0 13-16,6-5 0 0,-3 5 0 0,2-8 0 15,-2 8 7-15,3-5 2 0,0-1 0 0,2 4 0 16,-2-3-4-16,0-3-1 0,2 2 0 0,-2 6 0 16,0-5 14-16,-3-3 2 0,-1 8 1 0,1-5 0 15,0 5-7-15,-3 0-2 0,0-6 0 0,-1 4 0 16,-2 2-9-16,3 0-1 0,-3-5-1 0,3 5 0 15,-4 0-3-15,-2 0-1 0,-3 0 0 0,0 0 0 0,6-6 1 16,-6 4 0-16,-6 2 0 0,2 0 0 0,-2-6 6 0,0-2 2 16,-6 8 0-16,0 0 0 0,-3 0-11 0,-3 0-8 15,0 0 9-15,0 0-9 0,0 0 12 0,0 0-3 16,0 0-1-16,0 0 0 0,0 0 0 0,0 0-8 16,0 0 12-16,0 0-4 0,6 8-8 0,-3-2 0 15,-3-4 0-15,3 9 0 0,0-3 0 0,0 5 0 16,0 6 0-16,3-1 0 0,0-2 0 0,-3 2 0 15,0 1 0-15,0-1 0 0,0 4 0 0,0-4-14 16,-3 3 3-16,0-2 1 0,0-3-1 0,3 0 0 16,-3-3 0-16,-3 0 0 0,0 0 1 0,3 1 0 15,-3-7 0-15,0 1 0 16,0 3-15-16,-3-8-3 0,-3-1-1 0,6 6 0 16,-6-2-95-16,0-6-18 0</inkml:trace>
  <inkml:trace contextRef="#ctx0" brushRef="#br0" timeOffset="124703.8973">23713 3469 115 0,'0'0'10'0,"0"0"-10"0,0 0 0 0,0 0 0 16,0 0 270-16,-3 8 52 0,3-8 10 0,0 5 3 15,0-5-230-15,3 8-45 0,-3-3-10 0,0 3-2 16,0-8-14-16,0 5-3 0,0 3-1 0,0-2 0 15,0-1-17-15,0 3-3 0,0 0-1 0,0 2 0 16,0 1-9-16,0 2 0 0,0 3 0 0,0-3 0 0,0 6-13 0,0 2 1 16,0 0 1-16,0 0 0 15,0 3-18-15,0-5-4 0,0 2-1 0,0 0 0 16,0-3 13-16,0 1 2 0,0-8 1 0,0-1 0 0,0 1 5 0,0-6 1 16,0-5 0-16,0 0 0 0,0 0 12 0,0 0-12 15,0 0 12-15,0 0-12 0,0 0 12 0,0 0 10 16,0-5-2-16,-3-1 0 0,3-1 0 0,-3-1 0 15,3-3 0-15,0 3 0 0,-3-8-8 0,3 6 12 16,0-1-12-16,0 3 12 0,0-5-2 0,0 2 0 16,0 1 0-16,0-1 0 0,6 3 16 0,-6 3 3 15,0-3 1-15,3 3 0 0,0-3-16 0,0 2-3 16,-3 6-1-16,6-8 0 0,0 6-10 0,3-1 0 16,0-5 0-16,0 3 8 0,3 5-8 0,0-8 0 0,2 3 0 15,1-3 8-15,0 3-8 0,6-1 0 0,0-2 0 16,-3 3 0-16,3-3 0 0,-1 3 0 15,4-3 0-15,0 3 8 0,-3-3 3 0,3 5 0 0,3 0 0 0,5-5 0 16,-5 6 1-16,3-1 1 0,0 3 0 0,-4-5 0 16,-2 2-13-16,0 3 8 0,0 0-8 0,0 0 0 15,-1-3 8-15,-2 3-8 0,0 0 0 0,3 0 0 16,-6 0 12-16,3 0-3 0,-4 0-1 0,4 0 0 16,-3 0 0-16,0-2-8 0,-3 2 12 0,0 0-4 15,0 0 8-15,0 0 2 0,-1-5 0 0,1 2 0 16,-3 3-5-16,-3-3-1 0,3 3 0 0,-3-2 0 15,0 2 0-15,-3 0 0 0,0 0 0 0,0 0 0 16,-6 0 12-16,0 0 3 0,0 0 0 0,0 0 0 16,6 0-7-16,-6 0 0 0,0 0-1 0,0 0 0 15,0 0 5-15,0 0 2 0,3 2 0 0,0 9 0 0,0-9-8 0,0 9-2 16,-3 2 0-16,3 1 0 0,0-1-16 16,3 0 0-16,-3 6 8 0,2 7-8 0,-2 0 0 15,3 6-14-15,0-3 2 0,0 3 1 0,0 0-7 0,-3 0-2 16,3-6 0-16,-3 3 0 15,0-5-18-15,3 0-4 0,-3-3-1 0,3-5 0 16,-3-3-90-16,0-2-19 0,-3-6-3 0</inkml:trace>
  <inkml:trace contextRef="#ctx0" brushRef="#br0" timeOffset="125233.9916">24064 2514 1890 0,'0'0'84'0,"0"0"16"0,0 0-80 0,0 0-20 15,0 0 0-15,0 0 0 0,0 5 67 0,0-5 9 16,3 10 1-16,3-2 1 0,-3-2-51 0,0 7-11 16,0-5-1-16,3-3-1 0,0 8 2 0,0 1 0 15,-3-1 0-15,3 5 0 0,0-4-16 0,3 7-10 0,-3 3 2 0,0-1 0 16,0 1 8-16,0 3 0 0,-6 4 0 0,3 4-8 15,0 2 8-15,-3 2-12 0,0 1 12 0,0-8-12 32,-3 2-17-32,0-2-4 0,0-5-1 0,-3-1 0 15,-3-2-126-15,6-3-26 0,-3 11-5 0,0-27-1 0</inkml:trace>
  <inkml:trace contextRef="#ctx0" brushRef="#br0" timeOffset="178038.1401">17584 3823 1324 0,'-11'0'118'0,"11"0"-94"0,0 0-24 0,0 0 0 15,0 0 115-15,8-2 18 0,1 2 4 0,6-3 1 16,3 0-84-16,0 3-17 0,-6 0-3 0,9 3-1 0,5 0 15 0,1-3 4 15,3 2 0-15,0 4 0 0,3-6-6 0,2 5-1 16,1-5 0-16,3 2 0 0,2 4-24 0,1-6-5 16,3 0 0-16,2-6-1 0,-2 4-4 0,0 2-1 15,-4-3 0-15,-2 1 0 0,-3-4-10 0,2 4 0 16,-2-4 0-16,-3 1 0 16,3 5-20-16,-7-8-7 0,-2 3-1 0,0-1 0 15,0 1-137-15,-3 3-28 0</inkml:trace>
  <inkml:trace contextRef="#ctx0" brushRef="#br0" timeOffset="178609.0148">18665 3516 633 0,'-12'-5'28'0,"12"5"6"0,0 0-34 0,-9-3 0 0,0 3 0 0,0 0 0 16,3-5 284-16,6 5 51 0,-6 0 9 0,6 0 3 15,0 0-247-15,0 0-48 0,-3 0-11 0,3 0-1 16,0 0-22-16,0 0-4 0,0 0-1 0,0 0 0 16,0 0-13-16,3 5-12 0,3 9 3 0,3-6 0 15,0 5-18-15,0 5-3 0,0-4-1 0,0 4 0 16,0 3 2-16,3-2 0 0,-6-1 0 0,0 3 0 15,3 1-21-15,-3-4-4 0,-3 1-1 0,-1-6 0 0,1 0 36 16,0 0 7-16,-6 1 2 0,3-9 0 0,-3 3 10 0,1-3 0 16,2-5 0-16,-3 3 0 0,0 2 15 0,-3-5 5 15,0-5 0-15,-3 2 1 16,6-2 5-16,0-1 1 0,0 1 0 0,0-3 0 0,0 0 4 0,3-5 1 16,-3 0 0-16,0 0 0 0,3-1-4 0,0-4-1 15,0 5 0-15,0-6 0 0,3 3-7 0,0 0-2 16,0 1 0-16,0 1 0 0,3 1-5 0,-3 2-1 15,0 4 0-15,3-7 0 0,-3 6 1 0,3 3 0 16,0-3 0-16,-1 3 0 0,1 0-4 0,3 2-1 16,3-2 0-16,0 5 0 0,3 0-8 0,0 0 0 15,0 0 0-15,3 2 8 0,3 1-8 0,-4 5 0 16,4-8 0-16,0 5 0 0,3 3 0 0,-3-5 0 0,-3-1 0 0,-1 6 0 16,1-2 0-16,-3 2 0 0,-6-3 10 0,0 3-10 15,0-3 31-15,-3 3-1 0,-6 0 0 0,0 3 0 16,-3 2 9-16,0-5 1 0,-3 2 1 0,-3 1 0 15,0-1-16-15,-6 4-3 0,3-6-1 0,-6 2 0 16,-2 3-21-16,2-7 0 0,0 2 0 0,0-3 0 31,-3 3-36-31,3-5-11 0,1-1-2 0,-1-4-664 0,0-6-133 0</inkml:trace>
  <inkml:trace contextRef="#ctx0" brushRef="#br0" timeOffset="179272.3309">17748 770 1663 0,'0'0'36'0,"0"0"8"0,0 0 2 0,0 0 1 0,6 0-38 0,3 0-9 0,-3 5 0 0,3-5 0 16,3 6 18-16,0 1 2 0,3-1 0 0,2 7 0 0,4-5 8 0,0 0 3 15,0 5 0-15,6 6 0 0,0-6-14 0,5 5-2 16,1 9-1-16,3-6 0 0,2 3-5 0,1 2-1 15,0 6 0-15,2 0 0 0,-2-6-8 0,0 9 8 16,-3-9-8-16,2-2 8 0,1 2-8 0,-3-4 0 16,-1-1 0-16,-5-3 0 0,3 1-12 0,-6-1 1 15,0-5 1-15,-4 1 0 0,-2-1-9 0,-3 0-1 16,0-8-1-16,-6 3 0 16,-3 0-106-16,0-2-21 0</inkml:trace>
  <inkml:trace contextRef="#ctx0" brushRef="#br0" timeOffset="179714.458">18671 1201 1324 0,'0'0'118'0,"0"0"-94"0,-3 0-24 0,3 0 0 16,0 0 58-16,0 0 7 0,0 0 2 0,0 0 0 0,12 6-47 0,-3-6-10 16,3 0-2-16,0 5 0 0,-4-3 4 0,4 9 1 15,3-3 0-15,-6-3 0 0,3 3 2 0,3 3 0 16,-3 2 0-16,0 0 0 0,0 0-15 0,-3-5 9 16,0 6-9-16,-1-1 8 0,1 0-8 0,-6 6 0 15,3-6 9-15,-3 0-9 0,0 0 16 0,-3-5 0 16,0 3-1-16,0-3 0 0,0-8 4 0,-3 5 1 15,-3 3 0-15,0-3 0 0,-3 1 0 0,1-4 1 16,-1 4 0-16,0-6 0 0,-3 0-3 0,-3 5-1 16,3-5 0-16,-3 0 0 0,0 0 2 0,0 0 0 15,0 0 0-15,4 0 0 0,-4 0-1 0,3 0 0 16,3 0 0-16,-3 0 0 0,3-5-4 0,3-1-1 0,0 4 0 0,0 2 0 16,3 0 9-16,3 0 2 15,-3-6 0-15,3 6 0 0,0 0-24 0,0 0 0 0,0 0 0 0,0 0 0 16,0 0 0-16,0 0 0 0,9 0-8 0,0 0 8 31,6 0-105-31,-3 0-16 0</inkml:trace>
  <inkml:trace contextRef="#ctx0" brushRef="#br0" timeOffset="180712.4391">22189 1696 1612 0,'0'8'144'0,"0"8"-116"0,0 5-28 0,3 5 0 15,3 6 84-15,0 3 12 0,3 4 1 0,-3 6 1 16,0 6-46-16,-3 1-8 0,0 7-3 0,3-1 0 16,0 0-20-16,-3 8-4 0,-3 6-1 0,0-6 0 15,0 0-16-15,0-3-19 0,-3-10 4 0,0-5 1 0,3-8-5 16,-3-3-1-16,0-11 0 0,-3-7 0 16,-3-3-12-16,3-6-2 0,0-2-1 0,0-8 0 15,-3-5-17-15,-3-6-3 0,0-7-1 0,-3-9 0 16,1-5 12-16,2 6 3 0,0-14 0 0,0 3 0 0,3-2 19 0,0-1 4 15,-3-5 1-15,3-3 0 0,-3 3 32 0,6 0 6 16,-3 0 2-16,0-2 0 0,3-9-10 0,3 1-1 16,1-1-1-16,-1 0 0 0,3-2 0 0,3 8 0 15,-1-3 0-15,1 0 0 0,3 13-11 0,0-4 12 16,0 6-12-16,0 9 12 0,0-2 19 0,-3 4 4 16,3 9 1-16,-3-1 0 0,0 6 8 0,0 5 3 15,-3 0 0-15,3 3 0 0,-3-1-16 0,0-2-3 16,0 8-1-16,0 0 0 0,0 0-15 0,0 0-2 0,0 0-1 0,0 0 0 15,0 14-9-15,0-1 0 0,-3 0 0 16,0 0 0-16,0 1-12 0,-3 4 1 0,0 3 1 0,-3-2 0 16,3-1 10-16,-3 4-13 0,3-9 5 0,1 5 8 15,-4-4 0-15,3-7 0 0,0 4 0 0,3-3 0 16,-3-3-10-16,6-5 10 0,-6 0 0 0,3 0-9 16,-3 0-7-16,3-5 0 0,0-3-1 0,3-5 0 15,3 2 17-15,-3-2-12 0,3-8 12 0,0 2-10 16,3-2 10-16,0 3 0 0,3-9 10 0,-3 9-10 15,3-4 20-15,-1-1-3 0,1 4 0 0,0 3 0 16,0 3 9-16,0 2 2 0,0 4 0 0,0-7 0 16,-3 6-6-16,3 3-1 0,0 0 0 0,-3 5 0 0,0-8-5 15,-3 8-2-15,3 0 0 0,0-5 0 0,0 5 2 16,0 0 0-16,-3 0 0 0,3-6 0 0,2 12 5 0,-2-1 2 16,3-3 0-16,0 4 0 15,0 4 3-15,0-2 1 0,-3 6 0 0,6-1 0 0,0 0-10 0,3 0-1 16,-3 6-1-16,0-1 0 0,5-5-15 0,-5 9 0 15,0-9-9-15,3 5 9 16,-3-10-142-16,0 3-22 0,-3-3-5 0</inkml:trace>
  <inkml:trace contextRef="#ctx0" brushRef="#br0" timeOffset="181609.9234">24764 90 748 0,'0'0'67'0,"0"0"-54"0,0 0-13 0,0 0 0 15,0 0 186-15,-3 5 34 0,0 3 8 0,0 5 0 16,3-5-146-16,-3 11-30 0,0-1-5 0,0 4-2 16,0 1-30-16,0 4-7 0,0 7 0 0,0-2-8 15,0 13 14-15,0-5-4 0,0 5-1 0,0-11 0 16,0 11-9-16,-3 5 0 0,0-2 0 0,0 5 0 16,0 0-21-16,-3 2 3 0,1 6 1 0,-4 24 0 15,-3-8 8-15,3-6 9 0,0-2-13 0,0-6 5 16,-6-5 26-16,3-5 6 0,3-8 0 0,3-5 1 15,-2-6 9-15,2-4 2 0,0-4 0 0,3-5 0 16,0-8 5-16,0-2 2 0,0-3 0 0,0-3 0 16,0-2-22-16,0 2-4 0,-3-5-1 0,3 0 0 15,0-8-16-15,0-5 0 0,-3 2 0 0,3-10 0 0,0 3-16 16,0-3 4-16,1-3 0 0,2-3 0 0,-6 6 12 16,6-3-11-16,-3 3 11 0,3 3-10 15,0-4 10-15,0 4 0 0,0 5 0 0,3-1 0 0,-3-4 8 16,3 10 3-16,0-5 1 0,-3 2 0 0,3 3 4 0,0 0 2 15,0 8 0-15,0 0 0 0,0 0 2 0,0 0 1 16,0 0 0-16,9 0 0 0,-3 3-9 0,3 2-3 16,0 1 0-16,-1 2 0 0,1-1-9 0,0 4 0 15,0-3 0-15,0 3 0 0,0 2 0 0,3-5 0 16,0 5 0-16,0 0 0 0,0 0 0 0,3-5 0 16,0 3 0-16,-1-3 0 0,-2-3 0 0,0 3 0 15,0 3 0-15,0-3 0 0,-3 0 0 0,0 2 0 16,0-2 0-16,-3-3 0 0,0 3 0 0,0-2 12 0,-6 2-12 15,3-1 12-15,-3 4-12 0,-3-3 0 0,-6 3-12 16,0 2 12 0,0-5-38-16,-3 5 0 0,-3 0 0 0,-3-5-612 0,0 5-122 15</inkml:trace>
  <inkml:trace contextRef="#ctx0" brushRef="#br0" timeOffset="182574.8695">23344 4358 1688 0,'0'0'75'0,"0"0"15"0,0 0-72 0,0 0-18 0,0 0 0 15,0 0 0-15,-3 2 58 0,0 4 8 0,0-1 2 0,-3 0 0 16,3 1-20-16,-6-1-4 0,0 3-1 0,0 0 0 16,0-3-13-16,-2 3-2 0,-7 0-1 0,0 0 0 15,0 2-17-15,-3 4-10 0,0-6 12 0,-2 5-12 16,-4 0 0-16,-3 0 0 0,0 3 0 0,-3 5 0 15,-2-5 0-15,2 3 0 0,-9-1 0 0,4 1 0 16,-4 2 0-16,-6 0 0 0,1 0 0 0,-1 0 0 16,-3 6 0-16,4-9 0 0,-4 6-9 0,7-3 9 15,-1 0 0-15,6-5-10 0,4 0 10 0,2 0 0 16,3-3 12-16,9 1 8 0,3-4 3 0,3-5 0 16,1 3-37-16,5-2-7 0,0-4-2 0,3 4 0 15,-3-6-53-15,3 0-12 0,6-6-1 0,-3 1-501 16,3-3-100-16</inkml:trace>
  <inkml:trace contextRef="#ctx0" brushRef="#br0" timeOffset="183059.1494">22609 4506 345 0,'15'0'31'0,"-3"3"-31"15,0-3 0-15,5 0 0 0,4 0 156 0,0 0 24 16,-3 0 6-16,3 0 1 0,0 0-73 0,-1-3-14 15,-2 3-4-15,0-3 0 0,-3 3-27 0,0-2-5 0,-3 2-2 0,0 0 0 16,0 0-8-16,0 0-2 0,-4 0 0 0,1 0 0 16,0-6-21-16,0 6-5 0,0 6-1 0,0-6 0 15,-3 5-13-15,3-2-2 0,-3 2-1 16,0 3 0-16,3 2-9 0,-3-2 0 0,0 5 0 0,0 1 0 16,-3-6-14-16,3 2 2 0,-3 3 0 0,0 1 0 31,-3-9-19-31,3 3-3 0,-6 0-1 0,3-3 0 0,0-5 12 0,-3 8 3 0,0-3 0 0,-3-2 0 15,0 0 20-15,0-3 0 0,-3 0 10 0,-3-3-10 16,0-5 18-16,-3 0-3 0,0-2-1 0,0-1 0 16,1-2-2-16,2-3-1 0,-3 0 0 0,0 3 0 15,0-3 3-15,3 0 1 0,3 3 0 0,0-6 0 16,0 3-5-16,3 6-1 0,3-3 0 0,0 5 0 16,3-3 1-16,0 3 0 0,0 3 0 0,6 0 0 15,0 2 2-15,-6 3 0 0,6 0 0 0,6 0 0 16,0 0 8-16,0 0 3 0,3 3 0 0,3 2 0 0,0 0 8 15,-1 0 1-15,4 3 1 0,3-2 0 0,3 2-10 0,0 0-3 16,2-3 0-16,1 3 0 0,-3-6 3 0,3 4 0 16,-4-1 0-16,-2 0 0 0,-3 1-10 0,0-4-1 15,-3 1-1-15,0 0 0 0,-3 2-2 0,-6-3 0 16,2 1 0-16,-5 5 0 0,0-3-9 0,-3 3 0 16,-3 5 0-16,0-5 0 0,-3 3-16 0,-3 2-3 15,-3 0 0-15,-2 1 0 16,2-1-15-16,-6 0-3 0,-3-5-1 0,3 5 0 15,-3 3-116-15,0 0-23 0,3 3-5 0</inkml:trace>
  <inkml:trace contextRef="#ctx0" brushRef="#br1" timeOffset="191632.3154">21144 638 864 0,'-6'0'76'0,"-5"0"-60"16,-4 0-16-16,0 0 0 0,0 5 179 0,-3-5 33 0,-3-5 6 0,0 5 2 15,3 0-146-15,-2 0-29 0,-4 0-5 0,0 0-2 16,0 0-38-16,-3 8 0 0,4-3-9 0,-4 3 9 15,-3-3 0-15,3 0 0 0,0 3 0 0,1 6 0 16,2-1 0-16,-3-5 0 0,3 2 0 0,0 4 0 16,1-1-22-16,-4 5 3 0,0 3 1 0,0-2 0 31,6 2-16-31,-5 6-3 0,-1-9-1 0,-3 9 0 16,3 4-19-16,1 1-4 0,-1 2-1 0,3 6 0 0,0-8 35 0,3 8 7 0,0-9 2 0,4 4 0 15,-1 2 18-15,3-5 0 0,0-6 0 0,6 8 9 16,-3-7 11-16,3-3 1 0,3 2 1 0,3-10 0 15,0 3 12-15,3-1 2 0,3 1 1 0,0 2 0 16,3-8-9-16,3 5-3 0,-3-4 0 0,9-1 0 16,-3 0-15-16,6 0-10 0,0 1 12 0,5-9-12 15,1 8 8-15,3-5-8 0,3 0 0 0,0 3 0 16,2-3 9-16,1 2-9 0,0-2 0 0,-1-3 9 0,1-2 2 0,0 2 0 16,0-10 0-16,2 2 0 0,-2-7 25 0,3 2 4 15,0-5 2-15,2-6 0 0,1-2 10 0,0-3 3 16,2-2 0-16,-2-1 0 0,0 1-29 0,-4-6-6 15,4 6 0-15,-3-6-1 0,3 3-8 0,-4 0-2 16,1-1 0-16,-3 4 0 0,2 0-9 16,-2 2 12-16,0-3-12 0,0 1 12 0,-4-1-4 0,1 1-8 15,-3-1 12-15,0 4-4 0,-3 1 5 0,-4-1 1 16,1 1 0-16,-3 4 0 0,0-3 0 0,-3 8 0 16,-3-6 0-16,0 6 0 0,0 0 4 0,-3-1 1 15,-1 6 0-15,-2-2 0 0,-3 2 9 0,0 0 1 0,0-3 1 16,-3 3 0-16,-3-2-1 0,0 2 0 0,0 0 0 15,-5-5 0-15,-1 7-12 0,-3-7-2 0,-3 0-1 0,-3-6 0 16,0 12-14-16,-6-7 0 0,-3-4-12 16,-5 5 12-1,-4-1-36-15,6 6 0 0,-5-2 0 0,-4 2 0 16,0-5-101-16,-6 7-21 0,1-2-4 0</inkml:trace>
  <inkml:trace contextRef="#ctx0" brushRef="#br1" timeOffset="192744.4116">22517 815 1267 0,'0'0'56'0,"-9"5"12"15,3-2-55-15,-3 2-13 0,3 0 0 0,-3-2 0 0,6 2 57 0,-3 6 9 0,3 2 2 0,-3-5 0 16,3 5-53-16,0-5-15 16,0 6 0-16,0-1 8 0,3 5 3 0,0-4 1 15,3-4 0-15,3 11 0 0,0-2-12 0,3 2 0 0,3 3 9 0,3-3-9 16,6-3 8-16,-1 9-8 0,7-6 8 0,3-2-8 16,3 2 12-16,-1 3-1 0,1-3-1 0,0-3 0 15,3 3-10-15,-1 3 0 0,1 3 0 0,0-6 0 16,2-3 0-16,1 9 0 0,3-9 0 0,-3 9 0 15,-1-1 0-15,4 6 0 0,0-6 0 0,-1 1 0 16,-2 5 0-16,3-6 0 0,-7-5 0 0,4 3 0 16,-3 3 0-16,2-12 0 0,4 4 0 0,-3 0 0 15,0-6 13-15,-4-8 1 0,-2 3 0 0,-3-3 0 16,-3 3 44-16,-1-8 9 0,-2 0 1 0,-3 0 1 0,0 0-8 16,-3 0-1-16,2-5-1 0,-5 2 0 0,0 3-23 15,0-5-5-15,0 5-1 0,0-8 0 0,-6 3-12 0,0-6-2 16,3 9-1-16,-3-12 0 0,0 1-7 15,-4 0 0-15,1 0-8 0,0-1 12 0,-3-4-12 0,0-1 0 16,-3-2 0-16,0-3 0 0,-3 3 0 0,-3-5 0 16,0-6 0-16,1 6 0 0,-1-6 0 0,-6 0 0 15,0 3 0-15,-3-3-10 0,3 0 2 0,-3-2 0 16,-3 2 0-16,0 1 0 0,-5-9 8 0,2 8-12 16,-3-2 12-16,-3 7-12 0,0-5 12 0,1 6 11 15,-1 0-3-15,-6 2 0 0,3 3 1 0,0-6 0 16,1 9 0-16,-1-4 0 0,3 4-9 0,-3-1 12 15,4 1-12-15,-4 2 12 0,3 3-12 0,-6 0 0 16,1-1 9-16,-4 4-9 0,3-4 0 0,0 7 0 0,-5 1-10 16,-1 6 10-16,3 0-23 0,1 6 3 0,-1 1 0 0,0 4 0 31,0 2-130-31,4 8-26 0,-7-2-4 0</inkml:trace>
  <inkml:trace contextRef="#ctx0" brushRef="#br1" timeOffset="193715.5361">23811 2262 1519 0,'0'0'67'0,"0"0"14"0,-3 3-65 0,3-3-16 16,0 0 0-16,-3 10 0 0,0-2 34 0,3-2 3 16,-3 2 1-16,0-3 0 0,1 3-27 0,-1 2-11 15,-3-2 8-15,3 6-8 0,0-6 0 0,0 10 0 16,3 1-9-16,-3-4 9 0,0 4-27 0,3 5 2 16,0-3 0-16,-3 3 0 15,3 2-46-15,-3 1-9 0,3 2-1 0,0 3-1 16,-3-1-30-16,3 4-7 0,0 4-1 0,0 4 0 15,0-1 37-15,3 0 7 0,0 3 2 0,0-2 0 0,0-1 50 0,3-2 9 0,-3-1 3 16,3-7 0-16,0 8 65 0,-1-8 14 0,1-3 2 16,3 2 1-16,0-4 43 0,0-3 9 15,3-1 2-15,0 1 0 0,6-5-43 0,0-3-8 0,3 2-1 16,-4 1-1-16,7-3-27 0,-3-1-6 0,3 1-1 16,0-2 0-16,3-1-6 0,-1-3-2 0,-5-2 0 0,6 0 0 15,-6-2 1-15,3-1 0 0,-4-5 0 0,1-5 0 16,0-3-16-16,0-6-3 0,0 1-1 0,-3-8 0 15,-1-3-10-15,1-8 8 0,0-2-8 0,-3-3 8 16,0-3-8-16,0 1 10 0,-3-1-10 0,0 0 10 16,-3-5 6-16,-3 6 0 0,-3-1 1 0,-1-5 0 15,-2 5 9-15,-2-5 2 0,-1 8 0 0,-3 3 0 16,3-6-11-16,-6 0-1 0,3 9-1 0,-6-4 0 16,3 4-15-16,-3-1 11 0,0 0-11 0,-3 0 10 0,-3 3 2 15,0-3 1-15,1 1 0 0,-4-1 0 0,0 3 1 16,-3 5 0-16,0-2 0 0,0 4 0 0,-2 4-3 0,-1 5-1 15,3-1 0-15,-3 9 0 16,-2-3-39-16,-1 11-8 0,0 7-2 0,-3 6-925 16</inkml:trace>
  <inkml:trace contextRef="#ctx0" brushRef="#br1" timeOffset="208859.4593">20615 2783 1710 0,'0'0'37'0,"0"0"8"0,0 0 2 0,-6-2 1 0,0-1-38 0,3-2-10 15,-3 0 0-15,6 5 0 0,0 0 49 0,-3-3 8 16,0-2 2-16,0-3 0 0,3 8-15 0,-6 0-2 15,3-6-1-15,3 6 0 0,0 0-8 0,0 0-1 0,-3-8-1 0,3 8 0 16,0 0-19-16,0 0-3 0,0 0-1 0,0 0 0 16,0 0-8-16,0 0 0 0,6 0-10 0,3 8 10 15,3-8-11-15,0 6 11 0,-1 2-12 0,4 2 12 16,0 1 0-16,3-1 0 0,0 4 0 0,3-1 0 16,-3 0 0-16,0-5 0 0,2 3 0 0,-2-3 0 15,0-3 0-15,-3 3 0 0,0-3 0 0,0 0 0 16,-3 3 0-16,0-2 0 0,-1-4 0 0,-2 3 0 15,-3-2 0-15,0 2 8 0,0 1-8 0,-6-6 0 16,0 0 17-16,0 0-2 0,0 0-1 0,0 0 0 16,0 0 2-16,0 0 0 0,0 0 0 0,0 0 0 15,0 0-1-15,0 0 0 0,-3 5 0 0,-6-5 0 16,3 0 1-16,-3-5 0 0,1 5 0 0,-1-8 0 16,-6 5 2-16,0 0 1 0,3-4 0 0,-3 1 0 0,0 1-27 15,3 0-6-15,-3-6-1 0,0 6 0 0,1-8 15 0,-1 2 0 16,0 3 0-16,0 0 0 0,3-5 0 0,-3 8 0 15,0-6 0-15,3 3 0 0,0 0 0 16,4 3 0-16,-1 0 0 0,3 2 0 0,-3-2 14 0,6-1-4 16,0 4-1-16,3 2 0 0,0 0-9 0,0 0 8 15,0 0-8-15,0 0 8 0,0 0-8 0,0 0 0 16,6 0 0-16,3 2 0 0,0 4 0 0,0-1 0 16,2-10 0-16,1 10 8 0,3-5-8 0,-3 0 0 0,0 3 9 15,6-3-9-15,-3-3 8 0,0 3-8 0,0 3 8 16,-1-3-8-16,1 0 0 0,0 0 0 0,-3 0 0 0,-3 0 0 15,0 0 0-15,0 0-10 0,-3 5 1 0,0-5 0 32,3-3-29-32,-3 1-6 0,3-1 0 0,-3 3-1 15,-1-5-117-15,1-1-23 0,-3-2-5 0,0 0-1 0</inkml:trace>
  <inkml:trace contextRef="#ctx0" brushRef="#br1" timeOffset="209793.0832">21231 1635 864 0,'0'0'76'0,"0"0"-60"0,-6-5-16 0,-3 5 0 0,3-5 159 0,6 5 29 16,0 0 5-16,0 0 2 0,-6 0-106 0,6 0-21 15,0 0-4-15,0 0 0 0,0 0-30 0,0 0-6 16,0 0 0-16,0 5-1 0,3 8-12 0,0 0-3 15,3 1 0-15,3 4 0 0,0 3-12 0,0 3 9 16,3 2-9-16,-4 1 8 0,1-6-8 0,0 3 0 16,0 2 9-16,3-4-9 0,-3-4 19 0,0 1-1 15,-3-4 0-15,0-1 0 0,0-4-27 0,0 4-6 16,-6-14-1-16,0 0 0 0,3 7 16 0,-3-7 0 16,0 0 9-16,0 0-9 0,0 0 18 0,0 0-2 15,-9-7-1-15,0 7 0 0,0-11-3 0,0 3 0 16,-3-5 0-16,0 0 0 0,-3-6-12 0,0 6 11 0,1 0-11 15,-1-6 10-15,3 3-10 0,-3 3 10 16,0-3-10-16,0 8 10 0,0-5-10 0,3 0 12 0,-3-1-12 0,4 1 12 16,-1 5-3-16,0-5 0 0,0 8 0 15,0-3 0-15,6 3-9 0,0-1 8 0,0-2-8 0,0 3 8 16,3-3-8-16,-3 8 0 0,6 0 0 0,-3-5 8 16,0-3-8-16,3 8 0 0,0 0 0 0,0 0 0 15,0 0-9-15,0 0 9 0,0 0 0 0,0 0 0 16,0 0 0-16,0 0-8 0,0 0 8 0,0 0 0 15,0 0 0-15,6 2 0 0,-6-2 0 0,9 6 0 16,-9-6 0-16,0 0 11 0,0 0-2 0,0 0 0 16,6 0 7-16,-6 0 2 0,0 0 0 0,0 0 0 15,0 0-5-15,0 0-1 0,0 0 0 0,6 5 0 16,-6-5-12-16,6 0 0 0,0 3 8 0,3-3-8 16,-3-3 0-16,3 3-15 0,-3 0 3 0,3-5 1 15,0 5-43-15,0 0-9 0,-1-6-1 0,-2 4-884 16</inkml:trace>
  <inkml:trace contextRef="#ctx0" brushRef="#br1" timeOffset="210795.4571">22889 1728 1926 0,'0'0'42'0,"0"0"9"0,0 0 1 0,0 0 3 0,0 0-44 0,0 0-11 0,0 0 0 0,0 0 0 15,0 0 31-15,0 0 4 0,0 0 1 0,0 0 0 16,0 0-24-16,0 8-4 0,0 2 0 0,-3-2-8 15,0 11 0-15,0-6 0 0,-3 8-10 0,0-2 10 16,-3-1-15-16,0 3 5 0,0-2 1 0,0 7 0 16,0-7-31-16,0 2-7 0,0-2-1 15,0-6 0-15,3-5 27 0,-3 0 5 0,1 2 0 0,-1-7 1 16,3-1-10-16,-3-2-3 0,0-2 0 0,3-1 0 16,0-5 4-16,0 3 0 0,0-8 0 0,3 0 0 15,-3-1 24-15,0 1-8 0,6 0 8 0,0 0 0 0,-3 2 12 16,3-8 8-16,3 6 2 0,3 0 0 0,0 0 6 15,0 0 0-15,-3 5 1 0,3-6 0 16,0 4 10-16,0 2 1 0,0 3 1 0,-3 2 0 0,0-2-5 16,0-3-2-16,0 2 0 0,-3 6 0 0,0 0-23 0,0 0-11 15,0 0 10-15,6 0-10 0,-6 0 10 0,0 0-10 16,0 0 10-16,0 0-10 0,0 0 0 0,6 6 0 16,3-4 0-16,-4 4 0 0,-5-6 0 0,9 5 0 15,-3 3 0-15,3-3 0 0,0 3 0 0,0-3-8 16,3 1 8-16,-3 2-13 0,0-3-2 0,-3-2 0 15,3 2 0-15,-9-5 0 0,9 0 4 0,-3 5 1 16,-6-5 0-16,0 0 0 0,9 0 10 0,-9 0 0 16,6-5 0-16,0 5 0 0,-1-8 0 0,1 3 12 0,-3-3-4 15,3 5 0-15,-6 3 1 0,3-3 1 0,0-2 0 0,-3 5 0 16,0 0-10-16,6-5 8 0,0 2-8 0,0-2 8 31,-3-3-29-31,3 8-7 0,0-5 0 0,0-1-563 0,0 4-112 0</inkml:trace>
  <inkml:trace contextRef="#ctx0" brushRef="#br1" timeOffset="211934.404">22999 3344 979 0,'0'0'43'0,"0"0"9"0,0 0-41 0,-6 3-11 15,6-3 0-15,-3 0 0 0,3 0 168 0,0 0 32 16,0 0 7-16,0 0 1 0,0 0-154 0,0 0-30 16,0 0-7-16,0 0-1 0,0 0-5 0,0 0-2 0,-3-3 0 0,3-2 0 15,3 0-9-15,0-8 0 0,3 5 0 0,0-3 8 16,6-2-8-16,3 5 0 0,2-5 0 0,1-1 0 16,0 4 0-16,0 2 0 0,0-5 0 0,0 5 8 15,0-3 0-15,2 3-8 0,-2-2 12 0,0 2-4 16,3 2 4-16,-6-2 0 0,3 0 0 0,0 3 0 15,-1 0 0-15,-2-3 1 0,3 0 0 0,-3 3 0 16,0-8-5-16,0 5 0 0,-3 2-8 0,3-2 12 16,-4 3-4-16,4-6-8 0,-3 4 11 0,-3-1-11 15,3 0 8-15,-3 2-8 0,0 1 0 0,0-3 0 16,0 3 8-16,-3 0-8 0,3 2 0 0,-3-2 0 16,-3-3 17-16,3 5-3 0,0 0-1 0,-6 3 0 15,0 0-13-15,0 0 0 0,0 0 0 0,0 0 0 16,5 0 0-16,-5 0 9 0,0 0-9 0,0 0 8 0,0 0-8 0,0 0 0 15,0 0 0-15,0 0 0 0,0 6-8 16,-2 2 8-16,2-3-10 0,0-5 10 0,-3 8-14 0,0-3 3 16,0 3 1-16,3-8 0 0,0 0-9 0,0 0-1 15,-3 5-1-15,0 1 0 0,3-6 9 0,0 0 3 16,0 0 0-16,0 0 0 0,0 0 17 0,0 0 4 16,0 0 1-16,0 0 0 0,0 0 7 0,0 0 2 15,0 0 0-15,0 0 0 0,-3-6 3 0,0 1 1 16,3 0 0-16,0-3 0 0,0 0-9 0,0-3-1 15,0 3-1-15,-3-2 0 0,3-1-15 0,-3 6 8 16,0-6-8-16,0 1 0 0,3 4 8 0,0-4-8 16,-3 7 0-16,0-2 0 0,3 5 11 0,0 0-11 15,0 0 12-15,0 0-12 0,0 0 17 0,0 0-3 16,0 0-1-16,0 0 0 0,0 0 0 0,6 5 0 0,3-2 0 16,0 2 0-16,0 0-13 0,2-2 8 0,1 0-8 0,3-1 0 15,-3 4 0-15,3-12-21 0,0 4 3 0,0-4-659 16,-3 1-132-16</inkml:trace>
  <inkml:trace contextRef="#ctx0" brushRef="#br1" timeOffset="220163.9274">12944 14679 115 0,'0'0'0'0,"0"0"10"0,-3 5-10 0,-3-2 0 16,6-3 0-16,0 0 0 0,0 0 404 0,0 0 78 16,0 0 16-16,0 0 3 0,0 0-377 0,0 0-76 15,9-3-16-15,0-2-2 0,0 0-2 0,0 0 0 0,6-1 0 16,0-2 0-16,-1 0-10 0,4 0-2 0,3-2-1 0,-3-1 0 15,-3-2-15-15,0 0 8 0,0-6-8 0,2 1 0 16,1-3 0-16,0-1 0 0,0-4 0 0,-3-3 0 16,3 0 8-16,-3-3-8 0,3 0 0 15,-1-2 0-15,-2-1 17 0,0-2-2 0,0 0-1 0,0-2 0 16,0-4-28-16,0-2-6 0,0-2 0 0,-1-1-1 16,-2 0 8-16,0 1 1 0,0-1 1 0,0 1 0 15,-3-4 11-15,3 1 11 0,-3 2-3 0,-3 1 0 16,3 2-8-16,-3 3 0 0,0-1 0 0,0 3 8 15,-3 6 12-15,2 2 3 0,-2 6 0 0,3-1 0 16,-3 6-12-16,0 5-3 0,-3-2 0 0,3 5 0 16,-3 2-8-16,3 0 10 0,-3 6-10 0,0 0 10 15,3 0-10-15,-3 5 10 0,0 0-10 0,0 0 10 16,-3-6-10-16,3 6 0 0,0 0 0 0,0 0 0 0,0 0-16 0,0 0-3 16,0 0 0-16,0 0 0 15,0 0-173-15,0 0-34 0,0 0-7 0,0 0-2 0</inkml:trace>
  <inkml:trace contextRef="#ctx0" brushRef="#br1" timeOffset="220809.9508">13143 14526 115 0,'-9'8'10'0,"9"-8"-10"0,0 0 0 0,0 5 0 16,-3 0 380-16,-2-2 73 0,2 2 15 0,3-5 4 16,0 0-353-16,0 0-71 0,0 0-13 0,0 5-3 15,0-5-13-15,-3 6-3 0,3-6 0 0,0 5 0 16,0-5-16-16,0 5 0 0,0 3 8 0,-3 0-8 16,0 0-12-16,3 0-5 0,3 3-2 0,-6-1 0 15,3 1-1-15,-3 2-1 0,0 3 0 0,-3 0 0 0,-3-3 8 16,3 5 1-16,-3-2 1 0,0 0 0 0,0 0 20 0,0 0 4 15,0 0 1-15,-3 0 0 0,3-3 10 0,-3 0 1 16,4-2 1-16,-1 2 0 0,0-5-12 0,0 3-2 16,3-4-1-16,-3-1 0 0,0-1-3 0,3 0 0 15,0-2 0-15,0 0 0 0,6-3 12 0,0 0 1 16,0 0 1-16,0 0 0 0,0 0-6 0,6-8 0 16,-3-3-1-16,6 1 0 0,0-4-15 0,0 1 0 15,6-3 0-15,0 0 0 0,2 3 9 0,1-5-9 16,3 2 8-16,-3 0-8 0,-3-3 0 0,3 3 8 15,0 1-8-15,-1-1 0 0,-2 0 0 0,3 3 0 0,-3 2 8 16,-3-2-8-16,0 5 12 0,-3-3 1 0,0 3 0 0,-3 3 0 16,0 2 11-16,-3-2 1 0,-3 5 1 0,0 0 0 15,0 0 20-15,0 0 4 0,0 0 1 0,-3 0 0 16,-6-3 13-16,0 1 2 0,-3 2 1 0,-3-3 0 16,0 0-35-16,-3 1-8 0,-3-1 0 0,1 1-1 15,-4-4-23-15,0 4-12 0,0-4 2 0,-3 1 0 31,1 2-98-31,-1-2-19 0,0 0-4 0</inkml:trace>
  <inkml:trace contextRef="#ctx0" brushRef="#br1" timeOffset="247106.3976">22984 6795 1285 0,'0'0'56'0,"0"0"13"0,0 0-55 0,0 0-14 0,0 0 0 0,0 0 0 15,0 0 64-15,0 0 11 0,0 0 1 0,0 0 1 16,0-3-42-16,0 3-9 0,0 0-2 0,0-5 0 15,0-1-4-15,0 6-2 0,0-2 0 0,0 2 0 16,0-6-18-16,0 6 0 0,0 0 8 0,0 0-8 16,0 0 11-16,0 0-2 0,0-5 0 0,0 5 0 0,0-3 3 0,0 3 0 15,0 0 0-15,0 0 0 0,0-2-12 0,0 2 0 16,0 0 0-16,0 0-11 0,0 0 11 0,0 0 12 16,0 0-2-16,0 0-1 0,0 0 1 0,0 0 0 15,0 0 0-15,0 0 0 0,0 0-1 0,0 0 0 16,0 0 0-16,0 0 0 0,0 0-9 0,0 0 10 15,0 0-10-15,0 0 10 0,0 0 3 0,0 0 1 16,0 0 0-16,0 0 0 0,0 0-2 0,0 5 0 16,0-5 0-16,0 11 0 0,0-3 4 0,0 0 1 15,0-1 0-15,3 1 0 0,0 3-17 0,-3 0-9 16,0-1 1-16,0 1 0 0,0 2 8 0,0 0 11 0,0 0-3 0,0 1 0 16,0 2-8-16,0-1 0 0,0 1 0 15,0 0 0-15,0 0 0 0,0 3 0 0,0 2-10 16,0-3 10-16,0 3 0 0,0 3 0 0,-3 0 0 0,3 2 0 15,-3 4 8-15,0-1-8 16,3 2 0-16,0 4 0 0,-3 2 0 0,-3 3 0 0,3-3 8 0,3 0-8 16,-6 0 0-16,3 2 8 0,0-2-8 0,-3 3 0 15,3 0 14-15,0-1-4 0,0 1-1 0,0 0 0 16,-3-3-1-16,3 0 0 0,0 3 0 0,-3-6 0 16,6 3 2-16,-3 0 0 0,-3-3 0 0,3 4 0 15,1-4-2-15,-1 0 0 0,0-2 0 0,0 5 0 16,-3-5-8-16,3 2 8 0,0-2-8 0,0-3 8 15,-3 0 0-15,3 0-8 0,-3-2 12 0,3 2-4 16,0 0-8-16,-3-3 0 0,3 6 9 0,-3 0-9 16,0 0 0-16,3 2 8 0,-6-2-8 0,3 2 0 0,0 1 0 15,0-1 0-15,-3 0 0 0,3 1 8 0,0-1-8 16,0 1 0-16,1-1 0 0,-4 3 0 0,0-3 0 0,0 1 8 16,0-1-8-16,0-2 8 0,0-3-8 15,0 0 0-15,0 3 0 0,0-6 0 0,6 1 0 0,-3-1 9 16,-3 1-9-16,3-3 10 0,-3-3 0 0,0 3 0 15,1-1 0-15,-1-1 0 0,0-1-10 0,-3 3 0 16,3-1 9-16,0 1-9 0,0 0 8 0,0-3-8 16,0 3 10-16,0-3-10 0,0 6 0 0,0-1 0 15,0-5 0-15,-2 3-10 0,2-3 10 0,0 6 0 16,-3-4-9-16,3 1 9 0,0 5-9 0,-3-2 9 16,3 2-12-16,0 0 12 0,0 0-9 0,-3 0 9 0,3 3 0 0,-3-3-9 15,1 0 9-15,-1 0 0 16,0 0 0-16,0 1-8 0,-3-4 8 0,3 0 0 0,0 4 0 0,-3-4-8 15,6 0 8-15,-3 1 0 0,-2-1 0 0,-1 1 0 16,3-1-9-16,0 3 9 0,3 0-10 0,-3 1 10 16,-3 1-8-16,3-2 8 0,-3 1 0 0,0-4-9 15,4 3 9-15,-4-2-10 0,0-1 10 0,0 3-10 16,0-2 10-16,0 2 0 0,0 0 0 0,0 0 0 16,0 0 0-16,1 3 0 0,-1-3 0 0,0 0 0 15,-3 0 0-15,0 0 0 0,0-2 0 0,0-1 0 16,-2 1-8-16,-1-4 8 0,-3 4-8 0,0-3 8 15,3-1 0-15,-3 4 12 0,1-3 0 0,-1 2-1 16,0-2-25-16,-3 2-5 0,3 4-1 0,1-4 0 16,-1 0 7-16,0 1 1 0,0-1 0 0,0-2 0 0,1 0 12 15,-1 0 0-15,-3 0 0 0,0-1 0 16,0-1 0-16,4-1 0 0,2 3 0 0,-6-1 0 0,-3 1 0 0,3-3 0 16,1 3 0-16,-1 0 0 0,3 0 0 0,-3 0 0 15,3-1 0-15,4 1 0 0,-4-3 0 0,0 1-9 16,-3-1 9-16,0 0-8 15,1 0-4-15,2 0 0 0,-6 0 0 0,0 1 0 0,3-1-3 0,-2-3-1 16,-4 3 0-16,3 3 0 0,-3-3-4 0,1 1 0 16,-4 1-1-16,3 1 0 0,0 3 12 0,1-4 9 15,-1 1-12-15,0 3 12 0,-3-3 0 0,4-1 0 0,-1 1 8 16,3-3-8-16,0 3 22 0,-2-3-2 16,2 1 0-16,3-1 0 0,-3 0-20 0,1 0 0 0,2 0-12 15,-3 0 4-15,0-2 8 0,1 2 8 0,-1-2-8 0,0 4 11 16,0-1-11-16,0-1 0 0,-5-3 0 0,2 3 8 15,0 1-8-15,4-4 0 0,-1 1 0 0,3-1 0 16,-3 1-15-16,0 2-5 0,1-3 0 0,-1 1-1 16,-3 2 21-16,0-2 0 0,1 2 0 0,-1 0 0 15,0 0 0-15,3-2 0 0,-2 4 0 0,2-1 0 16,0-1 0-16,0-3 8 0,1 3-8 0,-1 1 12 16,3 1-12-16,-6-4 0 0,4 2 9 0,-1-2-9 15,-3-1 14-15,3-2-2 0,1 2 0 0,-4 1 0 16,0-3-12-16,3 0 0 0,1 0 0 0,-1 0-10 15,3-3 19-15,0 3 4 0,0-3 1 0,4 0 0 16,-4 3-3-16,3 0-1 0,-3-6 0 0,3 4 0 16,1-4-2-16,-1 3 0 0,3-2 0 0,0 0 0 0,0-1-8 0,6 1 0 15,-3-1 9-15,1 1-9 16,-4-3 0-16,3-3 0 0,0 3 0 0,3 0 0 0,0 0 0 16,0 0 0-16,4-3 0 0,-1 3 0 0,0-3 0 15,0 1 0-15,0-1 0 0,0 3 0 0,3-3 0 0,0 3 0 16,-3 0 0-16,3-3 0 0,0 1 0 0,3-4 0 15,0 4 0-15,3-1 0 0,-5 0-14 0,2-2 2 16,3 0 1-16,0-1 0 16,0 3-13-16,0-2-2 0,0 0-1 0,3-3 0 15,-6 5-91-15,6-5-18 0,0 0-4 0</inkml:trace>
  <inkml:trace contextRef="#ctx0" brushRef="#br1" timeOffset="247969.2021">17956 13547 921 0,'0'0'82'16,"0"0"-66"-16,0 0-16 0,-2 10 0 0,-1-2 92 15,0 0 16-15,3-8 2 0,0 0 1 0,0 8-34 0,-3-3-6 16,3-5-2-16,0 0 0 15,0 8-32-15,0-8-6 0,0 0-2 0,0 0 0 0,0 0-14 0,0 0-3 16,0 0-1-16,0 0 0 0,-6 3-11 0,6-3 8 16,-3 8-8-16,0-3 8 0,0-2-8 0,0-1 0 15,-3 1 0-15,3 2 8 0,-3-2-8 0,0 2 0 16,0-2 0-16,0 2 8 0,0-2-8 0,0 2 0 16,0 1 0-16,-3 1 8 0,6 1-8 0,-6-2 0 15,-3-1 0-15,6 0 0 0,3 3 0 0,-3-3 10 0,-2 1-10 0,-1-1 10 16,3-2 3-16,3 2 1 15,-3-2 0-15,3 2 0 0,3-5-1 0,0 0 0 0,0 0 0 0,-6 3 0 16,0-3-3-16,6 0-1 0,0 0 0 0,0 0 0 16,0 0-9-16,0 0 0 0,0 0 0 0,6 2 0 15,3-2 0-15,0 3 0 0,-3-3-9 0,6 3 9 16,2-1 0-16,1-2 0 0,-3 0 0 0,6 0 0 16,0 3 22-16,0-3 2 0,3 0 0 15,2 2 0-15,1-2-4 0,6 0 0 0,-3 0 0 0,3 0 0 16,-1-2-20-16,-2 2 0 0,0-3 0 0,-3 1 0 15,0-4 0-15,-4 4 0 0,-2-1 0 0,3-2 0 16,-6-1 0-16,0 1 0 0,-3 0 0 0,-3-1 8 16,0 4-8-16,0-3 0 0,-4-1 0 0,-5 6 0 15,3-5 8-15,0-3-8 0,0 3 8 0,-3 5-8 16,0-6 15-16,0 6-2 0,-3-2 0 0,-3-1 0 16,1-2 0-16,-4 0 0 0,0 2 0 0,3 0 0 0,-6 1-2 15,0-1-1-15,0 3 0 0,0-3 0 0,-3 3-10 0,0 0 0 16,0 0 9-16,-2 0-9 0,-1 3 0 0,-3 0 0 15,3-3 0-15,-3 2 0 0,-3 1 15 0,4 0-2 16,2-3 0-16,0 2 0 0,-3 1-13 0,6 0-16 16,0-3 3-16,0 0 1 0,3 2 12 0,4 1 15 15,-4-3-3-15,3 2-1 0,3-2-11 0,6 0-17 16,0 0 4-16,0 0 1 0,0 0 12 0,0 0 0 16,0 0 0-16,0 0-9 0,0 0 9 0,6-2 0 15,0 2-9-15,3-3 9 0,-1 1 0 0,4-1 0 16,3-2-9-16,0 2 9 0,0 0 0 0,6-2 0 0,-3 0 0 15,3-1 0-15,-1-2-17 0,-2 1 3 0,3-4 1 16,0 0 0 0,0-5-143-16,0 1-29 0</inkml:trace>
  <inkml:trace contextRef="#ctx0" brushRef="#br1" timeOffset="249991.3114">23567 6906 1292 0,'0'0'57'0,"0"0"12"0,0 0-55 0,0 0-14 0,0 0 0 0,0 0 0 15,0 0 56-15,0 0 9 0,-6 0 2 0,0 0 0 16,0 2-28-16,6-2-6 0,0 0-1 0,0 0 0 16,-6 3-20-16,6-3-4 0,-2 3 0 0,-1 2-8 0,-3 0 10 0,6 3-10 15,-3-3 8-15,0 3-8 0,0 6 0 0,0-4 0 16,0 3 0-16,0 3 0 0,0 0 0 0,3 3 16 15,-3 2 0-15,3 3-1 0,0-1 1 0,0 7 0 16,0 1 0-16,0 1 0 0,3 0-1 0,0 5 0 16,0-3 0-16,0 6 0 0,3 0-5 15,-3-3-1-15,3 2 0 0,0 1 0 0,-4 0-1 0,4 2-8 16,0 0 12-16,0 3-4 0,0 0-8 0,-3 0 0 16,6 0 0-16,-3 0 0 0,6 0 0 0,-6 3 8 15,0-1-8-15,0 1 0 0,6 2 0 0,-3-2 0 16,-3-3 0-16,3 3 0 0,0-1 9 0,0-2-9 15,-4-2 10-15,4 2-10 0,0 0 12 0,-3-1-4 16,3 4-8-16,-3-3 12 0,0 3-2 0,0-3-1 0,0 2 0 0,3 1 0 16,-3-3-9-16,0 3 0 0,0 2 9 15,0 0-9-15,3 3 0 0,-3 0 8 0,0 2-8 0,0 1 0 16,-1 0 0-16,1-1 0 0,3 3 0 0,-3 3 0 16,0 0 0-16,0 3 0 0,0-4 0 0,0 4 0 15,-3-3 0-15,3 2 0 0,-3 3 0 0,-3-2 0 16,3-1 20-16,0-2-1 0,0-5 0 0,0-1 0 15,-3-2 27-15,3 0 6 0,0 3 0 0,-3-6 1 16,0 0-6-16,0-2-2 0,3-6 0 0,-3 1 0 16,3-1-21-16,-3-2-4 0,3 5 0 0,0-6-1 15,0 4-19-15,-3-1 8 0,3 0-8 0,0 1 0 16,0-1 8-16,-3-2-8 0,3 2 0 0,-3 0 0 16,0 3 0-16,0 3 0 0,0 0 0 0,0 2 0 15,0 3 0-15,-3-3 0 0,3 0-8 0,-3 1 8 0,0-4 0 16,0 3-11-16,0 3 11 0,3-2-10 0,-6 2 10 0,6 0 0 15,-3-1 0-15,0-1 0 0,0-1 0 0,0 0 0 16,3 1 0-16,0 4 0 0,-3 1 9 0,-3-1-9 16,3-2 12-16,0 0-12 0,0 0 12 0,0-3-4 15,0 3 0-15,-3-3-8 0,6 6 8 0,-3-3-8 16,-3-3 0-16,3 0 0 0,3 1 0 16,-3-6 0-16,0 2 0 0,0 1-9 0,0 2 9 0,3 0-13 15,-6 1 5-15,3-4 8 0,0 4-15 0,0-4 5 16,1 1 1-16,-1 2 0 0,0-2 9 0,0 5 11 15,0-3-3-15,3 0 0 0,-3 3-8 0,0 0 0 16,0-3 0-16,3 1 0 0,-3-4 0 0,0 4 0 0,0-4 0 16,0 1 0-16,3 2 8 0,0-5 0 0,-3 3 0 15,0-6 0-15,3-2-8 0,0 2-11 0,-3-5 3 0,3 3 0 16,-3-1 8-16,3 1 0 0,0 0 0 16,-3-1 0-16,0-1 0 0,0 1 0 0,3 1 0 0,-3 0 0 15,0-3-23-15,0-3 1 0,3 6 0 0,-3-3 0 16,0 2 22-16,0 4 0 0,3-1 0 0,-3-2 0 15,-3-1 0-15,3 4 0 0,0-4 0 0,3 1 0 16,-3-3 0-16,0 0 0 0,3-2 0 0,-3 2 0 16,-3-3-9-16,3 3 9 0,0-5 0 0,0 2 0 15,0-2-12-15,0 0 12 0,0 2-12 0,0-2 12 16,-2-3 0-16,-1 0 0 0,3 0 0 0,-3 0 9 16,-3 0-9-16,6 1 0 0,-3-4 0 0,0 3 0 15,-3 0-12-15,0 0 12 0,6-5-10 0,-3 3 10 16,0 2 0-16,0-3-9 0,0 3 9 0,0-2 0 15,0-1 0-15,-3-2 0 0,3 0 0 0,0 0 0 0,0-3 0 16,1 0 0-16,-4 0 0 0,3 0-8 0,0 3 8 16,0-3 0-16,0 0 0 0,0 3 0 0,0 0 0 0,0 0 0 15,0-3 0-15,0 3-8 0,0-3 8 0,-3 3 0 16,3-3 0-16,0 0 0 0,-3 0 0 0,0-2-10 16,3-1 10-16,-3 1 0 0,1-1-8 0,-1 1 8 15,0-1 0-15,0 1 0 0,-3-1 0 0,0 1 0 16,0-3 0-16,0 2 0 0,0 1 0 0,-3-1-8 15,0 1 8-15,1-1 0 0,-4 1 0 0,3 0 0 16,-3-4-8-16,0 7 8 0,0-4 0 0,3-2 0 16,3 0 0-16,1 0 0 0,-7 2 0 0,3-5 0 15,0 1 0-15,0-1 0 0,0 0 0 0,0 0 0 0,3 1 0 0,-2-1 0 16,2-3 0-16,0 4 0 0,0-4 0 0,0 1 0 16,3 2-11-16,-3 0 11 0,0 1-10 0,3-1 10 15,0 0-19-15,-3 0 3 16,3-2 0-16,1 2 0 15,-4 0-8-15,3-2-2 0,0-1 0 0,0 1 0 16,0 0-2-16,0-1-1 0,0-2 0 0,0 3 0 16,0-6-12-16,3 0-3 0,0-2 0 0,0 0 0 15,0-1-24-15,0-2-4 0,6-2-2 0,-3-1-438 0,3-5-87 0</inkml:trace>
  <inkml:trace contextRef="#ctx0" brushRef="#br1" timeOffset="250671.1082">23043 16764 115 0,'-6'13'10'0,"3"-7"-10"16,1 1 0-16,-1 4 0 0,-3-3 206 0,0 0 39 15,0 0 8-15,0 2 2 0,0-2-131 0,0 0-25 16,0 0-6-16,0 0-1 0,0 0-45 0,0-3-10 0,-3 3-1 0,3-2-1 16,0 2-20-16,0-3-4 0,0 3-1 0,0-3 0 15,-3 3-10-15,3 0 0 0,0 0 0 0,-2-3 8 16,2 3-8-16,-3 0 0 0,0 0 0 0,0 0 0 15,-3 0 0-15,0 2 0 0,0-2 0 0,-3 6 0 16,0-4 0-16,0 3 0 0,1-2 0 0,-1 0 8 16,0 2 5-16,0-3 1 0,0 4 0 0,0-1 0 15,-3-3-14-15,3 4 0 0,3-6-9 0,1 2 9 16,-1-2 0-16,3 0 0 0,0-3 0 0,3 3 0 16,-3-2 0-16,6-1 0 0,3-5 0 0,-6 3 0 15,6-3 0-15,0 0 0 0,-6 5 0 0,6-5 0 16,0 0 8-16,0 0-8 0,0 0 0 0,0 0 0 0,0 0 0 15,0 0-14-15,0 0 1 0,0 0 0 0,3-5 4 16,6 2 1-16,3 3 0 0,0 0 0 0,6 0 16 0,-1 3 3 16,4-3 1-16,0 2 0 0,3 1-12 0,3 0 0 15,-6-3 0-15,2-3 0 0,4 3 0 0,-3-3 0 16,-3 1 0-16,0-4 0 0,0 1 0 0,-1 2 0 16,-2-2 0-16,0-3 0 0,0 3-16 0,0 0-3 15,-3 2 0-15,0 0 0 0,-1 1 30 0,-2-1 5 16,3 0 2-16,-6 1 0 0,0-1-18 0,-3 0 0 15,3 6 0-15,-3 0-9 0,-6-3 34 0,0 0 7 16,0 0 2-16,0 0 0 0,0 0 23 0,0 0 5 16,0 0 1-16,0 0 0 0,-3 5 4 0,-6-2 1 15,0-3 0-15,-3-3 0 0,0 0-28 0,-3-2-4 0,1 0-2 0,-4-3 0 16,0-5-34-16,0-3 0 0,0-3 0 0,3-2 0 31,-3-3-22-31,3-2-11 0,4-6-3 0,-4-5 0 16,0-3-123-16,3-7-25 0</inkml:trace>
  <inkml:trace contextRef="#ctx0" brushRef="#br1" timeOffset="290772.067">16072 12573 345 0,'0'0'31'0,"0"0"-31"0,0 0 0 0,0 0 0 16,0 0 182-16,0-5 30 0,0-1 7 0,0 1 1 16,0 0-129-16,0 0-26 0,0-1-5 0,0-2 0 15,0 0-21-15,0-2-4 0,0-1-1 0,0-2 0 16,3 0-18-16,0-3-4 0,-3 0-1 0,3-3 0 16,0-2-11-16,-3 0 12 0,0 0-12 0,3-3 12 15,0-2-12-15,0-3 0 0,-6-3 0 0,6-3-11 16,0-2 11-16,0 0-12 0,0-2 12 0,0-1-12 15,0-5 12-15,0 0-8 0,6-3 8 0,-3-2-8 16,0-8 8-16,6 2 0 0,-3 1 0 0,3-1 8 0,2-5-8 16,-2 1 12-16,6-1-4 0,0-3 0 0,0-2 4 0,3 0 2 15,3 0 0-15,-1 0 0 0,-2-6-6 0,3 3 0 16,3 1-8-16,-3-1 12 0,-1 0-3 0,1 3-1 16,3-6 0-16,3 1 0 0,-3-3-8 0,2 2 0 15,4 1 9-15,0 0-9 0,3-6 0 0,2 3 0 16,-2-6 0-16,6 4 0 0,5-1 0 0,-5 0 0 15,-9 0-12-15,5-2 4 0,7 0-2 16,0-3 0-16,-4 0 0 0,4-3 0 0,3-8 10 0,-1 6 0 16,1 0 0-16,0-1-8 0,-4-1-3 0,7-1 0 15,2 0 0-15,-2 5 0 0,-6 6 11 0,8-3 0 16,4 5 10-16,-1 0-10 0,-5 0 0 0,2 6 0 16,1 2 0-16,0 3 0 0,-4 0 13 0,4 2 0 0,2 1 0 0,-2 2 0 15,-3 0 4-15,-4 6 1 0,1-1 0 0,2 3 0 16,-2 0 2-16,3-2 0 0,-1 2 0 0,1 0 0 15,-1 3 0-15,1 2 0 0,-3 3 0 0,-1 3 0 16,-2 2-20-16,0 0 0 0,2 1 0 0,-5 4 0 16,0-2 0-16,2 5 0 0,-2-2 0 0,-3 5 0 15,-1 0 16-15,-2 2-4 0,0 1-1 0,-4 2 0 16,1-2-11-16,-3 4 0 0,0 4 0 0,-1-1 0 16,1-2 8-16,-3 5-8 0,-3 0 12 0,3 3-4 15,-1 0 2-15,-2 0 0 0,0-3 0 0,-3 3 0 16,0 5-10-16,0-3 12 0,-1 1-12 0,-5-1 12 15,0 3-12-15,-3 3 10 0,0-3-10 0,0 2 10 16,-3-1-1-16,0 1 0 0,-3 1 0 0,0 2 0 16,0 1-1-16,-6 2 0 0,0 0 0 0,0 0 0 15,0 0 3-15,0 0 0 0,0 0 0 0,0 0 0 0,0 0-19 0,0 0-4 16,-6-6-1-16,0 6 0 16,0-2-35-16,-6 2-6 0,3 0-2 0,-6 2 0 15</inkml:trace>
  <inkml:trace contextRef="#ctx0" brushRef="#br1" timeOffset="291382.434">19519 6339 1443 0,'0'-5'32'0,"0"0"6"0,0 0 2 0,0-3 0 0,0 2-32 0,0 1-8 0,6 0 0 0,-6-1 0 16,0 6 45-16,0 0 7 0,0 0 2 0,0 0 0 15,0 0-24-15,0 0-5 0,0 0-1 0,9-2 0 16,-9 2-24-16,6 0 0 0,-6 0 0 0,9 5 0 16,0 3-14-16,0 0 2 0,0 5 0 0,-3 0 0 15,3 1 3-15,0 2 1 0,-4 2 0 0,4-2 0 16,-3 0-1-16,0-6 0 0,0 4 0 0,0-6 0 15,-6-3-3-15,0-5 0 0,0 0 0 0,0 0 0 16,0 0-7-16,0 0-1 0,0 0-1 0,0 0 0 16,-3-11 11-16,0 3 10 0,0-5-13 0,-3 0 5 15,0 0 0-15,-3-3 0 0,4 0 0 0,-4 3 0 0,3-6 17 16,0 3 4-16,-3 0 1 0,3 1 0 0,0-1 11 0,0 2 3 16,0-1 0-16,3 1 0 0,0 1-13 0,0 0-3 15,0 2 0-15,0 1 0 0,0-1 9 0,0 3 2 16,3 3 0-16,0 0 0 0,6-1 0 0,-3 1 0 15,-3 5 0-15,9-3 0 0,3 3-23 16,0 0-12-16,6 0 2 0,-3 3 0 0,2 0 10 0,4 2 9 16,0 0-1-16,3 1-8 0,0-1 16 0,2 0-4 15,4 3-1-15,3-5 0 0,0-1 11 0,2 6 2 16,4-8 1-16,-3 0 0 0,3 3 2 0,-1-3 0 16,1 0 0-16,-3 0 0 0,-1-3-16 0,-5 3-3 0,-3-5-8 15,0 2 12-15,-3 3-2 0,-4-2-1 0,1-1 0 16,-3 3 0-16,-6 0 6 0,0 0 1 0,-3 0 0 0,-3 0 0 15,-6 0 3-15,0 0 1 0,6 0 0 0,-6 0 0 16,-3 8-5-16,-3 0-1 0,-3 5 0 0,-3 0 0 16,-6 6-14-16,0-1 0 0,-3 4 0 0,1 1 0 31,-4 6-19-31,-3 1-6 0,0-1-2 0,-6 2-946 0</inkml:trace>
  <inkml:trace contextRef="#ctx0" brushRef="#br1" timeOffset="317567.2056">20061 14819 172 0,'0'0'8'0,"0"0"1"0,0 0-9 0,0 0 0 16,0 0 0-16,0 0 0 0,0 0 209 0,0 0 40 15,0 0 8-15,0 0 2 0,0 0-182 0,0 0-36 16,0 0-7-16,0 0-2 0,0 0 16 0,0 0 4 16,0 0 0-16,0 0 0 0,0 0-32 0,0 0-7 0,-3-5-1 0,0 0 0 15,3-3 15-15,-3 0 2 0,0-3 1 0,0 3 0 16,0-2-30-16,3-1 0 0,-3-2 0 0,-3 0 0 16,3-3 8-16,0 0-8 0,-3-3 0 0,3 1 0 15,0-6-9-15,-3-2-8 0,3-1-2 0,0-5 0 16,0-2 31-16,-3-6 5 0,3 1 2 0,-3-9 0 15,4 0-7-15,-1-7-2 0,-3-3 0 0,3-8 0 16,-3-6 18-16,0-2 4 0,0-3 1 0,3-7 0 16,0-4-33-16,-3 1 0 0,-6-6 0 0,3 3 0 15,3-2-12-15,0-1-4 0,-6-2 0 0,3 2 0 16,0-2-9 0,0 0-3-16,0-3 0 0,4 5 0 0,-1-2-28 0,0 2-5 15,3 1-2-15,-3-1 0 0,3-2-22 0,0 2-5 0,3 6-1 0,0 0 0 31,0-3 31-31,0 8 7 0,3 2 1 0,0 4 0 0,0 2 44 0,0 0 8 0,6 2 0 0,-3 1 0 0,-1 2 20 16,4 5 0-16,0 1-1 0,3-1 0 0,3-2 26 0,0 0 6 16,-3 0 1-16,0 2 0 0,3-2-8 0,0 3 0 15,-1-3-1-15,4 0 0 0,0-6-12 16,3 3-3-16,-3 0 0 0,6-2 0 0,-3 2-28 0,2-2 0 16,1-3 0-16,-3 0 0 0,0 5 0 0,3 3 0 15,-4 5-10-15,1-3 10 0,0 4 0 0,0 1 0 16,0 1 0-16,0 0 0 0,-3 2 0 0,-4 6 0 15,4 0 0-15,0 5 0 0,-3 0 0 0,-3 0 8 16,0 8-8-16,0 2 8 0,-3 6 0 0,3 3 0 16,-6-1 0-16,5 6 0 0,1 0 3 0,0 3 1 15,-3-4 0-15,3 4 0 0,0 2 7 0,0-3 1 0,3 4 1 16,-3-4 0-16,3-2 15 0,-1 0 4 0,1 2 0 16,3-2 0-16,-3-3-7 0,3 0-1 0,0 1 0 0,0-1 0 15,-1-3-7-15,4 4-1 0,0-1-1 0,-6 0 0 16,0 0-8-16,0 3-2 0,3 0 0 0,-3 2 0 15,2-2-13-15,1 3 8 0,-6 2-8 0,6 0 0 16,-3 0 0-16,0 3 0 0,-3-1 0 0,0-1 0 16,3 1 0-16,-4 4 0 0,4-3 0 0,-3 2 0 15,0 0 0-15,0 1-8 0,0-1 8 0,0 1-10 16,-3-1 10-16,0-2 0 0,3 2 0 0,-3 1-8 16,-4-1 8-16,4 3 0 0,-3-2 0 0,0 2 0 15,0-3-12-15,0 3 2 0,0-3 1 0,0 6 0 16,-6-3-18-1,3 3-3-15,3 0-1 0,-3-1 0 0,3-2-37 0,-6 8-8 0,0 0-2 0</inkml:trace>
  <inkml:trace contextRef="#ctx0" brushRef="#br1" timeOffset="318484.5036">21073 8199 806 0,'0'0'72'0,"0"0"-58"0,-6-2-14 0,3-1 0 15,-3 1 95-15,6 2 16 0,0 0 3 0,-6 0 1 16,0 0-67-16,3 0-12 0,-3 0-4 0,0 0 0 16,0 0-32-16,-3 0 0 0,3 0 0 0,0 0 0 15,1 0 0-15,-1 2 0 0,-3-4 0 0,3 2 0 16,-3 2 0-16,3 1 0 0,0-3 0 0,0 2 0 16,0-2 0-16,0 3 0 0,-3-3 0 0,3 3 0 15,0-1 0-15,3 1 0 0,-3-3 0 0,6 0 0 16,0 0 0-16,0 0 0 0,-6 3 0 0,6-3 0 15,0 0 13-15,0 0-4 0,0 0-1 0,3-6 0 0,3-2 13 0,3 1 3 16,3-1 0-16,0-6 0 0,0-2 16 0,6 1 3 16,-3-4 1-16,2 1 0 15,1-1-20-15,0 1-3 0,3-4-1 0,3 1 0 0,-3 0 0 0,5-3-1 16,1 3 0-16,0-5 0 0,3-1-1 0,3 3 0 16,2-5 0-16,1 3 0 0,0-1-9 0,-4 1-1 15,4-1-8-15,-3-2 12 0,0 0-12 0,-4 3 0 16,1 2 0-16,0-3 0 0,-3 4 0 0,2 1 8 15,1 4-8-15,-3-1 0 0,-3 1 22 0,0 2-2 16,-3 3 0-16,-1 0 0 0,-5 2-4 0,3 0-2 16,0 1 0-16,-3 2 0 0,-3 3-6 0,3-1-8 15,-3 1 11-15,-4 2-11 0,1-2 8 0,0 5-8 16,-9 0 0-16,0 0 0 0,12 0 0 0,-6 0 0 0,-6 0 0 16,0 0 0-16,6 5 0 0,0 1 0 0,0 2 0 0,-3-3 0 15,-3 3 0-15,0 0-9 0,-3 2 9 0,3 1-8 16,-3-1 8-16,0-2 0 15,-3 6 0-15,0-1 0 0,0 0 0 0,-3 3 0 0,0-3 0 0,0 3 0 16,3 3 0-16,-2-1 0 0,-4 3 0 0,3 3 0 16,-3-3 14-16,3 3-2 0,-6 5 0 0,3 3 0 15,0 0-20-15,0 2-5 0,0 0-1 0,0 4 0 16,-2-1 14-16,2-3 0 0,-6 0 0 0,6 1 0 16,-3-3 0-16,3-3 0 0,-3-3 0 0,0 1 10 15,0-4 6-15,4-1 2 0,-4-1 0 0,3-3 0 16,0-2-5-16,0 0-1 0,0-5 0 0,0-1 0 15,0 1-3-15,3-3-1 0,0-3 0 0,0 0 0 16,1 1-8-16,-1-4 0 0,3 1 9 0,-3 2-9 0,3-5 0 0,0 3 0 16,0-1 0-16,6-2-8 0,0 0-1 0,0 0 0 15,-6 0 0-15,6 0 0 0,0 0 1 0,0 0 0 16,-6 0 0-16,6 0 0 0,0 0 8 0,0 0 0 16,-3-5 0-16,0-3-8 0,0 0 17 0,0 0 4 15,-3-2 1-15,0-1 0 0,-3-2 17 0,0 0 3 16,-6-1 1-16,1 1 0 0,-4 0-4 0,-3-3-1 15,6 0 0-15,-6 3 0 0,-6-6-8 0,3 4-2 16,-2 1 0-16,2 1 0 0,-3 0-20 0,3 5 0 16,3 3 0-16,1 2-12 15,-4 8-140-15,3 6-28 0</inkml:trace>
  <inkml:trace contextRef="#ctx0" brushRef="#br1" timeOffset="382283.0066">19775 2204 1440 0,'-6'3'128'0,"0"2"-103"0,-3 0-25 0,3 1 0 16,-3-6 100-16,3 7 16 0,1-7 2 0,-1 6 1 15,0-6-62-15,0 8-12 0,-3-8-2 0,3 5-1 16,0 3-42-16,0 5 0 0,-3-5 0 0,3 8 0 16,0 0 0-16,0 10 0 0,-3 11 8 0,3 3-8 0,3-6 0 0,0 11 0 15,3 6 8-15,0 2-8 16,0-1-22-16,0 7-6 0,3 7-2 0,6 5 0 15,-3-5 19-15,3 1 11 0,0 1-12 0,3-1 12 0,0-7-12 0,0 4 4 16,0-14 8-16,0-2-13 0,-1-3 13 0,4-11 0 16,0 3 0-16,0-10 0 0,0-1 0 0,3-5 0 15,0-5 0-15,3-3 0 0,-1-2 12 0,1 0-12 16,0-11 12-16,3 0-12 0,3-6 34 0,-4-2 0 16,1-2 0-16,0-6 0 0,-3 3-21 0,0-6-4 15,0-5-1-15,-4-2 0 0,1-3 16 0,-3-8 4 16,0-6 0-16,-3 1 0 0,-3-3 4 0,0 3 2 15,-3-3 0-15,0 0 0 0,-3 0-5 0,-6 0-1 16,3-3 0-16,-6-5 0 0,-3 3-20 0,-3-3-8 16,-3 3 0-16,-3 2 9 0,-3-2-18 0,-5 2-4 0,-7 1-1 0,-3 2 0 15,0-8-9-15,-2 8-1 0,-7 0-1 0,3 8 0 32,1 2-23-32,2 9-5 0,0 7-1 0,7 6 0 15,-1 0-42-15,9 5-8 0,-3 8-1 0,9 3-1 0</inkml:trace>
  <inkml:trace contextRef="#ctx0" brushRef="#br1" timeOffset="383717.0991">21034 691 1443 0,'-12'5'64'0,"6"-5"13"0,0-5-61 0,-2 5-16 15,-1 0 0-15,-3 5 0 0,-3-10 40 0,3 5 4 16,-6 0 2-16,3-6 0 0,0 6-31 0,-3 6-7 16,-5-6 0-16,2 5-8 0,-3-2 19 0,0 2-3 15,0 0-1-15,-2 3 0 0,2 0-24 0,-6 3-5 16,0 2-1-16,3 0 0 15,1 0-29-15,-4 6-5 0,0 2-2 0,0-3 0 16,1 4-107-16,2 1-22 0,0-1-4 0,-3 4 0 16,3 1 78-16,1-4 16 0,5 12 3 0,3-9 1 15,-3 6 8-15,3-6 2 0,3 1 0 0,3-3 0 0,1 2 148 0,2-5 31 0,0 0 5 0,6 3 2 16,0-5-1-16,6 7 0 0,-3-5 0 16,6-2 0-16,0 7-48 0,0-7-9 0,5 2-3 0,1 6 0 15,0-4-1-15,6-1-1 0,0-1 0 0,3-3 0 16,0 1-33-16,2-1-6 0,-2-5-8 0,6-5 11 15,0 6 4-15,0-9 1 0,2-5 0 0,1 0 0 16,0 0 20-16,3 0 5 0,-1-11 1 0,4 3 0 16,-3-5-20-16,3-8-4 0,-1 10-1 0,1-10 0 15,-3 3-1-15,0-3-1 0,2 2 0 0,-2 1 0 16,-3-4 13-16,0 4 4 0,-7-9 0 0,4 9 0 16,0-1-7-16,0 3-1 0,-3-7 0 0,-1 7 0 15,4-3-2-15,0-5-1 0,0 3 0 0,0 0 0 16,-4-5-8-16,-2 2-1 0,0-3-1 0,0-4 0 0,0 4-11 15,0 1 0-15,-7-1 9 0,1 1-9 0,-3-1 15 0,0 1-2 16,-3-1 0-16,0 9 0 0,-3-9 5 0,0 1 1 16,-3 7 0-16,0-2 0 0,-3 3-7 0,0-1 0 15,0-2-1-15,0 8 0 0,-3 0-1 0,0 2 0 16,0 3 0-16,-3-5 0 0,0-6-10 16,0 6 0-16,-6 0 0 0,3 0 0 0,-3 5 0 0,-9-5 0 15,1 2 0-15,-1 3 0 0,0 3 0 0,0 2 0 16,-6-2 0-16,-2 5 0 0,-1 0-11 0,0 0 3 15,-3 0 0-15,1 5 0 0,-7-2-7 0,0 2-1 0,0 0 0 16,-2 3 0-16,2 0-2 0,9 3-1 16,-5 5 0-16,-1 2 0 15,0 6-16-15,-3-3-3 0,1 6-1 0,2-6 0 16,-3 8 9-16,-11 5 2 0,-1-2 0 0,6-3 0 0,7 3 12 0,-1 0 2 0,3-1 1 0,1 1 0 16,2 2 13-16,3 1 0 0,3 2 0 0,-2 3 0 15,2-3 0-15,3-8 8 0,3 3 0 0,0-1-8 16,-2 1 23-16,5 2-3 0,0-2 0 15,6-5 0-15,-3-1-4 0,6 1-2 0,3-4 0 0,0 4 0 16,3-6-14-16,6 5 0 0,3-2 0 0,6-3-10 16,3-2 0-16,3 2 0 0,6-2 0 15,-1-6 0-15,7 0 10 0,0 0 0 0,6-7 10 0,5 2-10 16,1-3 14-16,0 3-3 0,-1-8-1 0,1 5 0 16,0-5-2-16,2 0-8 0,-5-5 12 0,3-1-4 15,-4 4 7-15,4-9 1 0,3 3 0 0,-4-5 0 16,1 0 6-16,0-6 2 0,-4-2 0 0,4 3 0 15,-6-9-11-15,3 1-1 0,-4-1-1 0,-2 1 0 0,3-1-11 0,-4-4 10 16,4 4-10-16,0 1 10 0,0-6-10 0,-1 0 0 16,-2 0 0-16,0 1 8 0,-3 2-8 15,-4-3 10-15,1 0-10 0,-3-2 10 0,-3 2-2 0,-3 0 0 16,-3 6 0-16,-1-1 0 0,-2 1 7 0,-3 2 1 16,-3 3 0-16,0 0 0 0,-3-3-4 0,-3 3-1 15,-3 2 0-15,0-2 0 0,-3 2-11 0,-6-2 12 16,0 3-12-16,-2-1 12 0,-4-2-12 0,-6 8-17 15,-3-6 4-15,-6 11 1 16,1 3-29-16,-4 0-6 0,-12-3-1 0,4 8 0 16,-4 8-110-16,-6 2-22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9:04:30.75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24076 4514 1440 0,'-6'-8'64'0,"3"5"12"0,0 1-60 0,0-4-16 0,-3-2 0 0,3 0 0 16,1 3 94-16,-1-5 16 0,0 2 3 0,0-6 1 15,0 4-82-15,0-3-17 0,-3-3-3 0,3 0-1 16,-3 3-11-16,3-3 0 0,-3 2 0 0,0-7-11 31,-3 5-18-31,-3-2-4 0,3 2-1 0,-3 3 0 16,0 0-2-16,-3-6 0 0,1 3 0 0,-1 0 0 0,0 0 24 0,-3 3 12 0,0-3-12 0,0 3 12 15,0 0 0-15,0-3 9 0,-2 0 1 0,-4 3 0 16,-3 0 3-16,0-3 1 0,3 3 0 0,-5-6 0 16,-1 3-14-16,-3 0 9 0,0 0-9 0,1 3 8 15,-1-3-8-15,3 0 0 0,-3 3 9 0,1 0-9 16,-4 0 0-16,0 0 8 0,-2-1-8 0,-1 4 0 0,0 2 0 16,-3-3 0-16,-2 1 0 0,-1 4 0 0,3 1 0 0,-2-3 0 15,-4 3 0-15,1-6 0 0,-1 9 0 0,0-6 0 16,-2 2 0-16,2 6 8 0,0 0-8 0,4 0 0 15,-1 0-8-15,7 0 8 0,-4-5 13 0,0 10 8 16,0-5 2-16,1 3 0 0,2 0-23 0,0 5 0 16,1-3 0-16,-4 8 0 0,3 0-12 0,-2-5-6 15,2 11-2-15,-3-6 0 0,1 6 20 0,-1 2-12 16,-9 2 12-16,1 1-10 0,-1 3 10 0,1 2-8 16,-1 3 8-16,-3 5-8 0,4 0 8 0,-4 2 0 15,1 1 0-15,-1 0-8 0,3 2 8 0,4-2 0 0,-1-1 0 16,7-1 0-16,-1 1 13 0,3 1 5 0,6 2 1 15,1 1 0-15,2-4 5 0,3 6 0 0,3-5 1 0,3 2 0 16,1 1-17-16,-1-4-8 0,0 6 8 0,3 0-8 16,0 3 8-16,3 5-8 0,0 0 0 0,4 2 8 15,-1 3-8-15,3 3 0 0,-3-5 9 0,3 5-9 16,3 0 12-16,0 2-3 0,0 3 0 0,3-5 0 16,0 0-9-16,6 0 10 0,0-3-10 0,0 3 10 15,0-3-10-15,3 0 0 0,3 0 0 0,0-2 8 16,0 2-8-16,0-2 10 0,3-1-10 0,2 4 10 15,1-1 7-15,6 0 2 0,-3-5 0 0,3 2 0 16,3-2-19-16,-3 0 0 0,5 0 0 16,-2 3 0-16,6-3 0 0,0 0 0 0,-1-3 0 0,1-2 0 15,3-4 0-15,3 1 0 0,5 0 0 0,1-2 10 16,6 2-10-16,-7 0 0 0,4-3 0 0,3 0-11 0,-1-2 11 16,4 0 0-16,2-3 0 0,1 0 0 0,3-3 0 0,-1-2 0 15,-2 0 8-15,-1 0-8 0,1-3 0 16,-1 0-12-16,1-3 2 0,0-2 0 0,2 0 10 0,1 0 14 15,-4-3-3-15,1 0-1 0,-1-3-10 0,1 1-17 16,0-3 4-16,2 0 1 0,4-6 12 0,-4 4 16 16,-2-4-3-16,-1 1-1 0,1-1-12 0,-1-2 0 15,1 0 0-15,0-3 0 0,-4-2 0 0,1 0 9 16,-4-3-9-16,4 0 8 0,-3-3 0 0,-4 0 0 16,4 1 0-16,-3-3 0 0,-1-3 4 0,4 2 1 15,0-2 0-15,-4-2 0 0,1-1 5 0,-6-2 1 0,-1 0 0 16,-2-3 0-16,0-3 9 0,-4-2 3 0,1 0 0 15,0 0 0-15,0-3-9 0,-1-2-2 0,4 2 0 16,-3-5 0-16,-3 2-10 0,-1-2-2 0,-2-3-8 0,3 3 12 16,-3-3-12-16,-1-2 11 0,1-3-11 0,0 3 10 15,0-3-10-15,0 0 0 0,-4 2 0 0,4 1 0 16,-3-1 0-16,0 1 0 0,3 0 0 0,-7-1 0 16,4 3 0-16,-3-2 8 0,6 0-8 0,0-1 0 15,-3 1 0-15,-1-3 8 0,-2 2-8 0,0 1 0 16,0-3 18-16,0 3-2 0,-6-1 0 0,5-2 0 15,-2 0-16-15,-3 0 0 0,0-3 0 0,-3-2 0 16,6 0 16-16,-6-6 2 0,0 3 1 0,0-3 0 16,-1 6-2-16,1-3 0 0,0 0 0 0,-3 3 0 15,0-3-17-15,0 0 0 0,0 0 0 0,-3 5 0 16,0-7 0-16,0 10 20 0,0-6-4 0,-3 4 0 16,0-1-16-16,-3-2 10 0,0 2-10 0,0-2 8 0,0-1-8 0,-3 1 0 15,-3 0 9-15,3 2-9 16,-3 0 0-16,0-2 0 0,0 2 0 0,0 0 8 0,0 1-8 0,-3-1 0 15,3 0 0-15,-3-5 8 0,0 0 3 0,0 0 1 16,-3 6 0-16,4-6 0 0,-4 5-12 0,0 0 0 16,-3-5 0-16,0 6 8 0,-3-6-8 0,3 5 0 15,-3 0 0-15,0 1 0 0,1-4 0 0,-1 6 0 16,-3 0 0-16,3 0 0 0,-3 3 0 0,-6-1-11 16,-2 4 3-16,-4-9 0 0,0 8 8 0,-3-7 0 15,-2 2 0-15,-4 2-8 0,3-2 8 0,-8 3 0 16,-4 2 0-16,-5-2 0 15,-1 2-28-15,1 0-11 0,-4 0-1 0,0 1-1 16,4 1 8-16,-4 4 1 0,-2-6 1 0,-1 6 0 16,1-1-5-16,-4 1-2 0,4-3 0 0,-10 5 0 15,-5 5-103-15,0 6-21 0,-1-3-4 0</inkml:trace>
  <inkml:trace contextRef="#ctx0" brushRef="#br0" timeOffset="50000.149">4264 9424 864 0,'-9'-5'76'0,"3"0"-60"0,6-3-16 0,-6 0 0 15,1-3 85-15,2 3 15 0,0-2 2 0,0 2 1 16,0-3-63-16,3 3-13 0,-3 1-3 0,0-1 0 16,3 2 13-16,0-2 3 0,0 0 0 0,0 3 0 15,0 0-18-15,0-3-3 0,0 3-1 0,3-3 0 0,-3 8-6 0,0 0-2 16,3-3 0-16,0 0 0 0,-3 3-18 0,9-2-4 16,-9 2-1-16,0 0 0 0,5-3 13 0,1 3 15 15,-6 0-3-15,9 3-1 0,-9-3-21 0,12 0-4 16,-6 2-1-16,-6-2 0 0,9 0 15 0,-3 3 0 15,3 0 0-15,-3-3 0 16,3 0 0-16,0 0 0 0,-3 0 0 0,0-3 0 0,3 0 16 0,0 3-1 16,0-5 0-16,-1 2 0 0,1 1 8 0,-3-1 1 15,3 0 1-15,-3 1 0 0,6-1-2 0,0 1-1 16,-3 2 0-16,3 0 0 0,0-3-7 0,3 3-2 16,-6 0 0-16,2 0 0 0,1 0-13 0,0 3 8 15,0-1-8-15,3 3 0 0,0-2 12 0,3 2-3 16,0-2-1-16,-3 2 0 0,-1-5-8 0,7 6-11 0,-9-4 3 15,6 4 0-15,-3-6 8 0,3 2 0 0,3 1 0 16,-1 2 0-16,1-2 0 0,0-3 8 0,3 2-8 16,-3 1 11-16,6 0-11 0,-4-1 0 0,4 1 0 0,3 2 0 15,-3-2 0-15,3 0 0 0,-1-1 9 0,-5 4-9 16,3-1 0-16,3-2 8 0,-4 2-8 0,4 0 0 16,0 3 0-16,0-3 8 0,5 3-8 15,1-5 0-15,-3 2 0 0,3 0 0 0,2 1 0 0,-2-1 0 16,0-2 0-16,2 2 9 0,-2-2-9 0,0 2 0 15,6 0 12-15,-7-2-4 0,7 2 0 0,0 0-8 16,2-2 12-16,-2 0-12 0,0 2 12 0,-4-2-12 16,4-3 13-16,-3 0-4 0,-1 2-1 0,1 1 0 15,3 0 16-15,-1-1 2 0,-2 1 1 0,0 2 0 16,2-5-27-16,1 0 0 0,0 0 0 0,-1 0 0 16,-2 0 0-16,0 0 0 0,3 3-10 0,-1 0 10 0,1-1 0 15,0-2 0-15,2 3 0 0,-2-1 0 0,0-2 0 0,-1 0 0 16,4 3 11-16,-6 0-3 0,-1-1-8 0,4-2 0 15,3 3 0-15,-4 0 0 0,-8 5 8 0,6-6 0 16,5-2 0-16,1 3 0 0,-3 5-8 0,-4-3-8 16,-5-5 8-16,6 0-12 0,-3 0 12 0,-1 0 0 15,-8 0 0-15,3 0 8 0,-3 0 4 0,-1-3 0 16,-2 6 1-16,3-3 0 0,6-3 7 0,-4 1 2 16,-5 2 0-16,-3-5 0 0,3 2 0 0,0 0 0 15,-3 1 0-15,-1 2 0 0,-2-3-6 0,0 0-2 16,3 3 0-16,-3 0 0 0,-3 0-14 0,-3-2 0 15,8 2 8-15,-5 2-8 0,0 1 0 0,0 0 0 0,0-3 0 16,3 0 0-16,-3 0 0 0,0 0 0 0,-6 2 0 0,5-2 0 16,4 3 0-16,-3-3 0 0,-6 0 0 15,0 0 0-15,6-3 8 0,-3 3-8 0,-9 0 0 0,6 0 9 16,0 0-9-16,-3 0 0 0,3 0 0 0,-9 0 8 16,0 0 0-16,0 0 0 0,11 0 0 0,-2 3 0 15,-9-3-8-15,6 3 0 0,6-3 0 0,-3 0 0 16,-9 0 0-16,6 2-9 0,3 1 9 0,0-3-13 15,-9 0 13-15,6 2 0 0,-6-2 0 0,9 3 0 16,0-3-14-16,-3 0 0 0,-6 0 0 0,6 3 0 16,3 2-87-16,-3 0-18 15,-3 1-3-15,3-1-770 0</inkml:trace>
  <inkml:trace contextRef="#ctx0" brushRef="#br0" timeOffset="50978.21">9786 9417 1335 0,'0'0'59'0,"0"0"13"0,-6-6-58 16,-3 1-14-16,3-3 0 0,0 5 0 0,6 3 20 0,0 0 2 15,-3-5 0-15,3 5 0 0,-6-3 16 0,6 3 3 16,-3-5 1-16,3 5 0 0,0 0-24 0,0 0-5 16,0 0-1-16,0 0 0 0,0 0-12 0,6-3 0 15,0 1 8-15,3-1-8 0,-9 3 0 0,9 0 0 16,0 5 0-16,3 1 0 0,-3-6 0 0,3 5 0 15,-4 0 0-15,4 3 9 0,0 0-9 0,3 0 0 0,-3-3 0 0,0 3 0 16,0 0 0-16,0-5 8 16,0 2-8-16,3 1 0 0,2-1 16 0,1 0-3 15,0-2 0-15,3-1 0 0,-3 4 22 0,3-4 4 0,0 1 1 0,-1 0 0 16,1-1-16-16,0 4-4 0,3-4 0 0,-3 4 0 16,0-1-9-16,2 0-3 0,4 0 0 0,-3 3 0 15,0 0-8-15,3-2 0 0,2 2 0 0,4-1 8 16,0 1-8-16,0 3 0 0,2 0 0 0,1-1 8 15,-3 1-8-15,2-1 0 0,4-2 0 0,0 3 0 16,0-3 0-16,2 2 0 0,1-2-9 0,3 0 9 16,-4 3 0-16,4-3 0 0,-3-3 0 0,-1 0 0 15,1 3 0-15,3 0 0 0,2 0 0 0,-2-3 0 16,-4 1 0-16,4 2 0 0,3 0 0 0,-1-3 0 16,1 3 12-16,-3-3 0 0,-1 3 0 0,4-3 0 0,0 1 6 15,2-1 1-15,1 0 0 0,2 3 0 16,-2 0-2-16,2-3 0 0,-2-2 0 0,3 2 0 15,2 1 3-15,1-4 1 0,-7 4 0 0,4 2 0 0,3-6 7 0,-4 3 0 16,-2 1 1-16,-1-4 0 0,4 1-18 0,2 0-11 16,-2-1 12-16,3 1-12 0,-4-3 15 0,1 0-4 15,-4 5-1-15,1-5 0 0,-3 0 7 0,2 0 2 16,1 3 0-16,-4 0 0 0,-2-3 0 0,0 2 0 16,-1-2 0-16,-2 0 0 0,0 5-19 0,-4-2 0 15,-2 0 0-15,0 2 0 0,-3-2 0 0,-1 2 0 16,1-2 0-16,-3 2 0 0,-3 0 0 0,-1-2 0 15,-2 2 0-15,0 0 0 0,3 1-9 0,-6 2-9 16,-4 0-2-16,1 8-704 16,-3-1-140-16</inkml:trace>
  <inkml:trace contextRef="#ctx0" brushRef="#br0" timeOffset="85483.3806">20656 13306 1270 0,'-6'-11'56'0,"6"9"12"0,-3-4-54 0,0-2-14 0,0 1 0 0,0-4 0 15,-3-2 60-15,3-6 8 0,3 1 3 0,0-4 0 16,0-1 1-16,0-6 0 0,0-3 0 0,3-3 0 16,-3-4-42-16,6-4-8 0,-3-4-2 0,0-9 0 15,3-10 16-15,3-8 4 0,0-11 0 0,0-2 0 16,6-11-13-16,0-5-3 0,3-8 0 0,5-6 0 16,1-7-16-16,0 0-8 0,6-1 0 0,0-4 8 15,-1-1-45-15,4 0-10 0,3-2-1 0,-3 2-1 16,-1 1 6-16,1-1 2 0,0 6 0 0,3-1 0 15,2 4 1-15,-2 7 1 0,-3-2 0 0,-1 7 0 16,7 3-2-16,-3 6-1 0,0 2 0 0,-1 5 0 0,1 1 20 0,-3 7 4 16,-3 8 1-16,-1 0 0 0,1 3 17 0,-3 6-10 15,0 1 10-15,-4 1-8 0,-2 5 8 0,0 6 8 16,3 2-8-16,-3 5 11 0,-3 1-1 0,2 7 0 16,-2 0 0-16,-3 6 0 0,0 2 13 0,0 6 2 15,-6-1 1-15,3 6 0 0,-3 3-14 0,0 2-4 16,-3 2 0-16,0 7 0 15,3-4-32-15,-4 6-6 0,-2 2-2 0,-3 3 0 16,0 0-35-16,0 0-7 0,0 0-2 0,9 5 0 16,-6 6-54-16,3-1-11 0,-3 1-3 0</inkml:trace>
  <inkml:trace contextRef="#ctx0" brushRef="#br0" timeOffset="86009.1013">21880 8588 694 0,'0'0'31'0,"0"-5"6"0,-3 0-29 0,3-3-8 0,-3 3 0 0,0-3 0 16,0 2 113-16,0 1 22 0,0 2 4 0,0-2 1 16,0 2-32-16,0-2-7 0,-3 3-1 0,6 2 0 15,0 0-62-15,-3 0-13 0,-3 0-2 0,3 2-1 16,-3 1-14-16,-3 5-8 0,-3 0 10 0,3 2-10 15,-3 4 9-15,0 1-9 0,-5 4 8 0,2 2-8 0,-6 6 0 0,-3-1 0 16,3-2 8-16,-3 2-8 16,4-5 0-16,-4 3 0 0,3-5 0 0,0-3 8 0,0-3-8 15,0-3 8-15,4-2-8 0,-1-5 8 0,0-6-8 0,3-2 0 16,0-5-12-16,3-6 12 16,3-6-76-16,0-4-8 0,9-3-2 0,3-5 0 15,9-6-62-15,0 0-13 0,3-2-3 0,3-1 0 16,3 4 105-16,-1 2 21 0,1 0 4 0,3 2 1 15,0 4 93-15,3-4 20 0,0 3 3 0,2 1 1 0,-2 4 0 0,3 1 1 16,-3 2 0-16,-4 3 0 0,1 2-17 0,-3 1-3 16,0 2-1-16,-3 3 0 0,0 2-6 0,-6 6-2 15,-1-1 0-15,1 1 0 0,-3 5-8 0,-9 0-3 16,6 3 0-16,3-1 0 0,-3 4-2 0,0-1-1 0,-3 3 0 0,3 0 0 16,-3 2 5-16,0 4 1 0,0-4 0 0,0 6 0 15,0 0-1-15,-3 3 0 0,3 2 0 0,-3 0 0 16,3 3-15-16,0 0-4 15,0-1 0-15,3 4 0 0,-3-3-16 0,3 2-3 0,0-2-1 0,0-3 0 16,0 3-8-16,-1-3-12 0,4-5 2 0,-3 0 1 31,0-3-39-31,0-2-8 0,-3-3-2 0,0-3 0 16,-3-5-153-16,0 0-30 0</inkml:trace>
  <inkml:trace contextRef="#ctx0" brushRef="#br0" timeOffset="110950.5935">5696 12097 1094 0,'-15'-6'97'0,"12"4"-77"16,-9-1-20-16,0-2 0 0,3 2 146 0,-2-2 26 15,5 0 4-15,-6 2 2 0,3-2-112 0,0-1-22 16,3 1-5-16,0 2-1 0,0-2-11 0,3 5-3 16,-3-5 0-16,6 5 0 0,-6 0-5 0,6 0-2 15,0 0 0-15,0 0 0 16,0 0-37-16,0 0-7 0,0 0-1 0,0 0-1 0,12 3 5 0,-6-1 0 0,6 1 1 0,0-1 0 16,3 1 23-16,2 2-9 0,1-5 9 0,3 3 0 15,6 0 0-15,0-3-8 0,3-3 8 16,2 3 0-16,4-3 0 0,0 1 17 0,8-1-3 0,-2-2-1 15,0 0 1-15,5-1 0 0,4 1 0 0,2 0 0 16,1-1-2-16,6 1-1 0,2 2 0 0,1 1 0 16,5 2-11-16,1 0 12 0,5 0-12 0,0 0 12 15,1 2-3-15,-1 1 0 0,1 0 0 0,-4-1 0 16,-3 1 0-16,4-3 0 0,5 3 0 16,-5-1 0-16,2 1-9 0,-5 0 8 0,2-1-8 0,1-2 8 15,8 3-8-15,-6 0 8 0,-5-1-8 0,2 1 8 16,10-1-8-16,-7 4 0 0,-3-1 0 0,4 0 0 15,-4 1 0-15,1 2 0 0,-7 0 0 0,1-1 0 16,-1 1 0-16,-2 0 8 0,-7-2-8 0,-2 4 0 16,-4-2 0-16,-2 0 8 0,-6-3-8 0,-1 3 0 0,4-5 16 15,-9 2-3-15,-4-2 0 0,-2 0 0 0,0-3 17 16,-3 0 3-16,-3 0 1 0,-1-3 0 0,-5 3-22 0,3-3-12 16,-6 1 12-16,-3 2-12 0,-3-6 16 0,-3 6-3 15,-6 0-1-15,0 0 0 0,0 0 16 0,0-8 2 16,-3 3 1-16,-3 0 0 0,-3-3-3 0,-9 0-1 15,-3 0 0-15,-9 0 0 0,1 0-16 0,-10-2-3 16,0-1-8-16,-2 3 12 0,-1-3-12 0,-9 1 0 16,-8-1 8-16,-1 3-8 0,-5-2 0 0,-4 2 0 15,1-3 0-15,-7 1 0 0,-5-1 0 0,0 0 0 0,-4-2 0 16,4 0 0-16,6 2 12 0,-7-2-3 0,-8 3-1 16,6-4 0-16,2 6-8 0,-2-2 10 0,-3 2-10 15,-1 0 10-15,1 0-10 0,0 3 0 0,-1-1 0 0,1 4 0 16,0 2 0-16,2 2 0 0,-2 1 0 0,3 2 0 15,5 3 0-15,4 3-9 0,-7 0 9 0,7-1 0 16,3 3-8-16,5-2 8 16,1 2 0-16,8 0 0 0,1-2-15 0,8 0 4 0,0-1 1 0,7 1 0 15,2-1 10-15,9 1 0 0,-3-3 8 0,10 0-8 16,2 0 0-16,3 2 0 0,6-2 0 0,6 0 0 16,3 3-8-16,3-3-4 0,9 2 0 0,0 3 0 15,6 1 3-15,3-1 0 0,5 0 0 0,7 0 0 16,6 1 9-16,0 1-13 0,5-1 5 0,7-1 8 15,3 0-8-15,2-2 8 0,7-3 0 0,2 2 0 16,1-2 0-16,2 0 0 0,4-3 0 0,5 1 0 16,3-1 0-16,4 0 8 0,-4-2 0 0,10 0 0 0,5-3-8 0,-3 0 0 15,-9 0 0-15,4-3 0 16,2 0-11-16,-8-2 11 0,-7-3-8 0,0 0 8 0,7-2 0 0,-4-1 0 16,-8-2 0-16,-1 0 0 0,-2-1 8 0,2 1-8 15,1 0 10-15,-7 2-10 0,-2 3 14 0,-4-2-3 16,1-1-1-16,-6 6 0 15,-7-3 1-15,1 3 0 0,-3 2 0 0,-7-2 0 0,1 5-11 0,-6-3 12 16,-6 3-12-16,0 0 12 0,-7 0-12 0,-2 0 8 16,0 3-8-16,-3-1 8 0,-3 1-8 0,-6-3 0 15,0 0 0-15,0 0 0 0,0 0 0 0,0 0 8 16,-12 5-8-16,0 1 8 0,-9-1-8 0,-5 0 0 16,-1 0 0-16,-9-2-11 0,0 2 11 0,-2 1 0 15,-7-4 10-15,-6 4-10 0,-11-4 0 0,5 4 0 0,13-4 0 0,-7 1-10 16,-5-3 10-16,-4 0 16 0,4 0-4 15,2 0-1-15,-3 0-11 0,-5 0 0 0,-4 0 0 16,7-3 0-16,-1 1 0 0,-5-1 0 0,-7-2 0 0,1 2 0 16,3-2 0-16,-1-3 0 0,-2 0 0 0,-1 3 0 15,-5-3 0-15,2 2 0 0,1 1 0 0,0 0 0 16,2 5 0-16,1-3 0 16,-1 0 0-16,4 3 0 0,2 3 0 0,1 0 0 0,-1-1 0 0,7 1 0 15,5 0 0-15,7 2 0 0,-1 0-12 0,3-2 12 16,7 2 12-16,5 3 11 0,3-5 1 0,6-1 1 15,6 4-25-15,4-4 0 0,5 1 8 0,3 2-8 16,-3 1-16-16,9-1-4 0,0-5-2 0,12 8 0 16,6 2 6-16,2 1 0 0,4 0 1 0,9 2 0 15,6 0 15-15,2-2 0 0,10 2-10 0,5 0 10 16,10 0 0-16,2 3 0 0,4 0 0 0,5 0 8 0,7-3-8 0,5 3 0 16,6-3 0-16,0 3-11 0,1-3 11 0,2 1 0 15,6 1 0-15,3 1-8 0,-3-2-4 0,1-1 0 16,-1 0 0-16,0-2 0 0,3-1 0 0,-3 1-1 15,-6-1 0-15,1-2 0 0,-1 0 13 0,0-3 0 16,-6 3-10-16,-5 0 10 0,-4-2 0 0,-6-1 0 16,-8 0 8-16,-4 1-8 0,-2-1 0 0,-7 0-9 15,1 0 0-15,-9-2 0 0,-7 0 9 0,-2-1 9 16,-9-2-1-16,-3 3-8 0,-7-3 20 0,-2 0-4 16,-6 0 0-16,-3-3 0 0,0 3-4 0,-9 0-2 15,0 0 0-15,0 0 0 0,-6-8 26 0,-3 3 4 16,-12-3 2-16,-3-2 0 0,-11-1-34 0,-4-2-8 0,-3 2 0 0,-2-2 0 31,-7 0-26-31,-8-3-4 0,-1 3-1 0,-8-1 0 0,-1 4 31 0,-5-3 0 0,-1-1 0 0,-11 4 0 16,-6-3 0-16,2 2 0 0,7 0-11 0,-9-2 11 15,-9 3-13-15,5-1 4 0,13 0 1 0,-3 3 0 16,-7-2 8-16,4-1 16 0,3 3-4 0,0 0-1 16,-1 0-3-16,4 3 0 0,-1-3 0 0,1 3 0 15,3 0-8-15,2 2-11 0,4 0 3 0,3 1 0 16,-1 2 32-16,7-3 6 0,-1 6 2 0,7-3 0 15,-1 2-40-15,4 4-8 0,2-4-2 0,6 1 0 16,4 2 29-16,2 3 5 0,3-3 2 0,7 3 0 16,5-2-42-16,3-1-8 15,-3 3-1-15,12 0-1 0,3-3 34 0,3 3 0 0,1 0 0 0,5 0 0 16,8 0-17-16,4 0-3 0,9-3-1 0,3 3 0 0,9 0 6 16,3-3 2-16,8 1 0 0,4-4 0 0,6 1 13 0,11 0 0 15,7-3 0-15,5-3 0 0,-3 0 0 0,10 1 0 16,8-4 0-16,-3 4 0 0,7-4 12 0,-4 1-4 15,3 2 0-15,0-2-8 0,1 5 0 0,2-2 0 16,6-1 0-16,-3 0-12 0,-5 1 12 0,2 2 0 16,9 0 12-16,0 2-12 0,-5-2 0 0,2 3 0 15,3 0-12-15,-9 2 3 0,-3 0-9 0,-8-2-2 16,-4-1 0-16,-8 1 0 0,-7-3 20 0,-8 3 0 16,-7-3 0-16,-5 0 0 0,-6 0 8 0,-4-3 9 15,1 3 2-15,-9-3 0 0,-3 1 2 0,-7-1 1 0,-2 3 0 16,-3-3 0-16,0 1 17 0,-6-1 3 0,0 3 1 15,-6 0 0-15,0 0-15 0,0 0-4 0,-9-8 0 0,-3 3 0 16,-9-6 12-16,-2 3 1 0,-7 0 1 16,-6-2 0-16,-6-1-23 0,-8 1-5 0,-10-1-1 0,-5 3 0 15,-4 0-9-15,-11 3 0 0,-9-3-12 0,-1 3 12 16,1-1 0-16,-6 4 0 0,-6-1 0 0,-4 1 0 16,4 4-16-16,-9 3 5 0,-6 6 1 0,-3 0 0 15,-3 2-6-15,0 5-2 0,0 4 0 0,3 4 0 31,0 6-37-31,3 10-7 0,-3 6-2 0,5 13-1137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9:06:41.39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17462 6051 806 0,'-12'-3'36'0,"12"3"7"0,0 0-35 0,0 0-8 0,0 0 0 0,0 0 0 16,0 0 131-16,0 0 24 0,0 0 5 0,0 0 0 15,-3-5-112-15,3 5-22 0,0 0-5 0,0 0-1 16,-2-5-2-16,2 5-1 0,2-5 0 0,-2 5 0 16,0-8-5-16,3 2-2 0,3-2 0 0,0 0 0 15,0 0-10-15,-6-2 10 0,0-1-10 0,3 1 10 16,6-1-10-16,-6-2 0 0,-3 2 0 0,3 1 0 16,6-1 0-16,-3 1 0 0,-6-4 0 0,0-2 0 15,0 9-8-15,3-7 8 0,0-2-10 0,-3 1 10 16,0 1 0-16,3-2 0 0,0 3 0 0,0 0 0 15,-3-3 0-15,3 3 0 0,0-3 11 0,3-3-3 16,-6-2 1-16,6 3 1 0,0-3 0 0,3 2 0 0,-3-7-10 0,3 4 8 16,-3-4-8-16,5 2 8 0,1 0-8 0,-6 1 0 15,0-4 9-15,3 6-9 0,9-3 0 0,-6 6 8 16,-3-6-8-16,0 3 0 0,9-1 8 0,-6 4-8 16,-1-8 8-16,1 4-8 0,3 1 0 0,0 0 8 15,0 0-8-15,-3 0 0 0,3 0 0 0,0-1 0 16,3 1 0-16,-4-8 0 0,4 8 0 0,-3 0 0 15,6 0 0-15,-3 2 0 0,3-2 0 0,0 2 0 16,-1 1 0-16,1-1-8 0,6 3 8 0,-3-2 0 16,0 2 0-16,-1 0 0 0,1 3 0 0,0 0 0 0,0-1 8 15,0 1-8-15,2 0 0 0,-2 0 0 0,0 0 0 0,-3 2 0 16,0 3 0-16,0-5 0 16,2 0 0-16,-2 2 0 0,0 0 0 0,3 1 0 0,-3-1 0 0,3 1-8 15,2-1 8-15,1 3 0 0,-6 3 8 0,6-3-8 16,0 3 0-16,-1-3 0 0,1 2 0 0,0-2-8 15,3 3 8-15,-4 0 14 0,1-3-3 0,3 0-1 16,-6 3-10-16,6-1 0 0,-4 1 0 0,4 2-11 16,-3-2 11-16,6 3 0 0,-1-4 0 0,1 6 8 15,3 0-8-15,0-5 8 0,-4 5-8 0,7 5 8 16,-3-5-8-16,-1 0 9 0,1 3-9 0,6 2 10 16,0 0 10-16,-1 1 1 0,-2 2 1 0,3-6 0 15,5 6-22-15,-5-2 0 0,0 2 0 0,-1-1 0 16,-2-1-8-16,3 2-7 0,2-8-1 0,1 5 0 0,-3-2 16 15,2 2 0-15,4-2 9 0,-4 2-9 0,4 0 15 16,-3-5-3-16,2 0-1 0,-2 0 0 0,0 0-11 16,2 0 0-16,4 0 0 0,-6 0 0 15,2 0 9-15,4 0-9 0,-4 0 10 0,1 0-10 0,0 0 0 0,-1 0 0 16,4 0 0-16,-3 0 0 0,2 0 10 0,1 0 9 16,-4 0 1-16,4 0 1 0,0 0-13 0,-1 0-8 15,-2 0 8-15,-1 0-8 0,1-5 0 0,0 2 8 16,2 1-8-16,1-1 0 0,-4-2 0 0,1-1 9 15,3-2-9-15,-4 0 0 0,-2 1 10 0,0-1-10 16,5-3 8-16,-2 0-8 0,-1-2 28 0,1-3 1 16,-3 3 0-16,-1-3 0 0,1-2-13 0,-3 2-2 15,-1-5-1-15,1 2 0 0,3-5 2 0,-1 1 0 0,-5-1 0 16,3 0 0-16,-1-3-6 0,-2-2-1 0,-3-2 0 16,0-1 0-16,2-3-8 0,-2 4 10 0,3-6-10 0,-1 2 10 15,1-4 1-15,0 2 0 0,-4-3 0 0,4-3 0 16,-3 1 1-16,-3-3 0 15,-1 0 0-15,1 3 0 0,0-8-12 0,0 5-9 0,-7 2 9 0,4-7-13 16,0 2 13-16,3-2 0 0,-4-3 0 0,1 0 0 16,-3-5 0-16,3 5 0 0,-3-2 0 0,2-1 0 15,1 0 10-15,-3 1-10 0,0-1 8 0,-1 1-8 16,1 5 0-16,-3 2 0 0,3 8 0 0,0 3 0 16,-1 0 0-16,1 8-11 0,3-3 1 0,-3 6 0 15,0 2 10-15,-1 3 0 0,4 0 0 0,-3 2 0 16,0 6 0-16,-4 0 0 0,4-1 0 0,0 1 0 15,-3 0 11-15,3 8-3 0,-4-3 0 0,4-5 0 16,-3 7-8-16,3-4 0 0,-3 2-10 0,-1 0 10 0,1 0 0 0,0 3 0 16,0-1 0-16,0-2 10 15,-6 3-43-15,-1-3-9 0,-5 8-2 0,-3-5-915 16</inkml:trace>
  <inkml:trace contextRef="#ctx0" brushRef="#br0" timeOffset="1043.2658">17549 5710 345 0,'0'0'15'0,"0"0"4"0,0 0-19 0,-6 5 0 0,-3-5 0 0,3 3 0 15,6-3 209-15,-6 0 39 0,-3 2 7 0,9-2 1 16,0 0-184-16,-6 3-36 0,-3-3-8 0,3 0-2 0,6 0 4 0,0 0 1 16,-9 0 0-16,3-3 0 0,6 3-20 0,0 0-11 15,-6-2 12-15,0 2-12 0,0-3 8 0,0 3-8 16,6 0 0-16,-3-5 0 0,-5 2 13 0,5 0-4 16,3 3-1-16,0 0 0 0,-6-2 9 0,6 2 2 15,0 0 0-15,0 0 0 0,-6 0-7 0,0 2 0 16,6-2-1-16,0 0 0 0,0 0-11 0,0 11 0 15,-3-8 0-15,3 7 8 0,3 1-8 0,0-1 0 16,-3 1 0-16,0 2-11 0,6 0 11 0,-3 1-13 16,0-1 5-16,-3-3 8 0,3 4-11 0,3-4 11 15,-1 1-8-15,1-3 8 0,-3 0 0 0,0 2 0 16,6-10 0-16,0 3 0 0,-9-3 0 0,0 0 16 16,12-3-3-16,-3-2 0 0,0 0 6 0,0-6 1 0,-3 3 0 0,3-5 0 15,0 2 1-15,0-2 1 0,-6 0 0 16,3 0 0-16,6-3-5 0,-7 0-1 0,-5 3 0 0,0 2 0 15,0 1 4-15,-3-1 0 0,1 3 0 0,2 3 0 16,0-6 6-16,0 3 2 0,-3 0 0 0,-6 0 0 16,0 6-8-16,3-4-2 0,3 4 0 0,-6 2 0 15,-3-3-9-15,3 6-1 0,3-1-8 0,-3 1 12 16,-6 2-12-16,6 1-15 0,0-1 3 16,3 0 1-1,-3 6-37-15,4-3-8 0,-4 0-2 0,6 0-522 0,0 2-104 0</inkml:trace>
  <inkml:trace contextRef="#ctx0" brushRef="#br0" timeOffset="1668.1491">17683 5416 172 0,'-21'0'16'0,"21"0"-16"0,0 0 0 0,0 0 0 16,-9-3 124-16,3-2 23 0,6 0 4 0,0 5 1 16,-6-5-69-16,3 2-14 0,-3-2-2 0,3 2-1 15,0-2-11-15,-3 5-3 0,0-8 0 0,6 8 0 16,0 0-18-16,-3-3-4 0,-6-2-1 0,6 2 0 16,3 3-7-16,-6 0-2 0,-3-3 0 0,6 3 0 15,-3 3-3-15,4 0-1 0,-7 2 0 0,6-2 0 16,-6 5-4-16,6-3-2 0,3 6 0 0,-3-1 0 15,-3 3 0-15,3-2 0 0,6 7 0 0,-3-4 0 16,-6 2-10-16,6-1 8 0,0-1-8 0,3-4 8 16,0 3-8-16,-3-2 0 0,0-3 0 0,3 0 0 15,3-3 0-15,-6-5 10 0,0 0-10 0,0 0 10 0,9 0 8 16,-9 0 2-16,0 0 0 0,0 0 0 0,9-2-3 0,-3-4 0 16,-1-2 0-16,-2 3 0 0,0 0-1 0,0-3 0 15,3 0 0-15,-6 5 0 0,-3-10-4 16,3 5 0-16,9-3-1 0,-6 4 0 0,-6-4 9 0,3 0 1 15,3 6 1-15,0-3 0 0,-3-2-22 0,0 2 0 16,3 2 0-16,-3-7 0 0,3 5 0 16,-6 3 0-16,-3-3 0 0,3 5 0 0,6 1 19 0,-3 2-1 15,-6-8 0-15,0 2 0 0,6 6-10 0,0 0-8 16,-9 0 9-16,1 0-9 0,2 3-9 0,0 0-8 16,-3-3-2-16,0 2 0 15,-3 4-21-15,6 2-5 0,3 2-1 0,-3-2-462 0,0 5-92 16</inkml:trace>
  <inkml:trace contextRef="#ctx0" brushRef="#br0" timeOffset="2550.1441">17882 4958 403 0,'0'0'36'0,"0"0"-36"0,0 0 0 0,-9 3 0 16,3 0 120-16,0-1 16 0,6-2 4 0,-9 3 1 15,0 0-93-15,0-1-18 0,9-2-4 0,-3 5-1 16,-2 1-25-16,-4-1 0 0,3 0 0 0,0 3 0 0,0 0 0 0,0 0 0 16,-6 3 0-16,6 2 0 0,3-8-10 0,-3 6 10 15,-3-3 0-15,0 0-9 0,3 5 9 0,0-8 0 16,-3 6-9-16,0-1 9 0,3-2 0 0,0 3-11 15,0-3 11-15,1 0-8 0,-4 0 40 0,6 0 9 16,6 2 2-16,-6 1 0 0,-3 2-25 0,6-5-5 16,6 3-1-16,0 2 0 0,-6 0 8 0,3 0 2 15,5-2 0-15,-2 5 0 0,3-8-14 0,-3 2-8 16,3 1 8-16,3-1-8 0,0-7 9 0,-3 2-9 16,-9-5 12-16,6 3-12 0,6-3 16 0,-3 0-3 15,-3-5-1-15,3-1 0 0,3-2 4 0,-3 3 0 0,-4-3 0 16,-2-2 0-16,3 2-5 0,-3-3-1 0,3 1 0 0,-3-4 0 15,0 4-10-15,-3-1 0 0,3 1 0 0,0-4 8 16,-6 4 4-16,3 2 0 0,0-3 0 0,-3 3 0 16,3 0 4-16,-3 0 0 0,-3 1 1 0,0 4 0 15,3-5-1-15,-3 3-1 0,-2-1 0 0,-1 1 0 32,6 2-33-32,-6-2-6 0,-6 2-2 0,6 3 0 15,3 0-35-15,-3 8-7 0,0-8-2 0,0 8 0 0</inkml:trace>
  <inkml:trace contextRef="#ctx0" brushRef="#br0" timeOffset="3119.6534">18037 4913 345 0,'-12'-2'15'0,"9"2"4"0,-3 0-19 0,0 0 0 0,0 0 0 0,0 0 0 16,-3 0 198-16,3 0 36 0,0 0 7 0,-3 0 2 16,3 0-153-16,-2 2-30 0,2 4-7 0,0-6-1 15,-3 0-33-15,3 5-7 0,0-2-2 0,3 2 0 16,-3 0 0-16,3 3 0 0,-3 3 0 0,3-1 0 15,0 3-10-15,3 3-14 0,0 6 3 0,0-4 1 16,6 1 2-16,-6-4 0 0,0 4 0 0,3-6 0 16,3-5 8-16,-3 3-8 0,0-3 8 0,-3-8-8 15,9 2 8-15,-9-2 0 0,6 3 8 0,-6-3-8 16,6-5 11-16,3-1-3 0,-3 1 0 0,-4-3 0 0,4 0 27 0,-3 0 5 16,0-5 0-16,0 2 1 0,0 1-27 0,-3-3-6 15,0 2 0-15,0 0-8 0,0 4 16 0,-3-7-4 16,0 6-1-16,0 3 0 0,0-6-2 0,0 6 0 15,-2 0 0-15,-1 0 0 0,3 2-9 0,-3-2 0 16,0 2 0-16,0 0 8 0,6 3-8 0,-6 0-16 16,0 0 4-16,0 3 1 15,6-3-21-15,-3 5-4 0,0 1 0 0,0 2-432 16,3-1-87-16</inkml:trace>
  <inkml:trace contextRef="#ctx0" brushRef="#br0" timeOffset="3620.5939">18379 4688 1148 0,'0'0'51'0,"-6"0"10"0,0 0-49 0,0 0-12 0,3 0 0 0,-6-2 0 16,3 2 52-16,0-3 8 0,1 3 2 0,-4 0 0 0,3 3-40 16,-3-1-8-16,0 1-2 0,0 2 0 0,0-2-12 0,0 2 0 15,3 1 8-15,-3 2-8 0,3-3 0 0,0 8 0 16,3-8 0-16,0 6 0 0,0 2 0 0,0 0-10 15,0 3 10-15,3-3-8 0,0 1 8 0,3-1 0 16,-3 0 0-16,3-2-8 0,3-1 8 0,-3-2 0 16,0 0 8-16,0 0-8 0,-3-8 12 0,6 3-1 15,-6-3-1-15,6 0 0 16,3-3 15-16,-3 3 3 0,0-8 1 0,0 3 0 0,-3-3-4 0,3 3-1 16,0-1 0-16,-3-2 0 0,0 3-16 0,0-8-8 15,0 5 8-15,0 3-8 0,-3-6 11 0,0 8-3 16,-3-4-8-16,0 1 12 0,0-2-1 0,-3 3-1 15,0 0 0-15,0-1 0 0,-3 1-10 0,0 3-11 0,-3 2 3 0,6 0 0 16,-3 0 8-16,0 0 0 0,-3 2 0 0,3 3 0 16,0 3-18-16,1 0-2 0,2 0 0 0,0 5 0 31,-3 1-132-31,6-6-28 0</inkml:trace>
  <inkml:trace contextRef="#ctx0" brushRef="#br0" timeOffset="4049.1648">18650 4651 1144 0,'0'0'51'0,"0"-8"10"0,0 8-49 16,-3-2-12-16,3-1 0 0,-3-5 0 0,3 8 70 0,0-5 11 15,-3 0 3-15,0 2 0 0,0-2-14 0,0 5-2 16,0-6-1-16,3 6 0 16,-3-2-40-16,3 2-8 0,0 0-2 0,-9 8 0 0,3-8-25 0,6 0-6 15,-3 8-1-15,-3 5 0 16,0 0-13-16,3 0-4 0,0 3 0 0,1-3 0 16,-1 3-9-16,3-2-3 0,0-1 0 0,0-3 0 15,0-2 10-15,0 0 2 0,0-8 0 0,5 6 0 0,1-1 6 0,0-3 2 16,3-4 0-16,3-1 0 0,-3 1 44 0,3-4 10 15,-3-2 2-15,0 0 0 0,3 3-21 0,-3-8-11 0,-3 2 12 16,3 1-12-16,0-4 28 0,-3 4-2 0,-1-3 0 0,4 2 0 16,-3-2 8-16,-3 2 2 15,0 1 0-15,0 2 0 0,0-3-10 0,-3 3-2 0,0 0 0 0,0 3 0 16,-3-3-24-16,0 3 0 0,0-1 0 0,0 4 0 16,0-1-12-16,-3 0-2 0,0 3 0 0,1 0 0 31,-1 0-21-31,6 0-4 0,-6 3-1 0,6-3-412 0,-6 5-84 0</inkml:trace>
  <inkml:trace contextRef="#ctx0" brushRef="#br0" timeOffset="4506.9415">19230 4514 1335 0,'0'0'59'0,"0"0"13"0,0 0-58 0,-6 2-14 16,-2 1 0-16,2 5 0 0,0-8 52 0,-3 5 8 16,0 3 2-16,0-8 0 0,0 6-38 0,0 1-8 15,0-1-2-15,0 2 0 0,-3-3 1 0,3 6 0 16,0-3 0-16,0 2 0 0,1 1-15 0,2 2 0 15,0 0 0-15,3 0 0 0,0 1-11 0,0 1 2 0,0 1 0 16,0 0 0-16,3 0-7 0,0-3 0 16,3-2-1-16,0 0 0 0,-3-6-3 0,0-5-1 15,0 0 0-15,6 5 0 0,-6-5 5 0,0 0 2 0,9 0 0 0,-3-3 0 16,-1-2 14-16,1 3 0 0,0-9 12 0,-3 3-12 16,0 0 31-16,0-3-1 0,0 1 0 0,-3-1 0 15,0 3 5-15,0-5 1 0,0 3 0 0,0 2 0 16,-3-3 8-16,0 3 3 0,-3 3 0 0,3 2 0 15,0-5-3-15,-3 3 0 0,1 0 0 0,-1-1 0 16,3 4-24-16,-3-6-6 0,0 2-1 0,0 6 0 16,0 0-13-16,6 0 0 0,0 0 0 0,-6 3-10 15,3 0-36 1,-3 5-7-16,-3 0-2 0,3 2 0 0,0 3-134 16,0 1-27-16</inkml:trace>
  <inkml:trace contextRef="#ctx0" brushRef="#br0" timeOffset="4947.5209">19460 4638 748 0,'0'0'67'0,"0"0"-54"16,0 0-13-16,6-8 0 0,0 8 156 0,0-2 29 15,-4-1 6-15,1-2 1 0,3 2-102 0,-6 3-20 16,0 0-4-16,0-5-1 0,6-1-21 0,-6 6-4 0,0-2 0 0,-3-4-1 16,0 1-23-16,0 3-5 15,0-1-1-15,-5 3 0 0,-1 3-22 0,3-1-5 0,0 3-1 0,-3-2 0 32,3 0-16-32,0 5-3 0,0 0-1 0,3 2 0 0,-3 1 11 0,3-1 3 15,3 4 0-15,3-4 0 16,-3 1-8-16,3 2 0 0,0-2-1 0,3-3 0 0,0-1 33 0,3 4 0 0,-6-11 0 0,6 5 0 15,3-5 0-15,-3 3 0 0,-4-3 0 0,-5 0 0 16,0 0 29-16,6-3 10 0,3-2 1 0,0 0 1 16,-3-3-21-16,3 0-4 0,-6 3 0 0,0-6-1 15,0 3 25-15,0 0 4 0,-3 0 2 0,-3 0 0 16,0 0-22-16,3 0-4 0,-3 0 0 0,0 3-1 16,0-8-3-16,3 2 0 0,0 1 0 0,-3 4 0 15,0-1-16-15,0-1 8 0,0 2-8 0,0 1 0 16,3 5 0-16,-3-3-12 0,-3 3 0 0,0 0 0 15,6 0-24-15,-3 8-4 0,0 0 0 0,3 0-501 16,0 3-100-16</inkml:trace>
  <inkml:trace contextRef="#ctx0" brushRef="#br0" timeOffset="5350.1031">19963 4702 1209 0,'6'0'108'0,"-6"0"-87"15,0 0-21-15,0 0 0 0,0 0 118 0,0 0 19 0,3-3 4 0,-3 3 1 16,3-3-78-16,-3 3-15 0,-3-8-3 0,3 8-1 16,0 0-21-16,0 0-5 0,-6 0-1 0,0 0 0 15,-3 0-18-15,0 3-19 0,0 2 4 0,-3 3 1 31,0 0-28-31,0 3-6 0,6 2 0 0,0 0-1 16,-3 1 10-16,3-4 3 0,6 3 0 0,-3 1 0 16,0-4-4-16,6 1-1 0,3-3 0 0,0 0 0 0,0-3 17 0,3 0 3 0,0-2 1 0,3-3 0 15,-3-3 20-15,3 3 0 0,-3-5 0 0,6-3 8 16,-3 0 15-16,0-3 2 0,-1 3 1 16,4-5 0-16,-3-3 8 0,3 3 2 0,-6 0 0 0,3-3 0 15,-3 3 18-15,0 2 4 0,-3-2 1 0,0 0 0 16,0 2-2-16,-3 1 0 0,0-4 0 0,-3 6 0 15,0 3 3-15,-3-3 0 0,3 8 0 0,0 0 0 16,-3-5-37-16,-3 5-7 0,0-5-2 0,0 5 0 16,-3 5-102-16,3-2-21 0,-3 7-4 0</inkml:trace>
  <inkml:trace contextRef="#ctx0" brushRef="#br0" timeOffset="34121.9401">7163 10078 1094 0,'0'0'48'16,"-3"-3"11"-16,-5 1-47 0,-1 2-12 0,0-3 0 0,3 0 0 0,3 3 113 0,-6-2 21 16,0 2 4-16,3-3 1 0,3 0-80 0,-3 1-16 15,0-1-3-15,0-2-1 0,0 0-13 0,3-1-2 16,-3 1-1-16,3 0 0 0,-3-1 7 0,3-2 2 16,0 1 0-16,0 1 0 0,-3-2 9 0,6 3 3 15,0-3 0-15,-3 5 0 0,3 3-1 0,0 0 0 16,0 0 0-16,0 0 0 0,0 0-35 0,0 0-8 15,0 0 0-15,0 0 0 0,6-5 0 0,-6 5 0 16,0 0-8-16,9 0 8 0,3 0 0 0,-3 0-9 16,-9 0 9-16,9 3 0 0,6-1 0 0,-3 1 0 15,-3-3 0-15,0 3 0 0,3-1 0 0,0 1 9 16,2 0-9-16,-2-1 12 0,-3-2-12 0,3 0 0 16,3 0 0-16,-3 0 0 0,3 0 0 0,3-2 12 15,6-1 0-15,-4 3 0 0,-5 3-1 0,3-3 0 16,6-3 0-16,3 3 0 0,-6-3-11 0,5 3 10 0,-2 0-10 0,3 0 10 15,6 0-10-15,-7 0 0 0,-2 0 9 0,6 0-9 16,3 0 0-16,0 0 8 0,-7 0-8 16,4-2 0-16,6 2 0 0,-3 2 0 0,-4-2 0 0,1 0 8 15,0 0-8-15,3-2 0 0,2 2 0 16,1-3 8-16,-6 0-8 0,8 1 0 0,7-1 8 0,0 3-8 16,-4-2 10-16,1-1-2 0,3 0-8 0,-4 1 12 15,1-1 0-15,3 0 0 0,-1-2 0 0,4 2 0 16,-3 1-2-16,-1-1-1 0,4-5 0 0,-3 3 0 15,-4 0 4-15,4 2 1 0,0 3 0 0,-1-3 0 16,4 1-14-16,-1-1 0 0,1 0 0 0,3 3 0 0,-4 0 0 16,1-2 0-16,0-1 0 0,-1 3 0 15,1 3 0-15,-1-1 0 0,-2-2 0 0,3 3 0 0,-1 0 0 0,-2-1 0 16,0 1 0-16,-1 2 0 0,-2 0 0 0,3-2 0 16,-4 0 0-16,1-1 0 0,0 4 0 0,-1-4 8 15,-2 4-8-15,3-1 0 0,-1-2 11 0,1-1-11 16,-3 1 12-16,-1-3-12 0,-2 3 13 0,3-1-4 15,0-2-1-15,-4 0 0 0,1 0 6 0,3 0 1 16,-1 0 0-16,1 3 0 0,3-3-15 0,-7 2-16 16,1-2 3-16,0 3 1 0,0 0 25 0,-4-1 6 15,1 1 1-15,0 0 0 0,0-1-8 0,-1-2 0 0,-2 0-1 16,3 0 0-16,0 3-3 0,-1 2 0 16,-5-2 0-16,3 0 0 0,-3-1-8 0,-1-2 10 0,1 0-10 15,-3 3 10-15,0-3 0 0,-3 0 0 0,2 0 0 0,-2 0 0 16,3 2-1-16,-3-2 0 0,3-2 0 0,0 2 0 15,-1 0-1-15,-2 0-8 0,-3 5 12 0,3-5-4 16,3 3-8-16,0-1-12 0,-4-2 2 0,4 0 1 16,-3 3 9-16,0 0 0 0,0-1 0 0,0 1 8 15,-4 0-8-15,4-1 0 16,-3 1 0-16,0 0 0 0,3-3 26 0,0 2 4 0,-4-2 1 0,4 0 0 16,0 3-31-16,3-3 0 0,0 0 0 0,-3-3 0 15,-1 3 13-15,-2 0-3 0,3-2-1 0,3-1 0 16,-6 0-9-16,3 1 0 0,-3-4 0 0,2 4 0 15,1-1 0-15,-3-2 0 0,0 2 11 0,-3-2-11 16,3 2 0-16,-3-2 0 0,-1 2 0 0,1 1 0 0,0-1 0 16,0 0-16-16,-3 3 1 0,0-2 1 15,0 4-71-15,0 1-15 0,0 2-2 0,-3 3-1102 16</inkml:trace>
  <inkml:trace contextRef="#ctx0" brushRef="#br0" timeOffset="41125.4422">13438 5837 1116 0,'0'0'49'0,"0"0"11"0,0 0-48 0,3-6-12 16,3-2 0-16,-3 3 0 0,3-3 57 0,3 0 10 0,0 0 1 0,0 0 1 15,3-2-5-15,0-1-2 0,-1-2 0 0,4 2 0 16,-3 1 3-16,3-6 1 0,6 3 0 0,0-6 0 15,3 3-8-15,-1-5-2 0,4 3 0 0,3-6 0 16,3-5-31-16,-4 0-6 0,7 2-2 0,0-5 0 16,3 1-5-16,2 2-2 0,1 0 0 0,3-1 0 15,2 4-10-15,1-1 0 0,-6 1 0 0,2 0 0 16,4-4 0-16,-1 1 0 0,4 0 0 0,0-2 0 16,5 1 0-16,1-4 0 0,-4-3 0 0,7 0 0 15,-7 0 0-15,10 0 0 0,2 0 0 0,1-3 0 16,-1 0 0-16,1-2 0 0,-1-3 0 0,1 3 0 15,2-1 0-15,4 1 0 0,-4 0 0 0,-2 2 0 16,-4 0 0-16,4 3 0 0,-4-2 0 0,1 2 12 16,-1-3-12-16,-2 0 8 0,-1 6-8 0,-2-3 8 15,-4-3 8-15,1 6 2 0,-3-3 0 0,-4 5 0 16,4 0 10-16,-1 3 1 0,1-3 1 0,-6 6 0 0,2-9-13 0,-2 6-2 16,-6 0-1-16,2 3 0 0,1-3 6 15,-6 0 2-15,-1 2 0 0,1 1 0 0,3 2-5 0,-3-3-1 16,-4 6 0-16,-2 3 0 0,-6-1-8 0,3 6-8 15,-1-6 12-15,1 4-12 0,-12 4 0 0,3 3 0 16,3-5 0-16,-3 5 0 0,-9-3 8 0,-1 6-8 16,4 2 0-16,-3-2 0 0,0 0 0 0,0 2 0 15,-9 3 0-15,6-2-9 16,6 2-74-16,-6 0-14 0,-6 0-3 0</inkml:trace>
  <inkml:trace contextRef="#ctx0" brushRef="#br0" timeOffset="41746.0229">13346 6215 604 0,'0'0'27'0,"0"0"5"16,-3-8-32-16,0 3 0 0,0 0 0 0,3-1 0 15,0-2 0-15,-3 3 0 0,3-6-15 0,0 1-160 16,0-1-32-16</inkml:trace>
  <inkml:trace contextRef="#ctx0" brushRef="#br0" timeOffset="42166.4886">13325 5800 900 0,'0'0'40'0,"-3"0"8"0,-3-6-39 0,0 6-9 16,0 0 0-16,0 0 0 0,3 0 72 0,-3 0 12 15,0 0 2-15,-3 6 1 0,0-6-47 0,3 5-10 0,1 0-2 0,-1 3 0 16,-3 3-11-16,0-1-2 0,3 1-1 0,3 5 0 15,0 2-14-15,3 1 9 0,-3 5-9 16,9-3 8-16,-3 5 4 0,6-2 0 16,-3 0 0-16,3 0 0 0,-1-3 7 0,4-3 1 0,-3 1 1 0,3-6 0 15,-3 0 2-15,6-5 0 0,-6 3 0 0,3-3 0 16,0-3 1-16,-3-2 1 0,3-6 0 0,0 1 0 16,-4-4 22-16,4-4 4 0,-3-1 1 0,6-5 0 15,-6 0-4-15,3-5-1 0,-3-3 0 0,3 1 0 16,-3-1-26-16,3 0-5 0,-3-3 0 0,-3 1-1 15,2 0 6-15,-2 4 2 0,-3-4 0 0,0 5 0 16,0 0-2-16,-3 5 0 0,0 2 0 0,-3-4 0 16,0 5 7-16,0 2 0 0,-3 3 1 0,-2 3 0 15,-1 0-17-15,-6 2-3 0,3 3-1 0,-6 3 0 16,-3 2-8-16,-3 5 0 0,1 4 0 0,-1 2 0 16,-3 5-33-16,3 3-9 0,3-1-2 15,0 4 0-15,4 5-108 0,2-9-23 0,9 6-4 0,3-5-1 16</inkml:trace>
  <inkml:trace contextRef="#ctx0" brushRef="#br0" timeOffset="42940.5662">17034 3410 115 0,'0'0'10'0,"-9"-5"-10"16,0 5 0-16,0-5 0 0,3 2 314 0,0 3 61 0,-3 0 12 0,0 3 2 16,3 2-284-16,3 0-57 0,-3 3-11 0,3-2-2 15,-3 7-35-15,6 5 0 0,0 4 0 0,3-1 0 16,-3 3 0-16,3 2 0 0,6 1 0 0,0-1 0 16,-3-5 0-16,3 3 10 0,0 2 0 0,3-7 0 15,0-6 19-15,0 0 4 0,3 1 1 0,-1-12 0 16,4 1-8-16,0-3-2 0,-6-5 0 0,6-1 0 15,6-2 32-15,-9-5 5 0,-6 0 2 0,0-6 0 16,8 1-9-16,-2-1-2 0,-3 4 0 0,-6-4 0 16,0-2-15-16,-6 2-3 0,3-2-1 0,-6 5 0 15,-3 0 7-15,0 1 0 0,3-1 1 0,-6 2 0 16,-9 1-18-16,1 0-4 0,2 0-1 0,-3 2 0 16,-6 3-18-16,-3-2 0 0,6 7-13 0,-2-2 5 15,-1 5-8-15,3 5-2 0,-6 0 0 0,6 8 0 16,3-5-9-16,-5 11-1 0,-1-1-1 0,6 9-703 15,6 2-140-15</inkml:trace>
  <inkml:trace contextRef="#ctx0" brushRef="#br0" timeOffset="45713.2804">17328 5837 172 0,'0'0'8'15,"0"0"1"-15,0 0-9 0,0 0 0 0,0 0 0 0,0 0 0 16,0 0 129-16,0 0 24 0,0 0 5 0,0 0 1 16,-6 0-108-16,6 0-22 0,0 0-4 0,-5 0-1 0,-7 0-24 0,6 2 8 15,6-2-8-15,0 0 0 0,-9 0 0 0,3 0 0 16,6 0 0-16,0 0 0 0,0 0 0 0,0 0 0 16,-6 3 0-16,6-3 0 0,0 0 0 0,0 0 0 15,-9 0 0-15,9 0 0 0,0 0 12 0,0 0 4 16,-9 0 1-16,9 0 0 0,0 0-17 0,0 0 0 15,-3 5 8-15,3-5-8 0,0 0 8 0,0 0-8 16,-9 3 9-16,0 0-9 0,-3-1 24 0,6-2 0 16,6 0-1-16,-6 3 0 0,-6 0 7 0,3-1 2 15,9-2 0-15,-5 0 0 0,-4 3-6 0,0-1-1 16,3-2 0-16,0 0 0 0,0 3-2 0,-3 0-1 16,0-1 0-16,3-2 0 0,0 0-11 0,0 0-3 15,-6 0 0-15,3 0 0 0,3 3-8 0,-3 2 0 0,-3-5 0 16,1 3 8-16,2 0-8 0,-3-3 0 0,0 8 0 0,-3-8 0 15,0 2 0-15,3 4 0 0,0-4 0 0,-3 3 0 16,-5 1 0-16,2-4 8 0,3 4-8 0,0 2 8 16,-3-3 0-16,0 3 0 0,-3 0 0 0,1-3 0 15,-1 0 5-15,-3 1 1 0,0-1 0 0,0 3 0 16,0 2 10-16,-2-7 3 0,-1 5 0 0,-3 0 0 16,3 0-7-16,-2 3 0 0,-1-6-1 0,0 3 0 15,-3-3-9-15,1 3-2 0,-1-3 0 0,-3 3 0 16,-3 3-8-16,4-1 8 0,-1-2-8 0,3-2 8 15,-3-1 10-15,4 0 2 0,-1-2 0 0,-3 2 0 16,4-2 0-16,-4 2 0 0,0 0 0 0,-3 1 0 16,4-4-4-16,-1 1 0 0,-3 0 0 0,1 2 0 0,2-2 4 15,0-1 0-15,0 3 0 0,1 1 0 0,-1-1-20 0,-3-2 0 16,4-1 0-16,-1 6 0 0,-3-5 0 0,3 5 0 16,1-6 0-16,-1 4-9 0,3-1 9 15,0 0 0-15,4 3 0 0,-1-2 0 0,3 2 0 0,3-3-10 16,-2-3 1-16,5 4 0 0,-3-1-13 0,3 3-2 15,3-5-1-15,0 2 0 16,0 3-51-16,1-5-9 0,-1 2-3 0,3-3 0 0</inkml:trace>
  <inkml:trace contextRef="#ctx0" brushRef="#br0" timeOffset="46559.1975">17442 5408 518 0,'0'0'46'0,"0"0"-37"0,0 0-9 0,0 0 0 15,0 0 75-15,0 0 13 0,0 0 2 0,0 0 1 16,0 0-61-16,0 0-12 0,0 0-2 0,0 0-1 16,-3 0 8-16,3 0 1 0,0 0 1 0,0 0 0 15,0 0 5-15,0-8 1 0,0 3 0 0,0 5 0 16,3-5 17-16,-3-1 4 0,0-2 1 0,0 8 0 15,3-5-9-15,-1-3-1 0,-2 3-1 0,0-3 0 16,0 3-6-16,3-3-2 0,0 0 0 0,-3 2 0 16,0-4-34-16,3 7 0 0,0-10 0 0,-3 5-9 0,0-5 19 0,0 2 4 15,3-5 1-15,0 6 0 0,-3-11 14 16,0 2 3-16,3-5 1 0,0-2 0 16,0-3 13-16,0-3 2 0,0-2 1 0,0-1 0 15,3 1-17-15,-3-1-4 0,-3 4-1 0,3-4 0 16,3-2-18-16,0 3-9 0,-9-3 10 0,0 0-10 0,9-3 8 0,-6 0-8 15,0 1 0-15,0 2 9 0,0 2-9 0,0 1-16 16,0-1 4-16,0 4 1 0,-3-1 11 0,0 3 0 16,9 0-9-16,-6 2 9 0,-6 1 0 0,9-3 0 15,3 0 0-15,-3 2 0 0,-6 3 0 0,3 3 16 16,3-3-2-16,0 3-1 16,3 3-32-16,-3-1-6 0,-3 3-2 0,3 3 0 0,9 0 5 0,-9 0 1 15,-3-1 0-15,0 1 0 16,6 3-15-16,-3 2-4 0,-3-3 0 0,0 8 0 15,0-5-36-15,0 8-8 0</inkml:trace>
  <inkml:trace contextRef="#ctx0" brushRef="#br0" timeOffset="48040.7761">17468 5353 1371 0,'12'-3'60'0,"-12"3"14"0,0 0-59 0,0 0-15 0,-3-3 0 0,-3-2 0 16,3 2 72-16,0-2 11 0,-6 0 2 0,3-1 1 16,3 6-37-16,-2-5-7 0,-7 2-2 0,6 1 0 15,0-1-12-15,-3 3-2 0,-9 0-1 0,6 3 0 16,0 2-17-16,0 6-8 0,-3-1 0 0,0 4 8 15,-2 1-8-15,-1 7 0 0,6 4 0 0,0 3-11 16,-6 0 11-16,6 3-12 0,6-3 12 0,-3 5-12 16,-3 4 12-16,3-1 0 0,6 0 0 0,3-3-8 15,-3 3 8-15,3 0 0 0,-2-5 0 0,4 0 0 16,1-6 0-16,0-2 0 0,3-6 0 0,6 1 0 16,6-3 14-16,0-3 5 0,-3-5 1 0,3 0 0 15,3-5 6-15,2-3 2 0,-2-3 0 0,0-5 0 0,0 0-16 16,0-5-2-16,3-3-1 0,-4 0 0 0,-2 0 1 15,3-2 0-15,3-4 0 0,-3 1 0 0,-3-3-2 0,-1 3 0 16,4-2 0-16,-3 1 0 0,-3-1 16 0,-3 4 4 16,-3-5 0-16,3 0 0 0,-3 1-11 0,-3-1-1 15,-6 3-1-15,3-1 0 0,0-1 2 0,-3 1 1 16,-9 1 0-16,0 3 0 0,3-6-18 0,-6 5 0 16,-6 6 0-16,3 0 0 15,0 2-27-15,-6 6-5 0,-2 5-2 0,-7 0-647 16,0 13-130-16</inkml:trace>
  <inkml:trace contextRef="#ctx0" brushRef="#br0" timeOffset="61686.374">13599 5657 1220 0,'0'0'27'0,"0"0"5"0,-6 0 2 0,0-3 0 0,0-5-34 0,3 3 0 15,-3 2 0-15,6 3 0 0,-3-5 56 0,-3 2 5 0,6 3 1 0,-3-5 0 16,-3 2-17-16,3 1-3 16,0-1-1-16,3 3 0 0,0 0-29 0,0 0-12 0,-6-5 11 0,3 0-11 15,3 5 12-15,0 0-4 0,-6-3-8 0,6 3 12 16,0 0 4-16,0 0 1 0,0-8 0 0,0 8 0 15,0 0 15-15,0 0 2 0,6-5 1 0,0-3 0 16,-3 2-13-16,-3 6-2 0,0 0-1 0,9-2 0 16,3-1-1-16,0 0 0 0,3 6 0 0,-3 0 0 15,0-1-10-15,5 4-8 0,-2 2 12 0,0-6-12 16,0 1 16-16,3 5-3 0,-3-3-1 0,3 3 0 16,-3-3-4-16,0 1 0 0,-1 2-8 0,1-3 12 15,0-2-12-15,0-1 0 0,-3 1 0 0,3-3 0 16,-3-3-40-16,3 3-5 0,-6-2-1 0,2-1-814 15</inkml:trace>
  <inkml:trace contextRef="#ctx0" brushRef="#br0" timeOffset="62030.883">13757 5395 1483 0,'0'0'65'0,"0"0"15"0,0 0-64 0,0 0-16 0,0 0 0 0,0 0 0 15,0 0 79-15,0 0 13 0,0 0 2 0,0 0 1 16,0 0-39-16,0 0-7 0,0 0-1 0,0 0-1 15,0 0-17-15,0 0-3 0,-3 5-1 0,0 6 0 16,0 2-26-16,0 3 0 0,3 2 8 0,-3 4-8 16,3-1 0-16,0 3 0 0,0-1 0 0,0-2 0 15,0 6 0-15,0-3 0 0,0-3-12 0,3 3 12 32,-3-6-51-32,3 1-2 0,0 2-1 0,0-5-812 0</inkml:trace>
  <inkml:trace contextRef="#ctx0" brushRef="#br0" timeOffset="62407.208">14090 5297 403 0,'0'0'36'0,"0"0"-36"16,0 0 0-16,3-8 0 0,-3 3 70 0,-3-3 7 15,3 0 2-15,3 3 0 0,-3-3 2 0,0 2 1 16,0 1 0-16,0 5 0 0,0-5-13 0,0 5-2 0,-3 0-1 0,3 0 0 16,0 0-8-16,0 0-2 0,-3-6 0 0,3 6 0 15,0 0-12-15,0 0-4 0,0 0 0 0,0 0 0 16,0 0-32-16,0 0-8 0,0 0 0 0,0 0 0 15,0 0 0-15,9 0 13 0,0 6-3 0,0-6-1 16,0 5 11-16,0 0 1 0,3 1 1 0,-1-1 0 16,-2 0 10-16,3 1 1 0,3-1 1 0,0 3 0 15,-3-3-6-15,6 3-2 0,-3-5 0 0,0-1 0 16,2 6-14-16,-2-8-2 0,3 0-1 0,-3 3 0 31,3-3-29-31,-3-3-7 0,0 3-1 0,-3 0-798 0</inkml:trace>
  <inkml:trace contextRef="#ctx0" brushRef="#br0" timeOffset="62644.82">14254 5175 979 0,'-3'3'87'0,"-3"-3"-70"16,3 3-17-16,0 2 0 0,0-3 158 0,3-2 28 15,0 0 6-15,-3 6 0 0,0-1-111 0,3 0-22 16,3 3-5-16,0 6-1 0,0-9-40 0,0 5-13 16,0 4 8-16,3-1-8 0,0 3 0 0,-3 0 0 15,3-1 8-15,-3 1-8 0,2 0 0 0,1 3 0 16,-3-3 0-16,3 0 0 16,0-1-119-16,-3 1-17 0,3 5-4 0,0-7-1 0</inkml:trace>
  <inkml:trace contextRef="#ctx0" brushRef="#br0" timeOffset="63072.2486">14420 4892 230 0,'0'0'10'0,"0"0"2"0,0 0-12 0,0 0 0 16,0 0 0-16,0 0 0 0,6 8 223 0,-3-3 41 15,6 1 9-15,-3 2 2 0,0-3-177 0,3 3-35 16,3-3-7-16,3 3-2 0,0-5-4 0,3-1-1 16,-4 4 0-16,7-1 0 0,0-2-13 0,0-1-2 15,-3 1-1-15,3 0 0 0,-4-1-2 0,4-2-1 0,-3 0 0 0,-3 3 0 16,3-3-19-16,0 0-11 0,-3 0 12 0,3 0-12 31,-7-3-28-31,4 3-13 0,-3-2-3 0</inkml:trace>
  <inkml:trace contextRef="#ctx0" brushRef="#br0" timeOffset="63336.5425">14644 4821 460 0,'0'0'20'0,"0"0"5"16,0 0-25-16,0 0 0 0,0 0 0 0,0 0 0 0,0 0 260 0,3 5 48 16,0 3 8-16,-1-5 3 0,1 7-231 0,0-5-45 15,3 3-10-15,-3 3-1 0,0 2-4 0,0 0 0 16,-3 1 0-16,3 2 0 0,-3 2-28 0,0-2 0 15,0 2 0-15,-3 1 0 0,3 2-12 0,-3-2 12 16,3-1-12-16,0 1-786 0</inkml:trace>
  <inkml:trace contextRef="#ctx0" brushRef="#br0" timeOffset="63870.6982">15019 4548 583 0,'-9'11'25'0,"9"-11"7"0,0 0-32 0,-3 8 0 15,-3-3 0-15,3 0 0 0,-3 1 87 0,3 2 11 16,0-1 2-16,3-7 1 0,0 0-31 0,0 6-6 16,0-6-2-16,0 0 0 0,0 8-6 0,0-3-2 15,0-5 0-15,3 8 0 0,-3-8 0 0,9 5 0 16,0 3 0-16,0-3 0 0,0-2-14 0,2 2-4 0,4-2 0 0,0 0 0 15,0-1 7-15,6 4 1 0,-3-4 0 0,6 6 0 16,-1-3-19-16,4 1-3 0,0-1-1 0,3 0 0 16,3 1-13-16,2 2-8 0,-8-3 10 0,3 3-10 31,0-3-28-31,2 3-12 0,-5-8-3 0</inkml:trace>
  <inkml:trace contextRef="#ctx0" brushRef="#br0" timeOffset="64159.7898">15307 4442 403 0,'0'0'17'0,"0"0"5"0,0 0-22 0,0 0 0 16,0 0 0-16,0 0 0 0,-3 6 330 0,0 2 62 15,3-3 12-15,0 8 2 0,0 0-291 0,0 6-59 16,0 2-11-16,0 0-2 0,-3 6-33 0,3-1-10 16,3 3 0-16,-3 6 0 15,-3-4-19-15,3 4-10 0,0 2-3 0,-3 2-836 0</inkml:trace>
  <inkml:trace contextRef="#ctx0" brushRef="#br0" timeOffset="84039.2642">13364 5982 115 0,'0'0'10'0,"0"0"-10"0,0 0 0 0,-6 0 0 15,6 0 231-15,-6 0 44 0,6 0 9 0,0 0 1 16,-6 0-177-16,6 0-36 0,-6 0-8 0,6 0 0 16,-6 0-17-16,6 0-3 0,-6 0-1 0,6 0 0 15,-3 0-12-15,3 0-3 0,0 0 0 0,-3 0 0 0,-3 0-8 0,6 0-3 16,-6 0 0-16,6 0 0 0,-3 0-17 0,3 0 0 15,-3 0 0-15,3 0 0 0,-6 0 0 0,6 0 0 16,0 0 0-16,-3 0-9 0,0 3 9 0,3-3 8 16,0 0-8-16,0 0 11 0,0 0-11 0,0 0 0 15,0 0 0-15,0 0 8 0,0 0 4 0,0 0 1 16,-6-3 0-16,6 3 0 0,0 0-5 0,0 0 0 16,-3 3-8-16,3-3 12 0,0 0-12 0,0 0 11 15,0 0-11-15,0 0 10 0,0 0-10 0,0 0 0 16,0 0 0-16,0 0 0 0,0 0 0 0,0 0 0 15,0 0 0-15,0 0 0 0,0 0 0 0,0 0 8 0,0 0-8 0,0 0 8 16,0 0-8-16,0 0 0 0,0-3 0 0,0 3 0 16,6-8 0-16,-3 0 0 0,0 3 0 0,0 0-11 15,3-1 11-15,-3 1 0 0,-3 0 0 0,6 0-8 16,-3-3 8-16,0 2 11 0,0-2-3 0,-3 3 0 16,3-5-8-16,0 2-11 0,0 2 3 0,0-7 0 15,0 5 8-15,0-2 11 0,0-1-3 0,0 0 0 16,0-2-8-16,-3 3-11 0,3 2 3 15,0-6 0-15,0 1 8 0,3 0 0 0,-3 2 0 0,0 1 0 16,0-3 8-16,0 2-8 0,0-2 8 0,0 0-8 16,2 2 8-16,-2 0-8 0,3-2 8 0,-3 3-8 15,3-4 0-15,0 1 0 0,0 0 0 0,3 0 0 16,-3-3 0-16,3 3 0 0,0-1 0 0,0 1 0 16,3 3 0-16,-3-1 0 0,0 3 0 0,3-5 0 15,-4 2 0-15,4 1 0 0,-3 2 0 0,0 0 0 0,-3 2 0 16,0-2 0-16,3 3 0 0,0 0 0 0,-3 2 0 15,0 1 0-15,3-4 0 0,-3 6 0 0,-3 0 0 0,-3 0 9 16,9-5-9-16,-3 5 0 0,0 0 14 0,-6 0-4 16,0 0-1-16,0 0 0 0,6 5 0 0,-6-5 0 15,0 0 0-15,6 0 0 0,-6 0-9 0,5 6 10 16,-5-6-10-16,3 5 10 0,3 0-10 0,0-2 0 16,0 2 0-16,0-2 8 0,-6-3-8 0,0 0 0 15,0 0 0-15,0 0 0 0,6 8 0 0,0 0 0 16,-6-8 0-16,9 2 0 0,-9-2 0 0,6 8 0 15,-6-8 0-15,6 6 0 0,-6-6 0 0,6 7 0 16,3-1 0-16,-3 2 0 0,-6-8 0 0,3 5 0 16,0 3 0-16,-3-8 0 0,0 0 0 0,0 0 0 0,6 5 0 15,-6-5 0-15,0 0 0 0,0 0 0 16,0 0 0-16,6 6 0 0,0-1 0 0,-6-5 0 0,0 0 0 16,0 0 0-16,0 0 0 0,0 0 0 0,6 5 0 0,-6-5 0 15,0 0 0-15,0 0 0 0,0 0 0 0,0 0 0 16,3 3 8-16,-3-3-8 0,0 0 8 0,3 5-8 15,-3-5 9-15,0 0-9 0,0 0 10 0,0 0-10 16,0 0 9-16,0 0-9 0,0 0 8 0,0 0-8 16,0 0 9-16,6 5-9 0,-6-5 10 0,0 0-10 15,0 0 11-15,0 0-11 0,0 0 12 0,0 0-12 16,0 0 14-16,0 0-4 0,0 0-1 0,0 0 0 16,0 0-1-16,0 0-8 0,0 0 12 0,0 0-4 15,0 0 0-15,0 0 0 0,0 0 0 0,0 0 0 16,0 0 0-16,0 0-8 0,0 0 12 0,0 0-4 0,0 0-8 15,0 0 12-15,0 0-12 0,0 0 12 0,3-5-4 0,-3 5-8 16,0 0 12-16,0-8-4 0,2-2-8 16,1 4 0-16,0-4 0 0,-3-1 0 0,3 6 0 0,-3-6 0 15,3 1 0-15,0-1 0 0,-3 0 0 0,6 3-9 16,-3 1 9-16,3-4 0 0,-3 0-11 0,3 6 11 16,0-8-10-16,0 5 10 0,0-5-8 0,0 2 8 15,3 1 0-15,0 2-9 0,-3-3 9 0,3 3-8 16,-3-3 8-16,0 6-8 0,3-3 8 0,-1 3 0 15,1-3 0-15,-3 3 0 0,6-3 0 0,-3 3 0 16,-3-1 0-16,3 4 0 0,0-4 0 0,3 4 0 16,-3-4 0-16,3 4 0 0,-6-1 0 0,6 0 0 0,0 1 0 0,-1-4 0 15,-2 4 0-15,3-1 0 0,0 1 0 0,3 2 0 16,-3-6 0-16,3 4 0 0,-3-1 0 0,0 0 0 16,0 3 0-16,-1 0 0 0,-2-5 0 0,3 2 0 15,0 3 0-15,-3-2 0 16,0-1 0-16,3 3 0 0,-3-5 0 0,3 2 0 0,-3 3 0 0,0 0 0 15,0-3 0-15,0 3 0 0,-1 0 10 0,1 0-10 16,0 0 0-16,0 0 0 0,0 0 0 0,-3 3 0 16,-6-3 9-16,9 0-9 0,-3 0 8 0,0 3-8 15,-6-3 8-15,6 5-8 0,-6-5 0 0,6 0 8 16,-6 0-8-16,0 0 10 0,0 0-10 0,0 0 10 16,0 0-10-16,3 0 8 0,-3 0-8 0,0 0 8 15,0 0-8-15,0 0 10 0,0 0-10 0,0 0 10 16,0 0 4-16,6 0 1 0,-6 0 0 0,0 0 0 15,0 0-15-15,0 0-13 0,0 0 2 0,0 0 1 0,0 0 10 0,0 0 0 16,0 0 0-16,0 0 0 0,0 0 0 0,0 0 0 16,0 0 0-16,0 0 0 0,0 0 0 0,0 0 0 15,0 0 0-15,0 0 0 0,0 0 11 0,0 0-3 16,0 0 0-16,0 0 0 0,0 0-8 0,0 0-9 16,0 0 9-16,0 0-13 0,0 0 13 0,0 0 0 15,0 0 0-15,0 0 0 0,0 0 0 0,6 0 10 16,-6 0-10-16,0 0 12 0,0 0-12 0,3-8 0 15,-3 3 0-15,3-6 0 0,-3 3 0 16,0 0 0-16,3 0 12 0,0 1-4 0,-3-1-8 0,3 0 0 0,0-3 0 16,-3 3 0-16,3 0 0 0,0 0 0 0,0-2 0 15,0-1 0-15,0 3 0 0,-1-2 0 0,4-1 0 16,-3 3 0-16,3-3 0 0,-3 4 0 16,3-1 0-16,0-3 0 0,0 3 0 0,0 0 0 0,0 0 0 0,0 3 0 15,3 0 0-15,-3-1 8 0,0 1-8 0,0 0 0 16,-3 2 0-16,3-5 0 0,0 3-14 0,0-3 5 15,-6 8 9-15,9-3 0 0,0 1 0 0,-1-6 0 16,-2 2 0-16,0 6-8 0,0-8 8 0,3 6-8 16,-3-1 8-16,0-2 0 0,-6 5 8 0,9-3-8 15,0 1 0-15,0-1 0 0,-9 3 0 0,9 0-8 16,0-3 8-16,0 3 0 0,0-2 8 0,-3 2-8 16,3 0 0-16,-1 0 0 0,-8 0 0 0,6-3 0 15,-6 3 0-15,9 0 0 0,-3-3 0 0,3 3-8 16,-9 0 8-16,0 0 0 0,9 0 0 0,-9 0 0 15,0 0 11-15,6 3-3 0,-6-3 0 0,6 0 0 0,-6 0-8 16,0 0 0-16,0 0 0 0,6 3 0 16,-6-3 0-16,0 0 0 0,0 0 0 0,0 0 0 0,0 0 0 0,6 2 0 15,-6-2 0-15,0 0 0 0,0 0 0 0,0 0 0 16,0 0 0-16,0 0 0 0,0 0 0 0,0 0 8 16,0 0-8-16,0 0 0 0,0 0 0 0,0 0 8 15,0 0-8-15,0 0 0 0,0 0 0 0,0 0 0 16,0 0 0-16,0 0 0 0,0 0 0 0,0 0 0 15,6 3 0-15,-6-3 0 0,0 0 0 0,0 0 0 16,6-3 0-16,0 3-11 0,0-2 3 0,-6 2 0 16,3-6 0-16,3 1 0 0,0 0 8 0,3-1-12 0,-3 1 12 15,0-3-12-15,-1 3 12 0,4-3 0 0,0 3 0 16,0-3 0-16,0 2 0 0,0-1 0 0,3 1 8 16,-3-2-8-16,0 0 0 0,0 0 0 0,3 1 0 0,0-1 0 15,0 2 0-15,-4-2 0 0,1 3 0 16,0-6 0-16,3 4 0 0,-3-1 0 0,3 2 0 0,0 1 0 15,0 2 0-15,0-5 0 0,0 6 0 0,0-4 0 16,0 6 0-16,-4-2 0 0,1-1 0 0,3 1 0 16,-3-1 8-16,3 3-8 0,-3 0 8 0,0 0-8 15,0-3 0-15,0 3 0 0,0 3 0 0,-3 0-8 16,-6-3 8-16,6 0 14 0,0 0-3 0,-6 0-1 16,0 0-10-16,6 2 0 0,-6-2-12 0,9 3 12 15,-9-3 0-15,0 0 0 0,0 0 0 0,5 2 12 16,-5-2-12-16,0 0 10 0,0 0-10 0,6 3 10 15,-6-3-2-15,0 0-8 0,0 0 12 0,0 0-4 16,6 5-8-16,-6-5 10 0,0 0-10 0,0 0 10 0,0 0-10 0,0 0 8 16,0 0-8-16,0 0 8 0,0 0-8 0,0 0 0 15,0 0 0-15,0 0 8 0,0 0-8 0,0 0 0 16,0 0 0-16,0 0 0 0,0 0 0 0,0 0 0 16,0 0 0-16,0 0 8 0,0 0-8 0,0 0 0 15,0 0 0-15,0 0 0 0,0 0 0 0,0 0 0 16,0 0 0-16,0 0 0 0,0 0 0 0,0 0 8 15,0 0-8-15,0 0 0 0,0 0 0 0,0 0 0 16,0 0 0-16,3-5 0 0,3 2 0 0,0-2 0 16,-3 0-8-16,3 0 8 0,0-3 0 0,0 2 0 15,3-4-9-15,-3-1 9 0,0 6 0 0,0-6-10 16,3 1 10-16,-3 4-8 0,3-9 8 0,0 4 0 0,-3 6 0 16,3-9 0-16,2 7 0 0,1-4 0 0,-3 3 0 15,3-3 0-15,0 1 0 0,0-1 8 0,0 1-8 0,0 2 11 16,0 0-11-16,0 0 0 0,-1 3-12 0,-2-9 12 15,3 6 0-15,0 3 0 0,-3-3 0 0,0 3 0 16,0-3 0-16,3 3 0 0,0-1 0 0,0 1 0 16,-3-3 0-16,3 3 0 0,2-3 0 0,-2 0 0 15,3 3 11-15,0-9-3 0,0 7-8 0,3 1 12 16,0-7-12-16,0 2 9 0,2 3-9 0,-2-2 8 16,3-1-8-16,-3 6 0 0,3-8-12 0,-3 5 12 15,0-3 0-15,-4 3 0 0,-2-2 0 0,3 2 0 16,3 3 0-16,-3-3 0 0,0 2 14 0,0 1-4 15,0 2-10-15,-1-5-17 0,1 6 4 0,-3-1 1 16,0 3 12-16,-3-5 16 0,3 2-3 0,0-2-1 16,-3 5-12-16,0-5 0 0,0 2 0 0,-3 3 0 0,3-3 0 15,-3 1 0-15,0 2 0 0,-1 0 0 0,-5 0 0 16,6-6 0-16,-6 6 0 0,6-2 0 0,-6 2-10 0,0 0 10 16,0 0-8-16,0 0 8 0,0 0-20 0,0 0 0 15,0 0 1-15,0 0-674 16,0 0-135-16</inkml:trace>
  <inkml:trace contextRef="#ctx0" brushRef="#br0" timeOffset="96390.9821">6729 12510 172 0,'0'0'16'0,"0"0"-16"0,3-6 0 16,3 4 0-16,-3-4 116 0,-3 6 20 0,6-5 4 0,-3 2 0 15,-3-2-87-15,6 0-17 0,0-1-4 0,0 4-1 16,-6 2-20-16,6-5-11 0,-1 2 12 0,-2 0-12 15,3 3 0-15,-6 0 0 0,0 0 0 0,9-2 0 16,0-1 0-16,-6 0 0 0,-3 3-9 0,0 0 9 16,0 0-12-16,0 0 2 0,0 0 1 0,9 0 0 15,-3-2 19-15,-6 2 4 0,0 0 1 0,0 0 0 16,0 0 23-16,0 0 5 0,6 2 1 0,-6-2 0 16,0 0-4-16,0 0 0 0,6 3 0 0,-3 2 0 15,0 1-15-15,3 1-3 0,-3-4-1 0,3 2 0 16,-6-5-10-16,3 6-3 0,3-1 0 0,0 0 0 15,0 1-8-15,0-1 0 0,0 3 0 0,-3-6 8 16,6 4 18-16,-1-4 3 0,-8-2 1 0,6 3 0 0,3 0-14 16,0 2-4-16,0-2 0 0,0-1 0 0,-3 1 2 15,3-3 0-15,0 3 0 0,0-1 0 0,-3-2 18 16,6 3 3-16,0-1 1 0,-3 1 0 0,-1 2-36 0,4-2-14 16,3 0 1-16,-3-3 0 0,0 5 13 0,0-2 16 15,3-1-3-15,3 1-1 0,0 0-12 0,-1 2 0 16,-5-2 0-16,0-1-10 0,3-2 20 0,0 0 4 15,0 3 1-15,6-1 0 0,6-4-15 16,-4 2 0-16,-8 0 0 0,3 0 0 0,0 0 10 0,3 0-1 16,-6 2 0-16,3 1 0 0,-4-3-9 0,4 0 12 15,0 0-12-15,0 3 12 0,-3-1-1 0,3 1 0 0,3 0 0 16,-1-1 0-16,-5 1-11 0,6 0 8 16,6 2-8-16,0-2 8 0,-6-1-8 0,5 4 0 0,4-4 0 15,0 1 0-15,-3-1 0 0,-1 1 12 0,1 2-12 0,0-2 12 16,6-3-12-16,0 3 0 0,-7-1-12 0,4 1 12 15,12-3 0-15,-10-3 0 0,-5 3 0 0,3 0 12 16,6-5 6-16,-1 5 2 0,-2-3 0 0,0 1 0 16,0-1-12-16,-4 0-8 0,1 3 9 0,0-2-9 15,0-1 19-15,3 1-3 0,-4 2 0 0,1-3 0 16,0 3-1-16,3 0-1 0,-1 3 0 0,1-3 0 16,3 2 2-16,-4 1 0 0,-2-1 0 0,3 1 0 15,-3 0-16-15,0-3 0 0,2 0 0 0,1-3 0 16,0 3 0-16,-1 0 11 0,1-3-3 0,3 3-8 15,-3-2 19-15,-1 2-3 0,4-3-1 0,-3-2 0 16,0 2-15-16,2 1 0 0,-2-1 8 0,0 0-8 16,3 3 0-16,-1-2 8 0,1 2-8 0,0 0 0 0,-1 0 8 15,1 2-8-15,0 1 0 0,0 0 0 0,-1 2 0 16,-2-2 0-16,3 2 0 0,-3 0 0 0,2 3 0 0,1-3 0 16,0 1 0-16,-4 2 0 0,1-3 0 15,3 3 0-15,0-3 0 0,2-2 0 0,-5 2 8 0,6 0-8 16,-7-2 0-16,4 2 0 0,0-5 0 0,0 3 0 15,-1-3 0-15,1-3 0 0,0 3 8 0,0-2-8 16,-1-1 0-16,4 0 9 0,0 1-9 0,-1-1 10 16,-2-2-10-16,0-1 10 0,-1 1 2 0,4 0 1 15,-3 0 0-15,0 2 0 0,2-2 11 0,1-1 1 16,-3 1 1-16,2 2 0 0,1-2-16 0,-3 2-10 16,0 1 12-16,-4 2-12 0,1-5 0 0,0 2 0 0,2 3 0 15,1-3 0-15,-3 1 0 0,0-1 0 16,2 3 8-16,-2-3-8 0,0-2 0 0,3 2 10 0,-4-2-10 0,4 2 8 15,-3 1-8-15,-3-1 0 0,-1 0 0 0,-2-2 0 16,3 5 0-16,-3 0 0 0,-4-2 0 0,4-1 0 16,0 3 9-16,-3-3-9 0,-3 3 10 0,3-2-10 15,-4-1 11-15,1 3-11 0,3 0 12 0,-6 0-12 16,0 0 17-16,0 3-3 0,-1-1-1 0,-2 1 0 16,-3-3-5-16,0 0 0 0,0 0-8 0,-3 0 12 15,0 0 8-15,0 0 0 0,0 0 1 0,-3 0 0 16,3-3-21-16,-9 3 8 0,6 0-8 0,-6 0 0 15,6 0 15-15,-6 0-2 0,0 0 0 0,0 0 0 16,6 0-3-16,-6 0-1 0,0 0 0 0,0 0 0 16,0 0-9-16,0 0 0 0,0 0 9 0,0 0-9 15,0 0 0-15,5 0 0 0,-5 0 0 0,0 0 0 0,0 0 0 16,0 0 0-16,0 0 0 0,0 0 0 0,0 0 0 0,0 0 0 16,0 0 0-16,0 0 0 0,0 0 0 0,0 0 0 15,0 0 0-15,0 0 0 0,0 0 0 0,0 0 0 16,0 0 0-16,0 0 0 0,0 0 0 0,0 0 0 15,0 0 0-15,0 0 0 0,0 0 0 16,0 0 0-16,0 0 0 0,0 0 0 0,0 0 0 0,0 0 0 16,0 0 0-16,0 0 0 0,0 0 0 0,3 3 0 15,0 0 0-15,-3-3-8 0,0 0-6 0,0 0-1 16,3 5 0-16,-3 5-1113 0</inkml:trace>
  <inkml:trace contextRef="#ctx0" brushRef="#br0" timeOffset="97610.2789">3425 12023 1209 0,'0'0'53'0,"-6"0"12"0,0 2-52 0,-3 1-13 16,3 0 0-16,6-1 0 0,-6 4 88 0,3-4 16 15,-3 3 2-15,0 1 1 0,0 2-86 0,3-3-21 16,-3 3 0-16,0-3 0 0,3 3 9 0,-2 0-9 0,-1-3 12 15,-3 1-12-15,3 2 12 0,0-3-4 0,-6 0 0 0,3 3-8 16,0-3 16-16,-6-2-4 0,6 2-1 0,-12-2 0 16,6 2-2-16,1 1 0 0,-7-4 0 0,0 1 0 15,0-3 11-15,-3-3 1 0,0 3 1 0,-2-2 0 16,-1-6-4-16,-3 0-1 0,3-3 0 0,3 1 0 16,-5-4 10-16,-1-2 1 0,0-2 1 0,-3-3 0 15,-2-3-15-15,2 0-3 0,-3-2-1 0,1-3 0 16,5-3-1-16,-3-3 0 0,3-2 0 0,0-2 0 15,1-4-9-15,2-2 0 0,-3 0 0 0,6-5-11 16,4 5 11-16,-1-5 0 0,-6-3 0 0,12 0 0 16,-9-2 0-16,9-1 8 0,3 0-8 0,-2 1 11 15,5-3-11-15,3 2 0 0,0-2 9 0,3 0-9 16,3-1 0-16,3 4 0 0,3 2 0 0,-3 3 0 16,6-1 10-16,-1 6-2 0,1 0-8 0,6 0 12 0,-3 6-12 15,3-1 8-15,-3 3-8 0,6 3 0 0,-3-1 0 0,6 6 0 16,-4-3 0-16,10 6 0 0,-3-1 9 0,3 4-9 15,-3 2 8-15,2-1-8 0,7 6 0 0,-3 1 0 16,0-1-12-16,-1 5 12 0,-2 3-9 0,0-2 9 16,-3-1 0-16,0 6 0 0,-1-6 0 0,-5 6 0 15,3 2 0-15,-6-2 0 0,3 2 0 0,-6 1 0 16,3-1 0-16,-3 0 0 0,0 1 0 16,-1 2 8-16,-2 0-8 0,0 0 9 0,0 0-1 0,0 0 0 15,0-3 0-15,-6 6 0 0,6-3-8 0,-9 0 10 16,0 0-10-16,3 2 10 0,-3-2-10 0,0 0 0 0,0 0 9 15,0 0-9-15,0 0 0 0,0 0 9 0,0 0-9 0,0 0 0 16,0 0 0-16,0 0 0 16,0 0-12-16,0 0 3 15,0 0-35-15,0 0-6 0,0 0-2 0,0 0-841 0</inkml:trace>
  <inkml:trace contextRef="#ctx0" brushRef="#br0" timeOffset="98393.1876">3124 9919 864 0,'-18'-2'38'0,"12"-1"8"0,1 0-37 0,-1-2-9 0,-3 5 0 0,3-3 0 15,0 6 124-15,3-3 24 0,-6 0 4 0,3 3 0 16,3-1-104-16,0 4-22 0,-3 2-4 0,3-1-1 16,-3 4-5-16,3 0-2 0,0 2 0 0,3 0 0 15,0 3 0-15,3 0 0 0,0 2 0 0,3 4 0 16,-6-4-14-16,9 3 0 0,-3 0-9 0,0 1 9 15,3-1 0-15,0 0 0 0,-3 3 0 0,3-3 0 16,2 0 0-16,-2-2 0 0,-3-6 0 0,3 0 0 16,-3-2 0-16,0-3 0 0,-3-1 0 0,3-1 0 15,-6-6 0-15,0 0 0 0,0 0 0 0,0 0-12 16,0 0 12-16,0-8 0 0,3-3 0 0,-3 3 0 16,0-5 0-16,0 0 0 0,0 0 0 0,-3-1 0 0,3 1 0 15,-6-3 16-15,6 3-3 0,-3-3-1 0,3 3-12 16,-9 0 11-16,6-3-11 0,-3 0 10 0,3 3 6 0,-6-3 0 15,3 3 1-15,3-1 0 0,1 1 10 0,2 0 1 16,0 2 1-16,-6 1 0 0,6 2-21 0,-3 0-8 16,3 3 0-16,0 5 0 0,3-6 19 0,-3 6-3 15,0 0 0-15,6-2 0 0,-6 2-7 0,8-3-1 16,4 0-8-16,-3 6 12 0,3 0 6 0,0 2 1 16,6-2 0-16,-3 5 0 0,0-1 3 15,6 1 1-15,-1 0 0 0,-2 0 0 0,3 0-23 0,0 3 9 16,0-3-9-16,0 2 0 0,-7 1 8 0,4-3-8 15,0 0 0-15,-9 0 0 0,6 0 8 0,-6 0-8 0,0-3 0 16,0 0 0-16,0 0 0 0,-9 1 10 16,0-6-10-16,0 8 8 0,-6 0-8 0,3-3 0 0,-12 6 0 0,3-1 0 31,-3 1-24-31,-9 2-8 0,3 3 0 0,-5 2-1 16,-4 1-55-16,0 2-10 0,0 3-2 0,-5 0-667 0</inkml:trace>
  <inkml:trace contextRef="#ctx0" brushRef="#br0" timeOffset="123672.7832">2449 8446 1108 0,'0'0'49'0,"0"0"11"0,0 0-48 0,0 0-12 16,-3 0 0-16,3 0 0 0,-9 0 62 0,9 0 10 15,-6 0 3-15,0 0 0 0,6 0-47 0,0 0-8 16,0 0-3-16,-6 0 0 0,3 2 11 0,3-2 1 15,0 0 1-15,-9 3 0 0,9-3-17 0,-9 2-3 16,6-2-1-16,-6 3 0 0,3-3-9 0,-3 3 12 0,6-3-12 16,-6 2 12-16,6 1-12 0,-9 0 0 15,3-1 0-15,1 4 0 0,-1 2 0 0,0-3 0 16,0 3 0-16,3 0 0 0,-9 0 0 0,3 0 0 0,0 0 0 0,-6 2 0 16,3 3 0-16,6 1 0 0,1-4 0 0,-4 3 0 15,-9 3 0-15,12-3 0 0,-6 6 0 0,0-3 8 16,3 0 0-16,-6 2 0 0,6 1 0 0,-5-3 0 15,5 5-8-15,-6 0 0 0,6 3 0 0,-6-3 0 16,0-2 0-16,3 2 0 0,3 2 10 0,-5 1-10 16,-1-3 20-16,3 3-4 0,0 3 0 0,0-3 0 15,-3-1-3-15,6 4-1 0,-6-1 0 0,6 1 0 16,-8 4 0-16,2-1 0 0,0 1 0 0,3-2 0 16,-3 3-12-16,6 3-13 0,-6 2 2 0,4 0 1 15,-10 2 10-15,9 4 11 0,-3-1-3 0,0 6 0 16,-3-3-8-16,0 2-14 0,7-2 3 0,-7 0 1 15,3-2 10-15,-3-1 0 0,0 6 0 0,6-4 0 16,0-4 12-16,-2-3 4 0,-1 0 0 0,6 0 1 0,0-2 11 16,0-4 1-16,3 4 1 0,-3-3 0 0,3-1-18 0,-3 1-3 15,3 0-1-15,-6 5 0 0,10-3-8 0,-4 6 12 16,0-3-12-16,0 3 12 16,-3-1 1-16,3 1 1 0,6-3 0 0,-6 5 0 0,-3 1-14 0,3-1 0 15,0 0 0-15,0 6 0 0,0-3 10 0,0 0-1 16,4 0 0-16,-1-3 0 0,-3 1-9 0,6-1 0 15,-6-2 0-15,6 2 0 0,-6 0 0 0,3-2 0 16,0 2 0-16,6 1 0 0,-9-1 0 0,9 0 8 16,-9-2 2-16,9 0 0 0,-9 2 0 0,6 3 0 15,3 3 0-15,-6-1 0 0,3 1-10 0,3 2 12 16,-6 0-12-16,3 1 12 0,3 2-12 0,0 0 0 0,-3 2 0 16,3 1 8-16,0 2-8 0,0 0 0 0,0-2 0 15,0-1 8-15,0 1-8 0,3 2 0 0,-3 0 0 0,0 0 0 16,0-2 0-16,0 0 0 0,0-1 0 0,3-5 0 15,3 1 0-15,-6-1 0 0,3-5 0 0,3 3 0 16,-3 2 0-16,3 0 0 0,-3 0 0 0,6-5 0 16,-9 0 0-16,9 0 0 0,-6-5 0 0,6 8 0 15,0-3 0-15,-6 0 0 0,6 2 0 0,0 3 0 16,0 1 0-16,-7-4 0 0,10-2 0 0,-3 3 0 16,0 0 0-16,3 2 0 0,0-3 0 0,3 4 0 15,-3-1 0-15,-3-2 0 0,3 2 0 0,0-2 0 16,5-3 0-16,-8 0 0 0,3-1 0 0,0 1 0 15,6 0 0-15,-6 0 8 0,6-2-8 0,-6-1 0 16,0 3 0-16,3-3 0 0,-1-2 0 0,4 2 0 0,0 1 0 16,-3 2 0-16,6 2 0 0,-3 1 0 0,3 2 0 15,-4 1 0-15,7-4 0 0,-3 3 0 0,0-2 0 0,0 5 0 16,-3-3 0-16,2 1 0 0,1-1 0 0,0-3 0 16,0 1 0-16,-3-6 0 0,0-2 0 0,-3 0 0 15,-1-3 0-15,1-3 0 16,0 1 0-16,0-4 0 0,3 1 8 0,-9 0-8 0,3-3 0 0,0 0 0 15,-3 0 8-15,0 0-8 0,2-2 0 0,1-1 0 16,-3 1 0-16,0-4 0 0,0-1 0 0,0-1 0 16,0 0 0-16,3-3 0 0,-9 1 0 0,6-3 0 15,-6 0 0-15,3-3 0 0,3-2 0 0,-9-1 0 16,9-2 0-16,-9 0 0 0,3-3 0 0,-3-5 0 0,0 0-10 16,0 0 10-16,0 0-16 0,3-8 4 0,-6-2 0 15,3-3 0-15,-3-3 0 0,3-6 0 0,-9-1 0 0,0-9 0 16,0 0 12-16,-3-5-9 0,0-5 9 0,3-6-8 15,-6 1 8-15,3-4 0 0,0 1 0 0,0 0 0 16,-2-8 0-16,2-1 8 0,-3-2-8 0,0-2 0 16,3-1 8-16,0-2-8 0,-9 0 10 0,6-8-10 15,0-3 0-15,-5-2 8 0,2 0-8 16,0-9 0-16,-3-4 0 0,6-1 0 0,-6-2 8 0,1-3-8 16,2-3 0-16,-3-2 8 0,0 0-8 0,6-3 0 15,0-2 8-15,-3-1-8 0,6 1 0 0,1 2 0 16,-4 0 8-16,3-2-8 0,0-1 0 0,6 3 0 15,0 0 0-15,-3 1 8 0,9-4-8 0,0 1 0 16,-6 4 0-16,6-4 0 0,6-3 0 0,-3 0 0 0,3-3 0 16,-3 0 0-16,0-7-9 0,6-4 9 15,0-4-44-15,-3 2-2 0,0-6-1 0,3 4 0 32,-3-6-24-32,5 5-5 0,-2 3 0 0,3 5-1 0,6 3 45 0,3 8 8 0,-6 5 3 0,3 6 0 0,0 2 69 0,2 5 13 15,1 1 3-15,3 2 1 0,3 5-8 0,3-2-1 16,-7-1-1-16,13 4 0 0,-3-1-25 0,0-2-5 15,5-3-1-15,1 2 0 0,3-2-16 0,-4 6-8 16,-2 2 8-16,3 2-8 0,2 1 0 0,-5 5 0 16,0 0 8-16,0 8-8 0,-7 2 0 0,4 1 0 15,-3 5-10-15,0 5 10 0,-7 2-12 0,4 4 12 16,-3 4-13-16,-3 4 5 0,6 4 8 0,-6 6 0 16,-4 3 0-16,4 2 0 0,-15 5 0 15,9 4 0-15,-6 1 0 0,3 4-8 0,-3 2 8 0,3 0 0 0,-9 3 8 0,3 2-8 16,-6 3 8-16,9-3-8 0,-9 3 10 0,0 0-10 15,0 0 11-15,0 0-11 0,0 0 12 0,0 11-12 16,0-3 8-16,0 2-8 16,-9 4 0-16,3-1 0 0,3 5 0 0,-9 1 0 0,3-1 0 0,-3 4 0 15,3 4 0-15,-9 3 0 0,0 3 0 0,-2 2 0 16,-1 3-11-16,-3 0 11 0,3 3-12 0,-9 2 12 16,1 6-12-16,-1 0 4 0,-3 7 8 0,-3 1-13 15,-2 5-6-15,2-1-1 0,-6 7 0 0,4 1 0 16,-4 1 1-16,0 5 0 0,3 0 0 0,-2-2 0 15,-4 5 19-15,3-3-8 0,-2 5 8 0,2-2 0 16,3-1 0-16,-2 1 0 0,2-3 12 0,6 8-3 16,-2 0 24-16,2 0 5 0,3-5 1 0,6 2 0 0,-2 3-9 15,2 0-2-15,6 0 0 0,-3 3 0 0,3-3-18 0,0 8-10 16,6 5 10-16,0-2-10 0,4 2 0 0,-1 8 8 16,6 3-8-16,-6 3 0 0,6 2 0 0,3 3 0 15,3 5 0-15,6 0 0 16,0 0 0-16,0 3 0 0,2 5 0 0,4-3 0 0,3 0 11 0,0 1-1 15,3-4 0-15,-3 4 0 0,6-4 0 0,2-2 0 16,1 3 0-16,0-3 0 0,3 0-10 0,-1 0 0 16,1 3 0-16,0 2 0 0,3 1 0 0,-1-1 0 15,-2-2 0-15,0 2-11 0,3 3 11 0,2 3 0 16,-2-6 0-16,0 3 0 0,3-3 0 0,5 1 0 0,1-6 0 16,6-3 8-16,-7 1-8 0,4-9-13 0,0-7 3 0,-1-6 1 31,4-5-75-31,-6-13-14 0,2-6-3 0</inkml:trace>
  <inkml:trace contextRef="#ctx0" brushRef="#br0" timeOffset="125355.9446">2651 16478 1490 0,'0'0'66'0,"3"6"14"0,-6 1-64 0,0 1-16 15,3 0 0-15,0 0 0 0,-9-2 71 0,9 2 11 16,0-1 2-16,-6 1 1 0,3-2-41 0,3-1-9 16,0 3-2-16,-6 0 0 0,6 0-2 0,0-3-1 15,-3 3 0-15,0 0 0 0,3 3-30 0,0-1 0 0,-9-5 0 0,9 9 0 16,-6-4 0-16,3 3 0 15,0 1 0-15,-3-4 0 0,3 4 13 0,3 1-3 0,-5 1-1 0,2 3 0 16,-3 2 1-16,3-3 0 0,3 4 0 0,-3-1 0 16,3-3-10-16,-6 3 12 15,3 1-12-15,3-1 12 0,-6-3 4 0,6 1 0 0,-3-1 1 0,0-2 0 16,3 3 11-16,0-6 3 0,0 3 0 0,6-3 0 16,0 3-23-16,-3-3-8 0,3-2 0 0,0 2 9 15,3-2 0-15,-1-1 0 0,4-2 0 16,3 3 0-16,-3-3-9 0,0-3 0 0,6 3 0 0,-6-5 0 15,6-1 0-15,3 3 0 0,-1-2 0 0,-2-3 0 16,3 0-25-16,0 0 2 0,0 0 1 0,0 0 0 31,-7 0-124-31,4-5-25 0,0 2-5 0</inkml:trace>
  <inkml:trace contextRef="#ctx0" brushRef="#br0" timeOffset="125999.2234">3124 16756 345 0,'-15'11'15'0,"9"-6"4"0,0 0-19 0,-2 3 0 0,5-3 0 0,-9 3 0 16,12 3 227-16,-9 0 41 0,9-3 9 0,0-1 2 16,-6 4-201-16,12 0-40 0,-6 2-8 0,3 0-2 0,3 3-28 0,0 0 0 15,3 2 0-15,2 1 0 0,4-1 0 0,-6-2-13 16,3 3 4-16,-3-1 1 0,3 1 8 0,0-1 0 15,0-2 0-15,3-3-8 0,-6 1 0 0,6-1 0 16,-7-5 0-16,4-3 0 0,-3 0 8 0,3-2 8 16,-3-3-8-16,-3-5 11 0,6 2 25 0,-9-5 6 15,3-2 1-15,0 2 0 0,0-6 5 0,3 1 2 16,-6 0 0-16,3-6 0 0,-3 1-7 0,6-3-2 16,-6 2 0-16,3-2 0 0,-4-3-17 0,4-2-4 15,-3 5-1-15,0-3 0 0,-3 0-8 0,0 0-2 16,-3 0 0-16,0 3 0 0,0 3 1 0,-2-3 0 15,-4-1 0-15,0 4 0 16,3-1-29-16,0 6-5 0,-9 0-2 0,3 2 0 0,-3 3 6 0,0 0 0 16,0 3 1-16,0 2 0 0,1 1 2 0,-1 4 0 0,0 4 0 0,-3-1 0 31,3 3-28-31,6 5-6 0,0 3-1 0,-3 3 0 0</inkml:trace>
  <inkml:trace contextRef="#ctx0" brushRef="#br0" timeOffset="126501.2492">3592 16753 172 0,'0'0'16'0,"0"0"-16"16,0 0 0-16,0 0 0 0,0 6 361 0,0-6 70 15,-9 5 13-15,9-5 4 0,0 0-334 0,0 0-66 16,-3 3-14-16,3-3-2 0,-6 2-13 0,3 4-3 16,3-6 0-16,-6 5 0 0,-3-2-16 0,6 2-14 15,0-3 2-15,-3 4 1 16,3-1-13-16,-3 0-2 0,3 3-1 0,0 0 0 0,0 5 16 0,0 1 11 16,6-1-13-16,0 5 5 15,0 4-19-15,6-4-3 0,0 3-1 0,-6 3 0 0,6 0 31 0,0 0 0 16,-3 0 0-16,3-3 0 0,6-3 19 0,-4 3 9 15,-2-7 3-15,6-1 0 0,0-5-20 0,-3 0-11 16,-3-3 12-16,6-2-12 0,-3-3 20 0,-3-3-2 0,6 0-1 16,-4-5 0-16,1-2-1 0,-3-3 0 0,3-3 0 15,-3 0 0-15,0-3 1 0,0-2 0 0,0 3 0 0,-3-4 0 16,3 1 2-16,-3 0 0 0,0 0 0 0,-3 0 0 16,3-3-1-16,0 0 0 0,-6 3 0 0,-6 3 0 15,6-1-5-15,-6 3-1 0,3-2 0 0,-3 2 0 16,0 0-2-16,-3 3-1 0,0 2 0 0,-3-2 0 15,-3 0-1-15,6 5 0 0,-9-3 0 0,1 3 0 16,2 3-8-16,-6 0 0 0,3 2 0 0,6 3 0 16,-9 0-17-16,6 3-6 0,0 2-1 0,4 3 0 15,2 0-85 1,0 0-18-16,3 5-3 0,3 0-693 0</inkml:trace>
  <inkml:trace contextRef="#ctx0" brushRef="#br0" timeOffset="127128.5725">4157 16738 288 0,'0'0'12'0,"-6"0"4"0,3 2-16 0,-3 3 0 15,0-2 0-15,-3 0 0 0,3-3 264 0,3 0 51 0,-8 0 9 0,2-3 3 16,3 3-212-16,0-3-43 0,-3 1-8 0,3-1-1 16,3 1-27-16,3 2-4 0,0 0-2 0,0 0 0 15,-9 0-30-15,9 0-10 0,0 0 0 0,0 0 0 16,0 0 10-16,0 10-10 0,3 6 10 0,3 3-10 15,3-1-6-15,0 3 0 0,3 6-1 0,-6-1 0 16,8 3 1-16,-5 0 0 0,0 3 0 0,3 0 0 16,-3 2 16-16,3-2 0 0,-6-6-8 0,0-2 8 15,0 0 8-15,-6-5 6 0,0-6 1 0,0 0 0 16,0-2 31-16,-3-3 6 0,0-3 2 0,0-2 0 16,-3-6-9-16,3-2-1 0,-9-3-1 0,3-6 0 15,-6-4-43-15,3-3 0 0,3-6 0 0,-2 1 0 16,-1-6 0-16,0 3 8 0,3-3-8 0,3 3 8 15,0-3-29-15,3 3-7 0,0 0 0 0,3 3-1 16,3-1 12-16,0 1 2 0,3 2 1 0,3 3 0 0,0 0 14 0,9-1-12 16,-9-1 12-16,11 4-12 0,1 1 12 0,0-1 0 15,3 1-10-15,3 2 10 0,-4 0 0 0,4 3 0 16,-9 2-9-16,3 0 9 0,0 9 0 0,0-1 0 16,-9 3 0-16,5 3 0 0,-5-1 44 0,0 4 5 15,-3 2 2-15,0 0 0 0,-9 0-15 0,3-1-4 16,-3 9 0-16,-3 0 0 0,3 0 11 0,-9 0 1 15,3 2 1-15,0 1 0 0,-9 2-27 0,3 0-6 16,-2-2 0-16,-1-1-1 0,0 1-11 0,0-1-12 16,0-2 2-16,0 0 1 15,0 0-16-15,3 0-3 0,3-3-1 0,-2 3 0 16,2 0-139-16,0 2-27 0</inkml:trace>
  <inkml:trace contextRef="#ctx0" brushRef="#br0" timeOffset="128722.1163">541 16645 576 0,'0'0'25'0,"0"0"6"15,0 0-31-15,-6 5 0 0,6-5 0 0,-3 3 0 0,3 0 178 0,-6-1 30 16,6-2 5-16,-3 3 2 0,-3-1-136 0,0-2-27 16,0 0-6-16,3 0-1 0,-6 0-19 0,6 0-4 15,-3-2-1-15,-3 2 0 0,6 2-10 0,-6 1-3 0,6-3 0 0,-6 5 0 16,0-2-8-16,6 2 0 16,-6 6 0-16,4-3 0 0,-4 5 0 0,3-2-11 0,-3 5 11 0,3-1-8 15,0 1-2-15,-3 3 0 0,0-1 0 0,3 1 0 16,0 2 10-16,0-2 0 0,-3-1 0 0,6 3 0 15,3 3 0-15,0-3 0 0,-3-2 0 0,-3 2 0 16,12 3 0-16,-3-6 12 0,-3 3-4 0,3-2 0 16,3-3-8-16,-3 2 0 0,3-2-8 0,6 0 8 15,-3-5 0-15,0 2-8 0,3-5 8 0,-3 0 0 16,3-3 0-16,-4-2 0 0,4-3 0 0,-3 0-8 16,3-3 8-16,0-2 0 0,3 2 0 0,-3-5-8 15,-3 0 8-15,3-2 0 0,-3-4 0 0,3 4-8 16,-3-3 8-16,-1 2 0 0,-2-5 0 0,3 6 0 15,-3-1 0-15,3 3 0 0,-6-3 0 0,0 6 0 16,3-3 8-16,-3 3-8 0,3 0 10 0,-6 5-10 16,3-3 11-16,-3 3-11 0,0 0 12 0,9-3-12 0,-9 3 0 15,3 0 0-15,3 3 0 0,3 0 0 0,-3 2 0 0,0 0 10 16,3 3-10-16,3 3 12 0,-4-1-12 0,4 1 0 16,-3 0 0-16,0-1 8 15,3 1-8-15,0-3 0 0,-3-3 0 0,3 3 0 0,0-3 0 0,-3-2 0 16,6-3 0-16,-12 0 8 0,6-3 1 0,-6 0 0 15,5 1 0-15,-5-6 0 0,3 3 22 0,3-3 4 16,-6 0 1-16,0-3 0 0,3 3-15 0,3-5-2 16,-9 2-1-16,3-2 0 0,3 0 0 0,-6-3 0 15,0 3 0-15,0-3 0 0,0 0-10 0,0 3-8 16,-6-3 9-16,3 3-9 0,-6-3 9 0,9 3-9 0,-9-1 8 16,6 1-8-16,-3 3 0 0,-3-1 0 0,3-2 8 15,-2 2-8-15,-1 3 0 0,0-2 0 0,0 2 0 0,-3 0 0 16,3 3 0-16,0-1-11 0,3 4 3 0,-3-1 0 31,0 3-17-31,0 3-3 0,0-1-1 0,6 6 0 16,-6 3-31-16,6 5-7 0,-3 0-1 0,6 2-672 0</inkml:trace>
  <inkml:trace contextRef="#ctx0" brushRef="#br0" timeOffset="129229.7494">957 16965 1584 0,'-6'8'35'0,"3"0"7"0,3 0 2 15,-6 2 0-15,6 4-36 0,0-1-8 0,0 0 0 0,6 3 0 0,-6 0 0 0,0-3 0 16,3 3-12-16,3 0 12 16,-6-3-52-16,3 0-2 0,-3-2-1 0,0 0 0 15,-3-6-39-15,3-5-8 0,0 8-2 0,0-8 0 0,0 0 64 0,0 0 13 16,-6-3 3-16,3 3 0 0,-6-3 24 0,6 1 11 0,-2-6-1 16,2 0 0-16,-3-3 35 0,3 1 7 15,0-3 2-15,-3-3 0 0,6 0-24 0,-3 0-5 0,3 0-1 16,0 3 0-16,3-3 5 0,3 3 1 0,-3 2 0 15,0 1 0-15,3 2-22 0,-6 2-8 0,8 4 0 0,-2-1 0 16,3 3 0-16,6 0 0 0,-9 5 0 0,9 3 0 16,-3 0 0-16,-3 3 0 0,3-3 0 0,0 5 0 15,0 0 14-15,3-2-3 0,-7-1-1 0,-2 1 0 16,0 0 42-16,3-4 8 0,-6 1 1 0,6 0 1 16,-9-8 5-16,3 6 1 0,3-1 0 0,-6-5 0 15,0 0-29-15,0 0-6 0,3-5-1 0,6-3 0 16,-9-3-10-16,3 1-2 0,3-4-1 0,-6-2 0 15,0-2-19-15,0-1 0 0,0-2 0 16,0 3 0-16,0-3-48 0,0-1-12 0,0 1-4 16,-6 0 0-16,6 0-136 0,-3 0-28 0,-6-24-6 0,6 13-1 0</inkml:trace>
  <inkml:trace contextRef="#ctx0" brushRef="#br0" timeOffset="129419.7665">1353 16917 1450 0,'0'0'64'0,"-6"8"14"0,6 3-62 0,0 0-16 15,0-3 0-15,6 2 0 0,-6 3 43 0,0 1 5 16,0-1 2-16,3 0 0 0,3 0-35 0,-6 3-7 16,3-3-8-16,0 3 11 15,3-3-32-15,-6-2-7 0,3 0 0 0,-3-3-1 16,0-1-155-16,0-7-32 0</inkml:trace>
  <inkml:trace contextRef="#ctx0" brushRef="#br0" timeOffset="130248.9326">1151 16743 345 0,'0'0'31'0,"0"0"-31"0,0 0 0 0,0 0 0 15,0 0 297-15,0 0 54 0,0 0 10 0,0 0 3 16,0 0-228-16,0 0-46 0,0 0-9 0,3 2-1 15,12 4-49-15,-9-1-10 0,9-2-1 0,-4 2-1 16,7 0-19-16,-3 3 8 0,3-2-8 0,3-1 0 16,-3-3 8-16,3 4-8 0,-1-1 0 0,1-2 0 0,-6 2 0 0,3-2 0 15,0 2-10-15,3 0 10 0,-9-2-24 0,5 2 2 16,-5 0 1-16,-3 3 0 0,3 0 1 16,0 0 1-16,-3 0 0 0,0 5 0 0,0 1 7 0,0-1 0 15,0 0 1-15,-6 6 0 0,6-1 11 0,-6-2 0 16,3 3 0-16,-6-1 0 0,3 3 0 0,0-2 0 15,-3-1 0-15,0 1 0 0,0-3 0 0,5 0 8 16,-5-3-8-16,0 0 11 0,0 0-11 0,0-5 0 16,3 0 0-16,-3-8 0 0,0 0 0 0,0 0 0 15,0 0 0-15,0 0 0 16,0 0 0-16,0 0 0 0,-3-8-12 0,-2-5 12 0,-1-11-15 0,6 3 5 16,-6-3 1-16,3-2 0 0,-3 5-7 0,0-3-2 15,6-3 0-15,0 3 0 0,0 3 18 0,0 3-12 16,-6-3 12-16,6 2-10 0,6 3 10 0,-6 6 0 0,0-4 0 15,3 4 0-15,0-1 0 0,3 6 0 0,3-3 0 0,-3 5 0 16,-1-2 8-16,4 2-8 0,0 1 10 0,-3 2-10 16,3 0 8-16,0 0-8 0,0 2 0 0,0 4 0 15,0-4 13-15,-6 4-3 0,0 2-1 0,3 0 0 16,3 2 2-16,-9 1 0 0,0-1 0 0,3 3 0 16,-3 3-11-16,0 0 0 0,-3 0 0 0,-3 0 0 15,3 3-8-15,-3-1-4 0,0-2-1 0,-3 0 0 16,3 2 3-16,-3-2 1 0,3 0 0 0,-3-3 0 15,0 3 9-15,0-3 8 0,6-2-8 0,-3-3 11 16,3-3-11-16,-5 0 0 0,8-5 9 0,0 0-9 16,0 0 0-16,0 0 8 0,0 0-8 0,0 0 0 15,0 0 0-15,0 0 0 0,0 0 0 0,8 0 0 0,4 0 0 16,-3 0 0-16,0-2 0 0,3 2 0 0,0 0 0 0,3 0 0 16,-3 2 0-16,0-2 0 15,6 3 0-15,-7-3 0 0,1 3 0 0,0-1 0 0,3 1 0 0,-3 0 0 16,-3-1 0-16,3 4 0 0,0-4 0 0,0 1 11 15,3 0-3-15,-6-3 0 0,2 0-8 0,-2 0 0 16,3 0 0-16,-3-3 8 0,-6 3-8 0,6-3 0 16,0-2 9-16,0 0-9 0,-6-3 14 0,6-5-2 15,-6 2 0-15,3-2 0 0,-6 2-12 0,3-5 9 16,3-2-9-16,-6 5 8 0,0-3-8 0,-6 0 0 16,3-3 9-16,3 6-9 0,-6-3 0 0,3 3 8 0,-6-3-8 15,6 3 0-15,-6 0 10 0,0 2-2 0,6 0-8 16,-6 1 12-16,0 2 0 0,-3 0-1 15,3 3 0-15,1-1 0 0,-1 1 5 0,-3 2 2 0,3 1 0 0,0-1 0 16,6 3-18-16,-9 3 10 0,6-1-10 0,3 6 8 16,-3 0-20-16,3 3-4 0,-6-1 0 0,6 4-1 31,-3 2-52-31,3-1-11 0,-3-1-1 0,3 4-711 0</inkml:trace>
  <inkml:trace contextRef="#ctx0" brushRef="#br0" timeOffset="130580.56">2002 16806 1710 0,'0'0'76'16,"0"3"15"-16,-6 5-73 0,6-8-18 0,0 0 0 0,0 0 0 0,-3 5 32 0,3-5 4 16,0 0 0-16,0 0 0 0,0 6-24 0,0-6-4 15,0 0 0-15,-3 7-8 0,3 1-11 0,-6 3-9 16,6-3-1-16,0 0-1 0,0 2 6 0,6 4 2 16,-6-1 0-16,6 5 0 0,0-2 14 0,-3 5 0 15,3 1 0-15,3-1-9 0,-6 0 19 0,6 0 4 16,0 3 1-16,-6-6 0 0,6 4-5 0,0-4-1 15,0-5 0-15,2 3 0 16,-2-5-121-16,-3-1-25 0</inkml:trace>
  <inkml:trace contextRef="#ctx0" brushRef="#br0" timeOffset="132244.6972">2324 16801 115 0,'0'0'0'0,"0"0"10"0,0 0-10 0,0 0 0 16,0 0 0-16,0 0 0 0,0 0 80 0,0 0 13 15,-3-3 3-15,3 3 1 0,-3 0-41 0,0-2-8 16,-6-1-1-16,9 0-1 0,-6 3-8 0,0 0-2 15,0 3 0-15,3-3 0 0,-3 0-9 0,0 3-3 16,3-3 0-16,-3 2 0 0,6-2 8 0,0 6 0 0,-9-1 1 0,3-2 0 16,0-3 12-16,6 2 3 0,-6 4 0 0,6-6 0 15,0 0 5-15,0 0 2 0,-3 5 0 0,3-5 0 16,-6 5-15-16,6-5-4 0,0 0 0 0,0 0 0 16,-3 5-7-16,3-5-1 0,0 0-1 0,0 0 0 15,-3 6-11-15,3-6-3 0,0 0 0 0,0 0 0 16,0 0 2-16,3 8 0 0,6-3 0 0,-6 0 0 15,-3-5 1-15,6 6 0 0,6-1 0 0,-3 0 0 16,0-2-3-16,3-1 0 0,-3-2 0 0,3 3 0 16,0 0-13-16,0-1 0 0,2-2 0 0,-2 6-10 15,-3-4-30 1,3 1-7-16,6 0-1 0,-3 2-683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1-03-18T09:09:23.648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0000"/>
    </inkml:brush>
    <inkml:brush xml:id="br2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18552 5943 979 0,'-9'-8'87'0,"0"8"-70"0,0 0-17 0,-3-3 0 0,3-2 117 0,-3 2 20 16,3 0 4-16,-3-2 1 0,3 2-34 0,4-2-6 15,-1 0-2-15,-3 2 0 0,3 1-35 0,0 2-7 16,0 0-2-16,3-6 0 0,-3 4-11 0,3 2-2 16,3 0-1-16,-3-3 0 0,3 3-17 0,0 0-3 15,0 0-1-15,0 0 0 0,0 0-21 0,0 0 0 16,0 0 0-16,-3 5 0 0,3 6-13 0,3-1-1 15,0 4 0-15,0 2 0 0,3 2 3 0,-3 3 1 16,6 6 0-16,-3 2 0 0,0 3 10 0,3-1 0 16,2 4 0-16,-2-1 0 0,0 6 0 0,3 5 0 15,-3 2 0-15,3 6 0 0,0 6 0 0,-3 1 0 16,0 1 0-16,6 5 0 0,-3 6 0 0,0 2 0 16,-4 3 0-16,4 2 0 0,-3 3 9 0,3 3-9 0,-3 2 12 0,0 6-12 15,-3 2 16-15,0 3-3 16,3 0-1-16,-6 0 0 0,0-3 5 0,-3 0 1 0,3 0 0 0,-3-2 0 15,0-3 2-15,0 2 0 0,-3-2 0 0,0 3 0 16,0 2-2-16,3 6 0 0,-3-3 0 0,0 0 0 16,-3 5 1-16,3-5 0 0,-3 5 0 0,0-5 0 15,3 5-9-15,-3-3-2 0,0 1 0 0,0 0 0 16,3 2 8-16,-6 3 0 0,3 2 1 0,0 1 0 16,1-1 5-16,-1 3 1 0,-3 0 0 0,0-2 0 15,0-3-5-15,0-6-1 0,-3-2 0 0,3-8 0 16,0-5-9-16,0-3-8 0,0-6 12 0,3-2-12 15,-3-5 0-15,3-5 0 0,0-9 0 0,3-4 0 16,0-6 0-16,-2-6-14 0,2-4 4 0,0-6 1 16,0-5-15-16,3-3-4 0,-3-5 0 0,0-6 0 15,0-2-94-15,3-8-19 0,0 0-4 0,-3-10-1 16,0-6-74-16,-3-5-16 0</inkml:trace>
  <inkml:trace contextRef="#ctx0" brushRef="#br0" timeOffset="925.3083">18504 5929 864 0,'-9'-2'76'16,"9"2"-60"-16,-9 2-16 0,6-2 0 0,-3-2 72 0,0-1 11 0,0 0 2 0,6 3 1 0,0 0-41 0,0 0-8 16,-3-5-1-16,-2 2-1 0,2-2-23 0,3 5-12 15,-3-5 12-15,3 0-12 0,-3-1 10 0,3 6-10 16,-3-5 8-16,3 5-8 0,0 0 0 0,0 0 8 16,0 0-8-16,0 0 0 0,0 0 15 0,0 0-3 0,-6 5 0 0,3 6 0 15,-3 5 2-15,0 2 0 0,0 3 0 0,0 6 0 16,-3 5 4-16,0-1 1 0,-3 4 0 0,3-1 0 15,0 3 3-15,-3 0 1 0,3-2 0 0,-2-4 0 16,-1 1 0-16,3-5 0 16,0-4 0-16,-3-1 0 0,3-7 5 0,0-1 0 0,0-4 1 0,0-4 0 15,3-1-9-15,0-2-1 0,0-3-1 0,3-6 0 16,-3 1-18-16,3-8 0 0,0-3 0 0,3-3 0 16,0-5-14-16,3-2 0 0,0 0 0 0,0-1 0 15,3 1 14-15,-3-3-9 0,0 2 9 0,0 1-8 16,0-1 8-16,0 3 0 0,0 3 0 0,0 0 0 15,0 5 0-15,0 3 9 0,0 2-9 0,0 1 0 16,0-1 26-16,0 6-2 0,0 2 0 0,-3 3 0 16,0 0 15-16,9 0 2 0,0 6 1 0,6 4 0 15,0 6-26-15,5 5-6 0,1 3-1 0,3 5 0 0,3 3 6 16,3 2 1-16,2 3 0 0,-2-2 0 0,0 2 12 0,-3 0 4 16,2 2 0-16,-2-4 0 0,0-3 1 0,-3-1 1 15,-3-2 0-15,0 1 0 0,-4-7-14 0,-2-1-2 16,0-1-1-16,-6 0 0 0,-3-5-7 0,0 0-2 15,0-6 0-15,-6 3 0 0,0-2 16 0,-3-3 4 16,-3 3 0-16,-6-4 0 0,-3-1 18 0,-6-1 4 16,1 0 1-16,-7-2 0 0,0 2-14 0,-6 1-2 15,3-6-1-15,-2 2 0 0,-7-2-14 16,3 0-4-16,1-2 0 0,-1 2 0 0,0 0-16 0,0 2 0 16,1 1 0-16,2-1 0 15,-3 4-107-15,6 4-15 0,-2 6-3 0,-1 3-1 0</inkml:trace>
  <inkml:trace contextRef="#ctx0" brushRef="#br0" timeOffset="3536.2736">18558 5345 979 0,'0'0'87'0,"-6"-3"-70"0,6 3-17 0,-3 0 0 16,-3-3 133-16,0 1 23 0,0-1 5 0,3 0 1 0,-3-2-62 0,0 2-12 15,0-2-2-15,0 0-1 16,0 2-23-16,0-2-5 0,-3 2-1 0,3 1 0 0,0-1-25 0,0-2-6 15,1-1-1-15,-4 4 0 0,0 2-24 0,3-8 8 16,-3 8-8-16,0-3 0 0,0 1-9 0,0-1-7 16,-3 3-2-16,0-3 0 15,-3 1-10-15,0 2-1 0,1 0-1 0,-4 0 0 0,0 2 7 0,-3 1 2 16,-3 2 0-16,0 0 0 16,-2 1 4-16,2 2 1 0,-3 2 0 0,3-2 0 0,-3 5 16 0,4-5-8 15,2 8 8-15,3-3 0 0,-3 9 0 0,9-4 0 16,-3 3 10-16,6 0-2 0,0 6-8 0,3-3 0 15,3 2 8-15,3-5-8 0,6 1 0 0,0 1 0 16,0-1 0-16,3-7 0 0,6 1 0 0,0-2 0 16,0-4-9-16,3-2 9 0,3 0 0 0,-1-3 10 0,4 1-1 15,-3-4 0-15,3 1-9 0,-3-3 0 16,3-3 0-16,-4 1-11 0,1-4 11 0,0 4 16 0,0-4-4 0,0 1-1 16,-3-3 6-16,-1 0 2 0,1 0 0 0,-3 0 0 15,0-2-2-15,3-1 0 0,-6 3 0 0,0 3 0 16,0-6-5-16,-3 3-2 0,-1 0 0 0,1 3 0 15,-3 2-10-15,0-2 0 0,0 3 9 0,0-1-9 16,-6 3 0-16,6 3 0 0,3-3 0 16,0 7 0-16,0-1 0 0,0 4 0 0,3 1 0 0,0 2 0 15,0-2 0-15,5 2 0 0,-2 0 0 0,0 0 0 16,3 1 0-16,0-4 0 0,-3 1 0 0,3-3 0 16,-3-6 0-16,-1 1 0 0,1 5 0 0,-3-8 0 15,3-8 20-15,-3 5 0 0,0 1 0 0,0-4 0 16,3-1 7-16,-6-1 1 0,3-3 0 0,-4 0 0 0,1-2-4 15,0 0-1-15,0 0 0 0,0 0 0 0,-3-3 0 0,0-3 0 16,-3 6 0-16,0 0 0 0,-3-3-3 0,0 5-1 16,-3-2 0-16,0 0 0 0,0 0-19 0,-3-3 10 15,-3 5-10-15,0 0 8 0,-3 1-8 0,1 2 0 16,-4 0 0-16,3 3 8 0,-3 2-20 0,0-2-5 16,0 2-1-16,0 3 0 15,0 0-26-15,3 0-6 0,-2 8-1 0,-1-3-648 16,3 3-129-16</inkml:trace>
  <inkml:trace contextRef="#ctx0" brushRef="#br0" timeOffset="4061.8951">19114 5310 1094 0,'0'0'97'0,"3"5"-77"0,0 3-20 0,3-2 0 15,-3 2 140-15,0 2 25 0,3 3 5 0,-3 1 1 16,3 2-111-16,0 2-23 0,0 1-4 0,-3-1-1 16,0 1-18-16,3 2-4 0,-3 0-1 0,0 0 0 15,0-5-1-15,0-3-8 0,0 0 12 0,0-5-4 16,-3 0-8-16,3 0 0 0,-3 3 0 0,0-11 0 16,0 0 0-16,0 0-14 0,0 0 3 0,0-8 1 15,-3 3-4-15,-3-11-1 0,3 3 0 0,3-6 0 16,-3-2-40-16,0 5-8 0,0-8-1 0,3 6-1 15,-3-4 9-15,0 4 1 0,0 2 1 0,3 3 0 0,-3-6 54 16,3 9 8-16,-3-1 4 0,0 3 0 0,3 0 39 0,0 3 8 16,0 5 1-16,0 0 1 0,0 0-6 0,0 0-2 15,0 0 0-15,9 0 0 16,-3 0-18-16,3 5-4 0,3-2-1 0,0 2 0 0,-3 1-10 0,3-1-1 16,-1-3-1-16,4 4 0 0,0-1-10 0,0-2-8 15,0-3 12-15,0 2-12 0,0-2 16 0,0-2-3 16,2 2-1-16,-2-3 0 0,0 3-12 0,-3-3 0 15,3 1-12-15,-3-1 12 0,0 0 0 0,0 1 0 16,-3-1 8-16,0 1-8 0,0 2 8 0,-1-3-8 16,-5 3 0-16,-3 0 0 0,0 0 0 0,0 0 0 0,3 8 0 0,0 0 0 15,-3 2 0-15,0 4 0 16,3 4 0-16,-3-2 0 0,3 2 0 0,-3 4 0 0,6 7 0 0,0-8 0 16,-3 3 0-16,3 0 0 15,0-3 0-15,3 0 0 16,0 0-105-16,0 0-18 0,-3-5-3 0,3-3-406 0,-3-5-80 0</inkml:trace>
  <inkml:trace contextRef="#ctx0" brushRef="#br0" timeOffset="4461.0889">19731 5371 1548 0,'0'0'68'0,"0"0"15"0,0 0-67 0,0 0-16 0,0 0 0 0,2 11 0 16,1-6 98-16,0 8 16 0,-3-2 3 0,3 5 1 15,0-1-68-15,0 4-14 0,0 5-2 0,-3-3-1 16,3 3-23-16,-3 2-10 0,3-2 8 0,-3 0-8 0,3-3 0 0,-3 0-9 16,0 0 0-16,-3 1 0 0,3-9-5 0,0 0-1 15,-3-2 0-15,0-3 0 16,0-1-38-16,0-1-8 0,3-6-2 0,0 0 0 16,-6 0-18-16,0-6-4 0,1-4-1 0,2-3 0 15,3-9 4-15,0-1 1 0,0-4 0 0,3-2 0 16,0-3 37-16,5 1 8 0,-2-1 2 0,0 3 0 0,3-8 70 0,0 5 15 15,0 3 2-15,3 0 1 0,-3 2 23 0,3 1 5 16,6 5 1-16,-6 0 0 0,0 5-17 0,2 0-3 16,4 3-1-16,0 5 0 0,-3 2 4 0,3-2 1 15,-3 3 0-15,0 5 0 0,3 0-47 0,-4 3-10 0,1-1-2 0,-3 6 0 16,-3-2-8-16,3 2 0 16,-3 5 0-16,-3-3 0 0,-3 1 0 0,0 5 0 0,-6-3 0 15,0 8 0-15,-3-5 0 0,-3 3 0 0,-6 2 11 16,0-3-11-16,0 1 8 0,0-1-8 0,1-4 0 0,-1 1 9 31,-3-1-29-31,0 2-5 0,3-9-2 0,-3 4-573 0,0-3-116 0</inkml:trace>
  <inkml:trace contextRef="#ctx0" brushRef="#br0" timeOffset="5304.8703">20156 5339 1976 0,'0'0'44'0,"0"0"8"0,0 0 3 0,0 8 0 0,-3 0-44 0,0 0-11 0,3 0 0 0,0 3 0 0,0-3 67 0,0 2 11 16,-3 3 2-16,3 3 1 0,3 0-46 0,0 3-10 16,-3 2-1-16,3 0-1 0,0 0-9 0,0 3-2 15,0 0 0-15,0-3 0 0,3 0-12 0,-3 0-12 16,3 0 3-16,3 1 0 15,-6-7-43-15,3-1-9 0,0-4-2 0,3-2 0 16,-3 0-103-16,6-3-21 0,-1-2-4 0,-2 0-1 16,3-6 89-16,-3 0 18 0,6-2 3 0,0 0 1 15,0 0 3-15,-3-3 1 0,3 0 0 16,-3 2 0-16,2-2 77 0,-2 3 21 0,-6-3 2 0,3 3 0 0,-3 0 65 0,-3-1 14 16,3 4 2-16,-6 2 1 0,0 0-26 0,3-6-6 0,0 1-1 0,-3 5 0 15,-6-5-13-15,0 0-3 0,3-1-1 0,-3 1 0 16,-3 0-28-16,6 2-6 15,3 3-1-15,-6-5 0 0,0 5 9 0,6 0 2 0,0 0 0 0,0 0 0 16,0 0-4-16,0 0-1 0,0 0 0 0,0 0 0 16,0 0-14-16,0 0-4 0,0 0 0 0,3 8 0 15,3-3-8-15,0 3 0 0,3-3-12 0,-3 1 12 16,0-1-20-16,3-3 4 0,0-2 1 0,0 0 0 16,0 0-23-1,0 0-5-15,3 0-1 0,-3-5 0 0,3 0 30 0,-4-3 6 0,1 0 8 0,-3 3-13 16,0-3 13-16,-3-3 0 0,3 6 0 0,0-8 0 15,-3 2 0-15,0-2 0 0,-3 2 0 0,0-2 0 0,0-3 0 16,0 8 0-16,-3-5 0 0,-3 0 0 0,3 2 13 0,-3 1-1 16,-3-1 0-16,3 0 0 0,0 1 9 0,-2 2 2 15,-1 0 0-15,0 5 0 0,0-5-15 0,3 3-8 16,0 0 10-16,0 2-10 0,0 1 10 0,0 2-10 16,6 0 10-16,-6 2-10 0,-6 1 0 0,3 2 8 15,0 3-8-15,0 0 0 0,0 0 0 0,-3 0 8 16,4 0-8-16,-1 0 0 0,0-3 0 0,3 0 0 15,0-2 0-15,6-3 0 0,0 0 0 0,0 0 0 16,0 0-13-16,0 0 4 0,0 0-3 0,0 0 0 16,0 0 0-16,0 0 0 0,0 0-1 0,-6 0-1 15,3-3 0-15,3 3 0 0,-3-2 14 0,3 2 0 0,0-6 0 0,0 1 0 16,0-3 0-16,0 3 0 0,0 0 0 16,3-3 0-16,-3 2 11 0,0-2-2 0,0 3 0 15,-3-5 0-15,3-1-9 0,-3 0 8 0,0 1-8 0,0 4 8 16,0-1-8-16,0-1 0 0,-3 2 0 0,3 1 0 15,3 5 0-15,0 0 0 0,0 0 0 0,0 0 0 16,0 0 9-16,0 0-9 0,0 0 10 0,0 0-10 16,9-3 14-16,0 3-3 0,3 0-1 0,0 3 0 15,3-3 13-15,-1 0 2 0,7 0 1 0,0 0 0 16,3 0-10-16,0 0-1 0,0 0-1 0,-1 0 0 16,1-3-14-16,-3 1 0 0,0 2 0 0,0-6 0 15,-3 6-29 1,-1-8 1-16,-2 6 0 0,0-1-592 0,-3-2-117 0</inkml:trace>
  <inkml:trace contextRef="#ctx0" brushRef="#br0" timeOffset="5568.3774">20743 5339 403 0,'0'0'17'0,"0"0"5"0,0 0-22 0,0 0 0 15,0 0 0-15,5 3 0 0,1 2 337 0,3 1 63 16,0-1 13-16,0 0 3 0,0 3-276 0,0 3-56 0,3-6-10 0,3 6-2 16,3-1-41-16,-3 3-8 0,-9 3-2 0,5 3 0 15,1-1-11-15,3 1-2 0,0 7-8 0,0-5 12 31,-3 1-100-31,3-1-20 0,-3 3-4 0,0-3-488 0,-3-3-99 0</inkml:trace>
  <inkml:trace contextRef="#ctx0" brushRef="#br0" timeOffset="5787.8303">20796 5689 921 0,'-15'-6'82'0,"6"6"-66"0,3 0-16 0,-3-2 0 16,0-1 184-16,4 0 34 0,-1 1 6 0,0-1 2 15,0 0-88-15,3 3-18 0,3 0-3 0,0 0-1 16,0-5-44-16,0 5-8 0,3-5-3 0,0-3 0 0,0 3-26 0,6-3-6 16,-3 0-1-16,2-3 0 15,7-2-18-15,0 0-10 0,3-9 10 0,0 4-10 0,-3-1 0 0,6-2 0 16,-1-3 0-16,1 1 0 16,3-4-56-16,-3 3-7 0,0-2-1 0,0-1-1 15,-1 4-100-15,1-1-20 0,-6 0-4 0,3 3-619 0</inkml:trace>
  <inkml:trace contextRef="#ctx0" brushRef="#br0" timeOffset="5953.4736">21228 5141 576 0,'0'0'25'0,"6"5"6"0,0 0-31 0,-6-5 0 15,6 6 0-15,0 2 0 0,2 0 236 0,1 0 40 16,-3 2 9-16,0 1 2 0,3-1-159 0,-6 4-32 0,3-1-7 16,-3 0-1-16,3 3-48 0,0 5-9 15,0 0-3-15,0 3 0 0,0 0-19 0,3 2-9 0,-6 3 8 0,3 0-8 16,-6 1 0-16,3-4 0 0,3-2 0 0,-3 0 0 31,0-1-55-31,0 1-3 0,0 0-1 0,0-11 0 0</inkml:trace>
  <inkml:trace contextRef="#ctx0" brushRef="#br0" timeOffset="6177.7256">21546 5310 1908 0,'0'0'42'0,"0"0"9"0,0 0 1 0,0 0 1 0,3 5-42 0,0 3-11 0,0 0 0 0,0 3 0 0,0 0 46 0,0 4 7 16,0 1 2-16,0 3 0 0,0 2-37 0,0 0-7 16,-3 6-2-16,3-1 0 0,0 1-9 0,0-1 0 15,-3 0 0-15,3 1 0 16,-3-3-23-16,0-3-6 0,0 0-2 0,0-2-584 15,0-6-117-15</inkml:trace>
  <inkml:trace contextRef="#ctx0" brushRef="#br0" timeOffset="6389.9504">21451 5408 979 0,'0'0'87'0,"0"0"-70"15,-3-5-17-15,0-3 0 0,3 3 199 0,0-1 36 16,0 4 7-16,0-9 2 0,3 6-107 0,-3 5-21 15,3-6-4-15,3-1 0 0,0 1-58 0,3 1-11 0,0 0-3 0,0-1 0 16,3 4-12-16,-1-4-4 0,1 1 0 0,3 0 0 16,0 2-24-16,3-5-17 0,0 3 2 0,3-3 1 31,-3 3-26-31,2-3-6 0,1 0-1 0,3 3 0 16,3-3-35-16,-3 0-7 0,-1 0-2 0,1 0-526 0,-3 3-106 0</inkml:trace>
  <inkml:trace contextRef="#ctx0" brushRef="#br0" timeOffset="6717.3109">21969 5263 1324 0,'0'0'118'0,"0"0"-94"15,0 0-24-15,0 0 0 0,0 5 141 0,0 3 24 16,0 0 5-16,0-3 1 0,0 3-100 0,0 5-20 15,3-8-4-15,-3 9-1 0,3-1-34 0,0 3-12 16,0 0 0-16,0 0 9 0,0 2-9 0,0-5 0 16,3 1 0-16,0-1 0 0,0-3-12 0,0 4 12 15,-1-6-10-15,4-3 10 0,-3 3-9 0,3-8 9 16,0 0-8-16,0 0 8 0,0 0 0 0,3 0 17 16,-3-8-2-16,0 3-1 0,3-11 30 0,0 5 7 15,0 0 1-15,-1-2 0 0,1-3 1 0,0 1 1 16,-3-1 0-16,0 0 0 0,-3 0-24 0,0 0-5 0,0 0-1 15,0 0 0-15,-6 0-24 0,0 3-17 0,-3-5 2 0,0 4 1 32,0-1-131-32,-3 1-27 0,-3 1-4 0,0 5-776 0</inkml:trace>
  <inkml:trace contextRef="#ctx0" brushRef="#br0" timeOffset="6869.9177">22067 5445 172 0,'0'0'16'16,"0"5"-16"-16,0 6 0 0,0 0 0 15,0-3 456-15,3 5 88 0,-3-8 17 0,0 8 4 16,0 1-364-16,3 1-73 0,0 1-14 0,0 0-3 16,-3 3-55-16,0-1-10 0,3 3-2 0,-3 1-1 15,0-1-43-15,-3 8-11 0,0-8-1 0,0 0-799 16,0 3-160-16</inkml:trace>
  <inkml:trace contextRef="#ctx0" brushRef="#br0" timeOffset="60458.8126">13751 10702 1900 0,'-12'6'84'0,"12"-6"18"0,0 0-82 0,0 0-20 0,-6 0 0 0,6 0 0 16,0 0 64-16,0 0 9 0,0 0 2 0,0 0 0 16,0 0-31-16,0 0-7 0,0 0-1 0,0 0 0 15,9 0-11-15,3-3-2 0,-1 0-1 0,4-2 0 16,0 0-14-16,3 2-8 0,3-2 8 0,0-3-8 15,3 3 0-15,2-1 8 0,1-2-8 0,3 3 0 0,3 0 0 0,-1 2 0 16,1-2 0-16,0 0 0 0,3 2 0 0,-4 0 0 16,4 1 0-16,0-1 0 0,0 0 0 0,5 3 0 15,1 0 0-15,3 0 0 0,-4 0 0 0,7 0-12 16,-1-2 12-16,-2 2-12 16,0 0 12-16,-1 0 8 0,4 0-8 0,0-3 11 0,-4 3-11 0,4-3 0 15,0 3 0-15,-1 0 0 0,-2 0 0 0,-1 0 0 16,-2 0 0-16,3 0 0 0,-4 3 0 0,7 0 0 15,-3-1 0-15,-1 1 8 0,4 0 13 0,-3 2 3 16,-1-2 0-16,-2 2 0 0,0 3-13 0,2-3-3 16,1 3 0-16,-3 0 0 0,2 0 5 0,-2 3 1 15,-3-4 0-15,-1 1 0 0,1 3-6 0,0-3 0 0,-4 0-8 16,1 2 12-16,-6-2 8 0,0 0 0 0,-4-2 1 16,1 2 0-16,-3-6-5 0,0 3-2 0,0-2 0 15,-3 0 0-15,-1 2-14 0,-2-2-13 0,0-1 2 0,-3 1 1 31,-3-3-14-31,0 0-4 0,0 0 0 0,-6 3 0 16,0-3-76-16,-6 0-16 0,0 0-4 0,0 0-899 0</inkml:trace>
  <inkml:trace contextRef="#ctx0" brushRef="#br0" timeOffset="61021.2048">13911 11491 2062 0,'-12'5'92'0,"9"-2"18"0,-3-3-88 0,4 2-22 16,2-2 0-16,0 0 0 0,0 0 64 0,0 0 8 15,0 0 1-15,0 0 1 0,5 3-36 0,4 0-7 0,3-3-2 0,0 0 0 16,3 0 15-16,0 0 2 16,3 0 1-16,3-3 0 0,5 3-7 0,4-3-2 0,-3 1 0 0,6-3 0 15,0 2-12-15,-1 0-2 0,1 1-1 0,3-1 0 16,-1 0-23-16,4-2 9 0,6 2-9 0,-1 1 0 16,-2-1 0-16,3 0 0 0,-1 1 0 0,-2 2 0 15,0-3 10-15,2 3 2 0,1 3 0 0,0-3 0 16,2 2-12-16,4 1 0 0,-3 0 0 0,-1-1 0 15,1 4-8-15,2-1-1 0,-2 0 0 0,3 3 0 16,2 0 9-16,-2 0 16 0,-1 0-4 0,-2 3-1 16,3-4-11-16,-4 7-9 0,-2-4 9 0,-3 4-13 0,-4-4 1 15,1 1 1-15,-3 5 0 0,-4-3 0 0,1 0-6 0,-3 0-2 16,-3 3 0-16,-1-3 0 16,1 3-143-1,0 0-29-15,-6 3-5 0</inkml:trace>
  <inkml:trace contextRef="#ctx0" brushRef="#br0" timeOffset="64385.1574">8732 11271 921 0,'0'0'82'0,"0"0"-66"16,0 0-16-16,0 0 0 0,0 0 83 0,0 0 13 15,0 0 2-15,0 0 1 0,0 0-62 0,0 0-12 16,0 0-2-16,0 0-1 0,6-2 3 0,3-1 1 0,0 0 0 0,0 1 0 16,-3-1 4-16,3-2 1 0,0 5 0 0,3-3 0 15,-1 0-31-15,1 1 8 0,3-1-8 0,0 3 0 16,0 3 9-16,3-3-1 0,0 5 0 0,3 0 0 16,2-2-8-16,-2 2 0 0,0 3 0 0,6-2 0 15,0-1 0-15,-1 3 0 0,1 0 0 0,3 0 0 16,0 0 0-16,0 0 0 0,-1-1 0 0,4 1 0 15,0-2 0-15,0-1-11 0,2 0 3 0,1 3 0 16,0-5 8-16,2 2 0 0,1 0 8 0,0 1-8 16,-1-1 12-16,-2 0-1 0,3-2-1 0,0 0 0 15,-1-1-1-15,4 1 0 0,3 2 0 0,-4-2 0 16,4-3 2-16,-3 2 0 0,2 1 0 0,-2-3 0 16,3 0-3-16,-4-3 0 0,4 3 0 0,-3 0 0 15,2-2 12-15,1-1 1 0,2-2 1 0,4 2 0 16,0 1-11-16,-4-4-3 0,1 1 0 0,0 0 0 0,-1-1 5 15,4-1 1-15,-4-1 0 0,4 2 0 0,0 1 2 0,-4 0 0 16,1-3 0-16,-1 2 0 0,-2-1-2 0,3-1 0 16,-1 0 0-16,1 2 0 0,0-2-14 0,2 3 8 15,-2-5-8-15,-1 4 0 0,1-2 8 0,0 3-8 16,-4-3 0-16,4 3 0 0,0-3 0 0,2 3 0 16,-5-3 0-16,0 0 0 0,2 0 12 0,1 0-4 15,-7 3-8-15,1-1 12 0,0 1-12 0,2 0 0 16,-2-1-9-16,0-2 9 0,-1 3 0 0,-2 0 0 15,0 0 0-15,-3-1 10 0,2 4 0 0,-5-4 0 0,3-2 0 16,-7 3 0-16,1 0 6 0,0 2 2 0,-3-5 0 16,3 3 0-16,-4 2-2 0,4-2 0 0,-6 0 0 15,6-3 0-15,-4 2 0 0,-2 4 0 0,0-3 0 0,0-1 0 16,0 1-1-16,-3 2-1 16,-4-2 0-16,4 2 0 0,-3 1-14 0,-3-4 9 0,0 4-9 0,0-1 8 15,-3 0-8-15,0 1 8 0,-1 2-8 0,1-3 8 16,-3 1-8-16,-3-4 10 0,3 4-10 0,0-1 10 15,-9 3-10-15,9-3 0 0,-9 3 0 0,9-5 0 16,-9 5 0-16,0 0 8 0,0 0-8 0,9-5 0 16,-9 5 0-16,3-3 0 0,-3 3 0 0,0 0 0 15,0 0-39-15,6-5-3 16,-6 0-1-16,0 5-954 0</inkml:trace>
  <inkml:trace contextRef="#ctx0" brushRef="#br0" timeOffset="65347.582">8518 11261 964 0,'0'0'43'0,"0"0"9"0,0 0-42 0,0 0-10 16,-3-6 0-16,3 6 0 0,-3-8 60 0,3 3 11 15,0 0 1-15,0 5 1 0,0 0-29 0,3-5-7 16,-3 5-1-16,3-6 0 0,-3 6-8 0,3-2-1 15,3 2-1-15,0 0 0 0,-3 0-9 0,6 2-1 16,-3 4-1-16,2 2 0 0,4 2-1 0,0 3 0 0,6 3 0 16,0 3 0-16,0 2-4 0,6 3-1 0,-3 2 0 0,-1 1 0 15,-2-1-9-15,3 1 0 16,-3-1 0-16,0-2 0 0,3 2 0 0,-4-2 0 0,1-3 0 0,-3-2 8 16,3-1 3-16,-3-2 0 0,-6-3 0 0,6-2 0 15,-6-3 6-15,0 0 2 0,-3-3 0 0,0-2 0 16,-4-1 8-16,-2-2 1 0,0 0 1 0,0 0 0 15,0 0 7-15,0 0 0 0,0-8 1 0,-2 1 0 16,-7-1-2-16,3-6-1 0,-3 1 0 0,-3 0 0 16,3 0-14-16,-3-1-2 0,0 1-1 0,0-3 0 15,-3 3-3-15,3-3-1 0,0 0 0 0,-2 1 0 16,2 1-3-16,-3-2-1 0,0 1 0 0,0-1 0 16,3-3-9-16,-3 3 0 0,3 0 0 0,0 3 8 15,3 0-8-15,4 0 0 0,-4 2 0 0,3 3 0 16,0 3 0-16,3 0 0 0,0-1 0 0,3 6 0 0,0 0 0 0,0 0 0 15,0 0 0-15,6 0 0 16,3 0 0-16,3 3 0 0,2 0-10 0,4 2 10 0,0 0 0 0,0 0 0 16,0 1 0-16,3-4 0 0,3 1 0 0,-4-3 0 15,4 0 0-15,0 0 0 0,3 0 8 0,-3-3 2 16,-4 1 0-16,4-1 0 0,0 0 5 0,-3 1 1 16,0-1 0-16,-3-2 0 0,-1 2-16 0,-2-2 11 15,0 2-11-15,-3 1 10 0,0-4-10 0,-3 4 10 16,0-4-10-16,-3 4 10 0,-6 2-10 0,0 0 0 15,0 0 0-15,0 0 0 0,0 0-8 0,0 0-8 16,0 0 0-16,0 0-1 16,0 0-39-16,0 0-7 0,-3 5-1 0,-3 3-881 0</inkml:trace>
  <inkml:trace contextRef="#ctx0" brushRef="#br0" timeOffset="66535.5382">9923 9565 1159 0,'-12'0'51'0,"9"-3"11"0,-6 3-50 16,0-3-12-16,0 1 0 0,3-1 0 0,-3 0 78 0,3 1 13 15,0 2 2-15,-3-3 1 0,3 1-36 0,0-1-7 16,3 0-2-16,-2 1 0 0,2-1-8 0,-3 3-1 16,6 0-1-16,0 0 0 0,0 0-19 0,-3 0-3 15,-3 0-1-15,6 0 0 0,0 0-16 0,0 0 0 16,0 0 0-16,0 0-9 0,0 0 0 0,0 0 0 15,0 8 0-15,0-8 0 0,0 0 9 0,0 0 0 16,3 5-9-16,-3-5 9 0,0 0 0 0,6 5 0 16,0 1 0-16,-1-1 0 0,-5-5 0 0,9 3 0 15,-3-1 0-15,3 4 0 0,0-4 0 0,0-2 12 0,0 3-4 0,0 0 0 16,6-1 4-16,-6-2 0 0,-3 3 0 16,3 0 0-16,0-3-2 0,3 2 0 0,2 1 0 15,-2-3 0-15,6 2 14 0,-3 1 4 0,0 0 0 0,3-3 0 16,3 5-28-16,-3-2-14 0,-1-3 2 0,4 5 0 15,-3-5 12-15,0 3 0 16,3-3 0-16,-3 0 0 0,2 0 10 0,4 0-10 0,-3 0 8 16,3-3-8-16,0 3 14 0,3 0-2 0,-1-3-1 0,4 3 0 15,-3 0-11-15,3 0 0 0,-4-2-12 0,4 2 12 16,-3 0 0-16,3-3 0 0,-3 3 0 0,-1-3 0 16,4 1 0-16,0 2 0 0,3-6 11 0,-4 4-11 15,7 2 0-15,-3-3 8 0,0 3-8 0,-1 0 0 16,1 0 12-16,3 0 0 0,-3-2 0 0,-1 2 0 15,-5 0 4-15,6-3 0 0,0 3 0 0,-1-3 0 16,1 1 0-16,0-1 0 0,-1 3 0 0,4 0 0 16,-3-3-3-16,6 1 0 0,-4 2 0 0,1 0 0 0,0-3-13 0,0 3 11 15,-4-3-11-15,4 3 10 0,3-2-2 16,-4 2 0-16,-2 0 0 0,3 0 0 0,3 0 2 0,2 0 0 16,-5 0 0-16,0 0 0 0,2 2-2 0,-2 1 0 15,0-3 0-15,0 0 0 0,-1 3-8 16,4-1 12-16,0 1-12 0,-1 0 12 0,-5-1-12 0,3 4 10 15,2-1-10-15,-5 0 10 0,3 0-10 0,-3 1 0 16,-1-1 0-16,-2 0 0 0,0-2 12 0,3 2-2 16,-4 0-1-16,1 1 0 0,3-1 6 0,-3-2 1 15,0-1 0-15,-4 1 0 0,4 2-8 0,-6-2 0 16,0-3-8-16,-1 3 12 0,-2-1-12 0,0 1 0 16,-3 0 0-16,0-1 0 15,-3-2-41-15,-3 3-8 0,3-3-2 0,-7 2-667 0,1-2-134 16</inkml:trace>
  <inkml:trace contextRef="#ctx0" brushRef="#br0" timeOffset="67981.2511">9789 9589 993 0,'0'0'44'0,"0"0"9"0,0 0-42 0,-3 0-11 0,-3 0 0 0,6 0 0 16,-6 0 54-16,0 0 9 0,3-3 1 0,-3 3 1 16,0 0-10-16,3 0-3 0,-3-3 0 0,6 3 0 15,-3-2-18-15,-3-1-4 0,0 0-1 0,3 1 0 16,-3-1-20-16,6 3-9 0,-3-3 8 0,-3-2-8 15,3 2 12-15,-3-2-4 0,6 5 0 0,-3 0 0 16,-2-5-8-16,-1 0-11 0,3-1 3 0,-3 4 0 16,6 2 8-16,-3-3 11 0,3 3-3 0,-6-3 0 0,3 1-8 0,3 2-11 15,0 0 3-15,0 0 0 0,0 0 8 0,0 0 0 16,0 0 0-16,0 0 0 0,0 0 0 0,0 0 0 16,0 0 0-16,0 8 0 0,0 0 0 0,3 2 0 15,0 1 0-15,3 2 0 0,0-2 8 0,0-1-8 16,5 1 8-16,1 2-8 0,0 0 10 0,3 0-2 15,0-2-8-15,0 2 12 0,0-5-4 0,0 0-8 16,3 3 11-16,-4-3-11 0,1-3 12 0,0 0-12 16,0 0 12-16,-3-2-12 0,0 2 12 0,3-5-4 15,-3 3 0-15,0 0-8 0,-3-1 10 0,-1 1-10 16,1-3 8-16,0 0-8 0,0 3 0 0,-3-1 0 16,-6-2 0-16,0 0-11 0,0 0-6 0,0 0-2 0,0 0 0 15,0 0 0-15,0 0 1 0,0 0 0 0,0 0 0 0,-6 0 0 16,0-2 6-16,-3-1 2 0,-3 0 0 0,1 1 0 15,2-4 10-15,0 4 0 0,-6-4 0 0,0 4 0 16,3-3 0-16,-6-1 0 0,0 1 8 0,3 0-8 16,-2-3 12-16,2 2-1 0,-3-2-1 0,3 3 0 15,0 0 4-15,0-3 1 0,0 0 0 0,3 0 0 16,0-3 5-16,1 4 0 0,2-4 1 0,0-2 0 16,0 2-11-16,3 1-2 0,0-4-8 0,3 4 12 15,0-1-12-15,0 1 0 0,6-1 8 0,-3 3-8 16,3-5 0-16,3 5 0 0,-3 0 0 0,3 0 0 15,0-3 0-15,3 4 0 0,3-1 0 0,-1 0 9 16,1 0-9-16,3 2 0 0,0-2 0 0,3 3 0 16,3 3 11-16,-3-4 0 0,3-2 0 0,-4 3 0 15,7 0 4-15,-3-3 1 0,-3 2 0 0,3 1 0 16,-3 0 3-16,2-3 1 0,-2 0 0 0,3 3 0 0,-3 2-7 16,0-2-1-16,-3 2 0 0,0 1 0 0,-1-1-4 15,1 0 0-15,0 1-8 0,-3 2 12 0,-3 0-2 0,3-3-1 16,-3 3 0-16,3 0 0 0,-6 0-9 0,3 0 0 15,-3 3 9-15,0-1-9 16,0 1 0-16,3 2 0 0,-4-2 0 0,-2 2 0 16,3 3-16-16,0 3-8 0,-3-3-2 0,0 5 0 15,3 5-50-15,-3 1-11 0,0 5-1 0</inkml:trace>
  <inkml:trace contextRef="#ctx0" brushRef="#br0" timeOffset="69781.9052">10667 8395 403 0,'-15'0'36'0,"6"-2"-36"16,3-1 0-16,0 0 0 0,-3 3 88 0,0-2 10 15,3-1 2-15,0 0 1 0,0 1-31 0,0-1-6 16,4-2-2-16,-1 2 0 0,0-2 2 0,-3 0 0 16,3-1 0-16,3 1 0 0,0 0-7 0,0-3-1 15,0 2 0-15,0 1 0 0,3-3-32 0,3 0-6 16,0 0-2-16,-1 0 0 0,1-2-4 0,6-1 0 15,-3 1-1-15,6-4 0 0,0 4 5 0,0-1 0 0,3 1 1 16,-3-1 0-16,3 1-17 0,-1 2 0 0,1 2 0 16,0-2 0-16,-3 0 8 0,0 6-8 0,0-4 12 15,0 6-12-15,-3 0 0 0,-1 0 0 0,-2 0 0 0,3 3 0 16,-3 0 0-16,-3 2 0 0,-6-5 0 16,6 3-12-16,3 2 12 0,-6 3 0 0,0 3 0 0,0 2 0 15,-3-3 0-15,-3 6 0 0,0 0 0 0,0 0 10 16,3-3-10-16,-3 3 0 0,0 0 0 0,3 2 0 15,0-2 0-15,0 0 8 0,-3 0-8 0,3 0 8 16,0 0-8-16,3 0 12 0,-3 0-12 0,3-1 12 16,0-1-12-16,0-1 0 0,3 0 0 0,-3 0 8 15,3-2-8-15,0 2 0 0,-3 0 0 0,3-2 0 16,3 0 0-16,-3-1 0 0,0-2 0 0,0 3 0 16,0-3-51-16,2 0-5 0,-2-1-2 0,3 1-609 15</inkml:trace>
  <inkml:trace contextRef="#ctx0" brushRef="#br0" timeOffset="70039.3151">11125 8924 460 0,'0'0'41'0,"-3"-5"-33"15,3-3-8-15,-3 0 0 0,3 3 263 0,0-3 50 0,0 3 11 0,0-1 1 16,0 6-182-16,0 0-37 0,0 0-7 0,3-5-2 16,-3 5-58-16,0 0-12 0,0 0-3 0,0 0 0 31,3 5-107-31,-3 6-21 0,3 2-5 0</inkml:trace>
  <inkml:trace contextRef="#ctx0" brushRef="#br0" timeOffset="100955.3693">5613 17309 518 0,'-6'11'23'0,"6"-11"5"0,-6 8-28 0,0-3 0 0,3 0 0 0,3-5 0 15,0 0 323-15,0 0 59 0,-3 5 12 0,3-5 2 16,0 0-291-16,0 0-58 0,0 0-12 0,6 6-3 16,0-1-24-16,0-2-8 0,6 2 0 0,-3-2 0 15,2-1 9-15,4 1-9 0,-3 0 0 0,6-1 9 16,3 1-9-16,3 2 0 0,0-5 9 0,-4 5-9 16,4-2 8-16,3 2-8 0,0 1 8 0,3-1-8 15,-4 0 19-15,4 1-1 0,-3-1 0 0,3 0 0 16,-4 3 10-16,1-3 3 0,3 3 0 0,-3-2 0 15,3 2 0-15,-1-1 0 0,4-1 0 0,0 2 0 16,0 0 2-16,-1-3 1 0,1 0 0 0,0 0 0 16,0 1-22-16,2 2-12 0,-2 0 12 0,0-3-12 0,-1 3 8 15,4 2-8-15,0 1 0 0,3 0 0 0,2-1 8 16,-5 1-8-16,0-1 0 0,-4 4 0 0,4-6 0 0,-3 2 0 16,-3-2 0-16,-1 0 0 0,1 3 0 15,0-6 0-15,-3 0 0 0,-3-2 0 0,-4 5-12 0,1-6-2 16,9 1-1-16,-9 0 0 15,-9-3-28-15,0 0-5 0,9-3-2 0,-7 0-658 16,-5-2-132-16</inkml:trace>
  <inkml:trace contextRef="#ctx0" brushRef="#br0" timeOffset="102138.1312">6357 17198 1342 0,'-15'3'60'0,"12"-3"12"0,0 5-58 0,0-2-14 0,-3-1 0 0,0 1 0 15,6-3 48-15,-3 2 8 0,-3 4 0 0,3-6 1 16,3 0-39-16,-3 2-8 0,3-2-2 0,0 6 0 31,0-6-28-31,-6 5-7 0,6 0-1 0,0 3 0 16,0 3-2-16,0-3-1 0,6 5 0 0,-3-2 0 0,6 4 19 0,0 1 3 0,3 0 1 0,0 3 0 15,0-3 8-15,0-3 0 0,0 0 0 0,-1-2 0 16,4-3 12-16,-6-1 5 0,3-1 1 0,0-4 0 16,0 1 20-16,-3-6 4 0,0 1 1 0,0-1 0 15,0-2 7-15,0 0 2 0,-3-3 0 0,0 0 0 16,3-3-7-16,-4-2-1 0,-2 2 0 0,3-2 0 0,0 0-10 16,-3-3-2-16,0 0-1 0,0 0 0 0,-3-2-8 15,0 2-2-15,0-3 0 0,-3 3 0 0,0 3-8 0,0-3-1 16,-3 3-1-16,0 0 0 0,0-6-11 0,-2 6 10 15,-1 0-10-15,-3 2 10 0,3 1-10 0,-3 2 0 16,0 0 0-16,0 3 0 0,0-1-8 0,0 4-4 16,0-1-1-16,3 0 0 15,-5 3-23-15,5 3-5 0,3 2-1 0,0 3 0 16,0 0-151-16,0 5-31 0,3 16-5 0,3-5-2 0</inkml:trace>
  <inkml:trace contextRef="#ctx0" brushRef="#br0" timeOffset="102855.1907">6458 16976 633 0,'0'0'28'0,"0"0"6"0,0 0-34 0,0 0 0 16,0 0 0-16,0 0 0 0,0 0 182 0,0 0 30 0,-9-3 5 0,9 3 2 16,0 0-140-16,-6-5-28 0,-3-1-6 0,3 1-1 15,6 5-12-15,-3-5-4 0,-6-3 0 0,6 0 0 16,0 0-4-16,0 0-2 0,-3-2 0 0,1 2 0 16,-1-3-5-16,0 0-1 0,-3-4 0 0,0-1 0 15,0-3 4-15,-3-2 0 0,0 2 0 0,-3-7 0 16,3-3 13-16,-3 0 3 0,-3-6 1 0,1 4 0 15,-4-9-29-15,3 3-8 0,-3 0 0 0,0 0 0 16,-3 0 0-16,4-3 0 0,-1 0 8 0,0-5-8 16,0 0 8-16,0 0-8 0,-3 1 10 0,1 1-10 15,-1-2 24-15,-3 0 0 0,0-2-1 0,-3-1 0 16,4-2-1-16,-4-1 0 0,3 1 0 0,-3 0 0 16,4 0-10-16,-4 2-1 0,0 0-1 0,3 1 0 15,-3-1-10-15,7 3 0 0,-4 0 9 0,-3 0-9 0,0 5 0 16,1 1 0-16,2-1 0 0,0 3 0 0,3 3 0 0,-3 2 0 15,4 3 0-15,2 5 0 16,0 0-30-16,3 3-4 0,0 5-1 0,0 3 0 16,6 2-95-16,4 6-19 0,-7 0-4 0,3 5-1 0</inkml:trace>
  <inkml:trace contextRef="#ctx0" brushRef="#br0" timeOffset="103404.7085">5104 14592 1267 0,'-9'0'112'16,"0"0"-89"-16,3 0-23 0,-6 0 0 16,3-3 77-16,0 3 11 0,-3 0 3 0,6 3 0 0,-3-3-27 0,3 0-6 15,-3 2-1-15,6 1 0 16,0 2-42-16,1 1-15 0,2-1 9 0,0 3-9 0,0 5-8 15,2 3-8-15,1 3 0 0,6-1-1 0,-3 3 1 0,3 6 0 16,0-1 0-16,3 3 0 0,-3 0 0 0,3 3 1 16,0-5 0-16,0-1 0 0,-3-5 7 0,0 0 8 15,3-5-13-15,-7-5 5 0,4-1 8 0,-3-4 12 16,6-4-2-16,-3 1-1 0,0-6 14 0,3-2 2 16,-3-3 1-16,0-5 0 0,0 0 12 0,3-9 2 15,-3 1 1-15,0-5 0 0,0-1-8 0,-1-2-1 16,-2-2-1-16,0-1 0 0,0 0-17 0,0 0-3 15,-3 1-1-15,0-1 0 0,0 3-10 0,0-3 8 16,-3 3-8-16,0 0 8 0,-6 0-8 0,3 5-9 0,-3 0 9 16,0 3-13-1,-3 2-11-15,0 3-1 0,4 3-1 0,-10 3 0 0,3 2 13 0,-3 2 2 0,6 4 1 0,-6 2 0 16,0 5-12-16,3 0-2 0,3 6-1 16,-6 5 0-1,9 2-111-15,1 6-21 0,-1 0-5 0</inkml:trace>
  <inkml:trace contextRef="#ctx0" brushRef="#br0" timeOffset="104214.544">5583 14388 230 0,'0'0'10'0,"0"0"2"0,0 0-12 0,0 0 0 0,0 0 0 0,0 0 0 15,0 0 274-15,0 0 52 0,3-5 10 0,0-3 3 16,3 3-233-16,-3-1-46 0,3-2-10 0,3 3-2 16,-3-3-12-16,3 3-2 0,-1-3-1 0,1 3 0 15,3-3-10-15,3 2-3 0,-3-2 0 0,0 3 0 16,3 2-3-16,3-2-1 0,0-3 0 0,-3 3 0 16,2 0 61-16,-2-1 12 0,0 1 3 0,6 0 0 15,-9-1-92-15,6-1-32 0,3 1 1 0,-1-2 0 16,-2 3 43-16,3-3 9 0,3 0 2 0,0 0 0 0,-3 0-8 15,2-2-2-15,4 2 0 0,-3 0 0 0,3 0-13 0,3-3 8 16,-4 3-8-16,7 0 0 0,-3-2 11 0,0 2-11 16,2 0 12-16,1-3-12 0,3 3 0 0,-3 0 0 15,-1 1 0-15,1-1 0 0,3 0 0 0,-4-3 0 16,1 3 0-16,0 0 0 0,3-2 0 0,-4 2 0 16,4 0 8-16,-3-3-8 0,3 3 17 0,-1 0-3 15,-2-2-1-15,3-1 0 0,0 1-2 0,-1-1-1 16,-2 0 0-16,0 1 0 0,2-1-2 0,4 1-8 15,0-1 12-15,-3-2-4 0,-7 0-8 0,4-1 8 16,6 1-8-16,-4 0 8 0,-5 0-8 0,0-1 0 16,3 1 9-16,-1 0-9 0,-5 0 0 0,3 0 8 0,3-3-8 0,0 2 0 15,-7 4 0-15,1-3-13 16,3-1 1-16,0 4 1 0,2-1 20 0,-2 3 4 0,-3-2 1 0,-3-1 0 16,5 3-14-16,-5 0 0 0,-6 0 0 0,3 3 0 15,0-3 0-15,-3 3 0 0,0 2 0 0,-4-2 0 16,1 0 0-16,0 2 0 0,3-2 0 0,-6-1 0 15,-6 1 0-15,6 2-16 0,0-2 3 0,0 2 1 32,-12 3-92-32,6-5-17 0,6 0-4 0,-7-3-802 0</inkml:trace>
  <inkml:trace contextRef="#ctx0" brushRef="#br0" timeOffset="104756.3043">8262 13338 345 0,'0'0'31'0,"0"0"-31"16,-3 0 0-16,3 0 0 0,0 0 287 0,-6 0 51 0,0-3 10 16,6 3 3-16,0 0-233 0,0 0-46 0,-6-3-10 0,3 1-2 15,3 2-43-15,0 0-9 0,-6-3-8 0,3 0 12 16,3 3-12-16,0 0-9 0,0 0 9 0,-6 6-13 31,-3-1-21-31,6 3-4 0,3 0-1 0,0 5 0 0,-3 3 24 0,3 0 5 0,3 0 1 0,3 0 0 16,-3-1 9-16,0 1 16 0,3 0-4 0,0-3-1 15,0 3 21-15,3-5 4 0,0 0 0 0,3-4 1 16,-3 1-13-16,3-5-2 0,-3 0-1 0,2-3 0 16,1 0 3-16,0 0 0 0,-3-6 0 0,3-2 0 15,0 1-8-15,0-4-2 0,0 0 0 0,0 1 0 16,0-6-5-16,0 0-1 0,-4 0 0 0,1 0 0 16,0 0-8-16,-3 1 10 0,3-1-10 0,0 0 10 15,-6 0 0-15,0 0 0 0,0 3 0 0,-3-3 0 16,-3 3 11-16,0-1 3 0,0-1 0 0,-3 1 0 0,-3 1-4 15,3 3-1-15,0-4 0 0,-3 6 0 16,0 0-4-16,-2 0-1 0,2 1 0 0,-3 1 0 0,3-2-14 16,0 6 0-16,-3-4 8 0,3 4-8 0,0 2-16 0,0 2-7 15,0-2-1-15,0 3 0 16,-3 2-40-16,6 3-9 0,0 3-2 0,1-1-545 16,-4 4-108-16</inkml:trace>
  <inkml:trace contextRef="#ctx0" brushRef="#br0" timeOffset="105240.0157">8503 13557 1285 0,'0'0'56'0,"0"0"13"0,0 0-55 0,0 0-14 0,0 0 0 0,0 0 0 16,0 0 45-16,0 0 7 0,0 0 0 0,0 0 1 15,0 0-22-15,0 0-5 0,0 0-1 0,0 0 0 16,0 0-25-16,6-2 8 0,0-4-8 0,-6 6 0 15,0 0 0-15,0 0 0 0,9 0 0 0,0 3 0 0,0 0 0 0,-3 2 8 16,2 3-8-16,1 0 0 0,0 2 31 0,3 4 1 16,0-4 0-16,3 6 0 0,3 3 2 0,3-1 1 15,0 1 0-15,2 2 0 0,-2 0-11 0,6 3-1 16,3 0-1-16,0 2 0 0,2 3 1 0,4 3 0 16,6 2 0-16,-1 3 0 0,1-2-12 0,0 2-3 15,5 0 0-15,-5 0 0 0,3-3-8 0,-4 1 0 16,4-1 0-16,-3 0 0 0,-1-2 0 0,-2 0 0 15,3 2 0-15,-7-5 0 0,1-2 0 0,-3 2 0 16,-3-3 11-16,-4-4-11 0,1-4 0 0,-6 1-8 16,-3-3-1-16,3-3 0 15,-6-3-33-15,-3 1-6 0,-4-3-2 0,-2-3-786 0</inkml:trace>
  <inkml:trace contextRef="#ctx0" brushRef="#br0" timeOffset="105909.9188">9583 15010 1947 0,'0'0'43'0,"0"0"9"0,0 0 1 0,0 0 2 0,0 0-44 0,0 0-11 0,0 0 0 0,0 0 0 16,0 0 54-16,0 0 9 0,0 0 1 0,0 0 1 15,0 0-36-15,0 0-7 0,0 0-2 0,0 0 0 16,6 8-31-16,0 0-6 0,3 0-2 0,0 2 0 15,3 1-4-15,3 5-1 0,0 0 0 0,3 5 0 16,-3-3 4-16,2 3 0 0,1 1 0 0,0-1 0 0,3 0-2 0,-3 3 0 16,0-3 0-16,0 0 0 15,2-2 8-15,-5-1 2 0,3-2 0 0,-3-3 0 0,3-2 12 16,-9-1 10-16,-3-2-2 0,0-2 0 0,0-1-8 0,-3 0-12 16,-3-5 2-16,0 0 1 15,0 0-144-15,0 0-29 0,0 0-6 0,-18-21 0 0</inkml:trace>
  <inkml:trace contextRef="#ctx0" brushRef="#br0" timeOffset="106470.3982">9545 15065 1378 0,'0'0'61'0,"0"0"13"0,-9 0-59 0,0 0-15 0,3-2 0 0,0-1 0 15,-3 0 79-15,6 1 13 0,3 2 2 0,-6-5 1 16,-3-1-44-16,3 1-9 0,3-3-2 0,0 3 0 15,-3-3-20-15,3 2-4 0,3-1 0 0,0 1-1 16,0-2-15-16,0 3 0 0,3-3 0 0,3 0 0 16,0-2 0-16,0-1 0 0,0 0 0 0,3 1 9 15,0-1 19-15,3-2 3 0,-3 0 1 0,3 0 0 16,0-3-4-16,0 0 0 0,5-3 0 0,-5 1 0 16,3-1 16-16,3-2 2 0,-3 3 1 0,3-4 0 15,-3-1-22-15,3-1-4 0,-1 0-1 0,-2 3 0 16,3-6-7-16,0 3-1 0,0 1-1 0,0-1 0 15,0 3 5-15,2 0 0 0,-2-1 1 0,3 4 0 16,-6 2-17-16,0 0 0 0,-3 3 0 0,0 0 0 16,0 2 0-16,-3 3 0 0,-1 0 0 0,1 0 0 0,-3 3 0 0,0 2 0 15,0-2 0-15,-6 5 0 0,3-3 12 16,-3 3-12-16,6-5 12 0,-6 5-12 0,0 0 12 0,0 0-12 16,0 0 12-16,0 0-12 0,0 0 20 0,0 0-4 15,0 0 0-15,0 0 0 0,0 0-1 0,0 0-1 16,0 0 0-16,0 0 0 0,0 0-14 0,0 0 0 15,0 0 8-15,0 0-8 0,0 0 0 0,0 0 0 16,0 0 0-16,6-3 0 0,-6 3 0 0,6-2 0 16,-6 2 0-16,3 0 0 0,3-3 0 0,0 0 0 15,3 3 0-15,0 0 0 0,0 3 18 0,3 0 1 16,3 2 0-16,-1 0 0 0,4 1-19 0,3 2 0 16,0 0 0-16,0-1 0 0,3 4 0 0,-1 0 0 0,4-1 0 15,-3 1 0-15,0-1 0 0,0 1 0 0,-4 0 0 16,4-1 0-16,-3-2 0 0,0 3 0 0,-3-3 0 0,0 0 0 31,0-3-21-31,-7 3-8 0,-2-3-2 0,3 0 0 0,-3-2 6 0,-3 0 1 16,-6-3 0-16,0 0-733 0,0 0-147 0</inkml:trace>
  <inkml:trace contextRef="#ctx0" brushRef="#br0" timeOffset="108293.0005">1457 15854 633 0,'0'0'56'0,"0"0"-44"0,0 0-12 0,-3-3 0 16,-6 1 128-16,7-1 23 0,-7 0 5 0,9 1 0 15,-9-1-76-15,3 3-16 0,0 0-4 0,0-3 0 16,3 1-29-16,-6 2-7 0,6-3 0 0,-3 3-1 0,3 0-3 16,-6 0-1-16,9 0 0 0,-9 0 0 0,6 3-19 0,3-3-17 15,-6 5 3-15,6 0 1 0,-3 3 21 0,3 0 4 16,0 3 0-16,3 2 1 0,-3 3-13 0,6 0 0 15,-3 5 0-15,6 0 0 0,-9 3 0 0,9 2 0 16,-6 6 0-16,3 0 0 0,0 2 0 0,0 1 0 16,-3 4 0-16,6-2 0 0,0 3 0 0,-6 0 0 15,3-1 0-15,3 1 0 0,-7-3 16 0,7 3 0 16,-9-3 0-16,9 0 0 0,-9 0 4 0,3 0 2 16,0-3 0-16,3-5 0 0,-6 1-12 0,0-4-2 15,0-2-8-15,3-6 12 16,-3-2-39-16,0-3-8 0,0-2-1 0</inkml:trace>
  <inkml:trace contextRef="#ctx0" brushRef="#br0" timeOffset="109075.9069">1392 15870 1436 0,'0'0'64'0,"0"0"12"0,0 0-60 0,0 0-16 0,0 0 0 0,0 0 0 16,0 0 23-16,3-6 1 0,6-2 1 0,0 3 0 0,3-3 3 0,-3 0 0 15,5 0 0-15,4 0 0 0,0 1-4 0,6-4 0 16,-3-2 0-16,6 2 0 0,5 1-3 0,1 2-1 15,3-6 0-15,3 6 0 0,-4-2-20 0,4 2 0 16,3 0 0-16,-1 0 0 0,1 3 0 0,3-1-15 16,-4 1 3-16,1 3 0 0,6-1 12 0,-4 0 16 15,7-2-3-15,-4 0-1 0,4-1-20 0,-9 1-5 16,-4-3-1-16,4 3 0 0,-3-3 29 0,2 0 5 16,1 0 2-16,-3 0 0 0,-3 0 29 0,2 3 5 15,1 0 2-15,-6-1 0 0,5 1-34 0,-8 0-6 16,0 2-2-16,0 0 0 0,-7 1-8 0,4 2-8 0,-6 0 9 15,0 2-9-15,0 1 0 0,-9 0 0 16,6 2 0-16,-4-2 0 0,1-1 0 0,-6 4 0 0,3-1 0 16,-3 0-10-16,3 0 10 0,-9 1-13 0,3-1 5 15,-3 3 8-15,0-3 0 0,0 3 0 0,-3 3 0 0,3-3 0 16,-3 5 15-16,3-2-3 0,3 2 0 0,-6 3 0 16,3-1 20-16,3 4 4 0,-6 2 1 0,0 3 0 15,6 0-37-15,3 2 0 16,-1 3 0-16,-2 3 0 0,6 0 0 0,-3 5 0 0,3 0 0 0,-3 5-8 15,3 6-4-15,6 0 0 0,-6-6 0 0,-3 3 0 16,6-3 3-16,-4-2 0 0,4 2 0 0,-6-2 0 16,3-3 9-16,0 0-13 0,0 0 5 0,-3 0 8 15,-3-3 0-15,3 1 0 0,-3-6 0 0,0-5 0 16,0 0 16-16,-3-6 5 0,-3 3 1 0,3-2 0 16,-3-3 8-16,0-3 2 0,-3-3 0 0,0 4 0 15,0-6-3-15,0 2 0 0,-6-2 0 0,0-3 0 0,-3 6-9 16,-3-3-3-16,0 0 0 0,-6 0 0 0,1-3-2 0,-16 3-1 15,0-3 0-15,-6 3 0 0,-2 0-14 0,-7 0 0 16,1 0 0-16,-10 3 0 0,-5-1 0 0,-7-2-13 16,1 5 2-16,-7 1 1 0,4 2 10 0,2 5 0 15,1-3 0-15,6 1 0 0,2-3 65 16,3 2 9-16,7-2 2 0,2 0 0 0,1-3-28 0,-1 0-6 16,1 1-1-16,2-1 0 0,6-3-26 0,-2 1-6 15,-4-3-1-15,9 3 0 16,4-6-32-16,5 0-8 0,0-5 0 0,0 3-1 15,9-3-134-15,4 0-26 0,5-3-6 0,0 0-1 0</inkml:trace>
  <inkml:trace contextRef="#ctx0" brushRef="#br0" timeOffset="110009.4423">2032 16224 1234 0,'0'0'55'0,"0"0"11"0,0 0-53 0,0 0-13 16,0 0 0-16,0 0 0 0,0 0 72 0,0 0 12 15,0 0 3-15,-6 0 0 0,6 0-35 0,-6-2-8 16,0-1 0-16,3 0-1 0,-6-2-24 0,3 2-5 15,0 1-1-15,0-1 0 0,-3 6-13 0,3 2 0 16,-3-2 0-16,1-1 0 0,-1 1 18 0,-3 0-2 16,0 5-1-16,3-6 0 0,-9 3 8 0,6 1 1 15,-6-1 1-15,6 0 0 0,0 1 15 0,-5-1 4 16,5 3 0-16,-3 0 0 0,0-3-13 0,3 3-3 0,3 0 0 0,0 3 0 16,6-3-14-16,-6 2-3 0,3 1-1 15,3 2 0-15,3 0-10 0,0 3 0 0,0 0 0 0,3 0 0 16,3 2 0-16,-6 1-11 0,12-1 11 0,-3-2-8 15,0 3 8-15,3-1-8 0,0-5 8 0,0 1-8 16,3 2 8-16,-4-3 0 0,4-5-9 0,0 2 9 16,0-4-15-16,0 2 2 0,0-3 0 0,0 0 0 15,0-2-28 1,3-3-6-16,-1 0-1 0,-2 0 0 0,3-3-89 16,-6 0-19-16,6-4-3 0</inkml:trace>
  <inkml:trace contextRef="#ctx0" brushRef="#br0" timeOffset="111911.2503">2193 16330 576 0,'0'0'25'0,"0"0"6"0,0 0-31 0,0 0 0 16,0 0 0-16,0 0 0 0,0 0 159 0,0 0 25 15,0-8 6-15,-6 3 1 0,6 5-124 0,-3-5-25 16,3-3-5-16,-6 2-1 0,3 1-7 0,3 5-1 0,0 0-1 16,0-5 0-16,-3-1-4 0,3 6-1 0,0 0 0 0,0 0 0 15,0-7-9-15,0 7-1 16,0 0-1-16,0 0 0 0,0 0-3 0,0 0-8 0,0 0 12 0,6 5-4 15,0 3-8-15,-3 5 0 0,3 0 0 0,0 0 0 16,2 6 0-16,1-3 0 0,-3 0 0 0,6 2 0 16,-3 1 0-16,-3-1 0 0,3 1 0 0,0-6 0 15,-3 3 0-15,0 0-12 0,0-6 2 0,-3 1 1 32,-3-3-27-32,6-3-4 0,-6-5-2 0,0 0 0 0</inkml:trace>
  <inkml:trace contextRef="#ctx0" brushRef="#br0" timeOffset="112120.6721">2115 16195 345 0,'0'8'15'0,"0"-8"4"0,6 3-19 0,-6-3 0 16,0 0 0-16,3 0 0 0,9 2 344 0,-3-4 64 15,3-1 14-15,-3 3 2 0,3-3-272 0,3-2-54 16,-1471-3-11-16,2941 0-3 16,-1470 3-107-16,3-3-21 0,0-3-5 0,3 1-1 0,-6-1 30 0,0 1 5 15,-1 2 2-15,4-3 0 16,-9-2-119-16,0 2-23 0,3 3-5 0</inkml:trace>
  <inkml:trace contextRef="#ctx0" brushRef="#br0" timeOffset="112699.1279">2469 16237 518 0,'0'0'23'0,"-3"11"5"0,3-3-28 0,-6 3 0 0,6-3 0 0,0 2 0 16,0 1 264-16,0-1 47 0,6 4 9 0,-6-4 3 16,3 1-255-16,0-1-52 0,3 3-16 0,-3-2 10 15,3-3-10-15,-3 0-16 0,3 0 4 0,-6-3 1 0,0 3-11 0,0-8-2 16,0 0-1-16,3 5 0 0,-3 3 25 0,0-8-10 16,0 0 10-16,0 0 0 0,-3 8 8 0,3-8 9 15,0 0 2-15,-6 3 0 0,3 0 4 0,3-3 1 16,-6 0 0-16,0-3 0 0,3-2-14 0,0 2-2 15,0-5-8-15,3 0 12 0,0 0 4 0,-6-2 1 16,6-4 0-16,0 1 0 0,0-3-17 0,6 0-9 16,-6 3 1-16,3-3 0 0,0-5 8 0,3 3 8 15,3-1-8-15,-6 3 11 0,6-2-11 16,0 2 0-16,0 3 0 0,-6-1 0 0,6 1 0 0,3 3 0 16,-6-1 0-16,6 0 0 0,-3 6 0 0,3-3 0 0,-4 0 0 15,1 6 8-15,-3-1-8 0,3 3 0 16,0-3 0-16,0 3 0 0,-9 0 8 0,3 6-8 0,6-4 12 15,-3 6-4-15,-6 0-8 0,0 3 0 0,6 2 0 0,-6 0 0 16,0 0 0-16,-3 1 0 0,0 4 8 0,3-2-8 16,0 0 11-16,-6 0-3 0,3-3-8 0,3 3 12 15,-6-3 2-15,6-2 0 0,-3-1 0 0,3 1 0 16,0-1-14-16,0-2 11 0,0-8-11 0,0 8 10 16,-6 0-10-16,12-3 0 0,-6 1 0 0,9-1 0 15,-6 0 0-15,3-2-11 0,0 2 3 0,3 1 0 16,3-1-7-16,3 0-1 0,-6-2 0 0,6 2 0 15,2-2-28 1,-2-1-5-16,0 4-2 0,0-4-463 0,0-2-93 0</inkml:trace>
  <inkml:trace contextRef="#ctx0" brushRef="#br0" timeOffset="113002.183">2901 16047 576 0,'0'0'51'0,"-3"5"-41"16,0 1-10-16,0-1 0 0,3 3 263 0,-6-3 50 15,3 0 11-15,3 3 1 0,-6 3-219 0,6-1-44 16,0-2-9-16,0 3-1 0,0 0-36 0,0 2-8 16,0 8 0-16,6 0-8 0,-6-2 0 0,0 2 0 15,0 5 0-15,0-2 0 0,0-3 0 0,3 3-12 16,3-3 12-16,-6-2-12 0,3-3 20 0,0 2 4 0,0-2 0 0,3-3 1 15,3-2 0-15,-3-3 0 16,6 0 0-16,-3-3 0 0,6 0-13 0,-1-5 0 0,1 0 8 0,6-5-8 16,6 0-16-16,-6-3-7 0,9-5-1 0,-10-1-852 15</inkml:trace>
  <inkml:trace contextRef="#ctx0" brushRef="#br0" timeOffset="120127.6554">3109 17015 288 0,'0'0'25'0,"0"0"-25"0,0 0 0 0,-6 3 0 0,6-3 193 0,-8 0 34 16,-1 3 6-16,9-3 2 0,0 0-137 0,0 0-27 15,-9 2-6-15,6-2-1 0,3 0-40 0,0 0-8 16,0 0-1-16,0 0-1 0,0 0-14 0,0 0 0 16,0 0 0-16,0 0 0 0,0 0-13 0,0 0 1 15,0 0 0-15,0 0 0 0,0 0 12 0,0 0 0 16,0 0 0-16,0 0-9 0,0 0 9 0,0 0 0 16,0 6 0-16,3-1 0 0,0 0 0 0,3 0 0 15,-3 1 0-15,3-1-8 0,-1 3 8 0,-2-3 0 16,-3-5 8-16,6 8-8 0,0-2 0 0,-6 1 8 0,3 1-8 0,-3-2 0 15,0-6 14-15,6 8-2 0,0 0 0 0,0-1 0 16,-3 1-1-16,3 0-1 0,0 0 0 0,3 0 0 16,-3-2-10-16,3 1 0 0,-3-1 0 0,3 2 0 15,0-3 0-15,0 3 12 0,0 0-12 0,-1 0 12 16,4 2-12-16,-3-2 0 0,-3-2 0 0,9 2 0 16,-9-1 0-16,3 1 0 0,0-2 0 0,-3 2 0 15,3 0 0-15,3 0 0 16,-6-1 0-16,3 1 0 0,0 0 8 0,-1-2-8 0,1 2 8 0,0 0-8 15,-3-3 13-15,0 0-2 0,6 0-1 0,-6-2 0 16,0 0 7-16,3 2 2 0,0-2 0 0,0-1 0 16,0 1-19-16,0 0 0 0,3-3 8 0,0 2-8 15,-1-2 0-15,4 0 0 0,-3 3 0 0,-3-3 0 16,6 2 0-16,0-2 0 0,-3 0 8 0,3 0-8 16,0 0 0-16,-1 0 0 0,1-2 0 0,0 2 0 0,0 0 0 15,-3-3 0-15,0 3 0 0,6-2 0 0,-9 2 8 0,6-3-8 16,-3 3 9-16,2 0-9 0,-8-5 12 15,9 5-3-15,-6-3-1 0,6 0 0 0,-6 1 0 0,3-1-8 16,3 0 12-16,-6 1-4 0,6-1-8 0,-4 0 12 16,-2-2-12-16,6 5 12 0,-3-5-12 0,3 2 0 15,0-2 9-15,-6 2-9 0,6 1 22 0,3 2 0 16,-9-6 0-16,2 4 0 0,1 2-22 0,0-3 0 16,3 0 0-16,-6-2 0 0,3 2 0 0,0 1 9 15,0-1-9-15,0 1 10 0,-3-4 1 0,3 4 0 16,2-1 0-16,-5 0 0 0,0-2-3 0,3 2-8 15,-3 1 12-15,3-4-4 0,-3 4-8 0,0-4 10 16,3 4-10-16,-6-1 10 0,3 1-10 0,0-4 10 0,-3 4-10 16,3-1 10-16,-4-2-1 0,4 2 0 0,-3-2 0 0,6 2 0 15,-6-2 10-15,0 2 1 0,0-5 1 0,0 3 0 16,0 2-21-16,3-5 0 0,-3 3 0 0,0-3 8 16,0 3-8-16,3 0 0 0,0 2 0 0,-3-2 8 15,3-3-8-15,2 2 0 0,-5 1 0 0,3 0-8 16,0-3 8-16,3 3 0 0,-3 2 0 0,3-2 0 15,-3-3 0-15,0 0 0 0,0 2 0 0,3 1 8 16,0-3-8-16,-3 3 0 0,5 0 0 0,-8-1 0 16,9-2 0-16,-6 3 0 0,3 0-8 0,-3 2 8 15,3-2 0-15,0 0 0 0,-6-1 0 0,6 1 0 16,-3 0 0-16,0 2 14 0,2-2-2 0,-2 2 0 16,3 0-12-16,-6-2 0 0,6 3 0 0,0 2 0 15,-6-6 0-15,9 6 0 0,-9-2 0 0,6-1 0 0,0 0 0 16,0 3 0-16,-1 0 8 0,1-2-8 0,-3-1 0 0,3 3 11 15,3-3-11-15,-6 3 10 0,0-2-2 16,3-1-8-16,-3 0 12 0,3 1-4 0,0 2-8 0,5 0 12 16,-8-3-12-16,6 1 12 0,0-1-12 0,-3 3 0 15,0-3 0-15,0 3 0 0,-3-2 0 0,3 2 0 16,3 0 0-16,-3-6 0 0,-4 4 0 0,4-1 0 16,0 3 0-16,0-3 0 0,0 1 0 0,0-1 0 15,0 3 0-15,0 0 0 0,-3-5 0 0,3 2 10 16,0 0-10-16,-1 3 10 0,4-2-10 0,-6-1 0 15,3 1 9-15,0 2-9 0,0-3 0 0,3 3 8 0,-3-3-8 16,0 3 0-16,6-2 0 0,-7 2 0 0,1-3 0 16,3 3 0-16,0 0 0 0,0 0 8 15,0-3-8-15,3 3 0 0,-12-2 0 0,9 2 0 0,-4 0 0 0,7 0 0 16,-12-3 0-16,9 0 0 0,-3 3 0 0,6 0 8 16,-9 0-8-16,6 0 0 0,-3 0 0 0,3 0 8 15,-4 0-8-15,4 0 9 0,-3 0-9 16,0 0 10-16,0 3-10 0,0-3 0 0,0 3 0 0,0-3 0 15,3 5 0-15,-3-2 8 0,-1-3-8 0,1 0 0 16,3 0 8-16,0 2-8 0,-3 1 0 0,0-3 8 16,3 3-8-16,0-1 0 0,0 1 0 0,-1-1 8 15,1-2-8-15,0 3 0 0,-3 0 9 0,0-1-9 16,-3-2 0-16,3 3 0 0,0 0 0 0,0-1 8 16,3 1-8-16,-7 0 0 0,1-1 0 0,3 1 8 15,3 0-8-15,-6 2 9 0,0-5-9 0,0 5 10 16,3-2-1-16,-3-1 0 0,0 1 0 0,0 0 0 0,0-1 2 15,0 1 0-15,-1-3 0 0,-2 5 0 0,3-2-11 16,0 2 0-16,0-2 0 0,0 0 0 0,0-1 0 0,0 1 0 16,-3-3 0-16,3 2 0 15,0-2-93-15,0 0-15 0,3-2-2 0</inkml:trace>
  <inkml:trace contextRef="#ctx0" brushRef="#br0" timeOffset="121617.8676">2699 15232 115 0,'0'0'10'0,"0"0"-10"16,0 0 0-16,-6 3 0 0,6-3 32 0,0 0 5 15,-3 5 1-15,-6-2 0 0,3 2-26 0,6-5-12 16,-6 5 10-16,0 1-10 0,6-6 38 0,-3 5 2 16,-3 3 0-16,3-3 0 0,0 3 3 0,3-3 1 15,-6 1 0-15,6-6 0 0,0 0 8 0,0 0 1 16,0 0 1-16,0 0 0 0,0 0 6 0,0 0 2 0,0 0 0 0,0 0 0 16,0 0 8-16,0 0 2 0,0 0 0 0,0 0 0 15,0 0-26-15,0 0-5 0,0 0-1 0,6-6 0 16,-3 1-20-16,0-3-5 0,3 0-1 0,-3 3 0 15,3-3-6-15,-3 0-8 0,0-3 11 0,3 3-11 16,-6-2 0-16,9-3 0 0,-9 2 0 0,3 0-12 16,3-2 12-16,-6 0 0 0,3-3 0 0,0 0 0 15,3 3 12-15,-3-3 0 0,2-2-1 0,1-1 0 16,0 1 7-16,-3-1 2 0,6-2 0 0,-3 0 0 16,0 0 1-16,3-1 1 0,-3-1 0 0,6-1 0 15,-3 0-2-15,-3-3 0 0,3 4 0 0,0-4 0 16,3 3-7-16,2 1-1 0,-8-4-1 0,9 6 0 15,-6-5-11-15,3 4 8 0,-3-1-8 0,3-1 8 16,6 0-8-16,-6 0 0 0,3-2 0 0,0 2 8 0,-7 0-8 16,7 0 0-16,3 0 0 0,0 3 8 0,-6 0-8 0,0 3 0 15,6-4 0-15,3 4 0 0,-7-1 8 0,4 3-8 16,0 1 12-16,-3 1-4 0,3-2-8 0,0 3 10 16,3 0-10-16,-4 2 10 0,4-2-10 0,0 0 8 15,-9 2-8-15,6 3 8 0,3-2-8 0,-6 2 0 16,2 0 0-16,1 0 0 0,3 3 0 0,-3-1 0 15,0 4 0-15,6-3 0 0,-3 2 0 0,-7-2 0 16,7 5 0-16,0-3 0 0,3 3 0 0,-3 0 0 16,0 0 0-16,-7 0 0 0,4 0 0 0,0 0 0 15,-3 0 0-15,3 0 0 0,0 3 0 0,-6-1 0 0,6 1 0 16,-7 0 8-16,4 2-8 0,0-3 0 0,0 4 0 0,3-1 0 16,0 3 8-16,-3-3-8 15,3 3 8-15,-1 0-8 0,4 3 0 0,0-3 8 0,-3 0-8 0,3 2 0 16,0-2 0-16,-4 0 0 0,7 3 8 0,-3-3-8 15,0 2 0-15,6-2 0 0,-6 0 0 0,-1 0 0 16,1-3 0-16,0 3 0 0,3-2 0 0,-3 1 8 16,3-1 1-16,-4-1 0 0,1 0 0 0,3 1 0 15,-3 2-9-15,3-3 0 0,-3 3 9 0,2-3-9 16,1 0 8-16,0 3-8 0,-3 0 8 0,3-2-8 16,-4 1 0-16,7-1 8 0,-6-1-8 0,0 3 0 15,0-3 20-15,0 1-1 0,-4-1 0 0,4 0 0 16,-3 0-19-16,-3 1 0 0,3-6 8 0,-3 2-8 0,0-2 0 15,-3-2 0-15,-1 2 0 0,4-6 0 16,-3 4 0-16,0-1 0 0,0-2 0 0,0 0 0 0,3-1 0 16,-9-2 0-16,3-2 0 0,0 2 0 15,0 0-27-15,0-3-5 0,-1 3-2 0,1-2-830 16</inkml:trace>
  <inkml:trace contextRef="#ctx0" brushRef="#br0" timeOffset="123619.1527">2702 15351 403 0,'0'0'17'0,"0"0"5"15,-3-3-22-15,3 3 0 0,-6-2 0 0,3-3 0 0,3-1 169 0,0 6 30 16,-6-5 5-16,3-3 2 0,3 0-148 0,0 0-30 16,-6 0-5-16,12 0-2 0,-6 0-21 0,0 0 0 15,0 0 0-15,0-2 0 0,0-3 0 0,0 2 0 16,0 0 0-16,0 1 0 0,0-3 0 0,0-1 0 15,0 1 0-15,0 0 0 0,0 0 0 0,-6-3 0 16,6 0 0-16,-3 0 0 0,3 0 0 0,0-2 0 16,0-1 0-16,-3-2 0 0,3 0 28 0,0 0 2 15,-6-3 0-15,3 3 0 0,3-3-16 0,0-3-3 0,0 1-1 16,3 0 0-16,3-1-10 0,-6 1 0 16,0-1 0-16,0-2 8 0,3 3-8 0,0-3 0 0,3 2 0 15,-6 1 8-15,3-4-8 0,3 4 8 0,-6-3-8 0,3 0 8 16,3 0-8-16,0 0 0 0,0-3 0 0,-3 0 8 15,2 3-8-15,7-3 0 0,-3 1 0 0,0 1 8 16,3 1-8-16,-3-2 0 0,3 1 0 0,-3-1 8 16,0 2-8-16,3-1 0 0,-3-1 0 0,6 2 8 15,-4-3-8-15,4 0 8 0,-6 3-8 0,12-3 8 16,-9 6 6-16,6-3 1 0,-6 0 0 0,6 0 0 16,2-1-6-16,1 1-1 0,0-2 0 0,-6-1 0 15,6 3 4-15,3-3 0 0,-3 3 0 0,-1-3 0 16,1 6-12-16,0-3 0 0,0-3-12 0,3 5 12 15,-4 1 0-15,4-1 0 0,-3 1 0 0,0-1 0 16,0 1 0-16,3 0 0 0,-4-4 0 0,4 7 0 16,0-4 0-16,0 3 0 0,0 1 0 0,0-4 0 0,2 6 0 15,-2-3 0-15,3 3 0 0,-3 2 0 0,3 1 0 0,-4-1 0 16,4 4 0-16,-6-4 0 0,3 3 9 0,3 0 3 16,-7 0 1-16,4 1 0 0,3 1-13 0,-6-2 0 15,3 3 8-15,2 0-8 0,-2 0 0 0,3-1 0 16,-6 4 8-16,3-1-8 0,-1 1 0 0,4-1 0 15,-3 3 0-15,3 0 0 0,-3 3 0 0,0 0 0 16,-1-3 0-16,1 2 0 0,0 4 0 0,0-1 0 16,-3-2 8-16,2 2-8 0,1 1 0 0,3-4 0 15,-6 4 0-15,3-1 0 0,2 0 0 0,-2 1 0 16,3-1 0-16,-3 3 0 0,3-3 0 0,-4 3 0 16,4-2 8-16,-3 2-8 0,3 2 0 0,-3-2 11 15,-3 0-11-15,5 0 10 0,-5 3-10 0,3-3 12 0,0 3-12 0,-3-1 12 16,-1-2-3-16,7 0 0 0,-6 3 0 0,3-3 0 15,0 3-9-15,2-1 0 0,-5-2 0 16,3 6 0-16,3-4 0 0,-3 4 0 0,3-1 0 0,-7-3 0 16,4 4 0-16,0-4 0 0,-6 4 0 0,3-1 0 15,-1-2 0-15,4 2 10 0,-9 0-10 0,3-2 10 16,3 2 10-16,0 0 1 0,0-2 1 0,-1 2 0 16,1 1-22-16,0-4 0 0,-3 1 0 0,3 2-12 15,-3-2 12-15,2 2 0 0,4 0 10 0,0-2-10 16,-3 2 11-16,3-2-11 0,-3 0 12 0,5-1-12 15,-5-2 9-15,3 3-9 0,-3 0 0 0,3-3 9 16,5 0-9-16,-2 0 0 0,-3 0 0 0,3 0 8 16,3 0-8-16,-1 0 0 0,-2 0 0 0,3-3 0 15,0 3 0-15,-1-3 0 0,4 3 0 0,-6-2 8 0,3 2-8 0,-3-3 0 16,-1 0 0-16,1 3 0 0,0-5 0 16,0 2 0-16,-1 1 0 0,-2-1 0 0,-3-2 0 0,6 2 0 15,9 1 0-15,-10-4 0 16,4 4 0-16,-3-6 0 0,0 2 9 0,3 1-9 0,-4 0 10 0,1 0-2 15,-3 2-8-15,3-2 12 0,-1-1-4 0,1 4-8 16,-3-4 11-16,3 4-11 0,0-4 8 0,2-1-8 16,-2 4 0-16,0-2 0 0,3-1 9 0,-3 4-1 15,2-4-8-15,-2 1 12 0,3 2-12 0,-3-2 0 16,-4 0 0-16,4 2 0 0,0 1 0 0,0 2 0 16,-3-3 0-16,-1 0 0 0,7 1 0 0,0 2 0 15,-6-3 0-15,3 0 0 0,-1 3-8 0,-2-2 8 0,-3-1 0 16,-6 3 0-16,0 3 0 0,6-1 0 0,2-2 0 15,-5 3 0-15,-3-3 0 0,0 3 0 0,6-1 0 0,-3 1 0 16,-3 2 0-16,0-2 0 0,-1-1 0 0,1 4 0 16,0-4 0-16,-3 1 0 0,0 2 0 0,3 1 0 15,3-1 0-15,-6 0 0 0,-3 1 0 16,2-1 0-16,4 3 0 0,0-6 0 0,-6 4 0 0,0-1 0 16,3 0 8-16,0 1-8 0,-3-4 0 0,0 4 9 15,-9-6 2-15,9 5 0 0,3 0 0 0,-3 3 0 16,-6-3-1-16,5 3 0 0,4 0 0 0,0 0 0 15,-3-3-10-15,0 3 10 0,0-2-10 0,3 2 10 16,-3 0-10-16,0-1 0 0,0 1 9 0,3 0-9 16,3-2 8-16,-7 2-8 0,1-3 10 0,0 0-10 15,6 3 12-15,-3-3-4 0,-9 3-8 0,6-2 12 0,3-1 1 16,-3-2 0-16,-3 2 0 0,0 0 0 0,3 3 2 16,0-3 0-16,-3 1 0 0,-3-4 0 0,3 4-1 0,-1-1 0 15,4 0 0-15,-3 0 0 0,-6-5-3 0,6 6-1 16,3-1 0-16,0 0 0 0,-6 3-10 0,3-2 0 15,0-1 0-15,0 0 0 0,3 0 0 0,-6 1 0 16,3-1 0-16,0 3 0 0,-3-3-12 0,3 3-5 16,3-3-1-16,3 3 0 15,2 3-32-15,-2 0-6 0,-9 2-2 0,3 3-863 0</inkml:trace>
  <inkml:trace contextRef="#ctx0" brushRef="#br1" timeOffset="135498.3115">9119 16288 172 0,'0'0'8'0,"0"0"1"0,-6 5-9 0,3-2 0 0,-3 2 0 15,0 0 0-15,0-2 166 0,0 2 31 0,6-5 7 0,-6 3 0 16,0 2-129-16,0-2-27 0,6-3-4 0,-5 5-2 15,5-5-8-15,-6 3-2 0,0 2 0 0,6-5 0 16,-3 5 10-16,3-5 2 0,0 0 0 0,0 0 0 16,-6 6-13-16,6-6-3 0,0 0 0 0,-3 5 0 15,3-5 11-15,0 0 1 0,0 0 1 0,0 0 0 16,0 0-30-16,0 0-11 0,0 0 0 0,0 0 9 16,0 0 8-16,0 0 2 0,0 0 0 0,0 0 0 15,0-5 2-15,3-1 1 0,3-2 0 0,-3 3 0 16,0-3-5-16,3 0-1 0,-1-2 0 0,1-4 0 15,3 4-8-15,0-3-8 0,-3-3 9 0,6 0-9 16,-6 0 9-16,6-3-9 0,-3-2 8 0,0 0-8 16,3 0 0-16,-3-3 0 0,3 0 0 0,0 1 0 15,-4-1 0-15,4 0 0 0,0 0 0 0,-3-2 0 0,0 2 0 16,3-3 0-16,-3 4-8 0,3-4 8 0,0 3 0 16,0-2 0-16,0 2 0 0,-1-2 0 0,1-1 0 0,0 1 0 15,0 2-9-15,3 3 9 0,-3-3 0 0,3 0 0 16,3 3-8-16,-3 0 8 0,0 0 0 0,-1-3 0 15,1 3 0-15,0-1 9 0,0 1-9 0,0 0 0 16,0 0 0-16,0 0-11 16,0 0 11-16,-1-1 0 0,-2-1 10 0,3 1-10 0,-3-1 15 0,0 1-3 15,0-1-1-15,0 4 0 0,0-2 1 0,0 2 0 16,0-2 0-16,-1 3 0 0,4 2 1 0,-3-3 1 16,0 3 0-16,0 1 0 0,3-1 2 0,0 0 0 15,0 0 0-15,3 0 0 0,-4 0 0 0,7-2 1 0,0 4 0 16,-3-1 0-16,-3-1 5 0,3 2 1 15,3-1 0-15,-1-1 0 0,1 0-3 0,-3 3-1 0,0-3 0 16,3 2 0-16,-3-4-2 0,0 2 0 0,-1 0 0 16,1 3 0-16,-3-3-2 0,3 3-1 0,0 0 0 0,3 2 0 15,-6-2-5-15,5-3-1 0,-2 3 0 0,3 0 0 16,-3 2-8-16,0-2 0 0,3-1 9 0,0 1-9 16,-1 3 0-16,4-4 8 0,-3 4-8 0,6-3 0 15,-6 2 0-15,2 0 0 0,-2 1 0 0,3-1 8 16,-3 3-8-16,0-2 0 0,0-1 0 0,-1 1 0 15,1-1 0-15,0 0 0 0,0 1 8 0,0 2-8 16,3-3 8-16,-4 1-8 0,4 2 10 0,-3 0-10 16,0 0 20-16,3 0-1 0,-3 0-1 0,2-3 0 15,-2 4-18-15,3-1 0 0,-3 0 0 0,3 0-9 16,-4 0 9-16,1 0 8 0,3 0-8 0,-3 3 11 0,-3-3-11 16,3 0 12-16,2 2-12 0,-2-1 12 0,3 1-12 0,0 1 0 15,3 0 9-15,0-1-9 0,-4-2 0 0,1 3 0 16,0-3 0-16,0 3 8 0,3-3-8 0,-4 3 0 15,1-3 0-15,-3 2 0 0,3-2 0 0,-3 1 9 16,-3-1-9-16,2 0 10 0,-2 0 1 0,3 2 0 16,0-4 0-16,-3 2 0 0,3 0-1 0,-1 0 0 15,7-3 0-15,-6 4 0 0,3-4-10 0,-3 0 8 16,3 1-8-16,-1 2 8 0,-2-3-8 0,3-2 8 16,0 0-8-16,0 0 8 0,-1-1-8 0,1 1 0 15,-3 0 0-15,0-3 0 0,0 3 0 0,-3 0 8 0,2-1-8 16,-2 4 0-16,3-3 0 0,0-1 0 15,-3 1 0-15,3 0 0 0,-3-3 18 0,-1 3-2 16,1 2 0-16,-3-2 0 0,3-3-16 0,0 3 0 0,3-3 8 0,-3 3-8 16,-1-1 0-16,1-1 0 0,0 1-8 0,0-2 8 15,0 3 0-15,-3-3 0 0,3 1 11 0,-4-1-3 16,1-3-8-16,0 3 9 0,-3 0-9 0,0-2 10 16,0 2-10-16,3 0 10 0,-3-2-10 0,0 2 10 15,0 0-10-15,-1 3 0 0,-2-3 9 0,3 0-9 16,-3 3 0-16,0-1 8 0,0-1-8 0,0 1 0 15,0 1 0-15,3 0 0 0,-6 0 0 0,3-1 8 16,-6 1 0-16,3 0 1 0,0 2 0 0,0 1 0 16,-3-1-1-16,2-2-8 0,-2 2 12 0,3 1-4 15,-3-1-8-15,0-2 0 0,0 0 0 0,0 2 8 16,-3 1-8-16,0-1 0 0,0 0-10 0,3 1 10 16,-3-3 0-16,0 5 13 0,3-3-1 0,-3 3 0 0,0 3-2 15,3 0-1-15,-3-3 0 0,-3 2 0 0,3 1-9 16,0 0 0-16,0-1 0 0,0 1-11 0,-3 0 11 0,3 2 0 15,0 3 0-15,0 0 0 0,0-5-9 0,0 5 9 16,0 0-10-16,0 0 10 0,0 0-17 0,0-5 2 16,0 5 1-16,0 0 0 15,0 0-24-15,0-3-5 0,6-2-1 0,0 2 0 16,3-2-157-16,0-1-32 0</inkml:trace>
  <inkml:trace contextRef="#ctx0" brushRef="#br2" timeOffset="151855.5127">5547 15169 1638 0,'-21'18'72'16,"9"-7"16"-16,4 2-71 0,-13 5-17 0,6 1 0 0,0-1 0 15,-9-2 61-15,6 3 9 0,0-1 2 0,1 1 0 0,-7-1-8 0,3 1-2 16,-6-3 0-16,3 0 0 0,0 0-21 0,-2-3-4 16,-4-3-1-16,3 4 0 0,-3-6-22 0,-2-1-5 15,-1-1-1-15,-6-1 0 0,3 0-20 0,-2-2-5 16,-1-3-1-16,-3 0 0 0,7-3-6 0,-7 1 0 15,3-4-1-15,1 1 0 16,2-5-6-16,-6-1-1 0,4-2 0 0,2-3 0 16,0-3 68-16,0-2 12 0,4-5 4 0,8-3 0 15,-6-6-80-15,9 1-16 0,-3-6-4 0,10-2 0 0,2-3 40 0,0-5 8 16,6-3 0-16,3-6 0 0,3 1 0 0,6-5 0 16,-3 2 0-16,9-3 0 0,0 4 0 0,5-4 0 15,4 1 0-15,6-1 0 16,3 1-30-16,5 4-3 0,4 4-1 0,3 7 0 0,3 0 16 0,5 11 3 0,7 0 1 0,-1 8 0 15,4 3 14-15,-1 5-11 16,1 2 11-16,2 9-10 0,1 2 10 0,2 0 0 0,-5 2 0 0,2 4 0 16,4 4 0-16,-1 1 0 0,-11 0 0 0,-1 5 0 15,-2-3 0-15,0 3 0 0,-7-3 0 0,1 6 0 16,-3 2 0-16,-4 0 9 0,-2 0-9 0,-3 3 0 16,-3 0 20-16,-4 3-4 0,-2 2 0 0,-3 0 0 15,-3 3 8-15,-3 2 0 0,0 3 1 0,-6 3 0 16,-3 3-11-16,-4 4-2 0,1 6-1 0,-3 0 0 15,-3 3-11-15,-2-1 10 0,-7 4-10 0,0-1 10 16,0 3-10-16,-3 0 0 0,-6 0 0 0,6-3 0 16,-3-2-33-1,3-6-6-15,-2-5-1 0,-1-3 0 0</inkml:trace>
  <inkml:trace contextRef="#ctx0" brushRef="#br2" timeOffset="152711.762">8414 14195 1713 0,'-21'10'76'0,"9"-4"16"0,3 2-74 0,-6 0-18 16,0 0 0-16,-3 0 0 0,3-1 87 0,-5-1 13 16,-1-1 4-16,-6-2 0 0,-3-1-27 0,0 1-5 15,-2-3 0-15,-4-3-1 0,-6 1-41 0,4-4-8 16,5-2-2-16,-6-2 0 0,-5-1-20 0,2 1-16 15,0-6 2-15,3 0 1 0,-2-3-6 0,2-4-1 16,-6-1 0-16,7-8 0 0,8 0 8 0,-6-7 0 0,-2-1 1 0,5 0 0 16,6-5-1-16,0 0 0 0,0-2 0 15,7-4 0-15,2-2 12 0,3 1-8 0,3-4 8 0,3 0-8 16,6 4 8-16,6-1 0 0,3 2 0 0,3 1-8 16,0-3 8-16,6 0 8 0,6-2-8 0,5 4 11 15,-5 1-11-15,9 0 0 0,9 2 0 0,-1 3 0 16,1-2-10-16,6 4-1 0,2 1 0 0,4 2 0 15,0 3-1-15,2 3 0 0,1 5 0 16,2 5 0-16,10 3 2 0,-4 2 0 0,-2 9 0 0,-1 2 0 16,4 5-4-16,-4 8-1 0,-2 1 0 0,-1 7 0 15,-2 5 7-15,0 6 8 0,-4 3-13 0,-2 4 5 16,-6 1 8-16,-1 5 0 0,-2 0 0 0,-3 3 0 16,-1 2 21-16,1 6 0 0,-3 0 0 0,-3 2 0 0,-1 3 0 15,-5-3 0-15,-3 0 0 0,-3-2 0 16,0 0 3-16,-6-4 0 0,-3-1 0 0,-4-1 0 0,-2-2-24 0,0-6 0 15,-3 1 0-15,-3-6-12 16,-2 0-66-16,-1-3-14 0,-3-5-2 0</inkml:trace>
  <inkml:trace contextRef="#ctx0" brushRef="#br2" timeOffset="154097.811">6535 16494 691 0,'0'0'30'0,"-6"3"7"0,1-3-29 0,-4 2-8 0,3-2 0 0,-3-2 0 16,3 2 210-16,0-3 41 0,0 0 8 0,0 1 1 16,3-1-176-16,0 1-35 0,3 2-7 0,0 0-2 15,-3-6-32-15,3 6-8 0,0 0 0 0,0 0 0 16,0 0 0-16,9-2 10 0,3 2-10 0,3 2 10 16,3 4-26-16,2 4-6 0,1 3-1 0,6 3 0 15,3 5 1-15,5 3 0 0,-2 3 0 0,6 2 0 16,-3 0 2-16,-1 3 0 0,-2-1 0 0,0 4 0 15,-3-3-24-15,-1 2-5 0,-2-2-1 16,3-1 0-16,-3 4 24 0,-1-1 5 0,-8 3 1 0,3 0 0 0,0-2 20 16,-3 2 8-16,-6-3 0 0,0 6 0 0,-6-8 13 0,6 2 3 15,-4 0 0-15,-5 3 0 0,-6-2 7 0,3 2 1 16,6-3 1-16,-6 3 0 0,-8-2-11 0,-1-1-2 16,3 0-1-16,-3-2 0 0,-6-3 16 0,0-2 3 15,0-3 1-15,-3-1 0 0,-3-1 11 0,-5-1 2 16,-4-3 1-16,-3 1 0 0,-3-3-17 0,-5 2-3 15,-7-5-1-15,0 3 0 0,-5 0-20 0,2-3-12 16,1 1 12-16,-1-1-12 0,-6 0 0 0,1 0-16 0,-7 1 2 16,4-1 0-1,-4 0-19-15,4-2-4 0,-4-3-1 0,1 2 0 16,-1-5 5-16,1 1 1 0,-7-6 0 0,7 0 0 0,5-11 32 0,4 3 0 0,2-2 0 0,1-4 9 16,-1-7 37-16,6-3 7 0,1-7 2 0,5-4 0 15,9-4-30-15,0-9-5 0,13-8-2 16,2-2 0-16,12-5-18 0,3-1 0 0,6-2 0 0,9-3 0 15,8-8 0-15,1 1 0 0,9 2 0 0,12 0 0 32,-7 2-49-32,13 3-4 0,2-2-1 0,4 5-801 0</inkml:trace>
  <inkml:trace contextRef="#ctx0" brushRef="#br2" timeOffset="154656.2498">6803 16409 864 0,'0'0'76'0,"0"0"-60"0,0 0-16 0,-9 3 0 16,0 2 176-16,9-5 32 0,0 0 6 0,0 0 2 15,0 0-120-15,0 0-23 0,0 0-5 0,0 8 0 0,3 3-42 0,6 2-8 16,3 0-2-16,6 1 0 0,6 4-8 0,-3 1-8 16,6-1 9-16,-1 1-9 0,7-1 0 0,-3 1 0 15,-3-1 0-15,8-2 0 0,7 0-11 0,-6 0-8 16,-6 0-1-16,-1 0-1 16,7 0-51-16,-3-3-9 0,-3 0-3 0,-7 0-668 0</inkml:trace>
  <inkml:trace contextRef="#ctx0" brushRef="#br2" timeOffset="154873.6786">6937 16817 1857 0,'0'0'82'0,"0"0"18"0,-3 0-80 0,0-3-20 0,6-2 0 0,0-6 0 15,3 1 84-15,3-9 14 0,0 1 2 0,3-9 1 16,9-4-25-16,-3-1-6 0,2-5-1 0,10-3 0 16,3-2-44-16,3-3-9 0,-4-3-1 0,4-2-1 31,3-8-117-31,3 2-23 0,-7 1-5 0</inkml:trace>
  <inkml:trace contextRef="#ctx0" brushRef="#br2" timeOffset="162515.1211">10024 14772 288 0,'0'0'25'0,"0"0"-25"0,0 0 0 0,0 0 0 31,0 0-36-31,0 0-12 0,0 0-2 0,0 0-1 0,0 0 51 0,0 0 0 0,0 0 0 0,6-3 0 15,-6 3 14-15,0 0 3 0,0 0 1 0,0 0 0 16,6-3-8-16,-6 3-2 0,0 0 0 0,3-5 0 16,0 0 21-16,-3 5 4 0,6-3 1 0,-6 3 0 15,3-5 1-15,3 0 0 0,-6 5 0 0,3-3 0 16,-3 3-11-16,6-8-3 0,-3 3 0 0,0-1 0 16,0 1-11-16,0 0-2 0,-3 0-8 0,2-1 12 15,1 1-4-15,0 0 0 0,0-1-8 0,0 1 12 16,0 0-12-16,-3 0 9 0,6-1-9 0,-6 1 8 15,3 0-8-15,0-1 0 0,0 1 0 0,-3 0 8 16,3-1-8-16,0 1 0 0,0 0 0 0,0 2 0 0,0-2 0 16,-3 5 0-16,0-5 0 0,3-1 0 0,0 1 0 15,-3 5 10-15,3-5-10 0,0-1 10 0,-3 6 12 0,0-5 2 16,3 0 1-16,-3 0 0 0,0 5-2 0,3-6-1 16,-3 1 0-16,3-3 0 0,-3 3-14 0,3 0-8 15,-3-1 8-15,3 1-8 0,0 0 0 0,-3-1 8 16,0 1-8-16,0 0 0 0,3-1 0 0,-3-1 9 15,3 1-9-15,-3 1 0 0,3 0 8 0,0-3-8 16,-3 0 0-16,3 0 0 0,0 0 24 0,0 3-1 16,0-1-1-16,3-2 0 0,-3 0 5 0,0 1 1 15,0 1 0-15,0-2 0 0,0 0-8 0,0 3 0 16,0-3-1-16,2 3 0 0,-2 0-6 0,3-3-1 16,-3 0 0-16,0 2 0 0,3-2-12 0,0 0 0 0,-3 1 8 0,0 1-8 15,3-2 0-15,0 0 0 0,-3 3 0 0,0-3 0 16,3 3 0-16,0 0 0 0,-3-1 8 15,0-2-8-15,3 0 0 0,-3 3 9 0,0 0-9 0,3 0 8 16,-3-1 0-16,3 1-8 0,-3 0 12 0,0-3-4 16,-3 2-8-16,3 4 12 0,6-4-12 0,-6 1 12 15,-3 0-12-15,6 0 12 0,-4-1-12 16,4 1 12-16,-3 0 0 0,0-3 0 0,3 3 0 0,0-3 0 16,0 2-12-16,-3-2 0 0,3 0 0 0,0 3 0 15,0-3 0-15,0 0 0 0,0 0 0 0,0 3 0 16,0-3 0-16,0 0 0 0,3 0 0 0,-3 0 0 15,0 0 0-15,0 0-17 0,3 3 4 0,-1-3 1 16,-2 3 12-16,3-3 0 0,0 0 0 0,-3 0 0 16,0 0 0-16,3 0 0 0,0 0 0 0,-3 0 0 0,3 0 0 15,-3 0 0-15,0 0 0 0,0 3 0 0,3-3 0 16,-3 3 0-16,0-3 0 0,0 3 0 0,0-3 0 16,0 0 0-16,-4 3 0 0,4-3 0 0,0 0 15 0,0 0 5 15,-3 2 2-15,3 1 0 0,0-3-6 0,0 3-2 16,-3-3 0-16,3 3 0 0,0-1-3 0,0 1-1 15,0 0 0-15,0-3 0 0,0 3 0 16,-3-3 0-16,0 2 0 0,3 1 0 0,-3 0 2 0,3 0 0 16,0-1 0-16,0 1 0 0,-3-3-1 0,3 3 0 15,2-3 0-15,-5 0 0 0,3 0-3 0,0 3 0 16,0-3 0-16,-3 2 0 0,6 1-8 0,0-3 12 16,-6 3-12-16,6 0 12 0,0-1-1 0,-6-2 0 0,3 3 0 15,0-3 0-15,0 3-11 0,0 0 8 0,3-3-8 16,-3 2 8-16,0 1-8 0,0 0 10 0,0 2-10 0,-4-5 10 15,4 3-10-15,0 0 0 0,3-1 0 0,-3-2 8 16,0 3-8-16,3-3 8 0,-3 3-8 0,0-3 8 16,3 0-8-16,0 0 0 15,-3 0 0-15,0-3 0 0,3 6 0 0,0-3 0 0,0-2 0 0,-3-1 0 16,3 0 0-16,-4 4 0 0,4-1 0 0,-3 0 8 16,3 0-8-16,-3-3 0 0,3 3 0 0,-3 0 8 15,0-2-8-15,0-1 0 0,0 1 9 0,3 2-9 16,-3-3 12-16,0 3-1 0,3 0-1 0,0-2 0 15,-6 2-10-15,6 0 10 0,-3-3-10 0,-1 3 10 16,1 0-10-16,0 0 8 0,0 0-8 0,3 0 8 16,-3-2 3-16,0-1 0 0,0 1 0 0,0 2 0 0,3-6-2 15,0 4 0-15,-3-1 0 0,0-2 0 0,3 2-9 16,-3-2 0-16,0 0 9 0,0 0-9 0,0 0 0 16,3-1 8-16,-4 4-8 0,-2-3 0 15,0 2 0-15,3-2 0 0,0 2 0 0,-3-2 0 0,0 0 8 0,0 2-8 16,3-2 8-16,0 0-8 0,-6-1 10 0,3 1-2 15,0 3-8-15,3-4 12 0,-3 1-1 0,-3 3-1 16,0-4 0-16,3 1 0 0,0 3 1 0,3-4 0 16,-6 4 0-16,0-4 0 0,0 4 8 0,-3-3 1 15,0-1 1-15,3 1 0 0,0 0-21 0,0 0 0 16,0-3 0-16,0 0 8 0,0 0-8 0,3 3 0 16,-3-3 0-16,3 3 0 0,-6 0 0 0,3-1 0 0,3 1 0 15,-6-3 0-15,0 3 0 0,0 0 0 0,3 0 0 16,-3 2 0-16,0-2 0 0,0-1 0 0,0 1 0 15,3 0 0-15,-3 0 0 0,0 0 0 0,3-1 0 0,-3-2 0 16,3 3-11-16,-3 0 11 0,-3 0-13 0,0 0 5 16,3-1 8-16,0 4 0 0,0-1 0 0,0 1 0 15,0-1 0-15,-3 0 8 0,3 6-8 0,1-3 11 32,-1 3-54-32,0-3-10 0,3 8-3 0</inkml:trace>
  <inkml:trace contextRef="#ctx0" brushRef="#br2" timeOffset="165514.2027">7756 16624 115 0,'-12'2'10'15,"6"1"-10"-15,6-3 0 0,-6 3 0 16,-3-1 222-16,0-2 42 0,9 0 9 0,0 0 2 0,0 0-195 0,0 0-38 15,0 0-8-15,0 0-2 0,0 0 10 0,0 0 2 16,0 0 0-16,0 0 0 0,9 0-16 0,-9 0-4 16,0 0 0-16,0 0 0 0,12 8 1 0,-3 0 0 15,0 3 0-15,3 5 0 0,3-3 11 0,5 3 3 16,1 2 0-16,0 1 0 0,0 2-12 0,3 0-3 16,6 0 0-16,-1 3 0 0,1-3-9 0,6 0-3 15,5 3 0-15,4 0 0 0,-3 3-12 0,-4 2 0 16,4-3 8-16,0 3-8 0,-1 3 0 0,1 2 0 15,0 1-9-15,0-3 9 0,-4-1-10 0,4-2 10 16,-3 0-10-16,-4 1 10 16,1-4-35-16,-3-2-1 0,-3-6 0 0,-7 1 0 15,1-3 6-15,-6-3 1 0,0 0 0 0,0-5 0 16,-3 0-37-16,-6-3-7 0,2-5-2 0,-5-2-545 0</inkml:trace>
  <inkml:trace contextRef="#ctx0" brushRef="#br2" timeOffset="166238.3499">7780 16595 115 0,'-21'8'10'0,"15"-3"-10"0,6-5 0 0,-3 5 0 0,-3 0 176 0,0-2 34 16,6-3 6-16,0 0 2 0,0 0-155 0,0 0-31 15,-6 8-7-15,6-8-1 0,0 0-8 0,0 0-3 16,-3 5 0-16,3-5 0 0,0 0-13 0,0 0 9 15,0 0-9-15,3 8 8 0,3 0-8 0,0 3 0 16,3-1 0-16,-3 4 8 0,3 4 12 0,3 1 3 0,2 2 0 16,-5 0 0-16,0 5 3 0,0 1 1 15,3-3 0-15,-3-3 0 0,-3 5-7 0,3-4-2 0,0-1 0 16,0-3 0-16,0 1-2 0,-6-3 0 0,3-3 0 0,0-3 0 16,3-2 13-16,-6 0 3 0,-3-8 0 15,0 0 0-15,0 0 3 0,0 0 1 0,-6 3 0 0,6-3 0 16,0-5-24-16,-3-3-4 0,-3 0 0 0,-3-5-8 15,3 2 0-15,-3-5 0 0,3 0 0 0,0 0 0 16,-6 0 0-16,3 1 0 0,3-1 0 0,0 0 0 16,-6 3 0-16,6-3 0 0,3 3 0 0,0-1 0 15,-3 4 0-15,1-4 0 0,-1 7 9 0,6-4-9 16,0 3 23-16,0 0-2 0,-3 3 0 0,6-1 0 16,3-1-5-16,-4 1-2 0,-2 1 0 0,0 5 0 15,6-5 2-15,0 2 0 0,-6 3 0 0,3-8 0 16,6 3-4-16,0-3-1 0,0 3 0 0,0-1 0 15,0 4-11-15,3-1 8 0,6-5-8 0,0 0 8 0,-9 3-8 16,8 0 0-16,7-1 0 0,-3 4 0 0,-9 2 0 16,6-3 0-16,3 0 0 0,0 3 0 0,-4-2 0 0,1 2 0 15,-3 0 0-15,3 0 0 0,0 0 0 0,-3 2 8 16,-6 1-8-16,3 2 0 0,-1 1 15 16,-2-1-3-16,-9-5 0 0,3 8 0 0,3 2 20 0,-3 1 3 15,-6 2 1-15,-6 3 0 0,0-3-7 0,1 6-1 16,-4-3 0-16,-3 2 0 15,-9 6-12-15,6-3-4 0,6-2 0 0,-6 2 0 0,-8-3-12 0,5 1 0 16,6-1 0-16,0-2 0 0,-3 0-12 0,0-3-8 16,6-2-1-16,0 0-619 15,0-4-123-15</inkml:trace>
  <inkml:trace contextRef="#ctx0" brushRef="#br2" timeOffset="167300.3443">9158 16867 1821 0,'-18'11'80'0,"12"-3"18"0,0 0-78 0,-3 0-20 0,0-3 0 0,3 3 0 16,0 2 39-16,-3-2 4 0,3 3 1 0,3-3 0 15,0 5-25-15,0-2-5 0,0 2-1 0,0 0 0 16,3 0-13-16,0 3 0 0,0 3 0 0,0 2-10 15,0 0 10-15,0 3 0 0,0 2 8 0,3 3-8 16,-3 1-13-16,0 4-7 0,3-2-2 0,-3-1 0 16,3 7 22-16,0-1-11 0,0 0 11 0,3 0-8 15,3-3 8-15,0-2 12 0,3 0-2 0,3-3-1 16,0-3 9-16,6-2 2 0,-3-3 0 0,2-2 0 16,4-4-4-16,3 1-1 0,-3-5 0 0,6-3 0 15,-1-3-15-15,1-2 9 0,0-3-9 0,0-5 8 16,-4-1-8-16,1-2-9 0,0-8 9 0,-3 3-13 15,3-5 13-15,-7-1 0 0,1 1 0 0,-3-6-9 16,-3 3 9-16,-3-6 0 0,3 6 8 0,-9 0-8 0,3 2 8 16,-3 1-8-16,0-1 10 0,-3 3-10 15,-3 1 0-15,0 1 8 0,0 1-8 0,-3 0 0 0,0-3 0 16,0 5 0-16,-3-2 0 0,0 0 0 0,0-3 0 0,0 3 0 16,0-3-10-16,0 0 10 0,0-2 0 0,0-1 0 15,3 1 0-15,0-4-8 0,-3-4 8 0,6 2-8 16,0 3 8-16,3 0-8 15,-3 2 8-15,6 3 0 0,-3 0-9 0,3 3 9 0,-3 0-10 0,3 0 10 16,0 2-13-16,3 3 5 0,-3 3 8 0,0 0-10 16,3-1 10-16,-3 6-10 0,2 3 10 0,1 0 0 15,0-1 0-15,3 6-8 0,0 3 8 0,3 2 0 16,-3 6 8-16,3 2-8 0,0 5 14 0,6 3-2 0,-1 0 0 16,1 3 0-16,-3 3-12 0,3-1 8 0,3-2-8 15,-3 2 0-15,-4 1 0 0,4-4 0 0,0-2 0 16,-6 0 0-16,3-5 0 0,-6-3-12 0,3 1 12 0,-6-4-10 15,-1-2 10-15,1-3-13 0,-3-2 5 0,0-3 8 16,0-3-25-16,-6-5 2 0,0 0 1 0,0 0 0 31,0 0-30-31,0 0-5 0,0 0-2 0,-12-3 0 16,3-5-104-16,-5-2-21 0,-4 2-4 0,-3 0 0 16,0 3 52-16,0-3 12 0,0 2 1 0,-2 1 1 0,-1 0 62 15,0 2 13-15,3 1 3 0,3 2 0 0,-3-3 99 0,6 3 20 0,4 3 4 0,-4-3 1 16,3 0 81-16,0 2 17 0,0 1 3 0,3 0 1 15,3-1-74-15,0-2-16 0,0 0-2 0,6 0-1 16,0 0-25-16,0 0-6 0,0 0-1 0,0 0 0 16,0 0-37-16,0 0-7 0,0 0-1 0,9 0-1 0,0-5-11 0,3 2 0 15,0 1 0-15,3-4 0 0,0 1 0 16,5 0 0-16,7-3 0 0,-3 0 8 0,-3 0 6 16,3-3 1-16,0 1 0 0,2-1 0 15,1 1-44-15,-3-4-9 0,0 1-2 16,0 0 0-16,-1-3-108 0,-2 0-23 0,-3-2-4 0</inkml:trace>
  <inkml:trace contextRef="#ctx0" brushRef="#br2" timeOffset="167524.7348">10185 17042 403 0,'0'0'17'0,"0"0"5"16,-3 2-22-16,0-2 0 0,3 0 0 0,-6 0 0 0,6 0 340 0,0 0 64 0,-3 6 13 15,0-4 3-15,3-2-279 0,0 0-55 0,-3 6-11 0,3 4-3 16,0 6-52-16,0 0-10 0,3-3-2 0,0 3-8 31,3 5-26-31,3 0-12 0,0 3-2 0,3-3-1 16,-4 1-25-16,4 1-5 0,-3-1-1 0,0 1 0 15,3-4-91-15,-3 2-18 0,0-2-4 0,-3-4-1 16,-3-4 65-16,0 0 13 0,0-3 2 0,-3 0 1 16,0-8 62-16,0 0 13 0,0 0 2 0,-6 0 1 0,-3-3 27 0,-3-2 0 0</inkml:trace>
  <inkml:trace contextRef="#ctx0" brushRef="#br2" timeOffset="168218.6771">10012 17068 576 0,'0'0'51'16,"0"0"-41"-16,-6-5-10 0,3-3 0 0,0-3 221 0,0 6 43 15,3-3 8-15,-3 3 1 0,3-3-149 0,3 3-31 16,0-3-5-16,3 0-2 0,0 0-51 0,3 0-11 16,3-3-1-16,0 1-1 0,3 2-22 0,3-3 0 15,-4 3 0-15,7 0 0 0,0 3 0 0,3 0-18 16,0-3 3-16,-3 3 1 0,2-1-1 0,4 4 0 15,-3-1 0-15,0 3 0 0,0 0 5 0,-4 3 1 16,1 5 0-16,3-3 0 0,-6 3 9 0,0 2-10 16,-3 1 10-16,0 2-10 0,-4 3 2 0,-2 5 0 15,0 3 0-15,-3 5 0 0,0 3 8 0,-3 0-8 16,-3-1 8-16,3 1-8 0,-3 0 24 0,3-3 4 0,-3 0 2 16,0-2 0-16,6-1 44 0,-3-2 9 0,0-6 1 15,3 4 1-15,0-1-28 0,0-5-5 0,0-3-2 16,3-3 0-16,3-2-29 0,0 0-5 0,2-2-8 0,1-4 11 15,3-4-27-15,0-1-6 0,3-2-1 0,-3-3 0 32,3-6-21-32,-4-1-5 0,4-1-1 0,-3-3 0 15,0-2-2-15,-3 0 0 0,3 0 0 0,-3-3 0 16,-3 0 7-16,-4 0 1 0,1 0 0 0,-3 3 0 0,-3 0 16 0,-3 3 3 0,-6-1 1 0,0 1 0 16,0 2 12-16,-2 2 2 0,-7-1 1 0,0 1 0 15,-3 4-24 1,0 2-5-16,0 3-1 0,0-1 0 0,-2 1 17 0,5 5 3 0,0 0 1 0,0 3 0 15,0-1 30-15,3 4 7 0,0-1 1 0,3 3 0 16,0-6 20-16,3 6 5 0,3 0 1 0,0-2 0 16,3-6-2-16,0 0-1 0,3 8 0 0,3-1 0 15,-6-7-20-15,9 3-4 0,-3-3-1 0,6 0 0 0,-3-3-18 16,6-2 0-16,-6-5-11 0,3-1 11 16,0-2-23-16,0-3 3 0,-3 0 0 0,-1-3 0 15,1 1-6-15,-6 2-1 0,3 0 0 0,-3 0 0 0,-3 0 2 0,0 1 0 16,-3 1 0-16,0 4 0 0,-3-3 25 0,-3 2-8 15,1 3 8-15,-4-3 0 0,0 6-24 0,-3-3 1 16,0 3 0-16,0 0 0 16,3 2-7-16,-6 0-2 0,0 3 0 15,1 3 0-15,-4 0 32 0,3-1 13 0,0 1-1 0,3 0 0 0,3-1 44 0,0 4 8 16,3-6 1-16,0 0 1 0,4 0 19 0,5 0 4 16,0 0 1-16,0 0 0 0,0 0-27 0,0 0-6 15,0 0-1-15,0 0 0 0,5-6-32 0,4 1-6 0,3 0-2 16,3-3 0-16,0-3-7 0,0 1-1 0,6-1-8 0,0 3 12 15,-1-5-21-15,4 2-5 0,0 1-1 0,3-1 0 32,-3-2-34-32,0 2-7 0,-1-2-2 0,1 5-546 0,0 3-110 0</inkml:trace>
  <inkml:trace contextRef="#ctx0" brushRef="#br2" timeOffset="168534.1872">11075 16155 2214 0,'0'0'48'0,"0"0"11"0,0 0 1 0,0 11 3 0,6 5-51 0,0 0-12 15,0 2 0-15,-1-2 0 0,4 5 13 0,3 1 0 16,-3 1 0-16,6 4 0 0,-3-1-13 0,0 3-12 16,6 6 3-16,-3-1 0 15,-3 3-126-15,2 6-25 0,1 2-4 0,-6 2-2 0</inkml:trace>
  <inkml:trace contextRef="#ctx0" brushRef="#br2" timeOffset="168727.6713">11465 17158 1670 0,'0'0'74'0,"0"0"15"0,-3 8-71 0,3 3-18 0,-3-3 0 0,3 0 0 16,0 0 213-16,0 2 39 0,0 3 8 0,3-2 2 16,0 0-213-16,0 2-49 0,0 0 0 0,0 3-768 15,0-3-156-15</inkml:trace>
  <inkml:trace contextRef="#ctx0" brushRef="#br2" timeOffset="219803.9899">2660 6318 1324 0,'0'0'118'0,"0"0"-94"0,0 0-24 0,-6 6 0 16,0-4 48-16,-3 3 6 0,0-5 1 0,3 3 0 0,0 0 17 0,-3-1 3 15,0 1 1-15,0-3 0 0,1 3-44 0,-4-3-9 16,3 5-2-16,0-2 0 0,-3 2-11 0,0-2-2 15,0-1-8-15,-6 4 12 0,6 1-12 0,-6 1-8 16,1 6 8-16,-4 2-13 0,0-1 0 0,0 7 0 16,-3-1 0-16,-6 5 0 0,4 3 4 0,-4 3 1 15,6 0 0-15,-6 2 0 0,-2 9-4 0,2-6 0 16,3 8 0-16,3 0 0 0,-6 2 12 0,4 1 16 16,2-1-4-16,3-2-1 0,0 3-22 0,0 5-4 15,4 0-1-15,-1 5 0 0,3 3 16 0,0 2 0 16,3 4 0-16,0 4 0 0,0 6 0 0,6 2 0 15,-6 3 0-15,6 3 10 0,0-1-10 0,0 4 0 16,3 2 9-16,-2-3-9 0,5-2 12 0,-3 2-1 0,3 0-1 16,3 3 0-16,2-2 4 0,-2 2 1 0,3-6 0 15,0 6 0-15,3-3 1 0,0 1 0 0,0-6 0 0,3-5 0 16,0-1-16-16,-3-4 9 0,6-1-9 0,-3-7 8 16,0-4-8-16,-1-7 0 0,-2-5 0 0,3-3 0 15,3-5 0-15,-3-1 0 0,-3-7 9 0,0 3-9 16,3-4 8-16,0-2-8 0,-3-5 8 0,0 0-8 15,0 0 18-15,-3 0-1 0,2-6 0 0,-2 3 0 16,0-5 5-16,0-3 1 0,-3 1 0 0,3-6 0 16,-6 2-7-16,0-5-2 0,0-5 0 0,0 0 0 15,0 0 14-15,0 0 4 0,0 0 0 0,0-10 0 16,-9-6-21-16,9-8-11 0,-12-8 12 0,6-5-12 16,-2-5 11-16,-4-8-11 0,3 0 10 0,-3-9-10 15,3-2 0-15,-3-7 8 0,3-4-8 0,0 1 0 0,0-3 0 0,6-6 0 16,0-4 0-16,-6-6 0 0,9 0-8 0,0-8-2 15,0-5 0-15,0-3 0 16,9 0-10-16,-3 0-1 0,9 0-1 0,0 1 0 0,6 1 7 0,3 1 2 16,8 5 0-16,7 0 0 0,-3 0 13 0,11 3 0 15,7 8 0-15,-3 0 0 0,5-1 19 0,-2 6-3 16,5 6-1-16,4 4 0 0,-4 6-7 0,1 5-8 16,-10 3 11-16,1 2-11 0,0 3 0 0,-1 6 0 15,-5 4 0-15,-1 4 0 0,-8-1 0 0,0 8-11 16,-6 3 11-16,-1 3-10 0,-2 5 10 0,-6-3 0 15,-3 3 10-15,0-1-10 0,-9 4 22 0,3-1-2 0,0 4 0 16,-7-4 0-16,7 6 0 0,-12-6-1 0,3 1 0 0,-3-6 0 16,0 5-19-16,-3 4 0 0,-3-1 0 0,0 2 0 15,1 4 0-15,-4-3 0 0,-3 2 0 0,0 3 0 16,-6 5-15-16,-6 1 3 0,-3 2 1 0,-2 5 0 16,-1 3-5-16,-3 8 0 15,0 0-1-15,-5 5 0 0,5 5 8 0,-6 1 9 0,-8 5-13 0,2 5 5 16,-3 0 8-16,4 5 0 0,-7 0 0 0,3 9 0 15,1-1 0-15,2 5 9 0,-5 1-9 0,8 2 0 16,-3 3 12-16,4 8-4 0,5 2 0 0,6 9-8 16,9 4 28-16,6 9 0 0,3 5-1 0,9 5 0 15,6 8 25-15,3 6 6 0,15 10 1 0,0 5 0 16,9 3-15-16,-3 8-2 0,11 2-1 0,1 6 0 16,9-3-23-16,-7-8-5 0,10-10-1 0,-6-8 0 15,11-8-12-15,-5-11 0 0,-1-16 0 0,-8-16 0 16,-3-12-152-16,2-12-24 0,-5-7-5 0,0-14-858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ED7CF0-B9FC-4D82-BD60-DCE20631626D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F08580-4134-4E3A-A544-5C58B41482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84614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1554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1654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469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4532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87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031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9518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22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73619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27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2589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801D-7E29-4F86-A2BA-9E76CEC4EC99}" type="datetimeFigureOut">
              <a:rPr lang="en-GB" smtClean="0"/>
              <a:t>18/03/2021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3D97F8-D537-4556-BF0A-236E2419DB7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9656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mWemlMEzFk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customXml" Target="../ink/ink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customXml" Target="../ink/ink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emf"/><Relationship Id="rId5" Type="http://schemas.openxmlformats.org/officeDocument/2006/relationships/customXml" Target="../ink/ink12.xml"/><Relationship Id="rId4" Type="http://schemas.openxmlformats.org/officeDocument/2006/relationships/image" Target="../media/image2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emf"/><Relationship Id="rId4" Type="http://schemas.openxmlformats.org/officeDocument/2006/relationships/customXml" Target="../ink/ink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em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mQ-_aMSqc" TargetMode="External"/><Relationship Id="rId2" Type="http://schemas.openxmlformats.org/officeDocument/2006/relationships/hyperlink" Target="https://www.youtube.com/watch?v=vj7ieTWOvrU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7" Type="http://schemas.openxmlformats.org/officeDocument/2006/relationships/image" Target="../media/image44.emf"/><Relationship Id="rId2" Type="http://schemas.openxmlformats.org/officeDocument/2006/relationships/hyperlink" Target="https://www.youtube.com/watch?v=ZKaFUObBMDk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6.xml"/><Relationship Id="rId5" Type="http://schemas.openxmlformats.org/officeDocument/2006/relationships/image" Target="../media/image86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7" Type="http://schemas.openxmlformats.org/officeDocument/2006/relationships/image" Target="../media/image8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9.png"/><Relationship Id="rId9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615159"/>
            <a:ext cx="7772400" cy="1470025"/>
          </a:xfrm>
        </p:spPr>
        <p:txBody>
          <a:bodyPr>
            <a:normAutofit/>
          </a:bodyPr>
          <a:lstStyle/>
          <a:p>
            <a:r>
              <a:rPr lang="it-IT" dirty="0" smtClean="0"/>
              <a:t>Robotics</a:t>
            </a:r>
            <a:br>
              <a:rPr lang="it-IT" dirty="0" smtClean="0"/>
            </a:br>
            <a:r>
              <a:rPr lang="it-IT" dirty="0" smtClean="0"/>
              <a:t>Part V</a:t>
            </a:r>
            <a:endParaRPr lang="it-IT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00536"/>
            <a:ext cx="6400800" cy="1752600"/>
          </a:xfrm>
        </p:spPr>
        <p:txBody>
          <a:bodyPr/>
          <a:lstStyle/>
          <a:p>
            <a:r>
              <a:rPr lang="it-IT" dirty="0" smtClean="0"/>
              <a:t>Furniture technology</a:t>
            </a:r>
            <a:endParaRPr lang="it-IT" sz="20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164288" y="409009"/>
            <a:ext cx="15808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 smtClean="0"/>
              <a:t>a.a. </a:t>
            </a:r>
            <a:r>
              <a:rPr lang="it-IT" smtClean="0"/>
              <a:t>2020-2021</a:t>
            </a:r>
            <a:endParaRPr lang="it-IT" dirty="0"/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441"/>
            <a:ext cx="4114800" cy="885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0242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harmonic dri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821" y="3542416"/>
            <a:ext cx="2963019" cy="3208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Harmonic drive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28718" y="6423953"/>
            <a:ext cx="8458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hlinkClick r:id="rId3"/>
              </a:rPr>
              <a:t>Video</a:t>
            </a:r>
            <a:endParaRPr lang="en-GB" dirty="0"/>
          </a:p>
        </p:txBody>
      </p:sp>
      <p:pic>
        <p:nvPicPr>
          <p:cNvPr id="3074" name="Picture 2" descr="Image result for harmonic driv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849248"/>
            <a:ext cx="3312368" cy="3312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ine Callout 2 4"/>
          <p:cNvSpPr/>
          <p:nvPr/>
        </p:nvSpPr>
        <p:spPr>
          <a:xfrm>
            <a:off x="6876256" y="1484784"/>
            <a:ext cx="914400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14651"/>
              <a:gd name="adj6" fmla="val -163424"/>
            </a:avLst>
          </a:prstGeom>
          <a:solidFill>
            <a:schemeClr val="bg1"/>
          </a:solidFill>
          <a:ln w="28575">
            <a:solidFill>
              <a:srgbClr val="1DA4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Circular spline</a:t>
            </a:r>
            <a:endParaRPr lang="en-GB" dirty="0"/>
          </a:p>
        </p:txBody>
      </p:sp>
      <p:sp>
        <p:nvSpPr>
          <p:cNvPr id="7" name="Line Callout 2 6"/>
          <p:cNvSpPr/>
          <p:nvPr/>
        </p:nvSpPr>
        <p:spPr>
          <a:xfrm flipH="1">
            <a:off x="1259632" y="1923973"/>
            <a:ext cx="957808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54068"/>
              <a:gd name="adj6" fmla="val -163760"/>
            </a:avLst>
          </a:prstGeom>
          <a:solidFill>
            <a:schemeClr val="bg1"/>
          </a:solidFill>
          <a:ln w="28575">
            <a:solidFill>
              <a:srgbClr val="1DA4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Flexible spline</a:t>
            </a:r>
            <a:endParaRPr lang="en-GB" dirty="0"/>
          </a:p>
        </p:txBody>
      </p:sp>
      <p:sp>
        <p:nvSpPr>
          <p:cNvPr id="8" name="Line Callout 2 7"/>
          <p:cNvSpPr/>
          <p:nvPr/>
        </p:nvSpPr>
        <p:spPr>
          <a:xfrm>
            <a:off x="7073466" y="2218037"/>
            <a:ext cx="1224136" cy="612648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83765"/>
              <a:gd name="adj6" fmla="val -133219"/>
            </a:avLst>
          </a:prstGeom>
          <a:solidFill>
            <a:schemeClr val="bg1"/>
          </a:solidFill>
          <a:ln w="28575">
            <a:solidFill>
              <a:srgbClr val="1DA4FF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Wave generator</a:t>
            </a:r>
            <a:endParaRPr lang="en-GB" dirty="0"/>
          </a:p>
        </p:txBody>
      </p:sp>
      <p:pic>
        <p:nvPicPr>
          <p:cNvPr id="4100" name="Picture 4" descr="Related ima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77072"/>
            <a:ext cx="4656729" cy="3049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0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Backlash</a:t>
            </a:r>
            <a:endParaRPr lang="en-GB" dirty="0"/>
          </a:p>
        </p:txBody>
      </p:sp>
      <p:pic>
        <p:nvPicPr>
          <p:cNvPr id="1026" name="Picture 2" descr="Image result for backlas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52876"/>
            <a:ext cx="7721918" cy="410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51678" y="5445224"/>
            <a:ext cx="1472650" cy="469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Driving gear</a:t>
            </a:r>
            <a:endParaRPr lang="it-IT" dirty="0"/>
          </a:p>
        </p:txBody>
      </p:sp>
      <p:sp>
        <p:nvSpPr>
          <p:cNvPr id="6" name="Rectangle 5"/>
          <p:cNvSpPr/>
          <p:nvPr/>
        </p:nvSpPr>
        <p:spPr>
          <a:xfrm>
            <a:off x="4283968" y="2392382"/>
            <a:ext cx="1472650" cy="4692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Driven gear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6469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Linear actuators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Delivers a linear motion</a:t>
            </a:r>
          </a:p>
          <a:p>
            <a:pPr lvl="1"/>
            <a:r>
              <a:rPr lang="en-GB" dirty="0" smtClean="0"/>
              <a:t>Usually through a special </a:t>
            </a:r>
            <a:r>
              <a:rPr lang="en-GB" b="1" dirty="0" smtClean="0"/>
              <a:t>gearbox</a:t>
            </a:r>
            <a:r>
              <a:rPr lang="en-GB" dirty="0" smtClean="0"/>
              <a:t>:</a:t>
            </a:r>
          </a:p>
          <a:p>
            <a:pPr lvl="2"/>
            <a:r>
              <a:rPr lang="en-GB" dirty="0" smtClean="0"/>
              <a:t>Lead-screw/ball-screw</a:t>
            </a:r>
          </a:p>
          <a:p>
            <a:pPr lvl="2"/>
            <a:r>
              <a:rPr lang="en-GB" dirty="0" smtClean="0"/>
              <a:t>Rack and pinion</a:t>
            </a:r>
          </a:p>
          <a:p>
            <a:pPr lvl="2"/>
            <a:r>
              <a:rPr lang="en-GB" dirty="0" smtClean="0"/>
              <a:t>Belt drive</a:t>
            </a:r>
          </a:p>
          <a:p>
            <a:pPr lvl="2"/>
            <a:r>
              <a:rPr lang="en-GB" dirty="0" smtClean="0"/>
              <a:t>Crankshaft</a:t>
            </a:r>
          </a:p>
          <a:p>
            <a:pPr lvl="2"/>
            <a:r>
              <a:rPr lang="en-GB" dirty="0" smtClean="0"/>
              <a:t>Cam</a:t>
            </a:r>
          </a:p>
          <a:p>
            <a:pPr lvl="1"/>
            <a:r>
              <a:rPr lang="en-GB" dirty="0" smtClean="0"/>
              <a:t>Other types</a:t>
            </a:r>
          </a:p>
          <a:p>
            <a:pPr lvl="2"/>
            <a:r>
              <a:rPr lang="en-GB" dirty="0" smtClean="0"/>
              <a:t>Hydraulic/pneumatic</a:t>
            </a:r>
          </a:p>
          <a:p>
            <a:pPr lvl="2"/>
            <a:r>
              <a:rPr lang="en-GB" dirty="0" smtClean="0"/>
              <a:t>Magnetic (electromechanical solenoid)</a:t>
            </a:r>
          </a:p>
          <a:p>
            <a:pPr lvl="1"/>
            <a:r>
              <a:rPr lang="en-GB" dirty="0" smtClean="0"/>
              <a:t>Exotic</a:t>
            </a:r>
          </a:p>
          <a:p>
            <a:pPr lvl="2"/>
            <a:r>
              <a:rPr lang="en-GB" dirty="0" smtClean="0"/>
              <a:t>Piezoelectric drive</a:t>
            </a:r>
          </a:p>
          <a:p>
            <a:pPr lvl="2"/>
            <a:r>
              <a:rPr lang="en-GB" dirty="0" smtClean="0"/>
              <a:t>Wax motor</a:t>
            </a:r>
          </a:p>
          <a:p>
            <a:pPr lvl="2"/>
            <a:endParaRPr lang="en-GB" dirty="0" smtClean="0"/>
          </a:p>
          <a:p>
            <a:pPr lvl="2"/>
            <a:endParaRPr lang="en-GB" dirty="0"/>
          </a:p>
        </p:txBody>
      </p:sp>
      <p:pic>
        <p:nvPicPr>
          <p:cNvPr id="5122" name="Picture 2" descr="https://upload.wikimedia.org/wikipedia/commons/thumb/6/6d/Piezomotor_type_inchworm.gif/220px-Piezomotor_type_inchworm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9200"/>
            <a:ext cx="2095500" cy="1343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upload.wikimedia.org/wikipedia/commons/6/68/Rack_and_pinion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340768"/>
            <a:ext cx="15240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Image result for solenoi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604478" cy="195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" name="Ink 3"/>
              <p14:cNvContentPartPr/>
              <p14:nvPr/>
            </p14:nvContentPartPr>
            <p14:xfrm>
              <a:off x="3854160" y="2270880"/>
              <a:ext cx="3105720" cy="4109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45160" y="2257200"/>
                <a:ext cx="3128400" cy="4133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3954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Controller</a:t>
            </a:r>
            <a:endParaRPr lang="en-GB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Definition</a:t>
            </a:r>
          </a:p>
          <a:p>
            <a:pPr marL="0" indent="0" algn="ctr">
              <a:buNone/>
            </a:pPr>
            <a:r>
              <a:rPr lang="en-GB" i="1" dirty="0" smtClean="0"/>
              <a:t>A </a:t>
            </a:r>
            <a:r>
              <a:rPr lang="en-GB" b="1" i="1" dirty="0" smtClean="0"/>
              <a:t>robot controller</a:t>
            </a:r>
            <a:r>
              <a:rPr lang="en-GB" i="1" dirty="0" smtClean="0"/>
              <a:t> is a combination of </a:t>
            </a:r>
            <a:r>
              <a:rPr lang="en-GB" b="1" i="1" dirty="0" smtClean="0">
                <a:solidFill>
                  <a:srgbClr val="FF0000"/>
                </a:solidFill>
              </a:rPr>
              <a:t>hardware and software</a:t>
            </a:r>
            <a:r>
              <a:rPr lang="en-GB" i="1" dirty="0" smtClean="0"/>
              <a:t> to </a:t>
            </a:r>
            <a:r>
              <a:rPr lang="en-GB" b="1" i="1" dirty="0" smtClean="0"/>
              <a:t>program</a:t>
            </a:r>
            <a:r>
              <a:rPr lang="en-GB" i="1" dirty="0" smtClean="0"/>
              <a:t> and </a:t>
            </a:r>
            <a:r>
              <a:rPr lang="en-GB" b="1" i="1" dirty="0" smtClean="0"/>
              <a:t>control</a:t>
            </a:r>
            <a:r>
              <a:rPr lang="en-GB" i="1" dirty="0" smtClean="0"/>
              <a:t> a single or multiple robots.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53481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Controller Hierarchy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A </a:t>
            </a:r>
            <a:r>
              <a:rPr lang="en-GB" b="1" dirty="0" smtClean="0"/>
              <a:t>hierarchical</a:t>
            </a:r>
            <a:r>
              <a:rPr lang="en-GB" dirty="0" smtClean="0"/>
              <a:t> </a:t>
            </a:r>
            <a:r>
              <a:rPr lang="en-GB" dirty="0"/>
              <a:t>structure connects the various </a:t>
            </a:r>
            <a:r>
              <a:rPr lang="en-GB" b="1" dirty="0">
                <a:solidFill>
                  <a:srgbClr val="00B0F0"/>
                </a:solidFill>
              </a:rPr>
              <a:t>functional modules</a:t>
            </a:r>
            <a:r>
              <a:rPr lang="en-GB" dirty="0">
                <a:solidFill>
                  <a:srgbClr val="00B0F0"/>
                </a:solidFill>
              </a:rPr>
              <a:t> </a:t>
            </a:r>
            <a:r>
              <a:rPr lang="en-GB" dirty="0"/>
              <a:t>of the system, which are:</a:t>
            </a:r>
          </a:p>
          <a:p>
            <a:pPr lvl="1"/>
            <a:r>
              <a:rPr lang="en-GB" b="1" dirty="0"/>
              <a:t>Sensorial</a:t>
            </a:r>
            <a:r>
              <a:rPr lang="en-GB" dirty="0"/>
              <a:t> modules,</a:t>
            </a:r>
          </a:p>
          <a:p>
            <a:pPr lvl="1"/>
            <a:r>
              <a:rPr lang="en-GB" b="1" dirty="0"/>
              <a:t>Model</a:t>
            </a:r>
            <a:r>
              <a:rPr lang="en-GB" dirty="0"/>
              <a:t> modules,</a:t>
            </a:r>
          </a:p>
          <a:p>
            <a:pPr lvl="1"/>
            <a:r>
              <a:rPr lang="en-GB" b="1" dirty="0"/>
              <a:t>Decisional</a:t>
            </a:r>
            <a:r>
              <a:rPr lang="en-GB" dirty="0"/>
              <a:t> models</a:t>
            </a:r>
            <a:r>
              <a:rPr lang="en-GB" dirty="0" smtClean="0"/>
              <a:t>,</a:t>
            </a:r>
          </a:p>
          <a:p>
            <a:pPr lvl="1"/>
            <a:endParaRPr lang="en-GB" dirty="0"/>
          </a:p>
          <a:p>
            <a:r>
              <a:rPr lang="en-GB" b="1" dirty="0"/>
              <a:t>Four </a:t>
            </a:r>
            <a:r>
              <a:rPr lang="en-GB" b="1" dirty="0" smtClean="0">
                <a:solidFill>
                  <a:srgbClr val="FF0000"/>
                </a:solidFill>
              </a:rPr>
              <a:t>hierarchical </a:t>
            </a:r>
            <a:r>
              <a:rPr lang="en-GB" b="1" dirty="0">
                <a:solidFill>
                  <a:srgbClr val="FF0000"/>
                </a:solidFill>
              </a:rPr>
              <a:t>levels </a:t>
            </a:r>
            <a:r>
              <a:rPr lang="en-GB" b="1" dirty="0"/>
              <a:t>exist</a:t>
            </a:r>
            <a:r>
              <a:rPr lang="en-GB" b="1" dirty="0" smtClean="0"/>
              <a:t>:</a:t>
            </a:r>
          </a:p>
          <a:p>
            <a:pPr lvl="1"/>
            <a:r>
              <a:rPr lang="en-GB" b="1" dirty="0" smtClean="0"/>
              <a:t>Task level</a:t>
            </a:r>
          </a:p>
          <a:p>
            <a:pPr lvl="1"/>
            <a:r>
              <a:rPr lang="en-GB" b="1" dirty="0" smtClean="0"/>
              <a:t>Action level</a:t>
            </a:r>
          </a:p>
          <a:p>
            <a:pPr lvl="1"/>
            <a:r>
              <a:rPr lang="en-GB" b="1" dirty="0" smtClean="0"/>
              <a:t>Primitive level</a:t>
            </a:r>
          </a:p>
          <a:p>
            <a:pPr lvl="1"/>
            <a:r>
              <a:rPr lang="en-GB" b="1" dirty="0" smtClean="0"/>
              <a:t>Servo level</a:t>
            </a:r>
            <a:endParaRPr lang="en-GB" b="1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678120" y="2514600"/>
              <a:ext cx="3871080" cy="35733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670200" y="2503800"/>
                <a:ext cx="3889440" cy="359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1747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Hierarchical levels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b="1" dirty="0"/>
              <a:t>Task </a:t>
            </a:r>
            <a:r>
              <a:rPr lang="en-GB" b="1" dirty="0" smtClean="0"/>
              <a:t>level</a:t>
            </a:r>
            <a:endParaRPr lang="en-GB" dirty="0"/>
          </a:p>
          <a:p>
            <a:pPr lvl="1"/>
            <a:r>
              <a:rPr lang="en-GB" dirty="0" smtClean="0"/>
              <a:t>“</a:t>
            </a:r>
            <a:r>
              <a:rPr lang="en-GB" b="1" dirty="0" smtClean="0"/>
              <a:t>pick</a:t>
            </a:r>
            <a:r>
              <a:rPr lang="en-GB" dirty="0" smtClean="0"/>
              <a:t> </a:t>
            </a:r>
            <a:r>
              <a:rPr lang="en-GB" dirty="0"/>
              <a:t>the object in A and place it in B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“</a:t>
            </a:r>
            <a:r>
              <a:rPr lang="en-GB" b="1" dirty="0"/>
              <a:t>Spot</a:t>
            </a:r>
            <a:r>
              <a:rPr lang="en-GB" dirty="0"/>
              <a:t> </a:t>
            </a:r>
            <a:r>
              <a:rPr lang="en-GB" b="1" dirty="0"/>
              <a:t>weld</a:t>
            </a:r>
            <a:r>
              <a:rPr lang="en-GB" dirty="0"/>
              <a:t> at this location</a:t>
            </a:r>
            <a:r>
              <a:rPr lang="en-GB" dirty="0" smtClean="0"/>
              <a:t>”</a:t>
            </a:r>
          </a:p>
          <a:p>
            <a:pPr lvl="1"/>
            <a:r>
              <a:rPr lang="en-GB" dirty="0" smtClean="0"/>
              <a:t>“</a:t>
            </a:r>
            <a:r>
              <a:rPr lang="en-GB" dirty="0"/>
              <a:t>Perform this </a:t>
            </a:r>
            <a:r>
              <a:rPr lang="en-GB" b="1" dirty="0"/>
              <a:t>milling operation </a:t>
            </a:r>
            <a:r>
              <a:rPr lang="en-GB" dirty="0"/>
              <a:t>on that wooden </a:t>
            </a:r>
            <a:r>
              <a:rPr lang="en-GB" dirty="0" smtClean="0"/>
              <a:t>beam”</a:t>
            </a:r>
          </a:p>
          <a:p>
            <a:pPr marL="457200" lvl="1" indent="0">
              <a:buNone/>
            </a:pPr>
            <a:r>
              <a:rPr lang="en-GB" dirty="0" smtClean="0"/>
              <a:t>Each </a:t>
            </a:r>
            <a:r>
              <a:rPr lang="en-GB" dirty="0"/>
              <a:t>of these tasks needs the controller to </a:t>
            </a:r>
            <a:r>
              <a:rPr lang="en-GB" b="1" dirty="0"/>
              <a:t>query its databases</a:t>
            </a:r>
            <a:r>
              <a:rPr lang="en-GB" dirty="0"/>
              <a:t> to figure out what actions are needed; also, it needs to </a:t>
            </a:r>
            <a:r>
              <a:rPr lang="en-GB" b="1" dirty="0"/>
              <a:t>evaluate data </a:t>
            </a:r>
            <a:r>
              <a:rPr lang="en-GB" dirty="0"/>
              <a:t>coming from </a:t>
            </a:r>
            <a:r>
              <a:rPr lang="en-GB" b="1" dirty="0"/>
              <a:t>sensors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5076056" y="5661248"/>
            <a:ext cx="1164258" cy="698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Sensorial module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3635896" y="5661248"/>
            <a:ext cx="1164258" cy="698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 module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668344" y="1628800"/>
            <a:ext cx="1164258" cy="698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Decisional module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96225" y="4221088"/>
            <a:ext cx="8633759" cy="2376264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291125" y="1556792"/>
            <a:ext cx="8633759" cy="2558008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379080" y="746640"/>
              <a:ext cx="634680" cy="40608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440" y="738000"/>
                <a:ext cx="652320" cy="42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2600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lvl="0"/>
            <a:r>
              <a:rPr lang="en-GB" b="1" dirty="0"/>
              <a:t>Action </a:t>
            </a:r>
            <a:r>
              <a:rPr lang="en-GB" b="1" dirty="0" smtClean="0"/>
              <a:t>level</a:t>
            </a:r>
            <a:endParaRPr lang="en-GB" dirty="0"/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Task</a:t>
            </a:r>
            <a:r>
              <a:rPr lang="en-GB" dirty="0" smtClean="0"/>
              <a:t> </a:t>
            </a:r>
            <a:r>
              <a:rPr lang="en-GB" dirty="0"/>
              <a:t>is decomposed into </a:t>
            </a:r>
            <a:r>
              <a:rPr lang="en-GB" b="1" dirty="0"/>
              <a:t>basic </a:t>
            </a:r>
            <a:r>
              <a:rPr lang="en-GB" b="1" dirty="0" smtClean="0"/>
              <a:t>actions</a:t>
            </a:r>
          </a:p>
          <a:p>
            <a:pPr lvl="1"/>
            <a:endParaRPr lang="en-GB" b="1" dirty="0" smtClean="0"/>
          </a:p>
          <a:p>
            <a:pPr lvl="1"/>
            <a:r>
              <a:rPr lang="en-GB" dirty="0"/>
              <a:t>C</a:t>
            </a:r>
            <a:r>
              <a:rPr lang="en-GB" dirty="0" smtClean="0"/>
              <a:t>ontroller </a:t>
            </a:r>
            <a:r>
              <a:rPr lang="en-GB" dirty="0"/>
              <a:t>determines the </a:t>
            </a:r>
            <a:r>
              <a:rPr lang="en-GB" b="1" dirty="0"/>
              <a:t>intermediate </a:t>
            </a:r>
            <a:r>
              <a:rPr lang="en-GB" b="1" dirty="0" smtClean="0"/>
              <a:t>configurations/poses</a:t>
            </a:r>
            <a:r>
              <a:rPr lang="en-GB" dirty="0" smtClean="0"/>
              <a:t> </a:t>
            </a:r>
            <a:r>
              <a:rPr lang="en-GB" dirty="0"/>
              <a:t>that are </a:t>
            </a:r>
            <a:r>
              <a:rPr lang="en-GB" dirty="0" smtClean="0"/>
              <a:t>necessary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Controller decides how </a:t>
            </a:r>
            <a:r>
              <a:rPr lang="en-GB" dirty="0"/>
              <a:t>to implement them </a:t>
            </a:r>
            <a:r>
              <a:rPr lang="en-GB" dirty="0" smtClean="0"/>
              <a:t>(e.g. </a:t>
            </a:r>
            <a:r>
              <a:rPr lang="en-GB" b="1" dirty="0" smtClean="0"/>
              <a:t>workspace</a:t>
            </a:r>
            <a:r>
              <a:rPr lang="en-GB" dirty="0" smtClean="0"/>
              <a:t> </a:t>
            </a:r>
            <a:r>
              <a:rPr lang="en-GB" dirty="0"/>
              <a:t>or </a:t>
            </a:r>
            <a:r>
              <a:rPr lang="en-GB" b="1" dirty="0"/>
              <a:t>joints</a:t>
            </a:r>
            <a:r>
              <a:rPr lang="en-GB" dirty="0"/>
              <a:t> </a:t>
            </a:r>
            <a:r>
              <a:rPr lang="en-GB" b="1" dirty="0" smtClean="0"/>
              <a:t>space</a:t>
            </a:r>
            <a:r>
              <a:rPr lang="en-GB" dirty="0" smtClean="0"/>
              <a:t>)</a:t>
            </a:r>
          </a:p>
          <a:p>
            <a:pPr lvl="1"/>
            <a:endParaRPr lang="en-GB" dirty="0" smtClean="0"/>
          </a:p>
          <a:p>
            <a:pPr lvl="1"/>
            <a:r>
              <a:rPr lang="en-GB" dirty="0" smtClean="0"/>
              <a:t>How </a:t>
            </a:r>
            <a:r>
              <a:rPr lang="en-GB" dirty="0"/>
              <a:t>to plan the </a:t>
            </a:r>
            <a:r>
              <a:rPr lang="en-GB" dirty="0" smtClean="0"/>
              <a:t>motion</a:t>
            </a:r>
          </a:p>
          <a:p>
            <a:pPr lvl="2"/>
            <a:r>
              <a:rPr lang="en-GB" b="1" dirty="0" smtClean="0"/>
              <a:t>Waypoints</a:t>
            </a:r>
          </a:p>
          <a:p>
            <a:pPr lvl="2"/>
            <a:r>
              <a:rPr lang="en-GB" dirty="0" smtClean="0"/>
              <a:t>Avoid singular </a:t>
            </a:r>
            <a:r>
              <a:rPr lang="en-GB" dirty="0"/>
              <a:t>configurations</a:t>
            </a:r>
          </a:p>
          <a:p>
            <a:pPr lvl="2"/>
            <a:r>
              <a:rPr lang="en-GB" dirty="0" smtClean="0"/>
              <a:t>It </a:t>
            </a:r>
            <a:r>
              <a:rPr lang="en-GB" dirty="0"/>
              <a:t>needs to evaluate </a:t>
            </a:r>
            <a:r>
              <a:rPr lang="en-GB" b="1" dirty="0"/>
              <a:t>sensory</a:t>
            </a:r>
            <a:r>
              <a:rPr lang="en-GB" dirty="0"/>
              <a:t> information for avoiding </a:t>
            </a:r>
            <a:r>
              <a:rPr lang="en-GB" dirty="0" smtClean="0"/>
              <a:t>obstacles</a:t>
            </a:r>
          </a:p>
          <a:p>
            <a:pPr lvl="2"/>
            <a:r>
              <a:rPr lang="en-GB" dirty="0" smtClean="0"/>
              <a:t>end-stops </a:t>
            </a:r>
            <a:r>
              <a:rPr lang="en-GB" dirty="0"/>
              <a:t>etc.</a:t>
            </a:r>
          </a:p>
          <a:p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7668344" y="1628800"/>
            <a:ext cx="1164258" cy="698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Decisional module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291125" y="1556790"/>
            <a:ext cx="8633759" cy="5040561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1619672" y="4869159"/>
            <a:ext cx="4476626" cy="556856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5148064" y="4653136"/>
            <a:ext cx="1164258" cy="698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 module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619672" y="5460521"/>
            <a:ext cx="6336704" cy="549914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ctangle 3"/>
          <p:cNvSpPr/>
          <p:nvPr/>
        </p:nvSpPr>
        <p:spPr>
          <a:xfrm>
            <a:off x="6876256" y="5754891"/>
            <a:ext cx="1164258" cy="698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Sensorial module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356120" y="32400"/>
              <a:ext cx="7559280" cy="616320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46040" y="26640"/>
                <a:ext cx="7575120" cy="617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0912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GB" b="1" dirty="0"/>
              <a:t>Primitive </a:t>
            </a:r>
            <a:r>
              <a:rPr lang="en-GB" b="1" dirty="0" smtClean="0"/>
              <a:t>level</a:t>
            </a:r>
            <a:endParaRPr lang="en-GB" dirty="0"/>
          </a:p>
          <a:p>
            <a:pPr lvl="1"/>
            <a:r>
              <a:rPr lang="en-GB" dirty="0" smtClean="0">
                <a:solidFill>
                  <a:srgbClr val="00B0F0"/>
                </a:solidFill>
              </a:rPr>
              <a:t>Actions</a:t>
            </a:r>
            <a:r>
              <a:rPr lang="en-GB" dirty="0" smtClean="0"/>
              <a:t> </a:t>
            </a:r>
            <a:r>
              <a:rPr lang="en-GB" dirty="0"/>
              <a:t>are received from the above level and the controller defines the </a:t>
            </a:r>
            <a:r>
              <a:rPr lang="en-GB" b="1" dirty="0"/>
              <a:t>control </a:t>
            </a:r>
            <a:r>
              <a:rPr lang="en-GB" b="1" dirty="0" smtClean="0"/>
              <a:t>strategy</a:t>
            </a:r>
            <a:endParaRPr lang="en-GB" dirty="0"/>
          </a:p>
          <a:p>
            <a:pPr marL="914400" lvl="2" indent="0">
              <a:buNone/>
            </a:pPr>
            <a:r>
              <a:rPr lang="en-GB" b="1" dirty="0" smtClean="0"/>
              <a:t>Position </a:t>
            </a:r>
            <a:r>
              <a:rPr lang="en-GB" dirty="0" smtClean="0"/>
              <a:t>control, </a:t>
            </a:r>
            <a:r>
              <a:rPr lang="en-GB" b="1" dirty="0" smtClean="0"/>
              <a:t>force</a:t>
            </a:r>
            <a:r>
              <a:rPr lang="en-GB" dirty="0" smtClean="0"/>
              <a:t> control, etc.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/>
              <a:t>P</a:t>
            </a:r>
            <a:r>
              <a:rPr lang="en-GB" b="1" dirty="0" smtClean="0"/>
              <a:t>ath </a:t>
            </a:r>
            <a:r>
              <a:rPr lang="en-GB" b="1" dirty="0"/>
              <a:t>planning</a:t>
            </a:r>
            <a:r>
              <a:rPr lang="en-GB" dirty="0"/>
              <a:t> is finally </a:t>
            </a:r>
            <a:r>
              <a:rPr lang="en-GB" dirty="0" smtClean="0"/>
              <a:t>performed</a:t>
            </a:r>
          </a:p>
          <a:p>
            <a:pPr lvl="1"/>
            <a:endParaRPr lang="en-GB" dirty="0" smtClean="0"/>
          </a:p>
          <a:p>
            <a:pPr lvl="1"/>
            <a:r>
              <a:rPr lang="en-GB" b="1" dirty="0" smtClean="0"/>
              <a:t>Sensory</a:t>
            </a:r>
            <a:r>
              <a:rPr lang="en-GB" dirty="0" smtClean="0"/>
              <a:t> </a:t>
            </a:r>
            <a:r>
              <a:rPr lang="en-GB" dirty="0"/>
              <a:t>information is useful to determine if the actions are performing according to plan: divergences happen during </a:t>
            </a:r>
            <a:r>
              <a:rPr lang="en-GB" b="1" dirty="0"/>
              <a:t>collisions</a:t>
            </a:r>
            <a:r>
              <a:rPr lang="en-GB" dirty="0"/>
              <a:t>, </a:t>
            </a:r>
            <a:r>
              <a:rPr lang="en-GB" b="1" dirty="0"/>
              <a:t>occlusions</a:t>
            </a:r>
            <a:r>
              <a:rPr lang="en-GB" dirty="0"/>
              <a:t> etc.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668344" y="1628800"/>
            <a:ext cx="1164258" cy="698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Decisional module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291125" y="1556790"/>
            <a:ext cx="8633759" cy="4752529"/>
          </a:xfrm>
          <a:prstGeom prst="rect">
            <a:avLst/>
          </a:prstGeom>
          <a:noFill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899592" y="2996950"/>
            <a:ext cx="5256583" cy="1440161"/>
          </a:xfrm>
          <a:prstGeom prst="rect">
            <a:avLst/>
          </a:prstGeom>
          <a:noFill/>
          <a:ln w="19050"/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5711998" y="3174332"/>
            <a:ext cx="1164258" cy="698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 module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899592" y="4869160"/>
            <a:ext cx="7632848" cy="1234919"/>
          </a:xfrm>
          <a:prstGeom prst="rect">
            <a:avLst/>
          </a:prstGeom>
          <a:noFill/>
          <a:ln w="1905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7668344" y="5805264"/>
            <a:ext cx="1164258" cy="698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Sensorial module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0" name="Ink 9"/>
              <p14:cNvContentPartPr/>
              <p14:nvPr/>
            </p14:nvContentPartPr>
            <p14:xfrm>
              <a:off x="1519200" y="1327680"/>
              <a:ext cx="7449840" cy="3462840"/>
            </p14:xfrm>
          </p:contentPart>
        </mc:Choice>
        <mc:Fallback>
          <p:pic>
            <p:nvPicPr>
              <p:cNvPr id="10" name="Ink 9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510920" y="1317960"/>
                <a:ext cx="7470720" cy="3479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79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923112" cy="4525963"/>
          </a:xfrm>
        </p:spPr>
        <p:txBody>
          <a:bodyPr>
            <a:normAutofit fontScale="85000" lnSpcReduction="20000"/>
          </a:bodyPr>
          <a:lstStyle/>
          <a:p>
            <a:pPr lvl="0"/>
            <a:r>
              <a:rPr lang="en-GB" b="1" dirty="0"/>
              <a:t>Servo </a:t>
            </a:r>
            <a:r>
              <a:rPr lang="en-GB" b="1" dirty="0" smtClean="0"/>
              <a:t>level</a:t>
            </a:r>
            <a:endParaRPr lang="en-GB" dirty="0"/>
          </a:p>
          <a:p>
            <a:pPr lvl="1"/>
            <a:r>
              <a:rPr lang="en-GB" dirty="0">
                <a:solidFill>
                  <a:srgbClr val="00B0F0"/>
                </a:solidFill>
              </a:rPr>
              <a:t>P</a:t>
            </a:r>
            <a:r>
              <a:rPr lang="en-GB" dirty="0" smtClean="0">
                <a:solidFill>
                  <a:srgbClr val="00B0F0"/>
                </a:solidFill>
              </a:rPr>
              <a:t>rimitives</a:t>
            </a:r>
            <a:r>
              <a:rPr lang="en-GB" dirty="0" smtClean="0"/>
              <a:t> </a:t>
            </a:r>
            <a:r>
              <a:rPr lang="en-GB" dirty="0"/>
              <a:t>are </a:t>
            </a:r>
            <a:r>
              <a:rPr lang="en-GB" dirty="0" smtClean="0"/>
              <a:t>received</a:t>
            </a:r>
          </a:p>
          <a:p>
            <a:pPr lvl="1"/>
            <a:r>
              <a:rPr lang="en-GB" dirty="0">
                <a:solidFill>
                  <a:srgbClr val="FF0000"/>
                </a:solidFill>
              </a:rPr>
              <a:t>C</a:t>
            </a:r>
            <a:r>
              <a:rPr lang="en-GB" dirty="0" smtClean="0">
                <a:solidFill>
                  <a:srgbClr val="FF0000"/>
                </a:solidFill>
              </a:rPr>
              <a:t>ontrol </a:t>
            </a:r>
            <a:r>
              <a:rPr lang="en-GB" dirty="0">
                <a:solidFill>
                  <a:srgbClr val="FF0000"/>
                </a:solidFill>
              </a:rPr>
              <a:t>signals </a:t>
            </a:r>
            <a:r>
              <a:rPr lang="en-GB" dirty="0"/>
              <a:t>are produced to be sent to the servo </a:t>
            </a:r>
            <a:r>
              <a:rPr lang="en-GB" dirty="0" smtClean="0"/>
              <a:t>actuators.</a:t>
            </a:r>
          </a:p>
          <a:p>
            <a:pPr lvl="1"/>
            <a:r>
              <a:rPr lang="en-GB" b="1" dirty="0" smtClean="0"/>
              <a:t>Decisional module</a:t>
            </a:r>
            <a:endParaRPr lang="en-GB" dirty="0" smtClean="0"/>
          </a:p>
          <a:p>
            <a:pPr marL="914400" lvl="2" indent="0">
              <a:buNone/>
            </a:pPr>
            <a:r>
              <a:rPr lang="en-GB" dirty="0" smtClean="0"/>
              <a:t>Performs micro-interpolation </a:t>
            </a:r>
            <a:r>
              <a:rPr lang="en-GB" dirty="0"/>
              <a:t>on the nominal trajectory to account for the dynamics of the </a:t>
            </a:r>
            <a:r>
              <a:rPr lang="en-GB" dirty="0" smtClean="0"/>
              <a:t>manipulator</a:t>
            </a:r>
            <a:endParaRPr lang="en-GB" dirty="0"/>
          </a:p>
          <a:p>
            <a:pPr lvl="1"/>
            <a:r>
              <a:rPr lang="en-GB" b="1" dirty="0" smtClean="0"/>
              <a:t>Model module</a:t>
            </a:r>
          </a:p>
          <a:p>
            <a:pPr marL="914400" lvl="2" indent="0">
              <a:buNone/>
            </a:pPr>
            <a:r>
              <a:rPr lang="en-GB" dirty="0" smtClean="0"/>
              <a:t>Gives </a:t>
            </a:r>
            <a:r>
              <a:rPr lang="en-GB" dirty="0"/>
              <a:t>the decisional module the values based on the current configuration of the </a:t>
            </a:r>
            <a:r>
              <a:rPr lang="en-GB" dirty="0" smtClean="0"/>
              <a:t>manipulator</a:t>
            </a:r>
          </a:p>
          <a:p>
            <a:pPr lvl="1"/>
            <a:r>
              <a:rPr lang="en-GB" b="1" dirty="0" smtClean="0"/>
              <a:t>Sensor module</a:t>
            </a:r>
          </a:p>
          <a:p>
            <a:pPr marL="914400" lvl="2" indent="0">
              <a:buNone/>
            </a:pPr>
            <a:r>
              <a:rPr lang="en-GB" dirty="0" smtClean="0"/>
              <a:t>Provides </a:t>
            </a:r>
            <a:r>
              <a:rPr lang="en-GB" dirty="0"/>
              <a:t>information on the position and state of the various actuators, which finally closes the control loop.</a:t>
            </a:r>
          </a:p>
          <a:p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7596336" y="3162672"/>
            <a:ext cx="1164258" cy="6983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Decisional module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596336" y="4098776"/>
            <a:ext cx="1164258" cy="69837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Model module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7596336" y="5034880"/>
            <a:ext cx="1164258" cy="69837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Sensorial module</a:t>
            </a:r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19520" y="847800"/>
              <a:ext cx="8549280" cy="5347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1240" y="838800"/>
                <a:ext cx="8565120" cy="5366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63612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Hierarchical levels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Recap:</a:t>
            </a:r>
            <a:endParaRPr lang="en-GB" dirty="0"/>
          </a:p>
          <a:p>
            <a:pPr lvl="1"/>
            <a:r>
              <a:rPr lang="en-GB" b="1" dirty="0"/>
              <a:t>Task</a:t>
            </a:r>
            <a:r>
              <a:rPr lang="en-GB" dirty="0"/>
              <a:t> level</a:t>
            </a:r>
          </a:p>
          <a:p>
            <a:pPr lvl="1"/>
            <a:r>
              <a:rPr lang="en-GB" b="1" dirty="0"/>
              <a:t>Action</a:t>
            </a:r>
            <a:r>
              <a:rPr lang="en-GB" dirty="0"/>
              <a:t> level</a:t>
            </a:r>
          </a:p>
          <a:p>
            <a:pPr lvl="1"/>
            <a:r>
              <a:rPr lang="en-GB" b="1" dirty="0"/>
              <a:t>Primitive</a:t>
            </a:r>
            <a:r>
              <a:rPr lang="en-GB" dirty="0"/>
              <a:t> level</a:t>
            </a:r>
          </a:p>
          <a:p>
            <a:pPr lvl="1"/>
            <a:r>
              <a:rPr lang="en-GB" b="1" dirty="0"/>
              <a:t>Servo</a:t>
            </a:r>
            <a:r>
              <a:rPr lang="en-GB" dirty="0"/>
              <a:t> level</a:t>
            </a:r>
          </a:p>
          <a:p>
            <a:endParaRPr lang="en-GB" dirty="0"/>
          </a:p>
        </p:txBody>
      </p:sp>
      <p:sp>
        <p:nvSpPr>
          <p:cNvPr id="4" name="Down Arrow 3"/>
          <p:cNvSpPr/>
          <p:nvPr/>
        </p:nvSpPr>
        <p:spPr>
          <a:xfrm>
            <a:off x="3923928" y="2204864"/>
            <a:ext cx="792088" cy="2016224"/>
          </a:xfrm>
          <a:prstGeom prst="down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4860031" y="2996952"/>
            <a:ext cx="11521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Necessity grows for </a:t>
            </a:r>
            <a:r>
              <a:rPr lang="en-GB" b="1" dirty="0" smtClean="0">
                <a:solidFill>
                  <a:srgbClr val="FF0000"/>
                </a:solidFill>
              </a:rPr>
              <a:t>real-time</a:t>
            </a:r>
            <a:r>
              <a:rPr lang="en-GB" dirty="0" smtClean="0">
                <a:solidFill>
                  <a:srgbClr val="FF0000"/>
                </a:solidFill>
              </a:rPr>
              <a:t> systems</a:t>
            </a:r>
            <a:endParaRPr lang="en-GB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265320" y="1850760"/>
              <a:ext cx="7731720" cy="4626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4880" y="1846440"/>
                <a:ext cx="7754400" cy="46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52518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Functional schematics of a robot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Robotics</a:t>
            </a:r>
          </a:p>
        </p:txBody>
      </p:sp>
    </p:spTree>
    <p:extLst>
      <p:ext uri="{BB962C8B-B14F-4D97-AF65-F5344CB8AC3E}">
        <p14:creationId xmlns:p14="http://schemas.microsoft.com/office/powerpoint/2010/main" val="3558652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Exercise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036711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Describe the sequence of actions necessary to pick the green object and place it in the red location.</a:t>
            </a:r>
          </a:p>
          <a:p>
            <a:r>
              <a:rPr lang="en-GB" dirty="0" smtClean="0"/>
              <a:t>Solution:</a:t>
            </a:r>
            <a:endParaRPr lang="en-GB" dirty="0"/>
          </a:p>
        </p:txBody>
      </p:sp>
      <p:pic>
        <p:nvPicPr>
          <p:cNvPr id="4" name="Picture 3" descr="C:\Users\almo\Google Drive\Didattica\Corso PN\robotics_exercise_pickAndPlace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119" y="2204864"/>
            <a:ext cx="4278629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67544" y="2636912"/>
            <a:ext cx="5400599" cy="4104456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GB" dirty="0" smtClean="0"/>
              <a:t>Task level</a:t>
            </a:r>
          </a:p>
          <a:p>
            <a:pPr lvl="2"/>
            <a:r>
              <a:rPr lang="en-GB" dirty="0" smtClean="0"/>
              <a:t>Database query: task definition</a:t>
            </a:r>
          </a:p>
          <a:p>
            <a:pPr lvl="2"/>
            <a:r>
              <a:rPr lang="en-GB" dirty="0" smtClean="0"/>
              <a:t>Sensor query: determine the location of objects/obstacles/targets</a:t>
            </a:r>
          </a:p>
          <a:p>
            <a:pPr lvl="1"/>
            <a:r>
              <a:rPr lang="en-GB" dirty="0" smtClean="0"/>
              <a:t>Action level</a:t>
            </a:r>
          </a:p>
          <a:p>
            <a:pPr lvl="2"/>
            <a:r>
              <a:rPr lang="en-GB" dirty="0" smtClean="0"/>
              <a:t>Define basic actions</a:t>
            </a:r>
          </a:p>
          <a:p>
            <a:pPr lvl="2"/>
            <a:r>
              <a:rPr lang="en-GB" dirty="0" smtClean="0"/>
              <a:t>Evaluate feasibility</a:t>
            </a:r>
            <a:br>
              <a:rPr lang="en-GB" dirty="0" smtClean="0"/>
            </a:br>
            <a:r>
              <a:rPr lang="en-GB" dirty="0" smtClean="0"/>
              <a:t>(sensors –&gt; obstacles, workspace etc.)</a:t>
            </a:r>
            <a:endParaRPr lang="en-GB" dirty="0"/>
          </a:p>
          <a:p>
            <a:pPr lvl="2"/>
            <a:r>
              <a:rPr lang="en-GB" dirty="0"/>
              <a:t>Define </a:t>
            </a:r>
            <a:r>
              <a:rPr lang="en-GB" dirty="0" smtClean="0"/>
              <a:t>waypoints</a:t>
            </a:r>
          </a:p>
          <a:p>
            <a:pPr lvl="1"/>
            <a:r>
              <a:rPr lang="en-GB" dirty="0" smtClean="0"/>
              <a:t>Primitive level</a:t>
            </a:r>
          </a:p>
          <a:p>
            <a:pPr lvl="2"/>
            <a:r>
              <a:rPr lang="en-GB" dirty="0" smtClean="0"/>
              <a:t>Select control strategy (e.g. position control)</a:t>
            </a:r>
          </a:p>
          <a:p>
            <a:pPr lvl="2"/>
            <a:r>
              <a:rPr lang="en-GB" dirty="0" smtClean="0"/>
              <a:t>Evaluate sensor outputs for collisions</a:t>
            </a:r>
          </a:p>
          <a:p>
            <a:pPr lvl="1"/>
            <a:r>
              <a:rPr lang="en-GB" dirty="0" smtClean="0"/>
              <a:t>Servo level</a:t>
            </a:r>
          </a:p>
          <a:p>
            <a:pPr lvl="2"/>
            <a:r>
              <a:rPr lang="en-GB" dirty="0" smtClean="0"/>
              <a:t>Evaluation of sensors for control loop feedback</a:t>
            </a:r>
          </a:p>
          <a:p>
            <a:pPr lvl="2"/>
            <a:r>
              <a:rPr lang="en-GB" dirty="0" smtClean="0"/>
              <a:t>Micro-interpolation based on model</a:t>
            </a:r>
          </a:p>
          <a:p>
            <a:pPr lvl="2"/>
            <a:r>
              <a:rPr lang="en-GB" dirty="0" smtClean="0"/>
              <a:t>Generation of control signals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829320" y="673560"/>
              <a:ext cx="4714200" cy="437796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822120" y="661320"/>
                <a:ext cx="4732560" cy="4399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6032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End-effectors and tools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Robotics</a:t>
            </a:r>
          </a:p>
        </p:txBody>
      </p:sp>
    </p:spTree>
    <p:extLst>
      <p:ext uri="{BB962C8B-B14F-4D97-AF65-F5344CB8AC3E}">
        <p14:creationId xmlns:p14="http://schemas.microsoft.com/office/powerpoint/2010/main" val="62107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End-effectors and tools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0000" lnSpcReduction="20000"/>
          </a:bodyPr>
          <a:lstStyle/>
          <a:p>
            <a:r>
              <a:rPr lang="en-GB" dirty="0" smtClean="0"/>
              <a:t>Strict definition</a:t>
            </a:r>
          </a:p>
          <a:p>
            <a:pPr lvl="1"/>
            <a:r>
              <a:rPr lang="en-GB" dirty="0" smtClean="0"/>
              <a:t>The </a:t>
            </a:r>
            <a:r>
              <a:rPr lang="en-GB" dirty="0"/>
              <a:t>EE is the last link of the </a:t>
            </a:r>
            <a:r>
              <a:rPr lang="en-GB" dirty="0" smtClean="0"/>
              <a:t>serial</a:t>
            </a:r>
            <a:br>
              <a:rPr lang="en-GB" dirty="0" smtClean="0"/>
            </a:br>
            <a:r>
              <a:rPr lang="en-GB" dirty="0" smtClean="0"/>
              <a:t>manipulator</a:t>
            </a:r>
            <a:r>
              <a:rPr lang="en-GB" dirty="0"/>
              <a:t>, on which </a:t>
            </a:r>
            <a:r>
              <a:rPr lang="en-GB" b="1" dirty="0"/>
              <a:t>tools </a:t>
            </a:r>
            <a:r>
              <a:rPr lang="en-GB" dirty="0" smtClean="0"/>
              <a:t>and</a:t>
            </a:r>
            <a:r>
              <a:rPr lang="en-GB" b="1" dirty="0"/>
              <a:t/>
            </a:r>
            <a:br>
              <a:rPr lang="en-GB" b="1" dirty="0"/>
            </a:br>
            <a:r>
              <a:rPr lang="en-GB" b="1" dirty="0" smtClean="0"/>
              <a:t>grippers</a:t>
            </a:r>
            <a:r>
              <a:rPr lang="en-GB" dirty="0" smtClean="0"/>
              <a:t> </a:t>
            </a:r>
            <a:r>
              <a:rPr lang="en-GB" dirty="0"/>
              <a:t>are </a:t>
            </a:r>
            <a:r>
              <a:rPr lang="en-GB" dirty="0" smtClean="0"/>
              <a:t>attached.</a:t>
            </a:r>
          </a:p>
          <a:p>
            <a:pPr lvl="1"/>
            <a:r>
              <a:rPr lang="en-GB" dirty="0" smtClean="0"/>
              <a:t>Sometimes </a:t>
            </a:r>
            <a:r>
              <a:rPr lang="en-GB" dirty="0"/>
              <a:t>using the term EE </a:t>
            </a:r>
            <a:r>
              <a:rPr lang="en-GB" dirty="0" smtClean="0"/>
              <a:t>the</a:t>
            </a:r>
            <a:br>
              <a:rPr lang="en-GB" dirty="0" smtClean="0"/>
            </a:br>
            <a:r>
              <a:rPr lang="en-GB" dirty="0" smtClean="0"/>
              <a:t>tool/gripper </a:t>
            </a:r>
            <a:r>
              <a:rPr lang="en-GB" dirty="0"/>
              <a:t>is </a:t>
            </a:r>
            <a:r>
              <a:rPr lang="en-GB" dirty="0" smtClean="0"/>
              <a:t>implied.</a:t>
            </a:r>
          </a:p>
          <a:p>
            <a:endParaRPr lang="en-GB" dirty="0" smtClean="0"/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b="1" dirty="0"/>
              <a:t>end-effector</a:t>
            </a:r>
            <a:r>
              <a:rPr lang="en-GB" dirty="0"/>
              <a:t> and/or </a:t>
            </a:r>
            <a:r>
              <a:rPr lang="en-GB" b="1" dirty="0"/>
              <a:t>tool</a:t>
            </a:r>
            <a:r>
              <a:rPr lang="en-GB" dirty="0"/>
              <a:t> are the </a:t>
            </a:r>
            <a:r>
              <a:rPr lang="en-GB" b="1" dirty="0">
                <a:solidFill>
                  <a:srgbClr val="FF0000"/>
                </a:solidFill>
              </a:rPr>
              <a:t>interface</a:t>
            </a:r>
            <a:r>
              <a:rPr lang="en-GB" dirty="0"/>
              <a:t> between the object and the robot through which the task is carried out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/>
              <a:t>Types of </a:t>
            </a:r>
            <a:r>
              <a:rPr lang="en-GB" dirty="0" smtClean="0"/>
              <a:t>end-effectors</a:t>
            </a:r>
            <a:endParaRPr lang="en-GB" dirty="0"/>
          </a:p>
          <a:p>
            <a:pPr lvl="1"/>
            <a:r>
              <a:rPr lang="en-GB" b="1" dirty="0" smtClean="0"/>
              <a:t>Grippers</a:t>
            </a:r>
            <a:r>
              <a:rPr lang="en-GB" dirty="0" smtClean="0"/>
              <a:t>: </a:t>
            </a:r>
            <a:r>
              <a:rPr lang="en-GB" dirty="0"/>
              <a:t>allow the robot to manipulate the </a:t>
            </a:r>
            <a:r>
              <a:rPr lang="en-GB" dirty="0" smtClean="0"/>
              <a:t>object</a:t>
            </a:r>
            <a:endParaRPr lang="en-GB" dirty="0"/>
          </a:p>
          <a:p>
            <a:pPr lvl="1"/>
            <a:r>
              <a:rPr lang="en-GB" b="1" dirty="0" smtClean="0"/>
              <a:t>Machining tools</a:t>
            </a:r>
            <a:r>
              <a:rPr lang="en-GB" dirty="0" smtClean="0"/>
              <a:t>: </a:t>
            </a:r>
            <a:r>
              <a:rPr lang="en-GB" dirty="0"/>
              <a:t>can directly influence the material characteristics of the </a:t>
            </a:r>
            <a:r>
              <a:rPr lang="en-GB" dirty="0" smtClean="0"/>
              <a:t>object</a:t>
            </a:r>
            <a:endParaRPr lang="en-GB" dirty="0"/>
          </a:p>
          <a:p>
            <a:pPr lvl="1"/>
            <a:r>
              <a:rPr lang="en-GB" b="1" dirty="0"/>
              <a:t>Measurement</a:t>
            </a:r>
            <a:r>
              <a:rPr lang="en-GB" dirty="0"/>
              <a:t> </a:t>
            </a:r>
            <a:r>
              <a:rPr lang="en-GB" b="1" dirty="0"/>
              <a:t>devices</a:t>
            </a:r>
            <a:r>
              <a:rPr lang="en-GB" dirty="0"/>
              <a:t>.</a:t>
            </a:r>
          </a:p>
          <a:p>
            <a:endParaRPr lang="en-GB" dirty="0"/>
          </a:p>
        </p:txBody>
      </p:sp>
      <p:pic>
        <p:nvPicPr>
          <p:cNvPr id="4" name="Picture 3" descr="https://robotiq.com/assets/images/img-gripper-2-fingers-7915a187722d381176c792cfd63014e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38" r="10717"/>
          <a:stretch/>
        </p:blipFill>
        <p:spPr bwMode="auto">
          <a:xfrm>
            <a:off x="5063706" y="1700808"/>
            <a:ext cx="3450566" cy="2160240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3573360" y="3731760"/>
              <a:ext cx="888480" cy="7747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564000" y="3719880"/>
                <a:ext cx="910440" cy="79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33246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Grippers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The act of </a:t>
            </a:r>
            <a:r>
              <a:rPr lang="en-GB" dirty="0">
                <a:solidFill>
                  <a:srgbClr val="00B0F0"/>
                </a:solidFill>
              </a:rPr>
              <a:t>manipulating the object </a:t>
            </a:r>
            <a:r>
              <a:rPr lang="en-GB" dirty="0"/>
              <a:t>is called </a:t>
            </a:r>
            <a:r>
              <a:rPr lang="en-GB" b="1" dirty="0">
                <a:solidFill>
                  <a:srgbClr val="00B0F0"/>
                </a:solidFill>
              </a:rPr>
              <a:t>grasping</a:t>
            </a:r>
            <a:r>
              <a:rPr lang="en-GB" dirty="0"/>
              <a:t>, and the ability or degree of the robot to perform this is called </a:t>
            </a:r>
            <a:r>
              <a:rPr lang="en-GB" b="1" dirty="0" err="1" smtClean="0">
                <a:solidFill>
                  <a:srgbClr val="FF0000"/>
                </a:solidFill>
              </a:rPr>
              <a:t>prehension</a:t>
            </a:r>
            <a:endParaRPr lang="en-GB" b="1" dirty="0" smtClean="0">
              <a:solidFill>
                <a:srgbClr val="FF0000"/>
              </a:solidFill>
            </a:endParaRPr>
          </a:p>
          <a:p>
            <a:endParaRPr lang="en-GB" dirty="0" smtClean="0"/>
          </a:p>
          <a:p>
            <a:r>
              <a:rPr lang="en-GB" dirty="0" smtClean="0"/>
              <a:t>There </a:t>
            </a:r>
            <a:r>
              <a:rPr lang="en-GB" dirty="0"/>
              <a:t>are some different grasping principles, based on specific </a:t>
            </a:r>
            <a:r>
              <a:rPr lang="en-GB" dirty="0">
                <a:solidFill>
                  <a:srgbClr val="00B0F0"/>
                </a:solidFill>
              </a:rPr>
              <a:t>phenomenological characteristics </a:t>
            </a:r>
            <a:r>
              <a:rPr lang="en-GB" dirty="0"/>
              <a:t>of </a:t>
            </a:r>
            <a:r>
              <a:rPr lang="en-GB" dirty="0" err="1"/>
              <a:t>prehension</a:t>
            </a:r>
            <a:r>
              <a:rPr lang="en-GB" dirty="0" smtClean="0"/>
              <a:t>:</a:t>
            </a:r>
          </a:p>
          <a:p>
            <a:endParaRPr lang="en-GB" dirty="0"/>
          </a:p>
          <a:p>
            <a:pPr lvl="1"/>
            <a:r>
              <a:rPr lang="en-GB" b="1" dirty="0" err="1"/>
              <a:t>Impactive</a:t>
            </a:r>
            <a:r>
              <a:rPr lang="en-GB" dirty="0"/>
              <a:t>: jaws, claws, pincers. The object experiences some sort of either </a:t>
            </a:r>
            <a:r>
              <a:rPr lang="en-GB" b="1" i="1" dirty="0"/>
              <a:t>form</a:t>
            </a:r>
            <a:r>
              <a:rPr lang="en-GB" i="1" dirty="0"/>
              <a:t> </a:t>
            </a:r>
            <a:r>
              <a:rPr lang="en-GB" b="1" i="1" dirty="0"/>
              <a:t>closure</a:t>
            </a:r>
            <a:r>
              <a:rPr lang="en-GB" i="1" dirty="0"/>
              <a:t> </a:t>
            </a:r>
            <a:r>
              <a:rPr lang="en-GB" dirty="0"/>
              <a:t>(relying on geometry) or </a:t>
            </a:r>
            <a:r>
              <a:rPr lang="en-GB" b="1" i="1" dirty="0"/>
              <a:t>force closure </a:t>
            </a:r>
            <a:r>
              <a:rPr lang="en-GB" dirty="0"/>
              <a:t>(friction</a:t>
            </a:r>
            <a:r>
              <a:rPr lang="en-GB" dirty="0" smtClean="0"/>
              <a:t>)</a:t>
            </a:r>
          </a:p>
          <a:p>
            <a:pPr lvl="1"/>
            <a:endParaRPr lang="en-GB" dirty="0"/>
          </a:p>
          <a:p>
            <a:pPr lvl="1"/>
            <a:r>
              <a:rPr lang="en-GB" b="1" dirty="0"/>
              <a:t>Ingressive</a:t>
            </a:r>
            <a:r>
              <a:rPr lang="en-GB" dirty="0"/>
              <a:t>: pins, needles. Penetration in the object is used for </a:t>
            </a:r>
            <a:r>
              <a:rPr lang="en-GB" dirty="0" err="1" smtClean="0"/>
              <a:t>prehension</a:t>
            </a:r>
            <a:endParaRPr lang="en-GB" dirty="0" smtClean="0"/>
          </a:p>
          <a:p>
            <a:pPr lvl="1"/>
            <a:endParaRPr lang="en-GB" dirty="0"/>
          </a:p>
          <a:p>
            <a:pPr lvl="1"/>
            <a:r>
              <a:rPr lang="en-GB" b="1" dirty="0" err="1"/>
              <a:t>Astrictive</a:t>
            </a:r>
            <a:r>
              <a:rPr lang="en-GB" dirty="0"/>
              <a:t>: suction caps. Pressure differential is used as grasping </a:t>
            </a:r>
            <a:r>
              <a:rPr lang="en-GB" dirty="0" smtClean="0"/>
              <a:t>force</a:t>
            </a:r>
          </a:p>
          <a:p>
            <a:pPr lvl="1"/>
            <a:endParaRPr lang="en-GB" dirty="0"/>
          </a:p>
          <a:p>
            <a:pPr lvl="1"/>
            <a:r>
              <a:rPr lang="en-GB" b="1" dirty="0" err="1"/>
              <a:t>Contigutive</a:t>
            </a:r>
            <a:r>
              <a:rPr lang="en-GB" dirty="0"/>
              <a:t>: adhesion. Glues, electrostatic, magnetic.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3220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Grippers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Impactive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smtClean="0"/>
              <a:t>Ingressive</a:t>
            </a:r>
            <a:endParaRPr lang="en-GB" dirty="0"/>
          </a:p>
        </p:txBody>
      </p:sp>
      <p:pic>
        <p:nvPicPr>
          <p:cNvPr id="11" name="Picture 10" descr="https://robotnor.no/wp-content/uploads/2013/02/N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66825"/>
            <a:ext cx="4140636" cy="24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https://robotiq.com/assets/images/img-gripper-2-fingers-7915a187722d381176c792cfd63014e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5" r="8453"/>
          <a:stretch/>
        </p:blipFill>
        <p:spPr bwMode="auto">
          <a:xfrm>
            <a:off x="683568" y="2168522"/>
            <a:ext cx="3502324" cy="2124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://www.dlr.de/rm/Portaldata/52/Resources/roboter_und_systeme/hand/dexhand/dexhand_2012_greift_kabel_freigestellt_5184x3456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7" b="4862"/>
          <a:stretch/>
        </p:blipFill>
        <p:spPr bwMode="auto">
          <a:xfrm>
            <a:off x="464268" y="4203475"/>
            <a:ext cx="3940924" cy="236122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15481" y="4509120"/>
            <a:ext cx="197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Force/form closure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/>
              <p14:cNvContentPartPr/>
              <p14:nvPr/>
            </p14:nvContentPartPr>
            <p14:xfrm>
              <a:off x="213840" y="159120"/>
              <a:ext cx="8823600" cy="265680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6640" y="150840"/>
                <a:ext cx="8842680" cy="2671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870959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Grippers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Astrictive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 err="1" smtClean="0"/>
              <a:t>Contigutive</a:t>
            </a:r>
            <a:endParaRPr lang="en-GB" dirty="0"/>
          </a:p>
        </p:txBody>
      </p:sp>
      <p:pic>
        <p:nvPicPr>
          <p:cNvPr id="9" name="Picture 8" descr="http://www.camagroup.com/wp-content/uploads/2013/02/2012-02-CASE-HISTORY-OZERSKY-SOUVENIR-detail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9336"/>
            <a:ext cx="3984684" cy="29219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https://i.ytimg.com/vi/5N032lhdAyI/maxresdefault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995" y="2813226"/>
            <a:ext cx="4804439" cy="2704006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513000" y="178200"/>
              <a:ext cx="2971800" cy="213192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06520" y="171720"/>
                <a:ext cx="2986560" cy="2148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099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Machining tools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A </a:t>
            </a:r>
            <a:r>
              <a:rPr lang="en-GB" b="1" dirty="0" smtClean="0"/>
              <a:t>machining tool</a:t>
            </a:r>
            <a:r>
              <a:rPr lang="en-GB" dirty="0" smtClean="0"/>
              <a:t> is </a:t>
            </a:r>
            <a:r>
              <a:rPr lang="en-GB" dirty="0"/>
              <a:t>generally fixed either </a:t>
            </a:r>
            <a:r>
              <a:rPr lang="en-GB" dirty="0">
                <a:solidFill>
                  <a:srgbClr val="1DA4FF"/>
                </a:solidFill>
              </a:rPr>
              <a:t>on the ground </a:t>
            </a:r>
            <a:r>
              <a:rPr lang="en-GB" dirty="0"/>
              <a:t>or </a:t>
            </a:r>
            <a:r>
              <a:rPr lang="en-GB" dirty="0" smtClean="0"/>
              <a:t>structure, </a:t>
            </a:r>
            <a:r>
              <a:rPr lang="en-GB" dirty="0"/>
              <a:t>or </a:t>
            </a:r>
            <a:r>
              <a:rPr lang="en-GB" dirty="0">
                <a:solidFill>
                  <a:srgbClr val="1DA4FF"/>
                </a:solidFill>
              </a:rPr>
              <a:t>on some part of the robot </a:t>
            </a:r>
            <a:r>
              <a:rPr lang="en-GB" dirty="0" smtClean="0"/>
              <a:t>itself (e.g. last link/</a:t>
            </a:r>
            <a:r>
              <a:rPr lang="en-GB" dirty="0" err="1" smtClean="0"/>
              <a:t>ee</a:t>
            </a:r>
            <a:r>
              <a:rPr lang="en-GB" dirty="0" smtClean="0"/>
              <a:t>)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Many </a:t>
            </a:r>
            <a:r>
              <a:rPr lang="en-GB" dirty="0"/>
              <a:t>tools are </a:t>
            </a:r>
            <a:r>
              <a:rPr lang="en-GB" dirty="0" smtClean="0"/>
              <a:t>available:</a:t>
            </a:r>
            <a:endParaRPr lang="en-GB" dirty="0"/>
          </a:p>
          <a:p>
            <a:pPr lvl="1"/>
            <a:r>
              <a:rPr lang="en-GB" b="1" dirty="0"/>
              <a:t>Machining</a:t>
            </a:r>
            <a:r>
              <a:rPr lang="en-GB" dirty="0"/>
              <a:t> tools,</a:t>
            </a:r>
          </a:p>
          <a:p>
            <a:pPr lvl="1"/>
            <a:r>
              <a:rPr lang="en-GB" b="1" dirty="0"/>
              <a:t>Welding</a:t>
            </a:r>
            <a:r>
              <a:rPr lang="en-GB" dirty="0"/>
              <a:t> heads,</a:t>
            </a:r>
          </a:p>
          <a:p>
            <a:pPr lvl="1"/>
            <a:r>
              <a:rPr lang="en-GB" b="1" dirty="0"/>
              <a:t>3D printing </a:t>
            </a:r>
            <a:r>
              <a:rPr lang="en-GB" dirty="0"/>
              <a:t>heads, …</a:t>
            </a:r>
          </a:p>
          <a:p>
            <a:endParaRPr lang="en-GB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5747400" y="2932920"/>
              <a:ext cx="2895840" cy="2181240"/>
            </p14:xfrm>
          </p:contentPart>
        </mc:Choice>
        <mc:Fallback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43440" y="2922480"/>
                <a:ext cx="2909880" cy="2196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22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Tools</a:t>
            </a:r>
            <a:endParaRPr lang="en-GB" dirty="0"/>
          </a:p>
        </p:txBody>
      </p:sp>
      <p:pic>
        <p:nvPicPr>
          <p:cNvPr id="1027" name="Picture 52" descr="http://img.directindustry.com/images_di/photo-g/29315-24392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836"/>
          <a:stretch/>
        </p:blipFill>
        <p:spPr bwMode="auto">
          <a:xfrm>
            <a:off x="251520" y="635269"/>
            <a:ext cx="3528392" cy="596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33" descr="Image result for robot milling end-effector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69" t="13438" r="28564" b="31778"/>
          <a:stretch/>
        </p:blipFill>
        <p:spPr bwMode="auto">
          <a:xfrm>
            <a:off x="4856364" y="1169607"/>
            <a:ext cx="4022466" cy="2691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3" descr="http://3dprintingindustry.com/wp-content/uploads/2015/07/branch-technology-3D-printed-wall-with-kuka-rob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46974"/>
            <a:ext cx="3730766" cy="2794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Line Callout 2 4"/>
          <p:cNvSpPr/>
          <p:nvPr/>
        </p:nvSpPr>
        <p:spPr>
          <a:xfrm>
            <a:off x="539552" y="4941168"/>
            <a:ext cx="786919" cy="470599"/>
          </a:xfrm>
          <a:prstGeom prst="borderCallout2">
            <a:avLst>
              <a:gd name="adj1" fmla="val -9663"/>
              <a:gd name="adj2" fmla="val 84024"/>
              <a:gd name="adj3" fmla="val -50448"/>
              <a:gd name="adj4" fmla="val 84186"/>
              <a:gd name="adj5" fmla="val -310411"/>
              <a:gd name="adj6" fmla="val 24123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Welding head</a:t>
            </a:r>
            <a:endParaRPr lang="en-GB" sz="1400" dirty="0"/>
          </a:p>
        </p:txBody>
      </p:sp>
      <p:sp>
        <p:nvSpPr>
          <p:cNvPr id="9" name="Line Callout 2 8"/>
          <p:cNvSpPr/>
          <p:nvPr/>
        </p:nvSpPr>
        <p:spPr>
          <a:xfrm flipH="1">
            <a:off x="3779912" y="1556791"/>
            <a:ext cx="792088" cy="4705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07946"/>
              <a:gd name="adj6" fmla="val -35211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Milling head</a:t>
            </a:r>
            <a:endParaRPr lang="en-GB" sz="1400" dirty="0"/>
          </a:p>
        </p:txBody>
      </p:sp>
      <p:sp>
        <p:nvSpPr>
          <p:cNvPr id="10" name="Line Callout 2 9"/>
          <p:cNvSpPr/>
          <p:nvPr/>
        </p:nvSpPr>
        <p:spPr>
          <a:xfrm flipH="1">
            <a:off x="3453116" y="4465118"/>
            <a:ext cx="1008112" cy="4705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46553"/>
              <a:gd name="adj6" fmla="val -218359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3D printing head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82446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devices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</a:rPr>
              <a:t>Inspection</a:t>
            </a:r>
            <a:r>
              <a:rPr lang="en-GB" dirty="0"/>
              <a:t> and </a:t>
            </a:r>
            <a:r>
              <a:rPr lang="en-GB" dirty="0">
                <a:solidFill>
                  <a:srgbClr val="00B0F0"/>
                </a:solidFill>
              </a:rPr>
              <a:t>measurement</a:t>
            </a:r>
            <a:r>
              <a:rPr lang="en-GB" dirty="0"/>
              <a:t>. Various types:</a:t>
            </a:r>
          </a:p>
          <a:p>
            <a:pPr lvl="1"/>
            <a:r>
              <a:rPr lang="en-GB" b="1" dirty="0"/>
              <a:t>Contact</a:t>
            </a:r>
            <a:r>
              <a:rPr lang="en-GB" dirty="0"/>
              <a:t>: probes, force sensors, etc.</a:t>
            </a:r>
          </a:p>
          <a:p>
            <a:pPr lvl="1"/>
            <a:r>
              <a:rPr lang="en-GB" b="1" dirty="0"/>
              <a:t>Contactless</a:t>
            </a:r>
            <a:r>
              <a:rPr lang="en-GB" dirty="0"/>
              <a:t>: vision-based perception, laser scan, etc.</a:t>
            </a:r>
          </a:p>
        </p:txBody>
      </p:sp>
    </p:spTree>
    <p:extLst>
      <p:ext uri="{BB962C8B-B14F-4D97-AF65-F5344CB8AC3E}">
        <p14:creationId xmlns:p14="http://schemas.microsoft.com/office/powerpoint/2010/main" val="1589877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Measurement devices</a:t>
            </a:r>
            <a:endParaRPr lang="en-GB" dirty="0"/>
          </a:p>
        </p:txBody>
      </p:sp>
      <p:pic>
        <p:nvPicPr>
          <p:cNvPr id="4" name="Picture 3" descr="https://3c1703fe8d.site.internapcdn.net/newman/gfx/news/hires/2015/robotaddsnew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628800"/>
            <a:ext cx="3120346" cy="4680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https://www.cmmxyz.com/assets/images/hq-equipment/probing-and-accessories/scanning-probes/revo-system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4"/>
          <a:stretch/>
        </p:blipFill>
        <p:spPr bwMode="auto">
          <a:xfrm>
            <a:off x="5580112" y="3536830"/>
            <a:ext cx="3351990" cy="3025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http://blog-uk.faro.com/wp-content/uploads/2016/01/Cobalt-on-robot-Scanning-Door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4248472" cy="309634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Line Callout 2 6"/>
          <p:cNvSpPr/>
          <p:nvPr/>
        </p:nvSpPr>
        <p:spPr>
          <a:xfrm>
            <a:off x="3678476" y="6165304"/>
            <a:ext cx="786919" cy="470599"/>
          </a:xfrm>
          <a:prstGeom prst="borderCallout2">
            <a:avLst>
              <a:gd name="adj1" fmla="val -9663"/>
              <a:gd name="adj2" fmla="val 84024"/>
              <a:gd name="adj3" fmla="val -50448"/>
              <a:gd name="adj4" fmla="val 84186"/>
              <a:gd name="adj5" fmla="val -501579"/>
              <a:gd name="adj6" fmla="val -12778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RF probe</a:t>
            </a:r>
            <a:endParaRPr lang="en-GB" sz="1400" dirty="0"/>
          </a:p>
        </p:txBody>
      </p:sp>
      <p:sp>
        <p:nvSpPr>
          <p:cNvPr id="8" name="Line Callout 2 7"/>
          <p:cNvSpPr/>
          <p:nvPr/>
        </p:nvSpPr>
        <p:spPr>
          <a:xfrm flipH="1">
            <a:off x="4552876" y="5517232"/>
            <a:ext cx="833150" cy="4705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74006"/>
              <a:gd name="adj6" fmla="val -191748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Contact probe</a:t>
            </a:r>
            <a:endParaRPr lang="en-GB" sz="1400" dirty="0"/>
          </a:p>
        </p:txBody>
      </p:sp>
      <p:sp>
        <p:nvSpPr>
          <p:cNvPr id="9" name="Line Callout 2 8"/>
          <p:cNvSpPr/>
          <p:nvPr/>
        </p:nvSpPr>
        <p:spPr>
          <a:xfrm>
            <a:off x="7740955" y="1807629"/>
            <a:ext cx="1052352" cy="689005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195784"/>
              <a:gd name="adj6" fmla="val -20076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Optical inspection system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27391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Robotic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 smtClean="0"/>
              <a:t>Physical machine</a:t>
            </a:r>
          </a:p>
          <a:p>
            <a:pPr lvl="1"/>
            <a:r>
              <a:rPr lang="en-GB" dirty="0" smtClean="0"/>
              <a:t>Structure</a:t>
            </a:r>
          </a:p>
          <a:p>
            <a:pPr lvl="1"/>
            <a:r>
              <a:rPr lang="en-GB" dirty="0" smtClean="0"/>
              <a:t>Actuators</a:t>
            </a:r>
          </a:p>
          <a:p>
            <a:pPr lvl="1"/>
            <a:r>
              <a:rPr lang="en-GB" dirty="0" smtClean="0"/>
              <a:t>Sensors</a:t>
            </a:r>
          </a:p>
          <a:p>
            <a:endParaRPr lang="en-GB" dirty="0"/>
          </a:p>
          <a:p>
            <a:r>
              <a:rPr lang="en-GB" b="1" dirty="0" smtClean="0"/>
              <a:t>Controller</a:t>
            </a:r>
          </a:p>
          <a:p>
            <a:pPr marL="457200" lvl="1" indent="0">
              <a:buNone/>
            </a:pPr>
            <a:r>
              <a:rPr lang="en-GB" dirty="0" smtClean="0"/>
              <a:t>Operates </a:t>
            </a:r>
            <a:r>
              <a:rPr lang="en-GB" dirty="0"/>
              <a:t>the </a:t>
            </a:r>
            <a:r>
              <a:rPr lang="en-GB" dirty="0" smtClean="0"/>
              <a:t>robot:</a:t>
            </a:r>
            <a:endParaRPr lang="en-GB" dirty="0"/>
          </a:p>
          <a:p>
            <a:pPr lvl="2"/>
            <a:r>
              <a:rPr lang="en-GB" b="1" dirty="0"/>
              <a:t>Manipulation</a:t>
            </a:r>
            <a:r>
              <a:rPr lang="en-GB" dirty="0"/>
              <a:t>,</a:t>
            </a:r>
          </a:p>
          <a:p>
            <a:pPr lvl="2"/>
            <a:r>
              <a:rPr lang="en-GB" b="1" dirty="0"/>
              <a:t>Perception</a:t>
            </a:r>
            <a:r>
              <a:rPr lang="en-GB" dirty="0"/>
              <a:t>,</a:t>
            </a:r>
          </a:p>
          <a:p>
            <a:pPr lvl="2"/>
            <a:r>
              <a:rPr lang="en-GB" b="1" dirty="0"/>
              <a:t>Intelligent</a:t>
            </a:r>
            <a:r>
              <a:rPr lang="en-GB" dirty="0"/>
              <a:t> and </a:t>
            </a:r>
            <a:r>
              <a:rPr lang="en-GB" b="1" dirty="0"/>
              <a:t>adaptive</a:t>
            </a:r>
            <a:r>
              <a:rPr lang="en-GB" dirty="0"/>
              <a:t> </a:t>
            </a:r>
            <a:r>
              <a:rPr lang="en-GB" dirty="0" smtClean="0"/>
              <a:t>behaviour,</a:t>
            </a:r>
            <a:endParaRPr lang="en-GB" dirty="0"/>
          </a:p>
          <a:p>
            <a:pPr lvl="2"/>
            <a:r>
              <a:rPr lang="en-GB" b="1" dirty="0"/>
              <a:t>Data</a:t>
            </a:r>
            <a:r>
              <a:rPr lang="en-GB" dirty="0"/>
              <a:t> acquisition, processing, visualization and storage</a:t>
            </a:r>
            <a:r>
              <a:rPr lang="en-GB" dirty="0" smtClean="0"/>
              <a:t>,</a:t>
            </a:r>
          </a:p>
          <a:p>
            <a:pPr lvl="2"/>
            <a:endParaRPr lang="en-GB" dirty="0" smtClean="0"/>
          </a:p>
          <a:p>
            <a:pPr marL="457200" lvl="1" indent="0">
              <a:buNone/>
            </a:pPr>
            <a:r>
              <a:rPr lang="en-GB" dirty="0" smtClean="0"/>
              <a:t>Is a </a:t>
            </a:r>
            <a:r>
              <a:rPr lang="en-GB" dirty="0" smtClean="0">
                <a:solidFill>
                  <a:srgbClr val="FF0000"/>
                </a:solidFill>
              </a:rPr>
              <a:t>Real-time Control System (RCS) </a:t>
            </a:r>
            <a:r>
              <a:rPr lang="en-GB" dirty="0"/>
              <a:t>(at least partially</a:t>
            </a:r>
            <a:r>
              <a:rPr lang="en-GB" dirty="0" smtClean="0"/>
              <a:t>):</a:t>
            </a:r>
          </a:p>
          <a:p>
            <a:pPr lvl="2"/>
            <a:r>
              <a:rPr lang="en-GB" dirty="0" smtClean="0"/>
              <a:t>Each action is linked </a:t>
            </a:r>
            <a:r>
              <a:rPr lang="en-GB" dirty="0"/>
              <a:t>to a specific time</a:t>
            </a:r>
            <a:endParaRPr lang="en-GB" dirty="0">
              <a:solidFill>
                <a:srgbClr val="FF0000"/>
              </a:solidFill>
            </a:endParaRPr>
          </a:p>
          <a:p>
            <a:pPr lvl="1"/>
            <a:endParaRPr lang="en-GB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8852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examples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Robotics</a:t>
            </a:r>
          </a:p>
        </p:txBody>
      </p:sp>
    </p:spTree>
    <p:extLst>
      <p:ext uri="{BB962C8B-B14F-4D97-AF65-F5344CB8AC3E}">
        <p14:creationId xmlns:p14="http://schemas.microsoft.com/office/powerpoint/2010/main" val="338157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robot painting</a:t>
            </a:r>
            <a:endParaRPr lang="en-GB" dirty="0"/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5220072" y="3717032"/>
            <a:ext cx="3774230" cy="3004624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GB" dirty="0">
                <a:solidFill>
                  <a:srgbClr val="00B0F0"/>
                </a:solidFill>
              </a:rPr>
              <a:t>Automotive </a:t>
            </a:r>
            <a:r>
              <a:rPr lang="en-GB" dirty="0" smtClean="0">
                <a:solidFill>
                  <a:srgbClr val="00B0F0"/>
                </a:solidFill>
              </a:rPr>
              <a:t>painting</a:t>
            </a:r>
            <a:r>
              <a:rPr lang="en-GB" dirty="0" smtClean="0"/>
              <a:t> </a:t>
            </a:r>
            <a:r>
              <a:rPr lang="en-GB" dirty="0"/>
              <a:t>is one of the oldest examples of application of </a:t>
            </a:r>
            <a:r>
              <a:rPr lang="en-GB" b="1" dirty="0"/>
              <a:t>robotics in the </a:t>
            </a:r>
            <a:r>
              <a:rPr lang="en-GB" b="1" dirty="0" smtClean="0"/>
              <a:t>industry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The </a:t>
            </a:r>
            <a:r>
              <a:rPr lang="en-GB" b="1" dirty="0"/>
              <a:t>first </a:t>
            </a:r>
            <a:r>
              <a:rPr lang="en-GB" b="1" dirty="0" smtClean="0"/>
              <a:t>painting robot</a:t>
            </a:r>
            <a:r>
              <a:rPr lang="en-GB" dirty="0" smtClean="0"/>
              <a:t>: </a:t>
            </a:r>
            <a:r>
              <a:rPr lang="en-GB" dirty="0" err="1" smtClean="0"/>
              <a:t>Trallfa</a:t>
            </a:r>
            <a:r>
              <a:rPr lang="en-GB" dirty="0" smtClean="0"/>
              <a:t> 1969 (now ABB)</a:t>
            </a:r>
          </a:p>
          <a:p>
            <a:endParaRPr lang="en-GB" dirty="0"/>
          </a:p>
          <a:p>
            <a:r>
              <a:rPr lang="en-GB" b="1" dirty="0" smtClean="0"/>
              <a:t>Painting robots </a:t>
            </a:r>
            <a:r>
              <a:rPr lang="en-GB" dirty="0" smtClean="0"/>
              <a:t>are used</a:t>
            </a:r>
            <a:br>
              <a:rPr lang="en-GB" dirty="0" smtClean="0"/>
            </a:br>
            <a:r>
              <a:rPr lang="en-GB" dirty="0" smtClean="0"/>
              <a:t>almost universally:</a:t>
            </a:r>
          </a:p>
          <a:p>
            <a:pPr lvl="1"/>
            <a:r>
              <a:rPr lang="en-GB" dirty="0" smtClean="0"/>
              <a:t>Automotive</a:t>
            </a:r>
          </a:p>
          <a:p>
            <a:pPr lvl="1"/>
            <a:r>
              <a:rPr lang="en-GB" dirty="0" smtClean="0"/>
              <a:t>Wood and furniture industries</a:t>
            </a:r>
          </a:p>
          <a:p>
            <a:pPr lvl="1"/>
            <a:r>
              <a:rPr lang="en-GB" dirty="0" smtClean="0"/>
              <a:t>Etc.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481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robot painting</a:t>
            </a:r>
            <a:endParaRPr lang="en-GB" dirty="0"/>
          </a:p>
        </p:txBody>
      </p:sp>
      <p:pic>
        <p:nvPicPr>
          <p:cNvPr id="4" name="Picture 3" descr="https://image1.masterfile.com/getImage/NjQ5LTA4MjM4ODczZW4uMDAwMDAwMDA=AK2n9l/649-08238873en_Masterfil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137" y="1772816"/>
            <a:ext cx="6499726" cy="471911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ine Callout 2 5"/>
          <p:cNvSpPr/>
          <p:nvPr/>
        </p:nvSpPr>
        <p:spPr>
          <a:xfrm flipH="1">
            <a:off x="428930" y="1537516"/>
            <a:ext cx="1008112" cy="4705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1193"/>
              <a:gd name="adj6" fmla="val -21456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Spray paint gun</a:t>
            </a:r>
            <a:endParaRPr lang="en-GB" sz="1400" dirty="0"/>
          </a:p>
        </p:txBody>
      </p:sp>
      <p:sp>
        <p:nvSpPr>
          <p:cNvPr id="7" name="Line Callout 2 6"/>
          <p:cNvSpPr/>
          <p:nvPr/>
        </p:nvSpPr>
        <p:spPr>
          <a:xfrm flipH="1">
            <a:off x="278639" y="5301208"/>
            <a:ext cx="1008112" cy="4705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13014"/>
              <a:gd name="adj6" fmla="val -7623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Support</a:t>
            </a:r>
            <a:endParaRPr lang="en-GB" sz="1400" dirty="0"/>
          </a:p>
        </p:txBody>
      </p:sp>
      <p:sp>
        <p:nvSpPr>
          <p:cNvPr id="8" name="Line Callout 2 7"/>
          <p:cNvSpPr/>
          <p:nvPr/>
        </p:nvSpPr>
        <p:spPr>
          <a:xfrm flipH="1">
            <a:off x="278639" y="6256630"/>
            <a:ext cx="1008112" cy="4705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215024"/>
              <a:gd name="adj6" fmla="val -204356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Conveyor</a:t>
            </a:r>
            <a:endParaRPr lang="en-GB" sz="1400" dirty="0"/>
          </a:p>
        </p:txBody>
      </p:sp>
      <p:sp>
        <p:nvSpPr>
          <p:cNvPr id="9" name="Line Callout 2 8"/>
          <p:cNvSpPr/>
          <p:nvPr/>
        </p:nvSpPr>
        <p:spPr>
          <a:xfrm>
            <a:off x="7900332" y="1790142"/>
            <a:ext cx="1008112" cy="702754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326211"/>
              <a:gd name="adj6" fmla="val -6716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Dedicated room/enclosure</a:t>
            </a:r>
            <a:endParaRPr lang="en-GB" sz="1400" dirty="0"/>
          </a:p>
        </p:txBody>
      </p:sp>
      <p:sp>
        <p:nvSpPr>
          <p:cNvPr id="10" name="Line Callout 2 9"/>
          <p:cNvSpPr/>
          <p:nvPr/>
        </p:nvSpPr>
        <p:spPr>
          <a:xfrm flipH="1">
            <a:off x="278639" y="4437112"/>
            <a:ext cx="1008112" cy="4705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156732"/>
              <a:gd name="adj6" fmla="val -105715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Target/ product</a:t>
            </a:r>
            <a:endParaRPr lang="en-GB" sz="14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692160" y="2855520"/>
              <a:ext cx="3208680" cy="3665520"/>
            </p14:xfrm>
          </p:contentPart>
        </mc:Choice>
        <mc:Fallback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85320" y="2844000"/>
                <a:ext cx="3227400" cy="3686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3911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robot painting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3898776" cy="5069160"/>
          </a:xfrm>
        </p:spPr>
        <p:txBody>
          <a:bodyPr>
            <a:normAutofit fontScale="70000" lnSpcReduction="20000"/>
          </a:bodyPr>
          <a:lstStyle/>
          <a:p>
            <a:r>
              <a:rPr lang="en-GB" b="1" dirty="0" smtClean="0"/>
              <a:t>Spray paint gun</a:t>
            </a:r>
          </a:p>
          <a:p>
            <a:pPr marL="457200" lvl="1" indent="0">
              <a:buNone/>
            </a:pPr>
            <a:r>
              <a:rPr lang="en-GB" dirty="0" smtClean="0"/>
              <a:t>Requires:</a:t>
            </a:r>
          </a:p>
          <a:p>
            <a:pPr lvl="1"/>
            <a:r>
              <a:rPr lang="en-GB" dirty="0" smtClean="0"/>
              <a:t>Paint line</a:t>
            </a:r>
          </a:p>
          <a:p>
            <a:pPr lvl="1"/>
            <a:r>
              <a:rPr lang="en-GB" dirty="0" smtClean="0"/>
              <a:t>Compressed air line</a:t>
            </a:r>
          </a:p>
          <a:p>
            <a:pPr lvl="1"/>
            <a:endParaRPr lang="en-GB" dirty="0"/>
          </a:p>
          <a:p>
            <a:r>
              <a:rPr lang="en-GB" dirty="0" smtClean="0"/>
              <a:t>Types</a:t>
            </a:r>
          </a:p>
          <a:p>
            <a:pPr lvl="1"/>
            <a:r>
              <a:rPr lang="en-GB" dirty="0" smtClean="0"/>
              <a:t>Rotary bell sprayer</a:t>
            </a:r>
          </a:p>
          <a:p>
            <a:pPr lvl="1"/>
            <a:r>
              <a:rPr lang="en-GB" dirty="0" err="1" smtClean="0"/>
              <a:t>Venturi</a:t>
            </a:r>
            <a:r>
              <a:rPr lang="en-GB" dirty="0" smtClean="0"/>
              <a:t> effect sprayer</a:t>
            </a:r>
          </a:p>
          <a:p>
            <a:pPr lvl="1"/>
            <a:r>
              <a:rPr lang="en-GB" dirty="0" smtClean="0"/>
              <a:t>…</a:t>
            </a:r>
          </a:p>
          <a:p>
            <a:pPr lvl="1"/>
            <a:endParaRPr lang="en-GB" dirty="0"/>
          </a:p>
          <a:p>
            <a:r>
              <a:rPr lang="en-GB" dirty="0" smtClean="0"/>
              <a:t>Type of </a:t>
            </a:r>
            <a:r>
              <a:rPr lang="en-GB" b="1" dirty="0" smtClean="0"/>
              <a:t>stroke</a:t>
            </a:r>
          </a:p>
          <a:p>
            <a:pPr lvl="1"/>
            <a:r>
              <a:rPr lang="en-GB" dirty="0" smtClean="0"/>
              <a:t>Circular</a:t>
            </a:r>
          </a:p>
          <a:p>
            <a:pPr lvl="1"/>
            <a:r>
              <a:rPr lang="en-GB" dirty="0" smtClean="0"/>
              <a:t>Elliptical</a:t>
            </a:r>
          </a:p>
          <a:p>
            <a:pPr lvl="1"/>
            <a:r>
              <a:rPr lang="en-GB" dirty="0" smtClean="0"/>
              <a:t>Line</a:t>
            </a:r>
          </a:p>
          <a:p>
            <a:pPr lvl="1"/>
            <a:r>
              <a:rPr lang="en-GB" dirty="0" smtClean="0"/>
              <a:t>Depends on the application!</a:t>
            </a:r>
          </a:p>
        </p:txBody>
      </p:sp>
      <p:pic>
        <p:nvPicPr>
          <p:cNvPr id="4" name="Picture 3" descr="http://img.directindustry.com/images_di/photo-g/111057-3415377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716" y="2132856"/>
            <a:ext cx="4032446" cy="4032446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Line Callout 2 5"/>
          <p:cNvSpPr/>
          <p:nvPr/>
        </p:nvSpPr>
        <p:spPr>
          <a:xfrm flipH="1">
            <a:off x="4355976" y="1308110"/>
            <a:ext cx="1008112" cy="470599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516051"/>
              <a:gd name="adj6" fmla="val -62630"/>
            </a:avLst>
          </a:prstGeo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400" dirty="0" smtClean="0"/>
              <a:t>Nozzle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05406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Industrial robot painting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>
                <a:solidFill>
                  <a:srgbClr val="FF0000"/>
                </a:solidFill>
              </a:rPr>
              <a:t>Robots</a:t>
            </a:r>
            <a:r>
              <a:rPr lang="en-GB" dirty="0"/>
              <a:t> are well suited for this </a:t>
            </a:r>
            <a:r>
              <a:rPr lang="en-GB" dirty="0" smtClean="0"/>
              <a:t>task:</a:t>
            </a:r>
          </a:p>
          <a:p>
            <a:pPr lvl="1"/>
            <a:r>
              <a:rPr lang="en-GB" dirty="0" smtClean="0"/>
              <a:t>Target </a:t>
            </a:r>
            <a:r>
              <a:rPr lang="en-GB" dirty="0"/>
              <a:t>objects are of a </a:t>
            </a:r>
            <a:r>
              <a:rPr lang="en-GB" b="1" dirty="0"/>
              <a:t>complex geometry</a:t>
            </a:r>
            <a:r>
              <a:rPr lang="en-GB" dirty="0"/>
              <a:t> and require agile </a:t>
            </a:r>
            <a:r>
              <a:rPr lang="en-GB" dirty="0" smtClean="0"/>
              <a:t>systems</a:t>
            </a:r>
          </a:p>
          <a:p>
            <a:pPr lvl="1"/>
            <a:r>
              <a:rPr lang="en-GB" dirty="0" smtClean="0"/>
              <a:t>delivering </a:t>
            </a:r>
            <a:r>
              <a:rPr lang="en-GB" dirty="0"/>
              <a:t>an </a:t>
            </a:r>
            <a:r>
              <a:rPr lang="en-GB" b="1" dirty="0"/>
              <a:t>uniform coat of paint</a:t>
            </a:r>
            <a:r>
              <a:rPr lang="en-GB" dirty="0"/>
              <a:t>. This is especially the case with </a:t>
            </a:r>
            <a:r>
              <a:rPr lang="en-GB" b="1" dirty="0">
                <a:solidFill>
                  <a:srgbClr val="00B0F0"/>
                </a:solidFill>
              </a:rPr>
              <a:t>furniture</a:t>
            </a:r>
            <a:r>
              <a:rPr lang="en-GB" dirty="0" smtClean="0"/>
              <a:t>.</a:t>
            </a:r>
          </a:p>
          <a:p>
            <a:pPr lvl="1"/>
            <a:endParaRPr lang="en-GB" dirty="0"/>
          </a:p>
          <a:p>
            <a:r>
              <a:rPr lang="en-GB" dirty="0" smtClean="0"/>
              <a:t>Examples</a:t>
            </a:r>
          </a:p>
          <a:p>
            <a:pPr lvl="1"/>
            <a:r>
              <a:rPr lang="en-GB" u="sng" dirty="0" smtClean="0">
                <a:hlinkClick r:id="rId2"/>
              </a:rPr>
              <a:t>Video</a:t>
            </a:r>
            <a:r>
              <a:rPr lang="en-GB" dirty="0" smtClean="0"/>
              <a:t> </a:t>
            </a:r>
          </a:p>
          <a:p>
            <a:pPr marL="914400" lvl="2" indent="0">
              <a:buNone/>
            </a:pPr>
            <a:r>
              <a:rPr lang="en-GB" b="1" dirty="0" smtClean="0"/>
              <a:t>chairs</a:t>
            </a:r>
            <a:r>
              <a:rPr lang="en-GB" dirty="0"/>
              <a:t>; complex movements arising from the complex geometries of the target objects.</a:t>
            </a:r>
          </a:p>
          <a:p>
            <a:pPr lvl="1"/>
            <a:r>
              <a:rPr lang="en-GB" u="sng" dirty="0" smtClean="0">
                <a:hlinkClick r:id="rId3"/>
              </a:rPr>
              <a:t>Video</a:t>
            </a:r>
            <a:r>
              <a:rPr lang="en-GB" dirty="0" smtClean="0"/>
              <a:t> </a:t>
            </a:r>
          </a:p>
          <a:p>
            <a:pPr marL="914400" lvl="2" indent="0">
              <a:buNone/>
            </a:pPr>
            <a:r>
              <a:rPr lang="en-GB" b="1" dirty="0" smtClean="0"/>
              <a:t>Kitchen </a:t>
            </a:r>
            <a:r>
              <a:rPr lang="en-GB" b="1" dirty="0"/>
              <a:t>panels</a:t>
            </a:r>
            <a:r>
              <a:rPr lang="en-GB" dirty="0"/>
              <a:t>; simple geometries, but uniformity of movement and speed is important.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71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Industrial robot painting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r>
                  <a:rPr lang="en-GB" dirty="0"/>
                  <a:t>There are some challenges in general:</a:t>
                </a:r>
              </a:p>
              <a:p>
                <a:pPr lvl="1"/>
                <a:r>
                  <a:rPr lang="en-GB" dirty="0" smtClean="0"/>
                  <a:t>Complex geometries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⟹</m:t>
                    </m:r>
                  </m:oMath>
                </a14:m>
                <a:r>
                  <a:rPr lang="en-GB" dirty="0" smtClean="0"/>
                  <a:t> </a:t>
                </a:r>
                <a:r>
                  <a:rPr lang="en-GB" b="1" dirty="0" smtClean="0"/>
                  <a:t>complex motion</a:t>
                </a:r>
                <a:endParaRPr lang="en-GB" b="1" dirty="0"/>
              </a:p>
              <a:p>
                <a:pPr lvl="1"/>
                <a:r>
                  <a:rPr lang="en-GB" b="1" dirty="0" smtClean="0"/>
                  <a:t>Uniform </a:t>
                </a:r>
                <a:r>
                  <a:rPr lang="en-GB" b="1" dirty="0"/>
                  <a:t>coating</a:t>
                </a:r>
                <a:r>
                  <a:rPr lang="en-GB" dirty="0"/>
                  <a:t>, </a:t>
                </a:r>
                <a:r>
                  <a:rPr lang="en-GB" dirty="0" smtClean="0"/>
                  <a:t>depends from motion itself</a:t>
                </a:r>
                <a:endParaRPr lang="en-GB" dirty="0"/>
              </a:p>
              <a:p>
                <a:pPr lvl="1"/>
                <a:r>
                  <a:rPr lang="en-GB" b="1" dirty="0" smtClean="0"/>
                  <a:t>Orientation</a:t>
                </a:r>
                <a:r>
                  <a:rPr lang="en-GB" dirty="0" smtClean="0"/>
                  <a:t> </a:t>
                </a:r>
                <a:r>
                  <a:rPr lang="en-GB" dirty="0"/>
                  <a:t>and </a:t>
                </a:r>
                <a:r>
                  <a:rPr lang="en-GB" b="1" dirty="0"/>
                  <a:t>speed</a:t>
                </a:r>
                <a:r>
                  <a:rPr lang="en-GB" dirty="0"/>
                  <a:t> of the </a:t>
                </a:r>
                <a:r>
                  <a:rPr lang="en-GB" dirty="0" smtClean="0"/>
                  <a:t>spray gun </a:t>
                </a:r>
                <a:r>
                  <a:rPr lang="en-GB" dirty="0"/>
                  <a:t>is vital for the </a:t>
                </a:r>
                <a:r>
                  <a:rPr lang="en-GB" dirty="0" smtClean="0"/>
                  <a:t>task: waypoint-based paths may be non-optimal</a:t>
                </a:r>
              </a:p>
              <a:p>
                <a:pPr lvl="1"/>
                <a:endParaRPr lang="en-GB" dirty="0"/>
              </a:p>
              <a:p>
                <a:r>
                  <a:rPr lang="en-GB" dirty="0"/>
                  <a:t>For this reason its useful to take advantage of </a:t>
                </a:r>
                <a:r>
                  <a:rPr lang="en-GB" b="1" dirty="0"/>
                  <a:t>path teaching</a:t>
                </a:r>
                <a:r>
                  <a:rPr lang="en-GB" dirty="0"/>
                  <a:t> or </a:t>
                </a:r>
                <a:r>
                  <a:rPr lang="en-GB" b="1" dirty="0"/>
                  <a:t>hand </a:t>
                </a:r>
                <a:r>
                  <a:rPr lang="en-GB" b="1" dirty="0" smtClean="0"/>
                  <a:t>guidance</a:t>
                </a:r>
                <a:endParaRPr lang="en-GB" dirty="0" smtClean="0"/>
              </a:p>
              <a:p>
                <a:pPr lvl="1"/>
                <a:r>
                  <a:rPr lang="en-GB" dirty="0" smtClean="0"/>
                  <a:t>Knowledgeable operator</a:t>
                </a:r>
              </a:p>
              <a:p>
                <a:pPr lvl="1"/>
                <a:r>
                  <a:rPr lang="en-GB" dirty="0" smtClean="0"/>
                  <a:t>The controller saves </a:t>
                </a:r>
                <a:r>
                  <a:rPr lang="en-GB" dirty="0"/>
                  <a:t>a great number of waypoints </a:t>
                </a:r>
                <a:r>
                  <a:rPr lang="en-GB" dirty="0" smtClean="0"/>
                  <a:t>to </a:t>
                </a:r>
                <a:r>
                  <a:rPr lang="en-GB" dirty="0"/>
                  <a:t>approximate the correct </a:t>
                </a:r>
                <a:r>
                  <a:rPr lang="en-GB" dirty="0" smtClean="0"/>
                  <a:t>path</a:t>
                </a:r>
              </a:p>
              <a:p>
                <a:pPr lvl="1"/>
                <a:endParaRPr lang="en-GB" dirty="0"/>
              </a:p>
              <a:p>
                <a:r>
                  <a:rPr lang="en-GB" u="sng" dirty="0" smtClean="0">
                    <a:hlinkClick r:id="rId2"/>
                  </a:rPr>
                  <a:t>Video</a:t>
                </a:r>
                <a:endParaRPr lang="en-GB" u="sng" dirty="0" smtClean="0"/>
              </a:p>
              <a:p>
                <a:pPr marL="457200" lvl="1" indent="0">
                  <a:buNone/>
                </a:pPr>
                <a:r>
                  <a:rPr lang="en-GB" dirty="0" smtClean="0"/>
                  <a:t>Various </a:t>
                </a:r>
                <a:r>
                  <a:rPr lang="en-GB" dirty="0"/>
                  <a:t>examples of painting teaching from CMA.</a:t>
                </a:r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5"/>
                <a:stretch>
                  <a:fillRect l="-815" t="-21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5941440" y="439200"/>
              <a:ext cx="2404800" cy="1812960"/>
            </p14:xfrm>
          </p:contentPart>
        </mc:Choice>
        <mc:Fallback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932800" y="427680"/>
                <a:ext cx="2424960" cy="18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661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Actuation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Robotic actuator</a:t>
            </a:r>
          </a:p>
          <a:p>
            <a:r>
              <a:rPr lang="en-GB" b="1" dirty="0" smtClean="0"/>
              <a:t>Motor</a:t>
            </a:r>
            <a:r>
              <a:rPr lang="en-GB" dirty="0" smtClean="0"/>
              <a:t> </a:t>
            </a:r>
            <a:r>
              <a:rPr lang="en-GB" dirty="0"/>
              <a:t>+ </a:t>
            </a:r>
            <a:r>
              <a:rPr lang="en-GB" b="1" dirty="0"/>
              <a:t>gearbox</a:t>
            </a:r>
          </a:p>
          <a:p>
            <a:r>
              <a:rPr lang="en-GB" dirty="0"/>
              <a:t>Linear </a:t>
            </a:r>
            <a:r>
              <a:rPr lang="en-GB" dirty="0" smtClean="0"/>
              <a:t>and/or </a:t>
            </a:r>
            <a:r>
              <a:rPr lang="en-GB" dirty="0"/>
              <a:t>rotational</a:t>
            </a:r>
          </a:p>
          <a:p>
            <a:r>
              <a:rPr lang="en-GB" dirty="0"/>
              <a:t>Provide good precision</a:t>
            </a:r>
          </a:p>
          <a:p>
            <a:r>
              <a:rPr lang="en-GB" b="1" dirty="0"/>
              <a:t>Small</a:t>
            </a:r>
            <a:r>
              <a:rPr lang="en-GB" dirty="0"/>
              <a:t> or </a:t>
            </a:r>
            <a:r>
              <a:rPr lang="en-GB" b="1" dirty="0"/>
              <a:t>zero backlash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389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Actuator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Definition</a:t>
            </a:r>
          </a:p>
          <a:p>
            <a:pPr marL="0" indent="0" algn="ctr">
              <a:buNone/>
            </a:pPr>
            <a:r>
              <a:rPr lang="en-GB" i="1" dirty="0" smtClean="0"/>
              <a:t>An Actuator is a </a:t>
            </a:r>
            <a:r>
              <a:rPr lang="en-GB" i="1" dirty="0"/>
              <a:t>component of a machine that is responsible for </a:t>
            </a:r>
            <a:r>
              <a:rPr lang="en-GB" b="1" i="1" dirty="0">
                <a:solidFill>
                  <a:srgbClr val="FF0000"/>
                </a:solidFill>
              </a:rPr>
              <a:t>moving</a:t>
            </a:r>
            <a:r>
              <a:rPr lang="en-GB" i="1" dirty="0">
                <a:solidFill>
                  <a:srgbClr val="FF0000"/>
                </a:solidFill>
              </a:rPr>
              <a:t> </a:t>
            </a:r>
            <a:r>
              <a:rPr lang="en-GB" i="1" dirty="0"/>
              <a:t>and </a:t>
            </a:r>
            <a:r>
              <a:rPr lang="en-GB" b="1" i="1" dirty="0">
                <a:solidFill>
                  <a:srgbClr val="FF0000"/>
                </a:solidFill>
              </a:rPr>
              <a:t>controlling</a:t>
            </a:r>
            <a:r>
              <a:rPr lang="en-GB" b="1" i="1" dirty="0"/>
              <a:t> a mechanism </a:t>
            </a:r>
            <a:r>
              <a:rPr lang="en-GB" i="1" dirty="0"/>
              <a:t>or </a:t>
            </a:r>
            <a:r>
              <a:rPr lang="en-GB" b="1" i="1" dirty="0"/>
              <a:t>system</a:t>
            </a:r>
          </a:p>
        </p:txBody>
      </p:sp>
    </p:spTree>
    <p:extLst>
      <p:ext uri="{BB962C8B-B14F-4D97-AF65-F5344CB8AC3E}">
        <p14:creationId xmlns:p14="http://schemas.microsoft.com/office/powerpoint/2010/main" val="2738947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Actuator types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Based on various principles:</a:t>
            </a:r>
          </a:p>
          <a:p>
            <a:pPr lvl="1"/>
            <a:r>
              <a:rPr lang="en-GB" b="1" dirty="0" smtClean="0"/>
              <a:t>Electro-mechanical</a:t>
            </a:r>
          </a:p>
          <a:p>
            <a:pPr lvl="2"/>
            <a:r>
              <a:rPr lang="en-GB" dirty="0" smtClean="0"/>
              <a:t>Electric motor, gearbox</a:t>
            </a:r>
          </a:p>
          <a:p>
            <a:pPr lvl="2"/>
            <a:r>
              <a:rPr lang="en-GB" dirty="0" smtClean="0"/>
              <a:t>Linear/rotational</a:t>
            </a:r>
          </a:p>
          <a:p>
            <a:pPr lvl="2"/>
            <a:endParaRPr lang="en-GB" dirty="0" smtClean="0"/>
          </a:p>
          <a:p>
            <a:pPr lvl="1"/>
            <a:r>
              <a:rPr lang="en-GB" b="1" dirty="0" smtClean="0"/>
              <a:t>Pneumatic/hydraulic</a:t>
            </a:r>
          </a:p>
          <a:p>
            <a:pPr lvl="2"/>
            <a:r>
              <a:rPr lang="en-GB" dirty="0" smtClean="0"/>
              <a:t>use of a fluid</a:t>
            </a:r>
          </a:p>
          <a:p>
            <a:pPr lvl="2"/>
            <a:r>
              <a:rPr lang="en-GB" dirty="0" smtClean="0"/>
              <a:t>pumps, motors, hydraulic cylinders, …</a:t>
            </a:r>
          </a:p>
          <a:p>
            <a:pPr lvl="2"/>
            <a:endParaRPr lang="en-GB" dirty="0" smtClean="0"/>
          </a:p>
          <a:p>
            <a:pPr lvl="1"/>
            <a:r>
              <a:rPr lang="en-GB" b="1" dirty="0" smtClean="0"/>
              <a:t>Magnetic</a:t>
            </a:r>
          </a:p>
          <a:p>
            <a:pPr lvl="2"/>
            <a:r>
              <a:rPr lang="en-GB" dirty="0" smtClean="0"/>
              <a:t>Electro-magnets</a:t>
            </a:r>
          </a:p>
          <a:p>
            <a:pPr lvl="2"/>
            <a:r>
              <a:rPr lang="en-GB" dirty="0" smtClean="0"/>
              <a:t>Magnetic manipulation (grasping, levitation, …)</a:t>
            </a:r>
          </a:p>
          <a:p>
            <a:endParaRPr lang="en-GB" dirty="0"/>
          </a:p>
          <a:p>
            <a:r>
              <a:rPr lang="en-GB" b="1" dirty="0" smtClean="0">
                <a:solidFill>
                  <a:srgbClr val="FF0000"/>
                </a:solidFill>
              </a:rPr>
              <a:t>Servomechanism</a:t>
            </a:r>
            <a:r>
              <a:rPr lang="en-GB" dirty="0" smtClean="0"/>
              <a:t> or </a:t>
            </a:r>
            <a:r>
              <a:rPr lang="en-GB" b="1" dirty="0" smtClean="0">
                <a:solidFill>
                  <a:srgbClr val="FF0000"/>
                </a:solidFill>
              </a:rPr>
              <a:t>servomotor</a:t>
            </a:r>
            <a:r>
              <a:rPr lang="en-GB" dirty="0" smtClean="0"/>
              <a:t> is an actuator with </a:t>
            </a:r>
            <a:r>
              <a:rPr lang="en-GB" b="1" dirty="0" smtClean="0"/>
              <a:t>closed-loop control</a:t>
            </a:r>
          </a:p>
        </p:txBody>
      </p:sp>
    </p:spTree>
    <p:extLst>
      <p:ext uri="{BB962C8B-B14F-4D97-AF65-F5344CB8AC3E}">
        <p14:creationId xmlns:p14="http://schemas.microsoft.com/office/powerpoint/2010/main" val="210160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079612" y="2342606"/>
            <a:ext cx="7956884" cy="3606674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2735795" y="2636912"/>
            <a:ext cx="3865301" cy="1800200"/>
          </a:xfrm>
          <a:prstGeom prst="rect">
            <a:avLst/>
          </a:prstGeom>
          <a:noFill/>
          <a:ln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Electro-mechanical actuators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5213526" y="2708920"/>
            <a:ext cx="1309236" cy="165618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Gearbox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7452320" y="5157192"/>
            <a:ext cx="144016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</a:t>
            </a:r>
            <a:endParaRPr lang="en-GB" dirty="0"/>
          </a:p>
        </p:txBody>
      </p:sp>
      <p:sp>
        <p:nvSpPr>
          <p:cNvPr id="8" name="Rectangle 7"/>
          <p:cNvSpPr/>
          <p:nvPr/>
        </p:nvSpPr>
        <p:spPr>
          <a:xfrm>
            <a:off x="1187624" y="2708920"/>
            <a:ext cx="1440160" cy="16561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Control system</a:t>
            </a:r>
            <a:endParaRPr lang="en-GB" dirty="0"/>
          </a:p>
        </p:txBody>
      </p:sp>
      <p:cxnSp>
        <p:nvCxnSpPr>
          <p:cNvPr id="10" name="Straight Arrow Connector 9"/>
          <p:cNvCxnSpPr>
            <a:stCxn id="8" idx="3"/>
            <a:endCxn id="4" idx="1"/>
          </p:cNvCxnSpPr>
          <p:nvPr/>
        </p:nvCxnSpPr>
        <p:spPr>
          <a:xfrm>
            <a:off x="2627784" y="3537012"/>
            <a:ext cx="216024" cy="0"/>
          </a:xfrm>
          <a:prstGeom prst="straightConnector1">
            <a:avLst/>
          </a:prstGeom>
          <a:ln w="28575">
            <a:solidFill>
              <a:srgbClr val="00CC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1187624" y="1700808"/>
            <a:ext cx="1440160" cy="576064"/>
          </a:xfrm>
          <a:prstGeom prst="rect">
            <a:avLst/>
          </a:prstGeom>
          <a:gradFill>
            <a:gsLst>
              <a:gs pos="0">
                <a:srgbClr val="FFF301"/>
              </a:gs>
              <a:gs pos="100000">
                <a:srgbClr val="FFFFDB"/>
              </a:gs>
            </a:gsLst>
          </a:gradFill>
          <a:ln>
            <a:solidFill>
              <a:srgbClr val="B8AF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Power</a:t>
            </a:r>
            <a:endParaRPr lang="en-GB" dirty="0"/>
          </a:p>
        </p:txBody>
      </p:sp>
      <p:cxnSp>
        <p:nvCxnSpPr>
          <p:cNvPr id="13" name="Straight Arrow Connector 12"/>
          <p:cNvCxnSpPr>
            <a:stCxn id="12" idx="2"/>
            <a:endCxn id="8" idx="0"/>
          </p:cNvCxnSpPr>
          <p:nvPr/>
        </p:nvCxnSpPr>
        <p:spPr>
          <a:xfrm>
            <a:off x="1907704" y="2276872"/>
            <a:ext cx="0" cy="432048"/>
          </a:xfrm>
          <a:prstGeom prst="straightConnector1">
            <a:avLst/>
          </a:prstGeom>
          <a:ln w="28575">
            <a:solidFill>
              <a:srgbClr val="B8AF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6" idx="2"/>
            <a:endCxn id="7" idx="0"/>
          </p:cNvCxnSpPr>
          <p:nvPr/>
        </p:nvCxnSpPr>
        <p:spPr>
          <a:xfrm>
            <a:off x="8172400" y="4365104"/>
            <a:ext cx="0" cy="792088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4" idx="3"/>
            <a:endCxn id="5" idx="1"/>
          </p:cNvCxnSpPr>
          <p:nvPr/>
        </p:nvCxnSpPr>
        <p:spPr>
          <a:xfrm>
            <a:off x="4283968" y="3537012"/>
            <a:ext cx="929558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5" idx="3"/>
            <a:endCxn id="6" idx="1"/>
          </p:cNvCxnSpPr>
          <p:nvPr/>
        </p:nvCxnSpPr>
        <p:spPr>
          <a:xfrm>
            <a:off x="6522762" y="3537012"/>
            <a:ext cx="929558" cy="0"/>
          </a:xfrm>
          <a:prstGeom prst="straightConnector1">
            <a:avLst/>
          </a:prstGeom>
          <a:ln w="28575">
            <a:solidFill>
              <a:srgbClr val="7030A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Elbow Connector 30"/>
          <p:cNvCxnSpPr>
            <a:stCxn id="37" idx="1"/>
            <a:endCxn id="8" idx="2"/>
          </p:cNvCxnSpPr>
          <p:nvPr/>
        </p:nvCxnSpPr>
        <p:spPr>
          <a:xfrm rot="10800000">
            <a:off x="1907704" y="4365105"/>
            <a:ext cx="936104" cy="684077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2843808" y="4725145"/>
            <a:ext cx="1440160" cy="64807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Sensor</a:t>
            </a:r>
            <a:endParaRPr lang="en-GB" dirty="0"/>
          </a:p>
        </p:txBody>
      </p:sp>
      <p:cxnSp>
        <p:nvCxnSpPr>
          <p:cNvPr id="38" name="Straight Arrow Connector 37"/>
          <p:cNvCxnSpPr>
            <a:stCxn id="4" idx="2"/>
            <a:endCxn id="37" idx="0"/>
          </p:cNvCxnSpPr>
          <p:nvPr/>
        </p:nvCxnSpPr>
        <p:spPr>
          <a:xfrm>
            <a:off x="3563888" y="4365104"/>
            <a:ext cx="0" cy="360041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7" idx="1"/>
            <a:endCxn id="8" idx="2"/>
          </p:cNvCxnSpPr>
          <p:nvPr/>
        </p:nvCxnSpPr>
        <p:spPr>
          <a:xfrm rot="10800000">
            <a:off x="1907704" y="4365104"/>
            <a:ext cx="5544616" cy="1116124"/>
          </a:xfrm>
          <a:prstGeom prst="bentConnector2">
            <a:avLst/>
          </a:prstGeom>
          <a:ln w="28575">
            <a:solidFill>
              <a:schemeClr val="accent6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251520" y="2708920"/>
            <a:ext cx="720080" cy="165618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vert270" rtlCol="0" anchor="ctr"/>
          <a:lstStyle/>
          <a:p>
            <a:pPr algn="ctr"/>
            <a:r>
              <a:rPr lang="en-GB" dirty="0" smtClean="0"/>
              <a:t>Controller</a:t>
            </a:r>
            <a:endParaRPr lang="en-GB" dirty="0"/>
          </a:p>
        </p:txBody>
      </p:sp>
      <p:cxnSp>
        <p:nvCxnSpPr>
          <p:cNvPr id="49" name="Straight Arrow Connector 48"/>
          <p:cNvCxnSpPr>
            <a:stCxn id="48" idx="3"/>
            <a:endCxn id="8" idx="1"/>
          </p:cNvCxnSpPr>
          <p:nvPr/>
        </p:nvCxnSpPr>
        <p:spPr>
          <a:xfrm>
            <a:off x="971600" y="3537012"/>
            <a:ext cx="216024" cy="0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Elbow Connector 51"/>
          <p:cNvCxnSpPr>
            <a:stCxn id="12" idx="2"/>
            <a:endCxn id="4" idx="0"/>
          </p:cNvCxnSpPr>
          <p:nvPr/>
        </p:nvCxnSpPr>
        <p:spPr>
          <a:xfrm rot="16200000" flipH="1">
            <a:off x="2519772" y="1664804"/>
            <a:ext cx="432048" cy="1656184"/>
          </a:xfrm>
          <a:prstGeom prst="bentConnector3">
            <a:avLst>
              <a:gd name="adj1" fmla="val 50000"/>
            </a:avLst>
          </a:prstGeom>
          <a:ln w="28575">
            <a:solidFill>
              <a:srgbClr val="B8A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Elbow Connector 54"/>
          <p:cNvCxnSpPr>
            <a:stCxn id="12" idx="3"/>
          </p:cNvCxnSpPr>
          <p:nvPr/>
        </p:nvCxnSpPr>
        <p:spPr>
          <a:xfrm>
            <a:off x="2627784" y="1988840"/>
            <a:ext cx="1224136" cy="2718303"/>
          </a:xfrm>
          <a:prstGeom prst="bentConnector2">
            <a:avLst/>
          </a:prstGeom>
          <a:ln w="28575">
            <a:solidFill>
              <a:srgbClr val="B8A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Elbow Connector 57"/>
          <p:cNvCxnSpPr>
            <a:stCxn id="12" idx="3"/>
          </p:cNvCxnSpPr>
          <p:nvPr/>
        </p:nvCxnSpPr>
        <p:spPr>
          <a:xfrm>
            <a:off x="2627784" y="1988840"/>
            <a:ext cx="5112568" cy="3168352"/>
          </a:xfrm>
          <a:prstGeom prst="bentConnector3">
            <a:avLst>
              <a:gd name="adj1" fmla="val 99950"/>
            </a:avLst>
          </a:prstGeom>
          <a:ln w="28575">
            <a:solidFill>
              <a:srgbClr val="B8AF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7452320" y="2708920"/>
            <a:ext cx="1440160" cy="1656184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Mechanism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843808" y="2708920"/>
            <a:ext cx="1440160" cy="165618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Motor</a:t>
            </a:r>
            <a:endParaRPr lang="en-GB" dirty="0"/>
          </a:p>
        </p:txBody>
      </p:sp>
      <p:sp>
        <p:nvSpPr>
          <p:cNvPr id="62" name="TextBox 61"/>
          <p:cNvSpPr txBox="1"/>
          <p:nvPr/>
        </p:nvSpPr>
        <p:spPr>
          <a:xfrm>
            <a:off x="4278826" y="2996952"/>
            <a:ext cx="895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FF0000"/>
                </a:solidFill>
              </a:rPr>
              <a:t>High speed</a:t>
            </a:r>
          </a:p>
          <a:p>
            <a:r>
              <a:rPr lang="en-GB" sz="1200" dirty="0" smtClean="0">
                <a:solidFill>
                  <a:srgbClr val="FF0000"/>
                </a:solidFill>
              </a:rPr>
              <a:t>Low torque</a:t>
            </a:r>
            <a:endParaRPr lang="en-GB" sz="12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6571272" y="2996952"/>
            <a:ext cx="9232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>
                <a:solidFill>
                  <a:srgbClr val="7030A0"/>
                </a:solidFill>
              </a:rPr>
              <a:t>High torque</a:t>
            </a:r>
          </a:p>
          <a:p>
            <a:r>
              <a:rPr lang="en-GB" sz="1200" dirty="0" smtClean="0">
                <a:solidFill>
                  <a:srgbClr val="7030A0"/>
                </a:solidFill>
              </a:rPr>
              <a:t>Low speed</a:t>
            </a:r>
            <a:endParaRPr lang="en-GB" sz="1200" dirty="0">
              <a:solidFill>
                <a:srgbClr val="7030A0"/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1185968" y="4867504"/>
            <a:ext cx="107414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spAutoFit/>
          </a:bodyPr>
          <a:lstStyle/>
          <a:p>
            <a:pPr algn="ctr"/>
            <a:r>
              <a:rPr lang="en-GB" dirty="0">
                <a:solidFill>
                  <a:schemeClr val="accent6">
                    <a:lumMod val="75000"/>
                  </a:schemeClr>
                </a:solidFill>
              </a:rPr>
              <a:t>Feedback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01697" y="4437112"/>
            <a:ext cx="999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Actuator</a:t>
            </a:r>
            <a:endParaRPr lang="en-GB" dirty="0"/>
          </a:p>
        </p:txBody>
      </p:sp>
      <p:sp>
        <p:nvSpPr>
          <p:cNvPr id="30" name="TextBox 29"/>
          <p:cNvSpPr txBox="1"/>
          <p:nvPr/>
        </p:nvSpPr>
        <p:spPr>
          <a:xfrm>
            <a:off x="1723038" y="5949280"/>
            <a:ext cx="1790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Servomechanism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32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 descr="Image result for motor harmonic driv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4184421"/>
            <a:ext cx="2592288" cy="267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Image result for motor gearbox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5" t="12737" r="4906" b="12203"/>
          <a:stretch/>
        </p:blipFill>
        <p:spPr bwMode="auto">
          <a:xfrm>
            <a:off x="5537840" y="4505846"/>
            <a:ext cx="3625525" cy="235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Image result for motor gearbox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100" y="836712"/>
            <a:ext cx="2819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Rotary actuators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7355160" cy="3052936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Deliver a </a:t>
            </a:r>
            <a:r>
              <a:rPr lang="en-GB" b="1" dirty="0" smtClean="0"/>
              <a:t>rotary motion</a:t>
            </a:r>
          </a:p>
          <a:p>
            <a:r>
              <a:rPr lang="en-GB" dirty="0" smtClean="0"/>
              <a:t>Based on an </a:t>
            </a:r>
            <a:r>
              <a:rPr lang="en-GB" b="1" dirty="0" smtClean="0"/>
              <a:t>electric motor</a:t>
            </a:r>
          </a:p>
          <a:p>
            <a:pPr lvl="1"/>
            <a:r>
              <a:rPr lang="en-GB" dirty="0" smtClean="0"/>
              <a:t>Brushed</a:t>
            </a:r>
          </a:p>
          <a:p>
            <a:pPr lvl="1"/>
            <a:r>
              <a:rPr lang="en-GB" dirty="0" smtClean="0"/>
              <a:t>Brushless (requires a driver)</a:t>
            </a:r>
          </a:p>
          <a:p>
            <a:pPr lvl="1"/>
            <a:r>
              <a:rPr lang="en-GB" dirty="0" smtClean="0"/>
              <a:t>Stepper motor (requires a driver)</a:t>
            </a:r>
          </a:p>
          <a:p>
            <a:r>
              <a:rPr lang="en-GB" dirty="0" smtClean="0"/>
              <a:t>Can have a </a:t>
            </a:r>
            <a:r>
              <a:rPr lang="en-GB" b="1" dirty="0" smtClean="0"/>
              <a:t>gearbox</a:t>
            </a:r>
            <a:r>
              <a:rPr lang="en-GB" dirty="0" smtClean="0"/>
              <a:t>, often with a reduction</a:t>
            </a:r>
          </a:p>
          <a:p>
            <a:endParaRPr lang="en-GB" dirty="0"/>
          </a:p>
        </p:txBody>
      </p:sp>
      <p:pic>
        <p:nvPicPr>
          <p:cNvPr id="3076" name="Picture 4" descr="Image result for motor gearbox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2150641" cy="190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6" descr="Image result for motor gearbox"/>
          <p:cNvSpPr>
            <a:spLocks noChangeAspect="1" noChangeArrowheads="1"/>
          </p:cNvSpPr>
          <p:nvPr/>
        </p:nvSpPr>
        <p:spPr bwMode="auto">
          <a:xfrm>
            <a:off x="155575" y="-2705100"/>
            <a:ext cx="751522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1213560" y="2622240"/>
              <a:ext cx="1674360" cy="7938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206000" y="2615040"/>
                <a:ext cx="1689120" cy="812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93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Gearbox</a:t>
            </a:r>
            <a:endParaRPr lang="en-GB" dirty="0"/>
          </a:p>
        </p:txBody>
      </p:sp>
      <p:pic>
        <p:nvPicPr>
          <p:cNvPr id="2050" name="Picture 2" descr="C:\Users\almo\Google Drive\Didattica\Corso PN\robotics_gearboxDriv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5919164" cy="431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4906888" cy="4525963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800" dirty="0" smtClean="0"/>
                  <a:t>Transmission ratio:</a:t>
                </a:r>
              </a:p>
              <a:p>
                <a:pPr marL="40005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𝜏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li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𝑜</m:t>
                                  </m:r>
                                </m:sub>
                              </m:sSub>
                            </m:den>
                          </m:f>
                        </m:num>
                        <m:den>
                          <m:f>
                            <m:fPr>
                              <m:type m:val="lin"/>
                              <m:ctrlPr>
                                <a:rPr lang="en-GB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GB" sz="2400" i="1">
                                      <a:latin typeface="Cambria Math"/>
                                    </a:rPr>
                                    <m:t>𝑡</m:t>
                                  </m:r>
                                  <m:r>
                                    <a:rPr lang="en-GB" sz="24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en-GB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GB" sz="24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den>
                          </m:f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b="0" dirty="0" smtClean="0"/>
              </a:p>
              <a:p>
                <a:pPr marL="0" indent="0">
                  <a:buNone/>
                </a:pPr>
                <a:endParaRPr lang="en-GB" sz="2800" dirty="0" smtClean="0"/>
              </a:p>
              <a:p>
                <a:pPr marL="0" indent="0">
                  <a:buNone/>
                </a:pPr>
                <a:r>
                  <a:rPr lang="en-GB" sz="2800" dirty="0" smtClean="0"/>
                  <a:t>Since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800" b="0" i="1" smtClean="0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GB" sz="2800" b="0" i="1" smtClean="0">
                            <a:latin typeface="Cambria Math"/>
                          </a:rPr>
                          <m:t>𝑡</m:t>
                        </m:r>
                        <m:r>
                          <a:rPr lang="en-GB" sz="2800" b="0" i="1" smtClean="0">
                            <a:latin typeface="Cambria Math"/>
                          </a:rPr>
                          <m:t>,</m:t>
                        </m:r>
                        <m:r>
                          <a:rPr lang="en-GB" sz="28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GB" sz="2800" dirty="0" smtClean="0"/>
                  <a:t>: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𝑀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400" b="0" i="1" smtClean="0">
                            <a:latin typeface="Cambria Math"/>
                          </a:rPr>
                          <m:t>𝑟</m:t>
                        </m:r>
                      </m:e>
                      <m:sub>
                        <m:r>
                          <a:rPr lang="en-GB" sz="2400" b="0" i="1" smtClean="0">
                            <a:latin typeface="Cambria Math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GB" sz="2400" b="0" dirty="0" smtClean="0"/>
                  <a:t>,</a:t>
                </a:r>
              </a:p>
              <a:p>
                <a:pPr marL="400050" lvl="1" indent="0">
                  <a:buNone/>
                </a:pPr>
                <a14:m>
                  <m:oMath xmlns:m="http://schemas.openxmlformats.org/officeDocument/2006/math">
                    <m:r>
                      <a:rPr lang="en-GB" sz="2400" b="0" i="1" smtClean="0">
                        <a:solidFill>
                          <a:srgbClr val="FF0000"/>
                        </a:solidFill>
                        <a:latin typeface="Cambria Math"/>
                      </a:rPr>
                      <m:t>𝜏</m:t>
                    </m:r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GB" sz="2400" b="0" i="1" smtClean="0"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𝑜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𝑀</m:t>
                            </m:r>
                          </m:e>
                          <m:sub>
                            <m:r>
                              <a:rPr lang="en-GB" sz="24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den>
                    </m:f>
                  </m:oMath>
                </a14:m>
                <a:r>
                  <a:rPr lang="en-GB" sz="2400" dirty="0" smtClean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4906888" cy="4525963"/>
              </a:xfrm>
              <a:blipFill>
                <a:blip r:embed="rId5"/>
                <a:stretch>
                  <a:fillRect l="-2484" t="-1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H="1" flipV="1">
            <a:off x="4626006" y="3379670"/>
            <a:ext cx="396044" cy="1363446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5045272" y="4819830"/>
            <a:ext cx="390824" cy="1345474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88024" y="2996952"/>
                <a:ext cx="541495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2996952"/>
                <a:ext cx="541495" cy="38151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44610" y="5877272"/>
                <a:ext cx="579518" cy="3815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,</m:t>
                          </m:r>
                          <m:r>
                            <a:rPr lang="en-GB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GB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44610" y="5877272"/>
                <a:ext cx="579518" cy="3815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Ink 3"/>
              <p14:cNvContentPartPr/>
              <p14:nvPr/>
            </p14:nvContentPartPr>
            <p14:xfrm>
              <a:off x="822600" y="4449960"/>
              <a:ext cx="4243680" cy="514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810360" y="4437720"/>
                <a:ext cx="4266720" cy="538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9691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6155</TotalTime>
  <Words>1093</Words>
  <Application>Microsoft Office PowerPoint</Application>
  <PresentationFormat>On-screen Show (4:3)</PresentationFormat>
  <Paragraphs>297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Cambria Math</vt:lpstr>
      <vt:lpstr>Office Theme</vt:lpstr>
      <vt:lpstr>Robotics Part V</vt:lpstr>
      <vt:lpstr>Functional schematics of a robot</vt:lpstr>
      <vt:lpstr>Robotic system</vt:lpstr>
      <vt:lpstr>Actuation</vt:lpstr>
      <vt:lpstr>Actuator</vt:lpstr>
      <vt:lpstr>Actuator types</vt:lpstr>
      <vt:lpstr>Electro-mechanical actuators</vt:lpstr>
      <vt:lpstr>Rotary actuators</vt:lpstr>
      <vt:lpstr>Gearbox</vt:lpstr>
      <vt:lpstr>Harmonic drive</vt:lpstr>
      <vt:lpstr>Backlash</vt:lpstr>
      <vt:lpstr>Linear actuators</vt:lpstr>
      <vt:lpstr>Controller</vt:lpstr>
      <vt:lpstr>Controller Hierarchy</vt:lpstr>
      <vt:lpstr>Hierarchical levels</vt:lpstr>
      <vt:lpstr>Hierarchical levels</vt:lpstr>
      <vt:lpstr>Hierarchical levels</vt:lpstr>
      <vt:lpstr>Hierarchical levels</vt:lpstr>
      <vt:lpstr>Hierarchical levels</vt:lpstr>
      <vt:lpstr>Exercise</vt:lpstr>
      <vt:lpstr>End-effectors and tools</vt:lpstr>
      <vt:lpstr>End-effectors and tools</vt:lpstr>
      <vt:lpstr>Grippers</vt:lpstr>
      <vt:lpstr>Grippers</vt:lpstr>
      <vt:lpstr>Grippers</vt:lpstr>
      <vt:lpstr>Machining tools</vt:lpstr>
      <vt:lpstr>Tools</vt:lpstr>
      <vt:lpstr>Measurement devices</vt:lpstr>
      <vt:lpstr>Measurement devices</vt:lpstr>
      <vt:lpstr>Industrial examples</vt:lpstr>
      <vt:lpstr>Industrial robot painting</vt:lpstr>
      <vt:lpstr>Industrial robot painting</vt:lpstr>
      <vt:lpstr>Industrial robot painting</vt:lpstr>
      <vt:lpstr>Industrial robot painting</vt:lpstr>
      <vt:lpstr>Industrial robot painting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Part III</dc:title>
  <dc:creator>almo</dc:creator>
  <cp:lastModifiedBy>stefano seriani</cp:lastModifiedBy>
  <cp:revision>28</cp:revision>
  <dcterms:created xsi:type="dcterms:W3CDTF">2018-03-20T12:39:03Z</dcterms:created>
  <dcterms:modified xsi:type="dcterms:W3CDTF">2021-03-18T10:46:18Z</dcterms:modified>
</cp:coreProperties>
</file>