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8" r:id="rId2"/>
  </p:sldMasterIdLst>
  <p:notesMasterIdLst>
    <p:notesMasterId r:id="rId9"/>
  </p:notesMasterIdLst>
  <p:handoutMasterIdLst>
    <p:handoutMasterId r:id="rId10"/>
  </p:handoutMasterIdLst>
  <p:sldIdLst>
    <p:sldId id="438" r:id="rId3"/>
    <p:sldId id="439" r:id="rId4"/>
    <p:sldId id="440" r:id="rId5"/>
    <p:sldId id="441" r:id="rId6"/>
    <p:sldId id="442" r:id="rId7"/>
    <p:sldId id="443" r:id="rId8"/>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66FFFF"/>
    <a:srgbClr val="FF66CC"/>
    <a:srgbClr val="B77513"/>
    <a:srgbClr val="CCECFF"/>
    <a:srgbClr val="FFCC66"/>
    <a:srgbClr val="99CC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57" autoAdjust="0"/>
    <p:restoredTop sz="91244" autoAdjust="0"/>
  </p:normalViewPr>
  <p:slideViewPr>
    <p:cSldViewPr snapToGrid="0">
      <p:cViewPr varScale="1">
        <p:scale>
          <a:sx n="73" d="100"/>
          <a:sy n="73" d="100"/>
        </p:scale>
        <p:origin x="1372" y="36"/>
      </p:cViewPr>
      <p:guideLst>
        <p:guide orient="horz" pos="2160"/>
        <p:guide pos="2880"/>
      </p:guideLst>
    </p:cSldViewPr>
  </p:slideViewPr>
  <p:outlineViewPr>
    <p:cViewPr>
      <p:scale>
        <a:sx n="33" d="100"/>
        <a:sy n="33" d="100"/>
      </p:scale>
      <p:origin x="0" y="1752"/>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3" d="100"/>
          <a:sy n="53" d="100"/>
        </p:scale>
        <p:origin x="-1842"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mn-lt"/>
              </a:defRPr>
            </a:lvl1pPr>
          </a:lstStyle>
          <a:p>
            <a:pPr>
              <a:defRPr/>
            </a:pPr>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fontAlgn="auto">
              <a:spcBef>
                <a:spcPts val="0"/>
              </a:spcBef>
              <a:spcAft>
                <a:spcPts val="0"/>
              </a:spcAft>
              <a:defRPr sz="1300" smtClean="0">
                <a:latin typeface="+mn-lt"/>
              </a:defRPr>
            </a:lvl1pPr>
          </a:lstStyle>
          <a:p>
            <a:pPr>
              <a:defRPr/>
            </a:pPr>
            <a:fld id="{AA44EEBB-316D-4652-A96A-FAFFBB3EFD07}" type="datetimeFigureOut">
              <a:rPr lang="en-US"/>
              <a:pPr>
                <a:defRPr/>
              </a:pPr>
              <a:t>3/23/2021</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mn-lt"/>
              </a:defRPr>
            </a:lvl1pPr>
          </a:lstStyle>
          <a:p>
            <a:pPr>
              <a:defRPr/>
            </a:pPr>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fontAlgn="auto">
              <a:spcBef>
                <a:spcPts val="0"/>
              </a:spcBef>
              <a:spcAft>
                <a:spcPts val="0"/>
              </a:spcAft>
              <a:defRPr sz="1300" smtClean="0">
                <a:latin typeface="+mn-lt"/>
              </a:defRPr>
            </a:lvl1pPr>
          </a:lstStyle>
          <a:p>
            <a:pPr>
              <a:defRPr/>
            </a:pPr>
            <a:fld id="{D9CE33F3-FA65-4487-A852-D574F070C8B2}" type="slidenum">
              <a:rPr lang="en-US"/>
              <a:pPr>
                <a:defRPr/>
              </a:pPr>
              <a:t>‹N›</a:t>
            </a:fld>
            <a:endParaRPr lang="en-US"/>
          </a:p>
        </p:txBody>
      </p:sp>
    </p:spTree>
    <p:extLst>
      <p:ext uri="{BB962C8B-B14F-4D97-AF65-F5344CB8AC3E}">
        <p14:creationId xmlns:p14="http://schemas.microsoft.com/office/powerpoint/2010/main" val="530258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mn-lt"/>
              </a:defRPr>
            </a:lvl1pPr>
          </a:lstStyle>
          <a:p>
            <a:pPr>
              <a:defRPr/>
            </a:pP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fontAlgn="auto">
              <a:spcBef>
                <a:spcPts val="0"/>
              </a:spcBef>
              <a:spcAft>
                <a:spcPts val="0"/>
              </a:spcAft>
              <a:defRPr sz="1300" smtClean="0">
                <a:latin typeface="+mn-lt"/>
              </a:defRPr>
            </a:lvl1pPr>
          </a:lstStyle>
          <a:p>
            <a:pPr>
              <a:defRPr/>
            </a:pPr>
            <a:fld id="{BEE5CBB8-6D00-4BF9-B1AD-1CF416F6D62D}" type="datetimeFigureOut">
              <a:rPr lang="en-US"/>
              <a:pPr>
                <a:defRPr/>
              </a:pPr>
              <a:t>3/23/2021</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marL="0" marR="0" lvl="0" indent="0" algn="l" defTabSz="966612" rtl="0" eaLnBrk="0" fontAlgn="base" latinLnBrk="0" hangingPunct="0">
              <a:lnSpc>
                <a:spcPct val="100000"/>
              </a:lnSpc>
              <a:spcBef>
                <a:spcPct val="30000"/>
              </a:spcBef>
              <a:spcAft>
                <a:spcPct val="0"/>
              </a:spcAft>
              <a:buClrTx/>
              <a:buSzTx/>
              <a:buFontTx/>
              <a:buNone/>
              <a:tabLst/>
              <a:defRPr/>
            </a:pPr>
            <a:r>
              <a:rPr lang="en-US" b="1" u="sng" dirty="0" smtClean="0"/>
              <a:t>Trainer Notes:</a:t>
            </a:r>
          </a:p>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mn-lt"/>
              </a:defRPr>
            </a:lvl1pPr>
          </a:lstStyle>
          <a:p>
            <a:pPr>
              <a:defRPr/>
            </a:pP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fontAlgn="auto">
              <a:spcBef>
                <a:spcPts val="0"/>
              </a:spcBef>
              <a:spcAft>
                <a:spcPts val="0"/>
              </a:spcAft>
              <a:defRPr sz="1300" smtClean="0">
                <a:latin typeface="+mn-lt"/>
              </a:defRPr>
            </a:lvl1pPr>
          </a:lstStyle>
          <a:p>
            <a:pPr>
              <a:defRPr/>
            </a:pPr>
            <a:fld id="{1269C058-4577-42A1-B360-321A5B2BDD34}" type="slidenum">
              <a:rPr lang="en-US"/>
              <a:pPr>
                <a:defRPr/>
              </a:pPr>
              <a:t>‹N›</a:t>
            </a:fld>
            <a:endParaRPr lang="en-US"/>
          </a:p>
        </p:txBody>
      </p:sp>
    </p:spTree>
    <p:extLst>
      <p:ext uri="{BB962C8B-B14F-4D97-AF65-F5344CB8AC3E}">
        <p14:creationId xmlns:p14="http://schemas.microsoft.com/office/powerpoint/2010/main" val="303533812"/>
      </p:ext>
    </p:extLst>
  </p:cSld>
  <p:clrMap bg1="lt1" tx1="dk1" bg2="lt2" tx2="dk2" accent1="accent1" accent2="accent2" accent3="accent3" accent4="accent4" accent5="accent5" accent6="accent6" hlink="hlink" folHlink="folHlink"/>
  <p:notesStyle>
    <a:lvl1pPr marL="0" marR="0" indent="0" algn="l" defTabSz="914400" rtl="0" eaLnBrk="0" fontAlgn="base" latinLnBrk="0" hangingPunct="0">
      <a:lnSpc>
        <a:spcPct val="100000"/>
      </a:lnSpc>
      <a:spcBef>
        <a:spcPct val="30000"/>
      </a:spcBef>
      <a:spcAft>
        <a:spcPct val="0"/>
      </a:spcAft>
      <a:buClrTx/>
      <a:buSzTx/>
      <a:buFontTx/>
      <a:buNone/>
      <a:tabLs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defTabSz="966612">
              <a:defRPr/>
            </a:pPr>
            <a:r>
              <a:rPr lang="en-US" b="1" u="sng" dirty="0" smtClean="0"/>
              <a:t>Trainer Notes:</a:t>
            </a:r>
          </a:p>
          <a:p>
            <a:r>
              <a:rPr lang="en-US" dirty="0" smtClean="0"/>
              <a:t>One</a:t>
            </a:r>
            <a:r>
              <a:rPr lang="en-US" baseline="0" dirty="0" smtClean="0"/>
              <a:t> way to categorize nanomaterials is by their chemical composition. Many of the most commercially important nanomaterials can be categorized into one of the five classes listed here.</a:t>
            </a:r>
          </a:p>
          <a:p>
            <a:endParaRPr lang="en-US" b="1" baseline="0" dirty="0" smtClean="0"/>
          </a:p>
          <a:p>
            <a:pPr defTabSz="966612">
              <a:defRPr/>
            </a:pPr>
            <a:r>
              <a:rPr lang="en-US" b="1" baseline="0" dirty="0" smtClean="0"/>
              <a:t>Fullerenes, Nanotubes; </a:t>
            </a:r>
            <a:r>
              <a:rPr lang="en-US" b="1" baseline="0" dirty="0" err="1" smtClean="0"/>
              <a:t>Nanowires</a:t>
            </a:r>
            <a:r>
              <a:rPr lang="en-US" b="1" baseline="0" dirty="0" smtClean="0"/>
              <a:t>: </a:t>
            </a:r>
            <a:r>
              <a:rPr lang="en-US" b="0" baseline="0" dirty="0" smtClean="0"/>
              <a:t>Most materials in this class are made from carbon. These include the family of compounds derived from the C</a:t>
            </a:r>
            <a:r>
              <a:rPr lang="en-US" b="0" baseline="-25000" dirty="0" smtClean="0"/>
              <a:t>60</a:t>
            </a:r>
            <a:r>
              <a:rPr lang="en-US" b="0" baseline="0" dirty="0" smtClean="0"/>
              <a:t> molecule known as buckminsterfullerene or buckyball, as well as the class of materials known as nanotubes. Nanotubes are simply elongated versions of the buckyball and can exist in single-walled, double-walled or multi-walled </a:t>
            </a:r>
            <a:r>
              <a:rPr lang="en-US" b="0" baseline="0" smtClean="0"/>
              <a:t>configurations.</a:t>
            </a:r>
            <a:endParaRPr lang="en-US" b="0" baseline="0" dirty="0" smtClean="0"/>
          </a:p>
          <a:p>
            <a:pPr defTabSz="966612">
              <a:defRPr/>
            </a:pPr>
            <a:endParaRPr lang="en-US" b="0" baseline="0" dirty="0" smtClean="0"/>
          </a:p>
          <a:p>
            <a:pPr defTabSz="966612">
              <a:defRPr/>
            </a:pPr>
            <a:r>
              <a:rPr lang="en-US" b="1" baseline="0" dirty="0" smtClean="0"/>
              <a:t>Metals:</a:t>
            </a:r>
            <a:r>
              <a:rPr lang="en-US" b="0" baseline="0" dirty="0" smtClean="0"/>
              <a:t> There are many examples of </a:t>
            </a:r>
            <a:r>
              <a:rPr lang="en-US" b="0" baseline="0" dirty="0" err="1" smtClean="0"/>
              <a:t>nanometals</a:t>
            </a:r>
            <a:r>
              <a:rPr lang="en-US" b="0" baseline="0" dirty="0" smtClean="0"/>
              <a:t> in use today. The most commercially relevant is likely to be </a:t>
            </a:r>
            <a:r>
              <a:rPr lang="en-US" b="0" baseline="0" dirty="0" err="1" smtClean="0"/>
              <a:t>nanosilver</a:t>
            </a:r>
            <a:r>
              <a:rPr lang="en-US" b="0" baseline="0" dirty="0" smtClean="0"/>
              <a:t>, which is prized for its potent and broad-spectrum antimicrobial properties. </a:t>
            </a:r>
            <a:r>
              <a:rPr lang="en-US" b="0" baseline="0" dirty="0" err="1" smtClean="0"/>
              <a:t>Nanosilver</a:t>
            </a:r>
            <a:r>
              <a:rPr lang="en-US" b="0" baseline="0" dirty="0" smtClean="0"/>
              <a:t> is used in a number of consumer products ranging from spray disinfectants to toothpaste and teddy bears, as well as in many medical applications such as wound dressings and catheters. </a:t>
            </a:r>
            <a:r>
              <a:rPr lang="en-US" b="0" baseline="0" dirty="0" err="1" smtClean="0"/>
              <a:t>Nanosilver</a:t>
            </a:r>
            <a:r>
              <a:rPr lang="en-US" b="0" baseline="0" dirty="0" smtClean="0"/>
              <a:t> is even being researched for use in animal feed to reduce the need for conventional antibiotics</a:t>
            </a:r>
          </a:p>
          <a:p>
            <a:pPr defTabSz="966612">
              <a:defRPr/>
            </a:pPr>
            <a:endParaRPr lang="en-US" b="0" baseline="0" dirty="0" smtClean="0"/>
          </a:p>
          <a:p>
            <a:pPr defTabSz="966612">
              <a:defRPr/>
            </a:pPr>
            <a:r>
              <a:rPr lang="en-US" b="1" baseline="0" dirty="0" smtClean="0"/>
              <a:t>Ceramics: </a:t>
            </a:r>
            <a:r>
              <a:rPr lang="en-US" b="0" baseline="0" dirty="0" smtClean="0"/>
              <a:t>Another very broad class of materials that includes titanium dioxide, which is used in sunscreens and to coat so-called “self-cleaning glass”, as well as cerium oxide, which is a fuel additive that promotes greater fuel efficiency.</a:t>
            </a:r>
          </a:p>
          <a:p>
            <a:pPr defTabSz="966612">
              <a:defRPr/>
            </a:pPr>
            <a:endParaRPr lang="en-US" b="0" baseline="0" dirty="0" smtClean="0"/>
          </a:p>
          <a:p>
            <a:pPr defTabSz="966612">
              <a:defRPr/>
            </a:pPr>
            <a:r>
              <a:rPr lang="en-US" b="1" baseline="0" dirty="0" smtClean="0"/>
              <a:t>Semiconductors (Quantum Dots):</a:t>
            </a:r>
            <a:r>
              <a:rPr lang="en-US" b="0" baseline="0" dirty="0" smtClean="0"/>
              <a:t> These exhibit very bright photoluminescence and can be used as medical imaging agents. Unlike conventional dyes, quantum dots do not degrade quickly and have much brighter luminescence, thus enhancing the signal in a medical image. Their surfaces can be modified to direct them to specific cells in the body, including cancer cells which can aid in disease detection.</a:t>
            </a:r>
          </a:p>
          <a:p>
            <a:pPr defTabSz="966612">
              <a:defRPr/>
            </a:pPr>
            <a:endParaRPr lang="en-US" b="0" baseline="0" dirty="0" smtClean="0"/>
          </a:p>
          <a:p>
            <a:pPr defTabSz="966612">
              <a:defRPr/>
            </a:pPr>
            <a:r>
              <a:rPr lang="en-US" b="1" dirty="0" smtClean="0"/>
              <a:t>Polymeric:</a:t>
            </a:r>
            <a:r>
              <a:rPr lang="en-US" b="0" dirty="0" smtClean="0"/>
              <a:t> Polymeric nanoparticles</a:t>
            </a:r>
            <a:r>
              <a:rPr lang="en-US" b="0" baseline="0" dirty="0" smtClean="0"/>
              <a:t> are small beads made from polymeric hydrocarbons. They can serve as containers for drug molecules and can be designed to deliver the drug to the precise location via surface modification with biomarkers that target a certain type of cell, for example. Polymeric nanoparticles are also used in the cosmetics industry to encapsulate active ingredients and potentially deliver them beneath the epidermis.</a:t>
            </a:r>
            <a:endParaRPr lang="en-US" b="1"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2</a:t>
            </a:fld>
            <a:endParaRPr lang="en-US"/>
          </a:p>
        </p:txBody>
      </p:sp>
    </p:spTree>
    <p:extLst>
      <p:ext uri="{BB962C8B-B14F-4D97-AF65-F5344CB8AC3E}">
        <p14:creationId xmlns:p14="http://schemas.microsoft.com/office/powerpoint/2010/main" val="908777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lIns="91432" tIns="45716" rIns="91432" bIns="45716">
            <a:normAutofit/>
          </a:bodyPr>
          <a:lstStyle/>
          <a:p>
            <a:pPr marL="241611" indent="-241611" defTabSz="966440" fontAlgn="auto">
              <a:lnSpc>
                <a:spcPct val="90000"/>
              </a:lnSpc>
              <a:spcBef>
                <a:spcPts val="0"/>
              </a:spcBef>
              <a:spcAft>
                <a:spcPts val="634"/>
              </a:spcAft>
              <a:defRPr/>
            </a:pPr>
            <a:r>
              <a:rPr lang="en-US" b="1" u="sng" dirty="0" smtClean="0"/>
              <a:t>Trainer Notes:</a:t>
            </a:r>
          </a:p>
          <a:p>
            <a:pPr indent="-241611" defTabSz="966440" fontAlgn="auto">
              <a:lnSpc>
                <a:spcPct val="90000"/>
              </a:lnSpc>
              <a:spcBef>
                <a:spcPts val="0"/>
              </a:spcBef>
              <a:spcAft>
                <a:spcPts val="634"/>
              </a:spcAft>
              <a:defRPr/>
            </a:pPr>
            <a:r>
              <a:rPr lang="en-US" dirty="0" smtClean="0"/>
              <a:t>The novelty of certain</a:t>
            </a:r>
            <a:r>
              <a:rPr lang="en-US" baseline="0" dirty="0" smtClean="0"/>
              <a:t> nanomaterials may be a double-edged sword. Society supports the development of novel nanoscale materials because of their different physical and chemical properties. But this novelty could result in unwanted impacts on humans or the natural environment. As we’re developing technologies to solve one problem we should ensure we are not contributing to another. </a:t>
            </a:r>
          </a:p>
          <a:p>
            <a:pPr indent="-241611" defTabSz="966440" fontAlgn="auto">
              <a:lnSpc>
                <a:spcPct val="90000"/>
              </a:lnSpc>
              <a:spcBef>
                <a:spcPts val="0"/>
              </a:spcBef>
              <a:spcAft>
                <a:spcPts val="634"/>
              </a:spcAft>
              <a:defRPr/>
            </a:pPr>
            <a:endParaRPr lang="en-US" dirty="0" smtClean="0"/>
          </a:p>
          <a:p>
            <a:pPr indent="-241611" defTabSz="966440" fontAlgn="auto">
              <a:lnSpc>
                <a:spcPct val="90000"/>
              </a:lnSpc>
              <a:spcBef>
                <a:spcPts val="0"/>
              </a:spcBef>
              <a:spcAft>
                <a:spcPts val="634"/>
              </a:spcAft>
              <a:defRPr/>
            </a:pPr>
            <a:r>
              <a:rPr lang="en-US" dirty="0" smtClean="0"/>
              <a:t>There is a growing body of information about</a:t>
            </a:r>
            <a:r>
              <a:rPr lang="en-US" baseline="0" dirty="0" smtClean="0"/>
              <a:t> nanomaterial toxicity that must be considered in designing and implementing a safe workplace. That’s where we’re going next.</a:t>
            </a:r>
          </a:p>
          <a:p>
            <a:pPr indent="-241611" defTabSz="966440" fontAlgn="auto">
              <a:lnSpc>
                <a:spcPct val="90000"/>
              </a:lnSpc>
              <a:spcBef>
                <a:spcPts val="0"/>
              </a:spcBef>
              <a:spcAft>
                <a:spcPts val="634"/>
              </a:spcAft>
              <a:defRPr/>
            </a:pPr>
            <a:endParaRPr lang="en-US" dirty="0" smtClean="0"/>
          </a:p>
          <a:p>
            <a:pPr marL="241611" indent="-241611" defTabSz="966440" fontAlgn="auto">
              <a:lnSpc>
                <a:spcPct val="90000"/>
              </a:lnSpc>
              <a:spcBef>
                <a:spcPts val="0"/>
              </a:spcBef>
              <a:spcAft>
                <a:spcPts val="634"/>
              </a:spcAft>
              <a:defRPr/>
            </a:pPr>
            <a:r>
              <a:rPr lang="en-US" dirty="0" smtClean="0"/>
              <a:t>Image Credit:</a:t>
            </a:r>
            <a:r>
              <a:rPr lang="en-US" baseline="0" dirty="0" smtClean="0"/>
              <a:t> Scale-Microsoft Clipart</a:t>
            </a:r>
            <a:endParaRPr lang="en-US" dirty="0" smtClean="0"/>
          </a:p>
        </p:txBody>
      </p:sp>
      <p:sp>
        <p:nvSpPr>
          <p:cNvPr id="6" name="Slide Image Placeholder 5"/>
          <p:cNvSpPr>
            <a:spLocks noGrp="1" noRot="1" noChangeAspect="1"/>
          </p:cNvSpPr>
          <p:nvPr>
            <p:ph type="sldImg"/>
          </p:nvPr>
        </p:nvSpPr>
        <p:spPr>
          <a:xfrm>
            <a:off x="593725" y="484188"/>
            <a:ext cx="3303588" cy="2476500"/>
          </a:xfrm>
        </p:spPr>
      </p:sp>
    </p:spTree>
    <p:extLst>
      <p:ext uri="{BB962C8B-B14F-4D97-AF65-F5344CB8AC3E}">
        <p14:creationId xmlns:p14="http://schemas.microsoft.com/office/powerpoint/2010/main" val="2847252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19"/>
          <p:cNvSpPr>
            <a:spLocks noGrp="1"/>
          </p:cNvSpPr>
          <p:nvPr>
            <p:ph type="ftr" sz="quarter" idx="3"/>
          </p:nvPr>
        </p:nvSpPr>
        <p:spPr>
          <a:xfrm>
            <a:off x="5634318" y="6400800"/>
            <a:ext cx="2895600" cy="327212"/>
          </a:xfrm>
          <a:prstGeom prst="rect">
            <a:avLst/>
          </a:prstGeom>
        </p:spPr>
        <p:txBody>
          <a:bodyPr/>
          <a:lstStyle>
            <a:lvl1pPr>
              <a:defRPr sz="1200">
                <a:solidFill>
                  <a:schemeClr val="bg2">
                    <a:shade val="50000"/>
                    <a:satMod val="200000"/>
                  </a:schemeClr>
                </a:solidFill>
              </a:defRPr>
            </a:lvl1pPr>
            <a:extLst/>
          </a:lstStyle>
          <a:p>
            <a:pPr>
              <a:defRPr/>
            </a:pPr>
            <a:endParaRPr lang="en-US" dirty="0"/>
          </a:p>
        </p:txBody>
      </p:sp>
      <p:sp>
        <p:nvSpPr>
          <p:cNvPr id="7" name="Slide Number Placeholder 9"/>
          <p:cNvSpPr>
            <a:spLocks noGrp="1"/>
          </p:cNvSpPr>
          <p:nvPr>
            <p:ph type="sldNum" sz="quarter" idx="4"/>
          </p:nvPr>
        </p:nvSpPr>
        <p:spPr>
          <a:xfrm>
            <a:off x="8533093" y="6400800"/>
            <a:ext cx="457200" cy="327212"/>
          </a:xfrm>
          <a:prstGeom prst="rect">
            <a:avLst/>
          </a:prstGeom>
        </p:spPr>
        <p:txBody>
          <a:bodyPr/>
          <a:lstStyle>
            <a:lvl1pPr>
              <a:defRPr sz="1400" b="1">
                <a:solidFill>
                  <a:schemeClr val="accent2">
                    <a:lumMod val="50000"/>
                  </a:schemeClr>
                </a:solidFill>
              </a:defRPr>
            </a:lvl1pPr>
            <a:extLst/>
          </a:lstStyle>
          <a:p>
            <a:pPr algn="r">
              <a:defRPr/>
            </a:pPr>
            <a:fld id="{A5B96567-BFE0-47FD-90FD-A9064614BBFE}" type="slidenum">
              <a:rPr lang="en-US" smtClean="0"/>
              <a:pPr algn="r">
                <a:defRPr/>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19"/>
          <p:cNvSpPr>
            <a:spLocks noGrp="1"/>
          </p:cNvSpPr>
          <p:nvPr>
            <p:ph type="ftr" sz="quarter" idx="3"/>
          </p:nvPr>
        </p:nvSpPr>
        <p:spPr>
          <a:xfrm>
            <a:off x="5540189" y="6400800"/>
            <a:ext cx="2895600" cy="327212"/>
          </a:xfrm>
          <a:prstGeom prst="rect">
            <a:avLst/>
          </a:prstGeom>
        </p:spPr>
        <p:txBody>
          <a:bodyPr/>
          <a:lstStyle>
            <a:lvl1pPr>
              <a:defRPr sz="1200">
                <a:solidFill>
                  <a:schemeClr val="bg2">
                    <a:shade val="50000"/>
                    <a:satMod val="200000"/>
                  </a:schemeClr>
                </a:solidFill>
              </a:defRPr>
            </a:lvl1pPr>
            <a:extLst/>
          </a:lstStyle>
          <a:p>
            <a:pPr>
              <a:defRPr/>
            </a:pPr>
            <a:endParaRPr lang="en-US" dirty="0"/>
          </a:p>
        </p:txBody>
      </p:sp>
      <p:sp>
        <p:nvSpPr>
          <p:cNvPr id="7" name="Slide Number Placeholder 9"/>
          <p:cNvSpPr>
            <a:spLocks noGrp="1"/>
          </p:cNvSpPr>
          <p:nvPr>
            <p:ph type="sldNum" sz="quarter" idx="4"/>
          </p:nvPr>
        </p:nvSpPr>
        <p:spPr>
          <a:xfrm>
            <a:off x="8438964" y="6400800"/>
            <a:ext cx="457200" cy="327212"/>
          </a:xfrm>
          <a:prstGeom prst="rect">
            <a:avLst/>
          </a:prstGeom>
        </p:spPr>
        <p:txBody>
          <a:bodyPr/>
          <a:lstStyle>
            <a:lvl1pPr>
              <a:defRPr sz="1400" b="1">
                <a:solidFill>
                  <a:schemeClr val="accent2">
                    <a:lumMod val="50000"/>
                  </a:schemeClr>
                </a:solidFill>
              </a:defRPr>
            </a:lvl1pPr>
            <a:extLst/>
          </a:lstStyle>
          <a:p>
            <a:pPr>
              <a:defRPr/>
            </a:pPr>
            <a:fld id="{A5B96567-BFE0-47FD-90FD-A9064614BBFE}" type="slidenum">
              <a:rPr lang="en-US" smtClean="0"/>
              <a:pPr>
                <a:defRPr/>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print">
            <a:alphaModFix amt="83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78392" y="2600325"/>
            <a:ext cx="6400800" cy="2286000"/>
          </a:xfrm>
          <a:solidFill>
            <a:schemeClr val="bg2">
              <a:alpha val="60000"/>
            </a:schemeClr>
          </a:solidFill>
        </p:spPr>
        <p:txBody>
          <a:bodyPr anchor="t"/>
          <a:lstStyle>
            <a:lvl1pPr algn="l">
              <a:lnSpc>
                <a:spcPts val="4500"/>
              </a:lnSpc>
              <a:buNone/>
              <a:defRPr sz="4000" b="1" cap="all"/>
            </a:lvl1pPr>
            <a:extLst/>
          </a:lstStyle>
          <a:p>
            <a:r>
              <a:rPr lang="en-US" dirty="0" smtClean="0"/>
              <a:t>Click to edit Master title style</a:t>
            </a:r>
            <a:endParaRPr lang="en-US" dirty="0"/>
          </a:p>
        </p:txBody>
      </p:sp>
      <p:sp>
        <p:nvSpPr>
          <p:cNvPr id="3" name="Text Placeholder 2"/>
          <p:cNvSpPr>
            <a:spLocks noGrp="1"/>
          </p:cNvSpPr>
          <p:nvPr>
            <p:ph type="body" idx="1"/>
          </p:nvPr>
        </p:nvSpPr>
        <p:spPr>
          <a:xfrm>
            <a:off x="2578392" y="1066800"/>
            <a:ext cx="6400800" cy="1509712"/>
          </a:xfrm>
          <a:solidFill>
            <a:schemeClr val="bg2">
              <a:alpha val="60000"/>
            </a:schemeClr>
          </a:solidFill>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dirty="0"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18565" y="274320"/>
            <a:ext cx="8315123"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15338" y="1524000"/>
            <a:ext cx="4010450" cy="4755776"/>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46812" y="1524000"/>
            <a:ext cx="4186876" cy="4755776"/>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19"/>
          <p:cNvSpPr>
            <a:spLocks noGrp="1"/>
          </p:cNvSpPr>
          <p:nvPr>
            <p:ph type="ftr" sz="quarter" idx="3"/>
          </p:nvPr>
        </p:nvSpPr>
        <p:spPr>
          <a:xfrm>
            <a:off x="5540189" y="6400800"/>
            <a:ext cx="2895600" cy="327212"/>
          </a:xfrm>
          <a:prstGeom prst="rect">
            <a:avLst/>
          </a:prstGeom>
        </p:spPr>
        <p:txBody>
          <a:bodyPr/>
          <a:lstStyle>
            <a:lvl1pPr>
              <a:defRPr sz="1200">
                <a:solidFill>
                  <a:schemeClr val="bg2">
                    <a:shade val="50000"/>
                    <a:satMod val="200000"/>
                  </a:schemeClr>
                </a:solidFill>
              </a:defRPr>
            </a:lvl1pPr>
            <a:extLst/>
          </a:lstStyle>
          <a:p>
            <a:pPr>
              <a:defRPr/>
            </a:pPr>
            <a:endParaRPr lang="en-US" dirty="0"/>
          </a:p>
        </p:txBody>
      </p:sp>
      <p:sp>
        <p:nvSpPr>
          <p:cNvPr id="8" name="Slide Number Placeholder 9"/>
          <p:cNvSpPr>
            <a:spLocks noGrp="1"/>
          </p:cNvSpPr>
          <p:nvPr>
            <p:ph type="sldNum" sz="quarter" idx="4"/>
          </p:nvPr>
        </p:nvSpPr>
        <p:spPr>
          <a:xfrm>
            <a:off x="8438964" y="6400800"/>
            <a:ext cx="457200" cy="327212"/>
          </a:xfrm>
          <a:prstGeom prst="rect">
            <a:avLst/>
          </a:prstGeom>
        </p:spPr>
        <p:txBody>
          <a:bodyPr/>
          <a:lstStyle>
            <a:lvl1pPr>
              <a:defRPr sz="1400" b="1">
                <a:solidFill>
                  <a:schemeClr val="accent2">
                    <a:lumMod val="50000"/>
                  </a:schemeClr>
                </a:solidFill>
              </a:defRPr>
            </a:lvl1pPr>
            <a:extLst/>
          </a:lstStyle>
          <a:p>
            <a:pPr>
              <a:defRPr/>
            </a:pPr>
            <a:fld id="{A5B96567-BFE0-47FD-90FD-A9064614BBFE}" type="slidenum">
              <a:rPr lang="en-US" smtClean="0"/>
              <a:pPr>
                <a:defRPr/>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90600" y="5160336"/>
            <a:ext cx="7696200" cy="1143000"/>
          </a:xfrm>
        </p:spPr>
        <p:txBody>
          <a:bodyPr/>
          <a:lstStyle>
            <a:lvl1pPr algn="ctr">
              <a:defRPr sz="4500" b="1" cap="none" baseline="0"/>
            </a:lvl1pPr>
            <a:extLst/>
          </a:lstStyle>
          <a:p>
            <a:r>
              <a:rPr lang="en-US" smtClean="0"/>
              <a:t>Click to edit Master title style</a:t>
            </a:r>
            <a:endParaRPr lang="en-US" dirty="0"/>
          </a:p>
        </p:txBody>
      </p:sp>
      <p:sp>
        <p:nvSpPr>
          <p:cNvPr id="3" name="Text Placeholder 2"/>
          <p:cNvSpPr>
            <a:spLocks noGrp="1"/>
          </p:cNvSpPr>
          <p:nvPr>
            <p:ph type="body" idx="1"/>
          </p:nvPr>
        </p:nvSpPr>
        <p:spPr>
          <a:xfrm>
            <a:off x="1219200" y="328278"/>
            <a:ext cx="34899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892040" y="328278"/>
            <a:ext cx="35661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1219200" y="969336"/>
            <a:ext cx="34899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892040" y="969336"/>
            <a:ext cx="35661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19"/>
          <p:cNvSpPr>
            <a:spLocks noGrp="1"/>
          </p:cNvSpPr>
          <p:nvPr>
            <p:ph type="ftr" sz="quarter" idx="10"/>
          </p:nvPr>
        </p:nvSpPr>
        <p:spPr>
          <a:xfrm>
            <a:off x="5540189" y="6400800"/>
            <a:ext cx="2895600" cy="327212"/>
          </a:xfrm>
          <a:prstGeom prst="rect">
            <a:avLst/>
          </a:prstGeom>
        </p:spPr>
        <p:txBody>
          <a:bodyPr/>
          <a:lstStyle>
            <a:lvl1pPr>
              <a:defRPr sz="1200">
                <a:solidFill>
                  <a:schemeClr val="bg2">
                    <a:shade val="50000"/>
                    <a:satMod val="200000"/>
                  </a:schemeClr>
                </a:solidFill>
              </a:defRPr>
            </a:lvl1pPr>
            <a:extLst/>
          </a:lstStyle>
          <a:p>
            <a:pPr>
              <a:defRPr/>
            </a:pPr>
            <a:endParaRPr lang="en-US" dirty="0"/>
          </a:p>
        </p:txBody>
      </p:sp>
      <p:sp>
        <p:nvSpPr>
          <p:cNvPr id="10" name="Slide Number Placeholder 9"/>
          <p:cNvSpPr>
            <a:spLocks noGrp="1"/>
          </p:cNvSpPr>
          <p:nvPr>
            <p:ph type="sldNum" sz="quarter" idx="11"/>
          </p:nvPr>
        </p:nvSpPr>
        <p:spPr>
          <a:xfrm>
            <a:off x="8438964" y="6400800"/>
            <a:ext cx="457200" cy="327212"/>
          </a:xfrm>
          <a:prstGeom prst="rect">
            <a:avLst/>
          </a:prstGeom>
        </p:spPr>
        <p:txBody>
          <a:bodyPr/>
          <a:lstStyle>
            <a:lvl1pPr>
              <a:defRPr sz="1400" b="1">
                <a:solidFill>
                  <a:schemeClr val="accent2">
                    <a:lumMod val="50000"/>
                  </a:schemeClr>
                </a:solidFill>
              </a:defRPr>
            </a:lvl1pPr>
            <a:extLst/>
          </a:lstStyle>
          <a:p>
            <a:pPr>
              <a:defRPr/>
            </a:pPr>
            <a:fld id="{A5B96567-BFE0-47FD-90FD-A9064614BBFE}" type="slidenum">
              <a:rPr lang="en-US" smtClean="0"/>
              <a:pPr>
                <a:defRPr/>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32012" y="274320"/>
            <a:ext cx="8301676" cy="1143000"/>
          </a:xfrm>
        </p:spPr>
        <p:txBody>
          <a:bodyPr/>
          <a:lstStyle/>
          <a:p>
            <a:r>
              <a:rPr lang="en-US" smtClean="0"/>
              <a:t>Click to edit Master title style</a:t>
            </a:r>
            <a:endParaRPr lang="en-US"/>
          </a:p>
        </p:txBody>
      </p:sp>
      <p:sp>
        <p:nvSpPr>
          <p:cNvPr id="5" name="Footer Placeholder 19"/>
          <p:cNvSpPr>
            <a:spLocks noGrp="1"/>
          </p:cNvSpPr>
          <p:nvPr>
            <p:ph type="ftr" sz="quarter" idx="3"/>
          </p:nvPr>
        </p:nvSpPr>
        <p:spPr>
          <a:xfrm>
            <a:off x="5540189" y="6400800"/>
            <a:ext cx="2895600" cy="327212"/>
          </a:xfrm>
          <a:prstGeom prst="rect">
            <a:avLst/>
          </a:prstGeom>
        </p:spPr>
        <p:txBody>
          <a:bodyPr/>
          <a:lstStyle>
            <a:lvl1pPr>
              <a:defRPr sz="1200">
                <a:solidFill>
                  <a:schemeClr val="bg2">
                    <a:shade val="50000"/>
                    <a:satMod val="200000"/>
                  </a:schemeClr>
                </a:solidFill>
              </a:defRPr>
            </a:lvl1pPr>
            <a:extLst/>
          </a:lstStyle>
          <a:p>
            <a:pPr>
              <a:defRPr/>
            </a:pPr>
            <a:endParaRPr lang="en-US" dirty="0"/>
          </a:p>
        </p:txBody>
      </p:sp>
      <p:sp>
        <p:nvSpPr>
          <p:cNvPr id="6" name="Slide Number Placeholder 9"/>
          <p:cNvSpPr>
            <a:spLocks noGrp="1"/>
          </p:cNvSpPr>
          <p:nvPr>
            <p:ph type="sldNum" sz="quarter" idx="4"/>
          </p:nvPr>
        </p:nvSpPr>
        <p:spPr>
          <a:xfrm>
            <a:off x="8438964" y="6400800"/>
            <a:ext cx="457200" cy="327212"/>
          </a:xfrm>
          <a:prstGeom prst="rect">
            <a:avLst/>
          </a:prstGeom>
        </p:spPr>
        <p:txBody>
          <a:bodyPr/>
          <a:lstStyle>
            <a:lvl1pPr>
              <a:defRPr sz="1400" b="1">
                <a:solidFill>
                  <a:schemeClr val="accent2">
                    <a:lumMod val="50000"/>
                  </a:schemeClr>
                </a:solidFill>
              </a:defRPr>
            </a:lvl1pPr>
            <a:extLst/>
          </a:lstStyle>
          <a:p>
            <a:pPr>
              <a:defRPr/>
            </a:pPr>
            <a:fld id="{A5B96567-BFE0-47FD-90FD-A9064614BBFE}" type="slidenum">
              <a:rPr lang="en-US" smtClean="0"/>
              <a:pPr>
                <a:defRPr/>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19"/>
          <p:cNvSpPr>
            <a:spLocks noGrp="1"/>
          </p:cNvSpPr>
          <p:nvPr>
            <p:ph type="ftr" sz="quarter" idx="3"/>
          </p:nvPr>
        </p:nvSpPr>
        <p:spPr>
          <a:xfrm>
            <a:off x="5540189" y="6400800"/>
            <a:ext cx="2895600" cy="327212"/>
          </a:xfrm>
          <a:prstGeom prst="rect">
            <a:avLst/>
          </a:prstGeom>
        </p:spPr>
        <p:txBody>
          <a:bodyPr/>
          <a:lstStyle>
            <a:lvl1pPr>
              <a:defRPr sz="1200">
                <a:solidFill>
                  <a:schemeClr val="bg2">
                    <a:shade val="50000"/>
                    <a:satMod val="200000"/>
                  </a:schemeClr>
                </a:solidFill>
              </a:defRPr>
            </a:lvl1pPr>
            <a:extLst/>
          </a:lstStyle>
          <a:p>
            <a:pPr>
              <a:defRPr/>
            </a:pPr>
            <a:endParaRPr lang="en-US" dirty="0"/>
          </a:p>
        </p:txBody>
      </p:sp>
      <p:sp>
        <p:nvSpPr>
          <p:cNvPr id="7" name="Slide Number Placeholder 9"/>
          <p:cNvSpPr>
            <a:spLocks noGrp="1"/>
          </p:cNvSpPr>
          <p:nvPr>
            <p:ph type="sldNum" sz="quarter" idx="4"/>
          </p:nvPr>
        </p:nvSpPr>
        <p:spPr>
          <a:xfrm>
            <a:off x="8438964" y="6400800"/>
            <a:ext cx="457200" cy="327212"/>
          </a:xfrm>
          <a:prstGeom prst="rect">
            <a:avLst/>
          </a:prstGeom>
        </p:spPr>
        <p:txBody>
          <a:bodyPr/>
          <a:lstStyle>
            <a:lvl1pPr>
              <a:defRPr sz="1400" b="1">
                <a:solidFill>
                  <a:schemeClr val="accent2">
                    <a:lumMod val="50000"/>
                  </a:schemeClr>
                </a:solidFill>
              </a:defRPr>
            </a:lvl1pPr>
            <a:extLst/>
          </a:lstStyle>
          <a:p>
            <a:pPr>
              <a:defRPr/>
            </a:pPr>
            <a:fld id="{A5B96567-BFE0-47FD-90FD-A9064614BBFE}" type="slidenum">
              <a:rPr lang="en-US" smtClean="0"/>
              <a:pPr>
                <a:defRPr/>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7" y="216778"/>
            <a:ext cx="4217894" cy="1162050"/>
          </a:xfrm>
          <a:ln>
            <a:noFill/>
          </a:ln>
        </p:spPr>
        <p:txBody>
          <a:bodyPr anchor="b"/>
          <a:lstStyle>
            <a:lvl1pPr algn="l">
              <a:lnSpc>
                <a:spcPts val="2000"/>
              </a:lnSpc>
              <a:buNone/>
              <a:defRPr sz="2200" b="1" cap="all" baseline="0"/>
            </a:lvl1pPr>
            <a:extLst/>
          </a:lstStyle>
          <a:p>
            <a:r>
              <a:rPr lang="en-US" dirty="0" smtClean="0"/>
              <a:t>Click to edit Master title style</a:t>
            </a:r>
            <a:endParaRPr lang="en-US" dirty="0"/>
          </a:p>
        </p:txBody>
      </p:sp>
      <p:sp>
        <p:nvSpPr>
          <p:cNvPr id="3" name="Text Placeholder 2"/>
          <p:cNvSpPr>
            <a:spLocks noGrp="1"/>
          </p:cNvSpPr>
          <p:nvPr>
            <p:ph type="body" idx="2"/>
          </p:nvPr>
        </p:nvSpPr>
        <p:spPr>
          <a:xfrm>
            <a:off x="658907" y="1406964"/>
            <a:ext cx="4217894"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645460" y="2133600"/>
            <a:ext cx="8256978" cy="4199965"/>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19"/>
          <p:cNvSpPr>
            <a:spLocks noGrp="1"/>
          </p:cNvSpPr>
          <p:nvPr>
            <p:ph type="ftr" sz="quarter" idx="3"/>
          </p:nvPr>
        </p:nvSpPr>
        <p:spPr>
          <a:xfrm>
            <a:off x="5540189" y="6400800"/>
            <a:ext cx="2895600" cy="327212"/>
          </a:xfrm>
          <a:prstGeom prst="rect">
            <a:avLst/>
          </a:prstGeom>
        </p:spPr>
        <p:txBody>
          <a:bodyPr/>
          <a:lstStyle>
            <a:lvl1pPr>
              <a:defRPr sz="1200">
                <a:solidFill>
                  <a:schemeClr val="bg2">
                    <a:shade val="50000"/>
                    <a:satMod val="200000"/>
                  </a:schemeClr>
                </a:solidFill>
              </a:defRPr>
            </a:lvl1pPr>
            <a:extLst/>
          </a:lstStyle>
          <a:p>
            <a:pPr>
              <a:defRPr/>
            </a:pPr>
            <a:endParaRPr lang="en-US" dirty="0"/>
          </a:p>
        </p:txBody>
      </p:sp>
      <p:sp>
        <p:nvSpPr>
          <p:cNvPr id="8" name="Slide Number Placeholder 9"/>
          <p:cNvSpPr>
            <a:spLocks noGrp="1"/>
          </p:cNvSpPr>
          <p:nvPr>
            <p:ph type="sldNum" sz="quarter" idx="4"/>
          </p:nvPr>
        </p:nvSpPr>
        <p:spPr>
          <a:xfrm>
            <a:off x="8438964" y="6400800"/>
            <a:ext cx="457200" cy="327212"/>
          </a:xfrm>
          <a:prstGeom prst="rect">
            <a:avLst/>
          </a:prstGeom>
        </p:spPr>
        <p:txBody>
          <a:bodyPr/>
          <a:lstStyle>
            <a:lvl1pPr>
              <a:defRPr sz="1400" b="1">
                <a:solidFill>
                  <a:schemeClr val="accent2">
                    <a:lumMod val="50000"/>
                  </a:schemeClr>
                </a:solidFill>
              </a:defRPr>
            </a:lvl1pPr>
            <a:extLst/>
          </a:lstStyle>
          <a:p>
            <a:pPr>
              <a:defRPr/>
            </a:pPr>
            <a:fld id="{A5B96567-BFE0-47FD-90FD-A9064614BBFE}" type="slidenum">
              <a:rPr lang="en-US" smtClean="0"/>
              <a:pPr>
                <a:defRPr/>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864663"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endParaRPr>
          </a:p>
        </p:txBody>
      </p:sp>
      <p:sp>
        <p:nvSpPr>
          <p:cNvPr id="2" name="Title 1"/>
          <p:cNvSpPr>
            <a:spLocks noGrp="1"/>
          </p:cNvSpPr>
          <p:nvPr>
            <p:ph type="title"/>
          </p:nvPr>
        </p:nvSpPr>
        <p:spPr>
          <a:xfrm>
            <a:off x="5679143" y="1066800"/>
            <a:ext cx="27432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940863"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940863"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8" name="Footer Placeholder 19"/>
          <p:cNvSpPr>
            <a:spLocks noGrp="1"/>
          </p:cNvSpPr>
          <p:nvPr>
            <p:ph type="ftr" sz="quarter" idx="3"/>
          </p:nvPr>
        </p:nvSpPr>
        <p:spPr>
          <a:xfrm>
            <a:off x="5540189" y="6400800"/>
            <a:ext cx="2895600" cy="327212"/>
          </a:xfrm>
          <a:prstGeom prst="rect">
            <a:avLst/>
          </a:prstGeom>
        </p:spPr>
        <p:txBody>
          <a:bodyPr/>
          <a:lstStyle>
            <a:lvl1pPr>
              <a:defRPr sz="1200">
                <a:solidFill>
                  <a:schemeClr val="bg2">
                    <a:shade val="50000"/>
                    <a:satMod val="200000"/>
                  </a:schemeClr>
                </a:solidFill>
              </a:defRPr>
            </a:lvl1pPr>
            <a:extLst/>
          </a:lstStyle>
          <a:p>
            <a:pPr>
              <a:defRPr/>
            </a:pPr>
            <a:endParaRPr lang="en-US" dirty="0"/>
          </a:p>
        </p:txBody>
      </p:sp>
      <p:sp>
        <p:nvSpPr>
          <p:cNvPr id="9" name="Slide Number Placeholder 9"/>
          <p:cNvSpPr>
            <a:spLocks noGrp="1"/>
          </p:cNvSpPr>
          <p:nvPr>
            <p:ph type="sldNum" sz="quarter" idx="4"/>
          </p:nvPr>
        </p:nvSpPr>
        <p:spPr>
          <a:xfrm>
            <a:off x="8438964" y="6400800"/>
            <a:ext cx="457200" cy="327212"/>
          </a:xfrm>
          <a:prstGeom prst="rect">
            <a:avLst/>
          </a:prstGeom>
        </p:spPr>
        <p:txBody>
          <a:bodyPr/>
          <a:lstStyle>
            <a:lvl1pPr>
              <a:defRPr sz="1400" b="1">
                <a:solidFill>
                  <a:schemeClr val="accent2">
                    <a:lumMod val="50000"/>
                  </a:schemeClr>
                </a:solidFill>
              </a:defRPr>
            </a:lvl1pPr>
            <a:extLst/>
          </a:lstStyle>
          <a:p>
            <a:pPr>
              <a:defRPr/>
            </a:pPr>
            <a:fld id="{A5B96567-BFE0-47FD-90FD-A9064614BBFE}" type="slidenum">
              <a:rPr lang="en-US" smtClean="0"/>
              <a:pPr>
                <a:defRPr/>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19"/>
          <p:cNvSpPr>
            <a:spLocks noGrp="1"/>
          </p:cNvSpPr>
          <p:nvPr>
            <p:ph type="ftr" sz="quarter" idx="3"/>
          </p:nvPr>
        </p:nvSpPr>
        <p:spPr>
          <a:xfrm>
            <a:off x="5540189" y="6400800"/>
            <a:ext cx="2895600" cy="327212"/>
          </a:xfrm>
          <a:prstGeom prst="rect">
            <a:avLst/>
          </a:prstGeom>
        </p:spPr>
        <p:txBody>
          <a:bodyPr/>
          <a:lstStyle>
            <a:lvl1pPr>
              <a:defRPr sz="1200">
                <a:solidFill>
                  <a:schemeClr val="bg2">
                    <a:shade val="50000"/>
                    <a:satMod val="200000"/>
                  </a:schemeClr>
                </a:solidFill>
              </a:defRPr>
            </a:lvl1pPr>
            <a:extLst/>
          </a:lstStyle>
          <a:p>
            <a:pPr>
              <a:defRPr/>
            </a:pPr>
            <a:endParaRPr lang="en-US" dirty="0"/>
          </a:p>
        </p:txBody>
      </p:sp>
      <p:sp>
        <p:nvSpPr>
          <p:cNvPr id="7" name="Slide Number Placeholder 9"/>
          <p:cNvSpPr>
            <a:spLocks noGrp="1"/>
          </p:cNvSpPr>
          <p:nvPr>
            <p:ph type="sldNum" sz="quarter" idx="4"/>
          </p:nvPr>
        </p:nvSpPr>
        <p:spPr>
          <a:xfrm>
            <a:off x="8438964" y="6400800"/>
            <a:ext cx="457200" cy="327212"/>
          </a:xfrm>
          <a:prstGeom prst="rect">
            <a:avLst/>
          </a:prstGeom>
        </p:spPr>
        <p:txBody>
          <a:bodyPr/>
          <a:lstStyle>
            <a:lvl1pPr>
              <a:defRPr sz="1400" b="1">
                <a:solidFill>
                  <a:schemeClr val="accent2">
                    <a:lumMod val="50000"/>
                  </a:schemeClr>
                </a:solidFill>
              </a:defRPr>
            </a:lvl1pPr>
            <a:extLst/>
          </a:lstStyle>
          <a:p>
            <a:pPr>
              <a:defRPr/>
            </a:pPr>
            <a:fld id="{A5B96567-BFE0-47FD-90FD-A9064614BBFE}" type="slidenum">
              <a:rPr lang="en-US" smtClean="0"/>
              <a:pPr>
                <a:defRPr/>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print">
            <a:alphaModFix amt="83000"/>
            <a:lum/>
          </a:blip>
          <a:srcRect/>
          <a:tile tx="-260350" ty="1270000" sx="100000" sy="100000" flip="xy" algn="tl"/>
        </a:blipFill>
        <a:effectLst/>
      </p:bgPr>
    </p:bg>
    <p:spTree>
      <p:nvGrpSpPr>
        <p:cNvPr id="1" name=""/>
        <p:cNvGrpSpPr/>
        <p:nvPr/>
      </p:nvGrpSpPr>
      <p:grpSpPr>
        <a:xfrm>
          <a:off x="0" y="0"/>
          <a:ext cx="0" cy="0"/>
          <a:chOff x="0" y="0"/>
          <a:chExt cx="0" cy="0"/>
        </a:xfrm>
      </p:grpSpPr>
      <p:sp>
        <p:nvSpPr>
          <p:cNvPr id="12" name="Rectangle 11"/>
          <p:cNvSpPr/>
          <p:nvPr userDrawn="1"/>
        </p:nvSpPr>
        <p:spPr>
          <a:xfrm>
            <a:off x="438150" y="0"/>
            <a:ext cx="8705851"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itle Placeholder 4"/>
          <p:cNvSpPr>
            <a:spLocks noGrp="1"/>
          </p:cNvSpPr>
          <p:nvPr>
            <p:ph type="title"/>
          </p:nvPr>
        </p:nvSpPr>
        <p:spPr>
          <a:xfrm>
            <a:off x="658906" y="274638"/>
            <a:ext cx="8275544" cy="1143000"/>
          </a:xfrm>
          <a:prstGeom prst="rect">
            <a:avLst/>
          </a:prstGeom>
        </p:spPr>
        <p:txBody>
          <a:bodyPr anchor="ctr">
            <a:normAutofit/>
          </a:bodyPr>
          <a:lstStyle/>
          <a:p>
            <a:r>
              <a:rPr lang="en-US" dirty="0" smtClean="0"/>
              <a:t>Click to edit Master title style</a:t>
            </a:r>
            <a:endParaRPr lang="en-US" dirty="0"/>
          </a:p>
        </p:txBody>
      </p:sp>
      <p:sp>
        <p:nvSpPr>
          <p:cNvPr id="1028" name="Text Placeholder 8"/>
          <p:cNvSpPr>
            <a:spLocks noGrp="1"/>
          </p:cNvSpPr>
          <p:nvPr>
            <p:ph type="body" idx="1"/>
          </p:nvPr>
        </p:nvSpPr>
        <p:spPr bwMode="auto">
          <a:xfrm>
            <a:off x="658906" y="1447800"/>
            <a:ext cx="8275544"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5" name="Rectangle 14"/>
          <p:cNvSpPr/>
          <p:nvPr/>
        </p:nvSpPr>
        <p:spPr bwMode="invGray">
          <a:xfrm>
            <a:off x="4429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Footer Placeholder 19"/>
          <p:cNvSpPr>
            <a:spLocks noGrp="1"/>
          </p:cNvSpPr>
          <p:nvPr>
            <p:ph type="ftr" sz="quarter" idx="3"/>
          </p:nvPr>
        </p:nvSpPr>
        <p:spPr>
          <a:xfrm>
            <a:off x="5634318" y="6400800"/>
            <a:ext cx="2895600" cy="327212"/>
          </a:xfrm>
          <a:prstGeom prst="rect">
            <a:avLst/>
          </a:prstGeom>
        </p:spPr>
        <p:txBody>
          <a:bodyPr/>
          <a:lstStyle>
            <a:lvl1pPr>
              <a:defRPr sz="1200">
                <a:solidFill>
                  <a:schemeClr val="bg2">
                    <a:shade val="50000"/>
                    <a:satMod val="200000"/>
                  </a:schemeClr>
                </a:solidFill>
              </a:defRPr>
            </a:lvl1pPr>
            <a:extLst/>
          </a:lstStyle>
          <a:p>
            <a:pPr>
              <a:defRPr/>
            </a:pPr>
            <a:endParaRPr lang="en-US" dirty="0"/>
          </a:p>
        </p:txBody>
      </p:sp>
      <p:sp>
        <p:nvSpPr>
          <p:cNvPr id="11" name="Slide Number Placeholder 9"/>
          <p:cNvSpPr>
            <a:spLocks noGrp="1"/>
          </p:cNvSpPr>
          <p:nvPr>
            <p:ph type="sldNum" sz="quarter" idx="4"/>
          </p:nvPr>
        </p:nvSpPr>
        <p:spPr>
          <a:xfrm>
            <a:off x="8533093" y="6400800"/>
            <a:ext cx="457200" cy="327212"/>
          </a:xfrm>
          <a:prstGeom prst="rect">
            <a:avLst/>
          </a:prstGeom>
        </p:spPr>
        <p:txBody>
          <a:bodyPr/>
          <a:lstStyle>
            <a:lvl1pPr>
              <a:defRPr sz="1400" b="1">
                <a:solidFill>
                  <a:schemeClr val="accent2">
                    <a:lumMod val="50000"/>
                  </a:schemeClr>
                </a:solidFill>
              </a:defRPr>
            </a:lvl1pPr>
            <a:extLst/>
          </a:lstStyle>
          <a:p>
            <a:pPr algn="r">
              <a:defRPr/>
            </a:pPr>
            <a:fld id="{A5B96567-BFE0-47FD-90FD-A9064614BBFE}" type="slidenum">
              <a:rPr lang="en-US" smtClean="0"/>
              <a:pPr algn="r">
                <a:defRPr/>
              </a:pPr>
              <a:t>‹N›</a:t>
            </a:fld>
            <a:endParaRPr lang="en-US" dirty="0"/>
          </a:p>
        </p:txBody>
      </p:sp>
      <p:sp>
        <p:nvSpPr>
          <p:cNvPr id="13" name="Rounded Rectangle 12"/>
          <p:cNvSpPr/>
          <p:nvPr userDrawn="1"/>
        </p:nvSpPr>
        <p:spPr>
          <a:xfrm>
            <a:off x="537882" y="147484"/>
            <a:ext cx="8471418" cy="6583680"/>
          </a:xfrm>
          <a:prstGeom prst="roundRect">
            <a:avLst>
              <a:gd name="adj" fmla="val 5914"/>
            </a:avLst>
          </a:prstGeom>
          <a:noFill/>
          <a:ln>
            <a:solidFill>
              <a:srgbClr val="B77513">
                <a:alpha val="8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79" r:id="rId9"/>
    <p:sldLayoutId id="2147483680" r:id="rId10"/>
  </p:sldLayoutIdLst>
  <p:hf hdr="0" ftr="0" dt="0"/>
  <p:txStyles>
    <p:titleStyle>
      <a:lvl1pPr algn="l" rtl="0" eaLnBrk="1" fontAlgn="base" hangingPunct="1">
        <a:spcBef>
          <a:spcPct val="0"/>
        </a:spcBef>
        <a:spcAft>
          <a:spcPct val="0"/>
        </a:spcAft>
        <a:defRPr sz="4300" kern="1200">
          <a:solidFill>
            <a:srgbClr val="533A2C"/>
          </a:solidFill>
          <a:effectLst>
            <a:outerShdw blurRad="50000" dist="30000" dir="5400000" algn="tl" rotWithShape="0">
              <a:srgbClr val="000000">
                <a:alpha val="30000"/>
              </a:srgbClr>
            </a:outerShdw>
          </a:effectLst>
          <a:latin typeface="+mj-lt"/>
          <a:ea typeface="+mj-ea"/>
          <a:cs typeface="+mj-cs"/>
        </a:defRPr>
      </a:lvl1pPr>
      <a:lvl2pPr algn="l" rtl="0" eaLnBrk="1" fontAlgn="base" hangingPunct="1">
        <a:spcBef>
          <a:spcPct val="0"/>
        </a:spcBef>
        <a:spcAft>
          <a:spcPct val="0"/>
        </a:spcAft>
        <a:defRPr sz="4300">
          <a:solidFill>
            <a:srgbClr val="533A2C"/>
          </a:solidFill>
          <a:latin typeface="Gill Sans MT" pitchFamily="34" charset="0"/>
        </a:defRPr>
      </a:lvl2pPr>
      <a:lvl3pPr algn="l" rtl="0" eaLnBrk="1" fontAlgn="base" hangingPunct="1">
        <a:spcBef>
          <a:spcPct val="0"/>
        </a:spcBef>
        <a:spcAft>
          <a:spcPct val="0"/>
        </a:spcAft>
        <a:defRPr sz="4300">
          <a:solidFill>
            <a:srgbClr val="533A2C"/>
          </a:solidFill>
          <a:latin typeface="Gill Sans MT" pitchFamily="34" charset="0"/>
        </a:defRPr>
      </a:lvl3pPr>
      <a:lvl4pPr algn="l" rtl="0" eaLnBrk="1" fontAlgn="base" hangingPunct="1">
        <a:spcBef>
          <a:spcPct val="0"/>
        </a:spcBef>
        <a:spcAft>
          <a:spcPct val="0"/>
        </a:spcAft>
        <a:defRPr sz="4300">
          <a:solidFill>
            <a:srgbClr val="533A2C"/>
          </a:solidFill>
          <a:latin typeface="Gill Sans MT" pitchFamily="34" charset="0"/>
        </a:defRPr>
      </a:lvl4pPr>
      <a:lvl5pPr algn="l" rtl="0" eaLnBrk="1" fontAlgn="base" hangingPunct="1">
        <a:spcBef>
          <a:spcPct val="0"/>
        </a:spcBef>
        <a:spcAft>
          <a:spcPct val="0"/>
        </a:spcAft>
        <a:defRPr sz="4300">
          <a:solidFill>
            <a:srgbClr val="533A2C"/>
          </a:solidFill>
          <a:latin typeface="Gill Sans MT" pitchFamily="34" charset="0"/>
        </a:defRPr>
      </a:lvl5pPr>
      <a:lvl6pPr marL="457200" algn="l" rtl="0" eaLnBrk="1" fontAlgn="base" hangingPunct="1">
        <a:spcBef>
          <a:spcPct val="0"/>
        </a:spcBef>
        <a:spcAft>
          <a:spcPct val="0"/>
        </a:spcAft>
        <a:defRPr sz="4300">
          <a:solidFill>
            <a:srgbClr val="533A2C"/>
          </a:solidFill>
          <a:latin typeface="Gill Sans MT" pitchFamily="34" charset="0"/>
        </a:defRPr>
      </a:lvl6pPr>
      <a:lvl7pPr marL="914400" algn="l" rtl="0" eaLnBrk="1" fontAlgn="base" hangingPunct="1">
        <a:spcBef>
          <a:spcPct val="0"/>
        </a:spcBef>
        <a:spcAft>
          <a:spcPct val="0"/>
        </a:spcAft>
        <a:defRPr sz="4300">
          <a:solidFill>
            <a:srgbClr val="533A2C"/>
          </a:solidFill>
          <a:latin typeface="Gill Sans MT" pitchFamily="34" charset="0"/>
        </a:defRPr>
      </a:lvl7pPr>
      <a:lvl8pPr marL="1371600" algn="l" rtl="0" eaLnBrk="1" fontAlgn="base" hangingPunct="1">
        <a:spcBef>
          <a:spcPct val="0"/>
        </a:spcBef>
        <a:spcAft>
          <a:spcPct val="0"/>
        </a:spcAft>
        <a:defRPr sz="4300">
          <a:solidFill>
            <a:srgbClr val="533A2C"/>
          </a:solidFill>
          <a:latin typeface="Gill Sans MT" pitchFamily="34" charset="0"/>
        </a:defRPr>
      </a:lvl8pPr>
      <a:lvl9pPr marL="1828800" algn="l" rtl="0" eaLnBrk="1" fontAlgn="base" hangingPunct="1">
        <a:spcBef>
          <a:spcPct val="0"/>
        </a:spcBef>
        <a:spcAft>
          <a:spcPct val="0"/>
        </a:spcAft>
        <a:defRPr sz="4300">
          <a:solidFill>
            <a:srgbClr val="533A2C"/>
          </a:solidFill>
          <a:latin typeface="Gill Sans MT" pitchFamily="34" charset="0"/>
        </a:defRPr>
      </a:lvl9pPr>
      <a:extLst/>
    </p:titleStyle>
    <p:bodyStyle>
      <a:lvl1pPr marL="365125" indent="-282575" algn="l" rtl="0" eaLnBrk="1" fontAlgn="base" hangingPunct="1">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1" fontAlgn="base" hangingPunct="1">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1" fontAlgn="base" hangingPunct="1">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1" fontAlgn="base" hangingPunct="1">
        <a:spcBef>
          <a:spcPct val="20000"/>
        </a:spcBef>
        <a:spcAft>
          <a:spcPct val="0"/>
        </a:spcAft>
        <a:buClr>
          <a:srgbClr val="B58B80"/>
        </a:buClr>
        <a:buFont typeface="Wingdings 2" pitchFamily="18" charset="2"/>
        <a:buChar char=""/>
        <a:defRPr sz="2000" kern="1200">
          <a:solidFill>
            <a:schemeClr val="tx1"/>
          </a:solidFill>
          <a:latin typeface="+mn-lt"/>
          <a:ea typeface="+mn-ea"/>
          <a:cs typeface="+mn-cs"/>
        </a:defRPr>
      </a:lvl4pPr>
      <a:lvl5pPr marL="1296988" indent="-182563" algn="l" rtl="0" eaLnBrk="1" fontAlgn="base" hangingPunct="1">
        <a:spcBef>
          <a:spcPct val="20000"/>
        </a:spcBef>
        <a:spcAft>
          <a:spcPct val="0"/>
        </a:spcAft>
        <a:buClr>
          <a:srgbClr val="C3986D"/>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tiff"/><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7.jpeg"/><Relationship Id="rId5" Type="http://schemas.openxmlformats.org/officeDocument/2006/relationships/image" Target="../media/image6.gif"/><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solidFill>
            <a:schemeClr val="bg2">
              <a:alpha val="80000"/>
            </a:schemeClr>
          </a:solidFill>
        </p:spPr>
        <p:txBody>
          <a:bodyPr>
            <a:normAutofit/>
          </a:bodyPr>
          <a:lstStyle/>
          <a:p>
            <a:r>
              <a:rPr lang="en-US" cap="small" dirty="0" smtClean="0"/>
              <a:t>Major classes of nanomaterials and their benefits</a:t>
            </a:r>
          </a:p>
        </p:txBody>
      </p:sp>
    </p:spTree>
    <p:extLst>
      <p:ext uri="{BB962C8B-B14F-4D97-AF65-F5344CB8AC3E}">
        <p14:creationId xmlns:p14="http://schemas.microsoft.com/office/powerpoint/2010/main" val="23657131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Major Classes of Nanomaterials and Sample Applications</a:t>
            </a:r>
            <a:endParaRPr lang="en-US" dirty="0"/>
          </a:p>
        </p:txBody>
      </p:sp>
      <p:graphicFrame>
        <p:nvGraphicFramePr>
          <p:cNvPr id="4" name="Group 3"/>
          <p:cNvGraphicFramePr>
            <a:graphicFrameLocks/>
          </p:cNvGraphicFramePr>
          <p:nvPr/>
        </p:nvGraphicFramePr>
        <p:xfrm>
          <a:off x="623447" y="1584838"/>
          <a:ext cx="8247420" cy="3555683"/>
        </p:xfrm>
        <a:graphic>
          <a:graphicData uri="http://schemas.openxmlformats.org/drawingml/2006/table">
            <a:tbl>
              <a:tblPr firstRow="1">
                <a:tableStyleId>{10A1B5D5-9B99-4C35-A422-299274C87663}</a:tableStyleId>
              </a:tblPr>
              <a:tblGrid>
                <a:gridCol w="2749140">
                  <a:extLst>
                    <a:ext uri="{9D8B030D-6E8A-4147-A177-3AD203B41FA5}">
                      <a16:colId xmlns:a16="http://schemas.microsoft.com/office/drawing/2014/main" val="20000"/>
                    </a:ext>
                  </a:extLst>
                </a:gridCol>
                <a:gridCol w="2749140">
                  <a:extLst>
                    <a:ext uri="{9D8B030D-6E8A-4147-A177-3AD203B41FA5}">
                      <a16:colId xmlns:a16="http://schemas.microsoft.com/office/drawing/2014/main" val="20001"/>
                    </a:ext>
                  </a:extLst>
                </a:gridCol>
                <a:gridCol w="2749140">
                  <a:extLst>
                    <a:ext uri="{9D8B030D-6E8A-4147-A177-3AD203B41FA5}">
                      <a16:colId xmlns:a16="http://schemas.microsoft.com/office/drawing/2014/main" val="20002"/>
                    </a:ext>
                  </a:extLst>
                </a:gridCol>
              </a:tblGrid>
              <a:tr h="515938">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800" u="none" strike="noStrike" cap="none" normalizeH="0" baseline="0" dirty="0" smtClean="0">
                          <a:ln>
                            <a:noFill/>
                          </a:ln>
                          <a:effectLst/>
                        </a:rPr>
                        <a:t>Category</a:t>
                      </a:r>
                      <a:endParaRPr kumimoji="0" lang="en-US" sz="1800" b="1" i="0" u="none" strike="noStrike" cap="none" normalizeH="0" baseline="0" dirty="0" smtClean="0">
                        <a:ln>
                          <a:noFill/>
                        </a:ln>
                        <a:solidFill>
                          <a:schemeClr val="tx1"/>
                        </a:solidFill>
                        <a:effectLst/>
                        <a:latin typeface="Calibri" pitchFamily="34"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800" b="1" i="0" u="none" strike="noStrike" cap="none" normalizeH="0" baseline="0" dirty="0" smtClean="0">
                          <a:ln>
                            <a:noFill/>
                          </a:ln>
                          <a:solidFill>
                            <a:schemeClr val="lt1"/>
                          </a:solidFill>
                          <a:effectLst/>
                          <a:latin typeface="+mn-lt"/>
                        </a:rPr>
                        <a:t>Chemical Composition</a:t>
                      </a:r>
                      <a:endParaRPr kumimoji="0" lang="en-US" sz="1800" b="1" i="0" u="none" strike="noStrike" cap="none" normalizeH="0" baseline="0" dirty="0" smtClean="0">
                        <a:ln>
                          <a:noFill/>
                        </a:ln>
                        <a:solidFill>
                          <a:schemeClr val="tx1"/>
                        </a:solidFill>
                        <a:effectLst/>
                        <a:latin typeface="Calibri" pitchFamily="34"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800" u="none" strike="noStrike" cap="none" normalizeH="0" baseline="0" dirty="0" smtClean="0">
                          <a:ln>
                            <a:noFill/>
                          </a:ln>
                          <a:effectLst/>
                        </a:rPr>
                        <a:t>Product example</a:t>
                      </a:r>
                      <a:endParaRPr kumimoji="0" lang="en-US" sz="1800" b="1" i="0" u="none" strike="noStrike" cap="none" normalizeH="0" baseline="0" dirty="0" smtClean="0">
                        <a:ln>
                          <a:noFill/>
                        </a:ln>
                        <a:solidFill>
                          <a:schemeClr val="tx1"/>
                        </a:solidFill>
                        <a:effectLst/>
                        <a:latin typeface="Calibri" pitchFamily="34" charset="0"/>
                      </a:endParaRPr>
                    </a:p>
                  </a:txBody>
                  <a:tcPr anchor="ctr" horzOverflow="overflow"/>
                </a:tc>
                <a:extLst>
                  <a:ext uri="{0D108BD9-81ED-4DB2-BD59-A6C34878D82A}">
                    <a16:rowId xmlns:a16="http://schemas.microsoft.com/office/drawing/2014/main" val="10000"/>
                  </a:ext>
                </a:extLst>
              </a:tr>
              <a:tr h="515938">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800" u="none" strike="noStrike" cap="none" normalizeH="0" baseline="0" dirty="0" smtClean="0">
                          <a:ln>
                            <a:noFill/>
                          </a:ln>
                          <a:effectLst/>
                        </a:rPr>
                        <a:t>Fullerenes, Nanotubes; </a:t>
                      </a:r>
                      <a:r>
                        <a:rPr kumimoji="0" lang="en-US" sz="1800" u="none" strike="noStrike" cap="none" normalizeH="0" baseline="0" dirty="0" err="1" smtClean="0">
                          <a:ln>
                            <a:noFill/>
                          </a:ln>
                          <a:effectLst/>
                        </a:rPr>
                        <a:t>Nanowires</a:t>
                      </a:r>
                      <a:endParaRPr kumimoji="0" lang="en-US" sz="1800" b="1" i="0" u="none" strike="noStrike" cap="none" normalizeH="0" baseline="0" dirty="0" smtClean="0">
                        <a:ln>
                          <a:noFill/>
                        </a:ln>
                        <a:solidFill>
                          <a:schemeClr val="tx1"/>
                        </a:solidFill>
                        <a:effectLst/>
                        <a:latin typeface="Calibri" pitchFamily="34"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800" u="none" strike="noStrike" cap="none" normalizeH="0" baseline="0" dirty="0" smtClean="0">
                          <a:ln>
                            <a:noFill/>
                          </a:ln>
                          <a:effectLst/>
                        </a:rPr>
                        <a:t>carbon, boron nitrides</a:t>
                      </a:r>
                      <a:endParaRPr kumimoji="0" lang="en-US" sz="1800" b="1" i="0" u="none" strike="noStrike" cap="none" normalizeH="0" baseline="0" dirty="0" smtClean="0">
                        <a:ln>
                          <a:noFill/>
                        </a:ln>
                        <a:solidFill>
                          <a:schemeClr val="tx1"/>
                        </a:solidFill>
                        <a:effectLst/>
                        <a:latin typeface="Calibri" pitchFamily="34"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800" u="none" strike="noStrike" cap="none" normalizeH="0" baseline="0" dirty="0" smtClean="0">
                          <a:ln>
                            <a:noFill/>
                          </a:ln>
                          <a:effectLst/>
                        </a:rPr>
                        <a:t>Anti-static fabrics</a:t>
                      </a:r>
                      <a:endParaRPr kumimoji="0" lang="en-US" sz="1800" b="1" i="0" u="none" strike="noStrike" cap="none" normalizeH="0" baseline="0" dirty="0" smtClean="0">
                        <a:ln>
                          <a:noFill/>
                        </a:ln>
                        <a:solidFill>
                          <a:schemeClr val="tx1"/>
                        </a:solidFill>
                        <a:effectLst/>
                        <a:latin typeface="Calibri" pitchFamily="34" charset="0"/>
                      </a:endParaRPr>
                    </a:p>
                  </a:txBody>
                  <a:tcPr anchor="ctr" horzOverflow="overflow"/>
                </a:tc>
                <a:extLst>
                  <a:ext uri="{0D108BD9-81ED-4DB2-BD59-A6C34878D82A}">
                    <a16:rowId xmlns:a16="http://schemas.microsoft.com/office/drawing/2014/main" val="10001"/>
                  </a:ext>
                </a:extLst>
              </a:tr>
              <a:tr h="479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smtClean="0">
                          <a:ln>
                            <a:noFill/>
                          </a:ln>
                          <a:effectLst/>
                        </a:rPr>
                        <a:t>Metals</a:t>
                      </a:r>
                      <a:endParaRPr kumimoji="0" lang="en-US" sz="1800" b="1" i="0" u="none" strike="noStrike" cap="none" normalizeH="0" baseline="0" dirty="0" smtClean="0">
                        <a:ln>
                          <a:noFill/>
                        </a:ln>
                        <a:solidFill>
                          <a:schemeClr val="tx1"/>
                        </a:solidFill>
                        <a:effectLst/>
                        <a:latin typeface="Calibri" pitchFamily="34"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smtClean="0">
                          <a:ln>
                            <a:noFill/>
                          </a:ln>
                          <a:effectLst/>
                        </a:rPr>
                        <a:t>silver, gold, iron, copper</a:t>
                      </a:r>
                      <a:endParaRPr kumimoji="0" lang="en-US" sz="1800" b="1" i="0" u="none" strike="noStrike" cap="none" normalizeH="0" baseline="0" dirty="0" smtClean="0">
                        <a:ln>
                          <a:noFill/>
                        </a:ln>
                        <a:solidFill>
                          <a:schemeClr val="tx1"/>
                        </a:solidFill>
                        <a:effectLst/>
                        <a:latin typeface="Calibri" pitchFamily="34"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smtClean="0">
                          <a:ln>
                            <a:noFill/>
                          </a:ln>
                          <a:effectLst/>
                        </a:rPr>
                        <a:t>Anti-microbial wound dressings</a:t>
                      </a:r>
                      <a:endParaRPr kumimoji="0" lang="en-US" sz="1800" b="1" i="0" u="none" strike="noStrike" cap="none" normalizeH="0" baseline="0" dirty="0" smtClean="0">
                        <a:ln>
                          <a:noFill/>
                        </a:ln>
                        <a:solidFill>
                          <a:schemeClr val="tx1"/>
                        </a:solidFill>
                        <a:effectLst/>
                        <a:latin typeface="Calibri" pitchFamily="34" charset="0"/>
                      </a:endParaRPr>
                    </a:p>
                  </a:txBody>
                  <a:tcPr anchor="ctr" horzOverflow="overflow"/>
                </a:tc>
                <a:extLst>
                  <a:ext uri="{0D108BD9-81ED-4DB2-BD59-A6C34878D82A}">
                    <a16:rowId xmlns:a16="http://schemas.microsoft.com/office/drawing/2014/main" val="10002"/>
                  </a:ext>
                </a:extLst>
              </a:tr>
              <a:tr h="509588">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800" u="none" strike="noStrike" cap="none" normalizeH="0" baseline="0" dirty="0" smtClean="0">
                          <a:ln>
                            <a:noFill/>
                          </a:ln>
                          <a:effectLst/>
                        </a:rPr>
                        <a:t>Ceramics (metal oxides)</a:t>
                      </a:r>
                      <a:endParaRPr kumimoji="0" lang="en-US" sz="1800" b="1" i="0" u="none" strike="noStrike" cap="none" normalizeH="0" baseline="0" dirty="0" smtClean="0">
                        <a:ln>
                          <a:noFill/>
                        </a:ln>
                        <a:solidFill>
                          <a:schemeClr val="tx1"/>
                        </a:solidFill>
                        <a:effectLst/>
                        <a:latin typeface="Calibri" pitchFamily="34"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800" u="none" strike="noStrike" cap="none" normalizeH="0" baseline="0" dirty="0" smtClean="0">
                          <a:ln>
                            <a:noFill/>
                          </a:ln>
                          <a:effectLst/>
                        </a:rPr>
                        <a:t>titanium dioxide, zinc oxide, cerium oxide</a:t>
                      </a:r>
                      <a:endParaRPr kumimoji="0" lang="en-US" sz="1800" b="1" i="0" u="none" strike="noStrike" cap="none" normalizeH="0" baseline="0" dirty="0" smtClean="0">
                        <a:ln>
                          <a:noFill/>
                        </a:ln>
                        <a:solidFill>
                          <a:schemeClr val="tx1"/>
                        </a:solidFill>
                        <a:effectLst/>
                        <a:latin typeface="Calibri" pitchFamily="34"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800" u="none" strike="noStrike" cap="none" normalizeH="0" baseline="0" dirty="0" smtClean="0">
                          <a:ln>
                            <a:noFill/>
                          </a:ln>
                          <a:effectLst/>
                        </a:rPr>
                        <a:t>Sunscreen filters, self-cleaning glass</a:t>
                      </a:r>
                      <a:endParaRPr kumimoji="0" lang="en-US" sz="1800" b="1" i="0" u="none" strike="noStrike" cap="none" normalizeH="0" baseline="0" dirty="0" smtClean="0">
                        <a:ln>
                          <a:noFill/>
                        </a:ln>
                        <a:solidFill>
                          <a:schemeClr val="tx1"/>
                        </a:solidFill>
                        <a:effectLst/>
                        <a:latin typeface="Calibri" pitchFamily="34" charset="0"/>
                      </a:endParaRPr>
                    </a:p>
                  </a:txBody>
                  <a:tcPr anchor="ctr" horzOverflow="overflow"/>
                </a:tc>
                <a:extLst>
                  <a:ext uri="{0D108BD9-81ED-4DB2-BD59-A6C34878D82A}">
                    <a16:rowId xmlns:a16="http://schemas.microsoft.com/office/drawing/2014/main" val="10003"/>
                  </a:ext>
                </a:extLst>
              </a:tr>
              <a:tr h="45085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800" u="none" strike="noStrike" cap="none" normalizeH="0" baseline="0" dirty="0" smtClean="0">
                          <a:ln>
                            <a:noFill/>
                          </a:ln>
                          <a:effectLst/>
                        </a:rPr>
                        <a:t>Semiconductors (Quantum dots)</a:t>
                      </a:r>
                      <a:endParaRPr kumimoji="0" lang="en-US" sz="1800" b="1" i="0" u="none" strike="noStrike" cap="none" normalizeH="0" baseline="0" dirty="0" smtClean="0">
                        <a:ln>
                          <a:noFill/>
                        </a:ln>
                        <a:solidFill>
                          <a:schemeClr val="tx1"/>
                        </a:solidFill>
                        <a:effectLst/>
                        <a:latin typeface="Calibri" pitchFamily="34"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800" u="none" strike="noStrike" cap="none" normalizeH="0" baseline="0" dirty="0" smtClean="0">
                          <a:ln>
                            <a:noFill/>
                          </a:ln>
                          <a:effectLst/>
                        </a:rPr>
                        <a:t>cadmium </a:t>
                      </a:r>
                      <a:r>
                        <a:rPr kumimoji="0" lang="en-US" sz="1800" u="none" strike="noStrike" cap="none" normalizeH="0" baseline="0" dirty="0" err="1" smtClean="0">
                          <a:ln>
                            <a:noFill/>
                          </a:ln>
                          <a:effectLst/>
                        </a:rPr>
                        <a:t>selenide</a:t>
                      </a:r>
                      <a:r>
                        <a:rPr kumimoji="0" lang="en-US" sz="1800" u="none" strike="noStrike" cap="none" normalizeH="0" baseline="0" dirty="0" smtClean="0">
                          <a:ln>
                            <a:noFill/>
                          </a:ln>
                          <a:effectLst/>
                        </a:rPr>
                        <a:t>, cadmium telluride</a:t>
                      </a:r>
                      <a:endParaRPr kumimoji="0" lang="en-US" sz="1800" b="1" i="0" u="none" strike="noStrike" cap="none" normalizeH="0" baseline="0" dirty="0" smtClean="0">
                        <a:ln>
                          <a:noFill/>
                        </a:ln>
                        <a:solidFill>
                          <a:schemeClr val="tx1"/>
                        </a:solidFill>
                        <a:effectLst/>
                        <a:latin typeface="Calibri" pitchFamily="34"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800" u="none" strike="noStrike" cap="none" normalizeH="0" baseline="0" dirty="0" smtClean="0">
                          <a:ln>
                            <a:noFill/>
                          </a:ln>
                          <a:effectLst/>
                        </a:rPr>
                        <a:t>Medical imaging agents</a:t>
                      </a:r>
                      <a:endParaRPr kumimoji="0" lang="en-US" sz="1800" b="1" i="0" u="none" strike="noStrike" cap="none" normalizeH="0" baseline="0" dirty="0" smtClean="0">
                        <a:ln>
                          <a:noFill/>
                        </a:ln>
                        <a:solidFill>
                          <a:schemeClr val="tx1"/>
                        </a:solidFill>
                        <a:effectLst/>
                        <a:latin typeface="Calibri" pitchFamily="34" charset="0"/>
                      </a:endParaRPr>
                    </a:p>
                  </a:txBody>
                  <a:tcPr anchor="ctr" horzOverflow="overflow"/>
                </a:tc>
                <a:extLst>
                  <a:ext uri="{0D108BD9-81ED-4DB2-BD59-A6C34878D82A}">
                    <a16:rowId xmlns:a16="http://schemas.microsoft.com/office/drawing/2014/main" val="10004"/>
                  </a:ext>
                </a:extLst>
              </a:tr>
              <a:tr h="479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smtClean="0">
                          <a:ln>
                            <a:noFill/>
                          </a:ln>
                          <a:effectLst/>
                        </a:rPr>
                        <a:t>Polymeric</a:t>
                      </a:r>
                      <a:endParaRPr kumimoji="0" lang="en-US" sz="1800" b="1" i="0" u="none" strike="noStrike" cap="none" normalizeH="0" baseline="0" dirty="0" smtClean="0">
                        <a:ln>
                          <a:noFill/>
                        </a:ln>
                        <a:solidFill>
                          <a:schemeClr val="tx1"/>
                        </a:solidFill>
                        <a:effectLst/>
                        <a:latin typeface="Calibri" pitchFamily="34"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smtClean="0">
                          <a:ln>
                            <a:noFill/>
                          </a:ln>
                          <a:effectLst/>
                        </a:rPr>
                        <a:t>hydrocarbon polymers</a:t>
                      </a:r>
                      <a:endParaRPr kumimoji="0" lang="en-US" sz="1800" b="1" i="0" u="none" strike="noStrike" cap="none" normalizeH="0" baseline="0" dirty="0" smtClean="0">
                        <a:ln>
                          <a:noFill/>
                        </a:ln>
                        <a:solidFill>
                          <a:schemeClr val="tx1"/>
                        </a:solidFill>
                        <a:effectLst/>
                        <a:latin typeface="Calibri" pitchFamily="34"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smtClean="0">
                          <a:ln>
                            <a:noFill/>
                          </a:ln>
                          <a:effectLst/>
                        </a:rPr>
                        <a:t>Drug delivery devices</a:t>
                      </a:r>
                      <a:endParaRPr kumimoji="0" lang="en-US" sz="1800" b="1" i="0" u="none" strike="noStrike" cap="none" normalizeH="0" baseline="0" dirty="0" smtClean="0">
                        <a:ln>
                          <a:noFill/>
                        </a:ln>
                        <a:solidFill>
                          <a:schemeClr val="tx1"/>
                        </a:solidFill>
                        <a:effectLst/>
                        <a:latin typeface="Calibri" pitchFamily="34" charset="0"/>
                      </a:endParaRPr>
                    </a:p>
                  </a:txBody>
                  <a:tcPr anchor="ctr" horzOverflow="overflow"/>
                </a:tc>
                <a:extLst>
                  <a:ext uri="{0D108BD9-81ED-4DB2-BD59-A6C34878D82A}">
                    <a16:rowId xmlns:a16="http://schemas.microsoft.com/office/drawing/2014/main" val="10005"/>
                  </a:ext>
                </a:extLst>
              </a:tr>
            </a:tbl>
          </a:graphicData>
        </a:graphic>
      </p:graphicFrame>
      <p:sp>
        <p:nvSpPr>
          <p:cNvPr id="5" name="Slide Number Placeholder 8"/>
          <p:cNvSpPr>
            <a:spLocks noGrp="1"/>
          </p:cNvSpPr>
          <p:nvPr>
            <p:ph type="sldNum" sz="quarter" idx="4"/>
          </p:nvPr>
        </p:nvSpPr>
        <p:spPr>
          <a:xfrm>
            <a:off x="8371823" y="6400800"/>
            <a:ext cx="638827" cy="457200"/>
          </a:xfrm>
        </p:spPr>
        <p:txBody>
          <a:bodyPr/>
          <a:lstStyle/>
          <a:p>
            <a:pPr algn="r">
              <a:defRPr/>
            </a:pPr>
            <a:r>
              <a:rPr lang="en-US" dirty="0" smtClean="0"/>
              <a:t>1-</a:t>
            </a:r>
            <a:fld id="{A5B96567-BFE0-47FD-90FD-A9064614BBFE}" type="slidenum">
              <a:rPr lang="en-US" smtClean="0"/>
              <a:pPr algn="r">
                <a:defRPr/>
              </a:pPr>
              <a:t>2</a:t>
            </a:fld>
            <a:endParaRPr lang="en-US" dirty="0"/>
          </a:p>
        </p:txBody>
      </p:sp>
      <p:pic>
        <p:nvPicPr>
          <p:cNvPr id="6" name="Picture 5" descr="bucky_RiceUniversity.tiff"/>
          <p:cNvPicPr>
            <a:picLocks noChangeAspect="1"/>
          </p:cNvPicPr>
          <p:nvPr/>
        </p:nvPicPr>
        <p:blipFill>
          <a:blip r:embed="rId3" cstate="print"/>
          <a:stretch>
            <a:fillRect/>
          </a:stretch>
        </p:blipFill>
        <p:spPr>
          <a:xfrm>
            <a:off x="662460" y="5397961"/>
            <a:ext cx="1244551" cy="121594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3251" name="Picture 3" descr="C:\Documents and Settings\kk\My Documents\My Pictures\Good Images--Use Freely\nanotube5.jpg"/>
          <p:cNvPicPr>
            <a:picLocks noChangeAspect="1" noChangeArrowheads="1"/>
          </p:cNvPicPr>
          <p:nvPr/>
        </p:nvPicPr>
        <p:blipFill>
          <a:blip r:embed="rId4" cstate="print"/>
          <a:srcRect l="48845"/>
          <a:stretch>
            <a:fillRect/>
          </a:stretch>
        </p:blipFill>
        <p:spPr bwMode="auto">
          <a:xfrm rot="6953568">
            <a:off x="2694426" y="5018795"/>
            <a:ext cx="734494" cy="19742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3252" name="Picture 4" descr="C:\Documents and Settings\kk\My Documents\My Pictures\Good Images--Use Freely\nanorust.gif"/>
          <p:cNvPicPr>
            <a:picLocks noChangeAspect="1" noChangeArrowheads="1"/>
          </p:cNvPicPr>
          <p:nvPr/>
        </p:nvPicPr>
        <p:blipFill>
          <a:blip r:embed="rId5" cstate="print"/>
          <a:srcRect l="44956" t="61327" r="2982" b="1816"/>
          <a:stretch>
            <a:fillRect/>
          </a:stretch>
        </p:blipFill>
        <p:spPr bwMode="auto">
          <a:xfrm>
            <a:off x="4255424" y="5426518"/>
            <a:ext cx="1091276" cy="115882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3253" name="Picture 5" descr="C:\Documents and Settings\kk\My Documents\My Pictures\Good Images--Use Freely\Nanocrystal.jpg"/>
          <p:cNvPicPr>
            <a:picLocks noChangeAspect="1" noChangeArrowheads="1"/>
          </p:cNvPicPr>
          <p:nvPr/>
        </p:nvPicPr>
        <p:blipFill>
          <a:blip r:embed="rId6" cstate="print"/>
          <a:srcRect l="5399" t="2928" r="7852"/>
          <a:stretch>
            <a:fillRect/>
          </a:stretch>
        </p:blipFill>
        <p:spPr bwMode="auto">
          <a:xfrm>
            <a:off x="5537200" y="5446122"/>
            <a:ext cx="1134878" cy="111961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Picture 9" descr="NiosomeALOK.JPG"/>
          <p:cNvPicPr>
            <a:picLocks noChangeAspect="1"/>
          </p:cNvPicPr>
          <p:nvPr/>
        </p:nvPicPr>
        <p:blipFill>
          <a:blip r:embed="rId7" cstate="print"/>
          <a:stretch>
            <a:fillRect/>
          </a:stretch>
        </p:blipFill>
        <p:spPr>
          <a:xfrm>
            <a:off x="6815652" y="5405063"/>
            <a:ext cx="1856759" cy="12017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4936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noAutofit/>
          </a:bodyPr>
          <a:lstStyle/>
          <a:p>
            <a:r>
              <a:rPr lang="en-US" dirty="0" smtClean="0"/>
              <a:t>Balancing the Benefits and Risks</a:t>
            </a:r>
            <a:endParaRPr lang="en-US" dirty="0"/>
          </a:p>
        </p:txBody>
      </p:sp>
      <p:pic>
        <p:nvPicPr>
          <p:cNvPr id="50181" name="Picture 5" descr="C:\Documents and Settings\kk\Local Settings\Temporary Internet Files\Content.IE5\0WR9U0RQ\MC900022409[1].wmf"/>
          <p:cNvPicPr>
            <a:picLocks noChangeAspect="1" noChangeArrowheads="1"/>
          </p:cNvPicPr>
          <p:nvPr/>
        </p:nvPicPr>
        <p:blipFill>
          <a:blip r:embed="rId3" cstate="print"/>
          <a:srcRect/>
          <a:stretch>
            <a:fillRect/>
          </a:stretch>
        </p:blipFill>
        <p:spPr bwMode="auto">
          <a:xfrm>
            <a:off x="2315181" y="1445889"/>
            <a:ext cx="4513636" cy="4121852"/>
          </a:xfrm>
          <a:prstGeom prst="rect">
            <a:avLst/>
          </a:prstGeom>
          <a:noFill/>
        </p:spPr>
      </p:pic>
      <p:sp>
        <p:nvSpPr>
          <p:cNvPr id="26" name="AutoShape 4"/>
          <p:cNvSpPr>
            <a:spLocks noChangeArrowheads="1"/>
          </p:cNvSpPr>
          <p:nvPr/>
        </p:nvSpPr>
        <p:spPr bwMode="auto">
          <a:xfrm>
            <a:off x="1105634" y="5848084"/>
            <a:ext cx="7352566" cy="783193"/>
          </a:xfrm>
          <a:prstGeom prst="roundRect">
            <a:avLst>
              <a:gd name="adj" fmla="val 16667"/>
            </a:avLst>
          </a:prstGeom>
          <a:solidFill>
            <a:schemeClr val="accent6">
              <a:lumMod val="75000"/>
            </a:schemeClr>
          </a:solidFill>
          <a:ln w="9525" algn="ctr">
            <a:noFill/>
            <a:round/>
            <a:headEnd/>
            <a:tailEnd/>
          </a:ln>
          <a:effectLst/>
          <a:scene3d>
            <a:camera prst="orthographicFront">
              <a:rot lat="0" lon="0" rev="0"/>
            </a:camera>
            <a:lightRig rig="contrasting" dir="t">
              <a:rot lat="0" lon="0" rev="7800000"/>
            </a:lightRig>
          </a:scene3d>
          <a:sp3d>
            <a:bevelT w="139700" h="139700"/>
          </a:sp3d>
        </p:spPr>
        <p:txBody>
          <a:bodyPr wrap="square" anchor="ctr">
            <a:spAutoFit/>
          </a:bodyPr>
          <a:lstStyle/>
          <a:p>
            <a:pPr algn="ctr" defTabSz="966612" eaLnBrk="0" hangingPunct="0">
              <a:lnSpc>
                <a:spcPct val="100000"/>
              </a:lnSpc>
              <a:spcBef>
                <a:spcPct val="30000"/>
              </a:spcBef>
              <a:defRPr/>
            </a:pPr>
            <a:r>
              <a:rPr lang="en-US" sz="2000" dirty="0" smtClean="0">
                <a:solidFill>
                  <a:schemeClr val="bg1">
                    <a:lumMod val="95000"/>
                  </a:schemeClr>
                </a:solidFill>
                <a:latin typeface="+mn-lt"/>
              </a:rPr>
              <a:t>Nanomaterials’ special physical and chemical properties may lead to unexpected interactions with biological and environmental systems.</a:t>
            </a:r>
          </a:p>
        </p:txBody>
      </p:sp>
    </p:spTree>
    <p:extLst>
      <p:ext uri="{BB962C8B-B14F-4D97-AF65-F5344CB8AC3E}">
        <p14:creationId xmlns:p14="http://schemas.microsoft.com/office/powerpoint/2010/main" val="39382428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dissolv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1027"/>
          <p:cNvSpPr>
            <a:spLocks noChangeArrowheads="1"/>
          </p:cNvSpPr>
          <p:nvPr/>
        </p:nvSpPr>
        <p:spPr bwMode="auto">
          <a:xfrm>
            <a:off x="2219960" y="685800"/>
            <a:ext cx="1371600" cy="1219200"/>
          </a:xfrm>
          <a:prstGeom prst="cube">
            <a:avLst>
              <a:gd name="adj"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p>
        </p:txBody>
      </p:sp>
      <p:sp>
        <p:nvSpPr>
          <p:cNvPr id="2051" name="Text Box 1028"/>
          <p:cNvSpPr txBox="1">
            <a:spLocks noChangeArrowheads="1"/>
          </p:cNvSpPr>
          <p:nvPr/>
        </p:nvSpPr>
        <p:spPr bwMode="auto">
          <a:xfrm>
            <a:off x="695960" y="3048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400" dirty="0"/>
              <a:t>100 Kg H</a:t>
            </a:r>
            <a:r>
              <a:rPr lang="it-IT" altLang="it-IT" sz="2400" baseline="-25000" dirty="0"/>
              <a:t>2</a:t>
            </a:r>
            <a:r>
              <a:rPr lang="it-IT" altLang="it-IT" sz="2400" dirty="0"/>
              <a:t>O</a:t>
            </a:r>
            <a:endParaRPr lang="en-US" altLang="it-IT" sz="2400" dirty="0"/>
          </a:p>
        </p:txBody>
      </p:sp>
      <p:sp>
        <p:nvSpPr>
          <p:cNvPr id="2052" name="Text Box 1029"/>
          <p:cNvSpPr txBox="1">
            <a:spLocks noChangeArrowheads="1"/>
          </p:cNvSpPr>
          <p:nvPr/>
        </p:nvSpPr>
        <p:spPr bwMode="auto">
          <a:xfrm>
            <a:off x="5039360" y="838200"/>
            <a:ext cx="4267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400"/>
              <a:t>V = 100 L</a:t>
            </a:r>
          </a:p>
          <a:p>
            <a:pPr eaLnBrk="1" hangingPunct="1">
              <a:spcBef>
                <a:spcPct val="50000"/>
              </a:spcBef>
              <a:buFontTx/>
              <a:buNone/>
            </a:pPr>
            <a:r>
              <a:rPr lang="it-IT" altLang="it-IT" sz="2400"/>
              <a:t>V = a</a:t>
            </a:r>
            <a:r>
              <a:rPr lang="it-IT" altLang="it-IT" sz="2400" baseline="30000"/>
              <a:t>3</a:t>
            </a:r>
            <a:r>
              <a:rPr lang="it-IT" altLang="it-IT" sz="2400"/>
              <a:t>  = 100 dm</a:t>
            </a:r>
            <a:r>
              <a:rPr lang="it-IT" altLang="it-IT" sz="2400" baseline="30000"/>
              <a:t>3</a:t>
            </a:r>
            <a:r>
              <a:rPr lang="it-IT" altLang="it-IT" sz="2400"/>
              <a:t>  a = 4.64 dm</a:t>
            </a:r>
          </a:p>
          <a:p>
            <a:pPr eaLnBrk="1" hangingPunct="1">
              <a:spcBef>
                <a:spcPct val="50000"/>
              </a:spcBef>
              <a:buFontTx/>
              <a:buNone/>
            </a:pPr>
            <a:r>
              <a:rPr lang="it-IT" altLang="it-IT" sz="2400"/>
              <a:t>Surface 6 x a</a:t>
            </a:r>
            <a:r>
              <a:rPr lang="it-IT" altLang="it-IT" sz="2400" baseline="30000"/>
              <a:t>2 </a:t>
            </a:r>
            <a:r>
              <a:rPr lang="it-IT" altLang="it-IT" sz="2400"/>
              <a:t>= 129</a:t>
            </a:r>
            <a:r>
              <a:rPr lang="it-IT" altLang="it-IT" sz="2400" baseline="30000"/>
              <a:t> </a:t>
            </a:r>
            <a:r>
              <a:rPr lang="it-IT" altLang="it-IT" sz="2400"/>
              <a:t>dm</a:t>
            </a:r>
            <a:r>
              <a:rPr lang="it-IT" altLang="it-IT" sz="2400" baseline="30000"/>
              <a:t>2</a:t>
            </a:r>
            <a:endParaRPr lang="en-US" altLang="it-IT" sz="2400" baseline="30000"/>
          </a:p>
        </p:txBody>
      </p:sp>
      <p:sp>
        <p:nvSpPr>
          <p:cNvPr id="2053" name="Text Box 1030"/>
          <p:cNvSpPr txBox="1">
            <a:spLocks noChangeArrowheads="1"/>
          </p:cNvSpPr>
          <p:nvPr/>
        </p:nvSpPr>
        <p:spPr bwMode="auto">
          <a:xfrm>
            <a:off x="4201160" y="3581400"/>
            <a:ext cx="54102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400"/>
              <a:t>V</a:t>
            </a:r>
            <a:r>
              <a:rPr lang="it-IT" altLang="it-IT" sz="2400" baseline="-25000"/>
              <a:t>i</a:t>
            </a:r>
            <a:r>
              <a:rPr lang="it-IT" altLang="it-IT" sz="2400"/>
              <a:t> = 1 L</a:t>
            </a:r>
          </a:p>
          <a:p>
            <a:pPr eaLnBrk="1" hangingPunct="1">
              <a:spcBef>
                <a:spcPct val="50000"/>
              </a:spcBef>
              <a:buFontTx/>
              <a:buNone/>
            </a:pPr>
            <a:r>
              <a:rPr lang="it-IT" altLang="it-IT" sz="2400"/>
              <a:t>V</a:t>
            </a:r>
            <a:r>
              <a:rPr lang="it-IT" altLang="it-IT" sz="2400" baseline="-25000"/>
              <a:t>i</a:t>
            </a:r>
            <a:r>
              <a:rPr lang="it-IT" altLang="it-IT" sz="2400"/>
              <a:t>  = a</a:t>
            </a:r>
            <a:r>
              <a:rPr lang="it-IT" altLang="it-IT" sz="2400" baseline="-25000"/>
              <a:t>i</a:t>
            </a:r>
            <a:r>
              <a:rPr lang="it-IT" altLang="it-IT" sz="2400"/>
              <a:t> </a:t>
            </a:r>
            <a:r>
              <a:rPr lang="it-IT" altLang="it-IT" sz="2400" baseline="30000"/>
              <a:t>3</a:t>
            </a:r>
            <a:r>
              <a:rPr lang="it-IT" altLang="it-IT" sz="2400"/>
              <a:t>  = 1 dm</a:t>
            </a:r>
            <a:r>
              <a:rPr lang="it-IT" altLang="it-IT" sz="2400" baseline="30000"/>
              <a:t>3</a:t>
            </a:r>
            <a:r>
              <a:rPr lang="it-IT" altLang="it-IT" sz="2400"/>
              <a:t>  a = 1 dm</a:t>
            </a:r>
          </a:p>
          <a:p>
            <a:pPr eaLnBrk="1" hangingPunct="1">
              <a:spcBef>
                <a:spcPct val="50000"/>
              </a:spcBef>
              <a:buFontTx/>
              <a:buNone/>
            </a:pPr>
            <a:r>
              <a:rPr lang="it-IT" altLang="it-IT" sz="2400"/>
              <a:t>Total surface 100 x 6 x a</a:t>
            </a:r>
            <a:r>
              <a:rPr lang="it-IT" altLang="it-IT" sz="2400" baseline="-25000"/>
              <a:t>i</a:t>
            </a:r>
            <a:r>
              <a:rPr lang="it-IT" altLang="it-IT" sz="2400"/>
              <a:t> </a:t>
            </a:r>
            <a:r>
              <a:rPr lang="it-IT" altLang="it-IT" sz="2400" baseline="30000"/>
              <a:t>2 </a:t>
            </a:r>
          </a:p>
          <a:p>
            <a:pPr eaLnBrk="1" hangingPunct="1">
              <a:spcBef>
                <a:spcPct val="50000"/>
              </a:spcBef>
              <a:buFontTx/>
              <a:buNone/>
            </a:pPr>
            <a:r>
              <a:rPr lang="it-IT" altLang="it-IT" sz="2400"/>
              <a:t>= 600</a:t>
            </a:r>
            <a:r>
              <a:rPr lang="it-IT" altLang="it-IT" sz="2400" baseline="30000"/>
              <a:t> </a:t>
            </a:r>
            <a:r>
              <a:rPr lang="it-IT" altLang="it-IT" sz="2400"/>
              <a:t>dm</a:t>
            </a:r>
            <a:r>
              <a:rPr lang="it-IT" altLang="it-IT" sz="2400" baseline="30000"/>
              <a:t>2</a:t>
            </a:r>
            <a:endParaRPr lang="en-US" altLang="it-IT" sz="2400" baseline="30000"/>
          </a:p>
        </p:txBody>
      </p:sp>
      <p:sp>
        <p:nvSpPr>
          <p:cNvPr id="2054" name="AutoShape 1031"/>
          <p:cNvSpPr>
            <a:spLocks noChangeArrowheads="1"/>
          </p:cNvSpPr>
          <p:nvPr/>
        </p:nvSpPr>
        <p:spPr bwMode="auto">
          <a:xfrm>
            <a:off x="3286760" y="3657600"/>
            <a:ext cx="228600" cy="304800"/>
          </a:xfrm>
          <a:prstGeom prst="cube">
            <a:avLst>
              <a:gd name="adj"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p>
        </p:txBody>
      </p:sp>
      <p:sp>
        <p:nvSpPr>
          <p:cNvPr id="2055" name="Text Box 1032"/>
          <p:cNvSpPr txBox="1">
            <a:spLocks noChangeArrowheads="1"/>
          </p:cNvSpPr>
          <p:nvPr/>
        </p:nvSpPr>
        <p:spPr bwMode="auto">
          <a:xfrm>
            <a:off x="695960" y="31242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400"/>
              <a:t>100 Kg H</a:t>
            </a:r>
            <a:r>
              <a:rPr lang="it-IT" altLang="it-IT" sz="2400" baseline="-25000"/>
              <a:t>2</a:t>
            </a:r>
            <a:r>
              <a:rPr lang="it-IT" altLang="it-IT" sz="2400"/>
              <a:t>O</a:t>
            </a:r>
            <a:endParaRPr lang="en-US" altLang="it-IT" sz="2400"/>
          </a:p>
        </p:txBody>
      </p:sp>
      <p:sp>
        <p:nvSpPr>
          <p:cNvPr id="2056" name="Text Box 1033"/>
          <p:cNvSpPr txBox="1">
            <a:spLocks noChangeArrowheads="1"/>
          </p:cNvSpPr>
          <p:nvPr/>
        </p:nvSpPr>
        <p:spPr bwMode="auto">
          <a:xfrm>
            <a:off x="1153160" y="21336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400"/>
              <a:t>1 cube</a:t>
            </a:r>
            <a:endParaRPr lang="en-US" altLang="it-IT" sz="2400"/>
          </a:p>
        </p:txBody>
      </p:sp>
      <p:sp>
        <p:nvSpPr>
          <p:cNvPr id="2057" name="Text Box 1034"/>
          <p:cNvSpPr txBox="1">
            <a:spLocks noChangeArrowheads="1"/>
          </p:cNvSpPr>
          <p:nvPr/>
        </p:nvSpPr>
        <p:spPr bwMode="auto">
          <a:xfrm>
            <a:off x="1153160" y="49530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400"/>
              <a:t>100 cubes</a:t>
            </a:r>
            <a:endParaRPr lang="en-US" altLang="it-IT" sz="2400"/>
          </a:p>
        </p:txBody>
      </p:sp>
      <p:sp>
        <p:nvSpPr>
          <p:cNvPr id="2058" name="AutoShape 1035"/>
          <p:cNvSpPr>
            <a:spLocks noChangeArrowheads="1"/>
          </p:cNvSpPr>
          <p:nvPr/>
        </p:nvSpPr>
        <p:spPr bwMode="auto">
          <a:xfrm>
            <a:off x="2981960" y="3657600"/>
            <a:ext cx="228600" cy="304800"/>
          </a:xfrm>
          <a:prstGeom prst="cube">
            <a:avLst>
              <a:gd name="adj"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p>
        </p:txBody>
      </p:sp>
      <p:sp>
        <p:nvSpPr>
          <p:cNvPr id="2059" name="AutoShape 1036"/>
          <p:cNvSpPr>
            <a:spLocks noChangeArrowheads="1"/>
          </p:cNvSpPr>
          <p:nvPr/>
        </p:nvSpPr>
        <p:spPr bwMode="auto">
          <a:xfrm>
            <a:off x="3439160" y="3810000"/>
            <a:ext cx="228600" cy="304800"/>
          </a:xfrm>
          <a:prstGeom prst="cube">
            <a:avLst>
              <a:gd name="adj"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p>
        </p:txBody>
      </p:sp>
      <p:sp>
        <p:nvSpPr>
          <p:cNvPr id="2060" name="AutoShape 1037"/>
          <p:cNvSpPr>
            <a:spLocks noChangeArrowheads="1"/>
          </p:cNvSpPr>
          <p:nvPr/>
        </p:nvSpPr>
        <p:spPr bwMode="auto">
          <a:xfrm>
            <a:off x="3134360" y="3810000"/>
            <a:ext cx="228600" cy="304800"/>
          </a:xfrm>
          <a:prstGeom prst="cube">
            <a:avLst>
              <a:gd name="adj"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p>
        </p:txBody>
      </p:sp>
      <p:sp>
        <p:nvSpPr>
          <p:cNvPr id="2061" name="AutoShape 1038"/>
          <p:cNvSpPr>
            <a:spLocks noChangeArrowheads="1"/>
          </p:cNvSpPr>
          <p:nvPr/>
        </p:nvSpPr>
        <p:spPr bwMode="auto">
          <a:xfrm>
            <a:off x="3439160" y="3810000"/>
            <a:ext cx="228600" cy="304800"/>
          </a:xfrm>
          <a:prstGeom prst="cube">
            <a:avLst>
              <a:gd name="adj"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p>
        </p:txBody>
      </p:sp>
      <p:sp>
        <p:nvSpPr>
          <p:cNvPr id="2062" name="AutoShape 1039"/>
          <p:cNvSpPr>
            <a:spLocks noChangeArrowheads="1"/>
          </p:cNvSpPr>
          <p:nvPr/>
        </p:nvSpPr>
        <p:spPr bwMode="auto">
          <a:xfrm>
            <a:off x="3134360" y="3810000"/>
            <a:ext cx="228600" cy="304800"/>
          </a:xfrm>
          <a:prstGeom prst="cube">
            <a:avLst>
              <a:gd name="adj"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p>
        </p:txBody>
      </p:sp>
      <p:sp>
        <p:nvSpPr>
          <p:cNvPr id="2063" name="AutoShape 1040"/>
          <p:cNvSpPr>
            <a:spLocks noChangeArrowheads="1"/>
          </p:cNvSpPr>
          <p:nvPr/>
        </p:nvSpPr>
        <p:spPr bwMode="auto">
          <a:xfrm>
            <a:off x="3591560" y="3962400"/>
            <a:ext cx="228600" cy="304800"/>
          </a:xfrm>
          <a:prstGeom prst="cube">
            <a:avLst>
              <a:gd name="adj"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p>
        </p:txBody>
      </p:sp>
      <p:sp>
        <p:nvSpPr>
          <p:cNvPr id="2064" name="AutoShape 1041"/>
          <p:cNvSpPr>
            <a:spLocks noChangeArrowheads="1"/>
          </p:cNvSpPr>
          <p:nvPr/>
        </p:nvSpPr>
        <p:spPr bwMode="auto">
          <a:xfrm>
            <a:off x="3286760" y="3962400"/>
            <a:ext cx="228600" cy="304800"/>
          </a:xfrm>
          <a:prstGeom prst="cube">
            <a:avLst>
              <a:gd name="adj"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p>
        </p:txBody>
      </p:sp>
      <p:sp>
        <p:nvSpPr>
          <p:cNvPr id="2065" name="AutoShape 1042"/>
          <p:cNvSpPr>
            <a:spLocks noChangeArrowheads="1"/>
          </p:cNvSpPr>
          <p:nvPr/>
        </p:nvSpPr>
        <p:spPr bwMode="auto">
          <a:xfrm>
            <a:off x="2600960" y="3657600"/>
            <a:ext cx="228600" cy="304800"/>
          </a:xfrm>
          <a:prstGeom prst="cube">
            <a:avLst>
              <a:gd name="adj"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p>
        </p:txBody>
      </p:sp>
      <p:sp>
        <p:nvSpPr>
          <p:cNvPr id="2066" name="AutoShape 1043"/>
          <p:cNvSpPr>
            <a:spLocks noChangeArrowheads="1"/>
          </p:cNvSpPr>
          <p:nvPr/>
        </p:nvSpPr>
        <p:spPr bwMode="auto">
          <a:xfrm>
            <a:off x="2296160" y="3657600"/>
            <a:ext cx="228600" cy="304800"/>
          </a:xfrm>
          <a:prstGeom prst="cube">
            <a:avLst>
              <a:gd name="adj"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p>
        </p:txBody>
      </p:sp>
      <p:sp>
        <p:nvSpPr>
          <p:cNvPr id="2067" name="AutoShape 1044"/>
          <p:cNvSpPr>
            <a:spLocks noChangeArrowheads="1"/>
          </p:cNvSpPr>
          <p:nvPr/>
        </p:nvSpPr>
        <p:spPr bwMode="auto">
          <a:xfrm>
            <a:off x="2753360" y="3810000"/>
            <a:ext cx="228600" cy="304800"/>
          </a:xfrm>
          <a:prstGeom prst="cube">
            <a:avLst>
              <a:gd name="adj"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p>
        </p:txBody>
      </p:sp>
      <p:sp>
        <p:nvSpPr>
          <p:cNvPr id="2068" name="AutoShape 1045"/>
          <p:cNvSpPr>
            <a:spLocks noChangeArrowheads="1"/>
          </p:cNvSpPr>
          <p:nvPr/>
        </p:nvSpPr>
        <p:spPr bwMode="auto">
          <a:xfrm>
            <a:off x="2448560" y="3810000"/>
            <a:ext cx="228600" cy="304800"/>
          </a:xfrm>
          <a:prstGeom prst="cube">
            <a:avLst>
              <a:gd name="adj"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p>
        </p:txBody>
      </p:sp>
      <p:sp>
        <p:nvSpPr>
          <p:cNvPr id="2069" name="AutoShape 1046"/>
          <p:cNvSpPr>
            <a:spLocks noChangeArrowheads="1"/>
          </p:cNvSpPr>
          <p:nvPr/>
        </p:nvSpPr>
        <p:spPr bwMode="auto">
          <a:xfrm>
            <a:off x="2753360" y="3810000"/>
            <a:ext cx="228600" cy="304800"/>
          </a:xfrm>
          <a:prstGeom prst="cube">
            <a:avLst>
              <a:gd name="adj"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p>
        </p:txBody>
      </p:sp>
      <p:sp>
        <p:nvSpPr>
          <p:cNvPr id="2070" name="AutoShape 1047"/>
          <p:cNvSpPr>
            <a:spLocks noChangeArrowheads="1"/>
          </p:cNvSpPr>
          <p:nvPr/>
        </p:nvSpPr>
        <p:spPr bwMode="auto">
          <a:xfrm>
            <a:off x="2448560" y="3810000"/>
            <a:ext cx="228600" cy="304800"/>
          </a:xfrm>
          <a:prstGeom prst="cube">
            <a:avLst>
              <a:gd name="adj"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p>
        </p:txBody>
      </p:sp>
      <p:sp>
        <p:nvSpPr>
          <p:cNvPr id="2071" name="AutoShape 1048"/>
          <p:cNvSpPr>
            <a:spLocks noChangeArrowheads="1"/>
          </p:cNvSpPr>
          <p:nvPr/>
        </p:nvSpPr>
        <p:spPr bwMode="auto">
          <a:xfrm>
            <a:off x="2905760" y="3962400"/>
            <a:ext cx="228600" cy="304800"/>
          </a:xfrm>
          <a:prstGeom prst="cube">
            <a:avLst>
              <a:gd name="adj"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p>
        </p:txBody>
      </p:sp>
      <p:sp>
        <p:nvSpPr>
          <p:cNvPr id="2072" name="AutoShape 1049"/>
          <p:cNvSpPr>
            <a:spLocks noChangeArrowheads="1"/>
          </p:cNvSpPr>
          <p:nvPr/>
        </p:nvSpPr>
        <p:spPr bwMode="auto">
          <a:xfrm>
            <a:off x="2600960" y="3962400"/>
            <a:ext cx="228600" cy="304800"/>
          </a:xfrm>
          <a:prstGeom prst="cube">
            <a:avLst>
              <a:gd name="adj"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p>
        </p:txBody>
      </p:sp>
    </p:spTree>
    <p:extLst>
      <p:ext uri="{BB962C8B-B14F-4D97-AF65-F5344CB8AC3E}">
        <p14:creationId xmlns:p14="http://schemas.microsoft.com/office/powerpoint/2010/main" val="30503235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isultato immagini per physisorp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3013" y="3641725"/>
            <a:ext cx="4005262" cy="317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descr="Risultato immagini per physisorp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905" y="1105535"/>
            <a:ext cx="482600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CasellaDiTesto 1"/>
          <p:cNvSpPr txBox="1">
            <a:spLocks noChangeArrowheads="1"/>
          </p:cNvSpPr>
          <p:nvPr/>
        </p:nvSpPr>
        <p:spPr bwMode="auto">
          <a:xfrm>
            <a:off x="1763713" y="404813"/>
            <a:ext cx="43100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it-IT" altLang="it-IT">
                <a:solidFill>
                  <a:schemeClr val="accent2"/>
                </a:solidFill>
              </a:rPr>
              <a:t>Physisorption and chemisorption </a:t>
            </a:r>
          </a:p>
        </p:txBody>
      </p:sp>
    </p:spTree>
    <p:extLst>
      <p:ext uri="{BB962C8B-B14F-4D97-AF65-F5344CB8AC3E}">
        <p14:creationId xmlns:p14="http://schemas.microsoft.com/office/powerpoint/2010/main" val="1212647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Group 2"/>
          <p:cNvGraphicFramePr>
            <a:graphicFrameLocks noGrp="1"/>
          </p:cNvGraphicFramePr>
          <p:nvPr>
            <p:extLst/>
          </p:nvPr>
        </p:nvGraphicFramePr>
        <p:xfrm>
          <a:off x="701040" y="765631"/>
          <a:ext cx="8148320" cy="5869166"/>
        </p:xfrm>
        <a:graphic>
          <a:graphicData uri="http://schemas.openxmlformats.org/drawingml/2006/table">
            <a:tbl>
              <a:tblPr/>
              <a:tblGrid>
                <a:gridCol w="4074160">
                  <a:extLst>
                    <a:ext uri="{9D8B030D-6E8A-4147-A177-3AD203B41FA5}">
                      <a16:colId xmlns:a16="http://schemas.microsoft.com/office/drawing/2014/main" val="20000"/>
                    </a:ext>
                  </a:extLst>
                </a:gridCol>
                <a:gridCol w="4074160">
                  <a:extLst>
                    <a:ext uri="{9D8B030D-6E8A-4147-A177-3AD203B41FA5}">
                      <a16:colId xmlns:a16="http://schemas.microsoft.com/office/drawing/2014/main" val="20001"/>
                    </a:ext>
                  </a:extLst>
                </a:gridCol>
              </a:tblGrid>
              <a:tr h="493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Times New Roman" pitchFamily="18" charset="0"/>
                        </a:rPr>
                        <a:t>PHYSISORPTION</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Times New Roman" pitchFamily="18" charset="0"/>
                        </a:rPr>
                        <a:t>CHEMISORPTION</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000"/>
                      </a:schemeClr>
                    </a:solidFill>
                  </a:tcPr>
                </a:tc>
                <a:extLst>
                  <a:ext uri="{0D108BD9-81ED-4DB2-BD59-A6C34878D82A}">
                    <a16:rowId xmlns:a16="http://schemas.microsoft.com/office/drawing/2014/main" val="10000"/>
                  </a:ext>
                </a:extLst>
              </a:tr>
              <a:tr h="80596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A50021"/>
                          </a:solidFill>
                          <a:effectLst/>
                          <a:latin typeface="Times New Roman" pitchFamily="18" charset="0"/>
                        </a:rPr>
                        <a:t>WEAK, LONG RANGE BONDING</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rPr>
                        <a:t>Van der Waals interactions (e.g. London dispersion, dipole-dipole)..</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A50021"/>
                          </a:solidFill>
                          <a:effectLst/>
                          <a:latin typeface="Times New Roman" pitchFamily="18" charset="0"/>
                        </a:rPr>
                        <a:t>STRONG, SHORT RANGE BONDING</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rPr>
                        <a:t>Chemical bonding involving orbital overlap and charge transfer.</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7650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rgbClr val="A50021"/>
                          </a:solidFill>
                          <a:effectLst/>
                          <a:latin typeface="Times New Roman" pitchFamily="18" charset="0"/>
                        </a:rPr>
                        <a:t>NOT SURFACE SPECIFIC</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err="1" smtClean="0">
                          <a:ln>
                            <a:noFill/>
                          </a:ln>
                          <a:solidFill>
                            <a:schemeClr val="tx1"/>
                          </a:solidFill>
                          <a:effectLst/>
                          <a:latin typeface="Times New Roman" pitchFamily="18" charset="0"/>
                        </a:rPr>
                        <a:t>Physisorption</a:t>
                      </a:r>
                      <a:r>
                        <a:rPr kumimoji="0" lang="en-GB" sz="1600" b="0" i="0" u="none" strike="noStrike" cap="none" normalizeH="0" baseline="0" dirty="0" smtClean="0">
                          <a:ln>
                            <a:noFill/>
                          </a:ln>
                          <a:solidFill>
                            <a:schemeClr val="tx1"/>
                          </a:solidFill>
                          <a:effectLst/>
                          <a:latin typeface="Times New Roman" pitchFamily="18" charset="0"/>
                        </a:rPr>
                        <a:t> takes place between all molecules on any surface providing the temperature is low enough.</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A50021"/>
                          </a:solidFill>
                          <a:effectLst/>
                          <a:latin typeface="Times New Roman" pitchFamily="18" charset="0"/>
                        </a:rPr>
                        <a:t>SURFACE SPECIFIC</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rPr>
                        <a:t>Marked variation between crystal planes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rPr>
                        <a:t>E.g. Chemisorption of hydrogen takes place on transition metals but not on gold or mercury.</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0596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smtClean="0">
                          <a:ln>
                            <a:noFill/>
                          </a:ln>
                          <a:solidFill>
                            <a:srgbClr val="800000"/>
                          </a:solidFill>
                          <a:effectLst/>
                          <a:latin typeface="Symbol" pitchFamily="18" charset="2"/>
                        </a:rPr>
                        <a:t>DH</a:t>
                      </a:r>
                      <a:r>
                        <a:rPr kumimoji="0" lang="en-GB" sz="1600" b="1" i="0" u="none" strike="noStrike" cap="none" normalizeH="0" baseline="-25000" smtClean="0">
                          <a:ln>
                            <a:noFill/>
                          </a:ln>
                          <a:solidFill>
                            <a:srgbClr val="800000"/>
                          </a:solidFill>
                          <a:effectLst/>
                          <a:latin typeface="Times New Roman" pitchFamily="18" charset="0"/>
                        </a:rPr>
                        <a:t>ads</a:t>
                      </a:r>
                      <a:r>
                        <a:rPr kumimoji="0" lang="en-GB" sz="1600" b="1" i="0" u="none" strike="noStrike" cap="none" normalizeH="0" baseline="0" smtClean="0">
                          <a:ln>
                            <a:noFill/>
                          </a:ln>
                          <a:solidFill>
                            <a:srgbClr val="800000"/>
                          </a:solidFill>
                          <a:effectLst/>
                          <a:latin typeface="Times New Roman" pitchFamily="18" charset="0"/>
                        </a:rPr>
                        <a:t> = 5 ….. 50 kJ mol</a:t>
                      </a:r>
                      <a:r>
                        <a:rPr kumimoji="0" lang="en-GB" sz="1600" b="1" i="0" u="none" strike="noStrike" cap="none" normalizeH="0" baseline="30000" smtClean="0">
                          <a:ln>
                            <a:noFill/>
                          </a:ln>
                          <a:solidFill>
                            <a:srgbClr val="800000"/>
                          </a:solidFill>
                          <a:effectLst/>
                          <a:latin typeface="Times New Roman" pitchFamily="18" charset="0"/>
                        </a:rPr>
                        <a:t>-1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rPr>
                        <a:t>Related to factors like molecular mass and polarity  (i.e. ~ heat of liquefaction)</a:t>
                      </a:r>
                      <a:r>
                        <a:rPr kumimoji="0" lang="en-GB" sz="1600" b="0" i="0" u="none" strike="noStrike" cap="none" normalizeH="0" baseline="0" smtClean="0">
                          <a:ln>
                            <a:noFill/>
                          </a:ln>
                          <a:solidFill>
                            <a:srgbClr val="800000"/>
                          </a:solidFill>
                          <a:effectLst/>
                          <a:latin typeface="Times New Roman" pitchFamily="18" charset="0"/>
                        </a:rPr>
                        <a:t> </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smtClean="0">
                          <a:ln>
                            <a:noFill/>
                          </a:ln>
                          <a:solidFill>
                            <a:srgbClr val="800000"/>
                          </a:solidFill>
                          <a:effectLst/>
                          <a:latin typeface="Symbol" pitchFamily="18" charset="2"/>
                        </a:rPr>
                        <a:t>DH</a:t>
                      </a:r>
                      <a:r>
                        <a:rPr kumimoji="0" lang="en-GB" sz="1600" b="1" i="0" u="none" strike="noStrike" cap="none" normalizeH="0" baseline="-25000" smtClean="0">
                          <a:ln>
                            <a:noFill/>
                          </a:ln>
                          <a:solidFill>
                            <a:srgbClr val="800000"/>
                          </a:solidFill>
                          <a:effectLst/>
                          <a:latin typeface="Times New Roman" pitchFamily="18" charset="0"/>
                        </a:rPr>
                        <a:t>ads</a:t>
                      </a:r>
                      <a:r>
                        <a:rPr kumimoji="0" lang="en-GB" sz="1600" b="1" i="0" u="none" strike="noStrike" cap="none" normalizeH="0" baseline="0" smtClean="0">
                          <a:ln>
                            <a:noFill/>
                          </a:ln>
                          <a:solidFill>
                            <a:srgbClr val="800000"/>
                          </a:solidFill>
                          <a:effectLst/>
                          <a:latin typeface="Times New Roman" pitchFamily="18" charset="0"/>
                        </a:rPr>
                        <a:t> = 50 ….. 500 kJ mol</a:t>
                      </a:r>
                      <a:r>
                        <a:rPr kumimoji="0" lang="en-GB" sz="1600" b="1" i="0" u="none" strike="noStrike" cap="none" normalizeH="0" baseline="30000" smtClean="0">
                          <a:ln>
                            <a:noFill/>
                          </a:ln>
                          <a:solidFill>
                            <a:srgbClr val="800000"/>
                          </a:solidFill>
                          <a:effectLst/>
                          <a:latin typeface="Times New Roman" pitchFamily="18" charset="0"/>
                        </a:rPr>
                        <a:t>-1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Wide range (related to the chemical bond strength) </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76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rPr>
                        <a:t>Non activated with equilibrium achieved relatively quickly. Increasing temperature always reduces surface coverage.</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rPr>
                        <a:t>Can be activated, in which case equilibrium can be slow and increasing temperature can favour adsorption.</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735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rPr>
                        <a:t>No surface reactions.</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rPr>
                        <a:t>Surface reactions may take place:- Dissociation, reconstruction, catalysis.</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0596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A50021"/>
                          </a:solidFill>
                          <a:effectLst/>
                          <a:latin typeface="Times New Roman" pitchFamily="18" charset="0"/>
                        </a:rPr>
                        <a:t>MULTILAYER ADSORPTION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A50021"/>
                          </a:solidFill>
                          <a:effectLst/>
                          <a:latin typeface="Times New Roman" pitchFamily="18" charset="0"/>
                        </a:rPr>
                        <a:t>BET Isotherm</a:t>
                      </a:r>
                      <a:r>
                        <a:rPr kumimoji="0" lang="en-GB" sz="1600" b="0" i="0" u="none" strike="noStrike" cap="none" normalizeH="0" baseline="0" smtClean="0">
                          <a:ln>
                            <a:noFill/>
                          </a:ln>
                          <a:solidFill>
                            <a:schemeClr val="tx1"/>
                          </a:solidFill>
                          <a:effectLst/>
                          <a:latin typeface="Times New Roman" pitchFamily="18" charset="0"/>
                        </a:rPr>
                        <a:t> used to model adsorption equilibrium.</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rgbClr val="A50021"/>
                          </a:solidFill>
                          <a:effectLst/>
                          <a:latin typeface="Times New Roman" pitchFamily="18" charset="0"/>
                        </a:rPr>
                        <a:t>MONOLAYER ADSORPTION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rgbClr val="A50021"/>
                          </a:solidFill>
                          <a:effectLst/>
                          <a:latin typeface="Times New Roman" pitchFamily="18" charset="0"/>
                        </a:rPr>
                        <a:t>Langmuir Isotherm</a:t>
                      </a:r>
                      <a:r>
                        <a:rPr kumimoji="0" lang="en-GB" sz="1600" b="0" i="0" u="none" strike="noStrike" cap="none" normalizeH="0" baseline="0" dirty="0" smtClean="0">
                          <a:ln>
                            <a:noFill/>
                          </a:ln>
                          <a:solidFill>
                            <a:schemeClr val="tx1"/>
                          </a:solidFill>
                          <a:effectLst/>
                          <a:latin typeface="Times New Roman" pitchFamily="18" charset="0"/>
                        </a:rPr>
                        <a:t> used to model adsorption equilibrium..</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5148" name="Text Box 28"/>
          <p:cNvSpPr txBox="1">
            <a:spLocks noChangeArrowheads="1"/>
          </p:cNvSpPr>
          <p:nvPr/>
        </p:nvSpPr>
        <p:spPr bwMode="auto">
          <a:xfrm>
            <a:off x="2454275" y="277813"/>
            <a:ext cx="4175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GB" altLang="it-IT" sz="2000" b="1">
                <a:solidFill>
                  <a:srgbClr val="000066"/>
                </a:solidFill>
              </a:rPr>
              <a:t>Adsorption and Reaction at Surfaces</a:t>
            </a:r>
          </a:p>
        </p:txBody>
      </p:sp>
    </p:spTree>
    <p:extLst>
      <p:ext uri="{BB962C8B-B14F-4D97-AF65-F5344CB8AC3E}">
        <p14:creationId xmlns:p14="http://schemas.microsoft.com/office/powerpoint/2010/main" val="28411973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SHA_Training">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ailored">
      <a:fillStyleLst>
        <a:gradFill rotWithShape="1">
          <a:gsLst>
            <a:gs pos="0">
              <a:schemeClr val="phClr">
                <a:tint val="90000"/>
                <a:satMod val="125000"/>
              </a:schemeClr>
            </a:gs>
            <a:gs pos="100000">
              <a:schemeClr val="phClr">
                <a:shade val="80000"/>
                <a:satMod val="115000"/>
              </a:schemeClr>
            </a:gs>
          </a:gsLst>
          <a:lin ang="5400000" scaled="0"/>
        </a:gradFill>
        <a:gradFill rotWithShape="1">
          <a:gsLst>
            <a:gs pos="0">
              <a:schemeClr val="phClr">
                <a:tint val="85000"/>
                <a:satMod val="150000"/>
              </a:schemeClr>
            </a:gs>
            <a:gs pos="35000">
              <a:schemeClr val="phClr">
                <a:tint val="65000"/>
                <a:satMod val="175000"/>
              </a:schemeClr>
            </a:gs>
            <a:gs pos="100000">
              <a:schemeClr val="phClr">
                <a:tint val="55000"/>
                <a:satMod val="200000"/>
              </a:schemeClr>
            </a:gs>
            <a:gs pos="100000">
              <a:schemeClr val="phClr">
                <a:tint val="50000"/>
                <a:satMod val="225000"/>
              </a:schemeClr>
            </a:gs>
          </a:gsLst>
          <a:path path="circle">
            <a:fillToRect l="100000" t="100000" r="100000" b="100000"/>
          </a:path>
        </a:gradFill>
        <a:blipFill rotWithShape="1">
          <a:blip xmlns:r="http://schemas.openxmlformats.org/officeDocument/2006/relationships" r:embed="rId1">
            <a:duotone>
              <a:schemeClr val="phClr">
                <a:shade val="78000"/>
                <a:satMod val="115000"/>
              </a:schemeClr>
              <a:schemeClr val="phClr">
                <a:tint val="84000"/>
                <a:satMod val="135000"/>
              </a:schemeClr>
            </a:duotone>
          </a:blip>
          <a:tile tx="0" ty="0" sx="100000" sy="100000" flip="none" algn="tl"/>
        </a:blipFill>
      </a:fillStyleLst>
      <a:lnStyleLst>
        <a:ln w="6350" cap="flat" cmpd="sng" algn="ctr">
          <a:solidFill>
            <a:schemeClr val="phClr">
              <a:shade val="95000"/>
              <a:alpha val="90000"/>
              <a:satMod val="115000"/>
            </a:schemeClr>
          </a:solidFill>
          <a:prstDash val="solid"/>
        </a:ln>
        <a:ln w="12700" cap="flat" cmpd="sng" algn="ctr">
          <a:solidFill>
            <a:schemeClr val="phClr">
              <a:shade val="95000"/>
              <a:alpha val="90000"/>
              <a:satMod val="115000"/>
            </a:schemeClr>
          </a:solidFill>
          <a:prstDash val="solid"/>
        </a:ln>
        <a:ln w="19050" cap="flat" cmpd="sng" algn="ctr">
          <a:solidFill>
            <a:schemeClr val="phClr">
              <a:shade val="95000"/>
              <a:alpha val="90000"/>
              <a:satMod val="115000"/>
            </a:schemeClr>
          </a:solidFill>
          <a:prstDash val="solid"/>
        </a:ln>
      </a:lnStyleLst>
      <a:effectStyleLst>
        <a:effectStyle>
          <a:effectLst>
            <a:softEdge rad="25400"/>
          </a:effectLst>
        </a:effectStyle>
        <a:effectStyle>
          <a:effectLst>
            <a:innerShdw blurRad="76200" dist="12700" dir="13500000">
              <a:srgbClr val="FFFFFF">
                <a:alpha val="60000"/>
              </a:srgbClr>
            </a:innerShdw>
          </a:effectLst>
          <a:scene3d>
            <a:camera prst="orthographicFront">
              <a:rot lat="0" lon="0" rev="0"/>
            </a:camera>
            <a:lightRig rig="balanced" dir="tl">
              <a:rot lat="0" lon="0" rev="3600000"/>
            </a:lightRig>
          </a:scene3d>
          <a:sp3d>
            <a:bevelT w="12700" h="25400" prst="softRound"/>
          </a:sp3d>
        </a:effectStyle>
        <a:effectStyle>
          <a:effectLst>
            <a:outerShdw blurRad="38100" dist="25400" dir="5400000" sx="102000" sy="102000" rotWithShape="0">
              <a:srgbClr val="808080">
                <a:alpha val="75000"/>
              </a:srgbClr>
            </a:outerShdw>
          </a:effectLst>
          <a:scene3d>
            <a:camera prst="orthographicFront">
              <a:rot lat="0" lon="0" rev="0"/>
            </a:camera>
            <a:lightRig rig="twoPt" dir="l">
              <a:rot lat="0" lon="0" rev="4200000"/>
            </a:lightRig>
          </a:scene3d>
          <a:sp3d prstMaterial="softmetal">
            <a:bevelT w="12700" h="50800" prst="softRound"/>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2">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3C36621-6C65-4A61-A938-FD74A2B05B6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810</Words>
  <Application>Microsoft Office PowerPoint</Application>
  <PresentationFormat>Presentazione su schermo (4:3)</PresentationFormat>
  <Paragraphs>78</Paragraphs>
  <Slides>6</Slides>
  <Notes>2</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6</vt:i4>
      </vt:variant>
    </vt:vector>
  </HeadingPairs>
  <TitlesOfParts>
    <vt:vector size="14" baseType="lpstr">
      <vt:lpstr>Arial</vt:lpstr>
      <vt:lpstr>Calibri</vt:lpstr>
      <vt:lpstr>Gill Sans MT</vt:lpstr>
      <vt:lpstr>Symbol</vt:lpstr>
      <vt:lpstr>Times New Roman</vt:lpstr>
      <vt:lpstr>Verdana</vt:lpstr>
      <vt:lpstr>Wingdings 2</vt:lpstr>
      <vt:lpstr>OSHA_Training</vt:lpstr>
      <vt:lpstr>Major classes of nanomaterials and their benefits</vt:lpstr>
      <vt:lpstr>Major Classes of Nanomaterials and Sample Applications</vt:lpstr>
      <vt:lpstr>Balancing the Benefits and Risks</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Custom template for OSHA Susan Harwood training materials</dc:description>
  <cp:lastModifiedBy/>
  <cp:revision>1</cp:revision>
  <dcterms:created xsi:type="dcterms:W3CDTF">2010-11-23T17:01:55Z</dcterms:created>
  <dcterms:modified xsi:type="dcterms:W3CDTF">2021-03-23T07:14:10Z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TC101671289990</vt:lpwstr>
  </property>
</Properties>
</file>