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7" r:id="rId3"/>
    <p:sldId id="267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BA6BCACA-55AC-4807-9E79-CD6391A7D8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C3472D38-8542-4D5B-A777-7809543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CBDC6A0-0C07-46C0-BF65-83475F60E306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E8006B53-0F8A-40A9-9BF2-1CBAF1290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11A672E8-ABC6-46BC-BFF8-5378578BC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3D1A10-EAB0-4FE3-891D-CD0C8E94115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95188D-E49F-4706-BE10-D60C4F72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4720-3F9B-4F24-AA9A-DB6776BB52EE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109A26-8164-4AF4-9918-15CF3570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10ABD-1738-4D5B-9990-7F3FD15B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D45EB-4D24-4AAB-8F0E-87378A9C75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9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9D303-E60A-46AC-B72A-4F964FE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273E-CBCE-4142-9416-A236BD6B9900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F624B4-2081-4647-94EF-44D6A3F0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1EA3B-5334-4576-A14B-68235D74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E7D-5D64-4CB5-9327-F700069B31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8BD17C5-4114-4937-B84A-5FDB0186DC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652ACB-B331-4407-994E-08D325C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464E-2269-4B3F-B3D4-92E2231D51AE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E6F28A-FDA8-41BF-A8D3-456EF296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3EB6F-F67F-4524-9541-B4D6BCFE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8FF0-34DE-4222-98A2-98BD91D845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24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453AEAD-BFD6-4B64-8FCB-03CA3C1E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F244D9F-4371-417B-B02A-085264A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73658CD-264D-4585-98AC-8C181DC5AB9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719BE4-CF7C-412F-A6F6-EAD171AE67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AC62-A548-4B0D-8823-A07ADAF3DA72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AC12F5-C83C-417F-AF6B-FEA3A8C2B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A4ABC8-157C-415D-BEF7-BA0D8C63B2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8F86-37D9-4B2B-BE94-B256DEF84D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6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87EC-5ED6-436E-AF96-82B780E2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CB82-1E7A-4D00-B299-CB8AF50D78B4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0BB-CB8B-4B4C-9514-5B8E8A0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D584-5FDF-464F-B2E0-F453B14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EE2E-0C00-42F3-9564-9F1A011020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28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2C02B68-CCC6-4E28-8C33-39A39CC5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0F3CD30-7635-4BE8-A430-F425EF59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F339F15-9284-48A2-94C3-281CCBA79CE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07545F-B51D-4351-A5FD-F0476745C5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C167-597D-4BC3-9A5B-0119FCECEDF8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5806C-1C1F-49C5-A95E-2EF97C2E52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4FBB0-45AD-4BB6-AEF6-5061E949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6B-D9BF-438F-93AA-764F118F91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0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64D380F-B20C-4924-84FA-25571FF88DA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A42C9B-7755-4857-80A1-95B1072D8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DADC-63A2-4D7D-B3B4-51559E985386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A4709E-F56E-4F80-8158-7A0C8E1872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C7F9F5-E943-474B-951D-1031570FD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038E-D95C-4682-916B-5B0D86455C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66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A6CA795-5B37-4B96-9F7C-062F61C3EE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FC64-DD4C-4C0E-B654-A4B3AAAD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EE0D-A659-4C90-AC80-07BDCB680FF5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92C0F-9B62-43DD-8320-58C49B9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CBC8A-87DB-4995-BC3E-128B3790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77B0-6B7C-4E80-B63B-2906C42ADF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0E8554E-63F4-480C-9623-C9C24A0BE6D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829F4B-8229-401C-B158-9E7DC9E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6D12-EE8D-4C88-8C00-D64620BE61FE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6FC5B-E0B8-4B73-B288-D8F4C9FF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BBB16-5DE0-48AE-8FB4-E8030D0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C2E4-F989-44E8-AF40-C07044FE87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2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860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38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05DC9E0-B083-4F9A-B5BE-FDC314C9696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6311EF-0EA7-4F35-B377-8F52385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7D56-EA0D-4BE8-8B4E-15E5847D0CD9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6BB24-4936-45D4-B011-931AFC4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EFF3B-2A5C-40C3-A4AF-E85522F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8702-4BD3-49AE-B1C7-9F19AF453F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731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0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86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7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923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639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9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67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181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1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A1B5DF3-66F1-435E-9A42-D64FA615FEBB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F0EFA9-7E69-4189-8B92-D7A22E9F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44FC-9D55-4577-AD77-781B4265ED3D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1CD1C0-2E3C-4D97-8210-E6319E4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4D3741-DBFE-4BE0-BAE5-4B241DDF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4CB4-05C0-44BD-9D46-87A0972825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4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910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83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174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99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92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513F1A36-247A-48F1-8726-2917F1B9429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6AF2B1-DBF1-4512-9371-424FD82F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B70-9666-4642-AB3E-5D211975C641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B222275-E1C7-422E-80E2-C9CB4D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12DE3D1-D0CA-416C-A2F5-2790780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9713-37DA-4BB7-A0AF-A254C7E572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A361922-4DAB-4EAE-8761-1B112BF9CB8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CAF1FA-AD6A-4438-82F2-E3DA552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843-34BC-4635-8DB2-CA22E02E8900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870884-44BA-466D-9B72-73AA2AA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3B02AE8-E7F9-4C1D-A25E-CD908ED9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C25B-E4B8-42F3-BDAE-B2D9AFFB5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CF9B14A2-CF2A-44D7-BD11-05615F165E9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86AE4-B92C-421A-972C-2EA77C60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61E-57F5-4D52-86AD-3F1CF6503607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415D37-E319-41E5-B083-5A69B0F5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E0423F-9B4A-443C-BEE0-7229FDC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469A-641E-41C2-BBD2-3DAE93066F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8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031CD8-AF7C-4B3A-9837-65940828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830-C795-45AA-BFAD-168E5A2221E6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8E3B85-D2C5-48D6-8A03-1754368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BA687C-93EE-41BE-AD63-B9024DDB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C006-2A15-4AD3-8DBA-70B11AA8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6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5C19701-421A-4327-ADB1-FE8BBD12605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67C522-2520-40D1-A7EE-663EF615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BB26-E225-4883-BDC6-7BCDADCA896E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4A8733-25E0-4A0B-8728-13378F70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84FE10-BD57-4084-A067-C44FC52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FEE3-65C3-4896-BC2F-CF423E6DF5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7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D0011D-F75A-488A-A211-C4AE8F62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70C4-F83E-4A61-B571-B713E2076270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4E28BA-4247-417B-A390-50A13302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0A1BF-BB24-4DA3-9F12-5FAE170F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1F9-EDC8-452B-B214-98101B0AF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55B0FE4D-4BB2-4E37-92F2-4C0CCC91BC2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E3C946D0-C23F-41C6-BEB8-4ED117FA3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3C4B02-60E8-4B23-89C1-E26FEDAB6451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099FB818-9AED-43F6-A504-0CFFCEE5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C4610E6-1CB0-44BD-AB5B-24C0F04A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37C9A23-19C9-4136-A778-1F0F2F44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8B79FC-3FC3-401F-938A-846D15390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1319-684D-4E1F-B5BA-AA1D01177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7918E30-1A9E-4A4E-8A7C-D3EE5E32DFF9}" type="datetimeFigureOut">
              <a:rPr lang="en-US"/>
              <a:pPr>
                <a:defRPr/>
              </a:pPr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0E70-0134-4C8A-BA06-DD9F3BC0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7E96-4C39-4D8F-93AD-445AE239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6608873-3DAE-4357-9166-6CA727DD53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90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6A698D10-03CB-4FC0-A0DD-852F86987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  <a:t>(a.a. 2020-2021)</a:t>
            </a:r>
            <a:b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</a:endParaRPr>
          </a:p>
        </p:txBody>
      </p:sp>
      <p:sp>
        <p:nvSpPr>
          <p:cNvPr id="29699" name="Sottotitolo 4">
            <a:extLst>
              <a:ext uri="{FF2B5EF4-FFF2-40B4-BE49-F238E27FC236}">
                <a16:creationId xmlns:a16="http://schemas.microsoft.com/office/drawing/2014/main" id="{A1E604BA-ABF6-4FF4-B8E6-2AA9A12F0B0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Riflettere sull’uso della lingua latina: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anomalia e analogia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>
                <a:cs typeface="Times New Roman" panose="02020603050405020304" pitchFamily="18" charset="0"/>
              </a:rPr>
              <a:t>Docente:   </a:t>
            </a:r>
            <a:r>
              <a:rPr lang="it-IT" altLang="it-IT" sz="1700" i="1">
                <a:cs typeface="Times New Roman" panose="02020603050405020304" pitchFamily="18" charset="0"/>
              </a:rPr>
              <a:t>Luciana Furbetta </a:t>
            </a:r>
            <a:r>
              <a:rPr lang="it-IT" altLang="it-IT" sz="17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30FCCD-8CB1-4672-A48E-E92FDA28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it-IT"/>
              <a:t>-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Dibattito negli studi linguistici antichi tra analogismo e anomalismo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Anomalia connessa all’uso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analogia connessa alla norma regolatrice</a:t>
            </a:r>
            <a:endParaRPr lang="it-IT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Cratete di Mallo e la scuola pergamena + stoici (anomalia)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Aristarco e la scuola alessandrina (analogia)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(audio)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Problema del dominio nei fatti linguistici di razionale o dell’irrazionale → confronto con la natura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Creazione di nuove parole che poi si flettono secondo paradigmi e danno vita a varietà di forme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Questo processo linguistico e la varietà morfologica e flessionale seguono leggi costanti o no? Prevale la conformità e la regola o il loro contrario e l’uso?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Anomalisti → uso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consuetudo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Analogisti → regola 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Analogia e anomalia → due aspetti di uno stesso processo, si condizionano e completano tra loro e sussistono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soluzione conciliatrice adottata da Varrone  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4142D25C-A89A-4B77-84B2-E2858C7FBE94}"/>
              </a:ext>
            </a:extLst>
          </p:cNvPr>
          <p:cNvSpPr/>
          <p:nvPr/>
        </p:nvSpPr>
        <p:spPr>
          <a:xfrm>
            <a:off x="1610686" y="453006"/>
            <a:ext cx="268448" cy="385893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8A6E78D1-54DE-40F2-83DB-0136917F7CCE}"/>
              </a:ext>
            </a:extLst>
          </p:cNvPr>
          <p:cNvSpPr/>
          <p:nvPr/>
        </p:nvSpPr>
        <p:spPr>
          <a:xfrm rot="5400000">
            <a:off x="975219" y="2728519"/>
            <a:ext cx="281031" cy="26005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836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9280C6E-810E-4342-B53A-F81083249A48}"/>
              </a:ext>
            </a:extLst>
          </p:cNvPr>
          <p:cNvSpPr/>
          <p:nvPr/>
        </p:nvSpPr>
        <p:spPr>
          <a:xfrm>
            <a:off x="5436066" y="3489820"/>
            <a:ext cx="209725" cy="4865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3219109-AD8F-46CD-B975-C2B441F2648B}"/>
              </a:ext>
            </a:extLst>
          </p:cNvPr>
          <p:cNvSpPr/>
          <p:nvPr/>
        </p:nvSpPr>
        <p:spPr>
          <a:xfrm rot="1844823">
            <a:off x="1709417" y="6016681"/>
            <a:ext cx="536896" cy="1844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" name="per slides lez 24 marzo">
            <a:hlinkClick r:id="" action="ppaction://media"/>
            <a:extLst>
              <a:ext uri="{FF2B5EF4-FFF2-40B4-BE49-F238E27FC236}">
                <a16:creationId xmlns:a16="http://schemas.microsoft.com/office/drawing/2014/main" id="{E7D5FD82-88B2-4871-844D-2C4CAC04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5016" y="91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182</Words>
  <Application>Microsoft Office PowerPoint</Application>
  <PresentationFormat>Widescreen</PresentationFormat>
  <Paragraphs>17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</vt:i4>
      </vt:variant>
    </vt:vector>
  </HeadingPairs>
  <TitlesOfParts>
    <vt:vector size="8" baseType="lpstr">
      <vt:lpstr>Algerian</vt:lpstr>
      <vt:lpstr>Arial</vt:lpstr>
      <vt:lpstr>Garamond</vt:lpstr>
      <vt:lpstr>Times New Roman</vt:lpstr>
      <vt:lpstr>Organico</vt:lpstr>
      <vt:lpstr>1_Organico</vt:lpstr>
      <vt:lpstr>  Corso di  Grammatica Latina  (a.a. 2020-2021)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Corso di  Grammatica Latina  (a.a. 2020-2021) </dc:title>
  <dc:creator>Luciana Furbetta</dc:creator>
  <cp:lastModifiedBy>Luciana Furbetta</cp:lastModifiedBy>
  <cp:revision>1</cp:revision>
  <dcterms:created xsi:type="dcterms:W3CDTF">2021-03-25T13:43:00Z</dcterms:created>
  <dcterms:modified xsi:type="dcterms:W3CDTF">2021-03-25T13:44:07Z</dcterms:modified>
</cp:coreProperties>
</file>