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85" r:id="rId3"/>
    <p:sldId id="260" r:id="rId4"/>
    <p:sldId id="261" r:id="rId5"/>
    <p:sldId id="258" r:id="rId6"/>
    <p:sldId id="259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1" r:id="rId25"/>
    <p:sldId id="284" r:id="rId26"/>
    <p:sldId id="283" r:id="rId27"/>
    <p:sldId id="280" r:id="rId28"/>
    <p:sldId id="282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FEB14-8ED6-41D3-A6DF-6D59AC4CDF9E}" v="3055" dt="2021-03-28T16:25:05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6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zullich" userId="544995b04264e4d9" providerId="Windows Live" clId="Web-{FA4FEB14-8ED6-41D3-A6DF-6D59AC4CDF9E}"/>
    <pc:docChg chg="addSld modSld">
      <pc:chgData name="Marco zullich" userId="544995b04264e4d9" providerId="Windows Live" clId="Web-{FA4FEB14-8ED6-41D3-A6DF-6D59AC4CDF9E}" dt="2021-03-28T16:25:05.401" v="2063" actId="1076"/>
      <pc:docMkLst>
        <pc:docMk/>
      </pc:docMkLst>
      <pc:sldChg chg="modSp">
        <pc:chgData name="Marco zullich" userId="544995b04264e4d9" providerId="Windows Live" clId="Web-{FA4FEB14-8ED6-41D3-A6DF-6D59AC4CDF9E}" dt="2021-03-28T14:56:09.486" v="35" actId="20577"/>
        <pc:sldMkLst>
          <pc:docMk/>
          <pc:sldMk cId="2782812933" sldId="274"/>
        </pc:sldMkLst>
        <pc:spChg chg="mod">
          <ac:chgData name="Marco zullich" userId="544995b04264e4d9" providerId="Windows Live" clId="Web-{FA4FEB14-8ED6-41D3-A6DF-6D59AC4CDF9E}" dt="2021-03-28T14:56:09.486" v="35" actId="20577"/>
          <ac:spMkLst>
            <pc:docMk/>
            <pc:sldMk cId="2782812933" sldId="274"/>
            <ac:spMk id="2" creationId="{5ADAEA32-607E-4914-A55A-7CBB9DC69856}"/>
          </ac:spMkLst>
        </pc:spChg>
      </pc:sldChg>
      <pc:sldChg chg="modSp">
        <pc:chgData name="Marco zullich" userId="544995b04264e4d9" providerId="Windows Live" clId="Web-{FA4FEB14-8ED6-41D3-A6DF-6D59AC4CDF9E}" dt="2021-03-28T14:56:42.471" v="37" actId="20577"/>
        <pc:sldMkLst>
          <pc:docMk/>
          <pc:sldMk cId="289662474" sldId="275"/>
        </pc:sldMkLst>
        <pc:spChg chg="mod">
          <ac:chgData name="Marco zullich" userId="544995b04264e4d9" providerId="Windows Live" clId="Web-{FA4FEB14-8ED6-41D3-A6DF-6D59AC4CDF9E}" dt="2021-03-28T14:56:42.471" v="37" actId="20577"/>
          <ac:spMkLst>
            <pc:docMk/>
            <pc:sldMk cId="289662474" sldId="275"/>
            <ac:spMk id="10" creationId="{EA229674-9396-4581-BC0D-9BC9B8ED463C}"/>
          </ac:spMkLst>
        </pc:spChg>
      </pc:sldChg>
      <pc:sldChg chg="modSp new">
        <pc:chgData name="Marco zullich" userId="544995b04264e4d9" providerId="Windows Live" clId="Web-{FA4FEB14-8ED6-41D3-A6DF-6D59AC4CDF9E}" dt="2021-03-28T15:33:21.381" v="403" actId="20577"/>
        <pc:sldMkLst>
          <pc:docMk/>
          <pc:sldMk cId="301104089" sldId="277"/>
        </pc:sldMkLst>
        <pc:spChg chg="mod">
          <ac:chgData name="Marco zullich" userId="544995b04264e4d9" providerId="Windows Live" clId="Web-{FA4FEB14-8ED6-41D3-A6DF-6D59AC4CDF9E}" dt="2021-03-28T15:00:33.118" v="46" actId="20577"/>
          <ac:spMkLst>
            <pc:docMk/>
            <pc:sldMk cId="301104089" sldId="277"/>
            <ac:spMk id="2" creationId="{4643E3AE-797E-4852-9711-3EF9984361BF}"/>
          </ac:spMkLst>
        </pc:spChg>
        <pc:spChg chg="mod">
          <ac:chgData name="Marco zullich" userId="544995b04264e4d9" providerId="Windows Live" clId="Web-{FA4FEB14-8ED6-41D3-A6DF-6D59AC4CDF9E}" dt="2021-03-28T15:33:21.381" v="403" actId="20577"/>
          <ac:spMkLst>
            <pc:docMk/>
            <pc:sldMk cId="301104089" sldId="277"/>
            <ac:spMk id="3" creationId="{B5836296-2FE0-4DE9-8E3A-A5406C423C78}"/>
          </ac:spMkLst>
        </pc:spChg>
      </pc:sldChg>
      <pc:sldChg chg="addSp delSp modSp new">
        <pc:chgData name="Marco zullich" userId="544995b04264e4d9" providerId="Windows Live" clId="Web-{FA4FEB14-8ED6-41D3-A6DF-6D59AC4CDF9E}" dt="2021-03-28T16:15:32.527" v="1443"/>
        <pc:sldMkLst>
          <pc:docMk/>
          <pc:sldMk cId="105449278" sldId="278"/>
        </pc:sldMkLst>
        <pc:spChg chg="mod">
          <ac:chgData name="Marco zullich" userId="544995b04264e4d9" providerId="Windows Live" clId="Web-{FA4FEB14-8ED6-41D3-A6DF-6D59AC4CDF9E}" dt="2021-03-28T15:01:26.010" v="52" actId="1076"/>
          <ac:spMkLst>
            <pc:docMk/>
            <pc:sldMk cId="105449278" sldId="278"/>
            <ac:spMk id="2" creationId="{D618E234-C73E-4F28-908E-49E0357C3456}"/>
          </ac:spMkLst>
        </pc:spChg>
        <pc:spChg chg="mod">
          <ac:chgData name="Marco zullich" userId="544995b04264e4d9" providerId="Windows Live" clId="Web-{FA4FEB14-8ED6-41D3-A6DF-6D59AC4CDF9E}" dt="2021-03-28T16:15:28.573" v="1441" actId="20577"/>
          <ac:spMkLst>
            <pc:docMk/>
            <pc:sldMk cId="105449278" sldId="278"/>
            <ac:spMk id="3" creationId="{0BB13F2B-2F32-49E9-8D7F-EF7C7DDF871F}"/>
          </ac:spMkLst>
        </pc:spChg>
        <pc:spChg chg="add del">
          <ac:chgData name="Marco zullich" userId="544995b04264e4d9" providerId="Windows Live" clId="Web-{FA4FEB14-8ED6-41D3-A6DF-6D59AC4CDF9E}" dt="2021-03-28T15:26:22.328" v="76"/>
          <ac:spMkLst>
            <pc:docMk/>
            <pc:sldMk cId="105449278" sldId="278"/>
            <ac:spMk id="11" creationId="{68CFD790-0F64-4EB6-8710-578BBEC08ADF}"/>
          </ac:spMkLst>
        </pc:spChg>
        <pc:graphicFrameChg chg="add del mod">
          <ac:chgData name="Marco zullich" userId="544995b04264e4d9" providerId="Windows Live" clId="Web-{FA4FEB14-8ED6-41D3-A6DF-6D59AC4CDF9E}" dt="2021-03-28T15:25:02.371" v="66"/>
          <ac:graphicFrameMkLst>
            <pc:docMk/>
            <pc:sldMk cId="105449278" sldId="278"/>
            <ac:graphicFrameMk id="5" creationId="{71821FCD-6B6A-4800-994B-ECD5F6D1D284}"/>
          </ac:graphicFrameMkLst>
        </pc:graphicFrameChg>
        <pc:graphicFrameChg chg="add del mod">
          <ac:chgData name="Marco zullich" userId="544995b04264e4d9" providerId="Windows Live" clId="Web-{FA4FEB14-8ED6-41D3-A6DF-6D59AC4CDF9E}" dt="2021-03-28T15:24:55.964" v="65"/>
          <ac:graphicFrameMkLst>
            <pc:docMk/>
            <pc:sldMk cId="105449278" sldId="278"/>
            <ac:graphicFrameMk id="7" creationId="{218D4818-D2ED-4C66-8827-021C2D3178CC}"/>
          </ac:graphicFrameMkLst>
        </pc:graphicFrameChg>
        <pc:graphicFrameChg chg="add del mod">
          <ac:chgData name="Marco zullich" userId="544995b04264e4d9" providerId="Windows Live" clId="Web-{FA4FEB14-8ED6-41D3-A6DF-6D59AC4CDF9E}" dt="2021-03-28T15:25:05.512" v="68"/>
          <ac:graphicFrameMkLst>
            <pc:docMk/>
            <pc:sldMk cId="105449278" sldId="278"/>
            <ac:graphicFrameMk id="9" creationId="{E09D7DE7-0891-4317-92DE-1C40FC01535C}"/>
          </ac:graphicFrameMkLst>
        </pc:graphicFrameChg>
        <pc:cxnChg chg="add del">
          <ac:chgData name="Marco zullich" userId="544995b04264e4d9" providerId="Windows Live" clId="Web-{FA4FEB14-8ED6-41D3-A6DF-6D59AC4CDF9E}" dt="2021-03-28T16:15:32.527" v="1443"/>
          <ac:cxnSpMkLst>
            <pc:docMk/>
            <pc:sldMk cId="105449278" sldId="278"/>
            <ac:cxnSpMk id="13" creationId="{13AB7D0F-269D-46FA-B8CB-4F5A8FCE0279}"/>
          </ac:cxnSpMkLst>
        </pc:cxnChg>
        <pc:cxnChg chg="add del">
          <ac:chgData name="Marco zullich" userId="544995b04264e4d9" providerId="Windows Live" clId="Web-{FA4FEB14-8ED6-41D3-A6DF-6D59AC4CDF9E}" dt="2021-03-28T16:15:30.995" v="1442"/>
          <ac:cxnSpMkLst>
            <pc:docMk/>
            <pc:sldMk cId="105449278" sldId="278"/>
            <ac:cxnSpMk id="15" creationId="{77D4A407-EB24-48B0-82FD-0557BBD1E751}"/>
          </ac:cxnSpMkLst>
        </pc:cxnChg>
      </pc:sldChg>
      <pc:sldChg chg="modSp new">
        <pc:chgData name="Marco zullich" userId="544995b04264e4d9" providerId="Windows Live" clId="Web-{FA4FEB14-8ED6-41D3-A6DF-6D59AC4CDF9E}" dt="2021-03-28T15:41:08.202" v="617" actId="20577"/>
        <pc:sldMkLst>
          <pc:docMk/>
          <pc:sldMk cId="613898134" sldId="279"/>
        </pc:sldMkLst>
        <pc:spChg chg="mod">
          <ac:chgData name="Marco zullich" userId="544995b04264e4d9" providerId="Windows Live" clId="Web-{FA4FEB14-8ED6-41D3-A6DF-6D59AC4CDF9E}" dt="2021-03-28T15:34:03.258" v="462" actId="20577"/>
          <ac:spMkLst>
            <pc:docMk/>
            <pc:sldMk cId="613898134" sldId="279"/>
            <ac:spMk id="2" creationId="{EC6E16F5-C373-43F1-ADD8-750B0CE2D897}"/>
          </ac:spMkLst>
        </pc:spChg>
        <pc:spChg chg="mod">
          <ac:chgData name="Marco zullich" userId="544995b04264e4d9" providerId="Windows Live" clId="Web-{FA4FEB14-8ED6-41D3-A6DF-6D59AC4CDF9E}" dt="2021-03-28T15:41:08.202" v="617" actId="20577"/>
          <ac:spMkLst>
            <pc:docMk/>
            <pc:sldMk cId="613898134" sldId="279"/>
            <ac:spMk id="3" creationId="{5C0D538C-8AFB-4548-89B3-CA6D49173A19}"/>
          </ac:spMkLst>
        </pc:spChg>
      </pc:sldChg>
      <pc:sldChg chg="addSp modSp new">
        <pc:chgData name="Marco zullich" userId="544995b04264e4d9" providerId="Windows Live" clId="Web-{FA4FEB14-8ED6-41D3-A6DF-6D59AC4CDF9E}" dt="2021-03-28T16:14:20.289" v="1435" actId="20577"/>
        <pc:sldMkLst>
          <pc:docMk/>
          <pc:sldMk cId="4195462263" sldId="280"/>
        </pc:sldMkLst>
        <pc:spChg chg="mod">
          <ac:chgData name="Marco zullich" userId="544995b04264e4d9" providerId="Windows Live" clId="Web-{FA4FEB14-8ED6-41D3-A6DF-6D59AC4CDF9E}" dt="2021-03-28T16:14:01.866" v="1432" actId="20577"/>
          <ac:spMkLst>
            <pc:docMk/>
            <pc:sldMk cId="4195462263" sldId="280"/>
            <ac:spMk id="2" creationId="{BE036E5B-8DFD-425C-A1B1-64073962553C}"/>
          </ac:spMkLst>
        </pc:spChg>
        <pc:spChg chg="mod">
          <ac:chgData name="Marco zullich" userId="544995b04264e4d9" providerId="Windows Live" clId="Web-{FA4FEB14-8ED6-41D3-A6DF-6D59AC4CDF9E}" dt="2021-03-28T16:14:20.289" v="1435" actId="20577"/>
          <ac:spMkLst>
            <pc:docMk/>
            <pc:sldMk cId="4195462263" sldId="280"/>
            <ac:spMk id="3" creationId="{A96E21D4-7E5D-4548-A639-516C38460889}"/>
          </ac:spMkLst>
        </pc:spChg>
        <pc:spChg chg="add mod">
          <ac:chgData name="Marco zullich" userId="544995b04264e4d9" providerId="Windows Live" clId="Web-{FA4FEB14-8ED6-41D3-A6DF-6D59AC4CDF9E}" dt="2021-03-28T15:57:38.128" v="732"/>
          <ac:spMkLst>
            <pc:docMk/>
            <pc:sldMk cId="4195462263" sldId="280"/>
            <ac:spMk id="4" creationId="{B4A49514-567B-4709-95B8-80B0BA403CC4}"/>
          </ac:spMkLst>
        </pc:spChg>
      </pc:sldChg>
      <pc:sldChg chg="addSp delSp modSp new">
        <pc:chgData name="Marco zullich" userId="544995b04264e4d9" providerId="Windows Live" clId="Web-{FA4FEB14-8ED6-41D3-A6DF-6D59AC4CDF9E}" dt="2021-03-28T15:53:29.006" v="650" actId="20577"/>
        <pc:sldMkLst>
          <pc:docMk/>
          <pc:sldMk cId="3706911720" sldId="281"/>
        </pc:sldMkLst>
        <pc:spChg chg="mod">
          <ac:chgData name="Marco zullich" userId="544995b04264e4d9" providerId="Windows Live" clId="Web-{FA4FEB14-8ED6-41D3-A6DF-6D59AC4CDF9E}" dt="2021-03-28T15:53:29.006" v="650" actId="20577"/>
          <ac:spMkLst>
            <pc:docMk/>
            <pc:sldMk cId="3706911720" sldId="281"/>
            <ac:spMk id="2" creationId="{A6C5CA7B-EFC7-4888-B489-1F6DE5CF6272}"/>
          </ac:spMkLst>
        </pc:spChg>
        <pc:spChg chg="del">
          <ac:chgData name="Marco zullich" userId="544995b04264e4d9" providerId="Windows Live" clId="Web-{FA4FEB14-8ED6-41D3-A6DF-6D59AC4CDF9E}" dt="2021-03-28T15:52:52.894" v="619"/>
          <ac:spMkLst>
            <pc:docMk/>
            <pc:sldMk cId="3706911720" sldId="281"/>
            <ac:spMk id="3" creationId="{614723CB-EC98-4D7B-93AE-102C7C11D2B5}"/>
          </ac:spMkLst>
        </pc:spChg>
        <pc:spChg chg="add mod">
          <ac:chgData name="Marco zullich" userId="544995b04264e4d9" providerId="Windows Live" clId="Web-{FA4FEB14-8ED6-41D3-A6DF-6D59AC4CDF9E}" dt="2021-03-28T15:53:14.771" v="629" actId="20577"/>
          <ac:spMkLst>
            <pc:docMk/>
            <pc:sldMk cId="3706911720" sldId="281"/>
            <ac:spMk id="5" creationId="{45519B82-5BC1-4E68-8793-E4D2457D9838}"/>
          </ac:spMkLst>
        </pc:spChg>
        <pc:picChg chg="add mod ord">
          <ac:chgData name="Marco zullich" userId="544995b04264e4d9" providerId="Windows Live" clId="Web-{FA4FEB14-8ED6-41D3-A6DF-6D59AC4CDF9E}" dt="2021-03-28T15:52:52.894" v="619"/>
          <ac:picMkLst>
            <pc:docMk/>
            <pc:sldMk cId="3706911720" sldId="281"/>
            <ac:picMk id="4" creationId="{256443A8-AC8F-4C2C-B80B-2FEA8852C0AB}"/>
          </ac:picMkLst>
        </pc:picChg>
      </pc:sldChg>
      <pc:sldChg chg="addSp delSp modSp new">
        <pc:chgData name="Marco zullich" userId="544995b04264e4d9" providerId="Windows Live" clId="Web-{FA4FEB14-8ED6-41D3-A6DF-6D59AC4CDF9E}" dt="2021-03-28T16:13:16.785" v="1415" actId="14100"/>
        <pc:sldMkLst>
          <pc:docMk/>
          <pc:sldMk cId="3845654924" sldId="282"/>
        </pc:sldMkLst>
        <pc:spChg chg="mod">
          <ac:chgData name="Marco zullich" userId="544995b04264e4d9" providerId="Windows Live" clId="Web-{FA4FEB14-8ED6-41D3-A6DF-6D59AC4CDF9E}" dt="2021-03-28T16:03:56.710" v="955" actId="14100"/>
          <ac:spMkLst>
            <pc:docMk/>
            <pc:sldMk cId="3845654924" sldId="282"/>
            <ac:spMk id="2" creationId="{8D13128C-39B7-4B91-B526-34E534EBBBCB}"/>
          </ac:spMkLst>
        </pc:spChg>
        <pc:spChg chg="del">
          <ac:chgData name="Marco zullich" userId="544995b04264e4d9" providerId="Windows Live" clId="Web-{FA4FEB14-8ED6-41D3-A6DF-6D59AC4CDF9E}" dt="2021-03-28T16:03:58.335" v="956"/>
          <ac:spMkLst>
            <pc:docMk/>
            <pc:sldMk cId="3845654924" sldId="282"/>
            <ac:spMk id="3" creationId="{CDC1EE97-A10C-4227-85DC-76059EB9CE32}"/>
          </ac:spMkLst>
        </pc:spChg>
        <pc:spChg chg="add mod">
          <ac:chgData name="Marco zullich" userId="544995b04264e4d9" providerId="Windows Live" clId="Web-{FA4FEB14-8ED6-41D3-A6DF-6D59AC4CDF9E}" dt="2021-03-28T16:07:06.845" v="1187" actId="1076"/>
          <ac:spMkLst>
            <pc:docMk/>
            <pc:sldMk cId="3845654924" sldId="282"/>
            <ac:spMk id="4" creationId="{9F05E335-D9F0-49AA-ABD1-FF1C48571CD9}"/>
          </ac:spMkLst>
        </pc:spChg>
        <pc:spChg chg="add mod">
          <ac:chgData name="Marco zullich" userId="544995b04264e4d9" providerId="Windows Live" clId="Web-{FA4FEB14-8ED6-41D3-A6DF-6D59AC4CDF9E}" dt="2021-03-28T16:08:22.661" v="1274" actId="1076"/>
          <ac:spMkLst>
            <pc:docMk/>
            <pc:sldMk cId="3845654924" sldId="282"/>
            <ac:spMk id="5" creationId="{88DAE54E-1293-4B0D-A2FE-FCA6B444C174}"/>
          </ac:spMkLst>
        </pc:spChg>
        <pc:spChg chg="add mod">
          <ac:chgData name="Marco zullich" userId="544995b04264e4d9" providerId="Windows Live" clId="Web-{FA4FEB14-8ED6-41D3-A6DF-6D59AC4CDF9E}" dt="2021-03-28T16:08:24.849" v="1275" actId="1076"/>
          <ac:spMkLst>
            <pc:docMk/>
            <pc:sldMk cId="3845654924" sldId="282"/>
            <ac:spMk id="6" creationId="{32E8A979-59E0-4F67-AF2D-DD764085316A}"/>
          </ac:spMkLst>
        </pc:spChg>
        <pc:spChg chg="add mod">
          <ac:chgData name="Marco zullich" userId="544995b04264e4d9" providerId="Windows Live" clId="Web-{FA4FEB14-8ED6-41D3-A6DF-6D59AC4CDF9E}" dt="2021-03-28T16:08:26.505" v="1276" actId="1076"/>
          <ac:spMkLst>
            <pc:docMk/>
            <pc:sldMk cId="3845654924" sldId="282"/>
            <ac:spMk id="7" creationId="{5B96C35E-F62B-4D05-A2FE-682E474AE47C}"/>
          </ac:spMkLst>
        </pc:spChg>
        <pc:spChg chg="add mod">
          <ac:chgData name="Marco zullich" userId="544995b04264e4d9" providerId="Windows Live" clId="Web-{FA4FEB14-8ED6-41D3-A6DF-6D59AC4CDF9E}" dt="2021-03-28T16:10:53.825" v="1389"/>
          <ac:spMkLst>
            <pc:docMk/>
            <pc:sldMk cId="3845654924" sldId="282"/>
            <ac:spMk id="8" creationId="{825F1955-9270-422F-A6B9-3972F73A7B06}"/>
          </ac:spMkLst>
        </pc:spChg>
        <pc:cxnChg chg="add mod">
          <ac:chgData name="Marco zullich" userId="544995b04264e4d9" providerId="Windows Live" clId="Web-{FA4FEB14-8ED6-41D3-A6DF-6D59AC4CDF9E}" dt="2021-03-28T16:12:01.203" v="1404" actId="14100"/>
          <ac:cxnSpMkLst>
            <pc:docMk/>
            <pc:sldMk cId="3845654924" sldId="282"/>
            <ac:cxnSpMk id="9" creationId="{CA472A19-8236-4CB2-8EDF-3E2E41D3A330}"/>
          </ac:cxnSpMkLst>
        </pc:cxnChg>
        <pc:cxnChg chg="add mod">
          <ac:chgData name="Marco zullich" userId="544995b04264e4d9" providerId="Windows Live" clId="Web-{FA4FEB14-8ED6-41D3-A6DF-6D59AC4CDF9E}" dt="2021-03-28T16:11:49.031" v="1403" actId="14100"/>
          <ac:cxnSpMkLst>
            <pc:docMk/>
            <pc:sldMk cId="3845654924" sldId="282"/>
            <ac:cxnSpMk id="10" creationId="{08D3E448-2E54-4229-814F-4A275D111BB8}"/>
          </ac:cxnSpMkLst>
        </pc:cxnChg>
        <pc:cxnChg chg="add mod">
          <ac:chgData name="Marco zullich" userId="544995b04264e4d9" providerId="Windows Live" clId="Web-{FA4FEB14-8ED6-41D3-A6DF-6D59AC4CDF9E}" dt="2021-03-28T16:12:48.596" v="1407" actId="14100"/>
          <ac:cxnSpMkLst>
            <pc:docMk/>
            <pc:sldMk cId="3845654924" sldId="282"/>
            <ac:cxnSpMk id="11" creationId="{514BFA6F-71D1-45CD-95FB-68D8F3935860}"/>
          </ac:cxnSpMkLst>
        </pc:cxnChg>
        <pc:cxnChg chg="add mod">
          <ac:chgData name="Marco zullich" userId="544995b04264e4d9" providerId="Windows Live" clId="Web-{FA4FEB14-8ED6-41D3-A6DF-6D59AC4CDF9E}" dt="2021-03-28T16:13:16.785" v="1415" actId="14100"/>
          <ac:cxnSpMkLst>
            <pc:docMk/>
            <pc:sldMk cId="3845654924" sldId="282"/>
            <ac:cxnSpMk id="12" creationId="{8A35F50C-32F2-485F-B593-1119D664C5AE}"/>
          </ac:cxnSpMkLst>
        </pc:cxnChg>
      </pc:sldChg>
      <pc:sldChg chg="addSp delSp modSp new">
        <pc:chgData name="Marco zullich" userId="544995b04264e4d9" providerId="Windows Live" clId="Web-{FA4FEB14-8ED6-41D3-A6DF-6D59AC4CDF9E}" dt="2021-03-28T16:25:05.401" v="2063" actId="1076"/>
        <pc:sldMkLst>
          <pc:docMk/>
          <pc:sldMk cId="755438862" sldId="283"/>
        </pc:sldMkLst>
        <pc:spChg chg="mod">
          <ac:chgData name="Marco zullich" userId="544995b04264e4d9" providerId="Windows Live" clId="Web-{FA4FEB14-8ED6-41D3-A6DF-6D59AC4CDF9E}" dt="2021-03-28T16:21:17.826" v="1771" actId="1076"/>
          <ac:spMkLst>
            <pc:docMk/>
            <pc:sldMk cId="755438862" sldId="283"/>
            <ac:spMk id="2" creationId="{FECF8FAA-DD74-4784-8894-AB88998D9DD2}"/>
          </ac:spMkLst>
        </pc:spChg>
        <pc:spChg chg="del mod">
          <ac:chgData name="Marco zullich" userId="544995b04264e4d9" providerId="Windows Live" clId="Web-{FA4FEB14-8ED6-41D3-A6DF-6D59AC4CDF9E}" dt="2021-03-28T16:16:13.857" v="1463"/>
          <ac:spMkLst>
            <pc:docMk/>
            <pc:sldMk cId="755438862" sldId="283"/>
            <ac:spMk id="3" creationId="{E2EABA91-DB24-4261-BB10-0D2270E83EA1}"/>
          </ac:spMkLst>
        </pc:spChg>
        <pc:spChg chg="add del mod">
          <ac:chgData name="Marco zullich" userId="544995b04264e4d9" providerId="Windows Live" clId="Web-{FA4FEB14-8ED6-41D3-A6DF-6D59AC4CDF9E}" dt="2021-03-28T16:16:16.873" v="1464"/>
          <ac:spMkLst>
            <pc:docMk/>
            <pc:sldMk cId="755438862" sldId="283"/>
            <ac:spMk id="5" creationId="{6772B5D1-7C57-4B52-A454-A91CD387F20D}"/>
          </ac:spMkLst>
        </pc:spChg>
        <pc:spChg chg="add mod">
          <ac:chgData name="Marco zullich" userId="544995b04264e4d9" providerId="Windows Live" clId="Web-{FA4FEB14-8ED6-41D3-A6DF-6D59AC4CDF9E}" dt="2021-03-28T16:21:40.780" v="1778" actId="1076"/>
          <ac:spMkLst>
            <pc:docMk/>
            <pc:sldMk cId="755438862" sldId="283"/>
            <ac:spMk id="6" creationId="{F256A545-CE2D-4A74-99EE-39701F672BC9}"/>
          </ac:spMkLst>
        </pc:spChg>
        <pc:spChg chg="add mod">
          <ac:chgData name="Marco zullich" userId="544995b04264e4d9" providerId="Windows Live" clId="Web-{FA4FEB14-8ED6-41D3-A6DF-6D59AC4CDF9E}" dt="2021-03-28T16:21:40.796" v="1779" actId="1076"/>
          <ac:spMkLst>
            <pc:docMk/>
            <pc:sldMk cId="755438862" sldId="283"/>
            <ac:spMk id="7" creationId="{B28E5F95-5CBE-44E9-8728-3CD309BA8176}"/>
          </ac:spMkLst>
        </pc:spChg>
        <pc:spChg chg="add del mod">
          <ac:chgData name="Marco zullich" userId="544995b04264e4d9" providerId="Windows Live" clId="Web-{FA4FEB14-8ED6-41D3-A6DF-6D59AC4CDF9E}" dt="2021-03-28T16:19:35.992" v="1624"/>
          <ac:spMkLst>
            <pc:docMk/>
            <pc:sldMk cId="755438862" sldId="283"/>
            <ac:spMk id="8" creationId="{0BD03898-96AF-4940-A459-ACBF566138F8}"/>
          </ac:spMkLst>
        </pc:spChg>
        <pc:spChg chg="add mod">
          <ac:chgData name="Marco zullich" userId="544995b04264e4d9" providerId="Windows Live" clId="Web-{FA4FEB14-8ED6-41D3-A6DF-6D59AC4CDF9E}" dt="2021-03-28T16:21:40.796" v="1780" actId="1076"/>
          <ac:spMkLst>
            <pc:docMk/>
            <pc:sldMk cId="755438862" sldId="283"/>
            <ac:spMk id="9" creationId="{5EDC51BA-8C9B-44BD-A1E5-E4E3BEF37CCD}"/>
          </ac:spMkLst>
        </pc:spChg>
        <pc:spChg chg="add mod">
          <ac:chgData name="Marco zullich" userId="544995b04264e4d9" providerId="Windows Live" clId="Web-{FA4FEB14-8ED6-41D3-A6DF-6D59AC4CDF9E}" dt="2021-03-28T16:21:40.811" v="1781" actId="1076"/>
          <ac:spMkLst>
            <pc:docMk/>
            <pc:sldMk cId="755438862" sldId="283"/>
            <ac:spMk id="10" creationId="{CCA19B15-1B7D-41B4-A10C-A334817B53AD}"/>
          </ac:spMkLst>
        </pc:spChg>
        <pc:spChg chg="add mod">
          <ac:chgData name="Marco zullich" userId="544995b04264e4d9" providerId="Windows Live" clId="Web-{FA4FEB14-8ED6-41D3-A6DF-6D59AC4CDF9E}" dt="2021-03-28T16:25:05.401" v="2063" actId="1076"/>
          <ac:spMkLst>
            <pc:docMk/>
            <pc:sldMk cId="755438862" sldId="283"/>
            <ac:spMk id="11" creationId="{FBC96A82-87A1-479A-A2D3-B3E48AFC6C68}"/>
          </ac:spMkLst>
        </pc:spChg>
      </pc:sldChg>
    </pc:docChg>
  </pc:docChgLst>
  <pc:docChgLst>
    <pc:chgData name="Marco zullich" userId="544995b04264e4d9" providerId="LiveId" clId="{19375A18-1339-44F1-A396-6D976EC1E28B}"/>
    <pc:docChg chg="undo custSel addSld modSld sldOrd">
      <pc:chgData name="Marco zullich" userId="544995b04264e4d9" providerId="LiveId" clId="{19375A18-1339-44F1-A396-6D976EC1E28B}" dt="2021-03-29T10:11:02.411" v="5191"/>
      <pc:docMkLst>
        <pc:docMk/>
      </pc:docMkLst>
      <pc:sldChg chg="addSp">
        <pc:chgData name="Marco zullich" userId="544995b04264e4d9" providerId="LiveId" clId="{19375A18-1339-44F1-A396-6D976EC1E28B}" dt="2021-03-29T10:11:02.411" v="5191"/>
        <pc:sldMkLst>
          <pc:docMk/>
          <pc:sldMk cId="227594979" sldId="258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227594979" sldId="258"/>
            <ac:inkMk id="3" creationId="{4B2E02F4-C5BD-4601-B27D-2A14BC9F52DC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3953665876" sldId="260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953665876" sldId="260"/>
            <ac:inkMk id="2" creationId="{DC0D0FE6-D42D-474F-9488-45063DCF40F9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367693941" sldId="261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67693941" sldId="261"/>
            <ac:inkMk id="6" creationId="{3EED0079-5D9B-4612-A4CC-4553ADAC4636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2474088192" sldId="262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2474088192" sldId="262"/>
            <ac:inkMk id="4" creationId="{0A0F33FB-DF38-49D4-89F8-E200DB4D861D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699895417" sldId="263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699895417" sldId="263"/>
            <ac:inkMk id="4" creationId="{971728C7-C100-46C9-9583-9FBEED48D783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3403929001" sldId="264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403929001" sldId="264"/>
            <ac:inkMk id="4" creationId="{AB8265D2-6278-4BBD-8DAE-7839FBBE4E5E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3320211648" sldId="265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320211648" sldId="265"/>
            <ac:inkMk id="10" creationId="{5FE487F8-8EC0-4DF2-ACC7-241634FB2101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941207752" sldId="266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941207752" sldId="266"/>
            <ac:inkMk id="11" creationId="{717A6A4E-DEC9-443F-AABD-F0D2FD56C753}"/>
          </ac:inkMkLst>
        </pc:inkChg>
      </pc:sldChg>
      <pc:sldChg chg="addSp modSp mod modAnim">
        <pc:chgData name="Marco zullich" userId="544995b04264e4d9" providerId="LiveId" clId="{19375A18-1339-44F1-A396-6D976EC1E28B}" dt="2021-03-29T10:11:02.411" v="5191"/>
        <pc:sldMkLst>
          <pc:docMk/>
          <pc:sldMk cId="3944062784" sldId="267"/>
        </pc:sldMkLst>
        <pc:spChg chg="mod">
          <ac:chgData name="Marco zullich" userId="544995b04264e4d9" providerId="LiveId" clId="{19375A18-1339-44F1-A396-6D976EC1E28B}" dt="2021-03-29T08:43:44.130" v="5087" actId="20577"/>
          <ac:spMkLst>
            <pc:docMk/>
            <pc:sldMk cId="3944062784" sldId="267"/>
            <ac:spMk id="20" creationId="{ED56D536-6087-44CD-899E-58159824BACC}"/>
          </ac:spMkLst>
        </pc:spChg>
        <pc:spChg chg="add mod">
          <ac:chgData name="Marco zullich" userId="544995b04264e4d9" providerId="LiveId" clId="{19375A18-1339-44F1-A396-6D976EC1E28B}" dt="2021-03-29T08:44:20.149" v="5173" actId="20577"/>
          <ac:spMkLst>
            <pc:docMk/>
            <pc:sldMk cId="3944062784" sldId="267"/>
            <ac:spMk id="22" creationId="{2AFE6388-DBF3-4BC0-A975-C666E4BFD34B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944062784" sldId="267"/>
            <ac:inkMk id="23" creationId="{E5D91064-41CF-4AE9-886C-D76A7CB6B5CC}"/>
          </ac:inkMkLst>
        </pc:inkChg>
      </pc:sldChg>
      <pc:sldChg chg="addSp delSp modSp mod delAnim modAnim">
        <pc:chgData name="Marco zullich" userId="544995b04264e4d9" providerId="LiveId" clId="{19375A18-1339-44F1-A396-6D976EC1E28B}" dt="2021-03-29T10:11:02.411" v="5191"/>
        <pc:sldMkLst>
          <pc:docMk/>
          <pc:sldMk cId="3902540798" sldId="268"/>
        </pc:sldMkLst>
        <pc:spChg chg="del mod">
          <ac:chgData name="Marco zullich" userId="544995b04264e4d9" providerId="LiveId" clId="{19375A18-1339-44F1-A396-6D976EC1E28B}" dt="2021-03-29T08:45:39.960" v="5178" actId="478"/>
          <ac:spMkLst>
            <pc:docMk/>
            <pc:sldMk cId="3902540798" sldId="268"/>
            <ac:spMk id="3" creationId="{AC568CAA-8071-4B7B-B0D0-9F2A6342221B}"/>
          </ac:spMkLst>
        </pc:spChg>
        <pc:spChg chg="add mod">
          <ac:chgData name="Marco zullich" userId="544995b04264e4d9" providerId="LiveId" clId="{19375A18-1339-44F1-A396-6D976EC1E28B}" dt="2021-03-29T08:46:28.943" v="5190" actId="1076"/>
          <ac:spMkLst>
            <pc:docMk/>
            <pc:sldMk cId="3902540798" sldId="268"/>
            <ac:spMk id="4" creationId="{729B094F-C5D4-4BFE-A8F2-25ABE55A015E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902540798" sldId="268"/>
            <ac:inkMk id="5" creationId="{FB8963A8-9542-46C5-994C-996903E77079}"/>
          </ac:inkMkLst>
        </pc:inkChg>
      </pc:sldChg>
      <pc:sldChg chg="addSp modSp mod modAnim">
        <pc:chgData name="Marco zullich" userId="544995b04264e4d9" providerId="LiveId" clId="{19375A18-1339-44F1-A396-6D976EC1E28B}" dt="2021-03-29T10:11:02.411" v="5191"/>
        <pc:sldMkLst>
          <pc:docMk/>
          <pc:sldMk cId="1963574650" sldId="269"/>
        </pc:sldMkLst>
        <pc:spChg chg="mod">
          <ac:chgData name="Marco zullich" userId="544995b04264e4d9" providerId="LiveId" clId="{19375A18-1339-44F1-A396-6D976EC1E28B}" dt="2021-03-28T16:49:49.637" v="3963" actId="20577"/>
          <ac:spMkLst>
            <pc:docMk/>
            <pc:sldMk cId="1963574650" sldId="269"/>
            <ac:spMk id="3" creationId="{364BCCB9-248A-4DD2-86CF-C8FF93AD4C73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1963574650" sldId="269"/>
            <ac:inkMk id="4" creationId="{4DF793DB-6C9C-489C-BC3E-C347EDAEA407}"/>
          </ac:inkMkLst>
        </pc:inkChg>
      </pc:sldChg>
      <pc:sldChg chg="addSp delSp modSp new mod modAnim">
        <pc:chgData name="Marco zullich" userId="544995b04264e4d9" providerId="LiveId" clId="{19375A18-1339-44F1-A396-6D976EC1E28B}" dt="2021-03-29T10:11:02.411" v="5191"/>
        <pc:sldMkLst>
          <pc:docMk/>
          <pc:sldMk cId="2704336228" sldId="270"/>
        </pc:sldMkLst>
        <pc:spChg chg="mod">
          <ac:chgData name="Marco zullich" userId="544995b04264e4d9" providerId="LiveId" clId="{19375A18-1339-44F1-A396-6D976EC1E28B}" dt="2021-03-27T16:55:27.711" v="7" actId="20577"/>
          <ac:spMkLst>
            <pc:docMk/>
            <pc:sldMk cId="2704336228" sldId="270"/>
            <ac:spMk id="2" creationId="{1B9B6641-318A-405C-8F2C-3ED1EE61563F}"/>
          </ac:spMkLst>
        </pc:spChg>
        <pc:spChg chg="del mod">
          <ac:chgData name="Marco zullich" userId="544995b04264e4d9" providerId="LiveId" clId="{19375A18-1339-44F1-A396-6D976EC1E28B}" dt="2021-03-27T16:57:18.186" v="69" actId="478"/>
          <ac:spMkLst>
            <pc:docMk/>
            <pc:sldMk cId="2704336228" sldId="270"/>
            <ac:spMk id="3" creationId="{69F37FCF-DFB8-4E05-9433-ACF02ECB8995}"/>
          </ac:spMkLst>
        </pc:spChg>
        <pc:spChg chg="add mod">
          <ac:chgData name="Marco zullich" userId="544995b04264e4d9" providerId="LiveId" clId="{19375A18-1339-44F1-A396-6D976EC1E28B}" dt="2021-03-27T16:56:12.666" v="52" actId="14100"/>
          <ac:spMkLst>
            <pc:docMk/>
            <pc:sldMk cId="2704336228" sldId="270"/>
            <ac:spMk id="4" creationId="{33C60244-0608-4904-8313-917C98AB84CE}"/>
          </ac:spMkLst>
        </pc:spChg>
        <pc:spChg chg="add del mod">
          <ac:chgData name="Marco zullich" userId="544995b04264e4d9" providerId="LiveId" clId="{19375A18-1339-44F1-A396-6D976EC1E28B}" dt="2021-03-27T17:00:00.916" v="134" actId="21"/>
          <ac:spMkLst>
            <pc:docMk/>
            <pc:sldMk cId="2704336228" sldId="270"/>
            <ac:spMk id="5" creationId="{1582E6EC-4E81-49D2-B912-716DEE833B4C}"/>
          </ac:spMkLst>
        </pc:spChg>
        <pc:spChg chg="add mod ord">
          <ac:chgData name="Marco zullich" userId="544995b04264e4d9" providerId="LiveId" clId="{19375A18-1339-44F1-A396-6D976EC1E28B}" dt="2021-03-27T17:00:19.047" v="142" actId="166"/>
          <ac:spMkLst>
            <pc:docMk/>
            <pc:sldMk cId="2704336228" sldId="270"/>
            <ac:spMk id="6" creationId="{D95ECADC-348C-4428-A337-5F256A797733}"/>
          </ac:spMkLst>
        </pc:spChg>
        <pc:spChg chg="add mod ord">
          <ac:chgData name="Marco zullich" userId="544995b04264e4d9" providerId="LiveId" clId="{19375A18-1339-44F1-A396-6D976EC1E28B}" dt="2021-03-27T17:01:07.670" v="171" actId="1076"/>
          <ac:spMkLst>
            <pc:docMk/>
            <pc:sldMk cId="2704336228" sldId="270"/>
            <ac:spMk id="7" creationId="{56BDC0DD-A3C0-4867-A74A-D74DCF28E1BE}"/>
          </ac:spMkLst>
        </pc:spChg>
        <pc:spChg chg="add mod">
          <ac:chgData name="Marco zullich" userId="544995b04264e4d9" providerId="LiveId" clId="{19375A18-1339-44F1-A396-6D976EC1E28B}" dt="2021-03-27T17:01:28.208" v="176" actId="122"/>
          <ac:spMkLst>
            <pc:docMk/>
            <pc:sldMk cId="2704336228" sldId="270"/>
            <ac:spMk id="8" creationId="{E4D3618B-E870-465E-BB02-25F8680BCDF6}"/>
          </ac:spMkLst>
        </pc:spChg>
        <pc:spChg chg="add del mod">
          <ac:chgData name="Marco zullich" userId="544995b04264e4d9" providerId="LiveId" clId="{19375A18-1339-44F1-A396-6D976EC1E28B}" dt="2021-03-27T16:59:56.952" v="133"/>
          <ac:spMkLst>
            <pc:docMk/>
            <pc:sldMk cId="2704336228" sldId="270"/>
            <ac:spMk id="9" creationId="{4F223164-E3B9-4A5E-BAA2-6C3CB40CCBA0}"/>
          </ac:spMkLst>
        </pc:spChg>
        <pc:spChg chg="add mod">
          <ac:chgData name="Marco zullich" userId="544995b04264e4d9" providerId="LiveId" clId="{19375A18-1339-44F1-A396-6D976EC1E28B}" dt="2021-03-27T17:00:01.387" v="135"/>
          <ac:spMkLst>
            <pc:docMk/>
            <pc:sldMk cId="2704336228" sldId="270"/>
            <ac:spMk id="10" creationId="{6A0D24AC-9DD9-4658-B44E-0EC0FD4F8643}"/>
          </ac:spMkLst>
        </pc:spChg>
        <pc:spChg chg="add mod">
          <ac:chgData name="Marco zullich" userId="544995b04264e4d9" providerId="LiveId" clId="{19375A18-1339-44F1-A396-6D976EC1E28B}" dt="2021-03-27T17:01:30.512" v="177" actId="122"/>
          <ac:spMkLst>
            <pc:docMk/>
            <pc:sldMk cId="2704336228" sldId="270"/>
            <ac:spMk id="11" creationId="{9B8DDF37-9660-4029-AB41-BF3F88543306}"/>
          </ac:spMkLst>
        </pc:spChg>
        <pc:spChg chg="add mod">
          <ac:chgData name="Marco zullich" userId="544995b04264e4d9" providerId="LiveId" clId="{19375A18-1339-44F1-A396-6D976EC1E28B}" dt="2021-03-27T17:01:07.670" v="171" actId="1076"/>
          <ac:spMkLst>
            <pc:docMk/>
            <pc:sldMk cId="2704336228" sldId="270"/>
            <ac:spMk id="12" creationId="{A872CC02-2839-40EE-81A7-4BC0A2BB47CB}"/>
          </ac:spMkLst>
        </pc:spChg>
        <pc:spChg chg="add mod">
          <ac:chgData name="Marco zullich" userId="544995b04264e4d9" providerId="LiveId" clId="{19375A18-1339-44F1-A396-6D976EC1E28B}" dt="2021-03-27T17:06:12.605" v="265" actId="1076"/>
          <ac:spMkLst>
            <pc:docMk/>
            <pc:sldMk cId="2704336228" sldId="270"/>
            <ac:spMk id="13" creationId="{6A69B2F7-47CB-4398-AE23-98C785573C0B}"/>
          </ac:spMkLst>
        </pc:spChg>
        <pc:spChg chg="add mod">
          <ac:chgData name="Marco zullich" userId="544995b04264e4d9" providerId="LiveId" clId="{19375A18-1339-44F1-A396-6D976EC1E28B}" dt="2021-03-27T17:06:12.605" v="265" actId="1076"/>
          <ac:spMkLst>
            <pc:docMk/>
            <pc:sldMk cId="2704336228" sldId="270"/>
            <ac:spMk id="14" creationId="{9654B1BC-325A-4C24-98B2-A3960856DA03}"/>
          </ac:spMkLst>
        </pc:spChg>
        <pc:spChg chg="add mod">
          <ac:chgData name="Marco zullich" userId="544995b04264e4d9" providerId="LiveId" clId="{19375A18-1339-44F1-A396-6D976EC1E28B}" dt="2021-03-27T17:06:12.605" v="265" actId="1076"/>
          <ac:spMkLst>
            <pc:docMk/>
            <pc:sldMk cId="2704336228" sldId="270"/>
            <ac:spMk id="15" creationId="{562CD089-8E3A-4103-B061-C67B1834044C}"/>
          </ac:spMkLst>
        </pc:spChg>
        <pc:spChg chg="add mod">
          <ac:chgData name="Marco zullich" userId="544995b04264e4d9" providerId="LiveId" clId="{19375A18-1339-44F1-A396-6D976EC1E28B}" dt="2021-03-27T17:06:12.605" v="265" actId="1076"/>
          <ac:spMkLst>
            <pc:docMk/>
            <pc:sldMk cId="2704336228" sldId="270"/>
            <ac:spMk id="16" creationId="{2383BE31-4611-48D3-853B-499D8FC2F998}"/>
          </ac:spMkLst>
        </pc:spChg>
        <pc:spChg chg="add mod">
          <ac:chgData name="Marco zullich" userId="544995b04264e4d9" providerId="LiveId" clId="{19375A18-1339-44F1-A396-6D976EC1E28B}" dt="2021-03-27T17:07:15.741" v="314" actId="14100"/>
          <ac:spMkLst>
            <pc:docMk/>
            <pc:sldMk cId="2704336228" sldId="270"/>
            <ac:spMk id="17" creationId="{5CBDD564-92DB-4C7F-B1AF-F1FD64D8F6E5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2704336228" sldId="270"/>
            <ac:inkMk id="3" creationId="{159CE7D8-6B5E-4BF3-AE79-A14AA874CFC9}"/>
          </ac:inkMkLst>
        </pc:inkChg>
      </pc:sldChg>
      <pc:sldChg chg="addSp delSp modSp new mod modAnim">
        <pc:chgData name="Marco zullich" userId="544995b04264e4d9" providerId="LiveId" clId="{19375A18-1339-44F1-A396-6D976EC1E28B}" dt="2021-03-29T10:11:02.411" v="5191"/>
        <pc:sldMkLst>
          <pc:docMk/>
          <pc:sldMk cId="72337022" sldId="271"/>
        </pc:sldMkLst>
        <pc:spChg chg="mod">
          <ac:chgData name="Marco zullich" userId="544995b04264e4d9" providerId="LiveId" clId="{19375A18-1339-44F1-A396-6D976EC1E28B}" dt="2021-03-27T17:08:31.480" v="342" actId="20577"/>
          <ac:spMkLst>
            <pc:docMk/>
            <pc:sldMk cId="72337022" sldId="271"/>
            <ac:spMk id="2" creationId="{69509BD3-7A31-441D-A573-4EF5FFF3673C}"/>
          </ac:spMkLst>
        </pc:spChg>
        <pc:spChg chg="del">
          <ac:chgData name="Marco zullich" userId="544995b04264e4d9" providerId="LiveId" clId="{19375A18-1339-44F1-A396-6D976EC1E28B}" dt="2021-03-27T17:09:42.232" v="345" actId="3680"/>
          <ac:spMkLst>
            <pc:docMk/>
            <pc:sldMk cId="72337022" sldId="271"/>
            <ac:spMk id="3" creationId="{7D2B07E2-B9ED-4D09-B7BC-4E123173E810}"/>
          </ac:spMkLst>
        </pc:spChg>
        <pc:spChg chg="add mod">
          <ac:chgData name="Marco zullich" userId="544995b04264e4d9" providerId="LiveId" clId="{19375A18-1339-44F1-A396-6D976EC1E28B}" dt="2021-03-27T17:14:57.192" v="640" actId="20577"/>
          <ac:spMkLst>
            <pc:docMk/>
            <pc:sldMk cId="72337022" sldId="271"/>
            <ac:spMk id="5" creationId="{1D72A287-BCFA-4A96-8313-C231ACF49AE7}"/>
          </ac:spMkLst>
        </pc:spChg>
        <pc:spChg chg="add mod">
          <ac:chgData name="Marco zullich" userId="544995b04264e4d9" providerId="LiveId" clId="{19375A18-1339-44F1-A396-6D976EC1E28B}" dt="2021-03-27T17:14:39.670" v="634" actId="16959"/>
          <ac:spMkLst>
            <pc:docMk/>
            <pc:sldMk cId="72337022" sldId="271"/>
            <ac:spMk id="6" creationId="{D02AE147-0F9A-4FD7-B672-FFDF91F048FB}"/>
          </ac:spMkLst>
        </pc:spChg>
        <pc:spChg chg="add mod">
          <ac:chgData name="Marco zullich" userId="544995b04264e4d9" providerId="LiveId" clId="{19375A18-1339-44F1-A396-6D976EC1E28B}" dt="2021-03-27T17:14:27.213" v="632" actId="1076"/>
          <ac:spMkLst>
            <pc:docMk/>
            <pc:sldMk cId="72337022" sldId="271"/>
            <ac:spMk id="7" creationId="{1050E456-EBC7-4785-996A-998E87917FEF}"/>
          </ac:spMkLst>
        </pc:spChg>
        <pc:spChg chg="add mod">
          <ac:chgData name="Marco zullich" userId="544995b04264e4d9" providerId="LiveId" clId="{19375A18-1339-44F1-A396-6D976EC1E28B}" dt="2021-03-27T17:15:27.185" v="668" actId="20577"/>
          <ac:spMkLst>
            <pc:docMk/>
            <pc:sldMk cId="72337022" sldId="271"/>
            <ac:spMk id="8" creationId="{C5C4B074-378D-4B4F-8B79-551475F1F888}"/>
          </ac:spMkLst>
        </pc:spChg>
        <pc:graphicFrameChg chg="add mod ord modGraphic">
          <ac:chgData name="Marco zullich" userId="544995b04264e4d9" providerId="LiveId" clId="{19375A18-1339-44F1-A396-6D976EC1E28B}" dt="2021-03-27T17:11:12.676" v="383" actId="1076"/>
          <ac:graphicFrameMkLst>
            <pc:docMk/>
            <pc:sldMk cId="72337022" sldId="271"/>
            <ac:graphicFrameMk id="4" creationId="{A29C7B30-4FC9-448B-A7F0-30BCC4EB3221}"/>
          </ac:graphicFrameMkLst>
        </pc:graphicFrame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72337022" sldId="271"/>
            <ac:inkMk id="3" creationId="{46E83922-1C7F-406B-9923-92FB715F9CF7}"/>
          </ac:inkMkLst>
        </pc:inkChg>
      </pc:sldChg>
      <pc:sldChg chg="addSp delSp modSp new mod delAnim modAnim">
        <pc:chgData name="Marco zullich" userId="544995b04264e4d9" providerId="LiveId" clId="{19375A18-1339-44F1-A396-6D976EC1E28B}" dt="2021-03-29T10:11:02.411" v="5191"/>
        <pc:sldMkLst>
          <pc:docMk/>
          <pc:sldMk cId="1974052748" sldId="272"/>
        </pc:sldMkLst>
        <pc:spChg chg="mod">
          <ac:chgData name="Marco zullich" userId="544995b04264e4d9" providerId="LiveId" clId="{19375A18-1339-44F1-A396-6D976EC1E28B}" dt="2021-03-27T17:16:47.171" v="704" actId="20577"/>
          <ac:spMkLst>
            <pc:docMk/>
            <pc:sldMk cId="1974052748" sldId="272"/>
            <ac:spMk id="2" creationId="{0894DBFD-0891-4C8D-89AF-0E0A0C5E63E9}"/>
          </ac:spMkLst>
        </pc:spChg>
        <pc:spChg chg="del mod">
          <ac:chgData name="Marco zullich" userId="544995b04264e4d9" providerId="LiveId" clId="{19375A18-1339-44F1-A396-6D976EC1E28B}" dt="2021-03-27T17:16:58.258" v="721" actId="478"/>
          <ac:spMkLst>
            <pc:docMk/>
            <pc:sldMk cId="1974052748" sldId="272"/>
            <ac:spMk id="3" creationId="{4EBFB6D9-A130-446F-AB41-5998347507E3}"/>
          </ac:spMkLst>
        </pc:spChg>
        <pc:spChg chg="add del mod">
          <ac:chgData name="Marco zullich" userId="544995b04264e4d9" providerId="LiveId" clId="{19375A18-1339-44F1-A396-6D976EC1E28B}" dt="2021-03-27T17:17:01.725" v="722" actId="478"/>
          <ac:spMkLst>
            <pc:docMk/>
            <pc:sldMk cId="1974052748" sldId="272"/>
            <ac:spMk id="5" creationId="{6F7307B2-A30E-406A-A822-A109280A6924}"/>
          </ac:spMkLst>
        </pc:spChg>
        <pc:spChg chg="add mod">
          <ac:chgData name="Marco zullich" userId="544995b04264e4d9" providerId="LiveId" clId="{19375A18-1339-44F1-A396-6D976EC1E28B}" dt="2021-03-27T17:32:52.855" v="1326" actId="207"/>
          <ac:spMkLst>
            <pc:docMk/>
            <pc:sldMk cId="1974052748" sldId="272"/>
            <ac:spMk id="6" creationId="{00AA7E9E-3D76-4BBD-BBD5-3FAF13C6EEC7}"/>
          </ac:spMkLst>
        </pc:spChg>
        <pc:spChg chg="add del mod">
          <ac:chgData name="Marco zullich" userId="544995b04264e4d9" providerId="LiveId" clId="{19375A18-1339-44F1-A396-6D976EC1E28B}" dt="2021-03-27T17:19:33.819" v="878" actId="478"/>
          <ac:spMkLst>
            <pc:docMk/>
            <pc:sldMk cId="1974052748" sldId="272"/>
            <ac:spMk id="7" creationId="{4BB1D25C-2532-4293-88C4-B0941BE6145A}"/>
          </ac:spMkLst>
        </pc:spChg>
        <pc:spChg chg="add mod">
          <ac:chgData name="Marco zullich" userId="544995b04264e4d9" providerId="LiveId" clId="{19375A18-1339-44F1-A396-6D976EC1E28B}" dt="2021-03-27T17:33:08.115" v="1329" actId="207"/>
          <ac:spMkLst>
            <pc:docMk/>
            <pc:sldMk cId="1974052748" sldId="272"/>
            <ac:spMk id="8" creationId="{23B05173-A933-4EDB-B78E-BA0EEA6766EF}"/>
          </ac:spMkLst>
        </pc:spChg>
        <pc:spChg chg="add mod">
          <ac:chgData name="Marco zullich" userId="544995b04264e4d9" providerId="LiveId" clId="{19375A18-1339-44F1-A396-6D976EC1E28B}" dt="2021-03-29T08:40:07.710" v="5083" actId="20577"/>
          <ac:spMkLst>
            <pc:docMk/>
            <pc:sldMk cId="1974052748" sldId="272"/>
            <ac:spMk id="9" creationId="{85888D8F-6887-4C16-9CE2-7E49273E2A95}"/>
          </ac:spMkLst>
        </pc:spChg>
        <pc:spChg chg="add mod">
          <ac:chgData name="Marco zullich" userId="544995b04264e4d9" providerId="LiveId" clId="{19375A18-1339-44F1-A396-6D976EC1E28B}" dt="2021-03-29T08:40:00.679" v="5082" actId="20577"/>
          <ac:spMkLst>
            <pc:docMk/>
            <pc:sldMk cId="1974052748" sldId="272"/>
            <ac:spMk id="10" creationId="{46C01FE5-C9C1-4EAC-8133-D7DAC1F20E1F}"/>
          </ac:spMkLst>
        </pc:spChg>
        <pc:spChg chg="add mod">
          <ac:chgData name="Marco zullich" userId="544995b04264e4d9" providerId="LiveId" clId="{19375A18-1339-44F1-A396-6D976EC1E28B}" dt="2021-03-27T17:32:39.774" v="1324" actId="13822"/>
          <ac:spMkLst>
            <pc:docMk/>
            <pc:sldMk cId="1974052748" sldId="272"/>
            <ac:spMk id="11" creationId="{DA141E13-EDAF-4E97-86EF-B8740EE46F69}"/>
          </ac:spMkLst>
        </pc:spChg>
        <pc:spChg chg="add mod">
          <ac:chgData name="Marco zullich" userId="544995b04264e4d9" providerId="LiveId" clId="{19375A18-1339-44F1-A396-6D976EC1E28B}" dt="2021-03-27T17:35:01.779" v="1385" actId="14100"/>
          <ac:spMkLst>
            <pc:docMk/>
            <pc:sldMk cId="1974052748" sldId="272"/>
            <ac:spMk id="12" creationId="{B8018051-415B-4A52-9F71-DE7BCC2E7188}"/>
          </ac:spMkLst>
        </pc:spChg>
        <pc:spChg chg="add mod">
          <ac:chgData name="Marco zullich" userId="544995b04264e4d9" providerId="LiveId" clId="{19375A18-1339-44F1-A396-6D976EC1E28B}" dt="2021-03-27T17:34:43.221" v="1379" actId="14100"/>
          <ac:spMkLst>
            <pc:docMk/>
            <pc:sldMk cId="1974052748" sldId="272"/>
            <ac:spMk id="13" creationId="{E7D28D07-7A2E-42CA-B85C-A4CB04CD5943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1974052748" sldId="272"/>
            <ac:inkMk id="3" creationId="{510A2D85-DAD9-4F07-9B27-51B56FF3A5D1}"/>
          </ac:inkMkLst>
        </pc:inkChg>
      </pc:sldChg>
      <pc:sldChg chg="addSp delSp modSp new mod modAnim">
        <pc:chgData name="Marco zullich" userId="544995b04264e4d9" providerId="LiveId" clId="{19375A18-1339-44F1-A396-6D976EC1E28B}" dt="2021-03-29T10:11:02.411" v="5191"/>
        <pc:sldMkLst>
          <pc:docMk/>
          <pc:sldMk cId="4132898883" sldId="273"/>
        </pc:sldMkLst>
        <pc:spChg chg="mod">
          <ac:chgData name="Marco zullich" userId="544995b04264e4d9" providerId="LiveId" clId="{19375A18-1339-44F1-A396-6D976EC1E28B}" dt="2021-03-27T17:35:20.902" v="1391" actId="20577"/>
          <ac:spMkLst>
            <pc:docMk/>
            <pc:sldMk cId="4132898883" sldId="273"/>
            <ac:spMk id="2" creationId="{F187B036-AA14-4047-B928-510E78CD7C11}"/>
          </ac:spMkLst>
        </pc:spChg>
        <pc:spChg chg="mod">
          <ac:chgData name="Marco zullich" userId="544995b04264e4d9" providerId="LiveId" clId="{19375A18-1339-44F1-A396-6D976EC1E28B}" dt="2021-03-27T17:42:56.430" v="1601" actId="20577"/>
          <ac:spMkLst>
            <pc:docMk/>
            <pc:sldMk cId="4132898883" sldId="273"/>
            <ac:spMk id="3" creationId="{009F3AE7-023C-444D-BB78-BEA75DDFF3FA}"/>
          </ac:spMkLst>
        </pc:spChg>
        <pc:spChg chg="add mod">
          <ac:chgData name="Marco zullich" userId="544995b04264e4d9" providerId="LiveId" clId="{19375A18-1339-44F1-A396-6D976EC1E28B}" dt="2021-03-27T17:43:48.283" v="1727" actId="1076"/>
          <ac:spMkLst>
            <pc:docMk/>
            <pc:sldMk cId="4132898883" sldId="273"/>
            <ac:spMk id="4" creationId="{5B9E10BD-C54E-46C7-AF1B-BE95AEC31E06}"/>
          </ac:spMkLst>
        </pc:spChg>
        <pc:spChg chg="add mod">
          <ac:chgData name="Marco zullich" userId="544995b04264e4d9" providerId="LiveId" clId="{19375A18-1339-44F1-A396-6D976EC1E28B}" dt="2021-03-27T17:43:58.760" v="1730" actId="13822"/>
          <ac:spMkLst>
            <pc:docMk/>
            <pc:sldMk cId="4132898883" sldId="273"/>
            <ac:spMk id="5" creationId="{EA200D18-0419-4A63-8A09-07DE8F3E5AAE}"/>
          </ac:spMkLst>
        </pc:spChg>
        <pc:spChg chg="add del mod">
          <ac:chgData name="Marco zullich" userId="544995b04264e4d9" providerId="LiveId" clId="{19375A18-1339-44F1-A396-6D976EC1E28B}" dt="2021-03-27T17:45:00.051" v="1737"/>
          <ac:spMkLst>
            <pc:docMk/>
            <pc:sldMk cId="4132898883" sldId="273"/>
            <ac:spMk id="7" creationId="{193AEB91-2020-495E-B62B-DD5FD4398ADE}"/>
          </ac:spMkLst>
        </pc:spChg>
        <pc:spChg chg="add del mod">
          <ac:chgData name="Marco zullich" userId="544995b04264e4d9" providerId="LiveId" clId="{19375A18-1339-44F1-A396-6D976EC1E28B}" dt="2021-03-27T17:45:00.051" v="1737"/>
          <ac:spMkLst>
            <pc:docMk/>
            <pc:sldMk cId="4132898883" sldId="273"/>
            <ac:spMk id="8" creationId="{8A90A089-948F-4EF5-8EEE-AB0911CE28DC}"/>
          </ac:spMkLst>
        </pc:spChg>
        <pc:spChg chg="add del mod">
          <ac:chgData name="Marco zullich" userId="544995b04264e4d9" providerId="LiveId" clId="{19375A18-1339-44F1-A396-6D976EC1E28B}" dt="2021-03-27T17:45:00.051" v="1737"/>
          <ac:spMkLst>
            <pc:docMk/>
            <pc:sldMk cId="4132898883" sldId="273"/>
            <ac:spMk id="9" creationId="{2115C63B-83FF-419D-9BE9-4CC8B26B49FF}"/>
          </ac:spMkLst>
        </pc:spChg>
        <pc:spChg chg="add mod">
          <ac:chgData name="Marco zullich" userId="544995b04264e4d9" providerId="LiveId" clId="{19375A18-1339-44F1-A396-6D976EC1E28B}" dt="2021-03-27T17:47:40.754" v="1822" actId="1037"/>
          <ac:spMkLst>
            <pc:docMk/>
            <pc:sldMk cId="4132898883" sldId="273"/>
            <ac:spMk id="11" creationId="{6EFC998E-C927-4525-B049-C9A74116209B}"/>
          </ac:spMkLst>
        </pc:spChg>
        <pc:spChg chg="add mod">
          <ac:chgData name="Marco zullich" userId="544995b04264e4d9" providerId="LiveId" clId="{19375A18-1339-44F1-A396-6D976EC1E28B}" dt="2021-03-27T17:53:49.436" v="1858" actId="1038"/>
          <ac:spMkLst>
            <pc:docMk/>
            <pc:sldMk cId="4132898883" sldId="273"/>
            <ac:spMk id="12" creationId="{9EA8FA01-8004-46D2-BD58-7CFFF6FD8588}"/>
          </ac:spMkLst>
        </pc:spChg>
        <pc:spChg chg="add mod">
          <ac:chgData name="Marco zullich" userId="544995b04264e4d9" providerId="LiveId" clId="{19375A18-1339-44F1-A396-6D976EC1E28B}" dt="2021-03-27T17:47:47.381" v="1824" actId="1076"/>
          <ac:spMkLst>
            <pc:docMk/>
            <pc:sldMk cId="4132898883" sldId="273"/>
            <ac:spMk id="13" creationId="{B281BF7D-6676-4FAE-A893-11F6E1D17185}"/>
          </ac:spMkLst>
        </pc:spChg>
        <pc:spChg chg="add mod">
          <ac:chgData name="Marco zullich" userId="544995b04264e4d9" providerId="LiveId" clId="{19375A18-1339-44F1-A396-6D976EC1E28B}" dt="2021-03-27T17:53:56.942" v="1890" actId="1037"/>
          <ac:spMkLst>
            <pc:docMk/>
            <pc:sldMk cId="4132898883" sldId="273"/>
            <ac:spMk id="15" creationId="{AA75FC31-8AD8-4F61-942A-D5CF8097CBE1}"/>
          </ac:spMkLst>
        </pc:spChg>
        <pc:spChg chg="add mod">
          <ac:chgData name="Marco zullich" userId="544995b04264e4d9" providerId="LiveId" clId="{19375A18-1339-44F1-A396-6D976EC1E28B}" dt="2021-03-27T17:53:56.942" v="1890" actId="1037"/>
          <ac:spMkLst>
            <pc:docMk/>
            <pc:sldMk cId="4132898883" sldId="273"/>
            <ac:spMk id="16" creationId="{36B5240A-A657-4A37-A227-F20F4531B10F}"/>
          </ac:spMkLst>
        </pc:spChg>
        <pc:spChg chg="add mod">
          <ac:chgData name="Marco zullich" userId="544995b04264e4d9" providerId="LiveId" clId="{19375A18-1339-44F1-A396-6D976EC1E28B}" dt="2021-03-27T17:54:31.485" v="1945" actId="1038"/>
          <ac:spMkLst>
            <pc:docMk/>
            <pc:sldMk cId="4132898883" sldId="273"/>
            <ac:spMk id="19" creationId="{2FC143C0-95CC-4116-895F-BB55922F6C89}"/>
          </ac:spMkLst>
        </pc:spChg>
        <pc:spChg chg="add mod">
          <ac:chgData name="Marco zullich" userId="544995b04264e4d9" providerId="LiveId" clId="{19375A18-1339-44F1-A396-6D976EC1E28B}" dt="2021-03-27T17:55:12.315" v="1959" actId="1036"/>
          <ac:spMkLst>
            <pc:docMk/>
            <pc:sldMk cId="4132898883" sldId="273"/>
            <ac:spMk id="20" creationId="{433C3D99-5AC1-429D-BB8F-964DDCABD34B}"/>
          </ac:spMkLst>
        </pc:spChg>
        <pc:spChg chg="add mod">
          <ac:chgData name="Marco zullich" userId="544995b04264e4d9" providerId="LiveId" clId="{19375A18-1339-44F1-A396-6D976EC1E28B}" dt="2021-03-27T17:55:16.530" v="1965" actId="1038"/>
          <ac:spMkLst>
            <pc:docMk/>
            <pc:sldMk cId="4132898883" sldId="273"/>
            <ac:spMk id="21" creationId="{1F64E3D6-5CE6-4315-B6C5-9FD9E061C09A}"/>
          </ac:spMkLst>
        </pc:spChg>
        <pc:spChg chg="add mod">
          <ac:chgData name="Marco zullich" userId="544995b04264e4d9" providerId="LiveId" clId="{19375A18-1339-44F1-A396-6D976EC1E28B}" dt="2021-03-27T17:56:23.299" v="1973" actId="20577"/>
          <ac:spMkLst>
            <pc:docMk/>
            <pc:sldMk cId="4132898883" sldId="273"/>
            <ac:spMk id="22" creationId="{8FB72A79-DB78-447F-8BE1-2D14CE544CB9}"/>
          </ac:spMkLst>
        </pc:spChg>
        <pc:spChg chg="add mod">
          <ac:chgData name="Marco zullich" userId="544995b04264e4d9" providerId="LiveId" clId="{19375A18-1339-44F1-A396-6D976EC1E28B}" dt="2021-03-27T17:56:29.903" v="1976" actId="20577"/>
          <ac:spMkLst>
            <pc:docMk/>
            <pc:sldMk cId="4132898883" sldId="273"/>
            <ac:spMk id="23" creationId="{41BCAC17-6497-4153-9054-071BFD7A613A}"/>
          </ac:spMkLst>
        </pc:spChg>
        <pc:spChg chg="add mod">
          <ac:chgData name="Marco zullich" userId="544995b04264e4d9" providerId="LiveId" clId="{19375A18-1339-44F1-A396-6D976EC1E28B}" dt="2021-03-27T17:56:51.575" v="1986" actId="20577"/>
          <ac:spMkLst>
            <pc:docMk/>
            <pc:sldMk cId="4132898883" sldId="273"/>
            <ac:spMk id="24" creationId="{35CFD075-C6C2-4CCC-A2FE-F71644C076EE}"/>
          </ac:spMkLst>
        </pc:spChg>
        <pc:spChg chg="add mod">
          <ac:chgData name="Marco zullich" userId="544995b04264e4d9" providerId="LiveId" clId="{19375A18-1339-44F1-A396-6D976EC1E28B}" dt="2021-03-27T18:08:41.466" v="2132" actId="20577"/>
          <ac:spMkLst>
            <pc:docMk/>
            <pc:sldMk cId="4132898883" sldId="273"/>
            <ac:spMk id="25" creationId="{B4B29227-2CAD-4838-A026-8F9EB5C3CFB0}"/>
          </ac:spMkLst>
        </pc:spChg>
        <pc:spChg chg="add mod">
          <ac:chgData name="Marco zullich" userId="544995b04264e4d9" providerId="LiveId" clId="{19375A18-1339-44F1-A396-6D976EC1E28B}" dt="2021-03-27T18:02:35.033" v="2066" actId="1076"/>
          <ac:spMkLst>
            <pc:docMk/>
            <pc:sldMk cId="4132898883" sldId="273"/>
            <ac:spMk id="26" creationId="{73EB5105-8471-4A55-BBAA-C15FCA836ECD}"/>
          </ac:spMkLst>
        </pc:spChg>
        <pc:spChg chg="add mod">
          <ac:chgData name="Marco zullich" userId="544995b04264e4d9" providerId="LiveId" clId="{19375A18-1339-44F1-A396-6D976EC1E28B}" dt="2021-03-27T18:09:16.338" v="2185" actId="13822"/>
          <ac:spMkLst>
            <pc:docMk/>
            <pc:sldMk cId="4132898883" sldId="273"/>
            <ac:spMk id="30" creationId="{F5E551D4-5020-4F13-B03F-E4221B3CD31D}"/>
          </ac:spMkLst>
        </pc:spChg>
        <pc:spChg chg="add mod">
          <ac:chgData name="Marco zullich" userId="544995b04264e4d9" providerId="LiveId" clId="{19375A18-1339-44F1-A396-6D976EC1E28B}" dt="2021-03-27T18:09:41.604" v="2190" actId="1076"/>
          <ac:spMkLst>
            <pc:docMk/>
            <pc:sldMk cId="4132898883" sldId="273"/>
            <ac:spMk id="31" creationId="{43992DA6-AC4F-412B-A38A-F8DE1CAD1A23}"/>
          </ac:spMkLst>
        </pc:spChg>
        <pc:graphicFrameChg chg="add del mod">
          <ac:chgData name="Marco zullich" userId="544995b04264e4d9" providerId="LiveId" clId="{19375A18-1339-44F1-A396-6D976EC1E28B}" dt="2021-03-27T17:45:00.051" v="1737"/>
          <ac:graphicFrameMkLst>
            <pc:docMk/>
            <pc:sldMk cId="4132898883" sldId="273"/>
            <ac:graphicFrameMk id="6" creationId="{C422263D-3E8A-477E-867C-C519390F6654}"/>
          </ac:graphicFrameMkLst>
        </pc:graphicFrameChg>
        <pc:graphicFrameChg chg="add mod modGraphic">
          <ac:chgData name="Marco zullich" userId="544995b04264e4d9" providerId="LiveId" clId="{19375A18-1339-44F1-A396-6D976EC1E28B}" dt="2021-03-27T17:53:42.984" v="1825" actId="2164"/>
          <ac:graphicFrameMkLst>
            <pc:docMk/>
            <pc:sldMk cId="4132898883" sldId="273"/>
            <ac:graphicFrameMk id="10" creationId="{3EE63D31-E472-4B84-A71C-49B97663A859}"/>
          </ac:graphicFrameMkLst>
        </pc:graphicFrameChg>
        <pc:graphicFrameChg chg="add mod modGraphic">
          <ac:chgData name="Marco zullich" userId="544995b04264e4d9" providerId="LiveId" clId="{19375A18-1339-44F1-A396-6D976EC1E28B}" dt="2021-03-27T17:55:59.555" v="1968" actId="207"/>
          <ac:graphicFrameMkLst>
            <pc:docMk/>
            <pc:sldMk cId="4132898883" sldId="273"/>
            <ac:graphicFrameMk id="14" creationId="{6EE32E70-A23E-431D-82FC-16C6FCE529E8}"/>
          </ac:graphicFrameMkLst>
        </pc:graphicFrameChg>
        <pc:graphicFrameChg chg="add mod modGraphic">
          <ac:chgData name="Marco zullich" userId="544995b04264e4d9" providerId="LiveId" clId="{19375A18-1339-44F1-A396-6D976EC1E28B}" dt="2021-03-27T17:58:49.547" v="1997" actId="207"/>
          <ac:graphicFrameMkLst>
            <pc:docMk/>
            <pc:sldMk cId="4132898883" sldId="273"/>
            <ac:graphicFrameMk id="17" creationId="{BDD0230E-8BDF-4377-8235-B7D52FD43B5C}"/>
          </ac:graphicFrameMkLst>
        </pc:graphicFrameChg>
        <pc:graphicFrameChg chg="add mod modGraphic">
          <ac:chgData name="Marco zullich" userId="544995b04264e4d9" providerId="LiveId" clId="{19375A18-1339-44F1-A396-6D976EC1E28B}" dt="2021-03-27T18:07:13" v="2108" actId="207"/>
          <ac:graphicFrameMkLst>
            <pc:docMk/>
            <pc:sldMk cId="4132898883" sldId="273"/>
            <ac:graphicFrameMk id="18" creationId="{CF7432DE-EE37-468E-9726-1F76CDEDF84E}"/>
          </ac:graphicFrameMkLst>
        </pc:graphicFrameChg>
        <pc:graphicFrameChg chg="add mod modGraphic">
          <ac:chgData name="Marco zullich" userId="544995b04264e4d9" providerId="LiveId" clId="{19375A18-1339-44F1-A396-6D976EC1E28B}" dt="2021-03-27T18:06:19.051" v="2104" actId="207"/>
          <ac:graphicFrameMkLst>
            <pc:docMk/>
            <pc:sldMk cId="4132898883" sldId="273"/>
            <ac:graphicFrameMk id="27" creationId="{A8D3C64F-0C46-4C78-B8F7-7424906917E6}"/>
          </ac:graphicFrameMkLst>
        </pc:graphicFrameChg>
        <pc:graphicFrameChg chg="add mod modGraphic">
          <ac:chgData name="Marco zullich" userId="544995b04264e4d9" providerId="LiveId" clId="{19375A18-1339-44F1-A396-6D976EC1E28B}" dt="2021-03-27T18:06:15.705" v="2103" actId="207"/>
          <ac:graphicFrameMkLst>
            <pc:docMk/>
            <pc:sldMk cId="4132898883" sldId="273"/>
            <ac:graphicFrameMk id="28" creationId="{8488EEB2-1733-4A55-906E-D44557395D06}"/>
          </ac:graphicFrameMkLst>
        </pc:graphicFrameChg>
        <pc:graphicFrameChg chg="add mod modGraphic">
          <ac:chgData name="Marco zullich" userId="544995b04264e4d9" providerId="LiveId" clId="{19375A18-1339-44F1-A396-6D976EC1E28B}" dt="2021-03-27T18:08:09.235" v="2124" actId="1035"/>
          <ac:graphicFrameMkLst>
            <pc:docMk/>
            <pc:sldMk cId="4132898883" sldId="273"/>
            <ac:graphicFrameMk id="29" creationId="{81DD9A8F-9B5B-4516-B684-EAF029E28D25}"/>
          </ac:graphicFrameMkLst>
        </pc:graphicFrame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4132898883" sldId="273"/>
            <ac:inkMk id="6" creationId="{85C37B02-9EE1-474F-8C2B-F2ACC733FDDD}"/>
          </ac:inkMkLst>
        </pc:inkChg>
      </pc:sldChg>
      <pc:sldChg chg="addSp delSp modSp new mod modAnim">
        <pc:chgData name="Marco zullich" userId="544995b04264e4d9" providerId="LiveId" clId="{19375A18-1339-44F1-A396-6D976EC1E28B}" dt="2021-03-29T10:11:02.411" v="5191"/>
        <pc:sldMkLst>
          <pc:docMk/>
          <pc:sldMk cId="2782812933" sldId="274"/>
        </pc:sldMkLst>
        <pc:spChg chg="mod">
          <ac:chgData name="Marco zullich" userId="544995b04264e4d9" providerId="LiveId" clId="{19375A18-1339-44F1-A396-6D976EC1E28B}" dt="2021-03-27T18:10:14.430" v="2218" actId="20577"/>
          <ac:spMkLst>
            <pc:docMk/>
            <pc:sldMk cId="2782812933" sldId="274"/>
            <ac:spMk id="2" creationId="{5ADAEA32-607E-4914-A55A-7CBB9DC69856}"/>
          </ac:spMkLst>
        </pc:spChg>
        <pc:spChg chg="del">
          <ac:chgData name="Marco zullich" userId="544995b04264e4d9" providerId="LiveId" clId="{19375A18-1339-44F1-A396-6D976EC1E28B}" dt="2021-03-27T18:18:12.274" v="2219" actId="478"/>
          <ac:spMkLst>
            <pc:docMk/>
            <pc:sldMk cId="2782812933" sldId="274"/>
            <ac:spMk id="3" creationId="{B5A5B6CC-4A7D-4840-9130-98A1CB5F63E7}"/>
          </ac:spMkLst>
        </pc:spChg>
        <pc:spChg chg="add mod">
          <ac:chgData name="Marco zullich" userId="544995b04264e4d9" providerId="LiveId" clId="{19375A18-1339-44F1-A396-6D976EC1E28B}" dt="2021-03-27T18:21:02.959" v="2325" actId="1076"/>
          <ac:spMkLst>
            <pc:docMk/>
            <pc:sldMk cId="2782812933" sldId="274"/>
            <ac:spMk id="4" creationId="{5F9B8497-4379-4606-9448-F4ADC2BAA20C}"/>
          </ac:spMkLst>
        </pc:spChg>
        <pc:spChg chg="add mod">
          <ac:chgData name="Marco zullich" userId="544995b04264e4d9" providerId="LiveId" clId="{19375A18-1339-44F1-A396-6D976EC1E28B}" dt="2021-03-27T18:22:13.453" v="2407" actId="20577"/>
          <ac:spMkLst>
            <pc:docMk/>
            <pc:sldMk cId="2782812933" sldId="274"/>
            <ac:spMk id="5" creationId="{B107CCB6-B97A-4996-A168-E6A5F05334ED}"/>
          </ac:spMkLst>
        </pc:spChg>
        <pc:spChg chg="add mod">
          <ac:chgData name="Marco zullich" userId="544995b04264e4d9" providerId="LiveId" clId="{19375A18-1339-44F1-A396-6D976EC1E28B}" dt="2021-03-27T18:22:18.496" v="2412" actId="20577"/>
          <ac:spMkLst>
            <pc:docMk/>
            <pc:sldMk cId="2782812933" sldId="274"/>
            <ac:spMk id="6" creationId="{EB0B1300-6DD9-40B9-8FA1-EA8EF4BC6187}"/>
          </ac:spMkLst>
        </pc:spChg>
        <pc:spChg chg="add mod">
          <ac:chgData name="Marco zullich" userId="544995b04264e4d9" providerId="LiveId" clId="{19375A18-1339-44F1-A396-6D976EC1E28B}" dt="2021-03-27T18:25:29.734" v="2564" actId="1036"/>
          <ac:spMkLst>
            <pc:docMk/>
            <pc:sldMk cId="2782812933" sldId="274"/>
            <ac:spMk id="7" creationId="{1BC92167-EC8F-4031-B36B-E03A6F1BC379}"/>
          </ac:spMkLst>
        </pc:spChg>
        <pc:spChg chg="add mod">
          <ac:chgData name="Marco zullich" userId="544995b04264e4d9" providerId="LiveId" clId="{19375A18-1339-44F1-A396-6D976EC1E28B}" dt="2021-03-27T18:24:46.776" v="2537" actId="114"/>
          <ac:spMkLst>
            <pc:docMk/>
            <pc:sldMk cId="2782812933" sldId="274"/>
            <ac:spMk id="8" creationId="{DAC6428A-4866-4776-A9FA-EA8F4EA9B775}"/>
          </ac:spMkLst>
        </pc:spChg>
        <pc:spChg chg="add mod">
          <ac:chgData name="Marco zullich" userId="544995b04264e4d9" providerId="LiveId" clId="{19375A18-1339-44F1-A396-6D976EC1E28B}" dt="2021-03-27T18:25:24.999" v="2561" actId="114"/>
          <ac:spMkLst>
            <pc:docMk/>
            <pc:sldMk cId="2782812933" sldId="274"/>
            <ac:spMk id="9" creationId="{50B1C91D-9347-4123-A870-5056AD7B9DBB}"/>
          </ac:spMkLst>
        </pc:spChg>
        <pc:spChg chg="add mod">
          <ac:chgData name="Marco zullich" userId="544995b04264e4d9" providerId="LiveId" clId="{19375A18-1339-44F1-A396-6D976EC1E28B}" dt="2021-03-27T18:28:32.064" v="2671" actId="1076"/>
          <ac:spMkLst>
            <pc:docMk/>
            <pc:sldMk cId="2782812933" sldId="274"/>
            <ac:spMk id="10" creationId="{9AF97218-BBF9-440B-87DF-0C580451EA42}"/>
          </ac:spMkLst>
        </pc:spChg>
        <pc:spChg chg="add mod">
          <ac:chgData name="Marco zullich" userId="544995b04264e4d9" providerId="LiveId" clId="{19375A18-1339-44F1-A396-6D976EC1E28B}" dt="2021-03-27T18:33:18.127" v="2729" actId="1035"/>
          <ac:spMkLst>
            <pc:docMk/>
            <pc:sldMk cId="2782812933" sldId="274"/>
            <ac:spMk id="11" creationId="{ADD07F4E-1EC7-410E-A1C3-2F09C603909A}"/>
          </ac:spMkLst>
        </pc:spChg>
        <pc:spChg chg="add mod">
          <ac:chgData name="Marco zullich" userId="544995b04264e4d9" providerId="LiveId" clId="{19375A18-1339-44F1-A396-6D976EC1E28B}" dt="2021-03-27T18:33:58.135" v="2761" actId="1076"/>
          <ac:spMkLst>
            <pc:docMk/>
            <pc:sldMk cId="2782812933" sldId="274"/>
            <ac:spMk id="12" creationId="{E87CA03C-CD9D-426E-B551-DF666D7F72F9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2782812933" sldId="274"/>
            <ac:inkMk id="3" creationId="{0C7F0298-65D3-415C-9190-BEF7FE8978B0}"/>
          </ac:inkMkLst>
        </pc:inkChg>
      </pc:sldChg>
      <pc:sldChg chg="addSp delSp modSp new mod modAnim">
        <pc:chgData name="Marco zullich" userId="544995b04264e4d9" providerId="LiveId" clId="{19375A18-1339-44F1-A396-6D976EC1E28B}" dt="2021-03-29T10:11:02.411" v="5191"/>
        <pc:sldMkLst>
          <pc:docMk/>
          <pc:sldMk cId="289662474" sldId="275"/>
        </pc:sldMkLst>
        <pc:spChg chg="mod">
          <ac:chgData name="Marco zullich" userId="544995b04264e4d9" providerId="LiveId" clId="{19375A18-1339-44F1-A396-6D976EC1E28B}" dt="2021-03-27T18:34:11.127" v="2808" actId="20577"/>
          <ac:spMkLst>
            <pc:docMk/>
            <pc:sldMk cId="289662474" sldId="275"/>
            <ac:spMk id="2" creationId="{B435C22A-AA95-40BA-A40B-2DADA917F068}"/>
          </ac:spMkLst>
        </pc:spChg>
        <pc:spChg chg="add del">
          <ac:chgData name="Marco zullich" userId="544995b04264e4d9" providerId="LiveId" clId="{19375A18-1339-44F1-A396-6D976EC1E28B}" dt="2021-03-27T18:34:36.450" v="2811" actId="478"/>
          <ac:spMkLst>
            <pc:docMk/>
            <pc:sldMk cId="289662474" sldId="275"/>
            <ac:spMk id="3" creationId="{224E3310-4FCF-40B3-9869-8CBC02185647}"/>
          </ac:spMkLst>
        </pc:spChg>
        <pc:spChg chg="add del mod">
          <ac:chgData name="Marco zullich" userId="544995b04264e4d9" providerId="LiveId" clId="{19375A18-1339-44F1-A396-6D976EC1E28B}" dt="2021-03-27T18:34:35.248" v="2810"/>
          <ac:spMkLst>
            <pc:docMk/>
            <pc:sldMk cId="289662474" sldId="275"/>
            <ac:spMk id="4" creationId="{5E4777CD-1E96-4878-9661-7739DA71F1F5}"/>
          </ac:spMkLst>
        </pc:spChg>
        <pc:spChg chg="add mod">
          <ac:chgData name="Marco zullich" userId="544995b04264e4d9" providerId="LiveId" clId="{19375A18-1339-44F1-A396-6D976EC1E28B}" dt="2021-03-27T18:34:40.799" v="2813" actId="1076"/>
          <ac:spMkLst>
            <pc:docMk/>
            <pc:sldMk cId="289662474" sldId="275"/>
            <ac:spMk id="5" creationId="{4CA06927-66E1-409E-9C01-FBF03E89D809}"/>
          </ac:spMkLst>
        </pc:spChg>
        <pc:spChg chg="add mod">
          <ac:chgData name="Marco zullich" userId="544995b04264e4d9" providerId="LiveId" clId="{19375A18-1339-44F1-A396-6D976EC1E28B}" dt="2021-03-27T18:35:05.071" v="2845" actId="1076"/>
          <ac:spMkLst>
            <pc:docMk/>
            <pc:sldMk cId="289662474" sldId="275"/>
            <ac:spMk id="6" creationId="{B9C8D59C-7B13-4846-90AB-CB6BA880F671}"/>
          </ac:spMkLst>
        </pc:spChg>
        <pc:spChg chg="add mod">
          <ac:chgData name="Marco zullich" userId="544995b04264e4d9" providerId="LiveId" clId="{19375A18-1339-44F1-A396-6D976EC1E28B}" dt="2021-03-27T18:35:01.239" v="2844" actId="1076"/>
          <ac:spMkLst>
            <pc:docMk/>
            <pc:sldMk cId="289662474" sldId="275"/>
            <ac:spMk id="7" creationId="{65558615-D1D1-463A-AFEE-C79BEF3C14C9}"/>
          </ac:spMkLst>
        </pc:spChg>
        <pc:spChg chg="add mod">
          <ac:chgData name="Marco zullich" userId="544995b04264e4d9" providerId="LiveId" clId="{19375A18-1339-44F1-A396-6D976EC1E28B}" dt="2021-03-28T17:13:11.553" v="4837" actId="114"/>
          <ac:spMkLst>
            <pc:docMk/>
            <pc:sldMk cId="289662474" sldId="275"/>
            <ac:spMk id="8" creationId="{ED62D4C3-872E-436D-82B3-05B7820DD5EB}"/>
          </ac:spMkLst>
        </pc:spChg>
        <pc:spChg chg="add mod">
          <ac:chgData name="Marco zullich" userId="544995b04264e4d9" providerId="LiveId" clId="{19375A18-1339-44F1-A396-6D976EC1E28B}" dt="2021-03-27T18:42:03.526" v="3031" actId="1036"/>
          <ac:spMkLst>
            <pc:docMk/>
            <pc:sldMk cId="289662474" sldId="275"/>
            <ac:spMk id="9" creationId="{771F1CB4-4BD0-4F1D-B102-9DB0BBDAEEB6}"/>
          </ac:spMkLst>
        </pc:spChg>
        <pc:spChg chg="add mod">
          <ac:chgData name="Marco zullich" userId="544995b04264e4d9" providerId="LiveId" clId="{19375A18-1339-44F1-A396-6D976EC1E28B}" dt="2021-03-27T18:47:45.887" v="3145" actId="13822"/>
          <ac:spMkLst>
            <pc:docMk/>
            <pc:sldMk cId="289662474" sldId="275"/>
            <ac:spMk id="10" creationId="{EA229674-9396-4581-BC0D-9BC9B8ED463C}"/>
          </ac:spMkLst>
        </pc:spChg>
        <pc:spChg chg="add mod">
          <ac:chgData name="Marco zullich" userId="544995b04264e4d9" providerId="LiveId" clId="{19375A18-1339-44F1-A396-6D976EC1E28B}" dt="2021-03-27T18:48:46.021" v="3230" actId="1076"/>
          <ac:spMkLst>
            <pc:docMk/>
            <pc:sldMk cId="289662474" sldId="275"/>
            <ac:spMk id="12" creationId="{C654A29A-BD93-483F-A360-0EA28D3B069F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289662474" sldId="275"/>
            <ac:inkMk id="3" creationId="{AE057BC9-91F4-4BAF-BA00-88B641F50FBC}"/>
          </ac:inkMkLst>
        </pc:inkChg>
      </pc:sldChg>
      <pc:sldChg chg="addSp modSp new mod modAnim">
        <pc:chgData name="Marco zullich" userId="544995b04264e4d9" providerId="LiveId" clId="{19375A18-1339-44F1-A396-6D976EC1E28B}" dt="2021-03-29T10:11:02.411" v="5191"/>
        <pc:sldMkLst>
          <pc:docMk/>
          <pc:sldMk cId="3704074252" sldId="276"/>
        </pc:sldMkLst>
        <pc:spChg chg="mod">
          <ac:chgData name="Marco zullich" userId="544995b04264e4d9" providerId="LiveId" clId="{19375A18-1339-44F1-A396-6D976EC1E28B}" dt="2021-03-27T18:49:00.382" v="3263" actId="20577"/>
          <ac:spMkLst>
            <pc:docMk/>
            <pc:sldMk cId="3704074252" sldId="276"/>
            <ac:spMk id="2" creationId="{2CB13F91-F28B-4907-A369-23C03A129C43}"/>
          </ac:spMkLst>
        </pc:spChg>
        <pc:spChg chg="mod">
          <ac:chgData name="Marco zullich" userId="544995b04264e4d9" providerId="LiveId" clId="{19375A18-1339-44F1-A396-6D976EC1E28B}" dt="2021-03-27T18:49:37.678" v="3285" actId="14100"/>
          <ac:spMkLst>
            <pc:docMk/>
            <pc:sldMk cId="3704074252" sldId="276"/>
            <ac:spMk id="3" creationId="{0C502CCB-B32F-4343-8B48-49EB3777A59A}"/>
          </ac:spMkLst>
        </pc:spChg>
        <pc:spChg chg="add mod">
          <ac:chgData name="Marco zullich" userId="544995b04264e4d9" providerId="LiveId" clId="{19375A18-1339-44F1-A396-6D976EC1E28B}" dt="2021-03-28T17:15:22.506" v="4865" actId="20577"/>
          <ac:spMkLst>
            <pc:docMk/>
            <pc:sldMk cId="3704074252" sldId="276"/>
            <ac:spMk id="4" creationId="{7FBF86FE-6FFA-482D-B149-3169E460548C}"/>
          </ac:spMkLst>
        </pc:spChg>
        <pc:spChg chg="add mod">
          <ac:chgData name="Marco zullich" userId="544995b04264e4d9" providerId="LiveId" clId="{19375A18-1339-44F1-A396-6D976EC1E28B}" dt="2021-03-27T18:52:02.194" v="3347" actId="20577"/>
          <ac:spMkLst>
            <pc:docMk/>
            <pc:sldMk cId="3704074252" sldId="276"/>
            <ac:spMk id="5" creationId="{40648E40-EE43-4DD2-8F1F-5D43678DEAF2}"/>
          </ac:spMkLst>
        </pc:spChg>
        <pc:spChg chg="add mod">
          <ac:chgData name="Marco zullich" userId="544995b04264e4d9" providerId="LiveId" clId="{19375A18-1339-44F1-A396-6D976EC1E28B}" dt="2021-03-27T18:53:57.948" v="3384" actId="114"/>
          <ac:spMkLst>
            <pc:docMk/>
            <pc:sldMk cId="3704074252" sldId="276"/>
            <ac:spMk id="6" creationId="{C24CA373-AB25-4741-AFAD-E39D497EC014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704074252" sldId="276"/>
            <ac:inkMk id="7" creationId="{E397B6B9-9C73-4C79-8FCD-499437DF212C}"/>
          </ac:inkMkLst>
        </pc:inkChg>
      </pc:sldChg>
      <pc:sldChg chg="addSp modSp mod modAnim">
        <pc:chgData name="Marco zullich" userId="544995b04264e4d9" providerId="LiveId" clId="{19375A18-1339-44F1-A396-6D976EC1E28B}" dt="2021-03-29T10:11:02.411" v="5191"/>
        <pc:sldMkLst>
          <pc:docMk/>
          <pc:sldMk cId="301104089" sldId="277"/>
        </pc:sldMkLst>
        <pc:spChg chg="mod">
          <ac:chgData name="Marco zullich" userId="544995b04264e4d9" providerId="LiveId" clId="{19375A18-1339-44F1-A396-6D976EC1E28B}" dt="2021-03-28T16:52:20.002" v="3998" actId="20577"/>
          <ac:spMkLst>
            <pc:docMk/>
            <pc:sldMk cId="301104089" sldId="277"/>
            <ac:spMk id="3" creationId="{B5836296-2FE0-4DE9-8E3A-A5406C423C78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01104089" sldId="277"/>
            <ac:inkMk id="4" creationId="{35313FDD-91EC-44C2-8CE8-D59D6B402A86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105449278" sldId="278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105449278" sldId="278"/>
            <ac:inkMk id="4" creationId="{F6F290C7-863A-4BB1-A9EA-51DF1DFFC01B}"/>
          </ac:inkMkLst>
        </pc:inkChg>
      </pc:sldChg>
      <pc:sldChg chg="addSp modSp mod modAnim">
        <pc:chgData name="Marco zullich" userId="544995b04264e4d9" providerId="LiveId" clId="{19375A18-1339-44F1-A396-6D976EC1E28B}" dt="2021-03-29T10:11:02.411" v="5191"/>
        <pc:sldMkLst>
          <pc:docMk/>
          <pc:sldMk cId="613898134" sldId="279"/>
        </pc:sldMkLst>
        <pc:spChg chg="mod">
          <ac:chgData name="Marco zullich" userId="544995b04264e4d9" providerId="LiveId" clId="{19375A18-1339-44F1-A396-6D976EC1E28B}" dt="2021-03-28T16:59:34.585" v="4319" actId="113"/>
          <ac:spMkLst>
            <pc:docMk/>
            <pc:sldMk cId="613898134" sldId="279"/>
            <ac:spMk id="3" creationId="{5C0D538C-8AFB-4548-89B3-CA6D49173A19}"/>
          </ac:spMkLst>
        </pc:spChg>
        <pc:spChg chg="add mod">
          <ac:chgData name="Marco zullich" userId="544995b04264e4d9" providerId="LiveId" clId="{19375A18-1339-44F1-A396-6D976EC1E28B}" dt="2021-03-28T16:59:39.892" v="4326" actId="1076"/>
          <ac:spMkLst>
            <pc:docMk/>
            <pc:sldMk cId="613898134" sldId="279"/>
            <ac:spMk id="4" creationId="{B6367AD1-B1A1-4FCD-87C1-6896DD3FCC7E}"/>
          </ac:spMkLst>
        </pc:spChg>
        <pc:spChg chg="add mod">
          <ac:chgData name="Marco zullich" userId="544995b04264e4d9" providerId="LiveId" clId="{19375A18-1339-44F1-A396-6D976EC1E28B}" dt="2021-03-28T16:59:59.979" v="4347" actId="1038"/>
          <ac:spMkLst>
            <pc:docMk/>
            <pc:sldMk cId="613898134" sldId="279"/>
            <ac:spMk id="5" creationId="{D62199B1-2BFC-4572-8E71-3554AE44369C}"/>
          </ac:spMkLst>
        </pc:spChg>
        <pc:spChg chg="add mod">
          <ac:chgData name="Marco zullich" userId="544995b04264e4d9" providerId="LiveId" clId="{19375A18-1339-44F1-A396-6D976EC1E28B}" dt="2021-03-28T16:59:59.979" v="4347" actId="1038"/>
          <ac:spMkLst>
            <pc:docMk/>
            <pc:sldMk cId="613898134" sldId="279"/>
            <ac:spMk id="7" creationId="{5C2F311F-5A53-4BEF-9C60-D1CA9EA780EF}"/>
          </ac:spMkLst>
        </pc:spChg>
        <pc:spChg chg="add mod">
          <ac:chgData name="Marco zullich" userId="544995b04264e4d9" providerId="LiveId" clId="{19375A18-1339-44F1-A396-6D976EC1E28B}" dt="2021-03-28T17:02:37.056" v="4519" actId="20577"/>
          <ac:spMkLst>
            <pc:docMk/>
            <pc:sldMk cId="613898134" sldId="279"/>
            <ac:spMk id="8" creationId="{0993B5CB-63D6-4962-B985-9066ECCC77BB}"/>
          </ac:spMkLst>
        </pc:spChg>
        <pc:spChg chg="add mod">
          <ac:chgData name="Marco zullich" userId="544995b04264e4d9" providerId="LiveId" clId="{19375A18-1339-44F1-A396-6D976EC1E28B}" dt="2021-03-28T17:01:26.882" v="4506" actId="13822"/>
          <ac:spMkLst>
            <pc:docMk/>
            <pc:sldMk cId="613898134" sldId="279"/>
            <ac:spMk id="9" creationId="{22B4AB23-B0F4-4DE4-948A-AE468CE99D57}"/>
          </ac:spMkLst>
        </pc:spChg>
        <pc:spChg chg="add mod">
          <ac:chgData name="Marco zullich" userId="544995b04264e4d9" providerId="LiveId" clId="{19375A18-1339-44F1-A396-6D976EC1E28B}" dt="2021-03-28T17:01:36.534" v="4508" actId="1076"/>
          <ac:spMkLst>
            <pc:docMk/>
            <pc:sldMk cId="613898134" sldId="279"/>
            <ac:spMk id="10" creationId="{D4D18466-CCC9-4D2A-ADCF-3790A84E11E9}"/>
          </ac:spMkLst>
        </pc:sp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613898134" sldId="279"/>
            <ac:inkMk id="11" creationId="{AAF16BBB-AA0A-457A-9B6A-3CC98C30C152}"/>
          </ac:inkMkLst>
        </pc:inkChg>
      </pc:sldChg>
      <pc:sldChg chg="addSp modAnim">
        <pc:chgData name="Marco zullich" userId="544995b04264e4d9" providerId="LiveId" clId="{19375A18-1339-44F1-A396-6D976EC1E28B}" dt="2021-03-29T10:11:02.411" v="5191"/>
        <pc:sldMkLst>
          <pc:docMk/>
          <pc:sldMk cId="4195462263" sldId="280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4195462263" sldId="280"/>
            <ac:inkMk id="5" creationId="{F3DE142E-C852-46CC-9DEE-336BC1C4DA9D}"/>
          </ac:inkMkLst>
        </pc:inkChg>
      </pc:sldChg>
      <pc:sldChg chg="addSp">
        <pc:chgData name="Marco zullich" userId="544995b04264e4d9" providerId="LiveId" clId="{19375A18-1339-44F1-A396-6D976EC1E28B}" dt="2021-03-29T10:11:02.411" v="5191"/>
        <pc:sldMkLst>
          <pc:docMk/>
          <pc:sldMk cId="3706911720" sldId="281"/>
        </pc:sldMkLst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3706911720" sldId="281"/>
            <ac:inkMk id="3" creationId="{6BB2D2C3-82C0-45B6-82B3-6236D3FB87BB}"/>
          </ac:inkMkLst>
        </pc:inkChg>
      </pc:sldChg>
      <pc:sldChg chg="addSp delSp modSp mod ord modAnim">
        <pc:chgData name="Marco zullich" userId="544995b04264e4d9" providerId="LiveId" clId="{19375A18-1339-44F1-A396-6D976EC1E28B}" dt="2021-03-28T16:42:43.573" v="3863" actId="1076"/>
        <pc:sldMkLst>
          <pc:docMk/>
          <pc:sldMk cId="3845654924" sldId="282"/>
        </pc:sldMkLst>
        <pc:spChg chg="mod">
          <ac:chgData name="Marco zullich" userId="544995b04264e4d9" providerId="LiveId" clId="{19375A18-1339-44F1-A396-6D976EC1E28B}" dt="2021-03-28T16:42:43.573" v="3863" actId="1076"/>
          <ac:spMkLst>
            <pc:docMk/>
            <pc:sldMk cId="3845654924" sldId="282"/>
            <ac:spMk id="2" creationId="{8D13128C-39B7-4B91-B526-34E534EBBBCB}"/>
          </ac:spMkLst>
        </pc:spChg>
        <pc:spChg chg="mod">
          <ac:chgData name="Marco zullich" userId="544995b04264e4d9" providerId="LiveId" clId="{19375A18-1339-44F1-A396-6D976EC1E28B}" dt="2021-03-28T16:41:03.279" v="3762" actId="1076"/>
          <ac:spMkLst>
            <pc:docMk/>
            <pc:sldMk cId="3845654924" sldId="282"/>
            <ac:spMk id="5" creationId="{88DAE54E-1293-4B0D-A2FE-FCA6B444C174}"/>
          </ac:spMkLst>
        </pc:spChg>
        <pc:spChg chg="mod">
          <ac:chgData name="Marco zullich" userId="544995b04264e4d9" providerId="LiveId" clId="{19375A18-1339-44F1-A396-6D976EC1E28B}" dt="2021-03-28T16:41:07.718" v="3763" actId="1076"/>
          <ac:spMkLst>
            <pc:docMk/>
            <pc:sldMk cId="3845654924" sldId="282"/>
            <ac:spMk id="6" creationId="{32E8A979-59E0-4F67-AF2D-DD764085316A}"/>
          </ac:spMkLst>
        </pc:spChg>
        <pc:spChg chg="mod">
          <ac:chgData name="Marco zullich" userId="544995b04264e4d9" providerId="LiveId" clId="{19375A18-1339-44F1-A396-6D976EC1E28B}" dt="2021-03-28T16:40:55.169" v="3760" actId="1076"/>
          <ac:spMkLst>
            <pc:docMk/>
            <pc:sldMk cId="3845654924" sldId="282"/>
            <ac:spMk id="7" creationId="{5B96C35E-F62B-4D05-A2FE-682E474AE47C}"/>
          </ac:spMkLst>
        </pc:spChg>
        <pc:spChg chg="mod">
          <ac:chgData name="Marco zullich" userId="544995b04264e4d9" providerId="LiveId" clId="{19375A18-1339-44F1-A396-6D976EC1E28B}" dt="2021-03-28T16:40:56.698" v="3761" actId="1076"/>
          <ac:spMkLst>
            <pc:docMk/>
            <pc:sldMk cId="3845654924" sldId="282"/>
            <ac:spMk id="8" creationId="{825F1955-9270-422F-A6B9-3972F73A7B06}"/>
          </ac:spMkLst>
        </pc:spChg>
        <pc:spChg chg="add del mod">
          <ac:chgData name="Marco zullich" userId="544995b04264e4d9" providerId="LiveId" clId="{19375A18-1339-44F1-A396-6D976EC1E28B}" dt="2021-03-28T16:40:28.490" v="3754" actId="478"/>
          <ac:spMkLst>
            <pc:docMk/>
            <pc:sldMk cId="3845654924" sldId="282"/>
            <ac:spMk id="21" creationId="{77A95261-BCFA-4E5D-A868-D4F0BC82C222}"/>
          </ac:spMkLst>
        </pc:spChg>
        <pc:spChg chg="add mod">
          <ac:chgData name="Marco zullich" userId="544995b04264e4d9" providerId="LiveId" clId="{19375A18-1339-44F1-A396-6D976EC1E28B}" dt="2021-03-28T16:42:01.732" v="3856" actId="1037"/>
          <ac:spMkLst>
            <pc:docMk/>
            <pc:sldMk cId="3845654924" sldId="282"/>
            <ac:spMk id="35" creationId="{A4DF804F-A5AC-4F6B-831C-61F6DBC2852B}"/>
          </ac:spMkLst>
        </pc:spChg>
        <pc:spChg chg="add mod">
          <ac:chgData name="Marco zullich" userId="544995b04264e4d9" providerId="LiveId" clId="{19375A18-1339-44F1-A396-6D976EC1E28B}" dt="2021-03-28T16:41:59.997" v="3855" actId="1037"/>
          <ac:spMkLst>
            <pc:docMk/>
            <pc:sldMk cId="3845654924" sldId="282"/>
            <ac:spMk id="36" creationId="{DA5E1CD5-123D-4C3D-901F-2FC99996852C}"/>
          </ac:spMkLst>
        </pc:spChg>
        <pc:cxnChg chg="mod">
          <ac:chgData name="Marco zullich" userId="544995b04264e4d9" providerId="LiveId" clId="{19375A18-1339-44F1-A396-6D976EC1E28B}" dt="2021-03-28T16:41:03.279" v="3762" actId="1076"/>
          <ac:cxnSpMkLst>
            <pc:docMk/>
            <pc:sldMk cId="3845654924" sldId="282"/>
            <ac:cxnSpMk id="9" creationId="{CA472A19-8236-4CB2-8EDF-3E2E41D3A330}"/>
          </ac:cxnSpMkLst>
        </pc:cxnChg>
        <pc:cxnChg chg="mod">
          <ac:chgData name="Marco zullich" userId="544995b04264e4d9" providerId="LiveId" clId="{19375A18-1339-44F1-A396-6D976EC1E28B}" dt="2021-03-28T16:41:07.718" v="3763" actId="1076"/>
          <ac:cxnSpMkLst>
            <pc:docMk/>
            <pc:sldMk cId="3845654924" sldId="282"/>
            <ac:cxnSpMk id="10" creationId="{08D3E448-2E54-4229-814F-4A275D111BB8}"/>
          </ac:cxnSpMkLst>
        </pc:cxnChg>
        <pc:cxnChg chg="mod">
          <ac:chgData name="Marco zullich" userId="544995b04264e4d9" providerId="LiveId" clId="{19375A18-1339-44F1-A396-6D976EC1E28B}" dt="2021-03-28T16:40:55.169" v="3760" actId="1076"/>
          <ac:cxnSpMkLst>
            <pc:docMk/>
            <pc:sldMk cId="3845654924" sldId="282"/>
            <ac:cxnSpMk id="11" creationId="{514BFA6F-71D1-45CD-95FB-68D8F3935860}"/>
          </ac:cxnSpMkLst>
        </pc:cxnChg>
        <pc:cxnChg chg="mod">
          <ac:chgData name="Marco zullich" userId="544995b04264e4d9" providerId="LiveId" clId="{19375A18-1339-44F1-A396-6D976EC1E28B}" dt="2021-03-28T16:40:56.698" v="3761" actId="1076"/>
          <ac:cxnSpMkLst>
            <pc:docMk/>
            <pc:sldMk cId="3845654924" sldId="282"/>
            <ac:cxnSpMk id="12" creationId="{8A35F50C-32F2-485F-B593-1119D664C5AE}"/>
          </ac:cxnSpMkLst>
        </pc:cxnChg>
      </pc:sldChg>
      <pc:sldChg chg="addSp delSp modSp mod delAnim modAnim">
        <pc:chgData name="Marco zullich" userId="544995b04264e4d9" providerId="LiveId" clId="{19375A18-1339-44F1-A396-6D976EC1E28B}" dt="2021-03-29T10:11:02.411" v="5191"/>
        <pc:sldMkLst>
          <pc:docMk/>
          <pc:sldMk cId="755438862" sldId="283"/>
        </pc:sldMkLst>
        <pc:spChg chg="add mod">
          <ac:chgData name="Marco zullich" userId="544995b04264e4d9" providerId="LiveId" clId="{19375A18-1339-44F1-A396-6D976EC1E28B}" dt="2021-03-28T16:34:21.326" v="3644" actId="1076"/>
          <ac:spMkLst>
            <pc:docMk/>
            <pc:sldMk cId="755438862" sldId="283"/>
            <ac:spMk id="3" creationId="{1BC5BA63-52AD-4576-9621-E3F2CBA34E9D}"/>
          </ac:spMkLst>
        </pc:spChg>
        <pc:spChg chg="mod">
          <ac:chgData name="Marco zullich" userId="544995b04264e4d9" providerId="LiveId" clId="{19375A18-1339-44F1-A396-6D976EC1E28B}" dt="2021-03-28T16:29:01.252" v="3457" actId="20577"/>
          <ac:spMkLst>
            <pc:docMk/>
            <pc:sldMk cId="755438862" sldId="283"/>
            <ac:spMk id="6" creationId="{F256A545-CE2D-4A74-99EE-39701F672BC9}"/>
          </ac:spMkLst>
        </pc:spChg>
        <pc:spChg chg="add del mod">
          <ac:chgData name="Marco zullich" userId="544995b04264e4d9" providerId="LiveId" clId="{19375A18-1339-44F1-A396-6D976EC1E28B}" dt="2021-03-28T16:36:19.486" v="3683"/>
          <ac:spMkLst>
            <pc:docMk/>
            <pc:sldMk cId="755438862" sldId="283"/>
            <ac:spMk id="8" creationId="{8FE93CD5-0B22-478D-84E7-479FC39E549C}"/>
          </ac:spMkLst>
        </pc:spChg>
        <pc:spChg chg="mod">
          <ac:chgData name="Marco zullich" userId="544995b04264e4d9" providerId="LiveId" clId="{19375A18-1339-44F1-A396-6D976EC1E28B}" dt="2021-03-28T16:29:22.833" v="3466" actId="20577"/>
          <ac:spMkLst>
            <pc:docMk/>
            <pc:sldMk cId="755438862" sldId="283"/>
            <ac:spMk id="9" creationId="{5EDC51BA-8C9B-44BD-A1E5-E4E3BEF37CCD}"/>
          </ac:spMkLst>
        </pc:spChg>
        <pc:spChg chg="mod">
          <ac:chgData name="Marco zullich" userId="544995b04264e4d9" providerId="LiveId" clId="{19375A18-1339-44F1-A396-6D976EC1E28B}" dt="2021-03-28T16:37:13.470" v="3708" actId="1076"/>
          <ac:spMkLst>
            <pc:docMk/>
            <pc:sldMk cId="755438862" sldId="283"/>
            <ac:spMk id="11" creationId="{FBC96A82-87A1-479A-A2D3-B3E48AFC6C68}"/>
          </ac:spMkLst>
        </pc:spChg>
        <pc:spChg chg="add mod">
          <ac:chgData name="Marco zullich" userId="544995b04264e4d9" providerId="LiveId" clId="{19375A18-1339-44F1-A396-6D976EC1E28B}" dt="2021-03-28T16:36:16.038" v="3681" actId="1076"/>
          <ac:spMkLst>
            <pc:docMk/>
            <pc:sldMk cId="755438862" sldId="283"/>
            <ac:spMk id="12" creationId="{980D9924-5584-4CD9-9BE6-092C42D8CB1B}"/>
          </ac:spMkLst>
        </pc:spChg>
        <pc:spChg chg="add mod">
          <ac:chgData name="Marco zullich" userId="544995b04264e4d9" providerId="LiveId" clId="{19375A18-1339-44F1-A396-6D976EC1E28B}" dt="2021-03-28T16:36:32.053" v="3701" actId="1076"/>
          <ac:spMkLst>
            <pc:docMk/>
            <pc:sldMk cId="755438862" sldId="283"/>
            <ac:spMk id="13" creationId="{DBD3A7FD-9A9E-4E0F-A174-F034C715330A}"/>
          </ac:spMkLst>
        </pc:spChg>
        <pc:spChg chg="add del mod">
          <ac:chgData name="Marco zullich" userId="544995b04264e4d9" providerId="LiveId" clId="{19375A18-1339-44F1-A396-6D976EC1E28B}" dt="2021-03-28T16:37:54.271" v="3713" actId="478"/>
          <ac:spMkLst>
            <pc:docMk/>
            <pc:sldMk cId="755438862" sldId="283"/>
            <ac:spMk id="18" creationId="{70F7D7E7-0D15-48E7-8A76-ECE3442B36E0}"/>
          </ac:spMkLst>
        </pc:spChg>
        <pc:spChg chg="add mod">
          <ac:chgData name="Marco zullich" userId="544995b04264e4d9" providerId="LiveId" clId="{19375A18-1339-44F1-A396-6D976EC1E28B}" dt="2021-03-28T16:38:21.295" v="3725" actId="1076"/>
          <ac:spMkLst>
            <pc:docMk/>
            <pc:sldMk cId="755438862" sldId="283"/>
            <ac:spMk id="19" creationId="{75CE7D82-6435-49A7-88C8-89AC289AB399}"/>
          </ac:spMkLst>
        </pc:spChg>
        <pc:picChg chg="add mod">
          <ac:chgData name="Marco zullich" userId="544995b04264e4d9" providerId="LiveId" clId="{19375A18-1339-44F1-A396-6D976EC1E28B}" dt="2021-03-28T16:35:30.318" v="3650" actId="14100"/>
          <ac:picMkLst>
            <pc:docMk/>
            <pc:sldMk cId="755438862" sldId="283"/>
            <ac:picMk id="5" creationId="{B9DFC621-0107-44AC-A429-66405FBDFCA6}"/>
          </ac:picMkLst>
        </pc:pic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755438862" sldId="283"/>
            <ac:inkMk id="20" creationId="{A65C0246-3C10-4649-BB10-C1831CE86B3D}"/>
          </ac:inkMkLst>
        </pc:inkChg>
        <pc:cxnChg chg="add">
          <ac:chgData name="Marco zullich" userId="544995b04264e4d9" providerId="LiveId" clId="{19375A18-1339-44F1-A396-6D976EC1E28B}" dt="2021-03-28T16:36:39.674" v="3702" actId="11529"/>
          <ac:cxnSpMkLst>
            <pc:docMk/>
            <pc:sldMk cId="755438862" sldId="283"/>
            <ac:cxnSpMk id="15" creationId="{67815C99-62A3-4C5D-9534-367E239A7503}"/>
          </ac:cxnSpMkLst>
        </pc:cxnChg>
        <pc:cxnChg chg="add">
          <ac:chgData name="Marco zullich" userId="544995b04264e4d9" providerId="LiveId" clId="{19375A18-1339-44F1-A396-6D976EC1E28B}" dt="2021-03-28T16:36:51.856" v="3703" actId="11529"/>
          <ac:cxnSpMkLst>
            <pc:docMk/>
            <pc:sldMk cId="755438862" sldId="283"/>
            <ac:cxnSpMk id="17" creationId="{A99A6A69-66F7-4CE3-B9B5-B30DBE80B50D}"/>
          </ac:cxnSpMkLst>
        </pc:cxnChg>
      </pc:sldChg>
      <pc:sldChg chg="addSp delSp modSp new mod delAnim modAnim">
        <pc:chgData name="Marco zullich" userId="544995b04264e4d9" providerId="LiveId" clId="{19375A18-1339-44F1-A396-6D976EC1E28B}" dt="2021-03-29T10:11:02.411" v="5191"/>
        <pc:sldMkLst>
          <pc:docMk/>
          <pc:sldMk cId="2093059919" sldId="284"/>
        </pc:sldMkLst>
        <pc:spChg chg="mod">
          <ac:chgData name="Marco zullich" userId="544995b04264e4d9" providerId="LiveId" clId="{19375A18-1339-44F1-A396-6D976EC1E28B}" dt="2021-03-28T17:02:56.232" v="4571" actId="20577"/>
          <ac:spMkLst>
            <pc:docMk/>
            <pc:sldMk cId="2093059919" sldId="284"/>
            <ac:spMk id="2" creationId="{9451D80D-A1AA-49F7-A0E9-3CACAD78AA61}"/>
          </ac:spMkLst>
        </pc:spChg>
        <pc:spChg chg="mod">
          <ac:chgData name="Marco zullich" userId="544995b04264e4d9" providerId="LiveId" clId="{19375A18-1339-44F1-A396-6D976EC1E28B}" dt="2021-03-28T17:03:42.604" v="4693" actId="14100"/>
          <ac:spMkLst>
            <pc:docMk/>
            <pc:sldMk cId="2093059919" sldId="284"/>
            <ac:spMk id="3" creationId="{812937C0-FA97-4B11-8CAD-C001041F2005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5" creationId="{65BDE8B7-2600-47FB-AB19-E3C737488A00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6" creationId="{248C8A7C-6317-4553-BBAD-C714530315A4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7" creationId="{D2535368-EFBB-4C28-84CB-C335759487F6}"/>
          </ac:spMkLst>
        </pc:spChg>
        <pc:spChg chg="add del mod">
          <ac:chgData name="Marco zullich" userId="544995b04264e4d9" providerId="LiveId" clId="{19375A18-1339-44F1-A396-6D976EC1E28B}" dt="2021-03-28T17:04:25.047" v="4700"/>
          <ac:spMkLst>
            <pc:docMk/>
            <pc:sldMk cId="2093059919" sldId="284"/>
            <ac:spMk id="9" creationId="{E4199601-85D3-4954-83A1-3A79F78CEEAC}"/>
          </ac:spMkLst>
        </pc:spChg>
        <pc:spChg chg="add del mod">
          <ac:chgData name="Marco zullich" userId="544995b04264e4d9" providerId="LiveId" clId="{19375A18-1339-44F1-A396-6D976EC1E28B}" dt="2021-03-28T17:04:25.047" v="4700"/>
          <ac:spMkLst>
            <pc:docMk/>
            <pc:sldMk cId="2093059919" sldId="284"/>
            <ac:spMk id="10" creationId="{657D4042-D472-48E1-A740-73A9574EEF9E}"/>
          </ac:spMkLst>
        </pc:spChg>
        <pc:spChg chg="add del mod">
          <ac:chgData name="Marco zullich" userId="544995b04264e4d9" providerId="LiveId" clId="{19375A18-1339-44F1-A396-6D976EC1E28B}" dt="2021-03-28T17:04:25.047" v="4700"/>
          <ac:spMkLst>
            <pc:docMk/>
            <pc:sldMk cId="2093059919" sldId="284"/>
            <ac:spMk id="11" creationId="{5605D952-FD1A-4685-8BD8-0E4A3BC8F578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13" creationId="{178C8114-62F0-4788-9251-EBAA9BBDBDA6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14" creationId="{546E651B-7AB6-4FB1-B567-348D081C3403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15" creationId="{AFACF145-564E-4281-A02D-697CBC21DC87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16" creationId="{9CA5F240-23FA-4A89-9ABA-1594BAF4E267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17" creationId="{837F8AAC-031A-47E5-A66B-D3800C7C99BF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18" creationId="{208F71E7-EC17-4FD1-A6CC-55C316A88E52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19" creationId="{721A4C93-6C47-4465-BDC9-FDF13F42FF70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20" creationId="{F66BF615-608D-48F7-A4B1-CA1EE0CA895B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21" creationId="{6B36F8DC-CF18-49D6-A096-C7C0A0BF8851}"/>
          </ac:spMkLst>
        </pc:spChg>
        <pc:spChg chg="add mod">
          <ac:chgData name="Marco zullich" userId="544995b04264e4d9" providerId="LiveId" clId="{19375A18-1339-44F1-A396-6D976EC1E28B}" dt="2021-03-28T17:07:32.598" v="4765" actId="1076"/>
          <ac:spMkLst>
            <pc:docMk/>
            <pc:sldMk cId="2093059919" sldId="284"/>
            <ac:spMk id="22" creationId="{EAFA5AE5-A9DA-4025-B947-236506A619FD}"/>
          </ac:spMkLst>
        </pc:spChg>
        <pc:spChg chg="add mod">
          <ac:chgData name="Marco zullich" userId="544995b04264e4d9" providerId="LiveId" clId="{19375A18-1339-44F1-A396-6D976EC1E28B}" dt="2021-03-28T17:18:37.731" v="4946" actId="1076"/>
          <ac:spMkLst>
            <pc:docMk/>
            <pc:sldMk cId="2093059919" sldId="284"/>
            <ac:spMk id="23" creationId="{56955130-3667-4C88-87DA-3B6250442704}"/>
          </ac:spMkLst>
        </pc:spChg>
        <pc:spChg chg="add mod">
          <ac:chgData name="Marco zullich" userId="544995b04264e4d9" providerId="LiveId" clId="{19375A18-1339-44F1-A396-6D976EC1E28B}" dt="2021-03-28T17:16:48.717" v="4880" actId="20577"/>
          <ac:spMkLst>
            <pc:docMk/>
            <pc:sldMk cId="2093059919" sldId="284"/>
            <ac:spMk id="24" creationId="{66122EBA-2530-4E43-95EA-D42353C59A17}"/>
          </ac:spMkLst>
        </pc:spChg>
        <pc:spChg chg="add del mod">
          <ac:chgData name="Marco zullich" userId="544995b04264e4d9" providerId="LiveId" clId="{19375A18-1339-44F1-A396-6D976EC1E28B}" dt="2021-03-28T17:08:59.599" v="4801" actId="478"/>
          <ac:spMkLst>
            <pc:docMk/>
            <pc:sldMk cId="2093059919" sldId="284"/>
            <ac:spMk id="25" creationId="{9CC54EED-32BF-4A51-B69A-31DC3947CDD7}"/>
          </ac:spMkLst>
        </pc:spChg>
        <pc:spChg chg="add mod">
          <ac:chgData name="Marco zullich" userId="544995b04264e4d9" providerId="LiveId" clId="{19375A18-1339-44F1-A396-6D976EC1E28B}" dt="2021-03-28T17:11:09.468" v="4832" actId="1076"/>
          <ac:spMkLst>
            <pc:docMk/>
            <pc:sldMk cId="2093059919" sldId="284"/>
            <ac:spMk id="26" creationId="{A94A50F3-6D80-445E-A4E8-0F6F050949F1}"/>
          </ac:spMkLst>
        </pc:spChg>
        <pc:graphicFrameChg chg="add mod">
          <ac:chgData name="Marco zullich" userId="544995b04264e4d9" providerId="LiveId" clId="{19375A18-1339-44F1-A396-6D976EC1E28B}" dt="2021-03-28T17:07:32.598" v="4765" actId="1076"/>
          <ac:graphicFrameMkLst>
            <pc:docMk/>
            <pc:sldMk cId="2093059919" sldId="284"/>
            <ac:graphicFrameMk id="4" creationId="{69E82356-0B3D-4069-B889-424BBE68E85F}"/>
          </ac:graphicFrameMkLst>
        </pc:graphicFrameChg>
        <pc:graphicFrameChg chg="add del mod">
          <ac:chgData name="Marco zullich" userId="544995b04264e4d9" providerId="LiveId" clId="{19375A18-1339-44F1-A396-6D976EC1E28B}" dt="2021-03-28T17:04:25.047" v="4700"/>
          <ac:graphicFrameMkLst>
            <pc:docMk/>
            <pc:sldMk cId="2093059919" sldId="284"/>
            <ac:graphicFrameMk id="8" creationId="{12BDA6A8-799F-4762-9250-D9808F2D38F1}"/>
          </ac:graphicFrameMkLst>
        </pc:graphicFrameChg>
        <pc:graphicFrameChg chg="add mod modGraphic">
          <ac:chgData name="Marco zullich" userId="544995b04264e4d9" providerId="LiveId" clId="{19375A18-1339-44F1-A396-6D976EC1E28B}" dt="2021-03-28T17:07:32.598" v="4765" actId="1076"/>
          <ac:graphicFrameMkLst>
            <pc:docMk/>
            <pc:sldMk cId="2093059919" sldId="284"/>
            <ac:graphicFrameMk id="12" creationId="{1CAD319A-9587-49AA-91F8-5A45D60FF037}"/>
          </ac:graphicFrameMkLst>
        </pc:graphicFrameChg>
        <pc:inkChg chg="add">
          <ac:chgData name="Marco zullich" userId="544995b04264e4d9" providerId="LiveId" clId="{19375A18-1339-44F1-A396-6D976EC1E28B}" dt="2021-03-29T10:11:02.411" v="5191"/>
          <ac:inkMkLst>
            <pc:docMk/>
            <pc:sldMk cId="2093059919" sldId="284"/>
            <ac:inkMk id="27" creationId="{C6BFA199-EA3B-4440-8A8E-136D47181578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3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6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7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March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1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March 29,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398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4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xgfs/im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Groundhog_Standing.jpg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www.heartlikeadog.com/2016/11/19/pet-blogger-showcase-november-19-2016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.png"/><Relationship Id="rId5" Type="http://schemas.openxmlformats.org/officeDocument/2006/relationships/hyperlink" Target="https://commons.wikimedia.org/wiki/File:Lucy_the_Dog_at_The_Green,_Town_Square_Las_Vegas.jpg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36F292AA-C8DB-4CAA-97C9-456CF85406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lose up of circuit board">
            <a:extLst>
              <a:ext uri="{FF2B5EF4-FFF2-40B4-BE49-F238E27FC236}">
                <a16:creationId xmlns:a16="http://schemas.microsoft.com/office/drawing/2014/main" xmlns="" id="{005CDB53-59DD-43EF-B6BE-7615A441E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9" r="38456" b="-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A065953-3D69-4CD4-80C3-DF10DEB4C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AB36DB5-F10D-4EDB-87E2-ECB9301FF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46F195D-95DC-419E-BBC1-E2B601A60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2256CF5B-1DAD-4912-86B9-FCA73369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  <a:cs typeface="Calibri Light"/>
              </a:rPr>
              <a:t>Methods for comparing representations of Artificial Neural Networks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bg1"/>
                </a:solidFill>
                <a:cs typeface="Calibri"/>
              </a:rPr>
              <a:t>Marco Zullich, PhD Student @ Dept. of Engineering and Architecture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bg1"/>
                </a:solidFill>
                <a:cs typeface="Calibri"/>
              </a:rPr>
              <a:t>University of Trieste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EA352-B7BE-475F-8DBF-197979C1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Introducing</a:t>
            </a:r>
            <a:r>
              <a:rPr lang="it-IT" dirty="0"/>
              <a:t> </a:t>
            </a:r>
            <a:r>
              <a:rPr lang="it-IT" dirty="0" err="1"/>
              <a:t>canonical</a:t>
            </a:r>
            <a:r>
              <a:rPr lang="it-IT" dirty="0"/>
              <a:t>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(CCA)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CDD9505-06AB-4492-AED8-7D45A3809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/>
                  <a:t>CCA </a:t>
                </a:r>
                <a:r>
                  <a:rPr lang="it-IT" dirty="0" err="1"/>
                  <a:t>is</a:t>
                </a:r>
                <a:r>
                  <a:rPr lang="it-IT" dirty="0"/>
                  <a:t> a technique </a:t>
                </a:r>
                <a:r>
                  <a:rPr lang="it-IT" dirty="0" err="1"/>
                  <a:t>introduced</a:t>
                </a:r>
                <a:r>
                  <a:rPr lang="it-IT" dirty="0"/>
                  <a:t> in the ‘30s by the </a:t>
                </a:r>
                <a:r>
                  <a:rPr lang="it-IT" dirty="0" err="1"/>
                  <a:t>statistician</a:t>
                </a:r>
                <a:r>
                  <a:rPr lang="it-IT" dirty="0"/>
                  <a:t> Harold </a:t>
                </a:r>
                <a:r>
                  <a:rPr lang="it-IT" dirty="0" err="1"/>
                  <a:t>Hotelling</a:t>
                </a:r>
                <a:endParaRPr lang="it-IT" dirty="0"/>
              </a:p>
              <a:p>
                <a:r>
                  <a:rPr lang="it-IT" dirty="0" err="1"/>
                  <a:t>Is</a:t>
                </a:r>
                <a:r>
                  <a:rPr lang="it-IT" dirty="0"/>
                  <a:t> a technique for </a:t>
                </a:r>
                <a:r>
                  <a:rPr lang="it-IT" b="1" dirty="0" err="1"/>
                  <a:t>establishing</a:t>
                </a:r>
                <a:r>
                  <a:rPr lang="it-IT" b="1" dirty="0"/>
                  <a:t> connections </a:t>
                </a:r>
                <a:r>
                  <a:rPr lang="it-IT" b="1" dirty="0" err="1"/>
                  <a:t>between</a:t>
                </a:r>
                <a:r>
                  <a:rPr lang="it-IT" b="1" dirty="0"/>
                  <a:t> </a:t>
                </a:r>
                <a:r>
                  <a:rPr lang="it-IT" b="1" dirty="0" err="1"/>
                  <a:t>two</a:t>
                </a:r>
                <a:r>
                  <a:rPr lang="it-IT" b="1" dirty="0"/>
                  <a:t> </a:t>
                </a:r>
                <a:r>
                  <a:rPr lang="it-IT" b="1" dirty="0" err="1"/>
                  <a:t>generic</a:t>
                </a:r>
                <a:r>
                  <a:rPr lang="it-IT" b="1" dirty="0"/>
                  <a:t> sets of </a:t>
                </a:r>
                <a:r>
                  <a:rPr lang="it-IT" b="1" dirty="0" err="1"/>
                  <a:t>continuous</a:t>
                </a:r>
                <a:r>
                  <a:rPr lang="it-IT" b="1" dirty="0"/>
                  <a:t> </a:t>
                </a:r>
                <a:r>
                  <a:rPr lang="it-IT" b="1" dirty="0" err="1"/>
                  <a:t>variables</a:t>
                </a:r>
                <a:r>
                  <a:rPr lang="it-IT" b="1" dirty="0"/>
                  <a:t> </a:t>
                </a:r>
                <a:r>
                  <a:rPr lang="it-IT" dirty="0" err="1"/>
                  <a:t>called</a:t>
                </a:r>
                <a:r>
                  <a:rPr lang="it-IT" dirty="0"/>
                  <a:t> </a:t>
                </a:r>
                <a:r>
                  <a:rPr lang="it-IT" b="1" dirty="0" err="1"/>
                  <a:t>phenomena</a:t>
                </a:r>
                <a:endParaRPr lang="it-IT" b="1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⋛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it-IT" dirty="0"/>
              </a:p>
              <a:p>
                <a:r>
                  <a:rPr lang="it-IT" dirty="0" err="1"/>
                  <a:t>We</a:t>
                </a:r>
                <a:r>
                  <a:rPr lang="it-IT" dirty="0"/>
                  <a:t> operate by </a:t>
                </a:r>
                <a:r>
                  <a:rPr lang="it-IT" dirty="0" err="1"/>
                  <a:t>constructing</a:t>
                </a:r>
                <a:r>
                  <a:rPr lang="it-IT" dirty="0"/>
                  <a:t> a so-</a:t>
                </a:r>
                <a:r>
                  <a:rPr lang="it-IT" dirty="0" err="1"/>
                  <a:t>called</a:t>
                </a:r>
                <a:r>
                  <a:rPr lang="it-IT" dirty="0"/>
                  <a:t> </a:t>
                </a:r>
                <a:r>
                  <a:rPr lang="it-IT" b="1" dirty="0" err="1"/>
                  <a:t>view</a:t>
                </a:r>
                <a:r>
                  <a:rPr lang="it-IT" dirty="0"/>
                  <a:t> of </a:t>
                </a:r>
                <a:r>
                  <a:rPr lang="it-IT" dirty="0" err="1"/>
                  <a:t>these</a:t>
                </a:r>
                <a:r>
                  <a:rPr lang="it-IT" dirty="0"/>
                  <a:t> </a:t>
                </a:r>
                <a:r>
                  <a:rPr lang="it-IT" dirty="0" err="1"/>
                  <a:t>two</a:t>
                </a:r>
                <a:r>
                  <a:rPr lang="it-IT" dirty="0"/>
                  <a:t> </a:t>
                </a:r>
                <a:r>
                  <a:rPr lang="it-IT" b="1" dirty="0" err="1"/>
                  <a:t>phenomena</a:t>
                </a:r>
                <a:endParaRPr lang="it-IT" dirty="0"/>
              </a:p>
              <a:p>
                <a:pPr lvl="1"/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consider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statistical</a:t>
                </a:r>
                <a:r>
                  <a:rPr lang="it-IT" dirty="0"/>
                  <a:t> </a:t>
                </a:r>
                <a:r>
                  <a:rPr lang="it-IT" dirty="0" err="1"/>
                  <a:t>units</a:t>
                </a:r>
                <a:r>
                  <a:rPr lang="it-IT" dirty="0"/>
                  <a:t> (</a:t>
                </a:r>
                <a:r>
                  <a:rPr lang="it-IT" i="1" dirty="0" err="1"/>
                  <a:t>individuals</a:t>
                </a:r>
                <a:r>
                  <a:rPr lang="it-IT" dirty="0"/>
                  <a:t>)</a:t>
                </a:r>
              </a:p>
              <a:p>
                <a:pPr lvl="1"/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evaluate</a:t>
                </a:r>
                <a:r>
                  <a:rPr lang="it-IT" dirty="0"/>
                  <a:t> </a:t>
                </a:r>
                <a:r>
                  <a:rPr lang="it-IT" dirty="0" err="1"/>
                  <a:t>these</a:t>
                </a:r>
                <a:r>
                  <a:rPr lang="it-IT" dirty="0"/>
                  <a:t> </a:t>
                </a:r>
                <a:r>
                  <a:rPr lang="it-IT" dirty="0" err="1"/>
                  <a:t>individuals</a:t>
                </a:r>
                <a:r>
                  <a:rPr lang="it-IT" dirty="0"/>
                  <a:t> over </a:t>
                </a:r>
                <a:r>
                  <a:rPr lang="it-IT" dirty="0" err="1"/>
                  <a:t>our</a:t>
                </a:r>
                <a:r>
                  <a:rPr lang="it-IT" dirty="0"/>
                  <a:t> </a:t>
                </a:r>
                <a:r>
                  <a:rPr lang="it-IT" dirty="0" err="1"/>
                  <a:t>phenomena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D9505-06AB-4492-AED8-7D45A3809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13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9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21015-8232-42CD-BCA5-06488692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Cca {2}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8B315C7-F7F8-43F5-B584-225210DBD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Now,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may</a:t>
                </a:r>
                <a:r>
                  <a:rPr lang="it-IT" dirty="0"/>
                  <a:t> store </a:t>
                </a:r>
                <a:r>
                  <a:rPr lang="it-IT" dirty="0" err="1"/>
                  <a:t>these</a:t>
                </a:r>
                <a:r>
                  <a:rPr lang="it-IT" dirty="0"/>
                  <a:t> </a:t>
                </a:r>
                <a:r>
                  <a:rPr lang="it-IT" dirty="0" err="1"/>
                  <a:t>views</a:t>
                </a:r>
                <a:r>
                  <a:rPr lang="it-IT" dirty="0"/>
                  <a:t> in </a:t>
                </a:r>
                <a:r>
                  <a:rPr lang="it-IT" dirty="0" err="1"/>
                  <a:t>two</a:t>
                </a:r>
                <a:r>
                  <a:rPr lang="it-IT" dirty="0"/>
                  <a:t> </a:t>
                </a:r>
                <a:r>
                  <a:rPr lang="it-IT" dirty="0" err="1"/>
                  <a:t>matrices</a:t>
                </a:r>
                <a:r>
                  <a:rPr lang="it-I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B315C7-F7F8-43F5-B584-225210DBD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13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D5E784EA-2143-4C20-A986-375F52C87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90714"/>
              </p:ext>
            </p:extLst>
          </p:nvPr>
        </p:nvGraphicFramePr>
        <p:xfrm>
          <a:off x="2288279" y="3043440"/>
          <a:ext cx="27432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F5B5030C-CC19-4361-81BC-A628FA756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95968"/>
              </p:ext>
            </p:extLst>
          </p:nvPr>
        </p:nvGraphicFramePr>
        <p:xfrm>
          <a:off x="6669375" y="3043440"/>
          <a:ext cx="356616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98364606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116608177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197061841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xmlns="" id="{8FAAC425-71BF-459D-A4D6-4422B45E4D91}"/>
                  </a:ext>
                </a:extLst>
              </p:cNvPr>
              <p:cNvSpPr txBox="1"/>
              <p:nvPr/>
            </p:nvSpPr>
            <p:spPr>
              <a:xfrm>
                <a:off x="1923714" y="3863721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FAAC425-71BF-459D-A4D6-4422B45E4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14" y="3863721"/>
                <a:ext cx="201145" cy="276999"/>
              </a:xfrm>
              <a:prstGeom prst="rect">
                <a:avLst/>
              </a:prstGeom>
              <a:blipFill>
                <a:blip r:embed="rId3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6040C756-E578-4C8B-8566-C9D2B90911B0}"/>
                  </a:ext>
                </a:extLst>
              </p:cNvPr>
              <p:cNvSpPr txBox="1"/>
              <p:nvPr/>
            </p:nvSpPr>
            <p:spPr>
              <a:xfrm>
                <a:off x="6297340" y="3863721"/>
                <a:ext cx="1703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040C756-E578-4C8B-8566-C9D2B9091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340" y="3863721"/>
                <a:ext cx="170329" cy="276999"/>
              </a:xfrm>
              <a:prstGeom prst="rect">
                <a:avLst/>
              </a:prstGeom>
              <a:blipFill>
                <a:blip r:embed="rId4"/>
                <a:stretch>
                  <a:fillRect l="-25000" r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0ED9F202-31E7-4850-B15C-FAE814C4D0AC}"/>
                  </a:ext>
                </a:extLst>
              </p:cNvPr>
              <p:cNvSpPr txBox="1"/>
              <p:nvPr/>
            </p:nvSpPr>
            <p:spPr>
              <a:xfrm>
                <a:off x="3559306" y="2679842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0ED9F202-31E7-4850-B15C-FAE814C4D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06" y="2679842"/>
                <a:ext cx="201145" cy="276999"/>
              </a:xfrm>
              <a:prstGeom prst="rect">
                <a:avLst/>
              </a:prstGeom>
              <a:blipFill>
                <a:blip r:embed="rId5"/>
                <a:stretch>
                  <a:fillRect l="-24242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0F9AB669-FA55-43D6-9710-7E54A22D1628}"/>
                  </a:ext>
                </a:extLst>
              </p:cNvPr>
              <p:cNvSpPr txBox="1"/>
              <p:nvPr/>
            </p:nvSpPr>
            <p:spPr>
              <a:xfrm>
                <a:off x="8408724" y="2632518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F9AB669-FA55-43D6-9710-7E54A22D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724" y="2632518"/>
                <a:ext cx="201145" cy="276999"/>
              </a:xfrm>
              <a:prstGeom prst="rect">
                <a:avLst/>
              </a:prstGeom>
              <a:blipFill>
                <a:blip r:embed="rId6"/>
                <a:stretch>
                  <a:fillRect l="-24242" r="-2121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826E870-6FB9-4B33-9223-B8336DAD6405}"/>
                  </a:ext>
                </a:extLst>
              </p:cNvPr>
              <p:cNvSpPr txBox="1"/>
              <p:nvPr/>
            </p:nvSpPr>
            <p:spPr>
              <a:xfrm>
                <a:off x="1570937" y="2726008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26E870-6FB9-4B33-9223-B8336DAD6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937" y="2726008"/>
                <a:ext cx="454231" cy="461665"/>
              </a:xfrm>
              <a:prstGeom prst="rect">
                <a:avLst/>
              </a:prstGeom>
              <a:blipFill>
                <a:blip r:embed="rId7"/>
                <a:stretch>
                  <a:fillRect l="-4054" r="-22973" b="-1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F731ED7-1004-42D4-AEE2-DC0F0D04A03A}"/>
                  </a:ext>
                </a:extLst>
              </p:cNvPr>
              <p:cNvSpPr txBox="1"/>
              <p:nvPr/>
            </p:nvSpPr>
            <p:spPr>
              <a:xfrm>
                <a:off x="6034598" y="2749174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731ED7-1004-42D4-AEE2-DC0F0D04A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598" y="2749174"/>
                <a:ext cx="454231" cy="461665"/>
              </a:xfrm>
              <a:prstGeom prst="rect">
                <a:avLst/>
              </a:prstGeom>
              <a:blipFill>
                <a:blip r:embed="rId8"/>
                <a:stretch>
                  <a:fillRect l="-4054" r="-216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2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9EFF8-BD29-4B2B-8BD6-04E018EA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dirty="0"/>
              <a:t>CCA {3}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3142B52-EE59-4DE7-A37E-E31B083DC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632" y="1529164"/>
                <a:ext cx="10241280" cy="2272992"/>
              </a:xfrm>
            </p:spPr>
            <p:txBody>
              <a:bodyPr/>
              <a:lstStyle/>
              <a:p>
                <a:r>
                  <a:rPr lang="it-IT" dirty="0"/>
                  <a:t>CCA acts by </a:t>
                </a:r>
                <a:r>
                  <a:rPr lang="it-IT" dirty="0" err="1"/>
                  <a:t>applying</a:t>
                </a:r>
                <a:r>
                  <a:rPr lang="it-IT" dirty="0"/>
                  <a:t> a </a:t>
                </a:r>
                <a:r>
                  <a:rPr lang="it-IT" b="1" dirty="0"/>
                  <a:t>linear </a:t>
                </a:r>
                <a:r>
                  <a:rPr lang="it-IT" b="1" dirty="0" err="1"/>
                  <a:t>transformation</a:t>
                </a:r>
                <a:r>
                  <a:rPr lang="it-IT" b="1" dirty="0"/>
                  <a:t> </a:t>
                </a:r>
                <a:r>
                  <a:rPr lang="it-IT" dirty="0"/>
                  <a:t>to </a:t>
                </a:r>
                <a:r>
                  <a:rPr lang="it-IT" dirty="0" err="1"/>
                  <a:t>two</a:t>
                </a:r>
                <a:r>
                  <a:rPr lang="it-IT" dirty="0"/>
                  <a:t> </a:t>
                </a:r>
                <a:r>
                  <a:rPr lang="it-IT" b="1" dirty="0" err="1"/>
                  <a:t>unknown</a:t>
                </a:r>
                <a:r>
                  <a:rPr lang="it-IT" b="1" dirty="0"/>
                  <a:t> </a:t>
                </a:r>
                <a:r>
                  <a:rPr lang="it-IT" b="1" dirty="0" err="1"/>
                  <a:t>vectors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it-IT" dirty="0"/>
              </a:p>
              <a:p>
                <a:r>
                  <a:rPr lang="it-IT" dirty="0"/>
                  <a:t>The linear </a:t>
                </a:r>
                <a:r>
                  <a:rPr lang="it-IT" dirty="0" err="1"/>
                  <a:t>transformation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the one </a:t>
                </a:r>
                <a:r>
                  <a:rPr lang="it-IT" b="1" dirty="0" err="1"/>
                  <a:t>implied</a:t>
                </a:r>
                <a:r>
                  <a:rPr lang="it-IT" b="1" dirty="0"/>
                  <a:t> </a:t>
                </a:r>
                <a:r>
                  <a:rPr lang="it-IT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it-IT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142B52-EE59-4DE7-A37E-E31B083DC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32" y="1529164"/>
                <a:ext cx="10241280" cy="2272992"/>
              </a:xfrm>
              <a:blipFill>
                <a:blip r:embed="rId2"/>
                <a:stretch>
                  <a:fillRect l="-1667" t="-24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0B943CC2-D405-468D-82A1-8A337058D573}"/>
              </a:ext>
            </a:extLst>
          </p:cNvPr>
          <p:cNvCxnSpPr/>
          <p:nvPr/>
        </p:nvCxnSpPr>
        <p:spPr>
          <a:xfrm flipV="1">
            <a:off x="7594607" y="4279178"/>
            <a:ext cx="504825" cy="77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AF3B537-CC68-45FD-BBBF-05F618ED3150}"/>
              </a:ext>
            </a:extLst>
          </p:cNvPr>
          <p:cNvCxnSpPr>
            <a:cxnSpLocks/>
          </p:cNvCxnSpPr>
          <p:nvPr/>
        </p:nvCxnSpPr>
        <p:spPr>
          <a:xfrm>
            <a:off x="7032632" y="5245336"/>
            <a:ext cx="1771650" cy="65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A5C38AED-9F06-4EE5-A583-C50F27289DFB}"/>
                  </a:ext>
                </a:extLst>
              </p:cNvPr>
              <p:cNvSpPr/>
              <p:nvPr/>
            </p:nvSpPr>
            <p:spPr>
              <a:xfrm>
                <a:off x="7375531" y="4332636"/>
                <a:ext cx="535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C38AED-9F06-4EE5-A583-C50F27289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31" y="4332636"/>
                <a:ext cx="53559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A812C61E-0553-4F4F-BE5B-5351A4F834E2}"/>
                  </a:ext>
                </a:extLst>
              </p:cNvPr>
              <p:cNvSpPr/>
              <p:nvPr/>
            </p:nvSpPr>
            <p:spPr>
              <a:xfrm>
                <a:off x="8007861" y="5224739"/>
                <a:ext cx="526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12C61E-0553-4F4F-BE5B-5351A4F83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861" y="5224739"/>
                <a:ext cx="52604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1DF2549-8883-4CC8-996A-40194E2EC1F9}"/>
              </a:ext>
            </a:extLst>
          </p:cNvPr>
          <p:cNvCxnSpPr>
            <a:cxnSpLocks/>
          </p:cNvCxnSpPr>
          <p:nvPr/>
        </p:nvCxnSpPr>
        <p:spPr>
          <a:xfrm flipV="1">
            <a:off x="9767450" y="4195256"/>
            <a:ext cx="0" cy="167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D12E70B-BD14-4B32-A61B-76DDC785C38F}"/>
              </a:ext>
            </a:extLst>
          </p:cNvPr>
          <p:cNvCxnSpPr>
            <a:cxnSpLocks/>
          </p:cNvCxnSpPr>
          <p:nvPr/>
        </p:nvCxnSpPr>
        <p:spPr>
          <a:xfrm>
            <a:off x="9586474" y="5736502"/>
            <a:ext cx="1762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A2428A8-CC5D-4BBA-A7EA-3964C9A5964B}"/>
              </a:ext>
            </a:extLst>
          </p:cNvPr>
          <p:cNvCxnSpPr>
            <a:cxnSpLocks/>
          </p:cNvCxnSpPr>
          <p:nvPr/>
        </p:nvCxnSpPr>
        <p:spPr>
          <a:xfrm flipV="1">
            <a:off x="9756783" y="4423714"/>
            <a:ext cx="413155" cy="1303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E4CB0CF-16F0-4AB4-89AA-6EA84D1F50F3}"/>
              </a:ext>
            </a:extLst>
          </p:cNvPr>
          <p:cNvCxnSpPr>
            <a:cxnSpLocks/>
          </p:cNvCxnSpPr>
          <p:nvPr/>
        </p:nvCxnSpPr>
        <p:spPr>
          <a:xfrm flipV="1">
            <a:off x="9778118" y="4945927"/>
            <a:ext cx="1093088" cy="790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97067B1-45FD-4B3F-8A9E-8451454E0114}"/>
                  </a:ext>
                </a:extLst>
              </p:cNvPr>
              <p:cNvSpPr/>
              <p:nvPr/>
            </p:nvSpPr>
            <p:spPr>
              <a:xfrm>
                <a:off x="10099682" y="4044267"/>
                <a:ext cx="1364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7067B1-45FD-4B3F-8A9E-8451454E0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682" y="4044267"/>
                <a:ext cx="136422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5DC81AA-CA3D-4AB2-B185-F8BDFD0BAA4F}"/>
                  </a:ext>
                </a:extLst>
              </p:cNvPr>
              <p:cNvSpPr/>
              <p:nvPr/>
            </p:nvSpPr>
            <p:spPr>
              <a:xfrm>
                <a:off x="10951221" y="4681371"/>
                <a:ext cx="1204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DC81AA-CA3D-4AB2-B185-F8BDFD0BA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221" y="4681371"/>
                <a:ext cx="120424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BB087DC-548D-4431-970C-5D762060BF1D}"/>
              </a:ext>
            </a:extLst>
          </p:cNvPr>
          <p:cNvSpPr/>
          <p:nvPr/>
        </p:nvSpPr>
        <p:spPr>
          <a:xfrm rot="10800000">
            <a:off x="10033006" y="4945332"/>
            <a:ext cx="372618" cy="343494"/>
          </a:xfrm>
          <a:custGeom>
            <a:avLst/>
            <a:gdLst>
              <a:gd name="connsiteX0" fmla="*/ 781050 w 781050"/>
              <a:gd name="connsiteY0" fmla="*/ 657225 h 657225"/>
              <a:gd name="connsiteX1" fmla="*/ 371475 w 781050"/>
              <a:gd name="connsiteY1" fmla="*/ 409575 h 657225"/>
              <a:gd name="connsiteX2" fmla="*/ 0 w 781050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657225">
                <a:moveTo>
                  <a:pt x="781050" y="657225"/>
                </a:moveTo>
                <a:cubicBezTo>
                  <a:pt x="641350" y="588168"/>
                  <a:pt x="501650" y="519112"/>
                  <a:pt x="371475" y="409575"/>
                </a:cubicBezTo>
                <a:cubicBezTo>
                  <a:pt x="241300" y="300038"/>
                  <a:pt x="65087" y="92075"/>
                  <a:pt x="0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37F002A-8B64-4819-A65C-8B01C187A811}"/>
                  </a:ext>
                </a:extLst>
              </p:cNvPr>
              <p:cNvSpPr/>
              <p:nvPr/>
            </p:nvSpPr>
            <p:spPr>
              <a:xfrm>
                <a:off x="10091301" y="4735900"/>
                <a:ext cx="38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7F002A-8B64-4819-A65C-8B01C187A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301" y="4735900"/>
                <a:ext cx="3853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xmlns="" id="{71E7F59A-0F5D-4502-A207-11B2BF6F6B8F}"/>
              </a:ext>
            </a:extLst>
          </p:cNvPr>
          <p:cNvCxnSpPr/>
          <p:nvPr/>
        </p:nvCxnSpPr>
        <p:spPr>
          <a:xfrm>
            <a:off x="8099432" y="4664940"/>
            <a:ext cx="1791843" cy="50589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2526B04-55C9-47A7-9985-B7E1E7A9D203}"/>
              </a:ext>
            </a:extLst>
          </p:cNvPr>
          <p:cNvSpPr/>
          <p:nvPr/>
        </p:nvSpPr>
        <p:spPr>
          <a:xfrm>
            <a:off x="8662550" y="5487816"/>
            <a:ext cx="1612317" cy="476096"/>
          </a:xfrm>
          <a:custGeom>
            <a:avLst/>
            <a:gdLst>
              <a:gd name="connsiteX0" fmla="*/ 0 w 1612317"/>
              <a:gd name="connsiteY0" fmla="*/ 162961 h 476096"/>
              <a:gd name="connsiteX1" fmla="*/ 666750 w 1612317"/>
              <a:gd name="connsiteY1" fmla="*/ 382036 h 476096"/>
              <a:gd name="connsiteX2" fmla="*/ 1514475 w 1612317"/>
              <a:gd name="connsiteY2" fmla="*/ 458236 h 476096"/>
              <a:gd name="connsiteX3" fmla="*/ 1600200 w 1612317"/>
              <a:gd name="connsiteY3" fmla="*/ 58186 h 476096"/>
              <a:gd name="connsiteX4" fmla="*/ 1609725 w 1612317"/>
              <a:gd name="connsiteY4" fmla="*/ 10561 h 4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317" h="476096">
                <a:moveTo>
                  <a:pt x="0" y="162961"/>
                </a:moveTo>
                <a:cubicBezTo>
                  <a:pt x="207168" y="247892"/>
                  <a:pt x="414337" y="332823"/>
                  <a:pt x="666750" y="382036"/>
                </a:cubicBezTo>
                <a:cubicBezTo>
                  <a:pt x="919163" y="431249"/>
                  <a:pt x="1358900" y="512211"/>
                  <a:pt x="1514475" y="458236"/>
                </a:cubicBezTo>
                <a:cubicBezTo>
                  <a:pt x="1670050" y="404261"/>
                  <a:pt x="1584325" y="132798"/>
                  <a:pt x="1600200" y="58186"/>
                </a:cubicBezTo>
                <a:cubicBezTo>
                  <a:pt x="1616075" y="-16426"/>
                  <a:pt x="1612900" y="-2933"/>
                  <a:pt x="1609725" y="1056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C3E8DC5-BD2B-4181-B577-98A81A2C434B}"/>
                  </a:ext>
                </a:extLst>
              </p:cNvPr>
              <p:cNvSpPr/>
              <p:nvPr/>
            </p:nvSpPr>
            <p:spPr>
              <a:xfrm>
                <a:off x="8763817" y="4413599"/>
                <a:ext cx="551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3E8DC5-BD2B-4181-B577-98A81A2C4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817" y="4413599"/>
                <a:ext cx="5518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0A2F779-8009-4574-9444-3516DCDE52BB}"/>
                  </a:ext>
                </a:extLst>
              </p:cNvPr>
              <p:cNvSpPr/>
              <p:nvPr/>
            </p:nvSpPr>
            <p:spPr>
              <a:xfrm>
                <a:off x="9079929" y="5460312"/>
                <a:ext cx="547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A2F779-8009-4574-9444-3516DCDE5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929" y="5460312"/>
                <a:ext cx="54745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D56D536-6087-44CD-899E-58159824BACC}"/>
                  </a:ext>
                </a:extLst>
              </p:cNvPr>
              <p:cNvSpPr txBox="1"/>
              <p:nvPr/>
            </p:nvSpPr>
            <p:spPr>
              <a:xfrm>
                <a:off x="331850" y="3802156"/>
                <a:ext cx="6568283" cy="236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The </a:t>
                </a:r>
                <a:r>
                  <a:rPr lang="it-IT" sz="2400" dirty="0" err="1"/>
                  <a:t>constraint</a:t>
                </a:r>
                <a:r>
                  <a:rPr lang="it-IT" sz="2400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it-IT" sz="2400" dirty="0"/>
                  <a:t> </a:t>
                </a:r>
                <a:r>
                  <a:rPr lang="it-IT" sz="2400" dirty="0" err="1"/>
                  <a:t>is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that</a:t>
                </a:r>
                <a:r>
                  <a:rPr lang="it-IT" sz="2400" dirty="0"/>
                  <a:t> the </a:t>
                </a:r>
                <a:r>
                  <a:rPr lang="it-IT" sz="2400" dirty="0" err="1"/>
                  <a:t>corresponding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it-IT" sz="2400" dirty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it-IT" sz="2400" dirty="0"/>
                  <a:t>are </a:t>
                </a:r>
                <a:r>
                  <a:rPr lang="it-IT" sz="2400" dirty="0" err="1"/>
                  <a:t>unit</a:t>
                </a:r>
                <a:r>
                  <a:rPr lang="it-IT" sz="2400" dirty="0"/>
                  <a:t> </a:t>
                </a:r>
                <a:r>
                  <a:rPr lang="it-IT" sz="2400" dirty="0" err="1"/>
                  <a:t>vectors</a:t>
                </a:r>
                <a:endParaRPr lang="it-IT" sz="2400" dirty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it-IT" sz="2400" dirty="0" err="1"/>
                  <a:t>have</a:t>
                </a:r>
                <a:r>
                  <a:rPr lang="it-IT" sz="2400" dirty="0"/>
                  <a:t> maximum Pearson </a:t>
                </a:r>
                <a:r>
                  <a:rPr lang="it-IT" sz="2400" dirty="0" err="1"/>
                  <a:t>correlation</a:t>
                </a:r>
                <a:r>
                  <a:rPr lang="it-IT" sz="2400" dirty="0"/>
                  <a:t>.</a:t>
                </a:r>
              </a:p>
              <a:p>
                <a:pPr indent="0">
                  <a:buNone/>
                </a:pPr>
                <a:r>
                  <a:rPr lang="it-IT" sz="2400" dirty="0" err="1"/>
                  <a:t>Geometrically</a:t>
                </a:r>
                <a:r>
                  <a:rPr lang="it-IT" sz="2400" dirty="0"/>
                  <a:t>, Pearson </a:t>
                </a:r>
                <a:r>
                  <a:rPr lang="it-IT" sz="2400" dirty="0" err="1"/>
                  <a:t>correaltion</a:t>
                </a:r>
                <a:r>
                  <a:rPr lang="it-IT" sz="2400" dirty="0"/>
                  <a:t> = cosine of </a:t>
                </a:r>
                <a:r>
                  <a:rPr lang="it-IT" sz="2400" dirty="0" err="1"/>
                  <a:t>enclosing</a:t>
                </a:r>
                <a:r>
                  <a:rPr lang="it-IT" sz="2400" dirty="0"/>
                  <a:t> angle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2400" dirty="0"/>
                  <a:t> (*)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56D536-6087-44CD-899E-58159824B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0" y="3802156"/>
                <a:ext cx="6568283" cy="2366674"/>
              </a:xfrm>
              <a:prstGeom prst="rect">
                <a:avLst/>
              </a:prstGeom>
              <a:blipFill>
                <a:blip r:embed="rId10"/>
                <a:stretch>
                  <a:fillRect l="-1391" t="-1804" b="-51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54">
            <a:extLst>
              <a:ext uri="{FF2B5EF4-FFF2-40B4-BE49-F238E27FC236}">
                <a16:creationId xmlns:a16="http://schemas.microsoft.com/office/drawing/2014/main" xmlns="" id="{688E4582-3546-4E80-AD5F-57000A19B006}"/>
              </a:ext>
            </a:extLst>
          </p:cNvPr>
          <p:cNvSpPr txBox="1"/>
          <p:nvPr/>
        </p:nvSpPr>
        <p:spPr>
          <a:xfrm>
            <a:off x="4681471" y="6049717"/>
            <a:ext cx="2829057" cy="5107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ysClr val="windowText" lastClr="000000"/>
                </a:solidFill>
              </a:rPr>
              <a:t>Does </a:t>
            </a:r>
            <a:r>
              <a:rPr lang="it-IT" sz="2400" dirty="0" err="1">
                <a:solidFill>
                  <a:sysClr val="windowText" lastClr="000000"/>
                </a:solidFill>
              </a:rPr>
              <a:t>this</a:t>
            </a:r>
            <a:r>
              <a:rPr lang="it-IT" sz="2400" dirty="0">
                <a:solidFill>
                  <a:sysClr val="windowText" lastClr="000000"/>
                </a:solidFill>
              </a:rPr>
              <a:t> ring a </a:t>
            </a:r>
            <a:r>
              <a:rPr lang="it-IT" sz="2400" dirty="0" err="1">
                <a:solidFill>
                  <a:sysClr val="windowText" lastClr="000000"/>
                </a:solidFill>
              </a:rPr>
              <a:t>bell</a:t>
            </a:r>
            <a:r>
              <a:rPr lang="it-IT" sz="24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FE6388-DBF3-4BC0-A975-C666E4BFD34B}"/>
              </a:ext>
            </a:extLst>
          </p:cNvPr>
          <p:cNvSpPr txBox="1"/>
          <p:nvPr/>
        </p:nvSpPr>
        <p:spPr>
          <a:xfrm>
            <a:off x="112890" y="6488668"/>
            <a:ext cx="469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(*) for 0-mean random </a:t>
            </a:r>
            <a:r>
              <a:rPr lang="it-IT" dirty="0" err="1"/>
              <a:t>variables</a:t>
            </a:r>
            <a:r>
              <a:rPr lang="it-IT" dirty="0"/>
              <a:t>/</a:t>
            </a:r>
            <a:r>
              <a:rPr lang="it-IT" dirty="0" err="1"/>
              <a:t>representations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0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2" grpId="0"/>
      <p:bldP spid="13" grpId="0"/>
      <p:bldP spid="14" grpId="0" animBg="1"/>
      <p:bldP spid="15" grpId="0"/>
      <p:bldP spid="17" grpId="0" animBg="1"/>
      <p:bldP spid="18" grpId="0"/>
      <p:bldP spid="19" grpId="0"/>
      <p:bldP spid="20" grpId="0" build="p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A271EC-2AD1-4E2B-8D89-A7448A90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CCA {4}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29B094F-C5D4-4BFE-A8F2-25ABE55A015E}"/>
                  </a:ext>
                </a:extLst>
              </p:cNvPr>
              <p:cNvSpPr txBox="1"/>
              <p:nvPr/>
            </p:nvSpPr>
            <p:spPr>
              <a:xfrm>
                <a:off x="736271" y="2339438"/>
                <a:ext cx="11292246" cy="343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/>
                  <a:t>Call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unc>
                      <m:func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it-IT" sz="2800" dirty="0"/>
                  <a:t> → CANONICAL CORRELATION (CC)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 err="1"/>
                  <a:t>We</a:t>
                </a:r>
                <a:r>
                  <a:rPr lang="it-IT" sz="2800" dirty="0"/>
                  <a:t> </a:t>
                </a:r>
                <a:r>
                  <a:rPr lang="it-IT" sz="2800" dirty="0" err="1"/>
                  <a:t>now</a:t>
                </a:r>
                <a:r>
                  <a:rPr lang="it-IT" sz="2800" dirty="0"/>
                  <a:t> </a:t>
                </a:r>
                <a:r>
                  <a:rPr lang="it-IT" sz="2800" dirty="0" err="1"/>
                  <a:t>wish</a:t>
                </a:r>
                <a:r>
                  <a:rPr lang="it-IT" sz="2800" dirty="0"/>
                  <a:t> to </a:t>
                </a:r>
                <a:r>
                  <a:rPr lang="it-IT" sz="2800" dirty="0" err="1"/>
                  <a:t>obtain</a:t>
                </a:r>
                <a:r>
                  <a:rPr lang="it-IT" sz="2800" dirty="0"/>
                  <a:t> </a:t>
                </a:r>
                <a:r>
                  <a:rPr lang="it-IT" sz="2800" dirty="0" err="1"/>
                  <a:t>another</a:t>
                </a:r>
                <a:r>
                  <a:rPr lang="it-IT" sz="2800" dirty="0"/>
                  <a:t>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it-IT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 err="1"/>
                  <a:t>Such</a:t>
                </a:r>
                <a:r>
                  <a:rPr lang="it-IT" sz="2800" dirty="0"/>
                  <a:t> </a:t>
                </a:r>
                <a:r>
                  <a:rPr lang="it-IT" sz="2800" dirty="0" err="1"/>
                  <a:t>that</a:t>
                </a:r>
                <a:r>
                  <a:rPr lang="it-IT" sz="2800" dirty="0"/>
                  <a:t> the </a:t>
                </a:r>
                <a:r>
                  <a:rPr lang="it-IT" sz="2800" dirty="0" err="1"/>
                  <a:t>corresponding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it-IT" sz="2800" dirty="0"/>
                  <a:t> </a:t>
                </a:r>
                <a:r>
                  <a:rPr lang="it-IT" sz="2800" dirty="0" err="1"/>
                  <a:t>respect</a:t>
                </a:r>
                <a:r>
                  <a:rPr lang="it-IT" sz="2800" dirty="0"/>
                  <a:t> </a:t>
                </a:r>
                <a:r>
                  <a:rPr lang="it-IT" sz="2800" dirty="0" err="1"/>
                  <a:t>all</a:t>
                </a:r>
                <a:r>
                  <a:rPr lang="it-IT" sz="2800" dirty="0"/>
                  <a:t> </a:t>
                </a:r>
                <a:r>
                  <a:rPr lang="it-IT" sz="2800" dirty="0" err="1"/>
                  <a:t>previous</a:t>
                </a:r>
                <a:r>
                  <a:rPr lang="it-IT" sz="2800" dirty="0"/>
                  <a:t> </a:t>
                </a:r>
                <a:r>
                  <a:rPr lang="it-IT" sz="2800" dirty="0" err="1"/>
                  <a:t>properties</a:t>
                </a:r>
                <a:endParaRPr lang="it-IT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/>
                  <a:t>and </a:t>
                </a:r>
                <a:r>
                  <a:rPr lang="it-IT" sz="2800" dirty="0" err="1"/>
                  <a:t>they’re</a:t>
                </a:r>
                <a:r>
                  <a:rPr lang="it-IT" sz="2800" dirty="0"/>
                  <a:t> </a:t>
                </a:r>
                <a:r>
                  <a:rPr lang="it-IT" sz="2800" dirty="0" err="1"/>
                  <a:t>orthogonal</a:t>
                </a:r>
                <a:r>
                  <a:rPr lang="it-IT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it-IT" sz="2800" dirty="0"/>
                  <a:t> respectively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 err="1"/>
                  <a:t>We</a:t>
                </a:r>
                <a:r>
                  <a:rPr lang="it-IT" sz="2800" dirty="0"/>
                  <a:t> </a:t>
                </a:r>
                <a:r>
                  <a:rPr lang="it-IT" sz="2800" dirty="0" err="1"/>
                  <a:t>will</a:t>
                </a:r>
                <a:r>
                  <a:rPr lang="it-IT" sz="2800" dirty="0"/>
                  <a:t> </a:t>
                </a:r>
                <a:r>
                  <a:rPr lang="it-IT" sz="2800" dirty="0" err="1"/>
                  <a:t>have</a:t>
                </a:r>
                <a:r>
                  <a:rPr lang="it-IT" sz="2800" dirty="0"/>
                  <a:t> the </a:t>
                </a:r>
                <a:r>
                  <a:rPr lang="it-IT" sz="2800" dirty="0" err="1"/>
                  <a:t>corresponding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it-IT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 err="1"/>
                  <a:t>We</a:t>
                </a:r>
                <a:r>
                  <a:rPr lang="it-IT" sz="2800" dirty="0"/>
                  <a:t> can </a:t>
                </a:r>
                <a:r>
                  <a:rPr lang="it-IT" sz="2800" dirty="0" err="1"/>
                  <a:t>find</a:t>
                </a:r>
                <a:r>
                  <a:rPr lang="it-IT" sz="2800" dirty="0"/>
                  <a:t> </a:t>
                </a:r>
                <a:r>
                  <a:rPr lang="it-IT" sz="2800" b="1" dirty="0"/>
                  <a:t>an iterative </a:t>
                </a:r>
                <a:r>
                  <a:rPr lang="it-IT" sz="2800" b="1" dirty="0" err="1"/>
                  <a:t>method</a:t>
                </a:r>
                <a:r>
                  <a:rPr lang="it-IT" sz="2800" b="1" dirty="0"/>
                  <a:t> </a:t>
                </a:r>
                <a:r>
                  <a:rPr lang="it-IT" sz="2800" dirty="0" err="1"/>
                  <a:t>which</a:t>
                </a:r>
                <a:r>
                  <a:rPr lang="it-IT" sz="2800" dirty="0"/>
                  <a:t> </a:t>
                </a:r>
                <a:r>
                  <a:rPr lang="it-IT" sz="2800" dirty="0" err="1"/>
                  <a:t>produces</a:t>
                </a:r>
                <a:r>
                  <a:rPr lang="it-IT" sz="2800" dirty="0"/>
                  <a:t> a </a:t>
                </a:r>
                <a:r>
                  <a:rPr lang="it-IT" sz="2800" b="1" dirty="0" err="1"/>
                  <a:t>decreasing</a:t>
                </a:r>
                <a:r>
                  <a:rPr lang="it-IT" sz="2800" b="1" dirty="0"/>
                  <a:t> </a:t>
                </a:r>
                <a:r>
                  <a:rPr lang="it-IT" sz="2800" b="1" dirty="0" err="1"/>
                  <a:t>sequence</a:t>
                </a:r>
                <a:r>
                  <a:rPr lang="it-IT" sz="2800" b="1" dirty="0"/>
                  <a:t> of </a:t>
                </a:r>
                <a:r>
                  <a:rPr lang="it-IT" sz="2800" b="1" dirty="0" err="1"/>
                  <a:t>CCs</a:t>
                </a:r>
                <a:r>
                  <a:rPr lang="it-IT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d>
                              <m:d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t-I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28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it-IT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it-IT" sz="28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9B094F-C5D4-4BFE-A8F2-25ABE55A0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1" y="2339438"/>
                <a:ext cx="11292246" cy="3439596"/>
              </a:xfrm>
              <a:prstGeom prst="rect">
                <a:avLst/>
              </a:prstGeom>
              <a:blipFill>
                <a:blip r:embed="rId2"/>
                <a:stretch>
                  <a:fillRect l="-972" t="-2305" b="-33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5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8E45B-92C3-4BE1-9C05-513C1846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CCA {5}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64BCCB9-248A-4DD2-86CF-C8FF93AD4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dirty="0"/>
                  <a:t>We can </a:t>
                </a:r>
                <a:r>
                  <a:rPr lang="it-IT" dirty="0" err="1"/>
                  <a:t>summarize</a:t>
                </a:r>
                <a:r>
                  <a:rPr lang="it-IT" dirty="0"/>
                  <a:t>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this</a:t>
                </a:r>
                <a:r>
                  <a:rPr lang="it-IT" dirty="0"/>
                  <a:t> in </a:t>
                </a:r>
                <a:r>
                  <a:rPr lang="it-IT" dirty="0" err="1"/>
                  <a:t>matrix</a:t>
                </a:r>
                <a:r>
                  <a:rPr lang="it-IT" dirty="0"/>
                  <a:t> </a:t>
                </a:r>
                <a:r>
                  <a:rPr lang="it-IT" dirty="0" err="1"/>
                  <a:t>notation</a:t>
                </a:r>
                <a:endParaRPr lang="it-IT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it-IT" dirty="0"/>
                  <a:t> (</a:t>
                </a:r>
                <a:r>
                  <a:rPr lang="it-IT" dirty="0" err="1"/>
                  <a:t>analogous</a:t>
                </a:r>
                <a:r>
                  <a:rPr lang="it-IT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it-IT" dirty="0"/>
                  <a:t> (</a:t>
                </a:r>
                <a:r>
                  <a:rPr lang="it-IT" dirty="0" err="1"/>
                  <a:t>analogous</a:t>
                </a:r>
                <a:r>
                  <a:rPr lang="it-IT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  <a:p>
                <a:r>
                  <a:rPr lang="it-IT" dirty="0"/>
                  <a:t>The </a:t>
                </a:r>
                <a:r>
                  <a:rPr lang="it-IT" dirty="0" err="1"/>
                  <a:t>rows</a:t>
                </a:r>
                <a:r>
                  <a:rPr lang="it-IT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hold</a:t>
                </a:r>
                <a:r>
                  <a:rPr lang="it-IT" dirty="0"/>
                  <a:t> the s.c. </a:t>
                </a:r>
                <a:r>
                  <a:rPr lang="it-IT" b="1" dirty="0" err="1"/>
                  <a:t>canonical</a:t>
                </a:r>
                <a:r>
                  <a:rPr lang="it-IT" b="1" dirty="0"/>
                  <a:t> </a:t>
                </a:r>
                <a:r>
                  <a:rPr lang="it-IT" b="1" dirty="0" err="1"/>
                  <a:t>variables</a:t>
                </a:r>
                <a:r>
                  <a:rPr lang="it-IT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it-IT" dirty="0"/>
                  <a:t> are </a:t>
                </a:r>
                <a:r>
                  <a:rPr lang="it-IT" b="1" dirty="0" err="1"/>
                  <a:t>orthonormal</a:t>
                </a:r>
                <a:r>
                  <a:rPr lang="it-IT" b="1" dirty="0"/>
                  <a:t> </a:t>
                </a:r>
                <a:r>
                  <a:rPr lang="it-IT" b="1" dirty="0" err="1"/>
                  <a:t>bases</a:t>
                </a:r>
                <a:r>
                  <a:rPr lang="it-IT" b="1" dirty="0"/>
                  <a:t> of the </a:t>
                </a:r>
                <a:r>
                  <a:rPr lang="it-IT" b="1" dirty="0" err="1"/>
                  <a:t>space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it-IT" dirty="0"/>
              </a:p>
              <a:p>
                <a:r>
                  <a:rPr lang="it-IT" dirty="0"/>
                  <a:t>Pearson </a:t>
                </a:r>
                <a:r>
                  <a:rPr lang="it-IT" dirty="0" err="1"/>
                  <a:t>correlation</a:t>
                </a:r>
                <a:r>
                  <a:rPr lang="it-IT" dirty="0"/>
                  <a:t> </a:t>
                </a:r>
                <a:r>
                  <a:rPr lang="it-IT" dirty="0" err="1"/>
                  <a:t>between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/>
                  <a:t>is</a:t>
                </a:r>
                <a:r>
                  <a:rPr lang="it-IT" dirty="0"/>
                  <a:t> maximum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trivially</a:t>
                </a:r>
                <a:r>
                  <a:rPr lang="it-IT" dirty="0"/>
                  <a:t> </a:t>
                </a:r>
                <a:r>
                  <a:rPr lang="it-IT" dirty="0" err="1"/>
                  <a:t>obtained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the </a:t>
                </a:r>
                <a:r>
                  <a:rPr lang="it-IT" dirty="0" err="1"/>
                  <a:t>row-wise</a:t>
                </a:r>
                <a:r>
                  <a:rPr lang="it-IT" dirty="0"/>
                  <a:t> cosine </a:t>
                </a:r>
                <a:r>
                  <a:rPr lang="it-IT" dirty="0" err="1"/>
                  <a:t>similarity</a:t>
                </a:r>
                <a:r>
                  <a:rPr lang="it-IT" dirty="0"/>
                  <a:t> </a:t>
                </a:r>
                <a:r>
                  <a:rPr lang="it-IT" dirty="0" err="1"/>
                  <a:t>between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BCCB9-248A-4DD2-86CF-C8FF93AD4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20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B6641-318A-405C-8F2C-3ED1EE61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CCA {6}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54">
                <a:extLst>
                  <a:ext uri="{FF2B5EF4-FFF2-40B4-BE49-F238E27FC236}">
                    <a16:creationId xmlns:a16="http://schemas.microsoft.com/office/drawing/2014/main" xmlns="" id="{33C60244-0608-4904-8313-917C98AB84CE}"/>
                  </a:ext>
                </a:extLst>
              </p:cNvPr>
              <p:cNvSpPr txBox="1"/>
              <p:nvPr/>
            </p:nvSpPr>
            <p:spPr>
              <a:xfrm>
                <a:off x="1371600" y="2291442"/>
                <a:ext cx="4162301" cy="51077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solidFill>
                      <a:sysClr val="windowText" lastClr="000000"/>
                    </a:solidFill>
                  </a:rPr>
                  <a:t>But </a:t>
                </a:r>
                <a:r>
                  <a:rPr lang="it-IT" sz="2400" dirty="0" err="1">
                    <a:solidFill>
                      <a:sysClr val="windowText" lastClr="000000"/>
                    </a:solidFill>
                  </a:rPr>
                  <a:t>how</a:t>
                </a:r>
                <a:r>
                  <a:rPr lang="it-IT" sz="2400" dirty="0">
                    <a:solidFill>
                      <a:sysClr val="windowText" lastClr="000000"/>
                    </a:solidFill>
                  </a:rPr>
                  <a:t> can </a:t>
                </a:r>
                <a:r>
                  <a:rPr lang="it-IT" sz="2400" dirty="0" err="1">
                    <a:solidFill>
                      <a:sysClr val="windowText" lastClr="000000"/>
                    </a:solidFill>
                  </a:rPr>
                  <a:t>we</a:t>
                </a:r>
                <a:r>
                  <a:rPr lang="it-IT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it-IT" sz="2400" dirty="0" err="1">
                    <a:solidFill>
                      <a:sysClr val="windowText" lastClr="000000"/>
                    </a:solidFill>
                  </a:rPr>
                  <a:t>obtain</a:t>
                </a:r>
                <a:r>
                  <a:rPr lang="it-IT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CasellaDiTesto 54">
                <a:extLst>
                  <a:ext uri="{FF2B5EF4-FFF2-40B4-BE49-F238E27FC236}">
                    <a16:creationId xmlns:a16="http://schemas.microsoft.com/office/drawing/2014/main" id="{33C60244-0608-4904-8313-917C98AB8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91442"/>
                <a:ext cx="4162301" cy="510778"/>
              </a:xfrm>
              <a:prstGeom prst="roundRect">
                <a:avLst/>
              </a:prstGeom>
              <a:blipFill>
                <a:blip r:embed="rId2"/>
                <a:stretch>
                  <a:fillRect l="-1460" t="-3488" b="-19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E4D3618B-E870-465E-BB02-25F8680BCDF6}"/>
                  </a:ext>
                </a:extLst>
              </p:cNvPr>
              <p:cNvSpPr/>
              <p:nvPr/>
            </p:nvSpPr>
            <p:spPr>
              <a:xfrm>
                <a:off x="2286000" y="3115981"/>
                <a:ext cx="2277530" cy="9398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4D3618B-E870-465E-BB02-25F8680BC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115981"/>
                <a:ext cx="2277530" cy="9398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6A0D24AC-9DD9-4658-B44E-0EC0FD4F8643}"/>
                  </a:ext>
                </a:extLst>
              </p:cNvPr>
              <p:cNvSpPr/>
              <p:nvPr/>
            </p:nvSpPr>
            <p:spPr>
              <a:xfrm>
                <a:off x="1371600" y="3115981"/>
                <a:ext cx="1007534" cy="939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𝑋𝑋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A0D24AC-9DD9-4658-B44E-0EC0FD4F8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115981"/>
                <a:ext cx="1007534" cy="939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9B8DDF37-9660-4029-AB41-BF3F88543306}"/>
                  </a:ext>
                </a:extLst>
              </p:cNvPr>
              <p:cNvSpPr/>
              <p:nvPr/>
            </p:nvSpPr>
            <p:spPr>
              <a:xfrm>
                <a:off x="2285999" y="4140448"/>
                <a:ext cx="2277530" cy="9398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B8DDF37-9660-4029-AB41-BF3F88543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4140448"/>
                <a:ext cx="2277530" cy="939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95ECADC-348C-4428-A337-5F256A797733}"/>
                  </a:ext>
                </a:extLst>
              </p:cNvPr>
              <p:cNvSpPr/>
              <p:nvPr/>
            </p:nvSpPr>
            <p:spPr>
              <a:xfrm>
                <a:off x="1371600" y="4140448"/>
                <a:ext cx="1007534" cy="939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𝑌𝑌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95ECADC-348C-4428-A337-5F256A797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40448"/>
                <a:ext cx="1007534" cy="939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872CC02-2839-40EE-81A7-4BC0A2BB47CB}"/>
                  </a:ext>
                </a:extLst>
              </p:cNvPr>
              <p:cNvSpPr/>
              <p:nvPr/>
            </p:nvSpPr>
            <p:spPr>
              <a:xfrm>
                <a:off x="2286003" y="5164915"/>
                <a:ext cx="2277530" cy="9398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𝑂𝑉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872CC02-2839-40EE-81A7-4BC0A2BB4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3" y="5164915"/>
                <a:ext cx="2277530" cy="9398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56BDC0DD-A3C0-4867-A74A-D74DCF28E1BE}"/>
                  </a:ext>
                </a:extLst>
              </p:cNvPr>
              <p:cNvSpPr/>
              <p:nvPr/>
            </p:nvSpPr>
            <p:spPr>
              <a:xfrm>
                <a:off x="1371600" y="5164915"/>
                <a:ext cx="1007534" cy="9398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6BDC0DD-A3C0-4867-A74A-D74DCF28E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164915"/>
                <a:ext cx="1007534" cy="939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A69B2F7-47CB-4398-AE23-98C785573C0B}"/>
                  </a:ext>
                </a:extLst>
              </p:cNvPr>
              <p:cNvSpPr txBox="1"/>
              <p:nvPr/>
            </p:nvSpPr>
            <p:spPr>
              <a:xfrm>
                <a:off x="7391401" y="2906305"/>
                <a:ext cx="3488584" cy="532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𝑋𝑋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bSup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𝑌𝑌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𝑈𝑆𝑉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69B2F7-47CB-4398-AE23-98C785573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2906305"/>
                <a:ext cx="3488584" cy="532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llout: Bent Line 13">
                <a:extLst>
                  <a:ext uri="{FF2B5EF4-FFF2-40B4-BE49-F238E27FC236}">
                    <a16:creationId xmlns:a16="http://schemas.microsoft.com/office/drawing/2014/main" xmlns="" id="{9654B1BC-325A-4C24-98B2-A3960856DA03}"/>
                  </a:ext>
                </a:extLst>
              </p:cNvPr>
              <p:cNvSpPr/>
              <p:nvPr/>
            </p:nvSpPr>
            <p:spPr>
              <a:xfrm>
                <a:off x="6583178" y="3676876"/>
                <a:ext cx="3648456" cy="757809"/>
              </a:xfrm>
              <a:prstGeom prst="borderCallout2">
                <a:avLst>
                  <a:gd name="adj1" fmla="val 14421"/>
                  <a:gd name="adj2" fmla="val 101751"/>
                  <a:gd name="adj3" fmla="val -28175"/>
                  <a:gd name="adj4" fmla="val 102149"/>
                  <a:gd name="adj5" fmla="val -35443"/>
                  <a:gd name="adj6" fmla="val 1010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u="sng" dirty="0"/>
                  <a:t>Left singular vectors</a:t>
                </a:r>
                <a:endParaRPr lang="en-US" u="sng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𝑋𝑋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b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yields the corresponding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Callout: Bent Line 13">
                <a:extLst>
                  <a:ext uri="{FF2B5EF4-FFF2-40B4-BE49-F238E27FC236}">
                    <a16:creationId xmlns:a16="http://schemas.microsoft.com/office/drawing/2014/main" id="{9654B1BC-325A-4C24-98B2-A3960856D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178" y="3676876"/>
                <a:ext cx="3648456" cy="757809"/>
              </a:xfrm>
              <a:prstGeom prst="borderCallout2">
                <a:avLst>
                  <a:gd name="adj1" fmla="val 14421"/>
                  <a:gd name="adj2" fmla="val 101751"/>
                  <a:gd name="adj3" fmla="val -28175"/>
                  <a:gd name="adj4" fmla="val 102149"/>
                  <a:gd name="adj5" fmla="val -35443"/>
                  <a:gd name="adj6" fmla="val 101042"/>
                </a:avLst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llout: Bent Line 14">
                <a:extLst>
                  <a:ext uri="{FF2B5EF4-FFF2-40B4-BE49-F238E27FC236}">
                    <a16:creationId xmlns:a16="http://schemas.microsoft.com/office/drawing/2014/main" xmlns="" id="{562CD089-8E3A-4103-B061-C67B1834044C}"/>
                  </a:ext>
                </a:extLst>
              </p:cNvPr>
              <p:cNvSpPr/>
              <p:nvPr/>
            </p:nvSpPr>
            <p:spPr>
              <a:xfrm>
                <a:off x="6583178" y="4529577"/>
                <a:ext cx="3648456" cy="757809"/>
              </a:xfrm>
              <a:prstGeom prst="borderCallout2">
                <a:avLst>
                  <a:gd name="adj1" fmla="val 8834"/>
                  <a:gd name="adj2" fmla="val 102767"/>
                  <a:gd name="adj3" fmla="val -138783"/>
                  <a:gd name="adj4" fmla="val 113752"/>
                  <a:gd name="adj5" fmla="val -159314"/>
                  <a:gd name="adj6" fmla="val 11336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u="sng" dirty="0"/>
                  <a:t>Right singular vectors</a:t>
                </a:r>
                <a:endParaRPr lang="en-US" u="sng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𝑌𝑌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b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yields the corresponding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5" name="Callout: Bent Line 14">
                <a:extLst>
                  <a:ext uri="{FF2B5EF4-FFF2-40B4-BE49-F238E27FC236}">
                    <a16:creationId xmlns:a16="http://schemas.microsoft.com/office/drawing/2014/main" id="{562CD089-8E3A-4103-B061-C67B18340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178" y="4529577"/>
                <a:ext cx="3648456" cy="757809"/>
              </a:xfrm>
              <a:prstGeom prst="borderCallout2">
                <a:avLst>
                  <a:gd name="adj1" fmla="val 8834"/>
                  <a:gd name="adj2" fmla="val 102767"/>
                  <a:gd name="adj3" fmla="val -138783"/>
                  <a:gd name="adj4" fmla="val 113752"/>
                  <a:gd name="adj5" fmla="val -159314"/>
                  <a:gd name="adj6" fmla="val 113360"/>
                </a:avLst>
              </a:prstGeom>
              <a:blipFill>
                <a:blip r:embed="rId11"/>
                <a:stretch>
                  <a:fillRect b="-30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xmlns="" id="{2383BE31-4611-48D3-853B-499D8FC2F998}"/>
                  </a:ext>
                </a:extLst>
              </p:cNvPr>
              <p:cNvSpPr/>
              <p:nvPr/>
            </p:nvSpPr>
            <p:spPr>
              <a:xfrm flipH="1">
                <a:off x="5992662" y="5378443"/>
                <a:ext cx="4692269" cy="628302"/>
              </a:xfrm>
              <a:prstGeom prst="borderCallout2">
                <a:avLst>
                  <a:gd name="adj1" fmla="val 17295"/>
                  <a:gd name="adj2" fmla="val -2867"/>
                  <a:gd name="adj3" fmla="val -117460"/>
                  <a:gd name="adj4" fmla="val -3349"/>
                  <a:gd name="adj5" fmla="val -317626"/>
                  <a:gd name="adj6" fmla="val 4079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u="sng" dirty="0"/>
                  <a:t>Singular values</a:t>
                </a:r>
                <a:endParaRPr lang="en-US" u="sng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b="0" dirty="0"/>
                  <a:t> corresponds to the canonical correlation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/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id="{2383BE31-4611-48D3-853B-499D8FC2F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92662" y="5378443"/>
                <a:ext cx="4692269" cy="628302"/>
              </a:xfrm>
              <a:prstGeom prst="borderCallout2">
                <a:avLst>
                  <a:gd name="adj1" fmla="val 17295"/>
                  <a:gd name="adj2" fmla="val -2867"/>
                  <a:gd name="adj3" fmla="val -117460"/>
                  <a:gd name="adj4" fmla="val -3349"/>
                  <a:gd name="adj5" fmla="val -317626"/>
                  <a:gd name="adj6" fmla="val 4079"/>
                </a:avLst>
              </a:prstGeom>
              <a:blipFill>
                <a:blip r:embed="rId12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llout: Bent Line 16">
            <a:extLst>
              <a:ext uri="{FF2B5EF4-FFF2-40B4-BE49-F238E27FC236}">
                <a16:creationId xmlns:a16="http://schemas.microsoft.com/office/drawing/2014/main" xmlns="" id="{5CBDD564-92DB-4C7F-B1AF-F1FD64D8F6E5}"/>
              </a:ext>
            </a:extLst>
          </p:cNvPr>
          <p:cNvSpPr/>
          <p:nvPr/>
        </p:nvSpPr>
        <p:spPr>
          <a:xfrm>
            <a:off x="6653106" y="1913950"/>
            <a:ext cx="3648456" cy="469962"/>
          </a:xfrm>
          <a:prstGeom prst="borderCallout2">
            <a:avLst>
              <a:gd name="adj1" fmla="val 244128"/>
              <a:gd name="adj2" fmla="val 90147"/>
              <a:gd name="adj3" fmla="val 151731"/>
              <a:gd name="adj4" fmla="val 103310"/>
              <a:gd name="adj5" fmla="val 28241"/>
              <a:gd name="adj6" fmla="val 1022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Singular</a:t>
            </a:r>
            <a:r>
              <a:rPr lang="it-IT" dirty="0"/>
              <a:t> Value </a:t>
            </a:r>
            <a:r>
              <a:rPr lang="it-IT" dirty="0" err="1"/>
              <a:t>Decomposition</a:t>
            </a:r>
            <a:r>
              <a:rPr lang="it-IT" dirty="0"/>
              <a:t> (SVD)</a:t>
            </a:r>
          </a:p>
        </p:txBody>
      </p:sp>
    </p:spTree>
    <p:extLst>
      <p:ext uri="{BB962C8B-B14F-4D97-AF65-F5344CB8AC3E}">
        <p14:creationId xmlns:p14="http://schemas.microsoft.com/office/powerpoint/2010/main" val="27043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6" grpId="0" animBg="1"/>
      <p:bldP spid="12" grpId="0" animBg="1"/>
      <p:bldP spid="7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09BD3-7A31-441D-A573-4EF5FFF3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MEAN CCA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A29C7B30-4FC9-448B-A7F0-30BCC4EB32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73554796"/>
                  </p:ext>
                </p:extLst>
              </p:nvPr>
            </p:nvGraphicFramePr>
            <p:xfrm>
              <a:off x="1617133" y="2366964"/>
              <a:ext cx="7711440" cy="472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2994">
                      <a:extLst>
                        <a:ext uri="{9D8B030D-6E8A-4147-A177-3AD203B41FA5}">
                          <a16:colId xmlns:a16="http://schemas.microsoft.com/office/drawing/2014/main" xmlns="" val="3832516063"/>
                        </a:ext>
                      </a:extLst>
                    </a:gridCol>
                    <a:gridCol w="1462994">
                      <a:extLst>
                        <a:ext uri="{9D8B030D-6E8A-4147-A177-3AD203B41FA5}">
                          <a16:colId xmlns:a16="http://schemas.microsoft.com/office/drawing/2014/main" xmlns="" val="2014996277"/>
                        </a:ext>
                      </a:extLst>
                    </a:gridCol>
                    <a:gridCol w="1462994">
                      <a:extLst>
                        <a:ext uri="{9D8B030D-6E8A-4147-A177-3AD203B41FA5}">
                          <a16:colId xmlns:a16="http://schemas.microsoft.com/office/drawing/2014/main" xmlns="" val="741518543"/>
                        </a:ext>
                      </a:extLst>
                    </a:gridCol>
                    <a:gridCol w="1859418">
                      <a:extLst>
                        <a:ext uri="{9D8B030D-6E8A-4147-A177-3AD203B41FA5}">
                          <a16:colId xmlns:a16="http://schemas.microsoft.com/office/drawing/2014/main" xmlns="" val="4147857562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xmlns="" val="23603525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04432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29C7B30-4FC9-448B-A7F0-30BCC4EB32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73554796"/>
                  </p:ext>
                </p:extLst>
              </p:nvPr>
            </p:nvGraphicFramePr>
            <p:xfrm>
              <a:off x="1617133" y="2366964"/>
              <a:ext cx="7711440" cy="472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2994">
                      <a:extLst>
                        <a:ext uri="{9D8B030D-6E8A-4147-A177-3AD203B41FA5}">
                          <a16:colId xmlns:a16="http://schemas.microsoft.com/office/drawing/2014/main" val="3832516063"/>
                        </a:ext>
                      </a:extLst>
                    </a:gridCol>
                    <a:gridCol w="1462994">
                      <a:extLst>
                        <a:ext uri="{9D8B030D-6E8A-4147-A177-3AD203B41FA5}">
                          <a16:colId xmlns:a16="http://schemas.microsoft.com/office/drawing/2014/main" val="2014996277"/>
                        </a:ext>
                      </a:extLst>
                    </a:gridCol>
                    <a:gridCol w="1462994">
                      <a:extLst>
                        <a:ext uri="{9D8B030D-6E8A-4147-A177-3AD203B41FA5}">
                          <a16:colId xmlns:a16="http://schemas.microsoft.com/office/drawing/2014/main" val="741518543"/>
                        </a:ext>
                      </a:extLst>
                    </a:gridCol>
                    <a:gridCol w="1859418">
                      <a:extLst>
                        <a:ext uri="{9D8B030D-6E8A-4147-A177-3AD203B41FA5}">
                          <a16:colId xmlns:a16="http://schemas.microsoft.com/office/drawing/2014/main" val="4147857562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2360352592"/>
                        </a:ext>
                      </a:extLst>
                    </a:gridCol>
                  </a:tblGrid>
                  <a:tr h="4723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17" t="-10256" r="-429167" b="-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10256" r="-329167" b="-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9585" t="-10256" r="-227801" b="-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27917" t="-10256" r="-1667" b="-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4432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D72A287-BCFA-4A96-8313-C231ACF49AE7}"/>
                  </a:ext>
                </a:extLst>
              </p:cNvPr>
              <p:cNvSpPr txBox="1"/>
              <p:nvPr/>
            </p:nvSpPr>
            <p:spPr>
              <a:xfrm>
                <a:off x="1447800" y="3202459"/>
                <a:ext cx="8052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These </a:t>
                </a:r>
                <a:r>
                  <a:rPr lang="it-IT" sz="2000" dirty="0" err="1"/>
                  <a:t>coefficient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convey</a:t>
                </a:r>
                <a:r>
                  <a:rPr lang="it-IT" sz="2000" dirty="0"/>
                  <a:t> an information on </a:t>
                </a:r>
                <a:r>
                  <a:rPr lang="it-IT" sz="2000" b="1" dirty="0" err="1"/>
                  <a:t>relatedness</a:t>
                </a:r>
                <a:r>
                  <a:rPr lang="it-IT" sz="2000" b="1" dirty="0"/>
                  <a:t> </a:t>
                </a:r>
                <a:r>
                  <a:rPr lang="it-IT" sz="2000" dirty="0" err="1"/>
                  <a:t>between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it-IT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it-IT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72A287-BCFA-4A96-8313-C231ACF49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02459"/>
                <a:ext cx="8052910" cy="400110"/>
              </a:xfrm>
              <a:prstGeom prst="rect">
                <a:avLst/>
              </a:prstGeom>
              <a:blipFill>
                <a:blip r:embed="rId3"/>
                <a:stretch>
                  <a:fillRect l="-833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02AE147-0F9A-4FD7-B672-FFDF91F048FB}"/>
                  </a:ext>
                </a:extLst>
              </p:cNvPr>
              <p:cNvSpPr txBox="1"/>
              <p:nvPr/>
            </p:nvSpPr>
            <p:spPr>
              <a:xfrm>
                <a:off x="3958782" y="4038873"/>
                <a:ext cx="3782702" cy="778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CCA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sim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AE147-0F9A-4FD7-B672-FFDF91F04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82" y="4038873"/>
                <a:ext cx="3782702" cy="778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050E456-EBC7-4785-996A-998E87917FEF}"/>
                  </a:ext>
                </a:extLst>
              </p:cNvPr>
              <p:cNvSpPr txBox="1"/>
              <p:nvPr/>
            </p:nvSpPr>
            <p:spPr>
              <a:xfrm>
                <a:off x="9779393" y="2418486"/>
                <a:ext cx="1590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50E456-EBC7-4785-996A-998E8791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393" y="2418486"/>
                <a:ext cx="159094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llout: Bent Line 7">
            <a:extLst>
              <a:ext uri="{FF2B5EF4-FFF2-40B4-BE49-F238E27FC236}">
                <a16:creationId xmlns:a16="http://schemas.microsoft.com/office/drawing/2014/main" xmlns="" id="{C5C4B074-378D-4B4F-8B79-551475F1F888}"/>
              </a:ext>
            </a:extLst>
          </p:cNvPr>
          <p:cNvSpPr/>
          <p:nvPr/>
        </p:nvSpPr>
        <p:spPr>
          <a:xfrm>
            <a:off x="497839" y="5592510"/>
            <a:ext cx="3648456" cy="469962"/>
          </a:xfrm>
          <a:prstGeom prst="borderCallout2">
            <a:avLst>
              <a:gd name="adj1" fmla="val -168430"/>
              <a:gd name="adj2" fmla="val 113817"/>
              <a:gd name="adj3" fmla="val -48243"/>
              <a:gd name="adj4" fmla="val 109112"/>
              <a:gd name="adj5" fmla="val 28241"/>
              <a:gd name="adj6" fmla="val 1022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Mean</a:t>
            </a:r>
            <a:r>
              <a:rPr lang="it-IT" dirty="0"/>
              <a:t> CCA </a:t>
            </a:r>
            <a:r>
              <a:rPr lang="it-IT" dirty="0" err="1"/>
              <a:t>similarity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3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4DBFD-0891-4C8D-89AF-0E0A0C5E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Recap</a:t>
            </a:r>
            <a:r>
              <a:rPr lang="it-IT" dirty="0"/>
              <a:t> on </a:t>
            </a:r>
            <a:r>
              <a:rPr lang="it-IT" dirty="0" err="1"/>
              <a:t>cca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00AA7E9E-3D76-4BBD-BBD5-3FAF13C6EEC7}"/>
                  </a:ext>
                </a:extLst>
              </p:cNvPr>
              <p:cNvSpPr/>
              <p:nvPr/>
            </p:nvSpPr>
            <p:spPr>
              <a:xfrm>
                <a:off x="575733" y="2294715"/>
                <a:ext cx="11037147" cy="6178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dirty="0"/>
                  <a:t>Study connections </a:t>
                </a:r>
                <a:r>
                  <a:rPr lang="it-IT" sz="2800" dirty="0" err="1"/>
                  <a:t>between</a:t>
                </a:r>
                <a:r>
                  <a:rPr lang="it-IT" sz="2800" dirty="0"/>
                  <a:t> </a:t>
                </a:r>
                <a:r>
                  <a:rPr lang="it-IT" sz="2800" dirty="0" err="1"/>
                  <a:t>two</a:t>
                </a:r>
                <a:r>
                  <a:rPr lang="it-IT" sz="2800" dirty="0"/>
                  <a:t> </a:t>
                </a:r>
                <a:r>
                  <a:rPr lang="it-IT" sz="2800" dirty="0" err="1"/>
                  <a:t>phenomena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it-IT" sz="2800" dirty="0"/>
                  <a:t> of </a:t>
                </a:r>
                <a:r>
                  <a:rPr lang="it-IT" sz="2800" b="1" dirty="0" err="1"/>
                  <a:t>possibly</a:t>
                </a:r>
                <a:r>
                  <a:rPr lang="it-IT" sz="2800" b="1" dirty="0"/>
                  <a:t> </a:t>
                </a:r>
                <a:r>
                  <a:rPr lang="it-IT" sz="2800" b="1" dirty="0" err="1"/>
                  <a:t>different</a:t>
                </a:r>
                <a:r>
                  <a:rPr lang="it-IT" sz="2800" b="1" dirty="0"/>
                  <a:t> sizes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0AA7E9E-3D76-4BBD-BBD5-3FAF13C6E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3" y="2294715"/>
                <a:ext cx="11037147" cy="617818"/>
              </a:xfrm>
              <a:prstGeom prst="roundRect">
                <a:avLst/>
              </a:prstGeom>
              <a:blipFill>
                <a:blip r:embed="rId2"/>
                <a:stretch>
                  <a:fillRect l="-165" t="-962" r="-221" b="-182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23B05173-A933-4EDB-B78E-BA0EEA6766EF}"/>
                  </a:ext>
                </a:extLst>
              </p:cNvPr>
              <p:cNvSpPr/>
              <p:nvPr/>
            </p:nvSpPr>
            <p:spPr>
              <a:xfrm>
                <a:off x="575733" y="3056711"/>
                <a:ext cx="11037147" cy="6178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dirty="0"/>
                  <a:t>Build </a:t>
                </a:r>
                <a:r>
                  <a:rPr lang="it-IT" sz="2800" dirty="0" err="1"/>
                  <a:t>views</a:t>
                </a:r>
                <a:r>
                  <a:rPr lang="it-IT" sz="2800" dirty="0"/>
                  <a:t> by </a:t>
                </a:r>
                <a:r>
                  <a:rPr lang="it-IT" sz="2800" dirty="0" err="1"/>
                  <a:t>means</a:t>
                </a:r>
                <a:r>
                  <a:rPr lang="it-IT" sz="2800" dirty="0"/>
                  <a:t> of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sz="2800" dirty="0"/>
                  <a:t> </a:t>
                </a:r>
                <a:r>
                  <a:rPr lang="it-IT" sz="2800" dirty="0" err="1"/>
                  <a:t>observations</a:t>
                </a:r>
                <a:r>
                  <a:rPr lang="it-IT" sz="2800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it-IT" sz="2800" i="1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3B05173-A933-4EDB-B78E-BA0EEA676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3" y="3056711"/>
                <a:ext cx="11037147" cy="617818"/>
              </a:xfrm>
              <a:prstGeom prst="roundRect">
                <a:avLst/>
              </a:prstGeom>
              <a:blipFill>
                <a:blip r:embed="rId3"/>
                <a:stretch>
                  <a:fillRect t="-962" b="-182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85888D8F-6887-4C16-9CE2-7E49273E2A95}"/>
                  </a:ext>
                </a:extLst>
              </p:cNvPr>
              <p:cNvSpPr/>
              <p:nvPr/>
            </p:nvSpPr>
            <p:spPr>
              <a:xfrm>
                <a:off x="575733" y="3810242"/>
                <a:ext cx="11037147" cy="6178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600" dirty="0" err="1"/>
                  <a:t>Linearly</a:t>
                </a:r>
                <a:r>
                  <a:rPr lang="it-IT" sz="2600" dirty="0"/>
                  <a:t> project the </a:t>
                </a:r>
                <a:r>
                  <a:rPr lang="it-IT" sz="2600" dirty="0" err="1"/>
                  <a:t>columns</a:t>
                </a:r>
                <a:r>
                  <a:rPr lang="it-IT" sz="2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6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6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it-IT" sz="2600" dirty="0"/>
                  <a:t> in </a:t>
                </a:r>
                <a:r>
                  <a:rPr lang="it-IT" sz="2600" dirty="0" err="1"/>
                  <a:t>orthonormal</a:t>
                </a:r>
                <a:r>
                  <a:rPr lang="it-IT" sz="2600" dirty="0"/>
                  <a:t> </a:t>
                </a:r>
                <a:r>
                  <a:rPr lang="it-IT" sz="2600" dirty="0" err="1"/>
                  <a:t>bases</a:t>
                </a:r>
                <a:r>
                  <a:rPr lang="it-IT" sz="2600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it-IT" sz="2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600" i="1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5888D8F-6887-4C16-9CE2-7E49273E2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3" y="3810242"/>
                <a:ext cx="11037147" cy="617818"/>
              </a:xfrm>
              <a:prstGeom prst="roundRect">
                <a:avLst/>
              </a:prstGeom>
              <a:blipFill>
                <a:blip r:embed="rId4"/>
                <a:stretch>
                  <a:fillRect l="-386" b="-135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46C01FE5-C9C1-4EAC-8133-D7DAC1F20E1F}"/>
                  </a:ext>
                </a:extLst>
              </p:cNvPr>
              <p:cNvSpPr/>
              <p:nvPr/>
            </p:nvSpPr>
            <p:spPr>
              <a:xfrm>
                <a:off x="577426" y="4563773"/>
                <a:ext cx="11037147" cy="6178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dirty="0"/>
                  <a:t>The </a:t>
                </a:r>
                <a:r>
                  <a:rPr lang="it-IT" sz="2800" dirty="0" err="1"/>
                  <a:t>projection</a:t>
                </a:r>
                <a:r>
                  <a:rPr lang="it-IT" sz="2800" dirty="0"/>
                  <a:t> </a:t>
                </a:r>
                <a:r>
                  <a:rPr lang="it-IT" sz="2800" dirty="0" err="1"/>
                  <a:t>maximizes</a:t>
                </a:r>
                <a:r>
                  <a:rPr lang="it-IT" sz="2800" dirty="0"/>
                  <a:t> </a:t>
                </a:r>
                <a:r>
                  <a:rPr lang="it-IT" sz="2800" dirty="0" err="1"/>
                  <a:t>correlation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sz="2800" i="1" dirty="0"/>
                  <a:t> </a:t>
                </a:r>
                <a:r>
                  <a:rPr lang="it-IT" sz="2800" dirty="0" err="1"/>
                  <a:t>between</a:t>
                </a:r>
                <a:r>
                  <a:rPr lang="it-IT" sz="2800" dirty="0"/>
                  <a:t> </a:t>
                </a:r>
                <a:r>
                  <a:rPr lang="it-IT" sz="2800" dirty="0" err="1"/>
                  <a:t>rows</a:t>
                </a:r>
                <a:r>
                  <a:rPr lang="it-IT" sz="2800" dirty="0"/>
                  <a:t> of </a:t>
                </a:r>
                <a:r>
                  <a:rPr lang="it-IT" sz="2800" dirty="0" err="1"/>
                  <a:t>these</a:t>
                </a:r>
                <a:r>
                  <a:rPr lang="it-IT" sz="2800" dirty="0"/>
                  <a:t> </a:t>
                </a:r>
                <a:r>
                  <a:rPr lang="it-IT" sz="2800" dirty="0" err="1"/>
                  <a:t>two</a:t>
                </a:r>
                <a:r>
                  <a:rPr lang="it-IT" sz="2800" dirty="0"/>
                  <a:t> </a:t>
                </a:r>
                <a:r>
                  <a:rPr lang="it-IT" sz="2800" dirty="0" err="1"/>
                  <a:t>bases</a:t>
                </a:r>
                <a:r>
                  <a:rPr lang="it-IT" sz="2800" dirty="0"/>
                  <a:t> </a:t>
                </a:r>
                <a:endParaRPr lang="it-IT" sz="2800" i="1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6C01FE5-C9C1-4EAC-8133-D7DAC1F20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26" y="4563773"/>
                <a:ext cx="11037147" cy="617818"/>
              </a:xfrm>
              <a:prstGeom prst="roundRect">
                <a:avLst/>
              </a:prstGeom>
              <a:blipFill>
                <a:blip r:embed="rId5"/>
                <a:stretch>
                  <a:fillRect t="-1942" b="-184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DA141E13-EDAF-4E97-86EF-B8740EE46F69}"/>
                  </a:ext>
                </a:extLst>
              </p:cNvPr>
              <p:cNvSpPr/>
              <p:nvPr/>
            </p:nvSpPr>
            <p:spPr>
              <a:xfrm>
                <a:off x="575732" y="5342948"/>
                <a:ext cx="11037147" cy="86538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sz="2800" dirty="0"/>
                  <a:t>’s can be </a:t>
                </a:r>
                <a:r>
                  <a:rPr lang="it-IT" sz="2800" dirty="0" err="1"/>
                  <a:t>easily</a:t>
                </a:r>
                <a:r>
                  <a:rPr lang="it-IT" sz="2800" dirty="0"/>
                  <a:t> </a:t>
                </a:r>
                <a:r>
                  <a:rPr lang="it-IT" sz="2800" dirty="0" err="1"/>
                  <a:t>obtained</a:t>
                </a:r>
                <a:r>
                  <a:rPr lang="it-IT" sz="2800" dirty="0"/>
                  <a:t> </a:t>
                </a:r>
                <a:r>
                  <a:rPr lang="it-IT" sz="2800" i="1" dirty="0"/>
                  <a:t>one-shot</a:t>
                </a:r>
                <a:r>
                  <a:rPr lang="it-IT" sz="2800" dirty="0"/>
                  <a:t> via </a:t>
                </a:r>
                <a:r>
                  <a:rPr lang="it-IT" sz="2800" dirty="0" smtClean="0"/>
                  <a:t>SVD </a:t>
                </a:r>
                <a:r>
                  <a:rPr lang="it-IT" sz="2800" dirty="0" err="1" smtClean="0"/>
                  <a:t>applied</a:t>
                </a:r>
                <a:r>
                  <a:rPr lang="it-IT" sz="2800" dirty="0" smtClean="0"/>
                  <a:t> </a:t>
                </a:r>
                <a:r>
                  <a:rPr lang="it-IT" sz="2800" dirty="0"/>
                  <a:t>on </a:t>
                </a:r>
                <a:r>
                  <a:rPr lang="it-IT" sz="2800" dirty="0" err="1"/>
                  <a:t>variance-covariance</a:t>
                </a:r>
                <a:r>
                  <a:rPr lang="it-IT" sz="2800" dirty="0"/>
                  <a:t> </a:t>
                </a:r>
                <a:r>
                  <a:rPr lang="it-IT" sz="2800" dirty="0" err="1"/>
                  <a:t>matrices</a:t>
                </a:r>
                <a:r>
                  <a:rPr lang="it-IT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41E13-EDAF-4E97-86EF-B8740EE46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2" y="5342948"/>
                <a:ext cx="11037147" cy="865385"/>
              </a:xfrm>
              <a:prstGeom prst="roundRect">
                <a:avLst/>
              </a:prstGeom>
              <a:blipFill rotWithShape="0">
                <a:blip r:embed="rId6"/>
                <a:stretch>
                  <a:fillRect t="-11111" b="-236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llout: Bent Line 11">
                <a:extLst>
                  <a:ext uri="{FF2B5EF4-FFF2-40B4-BE49-F238E27FC236}">
                    <a16:creationId xmlns:a16="http://schemas.microsoft.com/office/drawing/2014/main" xmlns="" id="{B8018051-415B-4A52-9F71-DE7BCC2E7188}"/>
                  </a:ext>
                </a:extLst>
              </p:cNvPr>
              <p:cNvSpPr/>
              <p:nvPr/>
            </p:nvSpPr>
            <p:spPr>
              <a:xfrm>
                <a:off x="7964423" y="744491"/>
                <a:ext cx="3648456" cy="469962"/>
              </a:xfrm>
              <a:prstGeom prst="borderCallout2">
                <a:avLst>
                  <a:gd name="adj1" fmla="val 352221"/>
                  <a:gd name="adj2" fmla="val -14745"/>
                  <a:gd name="adj3" fmla="val 104890"/>
                  <a:gd name="adj4" fmla="val -15041"/>
                  <a:gd name="adj5" fmla="val 71479"/>
                  <a:gd name="adj6" fmla="val -3154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it-IT" dirty="0"/>
                  <a:t> are </a:t>
                </a:r>
                <a:r>
                  <a:rPr lang="it-IT" dirty="0" err="1"/>
                  <a:t>our</a:t>
                </a:r>
                <a:r>
                  <a:rPr lang="it-IT" dirty="0"/>
                  <a:t> </a:t>
                </a:r>
                <a:r>
                  <a:rPr lang="it-IT" b="1" dirty="0" err="1"/>
                  <a:t>layers</a:t>
                </a:r>
                <a:endParaRPr lang="it-IT" b="1" dirty="0"/>
              </a:p>
            </p:txBody>
          </p:sp>
        </mc:Choice>
        <mc:Fallback xmlns="">
          <p:sp>
            <p:nvSpPr>
              <p:cNvPr id="12" name="Callout: Bent Line 11">
                <a:extLst>
                  <a:ext uri="{FF2B5EF4-FFF2-40B4-BE49-F238E27FC236}">
                    <a16:creationId xmlns:a16="http://schemas.microsoft.com/office/drawing/2014/main" id="{B8018051-415B-4A52-9F71-DE7BCC2E7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23" y="744491"/>
                <a:ext cx="3648456" cy="469962"/>
              </a:xfrm>
              <a:prstGeom prst="borderCallout2">
                <a:avLst>
                  <a:gd name="adj1" fmla="val 352221"/>
                  <a:gd name="adj2" fmla="val -14745"/>
                  <a:gd name="adj3" fmla="val 104890"/>
                  <a:gd name="adj4" fmla="val -15041"/>
                  <a:gd name="adj5" fmla="val 71479"/>
                  <a:gd name="adj6" fmla="val -315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xmlns="" id="{E7D28D07-7A2E-42CA-B85C-A4CB04CD5943}"/>
                  </a:ext>
                </a:extLst>
              </p:cNvPr>
              <p:cNvSpPr/>
              <p:nvPr/>
            </p:nvSpPr>
            <p:spPr>
              <a:xfrm>
                <a:off x="7964423" y="1319847"/>
                <a:ext cx="3648456" cy="469962"/>
              </a:xfrm>
              <a:prstGeom prst="borderCallout2">
                <a:avLst>
                  <a:gd name="adj1" fmla="val 431490"/>
                  <a:gd name="adj2" fmla="val 67173"/>
                  <a:gd name="adj3" fmla="val 427370"/>
                  <a:gd name="adj4" fmla="val 101454"/>
                  <a:gd name="adj5" fmla="val 57066"/>
                  <a:gd name="adj6" fmla="val 101738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are </a:t>
                </a:r>
                <a:r>
                  <a:rPr lang="it-IT" dirty="0" err="1"/>
                  <a:t>our</a:t>
                </a:r>
                <a:r>
                  <a:rPr lang="it-IT" dirty="0"/>
                  <a:t> </a:t>
                </a:r>
                <a:r>
                  <a:rPr lang="it-IT" b="1" dirty="0" err="1"/>
                  <a:t>representations</a:t>
                </a:r>
                <a:endParaRPr lang="it-IT" b="1" dirty="0"/>
              </a:p>
            </p:txBody>
          </p:sp>
        </mc:Choice>
        <mc:Fallback xmlns="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id="{E7D28D07-7A2E-42CA-B85C-A4CB04CD5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23" y="1319847"/>
                <a:ext cx="3648456" cy="469962"/>
              </a:xfrm>
              <a:prstGeom prst="borderCallout2">
                <a:avLst>
                  <a:gd name="adj1" fmla="val 431490"/>
                  <a:gd name="adj2" fmla="val 67173"/>
                  <a:gd name="adj3" fmla="val 427370"/>
                  <a:gd name="adj4" fmla="val 101454"/>
                  <a:gd name="adj5" fmla="val 57066"/>
                  <a:gd name="adj6" fmla="val 10173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7B036-AA14-4047-B928-510E78CD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Svcca</a:t>
            </a:r>
            <a:r>
              <a:rPr lang="it-IT" dirty="0" smtClean="0"/>
              <a:t> [1]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9F3AE7-023C-444D-BB78-BEA75DDFF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technique </a:t>
            </a:r>
            <a:r>
              <a:rPr lang="it-IT" dirty="0" err="1"/>
              <a:t>thought</a:t>
            </a:r>
            <a:r>
              <a:rPr lang="it-IT" dirty="0"/>
              <a:t> </a:t>
            </a:r>
            <a:r>
              <a:rPr lang="it-IT" dirty="0" err="1"/>
              <a:t>explicitly</a:t>
            </a:r>
            <a:r>
              <a:rPr lang="it-IT" dirty="0"/>
              <a:t> for </a:t>
            </a:r>
            <a:r>
              <a:rPr lang="it-IT" dirty="0" err="1"/>
              <a:t>applying</a:t>
            </a:r>
            <a:r>
              <a:rPr lang="it-IT" dirty="0"/>
              <a:t> CCA to compare ANN </a:t>
            </a:r>
            <a:r>
              <a:rPr lang="it-IT" dirty="0" err="1"/>
              <a:t>layers</a:t>
            </a:r>
            <a:endParaRPr lang="it-IT" dirty="0"/>
          </a:p>
          <a:p>
            <a:r>
              <a:rPr lang="it-IT" dirty="0" err="1"/>
              <a:t>Assumption</a:t>
            </a:r>
            <a:r>
              <a:rPr lang="it-IT" dirty="0"/>
              <a:t>: </a:t>
            </a:r>
            <a:r>
              <a:rPr lang="it-IT" i="1" dirty="0" err="1"/>
              <a:t>most</a:t>
            </a:r>
            <a:r>
              <a:rPr lang="it-IT" i="1" dirty="0"/>
              <a:t> of the </a:t>
            </a:r>
            <a:r>
              <a:rPr lang="it-IT" i="1" dirty="0" err="1"/>
              <a:t>neurons</a:t>
            </a:r>
            <a:r>
              <a:rPr lang="it-IT" i="1" dirty="0"/>
              <a:t> </a:t>
            </a:r>
            <a:r>
              <a:rPr lang="it-IT" i="1" dirty="0" err="1"/>
              <a:t>within</a:t>
            </a:r>
            <a:r>
              <a:rPr lang="it-IT" i="1" dirty="0"/>
              <a:t> a </a:t>
            </a:r>
            <a:r>
              <a:rPr lang="it-IT" i="1" dirty="0" err="1"/>
              <a:t>layer</a:t>
            </a:r>
            <a:r>
              <a:rPr lang="it-IT" i="1" dirty="0"/>
              <a:t> </a:t>
            </a:r>
            <a:r>
              <a:rPr lang="it-IT" i="1" dirty="0" err="1"/>
              <a:t>contribute</a:t>
            </a:r>
            <a:r>
              <a:rPr lang="it-IT" i="1" dirty="0"/>
              <a:t> </a:t>
            </a:r>
            <a:r>
              <a:rPr lang="it-IT" i="1" dirty="0" err="1"/>
              <a:t>close</a:t>
            </a:r>
            <a:r>
              <a:rPr lang="it-IT" i="1" dirty="0"/>
              <a:t> to </a:t>
            </a:r>
            <a:r>
              <a:rPr lang="it-IT" i="1" dirty="0" err="1"/>
              <a:t>nothing</a:t>
            </a:r>
            <a:r>
              <a:rPr lang="it-IT" i="1" dirty="0"/>
              <a:t> to the </a:t>
            </a:r>
            <a:r>
              <a:rPr lang="it-IT" i="1" dirty="0" err="1"/>
              <a:t>variance</a:t>
            </a:r>
            <a:r>
              <a:rPr lang="it-IT" i="1" dirty="0"/>
              <a:t> of </a:t>
            </a:r>
            <a:r>
              <a:rPr lang="it-IT" i="1" dirty="0" err="1"/>
              <a:t>its</a:t>
            </a:r>
            <a:r>
              <a:rPr lang="it-IT" i="1" dirty="0"/>
              <a:t> </a:t>
            </a:r>
            <a:r>
              <a:rPr lang="it-IT" i="1" dirty="0" err="1"/>
              <a:t>representation</a:t>
            </a:r>
            <a:endParaRPr lang="it-IT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B9E10BD-C54E-46C7-AF1B-BE95AEC31E06}"/>
              </a:ext>
            </a:extLst>
          </p:cNvPr>
          <p:cNvSpPr/>
          <p:nvPr/>
        </p:nvSpPr>
        <p:spPr>
          <a:xfrm>
            <a:off x="3623732" y="3659247"/>
            <a:ext cx="6849535" cy="8653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Operate SVD for </a:t>
            </a:r>
            <a:r>
              <a:rPr lang="it-IT" sz="2800" dirty="0" err="1"/>
              <a:t>dimensionality</a:t>
            </a:r>
            <a:r>
              <a:rPr lang="it-IT" sz="2800" dirty="0"/>
              <a:t> </a:t>
            </a:r>
            <a:r>
              <a:rPr lang="it-IT" sz="2800" dirty="0" err="1"/>
              <a:t>reduction</a:t>
            </a:r>
            <a:endParaRPr lang="it-IT" sz="2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A200D18-0419-4A63-8A09-07DE8F3E5AAE}"/>
              </a:ext>
            </a:extLst>
          </p:cNvPr>
          <p:cNvSpPr/>
          <p:nvPr/>
        </p:nvSpPr>
        <p:spPr>
          <a:xfrm>
            <a:off x="1684866" y="3774439"/>
            <a:ext cx="1625600" cy="635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3">
            <a:extLst>
              <a:ext uri="{FF2B5EF4-FFF2-40B4-BE49-F238E27FC236}">
                <a16:creationId xmlns:a16="http://schemas.microsoft.com/office/drawing/2014/main" xmlns="" id="{3EE63D31-E472-4B84-A71C-49B97663A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88160"/>
              </p:ext>
            </p:extLst>
          </p:nvPr>
        </p:nvGraphicFramePr>
        <p:xfrm>
          <a:off x="679612" y="4892366"/>
          <a:ext cx="192024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5">
                <a:extLst>
                  <a:ext uri="{FF2B5EF4-FFF2-40B4-BE49-F238E27FC236}">
                    <a16:creationId xmlns:a16="http://schemas.microsoft.com/office/drawing/2014/main" xmlns="" id="{6EFC998E-C927-4525-B049-C9A74116209B}"/>
                  </a:ext>
                </a:extLst>
              </p:cNvPr>
              <p:cNvSpPr txBox="1"/>
              <p:nvPr/>
            </p:nvSpPr>
            <p:spPr>
              <a:xfrm>
                <a:off x="315047" y="5534841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5">
                <a:extLst>
                  <a:ext uri="{FF2B5EF4-FFF2-40B4-BE49-F238E27FC236}">
                    <a16:creationId xmlns:a16="http://schemas.microsoft.com/office/drawing/2014/main" id="{6EFC998E-C927-4525-B049-C9A74116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47" y="5534841"/>
                <a:ext cx="201145" cy="276999"/>
              </a:xfrm>
              <a:prstGeom prst="rect">
                <a:avLst/>
              </a:prstGeom>
              <a:blipFill>
                <a:blip r:embed="rId2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7">
                <a:extLst>
                  <a:ext uri="{FF2B5EF4-FFF2-40B4-BE49-F238E27FC236}">
                    <a16:creationId xmlns:a16="http://schemas.microsoft.com/office/drawing/2014/main" xmlns="" id="{9EA8FA01-8004-46D2-BD58-7CFFF6FD8588}"/>
                  </a:ext>
                </a:extLst>
              </p:cNvPr>
              <p:cNvSpPr txBox="1"/>
              <p:nvPr/>
            </p:nvSpPr>
            <p:spPr>
              <a:xfrm>
                <a:off x="1561173" y="4511830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7">
                <a:extLst>
                  <a:ext uri="{FF2B5EF4-FFF2-40B4-BE49-F238E27FC236}">
                    <a16:creationId xmlns:a16="http://schemas.microsoft.com/office/drawing/2014/main" id="{9EA8FA01-8004-46D2-BD58-7CFFF6F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73" y="4511830"/>
                <a:ext cx="201145" cy="276999"/>
              </a:xfrm>
              <a:prstGeom prst="rect">
                <a:avLst/>
              </a:prstGeom>
              <a:blipFill>
                <a:blip r:embed="rId3"/>
                <a:stretch>
                  <a:fillRect l="-24242" r="-24242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281BF7D-6676-4FAE-A893-11F6E1D17185}"/>
                  </a:ext>
                </a:extLst>
              </p:cNvPr>
              <p:cNvSpPr txBox="1"/>
              <p:nvPr/>
            </p:nvSpPr>
            <p:spPr>
              <a:xfrm>
                <a:off x="245102" y="4380606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81BF7D-6676-4FAE-A893-11F6E1D1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02" y="4380606"/>
                <a:ext cx="454231" cy="461665"/>
              </a:xfrm>
              <a:prstGeom prst="rect">
                <a:avLst/>
              </a:prstGeom>
              <a:blipFill>
                <a:blip r:embed="rId4"/>
                <a:stretch>
                  <a:fillRect l="-2667" r="-21333" b="-1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ella 3">
            <a:extLst>
              <a:ext uri="{FF2B5EF4-FFF2-40B4-BE49-F238E27FC236}">
                <a16:creationId xmlns:a16="http://schemas.microsoft.com/office/drawing/2014/main" xmlns="" id="{6EE32E70-A23E-431D-82FC-16C6FCE52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20992"/>
              </p:ext>
            </p:extLst>
          </p:nvPr>
        </p:nvGraphicFramePr>
        <p:xfrm>
          <a:off x="3566745" y="4883883"/>
          <a:ext cx="1371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xmlns="" id="{AA75FC31-8AD8-4F61-942A-D5CF8097CBE1}"/>
                  </a:ext>
                </a:extLst>
              </p:cNvPr>
              <p:cNvSpPr txBox="1"/>
              <p:nvPr/>
            </p:nvSpPr>
            <p:spPr>
              <a:xfrm>
                <a:off x="3251191" y="5530081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AA75FC31-8AD8-4F61-942A-D5CF8097C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91" y="5530081"/>
                <a:ext cx="201145" cy="276999"/>
              </a:xfrm>
              <a:prstGeom prst="rect">
                <a:avLst/>
              </a:prstGeom>
              <a:blipFill>
                <a:blip r:embed="rId5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5">
                <a:extLst>
                  <a:ext uri="{FF2B5EF4-FFF2-40B4-BE49-F238E27FC236}">
                    <a16:creationId xmlns:a16="http://schemas.microsoft.com/office/drawing/2014/main" xmlns="" id="{36B5240A-A657-4A37-A227-F20F4531B10F}"/>
                  </a:ext>
                </a:extLst>
              </p:cNvPr>
              <p:cNvSpPr txBox="1"/>
              <p:nvPr/>
            </p:nvSpPr>
            <p:spPr>
              <a:xfrm>
                <a:off x="4151972" y="4553033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5">
                <a:extLst>
                  <a:ext uri="{FF2B5EF4-FFF2-40B4-BE49-F238E27FC236}">
                    <a16:creationId xmlns:a16="http://schemas.microsoft.com/office/drawing/2014/main" id="{36B5240A-A657-4A37-A227-F20F4531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72" y="4553033"/>
                <a:ext cx="201145" cy="276999"/>
              </a:xfrm>
              <a:prstGeom prst="rect">
                <a:avLst/>
              </a:prstGeom>
              <a:blipFill>
                <a:blip r:embed="rId6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ella 3">
            <a:extLst>
              <a:ext uri="{FF2B5EF4-FFF2-40B4-BE49-F238E27FC236}">
                <a16:creationId xmlns:a16="http://schemas.microsoft.com/office/drawing/2014/main" xmlns="" id="{BDD0230E-8BDF-4377-8235-B7D52FD43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90040"/>
              </p:ext>
            </p:extLst>
          </p:nvPr>
        </p:nvGraphicFramePr>
        <p:xfrm>
          <a:off x="5205301" y="4883883"/>
          <a:ext cx="164592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Tabella 3">
            <a:extLst>
              <a:ext uri="{FF2B5EF4-FFF2-40B4-BE49-F238E27FC236}">
                <a16:creationId xmlns:a16="http://schemas.microsoft.com/office/drawing/2014/main" xmlns="" id="{CF7432DE-EE37-468E-9726-1F76CDEDF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08221"/>
              </p:ext>
            </p:extLst>
          </p:nvPr>
        </p:nvGraphicFramePr>
        <p:xfrm>
          <a:off x="7253657" y="4742334"/>
          <a:ext cx="164592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5140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5">
                <a:extLst>
                  <a:ext uri="{FF2B5EF4-FFF2-40B4-BE49-F238E27FC236}">
                    <a16:creationId xmlns:a16="http://schemas.microsoft.com/office/drawing/2014/main" xmlns="" id="{2FC143C0-95CC-4116-895F-BB55922F6C89}"/>
                  </a:ext>
                </a:extLst>
              </p:cNvPr>
              <p:cNvSpPr txBox="1"/>
              <p:nvPr/>
            </p:nvSpPr>
            <p:spPr>
              <a:xfrm>
                <a:off x="5867757" y="4541566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5">
                <a:extLst>
                  <a:ext uri="{FF2B5EF4-FFF2-40B4-BE49-F238E27FC236}">
                    <a16:creationId xmlns:a16="http://schemas.microsoft.com/office/drawing/2014/main" id="{2FC143C0-95CC-4116-895F-BB55922F6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57" y="4541566"/>
                <a:ext cx="201145" cy="276999"/>
              </a:xfrm>
              <a:prstGeom prst="rect">
                <a:avLst/>
              </a:prstGeom>
              <a:blipFill>
                <a:blip r:embed="rId7"/>
                <a:stretch>
                  <a:fillRect l="-24242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5">
                <a:extLst>
                  <a:ext uri="{FF2B5EF4-FFF2-40B4-BE49-F238E27FC236}">
                    <a16:creationId xmlns:a16="http://schemas.microsoft.com/office/drawing/2014/main" xmlns="" id="{433C3D99-5AC1-429D-BB8F-964DDCABD34B}"/>
                  </a:ext>
                </a:extLst>
              </p:cNvPr>
              <p:cNvSpPr txBox="1"/>
              <p:nvPr/>
            </p:nvSpPr>
            <p:spPr>
              <a:xfrm>
                <a:off x="7002990" y="5338937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5">
                <a:extLst>
                  <a:ext uri="{FF2B5EF4-FFF2-40B4-BE49-F238E27FC236}">
                    <a16:creationId xmlns:a16="http://schemas.microsoft.com/office/drawing/2014/main" id="{433C3D99-5AC1-429D-BB8F-964DDCABD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90" y="5338937"/>
                <a:ext cx="201145" cy="276999"/>
              </a:xfrm>
              <a:prstGeom prst="rect">
                <a:avLst/>
              </a:prstGeom>
              <a:blipFill>
                <a:blip r:embed="rId8"/>
                <a:stretch>
                  <a:fillRect l="-24242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5">
                <a:extLst>
                  <a:ext uri="{FF2B5EF4-FFF2-40B4-BE49-F238E27FC236}">
                    <a16:creationId xmlns:a16="http://schemas.microsoft.com/office/drawing/2014/main" xmlns="" id="{1F64E3D6-5CE6-4315-B6C5-9FD9E061C09A}"/>
                  </a:ext>
                </a:extLst>
              </p:cNvPr>
              <p:cNvSpPr txBox="1"/>
              <p:nvPr/>
            </p:nvSpPr>
            <p:spPr>
              <a:xfrm>
                <a:off x="7978841" y="4420000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5">
                <a:extLst>
                  <a:ext uri="{FF2B5EF4-FFF2-40B4-BE49-F238E27FC236}">
                    <a16:creationId xmlns:a16="http://schemas.microsoft.com/office/drawing/2014/main" id="{1F64E3D6-5CE6-4315-B6C5-9FD9E061C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841" y="4420000"/>
                <a:ext cx="201145" cy="276999"/>
              </a:xfrm>
              <a:prstGeom prst="rect">
                <a:avLst/>
              </a:prstGeom>
              <a:blipFill>
                <a:blip r:embed="rId9"/>
                <a:stretch>
                  <a:fillRect l="-24242" r="-24242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FB72A79-DB78-447F-8BE1-2D14CE544CB9}"/>
                  </a:ext>
                </a:extLst>
              </p:cNvPr>
              <p:cNvSpPr txBox="1"/>
              <p:nvPr/>
            </p:nvSpPr>
            <p:spPr>
              <a:xfrm>
                <a:off x="2997580" y="4517049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B72A79-DB78-447F-8BE1-2D14CE544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80" y="4517049"/>
                <a:ext cx="45423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1BCAC17-6497-4153-9054-071BFD7A613A}"/>
                  </a:ext>
                </a:extLst>
              </p:cNvPr>
              <p:cNvSpPr txBox="1"/>
              <p:nvPr/>
            </p:nvSpPr>
            <p:spPr>
              <a:xfrm>
                <a:off x="4908237" y="4511501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CAC17-6497-4153-9054-071BFD7A6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37" y="4511501"/>
                <a:ext cx="45423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5CFD075-C6C2-4CCC-A2FE-F71644C076EE}"/>
                  </a:ext>
                </a:extLst>
              </p:cNvPr>
              <p:cNvSpPr txBox="1"/>
              <p:nvPr/>
            </p:nvSpPr>
            <p:spPr>
              <a:xfrm>
                <a:off x="6888042" y="4504991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CFD075-C6C2-4CCC-A2FE-F71644C0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42" y="4504991"/>
                <a:ext cx="454231" cy="461665"/>
              </a:xfrm>
              <a:prstGeom prst="rect">
                <a:avLst/>
              </a:prstGeom>
              <a:blipFill>
                <a:blip r:embed="rId12"/>
                <a:stretch>
                  <a:fillRect l="-4054" r="-13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B4B29227-2CAD-4838-A026-8F9EB5C3CFB0}"/>
                  </a:ext>
                </a:extLst>
              </p:cNvPr>
              <p:cNvSpPr/>
              <p:nvPr/>
            </p:nvSpPr>
            <p:spPr>
              <a:xfrm>
                <a:off x="9667493" y="5071201"/>
                <a:ext cx="2190447" cy="11092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VAR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4B29227-2CAD-4838-A026-8F9EB5C3C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93" y="5071201"/>
                <a:ext cx="2190447" cy="110926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EB5105-8471-4A55-BBAA-C15FCA836ECD}"/>
              </a:ext>
            </a:extLst>
          </p:cNvPr>
          <p:cNvSpPr txBox="1"/>
          <p:nvPr/>
        </p:nvSpPr>
        <p:spPr>
          <a:xfrm>
            <a:off x="2751415" y="53806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=</a:t>
            </a:r>
          </a:p>
        </p:txBody>
      </p:sp>
      <p:graphicFrame>
        <p:nvGraphicFramePr>
          <p:cNvPr id="27" name="Tabella 3">
            <a:extLst>
              <a:ext uri="{FF2B5EF4-FFF2-40B4-BE49-F238E27FC236}">
                <a16:creationId xmlns:a16="http://schemas.microsoft.com/office/drawing/2014/main" xmlns="" id="{A8D3C64F-0C46-4C78-B8F7-742490691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87520"/>
              </p:ext>
            </p:extLst>
          </p:nvPr>
        </p:nvGraphicFramePr>
        <p:xfrm>
          <a:off x="3574950" y="4883899"/>
          <a:ext cx="1371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8" name="Tabella 3">
            <a:extLst>
              <a:ext uri="{FF2B5EF4-FFF2-40B4-BE49-F238E27FC236}">
                <a16:creationId xmlns:a16="http://schemas.microsoft.com/office/drawing/2014/main" xmlns="" id="{8488EEB2-1733-4A55-906E-D44557395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36507"/>
              </p:ext>
            </p:extLst>
          </p:nvPr>
        </p:nvGraphicFramePr>
        <p:xfrm>
          <a:off x="5205301" y="4887160"/>
          <a:ext cx="164592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9" name="Tabella 3">
            <a:extLst>
              <a:ext uri="{FF2B5EF4-FFF2-40B4-BE49-F238E27FC236}">
                <a16:creationId xmlns:a16="http://schemas.microsoft.com/office/drawing/2014/main" xmlns="" id="{81DD9A8F-9B5B-4516-B684-EAF029E28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50681"/>
              </p:ext>
            </p:extLst>
          </p:nvPr>
        </p:nvGraphicFramePr>
        <p:xfrm>
          <a:off x="7262124" y="4741533"/>
          <a:ext cx="164592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5140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5E551D4-5020-4F13-B03F-E4221B3CD31D}"/>
              </a:ext>
            </a:extLst>
          </p:cNvPr>
          <p:cNvSpPr/>
          <p:nvPr/>
        </p:nvSpPr>
        <p:spPr>
          <a:xfrm>
            <a:off x="3262626" y="6379958"/>
            <a:ext cx="5666747" cy="4860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Operate CCA and </a:t>
            </a:r>
            <a:r>
              <a:rPr lang="it-IT" sz="2800" dirty="0" err="1"/>
              <a:t>obtain</a:t>
            </a:r>
            <a:r>
              <a:rPr lang="it-IT" sz="2800" dirty="0"/>
              <a:t> </a:t>
            </a:r>
            <a:r>
              <a:rPr lang="it-IT" sz="2800" dirty="0" err="1"/>
              <a:t>similarity</a:t>
            </a:r>
            <a:endParaRPr lang="it-IT" sz="280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43992DA6-AC4F-412B-A38A-F8DE1CAD1A23}"/>
              </a:ext>
            </a:extLst>
          </p:cNvPr>
          <p:cNvSpPr/>
          <p:nvPr/>
        </p:nvSpPr>
        <p:spPr>
          <a:xfrm>
            <a:off x="1561173" y="6333178"/>
            <a:ext cx="1625600" cy="4758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8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1" grpId="0"/>
      <p:bldP spid="12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AEA32-607E-4914-A55A-7CBB9DC6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Similarity</a:t>
            </a:r>
            <a:r>
              <a:rPr lang="it-IT" dirty="0"/>
              <a:t> of </a:t>
            </a:r>
            <a:r>
              <a:rPr lang="it-IT" dirty="0" err="1"/>
              <a:t>representations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kernels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5F9B8497-4379-4606-9448-F4ADC2BAA20C}"/>
                  </a:ext>
                </a:extLst>
              </p:cNvPr>
              <p:cNvSpPr/>
              <p:nvPr/>
            </p:nvSpPr>
            <p:spPr>
              <a:xfrm>
                <a:off x="1253065" y="2346914"/>
                <a:ext cx="6163735" cy="86538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dirty="0"/>
                  <a:t>Linear kernel over a </a:t>
                </a:r>
                <a:r>
                  <a:rPr lang="it-IT" sz="2800" dirty="0" err="1"/>
                  <a:t>representation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F9B8497-4379-4606-9448-F4ADC2BAA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5" y="2346914"/>
                <a:ext cx="6163735" cy="86538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B107CCB6-B97A-4996-A168-E6A5F05334ED}"/>
                  </a:ext>
                </a:extLst>
              </p:cNvPr>
              <p:cNvSpPr txBox="1"/>
              <p:nvPr/>
            </p:nvSpPr>
            <p:spPr>
              <a:xfrm>
                <a:off x="7797800" y="2592247"/>
                <a:ext cx="2715423" cy="374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07CCB6-B97A-4996-A168-E6A5F05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00" y="2592247"/>
                <a:ext cx="2715423" cy="374718"/>
              </a:xfrm>
              <a:prstGeom prst="rect">
                <a:avLst/>
              </a:prstGeom>
              <a:blipFill>
                <a:blip r:embed="rId3"/>
                <a:stretch>
                  <a:fillRect l="-1794" b="-145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B0B1300-6DD9-40B9-8FA1-EA8EF4BC6187}"/>
                  </a:ext>
                </a:extLst>
              </p:cNvPr>
              <p:cNvSpPr txBox="1"/>
              <p:nvPr/>
            </p:nvSpPr>
            <p:spPr>
              <a:xfrm>
                <a:off x="7797800" y="3108514"/>
                <a:ext cx="2700676" cy="374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0B1300-6DD9-40B9-8FA1-EA8EF4BC6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00" y="3108514"/>
                <a:ext cx="2700676" cy="374718"/>
              </a:xfrm>
              <a:prstGeom prst="rect">
                <a:avLst/>
              </a:prstGeom>
              <a:blipFill>
                <a:blip r:embed="rId4"/>
                <a:stretch>
                  <a:fillRect l="-1806" b="-163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BC92167-EC8F-4031-B36B-E03A6F1BC379}"/>
              </a:ext>
            </a:extLst>
          </p:cNvPr>
          <p:cNvSpPr/>
          <p:nvPr/>
        </p:nvSpPr>
        <p:spPr>
          <a:xfrm>
            <a:off x="465665" y="3671103"/>
            <a:ext cx="6493935" cy="11244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To </a:t>
            </a:r>
            <a:r>
              <a:rPr lang="it-IT" sz="2400" i="1" dirty="0" err="1"/>
              <a:t>measure</a:t>
            </a:r>
            <a:r>
              <a:rPr lang="it-IT" sz="2400" dirty="0"/>
              <a:t> the </a:t>
            </a:r>
            <a:r>
              <a:rPr lang="it-IT" sz="2400" dirty="0" err="1"/>
              <a:t>dissimilarity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matrices</a:t>
            </a:r>
            <a:r>
              <a:rPr lang="it-IT" sz="2400" dirty="0"/>
              <a:t>, </a:t>
            </a:r>
            <a:r>
              <a:rPr lang="it-IT" sz="2400" dirty="0" err="1"/>
              <a:t>we</a:t>
            </a:r>
            <a:r>
              <a:rPr lang="it-IT" sz="2400" dirty="0"/>
              <a:t> can use the </a:t>
            </a:r>
            <a:r>
              <a:rPr lang="it-IT" sz="2400" dirty="0" err="1"/>
              <a:t>inner</a:t>
            </a:r>
            <a:r>
              <a:rPr lang="it-IT" sz="2400" dirty="0"/>
              <a:t> product of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vectorized</a:t>
            </a:r>
            <a:r>
              <a:rPr lang="it-IT" sz="2400" dirty="0"/>
              <a:t> </a:t>
            </a:r>
            <a:r>
              <a:rPr lang="it-IT" sz="2400" dirty="0" err="1"/>
              <a:t>version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AC6428A-4866-4776-A9FA-EA8F4EA9B775}"/>
                  </a:ext>
                </a:extLst>
              </p:cNvPr>
              <p:cNvSpPr txBox="1"/>
              <p:nvPr/>
            </p:nvSpPr>
            <p:spPr>
              <a:xfrm>
                <a:off x="7593344" y="3838601"/>
                <a:ext cx="41329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vec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C6428A-4866-4776-A9FA-EA8F4EA9B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344" y="3838601"/>
                <a:ext cx="4132991" cy="369332"/>
              </a:xfrm>
              <a:prstGeom prst="rect">
                <a:avLst/>
              </a:prstGeom>
              <a:blipFill>
                <a:blip r:embed="rId5"/>
                <a:stretch>
                  <a:fillRect r="-590" b="-3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0B1C91D-9347-4123-A870-5056AD7B9DBB}"/>
                  </a:ext>
                </a:extLst>
              </p:cNvPr>
              <p:cNvSpPr txBox="1"/>
              <p:nvPr/>
            </p:nvSpPr>
            <p:spPr>
              <a:xfrm>
                <a:off x="7661077" y="4354868"/>
                <a:ext cx="1840311" cy="537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Fr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B1C91D-9347-4123-A870-5056AD7B9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77" y="4354868"/>
                <a:ext cx="1840311" cy="537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9AF97218-BBF9-440B-87DF-0C580451EA42}"/>
                  </a:ext>
                </a:extLst>
              </p:cNvPr>
              <p:cNvSpPr/>
              <p:nvPr/>
            </p:nvSpPr>
            <p:spPr>
              <a:xfrm>
                <a:off x="681564" y="5075072"/>
                <a:ext cx="6062135" cy="74003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Cambria Math" panose="02040503050406030204" pitchFamily="18" charset="0"/>
                              </a:rPr>
                              <m:t>COV</m:t>
                            </m:r>
                            <m:d>
                              <m:d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AF97218-BBF9-440B-87DF-0C580451E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64" y="5075072"/>
                <a:ext cx="6062135" cy="74003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DD07F4E-1EC7-410E-A1C3-2F09C603909A}"/>
                  </a:ext>
                </a:extLst>
              </p:cNvPr>
              <p:cNvSpPr txBox="1"/>
              <p:nvPr/>
            </p:nvSpPr>
            <p:spPr>
              <a:xfrm>
                <a:off x="7711879" y="5030996"/>
                <a:ext cx="3764492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COV</m:t>
                            </m:r>
                            <m:d>
                              <m:d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D07F4E-1EC7-410E-A1C3-2F09C603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79" y="5030996"/>
                <a:ext cx="3764492" cy="4898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87CA03C-CD9D-426E-B551-DF666D7F72F9}"/>
                  </a:ext>
                </a:extLst>
              </p:cNvPr>
              <p:cNvSpPr txBox="1"/>
              <p:nvPr/>
            </p:nvSpPr>
            <p:spPr>
              <a:xfrm>
                <a:off x="7416800" y="5659034"/>
                <a:ext cx="3940887" cy="755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240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7CA03C-CD9D-426E-B551-DF666D7F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0" y="5659034"/>
                <a:ext cx="3940887" cy="755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WHY COMPARING REPRESENTATIONS OF ARTIFICIAL NEURAL NETWORKS?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dynamics</a:t>
            </a:r>
            <a:r>
              <a:rPr lang="it-IT" dirty="0" smtClean="0"/>
              <a:t> </a:t>
            </a:r>
            <a:r>
              <a:rPr lang="it-IT" dirty="0" err="1" smtClean="0"/>
              <a:t>behind</a:t>
            </a:r>
            <a:r>
              <a:rPr lang="it-IT" dirty="0" smtClean="0"/>
              <a:t> the training </a:t>
            </a:r>
            <a:r>
              <a:rPr lang="it-IT" dirty="0" err="1" smtClean="0"/>
              <a:t>process</a:t>
            </a:r>
            <a:r>
              <a:rPr lang="it-IT" dirty="0" smtClean="0"/>
              <a:t> of SGD are still </a:t>
            </a:r>
            <a:r>
              <a:rPr lang="it-IT" dirty="0" err="1" smtClean="0"/>
              <a:t>vaguely</a:t>
            </a:r>
            <a:r>
              <a:rPr lang="it-IT" dirty="0" smtClean="0"/>
              <a:t> </a:t>
            </a:r>
            <a:r>
              <a:rPr lang="it-IT" dirty="0" err="1" smtClean="0"/>
              <a:t>understood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are the </a:t>
            </a:r>
            <a:r>
              <a:rPr lang="it-IT" dirty="0" err="1" smtClean="0"/>
              <a:t>generalization</a:t>
            </a:r>
            <a:r>
              <a:rPr lang="it-IT" dirty="0" smtClean="0"/>
              <a:t> </a:t>
            </a:r>
            <a:r>
              <a:rPr lang="it-IT" dirty="0" err="1" smtClean="0"/>
              <a:t>capability</a:t>
            </a:r>
            <a:r>
              <a:rPr lang="it-IT" dirty="0" smtClean="0"/>
              <a:t> and some </a:t>
            </a:r>
            <a:r>
              <a:rPr lang="it-IT" dirty="0" err="1" smtClean="0"/>
              <a:t>properties</a:t>
            </a:r>
            <a:r>
              <a:rPr lang="it-IT" dirty="0" smtClean="0"/>
              <a:t> of </a:t>
            </a:r>
            <a:r>
              <a:rPr lang="it-IT" dirty="0" err="1" smtClean="0"/>
              <a:t>hidden</a:t>
            </a:r>
            <a:r>
              <a:rPr lang="it-IT" dirty="0" smtClean="0"/>
              <a:t> </a:t>
            </a:r>
            <a:r>
              <a:rPr lang="it-IT" dirty="0" err="1" smtClean="0"/>
              <a:t>representations</a:t>
            </a:r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interesting</a:t>
            </a:r>
            <a:r>
              <a:rPr lang="it-IT" dirty="0" smtClean="0"/>
              <a:t>, for </a:t>
            </a:r>
            <a:r>
              <a:rPr lang="it-IT" dirty="0" err="1" smtClean="0"/>
              <a:t>instance</a:t>
            </a:r>
            <a:r>
              <a:rPr lang="it-IT" dirty="0" smtClean="0"/>
              <a:t>, to compare layers </a:t>
            </a:r>
            <a:r>
              <a:rPr lang="it-IT" dirty="0" err="1" smtClean="0"/>
              <a:t>during</a:t>
            </a:r>
            <a:r>
              <a:rPr lang="it-IT" dirty="0" smtClean="0"/>
              <a:t> training</a:t>
            </a:r>
          </a:p>
          <a:p>
            <a:r>
              <a:rPr lang="it-IT" dirty="0" smtClean="0"/>
              <a:t>On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hand</a:t>
            </a:r>
            <a:r>
              <a:rPr lang="it-IT" dirty="0" smtClean="0"/>
              <a:t>,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identically</a:t>
            </a:r>
            <a:r>
              <a:rPr lang="it-IT" dirty="0" smtClean="0"/>
              <a:t> </a:t>
            </a:r>
            <a:r>
              <a:rPr lang="it-IT" dirty="0" err="1" smtClean="0"/>
              <a:t>structured</a:t>
            </a:r>
            <a:r>
              <a:rPr lang="it-IT" dirty="0" smtClean="0"/>
              <a:t> ANNs </a:t>
            </a:r>
            <a:r>
              <a:rPr lang="it-IT" dirty="0" err="1" smtClean="0"/>
              <a:t>trained</a:t>
            </a:r>
            <a:r>
              <a:rPr lang="it-IT" dirty="0" smtClean="0"/>
              <a:t> on the </a:t>
            </a:r>
            <a:r>
              <a:rPr lang="it-IT" dirty="0" err="1" smtClean="0"/>
              <a:t>same</a:t>
            </a:r>
            <a:r>
              <a:rPr lang="it-IT" dirty="0" smtClean="0"/>
              <a:t> dataset with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random </a:t>
            </a:r>
            <a:r>
              <a:rPr lang="it-IT" dirty="0" err="1" smtClean="0"/>
              <a:t>seeds</a:t>
            </a:r>
            <a:r>
              <a:rPr lang="it-IT" dirty="0" smtClean="0"/>
              <a:t>, do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representations</a:t>
            </a:r>
            <a:r>
              <a:rPr lang="it-IT" dirty="0" smtClean="0"/>
              <a:t> or the </a:t>
            </a:r>
            <a:r>
              <a:rPr lang="it-IT" dirty="0" err="1" smtClean="0"/>
              <a:t>representations</a:t>
            </a:r>
            <a:r>
              <a:rPr lang="it-IT" dirty="0" smtClean="0"/>
              <a:t> are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final</a:t>
            </a:r>
            <a:r>
              <a:rPr lang="it-IT" dirty="0" smtClean="0"/>
              <a:t> performance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?</a:t>
            </a:r>
          </a:p>
          <a:p>
            <a:r>
              <a:rPr lang="it-IT" dirty="0" smtClean="0"/>
              <a:t>Can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establish</a:t>
            </a:r>
            <a:r>
              <a:rPr lang="it-IT" dirty="0" smtClean="0"/>
              <a:t> </a:t>
            </a:r>
            <a:r>
              <a:rPr lang="it-IT" dirty="0" err="1" smtClean="0"/>
              <a:t>connections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representations</a:t>
            </a:r>
            <a:r>
              <a:rPr lang="it-IT" dirty="0" smtClean="0"/>
              <a:t> </a:t>
            </a:r>
            <a:r>
              <a:rPr lang="it-IT" dirty="0" err="1" smtClean="0"/>
              <a:t>learned</a:t>
            </a:r>
            <a:r>
              <a:rPr lang="it-IT" dirty="0" smtClean="0"/>
              <a:t> by ANNs and by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biological</a:t>
            </a:r>
            <a:r>
              <a:rPr lang="it-IT" dirty="0" smtClean="0"/>
              <a:t> </a:t>
            </a:r>
            <a:r>
              <a:rPr lang="it-IT" dirty="0" err="1" smtClean="0"/>
              <a:t>counterpart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272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5C22A-AA95-40BA-A40B-2DADA917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Hilbert </a:t>
            </a:r>
            <a:r>
              <a:rPr lang="it-IT" dirty="0" err="1"/>
              <a:t>schmidt</a:t>
            </a:r>
            <a:r>
              <a:rPr lang="it-IT" dirty="0"/>
              <a:t> </a:t>
            </a:r>
            <a:r>
              <a:rPr lang="it-IT" dirty="0" err="1"/>
              <a:t>independence</a:t>
            </a:r>
            <a:r>
              <a:rPr lang="it-IT" dirty="0"/>
              <a:t> </a:t>
            </a:r>
            <a:r>
              <a:rPr lang="it-IT" dirty="0" err="1"/>
              <a:t>criterion</a:t>
            </a:r>
            <a:r>
              <a:rPr lang="it-IT" dirty="0"/>
              <a:t> (</a:t>
            </a:r>
            <a:r>
              <a:rPr lang="it-IT" dirty="0" err="1"/>
              <a:t>hsic</a:t>
            </a:r>
            <a:r>
              <a:rPr lang="it-IT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CA06927-66E1-409E-9C01-FBF03E89D809}"/>
                  </a:ext>
                </a:extLst>
              </p:cNvPr>
              <p:cNvSpPr txBox="1"/>
              <p:nvPr/>
            </p:nvSpPr>
            <p:spPr>
              <a:xfrm>
                <a:off x="795866" y="2407834"/>
                <a:ext cx="3940887" cy="755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240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06927-66E1-409E-9C01-FBF03E89D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6" y="2407834"/>
                <a:ext cx="3940887" cy="755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9C8D59C-7B13-4846-90AB-CB6BA880F671}"/>
              </a:ext>
            </a:extLst>
          </p:cNvPr>
          <p:cNvSpPr/>
          <p:nvPr/>
        </p:nvSpPr>
        <p:spPr>
          <a:xfrm>
            <a:off x="7277946" y="2298169"/>
            <a:ext cx="3564468" cy="8653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HSIC for linear kernels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65558615-D1D1-463A-AFEE-C79BEF3C14C9}"/>
              </a:ext>
            </a:extLst>
          </p:cNvPr>
          <p:cNvSpPr/>
          <p:nvPr/>
        </p:nvSpPr>
        <p:spPr>
          <a:xfrm>
            <a:off x="5384799" y="2468194"/>
            <a:ext cx="1625600" cy="635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D62D4C3-872E-436D-82B3-05B7820DD5EB}"/>
                  </a:ext>
                </a:extLst>
              </p:cNvPr>
              <p:cNvSpPr txBox="1"/>
              <p:nvPr/>
            </p:nvSpPr>
            <p:spPr>
              <a:xfrm>
                <a:off x="882236" y="3657601"/>
                <a:ext cx="3587905" cy="805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SIC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62D4C3-872E-436D-82B3-05B7820DD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36" y="3657601"/>
                <a:ext cx="3587905" cy="805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771F1CB4-4BD0-4F1D-B102-9DB0BBDAEEB6}"/>
                  </a:ext>
                </a:extLst>
              </p:cNvPr>
              <p:cNvSpPr/>
              <p:nvPr/>
            </p:nvSpPr>
            <p:spPr>
              <a:xfrm>
                <a:off x="4958080" y="3657601"/>
                <a:ext cx="6351684" cy="86538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/>
                  <a:t> kernels </a:t>
                </a:r>
                <a:r>
                  <a:rPr lang="it-IT" sz="2400" dirty="0" err="1"/>
                  <a:t>centered</a:t>
                </a:r>
                <a:r>
                  <a:rPr lang="it-IT" sz="2400" dirty="0"/>
                  <a:t> w.r.t. </a:t>
                </a:r>
                <a:r>
                  <a:rPr lang="it-IT" sz="2400" dirty="0" err="1"/>
                  <a:t>row</a:t>
                </a:r>
                <a:r>
                  <a:rPr lang="it-IT" sz="2400" dirty="0"/>
                  <a:t> and </a:t>
                </a:r>
                <a:r>
                  <a:rPr lang="it-IT" sz="2400" dirty="0" err="1"/>
                  <a:t>column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means</a:t>
                </a:r>
                <a:endParaRPr lang="it-IT" sz="240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71F1CB4-4BD0-4F1D-B102-9DB0BBDAE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0" y="3657601"/>
                <a:ext cx="6351684" cy="865385"/>
              </a:xfrm>
              <a:prstGeom prst="roundRect">
                <a:avLst/>
              </a:prstGeom>
              <a:blipFill>
                <a:blip r:embed="rId4"/>
                <a:stretch>
                  <a:fillRect t="-1389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A229674-9396-4581-BC0D-9BC9B8ED463C}"/>
              </a:ext>
            </a:extLst>
          </p:cNvPr>
          <p:cNvSpPr/>
          <p:nvPr/>
        </p:nvSpPr>
        <p:spPr>
          <a:xfrm>
            <a:off x="1258147" y="4879862"/>
            <a:ext cx="5311987" cy="12241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400" dirty="0"/>
              <a:t>HSIC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statistic</a:t>
            </a:r>
            <a:r>
              <a:rPr lang="it-IT" sz="2400" dirty="0"/>
              <a:t> for </a:t>
            </a:r>
            <a:r>
              <a:rPr lang="it-IT" sz="2400" dirty="0" err="1"/>
              <a:t>determining</a:t>
            </a:r>
            <a:r>
              <a:rPr lang="it-IT" sz="2400" dirty="0"/>
              <a:t> </a:t>
            </a:r>
            <a:r>
              <a:rPr lang="it-IT" sz="2400" dirty="0" err="1"/>
              <a:t>whether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generic</a:t>
            </a:r>
            <a:r>
              <a:rPr lang="it-IT" sz="2400" dirty="0"/>
              <a:t> sets of </a:t>
            </a:r>
            <a:r>
              <a:rPr lang="it-IT" sz="2400" dirty="0" err="1"/>
              <a:t>variables</a:t>
            </a:r>
            <a:r>
              <a:rPr lang="it-IT" sz="2400" dirty="0"/>
              <a:t> are </a:t>
            </a:r>
            <a:r>
              <a:rPr lang="it-IT" sz="2400" dirty="0" err="1"/>
              <a:t>independent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654A29A-BD93-483F-A360-0EA28D3B069F}"/>
                  </a:ext>
                </a:extLst>
              </p:cNvPr>
              <p:cNvSpPr txBox="1"/>
              <p:nvPr/>
            </p:nvSpPr>
            <p:spPr>
              <a:xfrm>
                <a:off x="7074746" y="5077393"/>
                <a:ext cx="37084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SIC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it-IT" sz="2000" b="0" dirty="0"/>
                  <a:t> </a:t>
                </a:r>
                <a:r>
                  <a:rPr lang="it-IT" sz="2000" b="0" dirty="0" err="1"/>
                  <a:t>stochastic</a:t>
                </a:r>
                <a:r>
                  <a:rPr lang="it-IT" sz="2000" b="0" dirty="0"/>
                  <a:t> </a:t>
                </a:r>
                <a:r>
                  <a:rPr lang="it-IT" sz="2000" b="0" dirty="0" err="1"/>
                  <a:t>independence</a:t>
                </a:r>
                <a:endParaRPr lang="it-IT" sz="2000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SIC</m:t>
                    </m:r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it-IT" sz="2000" dirty="0"/>
                  <a:t> </a:t>
                </a:r>
                <a:r>
                  <a:rPr lang="it-IT" sz="2000" dirty="0" err="1"/>
                  <a:t>stochastic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dependence</a:t>
                </a:r>
                <a:endParaRPr lang="it-IT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54A29A-BD93-483F-A360-0EA28D3B0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46" y="5077393"/>
                <a:ext cx="3708401" cy="707886"/>
              </a:xfrm>
              <a:prstGeom prst="rect">
                <a:avLst/>
              </a:prstGeom>
              <a:blipFill>
                <a:blip r:embed="rId5"/>
                <a:stretch>
                  <a:fillRect t="-5172" r="-1480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13F91-F28B-4907-A369-23C03A12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Centered</a:t>
            </a:r>
            <a:r>
              <a:rPr lang="it-IT" dirty="0"/>
              <a:t> kernel </a:t>
            </a:r>
            <a:r>
              <a:rPr lang="it-IT" dirty="0" err="1"/>
              <a:t>alignment</a:t>
            </a:r>
            <a:r>
              <a:rPr lang="it-IT" dirty="0"/>
              <a:t> (</a:t>
            </a:r>
            <a:r>
              <a:rPr lang="it-IT" dirty="0" err="1"/>
              <a:t>cka</a:t>
            </a:r>
            <a:r>
              <a:rPr lang="it-IT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02CCB-B32F-4343-8B48-49EB3777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264"/>
            <a:ext cx="10241280" cy="597069"/>
          </a:xfrm>
        </p:spPr>
        <p:txBody>
          <a:bodyPr/>
          <a:lstStyle/>
          <a:p>
            <a:r>
              <a:rPr lang="it-IT" dirty="0" err="1"/>
              <a:t>Normalization</a:t>
            </a:r>
            <a:r>
              <a:rPr lang="it-IT" dirty="0"/>
              <a:t> of HSIC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FBF86FE-6FFA-482D-B149-3169E460548C}"/>
                  </a:ext>
                </a:extLst>
              </p:cNvPr>
              <p:cNvSpPr txBox="1"/>
              <p:nvPr/>
            </p:nvSpPr>
            <p:spPr>
              <a:xfrm>
                <a:off x="2287703" y="2709333"/>
                <a:ext cx="8571834" cy="1323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CKA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HSIC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it-IT" sz="2400">
                                  <a:latin typeface="Cambria Math" panose="02040503050406030204" pitchFamily="18" charset="0"/>
                                </a:rPr>
                                <m:t>HSIC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it-IT" sz="2400">
                                  <a:latin typeface="Cambria Math" panose="02040503050406030204" pitchFamily="18" charset="0"/>
                                </a:rPr>
                                <m:t>HSIC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acc>
                                  <m:acc>
                                    <m:accPr>
                                      <m:chr m:val="̃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/>
                          </m:sSup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F86FE-6FFA-482D-B149-3169E460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03" y="2709333"/>
                <a:ext cx="8571834" cy="13236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0648E40-EE43-4DD2-8F1F-5D43678DEAF2}"/>
              </a:ext>
            </a:extLst>
          </p:cNvPr>
          <p:cNvSpPr txBox="1">
            <a:spLocks/>
          </p:cNvSpPr>
          <p:nvPr/>
        </p:nvSpPr>
        <p:spPr>
          <a:xfrm>
            <a:off x="1371600" y="4103964"/>
            <a:ext cx="10241280" cy="5970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Linear CKA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24CA373-AB25-4741-AFAD-E39D497EC014}"/>
                  </a:ext>
                </a:extLst>
              </p:cNvPr>
              <p:cNvSpPr txBox="1"/>
              <p:nvPr/>
            </p:nvSpPr>
            <p:spPr>
              <a:xfrm>
                <a:off x="2287703" y="4701033"/>
                <a:ext cx="5853525" cy="924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CKA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lin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4CA373-AB25-4741-AFAD-E39D497EC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03" y="4701033"/>
                <a:ext cx="5853525" cy="924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0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3E3AE-797E-4852-9711-3EF99843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KERNELS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5836296-2FE0-4DE9-8E3A-A5406C423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0" tIns="0" rIns="0" bIns="0" rtlCol="0" anchor="t">
                <a:normAutofit/>
              </a:bodyPr>
              <a:lstStyle/>
              <a:p>
                <a:r>
                  <a:rPr lang="en-US" b="1" dirty="0" smtClean="0"/>
                  <a:t>Radial Basis Function</a:t>
                </a:r>
                <a:r>
                  <a:rPr lang="en-US" dirty="0"/>
                  <a:t> (RBF) kernel: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𝜅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[2] cites no substantial difference between using RBF kernel with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[0.2, 0.6]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a linear kernel</a:t>
                </a:r>
              </a:p>
              <a:p>
                <a:r>
                  <a:rPr lang="en-US" dirty="0"/>
                  <a:t>On the other hand, [3] refers that CKA with RBF with </a:t>
                </a:r>
                <a:r>
                  <a:rPr lang="en-US" i="1" dirty="0"/>
                  <a:t>very small </a:t>
                </a:r>
                <a:r>
                  <a:rPr lang="en-US" dirty="0"/>
                  <a:t>sigma may be a better choice for a more accurate similarity metric, but more on that on the next keynote.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836296-2FE0-4DE9-8E3A-A5406C423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7" t="-13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E16F5-C373-43F1-ADD8-750B0CE2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</a:t>
            </a:r>
            <a:r>
              <a:rPr lang="en-US" i="1" dirty="0"/>
              <a:t>DESIRABLE </a:t>
            </a:r>
            <a:r>
              <a:rPr lang="en-US" dirty="0"/>
              <a:t>AND </a:t>
            </a:r>
            <a:r>
              <a:rPr lang="en-US" i="1" dirty="0"/>
              <a:t>INDESIRABLE </a:t>
            </a:r>
            <a:r>
              <a:rPr lang="en-US"/>
              <a:t>INVARIANCES OF METRICS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C0D538C-8AFB-4548-89B3-CA6D49173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112264"/>
                <a:ext cx="10241280" cy="1984723"/>
              </a:xfrm>
            </p:spPr>
            <p:txBody>
              <a:bodyPr vert="horz" lIns="0" tIns="0" rIns="0" bIns="0" rtlCol="0" anchor="t">
                <a:normAutofit/>
              </a:bodyPr>
              <a:lstStyle/>
              <a:p>
                <a:r>
                  <a:rPr lang="en-US" dirty="0"/>
                  <a:t>Invariance to orthogonal transformations was already discussed before</a:t>
                </a:r>
              </a:p>
              <a:p>
                <a:r>
                  <a:rPr lang="en-US" b="1" dirty="0"/>
                  <a:t>Invariance to isotropic scaling </a:t>
                </a:r>
                <a:r>
                  <a:rPr lang="en-US" dirty="0"/>
                  <a:t>(arbitrary scaling of the features)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D538C-8AFB-4548-89B3-CA6D49173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112264"/>
                <a:ext cx="10241280" cy="1984723"/>
              </a:xfrm>
              <a:blipFill>
                <a:blip r:embed="rId2"/>
                <a:stretch>
                  <a:fillRect l="-1667" t="-2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6367AD1-B1A1-4FCD-87C1-6896DD3FCC7E}"/>
              </a:ext>
            </a:extLst>
          </p:cNvPr>
          <p:cNvSpPr/>
          <p:nvPr/>
        </p:nvSpPr>
        <p:spPr>
          <a:xfrm>
            <a:off x="8252756" y="3136570"/>
            <a:ext cx="1724495" cy="5848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Good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62199B1-2BFC-4572-8E71-3554AE44369C}"/>
              </a:ext>
            </a:extLst>
          </p:cNvPr>
          <p:cNvSpPr/>
          <p:nvPr/>
        </p:nvSpPr>
        <p:spPr>
          <a:xfrm>
            <a:off x="6606638" y="3857840"/>
            <a:ext cx="1724495" cy="5848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Bad</a:t>
            </a:r>
            <a:endParaRPr lang="it-IT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2F311F-5A53-4BEF-9C60-D1CA9EA780EF}"/>
              </a:ext>
            </a:extLst>
          </p:cNvPr>
          <p:cNvSpPr txBox="1"/>
          <p:nvPr/>
        </p:nvSpPr>
        <p:spPr>
          <a:xfrm>
            <a:off x="605641" y="3926932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Invariance to invertible linear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0993B5CB-63D6-4962-B985-9066ECCC77BB}"/>
                  </a:ext>
                </a:extLst>
              </p:cNvPr>
              <p:cNvSpPr/>
              <p:nvPr/>
            </p:nvSpPr>
            <p:spPr>
              <a:xfrm>
                <a:off x="605641" y="4511792"/>
                <a:ext cx="5427023" cy="1615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/>
                  <a:t>This </a:t>
                </a:r>
                <a:r>
                  <a:rPr lang="it-IT" sz="2400" dirty="0" err="1"/>
                  <a:t>invariance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poses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problems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when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sz="2400" dirty="0"/>
                  <a:t>, </a:t>
                </a:r>
                <a:r>
                  <a:rPr lang="it-IT" sz="2400" dirty="0" err="1"/>
                  <a:t>as</a:t>
                </a:r>
                <a:r>
                  <a:rPr lang="it-IT" sz="2400" dirty="0"/>
                  <a:t> for full-</a:t>
                </a:r>
                <a:r>
                  <a:rPr lang="it-IT" sz="2400" dirty="0" err="1"/>
                  <a:t>rank</a:t>
                </a:r>
                <a:r>
                  <a:rPr lang="it-IT" sz="2400" dirty="0"/>
                  <a:t> </a:t>
                </a:r>
                <a:r>
                  <a:rPr lang="it-IT" sz="2400" dirty="0" err="1"/>
                  <a:t>matrices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 sz="2400" dirty="0"/>
                  <a:t>,</a:t>
                </a:r>
              </a:p>
              <a:p>
                <a:pPr algn="ctr"/>
                <a:r>
                  <a:rPr lang="it-IT" sz="2400" dirty="0"/>
                  <a:t> the </a:t>
                </a:r>
                <a:r>
                  <a:rPr lang="it-IT" sz="2400" dirty="0" err="1"/>
                  <a:t>similarity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𝑆𝐼𝑀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𝑆𝐼𝑀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it-IT" sz="2400" dirty="0"/>
                  <a:t> [2]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93B5CB-63D6-4962-B985-9066ECCC7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1" y="4511792"/>
                <a:ext cx="5427023" cy="1615390"/>
              </a:xfrm>
              <a:prstGeom prst="rect">
                <a:avLst/>
              </a:prstGeom>
              <a:blipFill rotWithShape="0">
                <a:blip r:embed="rId3"/>
                <a:stretch>
                  <a:fillRect r="-5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B4AB23-B0F4-4DE4-948A-AE468CE99D57}"/>
              </a:ext>
            </a:extLst>
          </p:cNvPr>
          <p:cNvSpPr/>
          <p:nvPr/>
        </p:nvSpPr>
        <p:spPr>
          <a:xfrm>
            <a:off x="6351319" y="4511792"/>
            <a:ext cx="5427023" cy="16153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The training </a:t>
            </a:r>
            <a:r>
              <a:rPr lang="it-IT" sz="2400" dirty="0" err="1"/>
              <a:t>process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sensible</a:t>
            </a:r>
            <a:r>
              <a:rPr lang="it-IT" sz="2400" dirty="0"/>
              <a:t> w.r.t. </a:t>
            </a:r>
            <a:r>
              <a:rPr lang="it-IT" sz="2400" dirty="0" err="1"/>
              <a:t>invertible</a:t>
            </a:r>
            <a:r>
              <a:rPr lang="it-IT" sz="2400" dirty="0"/>
              <a:t> linear </a:t>
            </a:r>
            <a:r>
              <a:rPr lang="it-IT" sz="2400" dirty="0" err="1"/>
              <a:t>transforms</a:t>
            </a:r>
            <a:r>
              <a:rPr lang="it-IT" sz="2400" dirty="0"/>
              <a:t>. Just </a:t>
            </a:r>
            <a:r>
              <a:rPr lang="it-IT" sz="2400" dirty="0" err="1"/>
              <a:t>think</a:t>
            </a:r>
            <a:r>
              <a:rPr lang="it-IT" sz="2400" dirty="0"/>
              <a:t> of BATCH NORMALIZATION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4D18466-CCC9-4D2A-ADCF-3790A84E11E9}"/>
              </a:ext>
            </a:extLst>
          </p:cNvPr>
          <p:cNvSpPr/>
          <p:nvPr/>
        </p:nvSpPr>
        <p:spPr>
          <a:xfrm>
            <a:off x="10257707" y="2150194"/>
            <a:ext cx="1724495" cy="5848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6138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5CA7B-EFC7-4888-B489-1F6DE5CF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metrics invariances</a:t>
            </a:r>
          </a:p>
        </p:txBody>
      </p:sp>
      <p:pic>
        <p:nvPicPr>
          <p:cNvPr id="4" name="Picture 4" descr="Text, table&#10;&#10;Description automatically generated">
            <a:extLst>
              <a:ext uri="{FF2B5EF4-FFF2-40B4-BE49-F238E27FC236}">
                <a16:creationId xmlns:a16="http://schemas.microsoft.com/office/drawing/2014/main" xmlns="" id="{256443A8-AC8F-4C2C-B80B-2FEA8852C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37445"/>
            <a:ext cx="10241280" cy="33089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519B82-5BC1-4E68-8793-E4D2457D9838}"/>
              </a:ext>
            </a:extLst>
          </p:cNvPr>
          <p:cNvSpPr txBox="1"/>
          <p:nvPr/>
        </p:nvSpPr>
        <p:spPr>
          <a:xfrm>
            <a:off x="1410159" y="575264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Table from [2].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1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1D80D-A1AA-49F7-A0E9-3CACAD78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AUGMENTING CKA WITH </a:t>
            </a:r>
            <a:r>
              <a:rPr lang="it-IT" dirty="0" smtClean="0"/>
              <a:t>INFORMATION </a:t>
            </a:r>
            <a:r>
              <a:rPr lang="it-IT" dirty="0"/>
              <a:t>ON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2937C0-FA97-4B11-8CAD-C001041F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264"/>
            <a:ext cx="10241280" cy="98719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[4] </a:t>
            </a:r>
            <a:r>
              <a:rPr lang="it-IT" dirty="0" err="1"/>
              <a:t>proposes</a:t>
            </a:r>
            <a:r>
              <a:rPr lang="it-IT" dirty="0"/>
              <a:t> an </a:t>
            </a:r>
            <a:r>
              <a:rPr lang="it-IT" dirty="0" err="1"/>
              <a:t>augmentation</a:t>
            </a:r>
            <a:r>
              <a:rPr lang="it-IT" dirty="0"/>
              <a:t> of CKA by </a:t>
            </a:r>
            <a:r>
              <a:rPr lang="it-IT" dirty="0" err="1"/>
              <a:t>incorporating</a:t>
            </a:r>
            <a:r>
              <a:rPr lang="it-IT" dirty="0"/>
              <a:t> information on </a:t>
            </a:r>
            <a:r>
              <a:rPr lang="it-IT" dirty="0" err="1"/>
              <a:t>gradients</a:t>
            </a:r>
            <a:r>
              <a:rPr lang="it-IT" dirty="0"/>
              <a:t> for the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(s)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69E82356-0B3D-4069-B889-424BBE68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06922"/>
              </p:ext>
            </p:extLst>
          </p:nvPr>
        </p:nvGraphicFramePr>
        <p:xfrm>
          <a:off x="988299" y="3309475"/>
          <a:ext cx="27432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xmlns="" id="{65BDE8B7-2600-47FB-AB19-E3C737488A00}"/>
                  </a:ext>
                </a:extLst>
              </p:cNvPr>
              <p:cNvSpPr txBox="1"/>
              <p:nvPr/>
            </p:nvSpPr>
            <p:spPr>
              <a:xfrm>
                <a:off x="724307" y="3855436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65BDE8B7-2600-47FB-AB19-E3C737488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7" y="3855436"/>
                <a:ext cx="201145" cy="276999"/>
              </a:xfrm>
              <a:prstGeom prst="rect">
                <a:avLst/>
              </a:prstGeom>
              <a:blipFill>
                <a:blip r:embed="rId2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7">
                <a:extLst>
                  <a:ext uri="{FF2B5EF4-FFF2-40B4-BE49-F238E27FC236}">
                    <a16:creationId xmlns:a16="http://schemas.microsoft.com/office/drawing/2014/main" xmlns="" id="{248C8A7C-6317-4553-BBAD-C714530315A4}"/>
                  </a:ext>
                </a:extLst>
              </p:cNvPr>
              <p:cNvSpPr txBox="1"/>
              <p:nvPr/>
            </p:nvSpPr>
            <p:spPr>
              <a:xfrm>
                <a:off x="2259326" y="2979658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7">
                <a:extLst>
                  <a:ext uri="{FF2B5EF4-FFF2-40B4-BE49-F238E27FC236}">
                    <a16:creationId xmlns:a16="http://schemas.microsoft.com/office/drawing/2014/main" id="{248C8A7C-6317-4553-BBAD-C71453031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326" y="2979658"/>
                <a:ext cx="201145" cy="276999"/>
              </a:xfrm>
              <a:prstGeom prst="rect">
                <a:avLst/>
              </a:prstGeom>
              <a:blipFill>
                <a:blip r:embed="rId3"/>
                <a:stretch>
                  <a:fillRect l="-24242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2535368-EFBB-4C28-84CB-C335759487F6}"/>
                  </a:ext>
                </a:extLst>
              </p:cNvPr>
              <p:cNvSpPr txBox="1"/>
              <p:nvPr/>
            </p:nvSpPr>
            <p:spPr>
              <a:xfrm>
                <a:off x="471221" y="2979658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535368-EFBB-4C28-84CB-C3357594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1" y="2979658"/>
                <a:ext cx="454231" cy="461665"/>
              </a:xfrm>
              <a:prstGeom prst="rect">
                <a:avLst/>
              </a:prstGeom>
              <a:blipFill>
                <a:blip r:embed="rId4"/>
                <a:stretch>
                  <a:fillRect l="-2667" r="-21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ella 3">
            <a:extLst>
              <a:ext uri="{FF2B5EF4-FFF2-40B4-BE49-F238E27FC236}">
                <a16:creationId xmlns:a16="http://schemas.microsoft.com/office/drawing/2014/main" xmlns="" id="{1CAD319A-9587-49AA-91F8-5A45D60FF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60956"/>
              </p:ext>
            </p:extLst>
          </p:nvPr>
        </p:nvGraphicFramePr>
        <p:xfrm>
          <a:off x="5047681" y="3312444"/>
          <a:ext cx="27432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5">
                <a:extLst>
                  <a:ext uri="{FF2B5EF4-FFF2-40B4-BE49-F238E27FC236}">
                    <a16:creationId xmlns:a16="http://schemas.microsoft.com/office/drawing/2014/main" xmlns="" id="{178C8114-62F0-4788-9251-EBAA9BBDBDA6}"/>
                  </a:ext>
                </a:extLst>
              </p:cNvPr>
              <p:cNvSpPr txBox="1"/>
              <p:nvPr/>
            </p:nvSpPr>
            <p:spPr>
              <a:xfrm>
                <a:off x="4783689" y="3858405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5">
                <a:extLst>
                  <a:ext uri="{FF2B5EF4-FFF2-40B4-BE49-F238E27FC236}">
                    <a16:creationId xmlns:a16="http://schemas.microsoft.com/office/drawing/2014/main" id="{178C8114-62F0-4788-9251-EBAA9BBDB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89" y="3858405"/>
                <a:ext cx="201145" cy="276999"/>
              </a:xfrm>
              <a:prstGeom prst="rect">
                <a:avLst/>
              </a:prstGeom>
              <a:blipFill>
                <a:blip r:embed="rId5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7">
                <a:extLst>
                  <a:ext uri="{FF2B5EF4-FFF2-40B4-BE49-F238E27FC236}">
                    <a16:creationId xmlns:a16="http://schemas.microsoft.com/office/drawing/2014/main" xmlns="" id="{546E651B-7AB6-4FB1-B567-348D081C3403}"/>
                  </a:ext>
                </a:extLst>
              </p:cNvPr>
              <p:cNvSpPr txBox="1"/>
              <p:nvPr/>
            </p:nvSpPr>
            <p:spPr>
              <a:xfrm>
                <a:off x="6318708" y="2982627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7">
                <a:extLst>
                  <a:ext uri="{FF2B5EF4-FFF2-40B4-BE49-F238E27FC236}">
                    <a16:creationId xmlns:a16="http://schemas.microsoft.com/office/drawing/2014/main" id="{546E651B-7AB6-4FB1-B567-348D081C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708" y="2982627"/>
                <a:ext cx="201145" cy="276999"/>
              </a:xfrm>
              <a:prstGeom prst="rect">
                <a:avLst/>
              </a:prstGeom>
              <a:blipFill>
                <a:blip r:embed="rId6"/>
                <a:stretch>
                  <a:fillRect l="-24242" r="-24242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FACF145-564E-4281-A02D-697CBC21DC87}"/>
                  </a:ext>
                </a:extLst>
              </p:cNvPr>
              <p:cNvSpPr txBox="1"/>
              <p:nvPr/>
            </p:nvSpPr>
            <p:spPr>
              <a:xfrm>
                <a:off x="4530603" y="2982627"/>
                <a:ext cx="454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ACF145-564E-4281-A02D-697CBC21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603" y="2982627"/>
                <a:ext cx="454231" cy="461665"/>
              </a:xfrm>
              <a:prstGeom prst="rect">
                <a:avLst/>
              </a:prstGeom>
              <a:blipFill>
                <a:blip r:embed="rId7"/>
                <a:stretch>
                  <a:fillRect l="-2667" r="-9333" b="-1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9CA5F240-23FA-4A89-9ABA-1594BAF4E267}"/>
              </a:ext>
            </a:extLst>
          </p:cNvPr>
          <p:cNvSpPr/>
          <p:nvPr/>
        </p:nvSpPr>
        <p:spPr>
          <a:xfrm>
            <a:off x="4066001" y="3712842"/>
            <a:ext cx="524660" cy="562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837F8AAC-031A-47E5-A66B-D3800C7C99BF}"/>
              </a:ext>
            </a:extLst>
          </p:cNvPr>
          <p:cNvSpPr/>
          <p:nvPr/>
        </p:nvSpPr>
        <p:spPr>
          <a:xfrm>
            <a:off x="1246910" y="5141659"/>
            <a:ext cx="475013" cy="629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08F71E7-EC17-4FD1-A6CC-55C316A88E52}"/>
                  </a:ext>
                </a:extLst>
              </p:cNvPr>
              <p:cNvSpPr txBox="1"/>
              <p:nvPr/>
            </p:nvSpPr>
            <p:spPr>
              <a:xfrm>
                <a:off x="1905667" y="5225522"/>
                <a:ext cx="11819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(⋅,⋅)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8F71E7-EC17-4FD1-A6CC-55C316A88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7" y="5225522"/>
                <a:ext cx="1181918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721A4C93-6C47-4465-BDC9-FDF13F42FF70}"/>
              </a:ext>
            </a:extLst>
          </p:cNvPr>
          <p:cNvSpPr/>
          <p:nvPr/>
        </p:nvSpPr>
        <p:spPr>
          <a:xfrm>
            <a:off x="5270137" y="5141659"/>
            <a:ext cx="475013" cy="629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66BF615-608D-48F7-A4B1-CA1EE0CA895B}"/>
                  </a:ext>
                </a:extLst>
              </p:cNvPr>
              <p:cNvSpPr txBox="1"/>
              <p:nvPr/>
            </p:nvSpPr>
            <p:spPr>
              <a:xfrm>
                <a:off x="5928894" y="5225522"/>
                <a:ext cx="11819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(⋅,⋅)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6BF615-608D-48F7-A4B1-CA1EE0CA8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94" y="5225522"/>
                <a:ext cx="1181918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B36F8DC-CF18-49D6-A096-C7C0A0BF8851}"/>
                  </a:ext>
                </a:extLst>
              </p:cNvPr>
              <p:cNvSpPr txBox="1"/>
              <p:nvPr/>
            </p:nvSpPr>
            <p:spPr>
              <a:xfrm>
                <a:off x="897318" y="5810345"/>
                <a:ext cx="1181918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36F8DC-CF18-49D6-A096-C7C0A0BF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18" y="5810345"/>
                <a:ext cx="1181918" cy="493405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AFA5AE5-A9DA-4025-B947-236506A619FD}"/>
                  </a:ext>
                </a:extLst>
              </p:cNvPr>
              <p:cNvSpPr txBox="1"/>
              <p:nvPr/>
            </p:nvSpPr>
            <p:spPr>
              <a:xfrm>
                <a:off x="4984834" y="5771051"/>
                <a:ext cx="1181918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FA5AE5-A9DA-4025-B947-236506A61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34" y="5771051"/>
                <a:ext cx="1181918" cy="493405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6955130-3667-4C88-87DA-3B6250442704}"/>
                  </a:ext>
                </a:extLst>
              </p:cNvPr>
              <p:cNvSpPr txBox="1"/>
              <p:nvPr/>
            </p:nvSpPr>
            <p:spPr>
              <a:xfrm>
                <a:off x="8687957" y="3566857"/>
                <a:ext cx="2675542" cy="498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955130-3667-4C88-87DA-3B6250442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957" y="3566857"/>
                <a:ext cx="2675542" cy="498085"/>
              </a:xfrm>
              <a:prstGeom prst="rect">
                <a:avLst/>
              </a:prstGeom>
              <a:blipFill>
                <a:blip r:embed="rId1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6122EBA-2530-4E43-95EA-D42353C59A17}"/>
                  </a:ext>
                </a:extLst>
              </p:cNvPr>
              <p:cNvSpPr txBox="1"/>
              <p:nvPr/>
            </p:nvSpPr>
            <p:spPr>
              <a:xfrm>
                <a:off x="8687957" y="4314478"/>
                <a:ext cx="2675542" cy="498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122EBA-2530-4E43-95EA-D42353C5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957" y="4314478"/>
                <a:ext cx="2675542" cy="498085"/>
              </a:xfrm>
              <a:prstGeom prst="rect">
                <a:avLst/>
              </a:prstGeom>
              <a:blipFill>
                <a:blip r:embed="rId1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94A50F3-6D80-445E-A4E8-0F6F050949F1}"/>
                  </a:ext>
                </a:extLst>
              </p:cNvPr>
              <p:cNvSpPr txBox="1"/>
              <p:nvPr/>
            </p:nvSpPr>
            <p:spPr>
              <a:xfrm>
                <a:off x="8104625" y="5134434"/>
                <a:ext cx="3842206" cy="883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CKA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𝐺𝑟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4A50F3-6D80-445E-A4E8-0F6F05094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625" y="5134434"/>
                <a:ext cx="3842206" cy="8833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0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F8FAA-DD74-4784-8894-AB88998D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cka and cca might be </a:t>
            </a:r>
            <a:r>
              <a:rPr lang="en-US"/>
              <a:t>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F256A545-CE2D-4A74-99EE-39701F672BC9}"/>
                  </a:ext>
                </a:extLst>
              </p:cNvPr>
              <p:cNvSpPr/>
              <p:nvPr/>
            </p:nvSpPr>
            <p:spPr>
              <a:xfrm>
                <a:off x="251637" y="2218659"/>
                <a:ext cx="3597349" cy="136451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Classical statistics:</a:t>
                </a:r>
              </a:p>
              <a:p>
                <a:pPr algn="ctr"/>
                <a:r>
                  <a:rPr lang="en-US" dirty="0"/>
                  <a:t>FIXED features (</a:t>
                </a:r>
                <a:r>
                  <a:rPr lang="en-US" i="1" dirty="0"/>
                  <a:t>variables</a:t>
                </a:r>
                <a:r>
                  <a:rPr lang="en-US" dirty="0"/>
                  <a:t>)</a:t>
                </a:r>
              </a:p>
              <a:p>
                <a:pPr algn="ctr"/>
                <a:r>
                  <a:rPr lang="en-US" dirty="0"/>
                  <a:t>VARIABLE datapoints (</a:t>
                </a:r>
                <a:r>
                  <a:rPr lang="en-US" i="1" dirty="0"/>
                  <a:t>observations</a:t>
                </a:r>
                <a:r>
                  <a:rPr lang="en-US" dirty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 fixed;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∞ ⁡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56A545-CE2D-4A74-99EE-39701F67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7" y="2218659"/>
                <a:ext cx="3597349" cy="13645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28E5F95-5CBE-44E9-8728-3CD309BA8176}"/>
              </a:ext>
            </a:extLst>
          </p:cNvPr>
          <p:cNvSpPr/>
          <p:nvPr/>
        </p:nvSpPr>
        <p:spPr>
          <a:xfrm>
            <a:off x="251637" y="3645193"/>
            <a:ext cx="3597349" cy="13645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Most of the results we know and use </a:t>
            </a:r>
            <a:r>
              <a:rPr lang="en-US"/>
              <a:t>everyday in research adhere to this paradigm.</a:t>
            </a:r>
          </a:p>
          <a:p>
            <a:pPr algn="ctr"/>
            <a:r>
              <a:rPr lang="en-US" b="1"/>
              <a:t>e.g. law of large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DC51BA-8C9B-44BD-A1E5-E4E3BEF37CCD}"/>
                  </a:ext>
                </a:extLst>
              </p:cNvPr>
              <p:cNvSpPr/>
              <p:nvPr/>
            </p:nvSpPr>
            <p:spPr>
              <a:xfrm>
                <a:off x="4132520" y="2200938"/>
                <a:ext cx="4004931" cy="136451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dirty="0"/>
                  <a:t>High dimensional statistics [7]:</a:t>
                </a:r>
              </a:p>
              <a:p>
                <a:pPr algn="ctr"/>
                <a:r>
                  <a:rPr lang="en-US" dirty="0"/>
                  <a:t>VARIABLE features (</a:t>
                </a:r>
                <a:r>
                  <a:rPr lang="en-US" i="1" dirty="0"/>
                  <a:t>variables</a:t>
                </a:r>
                <a:r>
                  <a:rPr lang="en-US" dirty="0"/>
                  <a:t>)</a:t>
                </a:r>
              </a:p>
              <a:p>
                <a:pPr algn="ctr"/>
                <a:r>
                  <a:rPr lang="en-US" dirty="0"/>
                  <a:t>VARIABLE datapoints (</a:t>
                </a:r>
                <a:r>
                  <a:rPr lang="en-US" i="1" dirty="0"/>
                  <a:t>observations</a:t>
                </a:r>
                <a:r>
                  <a:rPr lang="en-US" dirty="0"/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→∞;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→∞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EDC51BA-8C9B-44BD-A1E5-E4E3BEF37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20" y="2200938"/>
                <a:ext cx="4004931" cy="136451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CA19B15-1B7D-41B4-A10C-A334817B53AD}"/>
              </a:ext>
            </a:extLst>
          </p:cNvPr>
          <p:cNvSpPr/>
          <p:nvPr/>
        </p:nvSpPr>
        <p:spPr>
          <a:xfrm>
            <a:off x="4132520" y="3627472"/>
            <a:ext cx="4004931" cy="13645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In high dimensional statistics, some results from classical statistics do not hold or may present abnormally large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96A82-87A1-479A-A2D3-B3E48AFC6C68}"/>
              </a:ext>
            </a:extLst>
          </p:cNvPr>
          <p:cNvSpPr/>
          <p:nvPr/>
        </p:nvSpPr>
        <p:spPr>
          <a:xfrm>
            <a:off x="8493644" y="2199608"/>
            <a:ext cx="3446719" cy="31366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Deep Learning, the focus is either on depth and width. In wide ANNs, we're essentially increasing </a:t>
            </a:r>
            <a:r>
              <a:rPr lang="en-US" i="1" dirty="0"/>
              <a:t>p</a:t>
            </a:r>
            <a:r>
              <a:rPr lang="en-US" dirty="0"/>
              <a:t> which may be way larger than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Consider moreover that both CCA and CKA are essentially based on the concept of COVARIANCE.</a:t>
            </a:r>
          </a:p>
          <a:p>
            <a:pPr algn="ctr"/>
            <a:r>
              <a:rPr lang="en-US" dirty="0"/>
              <a:t>Maybe, we might want to detach from a classical statistical view and go to more "</a:t>
            </a:r>
            <a:r>
              <a:rPr lang="en-US" i="1" dirty="0"/>
              <a:t>non-parametric" </a:t>
            </a:r>
            <a:r>
              <a:rPr lang="en-US" dirty="0"/>
              <a:t>techniques to obtain metrics.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BC5BA63-52AD-4576-9621-E3F2CBA34E9D}"/>
                  </a:ext>
                </a:extLst>
              </p:cNvPr>
              <p:cNvSpPr txBox="1"/>
              <p:nvPr/>
            </p:nvSpPr>
            <p:spPr>
              <a:xfrm>
                <a:off x="1863140" y="5071727"/>
                <a:ext cx="6479210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</m: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C5BA63-52AD-4576-9621-E3F2CBA34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40" y="5071727"/>
                <a:ext cx="6479210" cy="697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DFC621-0107-44AC-A429-66405FBDF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962" y="5649874"/>
            <a:ext cx="1606876" cy="1085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0D9924-5584-4CD9-9BE6-092C42D8CB1B}"/>
              </a:ext>
            </a:extLst>
          </p:cNvPr>
          <p:cNvSpPr txBox="1"/>
          <p:nvPr/>
        </p:nvSpPr>
        <p:spPr>
          <a:xfrm>
            <a:off x="7583557" y="5948510"/>
            <a:ext cx="279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Negative </a:t>
            </a:r>
            <a:r>
              <a:rPr lang="it-IT" dirty="0" err="1"/>
              <a:t>exponential</a:t>
            </a:r>
            <a:r>
              <a:rPr lang="it-IT" dirty="0"/>
              <a:t> </a:t>
            </a:r>
            <a:r>
              <a:rPr lang="it-IT" dirty="0" err="1"/>
              <a:t>decay</a:t>
            </a:r>
            <a:endParaRPr lang="it-I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D3A7FD-9A9E-4E0F-A174-F034C715330A}"/>
              </a:ext>
            </a:extLst>
          </p:cNvPr>
          <p:cNvSpPr txBox="1"/>
          <p:nvPr/>
        </p:nvSpPr>
        <p:spPr>
          <a:xfrm>
            <a:off x="3352499" y="5913663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Linear </a:t>
            </a:r>
            <a:r>
              <a:rPr lang="it-IT" dirty="0" err="1"/>
              <a:t>increase</a:t>
            </a:r>
            <a:endParaRPr lang="it-IT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7815C99-62A3-4C5D-9534-367E239A7503}"/>
              </a:ext>
            </a:extLst>
          </p:cNvPr>
          <p:cNvCxnSpPr>
            <a:stCxn id="13" idx="0"/>
          </p:cNvCxnSpPr>
          <p:nvPr/>
        </p:nvCxnSpPr>
        <p:spPr>
          <a:xfrm flipV="1">
            <a:off x="4132520" y="5570129"/>
            <a:ext cx="71732" cy="343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99A6A69-66F7-4CE3-B9B5-B30DBE80B50D}"/>
              </a:ext>
            </a:extLst>
          </p:cNvPr>
          <p:cNvCxnSpPr/>
          <p:nvPr/>
        </p:nvCxnSpPr>
        <p:spPr>
          <a:xfrm flipH="1" flipV="1">
            <a:off x="5744817" y="5267739"/>
            <a:ext cx="2597533" cy="68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54">
            <a:extLst>
              <a:ext uri="{FF2B5EF4-FFF2-40B4-BE49-F238E27FC236}">
                <a16:creationId xmlns:a16="http://schemas.microsoft.com/office/drawing/2014/main" xmlns="" id="{75CE7D82-6435-49A7-88C8-89AC289AB399}"/>
              </a:ext>
            </a:extLst>
          </p:cNvPr>
          <p:cNvSpPr txBox="1"/>
          <p:nvPr/>
        </p:nvSpPr>
        <p:spPr>
          <a:xfrm>
            <a:off x="936451" y="5781629"/>
            <a:ext cx="1870706" cy="5107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ysClr val="windowText" lastClr="000000"/>
                </a:solidFill>
              </a:rPr>
              <a:t>What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is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this</a:t>
            </a:r>
            <a:r>
              <a:rPr lang="it-IT" sz="2400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54">
                <a:extLst>
                  <a:ext uri="{FF2B5EF4-FFF2-40B4-BE49-F238E27FC236}">
                    <a16:creationId xmlns:a16="http://schemas.microsoft.com/office/drawing/2014/main" xmlns="" id="{75CE7D82-6435-49A7-88C8-89AC289AB399}"/>
                  </a:ext>
                </a:extLst>
              </p:cNvPr>
              <p:cNvSpPr txBox="1"/>
              <p:nvPr/>
            </p:nvSpPr>
            <p:spPr>
              <a:xfrm>
                <a:off x="1062590" y="6317842"/>
                <a:ext cx="4040155" cy="52170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solidFill>
                      <a:sysClr val="windowText" lastClr="000000"/>
                    </a:solidFill>
                  </a:rPr>
                  <a:t>Error of </a:t>
                </a:r>
                <a:r>
                  <a:rPr lang="it-IT" sz="2400" dirty="0" err="1" smtClean="0">
                    <a:solidFill>
                      <a:sysClr val="windowText" lastClr="000000"/>
                    </a:solidFill>
                  </a:rPr>
                  <a:t>covariance</a:t>
                </a:r>
                <a:r>
                  <a:rPr lang="it-IT" sz="2400" dirty="0" smtClean="0">
                    <a:solidFill>
                      <a:sysClr val="windowText" lastClr="000000"/>
                    </a:solidFill>
                  </a:rPr>
                  <a:t>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endParaRPr lang="it-IT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6" name="CasellaDiTesto 54">
                <a:extLst>
                  <a:ext uri="{FF2B5EF4-FFF2-40B4-BE49-F238E27FC236}">
                    <a16:creationId xmlns:a16="http://schemas.microsoft.com/office/drawing/2014/main" xmlns="" id="{75CE7D82-6435-49A7-88C8-89AC289AB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90" y="6317842"/>
                <a:ext cx="4040155" cy="521703"/>
              </a:xfrm>
              <a:prstGeom prst="roundRect">
                <a:avLst/>
              </a:prstGeom>
              <a:blipFill rotWithShape="0">
                <a:blip r:embed="rId6"/>
                <a:stretch>
                  <a:fillRect l="-1504" r="-7519" b="-20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4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uiExpand="1" build="p" animBg="1"/>
      <p:bldP spid="3" grpId="0"/>
      <p:bldP spid="12" grpId="0"/>
      <p:bldP spid="13" grpId="0"/>
      <p:bldP spid="19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36E5B-8DFD-425C-A1B1-64073962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E21D4-7E5D-4548-A639-516C3846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750217"/>
            <a:ext cx="10241280" cy="352518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/>
              <a:t>IMD is a metric recently proposed at ICLR 2020 [6]</a:t>
            </a:r>
          </a:p>
          <a:p>
            <a:r>
              <a:rPr lang="en-US" dirty="0"/>
              <a:t>Compares generic data manifolds, unaligned and different in dimension</a:t>
            </a:r>
          </a:p>
          <a:p>
            <a:r>
              <a:rPr lang="en-US" dirty="0"/>
              <a:t>Underlying theory is absurdly difficult</a:t>
            </a:r>
          </a:p>
          <a:p>
            <a:r>
              <a:rPr lang="en-US" dirty="0"/>
              <a:t>If you really want to have a go at it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https://github.com/xgfs/imd</a:t>
            </a:r>
          </a:p>
          <a:p>
            <a:r>
              <a:rPr lang="en-US" dirty="0">
                <a:ea typeface="+mn-lt"/>
                <a:cs typeface="+mn-lt"/>
              </a:rPr>
              <a:t>Focus is on generative models and language models, but it should work fine on simple MLPs as well</a:t>
            </a: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xmlns="" id="{B4A49514-567B-4709-95B8-80B0BA403CC4}"/>
              </a:ext>
            </a:extLst>
          </p:cNvPr>
          <p:cNvSpPr/>
          <p:nvPr/>
        </p:nvSpPr>
        <p:spPr>
          <a:xfrm>
            <a:off x="7818473" y="207334"/>
            <a:ext cx="3721394" cy="259611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CRAZY STUFF!</a:t>
            </a:r>
          </a:p>
        </p:txBody>
      </p:sp>
    </p:spTree>
    <p:extLst>
      <p:ext uri="{BB962C8B-B14F-4D97-AF65-F5344CB8AC3E}">
        <p14:creationId xmlns:p14="http://schemas.microsoft.com/office/powerpoint/2010/main" val="41954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3128C-39B7-4B91-B526-34E534EB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03" y="901498"/>
            <a:ext cx="10241280" cy="463580"/>
          </a:xfrm>
        </p:spPr>
        <p:txBody>
          <a:bodyPr>
            <a:normAutofit fontScale="90000"/>
          </a:bodyPr>
          <a:lstStyle/>
          <a:p>
            <a:r>
              <a:rPr lang="en-US"/>
              <a:t>recapping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F05E335-D9F0-49AA-ABD1-FF1C48571CD9}"/>
              </a:ext>
            </a:extLst>
          </p:cNvPr>
          <p:cNvSpPr/>
          <p:nvPr/>
        </p:nvSpPr>
        <p:spPr>
          <a:xfrm>
            <a:off x="419985" y="2262961"/>
            <a:ext cx="4217580" cy="1391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Comparing hidden representations produced by MLPs is a difficult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88DAE54E-1293-4B0D-A2FE-FCA6B444C174}"/>
                  </a:ext>
                </a:extLst>
              </p:cNvPr>
              <p:cNvSpPr/>
              <p:nvPr/>
            </p:nvSpPr>
            <p:spPr>
              <a:xfrm>
                <a:off x="5073007" y="986368"/>
                <a:ext cx="4217580" cy="1391092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2400" b="1" i="1" dirty="0"/>
                  <a:t>Unaligned representations</a:t>
                </a:r>
                <a:r>
                  <a:rPr lang="en-US" sz="2400" dirty="0"/>
                  <a:t>: Neuron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in ANN 1 might not be the same as neuron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in ANN2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8DAE54E-1293-4B0D-A2FE-FCA6B444C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07" y="986368"/>
                <a:ext cx="4217580" cy="1391092"/>
              </a:xfrm>
              <a:prstGeom prst="roundRect">
                <a:avLst/>
              </a:prstGeom>
              <a:blipFill>
                <a:blip r:embed="rId2"/>
                <a:stretch>
                  <a:fillRect l="-144" r="-2017" b="-2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2E8A979-59E0-4F67-AF2D-DD764085316A}"/>
              </a:ext>
            </a:extLst>
          </p:cNvPr>
          <p:cNvSpPr/>
          <p:nvPr/>
        </p:nvSpPr>
        <p:spPr>
          <a:xfrm>
            <a:off x="5073007" y="2535420"/>
            <a:ext cx="4217580" cy="16923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i="1" dirty="0"/>
              <a:t>Different dimensionalities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Representations may not be composed by the same number of neurons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B96C35E-F62B-4D05-A2FE-682E474AE47C}"/>
              </a:ext>
            </a:extLst>
          </p:cNvPr>
          <p:cNvSpPr/>
          <p:nvPr/>
        </p:nvSpPr>
        <p:spPr>
          <a:xfrm>
            <a:off x="295938" y="4264155"/>
            <a:ext cx="4465673" cy="16923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i="1" dirty="0"/>
              <a:t>Curse of dimensionality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Human intuition fails when the number of variables (</a:t>
            </a:r>
            <a:r>
              <a:rPr lang="en-US" sz="2400" i="1" dirty="0"/>
              <a:t>neurons</a:t>
            </a:r>
            <a:r>
              <a:rPr lang="en-US" sz="2400" dirty="0"/>
              <a:t>) in the representation is very high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25F1955-9270-422F-A6B9-3972F73A7B06}"/>
              </a:ext>
            </a:extLst>
          </p:cNvPr>
          <p:cNvSpPr/>
          <p:nvPr/>
        </p:nvSpPr>
        <p:spPr>
          <a:xfrm>
            <a:off x="6254734" y="4629717"/>
            <a:ext cx="5502347" cy="16923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i="1" dirty="0"/>
              <a:t>High dimensional statistics</a:t>
            </a:r>
            <a:r>
              <a:rPr lang="en-US" dirty="0"/>
              <a:t>:</a:t>
            </a:r>
          </a:p>
          <a:p>
            <a:pPr algn="ctr"/>
            <a:r>
              <a:rPr lang="en-US" sz="2400" dirty="0"/>
              <a:t>Regular statistical results may fail when </a:t>
            </a:r>
            <a:r>
              <a:rPr lang="en-US" sz="2400" i="1" dirty="0"/>
              <a:t>p→inf. </a:t>
            </a:r>
            <a:r>
              <a:rPr lang="en-US" sz="2400" dirty="0"/>
              <a:t>It is shown that covariance is tricky in that scenario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A472A19-8236-4CB2-8EDF-3E2E41D3A33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637565" y="1681914"/>
            <a:ext cx="435442" cy="127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8D3E448-2E54-4229-814F-4A275D111BB8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637565" y="2958507"/>
            <a:ext cx="435442" cy="42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14BFA6F-71D1-45CD-95FB-68D8F393586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2528775" y="3654053"/>
            <a:ext cx="0" cy="61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A35F50C-32F2-485F-B593-1119D664C5A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61611" y="5110329"/>
            <a:ext cx="1493123" cy="36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e 34">
            <a:extLst>
              <a:ext uri="{FF2B5EF4-FFF2-40B4-BE49-F238E27FC236}">
                <a16:creationId xmlns:a16="http://schemas.microsoft.com/office/drawing/2014/main" xmlns="" id="{A4DF804F-A5AC-4F6B-831C-61F6DBC2852B}"/>
              </a:ext>
            </a:extLst>
          </p:cNvPr>
          <p:cNvSpPr/>
          <p:nvPr/>
        </p:nvSpPr>
        <p:spPr>
          <a:xfrm>
            <a:off x="9041532" y="795528"/>
            <a:ext cx="720112" cy="3598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A5E1CD5-123D-4C3D-901F-2FC99996852C}"/>
              </a:ext>
            </a:extLst>
          </p:cNvPr>
          <p:cNvSpPr/>
          <p:nvPr/>
        </p:nvSpPr>
        <p:spPr>
          <a:xfrm>
            <a:off x="9824964" y="1617836"/>
            <a:ext cx="2343286" cy="1953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i="1" dirty="0"/>
              <a:t>Metrics such as CKA and (SV)CCA overcome these hurdles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6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8E234-C73E-4F28-908E-49E0357C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122133"/>
            <a:ext cx="10241280" cy="490161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B13F2B-2F32-49E9-8D7F-EF7C7DDF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605985"/>
            <a:ext cx="11676675" cy="5669421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Raghu, Maithra, et al. "Svcca: Singular vector canonical correlation analysis for deep learning dynamics and interpretability." </a:t>
            </a:r>
            <a:r>
              <a:rPr lang="en-US" i="1">
                <a:ea typeface="+mn-lt"/>
                <a:cs typeface="+mn-lt"/>
              </a:rPr>
              <a:t>NeurIPS, 2018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Kornblith, Simon, et al. "Similarity of neural network representations revisited." </a:t>
            </a:r>
            <a:r>
              <a:rPr lang="en-US" i="1">
                <a:ea typeface="+mn-lt"/>
                <a:cs typeface="+mn-lt"/>
              </a:rPr>
              <a:t>International Conference on Machine Learning</a:t>
            </a:r>
            <a:r>
              <a:rPr lang="en-US">
                <a:ea typeface="+mn-lt"/>
                <a:cs typeface="+mn-lt"/>
              </a:rPr>
              <a:t>. PMLR, 2019.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Doimo, Diego, et al. "Hierarchical nucleation in deep neural networks." </a:t>
            </a:r>
            <a:r>
              <a:rPr lang="en-US" i="1">
                <a:ea typeface="+mn-lt"/>
                <a:cs typeface="+mn-lt"/>
              </a:rPr>
              <a:t>NeurIPS, 2020.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Tang, Shuai, et al. "Similarity of neural networks with gradients." </a:t>
            </a:r>
            <a:r>
              <a:rPr lang="en-US" i="1">
                <a:ea typeface="+mn-lt"/>
                <a:cs typeface="+mn-lt"/>
              </a:rPr>
              <a:t>arXiv preprint arXiv:2003.11498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(2020).</a:t>
            </a:r>
          </a:p>
          <a:p>
            <a:pPr marL="457200" indent="-457200">
              <a:buAutoNum type="arabicPeriod"/>
            </a:pPr>
            <a:r>
              <a:rPr lang="en">
                <a:ea typeface="+mn-lt"/>
                <a:cs typeface="+mn-lt"/>
              </a:rPr>
              <a:t>Zullich, Marco, et al. "Investigating Similarity Metrics for Convolutional Neural Networks in the Case of Unstructured Pruning". ICPRAM, 2020.</a:t>
            </a:r>
            <a:endParaRPr lang="en-US" i="1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">
                <a:ea typeface="+mn-lt"/>
                <a:cs typeface="+mn-lt"/>
              </a:rPr>
              <a:t>Tsitsulin, Anton, et al. "The Shape of Data: Intrinsic Distance for Data Distributions." ICLR, 2020.</a:t>
            </a:r>
          </a:p>
          <a:p>
            <a:pPr marL="457200" indent="-457200">
              <a:buAutoNum type="arabicPeriod"/>
            </a:pPr>
            <a:r>
              <a:rPr lang="en">
                <a:ea typeface="+mn-lt"/>
                <a:cs typeface="+mn-lt"/>
              </a:rPr>
              <a:t>Wainwright, Martin J. </a:t>
            </a:r>
            <a:r>
              <a:rPr lang="en" i="1">
                <a:ea typeface="+mn-lt"/>
                <a:cs typeface="+mn-lt"/>
              </a:rPr>
              <a:t>High-dimensional statistics: A non-asymptotic viewpoint</a:t>
            </a:r>
            <a:r>
              <a:rPr lang="en">
                <a:ea typeface="+mn-lt"/>
                <a:cs typeface="+mn-lt"/>
              </a:rPr>
              <a:t>. Vol. 48. Cambridge University Press, 2019.</a:t>
            </a:r>
            <a:endParaRPr lang="en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4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COMPARING </a:t>
            </a:r>
            <a:r>
              <a:rPr lang="it-IT" dirty="0" smtClean="0"/>
              <a:t>LAYERS </a:t>
            </a:r>
            <a:r>
              <a:rPr lang="it-IT" dirty="0"/>
              <a:t>OF ARTIFICIAL NEURAL NETWORKS (ANN</a:t>
            </a:r>
            <a:r>
              <a:rPr lang="it-IT" sz="2400" dirty="0"/>
              <a:t>S</a:t>
            </a:r>
            <a:r>
              <a:rPr lang="it-IT" dirty="0"/>
              <a:t>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What</a:t>
            </a:r>
            <a:r>
              <a:rPr lang="it-IT" sz="2800" dirty="0"/>
              <a:t> </a:t>
            </a:r>
            <a:r>
              <a:rPr lang="it-IT" sz="2800" dirty="0" err="1"/>
              <a:t>defines</a:t>
            </a:r>
            <a:r>
              <a:rPr lang="it-IT" sz="2800" dirty="0"/>
              <a:t> </a:t>
            </a:r>
            <a:r>
              <a:rPr lang="it-IT" sz="2800" dirty="0" err="1"/>
              <a:t>two</a:t>
            </a:r>
            <a:r>
              <a:rPr lang="it-IT" sz="2800" dirty="0"/>
              <a:t> ANNs </a:t>
            </a:r>
            <a:r>
              <a:rPr lang="it-IT" sz="2800" dirty="0" err="1"/>
              <a:t>as</a:t>
            </a:r>
            <a:r>
              <a:rPr lang="it-IT" sz="2800" dirty="0"/>
              <a:t> «</a:t>
            </a:r>
            <a:r>
              <a:rPr lang="it-IT" sz="2800" dirty="0" err="1"/>
              <a:t>similar</a:t>
            </a:r>
            <a:r>
              <a:rPr lang="it-IT" sz="2800" dirty="0"/>
              <a:t>»?</a:t>
            </a:r>
          </a:p>
          <a:p>
            <a:pPr lvl="1"/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parameters</a:t>
            </a:r>
            <a:r>
              <a:rPr lang="it-IT" sz="2800" dirty="0"/>
              <a:t> (</a:t>
            </a:r>
            <a:r>
              <a:rPr lang="it-IT" sz="2800" dirty="0" err="1"/>
              <a:t>weights</a:t>
            </a:r>
            <a:r>
              <a:rPr lang="it-IT" sz="2800" dirty="0"/>
              <a:t>)</a:t>
            </a:r>
          </a:p>
          <a:p>
            <a:pPr lvl="1"/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outputs</a:t>
            </a:r>
            <a:endParaRPr lang="it-IT" sz="2800" dirty="0"/>
          </a:p>
          <a:p>
            <a:pPr lvl="1"/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neurons</a:t>
            </a:r>
            <a:endParaRPr lang="it-IT" sz="2800" dirty="0"/>
          </a:p>
          <a:p>
            <a:pPr marL="457200" lvl="1" indent="0">
              <a:buNone/>
            </a:pPr>
            <a:r>
              <a:rPr lang="it-IT" sz="2800" i="1" dirty="0"/>
              <a:t>…</a:t>
            </a:r>
            <a:r>
              <a:rPr lang="it-IT" sz="2800" i="1" dirty="0" err="1"/>
              <a:t>other</a:t>
            </a:r>
            <a:r>
              <a:rPr lang="it-IT" sz="2800" i="1" dirty="0"/>
              <a:t> </a:t>
            </a:r>
            <a:r>
              <a:rPr lang="it-IT" sz="2800" i="1" dirty="0" err="1"/>
              <a:t>ideas</a:t>
            </a:r>
            <a:r>
              <a:rPr lang="it-IT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6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Comparing</a:t>
            </a:r>
            <a:r>
              <a:rPr lang="it-IT" dirty="0"/>
              <a:t> </a:t>
            </a:r>
            <a:r>
              <a:rPr lang="it-IT" dirty="0" err="1"/>
              <a:t>ann</a:t>
            </a:r>
            <a:r>
              <a:rPr lang="it-IT" sz="2700" dirty="0" err="1"/>
              <a:t>s</a:t>
            </a:r>
            <a:r>
              <a:rPr lang="it-IT" dirty="0"/>
              <a:t> by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err="1"/>
                  <a:t>What</a:t>
                </a:r>
                <a:r>
                  <a:rPr lang="it-IT" dirty="0"/>
                  <a:t> are </a:t>
                </a:r>
                <a:r>
                  <a:rPr lang="it-IT" dirty="0" err="1"/>
                  <a:t>their</a:t>
                </a:r>
                <a:r>
                  <a:rPr lang="it-IT" dirty="0"/>
                  <a:t> </a:t>
                </a:r>
                <a:r>
                  <a:rPr lang="it-IT" dirty="0" err="1"/>
                  <a:t>values</a:t>
                </a:r>
                <a:r>
                  <a:rPr lang="it-IT" dirty="0"/>
                  <a:t> </a:t>
                </a:r>
                <a:r>
                  <a:rPr lang="it-IT" dirty="0" err="1"/>
                  <a:t>given</a:t>
                </a:r>
                <a:r>
                  <a:rPr lang="it-IT" dirty="0"/>
                  <a:t> the input?</a:t>
                </a:r>
              </a:p>
              <a:p>
                <a:r>
                  <a:rPr lang="it-IT" dirty="0"/>
                  <a:t>How can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approximate</a:t>
                </a:r>
                <a:r>
                  <a:rPr lang="it-IT" dirty="0"/>
                  <a:t> </a:t>
                </a:r>
                <a:r>
                  <a:rPr lang="it-IT" dirty="0" err="1"/>
                  <a:t>their</a:t>
                </a:r>
                <a:r>
                  <a:rPr lang="it-IT" dirty="0"/>
                  <a:t> </a:t>
                </a:r>
                <a:r>
                  <a:rPr lang="it-IT" dirty="0" err="1"/>
                  <a:t>probability</a:t>
                </a:r>
                <a:r>
                  <a:rPr lang="it-IT" dirty="0"/>
                  <a:t> </a:t>
                </a:r>
                <a:r>
                  <a:rPr lang="it-IT" dirty="0" err="1"/>
                  <a:t>density</a:t>
                </a:r>
                <a:r>
                  <a:rPr lang="it-IT" dirty="0"/>
                  <a:t> (</a:t>
                </a:r>
                <a:r>
                  <a:rPr lang="it-IT" dirty="0" err="1"/>
                  <a:t>given</a:t>
                </a:r>
                <a:r>
                  <a:rPr lang="it-IT" dirty="0"/>
                  <a:t> the data </a:t>
                </a:r>
                <a:r>
                  <a:rPr lang="it-IT" dirty="0" err="1"/>
                  <a:t>manifold</a:t>
                </a:r>
                <a:r>
                  <a:rPr lang="it-IT" dirty="0"/>
                  <a:t>) over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it-IT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it-IT" b="0" dirty="0"/>
              </a:p>
              <a:p>
                <a:r>
                  <a:rPr lang="it-IT" dirty="0"/>
                  <a:t>«How </a:t>
                </a:r>
                <a:r>
                  <a:rPr lang="it-IT" dirty="0" err="1"/>
                  <a:t>does</a:t>
                </a:r>
                <a:r>
                  <a:rPr lang="it-IT" dirty="0"/>
                  <a:t> the </a:t>
                </a:r>
                <a:r>
                  <a:rPr lang="it-IT" dirty="0" err="1"/>
                  <a:t>neuron</a:t>
                </a:r>
                <a:r>
                  <a:rPr lang="it-IT" dirty="0"/>
                  <a:t> </a:t>
                </a:r>
                <a:r>
                  <a:rPr lang="it-IT" dirty="0" err="1"/>
                  <a:t>respond</a:t>
                </a:r>
                <a:r>
                  <a:rPr lang="it-IT" dirty="0"/>
                  <a:t> to the data </a:t>
                </a:r>
                <a:r>
                  <a:rPr lang="it-IT" dirty="0" err="1"/>
                  <a:t>manifold</a:t>
                </a:r>
                <a:r>
                  <a:rPr lang="it-IT" dirty="0"/>
                  <a:t>»?</a:t>
                </a:r>
              </a:p>
              <a:p>
                <a:pPr marL="0" indent="0">
                  <a:buNone/>
                </a:pPr>
                <a:r>
                  <a:rPr lang="it-IT" dirty="0"/>
                  <a:t>→ </a:t>
                </a:r>
                <a:r>
                  <a:rPr lang="it-IT" dirty="0" err="1"/>
                  <a:t>evaluate</a:t>
                </a:r>
                <a:r>
                  <a:rPr lang="it-IT" dirty="0"/>
                  <a:t> the network over a </a:t>
                </a:r>
                <a:r>
                  <a:rPr lang="it-IT" dirty="0" err="1"/>
                  <a:t>limited</a:t>
                </a:r>
                <a:r>
                  <a:rPr lang="it-IT" dirty="0"/>
                  <a:t>, </a:t>
                </a:r>
                <a:r>
                  <a:rPr lang="it-IT" dirty="0" err="1"/>
                  <a:t>yet</a:t>
                </a:r>
                <a:r>
                  <a:rPr lang="it-IT" dirty="0"/>
                  <a:t> «large </a:t>
                </a:r>
                <a:r>
                  <a:rPr lang="it-IT" dirty="0" err="1"/>
                  <a:t>enough</a:t>
                </a:r>
                <a:r>
                  <a:rPr lang="it-IT" dirty="0"/>
                  <a:t>» dataset of </a:t>
                </a:r>
                <a:r>
                  <a:rPr lang="it-IT" dirty="0" err="1"/>
                  <a:t>points</a:t>
                </a:r>
                <a:endParaRPr lang="it-IT" dirty="0"/>
              </a:p>
              <a:p>
                <a:pPr marL="403225" indent="0">
                  <a:buNone/>
                </a:pPr>
                <a:r>
                  <a:rPr lang="it-IT" dirty="0"/>
                  <a:t>and </a:t>
                </a:r>
                <a:r>
                  <a:rPr lang="it-IT" dirty="0" err="1"/>
                  <a:t>collect</a:t>
                </a:r>
                <a:r>
                  <a:rPr lang="it-IT" dirty="0"/>
                  <a:t> the </a:t>
                </a:r>
                <a:r>
                  <a:rPr lang="it-IT" dirty="0" err="1"/>
                  <a:t>neurons</a:t>
                </a:r>
                <a:r>
                  <a:rPr lang="it-IT" dirty="0"/>
                  <a:t> </a:t>
                </a:r>
                <a:r>
                  <a:rPr lang="it-IT" dirty="0" err="1"/>
                  <a:t>activations</a:t>
                </a:r>
                <a:r>
                  <a:rPr lang="it-IT" dirty="0"/>
                  <a:t>.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86" t="-1387" r="-15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5">
            <a:extLst>
              <a:ext uri="{FF2B5EF4-FFF2-40B4-BE49-F238E27FC236}">
                <a16:creationId xmlns:a16="http://schemas.microsoft.com/office/drawing/2014/main" xmlns="" id="{643D5264-9439-40A6-80C6-C6B975EF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60031">
            <a:off x="6618799" y="5124210"/>
            <a:ext cx="1068431" cy="1068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36751" y="5560838"/>
            <a:ext cx="3953168" cy="5107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>
                <a:solidFill>
                  <a:sysClr val="windowText" lastClr="000000"/>
                </a:solidFill>
              </a:rPr>
              <a:t>«Monte-Carlo </a:t>
            </a:r>
            <a:r>
              <a:rPr lang="it-IT" sz="2400" dirty="0" err="1">
                <a:solidFill>
                  <a:sysClr val="windowText" lastClr="000000"/>
                </a:solidFill>
              </a:rPr>
              <a:t>approximation</a:t>
            </a:r>
            <a:r>
              <a:rPr lang="it-IT" sz="2400" dirty="0">
                <a:solidFill>
                  <a:sysClr val="windowText" lastClr="0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76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942B1-4770-4941-A9FB-132F0A56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71" y="200796"/>
            <a:ext cx="10241280" cy="1234440"/>
          </a:xfrm>
        </p:spPr>
        <p:txBody>
          <a:bodyPr/>
          <a:lstStyle/>
          <a:p>
            <a:r>
              <a:rPr lang="en-US" dirty="0"/>
              <a:t>A bit more formally</a:t>
            </a:r>
          </a:p>
        </p:txBody>
      </p:sp>
      <p:pic>
        <p:nvPicPr>
          <p:cNvPr id="4" name="Picture 4" descr="A black and white cat&#10;&#10;Description automatically generated">
            <a:extLst>
              <a:ext uri="{FF2B5EF4-FFF2-40B4-BE49-F238E27FC236}">
                <a16:creationId xmlns:a16="http://schemas.microsoft.com/office/drawing/2014/main" xmlns="" id="{74D1BDEC-C4F8-4457-9856-B888E3C7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69212" y="1975523"/>
            <a:ext cx="1367882" cy="108558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411C345-6798-467E-BCBC-C58D8F4C3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354554" y="2291745"/>
            <a:ext cx="1367883" cy="1016620"/>
          </a:xfrm>
          <a:prstGeom prst="rect">
            <a:avLst/>
          </a:prstGeom>
        </p:spPr>
      </p:pic>
      <p:pic>
        <p:nvPicPr>
          <p:cNvPr id="11" name="Picture 11" descr="Eclectus Parrot. (Eclectus roratus) | The eclectus parrot ...">
            <a:extLst>
              <a:ext uri="{FF2B5EF4-FFF2-40B4-BE49-F238E27FC236}">
                <a16:creationId xmlns:a16="http://schemas.microsoft.com/office/drawing/2014/main" xmlns="" id="{D1AF0310-B76C-4783-9F54-0C8D4B9E7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382" y="2953385"/>
            <a:ext cx="1293541" cy="1090619"/>
          </a:xfrm>
          <a:prstGeom prst="rect">
            <a:avLst/>
          </a:prstGeom>
        </p:spPr>
      </p:pic>
      <p:pic>
        <p:nvPicPr>
          <p:cNvPr id="18" name="Picture 18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xmlns="" id="{F4A97152-8225-4524-9A67-AAAE68723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282536" y="3187326"/>
            <a:ext cx="1375064" cy="1115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A96CAEF-1516-4B8F-837A-861AC11C2D0D}"/>
                  </a:ext>
                </a:extLst>
              </p:cNvPr>
              <p:cNvSpPr txBox="1"/>
              <p:nvPr/>
            </p:nvSpPr>
            <p:spPr>
              <a:xfrm>
                <a:off x="979344" y="4494933"/>
                <a:ext cx="1245176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dirty="0"/>
                  <a:t>Dataset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images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A96CAEF-1516-4B8F-837A-861AC11C2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44" y="4494933"/>
                <a:ext cx="1245176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4412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3">
            <a:extLst>
              <a:ext uri="{FF2B5EF4-FFF2-40B4-BE49-F238E27FC236}">
                <a16:creationId xmlns:a16="http://schemas.microsoft.com/office/drawing/2014/main" xmlns="" id="{56DFB772-2BF6-426F-B990-B614B879B5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94" y="1624653"/>
            <a:ext cx="3721676" cy="3020290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xmlns="" id="{643D5264-9439-40A6-80C6-C6B975EFDC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4507922" y="2161309"/>
            <a:ext cx="1704110" cy="170411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B45923A-F975-4BCB-938A-3257BA9A16BA}"/>
              </a:ext>
            </a:extLst>
          </p:cNvPr>
          <p:cNvSpPr/>
          <p:nvPr/>
        </p:nvSpPr>
        <p:spPr>
          <a:xfrm>
            <a:off x="6522026" y="2088572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4CBA0D7-FF06-4E5F-AAE5-DF52B301F1F0}"/>
              </a:ext>
            </a:extLst>
          </p:cNvPr>
          <p:cNvSpPr/>
          <p:nvPr/>
        </p:nvSpPr>
        <p:spPr>
          <a:xfrm>
            <a:off x="6522025" y="2954481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A3ABE51-05FB-43A8-8368-F90EDB86F7B7}"/>
              </a:ext>
            </a:extLst>
          </p:cNvPr>
          <p:cNvSpPr/>
          <p:nvPr/>
        </p:nvSpPr>
        <p:spPr>
          <a:xfrm>
            <a:off x="6522026" y="2521527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CE6F93F-A4B5-4EEF-91FE-2E1DD8CB1135}"/>
              </a:ext>
            </a:extLst>
          </p:cNvPr>
          <p:cNvSpPr/>
          <p:nvPr/>
        </p:nvSpPr>
        <p:spPr>
          <a:xfrm>
            <a:off x="6522025" y="3361458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84768F8-329C-423B-A3DF-45EE28B84268}"/>
              </a:ext>
            </a:extLst>
          </p:cNvPr>
          <p:cNvSpPr/>
          <p:nvPr/>
        </p:nvSpPr>
        <p:spPr>
          <a:xfrm>
            <a:off x="7223411" y="2755322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B1DB6EC-6A0F-4381-8B30-9917444F0CD5}"/>
              </a:ext>
            </a:extLst>
          </p:cNvPr>
          <p:cNvSpPr/>
          <p:nvPr/>
        </p:nvSpPr>
        <p:spPr>
          <a:xfrm>
            <a:off x="7223412" y="2322368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BF2E10B-0798-4952-B804-62C024B5B1BE}"/>
              </a:ext>
            </a:extLst>
          </p:cNvPr>
          <p:cNvSpPr/>
          <p:nvPr/>
        </p:nvSpPr>
        <p:spPr>
          <a:xfrm>
            <a:off x="7223411" y="3162299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D7E2F56-0458-45C8-A993-618962DD3C41}"/>
              </a:ext>
            </a:extLst>
          </p:cNvPr>
          <p:cNvSpPr/>
          <p:nvPr/>
        </p:nvSpPr>
        <p:spPr>
          <a:xfrm>
            <a:off x="7942115" y="2763981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1CF4071-8B9C-4FFA-ABD9-7A61BFF20F08}"/>
              </a:ext>
            </a:extLst>
          </p:cNvPr>
          <p:cNvSpPr/>
          <p:nvPr/>
        </p:nvSpPr>
        <p:spPr>
          <a:xfrm>
            <a:off x="7942116" y="2331027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2FE0CBD-DEEC-4394-B10D-666E730C0BF7}"/>
              </a:ext>
            </a:extLst>
          </p:cNvPr>
          <p:cNvSpPr/>
          <p:nvPr/>
        </p:nvSpPr>
        <p:spPr>
          <a:xfrm>
            <a:off x="7942115" y="3170958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A30F884-07A9-464D-8EBB-95E470CB17D7}"/>
              </a:ext>
            </a:extLst>
          </p:cNvPr>
          <p:cNvSpPr/>
          <p:nvPr/>
        </p:nvSpPr>
        <p:spPr>
          <a:xfrm>
            <a:off x="8660819" y="2772640"/>
            <a:ext cx="311727" cy="29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DC47714-DFFD-4E9F-A971-AAC3648C350B}"/>
              </a:ext>
            </a:extLst>
          </p:cNvPr>
          <p:cNvSpPr txBox="1"/>
          <p:nvPr/>
        </p:nvSpPr>
        <p:spPr>
          <a:xfrm>
            <a:off x="5802457" y="3706955"/>
            <a:ext cx="9074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ANN</a:t>
            </a:r>
          </a:p>
        </p:txBody>
      </p:sp>
      <p:pic>
        <p:nvPicPr>
          <p:cNvPr id="42" name="Picture 25">
            <a:extLst>
              <a:ext uri="{FF2B5EF4-FFF2-40B4-BE49-F238E27FC236}">
                <a16:creationId xmlns:a16="http://schemas.microsoft.com/office/drawing/2014/main" xmlns="" id="{1AF8D91A-0003-4350-BD0C-4E9310E4F8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800000">
            <a:off x="7445675" y="3408526"/>
            <a:ext cx="985406" cy="968088"/>
          </a:xfrm>
          <a:prstGeom prst="rect">
            <a:avLst/>
          </a:prstGeom>
        </p:spPr>
      </p:pic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xmlns="" id="{A0DB6B14-95B7-4C8B-846A-6891767D2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2050"/>
              </p:ext>
            </p:extLst>
          </p:nvPr>
        </p:nvGraphicFramePr>
        <p:xfrm>
          <a:off x="8332816" y="4082103"/>
          <a:ext cx="822367" cy="26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90">
                  <a:extLst>
                    <a:ext uri="{9D8B030D-6E8A-4147-A177-3AD203B41FA5}">
                      <a16:colId xmlns:a16="http://schemas.microsoft.com/office/drawing/2014/main" xmlns="" val="1667981849"/>
                    </a:ext>
                  </a:extLst>
                </a:gridCol>
                <a:gridCol w="277551">
                  <a:extLst>
                    <a:ext uri="{9D8B030D-6E8A-4147-A177-3AD203B41FA5}">
                      <a16:colId xmlns:a16="http://schemas.microsoft.com/office/drawing/2014/main" xmlns="" val="397178982"/>
                    </a:ext>
                  </a:extLst>
                </a:gridCol>
                <a:gridCol w="267726">
                  <a:extLst>
                    <a:ext uri="{9D8B030D-6E8A-4147-A177-3AD203B41FA5}">
                      <a16:colId xmlns:a16="http://schemas.microsoft.com/office/drawing/2014/main" xmlns="" val="2938736580"/>
                    </a:ext>
                  </a:extLst>
                </a:gridCol>
              </a:tblGrid>
              <a:tr h="26843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70884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217C4FFB-5000-4267-82B5-F5744FCE1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25595"/>
              </p:ext>
            </p:extLst>
          </p:nvPr>
        </p:nvGraphicFramePr>
        <p:xfrm>
          <a:off x="8332816" y="4376512"/>
          <a:ext cx="822367" cy="26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90">
                  <a:extLst>
                    <a:ext uri="{9D8B030D-6E8A-4147-A177-3AD203B41FA5}">
                      <a16:colId xmlns:a16="http://schemas.microsoft.com/office/drawing/2014/main" xmlns="" val="1667981849"/>
                    </a:ext>
                  </a:extLst>
                </a:gridCol>
                <a:gridCol w="277551">
                  <a:extLst>
                    <a:ext uri="{9D8B030D-6E8A-4147-A177-3AD203B41FA5}">
                      <a16:colId xmlns:a16="http://schemas.microsoft.com/office/drawing/2014/main" xmlns="" val="397178982"/>
                    </a:ext>
                  </a:extLst>
                </a:gridCol>
                <a:gridCol w="267726">
                  <a:extLst>
                    <a:ext uri="{9D8B030D-6E8A-4147-A177-3AD203B41FA5}">
                      <a16:colId xmlns:a16="http://schemas.microsoft.com/office/drawing/2014/main" xmlns="" val="2938736580"/>
                    </a:ext>
                  </a:extLst>
                </a:gridCol>
              </a:tblGrid>
              <a:tr h="26843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708845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5FE27D38-B1B1-4BFE-BFC3-E8C5FA767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81208"/>
              </p:ext>
            </p:extLst>
          </p:nvPr>
        </p:nvGraphicFramePr>
        <p:xfrm>
          <a:off x="8332815" y="4670920"/>
          <a:ext cx="822367" cy="26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90">
                  <a:extLst>
                    <a:ext uri="{9D8B030D-6E8A-4147-A177-3AD203B41FA5}">
                      <a16:colId xmlns:a16="http://schemas.microsoft.com/office/drawing/2014/main" xmlns="" val="1667981849"/>
                    </a:ext>
                  </a:extLst>
                </a:gridCol>
                <a:gridCol w="277551">
                  <a:extLst>
                    <a:ext uri="{9D8B030D-6E8A-4147-A177-3AD203B41FA5}">
                      <a16:colId xmlns:a16="http://schemas.microsoft.com/office/drawing/2014/main" xmlns="" val="397178982"/>
                    </a:ext>
                  </a:extLst>
                </a:gridCol>
                <a:gridCol w="267726">
                  <a:extLst>
                    <a:ext uri="{9D8B030D-6E8A-4147-A177-3AD203B41FA5}">
                      <a16:colId xmlns:a16="http://schemas.microsoft.com/office/drawing/2014/main" xmlns="" val="2938736580"/>
                    </a:ext>
                  </a:extLst>
                </a:gridCol>
              </a:tblGrid>
              <a:tr h="26843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708845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9E2CB513-C1B2-4134-B0E3-4429965C9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7681"/>
              </p:ext>
            </p:extLst>
          </p:nvPr>
        </p:nvGraphicFramePr>
        <p:xfrm>
          <a:off x="8332816" y="4965330"/>
          <a:ext cx="822367" cy="26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90">
                  <a:extLst>
                    <a:ext uri="{9D8B030D-6E8A-4147-A177-3AD203B41FA5}">
                      <a16:colId xmlns:a16="http://schemas.microsoft.com/office/drawing/2014/main" xmlns="" val="1667981849"/>
                    </a:ext>
                  </a:extLst>
                </a:gridCol>
                <a:gridCol w="277551">
                  <a:extLst>
                    <a:ext uri="{9D8B030D-6E8A-4147-A177-3AD203B41FA5}">
                      <a16:colId xmlns:a16="http://schemas.microsoft.com/office/drawing/2014/main" xmlns="" val="397178982"/>
                    </a:ext>
                  </a:extLst>
                </a:gridCol>
                <a:gridCol w="267726">
                  <a:extLst>
                    <a:ext uri="{9D8B030D-6E8A-4147-A177-3AD203B41FA5}">
                      <a16:colId xmlns:a16="http://schemas.microsoft.com/office/drawing/2014/main" xmlns="" val="2938736580"/>
                    </a:ext>
                  </a:extLst>
                </a:gridCol>
              </a:tblGrid>
              <a:tr h="268431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7088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FB97719C-6EAA-4C13-BF3A-002E80D22D48}"/>
                  </a:ext>
                </a:extLst>
              </p:cNvPr>
              <p:cNvSpPr txBox="1"/>
              <p:nvPr/>
            </p:nvSpPr>
            <p:spPr>
              <a:xfrm>
                <a:off x="7343774" y="5187659"/>
                <a:ext cx="1811407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Activation vectors</a:t>
                </a:r>
              </a:p>
              <a:p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FB97719C-6EAA-4C13-BF3A-002E80D2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4" y="5187659"/>
                <a:ext cx="1811407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3030" t="-5660" r="-673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E13B1AE-07C3-4343-A4CA-07B7AAEE99CE}"/>
                  </a:ext>
                </a:extLst>
              </p:cNvPr>
              <p:cNvSpPr txBox="1"/>
              <p:nvPr/>
            </p:nvSpPr>
            <p:spPr>
              <a:xfrm>
                <a:off x="7085657" y="1573678"/>
                <a:ext cx="1245176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dirty="0"/>
                  <a:t>Layer 1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neurons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13B1AE-07C3-4343-A4CA-07B7AAEE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57" y="1573678"/>
                <a:ext cx="1245176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3902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2EF5C3A-0AD6-428D-A624-3C87CA506FD6}"/>
                  </a:ext>
                </a:extLst>
              </p:cNvPr>
              <p:cNvSpPr txBox="1"/>
              <p:nvPr/>
            </p:nvSpPr>
            <p:spPr>
              <a:xfrm>
                <a:off x="9471660" y="4264329"/>
                <a:ext cx="1545094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Activation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err="1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32EF5C3A-0AD6-428D-A624-3C87CA506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660" y="4264329"/>
                <a:ext cx="1545094" cy="646331"/>
              </a:xfrm>
              <a:prstGeom prst="rect">
                <a:avLst/>
              </a:prstGeom>
              <a:blipFill rotWithShape="0">
                <a:blip r:embed="rId14"/>
                <a:stretch>
                  <a:fillRect l="-3557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/>
          <p:cNvCxnSpPr>
            <a:stCxn id="26" idx="6"/>
            <a:endCxn id="32" idx="2"/>
          </p:cNvCxnSpPr>
          <p:nvPr/>
        </p:nvCxnSpPr>
        <p:spPr>
          <a:xfrm>
            <a:off x="6833753" y="2235777"/>
            <a:ext cx="389659" cy="23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28" idx="6"/>
            <a:endCxn id="32" idx="2"/>
          </p:cNvCxnSpPr>
          <p:nvPr/>
        </p:nvCxnSpPr>
        <p:spPr>
          <a:xfrm flipV="1">
            <a:off x="6833753" y="2469573"/>
            <a:ext cx="389659" cy="199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27" idx="6"/>
            <a:endCxn id="32" idx="2"/>
          </p:cNvCxnSpPr>
          <p:nvPr/>
        </p:nvCxnSpPr>
        <p:spPr>
          <a:xfrm flipV="1">
            <a:off x="6833752" y="2469573"/>
            <a:ext cx="389660" cy="63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29" idx="6"/>
            <a:endCxn id="32" idx="2"/>
          </p:cNvCxnSpPr>
          <p:nvPr/>
        </p:nvCxnSpPr>
        <p:spPr>
          <a:xfrm flipV="1">
            <a:off x="6833752" y="2469573"/>
            <a:ext cx="389660" cy="103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26" idx="6"/>
            <a:endCxn id="31" idx="2"/>
          </p:cNvCxnSpPr>
          <p:nvPr/>
        </p:nvCxnSpPr>
        <p:spPr>
          <a:xfrm>
            <a:off x="6833753" y="2235777"/>
            <a:ext cx="389658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28" idx="6"/>
            <a:endCxn id="31" idx="2"/>
          </p:cNvCxnSpPr>
          <p:nvPr/>
        </p:nvCxnSpPr>
        <p:spPr>
          <a:xfrm>
            <a:off x="6833753" y="2668732"/>
            <a:ext cx="389658" cy="233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27" idx="6"/>
            <a:endCxn id="31" idx="2"/>
          </p:cNvCxnSpPr>
          <p:nvPr/>
        </p:nvCxnSpPr>
        <p:spPr>
          <a:xfrm flipV="1">
            <a:off x="6833752" y="2902527"/>
            <a:ext cx="389659" cy="199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8" idx="6"/>
            <a:endCxn id="33" idx="2"/>
          </p:cNvCxnSpPr>
          <p:nvPr/>
        </p:nvCxnSpPr>
        <p:spPr>
          <a:xfrm>
            <a:off x="6833753" y="2668732"/>
            <a:ext cx="389658" cy="640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27" idx="6"/>
            <a:endCxn id="33" idx="2"/>
          </p:cNvCxnSpPr>
          <p:nvPr/>
        </p:nvCxnSpPr>
        <p:spPr>
          <a:xfrm>
            <a:off x="6833752" y="3101686"/>
            <a:ext cx="389659" cy="20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29" idx="6"/>
            <a:endCxn id="31" idx="2"/>
          </p:cNvCxnSpPr>
          <p:nvPr/>
        </p:nvCxnSpPr>
        <p:spPr>
          <a:xfrm flipV="1">
            <a:off x="6833752" y="2902527"/>
            <a:ext cx="389659" cy="60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29" idx="6"/>
            <a:endCxn id="33" idx="2"/>
          </p:cNvCxnSpPr>
          <p:nvPr/>
        </p:nvCxnSpPr>
        <p:spPr>
          <a:xfrm flipV="1">
            <a:off x="6833752" y="3309504"/>
            <a:ext cx="389659" cy="199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stCxn id="32" idx="6"/>
            <a:endCxn id="35" idx="2"/>
          </p:cNvCxnSpPr>
          <p:nvPr/>
        </p:nvCxnSpPr>
        <p:spPr>
          <a:xfrm>
            <a:off x="7535139" y="2469573"/>
            <a:ext cx="406977" cy="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32" idx="6"/>
            <a:endCxn id="34" idx="2"/>
          </p:cNvCxnSpPr>
          <p:nvPr/>
        </p:nvCxnSpPr>
        <p:spPr>
          <a:xfrm>
            <a:off x="7535139" y="2469573"/>
            <a:ext cx="406976" cy="44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32" idx="6"/>
          </p:cNvCxnSpPr>
          <p:nvPr/>
        </p:nvCxnSpPr>
        <p:spPr>
          <a:xfrm>
            <a:off x="7535139" y="2469573"/>
            <a:ext cx="403239" cy="87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31" idx="6"/>
            <a:endCxn id="35" idx="2"/>
          </p:cNvCxnSpPr>
          <p:nvPr/>
        </p:nvCxnSpPr>
        <p:spPr>
          <a:xfrm flipV="1">
            <a:off x="7535138" y="2478232"/>
            <a:ext cx="406978" cy="42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stCxn id="31" idx="6"/>
            <a:endCxn id="34" idx="2"/>
          </p:cNvCxnSpPr>
          <p:nvPr/>
        </p:nvCxnSpPr>
        <p:spPr>
          <a:xfrm>
            <a:off x="7535138" y="2902527"/>
            <a:ext cx="406977" cy="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33" idx="6"/>
            <a:endCxn id="34" idx="2"/>
          </p:cNvCxnSpPr>
          <p:nvPr/>
        </p:nvCxnSpPr>
        <p:spPr>
          <a:xfrm flipV="1">
            <a:off x="7535138" y="2911186"/>
            <a:ext cx="406977" cy="39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31" idx="6"/>
          </p:cNvCxnSpPr>
          <p:nvPr/>
        </p:nvCxnSpPr>
        <p:spPr>
          <a:xfrm>
            <a:off x="7535138" y="2902527"/>
            <a:ext cx="417123" cy="41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>
            <a:stCxn id="33" idx="6"/>
            <a:endCxn id="35" idx="2"/>
          </p:cNvCxnSpPr>
          <p:nvPr/>
        </p:nvCxnSpPr>
        <p:spPr>
          <a:xfrm flipV="1">
            <a:off x="7535138" y="2478232"/>
            <a:ext cx="406978" cy="83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>
            <a:stCxn id="33" idx="6"/>
          </p:cNvCxnSpPr>
          <p:nvPr/>
        </p:nvCxnSpPr>
        <p:spPr>
          <a:xfrm>
            <a:off x="7535138" y="3309504"/>
            <a:ext cx="417123" cy="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stCxn id="35" idx="6"/>
            <a:endCxn id="37" idx="2"/>
          </p:cNvCxnSpPr>
          <p:nvPr/>
        </p:nvCxnSpPr>
        <p:spPr>
          <a:xfrm>
            <a:off x="8253843" y="2478232"/>
            <a:ext cx="406976" cy="44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>
            <a:stCxn id="34" idx="6"/>
            <a:endCxn id="37" idx="2"/>
          </p:cNvCxnSpPr>
          <p:nvPr/>
        </p:nvCxnSpPr>
        <p:spPr>
          <a:xfrm>
            <a:off x="8253842" y="2911186"/>
            <a:ext cx="406977" cy="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>
            <a:stCxn id="36" idx="6"/>
            <a:endCxn id="37" idx="2"/>
          </p:cNvCxnSpPr>
          <p:nvPr/>
        </p:nvCxnSpPr>
        <p:spPr>
          <a:xfrm flipV="1">
            <a:off x="8253842" y="2919845"/>
            <a:ext cx="406977" cy="39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2">
            <a:extLst>
              <a:ext uri="{FF2B5EF4-FFF2-40B4-BE49-F238E27FC236}">
                <a16:creationId xmlns:a16="http://schemas.microsoft.com/office/drawing/2014/main" xmlns="" id="{C907A058-817C-466E-8CFB-AE44362CBA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5160000">
            <a:off x="6612941" y="1948121"/>
            <a:ext cx="1537550" cy="1831958"/>
          </a:xfrm>
          <a:prstGeom prst="rect">
            <a:avLst/>
          </a:prstGeom>
        </p:spPr>
      </p:pic>
      <p:sp>
        <p:nvSpPr>
          <p:cNvPr id="55" name="CasellaDiTesto 54"/>
          <p:cNvSpPr txBox="1"/>
          <p:nvPr/>
        </p:nvSpPr>
        <p:spPr>
          <a:xfrm>
            <a:off x="8568632" y="5748938"/>
            <a:ext cx="3351149" cy="5107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ysClr val="windowText" lastClr="000000"/>
                </a:solidFill>
              </a:rPr>
              <a:t>Representation</a:t>
            </a:r>
            <a:r>
              <a:rPr lang="it-IT" sz="2400" dirty="0">
                <a:solidFill>
                  <a:sysClr val="windowText" lastClr="000000"/>
                </a:solidFill>
              </a:rPr>
              <a:t> of layer 1</a:t>
            </a:r>
          </a:p>
        </p:txBody>
      </p:sp>
      <p:pic>
        <p:nvPicPr>
          <p:cNvPr id="57" name="Picture 25">
            <a:extLst>
              <a:ext uri="{FF2B5EF4-FFF2-40B4-BE49-F238E27FC236}">
                <a16:creationId xmlns:a16="http://schemas.microsoft.com/office/drawing/2014/main" xmlns="" id="{1AF8D91A-0003-4350-BD0C-4E9310E4F8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9708332" y="4835878"/>
            <a:ext cx="871782" cy="8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0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4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6" dur="500" fill="hold"/>
                                        <p:tgtEl>
                                          <p:spTgt spid="6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4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9" grpId="0"/>
      <p:bldP spid="48" grpId="0"/>
      <p:bldP spid="53" grpId="0"/>
      <p:bldP spid="54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Comparing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single-</a:t>
            </a:r>
            <a:r>
              <a:rPr lang="it-IT" dirty="0" err="1"/>
              <a:t>dimensional</a:t>
            </a:r>
            <a:r>
              <a:rPr lang="it-IT" dirty="0"/>
              <a:t> layers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17775"/>
              </p:ext>
            </p:extLst>
          </p:nvPr>
        </p:nvGraphicFramePr>
        <p:xfrm>
          <a:off x="1910977" y="2440890"/>
          <a:ext cx="27432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04275"/>
              </p:ext>
            </p:extLst>
          </p:nvPr>
        </p:nvGraphicFramePr>
        <p:xfrm>
          <a:off x="6998447" y="2440890"/>
          <a:ext cx="27432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546412" y="3261171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12" y="3261171"/>
                <a:ext cx="20114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6626412" y="3261171"/>
                <a:ext cx="1703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12" y="3261171"/>
                <a:ext cx="17032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5000" r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182004" y="2077292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004" y="2077292"/>
                <a:ext cx="20114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242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8370047" y="2029968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047" y="2029968"/>
                <a:ext cx="20114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4242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1546412" y="5244353"/>
            <a:ext cx="947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techinques</a:t>
            </a:r>
            <a:r>
              <a:rPr lang="it-IT" sz="2400" dirty="0"/>
              <a:t> do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know</a:t>
            </a:r>
            <a:r>
              <a:rPr lang="it-IT" sz="2400" dirty="0"/>
              <a:t> for </a:t>
            </a:r>
            <a:r>
              <a:rPr lang="it-IT" sz="2400" dirty="0" err="1"/>
              <a:t>comparing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matrices</a:t>
            </a:r>
            <a:r>
              <a:rPr lang="it-IT" sz="2400" dirty="0"/>
              <a:t> of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size</a:t>
            </a:r>
            <a:r>
              <a:rPr lang="it-IT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19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Comparing</a:t>
            </a:r>
            <a:r>
              <a:rPr lang="it-IT" dirty="0"/>
              <a:t> </a:t>
            </a:r>
            <a:r>
              <a:rPr lang="it-IT" dirty="0" err="1"/>
              <a:t>matrices</a:t>
            </a:r>
            <a:r>
              <a:rPr lang="it-IT" dirty="0"/>
              <a:t> with cosine similarity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112264"/>
            <a:ext cx="10241280" cy="1515519"/>
          </a:xfrm>
        </p:spPr>
        <p:txBody>
          <a:bodyPr/>
          <a:lstStyle/>
          <a:p>
            <a:r>
              <a:rPr lang="it-IT" dirty="0"/>
              <a:t>The cosine </a:t>
            </a:r>
            <a:r>
              <a:rPr lang="it-IT" dirty="0" err="1"/>
              <a:t>similarity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b="1" dirty="0" err="1"/>
              <a:t>similarity</a:t>
            </a:r>
            <a:r>
              <a:rPr lang="it-IT" b="1" dirty="0"/>
              <a:t> </a:t>
            </a:r>
            <a:r>
              <a:rPr lang="it-IT" b="1" dirty="0" err="1"/>
              <a:t>metric</a:t>
            </a:r>
            <a:r>
              <a:rPr lang="it-IT" b="1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vectors</a:t>
            </a:r>
            <a:r>
              <a:rPr lang="it-IT" dirty="0"/>
              <a:t> </a:t>
            </a:r>
            <a:r>
              <a:rPr lang="it-IT" dirty="0" err="1"/>
              <a:t>lying</a:t>
            </a:r>
            <a:r>
              <a:rPr lang="it-IT" dirty="0"/>
              <a:t> in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it-IT" dirty="0"/>
          </a:p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equivalent</a:t>
            </a:r>
            <a:r>
              <a:rPr lang="it-IT" dirty="0"/>
              <a:t> to the </a:t>
            </a:r>
            <a:r>
              <a:rPr lang="it-IT" b="1" dirty="0"/>
              <a:t>cosine of the</a:t>
            </a:r>
            <a:r>
              <a:rPr lang="it-IT" dirty="0"/>
              <a:t> </a:t>
            </a:r>
            <a:r>
              <a:rPr lang="it-IT" b="1" dirty="0"/>
              <a:t>angle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two</a:t>
            </a:r>
            <a:endParaRPr lang="it-IT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6989608-95C2-469C-BCB8-D6960C54C9AD}"/>
              </a:ext>
            </a:extLst>
          </p:cNvPr>
          <p:cNvCxnSpPr>
            <a:cxnSpLocks/>
          </p:cNvCxnSpPr>
          <p:nvPr/>
        </p:nvCxnSpPr>
        <p:spPr>
          <a:xfrm flipV="1">
            <a:off x="9104243" y="3627783"/>
            <a:ext cx="0" cy="2325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86B140E-B9DF-4E07-9C82-7A17DC90F2CA}"/>
              </a:ext>
            </a:extLst>
          </p:cNvPr>
          <p:cNvCxnSpPr/>
          <p:nvPr/>
        </p:nvCxnSpPr>
        <p:spPr>
          <a:xfrm>
            <a:off x="7782339" y="4830417"/>
            <a:ext cx="2902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4750A5D-FB92-4628-B986-09FF734AE978}"/>
              </a:ext>
            </a:extLst>
          </p:cNvPr>
          <p:cNvCxnSpPr/>
          <p:nvPr/>
        </p:nvCxnSpPr>
        <p:spPr>
          <a:xfrm flipH="1" flipV="1">
            <a:off x="8637104" y="4005470"/>
            <a:ext cx="467139" cy="824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3C952E5-E559-4221-B609-A1AD42CD0504}"/>
              </a:ext>
            </a:extLst>
          </p:cNvPr>
          <p:cNvCxnSpPr/>
          <p:nvPr/>
        </p:nvCxnSpPr>
        <p:spPr>
          <a:xfrm flipV="1">
            <a:off x="9104243" y="3627783"/>
            <a:ext cx="1103244" cy="1202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B4708B0-0B65-45FF-A493-526A83DC4C14}"/>
              </a:ext>
            </a:extLst>
          </p:cNvPr>
          <p:cNvSpPr/>
          <p:nvPr/>
        </p:nvSpPr>
        <p:spPr>
          <a:xfrm>
            <a:off x="8875643" y="4350026"/>
            <a:ext cx="576470" cy="82826"/>
          </a:xfrm>
          <a:custGeom>
            <a:avLst/>
            <a:gdLst>
              <a:gd name="connsiteX0" fmla="*/ 0 w 576470"/>
              <a:gd name="connsiteY0" fmla="*/ 53009 h 82826"/>
              <a:gd name="connsiteX1" fmla="*/ 149087 w 576470"/>
              <a:gd name="connsiteY1" fmla="*/ 3313 h 82826"/>
              <a:gd name="connsiteX2" fmla="*/ 447261 w 576470"/>
              <a:gd name="connsiteY2" fmla="*/ 13252 h 82826"/>
              <a:gd name="connsiteX3" fmla="*/ 576470 w 576470"/>
              <a:gd name="connsiteY3" fmla="*/ 82826 h 8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70" h="82826">
                <a:moveTo>
                  <a:pt x="0" y="53009"/>
                </a:moveTo>
                <a:cubicBezTo>
                  <a:pt x="37272" y="31474"/>
                  <a:pt x="74544" y="9939"/>
                  <a:pt x="149087" y="3313"/>
                </a:cubicBezTo>
                <a:cubicBezTo>
                  <a:pt x="223630" y="-3313"/>
                  <a:pt x="376031" y="0"/>
                  <a:pt x="447261" y="13252"/>
                </a:cubicBezTo>
                <a:cubicBezTo>
                  <a:pt x="518492" y="26504"/>
                  <a:pt x="547481" y="54665"/>
                  <a:pt x="576470" y="82826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DFAE23C-1816-4561-9648-2573EA2BE5E6}"/>
                  </a:ext>
                </a:extLst>
              </p:cNvPr>
              <p:cNvSpPr txBox="1"/>
              <p:nvPr/>
            </p:nvSpPr>
            <p:spPr>
              <a:xfrm>
                <a:off x="8437286" y="4350026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FAE23C-1816-4561-9648-2573EA2BE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286" y="4350026"/>
                <a:ext cx="288925" cy="276999"/>
              </a:xfrm>
              <a:prstGeom prst="rect">
                <a:avLst/>
              </a:prstGeom>
              <a:blipFill>
                <a:blip r:embed="rId2"/>
                <a:stretch>
                  <a:fillRect l="-10638" r="-8511" b="-1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18BEB51-5B14-44C9-BA00-51C455620506}"/>
                  </a:ext>
                </a:extLst>
              </p:cNvPr>
              <p:cNvSpPr txBox="1"/>
              <p:nvPr/>
            </p:nvSpPr>
            <p:spPr>
              <a:xfrm>
                <a:off x="9603478" y="4422913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8BEB51-5B14-44C9-BA00-51C45562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478" y="4422913"/>
                <a:ext cx="294247" cy="276999"/>
              </a:xfrm>
              <a:prstGeom prst="rect">
                <a:avLst/>
              </a:prstGeom>
              <a:blipFill>
                <a:blip r:embed="rId3"/>
                <a:stretch>
                  <a:fillRect l="-10204" r="-6122" b="-1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0D0A4FB-DBE7-4553-B158-F588DAC8B1BD}"/>
                  </a:ext>
                </a:extLst>
              </p:cNvPr>
              <p:cNvSpPr txBox="1"/>
              <p:nvPr/>
            </p:nvSpPr>
            <p:spPr>
              <a:xfrm>
                <a:off x="9134405" y="403924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D0A4FB-DBE7-4553-B158-F588DAC8B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405" y="4039249"/>
                <a:ext cx="200696" cy="276999"/>
              </a:xfrm>
              <a:prstGeom prst="rect">
                <a:avLst/>
              </a:prstGeom>
              <a:blipFill>
                <a:blip r:embed="rId4"/>
                <a:stretch>
                  <a:fillRect l="-24242" r="-21212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3DD7B59-5D2A-4B66-9E21-E6530297E8D2}"/>
                  </a:ext>
                </a:extLst>
              </p:cNvPr>
              <p:cNvSpPr txBox="1"/>
              <p:nvPr/>
            </p:nvSpPr>
            <p:spPr>
              <a:xfrm>
                <a:off x="1233596" y="3935802"/>
                <a:ext cx="3708323" cy="37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DD7B59-5D2A-4B66-9E21-E6530297E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96" y="3935802"/>
                <a:ext cx="3708323" cy="373820"/>
              </a:xfrm>
              <a:prstGeom prst="rect">
                <a:avLst/>
              </a:prstGeom>
              <a:blipFill>
                <a:blip r:embed="rId5"/>
                <a:stretch>
                  <a:fillRect l="-493" t="-1639" r="-2299" b="-34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E45106-88C6-40FE-A2BB-41A868953EBF}"/>
              </a:ext>
            </a:extLst>
          </p:cNvPr>
          <p:cNvSpPr txBox="1"/>
          <p:nvPr/>
        </p:nvSpPr>
        <p:spPr>
          <a:xfrm>
            <a:off x="1984513" y="446907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hence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4E144D5-890C-4345-B4A5-7F23E0B4DAB4}"/>
                  </a:ext>
                </a:extLst>
              </p:cNvPr>
              <p:cNvSpPr txBox="1"/>
              <p:nvPr/>
            </p:nvSpPr>
            <p:spPr>
              <a:xfrm>
                <a:off x="1214411" y="5090201"/>
                <a:ext cx="4850046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E144D5-890C-4345-B4A5-7F23E0B4D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1" y="5090201"/>
                <a:ext cx="4850046" cy="807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54">
            <a:extLst>
              <a:ext uri="{FF2B5EF4-FFF2-40B4-BE49-F238E27FC236}">
                <a16:creationId xmlns:a16="http://schemas.microsoft.com/office/drawing/2014/main" xmlns="" id="{3C03CDB8-8E39-474B-ADF3-B1BB2E99CC84}"/>
              </a:ext>
            </a:extLst>
          </p:cNvPr>
          <p:cNvSpPr txBox="1"/>
          <p:nvPr/>
        </p:nvSpPr>
        <p:spPr>
          <a:xfrm>
            <a:off x="7099020" y="4986756"/>
            <a:ext cx="4706185" cy="13280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ysClr val="windowText" lastClr="000000"/>
                </a:solidFill>
              </a:rPr>
              <a:t>What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is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wrong</a:t>
            </a:r>
            <a:r>
              <a:rPr lang="it-IT" sz="2400" dirty="0">
                <a:solidFill>
                  <a:sysClr val="windowText" lastClr="000000"/>
                </a:solidFill>
              </a:rPr>
              <a:t> with cosine </a:t>
            </a:r>
            <a:r>
              <a:rPr lang="it-IT" sz="2400" dirty="0" err="1">
                <a:solidFill>
                  <a:sysClr val="windowText" lastClr="000000"/>
                </a:solidFill>
              </a:rPr>
              <a:t>similarity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when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comparing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two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flattened</a:t>
            </a:r>
            <a:r>
              <a:rPr lang="it-IT" sz="2400" dirty="0">
                <a:solidFill>
                  <a:sysClr val="windowText" lastClr="000000"/>
                </a:solidFill>
              </a:rPr>
              <a:t> </a:t>
            </a:r>
            <a:r>
              <a:rPr lang="it-IT" sz="2400" dirty="0" err="1">
                <a:solidFill>
                  <a:sysClr val="windowText" lastClr="000000"/>
                </a:solidFill>
              </a:rPr>
              <a:t>layers</a:t>
            </a:r>
            <a:r>
              <a:rPr lang="it-IT" sz="2400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0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9093F-8781-46DE-A7DF-3D8EE8D4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requisite OF ROTATION INVARIANCE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FCBB89-99AF-47CA-8573-1642ED26E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One of the </a:t>
            </a:r>
            <a:r>
              <a:rPr lang="it-IT" dirty="0" err="1"/>
              <a:t>properties</a:t>
            </a:r>
            <a:r>
              <a:rPr lang="it-IT" dirty="0"/>
              <a:t> of the </a:t>
            </a:r>
            <a:r>
              <a:rPr lang="it-IT" dirty="0" err="1"/>
              <a:t>neural</a:t>
            </a:r>
            <a:r>
              <a:rPr lang="it-IT" dirty="0"/>
              <a:t> network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, by </a:t>
            </a:r>
            <a:r>
              <a:rPr lang="it-IT" dirty="0" err="1"/>
              <a:t>carefully</a:t>
            </a:r>
            <a:r>
              <a:rPr lang="it-IT" dirty="0"/>
              <a:t> </a:t>
            </a:r>
            <a:r>
              <a:rPr lang="it-IT" dirty="0" err="1"/>
              <a:t>changing</a:t>
            </a:r>
            <a:r>
              <a:rPr lang="it-IT" dirty="0"/>
              <a:t> the </a:t>
            </a:r>
            <a:r>
              <a:rPr lang="it-IT" dirty="0" err="1"/>
              <a:t>order</a:t>
            </a:r>
            <a:r>
              <a:rPr lang="it-IT" dirty="0"/>
              <a:t> of the </a:t>
            </a:r>
            <a:r>
              <a:rPr lang="it-IT" dirty="0" err="1"/>
              <a:t>neurons</a:t>
            </a:r>
            <a:r>
              <a:rPr lang="it-IT" dirty="0"/>
              <a:t> (and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corresponding</a:t>
            </a:r>
            <a:r>
              <a:rPr lang="it-IT" dirty="0"/>
              <a:t> weights) in the </a:t>
            </a:r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obtain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networks </a:t>
            </a:r>
            <a:r>
              <a:rPr lang="it-IT" dirty="0" err="1"/>
              <a:t>behaving</a:t>
            </a:r>
            <a:r>
              <a:rPr lang="it-IT" dirty="0"/>
              <a:t> </a:t>
            </a:r>
            <a:r>
              <a:rPr lang="it-IT" dirty="0" err="1"/>
              <a:t>identically</a:t>
            </a:r>
            <a:endParaRPr lang="it-IT" dirty="0"/>
          </a:p>
          <a:p>
            <a:r>
              <a:rPr lang="it-IT" dirty="0" err="1"/>
              <a:t>Ideally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like a </a:t>
            </a:r>
            <a:r>
              <a:rPr lang="it-IT" dirty="0" err="1"/>
              <a:t>similarity</a:t>
            </a:r>
            <a:r>
              <a:rPr lang="it-IT" dirty="0"/>
              <a:t> </a:t>
            </a:r>
            <a:r>
              <a:rPr lang="it-IT" dirty="0" err="1"/>
              <a:t>metric</a:t>
            </a:r>
            <a:r>
              <a:rPr lang="it-IT" dirty="0"/>
              <a:t> to be </a:t>
            </a:r>
            <a:r>
              <a:rPr lang="it-IT" dirty="0" err="1"/>
              <a:t>invariant</a:t>
            </a:r>
            <a:r>
              <a:rPr lang="it-IT" dirty="0"/>
              <a:t> to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property</a:t>
            </a:r>
            <a:endParaRPr lang="it-IT" dirty="0"/>
          </a:p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view</a:t>
            </a:r>
            <a:r>
              <a:rPr lang="it-IT" dirty="0"/>
              <a:t> the </a:t>
            </a:r>
            <a:r>
              <a:rPr lang="it-IT" b="1" dirty="0" err="1"/>
              <a:t>neurons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directions</a:t>
            </a:r>
            <a:r>
              <a:rPr lang="it-IT" b="1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b="1" dirty="0" err="1"/>
              <a:t>space</a:t>
            </a:r>
            <a:r>
              <a:rPr lang="it-IT" b="1" dirty="0"/>
              <a:t> of </a:t>
            </a:r>
            <a:r>
              <a:rPr lang="it-IT" b="1" dirty="0" err="1"/>
              <a:t>representations</a:t>
            </a:r>
            <a:endParaRPr lang="it-IT" b="1" dirty="0"/>
          </a:p>
          <a:p>
            <a:pPr indent="0">
              <a:buNone/>
            </a:pPr>
            <a:r>
              <a:rPr lang="it-IT" dirty="0"/>
              <a:t>the </a:t>
            </a:r>
            <a:r>
              <a:rPr lang="it-IT" dirty="0" err="1"/>
              <a:t>permutation</a:t>
            </a:r>
            <a:r>
              <a:rPr lang="it-IT" dirty="0"/>
              <a:t> can be </a:t>
            </a:r>
            <a:r>
              <a:rPr lang="it-IT" dirty="0" err="1"/>
              <a:t>seen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b="1" dirty="0" err="1"/>
              <a:t>rotation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it-IT" dirty="0"/>
          </a:p>
          <a:p>
            <a:pPr indent="0">
              <a:buNone/>
            </a:pPr>
            <a:r>
              <a:rPr lang="it-IT" dirty="0"/>
              <a:t>and the </a:t>
            </a:r>
            <a:r>
              <a:rPr lang="it-IT" dirty="0" err="1"/>
              <a:t>requirement</a:t>
            </a:r>
            <a:r>
              <a:rPr lang="it-IT" dirty="0"/>
              <a:t> </a:t>
            </a:r>
            <a:r>
              <a:rPr lang="it-IT" dirty="0" err="1"/>
              <a:t>becomes</a:t>
            </a:r>
            <a:r>
              <a:rPr lang="it-IT" dirty="0"/>
              <a:t> </a:t>
            </a:r>
            <a:r>
              <a:rPr lang="it-IT" b="1" dirty="0" err="1"/>
              <a:t>rotational</a:t>
            </a:r>
            <a:r>
              <a:rPr lang="it-IT" b="1" dirty="0"/>
              <a:t> </a:t>
            </a:r>
            <a:r>
              <a:rPr lang="it-IT" b="1" dirty="0" err="1"/>
              <a:t>invariance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8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0CAE7-067E-4EB9-A126-401E4689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…an </a:t>
            </a:r>
            <a:r>
              <a:rPr lang="it-IT" dirty="0" err="1"/>
              <a:t>additional</a:t>
            </a:r>
            <a:r>
              <a:rPr lang="it-IT" dirty="0"/>
              <a:t> requisite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66DD0-4F89-4309-ABC9-198BD281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264"/>
            <a:ext cx="10241280" cy="1962779"/>
          </a:xfrm>
        </p:spPr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addition</a:t>
            </a:r>
            <a:r>
              <a:rPr lang="it-IT" dirty="0"/>
              <a:t> to the </a:t>
            </a:r>
            <a:r>
              <a:rPr lang="it-IT" dirty="0" err="1"/>
              <a:t>rotational</a:t>
            </a:r>
            <a:r>
              <a:rPr lang="it-IT" dirty="0"/>
              <a:t> </a:t>
            </a:r>
            <a:r>
              <a:rPr lang="it-IT" dirty="0" err="1"/>
              <a:t>invariance</a:t>
            </a:r>
            <a:r>
              <a:rPr lang="it-IT" dirty="0"/>
              <a:t> requisite,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like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metric</a:t>
            </a:r>
            <a:r>
              <a:rPr lang="it-IT" dirty="0"/>
              <a:t> to be more </a:t>
            </a:r>
            <a:r>
              <a:rPr lang="it-IT" dirty="0" err="1"/>
              <a:t>flexible</a:t>
            </a:r>
            <a:r>
              <a:rPr lang="it-IT" dirty="0"/>
              <a:t> and </a:t>
            </a:r>
            <a:r>
              <a:rPr lang="it-IT" dirty="0" err="1"/>
              <a:t>adapt</a:t>
            </a:r>
            <a:r>
              <a:rPr lang="it-IT" dirty="0"/>
              <a:t> to </a:t>
            </a:r>
            <a:r>
              <a:rPr lang="it-IT" dirty="0" err="1"/>
              <a:t>generic</a:t>
            </a:r>
            <a:r>
              <a:rPr lang="it-IT" dirty="0"/>
              <a:t> situations in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sizes</a:t>
            </a:r>
          </a:p>
          <a:p>
            <a:r>
              <a:rPr lang="it-IT" dirty="0"/>
              <a:t>In </a:t>
            </a:r>
            <a:r>
              <a:rPr lang="it-IT" dirty="0" err="1"/>
              <a:t>pratical</a:t>
            </a:r>
            <a:r>
              <a:rPr lang="it-IT" dirty="0"/>
              <a:t> </a:t>
            </a:r>
            <a:r>
              <a:rPr lang="it-IT" dirty="0" err="1"/>
              <a:t>terms</a:t>
            </a:r>
            <a:r>
              <a:rPr lang="it-IT" dirty="0"/>
              <a:t>…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511BFBE0-FD9F-4FD5-85E5-76E814102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0504"/>
              </p:ext>
            </p:extLst>
          </p:nvPr>
        </p:nvGraphicFramePr>
        <p:xfrm>
          <a:off x="2656414" y="4432853"/>
          <a:ext cx="27432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7066BAB3-64AD-42DD-BB11-B6B75796B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76572"/>
              </p:ext>
            </p:extLst>
          </p:nvPr>
        </p:nvGraphicFramePr>
        <p:xfrm>
          <a:off x="6313115" y="4432853"/>
          <a:ext cx="356616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98364606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116608177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197061841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xmlns="" id="{E026507B-C88C-470A-80FD-2BB68499E5E1}"/>
                  </a:ext>
                </a:extLst>
              </p:cNvPr>
              <p:cNvSpPr txBox="1"/>
              <p:nvPr/>
            </p:nvSpPr>
            <p:spPr>
              <a:xfrm>
                <a:off x="2291849" y="5253134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026507B-C88C-470A-80FD-2BB68499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849" y="5253134"/>
                <a:ext cx="201145" cy="276999"/>
              </a:xfrm>
              <a:prstGeom prst="rect">
                <a:avLst/>
              </a:prstGeom>
              <a:blipFill>
                <a:blip r:embed="rId2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610F574D-7EA1-457B-806F-B421E3C95433}"/>
                  </a:ext>
                </a:extLst>
              </p:cNvPr>
              <p:cNvSpPr txBox="1"/>
              <p:nvPr/>
            </p:nvSpPr>
            <p:spPr>
              <a:xfrm>
                <a:off x="5941080" y="5253134"/>
                <a:ext cx="1703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10F574D-7EA1-457B-806F-B421E3C95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80" y="5253134"/>
                <a:ext cx="170329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1A0429AA-94F4-49B1-980F-2F93DD9FCC6C}"/>
                  </a:ext>
                </a:extLst>
              </p:cNvPr>
              <p:cNvSpPr txBox="1"/>
              <p:nvPr/>
            </p:nvSpPr>
            <p:spPr>
              <a:xfrm>
                <a:off x="3927441" y="4069255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A0429AA-94F4-49B1-980F-2F93DD9FC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441" y="4069255"/>
                <a:ext cx="201145" cy="276999"/>
              </a:xfrm>
              <a:prstGeom prst="rect">
                <a:avLst/>
              </a:prstGeom>
              <a:blipFill>
                <a:blip r:embed="rId4"/>
                <a:stretch>
                  <a:fillRect l="-24242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2241A1F1-1DF8-482C-BF3C-5523326201F9}"/>
                  </a:ext>
                </a:extLst>
              </p:cNvPr>
              <p:cNvSpPr txBox="1"/>
              <p:nvPr/>
            </p:nvSpPr>
            <p:spPr>
              <a:xfrm>
                <a:off x="8052464" y="4021931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241A1F1-1DF8-482C-BF3C-55233262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64" y="4021931"/>
                <a:ext cx="201145" cy="276999"/>
              </a:xfrm>
              <a:prstGeom prst="rect">
                <a:avLst/>
              </a:prstGeom>
              <a:blipFill>
                <a:blip r:embed="rId5"/>
                <a:stretch>
                  <a:fillRect l="-24242" r="-2121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8">
                <a:extLst>
                  <a:ext uri="{FF2B5EF4-FFF2-40B4-BE49-F238E27FC236}">
                    <a16:creationId xmlns:a16="http://schemas.microsoft.com/office/drawing/2014/main" xmlns="" id="{1DF3F648-71C2-49C6-8FB0-6F2349EDBE37}"/>
                  </a:ext>
                </a:extLst>
              </p:cNvPr>
              <p:cNvSpPr txBox="1"/>
              <p:nvPr/>
            </p:nvSpPr>
            <p:spPr>
              <a:xfrm>
                <a:off x="10503359" y="5217354"/>
                <a:ext cx="836447" cy="418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⋚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8">
                <a:extLst>
                  <a:ext uri="{FF2B5EF4-FFF2-40B4-BE49-F238E27FC236}">
                    <a16:creationId xmlns:a16="http://schemas.microsoft.com/office/drawing/2014/main" id="{1DF3F648-71C2-49C6-8FB0-6F2349EDB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359" y="5217354"/>
                <a:ext cx="836447" cy="418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4029</TotalTime>
  <Words>1343</Words>
  <Application>Microsoft Office PowerPoint</Application>
  <PresentationFormat>Widescreen</PresentationFormat>
  <Paragraphs>264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Tw Cen MT</vt:lpstr>
      <vt:lpstr>GradientRiseVTI</vt:lpstr>
      <vt:lpstr>Methods for comparing representations of Artificial Neural Networks</vt:lpstr>
      <vt:lpstr>WHY COMPARING REPRESENTATIONS OF ARTIFICIAL NEURAL NETWORKS?</vt:lpstr>
      <vt:lpstr>COMPARING LAYERS OF ARTIFICIAL NEURAL NETWORKS (ANNS)</vt:lpstr>
      <vt:lpstr>Comparing anns by their neurons </vt:lpstr>
      <vt:lpstr>A bit more formally</vt:lpstr>
      <vt:lpstr>Comparing two single-dimensional layers</vt:lpstr>
      <vt:lpstr>Comparing matrices with cosine similarity</vt:lpstr>
      <vt:lpstr>THE requisite OF ROTATION INVARIANCE</vt:lpstr>
      <vt:lpstr>…an additional requisite</vt:lpstr>
      <vt:lpstr>Introducing canonical correlation analysis (CCA)</vt:lpstr>
      <vt:lpstr>Cca {2}</vt:lpstr>
      <vt:lpstr>CCA {3}</vt:lpstr>
      <vt:lpstr>CCA {4}</vt:lpstr>
      <vt:lpstr>CCA {5}</vt:lpstr>
      <vt:lpstr>CCA {6}</vt:lpstr>
      <vt:lpstr>MEAN CCA SIMILARITY</vt:lpstr>
      <vt:lpstr>Recap on cca</vt:lpstr>
      <vt:lpstr>Svcca [1]</vt:lpstr>
      <vt:lpstr>Similarity of representations using kernels</vt:lpstr>
      <vt:lpstr>Hilbert schmidt independence criterion (hsic)</vt:lpstr>
      <vt:lpstr>Centered kernel alignment (cka)</vt:lpstr>
      <vt:lpstr>CHOICE OF KERNELS</vt:lpstr>
      <vt:lpstr>ON THE DESIRABLE AND INDESIRABLE INVARIANCES OF METRICS</vt:lpstr>
      <vt:lpstr>Summary of metrics invariances</vt:lpstr>
      <vt:lpstr>AUGMENTING CKA WITH INFORMATION ON GRADIENTS</vt:lpstr>
      <vt:lpstr>Why cka and cca might be wrong</vt:lpstr>
      <vt:lpstr>IMD</vt:lpstr>
      <vt:lpstr>recapping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</dc:title>
  <dc:creator>Marco zullich</dc:creator>
  <cp:lastModifiedBy>Marco zullich</cp:lastModifiedBy>
  <cp:revision>442</cp:revision>
  <dcterms:created xsi:type="dcterms:W3CDTF">2021-03-14T21:08:58Z</dcterms:created>
  <dcterms:modified xsi:type="dcterms:W3CDTF">2021-03-29T13:58:35Z</dcterms:modified>
</cp:coreProperties>
</file>