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0000CC"/>
    <a:srgbClr val="FF9797"/>
    <a:srgbClr val="DE5F00"/>
    <a:srgbClr val="FF980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9" autoAdjust="0"/>
  </p:normalViewPr>
  <p:slideViewPr>
    <p:cSldViewPr>
      <p:cViewPr varScale="1">
        <p:scale>
          <a:sx n="91" d="100"/>
          <a:sy n="91" d="100"/>
        </p:scale>
        <p:origin x="52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3:25:35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9729 6191 1785 0,'-6'-10'79'0,"6"7"17"0,0-2-77 0,0 2-19 0,0-5 0 0,6 3 0 16,0-3 111-16,0 3 18 0,3-3 4 0,6 2 1 16,-3-2-101-16,6 3-20 0,3-3-4 0,-1 6-1 15,1 2-8-15,0 0 0 0,-3 0 0 0,3 2 0 16,0 6 0-16,-1 0 0 0,1 3 0 0,-3-3 0 15,-3 5-11-15,0 0 3 0,-3 0 0 0,-3 6 0 16,-3-1-8-16,0 1 0 0,-3-1-1 0,-6 4 0 16,3-1 4-16,-6 0 1 0,-3-3 0 0,0 1 0 15,-3 2 12-15,3-2 0 0,0-1 0 0,3-2 10 16,-3 0-10-16,3-6 0 0,0 4 9 0,3-9-9 16,0 3 0-16,0-3 9 0,3-5-9 0,3 6 0 15,3-1 0-15,-3 0 0 0,3-2 0 0,3-1 0 16,0-2 8-16,0-2-8 0,3-1 0 0,0-2 0 15,0 0 18-15,3-3-3 0,-3-3-1 0,-1 6 0 0,-2-11-6 16,0 3-8-16,-3-1 11 0,-3 1-11 16,0 3-23-16,-3-4-11 0,-3 1-2 0,0 0-1 15,-6 0-42-15,0-1-8 0,-3 1-1 0,-5 3-1 16,-1 2 21-16,-3 0 5 0,-3 0 1 0,3 3 0 0,-3-1 62 16,1 4 0-16,-4-1 9 0,0 3 0 0,3-8 44 0,0 5 9 15,1 1 2-15,2-1 0 0,3 3 0 0,3 0 0 16,0 3 0-16,3-1 0 0,6-2-39 0,0 3-7 15,0-3-2-15,6 0 0 0,0 0 3 0,0 0 0 16,6 8 0-16,3-3 0 0,3 1-10 0,6-4-1 16,3-2-8-16,6 0 12 0,2 0 2 0,7-2 0 15,3-4 0-15,3 1 0 0,2-3-14 0,4-3 0 16,-1 1 0-16,1-1 0 0,0-2-16 0,-1 0 1 16,-2 0 0-16,-3-3 0 0,-1 2-8 0,-5 4-1 15,-3-3-1-15,-6 5 0 16,-4-3-11-16,-2 3-1 0,-3 3-1 0,-6 0 0 0,0 2 17 0,-6 0 3 0,-6 3 1 0,0 0 0 15,0 0 8-15,0 0 9 0,0 0-13 0,-9 3 5 16,-3 0 8-16,0 2 0 0,-3 0 0 0,-3 6 8 16,0-3 13-16,-2 5 3 0,2-2 1 0,0 2 0 15,6-3-16-15,0 1-9 0,3 2 10 0,0-2-10 16,6-1 33-16,0 4 1 0,6-7 0 0,0 4 0 16,3 0-8-16,3-1-2 0,3-2 0 0,9 0 0 15,0 3-6-15,5-3-2 0,1-6 0 0,3 4 0 16,3-4-16-16,-3-2 0 0,2-2 0 0,-2-1 0 15,3-2 0-15,0-1-14 0,-1-2 2 0,-2 3 1 16,-9-3-13 0,3 3-2-16,-3-3-1 0,-4 0 0 0,1 0-15 0,-6 0-3 15,-3-2-1-15,-3 2 0 0,-6-3-104 16,-3 3-21-16,-3 3-4 0,-6-3-537 0</inkml:trace>
  <inkml:trace contextRef="#ctx0" brushRef="#br0" timeOffset="189.1448">10613 6183 403 0,'-21'8'36'0,"-5"-8"-36"15,-7 3 0-15,0 0 0 0,0-1 179 0,4 1 29 16,8-3 5-16,0 2 2 0,0 4-30 0,3-1-5 15,3-2-2-15,7-1 0 0,-1 4-68 0,3-4-14 16,6-2-2-16,0 0-1 0,0 0-48 0,0 0-9 16,9 3-3-16,-1 0 0 0,1-1-15 0,6 1-3 15,3-6-1-15,6 1 0 0,0-1-14 0,6-2 0 16,-4-3 8-16,1 0-8 0,3 0 0 0,-3-3-12 0,-1-2 3 0,1-3 0 31,-6 3-25-31,3-3-5 0,-6 0-1 0,0 0 0 16,-1 0-99-16,-5 1-20 0,-3-1-4 0,-6 2-629 0</inkml:trace>
  <inkml:trace contextRef="#ctx0" brushRef="#br0" timeOffset="356.0381">10470 5982 460 0,'-20'3'20'0,"11"-3"5"0,-3 0-25 0,0 0 0 0,6 0 0 0,6 0 0 16,0 0 330-16,0 0 61 0,0 0 12 0,0 0 2 16,0 0-252-16,0 0-50 0,6 3-11 0,6-1-1 15,0 3-55-15,6-5-10 0,2-5-2 0,7 5-1 16,0 5-4-16,3-5-1 0,-1-5 0 0,7 3 0 15,3-4-18-15,-3 1 0 0,2 2 0 0,4 1 0 16,-3-4-28-16,2 1 1 0,-2 5 0 0,0-3 0 16,-4 3-153-16,-2 0-32 0</inkml:trace>
  <inkml:trace contextRef="#ctx0" brushRef="#br0" timeOffset="1034.6422">11024 6265 1094 0,'-12'16'48'0,"6"-8"11"0,0 0-47 0,0 3-12 16,3 2 0-16,-3 0 0 0,3 3 170 0,0 0 32 16,0 0 6-16,3-3 2 0,-3 0-146 0,3-5-28 15,-3 0-7-15,3-3-1 0,-2 1-12 0,2-6-2 16,0 0-1-16,0 0 0 0,0 0 3 0,0 0 0 16,2-11 0-16,1-2 0 0,0-6-16 0,3 1-10 15,-3-9 2-15,3 4 0 0,3-1-12 0,0 0-1 0,0-3-1 16,0 4 0-16,0-1 22 0,3 0-11 0,0 0 11 0,0 3-8 15,0 3 8-15,0-1 9 0,2 3-1 0,1 0-8 16,-3 3 24-16,3 2-3 0,3 1 0 0,-3 5 0 16,0-1-2-16,-3 1-1 0,2 2 0 0,-2 3 0 15,0 0-18-15,0 3 10 0,-3 2-10 0,-3-2 8 16,3 5-8-16,-3 0 0 0,-9 0 0 0,3 5-11 16,-3-2-1-16,-3 4 0 0,-6-1 0 0,0 4 0 15,-3-2 12-15,0 0-10 0,4 0 10 0,-4 2-10 16,3-2 20-16,0 0 4 0,6-3 1 0,0 1 0 15,0-1 28-15,3-3 5 0,3 1 2 0,6 0 0 16,0-1-10-16,3 1-3 0,3-1 0 0,3-2 0 16,3 3-4-16,2-3-1 0,-2 0 0 0,9-6 0 15,0-2-16-15,6 0-3 0,-1-2-1 0,1-6 0 16,0 2-26-16,0-4-6 0,-1-1 0 0,1-2-1 16,-6 0-62-16,0 0-12 0,-4-1-2 0,1 1-1 15,-6 3-3-15,-3-4-1 0,-3 1 0 0,0 2 0 16,-9 1 57-16,3 2 11 0,-3 0 2 0,0 0 1 0,-3 0 51 0,0 3 11 15,-3 0 1-15,3 5 1 0,0 0 32 0,-6-3 7 16,0-2 0-16,3 5 1 0,3 0-11 0,-6-3-2 16,-3 3-1-16,9 0 0 0,0 0-27 0,-6 5-6 15,0 3-1-15,3 0 0 0,0 3-11 0,0 2-2 16,6 0-1-16,0 3 0 0,3-3-11 0,0 1 0 0,3-7 0 0,0 4 0 16,3 0-8-16,0-3 8 0,-1-3 0 15,4-2 0-15,6-1 21 0,-3-2 9 0,3-2 2 16,-3-4 0-16,3 1-8 0,-4-8-2 15,1-1 0-15,0 4 0 0,0-6 18 0,-3 0 3 0,0 0 1 16,-3-2 0-16,0-3-16 0,-3-1-4 0,-1 4 0 16,-2-1 0-16,-3 6 12 0,-3-8 3 15,0 2 0-15,-6 4 0 0,-2-1-31 0,-7 2-8 0,-3 1 0 0,-6-3 0 32,-6 11-24-32,-6 2-5 0,-8 6-2 0,-4 10 0 15,-8 11-53-15,-10 5-10 0,-5 8-2 0</inkml:trace>
  <inkml:trace contextRef="#ctx0" brushRef="#br0" timeOffset="33837.238">17983 8289 460 0,'-6'-5'41'0,"-3"2"-33"16,6-2-8-16,-3 0 0 15,3-3 253-15,1 3 49 0,4-1 10 0,-2 1 1 0,0-3-187 0,3 0-38 16,0 3-7-16,0 0-1 16,3-3-32-16,0 0-7 0,3 0-1 0,0 3 0 0,3-1-26 0,0 1-6 15,0 2 0-15,6 1-8 0,3-1 20 0,-1 0-2 16,4-2-1-16,3 2 0 0,6 3 3 0,0 0 1 15,2 0 0-15,4-2 0 0,3 2 12 0,5 0 3 16,4-3 0-16,5 0 0 0,1 1-8 0,2-3 0 16,7-3-1-16,-1 0 0 0,4-3-18 0,2 3-9 15,4-5 10-15,-1 2-10 0,-2-2 8 0,2 3-8 16,0-1 0-16,1 0 0 0,2 3 16 0,-2 0-4 16,-4 1 0-16,3 1 0 0,1 1-12 0,-1 2-15 15,4 1 3-15,-1 2 1 0,-2 0 11 0,-1 0 0 0,0 0 0 16,-2 2 0-16,-1 1 0 0,-5 2 0 0,-1-2 0 0,-5 0 0 15,-4-1 14-15,-5-2-2 0,-1 3 0 0,-2-1 0 16,-3-2-12-16,-4 0 11 0,-5-2-11 0,-6 2 10 16,0-3 10-16,-7 3 3 0,4 0 0 0,-9 0 0 15,-3-2-6-15,0-1-1 0,-3 3 0 0,-6 0 0 16,3 0 4-16,-9 0 0 0,0 0 0 0,0 0 0 16,0 0-20-16,0 0-16 0,-12-3 4 0,-3 3 0 15,-3 0 2-15,-12-2 1 0,-11-1 0 0,-10 3 0 16,0-3-1-16,-8 3 0 0,-10-2 0 0,-2-1 0 15,-9 0 10-15,-1 1 0 0,-5 2 0 0,-3-3 0 16,-10 0 8-16,4 1-8 0,3-1 10 0,-6 0-10 0,-4 3 9 16,-2 0-9-16,0-2 8 0,0 4-8 0,0-2 0 0,3 3 0 15,2 2 0-15,7 3 0 0,3 0 0 0,2 0 0 16,7 0-12-16,9 5 12 0,2-2 0 0,7 2 0 16,8 0 9-16,6 1-1 0,7-4-8 15,5 1-12-15,6-1 4 0,6-2 0 0,4 3-5 0,8-3-1 16,0-3 0-16,6 0 0 0,6-5 14 0,3 6-9 15,3 4 9-15,6-2-8 0,6 0 8 0,2 3-12 16,4-3 12-16,9-3-12 0,3 6 12 0,8-3-12 16,7-1 12-16,2 4-12 0,7 0 12 0,6-3 8 15,2 2-8-15,9-2 11 0,7 3 2 0,2-3 1 16,0 0 0-16,7 2 0 0,2-2-6 0,3 0-8 16,-3 0 11-16,1-3-11 0,-1 1 8 0,-3-4-8 15,-3 1 0-15,-2-1 0 0,-7 1 12 0,-3-3-2 16,-5-3 0-16,-10 1 0 0,-2 2 18 0,-6-3 3 0,-1 1 1 15,-8-4 0-15,-7 4 16 0,1-1 3 0,-6 0 1 16,-6 1 0-16,-1-1-31 0,-5 0-5 0,-3-2-2 0,-6 0 0 16,-3 2-2-16,0 1 0 0,0-1 0 0,-6 0 0 15,0-2 0-15,-3 5-1 0,-3-5 0 0,0-1 0 16,-9-2-11-16,-6 0 0 0,-9-2 9 0,-11-3-9 16,-7 2 0-16,-12-2-18 0,-8 2 3 0,-7 3 1 15,-8 0 1-15,-6 6 0 0,-6-1 0 0,-4 3 0 16,-5 0 13-16,0 3-11 0,-6-3 11 0,0 5-10 15,-4 0 10-15,4 3 0 0,-6-2 0 0,6 1 0 0,-3 4 0 16,6-3 0-16,2 0 0 0,7 0 0 0,6 2 0 0,9 1-13 16,5-3 5-16,7 0 8 0,5 0 0 0,10 0 0 15,5 2 0-15,9-4 8 16,4 2-17-16,8 0-4 0,9-3-1 0,3-3 0 0,6 4 14 0,9-6 8 16,0 8 0-16,6 0-8 15,9 2-22-15,3 1-11 0,6 2-3 0,8-2 0 16,4 2-12-16,6-3-2 0,5 4-1 0,7-6 0 15,3 2-14-15,11-5-3 0,9 1-1 0,4-4 0 16,8 1-51-16,3-3-11 0,7-5-1 0</inkml:trace>
  <inkml:trace contextRef="#ctx0" brushRef="#br0" timeOffset="154477.0295">20338 11967 230 0,'0'0'20'0,"0"0"-20"0,0 0 0 0,0 0 0 0,-6-3 174 0,6 3 30 15,-3-2 7-15,3 2 1 0,-6-3-105 0,6 3-21 16,-6 0-4-16,6 0-1 0,0 0-37 0,0 0-8 16,-3 3-2-16,3-3 0 0,-6 0-18 0,6 0-4 15,-3 8-1-15,0 0 0 0,0 2 4 0,3 4 1 16,0 7 0-16,3 2 0 0,0 7-2 0,3 7 0 16,3 2 0-16,0 9 0 0,-3 5-14 0,6 2 0 15,0 6 0-15,-1 5 0 0,1 9 0 0,-3-1 0 16,3 8 0-16,-3 2 0 15,0 4-20-15,0 4-8 0,-3 3 0 0,0 3-1 0,0 0 29 0,-3 0 0 16,0 0-8-16,-3-3 8 0,-3 1 39 0,0 1 10 16,3 4 3-16,-3 2 0 0,-3 3 13 0,6 2 3 0,-3 9 1 15,0 5 0-15,-3 5-5 0,6 8-2 16,-3 2 0-16,0 6 0 0,-6 8-7 0,3 0-2 16,3 2 0-16,-3-2 0 0,-3 0-17 0,0-3-3 0,3-3-1 0,-2-4 0 15,2-9-7-15,0-8-1 0,-3-7-1 0,3-9 0 16,3-7-14-16,-3-11-9 0,3-8 12 15,-3-8-12-15,3-5 0 0,0-11 0 0,3-5-15 0,-3-11 5 32,3-8-65-32,0-4-13 0,3-9-2 0,0-8-591 0,-3-5-119 0</inkml:trace>
  <inkml:trace contextRef="#ctx0" brushRef="#br0" timeOffset="155418.839">21004 12105 1324 0,'0'10'118'0,"-2"4"-94"16,-1 7-24-16,3 5 0 0,3 6 103 0,-1 5 16 15,7 3 3-15,-3 5 1 0,0 2-88 0,3 3-18 0,0 6-3 0,-3-3-1 16,3 3-13-16,-3-6 8 16,-3-3-8-16,0-4 0 0,3-6 8 0,-6-8-8 0,0-3 0 15,0-7 0-15,0-6 21 0,-6-2-1 16,3-3-1-16,-3-3 0 0,0-5 31 0,-3-3 6 15,-3-5 2-15,0-5 0 0,-3-5-24 0,1-4-5 0,-1-7-1 16,0-2 0-16,0-6-28 0,0-3 0 0,3-5 0 0,3 0 0 16,-3-3 0-16,6 1 0 0,0-6 0 0,3 2-10 15,3-1 0-15,0-1 0 0,3 2 0 0,3 4 0 16,6 2-9-16,-3 5-1 0,3 6-1 0,3 2 0 16,0 3 7-16,0 2 2 0,0 4 0 0,2 1 0 15,-2 6 12-15,0 3 0 0,0 5 0 0,0 0 0 16,0 3-12-16,3 2-8 0,0 3-3 0,-1 3 0 15,-2 2 15-15,3 3 8 0,-6 0-10 0,0 3 10 16,0 2 11-16,-3 0 8 0,-3 3 1 0,-3 0 1 0,0 3 8 16,-3-1 2-16,-6 1 0 0,0 4 0 0,0-1 1 0,0 1 1 15,-6 4 0-15,0-3 0 0,3-1-33 16,-3 1 0-16,0-3-10 0,0 1 10 0,1-1-14 0,2-3 5 16,0-2 1-16,0-3 0 15,0 1-121-15,3-6-24 0,0 0-5 16</inkml:trace>
  <inkml:trace contextRef="#ctx0" brushRef="#br0" timeOffset="156249.2224">21430 12142 1728 0,'-3'10'153'0,"-3"4"-122"0,3 1-31 0,-3 4 0 16,3 7 47-16,0 1 3 0,3 2 1 0,3 3 0 16,-3 2-40-16,3-2-11 0,0 2 0 0,0 3 0 15,-3-2 0-15,0-1 0 0,0-2 0 0,0 0 0 16,3-3 0-16,-3-5-10 0,-3-3 1 0,0-3 0 16,0-2 9-16,-3 0 0 0,0-5 0 0,0-4 0 15,0 1 0-15,-2 0 0 0,2-2 8 0,0-4-8 16,0 1 11-16,-3-6-3 0,3 1 0 0,0-4 0 15,3-2-8-15,-3-2 0 0,6-3 0 0,-3-3 0 16,3-3 0-16,3-5 0 0,3-2 0 0,3-3 0 16,3 0-9-16,3 0 9 0,2 0-12 0,-2 2 12 15,3 1-8-15,0 2 8 0,0-3 0 0,3 4 0 0,-3 1 0 16,2 1 0-16,-5 0 0 0,3 2 0 0,0 4-8 16,0 1 8-16,-3 1 0 0,-3 3 0 0,0-1 0 0,2 3 0 15,-5 3 0-15,0-1 0 0,-3 4 8 0,0-1 1 16,-6 3 1-16,0 0 0 0,0 0-10 0,0 0 0 15,3 8 0-15,-6 0 0 0,-3 3-16 0,-3-1 0 16,0 3 1-16,-2 6 0 0,-4-3 1 0,0 2 0 16,-6 1 0-16,3-1 0 0,0 4 28 0,0-7 6 15,0 4 0-15,1-3 1 0,2 0 24 0,6 0 5 16,0-3 1-16,0 0 0 0,6 0-16 0,3 1-3 0,3-4-1 16,3 6 0-16,3-3-12 0,3 3-3 15,3 0 0-15,-1-3 0 0,4 0-16 0,0-2 0 16,6 0 0-16,-3-3 0 15,3-3-20-15,2 0-10 0,7 3-2 0,-3-8-1 16,0 0-3-16,0-3-1 0,-1 1 0 0,-5-4 0 0,3 1 13 0,-3 0 4 0,-3 0 0 16,-1-3 0-16,-2 2 5 0,-6-2 2 0,0 6 0 0,-3-4 0 15,-3 1 21-15,-6 5 4 0,0 0 0 0,0 0 1 16,6-2 21-16,-6 2 4 0,0 0 1 0,0 0 0 16,0 0 10-16,0 0 3 0,0 0 0 0,0 0 0 15,0 0-24-15,0 0-5 0,0 0-1 0,6 5 0 16,-6-5-22-16,9 8 0 0,0 0 0 0,0 0 0 15,3 0 0-15,-4-3 0 0,1 0-9 0,3-5 9 16,0 0 0-16,0-2-11 0,0-4 11 0,3 1-8 16,-3-6-3-16,3 1 0 0,-3-3 0 0,2-1 0 0,-2 1 11 15,0-3 8-15,0 0-8 0,-6-2 11 0,3-1-11 0,-6 1-11 16,0-3 3-16,0-1 0 0,-3 1 8 16,0 0 8-16,-6-3-8 0,3 3 11 15,-6 0 1-15,-3 2 0 0,0-2 0 0,-3 0 0 0,4 3 0 16,-7-1 0-16,-3 1 0 0,6 2 0 0,-3 0 0 15,-3 3 1-15,3 2 0 0,1 0 0 0,-1 6-13 0,-3 2 0 16,3 3 8-16,0 3-8 0,0 8-12 0,3 2-6 16,0 3-1-16,4 2 0 15,-1 9-87-15,9 5-18 0,0-1-3 0,3 1-786 0</inkml:trace>
  <inkml:trace contextRef="#ctx0" brushRef="#br0" timeOffset="156533.8904">22496 11988 1555 0,'0'0'68'0,"0"0"16"0,0 0-68 0,0 0-16 0,0 0 0 0,9 8 0 16,-3 3 140-16,3 5 25 0,-3 5 5 0,2 5 1 16,-2 6-127-16,3 5-26 0,-3 3-5 0,0 5-1 15,-3 0-12-15,0 2-10 0,3 1 2 0,-3-3 0 31,0 0-28-31,-3-3-4 0,0-2-2 0,0-6 0 16,0-10-14-16,-3 3-4 0,3-6 0 0,-3-5 0 0,-3-3 28 0,0-3 6 0,0 1 1 0,0-6 0 16,-3-2 25-16,0-6 0 0,-2-5 9 0,-1-5-9 15,3-5-11-15,-3-6-9 0,0-5-1 0,0-3-1 16,3 0-39-16,-3-5-8 0,0-2-2 0,-3-1 0 16,0-5-12-16,-2 0-2 0,-1-3-1 0,-3-2 0 0</inkml:trace>
  <inkml:trace contextRef="#ctx0" brushRef="#br0" timeOffset="156662.9185">22231 11925 230 0,'0'0'10'0,"0"0"2"0,0 0-12 0,0 0 0 15,0 0 0-15,9-3 0 0,0 3 399 0,0 0 77 16,3 3 15-16,2 2 3 0,4 0-306 0,3 3-62 16,0 0-12-16,0 0-2 0,3 3-56 0,2-1-12 15,1-2-1-15,3 0-1 0,-3 0-32 0,5 0-10 16,1-3 0-16,0 1 0 16,-3-1-18-16,2 0-10 0,-2-2-3 0,0 0 0 15,-3-1-122-15,-3-2-25 0,-4 0-5 0</inkml:trace>
  <inkml:trace contextRef="#ctx0" brushRef="#br0" timeOffset="156853.8775">22457 12324 2595 0,'0'0'115'0,"0"0"24"0,0 6-111 0,0 2-28 0,0-8 0 0,6 7 0 16,0-1 46-16,3-1 4 0,0 0 1 0,3 1 0 15,3-4-36-15,-1 1-7 0,4 0-8 0,3-3 11 16,3-6-95-16,3 4-20 0,-3-6-3 0,2 0-657 16,4 0-132-16</inkml:trace>
  <inkml:trace contextRef="#ctx0" brushRef="#br0" timeOffset="157038.658">23145 12547 2790 0,'0'0'61'0,"0"0"13"0,0 0 2 0,0 0 3 0,0 7-63 0,0-7-16 16,0 0 0-16,0 0 0 0,6 3 0 0,0 2 9 16,-6-5-9-16,0 0 8 15,5 0-208-15,-2-5-41 0</inkml:trace>
  <inkml:trace contextRef="#ctx0" brushRef="#br0" timeOffset="158105.6376">21427 13719 1670 0,'0'0'74'0,"-6"0"15"0,-3-3-71 0,3 3-18 0,-3 0 0 0,0-3 0 16,4 1 120-16,-7-4 20 0,0 1 4 0,3 0 0 15,-3-3-68-15,0 0-13 0,3 0-3 0,-3 0-1 16,-3-2-33-16,0-1-6 0,-3 3-2 0,4 0 0 16,-4 0-18-16,0 0 0 0,0 3-8 0,0 0 8 15,0 2-12-15,0 3 3 0,1 3 1 0,-4-1 0 16,3 4-3-16,-3 4 0 0,0 1 0 0,0 5 0 15,1 2 3-15,-1 3 0 0,3 0 0 0,0 3 0 16,0 5 8-16,6 3 0 0,0 0-9 16,3 0 9-16,3 2 0 0,3 0-11 0,0 1 11 0,6-3-8 15,0 2 8-15,3-2 12 0,0-3-2 0,3 0-1 16,0-3-9-16,3-2 12 0,0 0-12 0,0-3 12 16,3 0-12-16,0-5 0 0,0-3 9 0,-1-2-9 15,1 0 0-15,3-3 0 0,-3-3 0 0,3-3 0 16,0-2 0-16,0-2 0 0,2-1 0 0,1-2-8 15,-3-6 8-15,6-2 0 0,-3 0 0 0,0-3-8 0,-3 0 8 16,-1-2 0-16,1-1 0 0,-3-2 8 0,0 0-8 0,-3 0 9 16,0-3-9-16,0 0 10 0,-3 0-2 0,0-2-8 15,0-1 12-15,-1 3-4 0,-2-2 8 0,0 2 0 16,-3 0 1-16,3 3 0 0,0 0-17 0,0 2 10 16,-6 4-10-16,6 1 8 0,-3 1 0 0,0 3 0 15,3-1 0-15,-3 6 0 0,0-1 0 0,0 4-8 16,3-1 12-16,0 3-4 0,3 3-8 0,0-1 0 15,3 6 0-15,0 3 0 0,-1 5-9 0,4 2-4 0,0 6-1 0,0 0 0 16,0 5-9-16,3 0-1 16,-3 5-1-16,0-2 0 15,0-3-4-15,-4 0-1 0,1 1 0 0,0-7 0 0,-6 4 30 0,0-6 0 16,3 0 0-16,-6-2 0 0,0-1 20 0,0-2 1 0,0-3 0 16,-3 1 0-16,-6-4-12 0,6-2-9 0,0 0 12 15,0-8-12-15,-6 5 0 0,0 1-9 0,-3-4-1 0,0 1 0 31,-3-6-26-31,-3 1-4 0,-2-6-2 0,-1 2 0 16,-3 1-30-16,0-3-7 0,0 0-1 0,0-2 0 16,1 2 32-16,2 0 5 0,-3 0 2 0,3 0 0 0,6 0 31 0,3 3 10 0,-3-1 0 0,6 4 0 15,0-1 37-15,0 0 15 0,0 3 2 0,6 0 1 16,0 0 21-16,0 0 5 0,0 0 1 0,0 0 0 0,0 0-21 16,0 0-4-16,0 0-1 0,0 0 0 0,0 0-44 0,9 3-12 15,3 0 0-15,-3-1 0 0,3 1-10 16,0-3-4-16,-3 0-1 0,3 0 0 15,0 0-13-15,3 0-4 0,-3-3 0 0,-1 1 0 16,4-1-45-16,0-2-10 0,-3-1-1 16,0 1-1-16,-3 0-108 0,3-3-22 0,0 0-4 0</inkml:trace>
  <inkml:trace contextRef="#ctx0" brushRef="#br0" timeOffset="159267.5816">21713 14063 288 0,'12'5'25'0,"-12"-5"-25"0,0 0 0 0,6 3 0 0,0-1 268 0,0 1 49 16,0-1 10-16,3 1 1 0,-3 2-175 0,-4-2-35 15,-2-3-7-15,9 5-2 0,0 3-55 0,0-2-11 16,0 2-3-16,-3-3 0 0,3 3-24 0,0-3-4 0,-3 3-2 0,-3-3 0 16,3 3-10-16,-3-2 0 0,-3-6 0 0,6 7 0 15,-6-7 0-15,3 6 0 0,-3-6 0 0,0 0 0 16,0 0 0-16,0 0 0 0,-3 5 0 0,3-5 0 16,-3 3-9-16,0-6 9 0,-3-2 0 0,6-1 0 15,-6-1 0-15,3-4-8 0,0-2 8 0,0-3 0 16,0-3 0-16,3-2 0 0,-3-3 0 0,6-2 0 15,0-1 0-15,3-2 0 0,0-2 0 0,0-1 0 16,3 3 0-16,0 0 0 0,3-1 0 0,0 4 0 16,-1 2 8-16,1 0 1 0,3 3 1 0,0 3 0 15,-3 2-10-15,0 3 0 0,-3-1 0 0,3 4 8 16,0 2-8-16,0 3 0 0,-3 2 0 0,-1 3 0 16,4 0 0-16,-3 3 0 0,0-1 0 0,0 6 0 15,-3 0 0-15,0 3 0 0,-3 2 0 0,0 0 0 16,0 3 8-16,-6 5-8 0,3-2 8 0,-6 2-8 15,3 0 14-15,-6 3-2 0,0-6-1 0,3 4 0 0,-6-1 8 0,3 0 1 16,-2 0 1-16,-1-2 0 0,0-4-2 0,0 1-1 16,0 0 0-16,3-3 0 0,0 1-10 0,0-4-8 15,3-2 12-15,0-3-12 0,3 3 12 0,0-2-12 16,3-6 12-16,0 0-12 0,0 5 0 0,6 3 0 16,0-3 0-16,3 3 0 0,0-3 0 0,3 3-11 15,0-2 11-15,3 2-10 0,0 0-8 0,2-1-2 16,1-1 0-16,3 2 0 15,-3-3-11-15,3 3-2 0,0-3-1 0,-3 1 0 0,-1-1 12 0,-5-3 2 0,0 4 1 16,-3-4 0-16,3 1 19 0,0 0 0 0,-3-1-8 16,0 1 8-16,-3 0 8 0,0-1 4 0,0-2 2 15,-6 0 0-15,0 0 10 0,0 0 1 0,0 0 1 0,0 0 0 16,0 0-11-16,0 0-3 0,0 0 0 0,0 0 0 16,0 0-12-16,0 0 0 0,-3-5 0 0,0 0 0 15,3-3 0-15,-6-3 0 0,0-2 0 16,3-3 0-16,0-2 0 0,3-4 9 0,-3 1-9 0,0-5 8 15,0-1-8-15,3-2 0 0,0-3-12 0,0 3 12 16,0 0 0-16,0 0 0 0,3 3 0 0,-3-1 0 16,-3 3 0-16,3 1 0 0,6 1 0 0,-3 4 12 15,3-1-12-15,0 3 0 0,3 1 0 0,3-1 0 16,0 0-9-16,-4 3 9 0,4-3-12 0,3 5 12 16,-3 1-26-16,3-1 2 0,-3 3 0 0,0 0 0 15,0 0 3-15,3 3 1 0,-3 0 0 0,-1 5 0 0,1 2 20 16,0 1-11-16,0 0 11 0,-3 2-8 0,0 0 17 0,-3 3 4 15,3 0 1-15,-6 3 0 0,3-1 15 0,0 3 3 16,-3 1 1-16,-3 2 0 0,0-1-1 0,-6 1 0 16,3 5 0-16,-3-2 0 0,0-1-11 0,-3 4-2 15,-3-1-1-15,0 0 0 0,0 0-5 0,-3 0-1 16,1 3 0-16,2-3 0 0,0 0 9 16,0-2 2-16,-3-3 0 0,3 0 0 0,3-3-12 0,3-2-3 15,0-1 0-15,3 1 0 0,0-3-8 0,3 2 0 16,3 1 0-16,0-1 0 0,3-2 0 0,0 6-12 15,3-4 2-15,0 1 1 0,3-1-11 0,3-2-3 16,-3 3 0-16,0-3 0 16,-1-3-10-16,4 0-3 0,-3-2 0 0,0 2 0 15,0-5 5-15,3 0 1 0,0 0 0 0,-3-2 0 0,0-1 30 0,0 0 0 0,-7-2 0 0,4 0 0 16,0-1 17-16,0 1 10 0,-3-3 1 0,0 0 1 16,0-5 3-16,0 0 0 0,3 0 0 0,-3-3 0 15,0 0-14-15,0-5-2 0,3-3-1 0,0 3 0 16,-3-3-15-16,0 0 0 0,3 0 0 0,-3 0 0 15,-1 3 0-15,4 0 0 0,-3-3 0 0,0 3 0 16,-3 0 0-16,3 2-8 0,-3 1 8 0,6 2-10 16,-3 3 10-16,0 2-12 0,-3 3 12 0,3 0-12 15,0 6 3-15,-6 2 0 0,9 0 0 0,-3 2 0 16,3 4 34-16,0 4 7 0,3 3 2 0,-1 6 0 16,4 2-34-16,-3 3 0 0,3 5 0 0,0 0 0 15,0 6-11-15,0-1-2 0,-3 0-1 0,0 1 0 16,0-1 6-16,2-2 8 0,-2-6-13 0,0 1 5 15,0-3 8-15,-3-3 0 0,3-3 0 0,-3-2 0 0,0 0 0 16,0-3-10-16,-6-2 10 0,3-3-10 0,-3 0-6 0,-3-8-2 16,0 0 0-16,0 0 0 15,0 0-44-15,0 0-9 0,-9-3-1 0,-3 0-1 16,0-2-141-16,-3-3-28 0,-3-2-6 0,0 2 0 0</inkml:trace>
  <inkml:trace contextRef="#ctx0" brushRef="#br0" timeOffset="159441.8543">22642 14076 115 0,'0'0'0'0,"0"0"10"0,0 0-10 0,0 0 0 0,0 0 0 0,0 0 0 0,0 0 415 0,0 0 81 16,3 8 16-16,3-3 3 0,5 0-320 0,1-2-64 0,-3 2-13 0,6-5-2 16,-3 3-58-16,6-6-11 15,0 3-3-15,3-5 0 0,2 0-44 0,-2-3 0 16,0 0-10-16,3-3 2 16,0-2-43-16,-3 0-8 0,-1-6-1 0,4 3-1 15,0-2-34-15,3 2-6 0,-3 0-2 0,2 0 0 16,1 0 18-16,-3 3 3 0,-6 0 1 0,3 0 0 15,3 2 14-15,-4 1 3 0,-2-1 1 0,-3 0-601 0</inkml:trace>
  <inkml:trace contextRef="#ctx0" brushRef="#br0" timeOffset="160128.8304">23365 13729 1094 0,'0'0'97'0,"0"0"-77"0,0 0-20 0,0 0 0 15,0 0 217-15,0 8 40 0,3 0 8 0,-3 0 2 16,0 0-141-16,3 0-28 0,-3 5-6 0,3 0 0 0,-3 1-57 0,3 4-11 15,0 3-3-15,-3 3 0 0,0 0-21 0,0 2-16 16,0 3 2-16,3 1 1 16,0-1-43-16,-3-3-8 0,0 1-1 0,0-4-1 15,0-1-38-15,3-4-7 0,-6-2-1 0,3-3-1 16,-3-2 7-16,0-3 2 0,0 0 0 0,0 0 0 16,-3-3 48-16,6-5 9 0,-3 0 3 0,-6 0 0 15,0-3-34-15,0-2-6 0,0-3-2 0,0-3 0 16,0-2 10-16,-3-3 3 0,3-2 0 0,-2-1 0 0,-1 1 62 0,0-6 11 15,0 0 0-15,-3 0 10 0,3-2 57 0,0-1 11 16,-6 4 2-16,3-4 1 0,9 3 40 0,1 3 8 16,-1 0 2-16,3 2 0 0,0 4-7 0,3-4-2 15,0 6 0-15,0 0 0 0,-3-1-37 0,3 4-7 0,3-1-2 0,0 6 0 16,3-3-22-16,-1 5-5 0,4 1-1 0,3-4 0 16,0 6-30-16,0-2-6 0,6 4-2 0,0-4 0 15,0 2-10-15,0 2 8 0,-1-2-8 0,4 3 8 31,0 0-31-31,0-3-6 0,0 0-2 0,3 0 0 16,-1 0 0-16,1-3 0 0,3 3 0 0,0-3 0 0,0 3 31 0,2 0 0 0,-5 0 0 0,3 0 0 16,-3 0 0-16,0 0 0 0,-4 0 0 15,4 0 0-15,-3 0 16 0,0 0 8 0,0 3 3 0,-3 0 0 16,-1-1-14-16,1 1-2 0,-3 0-1 0,0-1 0 16,0 4 2-16,-3-4 0 0,3 4 0 0,-6-1 0 15,3 0 1-15,-3 3 1 0,-1 0 0 0,1 0 0 16,0 0-5-16,0 2-1 0,0-2 0 0,0 6 0 15,0-4 0-15,0 1-8 0,3 2 12 0,0-2-4 0,0 2 2 16,3-5 0-16,-1 2 0 0,1-4 0 0,-3-1 7 16,0 0 2-16,3-5 0 0,0 0 0 0,-3-5-7 0,0 2 0 15,3-2-1-15,-4-6 0 0,4 1 0 0,-3-3 0 16,0-1 0-16,-3 1 0 0,0-3 13 0,0 0 2 16,-3-2 1-16,0-1 0 0,-3 3-19 0,0-2-8 15,-6-1 0-15,3 4 8 0,-6-4 4 0,3 1 1 16,-6-1 0-16,0 3 0 0,-9 0-5 0,0 3-8 15,-2-3 11-15,-4 6-11 0,0-1 14 0,-6 3-4 16,-3 3-1-16,4-1 0 0,-4 9-9 0,6 2 0 16,0 9 0-16,3-1 0 0,1 5 0 0,5 9 0 15,0 2-9-15,3 5 9 16,3 6-169-16,3 8-27 0</inkml:trace>
  <inkml:trace contextRef="#ctx0" brushRef="#br0" timeOffset="221841.6186">2136 13351 1324 0,'-3'-3'118'0,"3"1"-94"0,0-4-24 0,0 4 0 0,0-4 28 0,0 4 0 0,-6-1 1 15,6 3 0-15,0-5 20 0,0 5 4 0,0 0 1 0,0 0 0 16,0-3-10-16,0 3-1 15,0 0-1-15,0 0 0 0,0 0-17 0,0 0-3 0,0 0-1 0,-6 8 0 16,6 0-2-16,-9 8-1 0,0 5 0 0,3 6 0 16,0 4-10-16,-3 4-8 0,-2 10 9 0,5 5-9 15,-3 0 0-15,-3 6 0 0,0 2 0 0,0 8 0 16,3 0 9-16,-9 6-9 0,6-1 8 0,0 1-8 16,-5 4 0-16,5 4 0 0,-6-1 8 0,6 3-8 15,-9 3 0-15,0-1 0 0,3 9 0 0,-3 0 8 16,4-1 16-16,5 3 2 0,-9 3 1 0,9 0 0 15,3 0 13-15,0 0 4 0,6-5 0 0,-3 2 0 0,6 0-1 0,0 0 0 16,-3 1 0-16,6-4 0 0,6 3-9 16,9-5-2-16,-6-5 0 0,9-3 0 0,-3-5-32 0,5-6-9 15,4-2-1-15,-6-5 0 0,3-6 10 0,3-3 0 16,-7-7-9-16,4-6 9 0,3-5-12 0,-6-8 1 16,0-2 1-16,-3-9 0 0,-4-2-2 0,4-2-1 15,-9-7 0-15,3-1 0 0,0-1 1 0,-3-5 0 16,0-3 0-16,-6-2 0 0,3 0 12 0,-3-3 0 15,-6-5 0-15,-6-11 0 0,-3-3 24 0,3-10-1 16,-9-8-1-16,0-8 0 0,-2-2-10 0,-1-9-3 16,0 1 0-16,0-9 0 0,-3-7-9 0,3-3 0 15,-2 0 0-15,2 0 0 0,6-5 0 0,-6-6 0 16,3-2 0-16,6-3 0 0,3-3 0 0,3-7 10 0,3-3-1 16,3-6 0-16,9-7-9 0,3-6 0 0,6-2 9 0,3-3-9 15,0-2 0-15,3-1 0 0,5 6 0 0,-2 5 0 16,3 0 0-16,3 8-12 0,-1 2 12 0,4 11-12 15,-6 3 0-15,0 11-1 0,-1 4 0 0,-2 6 0 16,0 3 13-16,3 7-12 0,-1 6 12 0,-5 3-12 16,-3 7 12-16,0 6 0 0,0 2 0 0,-3 6 0 15,0 8 0-15,-4-1 0 0,1 6 0 0,-6 3 0 16,3 5 0-16,-3 7 12 0,-3 1-3 0,0 2 0 16,3 4-9-16,-6 4 12 0,-3-2-12 0,0 5 12 15,0 0 4-15,-3 8 0 0,-3 2 1 0,-3 3 0 16,3 6-17-16,-12 5 0 0,6 5 0 0,-6 3 0 15,1 2 0-15,-4 6 0 0,-3 5 0 0,-3 2 0 16,3 6-10-16,-5 5 10 0,-1 3-10 0,3 5 10 16,3 8 0-16,0 6-9 0,-5 12 9 0,8 6 0 15,-6 5 0-15,9 11 0 0,-3 5 0 0,6 8-8 0,-2 8 8 16,8 5 0-16,-3 3 0 0,6 6-8 0,0 1 8 0,6 1 0 16,0 3 0-16,3-6 0 0,6-5 34 0,-6-3 2 15,12-3 1-15,-4-4 0 0,4-6 13 0,3-6 2 16,3-4 1-16,6-6 0 0,3-5-40 0,-1-8-13 15,7-8 8-15,0-6-8 16,5-12-120-16,-8-9-27 0,0-7-5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6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7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8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0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3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0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2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78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EAEF-2410-4BE7-B559-345B9A193511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1BB2-3CA7-4655-BB6A-642C595A3A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3140968"/>
            <a:ext cx="511033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>R.I.S.E.</a:t>
            </a:r>
            <a:br>
              <a:rPr lang="it-IT" dirty="0" smtClean="0"/>
            </a:br>
            <a:r>
              <a:rPr lang="it-IT" sz="2800" dirty="0" smtClean="0"/>
              <a:t>Resilient Integrated Structural Elements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2468488"/>
            <a:ext cx="4424536" cy="600472"/>
          </a:xfrm>
        </p:spPr>
        <p:txBody>
          <a:bodyPr/>
          <a:lstStyle/>
          <a:p>
            <a:pPr algn="l"/>
            <a:r>
              <a:rPr lang="it-IT" sz="2000" dirty="0" smtClean="0"/>
              <a:t>Seminar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8</a:t>
            </a:r>
            <a:r>
              <a:rPr lang="it-IT" dirty="0" smtClean="0"/>
              <a:t> </a:t>
            </a:r>
            <a:r>
              <a:rPr lang="it-IT" dirty="0" smtClean="0"/>
              <a:t>April 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214163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Launch </a:t>
            </a:r>
            <a:r>
              <a:rPr lang="en-US" b="1" dirty="0" smtClean="0"/>
              <a:t>financed</a:t>
            </a:r>
            <a:r>
              <a:rPr lang="en-US" dirty="0" smtClean="0"/>
              <a:t> by </a:t>
            </a:r>
            <a:r>
              <a:rPr lang="en-US" dirty="0"/>
              <a:t>ESA through </a:t>
            </a:r>
            <a:r>
              <a:rPr lang="en-US" i="1" dirty="0"/>
              <a:t>Space Exploration Masters </a:t>
            </a:r>
            <a:r>
              <a:rPr lang="en-US" i="1" dirty="0" smtClean="0"/>
              <a:t>2018</a:t>
            </a:r>
            <a:r>
              <a:rPr lang="en-US" dirty="0" smtClean="0"/>
              <a:t>, and ASI through a University partnership</a:t>
            </a:r>
          </a:p>
          <a:p>
            <a:r>
              <a:rPr lang="en-US" dirty="0" smtClean="0"/>
              <a:t>Launch in 2023 (approx.),</a:t>
            </a:r>
          </a:p>
          <a:p>
            <a:r>
              <a:rPr lang="en-US" dirty="0" smtClean="0"/>
              <a:t>The experiment will be housed in the ICE-Cubes rack aboard the </a:t>
            </a:r>
            <a:r>
              <a:rPr lang="en-US" b="1" dirty="0" smtClean="0"/>
              <a:t>International Space Station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Team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Stefano Seriani</a:t>
            </a:r>
          </a:p>
          <a:p>
            <a:pPr lvl="1"/>
            <a:r>
              <a:rPr lang="en-US" dirty="0" smtClean="0"/>
              <a:t>Emanuele A. </a:t>
            </a:r>
            <a:r>
              <a:rPr lang="en-US" dirty="0" err="1" smtClean="0"/>
              <a:t>Slejko</a:t>
            </a:r>
            <a:endParaRPr lang="en-US" dirty="0" smtClean="0"/>
          </a:p>
          <a:p>
            <a:pPr lvl="1"/>
            <a:r>
              <a:rPr lang="en-US" dirty="0" smtClean="0"/>
              <a:t>Paolo Gallina</a:t>
            </a:r>
          </a:p>
          <a:p>
            <a:pPr lvl="1"/>
            <a:r>
              <a:rPr lang="en-US" dirty="0" err="1" smtClean="0"/>
              <a:t>Vanni</a:t>
            </a:r>
            <a:r>
              <a:rPr lang="en-US" dirty="0" smtClean="0"/>
              <a:t> </a:t>
            </a:r>
            <a:r>
              <a:rPr lang="en-US" dirty="0" err="1" smtClean="0"/>
              <a:t>Lughi</a:t>
            </a:r>
            <a:endParaRPr lang="en-US" dirty="0" smtClean="0"/>
          </a:p>
          <a:p>
            <a:pPr lvl="1"/>
            <a:r>
              <a:rPr lang="en-US" dirty="0" smtClean="0"/>
              <a:t>Anna Gregorio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832362"/>
            <a:ext cx="5236493" cy="3002982"/>
          </a:xfrm>
          <a:prstGeom prst="rect">
            <a:avLst/>
          </a:prstGeom>
        </p:spPr>
      </p:pic>
      <p:pic>
        <p:nvPicPr>
          <p:cNvPr id="5" name="Picture 4" descr="ASI | Agenzia Spaziale Italian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638"/>
            <a:ext cx="19519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SA - Space Exploration Maste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8524"/>
            <a:ext cx="1685925" cy="63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39" y="756488"/>
            <a:ext cx="3148366" cy="800304"/>
          </a:xfrm>
          <a:prstGeom prst="rect">
            <a:avLst/>
          </a:prstGeom>
        </p:spPr>
      </p:pic>
      <p:pic>
        <p:nvPicPr>
          <p:cNvPr id="8" name="Picture 7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5"/>
          <a:stretch>
            <a:fillRect/>
          </a:stretch>
        </p:blipFill>
        <p:spPr bwMode="auto">
          <a:xfrm>
            <a:off x="2486394" y="178103"/>
            <a:ext cx="937260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9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08912" cy="5899031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3383868" y="5265204"/>
            <a:ext cx="288032" cy="1944216"/>
          </a:xfrm>
          <a:prstGeom prst="rightBrace">
            <a:avLst>
              <a:gd name="adj1" fmla="val 5493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 rot="5400000">
            <a:off x="6552220" y="4257092"/>
            <a:ext cx="288032" cy="3960440"/>
          </a:xfrm>
          <a:prstGeom prst="rightBrace">
            <a:avLst>
              <a:gd name="adj1" fmla="val 5493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99792" y="6432503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of the art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03529" y="64325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RISE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3573016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501008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20147967">
            <a:off x="2771801" y="1052736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boards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1"/>
          <a:stretch/>
        </p:blipFill>
        <p:spPr>
          <a:xfrm>
            <a:off x="81713" y="2924944"/>
            <a:ext cx="9033657" cy="38884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Manufacturing technology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9" y="24933"/>
            <a:ext cx="5652120" cy="278541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1907704" y="2601905"/>
            <a:ext cx="432048" cy="2627295"/>
          </a:xfrm>
          <a:prstGeom prst="straightConnector1">
            <a:avLst/>
          </a:prstGeom>
          <a:ln w="254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937" y="2232573"/>
            <a:ext cx="15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Flexible circuit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 experiment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61" y="1417638"/>
            <a:ext cx="3971925" cy="1009650"/>
          </a:xfrm>
          <a:prstGeom prst="rect">
            <a:avLst/>
          </a:prstGeom>
        </p:spPr>
      </p:pic>
      <p:pic>
        <p:nvPicPr>
          <p:cNvPr id="5" name="Picture 4" descr="ISS emble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2" y="1422766"/>
            <a:ext cx="1740024" cy="174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325677"/>
            <a:ext cx="2808312" cy="256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7994" r="13993" b="17994"/>
          <a:stretch/>
        </p:blipFill>
        <p:spPr>
          <a:xfrm>
            <a:off x="251520" y="4326420"/>
            <a:ext cx="2376264" cy="2304256"/>
          </a:xfrm>
          <a:prstGeom prst="rect">
            <a:avLst/>
          </a:prstGeom>
        </p:spPr>
      </p:pic>
      <p:pic>
        <p:nvPicPr>
          <p:cNvPr id="3" name="Picture 2" descr="D:\Google Drive\Ricerca\Ricerca UNITS\picosaTS\spaceExplorationMasters\immagini marketing\concept_cubesat3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218" r="3670" b="1774"/>
          <a:stretch/>
        </p:blipFill>
        <p:spPr bwMode="auto">
          <a:xfrm>
            <a:off x="4849832" y="2325677"/>
            <a:ext cx="4055517" cy="4436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diagram: example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2" y="1484784"/>
            <a:ext cx="7967240" cy="5175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1700808"/>
            <a:ext cx="864096" cy="4392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3608" y="1700808"/>
            <a:ext cx="2304256" cy="504056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82776" y="2124230"/>
            <a:ext cx="6706457" cy="3442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84683" y="2622922"/>
            <a:ext cx="5115510" cy="3442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82777" y="2998725"/>
            <a:ext cx="3821272" cy="3442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diagram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948264" cy="50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topics: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Programming of on-board computer</a:t>
            </a:r>
          </a:p>
          <a:p>
            <a:pPr lvl="1"/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Telemetry/</a:t>
            </a:r>
            <a:r>
              <a:rPr lang="en-US" dirty="0" err="1" smtClean="0"/>
              <a:t>telecommand</a:t>
            </a:r>
            <a:r>
              <a:rPr lang="en-US" dirty="0" smtClean="0"/>
              <a:t> based on the YAMCS stack (yamcs.org)</a:t>
            </a:r>
          </a:p>
          <a:p>
            <a:pPr lvl="1"/>
            <a:r>
              <a:rPr lang="en-US" dirty="0" smtClean="0"/>
              <a:t>Webcam streaming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Electronics design</a:t>
            </a:r>
          </a:p>
          <a:p>
            <a:pPr lvl="1"/>
            <a:r>
              <a:rPr lang="en-US" dirty="0" smtClean="0"/>
              <a:t>Subsystem: electrical bus failure simulation</a:t>
            </a:r>
          </a:p>
          <a:p>
            <a:pPr lvl="1"/>
            <a:r>
              <a:rPr lang="en-US" dirty="0" smtClean="0"/>
              <a:t>Subsystem: voltage drop measurement</a:t>
            </a:r>
          </a:p>
          <a:p>
            <a:pPr lvl="1"/>
            <a:r>
              <a:rPr lang="en-US" dirty="0" smtClean="0"/>
              <a:t>Subsystem: electromagnet actuation</a:t>
            </a:r>
          </a:p>
          <a:p>
            <a:pPr lvl="1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5320" y="2144880"/>
              <a:ext cx="8109000" cy="4065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800" y="2131200"/>
                <a:ext cx="8133480" cy="40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6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117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R.I.S.E. Resilient Integrated Structural Elements</vt:lpstr>
      <vt:lpstr>Launch</vt:lpstr>
      <vt:lpstr>PowerPoint Presentation</vt:lpstr>
      <vt:lpstr>Manufacturing technology</vt:lpstr>
      <vt:lpstr>Integration in experiment</vt:lpstr>
      <vt:lpstr>Electrical diagram: example</vt:lpstr>
      <vt:lpstr>Electrical diagram</vt:lpstr>
      <vt:lpstr>Thesis topics: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almo</dc:creator>
  <cp:lastModifiedBy>stefano seriani</cp:lastModifiedBy>
  <cp:revision>639</cp:revision>
  <dcterms:created xsi:type="dcterms:W3CDTF">2017-03-29T14:25:39Z</dcterms:created>
  <dcterms:modified xsi:type="dcterms:W3CDTF">2021-04-08T13:31:16Z</dcterms:modified>
</cp:coreProperties>
</file>