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15EB6-EE7B-4453-8818-36CF38304DCA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144DE-BEA1-45CC-82EB-3C38F4531C1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5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4E3D3C-BCFB-49C4-B7DB-4F35BB4E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F1D03A-7A28-473D-A533-09ACC19E8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A625C6-A64E-4F00-A911-7CD0AF9C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91BB8F-5316-4B56-8A89-8BA84E23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7B0447-C2EB-46B3-A694-2FD20BD2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8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03063-3FC3-490B-8386-243699FC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DED24B-EA4C-4B23-8AC7-2FB05DAF2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53B9C-E84C-4B88-B5A5-1B3E5437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2E1C51-39B6-4827-A9F2-AFC1FED3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B0499-03BB-40F8-BEA4-D41730F3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5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4F3C75-CC53-42D9-A8A5-39476C074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6C24FD-19D7-412A-A14F-FAB86956F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7BE42E-57B9-444D-B629-DE0F3682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6E6AF6-76B7-40E9-BC66-81A8EC0A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42849-CFBB-48F8-8E17-34E7A6DA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B1EE7-A05D-49B5-8718-184BB722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92A5C5-8A2C-4F76-BAFF-174D46B8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CFC034-9BCF-4084-BFBD-ACDB078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05EDAF-156A-4D0A-A2BC-ACDEEB58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80698-A4FB-4A5F-8E45-92781C75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659BF-1E9D-4193-80F7-2969F464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82EE33-06E0-41BC-B253-2BC3DCBE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2D8F9E-33FA-4521-86EE-8C127BCC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B4C4A2-2647-4971-AEA1-4CEAF615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9B062-3F37-4156-8C99-A404FF1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4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CA670F-BB61-4CF9-BFC9-4D7C4CF9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425CA4-BB1D-4B46-9917-117821513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74BA6-1D79-404E-BB3E-AB1108152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B59540-85C4-4C15-A0D2-074EACBF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EEC268-1C50-40FA-AD79-2DB3C0A1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7570B2-C608-418A-B9C5-4600618F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4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FDB21E-0B2B-48E5-B975-9A5AFDBA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9A64E-ECE5-4364-844F-7F56804C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4A1A88-B166-4E7B-941F-AF37CB325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2AF1D8-6432-4D5F-BB28-E1CC908D0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FCBBBA-641D-47E0-8A52-32D313450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26D8B11-F6BA-4EDA-8F67-F46885E5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EE085BC-9274-4CAE-83E3-216A5DD4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97506B1-FC3D-4363-8F12-8A64268A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FAA3E-9FC0-4BB5-9EA0-54DF03EE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BC6CE94-A11A-45D5-99FC-ECAA7925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B83A14-9FA3-435D-9CED-38012610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2DB924-B5B7-4DD5-B67C-255CFA6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3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FEC3DE-4451-41A3-B97B-D1ABA44E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FA19D0-F056-4E45-96CF-D8FBCBC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E84339-5A8D-4E89-B78F-C9FB775D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4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83B51-04EF-4B4D-9982-DDB7F754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5F1D44-870B-42EB-8E1D-BDD0F2A3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C23254-CBEC-4527-A635-7BDE314F8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767422-4420-4612-9139-7816A93F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462B11-65CB-4F2A-9229-0215FDB2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406D6E-2CB2-47EB-85A7-923EE776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DA49F-4C40-4C46-9082-3D681BFA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E866D3-7022-44C1-B262-FFFF9B38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4B57B8-2D51-4CFF-9B3B-00ED2BCEE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31B03A-99D3-476F-9175-41951FF3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E38615-779A-4F82-839B-47084D2E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AE1D82-166F-48C9-85A2-77DC9D0F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CC448C-CA99-41CC-A81E-915627B7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3CD8D5-39E8-4111-8E09-37E3CD77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918293-47A0-4E55-A3E1-62DF70C7D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D6B0-C8A3-424E-9BEC-5592938DF75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C9F61C-BF3D-4AC0-8BB1-D9486B4E6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69331E-4287-46DE-9CE4-B4AD801A7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80A0-19C3-4016-B191-36D9304E6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8108A8-737E-4AA4-868D-BCC99991E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20" r="45649"/>
          <a:stretch/>
        </p:blipFill>
        <p:spPr>
          <a:xfrm>
            <a:off x="4877724" y="322139"/>
            <a:ext cx="2923127" cy="2404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2F283B-A0A1-4FFA-8FAB-C99DCB1A1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89" r="52958"/>
          <a:stretch/>
        </p:blipFill>
        <p:spPr>
          <a:xfrm>
            <a:off x="8667811" y="204492"/>
            <a:ext cx="2509175" cy="2727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46CB56-A938-4A4F-B007-84F50B1436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0" r="51215"/>
          <a:stretch/>
        </p:blipFill>
        <p:spPr>
          <a:xfrm>
            <a:off x="5146319" y="3522239"/>
            <a:ext cx="2676525" cy="2952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B55D8A-441B-4E7D-8776-D749109E5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39" r="52656"/>
          <a:stretch/>
        </p:blipFill>
        <p:spPr>
          <a:xfrm>
            <a:off x="8667811" y="3429000"/>
            <a:ext cx="3019425" cy="34030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7282CB5-43E7-4986-BE8B-19ED57A86A51}"/>
              </a:ext>
            </a:extLst>
          </p:cNvPr>
          <p:cNvSpPr/>
          <p:nvPr/>
        </p:nvSpPr>
        <p:spPr>
          <a:xfrm>
            <a:off x="8262151" y="383011"/>
            <a:ext cx="88777" cy="6091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2483E43-6015-4ED0-ADC5-3ECB1CAAD47E}"/>
              </a:ext>
            </a:extLst>
          </p:cNvPr>
          <p:cNvSpPr/>
          <p:nvPr/>
        </p:nvSpPr>
        <p:spPr>
          <a:xfrm rot="16200000">
            <a:off x="8217764" y="184512"/>
            <a:ext cx="88777" cy="6091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DCF0FB3-DF25-4849-A620-1ED04ECA27DD}"/>
              </a:ext>
            </a:extLst>
          </p:cNvPr>
          <p:cNvSpPr txBox="1"/>
          <p:nvPr/>
        </p:nvSpPr>
        <p:spPr>
          <a:xfrm>
            <a:off x="4431045" y="204492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A4EE64-6D52-4DB4-96D5-3C877F2B917B}"/>
              </a:ext>
            </a:extLst>
          </p:cNvPr>
          <p:cNvSpPr txBox="1"/>
          <p:nvPr/>
        </p:nvSpPr>
        <p:spPr>
          <a:xfrm>
            <a:off x="11687236" y="137473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2109F0-6036-4CD0-AEEF-6648025C2972}"/>
              </a:ext>
            </a:extLst>
          </p:cNvPr>
          <p:cNvSpPr txBox="1"/>
          <p:nvPr/>
        </p:nvSpPr>
        <p:spPr>
          <a:xfrm>
            <a:off x="4434698" y="3337573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74E4E49-FFF1-487B-9781-DEA0A457FA90}"/>
              </a:ext>
            </a:extLst>
          </p:cNvPr>
          <p:cNvSpPr txBox="1"/>
          <p:nvPr/>
        </p:nvSpPr>
        <p:spPr>
          <a:xfrm>
            <a:off x="11695774" y="3274890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4)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B0E4C7B3-E72A-4A8E-97FE-05066DD9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33" y="2682952"/>
            <a:ext cx="10515600" cy="1325563"/>
          </a:xfrm>
        </p:spPr>
        <p:txBody>
          <a:bodyPr>
            <a:noAutofit/>
          </a:bodyPr>
          <a:lstStyle/>
          <a:p>
            <a:r>
              <a:rPr lang="it-IT" sz="3000" dirty="0">
                <a:latin typeface="Century Gothic" panose="020B0502020202020204" pitchFamily="34" charset="0"/>
              </a:rPr>
              <a:t>Set up impostazioni</a:t>
            </a:r>
            <a:br>
              <a:rPr lang="it-IT" sz="3000" dirty="0">
                <a:latin typeface="Century Gothic" panose="020B0502020202020204" pitchFamily="34" charset="0"/>
              </a:rPr>
            </a:br>
            <a:r>
              <a:rPr lang="it-IT" sz="3000" dirty="0">
                <a:latin typeface="Century Gothic" panose="020B0502020202020204" pitchFamily="34" charset="0"/>
              </a:rPr>
              <a:t>internazionali</a:t>
            </a:r>
            <a:br>
              <a:rPr lang="it-IT" sz="3000" dirty="0">
                <a:latin typeface="Century Gothic" panose="020B0502020202020204" pitchFamily="34" charset="0"/>
              </a:rPr>
            </a:br>
            <a:r>
              <a:rPr lang="it-IT" sz="3000" dirty="0">
                <a:latin typeface="Century Gothic" panose="020B0502020202020204" pitchFamily="34" charset="0"/>
              </a:rPr>
              <a:t/>
            </a:r>
            <a:br>
              <a:rPr lang="it-IT" sz="3000" dirty="0">
                <a:latin typeface="Century Gothic" panose="020B0502020202020204" pitchFamily="34" charset="0"/>
              </a:rPr>
            </a:br>
            <a:r>
              <a:rPr lang="it-IT" sz="3000" dirty="0">
                <a:latin typeface="Century Gothic" panose="020B0502020202020204" pitchFamily="34" charset="0"/>
              </a:rPr>
              <a:t>«.» decimali</a:t>
            </a:r>
            <a:br>
              <a:rPr lang="it-IT" sz="3000" dirty="0">
                <a:latin typeface="Century Gothic" panose="020B0502020202020204" pitchFamily="34" charset="0"/>
              </a:rPr>
            </a:br>
            <a:r>
              <a:rPr lang="it-IT" sz="3000" dirty="0">
                <a:latin typeface="Century Gothic" panose="020B0502020202020204" pitchFamily="34" charset="0"/>
              </a:rPr>
              <a:t>«,» raggruppamento</a:t>
            </a:r>
            <a:endParaRPr lang="en-GB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5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7282CB5-43E7-4986-BE8B-19ED57A86A51}"/>
              </a:ext>
            </a:extLst>
          </p:cNvPr>
          <p:cNvSpPr/>
          <p:nvPr/>
        </p:nvSpPr>
        <p:spPr>
          <a:xfrm>
            <a:off x="8262151" y="383011"/>
            <a:ext cx="88777" cy="6091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2483E43-6015-4ED0-ADC5-3ECB1CAAD47E}"/>
              </a:ext>
            </a:extLst>
          </p:cNvPr>
          <p:cNvSpPr/>
          <p:nvPr/>
        </p:nvSpPr>
        <p:spPr>
          <a:xfrm rot="16200000">
            <a:off x="8217764" y="184512"/>
            <a:ext cx="88777" cy="6091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DCF0FB3-DF25-4849-A620-1ED04ECA27DD}"/>
              </a:ext>
            </a:extLst>
          </p:cNvPr>
          <p:cNvSpPr txBox="1"/>
          <p:nvPr/>
        </p:nvSpPr>
        <p:spPr>
          <a:xfrm>
            <a:off x="4431045" y="204492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A4EE64-6D52-4DB4-96D5-3C877F2B917B}"/>
              </a:ext>
            </a:extLst>
          </p:cNvPr>
          <p:cNvSpPr txBox="1"/>
          <p:nvPr/>
        </p:nvSpPr>
        <p:spPr>
          <a:xfrm>
            <a:off x="11687236" y="137473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2109F0-6036-4CD0-AEEF-6648025C2972}"/>
              </a:ext>
            </a:extLst>
          </p:cNvPr>
          <p:cNvSpPr txBox="1"/>
          <p:nvPr/>
        </p:nvSpPr>
        <p:spPr>
          <a:xfrm>
            <a:off x="4434698" y="3337573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74E4E49-FFF1-487B-9781-DEA0A457FA90}"/>
              </a:ext>
            </a:extLst>
          </p:cNvPr>
          <p:cNvSpPr txBox="1"/>
          <p:nvPr/>
        </p:nvSpPr>
        <p:spPr>
          <a:xfrm>
            <a:off x="11695774" y="3274890"/>
            <a:ext cx="4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4)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B0E4C7B3-E72A-4A8E-97FE-05066DD9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33" y="2682952"/>
            <a:ext cx="10515600" cy="1325563"/>
          </a:xfrm>
        </p:spPr>
        <p:txBody>
          <a:bodyPr>
            <a:noAutofit/>
          </a:bodyPr>
          <a:lstStyle/>
          <a:p>
            <a:r>
              <a:rPr lang="it-IT" sz="3000" dirty="0">
                <a:latin typeface="Century Gothic" panose="020B0502020202020204" pitchFamily="34" charset="0"/>
              </a:rPr>
              <a:t>Set up impostazioni</a:t>
            </a:r>
            <a:br>
              <a:rPr lang="it-IT" sz="3000" dirty="0">
                <a:latin typeface="Century Gothic" panose="020B0502020202020204" pitchFamily="34" charset="0"/>
              </a:rPr>
            </a:br>
            <a:r>
              <a:rPr lang="it-IT" sz="3000" dirty="0">
                <a:latin typeface="Century Gothic" panose="020B0502020202020204" pitchFamily="34" charset="0"/>
              </a:rPr>
              <a:t>PowerPoint</a:t>
            </a:r>
            <a:br>
              <a:rPr lang="it-IT" sz="3000" dirty="0">
                <a:latin typeface="Century Gothic" panose="020B0502020202020204" pitchFamily="34" charset="0"/>
              </a:rPr>
            </a:br>
            <a:r>
              <a:rPr lang="it-IT" sz="3000" dirty="0">
                <a:latin typeface="Century Gothic" panose="020B0502020202020204" pitchFamily="34" charset="0"/>
              </a:rPr>
              <a:t/>
            </a:r>
            <a:br>
              <a:rPr lang="it-IT" sz="3000" dirty="0">
                <a:latin typeface="Century Gothic" panose="020B0502020202020204" pitchFamily="34" charset="0"/>
              </a:rPr>
            </a:br>
            <a:endParaRPr lang="en-GB" sz="3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BAE2C5-E08F-45C5-8391-1F0F8F6F9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0841" r="45315"/>
          <a:stretch/>
        </p:blipFill>
        <p:spPr>
          <a:xfrm>
            <a:off x="4829550" y="383011"/>
            <a:ext cx="3313020" cy="270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CD2AB2-C2B3-4DED-9EB4-2D3A2A42F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41" t="15405" r="4869" b="14822"/>
          <a:stretch/>
        </p:blipFill>
        <p:spPr>
          <a:xfrm>
            <a:off x="8443946" y="506805"/>
            <a:ext cx="3435754" cy="2497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E321D5-E8B9-49BB-8AEA-B0DFF592C912}"/>
              </a:ext>
            </a:extLst>
          </p:cNvPr>
          <p:cNvSpPr txBox="1"/>
          <p:nvPr/>
        </p:nvSpPr>
        <p:spPr>
          <a:xfrm>
            <a:off x="5121827" y="0"/>
            <a:ext cx="309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Aprite PowerPoint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5E529A3-5F6B-4F41-9AF6-3355D526165E}"/>
              </a:ext>
            </a:extLst>
          </p:cNvPr>
          <p:cNvSpPr txBox="1"/>
          <p:nvPr/>
        </p:nvSpPr>
        <p:spPr>
          <a:xfrm>
            <a:off x="8221398" y="-8331"/>
            <a:ext cx="42796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Trascinate la presentazione all’interno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8DA7054-2F10-4817-AF1A-DD8DC31C5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09" t="15793" r="22889" b="14434"/>
          <a:stretch/>
        </p:blipFill>
        <p:spPr>
          <a:xfrm>
            <a:off x="5402553" y="3719228"/>
            <a:ext cx="2727623" cy="30497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7C9F86A-7AE2-40D5-8833-942DB25732AB}"/>
              </a:ext>
            </a:extLst>
          </p:cNvPr>
          <p:cNvSpPr txBox="1"/>
          <p:nvPr/>
        </p:nvSpPr>
        <p:spPr>
          <a:xfrm>
            <a:off x="5572589" y="3321057"/>
            <a:ext cx="2198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Abilitate il contenuto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BEF8E-9559-4E42-8AE5-BCE6C366E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509" y="4263549"/>
            <a:ext cx="3504706" cy="19713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8FCE8FD-816B-4D1A-96CD-4F1A8BAD51EA}"/>
              </a:ext>
            </a:extLst>
          </p:cNvPr>
          <p:cNvSpPr txBox="1"/>
          <p:nvPr/>
        </p:nvSpPr>
        <p:spPr>
          <a:xfrm>
            <a:off x="9062800" y="3421528"/>
            <a:ext cx="2289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Century Gothic" panose="020B0502020202020204" pitchFamily="34" charset="0"/>
              </a:rPr>
              <a:t>Attivate la modalità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70449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35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Set up impostazioni internazionali  «.» decimali «,» raggruppamento</vt:lpstr>
      <vt:lpstr>Set up impostazioni PowerPoint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Percezione  2020/2021</dc:title>
  <dc:creator>andrea dissegna</dc:creator>
  <cp:lastModifiedBy>FANTONI CARLO</cp:lastModifiedBy>
  <cp:revision>48</cp:revision>
  <dcterms:created xsi:type="dcterms:W3CDTF">2021-04-01T11:12:24Z</dcterms:created>
  <dcterms:modified xsi:type="dcterms:W3CDTF">2021-04-09T13:26:51Z</dcterms:modified>
</cp:coreProperties>
</file>