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7"/>
  </p:notesMasterIdLst>
  <p:sldIdLst>
    <p:sldId id="256" r:id="rId2"/>
    <p:sldId id="257" r:id="rId3"/>
    <p:sldId id="260" r:id="rId4"/>
    <p:sldId id="258" r:id="rId5"/>
    <p:sldId id="259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50E"/>
    <a:srgbClr val="9C6A6A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>
        <p:scale>
          <a:sx n="84" d="100"/>
          <a:sy n="84" d="100"/>
        </p:scale>
        <p:origin x="-4" y="-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zullich" userId="544995b04264e4d9" providerId="Windows Live" clId="Web-{D2597590-7E6E-4279-819F-BA7A807B1A4E}"/>
    <pc:docChg chg="modSld">
      <pc:chgData name="Marco zullich" userId="544995b04264e4d9" providerId="Windows Live" clId="Web-{D2597590-7E6E-4279-819F-BA7A807B1A4E}" dt="2021-03-29T14:24:55.657" v="0" actId="20577"/>
      <pc:docMkLst>
        <pc:docMk/>
      </pc:docMkLst>
      <pc:sldChg chg="modSp">
        <pc:chgData name="Marco zullich" userId="544995b04264e4d9" providerId="Windows Live" clId="Web-{D2597590-7E6E-4279-819F-BA7A807B1A4E}" dt="2021-03-29T14:24:55.657" v="0" actId="20577"/>
        <pc:sldMkLst>
          <pc:docMk/>
          <pc:sldMk cId="109857222" sldId="257"/>
        </pc:sldMkLst>
        <pc:spChg chg="mod">
          <ac:chgData name="Marco zullich" userId="544995b04264e4d9" providerId="Windows Live" clId="Web-{D2597590-7E6E-4279-819F-BA7A807B1A4E}" dt="2021-03-29T14:24:55.657" v="0" actId="20577"/>
          <ac:spMkLst>
            <pc:docMk/>
            <pc:sldMk cId="109857222" sldId="257"/>
            <ac:spMk id="2" creationId="{00000000-0000-0000-0000-000000000000}"/>
          </ac:spMkLst>
        </pc:spChg>
      </pc:sldChg>
    </pc:docChg>
  </pc:docChgLst>
  <pc:docChgLst>
    <pc:chgData name="Marco zullich" userId="544995b04264e4d9" providerId="LiveId" clId="{33044291-31AA-47AB-89F3-B17C8C21A988}"/>
    <pc:docChg chg="undo custSel modSld">
      <pc:chgData name="Marco zullich" userId="544995b04264e4d9" providerId="LiveId" clId="{33044291-31AA-47AB-89F3-B17C8C21A988}" dt="2021-04-12T11:48:30.350" v="116" actId="478"/>
      <pc:docMkLst>
        <pc:docMk/>
      </pc:docMkLst>
      <pc:sldChg chg="addSp">
        <pc:chgData name="Marco zullich" userId="544995b04264e4d9" providerId="LiveId" clId="{33044291-31AA-47AB-89F3-B17C8C21A988}" dt="2021-04-12T10:10:08.827" v="0"/>
        <pc:sldMkLst>
          <pc:docMk/>
          <pc:sldMk cId="3962583941" sldId="256"/>
        </pc:sldMkLst>
        <pc:inkChg chg="add">
          <ac:chgData name="Marco zullich" userId="544995b04264e4d9" providerId="LiveId" clId="{33044291-31AA-47AB-89F3-B17C8C21A988}" dt="2021-04-12T10:10:08.827" v="0"/>
          <ac:inkMkLst>
            <pc:docMk/>
            <pc:sldMk cId="3962583941" sldId="256"/>
            <ac:inkMk id="5" creationId="{B27E5097-FC9D-468D-B24C-C3938C8121D3}"/>
          </ac:inkMkLst>
        </pc:inkChg>
      </pc:sldChg>
      <pc:sldChg chg="addSp delSp mod">
        <pc:chgData name="Marco zullich" userId="544995b04264e4d9" providerId="LiveId" clId="{33044291-31AA-47AB-89F3-B17C8C21A988}" dt="2021-04-12T11:47:13.024" v="93" actId="478"/>
        <pc:sldMkLst>
          <pc:docMk/>
          <pc:sldMk cId="2567747011" sldId="258"/>
        </pc:sldMkLst>
        <pc:inkChg chg="add del">
          <ac:chgData name="Marco zullich" userId="544995b04264e4d9" providerId="LiveId" clId="{33044291-31AA-47AB-89F3-B17C8C21A988}" dt="2021-04-12T11:47:13.024" v="93" actId="478"/>
          <ac:inkMkLst>
            <pc:docMk/>
            <pc:sldMk cId="2567747011" sldId="258"/>
            <ac:inkMk id="4" creationId="{53573831-E054-4C4C-94F9-0DEC9B37DF41}"/>
          </ac:inkMkLst>
        </pc:inkChg>
      </pc:sldChg>
      <pc:sldChg chg="addSp delSp modSp mod">
        <pc:chgData name="Marco zullich" userId="544995b04264e4d9" providerId="LiveId" clId="{33044291-31AA-47AB-89F3-B17C8C21A988}" dt="2021-04-12T11:47:24.601" v="95" actId="478"/>
        <pc:sldMkLst>
          <pc:docMk/>
          <pc:sldMk cId="2246851479" sldId="259"/>
        </pc:sldMkLst>
        <pc:inkChg chg="add del mod">
          <ac:chgData name="Marco zullich" userId="544995b04264e4d9" providerId="LiveId" clId="{33044291-31AA-47AB-89F3-B17C8C21A988}" dt="2021-04-12T11:47:24.601" v="95" actId="478"/>
          <ac:inkMkLst>
            <pc:docMk/>
            <pc:sldMk cId="2246851479" sldId="259"/>
            <ac:inkMk id="9" creationId="{732D1B36-34E8-43E7-9161-2BFE0C4D1B68}"/>
          </ac:inkMkLst>
        </pc:inkChg>
      </pc:sldChg>
      <pc:sldChg chg="addSp delSp modSp mod addAnim delAnim">
        <pc:chgData name="Marco zullich" userId="544995b04264e4d9" providerId="LiveId" clId="{33044291-31AA-47AB-89F3-B17C8C21A988}" dt="2021-04-12T11:47:06.097" v="92" actId="478"/>
        <pc:sldMkLst>
          <pc:docMk/>
          <pc:sldMk cId="4057384317" sldId="260"/>
        </pc:sldMkLst>
        <pc:spChg chg="mod">
          <ac:chgData name="Marco zullich" userId="544995b04264e4d9" providerId="LiveId" clId="{33044291-31AA-47AB-89F3-B17C8C21A988}" dt="2021-04-12T11:46:54.065" v="89" actId="1076"/>
          <ac:spMkLst>
            <pc:docMk/>
            <pc:sldMk cId="4057384317" sldId="260"/>
            <ac:spMk id="3" creationId="{00000000-0000-0000-0000-000000000000}"/>
          </ac:spMkLst>
        </pc:spChg>
        <pc:spChg chg="add del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5" creationId="{00000000-0000-0000-0000-000000000000}"/>
          </ac:spMkLst>
        </pc:spChg>
        <pc:spChg chg="add del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6" creationId="{00000000-0000-0000-0000-000000000000}"/>
          </ac:spMkLst>
        </pc:spChg>
        <pc:spChg chg="add del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7" creationId="{00000000-0000-0000-0000-000000000000}"/>
          </ac:spMkLst>
        </pc:spChg>
        <pc:spChg chg="add del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9" creationId="{00000000-0000-0000-0000-000000000000}"/>
          </ac:spMkLst>
        </pc:spChg>
        <pc:spChg chg="add del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10" creationId="{00000000-0000-0000-0000-000000000000}"/>
          </ac:spMkLst>
        </pc:spChg>
        <pc:spChg chg="add del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11" creationId="{00000000-0000-0000-0000-000000000000}"/>
          </ac:spMkLst>
        </pc:spChg>
        <pc:spChg chg="add del mod">
          <ac:chgData name="Marco zullich" userId="544995b04264e4d9" providerId="LiveId" clId="{33044291-31AA-47AB-89F3-B17C8C21A988}" dt="2021-04-12T11:47:02.511" v="91" actId="478"/>
          <ac:spMkLst>
            <pc:docMk/>
            <pc:sldMk cId="4057384317" sldId="260"/>
            <ac:spMk id="13" creationId="{1133FD0B-8E9B-420C-A8B2-3BBC854A1967}"/>
          </ac:spMkLst>
        </pc:spChg>
        <pc:picChg chg="add del">
          <ac:chgData name="Marco zullich" userId="544995b04264e4d9" providerId="LiveId" clId="{33044291-31AA-47AB-89F3-B17C8C21A988}" dt="2021-04-12T11:47:02.511" v="91" actId="478"/>
          <ac:picMkLst>
            <pc:docMk/>
            <pc:sldMk cId="4057384317" sldId="260"/>
            <ac:picMk id="4" creationId="{00000000-0000-0000-0000-000000000000}"/>
          </ac:picMkLst>
        </pc:picChg>
        <pc:inkChg chg="add del">
          <ac:chgData name="Marco zullich" userId="544995b04264e4d9" providerId="LiveId" clId="{33044291-31AA-47AB-89F3-B17C8C21A988}" dt="2021-04-12T11:47:06.097" v="92" actId="478"/>
          <ac:inkMkLst>
            <pc:docMk/>
            <pc:sldMk cId="4057384317" sldId="260"/>
            <ac:inkMk id="8" creationId="{F405674C-2754-450C-A4A9-E93C647A4243}"/>
          </ac:inkMkLst>
        </pc:inkChg>
      </pc:sldChg>
      <pc:sldChg chg="addSp delSp mod">
        <pc:chgData name="Marco zullich" userId="544995b04264e4d9" providerId="LiveId" clId="{33044291-31AA-47AB-89F3-B17C8C21A988}" dt="2021-04-12T11:47:50.756" v="109" actId="478"/>
        <pc:sldMkLst>
          <pc:docMk/>
          <pc:sldMk cId="3208901509" sldId="261"/>
        </pc:sldMkLst>
        <pc:inkChg chg="add del">
          <ac:chgData name="Marco zullich" userId="544995b04264e4d9" providerId="LiveId" clId="{33044291-31AA-47AB-89F3-B17C8C21A988}" dt="2021-04-12T11:47:50.756" v="109" actId="478"/>
          <ac:inkMkLst>
            <pc:docMk/>
            <pc:sldMk cId="3208901509" sldId="261"/>
            <ac:inkMk id="9" creationId="{0B517E94-176A-4484-8F21-FC9520BCF868}"/>
          </ac:inkMkLst>
        </pc:inkChg>
      </pc:sldChg>
      <pc:sldChg chg="addSp delSp mod">
        <pc:chgData name="Marco zullich" userId="544995b04264e4d9" providerId="LiveId" clId="{33044291-31AA-47AB-89F3-B17C8C21A988}" dt="2021-04-12T11:47:55.126" v="110" actId="478"/>
        <pc:sldMkLst>
          <pc:docMk/>
          <pc:sldMk cId="3525475041" sldId="262"/>
        </pc:sldMkLst>
        <pc:inkChg chg="add del">
          <ac:chgData name="Marco zullich" userId="544995b04264e4d9" providerId="LiveId" clId="{33044291-31AA-47AB-89F3-B17C8C21A988}" dt="2021-04-12T11:47:55.126" v="110" actId="478"/>
          <ac:inkMkLst>
            <pc:docMk/>
            <pc:sldMk cId="3525475041" sldId="262"/>
            <ac:inkMk id="5" creationId="{9ABE711D-D6CF-414C-BF06-D6738A11C47B}"/>
          </ac:inkMkLst>
        </pc:inkChg>
      </pc:sldChg>
      <pc:sldChg chg="addSp delSp mod">
        <pc:chgData name="Marco zullich" userId="544995b04264e4d9" providerId="LiveId" clId="{33044291-31AA-47AB-89F3-B17C8C21A988}" dt="2021-04-12T11:48:01.154" v="111" actId="478"/>
        <pc:sldMkLst>
          <pc:docMk/>
          <pc:sldMk cId="982454180" sldId="263"/>
        </pc:sldMkLst>
        <pc:inkChg chg="add del">
          <ac:chgData name="Marco zullich" userId="544995b04264e4d9" providerId="LiveId" clId="{33044291-31AA-47AB-89F3-B17C8C21A988}" dt="2021-04-12T11:48:01.154" v="111" actId="478"/>
          <ac:inkMkLst>
            <pc:docMk/>
            <pc:sldMk cId="982454180" sldId="263"/>
            <ac:inkMk id="10" creationId="{C310138C-2DA7-467A-937B-AAD2FD72729C}"/>
          </ac:inkMkLst>
        </pc:inkChg>
      </pc:sldChg>
      <pc:sldChg chg="addSp delSp mod">
        <pc:chgData name="Marco zullich" userId="544995b04264e4d9" providerId="LiveId" clId="{33044291-31AA-47AB-89F3-B17C8C21A988}" dt="2021-04-12T11:48:05.267" v="112" actId="478"/>
        <pc:sldMkLst>
          <pc:docMk/>
          <pc:sldMk cId="1938181529" sldId="264"/>
        </pc:sldMkLst>
        <pc:inkChg chg="add del">
          <ac:chgData name="Marco zullich" userId="544995b04264e4d9" providerId="LiveId" clId="{33044291-31AA-47AB-89F3-B17C8C21A988}" dt="2021-04-12T11:48:05.267" v="112" actId="478"/>
          <ac:inkMkLst>
            <pc:docMk/>
            <pc:sldMk cId="1938181529" sldId="264"/>
            <ac:inkMk id="6" creationId="{D5476D7A-F8E4-4EA9-A29E-28C097851117}"/>
          </ac:inkMkLst>
        </pc:inkChg>
      </pc:sldChg>
      <pc:sldChg chg="addSp delSp mod">
        <pc:chgData name="Marco zullich" userId="544995b04264e4d9" providerId="LiveId" clId="{33044291-31AA-47AB-89F3-B17C8C21A988}" dt="2021-04-12T11:48:30.350" v="116" actId="478"/>
        <pc:sldMkLst>
          <pc:docMk/>
          <pc:sldMk cId="836150951" sldId="265"/>
        </pc:sldMkLst>
        <pc:inkChg chg="add del">
          <ac:chgData name="Marco zullich" userId="544995b04264e4d9" providerId="LiveId" clId="{33044291-31AA-47AB-89F3-B17C8C21A988}" dt="2021-04-12T11:48:30.350" v="116" actId="478"/>
          <ac:inkMkLst>
            <pc:docMk/>
            <pc:sldMk cId="836150951" sldId="265"/>
            <ac:inkMk id="27" creationId="{B9D6436B-FD3B-42FF-ADAC-97AA093BBB29}"/>
          </ac:inkMkLst>
        </pc:inkChg>
      </pc:sldChg>
      <pc:sldChg chg="addSp delSp mod">
        <pc:chgData name="Marco zullich" userId="544995b04264e4d9" providerId="LiveId" clId="{33044291-31AA-47AB-89F3-B17C8C21A988}" dt="2021-04-12T11:48:24.783" v="115" actId="478"/>
        <pc:sldMkLst>
          <pc:docMk/>
          <pc:sldMk cId="1134874412" sldId="266"/>
        </pc:sldMkLst>
        <pc:inkChg chg="add del">
          <ac:chgData name="Marco zullich" userId="544995b04264e4d9" providerId="LiveId" clId="{33044291-31AA-47AB-89F3-B17C8C21A988}" dt="2021-04-12T11:48:24.783" v="115" actId="478"/>
          <ac:inkMkLst>
            <pc:docMk/>
            <pc:sldMk cId="1134874412" sldId="266"/>
            <ac:inkMk id="11" creationId="{2A5A63FD-A143-44C7-886C-1B1E7B571EC7}"/>
          </ac:inkMkLst>
        </pc:inkChg>
      </pc:sldChg>
      <pc:sldChg chg="addSp delSp mod">
        <pc:chgData name="Marco zullich" userId="544995b04264e4d9" providerId="LiveId" clId="{33044291-31AA-47AB-89F3-B17C8C21A988}" dt="2021-04-12T11:48:19.983" v="114" actId="478"/>
        <pc:sldMkLst>
          <pc:docMk/>
          <pc:sldMk cId="3485304033" sldId="267"/>
        </pc:sldMkLst>
        <pc:inkChg chg="add del">
          <ac:chgData name="Marco zullich" userId="544995b04264e4d9" providerId="LiveId" clId="{33044291-31AA-47AB-89F3-B17C8C21A988}" dt="2021-04-12T11:48:19.983" v="114" actId="478"/>
          <ac:inkMkLst>
            <pc:docMk/>
            <pc:sldMk cId="3485304033" sldId="267"/>
            <ac:inkMk id="6" creationId="{A3D372AD-7826-4013-A160-1BBF16F2ABDD}"/>
          </ac:inkMkLst>
        </pc:inkChg>
      </pc:sldChg>
      <pc:sldChg chg="addSp delSp mod">
        <pc:chgData name="Marco zullich" userId="544995b04264e4d9" providerId="LiveId" clId="{33044291-31AA-47AB-89F3-B17C8C21A988}" dt="2021-04-12T11:48:15.549" v="113" actId="478"/>
        <pc:sldMkLst>
          <pc:docMk/>
          <pc:sldMk cId="3809302264" sldId="268"/>
        </pc:sldMkLst>
        <pc:inkChg chg="add del">
          <ac:chgData name="Marco zullich" userId="544995b04264e4d9" providerId="LiveId" clId="{33044291-31AA-47AB-89F3-B17C8C21A988}" dt="2021-04-12T11:48:15.549" v="113" actId="478"/>
          <ac:inkMkLst>
            <pc:docMk/>
            <pc:sldMk cId="3809302264" sldId="268"/>
            <ac:inkMk id="6" creationId="{17E271FC-FB39-4FBC-8D84-C7CC14D50715}"/>
          </ac:inkMkLst>
        </pc:inkChg>
      </pc:sldChg>
      <pc:sldChg chg="addSp delSp modSp mod">
        <pc:chgData name="Marco zullich" userId="544995b04264e4d9" providerId="LiveId" clId="{33044291-31AA-47AB-89F3-B17C8C21A988}" dt="2021-04-12T11:46:37.470" v="87" actId="20577"/>
        <pc:sldMkLst>
          <pc:docMk/>
          <pc:sldMk cId="3885825024" sldId="269"/>
        </pc:sldMkLst>
        <pc:spChg chg="mod">
          <ac:chgData name="Marco zullich" userId="544995b04264e4d9" providerId="LiveId" clId="{33044291-31AA-47AB-89F3-B17C8C21A988}" dt="2021-04-12T11:46:37.470" v="87" actId="20577"/>
          <ac:spMkLst>
            <pc:docMk/>
            <pc:sldMk cId="3885825024" sldId="269"/>
            <ac:spMk id="7" creationId="{00000000-0000-0000-0000-000000000000}"/>
          </ac:spMkLst>
        </pc:spChg>
        <pc:inkChg chg="add del">
          <ac:chgData name="Marco zullich" userId="544995b04264e4d9" providerId="LiveId" clId="{33044291-31AA-47AB-89F3-B17C8C21A988}" dt="2021-04-12T11:46:30.874" v="75" actId="478"/>
          <ac:inkMkLst>
            <pc:docMk/>
            <pc:sldMk cId="3885825024" sldId="269"/>
            <ac:inkMk id="9" creationId="{D6E45973-0D51-4AC2-BFAA-1C7D715B914D}"/>
          </ac:inkMkLst>
        </pc:inkChg>
      </pc:sldChg>
      <pc:sldChg chg="addSp delSp mod">
        <pc:chgData name="Marco zullich" userId="544995b04264e4d9" providerId="LiveId" clId="{33044291-31AA-47AB-89F3-B17C8C21A988}" dt="2021-04-12T11:46:24.435" v="74" actId="478"/>
        <pc:sldMkLst>
          <pc:docMk/>
          <pc:sldMk cId="4071619010" sldId="270"/>
        </pc:sldMkLst>
        <pc:inkChg chg="add del">
          <ac:chgData name="Marco zullich" userId="544995b04264e4d9" providerId="LiveId" clId="{33044291-31AA-47AB-89F3-B17C8C21A988}" dt="2021-04-12T11:46:24.435" v="74" actId="478"/>
          <ac:inkMkLst>
            <pc:docMk/>
            <pc:sldMk cId="4071619010" sldId="270"/>
            <ac:inkMk id="7" creationId="{10DD63CE-0941-4606-A0B6-68497388E090}"/>
          </ac:inkMkLst>
        </pc:inkChg>
      </pc:sldChg>
      <pc:sldChg chg="addSp delSp mod">
        <pc:chgData name="Marco zullich" userId="544995b04264e4d9" providerId="LiveId" clId="{33044291-31AA-47AB-89F3-B17C8C21A988}" dt="2021-04-12T11:46:19.452" v="73" actId="478"/>
        <pc:sldMkLst>
          <pc:docMk/>
          <pc:sldMk cId="3422221715" sldId="271"/>
        </pc:sldMkLst>
        <pc:inkChg chg="add del">
          <ac:chgData name="Marco zullich" userId="544995b04264e4d9" providerId="LiveId" clId="{33044291-31AA-47AB-89F3-B17C8C21A988}" dt="2021-04-12T11:46:19.452" v="73" actId="478"/>
          <ac:inkMkLst>
            <pc:docMk/>
            <pc:sldMk cId="3422221715" sldId="271"/>
            <ac:inkMk id="10" creationId="{18ADECBB-2F90-42C2-8615-36DAE874BE24}"/>
          </ac:inkMkLst>
        </pc:inkChg>
      </pc:sldChg>
      <pc:sldChg chg="addSp delSp mod">
        <pc:chgData name="Marco zullich" userId="544995b04264e4d9" providerId="LiveId" clId="{33044291-31AA-47AB-89F3-B17C8C21A988}" dt="2021-04-12T11:46:14.793" v="72" actId="478"/>
        <pc:sldMkLst>
          <pc:docMk/>
          <pc:sldMk cId="3994899707" sldId="272"/>
        </pc:sldMkLst>
        <pc:inkChg chg="add del">
          <ac:chgData name="Marco zullich" userId="544995b04264e4d9" providerId="LiveId" clId="{33044291-31AA-47AB-89F3-B17C8C21A988}" dt="2021-04-12T11:46:14.793" v="72" actId="478"/>
          <ac:inkMkLst>
            <pc:docMk/>
            <pc:sldMk cId="3994899707" sldId="272"/>
            <ac:inkMk id="7" creationId="{4577FFC3-080F-4209-80CC-9FD240E58E21}"/>
          </ac:inkMkLst>
        </pc:inkChg>
      </pc:sldChg>
      <pc:sldChg chg="addSp">
        <pc:chgData name="Marco zullich" userId="544995b04264e4d9" providerId="LiveId" clId="{33044291-31AA-47AB-89F3-B17C8C21A988}" dt="2021-04-12T10:10:08.827" v="0"/>
        <pc:sldMkLst>
          <pc:docMk/>
          <pc:sldMk cId="2443248257" sldId="273"/>
        </pc:sldMkLst>
        <pc:inkChg chg="add">
          <ac:chgData name="Marco zullich" userId="544995b04264e4d9" providerId="LiveId" clId="{33044291-31AA-47AB-89F3-B17C8C21A988}" dt="2021-04-12T10:10:08.827" v="0"/>
          <ac:inkMkLst>
            <pc:docMk/>
            <pc:sldMk cId="2443248257" sldId="273"/>
            <ac:inkMk id="3" creationId="{6DEE1543-A168-41A2-A55E-6F54948B5482}"/>
          </ac:inkMkLst>
        </pc:inkChg>
      </pc:sldChg>
      <pc:sldChg chg="addSp delSp mod">
        <pc:chgData name="Marco zullich" userId="544995b04264e4d9" providerId="LiveId" clId="{33044291-31AA-47AB-89F3-B17C8C21A988}" dt="2021-04-12T11:46:08.103" v="71" actId="478"/>
        <pc:sldMkLst>
          <pc:docMk/>
          <pc:sldMk cId="3903575024" sldId="274"/>
        </pc:sldMkLst>
        <pc:inkChg chg="add del">
          <ac:chgData name="Marco zullich" userId="544995b04264e4d9" providerId="LiveId" clId="{33044291-31AA-47AB-89F3-B17C8C21A988}" dt="2021-04-12T11:46:08.103" v="71" actId="478"/>
          <ac:inkMkLst>
            <pc:docMk/>
            <pc:sldMk cId="3903575024" sldId="274"/>
            <ac:inkMk id="12" creationId="{111EF274-A153-4BE9-A29E-E881C8ED14EF}"/>
          </ac:inkMkLst>
        </pc:inkChg>
      </pc:sldChg>
      <pc:sldChg chg="addSp delSp mod">
        <pc:chgData name="Marco zullich" userId="544995b04264e4d9" providerId="LiveId" clId="{33044291-31AA-47AB-89F3-B17C8C21A988}" dt="2021-04-12T11:46:04.527" v="70" actId="478"/>
        <pc:sldMkLst>
          <pc:docMk/>
          <pc:sldMk cId="1461995130" sldId="275"/>
        </pc:sldMkLst>
        <pc:inkChg chg="add del">
          <ac:chgData name="Marco zullich" userId="544995b04264e4d9" providerId="LiveId" clId="{33044291-31AA-47AB-89F3-B17C8C21A988}" dt="2021-04-12T11:46:04.527" v="70" actId="478"/>
          <ac:inkMkLst>
            <pc:docMk/>
            <pc:sldMk cId="1461995130" sldId="275"/>
            <ac:inkMk id="5" creationId="{31C2E838-B04E-4A95-AF04-5A4185817467}"/>
          </ac:inkMkLst>
        </pc:inkChg>
      </pc:sldChg>
      <pc:sldChg chg="addSp delSp mod">
        <pc:chgData name="Marco zullich" userId="544995b04264e4d9" providerId="LiveId" clId="{33044291-31AA-47AB-89F3-B17C8C21A988}" dt="2021-04-12T11:45:59.692" v="69" actId="478"/>
        <pc:sldMkLst>
          <pc:docMk/>
          <pc:sldMk cId="3098059089" sldId="276"/>
        </pc:sldMkLst>
        <pc:inkChg chg="add del">
          <ac:chgData name="Marco zullich" userId="544995b04264e4d9" providerId="LiveId" clId="{33044291-31AA-47AB-89F3-B17C8C21A988}" dt="2021-04-12T11:45:59.692" v="69" actId="478"/>
          <ac:inkMkLst>
            <pc:docMk/>
            <pc:sldMk cId="3098059089" sldId="276"/>
            <ac:inkMk id="3" creationId="{AF400F20-9044-4139-A1ED-7BE8E65C4AC6}"/>
          </ac:inkMkLst>
        </pc:inkChg>
      </pc:sldChg>
      <pc:sldChg chg="addSp">
        <pc:chgData name="Marco zullich" userId="544995b04264e4d9" providerId="LiveId" clId="{33044291-31AA-47AB-89F3-B17C8C21A988}" dt="2021-04-12T10:10:08.827" v="0"/>
        <pc:sldMkLst>
          <pc:docMk/>
          <pc:sldMk cId="2001028380" sldId="277"/>
        </pc:sldMkLst>
        <pc:inkChg chg="add">
          <ac:chgData name="Marco zullich" userId="544995b04264e4d9" providerId="LiveId" clId="{33044291-31AA-47AB-89F3-B17C8C21A988}" dt="2021-04-12T10:10:08.827" v="0"/>
          <ac:inkMkLst>
            <pc:docMk/>
            <pc:sldMk cId="2001028380" sldId="277"/>
            <ac:inkMk id="5" creationId="{90D9C593-FD51-415C-8D88-10DD64E13728}"/>
          </ac:inkMkLst>
        </pc:inkChg>
      </pc:sldChg>
      <pc:sldChg chg="addSp delSp modSp mod">
        <pc:chgData name="Marco zullich" userId="544995b04264e4d9" providerId="LiveId" clId="{33044291-31AA-47AB-89F3-B17C8C21A988}" dt="2021-04-12T11:45:46.453" v="68" actId="20577"/>
        <pc:sldMkLst>
          <pc:docMk/>
          <pc:sldMk cId="2147910997" sldId="278"/>
        </pc:sldMkLst>
        <pc:spChg chg="mod">
          <ac:chgData name="Marco zullich" userId="544995b04264e4d9" providerId="LiveId" clId="{33044291-31AA-47AB-89F3-B17C8C21A988}" dt="2021-04-12T11:45:46.453" v="68" actId="20577"/>
          <ac:spMkLst>
            <pc:docMk/>
            <pc:sldMk cId="2147910997" sldId="278"/>
            <ac:spMk id="3" creationId="{00000000-0000-0000-0000-000000000000}"/>
          </ac:spMkLst>
        </pc:spChg>
        <pc:inkChg chg="add del">
          <ac:chgData name="Marco zullich" userId="544995b04264e4d9" providerId="LiveId" clId="{33044291-31AA-47AB-89F3-B17C8C21A988}" dt="2021-04-12T11:44:16.931" v="2" actId="478"/>
          <ac:inkMkLst>
            <pc:docMk/>
            <pc:sldMk cId="2147910997" sldId="278"/>
            <ac:inkMk id="5" creationId="{AF4AB562-05C1-448F-9E69-F1C0BF584B78}"/>
          </ac:inkMkLst>
        </pc:inkChg>
      </pc:sldChg>
      <pc:sldChg chg="addSp delSp modSp mod">
        <pc:chgData name="Marco zullich" userId="544995b04264e4d9" providerId="LiveId" clId="{33044291-31AA-47AB-89F3-B17C8C21A988}" dt="2021-04-12T11:47:46.104" v="108" actId="14100"/>
        <pc:sldMkLst>
          <pc:docMk/>
          <pc:sldMk cId="3609535159" sldId="279"/>
        </pc:sldMkLst>
        <pc:spChg chg="mod">
          <ac:chgData name="Marco zullich" userId="544995b04264e4d9" providerId="LiveId" clId="{33044291-31AA-47AB-89F3-B17C8C21A988}" dt="2021-04-12T10:10:09.326" v="1" actId="27636"/>
          <ac:spMkLst>
            <pc:docMk/>
            <pc:sldMk cId="3609535159" sldId="279"/>
            <ac:spMk id="3" creationId="{00000000-0000-0000-0000-000000000000}"/>
          </ac:spMkLst>
        </pc:spChg>
        <pc:spChg chg="mod">
          <ac:chgData name="Marco zullich" userId="544995b04264e4d9" providerId="LiveId" clId="{33044291-31AA-47AB-89F3-B17C8C21A988}" dt="2021-04-12T11:47:46.104" v="108" actId="14100"/>
          <ac:spMkLst>
            <pc:docMk/>
            <pc:sldMk cId="3609535159" sldId="279"/>
            <ac:spMk id="17" creationId="{00000000-0000-0000-0000-000000000000}"/>
          </ac:spMkLst>
        </pc:spChg>
        <pc:inkChg chg="add del">
          <ac:chgData name="Marco zullich" userId="544995b04264e4d9" providerId="LiveId" clId="{33044291-31AA-47AB-89F3-B17C8C21A988}" dt="2021-04-12T11:47:29.439" v="96" actId="478"/>
          <ac:inkMkLst>
            <pc:docMk/>
            <pc:sldMk cId="3609535159" sldId="279"/>
            <ac:inkMk id="5" creationId="{1D91F35F-0182-4424-8561-6BC38ABDA9B2}"/>
          </ac:inkMkLst>
        </pc:inkChg>
      </pc:sldChg>
    </pc:docChg>
  </pc:docChgLst>
  <pc:docChgLst>
    <pc:chgData name="Marco zullich" userId="544995b04264e4d9" providerId="Windows Live" clId="Web-{9B9A4AC1-D4AA-46CE-972E-253E6327CE1B}"/>
    <pc:docChg chg="addSld delSld modSld addMainMaster delMainMaster">
      <pc:chgData name="Marco zullich" userId="544995b04264e4d9" providerId="Windows Live" clId="Web-{9B9A4AC1-D4AA-46CE-972E-253E6327CE1B}" dt="2021-03-29T14:33:59.298" v="14"/>
      <pc:docMkLst>
        <pc:docMk/>
      </pc:docMkLst>
      <pc:sldChg chg="addSp delSp modSp mod setBg modClrScheme chgLayout">
        <pc:chgData name="Marco zullich" userId="544995b04264e4d9" providerId="Windows Live" clId="Web-{9B9A4AC1-D4AA-46CE-972E-253E6327CE1B}" dt="2021-03-29T14:33:59.298" v="14"/>
        <pc:sldMkLst>
          <pc:docMk/>
          <pc:sldMk cId="3962583941" sldId="256"/>
        </pc:sldMkLst>
        <pc:spChg chg="mod">
          <ac:chgData name="Marco zullich" userId="544995b04264e4d9" providerId="Windows Live" clId="Web-{9B9A4AC1-D4AA-46CE-972E-253E6327CE1B}" dt="2021-03-29T14:33:59.298" v="14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Marco zullich" userId="544995b04264e4d9" providerId="Windows Live" clId="Web-{9B9A4AC1-D4AA-46CE-972E-253E6327CE1B}" dt="2021-03-29T14:32:56.672" v="3"/>
          <ac:spMkLst>
            <pc:docMk/>
            <pc:sldMk cId="3962583941" sldId="256"/>
            <ac:spMk id="3" creationId="{00000000-0000-0000-0000-000000000000}"/>
          </ac:spMkLst>
        </pc:spChg>
        <pc:spChg chg="del">
          <ac:chgData name="Marco zullich" userId="544995b04264e4d9" providerId="Windows Live" clId="Web-{9B9A4AC1-D4AA-46CE-972E-253E6327CE1B}" dt="2021-03-29T14:32:43.500" v="0"/>
          <ac:spMkLst>
            <pc:docMk/>
            <pc:sldMk cId="3962583941" sldId="256"/>
            <ac:spMk id="16" creationId="{310E06F9-9F12-4D1B-92C0-4B30818D093E}"/>
          </ac:spMkLst>
        </pc:spChg>
        <pc:spChg chg="del">
          <ac:chgData name="Marco zullich" userId="544995b04264e4d9" providerId="Windows Live" clId="Web-{9B9A4AC1-D4AA-46CE-972E-253E6327CE1B}" dt="2021-03-29T14:32:43.500" v="0"/>
          <ac:spMkLst>
            <pc:docMk/>
            <pc:sldMk cId="3962583941" sldId="256"/>
            <ac:spMk id="18" creationId="{8F5EFE88-F6A7-4B53-AF99-227DFC56A032}"/>
          </ac:spMkLst>
        </pc:spChg>
        <pc:spChg chg="del">
          <ac:chgData name="Marco zullich" userId="544995b04264e4d9" providerId="Windows Live" clId="Web-{9B9A4AC1-D4AA-46CE-972E-253E6327CE1B}" dt="2021-03-29T14:32:43.500" v="0"/>
          <ac:spMkLst>
            <pc:docMk/>
            <pc:sldMk cId="3962583941" sldId="256"/>
            <ac:spMk id="20" creationId="{BF9AF5CF-AE21-453A-8D3F-6D9FC64A18B2}"/>
          </ac:spMkLst>
        </pc:spChg>
        <pc:spChg chg="del">
          <ac:chgData name="Marco zullich" userId="544995b04264e4d9" providerId="Windows Live" clId="Web-{9B9A4AC1-D4AA-46CE-972E-253E6327CE1B}" dt="2021-03-29T14:32:43.500" v="0"/>
          <ac:spMkLst>
            <pc:docMk/>
            <pc:sldMk cId="3962583941" sldId="256"/>
            <ac:spMk id="22" creationId="{F18A41FE-6F14-49D2-8C0F-56A351A98EA1}"/>
          </ac:spMkLst>
        </pc:spChg>
        <pc:spChg chg="add del">
          <ac:chgData name="Marco zullich" userId="544995b04264e4d9" providerId="Windows Live" clId="Web-{9B9A4AC1-D4AA-46CE-972E-253E6327CE1B}" dt="2021-03-29T14:32:56.672" v="3"/>
          <ac:spMkLst>
            <pc:docMk/>
            <pc:sldMk cId="3962583941" sldId="256"/>
            <ac:spMk id="27" creationId="{7A18C9FB-EC4C-4DAE-8F7D-C6E5AF607958}"/>
          </ac:spMkLst>
        </pc:spChg>
        <pc:spChg chg="add del">
          <ac:chgData name="Marco zullich" userId="544995b04264e4d9" providerId="Windows Live" clId="Web-{9B9A4AC1-D4AA-46CE-972E-253E6327CE1B}" dt="2021-03-29T14:32:56.672" v="3"/>
          <ac:spMkLst>
            <pc:docMk/>
            <pc:sldMk cId="3962583941" sldId="256"/>
            <ac:spMk id="29" creationId="{BFC5A2D8-56E8-47FB-975D-D777AFEA4F18}"/>
          </ac:spMkLst>
        </pc:spChg>
        <pc:spChg chg="add del">
          <ac:chgData name="Marco zullich" userId="544995b04264e4d9" providerId="Windows Live" clId="Web-{9B9A4AC1-D4AA-46CE-972E-253E6327CE1B}" dt="2021-03-29T14:32:56.672" v="3"/>
          <ac:spMkLst>
            <pc:docMk/>
            <pc:sldMk cId="3962583941" sldId="256"/>
            <ac:spMk id="31" creationId="{A9896C11-F8DF-437A-B349-8AFD602DC0CA}"/>
          </ac:spMkLst>
        </pc:spChg>
        <pc:spChg chg="add">
          <ac:chgData name="Marco zullich" userId="544995b04264e4d9" providerId="Windows Live" clId="Web-{9B9A4AC1-D4AA-46CE-972E-253E6327CE1B}" dt="2021-03-29T14:32:56.672" v="3"/>
          <ac:spMkLst>
            <pc:docMk/>
            <pc:sldMk cId="3962583941" sldId="256"/>
            <ac:spMk id="36" creationId="{9B7AD9F6-8CE7-4299-8FC6-328F4DCD3FF9}"/>
          </ac:spMkLst>
        </pc:spChg>
        <pc:spChg chg="add">
          <ac:chgData name="Marco zullich" userId="544995b04264e4d9" providerId="Windows Live" clId="Web-{9B9A4AC1-D4AA-46CE-972E-253E6327CE1B}" dt="2021-03-29T14:32:56.672" v="3"/>
          <ac:spMkLst>
            <pc:docMk/>
            <pc:sldMk cId="3962583941" sldId="256"/>
            <ac:spMk id="38" creationId="{F49775AF-8896-43EE-92C6-83497D6DC56F}"/>
          </ac:spMkLst>
        </pc:spChg>
        <pc:picChg chg="mod">
          <ac:chgData name="Marco zullich" userId="544995b04264e4d9" providerId="Windows Live" clId="Web-{9B9A4AC1-D4AA-46CE-972E-253E6327CE1B}" dt="2021-03-29T14:32:56.672" v="3"/>
          <ac:picMkLst>
            <pc:docMk/>
            <pc:sldMk cId="3962583941" sldId="256"/>
            <ac:picMk id="4" creationId="{DA9E9B26-6311-4F0D-AFA7-DFC9218DE672}"/>
          </ac:picMkLst>
        </pc:picChg>
      </pc:sldChg>
      <pc:sldChg chg="new del">
        <pc:chgData name="Marco zullich" userId="544995b04264e4d9" providerId="Windows Live" clId="Web-{9B9A4AC1-D4AA-46CE-972E-253E6327CE1B}" dt="2021-03-29T14:32:52.266" v="2"/>
        <pc:sldMkLst>
          <pc:docMk/>
          <pc:sldMk cId="136033431" sldId="257"/>
        </pc:sldMkLst>
      </pc:sldChg>
      <pc:sldChg chg="new">
        <pc:chgData name="Marco zullich" userId="544995b04264e4d9" providerId="Windows Live" clId="Web-{9B9A4AC1-D4AA-46CE-972E-253E6327CE1B}" dt="2021-03-29T14:33:00.532" v="4"/>
        <pc:sldMkLst>
          <pc:docMk/>
          <pc:sldMk cId="526332956" sldId="257"/>
        </pc:sldMkLst>
      </pc:sldChg>
      <pc:sldMasterChg chg="del delSldLayout">
        <pc:chgData name="Marco zullich" userId="544995b04264e4d9" providerId="Windows Live" clId="Web-{9B9A4AC1-D4AA-46CE-972E-253E6327CE1B}" dt="2021-03-29T14:32:43.500" v="0"/>
        <pc:sldMasterMkLst>
          <pc:docMk/>
          <pc:sldMasterMk cId="778334682" sldId="2147483710"/>
        </pc:sldMasterMkLst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3068999073" sldId="2147483699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3486471843" sldId="2147483700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1125895850" sldId="2147483701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3025442399" sldId="2147483702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2932678457" sldId="2147483703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1880526146" sldId="2147483704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3655097094" sldId="2147483705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493280271" sldId="2147483706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175404580" sldId="2147483707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3886527049" sldId="2147483708"/>
          </pc:sldLayoutMkLst>
        </pc:sldLayoutChg>
        <pc:sldLayoutChg chg="del">
          <pc:chgData name="Marco zullich" userId="544995b04264e4d9" providerId="Windows Live" clId="Web-{9B9A4AC1-D4AA-46CE-972E-253E6327CE1B}" dt="2021-03-29T14:32:43.500" v="0"/>
          <pc:sldLayoutMkLst>
            <pc:docMk/>
            <pc:sldMasterMk cId="778334682" sldId="2147483710"/>
            <pc:sldLayoutMk cId="2448942025" sldId="2147483709"/>
          </pc:sldLayoutMkLst>
        </pc:sldLayoutChg>
      </pc:sldMasterChg>
      <pc:sldMasterChg chg="add del addSldLayout delSldLayout">
        <pc:chgData name="Marco zullich" userId="544995b04264e4d9" providerId="Windows Live" clId="Web-{9B9A4AC1-D4AA-46CE-972E-253E6327CE1B}" dt="2021-03-29T14:32:56.672" v="3"/>
        <pc:sldMasterMkLst>
          <pc:docMk/>
          <pc:sldMasterMk cId="3472747283" sldId="2147483711"/>
        </pc:sldMasterMkLst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718906519" sldId="2147483712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871062024" sldId="2147483713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287061832" sldId="2147483714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1991205972" sldId="2147483715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3639678196" sldId="2147483716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1216030242" sldId="2147483717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1265160252" sldId="2147483718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623822301" sldId="2147483719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864224305" sldId="2147483720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915298171" sldId="2147483721"/>
          </pc:sldLayoutMkLst>
        </pc:sldLayoutChg>
        <pc:sldLayoutChg chg="add del">
          <pc:chgData name="Marco zullich" userId="544995b04264e4d9" providerId="Windows Live" clId="Web-{9B9A4AC1-D4AA-46CE-972E-253E6327CE1B}" dt="2021-03-29T14:32:56.672" v="3"/>
          <pc:sldLayoutMkLst>
            <pc:docMk/>
            <pc:sldMasterMk cId="3472747283" sldId="2147483711"/>
            <pc:sldLayoutMk cId="2497505989" sldId="2147483722"/>
          </pc:sldLayoutMkLst>
        </pc:sldLayoutChg>
      </pc:sldMasterChg>
      <pc:sldMasterChg chg="add replId addSldLayout">
        <pc:chgData name="Marco zullich" userId="544995b04264e4d9" providerId="Windows Live" clId="Web-{9B9A4AC1-D4AA-46CE-972E-253E6327CE1B}" dt="2021-03-29T14:32:56.672" v="3"/>
        <pc:sldMasterMkLst>
          <pc:docMk/>
          <pc:sldMasterMk cId="4032253574" sldId="2147483723"/>
        </pc:sldMasterMkLst>
        <pc:sldLayoutChg chg="ad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192569761" sldId="2147483724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3564917693" sldId="2147483725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1645491362" sldId="2147483726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2603352874" sldId="2147483727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284714958" sldId="2147483728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3204174824" sldId="2147483729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2049795296" sldId="2147483730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3354932042" sldId="2147483731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455433013" sldId="2147483732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1050890592" sldId="2147483733"/>
          </pc:sldLayoutMkLst>
        </pc:sldLayoutChg>
        <pc:sldLayoutChg chg="add replId">
          <pc:chgData name="Marco zullich" userId="544995b04264e4d9" providerId="Windows Live" clId="Web-{9B9A4AC1-D4AA-46CE-972E-253E6327CE1B}" dt="2021-03-29T14:32:56.672" v="3"/>
          <pc:sldLayoutMkLst>
            <pc:docMk/>
            <pc:sldMasterMk cId="4032253574" sldId="2147483723"/>
            <pc:sldLayoutMk cId="951844002" sldId="2147483734"/>
          </pc:sldLayoutMkLst>
        </pc:sldLayoutChg>
      </pc:sldMasterChg>
    </pc:docChg>
  </pc:docChgLst>
  <pc:docChgLst>
    <pc:chgData name="Marco zullich" userId="544995b04264e4d9" providerId="Windows Live" clId="Web-{F05A3522-0189-41E9-8AF6-3DA743F5F260}"/>
    <pc:docChg chg="addSld delSld modSld addMainMaster delMainMaster">
      <pc:chgData name="Marco zullich" userId="544995b04264e4d9" providerId="Windows Live" clId="Web-{F05A3522-0189-41E9-8AF6-3DA743F5F260}" dt="2021-03-29T14:27:23.263" v="63"/>
      <pc:docMkLst>
        <pc:docMk/>
      </pc:docMkLst>
      <pc:sldChg chg="addSp delSp modSp mod setBg modClrScheme addAnim chgLayout">
        <pc:chgData name="Marco zullich" userId="544995b04264e4d9" providerId="Windows Live" clId="Web-{F05A3522-0189-41E9-8AF6-3DA743F5F260}" dt="2021-03-29T14:27:23.263" v="63"/>
        <pc:sldMkLst>
          <pc:docMk/>
          <pc:sldMk cId="3962583941" sldId="256"/>
        </pc:sldMkLst>
        <pc:spChg chg="mod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3" creationId="{00000000-0000-0000-0000-000000000000}"/>
          </ac:spMkLst>
        </pc:spChg>
        <pc:spChg chg="add del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9" creationId="{F2E5B6AE-5EFE-45F0-A2AE-ED771CA3D7DD}"/>
          </ac:spMkLst>
        </pc:spChg>
        <pc:spChg chg="add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16" creationId="{310E06F9-9F12-4D1B-92C0-4B30818D093E}"/>
          </ac:spMkLst>
        </pc:spChg>
        <pc:spChg chg="add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18" creationId="{8F5EFE88-F6A7-4B53-AF99-227DFC56A032}"/>
          </ac:spMkLst>
        </pc:spChg>
        <pc:spChg chg="add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20" creationId="{BF9AF5CF-AE21-453A-8D3F-6D9FC64A18B2}"/>
          </ac:spMkLst>
        </pc:spChg>
        <pc:spChg chg="add">
          <ac:chgData name="Marco zullich" userId="544995b04264e4d9" providerId="Windows Live" clId="Web-{F05A3522-0189-41E9-8AF6-3DA743F5F260}" dt="2021-03-29T14:27:23.263" v="63"/>
          <ac:spMkLst>
            <pc:docMk/>
            <pc:sldMk cId="3962583941" sldId="256"/>
            <ac:spMk id="22" creationId="{F18A41FE-6F14-49D2-8C0F-56A351A98EA1}"/>
          </ac:spMkLst>
        </pc:spChg>
        <pc:picChg chg="add mod">
          <ac:chgData name="Marco zullich" userId="544995b04264e4d9" providerId="Windows Live" clId="Web-{F05A3522-0189-41E9-8AF6-3DA743F5F260}" dt="2021-03-29T14:27:23.263" v="63"/>
          <ac:picMkLst>
            <pc:docMk/>
            <pc:sldMk cId="3962583941" sldId="256"/>
            <ac:picMk id="4" creationId="{DA9E9B26-6311-4F0D-AFA7-DFC9218DE672}"/>
          </ac:picMkLst>
        </pc:picChg>
        <pc:cxnChg chg="add del">
          <ac:chgData name="Marco zullich" userId="544995b04264e4d9" providerId="Windows Live" clId="Web-{F05A3522-0189-41E9-8AF6-3DA743F5F260}" dt="2021-03-29T14:27:23.263" v="63"/>
          <ac:cxnSpMkLst>
            <pc:docMk/>
            <pc:sldMk cId="3962583941" sldId="256"/>
            <ac:cxnSpMk id="11" creationId="{D255B435-D9F3-4A31-B89E-36741390DB4B}"/>
          </ac:cxnSpMkLst>
        </pc:cxnChg>
      </pc:sldChg>
      <pc:sldChg chg="new del">
        <pc:chgData name="Marco zullich" userId="544995b04264e4d9" providerId="Windows Live" clId="Web-{F05A3522-0189-41E9-8AF6-3DA743F5F260}" dt="2021-03-29T14:27:11.669" v="62"/>
        <pc:sldMkLst>
          <pc:docMk/>
          <pc:sldMk cId="1629833089" sldId="257"/>
        </pc:sldMkLst>
      </pc:sldChg>
      <pc:sldMasterChg chg="del delSldLayout">
        <pc:chgData name="Marco zullich" userId="544995b04264e4d9" providerId="Windows Live" clId="Web-{F05A3522-0189-41E9-8AF6-3DA743F5F260}" dt="2021-03-29T14:27:01.091" v="58"/>
        <pc:sldMasterMkLst>
          <pc:docMk/>
          <pc:sldMasterMk cId="1801931499" sldId="2147483648"/>
        </pc:sldMasterMkLst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3186192645" sldId="2147483649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126318104" sldId="2147483650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3577393581" sldId="2147483651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1284089777" sldId="2147483652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2747982985" sldId="2147483653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331782546" sldId="2147483654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1894095149" sldId="2147483655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2365816325" sldId="2147483656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1688576698" sldId="2147483657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3424469029" sldId="2147483658"/>
          </pc:sldLayoutMkLst>
        </pc:sldLayoutChg>
        <pc:sldLayoutChg chg="del">
          <pc:chgData name="Marco zullich" userId="544995b04264e4d9" providerId="Windows Live" clId="Web-{F05A3522-0189-41E9-8AF6-3DA743F5F260}" dt="2021-03-29T14:27:01.091" v="58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addSldLayout delSldLayout">
        <pc:chgData name="Marco zullich" userId="544995b04264e4d9" providerId="Windows Live" clId="Web-{F05A3522-0189-41E9-8AF6-3DA743F5F260}" dt="2021-03-29T14:27:23.263" v="63"/>
        <pc:sldMasterMkLst>
          <pc:docMk/>
          <pc:sldMasterMk cId="2072474204" sldId="2147483686"/>
        </pc:sldMasterMkLst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2997572462" sldId="2147483675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1266313371" sldId="2147483676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1828870353" sldId="2147483677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2796237930" sldId="2147483678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1590512171" sldId="2147483679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671062859" sldId="2147483680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844222844" sldId="2147483681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2512662872" sldId="2147483682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3792012774" sldId="2147483683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3351271375" sldId="2147483684"/>
          </pc:sldLayoutMkLst>
        </pc:sldLayoutChg>
        <pc:sldLayoutChg chg="add del">
          <pc:chgData name="Marco zullich" userId="544995b04264e4d9" providerId="Windows Live" clId="Web-{F05A3522-0189-41E9-8AF6-3DA743F5F260}" dt="2021-03-29T14:27:23.263" v="63"/>
          <pc:sldLayoutMkLst>
            <pc:docMk/>
            <pc:sldMasterMk cId="2072474204" sldId="2147483686"/>
            <pc:sldLayoutMk cId="3586191139" sldId="2147483685"/>
          </pc:sldLayoutMkLst>
        </pc:sldLayoutChg>
      </pc:sldMasterChg>
      <pc:sldMasterChg chg="add addSldLayout">
        <pc:chgData name="Marco zullich" userId="544995b04264e4d9" providerId="Windows Live" clId="Web-{F05A3522-0189-41E9-8AF6-3DA743F5F260}" dt="2021-03-29T14:27:23.263" v="63"/>
        <pc:sldMasterMkLst>
          <pc:docMk/>
          <pc:sldMasterMk cId="778334682" sldId="2147483710"/>
        </pc:sldMasterMkLst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3068999073" sldId="2147483699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3486471843" sldId="2147483700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1125895850" sldId="2147483701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3025442399" sldId="2147483702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2932678457" sldId="2147483703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1880526146" sldId="2147483704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3655097094" sldId="2147483705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493280271" sldId="2147483706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175404580" sldId="2147483707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3886527049" sldId="2147483708"/>
          </pc:sldLayoutMkLst>
        </pc:sldLayoutChg>
        <pc:sldLayoutChg chg="add">
          <pc:chgData name="Marco zullich" userId="544995b04264e4d9" providerId="Windows Live" clId="Web-{F05A3522-0189-41E9-8AF6-3DA743F5F260}" dt="2021-03-29T14:27:23.263" v="63"/>
          <pc:sldLayoutMkLst>
            <pc:docMk/>
            <pc:sldMasterMk cId="778334682" sldId="2147483710"/>
            <pc:sldLayoutMk cId="2448942025" sldId="214748370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9.35486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09:12:28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3191 14087 1204 0,'26'-2'306'16,"3"0"-128"-16,-1 1-49 0,-2-1-67 15,2 2-12-15,1-2-6 0,6 2-7 16,2 0 3-16,0 2-7 0,4 0-15 15,-1 3-5-15,-1-2-6 0,2 1-2 16,3 3 0-16,-6-2-2 16,7 0-2-16,0 2 2 0,1 2-2 0,5-4 0 0,-1 5 0 15,5-1 3-15,-1-2 3 0,-6 3 7 16,1-3-2-16,2 2-6 0,2-2 9 16,0 0 1-16,2-1-1 0,0-2 8 15,-1-2-3-15,1-1-5 0,-4-1 0 16,2 2-5-16,3 0-4 0,3 0 2 0,-3-1-1 15,2-1-1-15,2 0 4 16,-2-1 3-16,-1-1 0 0,1 0 10 0,2 2-1 16,0 0-7-16,0 0 1 0,-2-2-5 15,2 4-6-15,-9-2-2 0,1 2-2 16,2 0 0-16,1-1 3 0,3 3-2 16,2-4-1-16,-2 0-2 0,2-4 1 15,-5 3 0-15,0-1 3 0,5 0-2 16,0 0 0-16,0-1-2 0,-2-1 1 0,2-2 0 15,0-3 1-15,-6 0 2 0,1 2 1 16,1-1 6-16,3 1-5 0,1 0 0 16,-6 0-2-16,1 3 0 0,1-1-2 15,-3 2 0-15,-1-1-1 0,2 4 3 16,-3 0-1-16,8 0 0 0,-8 0-2 16,3-1 0-16,1 1 0 0,-4-4 1 15,-1 2 1-15,-5 2-1 0,3 0-2 0,0-1 1 16,3-1 0-16,-3 0 0 0,-3 0 1 15,-1 2 0-15,2 0 0 0,-3 0 3 16,-3 0 3-16,-3 0-3 0,4 2 3 16,-4-2-3-16,3 2-1 0,1-2-1 15,1 0-1-15,2 0 1 0,-5-2-1 16,2 0 0-16,3 2-1 0,-5-3 0 16,-4 1 0-16,6 1 1 0,-3 1-1 0,1 0 0 15,0-2 0-15,5 0 3 0,-3 2-1 16,-4 0-1-16,2 0 0 0,1 2 0 15,4 0 0-15,-7-1 3 0,-3 1-2 16,3 1 0-16,2 3-2 0,-1-3 0 16,1 2 0-16,4 4 0 0,-3-2 0 15,1 3 1-15,-3-1 0 0,7-2 1 0,-5 0-1 16,-3 0 1-16,0-2-1 0,0 0 0 16,0 2 0-16,4-4-1 0,-1 3 2 15,-1-3 5-15,2 1 10 0,-1-3 4 16,-3-1-4-16,4 0-2 0,-4-1-3 15,-5-1-3-15,0-2-4 0,-1 1-1 16,1-1-3-16,0 4 0 0,-8-1 0 16,3 1 0-16,-4-2 0 0,0-1-2 15,-6-1-4-15,-6 2-22 0,-2 1-32 0,-9 1-43 16,0 0-52-16,-11 1 78 0,-1 1-331 16,-7-5-63-16,1-1-938 0</inkml:trace>
  <inkml:trace contextRef="#ctx0" brushRef="#br0" timeOffset="1227.79">2907 15156 792 0,'0'0'478'0,"0"0"-123"16,0 0-122-16,9 4-172 0,-4 3-27 15,9-2-16-15,4 5-9 0,6 1-3 16,6 1-1-16,-1 0-2 0,8-2-2 16,-2-1 0-16,4-2 0 0,7-2-2 15,-2 0 1-15,2-1 0 0,8-1 3 16,1 1 13-16,5-1 7 0,0-1 0 0,3-1 5 16,1 3-2-16,5-4-7 0,-1 0 4 15,7 0-2-15,-1 2-10 0,2-1 4 16,-2 1-2-16,3 0-4 0,6-2 5 15,-2 0-2-15,2 0-2 0,-5 0 3 16,5 0-1-16,3 0-6 0,1 0 7 16,4-2-2-16,-8 0-2 0,9 1 4 15,0-1-4-15,-6 2-5 0,6 0 1 0,-6 0 1 16,2 0-2-16,2 0 6 0,-1 0-4 16,-3 0-2-16,-3 0 0 0,0 0 2 15,7 0-2-15,-2 0 5 0,2 0 0 16,-7-5-1-16,8 3-3 0,1 2-1 15,0-2-1-15,0-3-1 0,-9 2-1 16,7-1 0-16,-2 1 0 0,2-1-1 0,-2-1 1 16,-2 0-1-16,1 1 0 15,1 3 2-15,0-1 0 0,-1-2-2 0,-1 1 2 16,-5 1 1-16,2-1 0 0,0 3-2 16,-2 0 4-16,2 0-2 0,-4 0-1 15,2 3 5-15,-3-3-4 0,9 5 1 16,-5-3 0-16,1 2-3 0,-5-3 0 15,1 5 1-15,2-1-1 0,1 0-1 16,-5 0-1-16,6-1 1 0,-9-1 0 16,4-1 2-16,3 0-1 0,-7-1 0 0,0 1 5 15,2-2 2-15,-7 2-3 0,5-1 2 16,-4 3-4-16,6-1 2 0,-5 1-2 16,5-2-2-16,-8 1 0 0,3-1 2 15,5 3-1-15,-2-2-1 0,0 3-4 16,2 1 3-16,-7-2 0 0,-1 0 5 15,1 4-2-15,0-4-1 0,3 2 6 0,-3 0-1 16,0 0-3-16,-4-1 0 0,2 1 0 16,2 0 0-16,-4 0 0 0,2-2-2 15,-1 1-1-15,-3-1-1 0,-1-2 1 16,-6 2 0-16,1-1 8 0,-3-2 0 16,1-1-1-16,0 1 2 0,-4-2 0 15,-2-2-5-15,-3 1 3 0,0 1-1 0,-7-2-3 16,0 0 1-16,-8 0-2 0,-2 2-1 15,-1 0 0-15,-2 0-1 0,-3-1-12 16,-7 1-18-16,0-2-33 0,-7 0-32 16,-9 2-29-16,0 0-16 0,0 0 70 15,0 0-383-15,-7-8 29 0,0-1-843 16</inkml:trace>
  <inkml:trace contextRef="#ctx0" brushRef="#br0" timeOffset="2132.07">3231 16253 1051 0,'0'0'392'0,"0"0"-101"0,0 0-139 16,0 0-101-16,0 0-19 0,15 4-9 15,4-1-10-15,7 1-3 0,-1-1-5 16,10-1-1-16,2 0 1 0,9 1-2 16,4-3-2-16,4 0 0 0,6 2-1 15,-5 0 0-15,9-1 6 0,6 1-4 16,2 0 0-16,10 0 5 0,-7-1-2 15,10 1 3-15,7-2 8 0,-1-2 3 16,3 1 0-16,1-1 3 0,0 0 1 0,6 2-6 16,-4 2 4-16,-2 3-3 0,1 0-6 15,2 0 0-15,1 2-2 0,-2 2-3 16,-2 0 0-16,2 3-4 0,4 2-1 16,-1-2 0-16,-4-2 0 0,4 4 0 15,6 0-1-15,-4-4 0 0,2 1 0 0,-3-5-1 16,8 3 0-16,-3-2 2 0,4-2 10 15,-10 0 7-15,2 1-3 0,2-1 2 16,2-3-8-16,-7-1-3 16,3 1-1-16,2 0-2 0,-3-4-2 0,0 0 0 15,-4-1 3-15,-2 1-4 0,5 0 9 16,-3-3 4-16,-1 0 2 0,-8 0 8 16,4 1-2-16,-3 3-4 0,0-3-4 15,-3 1-4-15,-8-1-4 0,-1 2 3 0,-3 2-5 16,-1 0-1-16,-4 0 1 0,-1 0-2 15,-4 0-1-15,-2-1 1 16,-8-3-1-16,-3 3 1 0,-3-3 0 0,-2 1-1 16,-4-4-1-16,-1 0 1 0,-4 0-1 15,-5 2-3-15,-1-1-7 0,-6 3-7 16,-4 1-12-16,-7-1-17 0,-5 3-37 16,-9 0-34-16,0 7-28 0,0-7-330 15,-5-7 68-15,1 0-811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9.35486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09:54:53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 10532 579 0,'0'-12'185'15,"4"0"151"-15,1 3-78 0,7-3-126 16,-1 4-59-16,3-3-38 0,7 3-17 16,7-1-9-16,4 4-4 0,9-4-1 15,1 6-1-15,0-3 2 0,8 3 9 16,-1-1 4-16,2 3 0 0,9 1-8 16,4 1 5-16,-1 3 0 0,2-4 0 15,-1 3 2-15,-4 3-1 0,3-5-3 0,-3 3 4 16,4-1-3-16,-8 1-5 0,-3-1 0 15,-5-1-3-15,-4-2-2 0,-2 3 0 16,-5-3 1-16,-5-5-2 0,-5 3 4 16,-8-3 1-16,-5 0 4 0,-7 2 12 15,-7 3 1-15,-9-6-7 0,-8 3-4 16,-15-1-6-16,-10 3-1 0,-13-3-3 0,0 3-1 16,-8-1 0-16,-11-2-1 0,-7-1-1 15,1 2 0-15,3-4 0 0,-5 5 0 16,3-5-1-16,-2 2 0 0,7-2 0 15,2 0 1-15,12 2 1 0,1 0-1 16,8 1 2-16,5 2-1 0,9-1 3 16,9 0 1-16,5 3-2 0,5 0 0 15,18 0-2-15,0 0-1 0,0 0 0 16,18 3 0-16,10 2-1 0,9 2 1 0,13-3 0 16,4-1 0-16,6 2-1 0,9-3 1 15,9 5 0-15,1-2-1 0,8-3 0 16,-1-2 2-16,6 5 1 0,5-3-1 15,-2 1 1-15,-5 1 1 0,-2-1 1 16,-1-3-2-16,-1 4 0 0,-8-3-2 16,-8 3 2-16,-6-1-1 0,-10 1-1 0,-2-3-1 15,-12 3 1-15,-3-4 0 0,-10 2 1 16,-13-2 2-16,-14 0 3 0,0 0 6 16,-18-2-2-1,-14-2 1-15,-14 3-5 0,-5-1-1 0,-17 0-1 0,-15 1-2 16,-13 1 0-16,-1 1-1 0,-7 3-1 15,-5 1-1-15,3-2 0 0,0 3 0 16,6-3 1-16,3 0 0 0,5 3-1 16,6-3 0-16,8 6 2 0,9-6-1 15,9 2-1-15,6 1 0 0,4 1 1 0,13-6 0 16,5 3-1-16,6-1 0 0,12 1 0 16,14-4-1-16,3 8 0 0,8-3 0 15,15 2 0-15,11-7 1 0,15 2 0 16,11-2 0-16,9-2 0 0,11 2-1 15,5-3 1-15,11-2 0 0,-2 1 0 0,9-3 0 16,-2 2 0-16,-3 0 0 0,-4 2 0 16,-6-4 0-16,-4 3 1 0,-6 2 0 15,-7-3 0-15,-10 2-1 0,-4-4 1 16,-6 2 0-16,-3 1-1 0,-10 1-8 16,-4 1-25-16,-11 2-25 0,-1 2 29 15,-4-2-486-15,-7-2 136 0,1 0-756 16</inkml:trace>
  <inkml:trace contextRef="#ctx0" brushRef="#br0" timeOffset="62992.67">2582 13161 724 0,'0'0'180'0,"0"0"-69"15,0 0-30-15,0 0-29 0,0 0-24 0,0 0 14 16,0 0 56-16,0 0 15 0,0 0 8 16,0 0-22-16,0 0-24 0,0 0 4 15,-5 10-26-15,-4 1-30 16,4-6 0-16,-2 2-9 0,2 1-4 0,-1-2-3 15,1 1-4-15,-4-2 1 0,9-5-1 16,-3 8-1-16,-3-1-1 0,-2 0 3 16,2-2 2-16,-3 4 0 0,1-5 9 15,-6 1 0-15,1 2-5 0,-1-4 2 0,0 1-4 16,-4-1-2-16,4 1 0 16,-3-1-3-16,2-3 0 0,-2 0 0 15,1-3 1-15,-2 3-1 0,-3 0 3 0,5-2 2 16,-1 2 0-16,-1-5 3 0,-1 3-1 15,1 2-2-15,-5 0 3 0,4 2-1 16,-3-2-5-16,3 0 2 0,1 1-4 0,1 3 0 16,-3 1-1-16,3-2-1 0,-6 4 0 15,0 0-2-15,3 0 1 0,-2 2 0 16,4-2 0-16,-5 1 0 0,4-1 0 16,-4 2 0-16,1-2 0 0,0 0 2 15,-1 1-2-15,3-1 0 0,-3 2 0 16,0 1 1-16,0 3-1 0,2-1 1 15,2 2 0-15,1-2 0 0,-1-2 0 0,1 0 3 16,-5 4-1-16,6 4 1 0,-3-3 2 16,-3 4 3-16,6 0-1 0,-1-1 6 15,-1 1-4-15,1 1 2 0,0 3 0 16,-1-2 2-16,-4 1 1 0,5-3 3 16,-1 0 3-16,-2-3-3 0,5 1 3 15,-2 0-4-15,4 1-8 0,-4 1-1 16,4-2-3-16,-3 2-1 0,3 2-1 15,-1-4-2-15,3-3-1 0,2 5 0 0,-3 2 0 16,4 0 1-16,2 3-1 0,0 0 0 16,2 2 0-16,0 2 0 0,1 1 0 15,-1 0 1-15,5-4-1 0,-4-1 0 16,4-2 0-16,-1 1 0 0,1-1 0 16,0-1 0-16,0 0 2 0,0 0-1 15,0-2 0-15,1-4-1 0,3-3 0 0,-4-1 1 16,5 1-1-16,-1-5 0 0,1 3 0 15,4 1 0-15,-4-1 0 0,4 0 0 16,0 1 0-16,0-1 0 0,-1 1-1 16,3-1 0-16,1-3 0 0,2 0-1 15,1 0 1-15,2-4 0 0,3 1 1 16,-1-4 0-16,2 0 0 0,2-2-1 16,-4-2-1-16,4 1 1 0,4-2 1 15,1 0 1-15,-1 1-1 0,-5-1 0 0,5 5 0 16,1 0 0-16,4 0 0 0,0 2 0 15,-2 1 0-15,5 2-1 0,0 2 0 16,-1 2 0-16,-3 0-1 0,1 1 1 16,5 0 1-16,-1 2 2 0,-8 2-1 15,0 4 0-15,7-1-1 0,-1 2 1 16,1-2 0-16,2 2-2 0,0 0 1 0,0-1 0 16,-2 1 1-16,2-4-1 0,-3-1 0 15,1 0 2-15,-6-4-2 0,-1 1 1 16,-2-3 0-16,-3-1-1 0,4 0 0 15,1-2 0-15,-2 2 0 0,-1-2 0 16,5 1 1-16,-2-3-1 0,0 2 0 16,-1 0-1-16,1 1 1 0,-1-1 0 15,-3-2 1-15,3 1-1 0,1-2 0 0,0-1 0 16,2 1 3-16,-7 0-2 16,2-2 1-16,15 0-1 15,-3 0 0-15,-1 0-1 0,1 0 0 16,-6 0-2-16,1 0 2 0,0 0-1 15,-4 1 1-15,-5 1 0 0,4 0 0 16,1 0 1-16,0-1-1 0,0 1 0 16,-7 2 0-16,2 1 0 0,2-2 3 0,1 1-2 15,1 3 0-15,-2 0-2 0,1-1 0 16,1 1 1-16,1-3 1 0,-2 1-1 16,-1-2 0-16,1-1-1 0,-3 0 1 15,-3 1 0-15,1-3 0 0,2 2 2 16,1-2-1-16,-1 4-1 0,0-1 2 15,-2 1-1-15,-1-1-1 0,1 0 1 0,-2 1-1 16,4 3 0-16,0 0 0 0,4 0 0 16,-4 0-1-16,1-2 1 0,3 2 0 15,-4-2-2-15,3-2 1 0,-3 4 5 16,-3 0 3-16,3-2 7 0,-4-1 1 16,4 1-2-16,-2-2 3 0,2 3 0 15,0-5-6-15,-4 1 0 0,-1-2-4 16,-4 0-4-16,7-3 0 0,-1 3-1 0,-1-6 0 15,4 3 0-15,0-4-1 0,-2 0 1 16,2 0-1-16,0-1 2 0,2-3-1 16,-4 3-1-16,2-3 0 15,-6 1 0-15,3-2 1 0,-3 0 0 0,3-1 1 16,-3 1 0-16,-2 2-1 0,2 1 1 16,1 1 0-16,-4-4-1 0,2-2 0 15,0-4-1-15,-2 1 0 0,-4-4 1 16,3 1-1-16,1-3 0 0,-4 1 3 0,3-3-2 15,-4 1 0-15,1 0-1 0,-1 1 0 16,0 1 0-16,0-2 0 0,-4-2 0 16,4-2 0-16,-4 4 0 0,2 5 0 15,0-2 0-15,0 0 0 0,2-3 1 16,-4 0-1-16,1 1 0 0,-3-1 0 16,2 0 0-16,1-2 1 0,-1-2 3 15,-1 0-2-15,-1 1-1 0,-3-1 1 0,0 0-1 16,-7 2 0-16,0-1 1 0,-2 1-1 15,0 2-1-15,-3 6 0 0,1-3 0 16,-3 2 0-16,5-1 2 0,-3-1-2 16,3 0 0-16,4-1 0 0,-4 1 0 15,4 0 0-15,1 0 0 0,3-1 0 16,-3-4-1-16,4-2-1 0,-2 1 1 16,-1-1 1-16,3-3 6 0,0 0 3 0,0 3-3 15,3 7 1-15,-1-5-3 0,3 0-1 16,2 2 2-16,-1-2-2 0,-1 0 0 15,4 2-1-15,-4 0 0 0,4-6-1 16,0 1 0-16,0-2 0 0,-1-1 0 16,-2 1-1-16,2 0 0 0,-4 0 2 15,-2 3-1-15,-2 6 0 0,0 1-1 16,-2 0 1-16,2 0-1 0,-4 1 1 0,-4-1-1 16,2 0 0-1,-8 0 1-15,2 2-1 0,1 2 0 0,2-2 0 0,1-2 0 16,-6 2 0-16,-1-3 0 0,1 1-1 15,-2 2 0-15,1 0 1 0,2 0 0 16,-4 0 0-16,2 0 0 0,1 1 0 16,0 1 0-16,2 2 0 0,-2-6 0 15,0 5 4-15,0 4 1 0,-4 2 2 0,0-1-3 16,2-2 0-16,-1 0-2 16,-3-2-1-16,3 1 0 0,-1-2-2 0,0 3 0 15,-1 0 1-15,1 1 2 0,-1 4-2 16,5-1 0-16,2 2 0 0,-3 2 0 15,-2 1 0-15,-1 1 1 0,-1 3 0 0,-1 0-1 16,-3 2-1-16,2 3 1 0,2 0 0 16,-4-1 0-16,0 1 0 0,-3 2-1 15,-3 0 1-15,3 1 0 0,1 3 0 16,-1-3 0-16,-2 3 0 0,-2-3 0 16,5-1 0-16,-7 2 0 0,4 5-1 15,-7 1-1-15,3 3 1 0,0-1-2 16,-1 0 0-16,-4 2 3 0,1 0-2 15,-1 0 1-15,0 0 0 0,0 0 0 0,5 2-1 16,1-3 1-16,2-1-5 0,-6 0 1 16,2-1-3-16,-3-1-5 0,-1-1 5 15,0-2 2-15,-3 0 2 0,-1-3 2 16,-1 1 1-16,-2 1 0 0,7 1 1 16,3 0 0-16,-1 2 0 0,-2-2 0 15,5 0 0-15,0-2-1 0,1-1 1 16,2-2 0-16,-2 0 0 0,-1 2 0 0,0-1 0 15,-1 4 0-15,1 2 0 16,-3-2 0-16,1 0 0 0,8 4 2 0,-6-7-1 16,4 3-1-16,-4-7 0 0,4 2 0 15,1-5 0-15,4-4-2 0,0 2 1 16,4-7 1-16,1 2-11 0,4-6-30 16,0 1-61-16,5-2-62 0,6 3-234 15,1-1-66-15,-2 1-924 0</inkml:trace>
  <inkml:trace contextRef="#ctx0" brushRef="#br0" timeOffset="67963.46">9119 15508 970 0,'0'0'254'0,"0"0"-55"15,4-11-70-15,-1 3-51 0,-1-1-20 16,-2 9-22-16,-2-7-15 0,2 7-7 15,0 0 5-15,-7-4 20 0,0 3 11 16,0 2-14-16,-2 3 1 0,-1 1 2 0,-4 6-3 16,0-1-8-16,-8 0-6 0,3 2-10 15,-4 2-4-15,-5 0-2 0,1 0-2 16,1 0-3-16,1 0 1 0,-1 1-1 16,-2 2 1-16,-1 1-1 0,-2-4 0 15,4-2 4-15,-1 3 17 0,-4 6 4 16,0-2 1-16,1 2-4 0,-1 0-4 15,4-1-9-15,-1 1-2 0,3 0-4 16,3 0-1-16,0-2-1 0,4 2-1 0,3-2 0 16,2-2 5-16,0 0 0 0,0-1 0 15,-1-1 1-15,1-3 2 0,2 1-4 16,-2-1-1-16,0 0-1 0,0 0-3 16,1 0 1-16,3 2 0 0,-4-2-2 15,5 0 1-15,0 2 0 0,0-2-1 16,0-3 0-16,4-1 0 0,0-1 1 0,1 2 0 15,1 0-1-15,1-1-1 0,2 1 0 16,2 1 1-16,1 1 1 0,2-1-2 16,3 0 3-16,2 1-1 0,4-4 4 15,4 1 1-15,0-2-2 0,-4 0 3 16,3 0-3-16,3-3 0 0,-1 1-1 16,2-1-1-16,2 1 0 0,0-1 1 15,0 2-1-15,2 2 0 0,1 0-1 0,-3 0 0 16,4 2 0-16,-8 1 0 0,2 2 1 15,0 0-1-15,0 2 2 0,2 0-1 16,-3 0 1-16,1-2-1 0,2 0-1 16,-7 0 0-16,0-2 0 0,-2 3 0 15,-4-3 0-15,3 2 0 0,1-2 1 16,0 1-1-16,0-4 0 0,4 1 0 16,-4 1 0-16,3 0 2 0,1-1-1 0,1-1-1 15,-1 2 0-15,5 0 0 0,0-1-1 16,-4 1 0-16,3-2 1 0,0-2 1 15,-2-2 0-15,3 1-1 0,3-2-2 16,-1-1 1-16,1 3 1 0,-6-2 5 16,3-1-3-16,3 3-1 0,1-2-1 15,-4-2 0-15,1 0 0 0,3 0 0 16,-4 0 0-16,3 0 0 0,-3 0 1 0,2 0 0 16,-2 0-1-16,-2 0 0 0,2 0 0 15,-4 0 1-15,-1 0 0 0,5-2 1 16,-4-3-1-16,2-2 0 0,2-2 1 15,-3-3 0-15,-6 0 2 0,3 0-2 16,1 0-2-16,-2-1 1 0,5 0 1 16,-3 1-1-16,-2-2 0 0,5-2-2 0,-5 1 1 15,1-5 0-15,1 0-3 0,-4-1 2 16,4 0 0-16,-4 0 2 0,3-3 0 16,-2 0 0-16,-3 0-1 0,2-1 0 15,-7 6 2-15,2 4-3 0,0-1 1 16,0-3 0-16,-1-1 2 0,1-1-1 15,-4 0 0-15,4 2-1 0,-3-2 0 16,1-3 0-16,-2-2 0 0,-2-5 0 0,3 1 0 16,-1 1 0-16,0-2 0 0,-1-2 2 15,1 2-1-15,-1 5-1 0,-3 5 0 16,3 2 0-16,-4 2 0 0,0-4 2 16,0 2 1-16,0 2-1 0,0-2 0 15,3 1-1-15,3-1 0 0,-1 0 0 16,4 0-2-16,-4-2 1 0,4-1 0 15,0-2 1-15,0-1 0 0,-1 3 0 16,1-2 9-16,-3 0 4 0,2 1-3 0,-2 2-1 16,-3 2-5-16,-1 2-1 0,1 1-2 15,-3 1-1-15,0 3 1 16,0 1-2-16,0 3 0 0,-3 1 0 0,1 0 1 16,-1 0 0-16,-1 0-1 0,-1 0 0 15,0 0 0-15,-1 0 0 0,-3 2 0 16,-5 1 0-16,2 1-2 0,-2 0 1 15,0-1 0-15,0 1 1 0,-4 1-2 0,-1-2 1 16,-4 3 0-16,-4-1 0 0,4 0 1 16,-5 2 0-16,2 0 0 0,-3 0 0 15,-1 2 0-15,7 1 0 0,1 3 0 16,-1-1 0-16,0 2 0 0,-2-2 0 16,2 0-2-16,-3 0 1 0,3-1 0 15,0 3 0-15,0 3-2 0,-5 2 2 0,-2 2 0 16,0 3 2-16,-2 2 0 0,0-1-1 15,-5-1 0-15,5-1 0 0,1-1 0 16,-1-1 0-16,0 0 0 0,0-2-3 16,4 0-16-16,5-3-29 0,0-1-22 15,2-2-17-15,5 1 44 0,2-7-403 16,5 0 18-16,0 0-852 0</inkml:trace>
  <inkml:trace contextRef="#ctx0" brushRef="#br0" timeOffset="82660.22">15127 15708 538 0,'0'0'269'0,"7"0"-43"0,4 0 34 16,-1 0-77-16,4 0-70 0,2 0-28 15,0 0-35-15,2 0-22 0,3 0-2 16,-2 0-11-16,4 0-8 0,4 0 12 16,-3 0 10-16,3 0-13 0,5 0 7 15,-1 0-2-15,-2 0-6 0,-1 0 1 16,4 0-9-16,5 0-2 0,0 0 0 16,7 2-2-16,2 1 0 0,0-1-2 15,8 0 5-15,-6 0 5 0,1 1 2 16,1-1 0-16,4 0-2 0,1-1 9 0,0 1 0 15,1-2 0-15,4 0 4 0,-5 0-3 16,-2-2-5-16,7 1 2 0,0-1-6 16,3 0-6-16,-6 2 0 0,1 0-2 15,-2 0 0-15,-1 0-2 0,3 0 0 16,4 0-1-16,7 0 0 0,-2 0 0 16,-4-2-1-16,1 1 3 0,-8-1 1 0,4 0-1 15,2 2 4-15,0 0-3 0,-1 0-1 16,-1 0 4-16,0 0 1 0,-3 0 2 15,-4 0 6-15,1 0-1 0,3 0-4 16,1 0 3-16,-2 0-4 0,3 0-3 16,2 0-2-16,-2 0-2 0,-5 0 2 15,4 0-3-15,2 0 0 0,0 0-1 16,-1-2-1-16,-1 1 1 0,0-1 2 0,-5 0 6 16,-7 2-1-16,-4 0-3 0,-1 0 2 15,-4 0 2-15,-2 0-4 0,0 0 5 16,-3 0-2-16,0 0-3 15,-4 0 0 1,2 0-3-16,-7 0 0 0,-5 0 1 0,-3 2-2 0,-2 0 0 0,-4-1 0 16,-9-1 1-16,0 0 0 0,-13 2 3 15,-3 0-3-15,-5 0 1 0,-3-2 0 0,-3 0-1 16,-1-2-1-16,-7 0 3 0,-8 2-2 16,-6 0-1-16,-2 0 0 0,-8 0 0 15,1 0-1-15,0 0 0 0,-7 0 0 16,-6 0 0-16,-3 0 0 0,-7 0 0 15,2 0 1-15,-3-2 2 0,0-1-2 16,-8-2 0-16,1 0-2 0,7-1 1 16,-1 5-1-16,-4-1 0 0,-3-1 1 0,-1 1 1 15,4 2 0-15,2 2-1 0,3-2 0 16,-3 0-1-16,0 0 0 0,4 0 1 16,7 1 1-16,2 3 0 0,3-3 0 15,2 1-1-15,3 0 0 0,8-2 0 16,5 0 1-16,7 0-1 0,10 0 0 15,2 0 2-15,9 0-1 0,6 0-2 16,8 0 0-16,9 0 0 0,0 0 1 0,14 2-3 16,7 1 1-16,2-3 1 0,11 2 1 15,5 0 0-15,5-1 1 0,3-1-1 16,8 0 0-16,10 0-1 0,0 0 1 16,8 2 0-16,6 0 1 0,16-1 1 15,1 1-1-15,-8-2-1 16,11 0 1-16,3 0-1 0,2 0-1 0,0 0 1 0,4 0 0 15,1 0 1-15,0 0 2 0,-6-2-2 16,-3 1 1-16,-1-1 5 0,-6 0-1 16,-3-1-3-16,-3-2 0 0,-10-1 0 15,-8 1 1-15,-9 2-2 0,-3-1-1 16,-4 3 1-16,-11-1 0 0,-5 0-1 16,-5-1-1-16,-6 1 2 0,-8 0-1 15,-2-1 2-15,-4 1 0 0,-3-1 0 16,-2-1 0-16,-7 4 0 0,0 0-1 15,0-7 0-15,-2-1-1 0,-1-3-1 0,-3 2 0 16,1 3 0-16,-4-3 1 0,0 0-1 16,-1 2 0-16,1 0 0 0,0 2 0 15,0 2 0-15,2-2 0 0,7 5 2 16,0 0-1-16,0 0 0 0,0 0-2 16,0 0 1-16,0 0 0 0,0 0 0 15,0 0-1-15,7-2 0 0,2-2 1 0,0 3-1 16,0-1-18-16,1 2-32 0,1 0-41 15,0 0-31-15,-3 3-276 0,-8-3-60 16,0 0-916-16</inkml:trace>
  <inkml:trace contextRef="#ctx0" brushRef="#br0" timeOffset="87485.53">14831 17593 109 0,'0'0'55'0,"0"0"67"0,0 0 34 16,7 0-6-16,9-2 1 15,1-1 106-15,1 1-44 16,1 0-66-16,3 2-61 0,2 0-29 15,1 0-20-15,0 2-16 0,-2 0-5 16,-2-1-7-16,2 3-4 0,1-1 4 16,3 1-4-16,-1-1-1 0,3 1 10 0,-1-3 5 15,3 1 6-15,1 0 5 0,0 0 4 16,1-2-3-16,3-2 1 0,1-3-3 16,-4 0-6-16,3-1-8 0,1 1-1 15,1 0-4-15,-1 0 1 0,1 1-3 16,-1 3-2-16,-4-1-3 0,2 0 2 15,-3 2-3-15,-4 0 0 0,4 0 0 0,-4 0-1 16,2 2 2-16,-1-2 0 0,-7 0-1 16,5 2 3-16,1-2 2 0,4-2 0 15,1 0 3-15,8-3 0 0,0-2-2 16,-3 0 5-16,6 2 3 0,-1-2-2 16,1 2-2-16,-11 0-3 0,8 1-3 15,-6 1 1-15,4-1-2 0,0 1-2 16,0 1 4-16,1-1-2 0,1 1 1 0,-1-2 1 15,3 1-1-15,-1-1 1 16,-1 1 0-16,4 1-1 0,5 0-3 0,-1 1 3 16,11-1-3-16,-3 2-1 0,-4 0-1 15,-2-2 0-15,-4 1 1 0,-1-1 1 16,4 0-1-16,-1 2-1 0,6 0-1 16,-4 0 0-16,0 0 0 0,2 0 1 15,-2 0 3-15,-3-2-1 0,-1-3 5 0,4 3 0 16,-3-1-3-16,5 1 2 0,-4 1-4 15,4-1 2-15,0-2-3 0,0 3 1 16,-3-1-3-16,1 0 2 0,2 0-1 16,1 2 1-16,1 0-2 0,1 0 1 15,3-1-1-15,-1-3 1 0,-5 3-1 16,1-3 1-16,1 1-1 0,2 1 0 16,4-2 0-16,-6 3 0 0,5-5 2 0,-5 3 2 15,-8 0 1-15,6 1-1 0,0 2-1 16,2 2 0-16,3-1-1 15,0 3 0-15,4-4-1 0,-2 0-1 0,-5 1 1 16,1 1 0-16,2 2 0 0,0-1 0 16,2 1 0-16,0-3-1 0,0-1 1 15,-3 0-2-15,-4 0 1 0,1 0 0 16,3 2 2-16,-1 0-1 0,2 0-3 0,1-2 1 16,2-2 2-16,-6 0 1 0,-4-1-1 15,4 3-1-15,0 0 0 0,1 0 1 16,4 0 0-16,2 0-1 0,1-2 0 15,-6 0 0-15,6 0 0 0,-1 2 0 16,3 0 1-16,2-1 0 0,0-1-1 16,0-2 0-16,-5 3 0 0,2-1 2 15,1 0-1-15,2 1-1 0,2-1 0 0,-1-2 0 16,-2 1 0-16,1-1 0 0,-2 3 0 16,4-1 1-16,3 2 0 0,-1-3 0 15,-1-1-1-15,-5 1 0 0,4-1 0 16,0 4 0-16,3 0 0 0,-1-3 0 15,5-1 0-15,-7 1 0 0,-2-1 0 16,1 4 0-16,1 0 0 0,2 0 0 16,-4-1 0-16,3-3 0 0,-6 2 0 0,-4 1 0 15,1 1 0-15,-1 1 0 0,4-1 0 16,-1 0-1-16,1 0 0 0,-2 0 2 16,-2 0 0-16,-4 0 0 0,4 0-1 15,0 0 0-15,2 0 0 0,0 0-2 16,-1-1 2-16,-4-1 0 0,-4 0 0 15,0 0 2-15,-1 2-1 0,0 2 0 16,1 0 0-16,-1 0 0 0,0-2-1 16,-1 0 0-16,-2 0 1 0,-5 0 1 0,0 1-2 15,0-1 1-15,1 0 0 0,-1 0 0 16,1 2 0-16,0 0-1 0,-1-2 1 16,-4 0-1-16,1-2 0 0,-2 0 0 15,-4 2 1-15,-2-1-1 0,-4 1 1 16,-1 0 3-16,0 0 2 0,0 1 4 15,-1-1-1-15,-3 0 0 0,1 2-4 0,-2 0-2 16,-2 0 0-16,4-1-1 0,-2-1 0 16,0 0-1-16,-4 0 0 0,1 0-1 15,-6 0 0-15,2 0 1 0,-1 0-1 16,0 0 1-16,-1-1 0 0,-2 1-1 16,2 0 1-16,0-2 0 0,-1 0-1 15,-1 0 0-15,-1 2 2 0,-1 0-3 16,1 0 1-16,-4-1 0 0,0 1 1 0,0-2-1 15,-7 2 0-15,0 0 0 0,0 0 0 16,0 0 0-16,0 0-2 0,0 0-1 16,0 0-15-16,0 0-11 0,0 0-6 15,0 0 3-15,0 0 0 0,0 0-2 16,0 0 1-16,0 0-6 0,0 0-10 16,0 0 25-16,2 7-515 0,-2 0 176 15,0 0-723-15</inkml:trace>
  <inkml:trace contextRef="#ctx0" brushRef="#br0" timeOffset="110075.39">29208 17235 892 0,'0'0'263'0,"0"0"23"0,21-7-141 0,8 0-67 15,2 0-8-15,8 0 13 0,4 2-30 16,-1 1-19-16,7 3-9 16,6-1-5-16,7 0-3 0,3 2-4 0,4-2-2 15,-4 1 4-15,6-3 2 0,4 1 3 16,-1-2-1-16,1-1 3 0,-3-1-5 16,-7 0-2-16,-1 4-7 0,-4 0-1 15,-4-1-3-15,-5 2-3 0,-3 1 2 16,-6 2-1-16,-7 1-2 0,-5 2 0 0,-5-1 0 15,-7 2 1-15,-8 0 0 0,-10-5 0 16,-5 7 3-16,-7-1 1 0,-8-1-2 16,-6-2-2-16,-1-1 1 0,-6-2-1 15,-8-2 1-15,-1 0-1 0,-7-1 0 16,-4-2 1-16,-6 1-1 0,1-1 0 16,-3 2-1-16,-5-3 1 0,-3 3-1 15,1-2 0-15,-1 0 0 0,0 1 0 16,9 1 0-16,-2-1 1 0,1 1-1 0,2-1 0 15,-1 1 0-15,4-1 2 0,3 1 0 16,4 0 0-16,3-1 1 0,7 2 2 16,6-3 1-16,8 0 3 0,11-2 7 15,12 0 4-15,11 0-4 16,14 2-6-16,8 2 0 0,14-1-2 0,2 1-2 16,13 1-1-16,7 4-2 0,7-1 0 0,6 5-2 15,-1 0 0-15,9 1 0 0,4 0 0 16,3 0-1-16,-1-2 0 0,4-3 1 15,7-2-1-15,-5 0-2 0,-1 0 1 16,-7 2 2-16,-4 0-1 0,-5 1 2 16,-2 4-1-16,-9 0 1 0,-7 0 0 15,-5 0-1-15,-7 0 1 0,-7 0 0 16,-9-1-1-16,-9 0-2 0,-8-3 0 16,-11 2-1-16,-9-5 1 0,-7 6-1 0,-15-5 1 15,-8-1 0-15,-10 0 1 0,-4 0 0 16,-9-1 0-16,-7-5 1 0,-12 3-1 15,-8-1 0-15,3-1 0 0,-8-3 0 16,-5 1 0-16,-2 0-1 0,-1-2 1 16,6 2 0-16,-1 0 0 0,3 2 0 15,3-2 0-15,2 2 0 0,4 1-1 16,11 3 1-16,5-1 1 0,5 2-1 0,6 0 0 16,8 0 0-16,10 2 0 0,9-1 0 15,12 1-2-15,10-2 1 0,9 2 0 16,15 0 1-16,15-2 0 0,14 0-1 15,12-2 0-15,11 0 1 0,14 2 1 16,7 0 2-16,2 0 2 0,3 4 1 16,2 1 3-16,0 2-5 0,-5 0 1 15,-9 1-3-15,-3 3 0 0,-10-3 0 0,-8 1-1 16,-9-2-1-16,-11 0-7 0,-10-4-6 16,-14 1 3-16,-13-2-1 15,-12-2 3-15,-17-2 1 0,-8 0 3 0,-17 0 1 16,-17 1 1-16,-15-5-1 0,-9 1 2 15,-12-2 1-15,-11 0 0 0,-1-1 0 16,-3 1 0-16,-1 0 0 0,5 2 0 0,6 3-5 16,13 4-51-16,10 3-47 0,12-3-370 15,12-4 65-15,0 0-813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9.35486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2T10:07:46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3690 9572 388 0,'4'-12'149'0,"1"1"93"0,0 4-118 15,8-1-53-15,-3 2-35 0,4 3-19 16,7-4-6-16,-1 2-5 0,-3 5-3 16,6-4 4-16,6 4-3 0,2 4-3 15,1-4 5-15,9 3-3 0,1 3-1 0,0-3 3 16,8-3-3-16,-1 0 2 0,2 3 4 15,4 3 3-15,5-3-2 0,3 2 19 16,1-1 7-16,-1-4 15 0,6 3 21 16,0 2-4-16,5-1-27 0,0 1 8 15,7-1-11-15,-3 1-12 0,5 2 5 16,5 1-4-16,-2-3-10 0,4 2 5 0,-1 2-8 16,1-2-3-16,1 3 3 0,3 2-8 15,-3 1-1-15,1-1 1 0,3 8-2 16,2-4 5-16,8 1 0 0,-8-3-2 15,7 5 1-15,0-5 5 0,7-2-1 16,-5 0-1-16,3 0 8 0,6-3 5 16,3-2-12-16,0 2 8 0,4-1-1 0,5-2-8 15,-4 0 4-15,1-2 1 16,8-2-11-16,-9 1 2 0,6 1-3 0,3-4-1 16,3 0 1-16,-5 0 1 0,4 3-2 15,2-3 3-15,-7 0-1 0,8 2-1 16,1-2 5-16,-6 0-4 0,6 0-1 15,-1 0 2-15,4-2-2 0,1 2-1 16,4-2 1-16,-3 1-1 0,3 1-2 0,2-6 2 16,-1 3 0-16,3-1 0 0,5 4 0 15,-7-5 1-15,0 2-1 0,4-1 6 16,-6 1-2-16,6 1-3 0,0-1 6 16,-2-4-4-16,0 5-1 0,1-1 2 15,-4-3-1-15,1 3-3 0,4-1 4 16,-4 1-4-16,0 3-1 0,2-2 2 0,-4 1-1 15,-6 1-1-15,1 1 1 16,0-1-2-16,-12 0 1 0,-2 0 0 0,-2 0 0 16,-2 0-1-16,-8 0 0 0,-6 0 0 15,-3 2 2-15,-2 0-3 0,-9-2 1 16,-1 0 0-16,-13 0 2 0,-3 0-1 16,-4 1 0-16,-2 3-2 0,-3-4 1 15,-6 0-2-15,-3 0 0 0,-5-4 1 16,-7 4-2-16,-4-1-2 0,-7-1 2 0,-5 2-3 15,-10 0 2-15,-4-2 1 0,-11 2-3 16,-7 0 0-16,-10 0 3 0,-10 0 1 16,-12 0 2-16,-8-1 0 0,-10-1 0 15,3-2 0-15,-15 4 0 0,-8 4 0 16,-12-4 0-16,3 0 0 0,-13 0 0 16,-12 2 0-16,-2-1 0 0,-3-1 0 15,-6 2 0-15,-12-2 0 0,4 0 0 0,-8 2-1 16,-10-1 1-16,-2 3 1 15,-10-4-1-15,-2-4 0 0,-2 8 0 0,-9-4 0 16,-2 0 0-16,-10 0 0 0,0 0 0 16,-11 0 0-16,1 0-1 0,-12 3 1 15,-1-1 0-15,-7 5 1 0,-2-7 0 16,0 3-1-16,-5-1 0 0,0 2 1 0,-4-4-1 16,4-4-5-16,-6-1 2 15,3 5-2-15,-6-7 0 0,3 2 1 0,-5-7 2 16,4 7-4-16,-4-2 3 0,8 5 0 15,-12-3-5-15,6 3 4 0,-5 2-1 16,0 5-14-16,-2 2 10 0,-7 7-595 16,12-2 287-16,-3 0-633 0</inkml:trace>
  <inkml:trace contextRef="#ctx0" brushRef="#br0" timeOffset="3071.39">15572 9807 601 0,'0'-22'177'0,"3"1"217"16,2 2-67-16,2 3-136 15,4 4-67-15,0 2-77 0,5-1-28 16,-2 4-8-16,5 4-5 0,4-1-4 0,5 4-4 15,4 0-2-15,3 0-14 0,6 2-4 16,-1 2-31-16,3-3-43 0,3-1-6 16,5 2-18-16,9-4 21 0,0 2 49 15,7 0 29-15,-7-1 19 0,3-1 38 0,4 0 13 16,4 2-3-16,1-2 9 0,-3 4-11 16,0 0-18-16,1 3 6 0,6 0-7 15,7 2-11-15,-2 2 11 0,-3 0-2 16,-1-1-6-16,4 3 12 0,8-1-10 15,2 0-7-15,-1-4 8 0,4 0-2 16,3 5-8-16,3-4 8 0,1 0-2 16,-6 0-12-16,6 3 5 0,5-7 0 0,1 3-2 15,-5-3 4-15,4 2-3 0,4 1-3 16,1-3 2-16,-7 0-3 0,3 3 0 16,6 1 5-16,4-7-4 0,-8 3-2 15,4 2 2-15,3-1-3 0,1-3-1 16,-3 3 0-16,5-1-1 0,2-1 2 15,-4 0-1-15,4 1 0 0,5 2 0 16,1-5 0-16,-4 2 0 0,2 0-1 16,4 0 1-16,-5 1 0 0,-1-3-1 0,1 0 7 15,1 0-1-15,-7 2-2 0,4 3 1 16,1 2-2-16,1 0-2 0,-8-2 0 16,2 4 0-16,2-2 0 0,4 0-1 15,-4-2 0-15,3 2-3 0,1-2 2 16,-4-2 0-16,1 2 1 0,4-1 1 15,2-1-1-15,-5-1 0 0,2 2 0 0,-1-3 0 16,1-1 0-16,-3 0 2 0,3 2 10 16,-3-4 0-16,-2 1 9 0,-3 1-1 15,2 3-10-15,-1-1 2 0,-3 1-6 16,3 2-3-16,1-1 1 0,2 1-2 16,-2 0-5-16,4 2 1 0,1 0 0 15,2-3-5-15,1-1 4 0,1 2 1 0,5-5 1 16,-5 0 1-16,2 0 0 0,1-3 0 15,-1 3 6-15,-4-2-1 0,1-1 1 16,-5-1 9-16,-1 4-1 0,-3-3-2 16,-1 3 4-16,-3 3-6 0,0 1-3 15,-9-1-2-15,-4 4-2 0,-3 0-3 16,-3 2-2-16,-4-1-9 0,-5-1-18 16,-13 2-8-16,-3 3-21 0,-4-3 30 15,-9-3-510-15,-5-4 175 0,1 2-725 0</inkml:trace>
  <inkml:trace contextRef="#ctx0" brushRef="#br0" timeOffset="12071.74">4427 12282 173 0,'64'-12'167'16,"5"0"212"-16,3 3-175 0,6 2-92 15,1 2-26-15,4-2-35 0,2 3-21 16,-3 1-10-16,10 3-6 0,-4 0-3 16,2-2-6-16,-1 0-2 0,6 1-1 0,-4-1 0 15,5 2-6-15,-5 0 3 0,3-3 22 16,5 1 28-16,-2 0 24 0,0 2-4 15,2 0-6-15,1 0-3 0,2 0-12 16,4 0-13-16,-2 2-12 0,0 3-1 16,4-3-8-16,5 3-5 0,-4 2-4 15,2 0-3-15,2 0 3 0,2 1-2 0,-4-1 1 16,-2 4 1-16,2-4-1 0,2 1-2 16,-3-3-2-16,-3 1 0 0,6-3 0 15,-3 2 3-15,-8-1-1 0,2 1 16 16,5 0 4-16,-6 0 5 0,1 1-15 15,-2-1-4-15,6 2-4 0,-3-2 0 16,5 2-1-16,-10-2-3 0,1 4 3 16,1 1-1-16,2-5-1 0,-9 2-1 15,4 2 1-15,0-1 0 0,-2 1 6 0,4-2-1 16,-13-2 1-16,5 2 2 0,-5 2-3 16,4-1 1-16,-4-1-2 15,2-2-3-15,-9 1 0 0,2 1-1 0,4 1 0 16,-3-3 0-16,3-1-1 0,-6-1 2 15,2 1-1-15,0 1 0 0,3-2 1 16,1 1 1-16,-4-4 0 0,0 2 1 16,3 3 1-16,0-2-3 0,1 1 2 0,1-4-2 15,-9 0 1-15,6 3-2 0,0 1 0 16,-4-4 0-16,2 1 0 0,-6-1 0 16,-1 0 0-16,0 4-1 0,3-2 0 15,1-1 0-15,3-2 0 0,-6 1 0 16,4 0 0-16,-3 1 0 0,5-1 0 15,0 0 0-15,-4-1 1 0,-3 1-1 16,2 0 1-16,-1 3 1 0,1-1 0 16,1-2-2-16,2-2 0 0,-6 2 0 0,6 0 0 15,2 0 1-15,-1-2 0 0,5 1 0 16,-8-1 0-16,2 2-1 0,2-4 0 16,0 3 0-16,2-3 1 0,-2 1-1 15,-7-1 1-15,3 4-1 0,6 0 0 16,-2 0-1-16,1-3 1 0,-4 1 1 15,1 4-1-15,2-2 0 0,3 0 0 0,1-2 0 16,-8 2 0-16,6-3 0 0,-1 3 1 16,3 0 0-16,1-2-1 0,-2 2 0 15,-1 0 3-15,0 0 0 0,5 2-1 16,1-2-1-16,-4-2 0 0,10 2 0 16,9 0 1-16,-2-4-1 0,-4 1-1 15,-1 0 0-15,2 1 0 0,-3 0 1 16,-2-1-1-16,-5-1 1 0,-8 2 0 15,-3 2-1-15,-3 2 0 0,1 2 0 16,-1-1 0-16,1 1-2 0,-9 1-3 0,-2 0-3 16,2 2-8-16,-6 0 2 0,4 0 0 15,0-2 3-15,2-3 4 0,-4 1 3 16,-7-1 2-16,2 0 2 0,0-2 0 16,0 1-3-16,-1-1 0 0,-5 2-17 0,1 0-2 15,0 5-581-15,-6-7 285 0,2 1-633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4C81-504A-41D6-B607-487E015775B2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1289-87D5-4D62-B99A-F2C29645D5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8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1289-87D5-4D62-B99A-F2C29645D5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1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1289-87D5-4D62-B99A-F2C29645D56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83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Bahnschrift Light" panose="020B0502040204020203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532B-E428-427F-ACA3-DC9877E49C38}" type="datetime1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4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7C1D-E97B-401E-8D25-F7E47659AE38}" type="datetime1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FF9-48BC-4FB0-B936-16DC9CD18203}" type="datetime1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>
                <a:latin typeface="Bahnschrift Light" panose="020B0502040204020203" pitchFamily="34" charset="0"/>
              </a:defRPr>
            </a:lvl1pPr>
            <a:lvl2pPr>
              <a:defRPr sz="2400">
                <a:latin typeface="Bahnschrift Light" panose="020B0502040204020203" pitchFamily="34" charset="0"/>
              </a:defRPr>
            </a:lvl2pPr>
            <a:lvl3pPr>
              <a:defRPr sz="2000">
                <a:latin typeface="Bahnschrift Light" panose="020B0502040204020203" pitchFamily="34" charset="0"/>
              </a:defRPr>
            </a:lvl3pPr>
            <a:lvl4pPr>
              <a:defRPr sz="1800">
                <a:latin typeface="Bahnschrift Light" panose="020B0502040204020203" pitchFamily="34" charset="0"/>
              </a:defRPr>
            </a:lvl4pPr>
            <a:lvl5pPr>
              <a:defRPr sz="18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8FEC-0ABE-4F9B-A375-09A9AFCCB006}" type="datetime1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721" y="6356349"/>
            <a:ext cx="2743200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9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36A5-90BF-4641-AEFD-0DFF458420F4}" type="datetime1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3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7CB2-F2F7-4B34-970F-0919EB7B77B3}" type="datetime1">
              <a:rPr lang="en-US" smtClean="0"/>
              <a:t>2021-04-12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9-60A4-42A7-A967-3B68A95A9EEB}" type="datetime1">
              <a:rPr lang="en-US" smtClean="0"/>
              <a:t>2021-04-12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D07E-8FF8-45A1-9DB4-14CB95D7F5BB}" type="datetime1">
              <a:rPr lang="en-US" smtClean="0"/>
              <a:t>2021-04-12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8DA8-AF53-4610-B6BE-A3B20FFC1C3A}" type="datetime1">
              <a:rPr lang="en-US" smtClean="0"/>
              <a:t>2021-04-12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C61D-FB8C-4100-AA77-16C32A3F60DF}" type="datetime1">
              <a:rPr lang="en-US" smtClean="0"/>
              <a:t>2021-04-12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811E-EC49-4896-A686-C78A4CC1F2DD}" type="datetime1">
              <a:rPr lang="en-US" smtClean="0"/>
              <a:t>2021-04-12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08D1-44FF-4926-8F16-F1476B2F5743}" type="datetime1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35.jpeg"/><Relationship Id="rId3" Type="http://schemas.openxmlformats.org/officeDocument/2006/relationships/image" Target="../media/image22.jpg"/><Relationship Id="rId7" Type="http://schemas.openxmlformats.org/officeDocument/2006/relationships/image" Target="../media/image42.png"/><Relationship Id="rId12" Type="http://schemas.openxmlformats.org/officeDocument/2006/relationships/image" Target="../media/image3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hyperlink" Target="https://www.mathworks.com/matlabcentral/mlc-downloads/downloads/e573acb5-4a80-11e4-9553-005056977bd0/fecbef1b-a5bd-4937-b4df-c166a7442b2b/images/1597241565.jpg" TargetMode="External"/><Relationship Id="rId5" Type="http://schemas.openxmlformats.org/officeDocument/2006/relationships/image" Target="../media/image40.png"/><Relationship Id="rId10" Type="http://schemas.openxmlformats.org/officeDocument/2006/relationships/hyperlink" Target="https://en.wikipedia.org/wiki/Multivariate_normal_distribution#/media/File:Multivariate_Gaussian.png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33.pn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n.wikipedia.org/wiki/Image_gradi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https://www.mvtec.com/products/hal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ustomXml" Target="../ink/ink2.xml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.zullich@phd.units.i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4/4d/Cat_November_2010-1a.jpg/140px-Cat_November_2010-1a.jpg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commons.wikimedia.org/wiki/File:Arc_de_Triomphe,_Paris_3_October_201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cars-france-landmark-lights-2344/" TargetMode="External"/><Relationship Id="rId5" Type="http://schemas.openxmlformats.org/officeDocument/2006/relationships/hyperlink" Target="https://reckoning.dev/yolo-v4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8000" dirty="0">
                <a:cs typeface="Calibri Light"/>
              </a:rPr>
              <a:t>Intro </a:t>
            </a:r>
            <a:r>
              <a:rPr lang="de-DE" sz="8000" dirty="0" err="1">
                <a:cs typeface="Calibri Light"/>
              </a:rPr>
              <a:t>to</a:t>
            </a:r>
            <a:r>
              <a:rPr lang="de-DE" sz="8000" dirty="0">
                <a:cs typeface="Calibri Light"/>
              </a:rPr>
              <a:t> Computer Vision</a:t>
            </a:r>
            <a:endParaRPr lang="de-DE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400" dirty="0" err="1">
                <a:cs typeface="Calibri"/>
              </a:rPr>
              <a:t>From</a:t>
            </a:r>
            <a:r>
              <a:rPr lang="de-DE" sz="2400" dirty="0">
                <a:cs typeface="Calibri"/>
              </a:rPr>
              <a:t> hand-</a:t>
            </a:r>
            <a:r>
              <a:rPr lang="de-DE" sz="2400" dirty="0" err="1">
                <a:cs typeface="Calibri"/>
              </a:rPr>
              <a:t>crafted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features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to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Convolutional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Neural</a:t>
            </a:r>
            <a:r>
              <a:rPr lang="de-DE" sz="2400" dirty="0">
                <a:cs typeface="Calibri"/>
              </a:rPr>
              <a:t> Networks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A6BFF"/>
          </a:solidFill>
          <a:ln w="38100" cap="rnd">
            <a:solidFill>
              <a:srgbClr val="9A6B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mera lens close up">
            <a:extLst>
              <a:ext uri="{FF2B5EF4-FFF2-40B4-BE49-F238E27FC236}">
                <a16:creationId xmlns:a16="http://schemas.microsoft.com/office/drawing/2014/main" id="{DA9E9B26-6311-4F0D-AFA7-DFC9218DE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9" r="2373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145330" y="5993860"/>
            <a:ext cx="4591201" cy="42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400" dirty="0">
                <a:cs typeface="Calibri"/>
              </a:rPr>
              <a:t>Marco </a:t>
            </a:r>
            <a:r>
              <a:rPr lang="de-DE" sz="1400" dirty="0" err="1">
                <a:cs typeface="Calibri"/>
              </a:rPr>
              <a:t>Zullich</a:t>
            </a:r>
            <a:r>
              <a:rPr lang="de-DE" sz="1400" dirty="0">
                <a:cs typeface="Calibri"/>
              </a:rPr>
              <a:t>, </a:t>
            </a:r>
            <a:r>
              <a:rPr lang="de-DE" sz="1400" dirty="0" err="1">
                <a:cs typeface="Calibri"/>
              </a:rPr>
              <a:t>PhD</a:t>
            </a:r>
            <a:r>
              <a:rPr lang="de-DE" sz="1400" dirty="0">
                <a:cs typeface="Calibri"/>
              </a:rPr>
              <a:t> </a:t>
            </a:r>
            <a:r>
              <a:rPr lang="de-DE" sz="1400" dirty="0" err="1">
                <a:cs typeface="Calibri"/>
              </a:rPr>
              <a:t>student</a:t>
            </a:r>
            <a:r>
              <a:rPr lang="de-DE" sz="1400" dirty="0">
                <a:cs typeface="Calibri"/>
              </a:rPr>
              <a:t> @ DIA, </a:t>
            </a:r>
            <a:r>
              <a:rPr lang="de-DE" sz="1400" dirty="0" err="1">
                <a:cs typeface="Calibri"/>
              </a:rPr>
              <a:t>UniTS</a:t>
            </a:r>
            <a:endParaRPr lang="de-DE" sz="1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de-DE" sz="1400" dirty="0">
                <a:cs typeface="Calibri"/>
              </a:rPr>
              <a:t>Alessio </a:t>
            </a:r>
            <a:r>
              <a:rPr lang="de-DE" sz="1400" dirty="0" err="1">
                <a:cs typeface="Calibri"/>
              </a:rPr>
              <a:t>Ansuini</a:t>
            </a:r>
            <a:r>
              <a:rPr lang="de-DE" sz="1400" dirty="0">
                <a:cs typeface="Calibri"/>
              </a:rPr>
              <a:t>, </a:t>
            </a:r>
            <a:r>
              <a:rPr lang="de-DE" sz="1400" dirty="0" err="1">
                <a:cs typeface="Calibri"/>
              </a:rPr>
              <a:t>adjunct</a:t>
            </a:r>
            <a:r>
              <a:rPr lang="de-DE" sz="1400" dirty="0">
                <a:cs typeface="Calibri"/>
              </a:rPr>
              <a:t> </a:t>
            </a:r>
            <a:r>
              <a:rPr lang="de-DE" sz="1400" dirty="0" err="1">
                <a:cs typeface="Calibri"/>
              </a:rPr>
              <a:t>professor</a:t>
            </a:r>
            <a:r>
              <a:rPr lang="de-DE" sz="1400" dirty="0">
                <a:cs typeface="Calibri"/>
              </a:rPr>
              <a:t> @ DMG, </a:t>
            </a:r>
            <a:r>
              <a:rPr lang="de-DE" sz="1400" dirty="0" err="1">
                <a:cs typeface="Calibri"/>
              </a:rPr>
              <a:t>UniTS</a:t>
            </a:r>
            <a:endParaRPr lang="de-DE" sz="1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de-DE" sz="1400" dirty="0">
                <a:cs typeface="Calibri"/>
              </a:rPr>
              <a:t>April 12, 2021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7E5097-FC9D-468D-B24C-C3938C8121D3}"/>
                  </a:ext>
                </a:extLst>
              </p14:cNvPr>
              <p14:cNvContentPartPr/>
              <p14:nvPr/>
            </p14:nvContentPartPr>
            <p14:xfrm>
              <a:off x="1046520" y="5068080"/>
              <a:ext cx="3273840" cy="861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7E5097-FC9D-468D-B24C-C3938C8121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160" y="5058720"/>
                <a:ext cx="3292560" cy="88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2d Cross-</a:t>
            </a:r>
            <a:r>
              <a:rPr lang="it-IT" dirty="0" err="1"/>
              <a:t>correlation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756766" y="4806119"/>
                <a:ext cx="6310702" cy="92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b>
                            <m:sup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6" y="4806119"/>
                <a:ext cx="6310702" cy="9229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838200" y="2870261"/>
                <a:ext cx="5597302" cy="1579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/>
                  <a:t>We’re </a:t>
                </a:r>
                <a:r>
                  <a:rPr lang="it-IT" sz="2000" dirty="0" err="1"/>
                  <a:t>given</a:t>
                </a:r>
                <a:r>
                  <a:rPr lang="it-IT" sz="2000" dirty="0"/>
                  <a:t> an image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t-IT" sz="2000" dirty="0"/>
                  <a:t> of </a:t>
                </a:r>
                <a:r>
                  <a:rPr lang="it-IT" sz="2000" dirty="0" err="1"/>
                  <a:t>size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it-IT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/>
                  <a:t>And a kernel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it-IT" sz="2000" dirty="0"/>
                  <a:t> of </a:t>
                </a:r>
                <a:r>
                  <a:rPr lang="it-IT" sz="2000" dirty="0" err="1"/>
                  <a:t>size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it-IT" sz="2000" dirty="0"/>
                  <a:t>, </a:t>
                </a:r>
                <a:r>
                  <a:rPr lang="it-IT" sz="2000" dirty="0" err="1"/>
                  <a:t>both</a:t>
                </a:r>
                <a:r>
                  <a:rPr lang="it-IT" sz="2000" dirty="0"/>
                  <a:t> </a:t>
                </a:r>
                <a:r>
                  <a:rPr lang="it-IT" sz="2000" dirty="0" err="1"/>
                  <a:t>odd</a:t>
                </a:r>
                <a:endParaRPr lang="it-IT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000" dirty="0"/>
                  <a:t>The center of the kernel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⌈"/>
                                <m:endChr m:val="⌉"/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70261"/>
                <a:ext cx="5597302" cy="1579022"/>
              </a:xfrm>
              <a:prstGeom prst="rect">
                <a:avLst/>
              </a:prstGeom>
              <a:blipFill>
                <a:blip r:embed="rId3"/>
                <a:stretch>
                  <a:fillRect l="-980" t="-2317" b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02" y="1544698"/>
            <a:ext cx="5172075" cy="51816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852602" y="6445142"/>
            <a:ext cx="53719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dirty="0" err="1">
                <a:solidFill>
                  <a:schemeClr val="bg2">
                    <a:lumMod val="10000"/>
                  </a:schemeClr>
                </a:solidFill>
              </a:rPr>
              <a:t>Credits</a:t>
            </a:r>
            <a:r>
              <a:rPr lang="it-IT" sz="1500" dirty="0">
                <a:solidFill>
                  <a:schemeClr val="bg2">
                    <a:lumMod val="10000"/>
                  </a:schemeClr>
                </a:solidFill>
              </a:rPr>
              <a:t>: https://mlnotebook.github.io/img/CNN/convSobel.gif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2d </a:t>
            </a:r>
            <a:r>
              <a:rPr lang="it-IT" dirty="0" err="1"/>
              <a:t>convolution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90324" y="2417862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568135" y="2417862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145946" y="2417861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90324" y="2995673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568135" y="2995673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145946" y="2995672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990324" y="3573483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568135" y="3573482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145946" y="3573481"/>
            <a:ext cx="577811" cy="577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297048" y="2417862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874859" y="2417862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452670" y="2417861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297048" y="2995673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874859" y="2995673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452670" y="2995672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297048" y="3573483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874859" y="3573482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452670" y="3573481"/>
            <a:ext cx="577811" cy="577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5867078" y="3069133"/>
                <a:ext cx="282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it-IT" sz="2800" b="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78" y="3069133"/>
                <a:ext cx="28212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/>
          <p:cNvSpPr txBox="1"/>
          <p:nvPr/>
        </p:nvSpPr>
        <p:spPr>
          <a:xfrm>
            <a:off x="4109079" y="195142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Image frame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727586" y="195142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507212" y="4490455"/>
                <a:ext cx="11485901" cy="92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b>
                            <m:sup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b>
                            <m:sup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sub>
                                <m:sup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sup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2" y="4490455"/>
                <a:ext cx="11485901" cy="9229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507212" y="5992825"/>
                <a:ext cx="10257360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Note: for </a:t>
                </a:r>
                <a:r>
                  <a:rPr lang="it-IT" dirty="0" err="1"/>
                  <a:t>symmetric</a:t>
                </a:r>
                <a:r>
                  <a:rPr lang="it-IT" dirty="0"/>
                  <a:t> </a:t>
                </a:r>
                <a:r>
                  <a:rPr lang="it-IT" dirty="0" err="1"/>
                  <a:t>kernels</a:t>
                </a:r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), </a:t>
                </a:r>
                <a:r>
                  <a:rPr lang="it-IT" dirty="0" err="1"/>
                  <a:t>convolution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it-IT" dirty="0"/>
                  <a:t> cross-correlation</a:t>
                </a: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2" y="5992825"/>
                <a:ext cx="10257360" cy="411010"/>
              </a:xfrm>
              <a:prstGeom prst="rect">
                <a:avLst/>
              </a:prstGeom>
              <a:blipFill rotWithShape="0">
                <a:blip r:embed="rId5"/>
                <a:stretch>
                  <a:fillRect l="-475" t="-4478" b="-16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7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7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8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9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97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10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106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11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11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1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12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1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13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8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13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14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6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407"/>
                                      </p:to>
                                    </p:animClr>
                                    <p:set>
                                      <p:cBhvr>
                                        <p:cTn id="14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A4C"/>
                                      </p:to>
                                    </p:animClr>
                                    <p:set>
                                      <p:cBhvr>
                                        <p:cTn id="151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Border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(padding)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7097"/>
              </p:ext>
            </p:extLst>
          </p:nvPr>
        </p:nvGraphicFramePr>
        <p:xfrm>
          <a:off x="530218" y="2177626"/>
          <a:ext cx="1828800" cy="1828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220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705803"/>
              </p:ext>
            </p:extLst>
          </p:nvPr>
        </p:nvGraphicFramePr>
        <p:xfrm>
          <a:off x="3070352" y="2457026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27866"/>
              </p:ext>
            </p:extLst>
          </p:nvPr>
        </p:nvGraphicFramePr>
        <p:xfrm>
          <a:off x="4912360" y="2685626"/>
          <a:ext cx="914400" cy="9144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536440" y="2966720"/>
                <a:ext cx="235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40" y="2966720"/>
                <a:ext cx="235642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583239" y="2953526"/>
                <a:ext cx="2917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239" y="2953526"/>
                <a:ext cx="29174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2917" r="-22917" b="-2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61749"/>
              </p:ext>
            </p:extLst>
          </p:nvPr>
        </p:nvGraphicFramePr>
        <p:xfrm>
          <a:off x="340633" y="4212904"/>
          <a:ext cx="2468880" cy="24688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41456"/>
              </p:ext>
            </p:extLst>
          </p:nvPr>
        </p:nvGraphicFramePr>
        <p:xfrm>
          <a:off x="3491992" y="4799151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1/9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4958080" y="5308845"/>
                <a:ext cx="235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0" y="5308845"/>
                <a:ext cx="23564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004879" y="5295651"/>
                <a:ext cx="2917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79" y="5295651"/>
                <a:ext cx="29174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2917" r="-22917" b="-2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16234"/>
              </p:ext>
            </p:extLst>
          </p:nvPr>
        </p:nvGraphicFramePr>
        <p:xfrm>
          <a:off x="5471160" y="4624384"/>
          <a:ext cx="1645920" cy="164592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?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7724648" y="3143290"/>
            <a:ext cx="1552448" cy="3928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Question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7724648" y="3597737"/>
                <a:ext cx="4366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Is </a:t>
                </a:r>
                <a:r>
                  <a:rPr lang="it-IT" dirty="0" err="1"/>
                  <a:t>there</a:t>
                </a:r>
                <a:r>
                  <a:rPr lang="it-IT" dirty="0"/>
                  <a:t> a way to </a:t>
                </a:r>
                <a:r>
                  <a:rPr lang="it-IT" dirty="0" err="1"/>
                  <a:t>keep</a:t>
                </a:r>
                <a:r>
                  <a:rPr lang="it-IT" dirty="0"/>
                  <a:t> the </a:t>
                </a:r>
                <a:r>
                  <a:rPr lang="it-IT" dirty="0" err="1"/>
                  <a:t>resulting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of the </a:t>
                </a:r>
                <a:r>
                  <a:rPr lang="it-IT" dirty="0" err="1"/>
                  <a:t>same</a:t>
                </a:r>
                <a:r>
                  <a:rPr lang="it-IT" dirty="0"/>
                  <a:t> </a:t>
                </a:r>
                <a:r>
                  <a:rPr lang="it-IT" dirty="0" err="1"/>
                  <a:t>dimension</a:t>
                </a:r>
                <a:r>
                  <a:rPr lang="it-IT" dirty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t-IT" dirty="0"/>
                  <a:t>?</a:t>
                </a: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648" y="3597737"/>
                <a:ext cx="436676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16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arrotondato 17"/>
          <p:cNvSpPr/>
          <p:nvPr/>
        </p:nvSpPr>
        <p:spPr>
          <a:xfrm>
            <a:off x="7724648" y="4344704"/>
            <a:ext cx="1552448" cy="3928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Answer</a:t>
            </a:r>
            <a:endParaRPr lang="it-IT" sz="2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724648" y="4799151"/>
            <a:ext cx="15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Padding.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303902" y="1866637"/>
                <a:ext cx="2096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0,255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4×4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2" y="1866637"/>
                <a:ext cx="209647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35" r="-581"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4611383" y="2304962"/>
                <a:ext cx="2901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0,255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83" y="2304962"/>
                <a:ext cx="290117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571" b="-36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2912360" y="4089365"/>
                <a:ext cx="2130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0,255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360" y="4089365"/>
                <a:ext cx="213013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433" t="-2222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863592" y="6369134"/>
                <a:ext cx="288252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0,255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4×4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592" y="6369134"/>
                <a:ext cx="2882520" cy="312650"/>
              </a:xfrm>
              <a:prstGeom prst="rect">
                <a:avLst/>
              </a:prstGeom>
              <a:blipFill rotWithShape="0">
                <a:blip r:embed="rId10"/>
                <a:stretch>
                  <a:fillRect l="-2114" r="-211" b="-27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Types</a:t>
            </a:r>
            <a:r>
              <a:rPr lang="it-IT" dirty="0"/>
              <a:t> of padding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239260"/>
            <a:ext cx="1717040" cy="17170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4211320"/>
            <a:ext cx="1689100" cy="1689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2348230"/>
            <a:ext cx="1689100" cy="1689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348230"/>
            <a:ext cx="1717040" cy="17170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768600" y="292608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mirroring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8680" y="282344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warping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68600" y="4899144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zero-padding</a:t>
            </a:r>
          </a:p>
          <a:p>
            <a:r>
              <a:rPr lang="it-IT" dirty="0"/>
              <a:t>(</a:t>
            </a:r>
            <a:r>
              <a:rPr lang="it-IT" dirty="0" err="1"/>
              <a:t>constant</a:t>
            </a:r>
            <a:r>
              <a:rPr lang="it-IT" dirty="0"/>
              <a:t> padding)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488680" y="482503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clamping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0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Usage</a:t>
            </a:r>
            <a:r>
              <a:rPr lang="it-IT" dirty="0"/>
              <a:t> of </a:t>
            </a:r>
            <a:r>
              <a:rPr lang="it-IT" dirty="0" err="1"/>
              <a:t>correlation</a:t>
            </a:r>
            <a:r>
              <a:rPr lang="it-IT" dirty="0"/>
              <a:t>/</a:t>
            </a:r>
            <a:r>
              <a:rPr lang="it-IT" dirty="0" err="1"/>
              <a:t>convolution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077976"/>
          </a:xfrm>
        </p:spPr>
        <p:txBody>
          <a:bodyPr>
            <a:normAutofit fontScale="92500"/>
          </a:bodyPr>
          <a:lstStyle/>
          <a:p>
            <a:r>
              <a:rPr lang="it-IT" dirty="0" err="1"/>
              <a:t>Correlation</a:t>
            </a:r>
            <a:r>
              <a:rPr lang="it-IT" dirty="0"/>
              <a:t>/</a:t>
            </a:r>
            <a:r>
              <a:rPr lang="it-IT" dirty="0" err="1"/>
              <a:t>Convolution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historically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recognize</a:t>
            </a:r>
            <a:r>
              <a:rPr lang="it-IT" dirty="0"/>
              <a:t> some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low-level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and to </a:t>
            </a:r>
            <a:r>
              <a:rPr lang="it-IT" dirty="0" err="1"/>
              <a:t>execute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tasks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40" y="3126740"/>
            <a:ext cx="1231900" cy="12319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74" y="3126740"/>
            <a:ext cx="1231900" cy="1231900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59503"/>
              </p:ext>
            </p:extLst>
          </p:nvPr>
        </p:nvGraphicFramePr>
        <p:xfrm>
          <a:off x="4138930" y="3374359"/>
          <a:ext cx="685800" cy="685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797540" y="3563370"/>
                <a:ext cx="2019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40" y="3563370"/>
                <a:ext cx="20197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8182" r="-18182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945674" y="3563370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↝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74" y="3563370"/>
                <a:ext cx="29655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163" r="-10204" b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58" y="3126740"/>
            <a:ext cx="1231900" cy="1231900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54794"/>
              </p:ext>
            </p:extLst>
          </p:nvPr>
        </p:nvGraphicFramePr>
        <p:xfrm>
          <a:off x="9367448" y="3374359"/>
          <a:ext cx="685800" cy="685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-1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9026058" y="3563370"/>
                <a:ext cx="2019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058" y="3563370"/>
                <a:ext cx="20197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8182" r="-18182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0174192" y="3563370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↝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192" y="3563370"/>
                <a:ext cx="29655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204" r="-8163" b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38" y="3126740"/>
            <a:ext cx="1231900" cy="1231900"/>
          </a:xfrm>
          <a:prstGeom prst="rect">
            <a:avLst/>
          </a:prstGeom>
        </p:spPr>
      </p:pic>
      <p:sp>
        <p:nvSpPr>
          <p:cNvPr id="18" name="Rettangolo arrotondato 17"/>
          <p:cNvSpPr/>
          <p:nvPr/>
        </p:nvSpPr>
        <p:spPr>
          <a:xfrm>
            <a:off x="303548" y="3256216"/>
            <a:ext cx="1518920" cy="98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Sobel</a:t>
            </a:r>
            <a:r>
              <a:rPr lang="it-IT" dirty="0"/>
              <a:t> </a:t>
            </a:r>
            <a:r>
              <a:rPr lang="it-IT" dirty="0" err="1"/>
              <a:t>filter</a:t>
            </a:r>
            <a:endParaRPr lang="it-IT" dirty="0"/>
          </a:p>
          <a:p>
            <a:pPr algn="ctr"/>
            <a:r>
              <a:rPr lang="it-IT" dirty="0"/>
              <a:t>(</a:t>
            </a:r>
            <a:r>
              <a:rPr lang="it-IT" dirty="0" err="1"/>
              <a:t>oriented</a:t>
            </a:r>
            <a:r>
              <a:rPr lang="it-IT" dirty="0"/>
              <a:t> </a:t>
            </a:r>
            <a:r>
              <a:rPr lang="it-IT" dirty="0" err="1"/>
              <a:t>edges</a:t>
            </a:r>
            <a:r>
              <a:rPr lang="it-IT" dirty="0"/>
              <a:t>)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955" y="4725639"/>
            <a:ext cx="3766561" cy="1840548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303548" y="4536376"/>
            <a:ext cx="1518920" cy="98044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filter</a:t>
            </a:r>
            <a:endParaRPr lang="it-IT" dirty="0"/>
          </a:p>
          <a:p>
            <a:pPr algn="ctr"/>
            <a:r>
              <a:rPr lang="it-IT" dirty="0"/>
              <a:t>(</a:t>
            </a:r>
            <a:r>
              <a:rPr lang="it-IT" dirty="0" err="1"/>
              <a:t>blurring</a:t>
            </a:r>
            <a:r>
              <a:rPr lang="it-IT" dirty="0"/>
              <a:t>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-45720" y="6510503"/>
            <a:ext cx="1046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/>
              <a:t>Credits</a:t>
            </a:r>
            <a:r>
              <a:rPr lang="it-IT" sz="1000" dirty="0"/>
              <a:t>: </a:t>
            </a:r>
            <a:r>
              <a:rPr lang="it-IT" sz="1000" dirty="0" err="1"/>
              <a:t>reelaboration</a:t>
            </a:r>
            <a:r>
              <a:rPr lang="it-IT" sz="1000" dirty="0"/>
              <a:t> of </a:t>
            </a:r>
            <a:r>
              <a:rPr lang="it-IT" sz="1000" dirty="0">
                <a:hlinkClick r:id="rId10"/>
              </a:rPr>
              <a:t>https://en.wikipedia.org/wiki/Multivariate_normal_distribution#/media/File:Multivariate_Gaussian.png</a:t>
            </a:r>
            <a:r>
              <a:rPr lang="it-IT" sz="1000" dirty="0"/>
              <a:t> and </a:t>
            </a:r>
          </a:p>
          <a:p>
            <a:r>
              <a:rPr lang="it-IT" sz="1000" dirty="0">
                <a:hlinkClick r:id="rId11"/>
              </a:rPr>
              <a:t>https://www.mathworks.com/matlabcentral/mlc-downloads/downloads/e573acb5-4a80-11e4-9553-005056977bd0/fecbef1b-a5bd-4937-b4df-c166a7442b2b/images/1597241565.jpg</a:t>
            </a:r>
            <a:endParaRPr lang="it-IT" sz="1000" dirty="0"/>
          </a:p>
        </p:txBody>
      </p:sp>
      <p:sp>
        <p:nvSpPr>
          <p:cNvPr id="24" name="Freccia a destra 23"/>
          <p:cNvSpPr/>
          <p:nvPr/>
        </p:nvSpPr>
        <p:spPr>
          <a:xfrm>
            <a:off x="3228514" y="5102390"/>
            <a:ext cx="865158" cy="4998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it-IT" sz="1400" dirty="0" err="1"/>
              <a:t>discretize</a:t>
            </a:r>
            <a:endParaRPr lang="it-IT" sz="1400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028" y="4856149"/>
            <a:ext cx="2444654" cy="1465342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9" y="4547652"/>
            <a:ext cx="1842938" cy="1842938"/>
          </a:xfrm>
          <a:prstGeom prst="rect">
            <a:avLst/>
          </a:prstGeom>
        </p:spPr>
      </p:pic>
      <p:sp>
        <p:nvSpPr>
          <p:cNvPr id="27" name="Freccia a destra 26"/>
          <p:cNvSpPr/>
          <p:nvPr/>
        </p:nvSpPr>
        <p:spPr>
          <a:xfrm>
            <a:off x="9118795" y="5382351"/>
            <a:ext cx="924560" cy="1735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92" y="4547652"/>
            <a:ext cx="1840008" cy="18400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8" grpId="0" animBg="1"/>
      <p:bldP spid="20" grpId="0" animBg="1"/>
      <p:bldP spid="2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Image </a:t>
            </a:r>
            <a:r>
              <a:rPr lang="it-IT" dirty="0" err="1"/>
              <a:t>gradient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56443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«</a:t>
            </a:r>
            <a:r>
              <a:rPr lang="it-IT" dirty="0" err="1"/>
              <a:t>Directional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in the </a:t>
            </a:r>
            <a:r>
              <a:rPr lang="it-IT" dirty="0" err="1"/>
              <a:t>intensity</a:t>
            </a:r>
            <a:r>
              <a:rPr lang="it-IT" dirty="0"/>
              <a:t> of color of an image» (</a:t>
            </a:r>
            <a:r>
              <a:rPr lang="it-IT" dirty="0" err="1">
                <a:hlinkClick r:id="rId2"/>
              </a:rPr>
              <a:t>wiki</a:t>
            </a:r>
            <a:r>
              <a:rPr lang="it-IT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15" y="4294008"/>
            <a:ext cx="5906324" cy="2000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5515" y="6294537"/>
            <a:ext cx="5992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By Njw000 - Own work, Public Domain, https://commons.wikimedia.org/w/index.php?curid=10588443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7087" y="3027089"/>
                <a:ext cx="1850764" cy="83256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87" y="3027089"/>
                <a:ext cx="1850764" cy="8325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contenuto 2"/>
          <p:cNvSpPr txBox="1">
            <a:spLocks/>
          </p:cNvSpPr>
          <p:nvPr/>
        </p:nvSpPr>
        <p:spPr>
          <a:xfrm>
            <a:off x="3974870" y="3054347"/>
            <a:ext cx="6815051" cy="564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Can be </a:t>
            </a:r>
            <a:r>
              <a:rPr lang="it-IT" sz="2000" dirty="0" err="1"/>
              <a:t>approximated</a:t>
            </a:r>
            <a:r>
              <a:rPr lang="it-IT" sz="2000" dirty="0"/>
              <a:t> in </a:t>
            </a:r>
            <a:r>
              <a:rPr lang="it-IT" sz="2000" dirty="0" err="1"/>
              <a:t>various</a:t>
            </a:r>
            <a:r>
              <a:rPr lang="it-IT" sz="2000" dirty="0"/>
              <a:t> ways from the </a:t>
            </a:r>
            <a:r>
              <a:rPr lang="it-IT" sz="2000" dirty="0" err="1"/>
              <a:t>original</a:t>
            </a:r>
            <a:r>
              <a:rPr lang="it-IT" sz="2000" dirty="0"/>
              <a:t> image, e.g. </a:t>
            </a:r>
            <a:r>
              <a:rPr lang="it-IT" sz="2000" dirty="0" err="1"/>
              <a:t>using</a:t>
            </a:r>
            <a:r>
              <a:rPr lang="it-IT" sz="2000" dirty="0"/>
              <a:t> the </a:t>
            </a:r>
            <a:r>
              <a:rPr lang="it-IT" sz="2000" dirty="0" err="1"/>
              <a:t>Sobel</a:t>
            </a:r>
            <a:r>
              <a:rPr lang="it-IT" sz="2000" dirty="0"/>
              <a:t> </a:t>
            </a:r>
            <a:r>
              <a:rPr lang="it-IT" sz="2000" dirty="0" err="1"/>
              <a:t>filter</a:t>
            </a:r>
            <a:r>
              <a:rPr lang="it-IT" sz="2000" dirty="0"/>
              <a:t> from the </a:t>
            </a:r>
            <a:r>
              <a:rPr lang="it-IT" sz="2000" dirty="0" err="1"/>
              <a:t>previous</a:t>
            </a:r>
            <a:r>
              <a:rPr lang="it-IT" sz="2000" dirty="0"/>
              <a:t> slide.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196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One of the most successful algorithm for shape recognition used in industrial settings (e.g. </a:t>
            </a:r>
            <a:r>
              <a:rPr lang="en-US" dirty="0">
                <a:hlinkClick r:id="rId2"/>
              </a:rPr>
              <a:t>HALCON</a:t>
            </a:r>
            <a:r>
              <a:rPr lang="en-US" dirty="0"/>
              <a:t>) is the </a:t>
            </a:r>
            <a:r>
              <a:rPr lang="en-US" b="1" u="sng" dirty="0"/>
              <a:t>shape-based matching </a:t>
            </a:r>
            <a:r>
              <a:rPr lang="en-US" dirty="0"/>
              <a:t>applied to image gradients.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67" y="3395458"/>
            <a:ext cx="2010056" cy="1781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11779"/>
            <a:ext cx="1111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Images from Steger, Carsten. "Similarity measures for occlusion, clutter, and illumination invariant object recognition." </a:t>
            </a:r>
            <a:r>
              <a:rPr lang="en-US" sz="1000" i="1" dirty="0"/>
              <a:t>Joint Pattern Recognition Symposium</a:t>
            </a:r>
            <a:r>
              <a:rPr lang="en-US" sz="1000" dirty="0"/>
              <a:t>. Springer, Berlin, Heidelberg, 2001.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055717" y="3242922"/>
                <a:ext cx="3715789" cy="2109486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/>
                  <a:t>Template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17" y="3242922"/>
                <a:ext cx="3715789" cy="21094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318759" y="3242922"/>
                <a:ext cx="3715789" cy="2109486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/>
                  <a:t>Scene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59" y="3242922"/>
                <a:ext cx="3715789" cy="21094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712" y="3409951"/>
            <a:ext cx="2195777" cy="1775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0264" y="5588262"/>
                <a:ext cx="3593055" cy="78333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264" y="5588262"/>
                <a:ext cx="3593055" cy="7833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7996" y="5595615"/>
                <a:ext cx="2809702" cy="804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6" y="5595615"/>
                <a:ext cx="2809702" cy="8044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6556" y="5588262"/>
                <a:ext cx="1464273" cy="80441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56" y="5588262"/>
                <a:ext cx="1464273" cy="8044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2975957" y="5827222"/>
            <a:ext cx="1007226" cy="3990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reshape</a:t>
            </a:r>
          </a:p>
        </p:txBody>
      </p:sp>
      <p:sp>
        <p:nvSpPr>
          <p:cNvPr id="14" name="Oval 13"/>
          <p:cNvSpPr/>
          <p:nvPr/>
        </p:nvSpPr>
        <p:spPr>
          <a:xfrm>
            <a:off x="7639396" y="6126480"/>
            <a:ext cx="249382" cy="273551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4"/>
          </p:cNvCxnSpPr>
          <p:nvPr/>
        </p:nvCxnSpPr>
        <p:spPr>
          <a:xfrm rot="16200000" flipH="1">
            <a:off x="7871768" y="6292349"/>
            <a:ext cx="117147" cy="332509"/>
          </a:xfrm>
          <a:prstGeom prst="bentConnector2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43527" y="6347900"/>
            <a:ext cx="1821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Region of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62342" y="5622166"/>
                <a:ext cx="20296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→1⇒</m:t>
                    </m:r>
                  </m:oMath>
                </a14:m>
                <a:r>
                  <a:rPr lang="en-US" dirty="0"/>
                  <a:t> match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→0⇒</m:t>
                    </m:r>
                  </m:oMath>
                </a14:m>
                <a:r>
                  <a:rPr lang="en-US" dirty="0"/>
                  <a:t> no match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342" y="5622166"/>
                <a:ext cx="2029658" cy="646331"/>
              </a:xfrm>
              <a:prstGeom prst="rect">
                <a:avLst/>
              </a:prstGeom>
              <a:blipFill>
                <a:blip r:embed="rId10"/>
                <a:stretch>
                  <a:fillRect t="-4717" r="-180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Callout 1 19"/>
          <p:cNvSpPr/>
          <p:nvPr/>
        </p:nvSpPr>
        <p:spPr>
          <a:xfrm>
            <a:off x="10162342" y="3208776"/>
            <a:ext cx="1605217" cy="1956986"/>
          </a:xfrm>
          <a:prstGeom prst="borderCallout1">
            <a:avLst>
              <a:gd name="adj1" fmla="val 102331"/>
              <a:gd name="adj2" fmla="val 26803"/>
              <a:gd name="adj3" fmla="val 121342"/>
              <a:gd name="adj4" fmla="val -532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“(Normalized) cross-correlation” between image and template gradients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Keypoint</a:t>
            </a:r>
            <a:r>
              <a:rPr lang="en-US" dirty="0"/>
              <a:t> detection using sift – blob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31126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SIFT (Scale Invariant Feature Transform) is built upon the concept of detection of </a:t>
                </a:r>
                <a:r>
                  <a:rPr lang="en-US" sz="2200" i="1" dirty="0"/>
                  <a:t>blobs</a:t>
                </a:r>
                <a:r>
                  <a:rPr lang="en-US" sz="2200" dirty="0"/>
                  <a:t> at different scales.</a:t>
                </a:r>
              </a:p>
              <a:p>
                <a:pPr marL="0" indent="0">
                  <a:buNone/>
                </a:pPr>
                <a:r>
                  <a:rPr lang="en-US" sz="2200" dirty="0"/>
                  <a:t>Blobs can be detected by means of the second derivatives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/>
                  <a:t> and then obtaining the Laplacian: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3112635"/>
              </a:xfrm>
              <a:blipFill>
                <a:blip r:embed="rId2"/>
                <a:stretch>
                  <a:fillRect l="-754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92" y="3485701"/>
            <a:ext cx="2672224" cy="1902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4744326"/>
            <a:ext cx="7998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And then convolving it with a 2D </a:t>
            </a:r>
            <a:r>
              <a:rPr lang="en-US" sz="2200" dirty="0" err="1"/>
              <a:t>homoschedastic</a:t>
            </a:r>
            <a:r>
              <a:rPr lang="en-US" sz="2200" dirty="0"/>
              <a:t> Gaussian to obtain the Laplacian of Gaussian (</a:t>
            </a:r>
            <a:r>
              <a:rPr lang="en-US" sz="2200" dirty="0" err="1"/>
              <a:t>LoG</a:t>
            </a:r>
            <a:r>
              <a:rPr lang="en-US" sz="2200" dirty="0"/>
              <a:t>) operator.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198" y="5607894"/>
                <a:ext cx="79981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 </a:t>
                </a:r>
                <a:r>
                  <a:rPr lang="en-US" sz="2200" dirty="0" err="1"/>
                  <a:t>LoG</a:t>
                </a:r>
                <a:r>
                  <a:rPr lang="en-US" sz="2200" dirty="0"/>
                  <a:t> can be directly obtained by convolving the original image with a specific filter (example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607894"/>
                <a:ext cx="7998151" cy="769441"/>
              </a:xfrm>
              <a:prstGeom prst="rect">
                <a:avLst/>
              </a:prstGeom>
              <a:blipFill>
                <a:blip r:embed="rId4"/>
                <a:stretch>
                  <a:fillRect l="-914" t="-555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23" y="4917840"/>
            <a:ext cx="1919192" cy="1919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11779"/>
            <a:ext cx="11114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Last image from https://homepages.inf.ed.ac.uk/rbf/HIPR2/log.htm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– </a:t>
            </a:r>
            <a:r>
              <a:rPr lang="en-US" dirty="0" err="1"/>
              <a:t>keypoint</a:t>
            </a:r>
            <a:r>
              <a:rPr lang="en-US" dirty="0"/>
              <a:t>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26938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construction of SIFT is much more complicated than that and involves several passages to gain both robustness and efficiency</a:t>
                </a:r>
              </a:p>
              <a:p>
                <a:r>
                  <a:rPr lang="en-US" dirty="0"/>
                  <a:t>The process concludes with the definition of a descriptor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/>
                  <a:t> for each </a:t>
                </a:r>
                <a:r>
                  <a:rPr lang="en-US" dirty="0" err="1"/>
                  <a:t>keypoint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descriptor defines the image gradient in the neighborhood of the </a:t>
                </a:r>
                <a:r>
                  <a:rPr lang="en-US" dirty="0" err="1"/>
                  <a:t>keypoint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2693891"/>
              </a:xfrm>
              <a:blipFill>
                <a:blip r:embed="rId2"/>
                <a:stretch>
                  <a:fillRect l="-928" t="-3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23275"/>
            <a:ext cx="3001863" cy="2082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21" y="4361509"/>
            <a:ext cx="6788279" cy="23446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keypoints</a:t>
            </a:r>
            <a:r>
              <a:rPr lang="en-US" dirty="0"/>
              <a:t> for recognition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17" y="2249135"/>
            <a:ext cx="2685346" cy="183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28" y="1923269"/>
            <a:ext cx="3791872" cy="2853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645" y="2495371"/>
            <a:ext cx="1384419" cy="134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and describe </a:t>
            </a:r>
            <a:r>
              <a:rPr lang="en-US" dirty="0" err="1"/>
              <a:t>keypoints</a:t>
            </a:r>
            <a:r>
              <a:rPr lang="en-US" dirty="0"/>
              <a:t> in template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4994" y="2495371"/>
            <a:ext cx="1384419" cy="134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and describe </a:t>
            </a:r>
            <a:r>
              <a:rPr lang="en-US" dirty="0" err="1"/>
              <a:t>keypoints</a:t>
            </a:r>
            <a:r>
              <a:rPr lang="en-US" dirty="0"/>
              <a:t> in scene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" y="4376782"/>
            <a:ext cx="4286250" cy="2343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73625" y="4694244"/>
            <a:ext cx="2070932" cy="572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3624" y="5348231"/>
            <a:ext cx="4827339" cy="572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</a:t>
            </a:r>
            <a:r>
              <a:rPr lang="en-US" dirty="0" err="1"/>
              <a:t>homography</a:t>
            </a:r>
            <a:r>
              <a:rPr lang="en-US" dirty="0"/>
              <a:t> with subset of matching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73623" y="6002218"/>
            <a:ext cx="4827339" cy="572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when reconstruction is “sufficiently good” from a geometrical viewpoint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9600963" y="5266346"/>
            <a:ext cx="277975" cy="1453586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78663" y="5707088"/>
            <a:ext cx="1574240" cy="572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RanSaC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EE1543-A168-41A2-A55E-6F54948B5482}"/>
                  </a:ext>
                </a:extLst>
              </p14:cNvPr>
              <p14:cNvContentPartPr/>
              <p14:nvPr/>
            </p14:nvContentPartPr>
            <p14:xfrm>
              <a:off x="415440" y="3723840"/>
              <a:ext cx="10825200" cy="261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EE1543-A168-41A2-A55E-6F54948B54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080" y="3714480"/>
                <a:ext cx="10843920" cy="26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2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2B24F-5DF3-4950-A378-00F2CE70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DO YOU SEE IN THIS IMAGE?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08" y="1862245"/>
            <a:ext cx="4892464" cy="4850550"/>
          </a:xfrm>
          <a:prstGeom prst="rect">
            <a:avLst/>
          </a:prstGeom>
        </p:spPr>
      </p:pic>
      <p:sp>
        <p:nvSpPr>
          <p:cNvPr id="9" name="Fumetto 3 8"/>
          <p:cNvSpPr/>
          <p:nvPr/>
        </p:nvSpPr>
        <p:spPr>
          <a:xfrm>
            <a:off x="8854440" y="3032760"/>
            <a:ext cx="3012440" cy="1844040"/>
          </a:xfrm>
          <a:prstGeom prst="wedgeEllipseCallout">
            <a:avLst>
              <a:gd name="adj1" fmla="val -121930"/>
              <a:gd name="adj2" fmla="val 4599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latin typeface="Bahnschrift Light" panose="020B0502040204020203" pitchFamily="34" charset="0"/>
              </a:rPr>
              <a:t>It’s</a:t>
            </a:r>
            <a:r>
              <a:rPr lang="it-IT" sz="3200" dirty="0">
                <a:latin typeface="Bahnschrift Light" panose="020B0502040204020203" pitchFamily="34" charset="0"/>
              </a:rPr>
              <a:t>-a-me,</a:t>
            </a:r>
            <a:br>
              <a:rPr lang="it-IT" sz="3200" dirty="0">
                <a:latin typeface="Bahnschrift Light" panose="020B0502040204020203" pitchFamily="34" charset="0"/>
              </a:rPr>
            </a:br>
            <a:r>
              <a:rPr lang="it-IT" sz="3200" dirty="0">
                <a:latin typeface="Bahnschrift Light" panose="020B0502040204020203" pitchFamily="34" charset="0"/>
              </a:rPr>
              <a:t>Marco!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convolution/correlation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26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Convolution is translation-invariant: given its “moving window” approach, the response to a given object is the same if it is translated.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79890" y="3215588"/>
            <a:ext cx="1272611" cy="12726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35551" y="3321824"/>
            <a:ext cx="264920" cy="264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3480" y="3215588"/>
            <a:ext cx="450079" cy="450079"/>
          </a:xfrm>
          <a:prstGeom prst="rect">
            <a:avLst/>
          </a:prstGeom>
          <a:solidFill>
            <a:srgbClr val="E4650E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7625" y="3215588"/>
            <a:ext cx="1272611" cy="12726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43286" y="3321824"/>
            <a:ext cx="264920" cy="264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3586" y="3215588"/>
            <a:ext cx="450079" cy="450079"/>
          </a:xfrm>
          <a:prstGeom prst="rect">
            <a:avLst/>
          </a:prstGeom>
          <a:solidFill>
            <a:srgbClr val="E4650E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01410" y="3321824"/>
            <a:ext cx="907991" cy="264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0973" y="326379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3148" y="3215588"/>
            <a:ext cx="1272611" cy="12726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01862" y="3928203"/>
            <a:ext cx="264920" cy="264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06738" y="3215588"/>
            <a:ext cx="450079" cy="450079"/>
          </a:xfrm>
          <a:prstGeom prst="rect">
            <a:avLst/>
          </a:prstGeom>
          <a:solidFill>
            <a:srgbClr val="E4650E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04231" y="326379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02365" y="3196128"/>
            <a:ext cx="1272611" cy="12726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391079" y="3908743"/>
            <a:ext cx="264920" cy="264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98320" y="3816163"/>
            <a:ext cx="450079" cy="450079"/>
          </a:xfrm>
          <a:prstGeom prst="rect">
            <a:avLst/>
          </a:prstGeom>
          <a:solidFill>
            <a:srgbClr val="E4650E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32513">
            <a:off x="7156785" y="3683704"/>
            <a:ext cx="1043243" cy="264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66386" y="4850909"/>
            <a:ext cx="9784935" cy="1563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“Convolution was designed by hand as a heuristic solution to the problem of capturing translation-invariant features at different levels of hierarchy”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Stanley, Kenneth O., et al. "Designing neural networks through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neuroevolution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21" grpId="0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step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Nowadays, we have the tools to do more than that</a:t>
            </a:r>
          </a:p>
          <a:p>
            <a:r>
              <a:rPr lang="en-US" dirty="0"/>
              <a:t>Artificial Neural Networks (ANNs) have achieved a huge success because of their ability to iteratively </a:t>
            </a:r>
            <a:r>
              <a:rPr lang="en-US" b="1" dirty="0"/>
              <a:t>learn</a:t>
            </a:r>
            <a:r>
              <a:rPr lang="en-US" dirty="0"/>
              <a:t> their weights in order to </a:t>
            </a:r>
            <a:r>
              <a:rPr lang="en-US" b="1" dirty="0"/>
              <a:t>adapt</a:t>
            </a:r>
            <a:r>
              <a:rPr lang="en-US" dirty="0"/>
              <a:t> to a given task</a:t>
            </a:r>
          </a:p>
          <a:p>
            <a:r>
              <a:rPr lang="en-US" dirty="0"/>
              <a:t>There’s no need anymore for </a:t>
            </a:r>
            <a:r>
              <a:rPr lang="en-US" i="1" dirty="0"/>
              <a:t>hand-crafted features</a:t>
            </a:r>
          </a:p>
          <a:p>
            <a:r>
              <a:rPr lang="en-US" b="1" dirty="0"/>
              <a:t>Let the machine learn the weights of a convolutional kernel rather than designing them heuristically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591" y="1982624"/>
            <a:ext cx="11014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Convolutional Neural Networks (CNNs) are essentially a cascade of sequential cross-correlations* grouped in layers.</a:t>
            </a:r>
          </a:p>
          <a:p>
            <a:r>
              <a:rPr lang="en-US" sz="2400" dirty="0"/>
              <a:t>Each layer learns higher level features starting from the features learned by the previous layer.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6" y="6538911"/>
            <a:ext cx="936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we have seen before that convolution and correlation are similar in concept. Correlation is slightly more efficient.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72616"/>
              </p:ext>
            </p:extLst>
          </p:nvPr>
        </p:nvGraphicFramePr>
        <p:xfrm>
          <a:off x="496368" y="4240534"/>
          <a:ext cx="229108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9282" y="5178796"/>
                <a:ext cx="194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2" y="5178796"/>
                <a:ext cx="194732" cy="276999"/>
              </a:xfrm>
              <a:prstGeom prst="rect">
                <a:avLst/>
              </a:prstGeom>
              <a:blipFill>
                <a:blip r:embed="rId2"/>
                <a:stretch>
                  <a:fillRect l="-28125" r="-2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4542" y="3922617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42" y="3922617"/>
                <a:ext cx="239168" cy="276999"/>
              </a:xfrm>
              <a:prstGeom prst="rect">
                <a:avLst/>
              </a:prstGeom>
              <a:blipFill>
                <a:blip r:embed="rId3"/>
                <a:stretch>
                  <a:fillRect l="-12500" r="-750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8806"/>
              </p:ext>
            </p:extLst>
          </p:nvPr>
        </p:nvGraphicFramePr>
        <p:xfrm>
          <a:off x="3248114" y="4086760"/>
          <a:ext cx="624840" cy="5486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79611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062050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980067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80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42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54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9282" y="3677398"/>
                <a:ext cx="15597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Original image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2" y="3677398"/>
                <a:ext cx="1559722" cy="323165"/>
              </a:xfrm>
              <a:prstGeom prst="rect">
                <a:avLst/>
              </a:prstGeom>
              <a:blipFill>
                <a:blip r:embed="rId4"/>
                <a:stretch>
                  <a:fillRect l="-1563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81872" y="4199616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72" y="4199616"/>
                <a:ext cx="271817" cy="276999"/>
              </a:xfrm>
              <a:prstGeom prst="rect">
                <a:avLst/>
              </a:prstGeom>
              <a:blipFill>
                <a:blip r:embed="rId5"/>
                <a:stretch>
                  <a:fillRect l="-29545" r="-3181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16100"/>
              </p:ext>
            </p:extLst>
          </p:nvPr>
        </p:nvGraphicFramePr>
        <p:xfrm>
          <a:off x="3248114" y="4659177"/>
          <a:ext cx="624840" cy="5486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79611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062050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980067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80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42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54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81872" y="4772033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72" y="4772033"/>
                <a:ext cx="271817" cy="276999"/>
              </a:xfrm>
              <a:prstGeom prst="rect">
                <a:avLst/>
              </a:prstGeom>
              <a:blipFill>
                <a:blip r:embed="rId6"/>
                <a:stretch>
                  <a:fillRect l="-29545" r="-3181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31713"/>
              </p:ext>
            </p:extLst>
          </p:nvPr>
        </p:nvGraphicFramePr>
        <p:xfrm>
          <a:off x="3248114" y="5238274"/>
          <a:ext cx="624840" cy="5486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79611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062050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980067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80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42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54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81872" y="5351130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72" y="5351130"/>
                <a:ext cx="271817" cy="276999"/>
              </a:xfrm>
              <a:prstGeom prst="rect">
                <a:avLst/>
              </a:prstGeom>
              <a:blipFill>
                <a:blip r:embed="rId7"/>
                <a:stretch>
                  <a:fillRect l="-29545" r="-3181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28362"/>
              </p:ext>
            </p:extLst>
          </p:nvPr>
        </p:nvGraphicFramePr>
        <p:xfrm>
          <a:off x="3248114" y="5824076"/>
          <a:ext cx="624840" cy="5486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79611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062050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980067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80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42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54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1872" y="5936932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72" y="5936932"/>
                <a:ext cx="271817" cy="276999"/>
              </a:xfrm>
              <a:prstGeom prst="rect">
                <a:avLst/>
              </a:prstGeom>
              <a:blipFill>
                <a:blip r:embed="rId8"/>
                <a:stretch>
                  <a:fillRect l="-29545" r="-3181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5555" y="3694410"/>
                <a:ext cx="218995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kernels of size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55" y="3694410"/>
                <a:ext cx="2189958" cy="323165"/>
              </a:xfrm>
              <a:prstGeom prst="rect">
                <a:avLst/>
              </a:prstGeom>
              <a:blipFill>
                <a:blip r:embed="rId9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03450"/>
              </p:ext>
            </p:extLst>
          </p:nvPr>
        </p:nvGraphicFramePr>
        <p:xfrm>
          <a:off x="4605208" y="4186653"/>
          <a:ext cx="100584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67886"/>
              </p:ext>
            </p:extLst>
          </p:nvPr>
        </p:nvGraphicFramePr>
        <p:xfrm>
          <a:off x="4794487" y="4440196"/>
          <a:ext cx="100584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31322"/>
              </p:ext>
            </p:extLst>
          </p:nvPr>
        </p:nvGraphicFramePr>
        <p:xfrm>
          <a:off x="4992312" y="4676696"/>
          <a:ext cx="100584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26303"/>
              </p:ext>
            </p:extLst>
          </p:nvPr>
        </p:nvGraphicFramePr>
        <p:xfrm>
          <a:off x="5176167" y="4922664"/>
          <a:ext cx="100584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7379" y="4222580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79" y="4222580"/>
                <a:ext cx="271817" cy="276999"/>
              </a:xfrm>
              <a:prstGeom prst="rect">
                <a:avLst/>
              </a:prstGeom>
              <a:blipFill>
                <a:blip r:embed="rId10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5268" y="4775612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8" y="4775612"/>
                <a:ext cx="27181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65268" y="5387311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8" y="5387311"/>
                <a:ext cx="27181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65268" y="5938651"/>
                <a:ext cx="271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8" y="5938651"/>
                <a:ext cx="27181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9579" y="4505894"/>
                <a:ext cx="44313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579" y="4505894"/>
                <a:ext cx="443135" cy="288477"/>
              </a:xfrm>
              <a:prstGeom prst="rect">
                <a:avLst/>
              </a:prstGeom>
              <a:blipFill>
                <a:blip r:embed="rId14"/>
                <a:stretch>
                  <a:fillRect l="-12329" t="-4255" r="-95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63967" y="3886617"/>
                <a:ext cx="49487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967" y="3886617"/>
                <a:ext cx="494879" cy="288477"/>
              </a:xfrm>
              <a:prstGeom prst="rect">
                <a:avLst/>
              </a:prstGeom>
              <a:blipFill>
                <a:blip r:embed="rId15"/>
                <a:stretch>
                  <a:fillRect l="-6173" t="-4255" r="-987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2714" y="5960812"/>
                <a:ext cx="1737720" cy="366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14" y="5960812"/>
                <a:ext cx="1737720" cy="3665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532581" y="5134710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55677"/>
              </p:ext>
            </p:extLst>
          </p:nvPr>
        </p:nvGraphicFramePr>
        <p:xfrm>
          <a:off x="7230983" y="4156281"/>
          <a:ext cx="1005840" cy="1005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79046"/>
              </p:ext>
            </p:extLst>
          </p:nvPr>
        </p:nvGraphicFramePr>
        <p:xfrm>
          <a:off x="7427066" y="4361304"/>
          <a:ext cx="1005840" cy="1005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68242" y="4483556"/>
                <a:ext cx="46685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42" y="4483556"/>
                <a:ext cx="466859" cy="288477"/>
              </a:xfrm>
              <a:prstGeom prst="rect">
                <a:avLst/>
              </a:prstGeom>
              <a:blipFill>
                <a:blip r:embed="rId17"/>
                <a:stretch>
                  <a:fillRect l="-11688" t="-4167" r="-909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89742" y="3856245"/>
                <a:ext cx="518604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742" y="3856245"/>
                <a:ext cx="518604" cy="288477"/>
              </a:xfrm>
              <a:prstGeom prst="rect">
                <a:avLst/>
              </a:prstGeom>
              <a:blipFill>
                <a:blip r:embed="rId18"/>
                <a:stretch>
                  <a:fillRect l="-11765" t="-4255" r="-23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95855" y="6090632"/>
                <a:ext cx="1778179" cy="39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55" y="6090632"/>
                <a:ext cx="1778179" cy="390556"/>
              </a:xfrm>
              <a:prstGeom prst="rect">
                <a:avLst/>
              </a:prstGeom>
              <a:blipFill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 rot="3320214">
            <a:off x="7978472" y="4900397"/>
            <a:ext cx="47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98942"/>
              </p:ext>
            </p:extLst>
          </p:nvPr>
        </p:nvGraphicFramePr>
        <p:xfrm>
          <a:off x="7973421" y="5138260"/>
          <a:ext cx="1005840" cy="1005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411167503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48399891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13963990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83658033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31248985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989875505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83818491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895735167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175051934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37265159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77296"/>
              </p:ext>
            </p:extLst>
          </p:nvPr>
        </p:nvGraphicFramePr>
        <p:xfrm>
          <a:off x="9819242" y="3677432"/>
          <a:ext cx="91440" cy="27432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1440">
                  <a:extLst>
                    <a:ext uri="{9D8B030D-6E8A-4147-A177-3AD203B41FA5}">
                      <a16:colId xmlns:a16="http://schemas.microsoft.com/office/drawing/2014/main" val="420414188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4115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07291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761782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2170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778851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270697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01094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446113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3830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264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716285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023390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71503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28758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309661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796890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350747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56173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02286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175355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989616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0489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9523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2037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7691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186399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0237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91586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1026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016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19329" y="4361079"/>
                <a:ext cx="744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𝑓𝑙𝑎𝑡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329" y="4361079"/>
                <a:ext cx="744627" cy="276999"/>
              </a:xfrm>
              <a:prstGeom prst="rect">
                <a:avLst/>
              </a:prstGeom>
              <a:blipFill>
                <a:blip r:embed="rId20"/>
                <a:stretch>
                  <a:fillRect l="-9836" r="-1065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8719328" y="4794371"/>
            <a:ext cx="744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16200000">
                <a:off x="8964184" y="5387797"/>
                <a:ext cx="1393009" cy="314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64184" y="5387797"/>
                <a:ext cx="1393009" cy="314381"/>
              </a:xfrm>
              <a:prstGeom prst="rect">
                <a:avLst/>
              </a:prstGeom>
              <a:blipFill>
                <a:blip r:embed="rId21"/>
                <a:stretch>
                  <a:fillRect l="-3846" t="-1747" r="-23077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10981485" y="4163616"/>
            <a:ext cx="274319" cy="2743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981484" y="4727064"/>
            <a:ext cx="274319" cy="2743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981483" y="5294431"/>
            <a:ext cx="274319" cy="2743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2" idx="2"/>
          </p:cNvCxnSpPr>
          <p:nvPr/>
        </p:nvCxnSpPr>
        <p:spPr>
          <a:xfrm>
            <a:off x="9981488" y="3922617"/>
            <a:ext cx="999997" cy="378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3" idx="2"/>
          </p:cNvCxnSpPr>
          <p:nvPr/>
        </p:nvCxnSpPr>
        <p:spPr>
          <a:xfrm flipV="1">
            <a:off x="10058400" y="4864224"/>
            <a:ext cx="923084" cy="1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4" idx="2"/>
          </p:cNvCxnSpPr>
          <p:nvPr/>
        </p:nvCxnSpPr>
        <p:spPr>
          <a:xfrm flipV="1">
            <a:off x="10015325" y="5431591"/>
            <a:ext cx="966158" cy="496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3" idx="2"/>
          </p:cNvCxnSpPr>
          <p:nvPr/>
        </p:nvCxnSpPr>
        <p:spPr>
          <a:xfrm>
            <a:off x="9976247" y="4037144"/>
            <a:ext cx="1005237" cy="82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4" idx="2"/>
          </p:cNvCxnSpPr>
          <p:nvPr/>
        </p:nvCxnSpPr>
        <p:spPr>
          <a:xfrm>
            <a:off x="10015325" y="5001383"/>
            <a:ext cx="966158" cy="43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4" idx="2"/>
          </p:cNvCxnSpPr>
          <p:nvPr/>
        </p:nvCxnSpPr>
        <p:spPr>
          <a:xfrm flipV="1">
            <a:off x="10058400" y="5431591"/>
            <a:ext cx="923083" cy="854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54" idx="2"/>
          </p:cNvCxnSpPr>
          <p:nvPr/>
        </p:nvCxnSpPr>
        <p:spPr>
          <a:xfrm>
            <a:off x="10058400" y="5425584"/>
            <a:ext cx="923083" cy="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3" idx="2"/>
          </p:cNvCxnSpPr>
          <p:nvPr/>
        </p:nvCxnSpPr>
        <p:spPr>
          <a:xfrm>
            <a:off x="10058400" y="4467421"/>
            <a:ext cx="923084" cy="396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53" idx="2"/>
          </p:cNvCxnSpPr>
          <p:nvPr/>
        </p:nvCxnSpPr>
        <p:spPr>
          <a:xfrm flipV="1">
            <a:off x="10058400" y="4864224"/>
            <a:ext cx="923084" cy="38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52" idx="2"/>
          </p:cNvCxnSpPr>
          <p:nvPr/>
        </p:nvCxnSpPr>
        <p:spPr>
          <a:xfrm flipV="1">
            <a:off x="10088931" y="4300776"/>
            <a:ext cx="892554" cy="35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3" idx="2"/>
          </p:cNvCxnSpPr>
          <p:nvPr/>
        </p:nvCxnSpPr>
        <p:spPr>
          <a:xfrm flipV="1">
            <a:off x="10015325" y="4864224"/>
            <a:ext cx="966159" cy="76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4" idx="2"/>
          </p:cNvCxnSpPr>
          <p:nvPr/>
        </p:nvCxnSpPr>
        <p:spPr>
          <a:xfrm>
            <a:off x="10035595" y="3806210"/>
            <a:ext cx="945888" cy="162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52" idx="2"/>
          </p:cNvCxnSpPr>
          <p:nvPr/>
        </p:nvCxnSpPr>
        <p:spPr>
          <a:xfrm flipV="1">
            <a:off x="10058399" y="4300776"/>
            <a:ext cx="923086" cy="207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54" idx="2"/>
          </p:cNvCxnSpPr>
          <p:nvPr/>
        </p:nvCxnSpPr>
        <p:spPr>
          <a:xfrm>
            <a:off x="10088931" y="4338115"/>
            <a:ext cx="892552" cy="109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52" idx="2"/>
          </p:cNvCxnSpPr>
          <p:nvPr/>
        </p:nvCxnSpPr>
        <p:spPr>
          <a:xfrm flipV="1">
            <a:off x="10088930" y="4300776"/>
            <a:ext cx="892555" cy="48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503498" y="3284643"/>
            <a:ext cx="20681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Fully-connected layer</a:t>
            </a:r>
          </a:p>
        </p:txBody>
      </p:sp>
      <p:sp>
        <p:nvSpPr>
          <p:cNvPr id="87" name="TextBox 86"/>
          <p:cNvSpPr txBox="1"/>
          <p:nvPr/>
        </p:nvSpPr>
        <p:spPr>
          <a:xfrm rot="5400000">
            <a:off x="10875961" y="4723271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Classification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31695" y="6250902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</a:t>
            </a:r>
            <a:r>
              <a:rPr lang="en-US" sz="1500" baseline="30000" dirty="0"/>
              <a:t>st</a:t>
            </a:r>
            <a:r>
              <a:rPr lang="en-US" sz="1500" dirty="0"/>
              <a:t> 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700457" y="3505080"/>
                <a:ext cx="21098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500" baseline="30000" dirty="0" err="1"/>
                  <a:t>th</a:t>
                </a:r>
                <a:r>
                  <a:rPr lang="en-US" sz="1500" dirty="0"/>
                  <a:t> convolutional layer</a:t>
                </a: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57" y="3505080"/>
                <a:ext cx="2109873" cy="323165"/>
              </a:xfrm>
              <a:prstGeom prst="rect">
                <a:avLst/>
              </a:prstGeom>
              <a:blipFill>
                <a:blip r:embed="rId22"/>
                <a:stretch>
                  <a:fillRect t="-3774" r="-578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8" grpId="0"/>
      <p:bldP spid="9" grpId="0"/>
      <p:bldP spid="11" grpId="0"/>
      <p:bldP spid="13" grpId="0"/>
      <p:bldP spid="16" grpId="0"/>
      <p:bldP spid="18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4" grpId="0"/>
      <p:bldP spid="48" grpId="0"/>
      <p:bldP spid="51" grpId="0"/>
      <p:bldP spid="52" grpId="0" animBg="1"/>
      <p:bldP spid="53" grpId="0" animBg="1"/>
      <p:bldP spid="54" grpId="0" animBg="1"/>
      <p:bldP spid="86" grpId="0"/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learn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CNNs (a bit more rigorously)</a:t>
            </a:r>
          </a:p>
          <a:p>
            <a:pPr marL="457200" lvl="1" indent="0">
              <a:buNone/>
            </a:pPr>
            <a:r>
              <a:rPr lang="en-US" dirty="0"/>
              <a:t>Next lectures…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Classical Computer Vision, specific models for instance recognition, object detection…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“Computer Vision and Pattern Recognition”, 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semester DSSC course by prof. Pellegrino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References?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See next slide…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D9C593-FD51-415C-8D88-10DD64E13728}"/>
                  </a:ext>
                </a:extLst>
              </p14:cNvPr>
              <p14:cNvContentPartPr/>
              <p14:nvPr/>
            </p14:nvContentPartPr>
            <p14:xfrm>
              <a:off x="1328400" y="3423240"/>
              <a:ext cx="8828280" cy="109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D9C593-FD51-415C-8D88-10DD64E137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9040" y="3413880"/>
                <a:ext cx="884700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4269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Classical Computer Vision:</a:t>
            </a:r>
          </a:p>
          <a:p>
            <a:pPr lvl="1"/>
            <a:r>
              <a:rPr lang="en-US" dirty="0" err="1"/>
              <a:t>Szeliski</a:t>
            </a:r>
            <a:r>
              <a:rPr lang="en-US" dirty="0"/>
              <a:t>, R. (2010). </a:t>
            </a:r>
            <a:r>
              <a:rPr lang="en-US" i="1" dirty="0"/>
              <a:t>Computer vision: algorithms and applications, 1st edition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Forsyth, D. and Ponce, J. (2012). </a:t>
            </a:r>
            <a:r>
              <a:rPr lang="en-US" i="1" dirty="0"/>
              <a:t>Computer vision: a modern approach, 2nd edition</a:t>
            </a:r>
            <a:r>
              <a:rPr lang="en-US" dirty="0"/>
              <a:t>.</a:t>
            </a:r>
          </a:p>
          <a:p>
            <a:r>
              <a:rPr lang="en-US" dirty="0"/>
              <a:t>Shape recognition</a:t>
            </a:r>
          </a:p>
          <a:p>
            <a:pPr lvl="1"/>
            <a:r>
              <a:rPr lang="en-US" dirty="0"/>
              <a:t>Steger, C. (2001). Similarity measures for occlusion, clutter, and illumination invariant object recognition. </a:t>
            </a:r>
          </a:p>
          <a:p>
            <a:r>
              <a:rPr lang="en-US" dirty="0"/>
              <a:t>Convolutional Neural Networks</a:t>
            </a:r>
          </a:p>
          <a:p>
            <a:pPr lvl="1"/>
            <a:r>
              <a:rPr lang="en-US" dirty="0" err="1"/>
              <a:t>Bengio</a:t>
            </a:r>
            <a:r>
              <a:rPr lang="en-US" dirty="0"/>
              <a:t>, Y., </a:t>
            </a:r>
            <a:r>
              <a:rPr lang="en-US" dirty="0" err="1"/>
              <a:t>Goodfellow</a:t>
            </a:r>
            <a:r>
              <a:rPr lang="en-US" dirty="0"/>
              <a:t>, I., &amp; </a:t>
            </a:r>
            <a:r>
              <a:rPr lang="en-US" dirty="0" err="1"/>
              <a:t>Courville</a:t>
            </a:r>
            <a:r>
              <a:rPr lang="en-US" dirty="0"/>
              <a:t>, A. (2017). </a:t>
            </a:r>
            <a:r>
              <a:rPr lang="en-US" i="1" dirty="0"/>
              <a:t>Deep learning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Nielsen, M. (2019) </a:t>
            </a:r>
            <a:r>
              <a:rPr lang="en-US" i="1" dirty="0"/>
              <a:t>Neural Networks and Deep Learning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73992" y="1242434"/>
            <a:ext cx="10515600" cy="4068763"/>
          </a:xfrm>
        </p:spPr>
        <p:txBody>
          <a:bodyPr>
            <a:normAutofit/>
          </a:bodyPr>
          <a:lstStyle/>
          <a:p>
            <a:r>
              <a:rPr lang="en-US" sz="8800" dirty="0"/>
              <a:t>Thanks for the attention!</a:t>
            </a:r>
          </a:p>
        </p:txBody>
      </p:sp>
      <p:sp>
        <p:nvSpPr>
          <p:cNvPr id="7" name="Smiley Face 6"/>
          <p:cNvSpPr/>
          <p:nvPr/>
        </p:nvSpPr>
        <p:spPr>
          <a:xfrm>
            <a:off x="8990888" y="367469"/>
            <a:ext cx="2639938" cy="26399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81585" y="4193272"/>
            <a:ext cx="4272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marco.zullich@phd.units.it</a:t>
            </a:r>
            <a:endParaRPr lang="en-US" sz="2400" dirty="0"/>
          </a:p>
          <a:p>
            <a:r>
              <a:rPr lang="en-US" sz="2400" dirty="0"/>
              <a:t>contact me on Teams as well!</a:t>
            </a:r>
          </a:p>
        </p:txBody>
      </p:sp>
    </p:spTree>
    <p:extLst>
      <p:ext uri="{BB962C8B-B14F-4D97-AF65-F5344CB8AC3E}">
        <p14:creationId xmlns:p14="http://schemas.microsoft.com/office/powerpoint/2010/main" val="79841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 </a:t>
            </a:r>
            <a:r>
              <a:rPr lang="it-IT" dirty="0" err="1"/>
              <a:t>this</a:t>
            </a:r>
            <a:r>
              <a:rPr lang="it-IT" dirty="0"/>
              <a:t>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0" y="2572648"/>
            <a:ext cx="4954502" cy="3513192"/>
          </a:xfrm>
          <a:prstGeom prst="rect">
            <a:avLst/>
          </a:prstGeom>
        </p:spPr>
      </p:pic>
      <p:sp>
        <p:nvSpPr>
          <p:cNvPr id="5" name="Callout 1 4"/>
          <p:cNvSpPr/>
          <p:nvPr/>
        </p:nvSpPr>
        <p:spPr>
          <a:xfrm>
            <a:off x="1310640" y="2572648"/>
            <a:ext cx="1569720" cy="670560"/>
          </a:xfrm>
          <a:prstGeom prst="borderCallout1">
            <a:avLst>
              <a:gd name="adj1" fmla="val 32386"/>
              <a:gd name="adj2" fmla="val 105259"/>
              <a:gd name="adj3" fmla="val 144318"/>
              <a:gd name="adj4" fmla="val 209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Bahnschrift Light" panose="020B0502040204020203" pitchFamily="34" charset="0"/>
              </a:rPr>
              <a:t>Queen </a:t>
            </a:r>
            <a:r>
              <a:rPr lang="it-IT" dirty="0" err="1">
                <a:latin typeface="Bahnschrift Light" panose="020B0502040204020203" pitchFamily="34" charset="0"/>
              </a:rPr>
              <a:t>Elizabeth</a:t>
            </a:r>
            <a:r>
              <a:rPr lang="it-IT" dirty="0">
                <a:latin typeface="Bahnschrift Light" panose="020B0502040204020203" pitchFamily="34" charset="0"/>
              </a:rPr>
              <a:t> II</a:t>
            </a:r>
          </a:p>
        </p:txBody>
      </p:sp>
      <p:sp>
        <p:nvSpPr>
          <p:cNvPr id="6" name="Callout 1 5"/>
          <p:cNvSpPr/>
          <p:nvPr/>
        </p:nvSpPr>
        <p:spPr>
          <a:xfrm>
            <a:off x="9284451" y="2572648"/>
            <a:ext cx="1569720" cy="670560"/>
          </a:xfrm>
          <a:prstGeom prst="borderCallout1">
            <a:avLst>
              <a:gd name="adj1" fmla="val 26325"/>
              <a:gd name="adj2" fmla="val -4126"/>
              <a:gd name="adj3" fmla="val 171591"/>
              <a:gd name="adj4" fmla="val -8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Bahnschrift Light" panose="020B0502040204020203" pitchFamily="34" charset="0"/>
              </a:rPr>
              <a:t>Geoff</a:t>
            </a:r>
            <a:r>
              <a:rPr lang="it-IT" dirty="0">
                <a:latin typeface="Bahnschrift Light" panose="020B0502040204020203" pitchFamily="34" charset="0"/>
              </a:rPr>
              <a:t> </a:t>
            </a:r>
            <a:r>
              <a:rPr lang="it-IT" dirty="0" err="1">
                <a:latin typeface="Bahnschrift Light" panose="020B0502040204020203" pitchFamily="34" charset="0"/>
              </a:rPr>
              <a:t>Hurst</a:t>
            </a:r>
            <a:endParaRPr lang="it-IT" dirty="0">
              <a:latin typeface="Bahnschrift Light" panose="020B0502040204020203" pitchFamily="34" charset="0"/>
            </a:endParaRPr>
          </a:p>
        </p:txBody>
      </p:sp>
      <p:sp>
        <p:nvSpPr>
          <p:cNvPr id="7" name="Callout 1 6"/>
          <p:cNvSpPr/>
          <p:nvPr/>
        </p:nvSpPr>
        <p:spPr>
          <a:xfrm>
            <a:off x="9396211" y="3415928"/>
            <a:ext cx="1569720" cy="670560"/>
          </a:xfrm>
          <a:prstGeom prst="borderCallout1">
            <a:avLst>
              <a:gd name="adj1" fmla="val 26325"/>
              <a:gd name="adj2" fmla="val -4126"/>
              <a:gd name="adj3" fmla="val 148106"/>
              <a:gd name="adj4" fmla="val -139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Bahnschrift Light" panose="020B0502040204020203" pitchFamily="34" charset="0"/>
              </a:rPr>
              <a:t>Rimet</a:t>
            </a:r>
            <a:r>
              <a:rPr lang="it-IT" dirty="0">
                <a:latin typeface="Bahnschrift Light" panose="020B0502040204020203" pitchFamily="34" charset="0"/>
              </a:rPr>
              <a:t> </a:t>
            </a:r>
            <a:r>
              <a:rPr lang="it-IT" dirty="0" err="1">
                <a:latin typeface="Bahnschrift Light" panose="020B0502040204020203" pitchFamily="34" charset="0"/>
              </a:rPr>
              <a:t>Cup</a:t>
            </a:r>
            <a:endParaRPr lang="it-IT" dirty="0">
              <a:latin typeface="Bahnschrift Light" panose="020B05020402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880" y="3762452"/>
            <a:ext cx="1389380" cy="8269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Bahnschrift Light" panose="020B0502040204020203" pitchFamily="34" charset="0"/>
              </a:rPr>
              <a:t>Joy</a:t>
            </a:r>
            <a:endParaRPr lang="it-IT" dirty="0">
              <a:latin typeface="Bahnschrift Light" panose="020B0502040204020203" pitchFamily="34" charset="0"/>
            </a:endParaRPr>
          </a:p>
        </p:txBody>
      </p:sp>
      <p:sp>
        <p:nvSpPr>
          <p:cNvPr id="10" name="Elaborazione 9"/>
          <p:cNvSpPr/>
          <p:nvPr/>
        </p:nvSpPr>
        <p:spPr>
          <a:xfrm>
            <a:off x="2095500" y="4864765"/>
            <a:ext cx="1414780" cy="861602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Bahnschrift Light" panose="020B0502040204020203" pitchFamily="34" charset="0"/>
              </a:rPr>
              <a:t>Victory</a:t>
            </a:r>
            <a:endParaRPr lang="it-IT" dirty="0">
              <a:latin typeface="Bahnschrift Light" panose="020B05020402040202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2850" y="4864765"/>
            <a:ext cx="1396249" cy="899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Bahnschrift Light" panose="020B0502040204020203" pitchFamily="34" charset="0"/>
              </a:rPr>
              <a:t>Shame</a:t>
            </a:r>
            <a:endParaRPr lang="it-IT" dirty="0">
              <a:latin typeface="Bahnschrift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3280" y="349885"/>
            <a:ext cx="10515600" cy="1325563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a computer </a:t>
            </a:r>
            <a:r>
              <a:rPr lang="it-IT" dirty="0" err="1"/>
              <a:t>see</a:t>
            </a:r>
            <a:r>
              <a:rPr lang="it-IT" dirty="0"/>
              <a:t>?</a:t>
            </a: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30155"/>
              </p:ext>
            </p:extLst>
          </p:nvPr>
        </p:nvGraphicFramePr>
        <p:xfrm>
          <a:off x="993465" y="1980248"/>
          <a:ext cx="5486400" cy="4351350"/>
        </p:xfrm>
        <a:graphic>
          <a:graphicData uri="http://schemas.openxmlformats.org/drawingml/2006/table">
            <a:tbl>
              <a:tblPr/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  <a:r>
                        <a:rPr lang="it-IT" sz="9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  <a:r>
                        <a:rPr lang="it-IT" sz="9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it-IT" sz="9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61" cap="flat" cmpd="sng" algn="ctr">
                      <a:solidFill>
                        <a:srgbClr val="969F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1" name="AutoShape 2" descr="data:image/jpg;base64,%20/9j/4AAQSkZJRgABAQEAYABgAAD/2wBDAAUDBAQEAwUEBAQFBQUGBwwIBwcHBw8LCwkMEQ8SEhEPERETFhwXExQaFRERGCEYGh0dHx8fExciJCIeJBweHx7/2wBDAQUFBQcGBw4ICA4eFBEUHh4eHh4eHh4eHh4eHh4eHh4eHh4eHh4eHh4eHh4eHh4eHh4eHh4eHh4eHh4eHh4eHh7/wAARCANDA0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FOpKWgApaSloAKKKKAFxS0lLQAUUUUAKvWkFFFAC0UCigAooooAKKKKACiiigAooooAXNGaSloAWiiigAooooAKKKKACigUtAC0UUUAFFFIaAFopBS0AFFFFABRRRQAUUUUAFFFJQAtFFFABRSUtABRRSGgANJ3oooAdRSUUALRRRQAUUUUAFFFFABRRRQAUUUUAFFFFABRRRQAU2nU2gAooooAKKKKACk70tFABTad2ptABRRRQAUUUUAKKDQtJQAUUUUAFFFFACUUppKACiiigApDS0hoASiiigApCaWkNABRRRQAUhpaKAExRRzRQAtFFFABS0gpaACiiigApwpO1AoAWiiigApaSgUALRRRQAUUUUAKKKKSgAooooAKKKKACloooAUUUUUAFFFFABRRRQAopaQUtABRRRQAUhpaKAEFLRRQAUUUUAFFFFABRRRQAUUUUAFIaWigBMUooooAKKSloATFGKWigBMUtFFABRRRQAUUUUAFFFFABRRRQAUUUUAFFFFABSGlpDQAZpKKKACiiigAooooAKD0pDRQAUlFFABRRRQAUUUGgAooFFABRRRQAUUUHpQAhooooAKKKKACkNBpKACiiigApDS0lABRRRQAUUUUAFFFFABRRRQAUtJS0AFFFFABS96SlFAC0UUUAFFFFACiiiigAooooAWkoooAKKBRQAUUUUALR3pKUUALRRRQAUUUUAFFFFACilpBS0AFFFFABRRRQAUUUUAFFFFABRRRQAUUUUAFFFFABRRRQAUUUUAJS0UUAFFFFAB2o7CijsKACiiigAooooAKKKKACiiigAooooAKKKKAEoNBpKACiiigAooooAKKKKAA0lLQelADaKKKACiiigApe1JS9qAEooooAKKKKACig0dqAEooooAKKKRulAAaSjtRQAUUUUAIaKKKACiiigBKOaWkNACUUUUAO70lLRQAUtJS0AFFFFABSikooAdRRRQAUUUUAApaBRQAUUUUAFFFFABRRRQAUUUUAFKKSl7UALRSCloAKKKKACiiigBRS02lzQAtFJmloAKKKKACiiigAopKWgAooooASlppH93rSKwIBHOe1AD6Kbk+lGfagB1FJS0AFFFFABRRRQAUUUUAFFFFABTVbJNDjPH50oGOKAFooooAKKKKACiiigAooooAKKKKAENJSmkoAKKKKACiiigAooooAKQ0tJQAlFFFABRRRQAUtJS9qAA0lFFABRRRQAlL2pDRQAUUUUAFIaWkNABSUUUAFFFFACGig0UAFHaiigBB0oNFBoASiiigB1FIaWgAoHWigdaAFooooAKKKKAHUUUUAFFFFACiikpRQAUUUUAFGaKO9AAKKKKACiiigApaSigBTS0gpaACiiigAooooAKKKKAClHSkpR0oAWiiigAoopDQAGmhuR6UvP8AeFRzHbljnHcigCakY4Gaigk3RrnhiM06Y4j3dcEfzoAGLk7RjkflTkUKoUdKbEdxL9C3apKACkooPSgBBS7qYvLf55p5IHtQAClpqkk8Aj3NKOSfrQAtFFFABRRRQAUlLRQAxeWJp9NTpTqACiiigAooooAKKKKACiiigAooooAQ0lKaSgAooooAKKKKACiiigBDSUUUAFFFFABQaKKAFooFBoASiiigAoooFACGiig9aACiiigApDS0hoASiiigAoPSig0AJRRRQAUhpaSgBKKWkoAKKKKAHUUUUAFFFFACiiiigAooooAUdaWkHWloAKKKKAClFJS5oAKKO9FABS0lFACmkoPWjNABRRRQAUo60lFADjSUUtAAKKKKACiigUAFFFJnkCgBaUdKSlHSgBaKacU2J9zMuc4oAkoopD0oAaoJY56UydA0LpuIJUgZodgsiEnAyQfyqO6mVYGK/MQuMD1PAoAhsJRNZwuo+6MfXHFT3J3RFd3zMOg7ZrCF3Fp9iPnUSbyFBYAADg/rQfEGl2MZe9nUSHByOdxI68dKAN4YVQqg5+tKWeMAFhk9BXDav8TNBtJBbxSq80g4ZmwP89qwJfipbQATXUQAJwNjcqPcHmgD1hJTypHzDrTjIduVXPtXnWlfEjTbiJJBPFArhijyEEtg9h+vNadl4s0zUHH2XV7WaXoBjByaAOuEvHynCjjI5J9aehT73B9zWFZahIsatIYwnA3gYGaux3oX52wRk/MhyCKANXjHFMRiSdvY1W875VZCdrdM9/pUyEgBRg+4oAnoqMPg4PX3pxYYzQA6iqz3cSk/MD9DS/aUC7sHGM5JoAsU1+FP0qst7F/eUeuTimvfRMAoYEk4FAFwdKWoUnRgCXCk+tOLKejZoAfS1CGGThTwcE1IDQA6im7hml+nNAC0UUUAFFFFABRRRQAhpKU0lABRRRQAUUUUABpKDR2oAKSiigAooooAKKKKAFPSkpaSgAooooAKKKDQAlFFFABRRRQAhoFBpKACiiigApD1pTSUAFFFFABRRRQA09aKD1ooAKKKKAFpaQUtABRRRQAClpKBQAtFFFACjrS02nUAFFFFABSikpRQAUUUUAFFFFABRRRQAUUUUAFLSUUALS02lFAC0UUGgApoJyRn0ppkOdqcn1pu4o+1hyeeKAJqa5wM0o+buMU1xwV60APoqHzlCkMwBHenJIWAwv40ALK21GPTApqgJCPXIz9e9NuG27Ny8FhwOc1FPdW8KNPcTxpFGDwT39aALTyfKWztHqarSXSDGDuY9B3/ACri9T8eR3U32TR0Mrlirzsv7qLHfd0J9hzXIap4pNo8U1/rElzcu20LC3lwRtjJz3bA7ZoA9F8QeJLXT7cNcSxRMG4DMO3r/hXnnij4sW8c89rpsF/cOFCCSO3IQMeBliOOSK4LxN4/8M6bbRTJHNqOpTbzuYYihUn5cDuxIBrz3VvG+o6nNJDC2MYKoG4UAdCfpQB6Z4l8c6tJoziaRLFIWCov35XLfeO7sM5Pqa8+v/Gc00EzGaaaOPbGj7zlu+QB16dfeuZuL2yvrL/T9QucwHbHBGoXee7Mx7dgBWUbmIQyeTEGZyNixk/Kvofc0AbV9ql5eJFA26MR4GfMy2c555/StLUgttFHa3d1O0rlGDwsQXBz8q568kDPtXLi7ayNvMfskSY3YkTIU56bTyT0qnLrlpFeNcGee6kySTswPwyeAKAO4bTb2SGK3lv/ALHG5MgVpiHfgj5iOmP6VHP4V8aaan27SNaSe2itxLORdK2Mf7Pqew5rnrzxjpMlhCp0qc3jAb5Zbr+DGOB05/pVTS9ce5YsZZ44gdoRnycjkZHp9aAPQNB+LHjLw3YW098tw1jv2yRzJlQ3rzzivd/hp8Y9F8VxKkyJb3SYQ9t3uM9fWvl0al/aXkWMSyzykkKmcgc9SOcYqxql5D4P07+0LOza+1CfdGsryExW+AMsB3bkgelAH2yupxRqZ4ZFki27tqtnj+8BW1ZyiSPfwrEZxnrXxz8J/jHdKy2c9tOszxlWnlGYhjnk/wAIx3r1zwH8Um1DT5oTbxyNbY+eKQEMP9n9aAPcZHUR+YemM81k6heO5MMZKLjcx7gVxZ+ImmmArcvNaD726VcBh169KdpniW01tJZLG4R03lc7s9O/0oA6O41FFElvp6iWboXYcLWUJ73J3X4jRfl+fHzH/ZHp71j3OtR2Kyw29zG8zOXcyHA9h+H5VhXnjrR41jja/CzSvj7QPmJweijtQB3EsdnGiTX9xM5ccKuVI9/U0yHUY/teLd9h25AJ6j1Fc/pUNrdS/ab2WfzW+64cM2B2HOO9bEdhoyo8azgKyjaHHz+53dqANiy1RWfbOA69pOv4egrXzNGu9VLL2xXO2WnwfZjuxM38SBu3tV7R7hcC18xnVQcbuvt+NAG/bzKAiY+ZuxPNWkYA7e1ZkXz5J+dVPB7j1q4ZMp6sO9AFlRyT2pcCoWmVIx646UJJI+Pl2g0AS5I69KUEGmjBHNRSvtYKh+buewoAsU2kRty/LS0AFFFFABRRRQAUUUUAFFFIaAA0lKaKAEooooAKKKKACig0YoAWkoooAKKKKAA0lB60GgAooooAKKKKAENJSmkoAKKKKAENFFFABRRRQAUhpaQ0AJRRRQAUUUUAFKOtJQOtADqKKKACgUUUALRSCloAKWkooAdRSd6WgAooooAXNFJS0AFFFFABRRRQAUUGigAooooAKUdaY7bSPU9qMSZ+8DQBJTZDtQtQrc4PWkmYBetAC7RsA7VET/pCKTngke9Ef3SGbLdiOhFRywrO4HT5AQe/4UATxH73QAnioXlLM6AkAfeYHr7CspLxokW26tsLDDcjnGPrmmNdyBWVsqsY3OcYzQBbmv7eGTa2dq8ED17VRt9W1AztFDZeXGQxDSPyCCMjH6/nWJrfijStKtje3U6rCJQEPV5G9FHfHX8K4HxB48mfUGu4L2K10tY1YjPlq8nIC7j8zsfQADigDv8AxV4o/sqQedcRPc+W0kce8DAHGW9q8T8V/EZNVvxY22qSvanckskS7MnHIBPA571xPxC8bQ6oktnpatbySTH7QXcthAMBck9ScnFcfBf2GjIDLEbq7ViqQv8A6pW253HHVulAHea54m8QanHZaNpVxFY6eG2QRQEquASdxJ7kknPU1zPizVRpsSwpNJJIke1mJyWYjJYfXgVylpq2pXs5v7qU7snyo14GDnHA6AA1Bqsn9oS297dThox+6eIHDOAevHT60AXba7t2aEalcPIu0/Ko5J7ZJ96pat4g+0X0ptI0iikYjagxgDp+dYmqXGIWw6o/m/Kn8QU5OaZpSbYfPnDY++w9cjhfx60AXmuLq4mULvZSCRzjHvXRWkz6XYSahcJE1wQvkgj5V/2yO/oPesG1kkjYLImTIQ0nGOv3V9vWrjLLNJJPMzSwAHzD2CDgY+pFAGTe3N7eXbTLFPPdP95sbiuen41Z07w/f3enC4URxmYlQJPnc/Qdvc1r+DNUjmuYrS8WSCy83zLmOLHmztk4HI/D6Gukvrnzlt9N0Yh2md1lIG0rnnZn0A6n/CgDh00OW533E80zQxNjgYGB/CP51r6bo9vOUs7OKSSTOS5OT+A/vHjFdRrFjNO8GmQpGzSKgPl4AUHCgL7YKjJ5PJrqPB+k6RosOu6le3AjNpuFoWBDOw4GO4A5Pvg0AY1tZP4b0a4hitmS6kPlysxzJuHRfUGrg0NNatIrSch4LXDeWnBQY56j6ZJrJ1nxRaQ/ZorhJJ5fOeZVU/vpJGxt5z2wP++jXV+HtFu/JS58S3hghUk3ECENHGhO7p1kYcZzwPSgDzi50hY7Ka2W4jVXnLXEjIV+QZCAYwAP61ufDWOLS5B9ma48pMzTXEjnaEB4GMd+wPXNWvivqegza2tt4b+ZCg+13ErZVFXGC3uOcD3xXEa1r8R8OnS7Kae3giuVErEfvJsqSWY+vTjoOlAHpfir4h+HrgT2q2/2UsoVZFGQg3cj3+vtXESeIL608680C8+xpu6pJgEE8fX3rjEutNmcW0VxLJOuMkxlxjuM1b0/S57PVZnu2E+nonnRQ/xOT0XHYZ6+woA6STxbrE8itqM7En5vP5xgDtn8q6zwfrGnf2ddFI7i4uGbzI2MEZCYHLZPTvxWdY+AzrnhKw1jWLm6kQts+z2iYJByRjjr16DHFWR4R8M2trLIv9v2MT5EW6N2UNxmMlgAe+aAOkt/GWh28ry2NvqlwQq7HEoKhun3RwPpWhH8QNbtdkMe2KNsqJbqErlCeMkAccGqXh3/AIRS0VPtvh+/hdtqxSeUVjmbsw9CRXenTYtU0h4LiRrKGThIJIRJvAwOuOKAH6B421yJ7WafSHm05kIaWGZWViO+c8Z966SPxNY3l6r6a8kcikK4fPyk9/eucn+H+dIxY6hbxOAzAQExEenByD9OK5a/uLzQLBtP1m4CxFQsNwi/MHHcn0oA+hdIvY3g80M4cD5vfirs99bxnzVmU7k+7nn615f8OPFy6zocUSOrXsB8mUAYynRWPvXodlZyKscjKvzDByM5xQBet7tW2bpFd8Ag+3pWgZoyy/vjgVgOoZyVQM+7Ccdq0LaGRlQSy7mXjBHFAF03BZwEBZcfexxU6KmNxwQe3eqQuWjnEbgA4PanxT7icKpI9+KALUGQD9f0qaq0DSHf8oqdGGAOc+9AC0UUUAFFFFABRRRQAUhpTSUAFFJRQAUUUUAFLSUooAKSlNJQAUUUUAFFFBoASiiigAooooAKQ0GkoAXtSUtJQAUUHpSDpQAGiiigAooooAKQ0GkoAKKKKACiiigAooooAUUtIKKAFooooAUdKKSlFABRRRQAopabSigBaKKKACiilFABRRRQAUopKKAFNJRRQAUkjFYmYdccUtMmbCMc4wOKAGx/M7MTnb8ufepR0qK1yI2J5JO4j602S4CMo7scfSgCU/61foaR+JOm6o3kCypubbk49qGZjICucEEEnoPSgBZWQqezdsdc1l3t86xKyMEdB8/cIO5P+FXrhVSRRysjZ2n0PrXDeKvElnoVjfR3UiNK6+VH/tMd+GI+uB+VAFn7ZbaTbxXt1cHYAZVz952YnH6HP14rz3xN8QpJNSu47UW80ZQNKZJisSf3lOOpAHTt3rAvdVvvGPiGTyne20ywiX7QquRhD/CGPAOCST15xXL/ABgItrnS9D063XfcSFw0RG2KMEZXHY5289yKAKfiXxJZ3wkvLm4uL6+jUMxj+VLWPPQDoOoyzVxmp6o15bC71Im5azVo7eNiQIAOhx3PUc1a8XXdppsR0aOBIZEJN5LG3zTEDhT688/WuJvNck/cW/kRFRIryIw4cA8KfbvQBYmjm85byUBLbCzTAnpu+6PxwfyrIv8AVHuLydgiKoYlFUcL/wDXwBk07X9dlvZL4yFU8xlwiDC4AwBj2FY6t5eZCxyNvX+VAG/56xxkfKSFMgxxjj/64rOt7kSXKMy5WMbn9DkdKrfaNto7s3LfL/wHjP61XSULBPK2d4wqr6igC3feW88c2OX5b2UHI/wqWF93l5XKltzf1/QVmyzBhG3GSSefQCrdjKhhJDjdj07dT+lAGjcXoGG6u2XYf3c9BUcmo3ENtKyO48z7y5ODggLn8zWYso8xWYAkszsT29Kfdc6ZOY9zkBSvrknJP6UAbHg/V9Ps9atvt8jxYlO+dRll6/Nj616jo2t2UehLfIbeG3gEvmMQAzc7jjvljgfQYrwGT99cBp5SqkBtq1chv3IZYuIx6nP0HpQB7PoWrW0niW31QmMq9wBHCXwFUKRGffDYJ+lWvi5rMZ1H+yNFVZpUj8uV4uRJtOQfwHXFeN2F3JFmaSQ7scMD69hRDrd1bXRu1kKSgFUI/hHt+uaAOgg+z2t3dTNctJcQuqxSA4w2VJ/T/PFdVqvj/UH8PJpdvGsRIZXmH3mJ5PP4kn615rZ3VzP51zcOWEshZvV2Jpt3czu7pysYXkA9CTQBcmvGn2R7h5YJZyDy7DncT+PFJesgtFnuGM8kkm9lPC9MAce3FZoO7EKoNhHJPp3qwWZrIRM7DZ0KjIHSgC/HJNBGlzDbQwiNC4Ve4I/xrqPDsUl4Yp7y2kvdyYgicFUPqWPfA7dzXKW8c0nlxRqC6oFwTlUGc9PWu40/WNUGmR2tqv22CLOxM9OclufzoA9I8F6pei8tJ723e0e1JZJQ+cYGFRUHU4z6Dmva7W4trpQ95EnlXESsbeZQxYj+LHQHp+VfNWieJbyNY47uKz3pMrGRfvjjGPXJ9OneuguvjFq1rONNj0tLpg2FZsgue+T6AjA9qAPZJNAupG8nT5A8bNujRwPujjH1Hr71paRcRWsgs5o/InkOz99zuA6bu30IrzHQ/FfxAu9Shl/4R+aNGAmVfNEaqMdSc8iu40ia81qwluNZjSLUQ7eWYpd4B4Ix+Pp6UAd3otutuXkVlkjL7ZI3+8Ce/wCtUPFuhaNr1nd6WbGGeSZSpJUYTPp71l6Ne3GY9P1CZorrJUznnHsx7g9q6q2u7WxUT3UkEICldrMBj2980AeE+DLW78DfGD/hHdSmZobuLMEx6FTgqfqMYNfQUU2+0MQfMh5XA6nua8b+MN3YX9xousW7Qu9vfF3ZMg4KMMZPXoOK9J8F3QutBt795N08TtHIQckkdeaAN5FVYt6NgYGVJ7VJZygl4s4XcSrL6VAsazzFvM2J12jqx96mjDwXMdvt8yPbwfb/APXQBbfYu0NyxyKcluQWkU/N6DpTY2ja4RWzxk4NWZmRAHj4b0A60ACODGQeG/nUijcoz6c1WQljuIKjPQ1PExDbWGPegB3Kn1FPHIoPT601flO2gB1FFBoAKKBRQAmKSlzSUAFFFFABRRRQAUCiigAooooAKKKKAEPWiiigAooooAKKKQ9aAEooooAKKKKAA9KSgmigAooooASg0UGgBKKKKACiiigAooooAKKKKAAU6m0UAOopBS0AFKKSgUALRQKKAFFLTaXNAC0UUUAFFFFAC0UlLQAUUUUAFFFLQAlRttkb/ZHX609mxzVQzD7q8tk59ByaAJLh1jVm3cY7dTVadisRJ+U7d5J68Hiori6RTLxulTqT90VShLXkirNLv3OxwGwuxenAoA15iPJ8xzv+YHHpTFuI2QxoxJHVsce1ZNzcLIHtbfzJZoQxckkLx0+uasRYaGNRIUdsAgntQBHqV5ttZZ7iQiWFhiJTjJAz+tfOPjfVtX1Oe6u43CxXr7LUsuAhII3Y+gb8816h4+1ee1stQs7qVCsdugEwODuYY/XgV5l8Q7a0XQrWwupVso42QRTj7qtsAdm9cbiP/wBdAFnwmYtJ0Ca3vBD5VvvDuHJEzKm53x3yeh+tePHxs0HirVdbWCG4abNvbZ/hAPHy9OP5nNRa/wCJdYWyuLCS6juNMDMiyq3L7cqMegIGcVwizBnkbJyv3QvGM0Aamv3P2i/Ekg2F8vx1GeSa5+6uFl3Nna244qxezM8O4s+/Z5YJPYd6yHaNlZSSQvT1oAffT5VGC8cZ9aZG/mFQc5GWNUriQOgIJBBzilE5WInvgCgC+0kPlhjycgAelV7mQrG3qQG6e9Qhs4x1LbselNnwbYOxOS34UAP8zMUJ9A2at2D5h7fNwOegrLWTbHwDnkHmrtnIq227BUZwPrigCxGyO0inlVBIb36f0qVbr/RZ4YweVUE55NZDXBUYHfOakt5P3UpHfaf0oAiZlZ0VuQoGPoKevLCFThc8n3qCX/WZ6fXipBIsURC/Mzjr6CgCzNchkK8hFBVPc9z/AJ9aiicsVVgT6e5qqzdO/wDjVu3EcSmSYFnxwOgAoAuidlXeB90FUwenq1RI6lVV5MFm3OV549DVGeaS4l9v4QBwKsWcTLJ5kjRgdeTQBpPtBLLv3OwG0HnFaloIiiW8ce1V+aSbPC/Wsu1WJWLLKXzkk4xx1706S9hkIUuwiXgIo6mgDT+0QxOy2gDbz87n+M/4VZtbp7fcqOyNuw8hOSPYDuf5VkwzRqwZNwYdcchQf4R71LLMm8uGJYDgdlHf8TQBu290297iCUBVb5C/ck8Emqvn3Ud2BcXTtM3Ikik3N16DHSsaXfKgVSEUnexXt7Y7VLDdRoUjX7oO6RvX8aAPQtP8ceItDsCv9p3l1duvlW0buQqKepHtjvXbeCPGWtHUrRrm6e20+1Xc5Lf652BwoHbqDxXiSXTmXzZskqdwI7D0FaWna232iK4m3sNxxj19aAPoiz8VX2peKJdNtZ/9FuULRSiPdjawDc9sZBrp9KvojctczSRTSIjxSNJJvfHQ9fTn0ryDwvr8htJJY4yiuojhTfghO/PbNRXusSJ4gu7uLatrIyzZUD7xyrD8QwOKAPevibc6Jq3w/SGxaFpFkG3YoAQjp+ma0vhFqEk0c9pJHGnmxRyBR/C4+Vh+gNfI+oao+nxNEtxeq900gjjDnjaTkD3+U/XNWfCHxMvtF1ixvobi4iaNizq7/wALYGMd+Bn8aAPvS3iS2lCjD5B/Cpp0ztlX7wPGK4DSviJoMtjYvqF55E0yjLYyHJUf/WrsLPVrTUI/Mt5Y2iVsZVwckdvagC622WddvQ5H48VbwF6/mKz7VWS6PyY3DcMn1rS68cUARMpU7tvHvTwQ0fUZowzLg4xTI87DuVeDQBJCeSCee1OYfMv1quxw2Qu0Cpt/AI5xzQBKaSjO4UmaAAmiikoAKKKKACiiigAooFFABRRRQAUUUUAFBoNJQAUUUUAFFFIaACkoooAKKKKACkNKaSgAooooAKKKbQAtJRRQAUUhNLQAUnNLRQAUUUUAFFFFABRRRQAopaQUtABRRRQAoopKUUAFFFFACilptKaAFooooAKWkooAWikpaACiimT5EZI60ANdufbpVNViWRppl+QvlfYZ/wAR+tPnmaJgWVmVjjeOgPvUMrFrMw5G8gqOOmeuaAIb2NBo00seFkmRm3H1IrD0iSC9vY5EUlRAHRc9VPT6Zwas61IbW0EJbdKrbgjcjbzkj25zWLot4sccggWQySpEFkbuAgYn2HNAHSwRWtveSMjJuclRj03f/Xqlf3ojtpozIgMZbDA5Py9eBz3qtqMLW7QyTo74mR8KcEBj39hwT+Nc3458RaH4egnnu5jGHjf90rAl5jwB9Mf1oA5jxzdPe6XeQtZq0kqkNcvkBVR/lXA/iZVBGfT3rxXxd4ptU8NT6TDbyi43MGnMh6MQWBHOc4xUviz4n3OqR3Omx4WEmRo95IJbg546HrXkGtaxJJdO0kh3sAr45FAEt7eYHkBTtwS2OhPYiqLSKdzKMgcYPX3/AK1Ve8G7fuOCcDP61E86hwQSQxPPp7UAXriQG2G3OSpwO4FZLyKpyykHBBxU0s3K7mAGCKomU/Qg96AIHLY9c0BvkZfWlbJX15/KmGgCUSlTx/dApzNm3UfXFQhsDvk8GnKxEeM8A0ANySNp6VMsmIByOuMVFn5Rhfm5pMkqR+lACz8SEU5JWVdqnHrTW+ZQ2OQMGmqhJ460ADEs3JodsmpBCTCZARwcEd6Z5bZ+6e1ACJwd3cdKezbh6nuTSGNh1wBStH8pwwxQABtvCjJ9akjxnc7Z9BmoNrY9qOfWgC7JcGUFFbA78Yp9ohdsKxzxyegH+NU4txOMjFTiXytu7oOgH9aANJpkiQcjavKj1Pr9f5VBaSmSUySMAqfMeeBWdJK0z9QB2pXk+6iZAHvyTQBt74ARNdTHB6RqeWz79qfb5Ksz4GSAR/sisi1U53SAtjoK0GlkYiNIzhRg+3rQB02lW9pqRjslRfPG4vI7naeOFx61q6tp+g26tDYXV092uMh0AQZVflA9ck85/CuKhnmiUpESuAAzrXRaRqgisZbGLMUtxHiSVvmPB4x3A9R39aAOl8K6bc3yGxhkeKS6IiaZx+6hTuxI6DA/Wut8SeFZtL0i8Vbi2mHySmXzdu4DsB2bPOPSqlnFqHhHRjNFfQ3MV5EjXccY+UNw2CT16jIHvUVzr1xrOiQeHYoZIZpbtXNu/Ut0BYkZCgHhffJoAr6zoE+sxwzW+nXE8sb7iyAdCfzz9K4+PwvZy+IFSeVogyiWWKQfMuCcqD27V9LaFp0KeFpVjjmWW2Rt8AAGwpGcuxbkD735ivFLW1i1vxSbXTs4vbjzA7npHn5m+nBxn60AT6nqkNzdWMJcqyb2Ta23b0UD/vkV3nw/1KHTnt4/t89t5waZp0mIJXONrDBGM4PNeReJwtr41ubeCRHigYRh0OVBPzdfUA4rb8Ja++j6ppzLiTduLxsMlh90g+2B0oA+tPC3j2GTVotL1QKk+wNFIAQsoYZx6bhkZAPTkV6C90oVT1LDKAc5r5b8QKLzTF17w/M6QRTLKY43ztYAErz0OdvH15r2b4c6vDrWhwX1jdNKrgOYpCWC5AO3145oA9EgGE+ZgWxzSRfMdvAG45qjbuGULJCAT/Epzn0qS0lMUrKwLISfm9KALkoBHJ4FQr0GDjjkVIzqUPOaafmjBXqDQA6NsDB49qeG3dsVEPnwejCpAcv+FAC0UUUAFFFFABRRR3oADmilpKACiiigANAoNJQAGiiigAooooAQ0Gg0lABRRRQAUlLSZoADRRRQAUUlLQAlIaWkoAKKKKACiiigAoopCcUALRTN1FAD6KKKACiiigBRS02loAWiiigAooooAWikFLQAUUUUALmlptOoAKKKKAAUtJQaAFqG6P7htvXHFPDFsjOMfrUc2MAF+eRz9KAIxj7OVIB+UZXHUVRZVW5cEkwbQ2M9Afft0q+hXykYsAAOvpXM3WoH+0J7Jj5iy7YY9jAZXAYjPc84/CgDL8eMr2Znkl8t0ieKznD7eWOA36c+1YHhya+0vVmfUNlvaS2pVZn+aJuQV4PK8c+9Q+NVvdauRp01xFZWcLMqSxpkM2PmXJ4GPp1NZ/jC+s7Pw9cR61JcXyS/ubZ4bjErgL98IMDgZyBQBN8SfHdpoOjzXcV8k7y71iCfxAjC4z6k9R/Svmbxr4t1e7vmtrieNo48hBGcrkjnnu3bNQ+L9UjknMOktJDZ4BVJ3LmPvtz9e/FcjJcSeZJ5zRkMeMHigChe3c7giVdnOdxAzjHrWZeMplJ3Ow4ww4z/AI1pXt0yj94sRHb5qozXMUluoeGNiSduKAKU7BQB1Gd340W8ib9hyyn7wNRujMzbNoGOQTUab41bggngHFAE8rqyhlUEZzjriod6uvIG72qa1gkd+FOf0NaNppslxKR9mbIBzsHP5UAY5Q9FyD6GniB9wAQ5712WleC7u8UG2TeSQojYgHPoT2rRsfBl2UMckRKB9kitxLE388H1oA4EWTlgrbkBwckdvWpG06ZJDBIuxiflOOD6V6svgqa6sRFBBH5yfLgtnfx1X+qnkGrsHg+e7gYS2okaP+B15CA8kHvgUAeOrp0gYho3DDG0Y6+386H02SOZFeNgHXcM8HFe+Wfglr6ylh8tWlhACF1wcA9PrwDn2rP8UeDXkghuHgSKWAIyzAYG3OOfXkqPpQB4aLeZW3bMgN1xxV+HTzFqELMjeU7jBwcfSvS5PB8YffBGCkke8fOMEDnaR+f6etW7TwnHcWYtl3FDtaG4wflOeAfQjkH8KAPNNW0ZreNmWIhXIfB7KT1H45FT3OlLJEHYMxdUCYHOcZ/lXr114Wea3ls9RtSriLy0mjPG7gr+Byp9KZofhC5bUbQNEdpVmGRwGVuQRQB4jc6XNFNDF5eGznn1J7/SormxZXbcD9BXuWteC5H1CS6aAEgAIFHBJOSP1FcnrPhabE22NEUHcSei0AeamMRkHbwTwT6Hv+lQeVCDnduPoeldRe6UOQsSgFfkQZyR0z7CsC8s3hZgM55GeeTQBVa4dTtRVXtnFRmWU5y3/jtWxaSCInyyyg8E8c4qIxqknzPubucdKAIhMX4McecdduMVatYY8bmi355AGc1WEmwny8Z9TQZrh2zudz+lAGmPJDDcs4GclUX+tDwyyDCuEXrggjH1qlEly33mYA+pqVkQECadiR/Anb8aAL9uoVdsbk/3mKn9KswO1u4kiZg3ByRgCstrg7AFwijtn+tMN1xs3ZHfHegD0C08YhLsz6jCl/Iq/uxIfl3bcbsDjPStnwFcSap4zi17Wz59t9o8yYbwoz15J4AzxzXlUUrSMM/KPY9q0Yb6RbdrWKRvJZsuoY4Y/T1oA948aeJL7xE2p6b4Sv2h8P28QfU9SkQj7VJ1CDuQTwB3A9K87vNZfQrmG40+6ht55YdqlTkwgkg5+uM49z61hP4ivmsBpsc32exVgXRDhWboCe5rCvPOF4zyskrqc5U5UehP+FAG6kjSB9jy+SXZlkcfMS2OvucH6Cus8OW4vbq0MLR/aI5wI2Y8A4YnPqOP1rDWGXSfCsF7eyB7q9Li2t8nKDGDKwHc9B9K9O+Bmjx2vinR0e3jupoEuJ7sscruwMIuOCVGM+pbHagCDSdTvNDl+37Y7O2vllEcEjfIjp95D6Hg4Jr0n9nzVEtlgNu/7u+t1LMXzslydwA7AAj8cVwHxKuYdF0zxUl5ZrPb64yS6dLvGVkVsHb6LwxzwTj3q/8AA8x6VoENxeS7bme3jksYwMl/MLRqAPTfg8dMUAfV+nzCSbbAcxRICRnpxgD+Z/Cr8exQuDzglh9a53wWqw6RDavJ5khUSPM3V2bk5/EEfTFdBLLHFGHkYEY9aAJgABk8E9qkhwFbtjtVMXEXlhhMrZHGaikvvLIRI5HL8cCgC5vVOdw4PfvUsXf35zWfJNA7Lzkg7dvpVyAttVmXbkDigCeiiigAozS8YpMUAANKaSigAooooAKDRQaAEooooAKKKSgBaQ0E0hoAKKCaaTQA6im5NAoAU0UlFAC0UhpKAFNJRRQAUUmRSFuetADqKZu96N1ADicUhakJzTSaAHE8U0mik4oAWikooAmooooAKKKKACkzSmkxQA4UtNFLQAtFFFABSBqWkHWgB1LSDpRQAUopKKAHUUlLQAUjHApaiuMbQv8AebH4dT/KgBiFnDsOF3HHvUUqiUpHzuJzx06VKD8zonHP5cVjalqpi1Q2Nm6LcJEWkLchQ33fx4Y0AP1W8tbPTXebBZR8kRPMjnpgd64zxM7xm0s7OBDqsiyPGVOTEm3l2A9Mn6kim6lfG4lN5ozC5eyzb+ZICVkcf6w+7dhjgcn2qbSIUh1S2vriGae+vVf7RIOWKhR+7Htk4/4DQBja9p9raaNbMbxzaW5DvJP/AM8QPmY+rEnOPWvmX4t+KRca7eDTbidW80mORiUWJORtwDgn1/Kun/aF+KX9s3R0DS0EVtbXBkndWHzuO+fQHP5V4NqGpT3bkw5YtwW7fnQBPcalMEPmOZ5h1YjC1gz3rvlWRNoPJGRmra+ZIsiSSbtwGAOvHUVHa2CsPOuSEj3fcAyzH0oApJufG5NyE8Zzira24BASIjgYPOfqK2I7aH5WWMjjvxt/Cr9hHGz7YbcHjJIH6k0AYcWjyFd2xU6ck5LA+1dHoXhszx7GtJC3QM2Qprr/AApoHEN7eCUDeBGEUfmM9q9b0Kz/AHEQljVU3AYfGPr0oA8n0bwP9pjKzWYgRRkSOCoz64xXTaT8PvsoLCEfORh42wo9sV61DpEMy4KGVR038j8BWxbaTbhFVoztHGCcigDzOx8DNG1vIVUru2Aj7w9OT1APY+9b83hOORUkks1E0Y4eNtu72P8AhXaXenxi0YxFl2EMMeuf/rVaELjoNyHr60AcNYeHHw7LEIycB42/jA/i/wB7tkVYh0eNokbcUu7c8BjyydP8fzruYoVKAkDioLm2hV/M8vgn5j/d9xQBy+k2Bt5ZcwopD5VgPlKnp9OuKk1jRReWsirECgBKqejDBBB/A/yro44sOPl4xjcvQjtU5jXaBgBSOnpQB5dZ+HPJkEcEG6JW3R5/ukcqfcEH8Knk8NPaXD3NvCghb5nix34OQPr/AD9q9AW1VJG2LmM84HY04Wyk/MD+JoA5NNJhntUZe+NoI6AHofbn+dQTaRGlxGy53ktwGxgYHT36/kK7GOzSJmEagI3UdvrVW9tyUSTyQ8it1HWgDlXUTJGs0OJHfy1CjkAdT9OP1rL8ReGo75kaSNVGfmAPy7cfqa7BbYQ3ETxqAVBJ7YJ7fzq49uskQb7+ex7UAeM614XjisXis7GCJiOJZOT9cdSa4O58Ezw752hMhJLM0g5P0A6f0r6Iu7KUODGgKDnYTyKw7/Tbi6hMUcce3o24dPoKAPmvUdJmcyZiChMLnPT2A6Vz13psqB2Kkqc5IH44r33xL4elt3ZpHnBkIwykAGuA8ReHZcne1w5z1Zs4oA8veMxoWMaouOM8k01ZZ1GBHtU9wMV1N1pSrE6oHLJg4dOa5+5t5t7LjPoccUAVk2MT+9Oeu0nJNRmQK7L5ZQ/maexYceSw9x1pr7pTgL83Zj1/GgCBnLMfmY+wqQZAI27R6mk3NGcMceuKk2rIhKyBcdQaAFgLF9qkherNUrS7W8uFsY+8w7VWkZlQdUB754aoVZsADjv9aALstz8ixJwB19TXX6VqGk29ja3k9hDMyMC0ZfiXawOCO2e575PpXDwqc5Yjb3q0jF1/hRF5x3P1oA9K8Nx3njLXLvVr6JfKiZpVjA2xLxnbge2MD/69eu/Da/hh8T3djY7jBGiQnagCIjLukdj2I3Y49j2rwzR/EN0NJaxt5o4HIYjLYzx1PpgAfpW+/j//AIR3wtcaT4dnYxSuxmuZOHlZuMAf3cY+v6UAavxVvn8QfERvDdjJCbWzDE7G/dIqJliPYKMfUV0fwe1W31DWvD8FvbSTT2dkYHklJKK3mllCj0A6e5JrwfRm1SRrvULdJpJMYllXPG49M+/PHXrX0h+zbpqRmGUoglgt2mlDnJVySq4A4x81AH0J4ft77MULTq4Xe20dMsoJH0611CRssKERxNkYOTn+dcboa3i3jjaIyzGYbMgmPbgfz/Suqs53SYQ/O7y5fB4xjtzQBZChwcpsPZAvIpBHbqHWSZkkHvjAqWTcy7irIexGBmoHnuI2G+L5WUjHrj0oAdHDpzyHfcIZMd3rQtwVVVZtwX+Ksq4EbmN2iDIeo2Zq1H5LZELYxzgHA/GgDR3j1B+lPqnbSKVw5AcdeatBqAHUUgNBNAC0ZpuaM0AOzSZpCaSgB2aRjSZpM0AO3UZplG6gB1FNzRmgBxpCaTNBoAM0YpKKAClzSUmRQApNAo4pC3agBaQnFITim5oAd75pCc0maQmgB1NooPSgAoppPFGaAHfjScU2igB3FNbmig0AOyvrRTfwooAsUUUUAFFFFABRRRQAUCiigB1FJmigBaKSloAUdKKTNKKACiiigAp1Npc0ALUNwR8hPQN/Spc1Vv544reSWRlWOMbmY9gKAGajdx2FvPdTMgAxt3EAE5wBz9a8l+KN5eRaUdRtC9tvH2WMZ2S3DyDhznooJzn0Hauvu55bzUra7vEle1izLb2oTJkJIVHYe2SQO2M1538YLlbC/lvNYv2CSQKkDKm5YZGO0jA/2WznqcUAdF4WuLa3tmNxfW04SIW0McQJSJU2hiAO7Hqepryn4t/GFbHS59O0cyJd3s8weRmwY49xCkdxlcH2yav+I/id4V0HwddQ6KJ7+9hRoRPPGyR8t1HpkdMivlXxPrcmuarcX0+1FkkJSNB93POB3PWgBLu8jmnYSqJjn+Lof61XmubdSV8s5x91TgCqSs2CyoMHpjt9aZHt3tt+bnl2agC2ZQ4CRoqADLbRyfQfjWhAm1/MbaJOn+yg9B71T0a2+1zGRn2RxnJJ/iPatyztlur2MMpFujAA4wKACJN+2OKEMSDwCeT6k13vhXwg8luPtTRoZgpAVvmA/p+NT+DNBhmuIpJo0ZS5IYDOcHoBXrug6SY4d+0B5Dksw5x9P89KAKHh7QrW1twnkxSMP9Y2QxBzxg139hp8MdscKhJHZeM+1RadYxRjKrhB7da17KNUfZn5eqigCxDCvUYzU6xKFxToxjHpTt2O1AFW82iBlCgFmCj8TUojG4t+YqGVllvo4Rz5Q81/qchR/wChGrI5oAAATjHFDRx9CAacoy2OKcwC0ARLGqjGBio5Ydw+U1OvXPalO0qc8fhQBTSLaMd6c0e0e9SsgUUw7sYoAhYNj0pkqjA9fSp2z6/pUe0LgqCc9c0AVvsqA7tuc9qgdWt3+bJhJ/75P+Fae3OKbJ3BHGMUAZc0SSZyAfcGs+9s2QebGxDDqBWu6qjbd20Z4b+hpGik/wBn64oA4vULb7QrrIgzjGc9Pzrl9W0OSSUo7PJt5UggD6Z716XcWarNubbsJ6EcKfaql3awyYDRjI6Z7UAeMal4RW4V5JMvg8ICQPxrkbnwndfamgEaqM7lABIx6cdK+gptP8wyZXDHjcOARWdLo6glQoGFyNo4zzQB80a14ZuImdm3lgcbQMAVzmo6bNbg+Y+091I/nX1Hq/hK3nQOkaLJ6kfrXBeI/AzYONzNjOT3oA8EaBXU4J3jt2qsdytzkGvQta8JzR7jGgzzwGArktQ0y4gZvOjLADrnJFAGfFcbflZAyHqDT/Ljcbrfk/3HPP4VBIjIfmFNGRQA5ixOGJz6U5G5BwSOwp8UiY+dVkH+0cGmuI+WjbHsetAFiK5MIYptaRuCcZwD2q3YWqX8LtJcCOQKzRxBCS544GOn4+hqhaRqrCSYbh2X1+vtXc+EdH1G8+1y29m1yjw7XSBMkLwQoOPl7DjntQBseBNGNzarNNctFothdBpUBCNdynopPrwfoPc1758KvK0qWGfy2gk1eBl8kjLMiZOcep4QenNeeeH7SHTrCHTzpk1xqYVjFZtb7fKY9ZMZ5AGcEjGea9Y8J6EdPj8P6guyXUZZjCwYljGpVhgDtjH5896APV/CcF1AGu9RULNPgMitkIoPyqPauhnXMLSBMsvzZz0Hpmqdla7ZB5rO4Cgg57AY6VYM8YJt/MBBIJB9KAJLOaZm2TIAf4ST1FOvf3gRGAYFu3GKrvLut4thCyAYHqMev5U+32PcmbeSDwq+n+f6UAPIby2COyqOcUpgRQM5IHPWmTTKjSsSG+UbR3ODSQNJMzZ+RAAAAcgj6+tADEyjyyfNIuBw3X8DVm2kZzhWHTOO9OTy9jLjhRgjFMtEZBvxwxzj0FAFoM4PXH1FOEmPvCmZP+FI+ccKT60ATZ/GjNRxnb34NP8AegB2c0mKTdRuoAWkzRupCc0ALRSD1pd1ABRTd2KCeaAHUmTSZpM0AOJ4pu6g0maAFJyKB05pM0lACkgUmR70UUALSUmaTmgBxprc0UGgBKKU4pMmgAzSE8UZpaAEzQKKM0ABpKXNJQAtFJRQBaopM0tABRRRQAUUUUAFFFFABS0lFAC0tIKUUAFFFIaAHUU0HmnUAFJzS0yVsLgdScUAMdzkA8bjjNZU6/2lqLIQfsVoeRniWUc4+i8fj9Ks6zNJa2Zlh5mJEcQPIMjkBfwzz+FLbxrYQRQIFwiZIzyxHU/Uk5/GgDEmLf8ACU3xy37mCKKBe3mnc5/Qn8653xDDZS6tYWOoWXmLatJeSsih1kJHQ56DpxXR27wnVtYvWOGDRHaSf3eEABI7E814x+0F4xbwhoEbQ3eby8tzGBn96WclmZT2AG38RQB5r+1D480+4kHhXSIbWS0SUXF0yxhS0uCNnHRR/OvniWNo3EzEyKfT9Ks3tzIZTPIwmnlJLbzk5Pc1Ug82PnCqrdT2oAV3J3NuKRsTx6D/ABqJSJXwoKxL+vtQ0csshLS/LjceeMVo6LayXU2xFwgzgAdaANfRoWNlE0g2iUk4AyR6V2nhvSopbpfPjLJkEKTnb9ay9NszLFHaJjcBsXHXrXq/gexht9OTbGocj95I65Ix2FAG54A06NbSST7McW7FN2MZbOefwIrvtPtWcmSTaFJ4UdMdqxdCtza2Sx25PlSNuKnnG7PPt/8AqrqLIs0ILgY68UAWoUIxjr6mrMm0ANxwe1R5wgKqS2OlRkSM3zjqeAKALqyquAx5NJc3CwwtIwyB2HUnsB9agdkUGSRlVfX2qONWkkWeQFVX/Voeo/2j70AWbJJEiLSAmR2Lufc9voBxVkVAkvoBUgfnnFAEqsFOOKc3NQ+YoPNI0y570ASjd7fjQ+Mcjn60wMcZBBozkfN1oAMjGBxTW6jFG6k3BqAAlvQUxick44p+VBAxmmyMo96AGJIDkds9abNIqkButNY9frTH2gAnjnHBoAa0as2eeaa29P8AaT07ilG0NksfpQ7KPu5oAYRFIDtwc9RVKSBhwqgqfXtVt9sjZdaaYUJxg/8AfRoAzpUwpXysg+pqKK1f5i3c9D29q2FiUH5VHHU4o8rJ9T7UAYktorcYJwKo3OnCRGjZBjHcZrpzApPamS2/yk7RmgDy/XfCVvcMeWBPTAAGfWvOvEfg+Fi7fMrKNr45+hr6FurYSqcLyP51z2taHFIvmeUpOMY9RQB8m61oJgdo/LwB1yMGuYnt9kjIfkwevUV9O+KPByy5aFSkWOe2PpXi3jfw8bN3cbtycE4AyKAODMTgkEUnKthlyB2q0uEUq4yFPP8A9epEtvOH7shwD07r/jQBb8OmBb6K4kjEqxtuZP7wHb2+te/eCfEWsTaLBY+ExIqQymURGNCgDY27iBljuznPHFeB6dC8MheJtrbhyo5r1f4Qatb2epDypbjT5vMG5opeQuOSQfvDIzjHtQB9C6B4OtrGG71TUdee8vpR5skjQf6w4/1Z7sM/QVv6Np+oM/h8JIoMoa8dtuHSMAhU29AMmvN4fF01g95CmqWd+8rLJbSOpjleNhnaAuQuMdMV2Xw08X6tqFiLhtK825ljMcc6yBFC5PA3dv0oA9RgupreVlkkLtj5QDy3NQ3R+0OY127zyzA9D6VQkuLq3dfMtHfzFxII5ATuPqf/AK9QltXCSHT7G1smYfLK77yB6gDjNAEknmx2MkkPOCzPI/A27ug5ye9WbWa+mgAW2KbOcs2089wKr2VrPBbRW80nn4AJwuFz+OSST61vQWczIsk0h3jooHygf1oAr2kxiUmWPY0nHzNyBV+3ZkTdt2lR90elQ/MbZsw7CMjdjPNNj3j92qt8gw2f5UAXvlYBmOd3rxUpxsOPwrM3r8vm7o23fKBytXI3dU5+YAfjQBYTkdelOB9KhikVsbT+FSigBrAjkflT1fcuQTSMRjmmHK4I6UASZozTQ2elOoAKSjFAoAKKKKAAUGkpaAEooNFAC0lFFACjFIaTNJ940AOzQelG2kzQA3FLRSUAFGaM0lAAaU02igAopM0ZoAWg4pKKADvSmkozQAtFJmigCxupwbios0oPGKAJAc0tRrT8igBaKaT70BvWgB1FICKCaAFopNwo3CgBaBSbl9aNy+tADqDTdw9aXPvQAuKWm596ODQA/NRTHC7umCDn0p5PpUDMGfbsPHb1NAGJrdxNNrehWfGwyyzsAcFzGmB+GWp2mataak0d3Artb+ZIkEh+7PsJD4HsQSPXBNZni66bT/EVjeMD+707UGjOerLEG/8AZadO39i+CNJtrYRo9lbWxHAwqhVV3P4Fvrk0AZniDW9Pg1fXrSacQz7LZ4mGAFJBUZOcYypNfFXxo8TSa54lnkZ2nityYllDDblRj5c84r2z9pG/t/DKywwQm51XVrDyftDv8lunmEs4HupwPzr5Xudo3K3KK24c5LN3JoAq3jEsJWVI0AAXPJ6VVjL3Em0D5PSluWkkuSpXk/d+nrVqPZCihclm+8RQA5Iv3giAzubGPU+3tXRWsAt7fyITl2XLMByB6Vj6aN1wNuAxbaWHRR6D/Guo0mNBuaZC5+7j0oA3fB1ncywg7XSIMCxHX8DXsfhqKGC03K6eQFALYzuJ7Z9a898N/u/K3SAlWHAHA9sV3djbR3A8yGWS1xksV53njBI6H0oA7ezjaaVWOImyfmUdOP14rY0wssKrI25hkBu3XvXM2EmrKiRxx2c/lMAGZ2jJz6jBra06bVRE6zWdsg3nrcFsfkBQBvZK4BHPc5qjcXyrMUjVppSDiNOv49hVRUvLpmW6vNkQypSH5Sw/3uv8qu26wW8Xl28IjX24J9z6/U0AEYZmEt0QzdkH3V/xNT+YpH3s+3rVcgYwKF5Hy8GgCzuwvBxSeacnnHFVtrM3znA9qnTAHagCdHdugOKd1GSxFV9xLfewfp1p5cdW3GgCeNlUYBpWkHHPX1qoMyfxMvpgU8Lxw5GPXmgCUt/dXP4015sPjAGB1NQ5PA+U5PpiopGYZIVR60AWRJkgmQmh2O75efbNU95VgdpJpyTAnPT8KAJmZs0ikt94Dj9aZ5i9Dnd6Uob+LOPQUAPdY8HjBqrIx3ALnHvT5OSOSKjkbbjBGfpQAoLKOMHPbNPWQ/eYACotx5LdKXcDjkUAAvIzIVyQfSrELqcimxxwOu6TH1xTiqKSqjGKAHrgnoBT2QbT3qPdkcMD+FKr9sgUAVmjKvn8uKrNCDujbgr0+labjcvzH9KrSkB1LHH8JPY+lAGNe6esisrR5GOhryzx54ZS4glLICqk42r0NezTFShxyenFczrdurxENzktn60AfJPizQnsbhnXLoxyGC/jisS3TbKHhb5wBuUcZr3HxNocckMsJtyPvMcg4JPI/wAPxrxbVLVrW+dY+GBI54BFAFzTQjSZbCSj7mRwx7A12/hbTTqTiRbKRH+0p5rQjLImTuO0decVwUEgeHzGUnA5x1A/+tXaeB9XmsNZtZGbHIKHdwWHzAH8cUAex+DdKsLS+SKXNrcLE6xyRpueUt0Izzxk5+nvXpenabDY2dvDGVke3QBln5Uj6EcGsfT1sb2SC+/drPEizOGUfumPUAH+EkjJH1BrvnhB0uAXkYuCwA2jox653dhQA6GO5eBVVpY4gN+I/njHHZeuK0Le+kvI/LkO4o2GKqQHPY/T2qHS4/semxB+cxgYYdB7kVK00VvcM0cjGGADzFAwwJ65H0welAG3byWxUKcLgDOOcH0PpVoyoV3rwFHXPBNZH2pfNMkEwIYAA7c5OPXpUsayPsWS4Uhv4UIUD3oAnW781ym390p3FsYDMOwp8c6y/dRo3z6dKcsdudiCLaFIwTyBipyV8wdyeCOxNAFe1SSZ2WRAAo4J781K8TqDtk2lR07VYHBAPrzzTbsqdqscFztBoAgaOaOTdGq7tozg9amiuBIApVkb0NMEm5n8tuBxnbn8qI4l5DFt3UH0oAsBW/i6elLUcMjbtkmM9m9alNADCpU5FPBoHWkPytQAppKKXigANJS8UUAFJRRQAGkJPQdKDyaOe1ACdOc0oYU00ooADQKWkNAAW4pKKKACkpaDQAhpKU0lABRRRQACikooADRRRQAhNAPFBHtQBxQAtFMooAnopM0m6gB+aM+9MyaUUAP3UAimk0AUASA0FuajozQA/NFN4ooAfR+NNpMigBxNGfWmg0ufSgBc04NxTKKAHn60wY2+/rQxORkgc02NsAj0Y0Acv8VLOS+8DajNbMsd7a2s8tu5GcHymVl/EHH5VU1W8srrwPe3d4726vasbiN/leJQh+Ujrwua6LxLCbrQNRs8kfabeSIYPPzKQce9eGftQ+Jo9P8AhzYWdvgX+rQxEyL/AAQbQxPHPOQPpkd6APnH4ueP5PGfiHUr+R2toowkdmjtllRcDH6E15nd3RkkYqmN2eg6/wCFa+n6hb2Orrd3Fot3bsGR1PVwwIwPfmsm8jto7lvszSeWOQzjBx6UAKsjpbiJjnb1OPuj0p1ugkcf3+vPQVVLMxPTHoOlaVkoSNSqZkf7o9B6mgDS0qMR8R4eVvu+i+9dLpuWnVN7Aqm6RwMlV7mufsmW1yqqZLiRdsezkg/5zWr4atZrm9eLdkcZbJIB9B70Aei+FikrCOOMusnzqO7f7TGu+0uWS6KwxhgUAVjn5E55Y+57CuP8P6fFtFnCNqxYd5HPOSfQV3GgwK0sse3EMbLvJ5Lt6/SgDqLBY8oqsZCHHStaJWdZAcFSxIAPpVO1KbFXoQy9PbJq758cMf3ssOcDrQBJB88hbvsGc1N/F6VXsEbyyz/ebBqbaMdaAHYxyx/KiLJJCjA9aQHJ25x+FOC4HHSgBzrt5qBpFBIxk1O3ypzznsKhbapztzn1oAWIs+CF4z3NWCpCgHkd6gHKjYOe9WIWbgHG7vzQA9UAHyjIqPZxjt1qzGvGO5pSjcgYI9KAKikAHYozTHTzBhuDnr61c+zrycYNMmU4+Uc0AVFi2nB6duaUxKvJYZNTujbeRkmotrKdzdKAIDGOu4bu9RvIyDLAFR6VISGGOtNdRkDb3oAjSf5vmXA9TTnbjdx/9antGrYVhx6UkltGVI5xjsaAGeYGGKQp3UnHpThEqgLlvrS+WcnbISfcUAKjfJ7L7U+NqrmOTndtI68U9DtJPegCbcFP+FNL4O6oXYZ6/j2pm4bTk9KALKzckE/jRKVdSuDtNUJZMHlhjtSrdbWCEjn8qAJyy7dvAYcfWsW+KyPNFJhQuSSe3HH8q0pWV1OASPryKxNQhT7YpZSUmXY/PQjkf1oA4/UY5JIJ7SRAJAuXYKSD2GMd+n5V4z8RrW1a+c28ZZ14kOCNuO/4817h4lV4pYrbeYd52mYHGxO5+vb8fauD8XaSsauhjiIZjs2nbgY/WgDxrTJPJmaCYkKcgNjt71u+GSsGswCSNXRZFJDLuDDp/LmsPUFeG8ZAu0jqQKtWl44mt03YYjHH8RFAH1p8Jbq3uoZLa8jefyII47c4IMkO48jHXBJFenW2ICLd4o5LU/PEUJDIvO3n6nFeJ/DPXobfRtCvoigeG5ZJWLY+RwMp+BGa9r09kudfSe3V3RYhH0yjPnOCehwce9AG1bWXy+TNGjNtwm05Az39z79qPCcsNzbT+fAiTiZ0fj72Gxuz3zip1WXysMm2YE/d7e+PSqXh24kuba4SRlFxb3cygnPI3ZGfbBFAF+4tms2/0dVWB2zwvCHvx6VMVi3xl1RWY7llXowpBeMwQ7dynJYA56cVTtJ5IriSK4iaK2kOYFOCVHpQBro6sD8oJx0HrTzH649sdqpqgRg9srLnqPWpY7xXmWNFIbqc/wANAFi4bbGPmzyMcVBskuLrzJNojjBwvuaWR90wjjG5lAJJ7GrAVUQIOWPp+poAIEKjLHPOenGKcB87HqMAUobamBjNAO0YUZPvQAyWPjK9RToW3DDc+lDhivzNx6CmR4UAjsefpQBPTH7etKXHbk+gpqqd25uvYelAD8UGgUtADcc0tB6UgoAKXtRxRkUAJQaax4ozQAUucUmaUUAIaSlPJpD1oAKKKKACg0UZoAQ0GkJ5ooAKKMigkYNACUlN3Zpe1ADqQNTS1JmgCXPFJuqMtTcmgCTiimZNFADweeaXNJj3oxQA8N7UFjTQad1oATcaduptLigBcilzTKXNADt1ITkUUGgABxS02igB1GabS5oAdk0buKSigBkhDOF/2aSHIdkY5wcg+tJOQgDEj86ZL8yH+HZyD70AFyY/ttsGG5l3HA9+BxXw5+0N4o83xJb6XEuybSrZ9OuUkAb5o3dQQPddpr65+J/ilPB/gjU/EWYvOSHECPxlyflHuc8/hX51+ItQutXvptUvJfMuZ5HM8h6lyc0AZJYucAlmBJbjAQZ7VBOzTEvzsBwtN8xtnlL3Pze9EmUIUHAA/I0APgRQ/wAxyByxHf2rUgYRL58hG9jhQO3/ANaqVkiscFhjGc+h9asRK19ebVOIYx1HXA7D3NAG3pNncXamVUKLK3ltID87D+6vp7mu70q1+yFLe3WKMj5eP4fqaytAsPs4DXTeU4TlR0jXsMetbegQpfzPdS74rBMqMfekxzjPZfU0AdnoO1Y0tbX5yT5jsDjnpuY/yFdnosMqTxYPykBSSe/UY/I1znha1jAeadVTzcErGuAqD7q/Wu0s4t7x5Ty8MpVT2A//AFigDYCoPL+UZyRkj2qdF85wgHHc/wBKgmdWZsf8s1GPXJNXYVCKoHbPSgCeP5R/QVISDn09BUa/dFPCt2GSfQ0ANEi52/lmnDqNqk0iQL5m5+voKsopH8IFAEaxO33mwKlS3iJ+YZPapUXj5qeFUCgBixLkfKKesUYbOxc0ryLGPvULIrjOaAJPLTI4pwjXbwTntTAeOtDTIuMkDFADjGQvyvjjuO9RlZF7hqdFOkjfKcVI3TqKAKrNjsc+mKqSbmDBhg+1X2Uc+9R/Kx5xxQBhv5iyjBAWplZ8env2q7PaRscg459KjKiMddyj0HNAAsZYAn8cdad5eFOASahjmJJwKmhLN8xB/KgBHQk7WBB9h0pPKyefxNXI1bncpP1p20dCCPwoAoeV2pHhYemParThe2MjpTJFZYxu60AUmjHfp7dKicBlJTGRVt1Vlxu5+lV3bapVhj3oAoSn93yuR61Sc4O0ng/jir1xIGbYF4xwc1QnXac4B9PWgByySLkdcY/Cq9+zTQngbhg4PrmgScgFuvr0NIJGkJQsVXPLD+L6UAZV80U1zD5pQ5jeNgecg4x/LH1rznxfG1q8kdvICjkxqhH3R3IPbr+lemarYSbC1pIIn6/MuQfeuO1a0e5j3SMXuCp81ugGDxgelAHhPiK3KahINu2PGAM5yK5/UGeGeCQMQVzjHbmu38Yop1CYKPmjIwuMZB5yK47VHW6kWNY9nlrtBzyT15oA96+AmrW9/bv4fuII5RdSruRWG98g4x7DB496+ivB8dxaaRplmt/K67dqcBshT3PY4FfHH7ONzGfiJY2F2zqGDRRshwyseVP5gD8a+xvC0V07aiLiTbPBdMjAoNm4gHIx05PbpmgDuIDGygPK3nYy7Mef/wBVUNKaH+0dUjIzJHIj7R3DIOf0qxZlZQGuEInjXjCjDA+lU9OTOr3F4qlRNO8WBwG2quP/AEE/nQBpRLNE7R+SuXG8YPI7YqaWKOeLaANwXhj1BqRPlnjb7zMGGfw/+tU8ar5YzgmgDKjaMqI5C/moRg8gGi9Kw+XdW6lpenzdCPT86tSwxyybiB+7PGe5x0qrMGEsJwdvmdM5A96AJ7LzNp2zAtnkhc/MetXEWQE7iOepFMgjWBFCj5SOasGgBFwp6rTt3+2tNpDxQAfM5IDY/CkaMLycsPQ0/pQW4oAIyFO0AD0+lO3Cq27bL3xjrU2RjrQA/cMUm6m/jRQApY0lIelJwOpoAdmjIpuR60ZFADs0U3NNLUASE0uai3UvmCgB+aQnmm7hikLUAP3Um4UwH1NBYGgB+fegmo/xoJ96AHHrSFj60zdRnPegB26kLCmcetBIoAdkUhplGaAHZpRioz9aB9aAHkikLVGSaUNkUAOyKKZg/wB6igC0KcMYpn0ooAccdqUA02l3UAGDmnU3dRuNADsGkxSg8daUc0AFHUUhpRQAhpo69Kc4J6VCXEYZ5OFXkmgCekquDNMucmFD93oXI/pQYdrbd8jMOm9s5oAsUoIxUA8vGeVP+z1BpdzZ45/DFAC3MSzR+U6KyHqDWTbxvb7oX3TQ7jjacOuM8cda0rm6jjQFpF5OABySfQDua4Xx546s/CUTwyxSXd+qSTrYWy+bcsmMlyvSNB/eb0oA8S/bJ1+a4XSvCen+a/8Ay8zMWO0ZB25PqMGvniLTbWOJYbm4TZcHa0iAN5Uo+6zfX+VXPiD8RPEnijxFqOrvMbaO8kYiMvvKp0C8+g46VxhEnktMxOWPLdz9KAJ9Vsf7K1CWFrm3uWVsI0Lblb3zWcdzNzyaWRmaQs3U81PDbmTON2B1OO9AE0GyKzadgrOflQe/rW74TU29u0kcXmTyN8hZfljGPve5rnhH500cEYztzmuw0J/Lti3zOF+8uOBjpmgDbjlWLy7EO8pkCyzuR27Dn1rpNIimukVQ7NCWCIFGNxHLHP8AdXp7niuUspJbmZbK1lPn3L/v7hjuyTwcey8KDXqGlabDp1tH5P7u2iQRIH+9gcnn3oA6rw2ioI0WMBVAZnY/kPc/pXUwsrkMMgqcD6df5gVzXhS3ubiSSadNpY4CD7qjP612DWrLasEODjLY78igB1smbeSU8FySAewq3PIsEfmM2EA496gl/dwEr/dwMe9WTZrcoiPyFxmgCe3fzEVlJ+YDt0q7FGSOmBSwRJGoyAPbHSrIA2bvyoAhMWOvWnDB/h/WpcjOGIzTMg9OlAADhcsMYpjM2cYFLLKuMFhgDuaru+5gcj0xQArEnjrk+tNLbRkcYNRSPtY9WGO1QG467hgdjn+dAFyWYhO350zzVYAsc1Uab5d2cg+lAYsAys3pgGgC9DIm4EE5+tTrcBf4uc1kb23kkfkaI5cShepHtQBsCViMhc1JnLDnIqjFNxyp+hqXziOoH19KAJJFywIJ49uKjlj3DHXPWnLISSdwPPSnDEgxjBoAqxwOj/KP/r1ft1JX5sA5pse0Ljgc1MGCpnB49KAFOMmkzuPysPzqGSaMqQTjmq+9YzkE+woAtlQeoBNRT7FTBYj6c1Xa4/vZH0pqyLnb39aAEG0g4bafcdagZXPUA/SrEhXb1wR1xTEfGCcfjQBnSKGYjA49qz51wSvzfU1sXYjJORgnuD0rLvVMecYYeoNAGXdP8yocBTzkdcVLFg7SvXtxTJEzKzBQ2BgCgMvDL8pHYUASyHKEfjg1zWq/Z44pvOwIgS24j7o6/wCNdBK4+gPT0rmfGEYuLJolfaCvzkd19P50AeD6wwkS4vgxaV5XMYbvGOMfXGD+NcNczbLrep+91r0HxGdkd0vlbXgmPuu3HrXnWoqwfuBjI/3c0AW9B1S60PxFZ6zZuRNbzLIhz1KkHFfefwj8VWPi/TrzVrOQL5rRNNAB88D42lWHrlfyr8+GYtGWXotfYX7I+hWGo+E5NR3SJdCXAuYJSkiNtHXHBHXrmgD6Pvp4bWw81+HTCwqoyWc9FA75NVoFe2s4YJvmlSbe5HZi2Wx7c061sYMRzmWeeaPJSSaTJX1xgAfpmoNT82SO12yGO4MygEHOecn8MA0Aa6N/poAOQqk/0H6U6eZYVOTgfyrPglX7UQ2FJBy5bIbgdKubV4wASelAESTK8W6Pnv8Aj6VLGm0EZ3SNxz0HtTvs6K28gF/XFOQhmyv3V/ImgCWT7mKfnjNRE8YNIr4O1vwoAm3CkYgjimZpGagByNkkUpNRr+tLuoARuopyNzg9qY/OKaGBOe9AE5bmgt6VFmigB+6gt9KjpMj1FADy1AamE0oxQA7I70EimN1pKAHk0mabRkUAPzRmmbqXPFADqTn2pC2elJQA4nmkpKRqAFJpM0lIaAHbqQnmkooAWm85oxRQAtFIaTdQApIpr+1FNNAC7jRSUUAW1Jo3c1HuozQBLn3ozUeaUGgB+aUGoz0pKAJs0oOKjBpQ1AEoOaM80zOelJQBLkVTl/e3eCAY4gC3puPT8sVYBP0qlatulusclpiD7YAFAFyI87Py+lVnkZrnAYgMSPy71I8nlneeWIwB/SqK+dgSSOeST8vA29/xoA0VQJ83X19aju7h1IhtkDzOOOwUf3j7VE032eEzIzyIcKoJyWJ6YrEvGfUtRudEtLhktkOdRulbDMSM+Sh9cHkjoDjqeACKS5kvbya30eZ/lYrNqIXOH7pDnjI7t0HPU15N+0VPY+B/hzqEVlYrDqevgQT3okLzOpYbyWPJ4GOte5Rw2dtGqwQxxQ20flxxqMBU74A4GK+QP2uPGFr4h8Vf2Tpt0J4bDC+ZEPkBx83Pc5Pb3oA+fmjTYJGKFAcLjO4+gqpcytI+DhVHYdq0LjyoFXeoabH3h/QdqzZd5+aT5QOgoASFS5LEbgvJrRhiENj5x5JyTz0qpBuKBFGDIwzz2qW+ZliSMMTu556gelAD9PV1lWRD+8fG3AznJrobhpIzHZRv5aFcyHrgevvzmsez8uAq7cfJycdDj+vNX9IZruWVpPmeZhgD+FR0H19qAO1+HNpDda09wse2O2VVRB90dxn1PSvWbPT5r/V4YWQrAgZiu7JLcYJ9qwfhToa26PMq7Q7hpCBwOBx+FetaBpy2yO7IN0hOSOuO1AEmlWyQQ/d9QMDnitHgxN64x9KZIsiu2MY424qRvllUAD5lOT7/AOTQAsKCRIhszkhj+FaMapEMuyhRzgsKytOYKhMjEc7VJONwB9fesHxt4oi0uC6g0+GKe5jRQEMgUbm9e5x6D8cUAdLrHiXTLF9hnjeTHRDuwPU4rnrj4haVbSH7RcCMZwC4bn2HFeLa7471SJn22JRyx3uu0lhjqDkkfTpWZD8QY5HUzec8qnOx5NoH09/pQB7tcfEaHyRJDA0sP94EbsZ67epqK3+IFnKhMDKwDYOWVSPwLZrxJfGVsMFrcy7uSJXJHPXGTxWdrPiXT7sAusUeDwY0U8/UCgD3t/HVhMfMuLhUIP3AQW/KrUXiu3lQOAqgHuwGRXzAuuw2e945neU/7IOR9OadH44m+VnMuVGBjjH8qAPqi18TWM8f+tiXBx97GPfmnyalaswK3CMTyQGFfLdh45kh5H2dhngyryRXSaf8Qzkec7N6EYVc0AfQSXq9znJ7HpTxdsWG1vwPpXkWnePodyiVlUkcAYwfxrobfxdbFd21lJPUMCAPcZzQB6Isq7f3Zx6lqXzCDuO3juK4vTvEdvNdCE3A3ldw9D+Vb1rfxPGxXBI/I0AbSTlFDFTjtg84qZLjAZmYHnismK6UqPmH+BpBds0mxcrEPTqT3oA3PP8ALAYnr0qZJxtB3AGsEzNgfvA2Pep4Lgg8sOfWgDcjmVmBUDvzT5LjauM1iLeRq5hABbsM0rX64O9Bnv3oA03mXly3PQCqc93ucqMfXvWXPfKzfLuIHTFQG6CggEE5NAGg8u8lfm55zmpkn8sbfMJPXJrJW6OTuXGKR7pRIEyoY8jPegDaMxAJVgxz3NQz3BOMVl+cxwM8A96EmaUEbhuz60AaQlbPzE4I61G2dpzyPp1qpFcbWDSLkn+VW438xeRn6UAZ1wm0s4zuJOQD0rOYnfyDjr14NbMsLBiMZ3cj+VULq1ZX+XjPpQBFG26LZ39Kw/EA2wHhfm9/0rXEbRnLEnn86xvFm4acGXb15oA8U8cKY7qaSNcJIvluP9oHg4+lea3OfOkhk6EEoa9C8bXANw+8sVkPDD+Ej1/lXn+p5MqzZ+ZThhQBnxnrk4GO/evqv9iDWFh0nXLGO3uZtk0UhCDdtzlR/OvlJ8ByO2a+if2GdQWPxnrGltIFa5sw6dOTGc0AfYVrqVvcyNBHDcvjrmErg9xk4wamFruuhcysR/Cign5Qev4nApEA3lwpAOSVHXI9auH962c/LjPFAEVlGpg2uo6kdPc1II9rHaeBwM02E4kkVsDnI/KpkPGaAG7ZekjDb/s9adDgAhemSRTSxIwvPvRENg256cUATUw4oyaKAD5sfeNAGOepooFADqCaQ0lABmmsuenWlooAj8xl4YHJpcj+9ilZd1IoxQAHHYsaRY+c9AO1OzQWA70AB9aRCGPHam/MxzyB6U8fKAKAHGm0GloAKKKQ0AITzS5pKKADOKXNJRQAUGikoACaKKa2aAHUU1etLkUALTd1DMKbQApOaSikoAU9KSiigAopvNFAE5YdqM8c9ai3UbqAJgc0ZxUYYCgsDQBJuFKGzUYYCgMKAJeM0vHvUIPNOBoAlDUu+ozRmgB+761S0+QR6hf2+Tu8xZlz1Kso5/NT+lWhz3rL1rzYZIdTt1y0A2zgdWhPXHqQcH86AL106idXOdseG/WkhZfMML/LwpA/A1Askc8q4YSRsm4EHIYetVWbF0FyQI9qNnqVz1/I0AQ+I9Sm062VLWIzXs7iGxjUfxv3I/uqAzE+gqD7TaeHdG2eajNbDMkkx+8x5J9SzE1FdXEU3ia81B5D5ekxi046CSXDSN+C7BnsM151q3iC18SazPqDXSrpVnLMoKkONqgfvNp6twQueABuPOKAKnjnxg0afa/E19PHYvKwh02KYqZyM8zbcEAY5QHHqT0r5H8U6nc6tr139hWKGAzMEWFQqgZ9v8a7Px94gvvF1vc2OgaSw0mzlcvcRZJkOC2Xc9eATjqea81EjWkbQjDu5B46AUAUpwd7fMxYcE5z0oijLhVC8sep64q55IjC5TezcHHqaRU8vcVkQgAqOec/SgCOHatwR26Ljt7mo4WLXqybdwVu56037qmNW+ZuuP50+P8Ad28igjO4ZJ7+1AFi7kcoI9qhjxx69P5V1ng/T/MvI1aNcDGSTgH1rmII/OaCU8k/zr0v4cae0mqK0hVyTyR91fYetAHuXgTT1jskYjOQMADAHfpXcQqqpnFY/h2AJZxqMjjitxY36D7ooATbu7VVl+e5MecbVA4PTuf6VanlSCGSaQ7UjBZm7ACshLiSHT5bqSNvOmBfaw+6M5AoA5/x1rsmnRmzsUkUEfNKCN6k/wB0Htjv2rxTxT/Z11cvKrTNMSd8vmyOzse53cV6B4ukjuFkZreaabrl8jJJ7D0+tchaWdx3sZCrnqRgflQBy5j1JYm8su0fXmLGKjXw5d34MitCflyewz9Old5a6b5f3kmjPX5j1+mK1Dp0Zj3FY2BAyO4x2IoA80t/BkO0P++Mw4Kgf5Aqhq3g28TMwbeAfubD+uK9YNm8rDarlSDhQMYpp0idQD+8YdGUng//AFqAPAtR0m+hlH+jtEDwOeD+NVpbWWMBZLV+n3lJ4+te7X2hrcK8flIqkHd9a5u98PR2sZG4MzH+5j8aAPIpXkRdq8rjnjHNOimmRd24Y9cZxXW6tpsInYeUMfXH5VmCxjQ/KAB3zQBXsNYlicCeESxZHJWuh0/VIVkEW14Q5/dsGP5GsSOwUzL94K3RhViKyZHEe/5Vb5XHagDs9P1O4ZMJIFkjIUEfxYyRn0I9uoNek+EtcW/tIppAAxQhwp+6a8bsoriG5DR/MrAeYnQMR0Yehru9BuzalEVCSQeduM8+nY44oA9as7iGZUKKFBHLZ+6fSrckyqQYyDuPHOK5bR7vCRh1KAMcgc5raQmULJkg842mgC6j7Wc5yOuM4qZbglFZiM+hqmFZU+7gjp9fSnKd0OHXk8nbztoAtNdIOeOOnqPeqkt+5fyWK4I61Wu9y7VTJ4yRjt6VnSS8PM4Ax6d6ANaeRlHD79oPfk1VF1IHHO04+bnpXO6nrBQM0PJ2k4Haqj6sqqJFdVDAfMx+X8u5oA7Rbxcndg47g81Bcsj3KSK7F1rlW1iNIw7TrnPHP68U3+3YIxuyCfXIFAHcpc+Yu0sC30xU8Lgt8pxg4OePwFcHD4rtFi+aXnjGea1tM8TWsjczRsw9+1AHWSKzEHn3xWnaRlioDlR15rlbXxBayPt3qrf7RrpNLu7aWIPHIM9gTmgDUMWEVtoGPvCq99Z7l3Dr6gdKu204d9pORjnHQ1bEaNGVGCvbHWgDib6NlbHPXmuY8XyD7CybtpA3ZrvtXt2Rm+XB+nWuD8XxsIH3bV9TigDwDxQd93MrcbgzfjXC3r5lcZ5zgn1rtfG2I70McrgA8HgjPP51w99tFwwXG3+EjuKAK1e0fseSKnxbgBxl7aYenRN2B78V4v616b+zZq1po/xY0O4nV2DXIjK4BU7wVH86AP0Etkjt4iFZmeQ7Rk5JNXUXYo7evpVa1j8ty7As+flAPT1qz87dcAegoAjbcoL4Bz6U5JVVcOrD37U9wPLYEdqbHnb64oAUSRn7pz7UJlpGY8ADAFLg+gApw4FABRQDmigApaSigAzQaKO9ACUUtJQAUUUUAIRSbRS5ozQAd80ZpKKAFopKKAAk0maKKAFopM0ZoAU0h6UUhoASnU2lPB70AJnmlzTCee9GaAFzikJzQaSgBTQaKSgAoopCcUALRTd1BNAC7hRR+VFADKKbmjNADqKbmgGgB4alz70ylFAD91OBqMU4HmgCXPvRuHpmoy1GaAJN2O1IOvFMzShsUAYN+02gTC8iikn03c3nxRqWktwxyXQd1z1UcjqM9Ksrc2d/DFeWd3FLFJjZLG2QO3P58g81qt8wO4ZFctrnha0a6k1LTJptNunz5j27fLKcfxIcqx9yM+9AHk/jDxtdaJ8KdXkt45GvNb1K9WOWNd21DIU3DnqEBxnp1ryS8024mNv4Ml1BbKJYFudXuYHDsE25Crg4OVOCM8EYrUvNS1rRYLe+1SCG+sdNnvLcxj5D5pVx8wwQCC4P5VwXhqCf7e+oaxp/237YjG3kuJsIJc5JcAZYEBgPfpQBZ+INzYJbWui+H5IrXTIk3pCr/MWwRukb+Jjlj7bsVwkMMMbFzPCTkksWz09q2vHeoOx/5B8OnvdY/cLHkqF7g8beSeg7Vx0qtuXdnOPmzzQBcu7lXkIjVsqDgnvnvVXYyjzVZSQeDjOKWSKQRu6AEDG4j0pkUh2emB1HQ0AKC0KnC5Zuc9eKhmbcC3qelOnkx8oXjqMelMRtzIqgH5s0AbGmFuIiR8oAOe1ey/CiFzIkhjUsy8sVztrx6xRptQSFGCFiBn3x09694+EzQ28/2O83RXh5MTfKGHqp/i/DpQB7RpaBIkK9+a2Yvu89xWJHLDbRKZG8pApZi4woA9c9B70+O8m1OEJYs9tbn790wIZl9IwfX+8eB2oAZfL/AGrfrZR/NaWsoa5cH78g5EY9gcFvwHrVfULZcbriMSMMnBY/yPFaCRpYxRQ2qrFBH8qqSen1Pf371S16JZYvOtoyzdwD1+lAHE61a2jytu3+Y/Ta+CD6cVz01kkb7JricKeArMcL+XFdHqN1aXEhjDvDKPl+cY5rH+xXEUokkKSwscb05H/1qAI7SxSNN3ms6Y6g1o2tvCpP7pwx6gqTn3ps17DpsJdonlj6goTgfjXG+IfiBPErpDGqKRgBz1+gHNAHfBre1Yt5oiHo5wKG1fTx8s17bt3wXxivGkk8Qa6fMW3vplPOB+7X9eSK19P8C69eAOEsbf5dx3Zc0Ad7PqmkAuyahbRPjkKQN31rLvbjSrtf3d3C2Pbn9awR8OtayQ1/aM3cfZh+nNZ+peEtVso9ySWU7qC20xlWJHY4PtQAms2Vu7P5Rd9zdlOK5S/0+RMtEr7evzDAxVm7mvYCVls7q3Oc74JCy/XbVQXrXQYJdLPjqGyrD6igDOj3pLtbjn1rUtHP3WII6dKqMEZ/3mEPFSW37uTd95fpQBu2mJgqupJIrpbIK1vGsjZdeFPcH8Pauc0uVHZSrY/GuisI2LKigYJByT6UAdj4ddpU8vC5HByOtdVY2smzKDp0yM5rm/Ddu0OCAATjJr0LSrYhQFQsFHbuaAI3gQxFWPzLjoOtQy2yjedxA9j3rXNrdOD+6CgjgnrTHt5xhXUgHqQetAHMajDtQNklmOBjniuX1m4FtvVsFiuCT2HrXba5bxxQloeOeRjgYrynxnch3YO2wcgnOM0AYmpXiruUSF49u0sOmOpFc1qeuL5/nRr5jqMIG+6o9frWbruqMyGFCREpxwMVy15cyMdoJC9gKAN2/wDE8wIAJb1LH/Cs258SXczndO5GOOOlYshkZcY49xUW1/Q/lQBpHV73zD5NzKOfU1btfEGpQDauoMBk8MM4NYIV8ng03BGOtAHeaX4xvIpFR5Q64GewOe/tXoGgeMryEKxut8fTDj72Oxx0PvXhkEiD/XbgvsK2dN1RYR1YIMfPn+dAH1R4T8cRTRKzSphuqs+Sp789/wDCu40nxJayfLKRGzfdPZh65r4+0/xBJb3PmQth0G4YGVPvj3zXa6P49MlvCFmMe1z97kA+n09/woA+oNQWG8tTJEVY46ivOfF8LNA6gcAcjrmrvw48VQ6nbRo8yusigAqcnd6HH8/bFP8AFMeVlYYI7UAfMnjmHbqDQyMdqnaQR0BFef3alG2nqpIr0f4oRyQ6q8pODINpGO/UV5zOd+QTyDyT70AVa6v4V7l8baTIhXzBew7Af94En8q5Urg810Xw5mltfHGjTxrlvtSBcj1OD/OgD9N7POwFvvdKsVTtXYQRLIwLbFyR0JwKtK3rQA48jFRIdrDPGeBUmaikwHU56EEUATUjnC0bvmx2phbdKFH3R1NADx0paTFBoAWikFFACmkooNABRSZpKAHU2lzSUAFFFFABRRRQAUGgUlABRRSUALRSUUAJRSNxSFs0ABPNOLDHWmUUAB60UUhoADRS0hoAXNFNpe1AAaaaUmm0ALSGjNITQA6ikzRQBF3pwptGT+FADs80UCigAooPSkFAD88U4UzPFKDmgB9GabRQA6lzTRSE5BGaAAszcjA5qG9BwBkkDk8471KCGT0I4+lIV86Lax9c/wAqAPiv9oyC70TUdZ0ZJZow+p/aQueJo5xuDE+qshWrth4YvdU+HGmWdxq87STeWLaO3QAIru2UyepyrPyQB0711X7YmhzXNjFqKg/arGHy5EUf6yItkSZ9sf8AoVZ/wj1LT7j4aeFrdo4nuUvJonU45hyoZvqCf0PpQB4z8QY4v+Ehgj+w3cE8dopuXnl8zz37yqewIwcdq4u+b5+AcjAJPfFfV3xY0bSrjT5dSs7OFb2RxbRylct5XQJ7nA69a8Dv9KnnjCz23kpg+aw77CeM9uhz70AcPHO8ThlYkdx6ip7grncmApGRTLqBUncKSEB43dce9M/5Zhfyz2oAZI2Wz26U6BT5qFSRk0zrg8Zz0qZTtIJ6KOPrQB1PhC3M2soiZ+Qhmbso7mvpzwPpNrc6TDDdWsM8RAOyZAxHvz0NfO3wyt5HuEj2ne7g7vx/zxX1N4QtVgtIxjLAAsc+1AF2HQdItbqKS30+BXUHaWBbb9N2cVpozJIWbpSsN1wi52nGelWVg8wFSSKAEdY2X5juUjBFcvrv2jTnaaFTNbc5I6rW/daQ0gO3UZF+i8VkXGm6va7vs99BcL/dkUj8OKAOJ1trHVoftcZ/ep1weQKoT+INJ8Lac00l55xK8Acg/h61oeJNMWGd7qTTbm1nOd0tpIGU/Vf/AK1eT+J7nT5blllkN5OPuI0ITn3oAm8Q+ONQ1wstjbrplq33pWPX/dHrWZo+qeFdPdpLuZruZj80rn5wfY+lVk8A+Jtd8uYRrBbOOADwops3wp1SGTDSO/XotAGzc/FSzswE0+2LEDiRuDXNz/FLxJK8gjuXjD9oxjB7Vfi+GWAEluykhzjC7u3pWHqXgLW7JWa1xPGPRcGgCRviD4shlVnvbgyH+/3HbigfEfXjIzXM3nf7LDABrl77T9WgYrc20/yjrtJGKo7Wz83H1oA7seMlvP8AWowkIwvOBUF3HDdTfaYZPKk/vLxWZoXh9r/SZLkcNu+Q9OBVNmvdNlMcm5lB4oA242uGPl3BJcdyOCKnhkZSEO1l6ZXpUOl3EeoIqbsSDlQOua2LXS2mkKNlM9Rj9aACyDeYNoyw7iu58PsZoYi4DMDxkYNcnZWMkLt8zDYQMHg/Wu08NQCRMLwQ+aAPQfCUZcr8qgA8DrXoemZPQcetcL4YTy5FB4X2713+lYKjoBQBoGOQjG3jsahurRdgOelXx0HzdqicMe4xQBxmvwt9mkVuhH4188fEmRracqzFhyeT0NfTPiOEvA4AwwzjmvlX4zXBj1t4QeVHb60AcHf3O6RmPGay3lGTiknlLsR2+tRKD3BIoAlDbjgCrMNtLL0ViPpUMTRp/Ftb0xWvpl/NCN0a+bg5/wBWaAJrHRbiYj90SMc4XpWza+FWkTLouD0OOlLZeKFhdTdaeeB99FK4rr9G8UeH7wKvmiGQ8EMMf/roA5hvBq7F3QByTjAOP1qC68Cjaxij8vHQA5P4nvXqK/Z3TfHIhU9GU8D6ilmhhcBmUZxkY5BoA8Zu/D2oWUQdC5Vc7SDmsPzLqA8qwIIJ7E4r3C8tLSSJ97cA5IOR+lefeKdHiVm8hXYE87eR+FAGp8LteuI3cQTmKdVLRDP+tYEEoffHP4V9CR6lHrOlwXgh8qSaIM6Mc4yPWvkzSYLm31FVhbD87Qfl57V9C+A777RFbMJJHeeFmZX6ZRvmA9xkf99CgDzP43WQgnMmMHP5GvIJuF5PJTP619GfHyw8zTo+MSNxmvnO6ObmUHsCo/CgCLcGXB+8O/rXQ/DGNZvH+ixyFQn2pc7zwAOa5sdfxrofh8sn/CbaP5YRmF1G2HO1TyDyfSgD9KtJmSXS7eX7wdByozz61b8yWMfOAwzxg81wXgrxTH/aD6HJb+SXhE1pcZzFc4+8EP8As8cfjXdRMMp8wOefqPagCX7RjBZQuelNnkkZNwjOfc0y5IZWjj/H0ohkVPkbOexP9aAJRK7AbFGfUU9GVQBzVd2y+6PjH5Gpk+cA5xQBNuHrQGFRbQn0pTs9KAJCwpMg1EzLzjOKiM0gUtjAHYnrQBaoFVftDMPmXaew9asKeBzQA6k70tIcUALRmk4oGKAFzRmjijigAzSZoYgUgbnpQAooprNg0Z96AHUhFJml3e1ACUUUUAN6daSnNTRQAUUuKQ0AJzQaCaSgAoopDQAuaSikHWgBaQ0GloAbRSmm5oASiiigBlLmmrnNLQA4GlplKKAHHpSUGkxQAuacOabSigBTRmmt0ooAdmmMx7nAxyaWmPuxtTBz2NACEg4ZSVP0yDSC5EbbmVgvcgZFCmVflEQx/vVDdTSZWPgBjzx270Acr450mz8TtJZzkIWRo1LLwQoBAPHQlunoTXzBfafefDTxTfssWNG+0K4gZsvbknDJ9CBww6jb719cLbq2qs259uwNu6Yzxj8wK8Y/ahsI5dMhjuCN6q53bOdpPA3dTQBxU3jO11X93ZlLlQfljLbWj+X5cZ4OMEVxeqMb3R7jUQoEHmEIrN91g55Prwa4FI763f5UlkSI4V0JBArRXXIvsskDS7PNUB9wxgjocetAGHf2atdymMlkUks3/wBYVluMlSDknt6egrUvp4fI8m1JKMQWc8EnuPeqE0bq48uMxnaDz6UARrHsBzjeeoP8I96tWcaTSx/IQu4Ad9xqtCu2cIwDrn5q2NKhdrhfLjGQ2QCeBmgD0P4fafPb30FxBA7TRffGeMf4jr+OK+ifDd1DdWsZgcZ4L5IDL65ryf4RwwzT5ZjJIMfu1wct6k9hXscGmQIA7wxPM5BYhcc/4UAXLSUvcSSMqlB8qHufU1Ya6kG4IuW6KDToYMLtA2j8xU8Sw2v73G+Q889qAGR2t5Km64dYRj8aZJDCgDSXDHHqcUsc1zfORAvyd3PQVaSziQbiplY9Wc8D8KAMK8stPus/uJZAc85OPzrjvE/gjTbhDNDat5g5xnP869OmaFUO9lx71mzvJIf9Gtnl98YH60Aec6BfRaW66dLCYwGwAQf51uxz2N4CQEB781q6vpGoajE0araw8fKW5IP4VxN54b1zRo5ZkY3Xzbv3a9PoOtAGvNYWLMZFiAY9cnFZ11oyPHtjRVA5BVixyDWJF4nihl8i9Mkb+jggg/SpH8QWcjbopyB6lqAINV0eTaI2tY5I8ZJcANn6VymqeHtNMciz6ZEpJ+VgBlfX69q6q41eJgf34cf71UbrU7X+ELnvgZNAHEz6B5cZjtWkgCdAhwD+HvWNf+Gbt36mVieVHRsV6G8kMsO5ZIo41O5t/U/hUUK25uCyyyTOT/yxX8hke9AHlNz4evrC4luomWCNF3bH4J9h616N4KtZNW0qK7lTbOpxg8cCutt9PtrqFVurRSirtySOT6/jmt/SLO1tYSkNuqwjj5aAOYvdH3qJGj2sMDPXIrQ8MWHkxklMktzXR3EFu0X9/PanWVmYFVdoAHTFAGhoqbZBxjBrrdPm2kLg89DXNadGR17+ldBpaEScnn3oA6WPmMDv0zQzqi/N19qZFMqxqORzzmnsoJ3Ny2OKAMfxBtW2Mq8gjn2r44+NRaTxlcRpkZH1zya+vfFshWyZUwMg18rfEPT2u/E8kzDO5cE0AeZmyIAJx9ByaaIOf3vyDsM84rY8QI2n7I40JY9GxxXOuZpMv29c0AalssC4HyjBzuNb2nalpkDDzbhOBngdSK42aF0h8xpBn0BqGNgr/Mu4Y6UAey6Vr3hiQMt1doq7R/yzHPHIp1xpfg7XrdpLa5jt5AcB8gZNeLs3JIOPaljlkjOVbB65B6UAek3+meJ/DJWSxvDdWpyQu7cMD1qfRvGqTP5V6Wjk6FTwK4zSvFOqWZ+aYzRn+FzVu+m0/Wo/OjK2151K9AfpQB6XbX63DblwV7c5xUOoW8t0cKkaKvTjkV5xoGtSWNwIbpmKA4zmvSdIea+gDwvuU9PmoA5a5s5Fu153ndjHTP0NeyfDGGRbW1juY2C5kO1h91iAcr6Zx9M81yDaUq3AaaaMZwcbQSDXqHhC2nXw7GYYVkUSHy2XnHA455/nQByfx8k26f5YVhtALEds9K+ab6MLdSocddykdwa+lPjif+JPE8g4uPmG76YH6V82aiP9JYjquFNAFHmtnRYLy4iuWt7Np0t4xNIyHDRrkLkfiRWbJ+7c4UFT0B7Ve8M6u2j6rBebS6xyKzJ2cAg4I79KAPYPCPxuuLHw1H4dvtNa4mtmU2dwjbJYmU9x3HGCOMjNfUnw5+IXhXxbZQfZddtP7RKASWbP5citjkbTya+Kdd8Q+C9c095G02403VvO8xJoQNrA9d3fPpW38MdU0uxRZNW0ex8VLdXJSRYmZL+3Kg4eNu4Iz07jBoA+9flTAxj0A7VFcR+YVVm2jrjNeK/DLxTeSQhfBHiBdds49xk0vWJNlxCB/Crn5gfrke/p6X4d8Q2fiKbyistreRL/AKRp86+XLEc98/eH+0ODQBtQSS4Kr86rwG70+3mIlZWcKQeBjFSx7VJX7oB49qDGJMvtX8aAJg24YLc0RkbAePQ5qpLbRqu7c6/RsVVeH9z5cTSlufm34AoA0JJYwzFnCqOtVZrwylY4E85ye3QUlpp8KxqxyzYyWY55q5boqgsowOgoASCAg+ZKxdz+QqQfK/J4p27+6tNdsjDD6GgCYHNLUETjpmpKAHUKc02igB9FMzSZoAUnNFNFKTQAp5ptKKDQADrSk5popc0AG6jdSUUAFA60maKAHUlFIaAA9aSij8aAA032pT0pKAFxx1pDRSGgANApBmigANIaTmigAzRTaKAEDZpaiFHNAEqnk06ot1O3UAKTijdmmMaDQA/dSg+9RZozQBMxApN3FRZo3UAPfpTl4wajByafQAEknA61U1B40aAlsAMcnHtUr7ssFyeR0pJTujZWj+UjHIoApyNi8J+Uo2F4PLY5/wA/SvDv2oNR8xlt9rArGvOO55/rXr1+stgqTRkTM7BV3cbSTge3FeKfHC2WSWNZJnYk/MZDkk96APJvCWmteajFahVkM7AAY/M8V3niTwjoGnaal9JpdkAirG8vk5xjvz3NaXwj0aGB5b4KoNuh2scZZjwB+WaZ8Vme80h7cSSxQNLHGzf3ELhSx98ZoA8Tht11nxaqxW4iRiwijCjCpnrgVR8dJHY+JL2BI0MaFAGBzgquMfnniuy8NI9l8RHWbEfkQMsIcAfKcgc9uB+dcz48sXMEt+SuZJcnaOvAJOfXNAHGIFCNjccNlTjk1s+Ho1n1FFeYRLJw2R156fjWUR94A8qBgnvW54UAkv7dWUthh0Gfp+NAH018M9Mgg00SwRLCQo+UDAIHTNd1Grs4ZvvD7u0niud8DwqmkxNj5HHKnqproGwCdvHPrQBd88KABknGOaS2ha4kLysVhHYH73tVVN0jAqSfb0FXPMWNFRSNoGMZzQBeM0cahVwoUcKvA/Gog9xdf6nCpnliOPy71FEokf1ToauIwUbV6egoASK0t4vmk/ev3L8//WpLiYBgsYG7sPX8KjSRrido4QOvzMei1oW9vDCG/ik/iY9TQBkT2+oSKfnSEHoFGTWfc6df43Jf4P8AtJkV1hRXQ8VVmgXBJ46UAeca34duL0H7T9iuFPTfCQR+NcRqXgNJJj5YW2b1jl+X+Ve2XNspBClsZ9ayLnT1YtnsehNAHht14Kvrdjt1NOvygPziq83hVgwE19LjH3kBJGe5x0Fe4SaTbkb1tUkb1I6UiaTbBNqwKoI5HY+1AHi1tpdjG6xtJ9oG7hihBA9feuk02Lyj5UUMkaEfJiL8iD9a9IGmQ8YjXIHHy8gU06fEr58kZPfqaAOPit7qQKGUIByTzyPxq/FazOVAdlB9OK6WSzgjAG3JPTPWmRwt/dz+FAGdb2nRdpOB09Kn8nDgdq0tscceOgxk1XbawHlsTnkZ9KAEt1yyDt7V0GnKSVOKxrdcMOoxWrp0r+ZgDoevfFAG/GAY1BwM+3Wny5UK2SfbFNRCU3FiTjgVMACnQAjpQBzHiqLfbuxBIwevrXg3iHTw9zM+3JVjXvvib/jzkBBx3PU15JqVvu1CTC5DcZxQB5fe6Ot0rCRQdpyCT0H0rJuPD9nGCyW4Y7SQcAgnp0r0a/0gsxdF/ejjp1HoRWPNbpISt0ApVdpCoxBP9M0AcNF4ei80qIwVPQsOnsR61dtfCukTqFuQqAn76/54rcFvazSGNpAsykK27jOe4b8utSou1itwMse/qM8YI60Ac/ceAdDdi0N7cRRA9W5P4jtVGTwLYoXKXTSBcZx6H0rvrSwiIzb3LRY6BxwPrWhZWUo++1oc9Sg25+uaAPKLvwfAEPks+4cY6/jWLf8Ahy+tHPlq5I5xtOa+gIrOIYUxw47ZOR+VWX0y2zuKQSfTqaAPmKUTA+XOjK3qRXXeB7q88028N+IJP7r9K9T8UeH9Aeyk3WaCUq2CMda8m0jTDNehEhbg8EPtb9aAPSdLsFa6RtY1RZAOiIcZ5717D4Qkhm0h/sbEW65WMg/Lu9RmvH9A0KzgZZrqy1SZhg8/MD+Vev8AhnVLebw+1hbWhtxANyxhduD9KAPOP2h7ryNOt7VmB8vcmQPu4AI/Qivna4YyO0mMbsZ5r3H9oq9C3sMbLlJ4Q3vkcfyxXibh1t3uNvygjrzz2oAqOGkj3DqrYIrc8HabZ32oC1ulZhNiNADzuLDGP1rGty0nmjjkbjgdOa6jwMph1e0uVdd0Myso3Y3c4H5dT7UAdZ4y+FtlAY/7DTVhOrFJkmty8Z6bWDjpn0NcingjxFa2/wBtSJ7Z0+YBiVYdR17f/Xr7C02OG+sre6tL7zNyCSQmP5XBXpx34xU+seHdH1m+RvssouJYirxOx8vGP1GaAPjDwqPGMGqPqWg2+py3UB3yPbozEe7Y7fWvqH4YfFTRPHGlR2fiC4TQ/GGnL/o14wCk4+vUHup4NUbTQ4/CPxPjjuYorWK9QQxNGf3WcfLuB6n19etaXxO+D2leI7ObUtJZdO16BN9ptG1ZiOSG9c+vagD1Pwz4u/tm3k0+6iVNTgAMxg5jmXOBLGe6H9OhrpYb12hVktmBxgbmHWvnr4MTWvivw+Na0XdpnjHQQYpYEmKxTdiHTphuQSMc17F8P/E2neJbBpo4XsrqGZob2zm4khlBwQfbIPPegDo41uJDvunVRjIQdBUyYf7vQ9z0ApJlhIC8ZPSpYxnKYCqOoFAChsuF6L61IOtMccdhQrZIxQBKKafv47YozjrTQcuW7YoAjGFbPbNWRVUj9ye2eanVvlH0oAfQaatKKAFNJSZozxQACim5ozQA7NGaYTQD70AOz70bqZuo3CgBxNGaZmjcRQA/dRuBqPdQW96AH5FGRUZbFG70oAeTRmoi3NG7FAEpNN3A1GW4pA3FAEm7mkJ71EWxRu96AJN9G7NRE0EigB+6kLcUzdSM1AD931oqPcfWigADc0/IqJTTqAHiim7qXNAC0UmaM0ALRSUUAHNLRmk70AOHWl/Hmm04H3zQA0ZUsByTzmop2lwg2oAW65qRx71U1KeOKzdppFj44LMAAfXmgCveWrTKkkr/ALtWOAo4zjHPr3rwv40Qme7VicEyEEdcc44r2241zTV/dx3lsHX5QnnKTn868v8AEGnjWPFNqZf9VFIZnI/uqePzPFAFzwxpkPh/w3DCY40mdRJM+MEMRxn8Ky7W3ttUuLy5vEUxugEI/wCmYGDn1yQf0p/ifUwGlj3/ADNnqa4W88QzQCUo7K4y6N78HGPqOaAMzxHoc2g69qd15sUsyaeZoGfuqs4Kn8GH5VzOo20F/pFro1vKUjMYdi64CsFGVHckkimfEnxzLqMiMvBMEkDlem1sfqDTdGuYza6TfRsC3lyZ25+Ur1U+560AeXXgdZWt3YZQnIHTP+RXZeAEha9tUUMjEZBx1P8AkVzniG1kg8STBkPzyO4BHHLE4H+Na/hK5aPVbNW3KC4Ayp5BoA+pfArsmkmEtv2qCGGOQfp3roJGVly3PPBrmvBk2NLTDhjjlsYyPpW9yzjsN2eKALKt5cYIkIYnJyO3arFuqsQzcexqqrF32nAAPXvVxdqruOc45zxQBcaRY02r+dUkea6uhBb5GeXb0HrVC6upGZYUJZ2OF963tKtFt7UJ5nztyzd2NAF+BBFAiQjGOv1709FbOWHWljXYAF+9VhWy3QCgCNVwOe/amvGdpLYIqbdz2odVZs9qAM+aEAg1TkhUZ7mtOQckcEVFKFx83WgDJ+zyB8hio/nT2jwuNp9/Q1eZQQSuc1A0bFsnI9RQBUaJdpwNn0qN1fACgZ7EVoGFduOB7ZqJUWIHsO2aAKLWrZ3HGfU9qTywrbRzxVqWQqCf5VnSXQ3FEGGPJPtQA+UfKQwH4VAkJ+9gA0qS5U59c1YiBboCe+KAEtIyZMMM89a1YVWLkdD3rPQnd8o+ozVvY23ByOOBjpQBoQS/NncTx68CppLgRjJY/SspH2qT8x+XOe1OmlKqW7Y7nvQAuuRm6sZNrAMv+cV5reW5W5bggjrXpFhcmZWDLjjkVy/iS0EN+0igFG6HFAHJiBWkDtwQc4703V/DsVxGJljjJ4LErxmtKS3XOcEc54rW08r5YDANngigDy3VPDH7tdsIlUdkj+7joetc89nqWnMxVC0TcBMBgAewHrXvD6bC8mYxhqqy6VHJlZV8tgOCBxQB4T/adsrAT74HGdwbjH51Yg1ORgTbXCbR6t0r1m58KwSTHMaPEeoKA5PuDUI8A6DK587R7dmP90bf5UAebrr08APnXUTY/hVsk1Jp/iS4vXWCMMJG4U8hTXp9p8O9DgJe2gaJj6nd/OthfD/kx+W1na3MYGApjAP4UAcNY+Fb65MF5JLDckKd0QODg+nvXRWHhLQLqP8AeWMQkHquHH49a3rOxtR8tkz2sqnJiblfy7VdNv5wYSgRXI6Oo4P4+lAGEvhc2Hz6deONpB2Oa09Pu/tkMlvcweVdQDqRg/8A16s4aTNvITDcr933+vqKhdjKUn2bZ4sxTdckUAfOP7QbM2swhuV8vIB7MCVH4da8rvJS2nwxr03HIz3A/SvYv2jbN7a9tLh1HlShkDejZJH8/wBK8ci3JLIyEblPAIB/GgC9pelO1oA2BNdsEiXqdvc1qWu/SNTELlPLh2uytxk9Dj86q+F52kvJJprnZIF3bpehx/KpdYuLzUNUjje2HnFCGEbZ3OTgHgfTigD7A+FUy6j4TUw7FlglaN4kHMecHr+ZA966SwlS81S685XHkBYIpRhc92P9K4j4ZaDe6Fo1obYva3RtlnuVlb/WswJO0f07V2sErRWCzvbz3NxkuVVc8n1A6UAZ3xD8C23ifRmtbe5eO6C7re56sjg5U0z4YeIBr/hm40rWbcR6rphEN3FgruYZ2uPrgV1L6tcfZS0emPkLnafkJI6da8m+IF1qng3xhb+N102T7NdL9kv7WNziU/8ALJyenB4oAqSaGPBmry+LND3C3tfEMlpfqP8AlpBJs5J77ZD+tdw/k6X8W7HULHP2bX4GhvUbI/0hFyhOfVRj6ipJfC9wPhHq+n6gTLf3NrPeXJTGFuHBl49lbAB9qp+JZ7jVfA3ha6tZNl3f3FlNHKBna6IXI+h2kUAeqwQ4XcpCMecZzT8yL8/A4521W0uSK5sILlUaMSxh/YZ7VZMX8SSZP50AKbgqdsmP94U+FtoJyDj3qu4DKDkk5waVVMZ4GfxoAubt/wBKRz8u1ep4qIOQNwAx3pY33ncflPp6UAOn+WBh+AqUcYHpVZm3zhP4V+Zj/IVNuwKAJc0hY1Fvo30AS7qM1Fvo3UAPLUhamg0hNADiaQn0qMt70hPvQBJu9aM1Hu4pMn1oAlyPWkLL61ESaTNADy3tRuqPdRuoAk3ZFJu/CoyaCaAH5oJqPNFAD8mm7qaTSUAOLZpC30pCKaR70AP3Um402g0ALuoLU2igBdxooxRQA4U6mGnDpQAtKKSl4oAKKKKAFzS8U2igBTS0lFADqKTOKBQBHcuY4nb0Ax9ScCsvVrazW3L3UKXUh4JkXdkng4B6Vo3gLRMqLuY4IHbIII/lVTUNsiI/3gVPGe/+PP6UAc62l6dBZXUc9jau6E+WzRKcrjI+hFc5bkLbzS7QHIC7gew//XXU3sDxSyRI7PHdQkqW52sAeD+FcnbMzwSRhCDgkj0NAHnfiu/UXh3E4zjiuP1XbcBmVjn1re8a2kiXrghuTkE965uWJ/K3HrigDh9fs1WSWALkNkoepB9K6z4WaT/wkHhu5sQhjltpTIki9VYjv6DIrMvbSS6nKojFzwMda9Q8C2cnhDQLXUWtmxqTL9vUgfuudqSL7dmHuDQB4p8Q7WRdTkkaZpZIWZDIyBW3oRu4HbOaseErSbWWjRZfJuEdGidRnBFdF8T4Uku7w2wJiSd5N4Tghx8x3d+fyrM+GMDWt8shOZHjBjyMYIJGPqQP5UAe3eCtSjNkIHLRXbAl45OqkcNjsRx/9auxtcKh5J4+8e9cNpEzpds0kgEUgGAOW3d8e/HP0rs7GQNFtXnA9O/pQBftImkdm3AjOTnvU19N5MB3ZBx0qWwjMcPmMpyeTms2cm9vvKXdtz8xFAFrw/AHk+2S85+4SOg/+vXSRuDj5c8cYrOt1CoF4AUdM1YjmA4xn1oAtTtLI6qhwvc1Zik7dqzjIPfrTxMMfKwoAv7lyeuaaZTyOKpNMFXO4c01bgYwWyaALu7npj3pkgVsgnJquLlcA81DNeBQx3fKBQBaClfTI6D/AOvUbkBifyxzg1kz6qqxkqcj3P8AWs661hsALkjud2AKAOgkuEXh1K89c1VnuoSWyxFcve60ypkTDnoCazhqU1xLhn+oJzQB0d3dNPIEjkOR2x3qWO1Ygbjkn9KZocJIWWQAt6dq1x5YJYEcd/WgCibdV2qFyx7VZRDEp24565pZbmOPPr6iqq6hDuDMRQBbRdhJVCM9RUrlsYBZceveoIL2OTHzLxyanEiSAHPPbmgCTcgjyMk845yM1Rkk81tv589Kkup41jLNtHtnoaz4rhVVh5gOe/p7UAbFo8a5OAD0Bx1qj4ptjc2ZdOqnNMjmjK8PgjqMVPHdR3AaAt/Dxn1oA4aCcNL5cvysDj8a2bOFlGB0PIpuu6MTuubZT5qjdtX+Kk0LUIZk2MDuHBB9aANi1VlA65b5RxVxbeF02nHHSi32MoAHHGeasLjGNo2nqPSgCstmoY7RlexqRbIfeUc4q1AMDrhf4cVdhXdy2Nw64oAowWvOHQfhVnydsY2r/wDWq0qqp5FTRqpGc5FAGNfWUUwDFdrj7sg6g1nh2il+zXQCOOhzwR61080K4+THPpWLq1qbqLaww68xnHf0NAFC5hE6jC7ZV/1bdcH+79DVYybvnZSko+SUY6+5pLSd5SYWVhIuQRnnippdvmlmH305Y96APD/2ordD4Us51wzLe7CfQEGvBLDMjMxkUuq8gd698/aHlhk8LXFuwYypOki44APqfwrwC38sxyzGQDf8oAPzZ69PSgCytxH9iSHaGlEhY5HYV0vw4tvtPiSCa9jNzFEGkMW7aG2jKqfTJxXK26+UyMGIEgI3D1r2z9n/AERryW4/0VJjKUaZ248pQQRj8hQB9B6LrFneWHk3CSxzpGq4kXBQhQOtb2lLIgCvcReXs+QjBB9jVfSrFU09xOd+4kMxAJIB6n0qzJolriS4UCNThlkVyMD+lAE4iupbnzTIoiQbmLdBj3rkNe8Pt8RoLhr1p7bRI1xp+xtrXM2MC4I/uKfuDucn0rcSzuNaVYYrqRtHbmbzDzdH+6COdnTPrjHTOehnkMK5YCPYFCqBx6ACgDg/h7q11dfDHVYNWkYappUVxZ32RyTGjAN/wIc/jVPw/C3/AAh/gmzMbJLaWAvF3dCxQBf0c1h/FS6ufBur6s0Pzp4xsjZqqA4W7yFX81b/AMdr0OwgI15LWTATT9MhtlXHA5/wUUAa/gWZn8PJGxD+RNLDz6Bjj+dbUgwueY/cVzXgmRP7PvPJZQn26YAHvggcfiK31c7vmUk+g5oAa7+WhOd3TIp6yFTnqp6A9ahN1kMGjZecdKckqjiNSw96AJopNzHdjA96J3bP7rl/XsPrVdFkL+aTsHdRUy/Knyfd9qALETBYwBz6n3pd1V4m3BsHvUnegB+40m6mUmaAJN1Lk1HSZoAlyaaetNJpM0AOJNBIxTD+JooAdk0E02kNADqSm0ooAVu1IM0E5pKAFNIfrRSHjmgA5paRTxQTQAnejnNBpKAH800mjdmmE0APzSE00dKBQApzj2ptLmkJoAdlvaim0UATUopuaXNADqKbRQA6kpKBQA6gUlGaAHUUlLmgApG6Uuap3l0YmWKKPzZn6LnAUepPagCyOScdB1qhqcLeQXixguPkP8RzjP1xUvkzSEmS6ZSeoiGB+fWqWrQqEjVGaRjuIDStzhSegNAGDrE0UF/5KXUihl35JAMWBnJJ4/CsWB1F2Crb1lXcrD+LNR+KdOjzDuvG852AZ8btzEjllbgKThc9qbcCWyaOWYq7RsN237v/AOqgDkvH9iFmdypxnI46VwjxiYouctnkete26zYw69ZFYZFD4rzOXwjrWn6u262LxE/K6fN+FAE3hzwxEkfnNGrHaMEg12uoWKanaiNolki2BHAGCoAxVbT0ktLZY7pWi9A3FbHhxovt0i5Byu5fQUAeF+JdKaEW0cgkBtbyRgWBHnRswxx2UdferWg6UlnqEt7IjKskY2rkja2WwAPf19q9A8c6WtxrgjkysZG4njqM8D61hzSNFaqzx5kBjTDDI+Uk7296AIYGOm28KOqM7OzDH3gT0x78mu58NNNJFFndsPTdwSc8muNmurUKd2GuLnDII+Si5Jyx7fSux8DyXdy4a6t5EC/dLjaMeg5z+nNAHV3ziK364GKq6TGDmZlIyeCfSlvJGkkwoyO5/wDrVNEyBAqsDtoAm87HG3il8zPc/WqjTL94N36moWuBuJBwtAFqS4ZXx2qQT/3T09qy2uFyfnAHpQbrbyGzQBq+aMHcw9hjioJrkA4DY+lY8+pKuQSSazbrUlyzb8Ej60AbVxflJDh+Kz7rVflO1sAeorltQ1pVJzIAfrXLax4oSMEeZg0AdjqviCONMSSgDtkck1y9x4hDOWWTdg8E9RXGNfXOoXJ2vIQxycnt7VuaVpbtIADuY8/SgDQ/tC4nwfMY/wC7wa1dHu1S7i8yXcc9CelWrHQwwBZMnbyTjNUdW0WSweO+hJZUPIz29cUAejWOqRpBkPyB17CorvX4osYbGeDXl1/4i8mLCselcnrPjJY2JaY/KPWgD2e58QxhGJkBJ6Csi88RjcArnn+Idq8Hn8fzh8JFI6A8ZbFFv8QXLBZrWTaeuGBNAHutp4mkR8h2YZ711mna+k1vl5e3PtXgvh/xNZ3rAxzEHur8YrsLXUPLjP7wkY4Hf8KAPSLzWoAgLygZ6Z9azV1NZXPlzBkHXI6159fayqybTJgZ+YbunvVZdf8A3ZXzF74IHFAHqUmtRoo2SB853EnvWZqviZbVjJHIBngDPfvXnFxrwJ+Q8+oPNc9rWrTXE6r5hPr7H0oA+hfCniSG+WKN2y565PQ1nePCmi6pDeJ8tvcHGP8AaHWvL/CmvLauMSDK4wc11PjHX47zwxBJ5mZBOu3jPbmgDtdF19HUb5OgyO9dPZahDJGG+6Dzmvnu11drRVbe5OOeOldl4Y8TrMq75wB0wT1oA9kikXj+761Y81e3r1FcdputQlApmB9DW9b3Ql25bIxnIoA2NwkA+bmpQ+Cvbn86zBdRqOGJp32ksAM/rQBrCXknIA7CmXEayK+7PI6+lUIZ8gfWpVvV3kcYHegDnPEuLOZL5dww4WXHv0NRiRZ7fdjPGQSelbWqLFcQtvwUkG1j7HpXM6Y0iCS1kJLoSp55+tAHk37QNvD/AGPcScZd0UkHvmvDYNNVYbiQYEir8i5yWJ44/Ovb/j00baLMjSAbXXgdSSen6GvD76Z/sx8lSAxADk4wV7CgCjFKzEKq4AkBz6e1fW37N2mpD4blmC/67Hzr1JA5z+NfKVrYSC8a1XLNvC9MEnvxX258E4RaeCdNt1VF82ISF8dmH86AOp02c25e1uIyuZmAOf4fSql/qEF3+7N0gsGJG0E5uCDghAOdo7nv096zdQuJda1A+H9IAa2jJbUr4k4DEcQL/ebHJ7AcHrXWWGn6fZRKnlqZ2xukcAucD17fQYFADlvlaFRbWcxIAX5lCYA6daSSeWVx5luxKkE7SCcCm6tqNlZouATO5xGiD5mP+e9JptxdTRFrpY0aT5vkHCj0NAHmnx51tZNT8K6ba2K3E1vff2rdB15ighxlsfVvxrvtHtreaXV79E3ebOqBjwMJGP6sa4rTdPi8TN418WKqzW9zE+l6duXOYoQwZx7NJn8FrW8PXk6/CTRreO4VtS1O3WCF+7TSk7m/4CNxPstAHQ/D22a38K2TSBRJcb53OOSXcsP0Iroyny8sce1VrWGO0tIbeH/VwKsafQDFTli2VXn1oATYpbODx396bJHghtxODUo4GBTX+6c9KACoRIIywbhcZqfgj8KpXJDSKB93OCaAJ7bPlZPVjux6ZqYZ71EuM/SpQcqKAFozRSUAKelIKKKAFozSGk7UAOzSFqSigBc0gNFIaAEc80qdKSigB1Hamtx1oycUAKTxTaKKACim/wAVKTQAUHpTRS0AG6gjvRk0UAA6UmKWkoAMUUUUAFFFFAEgopoNKKAF7UtNpeaAF7UlB60maAH9qKbnIpRmgBwoptLQAoqkJAuqtG/DSRho/wAOCP1FXM1n6xaNeWw+zzCG8jO63kOSFbHRgOqkcEUAWLg+WBOpwo5YdsVj6leRiyOoR4ldZNpC8gg8Y/WnxakGt3guk8i8XCyox+4T3B7qecGsVVa1uPs4b/RZ7huW6BwOB+fP4UAZmmS+Z4iuLGSzdpZ4CeDnC4wUyeOBz+NZlrm6sriF5nlMUroCV+bAPGfcVqXszWd4LhvLkuPsjwSg4CsUk6n0+U5Fcj4f1tZ/EF+jzu6ysvloR91lG1vpzQBnxa5d6LqDQuxMe7jNekeGdQtL62W7lwxxx9a8/wDGOjtdSfaIU/LpV3wFJL9guLNwQ8fzDjFAHT+LNJ/tWJvscnzEYwD3rmvBOma1pV9dDVIytuq/uXLdST0q5aapJb3JkVmKZ5Umk1nXzM3l7iBigCt4ykd5I5kx8oP4msy8kiuZDb/OrlQd6qcDA6g4wfTNJruoSHSXkhOCsZLSAcqOOR70sHmtp63UKPIwU4AU7s9ulAGd5kcqbri1it/LIjeRmIZ1/DpXc+FiZInYW7xopwpcY3D1Ht71zFvdyXE4SOHzpVbaWGNsZ43ZJP3u1djpsIW2/dMTuOQxz+fvQBdG7fz1HGOlQapdGKIgKmfrSeZKJS8ix7Y1yXU4ya57WL4Salb2kcu+SU7tueAvrQBqvKzQDcSh9jVOe4+ULnnoOetT3jbVAyOBwKwbudVctzu7YoAuC5I+82fxqvcXy8/Oqgcnmsm71ARjKnn+Vc/qesblIB4H60AdDfasiIfmycetcxq/iDyiW35FczrWttGPv4HbmuTuL6e/mZI2Kp39KAOg1fxBNcuUjJOfeq9jp4upg13Kck/dU1WsbUq4ihj3SN/EecV1uk6aYE8yf5j1NAF7SdNXZGsUIEfdmrtNM0mG3WOQmN2xnaP4ayLS0kKxmNeRg4zwBWz5jW8fmFSyBSxbORn+7igDorMryoIIC+tNvYLWYSRbwxxnbnoKy7K48tN2QON7KPX607Urhvs+Vcrkjkckj0FAHnHjrwxdxvJJp7Arg5U9K8n1TQdWeT95Ht55BNe66pdPKkhR97JlRz/T2rmtYWPcZpEYkjGCPzwPSgDyRPDd1I2NwU+9aMHg2XaJGlUj0zXTavdQwAeVnp1fOc+1Rx6oyQgtgsR1zQBki0SJBaGJY+OHweDmultbmb7E8al98GFLEfe461z15q/kyCRkBA/KkfxVam1eJYirN3A60AO1HVTGzDqT1BrKk1iZm+UkZ7etZ95eC4cseuc5qBpGGAuFwepoA1bzXHs4CFCvcv26hR6/WsJ9SvpZvMediT1FMeMsxKnPck96ktdPnnmVY1DE9DQBr6LqUiyAszZ+uK9R0bT7rU7GH7VuWMYYKevtXPeC/DVjGyTXaCWYdFbp+HavVbEJHaCGLC7ccHtQByOp6PtRlRyVA6GudkFxZXG+EkKvVe4r0q7VXH7wAP7d65HxDZ7nLRnBUcYoA2PDmuF44hJIGxjgeteh6RrQZQBJjjoDnNeA208ltc/KdhB5Hau40HUmVUO/J/lQB7Ja34H3cn8OauR3RYhz82RXDabqiFA3X/gVbEGqRumd22gDphNGV5bBFILlQ/zc89TWEl9lRuI2+tMOoAtt35x7dqAOohlDQvCSuGHAFc7chotZLdpUHOehFXLC6TyxKzfUVHqyq00FxGQdzAf8BPb8xQB87fHS+kbUBaBpUieb5x2ypP61xWoTW9zd2VvCyJZW23cVGcDq3HcnBz9a6H4xXCyeL5oJWQiOdyBngc9Dnv8ASuQHlXEhhjTYJD5USpwSSec+1AHS+FrK4vPExv5I3Ju2MsKuOSGPB/Kvp1r2/wBP8GaR4a0HZ/bc8q2PmAZ8gAEyOc/3YxkfQV578OPDS6h4w0khQILW0UsG5CInAz7mvXtNsY5viDPsiVjp8RlMmNuzzwBge5CfqaAOl8P6ZZ6ZYRWdqpAhXG9/vepJPdieSfU07UbyG1heW4xI2MRnGS5PRR7mrkrKse6T5IhnK56/WsyO2XUrw31wxCxZjtkB+VP7ze56DPYZ9aAINLs5WmN9eRia4kIAUHIQZ4Uew/U59qrfE6/vLXw8bTSWC6tqb/2fZZGCHk4L/wDAV3N+FdJaOW+bBTZ8oX1965u3i/tjxnPq0iL9l0kNZ2Bz964P+ukx/sjEY991ACvYxeGfAy6LpeEjs7LyIieSzY27sepYkn61xXwTFzqlnZzTRuLXQYpbO2kb7sk5Yh3H0UAf8CNdr4+unsNDWdYmuLmSYRwQ9PNkIJG70UYyfQA1Y+GentYeAdHtysau1sJn2jhnkJdj+JagDoQu5cbgB6Cpo8BR7VGEB4BI+lMRWXjzD7AigCemSuqqcnFRuuOXkP4VE2WJEagZ43NQBMSxXHTjn1NRMyb48n7p4Aqbyx/FyfemkDzgB04oASViMEBvyp8UgZRilb72P0pgjwxI4yc0ATjpRUYbacU80AL2pKKDQAZ9qKBRQAhooNFACUUUmaAAHmkZjnilNIaAFPNGaaOKB1oAdRQORSY20ANPWl6mg80nSgBRxSUUHAFAAKKQ0tABRSZoNAC0UmaSgALe1FJ+dFADwaUZ600Gng/LQAtGaZk0ZoAcDQcUg6UnJoAf0pR0oHQUCgBaKSkbABJOPegBkh2tluRULv6Qu2M8gYzTlPmEt/D/AA8USNtRmyAq9e9AGB4h0+PUIhKstzbyQFvLuYnXcg9OfvAnqp4rz67vptJuru01b7WgdvM+0BsQuezDqFJPUHHfnmvR3UC2WSM+bOSQiFc/N1xiuc8TypZi5vbyB3wgVgOUdD6D8M0AeF+NPEOY7lrGfc6jzATztYHDA/MRycYx6Cs7SfFv2e3gvj8l0SVkUvg4BXHGOh575qh4/wBChFumqaWPJjuwchW2nG3OCmSMkc/UViWc15f6FbxRyRztbRnezW4LgZ9QwJwKAPpfRLq31XSoJ4GDJKu5T7Grum2iWs8kuMLg5ryb4K+IUglbRbq43hvnQ+XsCnuoHYV7bNHF9gATB3jkrzxQBxPiBZBclrZuXPzDHWqo0m7mKs0bAGuvtNIWSZZnBYA9SK1xDDEvO3A68UAeWeIdLvrcW00IchWKyKMfMhHPWm6XcGaB7MvsDM28B8SMPY9AK7nxNHHNaMu7C5zxxx6VwVpbW9vcCKLkqzu+eCQT1BPbFAGjbJNdyRwjT5raxULtXKcnvnB+lde0jRrHArq56AhSCB75/KuW026N2WuFjcQqwADR/dHPTHPbqetdHJPLMi+awhUMAqhDyPqwFAFLxCqvp0vlK2/qxDdR7jvXFeBbe6i1V2n2EjLbmPIz0/Su41WVWi8vCFZAefXHp7Vm6faR2aTXARQHbnigCW9uVMh5LEDHB6Vg6jPkO3RVxj61qSkSSvjjHT5ev+f6VlashW3cICCRgHNAHF63qYSUp5gDE9O9YeoXEqWzyNxnnHetew0qW/1yZ5VLRxdB7msnxvG1tFI2zAX8KAONvrszTMuS2egFa2j2ai3DOpXJwD7+lN8L6S0xa4kXORuz7HsK6GKwnWQL9nbaB0Az+NAFvS1htlXbtaQ87TyR9cVuWkiTRFmYbR8qbehPc1U0nSrrzS0kZVMfxYz9a37PS0aLy2DjaQck96ALWiQukiTbvdiensBW/bET5ExBQ84zjGKq2Fv5cXyncfcVbgt9/wAjnAxj1BFAFO7gWOKNrcfulbDbT1Ud/pUV9JJNDJGVaKJfm357f/qroFt41i28N8vOetRPCmCJFyM5C49e9AHCzKsrLtLJwSqDof8AP6Zrl/Ej3EcQ2RMdgyWLfKOenvXqUml2rXLTGIHKlevT6elJNotnNAYzDGQOikUAeBXVjfTFbi537ScgnjAPbFQ3NuykQquGYemcV69qvhwKqqI0LI2V4yBXO3ek+THJIwy/OSR39BQB5jdWM3lMzvwB6dKzZLE/eXv6eld1cWXmMwCEALgg+v8A+qqx09Q2dmPqKAOLFptOMHPYVHc27phhye+K6s2pa5aNVDEDnaP0qxBpPmEjysEDjcMcUAcRDbSsSzRtt7Edq27dBaRJIIWDE5DAd66SDQ12lGjCYYYYDGfpU66K0uBsbCtx1/HNAGp4cuPLswA4MUg3lj1GeuK6qK+bHlK0T/KGQ56iuZ05YoxcQiMCOFRtHcfh71paOpu7Zm3bSMBeO+ASKALk17JJhn3xn0K8Y9aqzmKSJldhuI4PrVy4hEkMrrLhVyoIGCPX8M1jSrMm5V+ZUJyf6igDlvEMJhmLID0yMU7RNXZMKWIx19as6y0c6leOeRXKSyNa3JXBwT17UAeo6VrIUL/DkdzXT2OpKy5DBi1eTadqRCKMqR64rodN1Q8JlcEdTQB6N9uC5SOQluwB60yPUSLkqzEN3bPFctb3amRWDkZ6CrklzuIU8HucUAdnp2oNlfnGOeveui3o+mqyE5Bzn8c15vYzSbVeSUFfukEdPQ13GjyPd6YqsAV4H0oA+X/ieN/jzUt7ibzLhsbTlh8x4pfB+ly3WopKIwzpwoHRP/r1b1OFZvFepzJGVlku3RN3LL83JzXovgbRYbeIMqhUHU+/rQB7P8INLhs9CF4VBuJDsbIzwOa6nQ7eODxZq7ZYyyW1vJKSe/zdPSs/wDGq6NamHayhdzAHO45OKu3VxBpviM6s0myKXbaT7jgDI+Q/g3H/AAKgDQ1rMzR20TMWZwi/7x7/AEUZNWrKyt7SNYoV+RBtXJycepqhp7/aNSEjHIhiMuPR5Dx/46v61sBo4YGkkdIwqlmZjgAepPYUAYvifUbmztnh01Fk1K7KwWkZOAHPVj7KAWP0q1pGn2Xh3QIbVZFS2tYvnmkPXuXY98nJ/GsXw9dWuqXdx4vlZUtZR9n09pBg+QDzJz3c5x327R3NbRt31WVJrxGjso23xWzjmVuzSD06YX8TQBxfjJb2601tdkUxtckWOmW8gw8SzfKZSP7zA5x2Ue5r0CxEUFpFBCymOJBGuPQDA/lXOQlPEXjH7UP3mn6KzRxMDlZblhhiPZBx9Sa6Jo0ABVVXHcUAPaZSflyT7dKQibO5iB67adG25Bxj2pxYbfmGPegBoQdsYPfvQQGbjgL+pppk52qevcjpTlYL8intQBISCKhjwXc56HHPrSSSHaEX7xOKfGgCj2oAegFLSjpRQBHIOPelDY4OaJO31p20UAAI9aWotpU/L0pwPvQA+kNFNPWgBc0ZptLQAtNHWlprGgBc80HFIvWlIoAFPPzHNJSCnEDFACg8Ug680lFACnrxSUhalFACHFJS0h60AIcUUneloAKMUhoNABmlpMcUh6d6AHZNFN4ooAdSjpTaBQA+kpM0UAKKWk70poAdnigHFIKQ0AOLUx+SAenenD3pfloAjK45UYPXFVL26WMoGAKs24e5A6VebgVw/iz7Zrms/wBg6XdPaeSiz3l0nDICeEX0J657D60AT61q+n2uo5n1K00+VV3KJJAC3uB34ridW8ZwXqz2jTW88buFeSKXjZjgj09Par3ijw/puiaeZU01L2aZ1WGSTLylznhieSeM/SuR1r4fNcROzyIhmUuSgwFA5I45OSMA9qAOE8YRv9nuLRJopLdnDxttP3x2D9B9OM5rhvDt1FoutyNeom/b88Fwo2SL1257Mezf41o+KdI1DSbmRUvPNXHzoONp9PQ9Otcrf3hI2SrG4Y7gzjLRt7n09RQB61dy6LNaQ6n4bvLaSaLbJ5ayBJkQAbkdSPvDn1zgGvR/C/jvTbnNoLjLxY2h+CV9a+TfnEvmNKsbs3LbsY/+t71atP7ThmjmjPlkYZJC5+YfXoaAPs5vFFqYtqSLgelc7qXjBImbEg2183SePPEOnqlrcRxsU4JZ8k/iKyr3xxrVwflaJBzwFzj86APoLV/GCzoQJe2BjtWR4b1SS6u70TYK8bQDztHPTsM4/OvB9M1nUptXt/MupHDyqpXPynJ9K9l8OW503xBI0rL5E0O07nwCRzjHr1oA9Ftbea6EErTJFESHdhI5kY5PygDAA6cV08k5kkJUs2AAuR+fWsHwz5JtSybkfITcjElQO+T/AJ4p/meXdzfvZvLU4Tkkt7k9qALOov5asW3bwODsz+AqhLdTm1IK/wAYChhg8d6jvLhZp0WNgZDjPOW5qDU1kHyvKscSDqwJz2/CgCKOdY7nyd2WYcAnPSrM9r5w2ksdxzx2rnZr4C/82NSACBwM559f6V0WnXCFx5khwwJY4/SgCxoWkRxrPJsyWbrivOvi1YYtjsU8uoI/GvXrJ1EHyEsD0rjvibpjXGmSShSfLAY/QHNAHJaRZvbWcYitQ+QAPetVN8e3zEAGeSeuaZG10LWN45DjaPu+mODWVqWrXlqm6dRgcAjr+NAHQRXaKcbjjHXtWxp11A2MlfavHbrxWkbHzJl4PQECrWneN4lUBpN/+NAHukMkDJ85UHr161Moh5ZZhnHSvGo/HsKoGVsOOOTwahXxvdTnbHPgnqP60Ae1tcQ7cFuemKq3V1FyvmKQOODzXlNp4gv2Ks0jSA8HDZNbEUtzPbiWFt4AG5QcN+VAHby3luIx+8DdvxokvFCKWJ3Yxx6VxDxtcYD3CoQQ21mKkfhirD2sz4K3jkY5/eD+tAHRPqKuBuce1VLuKG5JSQjb3zXMXtjOxPl3TAnj74IH5VXS11KIKEneQZwQOv45oA2ZNNgXd5SKTjGT2qjJpcc5z5eCM9u1WrbUZYm8me2cEDO4jFQ3+rdfLKjPTHWgDOXQYFkadly33evar8NhbhSsgwo4zis2fVr1iSIkC9ev86zjql8XKqmeenb9aAOjks4CQqk4GcDH9avWlgqnjr3Oea56z1SNQPtWcgfL6AV0Nrq1rsVlZMN1O6gBZdIifzG24aRdpx6ev4UaVpi20ZRuCAAeOAQMZq9aXkcyb1YYweO4qVnUjOcA4zQBTuLJeMRnIzyO/JNYGssIl5UDarDJX1xXTy3I8odh0FYOsQLejCucZGBQBx8sKvaQhUG9geVGfl6/4Vy+rw7iV2845P0rt76zkhLeXH8pG07eo/zmuP16GZRlQzY7nqKAMe1uGgfy8mtm2vGVQxYjA9K5a4Z45mIyT1PGK2LTMsIbnkZ4NAHUafqpBCtlgPfpW9ZXJcEtJ+Z7GvPbJ3TUPLUdq7jQ4Wkj+ZeOOfUUAbsUodVVt689jivRfCMxk00qX2srYz3z2rzadGiELbQRjLKO1dl4QuvItZVbDqVJ+UHsOpFAHAaH4Uv7nXbmQwOC0zMfMPONx5+lep+H9Kt47y00syLvlceYRyAM8isLxLq7Wfh2G6jXfdmUx+YnG9TggEew78V0nwXtZ7m5u9QvmD/uwgJ5Ck9evtQB31tBJpN6YYpVWEvlMj5QD/DgfpWzNZ295YTWk0UcwmUiQOvBJ4/z9K5x9WsIZpLa8ulkIYrEkY3OyD2HOQa0rC+1OSMfZbUrkZ/0r5A49VHWgDI0PV4/DV5cab4kvoUZjHHbXkh2JINuArEnh/focVB4kv7jxnqcPh7R4bibQB8+pahGdsU4B4gjfowJHzEZ4GO5rd1LRdL1pYTrunw6gYm3LFNECin6HrTrfw1YR5XTZLnS4BwIrOcomPZOVH4CgDTtdPgXy7i6ETLapiJcbYYQP7oPp6n9Ky9W1K519G03QJXitpPln1MD5UU9RET95z6jgVKPDenvxdyXupbeiXVyzp+K8L+la/kmNI1VVwnCqvAUegFADNG0210vT4rCziEVvCoVUBz9ST3JPJPrmrjbVU5HakRqVsnkigCOIbkAJIOadIG3BVIoTBYemKX+NfWgAUKvbOeue9RkBCW4HFOlZVIZiAAe9MYecc/wD9aAEtRuPmkAE9B6CrIpowDnpmnCgBaKQ0EjFADH+8KdmkwetJ1NADqRlyaKTNACAletG8Zp2aQhcds0AHFOPSo8elLz60ADGm06igBRxzQTk0UlABRRR3oAKKKKADjFIaU0lABTTS0hoAbSU403FAC0HpSDgZooAQnJpS3TFJxSUALk0UlFADhwKXmmc04E4oAF6U7NNNGKAHinVGOKdzmgBc80uc03tRjNADqB1ppp1ADj2rhvCccv9q6zeDLm4u5CVPVdrlMfTCDj3FduT0/SuRsfJsfFdzpO1447yR763yOHVwBKAfZ+cf7VAEXiy4ium0mdd6eRc7SccBiuAD6HGea47X/GWn6DfRwapZ3E7ySMZE2DPlEkDbngj6V3vjGO3h0y7a4/1KxCQKDyzg5AHr0/Wvn3xx4Y1/xVetfC4kMMcZ+ypKpBZN3HHYc+uaANbxHqHgrV7ZLi0vptPuMA4eIPEydldR9P1ryDxdp8V9cPHptpbi4LlUW2fKsoyc4PStC5+HfjmHTk1GG38+2ZyEKyAA4OCMH3FcvqL6vaFv7StZEnjO3OMEdqAOVvVuIpSk6FGAwQRSRXlxHGIkmYIG3AZ4B9auaxfXF5JuutzlQFUv1ArMYL2OaALNxJJJGryOHLdTzn8aq96XcyqVB4PWkHWgDR8NoJPEWnpwM3Mf8A6EK98vdJlk160vGumSLeBhwNoHrj/HnmvEfACb/Gmk/KWAuUY/ga+jvGmmwrpUt9Ju+TBGT8vB70Abum2xktE3Tr5EJYoFyoZvUnuKY8q3EvlwhNocM7rwq8dM+pqGGX7bY28fmRhhGC0QUZ7YGemMdfrTryOdVAWRPvDKomF/D0oAzLjUGt7llj2AJuLk5POais9VbXLd2bMMZ4ODx9aq6lE10zSTICQSpGeuO/FN0yOO2jCKqoCAWwOp/yKAINTRol2RKSEHXHJqazvZpfs8agx7s5Yen+c1oGN3dJEYlS2G6YPrVXV4VXdIsfAIIG7jP+f5UAdRa3jRqo3qqLjAAyW9s1oXqLeWDR7cErwcVxEd00pWOBud+Sc8Adz6V12mzLPbjfuJWgDnbK28uGWwbaGiP7tj6VWvNBF0Ardc8jH862vE8ItpI7yFQSvBFTaXM11Eglj2NtzjOCaAOFv/A+kXDb7qwh3j5cqCCaxdV+GVjMrHTswH05JFezR26kHK5bHLHrTYrVVz8g47YoA+W9e8JeIdLlKNBLMmcb0Gc1koNQiI/dTZXg4HSvr2SxtZlO9MnHBNYl74Z0+SN2+yQtu6bk5z60AfNdnrGo2artVwVORkGte28WXGV3tICOuM817dF4V0zAEmnpnGBhR0qdvCugiIhrCAnGPugGgDyW18aRyEfabiVT244rUtvElrOSyX6lf7rH/GvRLPwDodx1hVCT/DzgVbj+G+mj5FVGTPUgZxQBxNvrTyQn7PJaMoAHYYqvdaldRjdui64G1gD+ldpdfDOy3/6PAgUnn5QP5VF/wqu2kQiVzGB/cYigDz8a3eNdbpdsqgYG9s0+LULqZv8AVxbS2MBT610t58J7KNsw3l0jE9BJkdPeq0Xw+ntziLUZ3I5IbGfzoArwrcSs7tIUXAACIBTykMasxaXPfIUn+VXV8Jauq7Uu5drdSSOPwqnqvgjW1WRlvpRgYI2g5HtQBl3rWThv3hAIGA20H+VVblo1kEauAMjHzDgViat4a1eObi8lk29mjxis6W3161DsYPOQZJZQR/OgDrYdSltm3R3CgZyOc1pWfipAQs8g6/hXkeoapdeYFkVoyp7jk1AmsXGTuOSfegD3hdVtXiDmVQCOmarT3ttsPlyLk147a6xKh3SSsF67c1oHXI5CFEzDv96gDvp7xcnY27JrNvFeVTiPcPfv7VjadePIQqI0u7k7VJrpNNmBAWSMq+f4hjigDidYsmFrPI0Ow5OTiuj0HwtO+nxylQMoDg1p6pph1C7tLG3RWaSdQyjuByfwr0q80yGw0xlbGEjwKAPGNP0ffrlyuCViAXgdTXU6Tb/ZywYlvQ7egq9pWntBZyXboRJcSl23DsT/AIVEJpIZDvIKIxEh/kf6UAS3SM1wzq4IAGTn73HpXQeH1eW2cIzA7WJ3ccEc4I6GuZjlguHnkUAYGVDfzFdDYXCtpMlvFLtLRMvykgqTjGDg4oAyLe1mvLiDToY5PKhcrEjMW3MT1Fe9eG/DOm6To1tHdxecwXc5Z227iP7oNcb8K9CtoXGqXkqEISkAkbJz3b8O1ejhpLxwkUbiEHaXJwzc9vb3oAJ4bOPT/tFnbRxeW+4FVC5GeandXjDQzR4tiRtkzkxmi8WY6dLANiqV2KPXJq6qt91irY429KAIU3blhuGyT9xx0YfXtVkBkXG7PbIHQVmzW81vKzWrCSAjLQyHhT7HtT4rlo2PmRup7KRkD/GgDWiC4GOaewyKpQXUE33ZV3dwDz+VTCX/AGgPxxQA5D8pHcVLzt/Cq5mVASzrj61BLqECjbGwlf8Aup8x/SgC1nEjt/CBTWmVQXb14qmn2y44MP2eLjlj8x/CrsMCR88s3qaAITHJOQ0uUTsnc+5q1GNq47U4HtQ2c8Y/GgBD1FOpg460u6gBW685FNNKeaKADPFNBpSaBz7UAA60FeetKTxTaAFYUlFFABRRRQAtJR3pDQAppOtJzRzQAueKB1oooADRSbqQmgBSaBTcUdKAFPWg0ZNIfWgBp4xSjpnvSMc9KQDj0oABnvRmjPakzQAUUlIfagBefWim/N7UUAPxSgUlAoAcAKWkHNAoAcOvNLTeaUZoAdS0lLQAhooNLQBHPnYQO9ZfiTSl1SyiWCY215bnzLS4x9xsYIPqrA4I9K2NoaovK+XY+SvYjigDz+41O6vPFCw39vEJIY/IeCeQqgcjJIODlTng98Vau7fWbmwSDbpsaRbUDJJISxAHTA54B+tbev8Ah2LUJTP5YMnlhVGdpwDkYPrWJpEd3awm1jQk237sRzDDxHH5MOnIP0oAydL0XVjFJYtqlulszPvjeIybWPOFyePU1xut+GZ7+G6mujBPMGaOHy7Qndxw59hjA9ya9C1a4aTT1tp0lt5Y2AWSD5TxyQc4JzjFZQuEjt7iPU3MXlbyPKTBZGHAAPQdD9RQB5NYeG9NvooL29hREXK3Nq0XzOw/iHH4VpwfCX4f+IXuL22M9vATuSMyeSyLjkEEYJ//AFVqR6pE8ZurqKKDTwis87ttM8g77j3xwVHBwKz9T+LPh2xkdbS3immYbHZxuU+hA9RQB4z8W/h8vgyS1nt7maazu/8AUmZNrH8q8/HWuy+IXiGXXZUMt/LcJCNsSMeI19AOlceqM33R0oA7r4K6a154vjuD0t1Zxx1Pavobx7HdN4VuY7O2WcspyHIwvucn/PFeN/s8QwtqsweVVfhgO7Af0B5r6GuxFHbu9xnyVQll29QPX2oA4bwu9xNpUMdo0qyiBBJ5iAHdyWJ9Rmi8uHjIVppGkLNtaQ8jHBwPyqDw1cv/AGEzvJ5eC3EPJyZCEX8sVZ1fydqXBRS5fYSTyAByAPrQBgwauZYt6MRGZGUbxySOTVqHdcbVMZMYIGQepxVSTT8LJcR9Hywyc7CenFW7KZTtj3DdG2G+br60AWobsxH7OELgghc8BADjOajlClUXzCyl+hOcZzVa4mTzFkQqUHr/ABe5qxA4l2xScgEFyBjnsooAI1wWbaR/dPQ4/pW7o93HHEI2bk+lYGqorTlI5Np4CqOpNWtOXcojk3ZHBDetAHX3Uf2y2C8qpHQdRVbS4HhB7nuduOKdpcysREXYY4rXMUZUYXcPTPWgBsS/LnnNPQLzubBxjrTljO31IpkqyAbhjHpQA5lXZ8uTn0NDeXjbjmo4h5ed7En0pZG+Yd8UAJHDztOMDnrUVxZ+aycZCtkgVYUqw6H60eZszzn8aAIEt5I3PluPXGcCla9u4FLOpIzjr1oa4BQuSCO4xWddXgIaNX2L6jjNAGoNfZcbgw4xxVG88TMmW5we1c1qOpnJVZMInU1gXetJIdhkDDqOMUAdofEnnSgkhQT69aeniCBeW2kgnPsK4iLULcoMrnrS+dbTBv3bY65BoA72DxHbu/O3B6fSo38QW7SHHRRjB9K5GA2q4CKenUnOa0LRrNwEKYPfnvQBY1HVbSc7obcSE9SRg1jzTrMGbyRxjAK1tC1syQqnaQecdxThZ2yo4ALAHOOMUAcHqnh7S9Sc+fZKNxyNoxz3FZi/DLT3YMolRT2J6V6Q0FuHZlh2tn5fr61YgjeQ9Pkwc/WgDhrH4daVaxGR4w/HfvQvhnQ5JhDFZR7gOdycV211bNIvloGB6g9qS207y3Z8hjnk+tAHPweH4oZALezVFxgbVxWn/ZdoluDLGrSdB8vT2rcaJmG1AA3rVi20v7QytMoCZBb3oAo+DNB8q8k1S8UbmULAD2X1/GrXiuRXQxKwG/g49K2r+ZYYgqjAA4xXC61qA3yeYRu7Y6r+dAFLW723gVAJAsSKDnrtOMdKwZLyNYpGnOBKSCccY7VnancGSeeRmkXA4KnqPYd6h0dftW6JuqnJXBK7cdqANuM/ZrbcqeZyMsv09K67RbU6hp4S3SISSIFyx2gfj2P1rkrVVjO1psx4GMj9a7jwNHYQia5uIB5zyrGoUMS4OOw4xQB6x4b0+xtLCCFrSL7TFEEiBIOfVvStyICCMxRtlv4sevc1gaXHYxTCQYX5cDORjnpz271oS3DQsUgwbiQ/uwD8v1PoKALk25pkVWCqvzN/QVYtWJjLBTknOW7iqFsJEhzM6M2fnPv3q9C0r/vGwFxgDoT70ASKp346q3U09EV4xlc9qEbLAEc9qfuUfKPyoAgksbeT70Yz696hl0m3bhmmA/2ZCKuGQD72B+NGWkOF4HcmgChHounhj5kJl/66OW/nWhHDFDHthjSNfRRinDpQelACr07UtNBwKF9aAHUU3dzThQAnejignApvegB9JSUhoAU9aBmgUUAFFFB6mgAoNIKWgAFFIaKADvRQelIaACkJag0hoAXNGaQmkNADuKCM03NJQApOKCaQnjFN7YoAeelNpKKAFOccdaQUE0maAFNNPHagmjHvQAo6UhPNH40h5oAKKKKAJhmjaTXziP2o7beP+KXbbjkm45z+VSj9qTTu/hi4H/bwP8KAPokLil2mvn6P9qLQ9oL+G733xKvFSwftQeGS5E2g6gg7EOpoA99Ap34V8+Xn7UehLn7L4dvZMdN8ijNZF3+1PNj/AETwoufWS4z/ACFAH03gGjbzxz+NfJF7+094sk3fZtI02D03Atj9a5zVP2hPiPeODDqUFmB/DDAoz+JoA+2yo+lMmlhgUvNKkaDqzNgD86+CZfjD8R2d3/4Sq/BfrhwAPpXN6v4t8Sas7NqOt31wW+8HmYg/hQB95658SPA+icah4isUb+6sm8/pXJ3X7QXwzt5GRdSuJQP4ktmINfDzyuzZZiT6k0hagD7K1H9pjwHDCGtbTU55R0AiCj8ya4TX/wBp9riVjYeFYRjhZJrg7j9doH86+b66P4c+C9b8d+JoNB0K1Ms0mGkkYfJBHnl2PYD9aAPTdD+KfxQ8caymgeHbCCe4uH3JGkO4RD+8WboB6mvTfFVlp/gPQo9V8d6kvijxNGgdIX+W2tjjPCjG7HqfwrsNG0Lw38GPBb6fo+ybUZk3Xd64+eZgOp/ur6D6V5/4a8C6p8UNaHiHxMZ4/Dqyboo24e9IP3v9lP50AeQQaL42+Ii33ifU7qW30wMz7j8qAeiL6CoPhD8PG8U6vf3eo3Ih0bTGxPKxH7xznagBPfFfTnxgt9J0fwrJbRxrbIkWyPyRhVXGMYFeP+EZPD1v8EtYR7e+ku7ieTdcwp+7hcHK57kHH4ZoA8U8ZxwweI763gWNY4pHRdgwMA9qwhnGOanv5Wlu5ZN28sxyfXmmLlp1B4JIoA9n8OeH5LDw7pGsaaTHfI4SQnPO5SV/8eA/OvdNJuv7Q0GG72n99CG2n+93/rXn/hKFZdFjX5R5YSXB4HZf6n8q7/wemdBhVt2MuRjgEbjigDzueN9P8RTWkpCmS4+0xRhsEA/d5A+v5Vau7XZcySTSjZHwAeMDHapPFlmtj4/t9QlkUm9jdVZzjYYxnIHsDTEulltxNJGvzn93xuYrn7349aAMiedrVSkLMiHGwd+T+neobQWscPmMxjDvzngZrUnhjbMoXJLhtxOefWsDURHCjwsrSeZkpjtg5JoAurqDBnijjV2L7UY9PUn8Ke91FZ2isDsU8At1Zj6VjpMJlaSRiNjFVfOAB3+uauwqk3kNI4242hz12+lAGhDcSPFH5hIk6ZAyQK0FaaIKkUpcs3JwOB3Nc9AypfC3kZ/l5zu9fWtSe6LuUt1Z1TchcDA96ANzS7hvtJZsK/uc49BXW2V0rxLg4NcHp9wiPsVvMxjOBnHua6fSLgBsHH1PegDolOcFe/UUM+WaMDmorYq84bPaptgXnHUnnuaAI3hDEsuPriqUkbG4Cq2E68VpzYVV28tntVdkXIHAFAFU7lO2MjH1/Sq1zLIN2Bn09qvOkankAA9/eq88cchwdvTjBoAybiZ1XII5rKnkMm5ty49K0dRturbhgZ4zzWZIE2EbduPu9zQBlX0kSxFN3PdcVzLPbyRCdpAqjg8jOBXTXFqZSVGG5znHWsLU9MxMkMcW2NVwHPU+1ABE9q0HmKxA42jGMj8ahlvoU5jlA5HXjANZ1xhnFtgwsuW3Ofu/5xUDaLcXDkiUkSAZOeMigDotPvVkJ2uGzyMnH1Fa9r8sYbKlm6YNc7Z6U6uhdQ5Vhkg847VrmIphmYhuwHagDUt7qRZdrgZJ5PpWrbSgxlVGcjru5rnrBWEp8z727nI46VuWULlgwPHtQBatl+QeYxbHHXgVeiWPdjaTx+AqGFVRdrKPrU8W3B2HJHegBLo7cfMMr7daRZApx196YyGQn5hnPOe9PCIu1TjPQ80ATxAjGABn1qaa+jhXCseeMZ6mq7sFjyuRgYrA1SUiTcrcr0NAFzVtWRl2q3zdOeK4XxO81zPujYqV5OT29avanfYz94v/AHk7n0xWEbp7iPzGySDjI6EfWgDOu2ma7SFVK5bL85+Yf44rUt2VFYRfKckAA4wSP5UyILlJnVt2TkEdj6fjT42LyebGQhDHAYCgB+ms0l35UqjavIw+ec8j6V6h4N1aw0wiC4KR5RWhIfDBz1BB9sfn2ryvw9Hd3V6ZYYUk2P8A6vO1pB/EM9Ole4+HYdJCxLIpuJpFWWLdFwu4fdY+ooA6q31D+0JUhshHBGw+Ys6u2B6AdOvvWhbxWdupt7dGkZvvlz82fUn+lYtj4Ttn8yaZFRmPJxyeeg9KvPof2OxdtLvrmAkf6mZvNjz7Z5H4GgDYsIUXc8rFpAfwFWnfGGTcT6Vz2iapqdu80GrW8awoQFuYm3KeOp7gfyrolCum7dvDDqDwRQAIrEgk5btg8Cp1jVff1pB0A7U6gBQqj7oApRTc0UAPzRTQeaXNAC0GkooAWijtSZoAWiko5oAWk70mTRQA6ikFHNAC0GkBozQAA0HrRSGgAJo3ZoHIo4oAQmk70d6TvQAZ70Z4oP1pp9OtAAMk0Dg0tNNACnrSUGk5oADmlNJ2ooACaKKKACikoNAAetFJQTigAopgY0uTQA6imfNRQB+bIzmnimN6imlmoAkLc+30o3L6/pUW6koAl3f5xQX/ANqos/WjPtmgBxPPWjNNNJk0AP3cUykGaKAClpB1qazt57q6jtreJ5ppWCxxoMs7HgAAcmgC/wCFdB1TxNr1poei2z3N9dyCOKNR+ZPoAOSfQV9y+C/DugfBL4fGxheKXV50El/dt/y0fHQHsg6Afj1rH+A/w1svhN4POv60kcvii/jAfjP2ZDyIV9/7xHU8DpXa6J4Pl1jVB4h8WZlIO+2sWHyrjo0g7n2/OgDl/DXg2+8b3MWveKPOj0rcJIbRvla69Gf0T/Z7/SvVWgWGJY4VWONAFVVXAAFXJCqjhsYHA9KqzSZGaAOF+Jen/btBuFIVnCHtXyqPFUejaDqvhuaO4Qi4kIeM4UZHQivsbxIvmafKDgErivl3V9Dim1fxLCRGHEfmKrR5DcHNAHzzKwM5K5xu71PaL52qRRgfelUfrUE3yzv7Mat6IN2s2mz5iZV4P1oA+mvDkDx6Rb6fb4N1Nldw5IXGdx9h0+uK9D0mJYbKKMKMKOOO1cb4FSOG2aaRvNkMar5mMYA/h9h/jXbQJiEKM8deaAON+L0LroSanDHiW0f/AFmwNtRiAeOvf9K5eHPyxr5jzNH1KbQi9OAP616X4n09tT0W8sQ2zzImGcZOMdB6H3rxPw9q0b2rKsVxK8O4StIpA3jjr3AAH4mgDpXgaSORnmIt4yVK8AcDqT/SuevTA17Ewbe+du0ngCrlxNloYVRpWKjc2ePbiq97BaFEm8zfcBjiJRgsT7dqAMeWNPNkWWYLGOUiU8k/WtNXjaCOZchY/wB2m7nk9f5VNeo0PkqFUZOckA9fShGt7qFcnIibdIw4XPoaAILkwtIs8hKYwrfKenUmp1vI7i3QLHPtVtwAjwpPUZ/nVa7l3sbVGhw3J38nHrx+daFpcv5SRqpbe3OBhQPXP9KANDw7cS3LZ8uNVyQSARuP0rp4VWPaWySPSsPRv3am5EJ2seFHRR2BNdRahpYjvVVPXOOKAL+nySkDnOB0I5Fbcedq7hn+lY9mgVvlG7HGfWti0B3biTkUAI0eWB9sCmyLsUBuhHYVeC5+YVWmjLEfNge9AFQx7sfdIz3qCaJFX51YduMYqzMjqpxyR0xTW3OgDJ+FAGBeY+ZRC2DyGPSsqe2CAEkknuK6yeBJgTIp446YqAWFvguU8xe3tQBxE0eAzR5AB6Y71hz3c0iyqVRVU/KzetesS6LBPDgxr0xwOOe5rJv/AAVayxMMldxBzn07UAeV3UMM98iOJHPG4KeF4rWgt4BLHCo2EDgd8d669PBVpDOZlmK5OSSOtTr4Yt5GGJGOej9OO1AHI7PKlKjaB3AGSaa9q80qmOQ7Rywx0rtG8LRhQ27Jz61VXR9kzqv3VOSSKAM2yjHCmM7uOcVqQIytyuPw5p5szHtYnIznAqT93zuxu6YJ6UALGY2Qqu33xRt8tNoyRmo7SCGNpBHwHbcR2zVoJvOAOQOpPSgCPMSnOPlA5yO9RhtoOWGSenX9KJIWjVV+Y5bk+lRSSBPlA2nkk+lADNQnWNTuLBvTNchrd27OytIUHfn3rZvblJHZUYnscCuT12NpJ9rqw38A56exoAoxXTTahLH5mUTJU/X6+9R3I3XZTjbJ95PXHeq6SRWqMgyzmYA+vCjI/U1DFdtFdLnJ3fIW/u0AaaNKpO9dowuMnOSOv61Tu5mMoSGQEknkc54qpfXbpKyx5bIBQ0vhu3nvp0jLAySMF2lc/wCTwaAPQvgvozX0TyTxi4jeQNtBIdVDYLL68jaR6NX0HpWl29rCbe1tkjQrk46jPrnrXl/w+s5tFLIywG1t7kFQVxLBAcBmXvjdgkHsc17RFsRfQH+InO7v1oAoRNNZ+ZHMnnBcsrj+7700M0lsrNGUGMgnpzUl0xuJwq8rn5iP5fSnmGREGyQjjpjNAFQlWUFQBGz4O7+706Vb04Rr5scA/co+EwcjPfH0qo2niQOZ7qaRO0ZIUc+uOa1YlWNVjjVUQD5VHAFAEg6UoODSZ9qWgBeadmmnP/1qUMPTmgBRnNLmm5PIpKAH5ozTO9GeaAH5pDSA8UUALuo3UdqTNACmlzSA5ooAXPtRmm0ueaAA9aXNNJ5ozzQA4GmseaKTvQA7OOlN3e1JRzQApoIopCaAAjik7UZ570h9RQAUGiigApKRjRQAHOfSgZ70UjfjQA6mk80UGgApAeaQ+1JQA80jGm5ooANveignikBoAfuopmaKAPzbxzzSFRQc0uM9aAGkCjZxUgUUEjtQBFto24p/NN60AJimkZp7dMUirQAw0gp5Vi+1eSewr07wX8DfGniTRP7Y22el2hbbH9ukMbP7gYzigDy+vr/9kX4PJp1nD8QPEtkft0y7tMt5V/1EZHEpH95h09Bz3FV/hP8Asz6ZaXtnrHiTVG1NoZBJ9lji2wMwOQGzy6/lmvpvdHEuXYLEvYDA+mPSgCodMS6v0v7xQxi4gQ9F/wBrHrV6QcY7VSudUiIPlnPvVGbUd5/d89j9aANGXv8ALVS5GFO1Tjrx2oiuWKK0jY/GpUmWQ8Lgep70AYOpKZIHDYPB618u/GRJ7LxE9xZzFGMThucbhX1rqVnmBwoJyfWvl/492EceqI86v5SsQSnUcYzQB8yXB3TMfUmr/hZd3iCyXDH94Pu9apahH5V7LH6Oa0vBe1fE1izHAWQNntxQB9M+Ar0Qzrb3LkGRAEbHD+31613lkdsK8cEk5z681welWcEtvFtUo5AZNvYt0PuK7C2mnjjjWVQ8gXG9T98e47GgDTJ3Hl15PTtn3ryTxhpkWj6rMbdyo1C5M+1UztIHf0HTA9zXp32g5A8psH3Fc7470r+1tP8A3IzOpG0M2xee5YCgDyZLq6ikX7Mjy5G5ihGef7xPp3NPhmaOYu6mWQHJY4CA+mR1qhHfygXHnos8qkqskQHbg4H8jSSagLcYEWVcbVVTvwcZy3vQBv27edb+dfIFkztyei/hVWfyTbHb80O4FyBwR7/XrVSykf8AdRyzKsPcNktISOvNM1MvDAmnxQN8+WM7HgcfXB7flQAvn2+791Ay+d85jRCG254Gew9a19MtZJjHJLbCNMlQM4GPXrz/APqrJtWZJ4FWKSVo15bb8rt6k+1bK3yrJ5crPMRjIbACjnnpQB22gWkLK3G5QBgZJBxWw8eJFjhJUenr61zWlXs3khLdCQRxtQ8fVjit2MzPYszYdzwPKBIA755oAti4VCFy5TsUHJPoP8a1tMmjz9/AJ4y2TXDme5+0oisY0Jw7E7m2+g9K7DRViWFRFgnjOeuaAN1WO7bwB/Oh4gpUnke9V1YOpO4Me+KtwZKgeoyaAE8sY+7x6+9RsgDD5Qc1Z4GRuBUdT6GqtxPtbACk+1ADfs4njZZFwOmPao1t0hQRRqAiirtsdwO4cE8UXCxtkNge+elAFEsfuqSC3A96JGIhw7D65pLiMumF6gcgcYqJ2bzAhTHc46A0AVpBIsm4SAAnc465/wAKa8hVjJ5bEDoAOtTyzRpuYxn/AGmqlNej7UqBOGJHXjHqfegCykwmUFWIwcYPr6VGkatcsMg5H4Ux3jeRkiYcH8SccipYYpFcvwVyCMHmgBzWkO0gDt3FZzafGGJC4cnj2NbKRHO8MKZcRMoLNjPpigDD8gBjhuR3I6mlSNlBBbJPT2q68bSJvwu7ODjsfSopAxThcH6frQBSk+ZGdiWXoKzb0sqsODnqSelak7xxnZnBPvxWFqtwyv8AJygHze3vQBlyJgnGRnPJ7VzfiBmCzOj/ADRp0Dcnkc1t3dyk6XEakebD98EVwPie+cqZIz5eCPNx0z3x9aAIjLDGfMnBONyseeW9T+FVb24UK6yAgTYaPaM9Ox/Ko0uG2SyBtwf5z6o2OR9MVmXLCVmWNmVOMZOB17UAWlmm8tOshxxg8jJ6V618HtBOqPIspVRcQvAcrkq67SMkdM4/KvNNEsXvr2CGIt56+XtHZ8t0z6819O/C7w+NN0R7pleG4uc5GMZySV/EZ6j1oA6jU/DNneabbYme1uYUUedjLHA61owyTpaxWalgiIE+0Pxv4xx6GtGGJRCpkbJxk5PemEfaMhwfJPGD/FQAlpGi8KcohPP941O8mOnpUKRvDhYsMgHCngj6GnPMgADB19cqaAGMrecScJjBIA61ZiyUG4YOO1QQZly5ysbHqRyatCgA5BpwptAoAcaSlNFACijvRmkoAWkooFAC0tN70CgBSaPwpKTcaAHDijvTO+aUnmgBx6UA5NNJpAcUAOBpQc03cKOO1ADicUlNJNJnmgBxPtSimZoJoAeT1pp6UnOaM0ALRSGkNADqaelK3amjrQAUppaQ0AJSUuaRuTQAvamn0p1ITzQA2mnpTu9FADQaWjrSUALSUZ5oNABRSZooA/OFVzk0Y5qTGBUZz97FACHrSNjtT9ueTV/QdB1fX9QTT9F026v7t/uwwIWbHr7D3NAGUc0CvoTwx+yp4y1GwjutW1bTtIZ1BMDZldc9jt4/WqXiD9mvXNMnjWHxLo93GWxKQSskY7nZ1b6CgDwc5z04r134DfCk+Lr2PUfEVtPHo+XEMfMbXTgdA3Zfevfvgx8Hfhdp2njVI9niO/gYpJNe/cikHUCLoP8AgWTXU2XiLRV8UnSdOT7XKHwIIFB8sjuMcCgDE0f4e/DbQfsut6X4Nt/MjHyP80rq30JPzZrvT4bt9aWyutVimhs7dvOS0zjc3bf69uK29E0WGzaadlOZZTKIz0jJ6/rV928yX1C9vegCNdkUIAURhR26AegrnNWvFluAFfCKcEetS+J9et7NfJWQGQjBA5rhpNTmur9baFfmbgj0zQB2Z2yAFCSKsQQ7ADtH403SLELaqZcliM1ZMjb2G0bB396AEOCMkGn2zdv4z2Paqc9yNwTOOelSRScMd3+NAGkf3kYXuRXz7+05o0j6LJJHlHK5BHHevfbA5HzcHsM15/8AHrTftXhqVlCkhc880AfAOoxyxXbLcHMnc+tWvDEixa3AzEYzjn3q/wCOVhOpRyRDazRlZFxjDA1X8G2sV5rUcUykqe49aAPpbwvBKhglUedDtyFB+ZT2Iz2rtYGV25jP4jkV594Hj1HTIRCWN7ApG0dJAD29D0rvrS6hdAwzGx5KSDaRQBNJsUkds8cd/Sql0ImSRG3LlSGHfn0HrVp2LgplQ3UHGSaoyM8ZOWJPbPb/AOtQB4p8SvDi6bqYuWkSC2lCgGLKkLwMHsffHFYVtcw29wstsA+wlV34UfXNeveONFj1jSp4rgebIUbYS5VR6DjoDXgEkv8AZ8/2WQS7GOVXduKjt83pQB1K3Mf2iKSRjLIH2oiHjJ9/88VqHU7CSAqZx5g4CAZUEeoripbuaYIYtvkkn5d3f610GjT6VG6RSRxbRGN+1Adx7c0AdGksL2xgOGkICny/lJqGYalHbbUt4vvcZbLEc8k0+PUILdFghjRQvzFkx8g9zzUw2XB3IVfd1dh8i/iaAL9hDeNaebPcRbCOVyfm9vcVv6UZgvnLsjXHdMBR7DufrXN2UyMVjEshjDbW8uXgf1rYne3ht3miLuI8ZBkbbk8AE5/OgCpqOoTQX7GFnuGkcAbgAF+oA5+lbnhzU5IYg11LsU5yCMHOfXtXOxJb+QFFxFeXDMSduME9z67R0FLMhHkW8ixRwhtu1CRvP90e3qfwoA9M0jUIWiaWM4G4jA5z+NasWoEABsfKOSOntivOrHVI4bAMu2GGMYUfdPHfnp7Vd07Vbq8R5IgTFjaoCEnPXuaAO++2K6Ehok7nJrIsraRruScF3VzhMnIx64rn7K93TgStsMYZmJOQBnp9a1oNQmEYZFcZfdwOQO3FAG/5k8E+BtKMuW9c+1Qm7zfGCOTLY4A7n/61Zl5qN0Nnk5KD5XY45PHQfh1p0GZB5udsivuZQx7cgY9M0Aa05mjhbDKrnA3MvtVK5kbCls8jHI9qrTawskIjkeJWCjI75x0x25psUxjt08xmdjx83f8AyaAKF3dyLIscqvhmG3DECmfJNqCMJGRcYJIO04NTSMLiHztiNIr7QqnAz3HNW4YYVjLSbTx37CgB8CxoDIyAncNoJ/Mk1a+2RKxj2kleMDB/SqMt6F24VSrsFBHO361l3k8sknyKofbyp+8PfPegDoPt7PseFVZSPm3fKq/j/SmPfqwLNtJAIJVuK5lLxsN8pViMna2Oe4I96o6hqjy2X7mNpQpIbKcqffHWgDq1voUVo2GHPIA/iHqDUE8yqp2oXbHPJ6dq4Gx16SZFhkXekPG+NSSMk849gRXTW18IrTFxvEePlc8kcUATXsqmIu2AQQM4yBXM6tfJCknI3D7y+o9aXVNVjMJgEhHJycZ+h/HpXK3F9HeXDxhmSRQDnPVe31HagC14jutlqJ7VWdj0w3Ue9cFc3Ud00e4H/WbZY8dznB9q0NWuEEqQSXLxxsSHIxhW7YrEO0N5sc4Lqeq9znjPtQA9lMdjcPG0gQMFOTnAPTP8qrRRx5iYH5cZ5PB5qS6u/KeWER+YZk2MAehznP4V0nwz8IXHizVILCOQ27tlkeUHy5AM7gD74OB/smgDv/hB4a+2SWuqTBhaTK0TRogJyMEKR+HB+te++H4v9GRH3BoWY4PqTXPfDbw7H4fsoYY1kRV4aKRy3zbcFh6AkZx15xXU2B8ydpF+6zEMR0HNAGuq/u/m5py8ADsKYGI608EUAONIQMYpN3SlzQAYpRik3UZoAXvS03NBoAdRSGjNAC96UdOetNzRmgB2aSkoNACk0UnbFA7+9ACjrQaQ80mcDFADqTnPegGgmgApKCKBQApxRRRQAUcUUnGaAFpBQaWgBDSUtGKAEo4IpDilFABSjFJRQAGkpaZuNADx0pMikz8tIPpQA+mfWl3U1jk0ALSUhY0dqAFPTikGe9Hak60AKaQe9FHagBcj0oozRQB+c7xsshRsfKccGo5sk4HSu0+Huj6L4i8Y6domv6hLplnO5jFyke45/hX2yeM9q+s4P2d/hfpulhjpt9eybeZpLk7/AK4HFAHxp4K8N6h4o8R2Oh6ai+ddyiNWkOFX1J9gMn8K+5PBPw/0n4feEho+hQebeSqGu71hiS4bvz2HoK47w78LPBmjeK7fVbG01lGt3yiyXACBh34Ga7nxL4kGmXjRmbBK9COvvQBHpGrXljcpp8kzyQzbhHuPKkdia+ffjNq1xYxR3Ed063UdwzfKxBJzXpNt4nkuvFHkqqsozNIwPEZA6/jXllt4V1X4p/EN3t3Nv4ftLgia6YZEjA8qg/iPvQB1Pwn13XNW8Za1o2lwMEvdOjeWYLhI5j3Yj2J/KvoH4ceB9K8IaZ5dtGJb2X57m7cfvJW789h7VH4E8L6T4W00Wel24jDHdLI3LyN6se9dWm7GePqaAFuGWOMsF+Y8Ae9cx4y16HRtLbBBmcYHsa19XvobK0e5mb5VHHrmvCPGmuz6zqbLGriEHAJFAEttc3Oq3kkskxZjz7Cux8H6QYHF5KoZzyN1cv4OhZQQee+7FelaUm1AStAGqJHWIDIyRUTrgbuSPTtU7cLuxlcc1WkZm+XJAPb2oAqzJl9zDkdKeQyIu5hk0s+MY6DvmlVcgHnjpmgCxaSkH2qn44sf7R8OTxr8zeWeo9qmVwrgdDj6VdldZLOSMHOVIwvPagD87vihZR2urSKsbpKk7q+Rw3cEVV+GyK+ujdXbftHWU2n+Kbu0lLIjsJokI98HBrhPh9L5OtxyZ4zzxQB9N+GFUW4ABJx1rp0XgHd1965HwpcK8Ab7u3jIPWusjbcu5VyPT8OooAdMo6jOe+DUEvKgMpb05x+tPklUgLIwBzwD3PrVaZVYh22HHTB4/KgDG1bzW8+yUtuLAnuAuen49K8m+Ifh8TaczxFfOhlbHzAHaOOc8544Fex3kdrBbyrCqRsfmbruJ9a821dXk89Y7QTzvtTLBgEU9ifbqfwFAHjjLcW5SA3b45DA8bR+NXtIvpLO5bbJGqDht5yW9xWj4p0a3hnkNvceZNFkOjZDMfUdj9DXKy27SDzGG1icbaAO3tdWe2VYrZkbzBuMpABP+Jrcts3EIuLxA6g42mLOfT615rZzGCRVkEyrn7owQfWuz0zXYnHlRKYWVcryDgd+PWgDobfUFjWSCztVJIzsaPP/ANYVa0vUVa3Kz2qW2zOc8svv6Cs6LWb5Ak626ywZ2hSfnb8qgvpWnLyeU8YPO04Ug+vHU0AdCtxapAZ3jjtlcHDHqMdM1StNRa4YzRpIIUB2uwOOOnXt1/GsDyGmHmXhaWbG5EkOcAd/Sr0Mn7iOefzZJjjhTwB2wOn+FAHSFIbi5HmOJYoo9zd/nJ6+54wPzrQsr6OC2EIBR3PDFiQrd8c9ea5yDUJ5LKZVCQjazIAcngcH3x+tSWjL5QaTewkOCWPJ44GewAoA7KKSNol8v51C4OMdB1/PirC6rt8vLHY7He6Hnp0Fc87LFYSGF9r7QgEZyefT8Kp2t9ElskOJA0f3QV6HoP8AP1oA7K7vFWGNmkMCBwy9NxPYCqs+ttbs7oS6dNoJ4XHP41yGoaiZLxFVmyp4yeB/hVX+0/3RkDEfKdoHX3/l+tAHRWd80kiy+YySJnDucjbnnr37Zrbi1xHOyBk8sjjnP5H8+K4O6vkks90KIGAwSGxuJ/z0rNm1K4jjEattUMOB0Bzzx9KAO91PWBa2TqhVNpCqxkAOM1JLqd3JZl98a4TBB6Bv8Oa8xuNURpkLvwfmPAPOatw6vI9sy+YBk/Mo6n3/ACoA7SXVA0cLSPmWNlUyJkZIx19RVoanDMgkGI+dqk/rgivOhfjzvtB3HI4z61a+23IiREKSb85AP3QaAOxutRkuoxHGuxGIXKDJB/w5FQC6urOY/alRF2ffBP6j6elZNhcMIg8zbAV+dGPp2phmkKzSbzKituWM/wAPHT6GgC2siPdyXHlbBGQXCcA88EVpm7Se1eJWbLjoT14/X0rlItRRVCyOywyjK56L7VJd6kLG0t52UOpCq+wfdI/i46daAK2pzSWt00vmlUI+6wJwR6e2ay766tjdC9QOgMYaMgjKf4jNM1bUvMmSKZWeJmIB7uG6j/PpWJqrbSyxt+6j+UKR0B7UALesb26a5jiIPXGcDPpUdxvlYSJGEf8Aj44znGOKSG7WKNoWl4X7jdQx+tRWPm6jeJapGAoBDYIyckf5/OgCxothc6hqdvaxKUaZ9is6/KCDg/jzX1N8HfD0ejaWZLqFFLqFaNV43DIY46jnp7c968c8JW+g6TdwXGtg/a5lO0yH5Ad3OPf5R9etex2mtRXMKLDdbhgYIk60AegNIvls8cmFGdvPJY//AF6m0mJbe3SE/fAJb3JPNcNFqE8TCT7SQR90HkCtC38ST7yzBHz02kgg0AdxGOOOnvTiPSuZsvFlox8uaN4mHXIyK2bbVrO4A8uaPn/axQBdDcc9aUE0zch+64P40biD7UASFiKbuppOaQmgCQU/cKhVuOtGc0AS7hRuqKlDdqAH7uOacCKjJpVNAD6Pzpu73pfxNAC0Ume1HNAC0mc9KQ8iheKAHCkzzRuWg4oAWkAxQDQW96AF7UYpAeKUUAFITzSmmnFACnpSc4oyKYWOaAJM8UE4pgPFBPNABRSc0dutAD91ANNoBoAfTMYPNG73ozmgB24YpDzTfSjIoAWkLUHpSd6AEJzS0h7c5pR0oAKQUGjigBe1Npe1J1oAWikyvqaKAPz8u52M6yIcEfd29vpX1/8Asv8AxQPijw8vhvWbzfrdkmE3/euIR0b3Yd/zr46EgzzV/wAM6/qXh7X7TWdKuGhu7aTfGw/kfUEHmgD9EtQitZIyrDZxgE15H8ZLS6tobCeLZ5sxMJbd0A6NWXofxSh8R+HRrU06Wkipi4i8z5Y2HXHtXj/xG+KL+IblND0q5lZN433O7oM9EoA6+zVry5bQdMmLXc/y3VxGc+Uh6892PQele9+CNGstB0OG1t4BGEjCxov8I/x968y+Cegw2OkJd+V+8kGdzDLfUnua9i03jBkb8PSgDasgfJDEfn1qxJIpIjU5J+9jsKoGbYmV+6P1p0O5IHlPyswLYoA5L4i6kqRmFmA7AZ5P1ryaaTzLkkc810PxGuLh9VZdxC5+tcrZQtu8xyzBeck0Adx4TjaPCluDyQOa9E09H8sOylVHHNcR4PKs0YXHP3uK75ZMRAMMegoAWJ96nrgevemO2PujcaAdzq2cL6Cm3ik8LlaAIpygG5jk+melORiy4Vc46mq8CEE5x+PU1eVtkJGByOgoAqbMud/IrRsVB+UYGazwwc8kjmrFpPmYIM/KefegD51/bU8P28v9najAMToGBx3Hevm3wjxqC4YAk8V9m/tLac9x4YF6sSOI87gepGK+MtABi1F9wxtfmgD6G8EXS+Sis2NwHGPzru7eZDHtXpyOK8t8I3P+ixMmGZcY969C09h5fHy5Gcg8fSgDSn6iRgpA75xiq0m2RsL5cmOgXr+dTRyblIQgDoMjkmqkz7MqI97Z+70O6gDK1BnTfLJcSLFj5hsyxH865y/W6uI3MLPD8qrH5o+crn72O1dVfh5YGjSPPQHLfMBnkVgaqgklaZlk8vOxVQkEEe2OPxoA4PXtHhkURTzNGd24K+fvf3j6tjt1FcRq2m29pP50UpWNhhjuyHPJyD27ce9eka9vjDytqE3nOxCqRuIGfug4Fchqdv5we8VVESuFlUDBLdiR2zQBx8lxBGpTcTg9AoJP41MlxsVbi3EROeAVO7PvxWtcyafJGY5bQxMBkMcfoar/AGW1yfLmS4OMr8h59jzxQAllq88j+XIWTkBtp5YegrWeYMFu7q6WKFThYY2JY/U1gXFtK8g3RNGB0RTgD/P1qraSLbTB2TPUkPxj/GgDrRfKzrJ5ojiDclly5x2HtVw3ivCY4IzliMDoVX6/WucgvILwblBjKj681PczW9tGWd2kmYDaM5zigDetbtLfa0s4LAFcAElj/X0qxNd3M0CsymNPMwPUkjpiuVa4ZmMiqqS55bpgY6e2P1qa6v8Ay4VVZMgcg8/nQB0K6zcQyPCPnG8jrxgdxUaau8tzNJFI/wC7H3eMAgdcd658XM8kUciIFxwO5LY6/hWcLlrSDarZZnIyD1HpQB1Ml7dOGkmkVCpwcfeOep+tNtbotkThlXkkZ6CuamvpVlkkZiTxjPsKc9zJcERq+1MEtjqaAOgivIvm2hnTOQO2c8flUd7dZ3eTJgId5P8AjWLeTtCojifg4VQDUVxcbYEUFi2MHnkmgDRjbzW81uhbt0BqxHcoJdyjaOnHtWOl7IqFNvHXmo1uHefcp/dnJb0HvQB0xnRhu2AoFHFW7KeGOORiwPIyWPUVysd40WELEDGcAdT2p0dycHBYuzk4J60AdRc6oscksW44cqxHUD/PFTpqckVnK+8skg25xjnp+INcjLeJuAZwXPVh1FOF55rx26uwhwN5zxnP9KAOlt7oXNlKph4jIw2ORn0qrqtw1vtWH5p42IJDfKwI9KrW948MhVxE52/KQM7scjNZd9ftNcscqrbTlT1BGP8AP4UAR3zRyRRojMvl+v8ACw9fyqsJGuE2NKqZJ3Bm6kds+/Ss+VisjMrZO45HanwhXSMuSQHwVx1APrQBsW8QmAhjbbIpZUWTADA8HnPH41Ppl0dOuIJXjVijhwxXlT35rq/DemabrGh+TCii5jDeW3fHoR7Vzs9rLZ3JtruElQcZoA9CjtLHxhoEltCyxzsN0bf3HHQ/0rzzTPE2veGdSksZmdWgkKSRSdiDWt4dvZdJvFlgZjFnscYrS+Len2+sWFr4rtFAkOIbzA6n+F/x6UAdp4K8eW+tQiGbKTcAqa6SS6xJlX49DXzRo93LY3IkhkII54r1Pwv49gkjFtqUe/sHxyKAPUbW8WTCysCOmd1WF8z70E2fbNcvaahps2HtbqN/+mbnBrVgnt5V3RyNFJ6HpQBv2uv6pYth94X61u6f4yjIUXH51x0d46jypcN+HFO2WtwcI3lN6Z4oA9NtNcsbhQY5lyfU1opLHIBtbP0rxuS3uoDmB2GPfiren+JtUsX2zZK5xuHSgD1zNLmuL03xlasB9oyv+1XQ2WsWd4P3M6H8aANPdSjNQrKrdxTg3vQBJmlzTRmjNADh09KcGx71GTRmgB+TnNBY0w0A8UAPDfhTt3ymod1BYZoAeaXdUe78aTdzzQBLvoJ9cVHkUob8qAJA3IpwNRFuKQH3oAmBprHnFNBoJzmgBQcUlJS5oAKCKSjJoAeOlFMBNBJzQA+mnpSZNFABTs8Un4UUAFIaWkNAC9qSik74oAWl7UhpDQAUmaTNNNADyeDSZ4HNN3dqCaAFopuTRQB+eQVycGp40IHatEW8ZyduPwqX7GqgdMUAZRLm2lgaZ44pRggNgZ7ZFb/wg8G6vr/iONrfT7iW3hcb5AmEH1Y8VRksUkz+7KntzVpNQ8RR6Uujw6pcW9qpLrAJSquTj04zxQB9m+G9OFrZRWv2/TosAAgTqSPbiuvsrElQTdRv/uHNfDfg/S/Ek155MN1cRyrg8OTX0T8I7Dx1DrEMN5dB9P2lpJX+8OOAB70AeyiBPNVFkZwv3j71cuFXyuCBwelLBCqKFIwB3PrTL8jy9pbgd8dKAPIfiDCrX7Se/NcRK3lgbJCpzzXd+PGU3LHqPevN5JPO1ZI+yt+FAHqfw9tJ5VFxIzBAONo612sx2DbGw55NZHgxVi0VW3Dp0FTuTcThfu46gUAaNtuz83UCpXkwOee1Mt9u0Z4plyMLksRQA1dskrbTg/yp00nlL6+tVLSQCRssTSXLSSAnoo554oAllYNEGiPP8qsWa+Vj+73PvWbCzxlWUE5PIrTjOV45wc5FAGX8UrAaj4SuE4ICEjIr4W8T2M1j4olm+xm2hmY7R2JHUj+dfoPqsYudEkRgPmB49K+MfjTZpa6jPbSuiGOUyRAjnHcCgBngu5ZHh8tiFzznsa9QsJfkUr/FyR614r4Pu1LbWY59Rxk16v4euS0ITfkEHBNAHVo26FizEg9AOoNRuFZ9yruDD7xPP5VDKWjjHzAYx83+NTwvlflO0huQOcfQUAZckjSXHzW6Lt+8xf5m9xWPf31t5zZknJc4IWNmaQ+lbN6mwbmtzK6ncGVefrWdPexwx4uLiLDNy0hGRnoAKAON1eK5ZG+0paCAtiOJjuki9ME4+v8AWszVbKSa0ucLlyhG9Tksv9cGuvu7Gxd5JLdUDMCSxUhx+fauWeO6imnuorE5j2sVSTBZO7AdD3oA4u+tmjgWR23BmwsgIwDjow6A/wA6qR2/l3G6NnRyc5KDbnHqK6HV4HaWRoWwXO8QyAbZAe6n1rOZmW1Drawpg7W3jdg+nsKAIJXmmjMc0YkC/MyBhzjoc1k38J2FmdVRu3LEirl9dKx4kCEDoU5+lUs2u8M0kiyHonlFVBoApRoI8ssz7CP7uM/SpUfbIi+WxGPlZzg5zVy0gt3SR/thiIHT/D1qKS1H/HxKrMM4Ac4J/DrQBGgaWTLGR8Z5zxTzdRRqSSGCjhRzzVN45UXJVo4gcgHufSkLqXAYjHUg9aALcF85jK7yq4z7VGG3sGUYwevfNU2VV3MMj1X3prNJgLk4x09KAJ/NYKXZidzHGf50+GQ7MqcE9W71TaRmRVKng0jNvUgdqALTSOzfe4HOaQTtI45IIPeq5kbHoP50zexNAFmS43N6kcZpguPlZc4zxkeneoetJgcdaALa3TBfXjA9hQt02VbH3c1VHGPpSbuNoFAFiOb5T8u44P45qzBdYWVWjBEijac8o3qKzuQoA496fE6q6fKTtOfWgC+t2ETaylsDGQaQN9pZ2w3JOTjJFV1jbyR8g+Zjg9+BUkh+zoViPztjJ9BQBA77m4AJxgse9OjOBUVSR9KAOs8GawdOu1ByY24bHUV6DrdhDrVh9qtwrTBd3A++P8a8hsW2uuK9I8Cav5Uy2zEMcj5e5oA564WSyb5lKj6da6TwpeWt5byafdfvbO5Xy5ovQf3h7jrXQeLtCgvI3uLWMhyNzx46+4rzWW3vNNvBcWzNEytkHpQBleINNuND1u40+4HMTfKezL2YfUYptnNtYNiu98SxJ4t8IJqKxbdW05CXCj/XRd/y6/nXmkcmDg0Adxp19mIZDkr/ABCtiDUrpCJI5Hx2GetcTpN4yMqhiBXW6fcJLGFk5z6DpQB0mk+KJC3lySBsdVeuht9Ut5WAkXyn7MpyK4O40+GcbkHzY4IODTrO8azxDdKSg6N3FAHp8d3cCIGKZHHoeQamF1byLsu4DC394fdritNu2cCSzuElB6rmtKPUJiSrAxE9Q3KmgDpPsEbLugm3r7HNRFbiBy0bspHocViPNJAwmjRoz6xnrU8fiR0jC3MBnj7sDhh+FAHU2HibVLVgpl3r/deup0jxfDNtjukMR9e1edQTafqSb7O5VZMfcbg1BKbq3JPQj06GgD3O1voJ03RyKw9qnBz82eK8R0rxJPbuMsykHt0rudI8WxSqqzHnHXNAHbbuKQE4rOs9Rt51BWTP41c3hj8rAigCTdgGk3H1qMlsUu4UAODe9LkVETSbjQBNuFIW4NRbqC1AEoPFKG96g3YpUagCYt9acG461CWz3oBx3oAnDY96XdUIznrS7qAJQ31pQ3FQhqCTQBNuo3c4qE5pMnPWgCfPHWgVCD70u+gCYmkB69qZu4pu7nrQBKWx3pNwNM38U3fQBMG7UpYVCGoJz7UAS5oLc1GD6mjd70APZuKbmm0nNADjSZxSFsUhagB1ITTQaUj/APXQAuTRTd1FAHw62zbuVgG9D3pyM5AKgFvRqiEEqt2wf51Yit5icdD1oAZLJcY2kLn2FUbgXczfvXCIucf4VtQw/Ltc7n7mnmFSCCFIx3oA9A/Z01u0lvn0i4iRbxnVYHPBkz2+tfXGlWEdjaKp5c/eOOpr4Ck/4l0sd3azGO6hYPGy8HIOQfzr6r/Z9+Ky+NdN/sjVXA1q2X5j/wA90/vfUdxQB671bC8H3qnrLhbRgFHTnPFXV28KAarahHvUBsHHJ/CgDx/xvGygs4O4kk5PT8K870O287Vwd3STJ57V6L8RpcyyBSoOCeTXGeDYVl1dTwQW59qAPaNFiih0dVXjjoKpQ3O26cdea0HBSwTd6Y2g9axbNh9qJOM56EUAdLZNuUMRnPcjpU10N3BwarwMxA5AHXgVMxG78KAKkaxxSH+8enFJcYyOASTz7VI8atNnccjvVZ23TkAcZ4+lAE0SKHLn15qwjHJCj5fpyaYobPP4elTRjaDxzigC9blZrUrsPAxgmvl39pPwu0+tRTAhJFY4JGRz2r6hsl3KVbP4V5X8dbH91Fc+UH2OGIIzkelAHyhpsslhciORSCrbSR2r07w9efukYyBjjkY7etcN41htofERu7A4tLjD4xjDdCPzrc8OXTKEG7tggigD1HTrmNoFRhlTwD1zVhG8pj5LDYeue1c/pc0keQmME557H2reguF27pYwx74/woAlnYtHuRDuGeCcc9jn0rFutPjnmaaXToVY/eIfJ/L1q/qdu0oxHcOkJGdiHBP1PWqYAtyXb5gcbxnJHvQBliOMELC7GMEr5b9RjrjNZd2trFKytPtCsFi7FNx6fQEfrWjrUIa7Vo5AN77oZB1jbB6+oOKyNdtrq4gMkEWy4UBymMgsvUD6+tAHIa9PILu4hSMC1dw0ZXkbsYJ9s4qhJmBzLCxZto8xMZLD29a6j+z47u0F+qExPkXETDlezYHsRmsyaKCG6lhi3oYgrKrA/vF74PrxQBz5msZFLQ4Dfd2hcN9MGs1kYsY5G27jlQz8L6YNbd+sEuoSqkcfmbQyllwG/wA+tU5zdXEYt3tv3gySWAIYe1AGTLbukqvMykjGJFznNCpI0JYTAs5OTu5/GtGBbiGIwyyiM9NrpuJH+yaqy6dJG48uMGLG7Jj+YCgCnLD5e1gHn7Zx/kURtxveIIc8LirEyyAFUi2IBz05/EVRcPIudpAHTJ4z/WgBlxtklbcoAHSq+F8w7W2AjkCrHlOgLrnZ0yR1PsKLtZiAxRY1K8Ef54oArlXxtIJJIqNsKcD8akLsuAwIU9O1OlT5doCliMk5oArn9cUKhxuNPlCooJBJPU02T5tuemOPpQAKMHOKGHORSMeg/KhuD6GgBoBJ46UnQ+tLnj2pQuSB2NAAM45/L1qzBbtIpHBIXOMgU60jIf5QCffvW3oGkPqdwI0cKd/A24OBzkGgCTR9BuLm0M7w+XB5b5kZsjgenbkda5txhiO1ekeKCuieGHtIPu3B2rn73PU15wV5oAYcU5eKb3pw5oAtWbHcK6TSbyOMxzRlUngIZeeGx1H41z1nFlT9Kjy0MvBOPrQB9GaDNbaxo8VzayAoygqM5Mbd1PtXEeMLX+y9UEkke7T7k7XyM+S/r9KwPhV4kbT9VFnNPsilbjJ4z/SvT/F1rb6jYSLJEWyPnUdfYigDhtEkuND1RZoZMQnB/vKw+neuX+ImhxabqC39iP8AQLwl0A/5Zt/En+HtXUaUwjcaXeSZjBxDKf4T2zTvFFqx0K8sJ4xny/OiOO685H4ZoA8zt7gxyAntXT6FqAmOwybGx2PWuO71b0+Z4ZRtYjntQB6bYSecNvmMsg9+DU9xAJQVYc4rk7XUmj2SZHUZrrrK6juoVkVl5A4oAzHtbi1fzLWQqw54rVsdcKYivkZW/wCei/4VKIc/MvP1pfJjZSJUz7mgDasNRUphHWVD2q8kNpdKWifa/wDdrmI7FUYNDux7GrcJkjcYds+9AF66sWVtykxSDowqa1164t8Q6gm5BwJE/rU9pO80W2XEg9e4qK8tQGz8pU0AT3Mtndx+bbzBT64qpDcXUEmVm4z2qGKzaAs0Hy5691okX/nrBKn+3Gcj8qAOn0TxDd25xI2R612el+IjIB8xB+vBryWJpUP7m7XH9115rQstTurY/O8LAHqvWgD2yy1ZZPldtp+taAkVuhzXlWj69HNhcgN/vcV0lpq0kZzubj8aAOzzzQSpNY9jrMc+F6N/OtVJA65xQA5jzxR/FSUmaAHH24oPtSUUAG5vanBjnnp60zP1o60AS7qN1RikJxQBLuo3c9TUJbaT3oDUATbs96N1RE9abuoAnDc0M3Oc1BuzSq1AFgPSFqg8zrR5nHFAE26lZhUAagvQBNupQ31qANShqAJt1G6oSwxQGoAm3H1pN9RE0UASlqQNUdGaAJA/X+dLuyOtR0ZoAfmimbqKAPicvPCCpgLID98j9anjm8uMSBlOfStKa0jMLJ5zMprNfToVjxHI0eOgzwfrQAWtzcSswTpnkmrPmP5TZUKPSs/zpLdSDAwPQbRwfeqTXVxvbc547A9KANdfJZcyZH1NR6Tqd7oOtw6xpNw9vcQOHDqen+I9R3rJlmupFy7YHp6UyNJsFWbC46E9aAPvD4O/ECy8d+FUvoNsd3D+7u7cdUb1HsetdjdFvKbaOor4S+C/ji88AeM7e8yZNPnYR3kPZ4yeo9x1H/16+5Ib61v9Iiv7GZJbeaMPG6nIIIzQB458TnVZZA3zMe/pXN/DsbtSRSu4lup64zWn8T74NdzpuyVyRx1pnwqslWQSMxLcZz3oA9O1KbyrdU5JwOlYsEgW8D7fvetbGrNsYZ7D04xWEs+29xt4PQk8CgDoY7tiUUKc4596uLuI3s3XjFZtkOAGbJI5NXjIoUYYD3oAHwFZud3amQQkguwpp5kA3YA5J9aiubhwCAflHNAF+R1VVPfHrSCQMudrGuP1rUrmNMxMcDkmotL8VCdjb3RMLDoQeGoA7qzvMsBs5HvWX8QrVdR0aVfL8xguTt+lZEOseVP8qE89jxXX2v8Ap2n7MLl15A78UAfIHi7SbFtGuVF2U1C2cuYZD99c84/Cuf0C4CvsDZH92vXfHljp+k+M7mHVrHz7e6+VWUfMn0rxy5tzpuv3Fmjny43ITj7yHof5UAeg6ZN5kQ3HBA45610NlKpiUZXd03E5P0rhdMn2hSxVtvQE102n3O4bgyoSOpWgDbky1qylSU9C2Cp9azpZzBII5UYgfKZhg4Hv/jUsMsoyDiRTk59R3FRF0W5XdgRsD8uM4z60ARToGkljBIKBWUHtjvWXfajc/bZbdGVNwBiZl4BxyD9a07+GVnjks+QqlWUnh17Vn39rHdRuSpDsowrcjI6f4UAYF/Hf5uLiOSSKdEDGPaCGGMHj+IVHHbvfwIrM1vcRqdkg5B46c+nX8a0oS9rDJBLvdSreUzHlOOUz3GaxNOkmOpSztCWFxGsnljocDkD37/jQBnXFvm5yGEN3GD+7J+SUexqPypt+JEZPMAIx0PH8J/wrcvLcMwu4fniwFcFc7R9PUHP4GpFht7q2P2eHcU+ZoieQe+PagDjZItREf+ltmJXwCUBDL6E9QanmK29k5yrxLgqmCWH07mukWN9/kpIrkc7SeQPQ1jXNrEt08RRky20M4wp/2fY0Ac+7NPIUtYhA2eMAgEe/YVRvba63nz4slOm1gePU10l/atayqkSsM8ZZgCh9PfjpWbc2aw3Ci6EgLnKuGwG+ue9AGbEludqEkEc4zxRexB2Edso2hMFT2P8AjWhPZxYPlruGOC3r9RVRIfLULIR6/K3agDMZGWNUBAYn5hnpULARyHcSST09K0JYd0mY9iADkelUZEZm3EKW7cYoAimjLIHJ6ds9KjVWyevpzUhHyOnBA5z60gBYYY4+lADGVQTnOe1DDCg45qZYyrcjkf17ULtHUEH1FAEIU/SrEVuWBZcMMflUkCpJIQZNmRyfUVq6bYTsHWBWdsnkj5ce9ACaBpNzd3YhiDvbnAmIU7eP/wBdej6HZx28PlYCsvBZF7DoM1V8A2Lwadcz/ad7O5RSM7QB1wOh+tbV062ttlcAKpJbPOaAPN/iXqHna0tsrZWBcH6muVDKeuan1a4a71O5um58yVm/WqwxQA8gHkUKvNMXg9amTtigC9Z8Rn6VWuP73vVy1X5D8vUVUuAcEUAQWzss6tnnPFex+DfEMt7oXlM+65thwpOS6Y6e9eLoSJBXVeDL8WeqwuWwOlAG94luGhuS6LsJOSK6DQrxdV0aWAhDKkbbQ3OQRyKd4y0uK405biEAq4DKR1HtXMeEpWt7pwsm1wD16GgDgZV2zOvoxFPg4k4p12S11M3q5P602L71AGrHJuh2nIFa/hbUWhufIZ/3Z9axIW+XFPjLxTiRR0NAHoyzEj923PcCpkumU7ZEOOxrm9PvGaFWrUius8nkHsaANiK8C428Crq3UUgAcAN61iJNE4+6F+tNb5WO0nFAHU2j+XKpH3T3B4rSaNnj3YyCK5HTrllYKz4Hoa6SxvMD5B5intmgAcmEgkYFSx3kLDYzKajvCsik4I9u1Y8y+XkqPfigDduLe3uEJVVB9qym0aRJN8ErD05zUVpqM0XUN9K0INaiLDdHg0AUvJv7Q7zGJCD1HFbmj+I5I2WK7jO319KYuoKy/LtYd8ikP2O45Me16AOxtLiO6j3wyjp94HkVpWWr3ln8rnzY89cc4rz+FmtD+5mYVt6drO4bZgrds0Aej6bqkV3Hwyhu4zzV9HV68+hmjciS2l2N2Ga29P1qRMR3K8j+Id6AOqoHPeqVrepMoIIwe9WwffNADm6U0ZxRkZoPtQAd6TvQT7fjQaAA0lNbpTjQAgNJ0zRSE/jQAUE+tIenpQKAFzigtik5zSHnqKAHgijNMHWl6UALu5xQzU3vQ/JoAXcaFamnHpQW49KAJd1IWIqEv70buM0ATbmPekDGot5x1o30ATF+M0bvQ1Duz6UZ4yKAJvMoqDdRQB8uS2UfnNsuBnupNU57KSMHYu4ZycdquxNpWqDzrS7WGc8jJ61WubfU7UBmYyR9Mqc0AZU8Vyg+ZSVxycf0rKSELO2SR35FdUbrdgMoHHc1GTauWMioj5oAxTJbsAV645yKa0cbLgkf4Vq3cMEifKYy2OD0rHkjkhQ+coI/hKnNAFa7WFRhmYuOmO1e4/s0/ElbK0fwZq80jKwaSyZv4DySn0PUfjXi8EJlQttwfU1VkW4tbn7ZFP5ciEbSp5FAHv8A4xuWuNRkZ8YZsBT2Ga6/4YhUcMEyO9eO6Frh1qGJncNcrjzMDuBXuPw5t9luHddxx0AoA6fWGjyAwAHpmsCSRQWkZVAHA4q34ouliKqoGWPOO1Y8t5C21VIagDd02bLAk/L6f41d8z95tTGc1gW14Uwsa1s2X74Lwd1AD7yfa24csepqlPfMVPHHT3P4Vo6haYA4LHHAHaucktdQ+0holJHuKAG3iyNGQwAB7Vy99p0jXCyCUpHn5s8ZHpXex2jRxCa7QF++BWL4hieRS+xVUc4xxQBSXz7K1VI1MluSCM/e/Ou28IarG8YUNj2J5rh9O1DzYjayfeXkfSptLnmtboyLjJPygdqAE/aR8MXF94ak1jTfluIVLdOtfL1y+rXEUWo6hHNnAjMhTG4CvtxbyHVNFn0+5AcTQsnIzgkcfrXhOk+CptR0DUNMubxRLGGwpBGGX+vFAHmmj3KquNpB42k11um3TCJSckkZAYZB9q4FBLp9/JZzZDxMUYHtzXR6Vc7ZMKwU/XhvagDs0K7B5h2OQNpAx+tR3fzIflCDgkj6+tUYrnzFCIzLgZBOCAanVgdwbzCCM4U9aAINRuri2t1aEuV3qSv8WCeQPWmzXW63S4t23oxPUZ2/5PWprkK0ZG4KnDDjvmsmI/YLxgvzxXJZihXo/f8AA0AWHZbkSW9yU8x03KOvOOorEMc1jcxxo2Yg/XuoPUVvz20QtFkXrGMjPUj0rPmWO4gMjK6yJ94HrigCKNrmyne6CB4JB+/j7t23j0461qPbw74pVIidceTIvHXtn0NVYSSVj3bmiTK56kf/AKqqadcPaj7Ddt5kDqdhP8IPO38CeKAF1XTYLm6LLiGYj5SvBz/hmqsgVIAbmUlD8rF1Bx7N7e/tWrdNafZtshdWBHbDR5/+vWcftEUksN0olVgMn/nomeo9D6/nQBm3NlGbvzFmkmQgAbsHI9Pw7VS1exkhG5Sk8LKflfqD9a2YrNYPmtrklCw4Yhh7YzzUV1HOZGVTIV3fNGqgc+ooAwXE0loFClGHGNvB+v8AiKybyBjtV0K8fdQ8fQnrXRXEsSTHckm5ep8ogfmKo3kXnEzSZB/hwccUAc7P5vlsnliNTkE9AOP1qnJB/o33uSc5ravf9X5SwmT1JPT8az7iM7ZcbQE6Z/XFAGf5bAEgDGMcUkQUL3DZq5bwkxo2MjHKd6dLAyFW2lecEEdRQBRcNuVgcc881IEXI/hPernkpJGOoAzz3qzpENwsoZIfOB6gqRj3oAksrKOSRGRonkIA5+6Pc10lxai2sPszMkZkOAIX/wBYPTj14pLG2uXkRbeARt2YoAo/TNbumaUsd1FcSlX8sb2faBuP09OlAGvYxR22m29suUSOMAAj27+55rkviBqi2unPbxn99Odvvt7muo1S4AtyzMB3Yn+VeQeItSOqarJcfdjT5I19qAMvjpigChl5NIvegBcVNADkCoRVm3HNAGhCQsR69Ko3DZNaGw+Txis1xlzQBVlG16tafJ+9B3HIqG4X0ptsdr0AexeC717zSTZyt5hxlM84xWfPawx3UrAMsgByuOhrJ+Hl+sd2iyuVUnBwcYrsPFcMcNzHdxj95s5HaRT/AFoA8Tmb98/X7xpY5NpFJcoVuJFYFTuPFRr1oA0IpOMirsMgZMetZcRxirMUh3e1AG7pFyVYRMcit1OFXHOBXGxTbXVucg10mmXiyRLn8c0Aa0cnI4/A1ZUnaecf1qlsJQMG/KnRSyKdrcenFAEzTSq/zDdg8EelauhXjxtiTgHtWXEVLAZGD+lWrbaHypFAHYEx3MGUYA+1Zs6CM/Mcj1qLT7ggY9KuOVkBoApMqsMgg/SkWEj5toxVg2CPzG5jf0zwaqvFcw53qx2+negB6qyuWUHFWIrhl6rVOKfJwzYPfNWopInGGoAureMp3bA645qRL6E87Cn0qqqBT8pyPQVIIVYFgvzeh70Aa9tqTLtwoda3bPUIplAZ8HpXENDtPBaMjrg5p0N15Tf69gR6igD0eGe5tVWSM7074P8ASug0rWIZ1ALqH7g15jpviRI3CTSgr+VdFa3NlfASW0qrJ6qe9AHoaSqecipCwPQ1xFvqt5Yttny6dmFbNlrUU4Bzx3x2oA3s8HNITVWG5ik+62R2qcEEUAGSelOzTBzmlUEHrQA6k6UhPamk+vSgBx6Ug/rSds0vHpQAbqCcj0pvelHSgAFBajrn603vigBdxx/9ekY0h60hoAXd3ppOaDTSaAFY49TRn8qQGkJ9KAFJ96XNNzSZoAeTSE/jTc0butAC5b2/OimbveigD4KsNQnt5AVYgj0NdnoXjKSMCO6AZMYNcEykNyMU5c4ypxQB7GV07UrcTWz4Yjt2rntXtrq3Y5yQvcda5TRdYvNMmDI5A9D3rrbvUItWsDdQsfPjA8xB1PvQBgfbJQ340rX0jLgtSyGFwA/B9R/Wq7wYOV+YetACxzyqzbSdp7Z4pLmZ3gChixz2pnlt64pqF0kBAyR0oA3vAeqSab4gtUmH7p3xJk9B2NfYPghQdOjkOQGHGB1r4lSKRlafOPTmvrL9njxJBr3g37O82++0/EUo7kY+VvxGR9RQB1viCGKUMSQuPTvXJuohf93GCM9a6rxMuy0X5Svzcn1rkrmV40MjKdhNAE1vdDzArMAB1NdJot4GXJ4Gev8AQVw8LSXMoCIVQ8cHrXX+HI4oYyxbcR1z0FAHWlvMUbePlyAetMLhVGBk89qrW1wsk+4ZjRVwMjnNF0GR2Mcu9SOPrQBBeeZJlj07k9ax7/b5TIT1zjPetJ558lNmc8ViXcVwbl/N2KD260AYsccccqXOQMdquRyeYxkiwXHO09qzlikW4ZWyyqTtHcU+2m8i4C7evU+tAHY+Gp0F0rNzjr/9auU+Jdve6N4ki1XSzJHBdsBIFHBb1/GtfS5R9p+U4brntiuk8Q6bFrHh94ZuWVdysexFAHyV8TdK1DSPFUtzeW7xLdfvFYrhXB9/WqWj3e4BWb5c9O9e06noOteM/Cuo6ZdXME8+nMTBHInzgDpg++MV4HbmS1vJIpo2ikjbaQByMdRQB3On3OI8hSy8YycfnWlDdttwpbaB0FczYSFl4IYDkev0xWrG5Ygo+CB26igDZSRpBsVVX8earz24f7oLEnqTnFIkyfeXLNx0HWpGMZO77q9etAFedpDCsbxruDA59cGpFRZUPO0+nrTH8sFT8+73HC1DK7eZ5iuoPTK+vvQBMIkt5XL7fnHTFQXEEDEZGVDqQ3ccYxVyNo5fmcEsh4GM4+lJP+7UOFCqTz/9egCGe2Tykwwcpw2BnK+hqpPaxIm5ZmUqPkJORj+6atLNlyCcMvcdxTdyFWVlVlYccfpigDJdYlYeZvhfOSSSUap/NIAhmCjP3XU9abekQ2mza06Zx6kKf51nojBFCS+bbOAVBHKH/PagBNQjOzyznkHaxPf3rIljnVPLuGMgHbaNtasxZVKk554BPBrPdY1k3HKMBg5Od1AFGVfMQL5YjXd91h6elUZVjkleNj0BH3eMmtm4kjXMZUsBnaSM4qq8cXl+YQxkI/hGeaAMyKHYpYswZQBuC9x3pSvnfNvj3+qHqPcdqtJMrSeXJCFbpu7YqVbRQ28LGVbuDg0AUVjMbdc8ZyOMf41asoblyVt87WOeJMA/hVx7RXCDzMn13cVct7eOA7cbpDwWAzt9qANnT1aKMxNb5lK8qH46fxGlt5J4VkfdAuW3EtnoOgGKrx3Pl24jJSJW/gH3j7k9hTJ5oyobdsRRuYk8n/61AGV4+1prbThAHH2mfj5ey9z+NcArKoUHB4qx4kvhf60zopEYOFBqkepoAmb5hkUm3PSo42ZTxxUobc2e9ADcEGrlunA4qvgk81bszztJoAsnhOfSqDt85q7N0NUG+/QAyXnp1qAcc+lSyNhqThlPSgDd8LTf6QgyMk969P1ZWu9AhkYbZUxtIOcHuPxrxywdo2ypIr0PRbxrjw5chp2zGoYjuMdxQBznxB0fybhNThXEU4w4x91//r1yQ616/FaRano01q04uFkXj1U9jXleo2stleyWsylZI2KnNAEKZqVM5qIdKcGYUAWRmrtjcyQuCDVBGLDinIzKaAO00zUSy4Y4rYQxyJuXGfcVwNveyRgFcVp2usTR/dI/GgDo5I9pzs47Yp9nJsk54PfmshNbkZNrxBuPWgagpI2xEH69KAO0szC/IkwT6ir7xuqZjYMPY1xFvqUa7cF856Hitey1aPIBfr1BoA20mfdhlq4twGXPIYdPQ1jtLFcfNHIvToDTUlkhccED9KANWR7WQfvolPuBzURhtwcxMGHpnmoy0Uy/MoJPcdjVd4GVv3bnGO9AFxW2fdVs+xzSfbxu2+Zg9wwqsnnr8zjcMcccin5huPlY4b6UAXfMkcdCc+hzUUq7vvLhvSqLWtxATJbSsF9M0+LVJFYJdRgn1IoAewV/kyAfelt57i0k3KT16qae6210u5SVb2qrJHcxtt2h07c80Adbo3iiRVWO4YuvTDc10EKw3a/aNNuAsp58sng15W0siNzGwxU+n6xNazAxsy4PrQB6lb6nc2c3l3CmNs9T9010ml62kmFkbB6DnivPNI8W211GLfUVR17MRyK3YrfKCfTZRNH12E9KAPQ4HV13bgfxpWNcRpmuyQv5Uvy88q3FdZZXsVzEGjINAFrrzkYopB1+X8qD+tAAelAPFGaTj1oAXrQMYpP5UmeaAFzQCOvNBPammgAbBpCaKQ0AGTSHrQKRqAENFITxQelACmkPb680lDcigBO9KaD0pAeKAEoo3CigD411zwq0UjNbyLNHjdla5qaxmjY/KwHfjpXpMN/bxvtJ3xDqc9TUt/Dod7ar+5khlB3blfKt9aAPMUjDMEfdjpWn4cjuI9QBjztwd30rp/7A0sfNJMAPamXMVnbW7xWancRy9AHLzSfvnX3NIsjKflNQzErMee9Irc0AXhIsnB4b1qORGj+ZeR6gVED3qVLhkHG3HpQBCGcocsQDXc/CTxa/gvxNa3ZlP2a4ZY7lAeDGT1+o61yUc0DZLxjNRyLIJfMQKB1G3oKAPtrWbqO9s1a3dZVYBlYHIIPfNc5cswTay4GcdOBXnvwK8aQy6H/YWo3DSXFtuaLd0MZPA/Dmu31TUreRxHHIOo4zwKAJdPNvLcYVWyDzXV2FvFDEXA4HNcjpcO25WSE53Ade9amo3sltb7PMJyO3Ue1AHTIxZD90D3pbeNlYlVOD61xaatIFVxcZBGSB0FbOn6qHtxJ5+BgZJ60Aa1xN5LbXj+XPOFrJ1i7Ug+TFzzkk4p82tW90DFAW443FT+OKgkKtGQBwR1PegDBjeZNQYMwIK5FV9TkHncN8w5JB6VPcg/b9u0jcnJz39qpXUDH90ynJzgY60AaOlXrSRAq4yhwSeS1dvo8k95CsZJ2+g64rz/w9D9nvTDkEkcmu98OzeWTHtwBxmgDi/Hmn3Oha4dXtvM8raPPRM/Oo/nXhPxDuNLvtTOpaRG0Yl/1oKYG7ua+vvEdlb3umvyGYrj1OK8NtfAGjHVr/AE28t5TJOTJGdxxg+gHvQB4/pdyFILMRjjNbtlcKAJFkJOcZXvWb4t0Kfw3rUtrPGyrnCbqr2T7lBUbTngg8j3oA6y2eVlVlbIYnIIqzFtQMrE7wfTisK0uA2dzMGXgn1rRt7gkBVY4Axg96ANFm+bYG+YjnPIFCrI0Z2iMkjJ4qq/k8bZBk5G0Hv6USbR03KSOVzQBMrMucsPMXooPSpFuvNzC4Ge/v71V27ggPytj7/aopgVkL/M2eRgcDtQBNcLwXi5ZeuOpFVnmHHVSD0PrU0bjaOSW7VXuY2c5HPfPpQA2Vt46Yyck44zWdds0LeYmSP4l/rU8jSx58znp7Yqu8gdidoDeoPWgCldTtKuAzLkcGoIiwA8xVZuedvDf/AF6vSRqIzhQR/KoDkAhc80AVLjaxBbHHYetCBQNvlksc4x2q19mjVQ275jgHIzimNCc4DDOfqaAKy2sbkr5jDHuM08Ww2GNUEjDkErgE1Z8iNnBEXz/3gDk1M6XAT5d6j+LPHFAFWxtLnIEyWyd8Abj+VXUZExtYZUclh1+tV5JBwq5567V/rUCEq/G0A9Uxxn1PrQBbeRQ/3vmkOSTWD4m1TyLVo0Klj39asapdGAkb0JXv+FcVq90bi5JJJweOaAK9vueQuTzUgDdadDHshB/iPWnjpQBFS8jGKk25pdtAEkR3L3zVqGPaQaqxqVORzWnaR+ZgcfjxQA2f7hNZ45atC64BWqHRqAIZhzUa9anmBqEDmgCaFtprpfCl6iXZt5mIinUxt+IxXLpVq1co/BwaAOh0DVpNM1Ewyk7Ucqat/Ea1S6jg1q3AIYBZcevYmsDUJN8y3SrjePn5/i712egfZ9Q0prG4I2SptOT+VAHmmcmng1a13TptJ1GS0mB+U/K394djVMHmgCdBgipX+7VYMc1ZU7l5oAWGrSOARkcVVTirCqGWgC1BKM8n9Kv2RVjvJJx0IFY+3HSpYpJYmB3HHpQBt3ETKd+TjtmrMDg8HI471lQ6kVPzDK/TNX4pI508yFgp9M0AX4m46fjVwTSlAocgelZlvcfwkYOehrQhiST5skH09KAJIryeCT72R16VrWeqCQYkiX8azvJABDKWA6YqMQur7o6AOjS8hyAEdM/jUiyWsn3gD74rn4rwrhJV2GrUNzEwwCfwFAG2tvG67oZlz6MajmjUDbcR8+oFZ8cqY+XOfXoasrdzx/Krsw9DyKAGfYdp3W8h68CnGSRRtlUr71Ok0Uo6eU/6GmTXZhO26j3J2OP5UARNtYY+V6qzWqls7AvHX0q/tspBvjk8smmSRTKuVCyj2PNAGeYdpBB59cVr6Nqd3aYKylQKqPMgG2SNgR1yKQSKCF4AoA7yx1yw1BVjvgFk7P0rdsJntPmifzYf4XU815SB/EpJ+gq7Y6heWjDybhgv9080Ae36XqEdxGPmGelXgwP3ea8m0jxIyuvnL5TZ5YdDXe6FrMN0gyyE9yDQBunpQRSKwboeCKUk+1ADWJFITTiwJ6g0mOP/AK9ACMD1oJ470dKDigBoPakNKQKaaAFzSdaKQ0AI2BSE9MUPzQFGQaAEPBGKGPSkbrxSNnHNACk8UnekpfyoATn/ACKKTNFAHxj9oYLjdk+/pTknlYFTIcD0qizMDletLHMe+c+1AGikp3qu5s+pq4+ME5IJHQ1V05VZ9zYzjpV+QKkRxgnHpQByd8v78/Wow2DUt+f37H3qDtnrQBKrHHWnoPWoVPHSp0bjtQAjHaeKY8jbcAnH1pzn1qHvQBt+CdQ/snXra9kbEAcCZsZwp617Lq1/H5kV5aMJIJAGRgeCK+ftzdq9I+Fsk+tQvofnqJYlMkQc9R3AoA9V0HWDIoUMM4zn/CtySOS8hJErMCOQfWuR8P6Hf297mRHXB64r0zSNLaONHxjJ5PpQBxz6XepE6bjnIAOegqBIbySQRRSN5eeRivV0srXaBJGHHUgj+dRTx6eyhFgRef4RgYoA5CPdBaRcE4HJxzT4L6ZztWIpGD95jyfwrTnGyXytm1CeAR0FZeoW/luzJyMZ5oAFuNt+kqqCNpyfak1m5twg8nHPRh1PtUOleWbr/TWJUrlEB/nWjqVvG8Z2BY0xnnrigDl4bl4L5bhSSAfmHau70e4+0RpKMiNu44zxXnt/DKkkjK4KZzkHrXaeELnzbSBXXICg5oA7WzliWExjArnPFWnzW93DrFhxdW7b0z/EO6/Qit+2i8wjbjOOpHSprqFWi2NlmxxmgDwX46WLeKbSPXtJt5S8eFuYmHzK2O3tXjEG9WJUYbOD2INfVF2LLRddafUbfzdOuF2zLtyFfscd688+JHgldenn1bw9pLxCIbiFGBIOuRxwfagDzCwuN5X5ip/i961omOQ3DdNp71zA3W1w8ciyIQejdq1beaJgM4Bxyx6UAbqSRkqxYL2PHNSiWSQZMYLBsZzgYqlbSMc/wjHfvVlSG2nPzL36CgCR1GPn3Ejkc8H2qEH5SIpDgZ3Ljmn72VcSnfg5HGD9aXbGX+Vhlum0cGgCEOGGGU4H3T70ivIvBQAHuTT5YrjcWxt5+oxUbgnPmYye69MUAJP5bZ3YJ6GqF1bnf+7xt64/pUzyorYGeRzUU0oVsqct6etAFNxOp2/dHcHuaiEmW9G7HHFWxIjynd6c7qr3It2BO4Jjt60AKJMtztNSJsDF8AE9y1Zc3lqCY5WyOlV5bqVRj7wA70AdAsyKf9Zg9uKguplRv35Lgf3T0FYIvZVG3dioZLqRwcsFAySAOaANea6ViVjdlz0XFQT3AjgbB2/KM57GqUbnyTs47lmPJrK1e9xHsXkdz60AVtXv2lkKhycd6z7SPzZN7cqvLVCxaR8AZJNaEMaxxhejd6AJGAYE4qBo9tWYgfwp0i5zjFAFTBFPWn7aXbQAEYGRVywbAJzUUVu0ijj86mW3eFtvBJ9KAGyHcTVQ/wCsq9JFtTqN2ORVH/lpzQAkq9agPFXJR8tVmFADV61ZhXPPSqwH86t25GCDQBcs3id/In/1T8E45U9iK2tIhaK5MPneWynoTgGudLgNwOa1IZ/tUKBWxcQgBW6b19PqKAOl8W6Wuq6N5iEPdWwypA5Ze49680PGc5zXpvh+/csFnBPHXPBrk/HWkCw1H7RBg2853LjsfSgDnw2KlhkwahXpSigC4r/lU8MhAxVJW+T3qSNjkUAXieKej4G1lDA/pUSnK0oYUATsoC/I2Qe1OhkkhcOrVEjoD3P0p5kjzxH9eaANSK6Vgrnk9wK2Le8XaCrdR0X+tcwlwo48vH41Yt9VkiAXy+h65oA6mG+myuIxtHf1FTC5WSTbgg455rN0vXFkj2ssfORgirkdzbtNuXaAetAFtLdZjuZskVILVowSuSKiS9t0OFkXGeeelXYLu1ZfluFU/XNAESdcMuDU8W7oxz3qdZbd+skZpP8ARzJkSAfSgByx91OalhmZfkcK6nja1LAm4nbt49Gq0lss4wy7W/vCgChLaQyMSuYmPbtUBF1asd2WXswrTETRtjgr3zSsvHyEe4NAGT9oeTnJZc8ZqBmG4Msh+hrWmtYpASF2H2rOuLeaLczLuToStACR3DRDbjnrz0q3FcLIASo+oNZpI4w272NIjeW3yttPfvmgDcikjGdwYfrVuw1VrWQNbymNvrWBHe/P869O4rQt5LWcckA+1AHpHhnxkkhSK84A43A/zruba5huIVlhkDqfQ14KdO3YaGT6YPNX9J1XWdIlzBcMyjqjdDQB7jwR8tNJGa4zw740tb0rBej7NOeMn7pNddG6yAOrKynpg0ASE8+1BopPxoAO9JQc5pDQAh60hNKSKaaAE5BpM89KUrmlxQAhajqKCBmgUAN7YopWxScZ70AN2+1FO59aKAPjhbHeM7cDp9arS6ZJDI27p2xXaRaepQsWVB39arqlvMrLJIFI4DGgDmdOh8tvnznPFWr99sfJ7VpXFhHDhkcFfWsTWZByqkGgDBuvmckZ696Yop0vXFIvWgAfgU+MjbUclNU8UASzHioz92mue1OX7mDQBGDz1ra8IatcaF4ksdVhYg28wY8/eXuPxFYrdaVZGWgD7bsL3TNX0231SykR7aZA6N0x/wDXrUtb+zjjNujqQ38R9a+bPgn4ima2fQ57lvKU741zjAPXn617DJbl4PNi+aQDjngn6UAdpHeyyv5UMeWzgsRgYqVrV1UlhtHUmuDsPFF8J/s7QOjqORjqa6rRbq5vLZ5pGbrtOeR+FACzRZkDMwyg4H/1qw9WmZG+bDeq4rqkijSB3ZsuehPWuY1mCFwx84b89DQBmNPE7i4UgyKMgAd6u3TSaharKzYQqcpj+dZGkacBfM08h+6doHStWBxbSvblvkk+79aAOZvd0KyR7mK8DBrr/CRaO0hI+4PXrXH+IQ8dwWYZ5yMfWuq8KXY+xRMxBXJGMdaAPQbOYNjYT9M1PJG0j/KCwxzg1nWCicHzHxnoi9vxq/EZI1KhvkB4oAx/FWlxXunyRTZ5GOvSuWg8XXENomiSLHbz2y7RIAMyJ6gdq727CzR7W+8V5FeM/Gnw/eXGjS3WmyNHdRk7Ch5bH8P40AcJ8ULfQ2vzLYXG+8bJkjXlST/X2rjrOfC4fIHcEdK1fAGgnVblZ76d7eJW6D75b0r0zW/hhFrGmG88MWuJ7dP38fXzD6g+poA81tZI5QBvDKOh6VoI0bgb927HQdKxJbeWzuHt7iF45I22upGGU1at5CFwsn/1qANUMzBQowemGHalctsO07GXt2qtBMx+WWTp0K96nWX5T+8Rue46UAOPI3edtz/CG7+uPSmSoXjLAghjg5PSk/ds3DFGPcjoaUt8oVlVs8ZFAFCWAeZjuBxUQ3MpGOn8Q9KvSfNnIA9AtVGGzOQcd+xoAqTiNfmV2yeuBVe7T5BtfCn8yavmH5SVDEY4qpPHtBKqSaAMuQ4G5WY/71Upz/CG/StKWJm/iU+1VZE24J4P0oAz3i3E/MMD3oiWFfmLbuOdoqSXOSwYHsMrVadmYFS2fwoAZeXCqDhWA+tYl0+859egq7dNx1JxVKJd8wz90cmgCayg24mb738Iqzt4+brSE9AOlAPNAC54705ctSrzSn5QRQAIozU6Ii8t0xUEPL1JPIudvSgBWkWWRURj6ADufaut0vV9N8HwCe4WG+v5UwyFN3lZ7A9M+priIb5tOuFuoVVnGQu4ZAJGM/hVS1gu9WvRGrb5SCSXP40AbWteIY9Y1D7R9mityflIRAvHqccZqCzsrq+l22ltPcnOMQxl+fwrT8O6Ra39hLpus4snif8A0e5CcgnqG/vL/Ktz4aeKNS8AnVnimSSLcFKgAqxHRge1AFPT/AHjLUF22vhvUGx/fj2fzrZj+C3jqRC8llbW/wAuQJLgDJ9PrUuq/HTxFcbhCdme+/pXK6n8TfFV6GDajIgPTbQBneI9B1Lw9qTadqtuYLhOcBgysPUEcEVWgHydKgu9a1HUZV+3XUk5Gdpc521LaycYJoAk6HmnW84hkBK5HbHrTZivbmmxYJ2vkKe/pQB1Ons8ardIwZOjj0OOv0rZ1S2h1zRHtwAsoG6PP94Vx8F5fWMSruzD344I9K6Hw7fFWVsgxseP8KAOAmjeGRo3Xaykgg9jTB15rrvHujiG7+32/MUx+bA6NXJMpBoAdGeaeeGqJaf1FAFu2k461ITVW3bBIqdqAHq20ipoyrfWqqEg+tOLMBkDmgC2F5o6Pu60yCTcMHipGGCKAHOrqRImV47VaR7qVA0bEr3x1pkCvJGeeB+tTabIUVo27HpQBAJ5VYrlueDmrEFxJGw+bg9qffOu9XUAHHzA1Es0e37vfr2oA3LC9JAJ45wa0HaORAwYbq5uC6WMcFTnmtGz1QgfdXB68ZzQBeE0ikDLD3zVmG8mibckzgn1NQLcWs3DRjdjt2pzRJnKDI7YNAGta6rPkea6kepFXVupB8xVCPbiubUx5/iDZ6E1egm2qR5hH9KANtLqKT7ylG9c053U91OfbrWSrsWG51wOc9KlUv8AwsGX+dAFuSztpm5GxsdQao39rLD8wi8xPUdal3NjPPSnrK3HzGgDJJTG5Gyw6gjGKfG2WB5Q+3Sr9xHFMD5kYPuBis+SzlQlrdzj0IoA07S+eHGWwfUd62Le+8xfmUNXKJJMjbXhY/7VWYZ3Q7l9u9AHU+XFMPl4PpWtoeualpDhCzXFv/dY5I+lchBqEqYYqB9easx68sXMi4oA9l0XXLPU4gUfD91PUVrLnIPpXidh4i04uD5/kNnhs4rvfD/ii3kRUlmRxjh1OaAOwPWmN1plvdQzx7o5AwxUx5HY0ARgfNQc59qcR0pM4oAaTSikH1phz7CgBzdaQHnmjoOeabnNACnk9qQ/WjNIaADNFJiigD5lmmM0ax7lRO5HWs+6NtF/rMnHQ5xmst5pky/Qg9zWffX0kzAvJnFAGlqN/Gy+XC5Bx61hXE0jAhgM00y5B9ajY/jQBA+7OSaVFp7Dij+EcUARy0wcVIUzkmoz1oASjcaBSkZoAibNGaewFN2igDS8NalJpmrW90rEKjfN7jvX0PoGoySCF7eQyIwDA5zxivmcJk17x8Lb03/hCMwoqzW5MTknrjp+lAHocF3DNL+9aMSc7sDrXR6TcTJDsWRdjc4Neb6ZcXKzlXhXJf8AE11+nSySQ+W33+flH1oA6meYvEysV9sCudvoJJFl6DPc1p29vNCAxkyMg81DfzP5bDy1yc5oAwdEdtkkcoywOF78VM8bMcsRgdDjpRDYt5C3MXyt1fPenXUm2AsXVSR93vQBzfiNo9yzDoSQAec1v+CXifTHQsBIjHGT2rlNTmdGVXUuNxIJ7f41s+G1ZVikUcnqOoxQB6RpkgWFTvA/rWtC+5t3IB6AVh6eEa2WWNzv6fSrdvdSo5UsGAPegDY2ptKquC3Vv8a5/wAT2sc1uyyr1Uhfr64rbt7h5G2lQq9zUWoQLKh/UY5oA+ZdZ08+G/Fn2mYyLYXTjIXjD/4GvXfCHj3TtMt0R5FOxRiJOjj/AB+tZvxQ8Mrq+gXcIXDGMlT3VhyDXz94TvLmC/k0++nEEsTYLOeeKAPoH4i+G4fGrHWtNt1S4dR8kXOfrXjesaPfaNfPaajA0cq9ABxj6969e+H3xH0rQ7T7DHGZ55PlJ684/lW7eeEjrUUmq+IGxbTJuVBwy56fSgDwK28knchXI6GrLmRF3Dk+gHWtbxf4al0WYzWzNdWDsfKkK4P0NYNu7CHC71U8mgCZJhjJOCDyMU9ZlYYV8Bu46VXEiyMOHUjsw60M456R+x70AWB5a8MwL9AaRypUKXyOh45qBJ22qCVAJpTMFJy4weny0AMOVO3GT6jgCqs55K71BxwR1qxPJIPuuuP51S3nLdB6cZxQBVniBViysPf1qhcJ0AVVA65PWtJtzNlic+pqjcjax7kdDmgClPIADkZHpWdckJnGMmrl4WG4bsewrIupBnAPNAFa5bJxlQOtOgXy0AdME96ji2tMWdhx0GavxFSg+bNAEax55yKCv/1qmaOMDPKk+lJ5TMCfvj8sUAMjYD60shzTljGDTAhoAkj2ou6qtwwZiRU8jbYzVR8nJoAp3TZYCnWNw9rcrMhwQajnzvqEnmgDpdT8SSXFusaLtYDGcVjjUJhYPaEkq7bmJOfwqlRQBN5QaEMu4tnBUdh2qLJpUZlbKkg9j6VMqpKvZHAPr81AEcJ/eCtS2+bNULeP5vmBFX4OBQBfggSQYZgB606KIrxjcjH09KrK7LjPSr9pJ5ALFd6PxQBEbmRVe3Yfuyeh7Va02dLSVSWJjY/OPb1+tRzLEQZI2JPow6VUO7tzQB6KEs77S5IJW3qyfKwOfoa81vbN4riSJh8ysQa2vD2pPbzCGRwoJG0k8D29q0vFFn50S6lHEUbhZR7+tAHEPEy9aYrY4rUki45qm8OTwKAIFOGzV0MCnvVN1IznNSwt8uPSgCUNT4juODUIp6fK1AEw+VquxbHXDnb71RBqVG460AWFLRvhWz6YqRZ2372qurN94dasZEkQK/Kw6j1oAWZw2D0pgAxhSCPeo3zjnrTBjvmgCwrRY29/0p8MyqfvY9xVVmx0WmeYd3SgDWhvvLOQzda0rXWkwVPOR3rnA/GcfhSDrnpQB2EN7DMcspJzxjipXldRvjUMO4rlLe4ZMc5x0Na+n6gVIDkY9zxQBppfc/LyfT0qVdSdT80QX6HNRGGG5IaLCuB26VWu1lt2w68Dv1zQBsR3m7BVX6c81MtyN2eRj1rnbe6lVh8u0Z6evvV9JEkCkNtJ65oA2kvU2EMWPtSfao2PGRz6Vnqx2jLUfMR7UAXDdx575+lV5LqAt1I+gqrM6hTu7etY+q3RjX92RigDSv8AXYbVfLkkyewFYF/rkrsdkmF9MVg6nM0uSzc1RWVsdTQBqXWqT7T+8anaN4k1XTZd0Ny+0n7rHIrGdyx5ppzxQB7T4K+KE8LrHcPsJ4zmvYfDvjqxvAsdw6ozAYbPWvjmOVk71u6Tr93bqqrM4IPBz0oA+2YpYp1EkTKykcEU5vavm/wX8Sryx2RvKWHAIbnivavCnjDTdbgVfORJ/wC5mgDovWggAZHWlOcZHNHUUAIenPNM4qTHFMI4oAYTz70E45oPJz0pD6UALmikooA+L7y4LHarHHYA1nOTuxzV1o1OeajeLI+XqelAFU5zxTl60pUqaQ/rQAOcCkVh60SscYqEDigCVmGDiodp5p2TR25ODQAwKaU9KCcHjmmsNwzQAlGaB9aGHvQAozkGvSPgXrEdn4kk0u4kAgvUIXJxtkHTH16V5qAT3q5p901neW9xD/rI5AwPuDmgD6jt9LuIbwSLgrjOCM81v29sbWRZpFfkfdVao+DtQTW9BtNSt2Xy5Y/mB6q3cfnXWW0G2AKcg4/iOT+dAFaCQTqIwwIP8GecVFcKPIddvQfeJqQWxSYNwpzUl5ZvLAckqp7evpQBiy3EyKFjiO0gZYetVJrZpLUK67XJJ3d+vrXRGybyRD5eWx0FUNTtpoZNoiJ2/kOKAPOvFbPC5V12nopHStrwTehnWFwDz1FU/FUYlSQSJtJHH1qHwJG324xljtHfPNAHq0E0cSZjXce/NXVCzRLIrAk+3ANY5mghjKySqmFyB0rGuvE0NhKNkqSIeqg8kUAd1EsoIZW/OrkbLIOck4wT71w9h4stbl8ecqBug3cV0VnqAdV8mRcY7nrQBLq1kslpKHBbI6V8qfHTwpNpeof2zAu2EkC4C9s9Gr61M3mIFfkntiuL8eeGodY026gnjDpKhUj2oA+XfCfiC1sQhEReUfdcn+deraP8S2mtRbaxeKkC8gZ6f418++J9Ou/D+u3WlzblaFyFb+8vY/lVO1a4uplV5j7EtQB7N4l+It1dXf2PT/nst+GVl5k/+tXTab4GutY0ZNWsZRDO3zG0c4Kj6/0rz/4f2+n2dzG18nnykgo3XafpXvngZptNvItQvP8AUHBSIHg+5/woA8e1jS7zS7x4bqEpNH14OKznkkEm7EfHavqHxgPD/iS18m3htpbwjL5UfL7Z9a8+TwF4e83ztehk0a3GfnSQyCXHGecY5PSgDxuS4wSm7D9sr/Ko1knVNpj38dc4xXreo/DHR7hvM0K6nuIGOE4y2fXHpWXqvwT8Rwx+db3NnIv9ySUowH4jH60AeZNOpLbiSPSo3uCuclVA9q0PEPhPxBoZLXmnzLEM/vAu5cfWuWuZmDFeWJP5UAXXuW7sDVC8ust29sVMdP1J7aS6+xXHlKNxfYQMeorAnuPmPQAHoaAHXdwTuAbJPrWbPJxzTriTjJGCfeoooWkuDG+5RjJyKAKxY7sg1YtriQHaQT2GKlax7RyA/UYq94YsI/8AhILP7c6R26yhndjxgGgCOa5e3X5lJcEhoyDkfWmrqkTY/csPX5q0fiJeB/FV2tlcCSCPESvGAFYDkkY6jJPNc/HcSKf3iI4x3HP6UAal3cWqOpVvMBAyUP6VWhvtrNuTdETwO4FOt30yR8SFoDnqRkVZ1uHTFtFns/kkyF+Q/K/vjtQAxtkyb4mypOPenPABHzWTbzPGfMjbaRV6PUWY7ZowVPdaAKt3Hnp61UKkdRWyYoXH7uRWqtLasrcrQBnYp0eQQcc571oC3GOmKljtUY4xQBliNielSNFJCofkhuM+lbMOm7jlSOver6WKgG1vEKI/RvQ9jQBz8EiSD5gfMzyxbqKm3MrYUEiotUsrjT7vy5Rlc5RuzD1p9pIGXy2IDr0wOvtQBZjbcdvRh0rStHQr5M4AUjqexrNjWOQjd+7I606SJkI2MWHr1oA054vKhCA575qi0nlrV+wliYbLmNyOzK2MU6TTS4+U5B6UAYjylmznmui0DXVA+x6ixeBwVz1wPes6XSZV/gPtiqr2UsWSVIxQBr6lafZphtYPE43RuDkFaosmTmmLOwhjVmO1ScDPSpkcEZBFAFWaLcp4qq0TR44Nam5TmkeMMvOKAMxTTw2anlt9vNR7B2FAApqeLtmoePTFORiDQBaCndUrxyLhcYNQISRzmrkMjyKEIztHy+tAELbscjnPWmHG7nIqWVnQbXjb8KrmRt3yx9PWgCZRExAGc02eIrjA61CzMTnAX6VIsj4G4gigBqu46rke9SZDZPf0p28Fe1NDHsRQAKcHipopBu+9zUIb1ANOBx6flQBrWl8YiMse2K24L6G6i2y7MsPpxXJxzcgMo/KtC2kj4LAZAwOOMUAad1aHO6E5HUDvUMVwIWKyIc1NDOmNvP4U6UW0y/NyD+dAFiK+WRPLwoH0zTi8ipvyMd/es9LPy3zDIMZ6GpLiWUR+XvUHHSgCrqF1g9RyKwLy4ZicuT6Vb1GRlfD4IHTB4rJuZVzQBBP82fWqZ4NWN3OajkXnNAEVI1O7UmKAGjOKehwaacYpvNAF6C4ZDkNW7o/iC8spFeOdxg8YPSuWVjT0kxQB9G/Dv4qF0S21Jt4xjOea9g03ULTUYFmtZlkBGeDXw9a3jRtuVyp9q7rwL8QNQ0K5XbMzx8blJODQB9Yv+FM7GuX8E+NtL8SWyGOVEuP4kJ5/CuqO1vu+nNAETUnH405s4pmWoATmilooA+JUkLD7xpGlweGIqsjHHNByTuoAl3F2HNSA4ORTI04o6HJ6UAJM2ajQEUsrgnilDcUARutN7dKlI4pDGcUARkYGaAKXbzQaAF46cUxxS7SKTvQAsCbmxirIi2+marxybRx/KmySOx4zQB71+y/4mt0vp/Ct66/vg09szNxu43L+PWvoWeyOzcpABOP/ANVfBmjXd3puowalazNFcQOJI2B6Ec191fDfxJp/jLwbY6vC0byvGFnjXrHKPvKfT/64oAGAgcdCCeT3q9YJFcXCowzjmszxS32dMriNQcZpPB8s00pkLcDnJ9KANa/04tPu3bV6nbTJrJGIjPzZ7mtW5YP8x5AGcVXG6GJrp8sT91aAPOfiFpKQRtIEUHP3q5jwtHHbXbyOwCgdTXYfEa4Z4oldjl2J2kdBXmfiW+k0uAbQWdhnHYCgDstQ2anceWZSAB1BrKuPA0txm4inwpGfvVzPhe/1LUblWL7VzxXqOlLdSIsSOoUjGewNAHld1YzaRdhbiRvLDYJB5rq9C8QQqUihnwuOx/zitjxV4bS4hKyMhfuT1PvXANoMmmXOfOJjznA7UAewWviO38tEd1Oem2tuzvLW7gILA5HTua8Z1K9+y2qJG5J7Z65qXRPE15bzRxjdknk5oAyv2jPALXVl/b9jbbprUZkUD5njP+FfPy2DLiWMj1K+lfb1pf2et6YbWdVJdCjAnO7Ir5N+LHh+48K+MZ9NCFbWU+ZbNj76E9PwNAFfwx4gtbKQQXajA6OOdpr0jTfG0zWgsIWP2ZuN5OW/CvFvsXBkdvLK9j1rV8M+IFsJlT7OZMfdbOCpoA958PC80l49Xu3nWyzvIzy4z39BXaz+PNK8aPa6Vp8e1FYGWRhheO3PavIPDur32uvFDqk/k6bnJQHqB1+tdLrdnpawoPDEhjUctJGefoKAPSNSuvDvh3U4zpcq21ztG8iQlCe2B2JpD8UbHUL+TQ9TmtVVMcsw2y8dN3avnHxh4hmtV+ww3BmuD99w2dnt9aPBOm3sF6mo6payXVvkP5LDd5n1HpQB6Z4/8R3OqEW2g720mN8SK/zLI/oD3X0rb8DeCfD9xZxz6rYeTqsvO1x90HsPek8H+CbKRY9e0nzEDtuXTrglVX3HvnpmvQPDk9hqPmXVxcW0d9bMV8maTa8Z9+x9qAOF8Z/CnSdOtJJ7vWdZs5JAQscU3mIc9Bg9q4u//Z6mPh06vZ3y3bSqfLic7CCc4Oec16/FfXerawY/EEQj0hZfLhlfhWI6Yboai8X3+oQSxQaLP51szbIkj5698UAfL8/wb8U+ZIN1sqRECVixO36DHJrnvF2mR6NdRWvnefdICk7BCvQ/LweelfUfinUrPS9FYXkhW8jXeWU8M59K+W/FWoy6prNxfXDF3dzk57dv5UAYiSMD90j0qUTdyetSK0eOgxSFFcjpQBBOVKE4XP8AOq7xp5T+SA2QMlmwy/h3q60C4I7+tU7632lNgZmI5AFAFMKuCCcN+lIQxIX8qkS3lY4WJz+FPW1uOohcY9qAInwMKMcdfepreEeW00hKxjjI6k+gpm35gsilD6mrLRuzWturKNx6Z7k0AVi67zhSF+vatWG6eKzXIWRVfbg9SpFdr4P8EaNNbR32r3RKIwDxjgVW8a+H9BFyItIvRbK77gshzHk8cEdPxoA5aPybl9sLbW7K/BrQt7PbEkhIbJx64rBnjntLiS3fZIY2K8HIJ9Qada3EkSlreZkz1U8igDrZLXEXy5Bx0FSadNFdRG0u8Zz8jd/zrHsPECnat0uJDwWA7Vck8uOdZo2+U8880AX9S0gS2Zs5zvjP+qkbrGf8K4SeCSyvXt5so0bYyvf3Fd3b6uFZYZ03x5xnuKy/E0NnqEzPbqUlRQE2n5WPXH5UAU7FFv4Gk8lmMYHm7fvD3qRLPZEZI2JX0zyPrWPo1/Np18txGA2w/vFc8OO6n2r0S1fRtQ2XUMPlQygdB0PcH6UAciN6xkha1NJ1CVFEEluZV/h45Fb2p6GwjEumXKHjlcdaraZDq8cwjk08SjOM7ccfWgC1HgFC0fBPQitxNLsZrUu0a5xyDTJDpyRA30bxMBztI4qpf6posNsxs7ty4H3WGKAOM8ZWtja3AWz3Kc/MpPA+lYltcbfkapPEN59ovdxPJOapKQVHrQBqjB6VIkjI3+NZkczKQCSRV2OYEcnNAFr5ZMDIHoDUU9swBYDGOcU3OOaliueNrZK0AUzwOetOUVbmhjlXdHjPpVQqyvtNAEqNgUHcDkE00jAFMZmDcGgC1FKwUqSSPSklHzcDg9KiSYJ15qaKaNhzgDr0oAYAvOeKb5ZP3TmpHXf9wA1EWkU8cUALtZR3pFPPenb2x8xFIdrUAAcbqepzUewetN57GgCwGwPepElZQO4qn83c1IpYDrxQBqwzsxGelWY5csfmxWMkn1zVmKVl+YjP1oA2I3O47SBkVR1e4aMbGbBx2qGfUhCm7t2HpXO3epSXEpbtQBZmuDk55/GqsjbjUJk3D3ozQA6l6imZpaAGsMGm089KZQA0ikYU40Fc0AMzRn2pxWmkc0AKDT1kZTwxFR0UAbOja7f6VdR3NrO0bocgg19G/CT4qWniBE0vU2WG/AARjwJP/r18tr9M1c0y4ls7yO5hcpJGwZSOoNAH3W3QHsaY3pXHfCbxWnibw7CZJAbuFQsgzyfeuxcY5zmgBMUUlFAHw5JgH5aEORVcTbvSpUYYzmgC0v3aZIwVaiEmaa53DrQAoyzcdKdjaafAqgZzzSv97pQAlKTTTkU3JJ6UAOamODtzUh5HTFNcjaRQBFzjBpcCkzTo6AEUcUu30pxFKqjNAD1XcoBr0v4A/EJvBPiV7a9YnSb5lSfB/wBW3QSD88fSvNgPSkKtjGOaAPsvx3qUV5qEFlZXG8SbWO05+U9K7DwXbLHasjMOAB9a+Svh54s1AyRWMkryzwg+WWOWIHQZr27wt8QrC2gWO7lkgk2/MXU5zQB63eHaygAbT1qhfS75VERJ28YrgZ/iLZyuIyt5MvbyoDg/nWt4d1i41S4Vl065jgUcvKQp/KgDl/iNqXkav++fKwjgY4ya8/mtpNcv98szFW+6or1/VvCdhrXiRrq7aSWEKP3QbCg+9adl4L0CzfzIdPAc/wB1jxQB5DZix0WdVupCuOik8fjWwnjXT43CRyIFHAbdya77XvB+i30Gz+zIS2fvMMnNcXqHwntW3NHCiZPAA5zQBqaJq9tqpJS5jfjnJ71V12yjt4JZPMU7mLKx7DHauem+Ed0gza3BjbnAViKrt8LPFSj9zqE7Keq+acCgDDvdSW7v/Lt13beCWFMuZJ4VDJGR6k9a14Ph/d29xuu5bmOQcZjPWt+28Ayy2rLFqTtxnEqZOfqKAOW8O6/cabdBpJC5H95ugrX+JB8OePdHs4Z2EOo2rFo5QdvB6jP5Vzfibw7qWlyO1wpKA8sgyv8A9aseCa3RwXy+0igDC1n4e6ta/wCkJK13bAZGB86j+tclqCJjbAhiKHmvo7w9qdjc2SwsyhsD8q8X+OOkvp3iH7faRlba85IAxhx1/OgDlNP1ySzJhkkkKDtuPFbcfjXUlQwabI8SuNrMvBrkLawllO5yQMZ9zXS+GoRHcqq2yvjuw/WgDrPh74ch1S8GoX7qjKdyROfvH1Ne0eB9HhmkE+pLL5Eb4jVVwsn1Pp9K838MaK19I9zBIWjiI81lONnHb1NegR+N/s+mpoeCBEuyObsg9vegDoPFt1DDJ/xTsx+1hf3mCSq+2PWvO/F3iSz0TQJ73Xot1/5bR2MJ+87kfeP+yM5zW7Y2U2mW03iW8leLTbfMpLtxJjrnPUV85/FbxleeNvFk+rXPyQgCO2hHSKMdB9T1/GgD1Xwt+0LdJ4ag8PeINMt7y1gYbGC4O0dPxz3rZsvjR4UtZftsS3cFxksqpyoJHJ/GvmPdzSjk0Ae0ePPGmkeJTJLb310jSKcxyc7mPfjFecsiuxx2NZmkxk7pufl4H1NbEYxH0zQBH5KYzjmkEYHSpeelKEoAhZADilUMh4bGakKHOc/pSSenFADCTu+8afGjEcscfWlij3GpZXWNOnSgDPvdu8K5BGOBVfTo0OoQPK+yMNnJ9ucD3p1zIZpN3QA1Be7kjjRW+VGJB9zQBtX+uTsTHCzrH/CufX1q43hPxxNpH9rHwzrD2AXd9o+yPsA9c46e9dP+zBpeh6x8ZNMg19YntY4ZbhI5MbXlVcrnPp1/Cvu6bxBoVnaN5V1bxxRAKfnBHPbHfpQB+ZLSAKnmRAqM5J7Z9PrUZWORTsbJCcI3Ue+a9I/aKstG/wCFo65/YEccVnK6XCrGMIrlcsBjgDOTXlqMykbuRnJ96AJ3hIPlgZG4KM+uM8GrNteXFqMjMsX91j0qGG5XaA+HXr83G36VYSPdBujOcRnEZPzdev0/woA1bW6triMNCwDDqpNMXdHubCsByAehrGeNtzSQk7kcLjuT+FW7O+3KI5Rh/WgBmr28csI1GAImW2vEOx9fpWj4L1ttPvPs9wVltbnh42XhW7MPQ1TddqnOQDwRWXKpt5Su5lRuRt70Aeo3MJuH2WF4YZgf9W7Y3fQ1Rnj161c7/OI9OTWDpl7Je2yMzN5kOFPPLDsa3YvFup6ewV9txAf4JRuoAg1Az3Fr50jOJF4Oe4rm55WjJb863tb8QRalho7VLc4+YKeK5u7yYnYdMUAZk0xeYue5qRG6VXPXpT425GaAL0bL0YGnjcpyvIqBTkdanhkGNpoAsJLvGG60/NVtvORT1c96AJ0mKsKe8oc7jyagHPNL933oAkLmm9TTC9SJz1oAY6g03BHAqY460080AIkrIPp2qZJt33sCoCKQdcUAXQI377TTJYivTke1QqSO9SxyshznPsaAEQfMPmp7R4GQQaaXVx93B9qVScUANwcUbsACnlsdqQ7COeD70AKpAGRTjcbeajJUDFVbk8kK1AEOoTls88Gs4Hmp7lui1D1oAcrVIG4qGng8UASA05TUYNOB4oAeelNNOXmhloAZijPNFI3WgANJ3opR0oATBo20uPenAUAAHFSxkCo6UUAehfCbxNL4f1yOXefKkIV1PQ5r6nsrqO9tI7iEho5F3AiviaxkKMuD0Oa+jfgj4oN7Yf2Xcv8AvI/uEntQB6fiilI9xRQB8E7jUiSdearBuakQ5oAtA8U5W+Yc8VXUmpAwoAtB/Sp4yGXnrVENUscgzQBaYUgwO1Nik3HFSsOaAGcd+KjkXmpH7Ux/vCgBhXim09wx5oVQe1ACKwxUq4xSBBjpSgHNAEiipdyom7gn0pIVLLgCpGiOPUUARW19cWt9HeWrFJo3DKR6ivqz4PeINB8aaMGewtE1SEBbqML3/vD2NfKgTY3zA/hWhoOt6n4f1VNS0yd4ZVI3bTgOvofagD7ci02xRh/o8CZ9QKNZmt9Pswy/KW4GOw9a8z8CeJdI8UWMF4t9/pCrm4tyOYzjr9K6KXXE/sOOzbJe6kMYaTsmf8KAOn0mWGS3M22Xy2IwxX7xrVR1UhV3g+mO1Yi6jNFDHbxwoVwAgVSQAPem6hrFzGoXywHB5280AbcEuXkzHtCnuKmWRZCQqhu9cnL4qa3ixcoDLztVR1qC48daesy2b27tIcBip6e+RQB1tzcQWcTXFzLDDEvVnYCuc1L4g+GYSIINShdyDkqeBWRr/iHwtdWOyX5fLHLSA4J9DXISv4V1zWrOPSdJtpI3kIlGCBgdxQB3dn4o0CXDPeRTSseFQ5P41t28lpcJ50OMEdOlUtH0fRY40jtNNt4P3ZbKICaE0uSOU/Z5HVGBOF6igDL8Q6fHITEy9Twa8y8R+DhJIZLQGKQ9ePlJr1+9sykGJLmSR05UuuDisTUbrFsVSJSepOelAHicDXejXq/bMosZwpA+UmtLxJ5XiTQ0szGGnlYbOOjdjV7xTK08kkZhRlPUEcVleFr+30/WLX7WyiBHzlh09M0Aee2+j/Y7ia31JvIaMke2R61LcbY0V4Y9qqR93o/r9K9Z1bwXpvjTUL6a3uhDOzCRBu4kBHUfjXN3vwv8QaSNr/v7YDt1x/WgDntB1jUd3lWUj+WwINunAIrvNNt9JTSzqur3UccaDPl5/n/hXnmpyTeF5pWt7OeM/wB+RDhT9a4PX/EWoaozLJMwjJ5GcBvegDq/ip8R7/xFENFs5jDpML5VF6yY6E+3tXnBJJ65pWz1ptACinKOQAOTTRV/Rog91uYZVBk5oA0rO38uBUwCepx61aHApVHGadxQA2ipAlGMUARv04piqxPNSsOcVJEnPOaAGt+7iz7VnTzbsgVd1KQJGPyrHJyTjOKAGK+CVY8Zpbkq64XpTSBTGDHsQKAL+hyXcUkN1p9y8F5auDHInUV1g8aeI5ZN81nE1yODNkgfXFcZpE5tr9d/Ecnytn9DXqHw00vwvqfimK18Y64+j6Z5Tu9wqj7yjOzJ4GR35oA5GZZbiV5ruTzZ5TudmHU+v0rHuIbdpnjkj+zyZwCnKn6ivrzTPCfwr8b/AA58Uaf8P9FuBJp1t5ia3drgyTr84RSxzghTngDBr5Vuo0dfMZM5HT0oA5y9tJLaT5wMdVZfun8aYkzBsSZHqw+8fbNa6zGHdGwWSE8FGH+cVTvLNGQzWe5o+rIfvL/jQA6G5DbfMwGXkOnATjGTjrSSQ/udzdABtkXoxzWcCUPHI9DV20u8Ft23c3BL9APQD1oAmjumizHN+9iB5buKZfR+ZGGjYOg5VqkdY5I3YZAKs3lvy+T34/zwapszWznHKE4KkcGgB2m3jWk6zLlwPlYE4BBrpZxC9rvXDKwyvOcVyDACQ4wQelb2iSBrdrRnQyfeXnqKAIyu2TpUNy22J6uTRYJ7Gs/UDhQufrQBQ703OGpxphFAFqM9DU2cYYcjvVRG6CrMTDHtQBbjbK7hwD2pSBjNV1ZlOe1WFZWHpQAqk9Kc3tUbsFqMTMD8poAlOfSpY2+WoPOZvvCkDFT6UAWTk03PNIjq31pOd1AD6FxmkpQRmgCZSrKqnJ9qa64zjpSqF8vdnn0ptACJxT91N9qcy8UALTXPNJk0hoASRht4NU5GNTTdDVduh9hQBVmbdITTRSkZGaSgApwODTKXtQBIDSimA96cDQA8Nz0p2ajyKVTQA/5aYTk0pODSAUAAFLxS0YoAAM0uMUAU7GRQAlKq55ppyKUH0oAsQtjvXW+BNbl0nWYZ0cqNwzzXGoavWcoVwTQB9f6drdrd2MNyJseYgbpRXz5pfie4h0+GMSsAq460UAeR/wAVKvU0UUASoeKcPvUUUAPFKOtFFAE0JORz3q0P6UUUASL92kaiigBp6UveiigB3amiiigC3H1WrjAbDRRQBB/yzzVd/uN+FFFAGl4MvLq11j/R55It6lX2nG4Y6GvadGJmhgaVmcgDG5icUUUAe/abDEdPt8xqcIMcVLPDDx+6Tr6UUUAV5LCzkcmS2jY57iuZfRtLl1RvMs4z8/uKKKAOG8ZaPpsFrfTxW21wpwd7YH4ZxXCeER/p9h1GLd3G04+bPXiiigD1jw9qN8qMRcPkKuP++a6XRb67nt2aWYsd2M4AoooAtah81mGPJPWuG1UldQCLwpU5HrRRQByesqu+bjp0rz7xGB5zDtuoooAk8J6nfx2zLHdSL5UmEweQPrXuvw61K+1BIfttw0+Dj5gKKKAOn8U6Ho97ZN9q063m3RNncvWvkr42eHtG0mcSabYR2zMTnYxx+WcUUUAeV0UUUAKOtbOiD9w577wKKKANTsfrS96KKAHKTuxmn/xfjRRQA5+tTQKDE5xRRQBq+G7W3m0nX5poUkkgsGaIsM7TkcivP4mJBBP8VFFAD0UHdkVYRFx90daKKAK16oUEgYIFddb/AD2sDNyxjySfpRRQB9U/DfQ9M0X4beDdQ0u3a1uNX1O1XUSsrlblS5Uh1J2kY7YrxH48abYWnxp8T2Nraxw2q3TFYkGFXKKeB257UUUAeVIisVDKDUsirG/7sbeR0oooAqeJLeGKSNo4wpYZOO9Yh+9RRQBeRmSz85WIkMm0tnkjHSrmrQQoj7Ux8jN175HNFFAGEfuflVzTpHjuICjbTvxRRQBt3RJZj71l338NFFAFKk9aKKAGr98VZi6iiigCftUsXSiigBs3WmL2oooAlHSh/u0UUAMBIxirkHKc+lFFACv1oFFFADjTD9+iigCY9qKKKABelMPeiigCpJ1NV7j7poooArr0paKKAGU5elFFAAaUdaKKAF705etFFACPT46KKAFooooAXtQtFFADv4TTRRRQAq9asx9aKKANCN3CABjRRRQB/9k="/>
          <p:cNvSpPr>
            <a:spLocks noChangeAspect="1" noChangeArrowheads="1"/>
          </p:cNvSpPr>
          <p:nvPr/>
        </p:nvSpPr>
        <p:spPr bwMode="auto">
          <a:xfrm>
            <a:off x="1436688" y="16754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Gallone 21"/>
          <p:cNvSpPr/>
          <p:nvPr/>
        </p:nvSpPr>
        <p:spPr>
          <a:xfrm>
            <a:off x="6786880" y="3881603"/>
            <a:ext cx="1163320" cy="54864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2265680"/>
            <a:ext cx="3810362" cy="37777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FF00"/>
                </a:solidFill>
              </a:rPr>
              <a:t>C</a:t>
            </a:r>
            <a:r>
              <a:rPr lang="it-IT" dirty="0">
                <a:solidFill>
                  <a:srgbClr val="0000FF"/>
                </a:solidFill>
              </a:rPr>
              <a:t>o</a:t>
            </a:r>
            <a:r>
              <a:rPr lang="it-IT" dirty="0">
                <a:solidFill>
                  <a:srgbClr val="FF0000"/>
                </a:solidFill>
              </a:rPr>
              <a:t>l</a:t>
            </a:r>
            <a:r>
              <a:rPr lang="it-IT" dirty="0">
                <a:solidFill>
                  <a:srgbClr val="0000FF"/>
                </a:solidFill>
              </a:rPr>
              <a:t>o</a:t>
            </a:r>
            <a:r>
              <a:rPr lang="it-IT" dirty="0">
                <a:solidFill>
                  <a:srgbClr val="FF0000"/>
                </a:solidFill>
              </a:rPr>
              <a:t>r i</a:t>
            </a:r>
            <a:r>
              <a:rPr lang="it-IT" dirty="0">
                <a:solidFill>
                  <a:srgbClr val="00FF00"/>
                </a:solidFill>
              </a:rPr>
              <a:t>m</a:t>
            </a:r>
            <a:r>
              <a:rPr lang="it-IT" dirty="0">
                <a:solidFill>
                  <a:srgbClr val="0000FF"/>
                </a:solidFill>
              </a:rPr>
              <a:t>a</a:t>
            </a:r>
            <a:r>
              <a:rPr lang="it-IT" dirty="0">
                <a:solidFill>
                  <a:srgbClr val="00FF00"/>
                </a:solidFill>
              </a:rPr>
              <a:t>g</a:t>
            </a:r>
            <a:r>
              <a:rPr lang="it-IT" dirty="0">
                <a:solidFill>
                  <a:srgbClr val="E4650E"/>
                </a:solidFill>
              </a:rPr>
              <a:t>e</a:t>
            </a:r>
            <a:r>
              <a:rPr lang="it-IT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36064"/>
            <a:ext cx="10515600" cy="1906016"/>
          </a:xfrm>
        </p:spPr>
        <p:txBody>
          <a:bodyPr/>
          <a:lstStyle/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exists</a:t>
            </a:r>
            <a:r>
              <a:rPr lang="it-IT" dirty="0"/>
              <a:t> a </a:t>
            </a:r>
            <a:r>
              <a:rPr lang="it-IT" dirty="0" err="1"/>
              <a:t>great</a:t>
            </a:r>
            <a:r>
              <a:rPr lang="it-IT" dirty="0"/>
              <a:t> </a:t>
            </a:r>
            <a:r>
              <a:rPr lang="it-IT" dirty="0" err="1"/>
              <a:t>variety</a:t>
            </a:r>
            <a:r>
              <a:rPr lang="it-IT" dirty="0"/>
              <a:t> of </a:t>
            </a:r>
            <a:r>
              <a:rPr lang="it-IT" dirty="0" err="1"/>
              <a:t>encodings</a:t>
            </a:r>
            <a:r>
              <a:rPr lang="it-IT" dirty="0"/>
              <a:t> of color images</a:t>
            </a:r>
          </a:p>
          <a:p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encodings</a:t>
            </a:r>
            <a:r>
              <a:rPr lang="it-IT" dirty="0"/>
              <a:t> work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composition</a:t>
            </a:r>
            <a:r>
              <a:rPr lang="it-IT" dirty="0"/>
              <a:t> of multiple color </a:t>
            </a:r>
            <a:r>
              <a:rPr lang="it-IT" dirty="0" err="1"/>
              <a:t>channels</a:t>
            </a:r>
            <a:endParaRPr lang="it-IT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7CC147F-8378-4DCB-A760-B2B5E342E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05480"/>
            <a:ext cx="3984396" cy="3220720"/>
          </a:xfrm>
          <a:prstGeom prst="rect">
            <a:avLst/>
          </a:prstGeom>
        </p:spPr>
      </p:pic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FD1C5FFC-513A-416E-976D-70CECF790966}"/>
              </a:ext>
            </a:extLst>
          </p:cNvPr>
          <p:cNvSpPr/>
          <p:nvPr/>
        </p:nvSpPr>
        <p:spPr>
          <a:xfrm rot="19349450">
            <a:off x="7812655" y="3700826"/>
            <a:ext cx="1753527" cy="492107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6" name="Connector: Elbow 16">
            <a:extLst>
              <a:ext uri="{FF2B5EF4-FFF2-40B4-BE49-F238E27FC236}">
                <a16:creationId xmlns:a16="http://schemas.microsoft.com/office/drawing/2014/main" id="{75B18B0B-1E28-4D2E-A686-84C3CC6399C3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7993920" y="4480731"/>
            <a:ext cx="1102781" cy="1709976"/>
          </a:xfrm>
          <a:prstGeom prst="bentConnector3">
            <a:avLst>
              <a:gd name="adj1" fmla="val -9067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id="{C99FAA04-D42F-447D-B3EE-06DABF7D7C0A}"/>
              </a:ext>
            </a:extLst>
          </p:cNvPr>
          <p:cNvSpPr/>
          <p:nvPr/>
        </p:nvSpPr>
        <p:spPr>
          <a:xfrm>
            <a:off x="9096702" y="5629861"/>
            <a:ext cx="1121692" cy="1121692"/>
          </a:xfrm>
          <a:prstGeom prst="roundRect">
            <a:avLst/>
          </a:prstGeom>
          <a:solidFill>
            <a:srgbClr val="FD0EA5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7690431" y="1272745"/>
            <a:ext cx="1076960" cy="52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RGB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7305621" y="666496"/>
            <a:ext cx="1076960" cy="52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CMYK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8917940" y="993662"/>
            <a:ext cx="1076960" cy="52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HSV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8596900" y="365125"/>
            <a:ext cx="1076960" cy="52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CIELAB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145449" y="1117564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Bahnschrift Light" panose="020B0502040204020203" pitchFamily="34" charset="0"/>
              </a:rPr>
              <a:t>and </a:t>
            </a:r>
            <a:r>
              <a:rPr lang="it-IT" dirty="0" err="1">
                <a:latin typeface="Bahnschrift Light" panose="020B0502040204020203" pitchFamily="34" charset="0"/>
              </a:rPr>
              <a:t>many</a:t>
            </a:r>
            <a:r>
              <a:rPr lang="it-IT" dirty="0">
                <a:latin typeface="Bahnschrift Light" panose="020B0502040204020203" pitchFamily="34" charset="0"/>
              </a:rPr>
              <a:t> more…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89" y="3738880"/>
            <a:ext cx="2801620" cy="2801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2537676" y="4907140"/>
                <a:ext cx="196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76" y="4907140"/>
                <a:ext cx="19633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8125" r="-25000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207132" y="3341841"/>
                <a:ext cx="240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132" y="3341841"/>
                <a:ext cx="24077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7500" b="-2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/>
          <p:cNvSpPr txBox="1"/>
          <p:nvPr/>
        </p:nvSpPr>
        <p:spPr>
          <a:xfrm>
            <a:off x="10652247" y="635583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1036847" y="603487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1421447" y="572591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43A06A3-1FB2-4FEC-A993-F610E1F946D2}"/>
              </a:ext>
            </a:extLst>
          </p:cNvPr>
          <p:cNvSpPr txBox="1"/>
          <p:nvPr/>
        </p:nvSpPr>
        <p:spPr>
          <a:xfrm>
            <a:off x="40857" y="6550223"/>
            <a:ext cx="86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chemeClr val="tx2"/>
                </a:solidFill>
              </a:rPr>
              <a:t>Credits: </a:t>
            </a:r>
            <a:r>
              <a:rPr lang="en-US" sz="1400" dirty="0">
                <a:solidFill>
                  <a:schemeClr val="tx2"/>
                </a:solidFill>
              </a:rPr>
              <a:t>Application of Digital Image Processing to Marker-free Analysis of Human Gait (Courtney, J. 2001)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657548" y="3117453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min</a:t>
            </a:r>
            <a:r>
              <a:rPr lang="it-IT" dirty="0"/>
              <a:t> = 0; </a:t>
            </a:r>
            <a:r>
              <a:rPr lang="it-IT" dirty="0" err="1"/>
              <a:t>max</a:t>
            </a:r>
            <a:r>
              <a:rPr lang="it-IT" dirty="0"/>
              <a:t> = 255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15" grpId="0" animBg="1"/>
      <p:bldP spid="16" grpId="0" animBg="1"/>
      <p:bldP spid="17" grpId="0" animBg="1"/>
      <p:bldP spid="18" grpId="0" animBg="1"/>
      <p:bldP spid="21" grpId="0"/>
      <p:bldP spid="23" grpId="0"/>
      <p:bldP spid="24" grpId="0"/>
      <p:bldP spid="25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FF00"/>
                </a:solidFill>
              </a:rPr>
              <a:t>C</a:t>
            </a:r>
            <a:r>
              <a:rPr lang="it-IT" dirty="0">
                <a:solidFill>
                  <a:srgbClr val="0000FF"/>
                </a:solidFill>
              </a:rPr>
              <a:t>o</a:t>
            </a:r>
            <a:r>
              <a:rPr lang="it-IT" dirty="0">
                <a:solidFill>
                  <a:srgbClr val="FF0000"/>
                </a:solidFill>
              </a:rPr>
              <a:t>l</a:t>
            </a:r>
            <a:r>
              <a:rPr lang="it-IT" dirty="0">
                <a:solidFill>
                  <a:srgbClr val="0000FF"/>
                </a:solidFill>
              </a:rPr>
              <a:t>o</a:t>
            </a:r>
            <a:r>
              <a:rPr lang="it-IT" dirty="0">
                <a:solidFill>
                  <a:srgbClr val="FF0000"/>
                </a:solidFill>
              </a:rPr>
              <a:t>r</a:t>
            </a:r>
            <a:r>
              <a:rPr lang="en-US" dirty="0"/>
              <a:t> spaces (encodings)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018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Apart from RGB, there exist a myriad of other color spaces, each with its own pros and cons.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8494" y="2981896"/>
            <a:ext cx="880217" cy="40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HSV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23" y="3080170"/>
            <a:ext cx="2726711" cy="3093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73377" y="2994128"/>
            <a:ext cx="880217" cy="40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CMYK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4116" y="5145693"/>
            <a:ext cx="1580972" cy="896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intuitive for humans than RGB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9760" y="2981896"/>
            <a:ext cx="880217" cy="40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RGB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4" y="3536578"/>
            <a:ext cx="1828800" cy="16478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3218" y="5145692"/>
            <a:ext cx="1580972" cy="8961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Tailored to project on screen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057" y="3536578"/>
            <a:ext cx="2019300" cy="15811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07513" y="6187155"/>
            <a:ext cx="2520421" cy="6537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you guess what it’s good for? (printing)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5" y="2775505"/>
            <a:ext cx="3384842" cy="3266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15293" y="2595574"/>
            <a:ext cx="1090839" cy="40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CIELAB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4" y="6067721"/>
            <a:ext cx="2314129" cy="6537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Perceptual uniformity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26300" y="46269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150114"/>
            <a:ext cx="4937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credits</a:t>
            </a:r>
          </a:p>
          <a:p>
            <a:r>
              <a:rPr lang="en-US" sz="1000" dirty="0"/>
              <a:t>1) and 2</a:t>
            </a:r>
            <a:r>
              <a:rPr lang="en-US" sz="800" dirty="0"/>
              <a:t>) https://medium.com/neurosapiens/segmentation-and-classification-with-hsv-8f2406c62b39</a:t>
            </a:r>
          </a:p>
          <a:p>
            <a:r>
              <a:rPr lang="en-US" sz="1000" dirty="0"/>
              <a:t>3) https://aldertech.com/color-101-color-spaces/</a:t>
            </a:r>
          </a:p>
          <a:p>
            <a:r>
              <a:rPr lang="en-US" sz="1000" dirty="0"/>
              <a:t>4) https://commons.wikimedia.org/wiki/File:CIELAB_color_space_top_view.png</a:t>
            </a:r>
          </a:p>
        </p:txBody>
      </p:sp>
    </p:spTree>
    <p:extLst>
      <p:ext uri="{BB962C8B-B14F-4D97-AF65-F5344CB8AC3E}">
        <p14:creationId xmlns:p14="http://schemas.microsoft.com/office/powerpoint/2010/main" val="36095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multiple </a:t>
            </a:r>
            <a:r>
              <a:rPr lang="it-IT" dirty="0" err="1"/>
              <a:t>facets</a:t>
            </a:r>
            <a:r>
              <a:rPr lang="it-IT" dirty="0"/>
              <a:t> of </a:t>
            </a:r>
            <a:r>
              <a:rPr lang="it-IT" dirty="0" err="1"/>
              <a:t>recognition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222092" y="2077720"/>
            <a:ext cx="4206240" cy="165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/>
              <a:t>Object </a:t>
            </a:r>
            <a:r>
              <a:rPr lang="it-IT" b="1" u="sng" dirty="0" err="1"/>
              <a:t>Detection</a:t>
            </a:r>
            <a:endParaRPr lang="it-IT" b="1" u="sng" dirty="0"/>
          </a:p>
          <a:p>
            <a:pPr algn="ctr"/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 of </a:t>
            </a:r>
            <a:r>
              <a:rPr lang="it-IT" dirty="0" err="1"/>
              <a:t>objects</a:t>
            </a:r>
            <a:r>
              <a:rPr lang="it-IT" dirty="0"/>
              <a:t> in an image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61846" y="4388167"/>
            <a:ext cx="4241800" cy="1717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 err="1"/>
              <a:t>Instance</a:t>
            </a:r>
            <a:r>
              <a:rPr lang="it-IT" b="1" u="sng" dirty="0"/>
              <a:t> </a:t>
            </a:r>
            <a:r>
              <a:rPr lang="it-IT" b="1" u="sng" dirty="0" err="1"/>
              <a:t>Recognition</a:t>
            </a:r>
            <a:endParaRPr lang="it-IT" b="1" u="sng" dirty="0"/>
          </a:p>
          <a:p>
            <a:pPr algn="ctr"/>
            <a:r>
              <a:rPr lang="it-IT" dirty="0" err="1"/>
              <a:t>Recognize</a:t>
            </a:r>
            <a:r>
              <a:rPr lang="it-IT" dirty="0"/>
              <a:t> an </a:t>
            </a:r>
            <a:r>
              <a:rPr lang="it-IT" dirty="0" err="1"/>
              <a:t>instance</a:t>
            </a:r>
            <a:r>
              <a:rPr lang="it-IT" dirty="0"/>
              <a:t> of an </a:t>
            </a:r>
            <a:r>
              <a:rPr lang="it-IT" dirty="0" err="1"/>
              <a:t>object</a:t>
            </a:r>
            <a:r>
              <a:rPr lang="it-IT" dirty="0"/>
              <a:t> in a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or from a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viewpoint</a:t>
            </a:r>
            <a:r>
              <a:rPr lang="it-IT" dirty="0"/>
              <a:t>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7879080" y="4197199"/>
            <a:ext cx="4241800" cy="1717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 err="1"/>
              <a:t>Category-level</a:t>
            </a:r>
            <a:r>
              <a:rPr lang="it-IT" b="1" u="sng" dirty="0"/>
              <a:t> </a:t>
            </a:r>
            <a:r>
              <a:rPr lang="it-IT" b="1" u="sng" dirty="0" err="1"/>
              <a:t>Recognition</a:t>
            </a:r>
            <a:endParaRPr lang="it-IT" b="1" u="sng" dirty="0"/>
          </a:p>
          <a:p>
            <a:pPr algn="ctr"/>
            <a:r>
              <a:rPr lang="it-IT" dirty="0" err="1"/>
              <a:t>Categorize</a:t>
            </a:r>
            <a:r>
              <a:rPr lang="it-IT" dirty="0"/>
              <a:t> an image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category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80" y="1833290"/>
            <a:ext cx="3180080" cy="17887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28" y="3822700"/>
            <a:ext cx="1520348" cy="202692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8" y="3751580"/>
            <a:ext cx="1802130" cy="240284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743A06A3-1FB2-4FEC-A993-F610E1F946D2}"/>
              </a:ext>
            </a:extLst>
          </p:cNvPr>
          <p:cNvSpPr txBox="1"/>
          <p:nvPr/>
        </p:nvSpPr>
        <p:spPr>
          <a:xfrm>
            <a:off x="0" y="6164104"/>
            <a:ext cx="10782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chemeClr val="tx2"/>
                </a:solidFill>
              </a:rPr>
              <a:t>Credits: 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https://reckoning.dev/yolo-v4/</a:t>
            </a:r>
            <a:r>
              <a:rPr lang="en-US" sz="1400" dirty="0">
                <a:solidFill>
                  <a:schemeClr val="tx2"/>
                </a:solidFill>
              </a:rPr>
              <a:t>; </a:t>
            </a:r>
            <a:r>
              <a:rPr lang="en-US" sz="1400" dirty="0">
                <a:solidFill>
                  <a:schemeClr val="tx2"/>
                </a:solidFill>
                <a:hlinkClick r:id="rId6"/>
              </a:rPr>
              <a:t>https://www.pexels.com/photo/cars-france-landmark-lights-2344/</a:t>
            </a:r>
            <a:r>
              <a:rPr lang="en-US" sz="1400" dirty="0">
                <a:solidFill>
                  <a:schemeClr val="tx2"/>
                </a:solidFill>
              </a:rPr>
              <a:t>; </a:t>
            </a:r>
            <a:r>
              <a:rPr lang="en-US" sz="1400" dirty="0">
                <a:solidFill>
                  <a:schemeClr val="tx2"/>
                </a:solidFill>
                <a:hlinkClick r:id="rId7"/>
              </a:rPr>
              <a:t>https://commons.wikimedia.org/wiki/File:Arc_de_Triomphe,_Paris_3_October_2010.jpg</a:t>
            </a:r>
            <a:r>
              <a:rPr lang="en-US" sz="1400" dirty="0">
                <a:solidFill>
                  <a:schemeClr val="tx2"/>
                </a:solidFill>
              </a:rPr>
              <a:t>; </a:t>
            </a:r>
            <a:r>
              <a:rPr lang="en-US" sz="1400" dirty="0">
                <a:solidFill>
                  <a:schemeClr val="tx2"/>
                </a:solidFill>
                <a:hlinkClick r:id="rId8"/>
              </a:rPr>
              <a:t>https://upload.wikimedia.org/wikipedia/commons/thumb/4/4d/Cat_November_2010-1a.jpg/140px-Cat_November_2010-1a.jpg</a:t>
            </a:r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6" y="2325219"/>
            <a:ext cx="1333500" cy="1781175"/>
          </a:xfrm>
          <a:prstGeom prst="rect">
            <a:avLst/>
          </a:prstGeom>
        </p:spPr>
      </p:pic>
      <p:cxnSp>
        <p:nvCxnSpPr>
          <p:cNvPr id="15" name="Connettore 1 14"/>
          <p:cNvCxnSpPr>
            <a:stCxn id="13" idx="3"/>
            <a:endCxn id="16" idx="1"/>
          </p:cNvCxnSpPr>
          <p:nvPr/>
        </p:nvCxnSpPr>
        <p:spPr>
          <a:xfrm flipV="1">
            <a:off x="10294936" y="2481112"/>
            <a:ext cx="636112" cy="73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15"/>
          <p:cNvSpPr/>
          <p:nvPr/>
        </p:nvSpPr>
        <p:spPr>
          <a:xfrm>
            <a:off x="10931048" y="2267752"/>
            <a:ext cx="951072" cy="426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cat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0931048" y="2777499"/>
            <a:ext cx="951072" cy="426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0931048" y="3284783"/>
            <a:ext cx="951072" cy="426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hippo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1" name="Connettore 1 20"/>
          <p:cNvCxnSpPr>
            <a:stCxn id="13" idx="3"/>
            <a:endCxn id="17" idx="1"/>
          </p:cNvCxnSpPr>
          <p:nvPr/>
        </p:nvCxnSpPr>
        <p:spPr>
          <a:xfrm flipV="1">
            <a:off x="10294936" y="2990859"/>
            <a:ext cx="636112" cy="224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3" idx="3"/>
            <a:endCxn id="18" idx="1"/>
          </p:cNvCxnSpPr>
          <p:nvPr/>
        </p:nvCxnSpPr>
        <p:spPr>
          <a:xfrm>
            <a:off x="10294936" y="3215807"/>
            <a:ext cx="636112" cy="282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r 24"/>
          <p:cNvSpPr/>
          <p:nvPr/>
        </p:nvSpPr>
        <p:spPr>
          <a:xfrm>
            <a:off x="11094164" y="2154521"/>
            <a:ext cx="624840" cy="651987"/>
          </a:xfrm>
          <a:prstGeom prst="mathMultiply">
            <a:avLst/>
          </a:prstGeom>
          <a:solidFill>
            <a:srgbClr val="9C6A6A">
              <a:alpha val="61961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r 25"/>
          <p:cNvSpPr/>
          <p:nvPr/>
        </p:nvSpPr>
        <p:spPr>
          <a:xfrm>
            <a:off x="11117896" y="2677961"/>
            <a:ext cx="624840" cy="651987"/>
          </a:xfrm>
          <a:prstGeom prst="mathMultiply">
            <a:avLst/>
          </a:prstGeom>
          <a:solidFill>
            <a:srgbClr val="9C6A6A">
              <a:alpha val="61961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Recognition</a:t>
            </a:r>
            <a:r>
              <a:rPr lang="it-IT" dirty="0"/>
              <a:t>: the </a:t>
            </a:r>
            <a:r>
              <a:rPr lang="it-IT" dirty="0" err="1"/>
              <a:t>old</a:t>
            </a:r>
            <a:r>
              <a:rPr lang="it-IT" dirty="0"/>
              <a:t>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In «</a:t>
                </a:r>
                <a:r>
                  <a:rPr lang="it-IT" dirty="0" err="1"/>
                  <a:t>classical</a:t>
                </a:r>
                <a:r>
                  <a:rPr lang="it-IT" dirty="0"/>
                  <a:t>» CV, </a:t>
                </a:r>
                <a:r>
                  <a:rPr lang="it-IT" dirty="0" err="1"/>
                  <a:t>researchers</a:t>
                </a:r>
                <a:r>
                  <a:rPr lang="it-IT" dirty="0"/>
                  <a:t> </a:t>
                </a:r>
                <a:r>
                  <a:rPr lang="it-IT" dirty="0" err="1"/>
                  <a:t>usually</a:t>
                </a:r>
                <a:r>
                  <a:rPr lang="it-IT" dirty="0"/>
                  <a:t> </a:t>
                </a:r>
                <a:r>
                  <a:rPr lang="it-IT" dirty="0" err="1"/>
                  <a:t>acted</a:t>
                </a:r>
                <a:r>
                  <a:rPr lang="it-IT" dirty="0"/>
                  <a:t> by </a:t>
                </a:r>
                <a:r>
                  <a:rPr lang="it-IT" dirty="0" err="1"/>
                  <a:t>means</a:t>
                </a:r>
                <a:r>
                  <a:rPr lang="it-IT" dirty="0"/>
                  <a:t> of </a:t>
                </a:r>
                <a:r>
                  <a:rPr lang="it-IT" b="1" dirty="0" err="1"/>
                  <a:t>local</a:t>
                </a:r>
                <a:r>
                  <a:rPr lang="it-IT" b="1" dirty="0"/>
                  <a:t> </a:t>
                </a:r>
                <a:r>
                  <a:rPr lang="it-IT" b="1" dirty="0" err="1"/>
                  <a:t>operators</a:t>
                </a:r>
                <a:endParaRPr lang="it-IT" dirty="0"/>
              </a:p>
              <a:p>
                <a:r>
                  <a:rPr lang="it-IT" dirty="0"/>
                  <a:t>LOCAL OPERATOR</a:t>
                </a:r>
              </a:p>
              <a:p>
                <a:pPr lvl="1"/>
                <a:r>
                  <a:rPr lang="it-IT" dirty="0"/>
                  <a:t>Image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intensity</a:t>
                </a:r>
                <a:r>
                  <a:rPr lang="it-IT" dirty="0"/>
                  <a:t> of pixel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it-IT" dirty="0"/>
              </a:p>
              <a:p>
                <a:pPr lvl="1"/>
                <a:r>
                  <a:rPr lang="it-IT" dirty="0"/>
                  <a:t>Operator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takes</a:t>
                </a:r>
                <a:r>
                  <a:rPr lang="it-IT" dirty="0"/>
                  <a:t> in an input image and </a:t>
                </a:r>
                <a:r>
                  <a:rPr lang="it-IT" dirty="0" err="1"/>
                  <a:t>outputs</a:t>
                </a:r>
                <a:r>
                  <a:rPr lang="it-IT" dirty="0"/>
                  <a:t> </a:t>
                </a:r>
                <a:r>
                  <a:rPr lang="it-IT" dirty="0" err="1"/>
                  <a:t>another</a:t>
                </a:r>
                <a:r>
                  <a:rPr lang="it-IT" dirty="0"/>
                  <a:t> image, </a:t>
                </a:r>
                <a:r>
                  <a:rPr lang="it-IT" b="1" dirty="0" err="1"/>
                  <a:t>possibly</a:t>
                </a:r>
                <a:r>
                  <a:rPr lang="it-IT" b="1" dirty="0"/>
                  <a:t> of </a:t>
                </a:r>
                <a:r>
                  <a:rPr lang="it-IT" b="1" dirty="0" err="1"/>
                  <a:t>different</a:t>
                </a:r>
                <a:r>
                  <a:rPr lang="it-IT" b="1" dirty="0"/>
                  <a:t> </a:t>
                </a:r>
                <a:r>
                  <a:rPr lang="it-IT" b="1" dirty="0" err="1"/>
                  <a:t>size</a:t>
                </a:r>
                <a:endParaRPr lang="it-IT" dirty="0"/>
              </a:p>
              <a:p>
                <a:pPr lvl="1"/>
                <a:r>
                  <a:rPr lang="it-IT" dirty="0"/>
                  <a:t>The operator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local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depends</a:t>
                </a:r>
                <a:r>
                  <a:rPr lang="it-IT" dirty="0"/>
                  <a:t> on the pixel </a:t>
                </a:r>
                <a:r>
                  <a:rPr lang="it-IT" dirty="0" err="1"/>
                  <a:t>values</a:t>
                </a:r>
                <a:r>
                  <a:rPr lang="it-IT" dirty="0"/>
                  <a:t> of a </a:t>
                </a:r>
                <a:r>
                  <a:rPr lang="it-IT" b="1" dirty="0" err="1"/>
                  <a:t>neighborhood</a:t>
                </a:r>
                <a:r>
                  <a:rPr lang="it-IT" b="1" dirty="0"/>
                  <a:t> of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5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38" y="5379720"/>
            <a:ext cx="1184746" cy="1478280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>
            <a:off x="7162800" y="5461000"/>
            <a:ext cx="2098040" cy="1248664"/>
          </a:xfrm>
          <a:prstGeom prst="wedgeEllipseCallout">
            <a:avLst>
              <a:gd name="adj1" fmla="val -107676"/>
              <a:gd name="adj2" fmla="val 299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Bahnschrift Light" panose="020B0502040204020203" pitchFamily="34" charset="0"/>
              </a:rPr>
              <a:t>But</a:t>
            </a:r>
            <a:r>
              <a:rPr lang="it-IT" dirty="0">
                <a:latin typeface="Bahnschrift Light" panose="020B0502040204020203" pitchFamily="34" charset="0"/>
              </a:rPr>
              <a:t> </a:t>
            </a:r>
            <a:r>
              <a:rPr lang="it-IT" dirty="0" err="1">
                <a:latin typeface="Bahnschrift Light" panose="020B0502040204020203" pitchFamily="34" charset="0"/>
              </a:rPr>
              <a:t>what</a:t>
            </a:r>
            <a:r>
              <a:rPr lang="it-IT" dirty="0">
                <a:latin typeface="Bahnschrift Light" panose="020B0502040204020203" pitchFamily="34" charset="0"/>
              </a:rPr>
              <a:t> the </a:t>
            </a:r>
            <a:r>
              <a:rPr lang="it-IT" dirty="0" err="1">
                <a:latin typeface="Bahnschrift Light" panose="020B0502040204020203" pitchFamily="34" charset="0"/>
              </a:rPr>
              <a:t>heck</a:t>
            </a:r>
            <a:r>
              <a:rPr lang="it-IT" dirty="0">
                <a:latin typeface="Bahnschrift Light" panose="020B0502040204020203" pitchFamily="34" charset="0"/>
              </a:rPr>
              <a:t> </a:t>
            </a:r>
            <a:r>
              <a:rPr lang="it-IT" dirty="0" err="1">
                <a:latin typeface="Bahnschrift Light" panose="020B0502040204020203" pitchFamily="34" charset="0"/>
              </a:rPr>
              <a:t>does</a:t>
            </a:r>
            <a:r>
              <a:rPr lang="it-IT" dirty="0">
                <a:latin typeface="Bahnschrift Light" panose="020B0502040204020203" pitchFamily="34" charset="0"/>
              </a:rPr>
              <a:t> </a:t>
            </a:r>
            <a:r>
              <a:rPr lang="it-IT" dirty="0" err="1">
                <a:latin typeface="Bahnschrift Light" panose="020B0502040204020203" pitchFamily="34" charset="0"/>
              </a:rPr>
              <a:t>it</a:t>
            </a:r>
            <a:r>
              <a:rPr lang="it-IT" dirty="0">
                <a:latin typeface="Bahnschrift Light" panose="020B0502040204020203" pitchFamily="34" charset="0"/>
              </a:rPr>
              <a:t> </a:t>
            </a:r>
            <a:r>
              <a:rPr lang="it-IT" dirty="0" err="1">
                <a:latin typeface="Bahnschrift Light" panose="020B0502040204020203" pitchFamily="34" charset="0"/>
              </a:rPr>
              <a:t>mean</a:t>
            </a:r>
            <a:r>
              <a:rPr lang="it-IT" dirty="0">
                <a:latin typeface="Bahnschrift Light" panose="020B0502040204020203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Easy </a:t>
            </a:r>
            <a:r>
              <a:rPr lang="it-IT" dirty="0" err="1"/>
              <a:t>example</a:t>
            </a:r>
            <a:r>
              <a:rPr lang="it-IT" dirty="0"/>
              <a:t>: </a:t>
            </a:r>
            <a:r>
              <a:rPr lang="it-IT" dirty="0" err="1"/>
              <a:t>mean</a:t>
            </a:r>
            <a:r>
              <a:rPr lang="it-IT" dirty="0"/>
              <a:t> </a:t>
            </a:r>
            <a:r>
              <a:rPr lang="it-IT" dirty="0" err="1"/>
              <a:t>filtering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67040"/>
              </p:ext>
            </p:extLst>
          </p:nvPr>
        </p:nvGraphicFramePr>
        <p:xfrm>
          <a:off x="1463040" y="2284306"/>
          <a:ext cx="1828800" cy="1828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220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15404"/>
              </p:ext>
            </p:extLst>
          </p:nvPr>
        </p:nvGraphicFramePr>
        <p:xfrm>
          <a:off x="9240520" y="2607471"/>
          <a:ext cx="914400" cy="914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601720" y="3349674"/>
                <a:ext cx="5069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Target: </a:t>
                </a:r>
                <a:r>
                  <a:rPr lang="it-IT" dirty="0" err="1"/>
                  <a:t>apply</a:t>
                </a:r>
                <a:r>
                  <a:rPr lang="it-IT" dirty="0"/>
                  <a:t> the </a:t>
                </a:r>
                <a:r>
                  <a:rPr lang="it-IT" dirty="0" err="1"/>
                  <a:t>mean</a:t>
                </a:r>
                <a:r>
                  <a:rPr lang="it-IT" dirty="0"/>
                  <a:t> of the image for of </a:t>
                </a:r>
                <a:r>
                  <a:rPr lang="it-IT" dirty="0" err="1"/>
                  <a:t>each</a:t>
                </a:r>
                <a:r>
                  <a:rPr lang="it-IT" dirty="0"/>
                  <a:t> </a:t>
                </a:r>
                <a:r>
                  <a:rPr lang="it-IT" dirty="0" err="1"/>
                  <a:t>possible</a:t>
                </a:r>
                <a:r>
                  <a:rPr lang="it-IT" dirty="0"/>
                  <a:t> </a:t>
                </a:r>
                <a:r>
                  <a:rPr lang="it-IT" dirty="0" err="1"/>
                  <a:t>contiguous</a:t>
                </a:r>
                <a:r>
                  <a:rPr lang="it-IT" dirty="0"/>
                  <a:t> </a:t>
                </a:r>
                <a:r>
                  <a:rPr lang="it-IT" dirty="0" err="1"/>
                  <a:t>neighborhood</a:t>
                </a:r>
                <a:r>
                  <a:rPr lang="it-IT" dirty="0"/>
                  <a:t> of </a:t>
                </a:r>
                <a:r>
                  <a:rPr lang="it-IT" dirty="0" err="1"/>
                  <a:t>size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20" y="3349674"/>
                <a:ext cx="5069840" cy="646331"/>
              </a:xfrm>
              <a:prstGeom prst="rect">
                <a:avLst/>
              </a:prstGeom>
              <a:blipFill>
                <a:blip r:embed="rId2"/>
                <a:stretch>
                  <a:fillRect l="-1082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193800" y="2006114"/>
                <a:ext cx="157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2006114"/>
                <a:ext cx="15799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4615" r="-23077"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8671560" y="2280224"/>
                <a:ext cx="9290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60" y="2280224"/>
                <a:ext cx="92903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237" r="-7895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1390906" y="2280226"/>
            <a:ext cx="1463040" cy="1392614"/>
          </a:xfrm>
          <a:prstGeom prst="rect">
            <a:avLst/>
          </a:prstGeom>
          <a:solidFill>
            <a:srgbClr val="E4650E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9240520" y="262965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113</a:t>
            </a:r>
          </a:p>
        </p:txBody>
      </p:sp>
      <p:cxnSp>
        <p:nvCxnSpPr>
          <p:cNvPr id="14" name="Connettore 4 13"/>
          <p:cNvCxnSpPr>
            <a:stCxn id="9" idx="0"/>
            <a:endCxn id="12" idx="1"/>
          </p:cNvCxnSpPr>
          <p:nvPr/>
        </p:nvCxnSpPr>
        <p:spPr>
          <a:xfrm rot="16200000" flipH="1">
            <a:off x="5414425" y="-1011774"/>
            <a:ext cx="534095" cy="7118094"/>
          </a:xfrm>
          <a:prstGeom prst="bentConnector4">
            <a:avLst>
              <a:gd name="adj1" fmla="val -42801"/>
              <a:gd name="adj2" fmla="val 551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691356" y="262965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99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240520" y="310467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87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687160" y="310183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89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46535"/>
              </p:ext>
            </p:extLst>
          </p:nvPr>
        </p:nvGraphicFramePr>
        <p:xfrm>
          <a:off x="1459858" y="4473786"/>
          <a:ext cx="1828800" cy="1828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220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3485755" y="5126447"/>
                <a:ext cx="368178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2400" b="0" dirty="0"/>
                  <a:t> </a:t>
                </a:r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55" y="5126447"/>
                <a:ext cx="368178" cy="5234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97395"/>
              </p:ext>
            </p:extLst>
          </p:nvPr>
        </p:nvGraphicFramePr>
        <p:xfrm>
          <a:off x="3999992" y="4753186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37814"/>
              </p:ext>
            </p:extLst>
          </p:nvPr>
        </p:nvGraphicFramePr>
        <p:xfrm>
          <a:off x="5842000" y="4981786"/>
          <a:ext cx="914400" cy="9144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466080" y="5262880"/>
                <a:ext cx="235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0" y="5262880"/>
                <a:ext cx="23564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tangolo arrotondato 27"/>
          <p:cNvSpPr/>
          <p:nvPr/>
        </p:nvSpPr>
        <p:spPr>
          <a:xfrm>
            <a:off x="4005072" y="6217919"/>
            <a:ext cx="1320800" cy="39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kernel</a:t>
            </a:r>
          </a:p>
        </p:txBody>
      </p:sp>
      <p:sp>
        <p:nvSpPr>
          <p:cNvPr id="29" name="Gallone 28"/>
          <p:cNvSpPr/>
          <p:nvPr/>
        </p:nvSpPr>
        <p:spPr>
          <a:xfrm>
            <a:off x="7198360" y="5176520"/>
            <a:ext cx="873760" cy="473404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8434832" y="5216795"/>
            <a:ext cx="2837688" cy="3928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Cross-</a:t>
            </a:r>
            <a:r>
              <a:rPr lang="it-IT" sz="2400" dirty="0" err="1"/>
              <a:t>correlation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9342382" y="5688979"/>
                <a:ext cx="1022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82" y="5688979"/>
                <a:ext cx="102258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7784" r="-4790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3920996" y="4392858"/>
                <a:ext cx="231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96" y="4392858"/>
                <a:ext cx="23141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053" r="-21053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/>
          <p:cNvSpPr/>
          <p:nvPr/>
        </p:nvSpPr>
        <p:spPr>
          <a:xfrm>
            <a:off x="1390906" y="4441044"/>
            <a:ext cx="1463040" cy="1392614"/>
          </a:xfrm>
          <a:prstGeom prst="rect">
            <a:avLst/>
          </a:prstGeom>
          <a:solidFill>
            <a:srgbClr val="E4650E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7 L 0.03841 -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03359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-0.0007 L 0.0388 0.0722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63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9 0.00139 L 0.03359 0.07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 0.07222 L 1.45833E-6 0.07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9 0.07222 L 0.00195 0.072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7 L 0.03841 -0.000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-0.0007 L 0.0388 0.07222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 0.07222 L 1.45833E-6 0.07222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9" grpId="1" animBg="1"/>
      <p:bldP spid="9" grpId="2" animBg="1"/>
      <p:bldP spid="9" grpId="3" animBg="1"/>
      <p:bldP spid="12" grpId="0"/>
      <p:bldP spid="16" grpId="0"/>
      <p:bldP spid="17" grpId="0"/>
      <p:bldP spid="18" grpId="0"/>
      <p:bldP spid="24" grpId="0"/>
      <p:bldP spid="27" grpId="0"/>
      <p:bldP spid="28" grpId="0" animBg="1"/>
      <p:bldP spid="29" grpId="0" animBg="1"/>
      <p:bldP spid="30" grpId="0" animBg="1"/>
      <p:bldP spid="32" grpId="0"/>
      <p:bldP spid="33" grpId="0"/>
      <p:bldP spid="31" grpId="0" animBg="1"/>
      <p:bldP spid="31" grpId="1" animBg="1"/>
      <p:bldP spid="31" grpId="2" animBg="1"/>
      <p:bldP spid="31" grpId="3" animBg="1"/>
      <p:bldP spid="31" grpId="4" animBg="1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Personalizzato 1">
      <a:majorFont>
        <a:latin typeface="The Serif Hand Black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3519</Words>
  <Application>Microsoft Office PowerPoint</Application>
  <PresentationFormat>Widescreen</PresentationFormat>
  <Paragraphs>1298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Bahnschrift Light</vt:lpstr>
      <vt:lpstr>Calibri</vt:lpstr>
      <vt:lpstr>Cambria Math</vt:lpstr>
      <vt:lpstr>Gill Sans MT</vt:lpstr>
      <vt:lpstr>The Serif Hand Black</vt:lpstr>
      <vt:lpstr>Times New Roman</vt:lpstr>
      <vt:lpstr>SketchyVTI</vt:lpstr>
      <vt:lpstr>Intro to Computer Vision</vt:lpstr>
      <vt:lpstr>WHAT DO YOU SEE IN THIS IMAGE?</vt:lpstr>
      <vt:lpstr>And this?</vt:lpstr>
      <vt:lpstr>What does a computer see?</vt:lpstr>
      <vt:lpstr>Color images</vt:lpstr>
      <vt:lpstr>Color spaces (encodings)</vt:lpstr>
      <vt:lpstr>The multiple facets of recognition</vt:lpstr>
      <vt:lpstr>Recognition: the old way</vt:lpstr>
      <vt:lpstr>Easy example: mean filtering</vt:lpstr>
      <vt:lpstr>2d Cross-correlation</vt:lpstr>
      <vt:lpstr>2d convolution</vt:lpstr>
      <vt:lpstr>Border effects (padding)</vt:lpstr>
      <vt:lpstr>Types of padding</vt:lpstr>
      <vt:lpstr>Usage of correlation/convolution</vt:lpstr>
      <vt:lpstr>Image gradient</vt:lpstr>
      <vt:lpstr>Shape recognition</vt:lpstr>
      <vt:lpstr>Keypoint detection using sift – blob detection</vt:lpstr>
      <vt:lpstr>Sift – keypoint detection</vt:lpstr>
      <vt:lpstr>Using keypoints for recognition</vt:lpstr>
      <vt:lpstr>More on convolution/correlation</vt:lpstr>
      <vt:lpstr>The next step – deep learning</vt:lpstr>
      <vt:lpstr>Convolutional neural networks</vt:lpstr>
      <vt:lpstr>Where can I learn more?</vt:lpstr>
      <vt:lpstr>references</vt:lpstr>
      <vt:lpstr>Thanks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Zullich</dc:creator>
  <cp:lastModifiedBy>Marco zullich</cp:lastModifiedBy>
  <cp:revision>52</cp:revision>
  <dcterms:created xsi:type="dcterms:W3CDTF">2012-07-30T23:18:30Z</dcterms:created>
  <dcterms:modified xsi:type="dcterms:W3CDTF">2021-04-12T11:48:48Z</dcterms:modified>
</cp:coreProperties>
</file>