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7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44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35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9F68DF-6D75-5345-8864-CBB20FEA2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7B2EC48-2F14-2140-8D98-FB4584BDF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203B39-7243-074F-BEF9-FD6B0888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52B0-AF18-6845-9B6B-C665C8D6AFC4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7DDB1A-ED54-1145-9A53-7E9A5913A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283CCA-1442-1044-8D33-8148D553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8C8F-4448-A04A-BFAA-019047CE8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638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5E09E7-829F-B147-B7EB-6A7F3ED5C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496091-9CDD-6C4A-8A04-73F5A947B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9CDA89-053D-E041-884D-DA42418AD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52B0-AF18-6845-9B6B-C665C8D6AFC4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7238B4-3341-684C-A5C7-2EA7D9CB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B4C8D1-53CE-3B43-9D5D-4B58CCE1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8C8F-4448-A04A-BFAA-019047CE8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64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64C4116-0E2A-804D-9779-B7A83FA77B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93C936-61EF-9548-9FBF-426DA9CB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BC8C66-FA9D-D344-A8E1-2C623CCF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52B0-AF18-6845-9B6B-C665C8D6AFC4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FF9D66-D286-834A-98DC-F5D12D3FE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347E7A-A405-5B42-9307-906D9BC7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8C8F-4448-A04A-BFAA-019047CE8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41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C637A1-DD3C-A546-94D8-50019D931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878B74-F385-2845-ABE8-DA9C477B2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7AEBA2-75AF-4441-AD00-AC7B8498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52B0-AF18-6845-9B6B-C665C8D6AFC4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6840D7-3BFF-7047-BC41-60367DE1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1B3923-0F29-6D42-9A0B-A4A029BD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8C8F-4448-A04A-BFAA-019047CE8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3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9DBB37-D7C6-954C-98D7-62BD7E178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0C1B1A9-47FC-D543-B800-81D01B14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032E98-9B07-864D-8047-3E319C5D7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52B0-AF18-6845-9B6B-C665C8D6AFC4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5A0036-F762-DD4C-AAFB-07BACF36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9BD5F4-ED89-AF4D-9675-B16CDC0B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8C8F-4448-A04A-BFAA-019047CE8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12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6B0883-D01A-2341-B075-6C99A0C25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FC45EB-75A7-DC45-96A0-F28BE7703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1DF1A47-96C1-2B44-80B5-31627E182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D1D182-C7E8-8B4F-81C4-01BF5C828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52B0-AF18-6845-9B6B-C665C8D6AFC4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1742E3-6D0D-1F4E-B0F7-089F915B7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5C16F01-7D18-F746-85BC-AE3E3D55B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8C8F-4448-A04A-BFAA-019047CE8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93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B99404-B435-7141-8CB1-E4DCA555B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089B0DD-8BEC-D040-8297-5EFDE7398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AFC419D-1538-684F-AB7A-A49F44F93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97ABE66-49A0-7640-BED1-862A7BF2B0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A9204D0-4C0E-3044-A312-4B6FE713C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1DA35FA-C74C-404F-88B6-C1C821E7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52B0-AF18-6845-9B6B-C665C8D6AFC4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412822F-B2CC-F24C-8F38-2CFC292E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334B6EA-9157-914E-86DD-3C20ED821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8C8F-4448-A04A-BFAA-019047CE8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54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CDA51F-EA61-2E41-9DE7-6721859D5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ADA1B96-ABA8-D944-A4F5-87579F546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52B0-AF18-6845-9B6B-C665C8D6AFC4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0D27F4-BFDE-B94F-99A1-2CC36346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37251C-A3C9-7246-8E56-B8729E44B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8C8F-4448-A04A-BFAA-019047CE8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61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3F92A4E-160A-5A46-BF0B-DDC88DD8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52B0-AF18-6845-9B6B-C665C8D6AFC4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7BDC6FE-17E9-8B40-A205-F149FA2E2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4F3F95-FC2D-4341-B59E-24AD280A3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8C8F-4448-A04A-BFAA-019047CE8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23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5FAC5C-27E2-B646-A022-1A1F03B92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B981A9-DFC5-B641-940B-7A3F89F99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80C4CD-32D2-5942-8370-5D99C8E6F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BB3ADD-7E57-3341-8AB1-B238D578E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52B0-AF18-6845-9B6B-C665C8D6AFC4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5BC3C0-7EA7-3D49-A003-A69777D3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1C63E38-9B83-3C47-BD79-3E46CA43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8C8F-4448-A04A-BFAA-019047CE8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553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74F693-E729-504D-8B0D-E788A656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36DB90E-9E9F-D541-A231-CED1D81887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C4F8D2-999B-074C-9024-3390ADD6C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349CC8-2E46-3A4B-A057-AA35E64C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52B0-AF18-6845-9B6B-C665C8D6AFC4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85788D-179C-C94E-8573-690303CF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FA4ECA-C1C3-114A-A5EF-504458C4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8C8F-4448-A04A-BFAA-019047CE8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282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7B43CC9-8048-6847-A5C2-1668857C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F7811B-420E-FB4F-9405-E653F8EF8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E6D0FC-497B-BA46-9427-94369E31A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352B0-AF18-6845-9B6B-C665C8D6AFC4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56A753-29EE-9744-BE9C-B788210F1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37B290-B41A-C94B-BF1C-FACB3EE1B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68C8F-4448-A04A-BFAA-019047CE8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03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8014" b="-18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4530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9497" b="-194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5391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5687" b="-5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432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9655" r="-19655"/>
          <a:stretch>
            <a:fillRect/>
          </a:stretch>
        </p:blipFill>
        <p:spPr>
          <a:xfrm>
            <a:off x="2638424" y="2293900"/>
            <a:ext cx="7610476" cy="3972430"/>
          </a:xfrm>
        </p:spPr>
      </p:pic>
    </p:spTree>
    <p:extLst>
      <p:ext uri="{BB962C8B-B14F-4D97-AF65-F5344CB8AC3E}">
        <p14:creationId xmlns:p14="http://schemas.microsoft.com/office/powerpoint/2010/main" val="1442468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448" r="-9448"/>
          <a:stretch>
            <a:fillRect/>
          </a:stretch>
        </p:blipFill>
        <p:spPr>
          <a:xfrm>
            <a:off x="2827337" y="2595563"/>
            <a:ext cx="7840663" cy="3670767"/>
          </a:xfrm>
        </p:spPr>
      </p:pic>
    </p:spTree>
    <p:extLst>
      <p:ext uri="{BB962C8B-B14F-4D97-AF65-F5344CB8AC3E}">
        <p14:creationId xmlns:p14="http://schemas.microsoft.com/office/powerpoint/2010/main" val="1080805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5124" b="-5124"/>
          <a:stretch>
            <a:fillRect/>
          </a:stretch>
        </p:blipFill>
        <p:spPr>
          <a:xfrm>
            <a:off x="2827337" y="2595563"/>
            <a:ext cx="7610476" cy="3670767"/>
          </a:xfrm>
        </p:spPr>
      </p:pic>
    </p:spTree>
    <p:extLst>
      <p:ext uri="{BB962C8B-B14F-4D97-AF65-F5344CB8AC3E}">
        <p14:creationId xmlns:p14="http://schemas.microsoft.com/office/powerpoint/2010/main" val="1651073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001" r="-30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4392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12" r="-2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0739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37" r="-2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1727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4700" r="-44700"/>
          <a:stretch>
            <a:fillRect/>
          </a:stretch>
        </p:blipFill>
        <p:spPr>
          <a:xfrm>
            <a:off x="2638424" y="2038257"/>
            <a:ext cx="7610476" cy="4228073"/>
          </a:xfrm>
        </p:spPr>
      </p:pic>
    </p:spTree>
    <p:extLst>
      <p:ext uri="{BB962C8B-B14F-4D97-AF65-F5344CB8AC3E}">
        <p14:creationId xmlns:p14="http://schemas.microsoft.com/office/powerpoint/2010/main" val="3778690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2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16058" b="-160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2583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426" b="-4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6971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4774" r="-24774"/>
          <a:stretch>
            <a:fillRect/>
          </a:stretch>
        </p:blipFill>
        <p:spPr>
          <a:xfrm>
            <a:off x="1902796" y="2317570"/>
            <a:ext cx="8346105" cy="3948760"/>
          </a:xfrm>
        </p:spPr>
      </p:pic>
    </p:spTree>
    <p:extLst>
      <p:ext uri="{BB962C8B-B14F-4D97-AF65-F5344CB8AC3E}">
        <p14:creationId xmlns:p14="http://schemas.microsoft.com/office/powerpoint/2010/main" val="226974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7420" b="-74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8929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2261" b="-322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5656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109" b="-21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6654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0210" r="-20210"/>
          <a:stretch>
            <a:fillRect/>
          </a:stretch>
        </p:blipFill>
        <p:spPr>
          <a:xfrm>
            <a:off x="2058770" y="2339855"/>
            <a:ext cx="8190131" cy="3926475"/>
          </a:xfrm>
        </p:spPr>
      </p:pic>
    </p:spTree>
    <p:extLst>
      <p:ext uri="{BB962C8B-B14F-4D97-AF65-F5344CB8AC3E}">
        <p14:creationId xmlns:p14="http://schemas.microsoft.com/office/powerpoint/2010/main" val="3712815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2957" b="-129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05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2 –group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4333" r="43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9082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2 –group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141" r="-121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318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2 –group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049" r="-150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7330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2 –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049" r="-150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6378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3297" r="-43297"/>
          <a:stretch>
            <a:fillRect/>
          </a:stretch>
        </p:blipFill>
        <p:spPr>
          <a:xfrm>
            <a:off x="1524000" y="2255984"/>
            <a:ext cx="8724900" cy="4010346"/>
          </a:xfrm>
        </p:spPr>
      </p:pic>
    </p:spTree>
    <p:extLst>
      <p:ext uri="{BB962C8B-B14F-4D97-AF65-F5344CB8AC3E}">
        <p14:creationId xmlns:p14="http://schemas.microsoft.com/office/powerpoint/2010/main" val="4051209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2 –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257" b="-32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3126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3 –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2067" r="-32067"/>
          <a:stretch>
            <a:fillRect/>
          </a:stretch>
        </p:blipFill>
        <p:spPr>
          <a:xfrm>
            <a:off x="1524000" y="1782747"/>
            <a:ext cx="8724900" cy="4768845"/>
          </a:xfrm>
        </p:spPr>
      </p:pic>
    </p:spTree>
    <p:extLst>
      <p:ext uri="{BB962C8B-B14F-4D97-AF65-F5344CB8AC3E}">
        <p14:creationId xmlns:p14="http://schemas.microsoft.com/office/powerpoint/2010/main" val="1312668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3 –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716" r="-87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1867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3 –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846" b="-8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3271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3 –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6816" b="-268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1735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3 –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5651" b="-156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311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3 –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52001" b="-520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590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3 –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8140" r="-28140"/>
          <a:stretch>
            <a:fillRect/>
          </a:stretch>
        </p:blipFill>
        <p:spPr>
          <a:xfrm>
            <a:off x="1679974" y="2595563"/>
            <a:ext cx="8568926" cy="3670767"/>
          </a:xfrm>
        </p:spPr>
      </p:pic>
    </p:spTree>
    <p:extLst>
      <p:ext uri="{BB962C8B-B14F-4D97-AF65-F5344CB8AC3E}">
        <p14:creationId xmlns:p14="http://schemas.microsoft.com/office/powerpoint/2010/main" val="2472588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 study 3 –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613" r="-26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164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0552" r="-40552"/>
          <a:stretch>
            <a:fillRect/>
          </a:stretch>
        </p:blipFill>
        <p:spPr>
          <a:xfrm>
            <a:off x="1524000" y="2595563"/>
            <a:ext cx="8724900" cy="3670767"/>
          </a:xfrm>
        </p:spPr>
      </p:pic>
    </p:spTree>
    <p:extLst>
      <p:ext uri="{BB962C8B-B14F-4D97-AF65-F5344CB8AC3E}">
        <p14:creationId xmlns:p14="http://schemas.microsoft.com/office/powerpoint/2010/main" val="4279031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254" r="-32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9877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4105" b="-41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323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3668" b="-13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5229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547" b="-35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9133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Yzerbyt</a:t>
            </a:r>
            <a:r>
              <a:rPr lang="en-US" dirty="0"/>
              <a:t> et al. 1999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56445" b="-564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48163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Microsoft Macintosh PowerPoint</Application>
  <PresentationFormat>Widescreen</PresentationFormat>
  <Paragraphs>38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Tema di Office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</vt:lpstr>
      <vt:lpstr>Yzerbyt et al. 1999 study 2</vt:lpstr>
      <vt:lpstr>Yzerbyt et al. 1999 study 2</vt:lpstr>
      <vt:lpstr>Yzerbyt et al. 1999 study 2</vt:lpstr>
      <vt:lpstr>Yzerbyt et al. 1999 study 2</vt:lpstr>
      <vt:lpstr>Yzerbyt et al. 1999 study 2</vt:lpstr>
      <vt:lpstr>Yzerbyt et al. 1999 study 2</vt:lpstr>
      <vt:lpstr>Yzerbyt et al. 1999 study 2</vt:lpstr>
      <vt:lpstr>Yzerbyt et al. 1999 study 2 –group </vt:lpstr>
      <vt:lpstr>Yzerbyt et al. 1999 study 2 –group </vt:lpstr>
      <vt:lpstr>Yzerbyt et al. 1999 study 2 –group </vt:lpstr>
      <vt:lpstr>Yzerbyt et al. 1999 study 2 – </vt:lpstr>
      <vt:lpstr>Yzerbyt et al. 1999 study 2 – </vt:lpstr>
      <vt:lpstr>Yzerbyt et al. 1999 study 3 – </vt:lpstr>
      <vt:lpstr>Yzerbyt et al. 1999 study 3 – </vt:lpstr>
      <vt:lpstr>Yzerbyt et al. 1999 study 3 – </vt:lpstr>
      <vt:lpstr>Yzerbyt et al. 1999 study 3 – </vt:lpstr>
      <vt:lpstr>Yzerbyt et al. 1999 study 3 – </vt:lpstr>
      <vt:lpstr>Yzerbyt et al. 1999 study 3 – </vt:lpstr>
      <vt:lpstr>Yzerbyt et al. 1999 study 3 – </vt:lpstr>
      <vt:lpstr>Yzerbyt et al. 1999 study 3 –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Yzerbyt et al. 1999</dc:title>
  <dc:creator>PICCOLI VALENTINA</dc:creator>
  <cp:lastModifiedBy>PICCOLI VALENTINA</cp:lastModifiedBy>
  <cp:revision>1</cp:revision>
  <dcterms:created xsi:type="dcterms:W3CDTF">2021-04-13T11:36:07Z</dcterms:created>
  <dcterms:modified xsi:type="dcterms:W3CDTF">2021-04-13T11:36:58Z</dcterms:modified>
</cp:coreProperties>
</file>