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5"/>
  </p:normalViewPr>
  <p:slideViewPr>
    <p:cSldViewPr snapToGrid="0" snapToObjects="1">
      <p:cViewPr varScale="1">
        <p:scale>
          <a:sx n="110" d="100"/>
          <a:sy n="110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Compensation after disconfirming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Seta &amp; Seta</a:t>
            </a:r>
          </a:p>
        </p:txBody>
      </p:sp>
    </p:spTree>
    <p:extLst>
      <p:ext uri="{BB962C8B-B14F-4D97-AF65-F5344CB8AC3E}">
        <p14:creationId xmlns:p14="http://schemas.microsoft.com/office/powerpoint/2010/main" val="390185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Self-concept related schema: self-esteem</a:t>
            </a:r>
          </a:p>
          <a:p>
            <a:endParaRPr lang="en-US" dirty="0"/>
          </a:p>
          <a:p>
            <a:r>
              <a:rPr lang="en-US" dirty="0"/>
              <a:t>Situation-based schema: dentist</a:t>
            </a:r>
          </a:p>
          <a:p>
            <a:endParaRPr lang="en-US" dirty="0"/>
          </a:p>
          <a:p>
            <a:r>
              <a:rPr lang="en-US" dirty="0"/>
              <a:t>Group-based schema: stereotype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2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Individuals, at least in certain case, attempt to maintain a schema and they are effectively trying to prevent a schema from change</a:t>
            </a:r>
          </a:p>
          <a:p>
            <a:endParaRPr lang="en-US" dirty="0"/>
          </a:p>
          <a:p>
            <a:r>
              <a:rPr lang="en-US" dirty="0"/>
              <a:t>How can people deal with information or situation that threat the schema-stability?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38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Compensation: cognitive strategy that allows to balance out the disconfirmation and maintain the schema stability</a:t>
            </a:r>
          </a:p>
          <a:p>
            <a:endParaRPr lang="en-US" dirty="0"/>
          </a:p>
          <a:p>
            <a:r>
              <a:rPr lang="en-US" dirty="0"/>
              <a:t>Example – stereotype disconfirmation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44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693" b="-46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3098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978" r="-5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7631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600" r="-40600"/>
          <a:stretch>
            <a:fillRect/>
          </a:stretch>
        </p:blipFill>
        <p:spPr>
          <a:xfrm>
            <a:off x="203810" y="2289267"/>
            <a:ext cx="8521090" cy="4406053"/>
          </a:xfrm>
        </p:spPr>
      </p:pic>
    </p:spTree>
    <p:extLst>
      <p:ext uri="{BB962C8B-B14F-4D97-AF65-F5344CB8AC3E}">
        <p14:creationId xmlns:p14="http://schemas.microsoft.com/office/powerpoint/2010/main" val="1842117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030" b="-50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1135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825" r="-3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5482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256" b="-11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3842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Therefore, perceivers may attempt to maintain their stereotype by expecting the future action of a non-deviant group member to compensate for the inconsistent actions of a deviant member</a:t>
            </a:r>
          </a:p>
        </p:txBody>
      </p:sp>
    </p:spTree>
    <p:extLst>
      <p:ext uri="{BB962C8B-B14F-4D97-AF65-F5344CB8AC3E}">
        <p14:creationId xmlns:p14="http://schemas.microsoft.com/office/powerpoint/2010/main" val="395022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point:</a:t>
            </a:r>
          </a:p>
          <a:p>
            <a:endParaRPr lang="en-US" dirty="0"/>
          </a:p>
          <a:p>
            <a:r>
              <a:rPr lang="en-US" dirty="0"/>
              <a:t>Observers need to navigate within a predictable word</a:t>
            </a:r>
          </a:p>
          <a:p>
            <a:r>
              <a:rPr lang="en-US" dirty="0"/>
              <a:t>This need prompts observers’ causal analyses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02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the compensation occur on the fellow group member?</a:t>
            </a:r>
          </a:p>
          <a:p>
            <a:r>
              <a:rPr lang="en-US" dirty="0"/>
              <a:t>First, compensation can not occur on the deviant member (see previous point)</a:t>
            </a:r>
          </a:p>
        </p:txBody>
      </p:sp>
    </p:spTree>
    <p:extLst>
      <p:ext uri="{BB962C8B-B14F-4D97-AF65-F5344CB8AC3E}">
        <p14:creationId xmlns:p14="http://schemas.microsoft.com/office/powerpoint/2010/main" val="2423002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6181" b="-361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728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5625" b="-2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1738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9766" b="-19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6494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6708" b="-267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3097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906" r="-7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4345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350" r="-133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1039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5631" b="-356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2757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306" b="-13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5710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EXP 2 conceptual replication of EXP 1</a:t>
            </a:r>
          </a:p>
        </p:txBody>
      </p:sp>
    </p:spTree>
    <p:extLst>
      <p:ext uri="{BB962C8B-B14F-4D97-AF65-F5344CB8AC3E}">
        <p14:creationId xmlns:p14="http://schemas.microsoft.com/office/powerpoint/2010/main" val="362699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Causal analyses (causal attribution)</a:t>
            </a:r>
          </a:p>
          <a:p>
            <a:endParaRPr lang="en-US" dirty="0"/>
          </a:p>
          <a:p>
            <a:r>
              <a:rPr lang="en-US" dirty="0"/>
              <a:t>Binary system: </a:t>
            </a:r>
          </a:p>
          <a:p>
            <a:r>
              <a:rPr lang="en-US" dirty="0"/>
              <a:t>Inner/dispositional (person)</a:t>
            </a:r>
          </a:p>
          <a:p>
            <a:r>
              <a:rPr lang="en-US" dirty="0"/>
              <a:t>external/situational (context)</a:t>
            </a:r>
          </a:p>
        </p:txBody>
      </p:sp>
    </p:spTree>
    <p:extLst>
      <p:ext uri="{BB962C8B-B14F-4D97-AF65-F5344CB8AC3E}">
        <p14:creationId xmlns:p14="http://schemas.microsoft.com/office/powerpoint/2010/main" val="3528997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539" r="-8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8601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176" r="-9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2254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9424" b="-294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709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124" b="-51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3174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39394" r="-39394"/>
          <a:stretch>
            <a:fillRect/>
          </a:stretch>
        </p:blipFill>
        <p:spPr>
          <a:xfrm>
            <a:off x="125420" y="893756"/>
            <a:ext cx="9018579" cy="5043296"/>
          </a:xfrm>
        </p:spPr>
      </p:pic>
    </p:spTree>
    <p:extLst>
      <p:ext uri="{BB962C8B-B14F-4D97-AF65-F5344CB8AC3E}">
        <p14:creationId xmlns:p14="http://schemas.microsoft.com/office/powerpoint/2010/main" val="2145732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102" r="-111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4108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3824" b="-538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9082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25" b="-13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5289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871" b="-48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00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Causal attribution </a:t>
            </a:r>
          </a:p>
          <a:p>
            <a:r>
              <a:rPr lang="en-US" dirty="0"/>
              <a:t>Strongly influences social interactions, including close relationship</a:t>
            </a:r>
          </a:p>
          <a:p>
            <a:r>
              <a:rPr lang="en-US" dirty="0"/>
              <a:t>Shapes inter-group behaviors</a:t>
            </a:r>
          </a:p>
        </p:txBody>
      </p:sp>
    </p:spTree>
    <p:extLst>
      <p:ext uri="{BB962C8B-B14F-4D97-AF65-F5344CB8AC3E}">
        <p14:creationId xmlns:p14="http://schemas.microsoft.com/office/powerpoint/2010/main" val="1396165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Recast the analyses of stereotype maintenance within the strand of research on </a:t>
            </a:r>
            <a:r>
              <a:rPr lang="en-US" dirty="0" err="1"/>
              <a:t>attributional</a:t>
            </a:r>
            <a:r>
              <a:rPr lang="en-US" dirty="0"/>
              <a:t> bias and compensatory strategy</a:t>
            </a:r>
          </a:p>
        </p:txBody>
      </p:sp>
    </p:spTree>
    <p:extLst>
      <p:ext uri="{BB962C8B-B14F-4D97-AF65-F5344CB8AC3E}">
        <p14:creationId xmlns:p14="http://schemas.microsoft.com/office/powerpoint/2010/main" val="2769956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It analyzes the role of the category-based expectancies on individuals’ attributions and perception of behaviors that followed exposure to stereotypically inconsistent acts</a:t>
            </a:r>
          </a:p>
        </p:txBody>
      </p:sp>
    </p:spTree>
    <p:extLst>
      <p:ext uri="{BB962C8B-B14F-4D97-AF65-F5344CB8AC3E}">
        <p14:creationId xmlns:p14="http://schemas.microsoft.com/office/powerpoint/2010/main" val="64615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It determines if the nature of perceivers’ attributions was influenced by their propensity to compensate for the stereotypically inconsistent behaviors of a group member</a:t>
            </a:r>
          </a:p>
        </p:txBody>
      </p:sp>
    </p:spTree>
    <p:extLst>
      <p:ext uri="{BB962C8B-B14F-4D97-AF65-F5344CB8AC3E}">
        <p14:creationId xmlns:p14="http://schemas.microsoft.com/office/powerpoint/2010/main" val="7941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we should look back to:</a:t>
            </a:r>
          </a:p>
          <a:p>
            <a:endParaRPr lang="en-US" dirty="0"/>
          </a:p>
          <a:p>
            <a:r>
              <a:rPr lang="en-US" dirty="0"/>
              <a:t>Schema: definition, how it works</a:t>
            </a:r>
          </a:p>
          <a:p>
            <a:r>
              <a:rPr lang="en-US" dirty="0"/>
              <a:t>Compensation: definition, when it happens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0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schema includes goals, expectations about the self (self-concept) and others (stereotypes, mood, emotions</a:t>
            </a:r>
          </a:p>
          <a:p>
            <a:endParaRPr lang="en-US" dirty="0"/>
          </a:p>
          <a:p>
            <a:r>
              <a:rPr lang="en-US" dirty="0"/>
              <a:t>Is a structure of knowledge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63402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213</TotalTime>
  <Words>303</Words>
  <Application>Microsoft Macintosh PowerPoint</Application>
  <PresentationFormat>Presentazione su schermo (4:3)</PresentationFormat>
  <Paragraphs>49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1" baseType="lpstr">
      <vt:lpstr>Century Gothic</vt:lpstr>
      <vt:lpstr>Wingdings 2</vt:lpstr>
      <vt:lpstr>Perception</vt:lpstr>
      <vt:lpstr>Compensation after disconfirming information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Compensation after disconfirming information</dc:title>
  <dc:creator>Andrea Carnaghi</dc:creator>
  <cp:lastModifiedBy>PICCOLI VALENTINA</cp:lastModifiedBy>
  <cp:revision>15</cp:revision>
  <dcterms:created xsi:type="dcterms:W3CDTF">2016-05-02T12:59:39Z</dcterms:created>
  <dcterms:modified xsi:type="dcterms:W3CDTF">2021-04-13T11:40:20Z</dcterms:modified>
</cp:coreProperties>
</file>