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94" r:id="rId2"/>
    <p:sldId id="295" r:id="rId3"/>
    <p:sldId id="296" r:id="rId4"/>
    <p:sldId id="297" r:id="rId5"/>
    <p:sldId id="298" r:id="rId6"/>
    <p:sldId id="299" r:id="rId7"/>
    <p:sldId id="300" r:id="rId8"/>
    <p:sldId id="301" r:id="rId9"/>
    <p:sldId id="303" r:id="rId10"/>
    <p:sldId id="304" r:id="rId11"/>
    <p:sldId id="305" r:id="rId12"/>
    <p:sldId id="306" r:id="rId13"/>
    <p:sldId id="307" r:id="rId14"/>
    <p:sldId id="308" r:id="rId15"/>
    <p:sldId id="310" r:id="rId16"/>
    <p:sldId id="311" r:id="rId17"/>
    <p:sldId id="312" r:id="rId18"/>
    <p:sldId id="313" r:id="rId19"/>
    <p:sldId id="314" r:id="rId20"/>
    <p:sldId id="315" r:id="rId21"/>
    <p:sldId id="316" r:id="rId22"/>
    <p:sldId id="317" r:id="rId23"/>
    <p:sldId id="318" r:id="rId24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/>
    <p:restoredTop sz="94635"/>
  </p:normalViewPr>
  <p:slideViewPr>
    <p:cSldViewPr snapToGrid="0" snapToObjects="1">
      <p:cViewPr varScale="1">
        <p:scale>
          <a:sx n="111" d="100"/>
          <a:sy n="111" d="100"/>
        </p:scale>
        <p:origin x="63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D7F115E-DF3A-414F-8A39-A6E71FC6D0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C59F11AD-45BA-4941-9D3A-45062818E6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49655A6-1366-5D4E-9F23-4BADA7737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1AF8B-B66D-B746-A743-CFB27625D163}" type="datetimeFigureOut">
              <a:rPr lang="it-IT" smtClean="0"/>
              <a:t>13/04/21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84EDDF7-E1EA-3146-A58F-CC1859E0A7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30A0C15-8BC3-364E-A2A2-1F30EBB38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180F7-7CD2-5B41-9CFB-0E0958B2BDA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745185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638887C-CE18-5D4A-A71F-BA507CE33B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8F520021-C4ED-2846-B4FB-7D3E2A64F2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9FBB235-2C93-A74E-95F3-8BCC1FE07A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1AF8B-B66D-B746-A743-CFB27625D163}" type="datetimeFigureOut">
              <a:rPr lang="it-IT" smtClean="0"/>
              <a:t>13/04/21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3593880-2545-C249-9492-7766FB4EA1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AAA5534-8C31-8143-9A6E-8C4C1B3A1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180F7-7CD2-5B41-9CFB-0E0958B2BDA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058346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8CC8DE37-5BE0-9642-B6DA-9F9134C31E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D4161FBA-406C-5E46-ACF7-1EC70776B6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EF3507F-E0CE-514C-93B3-755AB014D1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1AF8B-B66D-B746-A743-CFB27625D163}" type="datetimeFigureOut">
              <a:rPr lang="it-IT" smtClean="0"/>
              <a:t>13/04/21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1CD9140-CCBE-E949-BB88-B9A9A6CB78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44CE5A1-775F-9C4D-A10A-784AFCE33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180F7-7CD2-5B41-9CFB-0E0958B2BDA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974339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CC9354E-511F-914A-9DDC-F1FED0E976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01E101F-F2DF-3E4A-8BC4-1A41A68B5B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A87E492-75AE-3F47-B411-ACB79F7AAF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1AF8B-B66D-B746-A743-CFB27625D163}" type="datetimeFigureOut">
              <a:rPr lang="it-IT" smtClean="0"/>
              <a:t>13/04/21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4E767AE-9205-904C-B17F-AEE9E7A0E6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0B20479-554F-A34D-BAC1-1C2E67853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180F7-7CD2-5B41-9CFB-0E0958B2BDA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303918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FD340B1-7184-564C-9B27-527FD087C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09131C5-6FAC-6D49-A2F3-4A5F307EF9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5204BAF-E177-CF41-A496-0432A53184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1AF8B-B66D-B746-A743-CFB27625D163}" type="datetimeFigureOut">
              <a:rPr lang="it-IT" smtClean="0"/>
              <a:t>13/04/21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038B132-68E1-624A-8884-BD65BC1B4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3489823-7C35-2D4A-B61D-FB2FDFB5C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180F7-7CD2-5B41-9CFB-0E0958B2BDA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282017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5BECBF3-AA48-2845-9420-234D2A790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5CB7B04-CA52-A548-8C84-B226FA7CCD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D5FF4041-267B-3F49-BDEE-270BA47118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B461373-FF75-8C47-B977-652D5F7581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1AF8B-B66D-B746-A743-CFB27625D163}" type="datetimeFigureOut">
              <a:rPr lang="it-IT" smtClean="0"/>
              <a:t>13/04/21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CC0F3A7-28F0-3645-93A5-AD6E17F046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625EA99-B5DD-D24A-864C-D11471B7C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180F7-7CD2-5B41-9CFB-0E0958B2BDA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983235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E4AF901-0ECF-CF48-A906-C92F6C4A9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AD0B4E7-DB66-1648-A28C-0DD11BC8DA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7ACA511D-4F62-6341-B8F4-398003EA40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0DFC280A-95A5-7747-868A-BCF89EA8A8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4AB24D64-41AA-5545-B73D-98C4A27671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2ED68555-B357-FF40-B00C-D162D81D13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1AF8B-B66D-B746-A743-CFB27625D163}" type="datetimeFigureOut">
              <a:rPr lang="it-IT" smtClean="0"/>
              <a:t>13/04/21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FC7DF88D-110B-DA47-A9A2-2C753FAE2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8412826C-DC1F-F341-B1A8-2B1EB07F6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180F7-7CD2-5B41-9CFB-0E0958B2BDA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626401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FF6450A-BA12-1643-95DC-092E8C0C4D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395BA3C5-AC7D-1B4B-9249-842F3DEC6F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1AF8B-B66D-B746-A743-CFB27625D163}" type="datetimeFigureOut">
              <a:rPr lang="it-IT" smtClean="0"/>
              <a:t>13/04/21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1B27D509-42BA-A043-BD25-0690D8D14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B924F272-738C-524A-A614-D63FEDB88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180F7-7CD2-5B41-9CFB-0E0958B2BDA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523165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59C54A4B-9AEC-6F49-BA98-38C28A7DD5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1AF8B-B66D-B746-A743-CFB27625D163}" type="datetimeFigureOut">
              <a:rPr lang="it-IT" smtClean="0"/>
              <a:t>13/04/21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EEC9B061-DD7D-4F48-A3E0-448EA7738F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C19B26B-D2F7-B34F-8D6B-5BC9E27F9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180F7-7CD2-5B41-9CFB-0E0958B2BDA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408419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B7DCCED-FF4D-F34A-BE12-93F6F61B1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0F607F1-BB7F-0847-BFB5-1B0B132FE1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60206FE3-D81E-7F4F-A1A5-CCE1AD5C8B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9A5DD85-3E08-C649-9DF1-29777089E3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1AF8B-B66D-B746-A743-CFB27625D163}" type="datetimeFigureOut">
              <a:rPr lang="it-IT" smtClean="0"/>
              <a:t>13/04/21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37C10AF-44D4-0D43-8A33-57E2873EA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8510EED-DD92-0545-8E8A-725176B2E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180F7-7CD2-5B41-9CFB-0E0958B2BDA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421979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58EBE94-DA8F-0740-8606-28D8653A7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CF6B9B35-9A23-8F4A-A959-E35E016563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80901C35-6236-0346-A663-006B05E48B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A86E4D47-8436-7140-8324-2F2CF2820D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1AF8B-B66D-B746-A743-CFB27625D163}" type="datetimeFigureOut">
              <a:rPr lang="it-IT" smtClean="0"/>
              <a:t>13/04/21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6A9A6BE-3DA3-DA49-A8F1-7FB75CD76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AF540BA8-231A-8044-B193-5829A09D1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180F7-7CD2-5B41-9CFB-0E0958B2BDA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520375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D7634CF7-A645-974E-9970-4C3706C377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A7A7E04-8792-6443-BD2F-3CEC82552C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296E3A2-1E78-2949-BAAD-48CCF78DA2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41AF8B-B66D-B746-A743-CFB27625D163}" type="datetimeFigureOut">
              <a:rPr lang="it-IT" smtClean="0"/>
              <a:t>13/04/21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4FFD83E-24B7-0742-B300-950FC44392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836F799-D2CA-114E-8CCC-BA5E25F126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8180F7-7CD2-5B41-9CFB-0E0958B2BDA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90407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2829" b="282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401638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-50486" b="-5048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052005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-32063" b="-3206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22974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-3101" b="-310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099550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-8811" b="-881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095858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20794" r="-20794"/>
          <a:stretch>
            <a:fillRect/>
          </a:stretch>
        </p:blipFill>
        <p:spPr>
          <a:xfrm>
            <a:off x="1759166" y="2226548"/>
            <a:ext cx="8489735" cy="4039782"/>
          </a:xfrm>
        </p:spPr>
      </p:pic>
    </p:spTree>
    <p:extLst>
      <p:ext uri="{BB962C8B-B14F-4D97-AF65-F5344CB8AC3E}">
        <p14:creationId xmlns:p14="http://schemas.microsoft.com/office/powerpoint/2010/main" val="13740773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-11547" b="-1154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665157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-13557" b="-1355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511197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Group level?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25538" r="-25538"/>
          <a:stretch>
            <a:fillRect/>
          </a:stretch>
        </p:blipFill>
        <p:spPr>
          <a:xfrm>
            <a:off x="1524000" y="2414707"/>
            <a:ext cx="8724900" cy="3851623"/>
          </a:xfrm>
        </p:spPr>
      </p:pic>
    </p:spTree>
    <p:extLst>
      <p:ext uri="{BB962C8B-B14F-4D97-AF65-F5344CB8AC3E}">
        <p14:creationId xmlns:p14="http://schemas.microsoft.com/office/powerpoint/2010/main" val="35521475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10907" r="-1090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956973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-12653" b="-126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781068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16554" r="-16554"/>
          <a:stretch>
            <a:fillRect/>
          </a:stretch>
        </p:blipFill>
        <p:spPr>
          <a:xfrm>
            <a:off x="1900264" y="2336307"/>
            <a:ext cx="8348636" cy="3930023"/>
          </a:xfrm>
        </p:spPr>
      </p:pic>
    </p:spTree>
    <p:extLst>
      <p:ext uri="{BB962C8B-B14F-4D97-AF65-F5344CB8AC3E}">
        <p14:creationId xmlns:p14="http://schemas.microsoft.com/office/powerpoint/2010/main" val="13354906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-7023" b="-702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900600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4068" r="-406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30833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24045" r="-24045"/>
          <a:stretch>
            <a:fillRect/>
          </a:stretch>
        </p:blipFill>
        <p:spPr>
          <a:xfrm>
            <a:off x="1978652" y="2595563"/>
            <a:ext cx="8270248" cy="3670767"/>
          </a:xfrm>
        </p:spPr>
      </p:pic>
    </p:spTree>
    <p:extLst>
      <p:ext uri="{BB962C8B-B14F-4D97-AF65-F5344CB8AC3E}">
        <p14:creationId xmlns:p14="http://schemas.microsoft.com/office/powerpoint/2010/main" val="37261352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-13306" b="-13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805129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5970" r="-597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083827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-12146" b="-1214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892105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-5849" b="-584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75836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782" r="-78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441062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Motivational factors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-13737" b="-1373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882129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5097" r="-50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737470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-12221" b="-1222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4506429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</Words>
  <Application>Microsoft Macintosh PowerPoint</Application>
  <PresentationFormat>Widescreen</PresentationFormat>
  <Paragraphs>2</Paragraphs>
  <Slides>23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Motivational factors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Group level?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PICCOLI VALENTINA</dc:creator>
  <cp:lastModifiedBy>PICCOLI VALENTINA</cp:lastModifiedBy>
  <cp:revision>1</cp:revision>
  <dcterms:created xsi:type="dcterms:W3CDTF">2021-04-13T11:40:22Z</dcterms:created>
  <dcterms:modified xsi:type="dcterms:W3CDTF">2021-04-13T11:40:42Z</dcterms:modified>
</cp:coreProperties>
</file>