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72" r:id="rId11"/>
    <p:sldId id="265" r:id="rId12"/>
    <p:sldId id="270" r:id="rId13"/>
    <p:sldId id="266" r:id="rId14"/>
    <p:sldId id="271" r:id="rId15"/>
    <p:sldId id="267" r:id="rId16"/>
    <p:sldId id="268" r:id="rId17"/>
    <p:sldId id="269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4" r:id="rId29"/>
    <p:sldId id="285" r:id="rId30"/>
    <p:sldId id="281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8:45:46.2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 6 1256 0 0,'9'0'2340'0'0,"-7"2"305"0"0,-4 2 295 0 0,-5-2 48 0 0,2 0 16 0 0,-1 0-1407 0 0,1 2-881 0 0,-1-2-680 0 0,1-2-780 0 0,-1 2-1073 0 0,-1-2-603 0 0,0 0-328 0 0,1-2-160 0 0,-3-4 123 0 0,2-2 461 0 0,0-2 912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0.64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154 117 44 0 0,'-2'7'136'0'0,"-4"0"20"0"0,4-2 32 0 0,-4 0-40 0 0,4-1-92 0 0,-1 4-56 0 0,-2-4-52 0 0,2 1 0 0 0,-2 0-28 0 0,-1 2 12 0 0,4-4 12 0 0,-4 1 8 0 0,1 1 32 0 0,0-2-172 0 0</inkml:trace>
  <inkml:trace contextRef="#ctx0" brushRef="#br0" timeOffset="737.893">26 277 12 0 0,'-14'14'2071'0'0,"2"-4"10515"0"0,15-51-11161 0 0,42-194 397 0 0,-35 211-1652 0 0,4 42 166 0 0,24 225-177 0 0,-36-221-166 0 0,-2-23 7 0 0,1 1 0 0 0,-1-1 0 0 0,0 1-1 0 0,0 0 1 0 0,1-1 0 0 0,-1 1-1 0 0,0 0 1 0 0,1-1 0 0 0,-1 1 0 0 0,1 0-1 0 0,-1-1 1 0 0,0 1 0 0 0,1 0-1 0 0,-1 0 1 0 0,1 0 0 0 0,-1-1 0 0 0,0 1-1 0 0,1 0 1 0 0,-1 0 0 0 0,1 0-1 0 0,-1 0 1 0 0,1 0 0 0 0,-1 0 0 0 0,1 0-1 0 0,-1 0 1 0 0,1 0 0 0 0,-1 0-1 0 0,1 0 1 0 0,-1 0 0 0 0,1 0 0 0 0,-1 0-1 0 0,0 0 1 0 0,1 0 0 0 0,-1 0-1 0 0,1 1 1 0 0,-1-1 0 0 0,1 0 0 0 0,-1 0-1 0 0,0 1 1 0 0,1-1 0 0 0,-1 0-1 0 0,0 1 1 0 0,1-1 0 0 0,-1 0 0 0 0,0 1-1 0 0,1-1 1 0 0,-1 0 0 0 0,0 1-1 0 0,0-1 1 0 0,1 1 0 0 0,-1-1 0 0 0,0 0-1 0 0,0 1 1 0 0,0-1 0 0 0,1 1-1 0 0,-1-1 1 0 0,37-128 58 0 0,-35 128-58 0 0,0 1 0 0 0,0-1 0 0 0,0 0 0 0 0,0 1 0 0 0,-1-1 0 0 0,1 1 0 0 0,0 0 0 0 0,0 0 0 0 0,-1 0 0 0 0,1-1 0 0 0,-1 2 0 0 0,1-1 0 0 0,-1 0 0 0 0,1 0 0 0 0,-1 0 0 0 0,0 1 0 0 0,1-1 0 0 0,-1 0 0 0 0,0 1 0 0 0,0 0 0 0 0,0-1 0 0 0,0 1 0 0 0,0-1 1 0 0,0 1-1 0 0,-1 0 0 0 0,1 0 0 0 0,-1-1 0 0 0,1 1 0 0 0,-1 0 0 0 0,1 0 0 0 0,-1 0 0 0 0,0-1-1 0 0,46 78 3 0 0,-44-79-2 0 0,0-1-1 0 0,0 1 1 0 0,0-1 0 0 0,0 0 0 0 0,0 1 0 0 0,0-1 0 0 0,0 0-1 0 0,-1 0 1 0 0,1 0 0 0 0,0 0 0 0 0,-1-1 0 0 0,1 1 0 0 0,0 0-1 0 0,-1-1 1 0 0,0 1 0 0 0,1-1 0 0 0,-1 1 0 0 0,0-1 0 0 0,0 0-1 0 0,0 1 1 0 0,0-1 0 0 0,0 0 0 0 0,0 0 0 0 0,0 0 0 0 0,-1 0-1 0 0,1 0 1 0 0,-1 0 0 0 0,1 0 0 0 0,2-5 1 0 0,0 0-2 0 0,41-58 36 0 0,-42 64-25 0 0,-1-1 1 0 0,1 1-1 0 0,0-1 0 0 0,0 1 1 0 0,0 0-1 0 0,0 0 0 0 0,0 0 1 0 0,0 0-1 0 0,0 1 0 0 0,0-1 1 0 0,0 0-1 0 0,0 1 0 0 0,1-1 0 0 0,-1 1 1 0 0,0 0-1 0 0,0 0 0 0 0,1 0 1 0 0,-1 0-1 0 0,0 0 0 0 0,0 0 1 0 0,1 1-1 0 0,-1-1 0 0 0,0 1 1 0 0,0-1-1 0 0,0 1 0 0 0,0 0 1 0 0,0 0-1 0 0,0 0 0 0 0,0 0 0 0 0,0 0 1 0 0,0 1-1 0 0,0-1 0 0 0,0 1-10 0 0,7 7-4 0 0,-1 1-1 0 0,-1 0 1 0 0,0 0-1 0 0,0 1 0 0 0,-1 0 1 0 0,0 0-1 0 0,-1 0 0 0 0,0 1 1 0 0,-1-1-1 0 0,0 1 1 0 0,-1 0-1 0 0,0 1 0 0 0,-1-1 1 0 0,-1 0-1 0 0,0 1 0 0 0,0 9 5 0 0,-3 31-2662 0 0,-13-24-5303 0 0,10-30 3344 0 0,-3-12 2180 0 0,7 1 1320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7:59.7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231 0 16 0 0</inkml:trace>
  <inkml:trace contextRef="#ctx0" brushRef="#br0" timeOffset="532.147">239 8 132 0 0,'5'5'1438'0'0,"3"3"4774"0"0,-7-5-575 0 0,-8-8-5301 0 0,1 3-82 0 0,0 0 0 0 0,0 0 0 0 0,0 0 0 0 0,0 1 0 0 0,0 0 0 0 0,-1 1 0 0 0,1-1 0 0 0,-1 1 0 0 0,1 0 0 0 0,0 1 0 0 0,-1-1 0 0 0,1 1 0 0 0,-2 1-254 0 0,7-2 13 0 0,-109 29 399 0 0,107-28-411 0 0,0 0-1 0 0,1 0 0 0 0,-1 1 1 0 0,0-1-1 0 0,1 1 0 0 0,0-1 1 0 0,-1 1-1 0 0,1 0 0 0 0,0 0 1 0 0,0 0-1 0 0,0 0 1 0 0,0 0-1 0 0,0 1 0 0 0,1-1 1 0 0,-1 1-1 0 0,1-1 0 0 0,-1 1 1 0 0,1-1-1 0 0,0 1 0 0 0,0 0 1 0 0,0-1-1 0 0,0 1 1 0 0,1 0-1 0 0,-1 0 0 0 0,1 0 1 0 0,0 0-1 0 0,0 0 0 0 0,0-1 1 0 0,0 1-1 0 0,0 0 0 0 0,0 0 1 0 0,1 0-1 0 0,0 0 1 0 0,-1 0-1 0 0,1-1 0 0 0,0 1 1 0 0,1 1-1 0 0,4 8 65 0 0,2-1 1 0 0,-1 0 0 0 0,1 0 0 0 0,1-1 0 0 0,0 0 0 0 0,0 0-1 0 0,1-1 1 0 0,0 0 0 0 0,1-1 0 0 0,4 2-66 0 0,-3 0 58 0 0,50 37 184 0 0,-30-24-128 0 0,-1 1 1 0 0,-1 2-1 0 0,-1 0 0 0 0,22 29-114 0 0,-48-53 2 0 0,0 1-1 0 0,0 0 1 0 0,-1 0 0 0 0,1 0-1 0 0,-1 0 1 0 0,1 0-1 0 0,-1 0 1 0 0,0 1 0 0 0,0-1-1 0 0,-1 0 1 0 0,1 1 0 0 0,-1 0-1 0 0,0-1 1 0 0,0 1-1 0 0,0 0 1 0 0,0 0 0 0 0,-1 0-1 0 0,1 0 1 0 0,-1-1 0 0 0,0 1-1 0 0,0 0 1 0 0,0 0-1 0 0,-1 0 1 0 0,0 0 0 0 0,1 0-1 0 0,-1-1 1 0 0,-1 1-1 0 0,1 0 1 0 0,0 0 0 0 0,-1-1-1 0 0,0 1 1 0 0,0-1 0 0 0,0 0-1 0 0,0 0 1 0 0,0 1-1 0 0,-1-1 1 0 0,1-1 0 0 0,-1 1-1 0 0,0 0 1 0 0,0-1 0 0 0,0 1-1 0 0,0-1 1 0 0,-1 0-1 0 0,1 0 1 0 0,0 0 0 0 0,-5 1-2 0 0,-12 0-2 0 0,0-1 0 0 0,-1-1 0 0 0,1-1 0 0 0,-1-1 0 0 0,1 0 0 0 0,-1-2 0 0 0,1 0 0 0 0,0-2 0 0 0,0 0 0 0 0,0-1 1 0 0,-16-8 1 0 0,1 4-23 0 0,24 12-4257 0 0,30 10-1781 0 0,37 4-1332 0 0,-32-11 6213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12.2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5 674 32 0 0,'0'1'370'0'0,"-1"0"0"0"0,0 0 0 0 0,1 0 0 0 0,-1 0 0 0 0,1 0 0 0 0,0 1 0 0 0,-1-1 0 0 0,1 0 1 0 0,0 0-1 0 0,-1 0 0 0 0,1 0 0 0 0,0 0 0 0 0,0 1 0 0 0,0-1 0 0 0,0 0 0 0 0,0 0 0 0 0,0 0 0 0 0,1 0 0 0 0,-1 0 0 0 0,0 1 0 0 0,1-1 0 0 0,-1 0 0 0 0,0 0 0 0 0,1 0 1 0 0,-1 0-1 0 0,1 0 0 0 0,0 0 0 0 0,-1 0 0 0 0,1 0 0 0 0,0 0 0 0 0,0 0 0 0 0,-1-1 0 0 0,1 1 0 0 0,0 0 0 0 0,0 0 0 0 0,0-1 0 0 0,0 1 0 0 0,0 0 0 0 0,0-1 0 0 0,0 1 0 0 0,0-1 1 0 0,0 0-1 0 0,1 1-370 0 0,29 14 2374 0 0,-28-14-2321 0 0,0 0 1 0 0,0-1-1 0 0,0 1 1 0 0,0-1-1 0 0,0 0 0 0 0,0 0 1 0 0,0 0-1 0 0,0 0 0 0 0,0-1 1 0 0,0 1-1 0 0,0-1 0 0 0,0 1 1 0 0,0-1-1 0 0,0 0 1 0 0,0 0-1 0 0,0-1 0 0 0,-1 1 1 0 0,1-1-1 0 0,0 1 0 0 0,-1-1 1 0 0,1 0-1 0 0,-1 0 1 0 0,0 0-1 0 0,1 0 0 0 0,-1 0 1 0 0,0-1-1 0 0,1-1-53 0 0,0-2 3 0 0,0 1 0 0 0,0-1 0 0 0,-1 1-1 0 0,0-1 1 0 0,0 0 0 0 0,0 0 0 0 0,-1 0 0 0 0,0 0 0 0 0,0 0 0 0 0,-1 0-1 0 0,1 0 1 0 0,-1 0 0 0 0,-1 0 0 0 0,1 0 0 0 0,-1-1 0 0 0,0 1 0 0 0,0 0-1 0 0,-1 1 1 0 0,0-1 0 0 0,-1-4-3 0 0,3 9 0 0 0,-1-1 0 0 0,1 0 0 0 0,0 0 0 0 0,0 1 0 0 0,-1-1 0 0 0,1 0 0 0 0,-1 1-1 0 0,0-1 1 0 0,1 1 0 0 0,-1-1 0 0 0,0 1 0 0 0,0-1 0 0 0,0 1 0 0 0,0-1 0 0 0,0 1 0 0 0,0 0 0 0 0,0 0 0 0 0,-1-1 0 0 0,1 1-1 0 0,0 0 1 0 0,-1 0 0 0 0,1 0 0 0 0,-1 0 0 0 0,1 1 0 0 0,-1-1 0 0 0,1 0 0 0 0,-1 1 0 0 0,1-1 0 0 0,-1 1 0 0 0,0-1 0 0 0,1 1-1 0 0,-1 0 1 0 0,0-1 0 0 0,0 1 0 0 0,1 0 0 0 0,-1 0 0 0 0,0 0 0 0 0,1 1 0 0 0,-1-1 0 0 0,0 0 0 0 0,0 1 0 0 0,1-1 0 0 0,-1 1-1 0 0,1-1 1 0 0,-1 1 0 0 0,0 0 0 0 0,1 0 0 0 0,-1 0 0 0 0,-3 9-7 0 0,0 1 1 0 0,0 0-1 0 0,1 0 0 0 0,0 0 0 0 0,1 1 1 0 0,1-1-1 0 0,0 1 0 0 0,0-1 0 0 0,1 1 0 0 0,0 0 1 0 0,1 0-1 0 0,1-1 0 0 0,0 1 0 0 0,0 0 1 0 0,1 0-1 0 0,1-1 0 0 0,0 0 0 0 0,0 1 0 0 0,2 1 7 0 0,31 60-1396 0 0,1-41-3569 0 0,-34-31 4588 0 0,-1-1 1 0 0,0 0-1 0 0,0 0 1 0 0,0 0-1 0 0,1 0 1 0 0,-1 0-1 0 0,0 0 1 0 0,0 0-1 0 0,0-1 1 0 0,0 1 0 0 0,0-1-1 0 0,1 0 1 0 0,-1 0-1 0 0,0 1 1 0 0,0-1-1 0 0,-1 0 1 0 0,1-1-1 0 0,0 1 1 0 0,0 0 0 0 0,0 0-1 0 0,-1-1 1 0 0,1 1-1 0 0,0-2 377 0 0,35-41-3504 0 0,-31 36 3203 0 0,12-20-373 0 0,14-17 2678 0 0,17 24 7717 0 0,-33 22-8192 0 0,44-2 1548 0 0,-51 0-3038 0 0,0 1-1 0 0,0-1 0 0 0,0-1 0 0 0,0 0 0 0 0,0 0 1 0 0,0 0-1 0 0,-1-1 0 0 0,1-1 0 0 0,-1 1 1 0 0,0-1-1 0 0,0-1 0 0 0,0 1 0 0 0,-1-1 1 0 0,3-3-39 0 0,0-1 2 0 0,-1-1 0 0 0,0 0 1 0 0,-1 0-1 0 0,0-1 1 0 0,-1 0-1 0 0,0 0 1 0 0,0-1-1 0 0,-1 0 1 0 0,-1 0-1 0 0,0-1 1 0 0,-1 1-1 0 0,0-1 0 0 0,-1 0 1 0 0,0 0-1 0 0,-1 0 1 0 0,0 0-1 0 0,-1-1 1 0 0,-1 1-1 0 0,-1-13-2 0 0,-1 1 14 0 0,-1 0 0 0 0,0 1 0 0 0,-2-1 0 0 0,-1 1 0 0 0,-1 0-1 0 0,-1 1 1 0 0,-1 0 0 0 0,-1 0 0 0 0,-1 0 0 0 0,-6-6-14 0 0,17 28 7 0 0,0 0 0 0 0,-1 0 0 0 0,1 0 0 0 0,0 0 0 0 0,-1 0 0 0 0,1 0-1 0 0,-1 0 1 0 0,1 0 0 0 0,-1 0 0 0 0,0 1 0 0 0,1-1 0 0 0,-1 0 0 0 0,0 0 0 0 0,0 1 0 0 0,1-1 0 0 0,-1 1 0 0 0,0-1 0 0 0,0 1 0 0 0,0-1 0 0 0,0 1 0 0 0,0-1-1 0 0,0 1 1 0 0,0 0 0 0 0,0-1 0 0 0,0 1 0 0 0,0 0 0 0 0,0 0 0 0 0,0 0 0 0 0,0 0 0 0 0,0-1 0 0 0,0 2 0 0 0,0-1 0 0 0,0 0 0 0 0,0 0 0 0 0,0 0 0 0 0,0 0-1 0 0,0 1 1 0 0,0-1 0 0 0,0 0 0 0 0,1 1 0 0 0,-1-1 0 0 0,0 1 0 0 0,0-1 0 0 0,0 1 0 0 0,0-1 0 0 0,0 1 0 0 0,1 0 0 0 0,-1-1 0 0 0,0 1 0 0 0,1 0 0 0 0,-1 0-1 0 0,0 0 1 0 0,1-1 0 0 0,-1 2-7 0 0,-25 52 532 0 0,14-10-316 0 0,3 1 1 0 0,1 0-1 0 0,3 0 0 0 0,1 1 1 0 0,2 0-1 0 0,3-1 0 0 0,1 1 1 0 0,2 0-1 0 0,2-1 0 0 0,3 0 1 0 0,9 31-217 0 0,-14-60 0 0 0,1 1 1 0 0,1-1 0 0 0,0 0-1 0 0,1-1 1 0 0,0 0 0 0 0,1 0-1 0 0,1 0 1 0 0,0-1 0 0 0,2-1-1 0 0,5 7 0 0 0,-15-18 0 0 0,0-1 0 0 0,1 1 1 0 0,-1-1-1 0 0,0 0 0 0 0,1 0 0 0 0,-1 1 0 0 0,1-1 0 0 0,0 0 0 0 0,-1 0 0 0 0,1-1 0 0 0,0 1 0 0 0,0 0 1 0 0,-1 0-1 0 0,1-1 0 0 0,0 1 0 0 0,0-1 0 0 0,0 0 0 0 0,0 0 0 0 0,0 1 0 0 0,0-1 0 0 0,-1 0 0 0 0,1 0 1 0 0,0-1-1 0 0,0 1 0 0 0,0 0 0 0 0,0-1 0 0 0,0 1 0 0 0,0-1 0 0 0,-1 0 0 0 0,1 1 0 0 0,0-1 0 0 0,0 0 1 0 0,-1 0-1 0 0,1 0 0 0 0,-1 0 0 0 0,1 0 0 0 0,-1-1 0 0 0,1 1 0 0 0,-1 0 0 0 0,0-1 0 0 0,0 1 0 0 0,1-1 0 0 0,-1 1 1 0 0,0-1-1 0 0,0 0 0 0 0,-1 1 0 0 0,1-1 0 0 0,0 0 0 0 0,0 0 0 0 0,-1 0 0 0 0,1 0 0 0 0,25-99-8 0 0,-25 93 9 0 0,-8-77 33 0 0,3 126-10 0 0,5-31-65 0 0,1 1 1 0 0,1-1 0 0 0,0 1 0 0 0,0-1 0 0 0,1 0 0 0 0,0 0-1 0 0,1-1 1 0 0,0 1 0 0 0,1-1 0 0 0,0 0 0 0 0,0-1 0 0 0,0 1-1 0 0,2-1 1 0 0,-1 0 0 0 0,1-1 0 0 0,0 0 0 0 0,0 0-1 0 0,1-1 1 0 0,-1 0 0 0 0,2 0 0 0 0,-1-1 0 0 0,0 0 0 0 0,1-1-1 0 0,3 1 41 0 0,-8-6-553 0 0,-1-1 0 0 0,1 1 0 0 0,-1-1-1 0 0,1 0 1 0 0,-1 0 0 0 0,0-1 0 0 0,0 1-1 0 0,0-1 1 0 0,0 0 0 0 0,0 0 0 0 0,0 0-1 0 0,-1-1 1 0 0,0 1 0 0 0,1-1 0 0 0,-2 0-1 0 0,1 0 1 0 0,0 0 0 0 0,-1 0-1 0 0,1 0 1 0 0,-1-1 0 0 0,0 1 0 0 0,-1-1-1 0 0,1 1 1 0 0,-1-1 0 0 0,0 0 0 0 0,0 1-1 0 0,0-1 1 0 0,-1-3 553 0 0,7-11-1311 0 0,5-14-164 0 0,0-1 496 0 0</inkml:trace>
  <inkml:trace contextRef="#ctx0" brushRef="#br0" timeOffset="484.767">1184 74 808 0 0,'2'-9'1185'0'0,"7"-30"3364"0"0,-7 13 2950 0 0,-6 28-1941 0 0,-5 21-3548 0 0,-6 106 2886 0 0,19 69-3104 0 0,-4-182-1729 0 0,2 17-145 0 0,14 195 391 0 0,16-81-3985 0 0,-21-120 119 0 0,-11-27 3432 0 0,0-1 0 0 0,0 1 0 0 0,0 0 1 0 0,0-1-1 0 0,0 1 0 0 0,0 0 0 0 0,0-1 0 0 0,0 1 0 0 0,0-1 0 0 0,0 1 1 0 0,0 0-1 0 0,1-1 0 0 0,-1 1 0 0 0,0 0 0 0 0,0-1 0 0 0,0 1 0 0 0,0 0 1 0 0,1-1-1 0 0,-1 1 0 0 0,0 0 0 0 0,0 0 0 0 0,1-1 0 0 0,-1 1 1 0 0,0 0-1 0 0,0 0 0 0 0,1 0 0 0 0,-1-1 0 0 0,0 1 0 0 0,1 0 0 0 0,-1 0 1 0 0,0 0-1 0 0,1 0 0 0 0,-1-1 0 0 0,0 1 0 0 0,1 0 0 0 0,-1 0 0 0 0,1 0 1 0 0,-1 0-1 0 0,0 0 0 0 0,1 0 0 0 0,-1 0 0 0 0,0 0 0 0 0,1 0 1 0 0,-1 0-1 0 0,0 0 0 0 0,1 0 0 0 0,-1 1 0 0 0,0-1 0 0 0,1 0 0 0 0,-1 0 1 0 0,0 0-1 0 0,1 0 0 0 0,-1 1 0 0 0,0-1 0 0 0,1 0 0 0 0,-1 0 0 0 0,0 1 1 0 0,0-1-1 0 0,1 0 0 0 0,-1 0 0 0 0,0 1 0 0 0,0-1 0 0 0,1 0 1 0 0,-1 1-1 0 0,0-1 0 0 0,0 0 0 0 0,0 1 0 0 0,0-1 0 0 0,0 0 0 0 0,1 1 125 0 0,23-98-9736 0 0,-11-57 7473 0 0,-5 47 1949 0 0,-1 34 280 0 0,5-37 2835 0 0,-2 37 4412 0 0,-5 58-1374 0 0,-2 28-3454 0 0,-1 31-1568 0 0,-2-41-539 0 0,28 226 1205 0 0,0 39-3250 0 0,-37-212-2735 0 0,9-55 4299 0 0,0 0 0 0 0,0 0 0 0 0,0 0 0 0 0,0-1 1 0 0,-1 1-1 0 0,1 0 0 0 0,0 0 0 0 0,-1 0 0 0 0,1 0 0 0 0,-1 0 0 0 0,1 0 0 0 0,-1 0 1 0 0,0-1-1 0 0,1 1 0 0 0,-1 0 0 0 0,0 0 0 0 0,1-1 0 0 0,-1 1 0 0 0,0-1 0 0 0,0 1 0 0 0,0 0 1 0 0,0-1-1 0 0,1 0 0 0 0,-1 1 0 0 0,0-1 0 0 0,0 1 0 0 0,0-1 0 0 0,0 0 0 0 0,0 0 1 0 0,0 0-1 0 0,0 1 0 0 0,0-1 0 0 0,0 0 0 0 0,0 0 0 0 0,0 0 0 0 0,0 0 0 0 0,0-1 1 0 0,0 1-1 0 0,0 0 0 0 0,0 0 0 0 0,0-1 0 0 0,0 1 0 0 0,0 0 0 0 0,0-1 0 0 0,1 1 0 0 0,-1-1 1 0 0,0 1-1 0 0,0-1 0 0 0,0 1 0 0 0,0-1 0 0 0,0 0 203 0 0,-58-54-3736 0 0,34 25 3289 0 0</inkml:trace>
  <inkml:trace contextRef="#ctx0" brushRef="#br0" timeOffset="1151.756">1037 326 1012 0 0,'20'-4'9997'0'0,"14"19"-4894"0"0,-26-11-4135 0 0,58 26 1338 0 0,49 22-865 0 0,2-7-5846 0 0,-74-39-3622 0 0,6 3 341 0 0,-23 10 7768 0 0,-20-10 1168 0 0,-1 0 1 0 0,0 0-1 0 0,-1 0 0 0 0,0 0 1 0 0,0 1-1 0 0,-1-1 0 0 0,0 1 1 0 0,-1 0-1 0 0,0 0 1 0 0,-1 0-1 0 0,1 1 0 0 0,-2 3-1250 0 0,-1 76 4699 0 0,1-65-4039 0 0,8-35-703 0 0,0-21-629 0 0,-4 12-98 0 0,0 1 0 0 0,2 1 1 0 0,0-1-1 0 0,1 1 0 0 0,0 0 1 0 0,1 0-1 0 0,1 1 0 0 0,9-12 770 0 0,-16 26-413 0 0,1 1 0 0 0,-1-1-1 0 0,0 0 1 0 0,1 1-1 0 0,-1 0 1 0 0,0 0 0 0 0,1 0-1 0 0,0 0 1 0 0,-1 0 0 0 0,1 0-1 0 0,0 1 1 0 0,-1-1 0 0 0,1 1-1 0 0,0 0 1 0 0,-1 0-1 0 0,1 0 1 0 0,0 0 0 0 0,0 0-1 0 0,-1 0 1 0 0,1 1 0 0 0,0 0-1 0 0,-1-1 1 0 0,1 1-1 0 0,0 0 1 0 0,-1 0 0 0 0,1 0-1 0 0,-1 1 1 0 0,0-1 0 0 0,1 1 413 0 0,67 47-1956 0 0,-40-6 1061 0 0,-1 29 9694 0 0,11 17 3533 0 0,-39-86-12263 0 0,1-1 0 0 0,0 1 0 0 0,0 0 0 0 0,0-1 1 0 0,0 0-1 0 0,1 1 0 0 0,-1-1 0 0 0,0 0 0 0 0,1 0 0 0 0,0-1 0 0 0,-1 1 1 0 0,1 0-1 0 0,0-1 0 0 0,0 0 0 0 0,0 0 0 0 0,0 0 0 0 0,0 0 0 0 0,0 0 0 0 0,0 0 1 0 0,0-1-1 0 0,1 1 0 0 0,-1-1 0 0 0,0 0 0 0 0,0 0 0 0 0,0 0 0 0 0,1-1 1 0 0,-1 1-1 0 0,0-1 0 0 0,0 0 0 0 0,0 1 0 0 0,0-2 0 0 0,0 1 0 0 0,0 0 1 0 0,0 0-1 0 0,0-1 0 0 0,-1 0 0 0 0,1 1 0 0 0,0-1-69 0 0,4-3-54 0 0,0 0 0 0 0,0 0 0 0 0,0-1 1 0 0,0 0-1 0 0,-1 0 0 0 0,0 0 0 0 0,-1-1 0 0 0,1 0 0 0 0,-1 0 0 0 0,0-1 0 0 0,-1 1 1 0 0,0-1-1 0 0,2-6 54 0 0,-3 4-165 0 0,0 0 1 0 0,-1-1-1 0 0,0 1 1 0 0,-1-1-1 0 0,0 0 1 0 0,-1 0-1 0 0,0 1 1 0 0,-1-1-1 0 0,0 0 1 0 0,-1 1-1 0 0,0-1 1 0 0,-2-6 164 0 0,2 11-31 0 0,1 1 0 0 0,-1-1 0 0 0,0 1-1 0 0,0 0 1 0 0,-1 0 0 0 0,1 0 0 0 0,-1 0 0 0 0,0 0 0 0 0,-1 1 0 0 0,1-1 0 0 0,-1 1-1 0 0,0 0 1 0 0,0 0 0 0 0,0 0 0 0 0,0 1 0 0 0,-1-1 0 0 0,1 1 0 0 0,-1 0-1 0 0,0 0 1 0 0,0 1 0 0 0,0 0 0 0 0,-1 0 0 0 0,1 0 0 0 0,-4-1 31 0 0,6 3-9 0 0,0-1 0 0 0,0 1 1 0 0,0 0-1 0 0,0 0 0 0 0,0 0 1 0 0,0 1-1 0 0,0-1 0 0 0,0 1 0 0 0,0-1 1 0 0,0 1-1 0 0,0 0 0 0 0,0 0 1 0 0,0 1-1 0 0,0-1 0 0 0,1 0 0 0 0,-1 1 1 0 0,1 0-1 0 0,-1 0 0 0 0,1-1 1 0 0,-1 1-1 0 0,1 1 0 0 0,0-1 0 0 0,0 0 1 0 0,0 1-1 0 0,0-1 0 0 0,1 1 1 0 0,-1-1-1 0 0,1 1 0 0 0,-1 0 0 0 0,1-1 1 0 0,0 1-1 0 0,0 0 0 0 0,0 0 1 0 0,0 2 8 0 0,-1 2-416 0 0,0 1 0 0 0,0-1 0 0 0,0 1 0 0 0,1 0 0 0 0,1-1 0 0 0,-1 1 0 0 0,1 0 0 0 0,1 0 0 0 0,-1-1 0 0 0,1 1 0 0 0,1 0 0 0 0,-1-1 0 0 0,2 2 416 0 0,-2-6-408 0 0,0 0 1 0 0,1 1-1 0 0,-1-1 1 0 0,1 0-1 0 0,0 0 1 0 0,0 0-1 0 0,0 0 1 0 0,1-1-1 0 0,-1 1 1 0 0,1-1-1 0 0,-1 1 1 0 0,1-1-1 0 0,0 0 0 0 0,0 0 1 0 0,0 0-1 0 0,0 0 1 0 0,0 0-1 0 0,1-1 1 0 0,-1 0-1 0 0,0 1 1 0 0,1-1-1 0 0,-1 0 1 0 0,1-1-1 0 0,-1 1 1 0 0,1-1-1 0 0,-1 1 0 0 0,1-1 1 0 0,0 0-1 0 0,-1-1 1 0 0,1 1-1 0 0,-1 0 1 0 0,3-2 407 0 0,15-4-711 0 0</inkml:trace>
  <inkml:trace contextRef="#ctx0" brushRef="#br0" timeOffset="1641.148">2218 480 192 0 0,'12'-20'1812'0'0,"-1"3"8593"0"0,-12 33-2367 0 0,-2-8-7744 0 0,1 0 0 0 0,1 0 0 0 0,-1 0 0 0 0,1 0 0 0 0,1 1 0 0 0,-1-1 0 0 0,1 0 0 0 0,1 1 0 0 0,0-1 0 0 0,0 0 0 0 0,0 0 0 0 0,1 1 1 0 0,0-1-1 0 0,3 5-294 0 0,-4-12-28 0 0,0 0 1 0 0,0 0 0 0 0,-1 0 0 0 0,1 0-1 0 0,0 0 1 0 0,0-1 0 0 0,1 1 0 0 0,-1 0 0 0 0,0-1-1 0 0,0 1 1 0 0,0-1 0 0 0,0 1 0 0 0,1-1-1 0 0,-1 1 1 0 0,0-1 0 0 0,0 0 0 0 0,1 1 0 0 0,-1-1-1 0 0,0 0 1 0 0,1 0 0 0 0,-1 0 0 0 0,0 0-1 0 0,1 0 1 0 0,-1-1 0 0 0,0 1 0 0 0,0 0 0 0 0,1-1-1 0 0,-1 1 1 0 0,0-1 0 0 0,0 1 0 0 0,0-1-1 0 0,1 1 1 0 0,-1-1 0 0 0,0 0 0 0 0,0 1 0 0 0,0-1-1 0 0,0 0 1 0 0,0 0 0 0 0,0 0 27 0 0,44-43-1797 0 0,-36 34 1497 0 0,-8 9 305 0 0,0 0-1 0 0,-1 0 1 0 0,1 0-1 0 0,0 0 1 0 0,0 0-1 0 0,0 1 0 0 0,0-1 1 0 0,0 0-1 0 0,-1 0 1 0 0,1 1-1 0 0,1-1 1 0 0,-1 1-1 0 0,0-1 1 0 0,0 1-1 0 0,0-1 0 0 0,0 1 1 0 0,0 0-1 0 0,0-1 1 0 0,0 1-1 0 0,1 0 1 0 0,-1 0-1 0 0,0 0 1 0 0,0 0-1 0 0,0 0 1 0 0,1 0-1 0 0,-1 0 0 0 0,0 0 1 0 0,0 0-1 0 0,0 1 1 0 0,0-1-1 0 0,1 0 1 0 0,-1 1-1 0 0,0-1 1 0 0,0 1-1 0 0,0-1 0 0 0,0 1 1 0 0,0 0-1 0 0,0 0 1 0 0,0-1-1 0 0,0 1 1 0 0,0 0-1 0 0,-1 0 1 0 0,1 0-1 0 0,0 0 0 0 0,0 0 1 0 0,-1 0-1 0 0,1 0 1 0 0,-1 0-1 0 0,1 0 1 0 0,-1 0-1 0 0,1 0 1 0 0,-1 0-1 0 0,0 0 1 0 0,1 0-1 0 0,-1 1 0 0 0,0-1 1 0 0,0 0-1 0 0,0 0 1 0 0,0 0-1 0 0,0 1 1 0 0,0-1-1 0 0,0 0 1 0 0,0 0-1 0 0,0 0 0 0 0,-1 0 1 0 0,1 1-1 0 0,-1 0-4 0 0,2 8 190 0 0,0 1 0 0 0,1 0 0 0 0,0-1-1 0 0,1 1 1 0 0,0-1 0 0 0,0 1 0 0 0,1-1-1 0 0,0 0 1 0 0,1-1 0 0 0,4 6-190 0 0,-8-13 2 0 0,0-1-1 0 0,1 1 1 0 0,0-1 0 0 0,-1 1 0 0 0,1-1-1 0 0,0 0 1 0 0,-1 0 0 0 0,1 0 0 0 0,0 0-1 0 0,0 0 1 0 0,0 0 0 0 0,0-1 0 0 0,0 1 0 0 0,0-1-1 0 0,0 1 1 0 0,0-1 0 0 0,0 0 0 0 0,0 0-1 0 0,0 1 1 0 0,0-1 0 0 0,0-1 0 0 0,0 1-1 0 0,0 0 1 0 0,0-1 0 0 0,0 1 0 0 0,0-1-1 0 0,0 1 1 0 0,0-1 0 0 0,0 0 0 0 0,0 0-1 0 0,0 0 1 0 0,0 0 0 0 0,-1 0 0 0 0,1 0 0 0 0,0 0-1 0 0,0-1-1 0 0,52-55 18 0 0,-50 50-16 0 0,0-1-1 0 0,0 1 1 0 0,-1-1-1 0 0,1 0 1 0 0,-2 0-1 0 0,1-1 1 0 0,-1 1-1 0 0,-1 0 1 0 0,0-1-1 0 0,0 1 1 0 0,0-1-1 0 0,-1 0 0 0 0,0 1 1 0 0,-1-1-1 0 0,0 1 1 0 0,0-1-1 0 0,-1 1 1 0 0,0 0-1 0 0,0-1 1 0 0,-1 1-1 0 0,0 0 1 0 0,-4-6-2 0 0,6 13 0 0 0,1 0 1 0 0,-1 0 0 0 0,1 0-1 0 0,-1 1 1 0 0,0-1-1 0 0,1 0 1 0 0,-1 1-1 0 0,0-1 1 0 0,0 0 0 0 0,1 1-1 0 0,-1-1 1 0 0,0 1-1 0 0,0-1 1 0 0,0 1-1 0 0,0-1 1 0 0,0 1 0 0 0,0 0-1 0 0,0 0 1 0 0,0-1-1 0 0,0 1 1 0 0,0 0-1 0 0,0 0 1 0 0,0 0 0 0 0,0 0-1 0 0,0 0 1 0 0,0 0-1 0 0,0 0 1 0 0,1 0-1 0 0,-1 1 1 0 0,0-1 0 0 0,0 0-1 0 0,0 0 1 0 0,0 1-1 0 0,0-1 1 0 0,0 1-1 0 0,0-1 1 0 0,0 1 0 0 0,1-1-1 0 0,-1 1 1 0 0,0 0-1 0 0,0-1 1 0 0,1 1-1 0 0,-1 0 1 0 0,0-1 0 0 0,1 1-1 0 0,-1 0 1 0 0,1 0-1 0 0,-1 0 1 0 0,1 0-1 0 0,-1-1 1 0 0,1 2-1 0 0,-23 48 9 0 0,20-33 34 0 0,2 1 0 0 0,-1 0 0 0 0,2 0 1 0 0,0 0-1 0 0,1 0 0 0 0,1 0 0 0 0,1-1 0 0 0,1 1 1 0 0,0-1-1 0 0,1 1 0 0 0,1-1 0 0 0,0-1 0 0 0,1 1 1 0 0,1-1-1 0 0,1 0 0 0 0,0-1 0 0 0,1 0 0 0 0,1 0 0 0 0,4 4-43 0 0,98 91-2598 0 0,-72-81-644 0 0,-30-23 1639 0 0,0 1 1 0 0,-1 1-1 0 0,0-1 1 0 0,-1 2-1 0 0,1-1 1 0 0,-2 1-1 0 0,1 1 1 0 0,-1-1-1 0 0,0 3 1603 0 0,2 9-2822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9.26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35 416 12 0 0,'-29'-31'2443'0'0,"25"15"3146"0"0,3 3 5079 0 0,20 25-5856 0 0,40 45-560 0 0,-5 56-3445 0 0,-52-106-779 0 0,-1-1-1 0 0,-1 1 1 0 0,1 0-1 0 0,-1 0 0 0 0,0 0 1 0 0,-1-1-1 0 0,1 1 1 0 0,-1 0-1 0 0,-1 0 0 0 0,1-1 1 0 0,-1 1-1 0 0,0-1 1 0 0,-1 1-1 0 0,1-1 0 0 0,-1 0-27 0 0,-33 24-1213 0 0,-18-39-3858 0 0,38-1 1244 0 0,15 9 3431 0 0,0 1 0 0 0,0-1 0 0 0,1 1 1 0 0,-1-1-1 0 0,0 0 0 0 0,1 1 0 0 0,-1-1 1 0 0,0 0-1 0 0,1 1 0 0 0,-1-1 0 0 0,1 0 1 0 0,-1 0-1 0 0,1 1 0 0 0,-1-1 0 0 0,1 0 1 0 0,-1 0-1 0 0,1 0 0 0 0,0 0 0 0 0,0 0 1 0 0,-1 0-1 0 0,1 0 0 0 0,0 0 0 0 0,0 0 1 0 0,0 1-1 0 0,0-1 0 0 0,0 0 0 0 0,0 0 1 0 0,0 0-1 0 0,1 0 0 0 0,-1 0 0 0 0,0 0 1 0 0,0 0-1 0 0,1 0 0 0 0,-1 0 0 0 0,0 1 1 0 0,1-1-1 0 0,-1 0 396 0 0,15-10-2346 0 0,17-1 940 0 0,-11 7 1042 0 0</inkml:trace>
  <inkml:trace contextRef="#ctx0" brushRef="#br0" timeOffset="281.702">291 562 904 0 0,'4'1'488'0'0,"-1"-1"0"0"0,0 0 0 0 0,0 1 0 0 0,0 0 0 0 0,0 0 1 0 0,0 0-1 0 0,0 0 0 0 0,0 1 0 0 0,0-1 0 0 0,-1 1 0 0 0,1-1 0 0 0,0 1 0 0 0,-1 0 0 0 0,1 0 0 0 0,-1 0 0 0 0,0 0 0 0 0,1 1 1 0 0,-1-1-1 0 0,0 1 0 0 0,-1-1 0 0 0,1 1 0 0 0,0 0 0 0 0,-1-1 0 0 0,1 1 0 0 0,-1 0 0 0 0,0 0 0 0 0,0 0 0 0 0,0 0 0 0 0,-1 0 0 0 0,1 1 1 0 0,-1-1-1 0 0,1 0 0 0 0,-1 0 0 0 0,0 0 0 0 0,0 0 0 0 0,0 1 0 0 0,-1-1 0 0 0,0 2-488 0 0,-15 55 1690 0 0,15-61-1993 0 0,-1 1 1 0 0,1 0 0 0 0,-1-1 0 0 0,1 1 0 0 0,-1-1 0 0 0,0 0-1 0 0,1 0 1 0 0,0 1 0 0 0,-1-1 0 0 0,1 0 0 0 0,0 0 0 0 0,-1 0-1 0 0,1 0 1 0 0,0-1 0 0 0,0 1 0 0 0,0 0 0 0 0,0 0 0 0 0,0-1-1 0 0,0 1 1 0 0,0-1 0 0 0,0 1 0 0 0,1-1 0 0 0,-1 1 0 0 0,0-1-1 0 0,1 1 1 0 0,-1-1 0 0 0,1 0 0 0 0,0 1 0 0 0,0-1 0 0 0,-1 1-1 0 0,1-1 1 0 0,0 0 0 0 0,0 0 302 0 0,-14-78-6826 0 0,9-4 3287 0 0,14-41 2972 0 0,17 6 3747 0 0,-10 73 5174 0 0,-8 43-3125 0 0,3 19-4092 0 0,-11-15-950 0 0,15 26 582 0 0,14 25-4000 0 0,-25-43 1994 0 0,1-1-1 0 0,1 1 1 0 0,-1-1 0 0 0,2 0 0 0 0,-1-1-1 0 0,1 1 1 0 0,0-1 0 0 0,0-1 0 0 0,1 1-1 0 0,0-1 1 0 0,0-1 0 0 0,6 4 1237 0 0,2-4-719 0 0</inkml:trace>
  <inkml:trace contextRef="#ctx0" brushRef="#br0" timeOffset="602.954">577 430 1032 0 0,'2'2'642'0'0,"1"-1"0"0"0,-1 1 0 0 0,1 0 0 0 0,-1-1 0 0 0,0 1 0 0 0,0 0 0 0 0,0 0 0 0 0,0 1 1 0 0,0-1-1 0 0,0 0 0 0 0,-1 1 0 0 0,1-1 0 0 0,-1 1 0 0 0,1-1 0 0 0,-1 1 0 0 0,0 0 0 0 0,0 0 0 0 0,0-1 0 0 0,-1 1 0 0 0,1 0 0 0 0,-1 0 0 0 0,1 0 0 0 0,-1 0 0 0 0,0 3-642 0 0,0-3 141 0 0,0 1 0 0 0,1-1 0 0 0,-1 0 0 0 0,1 1 0 0 0,0-1 0 0 0,0 0 0 0 0,0 1 0 0 0,0-1 0 0 0,1 0 0 0 0,-1 0 0 0 0,1 0 0 0 0,0 0 0 0 0,0 0 0 0 0,0 0 0 0 0,0 0 0 0 0,0-1 0 0 0,2 2-141 0 0,0-2 4 0 0,-1-1-1 0 0,1 1 0 0 0,-1-1 0 0 0,1 0 1 0 0,-1 0-1 0 0,1-1 0 0 0,0 1 1 0 0,-1-1-1 0 0,1 1 0 0 0,0-1 0 0 0,-1-1 1 0 0,1 1-1 0 0,0 0 0 0 0,-1-1 0 0 0,1 0 1 0 0,0 1-1 0 0,-1-2 0 0 0,1 1 0 0 0,-1 0 1 0 0,0-1-1 0 0,1 1 0 0 0,-1-1 1 0 0,0 0-1 0 0,0 0 0 0 0,2-2-3 0 0,-1 1-1 0 0,0 1-1 0 0,0 0 0 0 0,1 0 1 0 0,-1 0-1 0 0,0 0 1 0 0,1 1-1 0 0,0-1 0 0 0,-1 1 1 0 0,1 0-1 0 0,0 1 1 0 0,-1-1-1 0 0,1 1 1 0 0,0 0-1 0 0,0 0 0 0 0,2 1 2 0 0,-6-1-13 0 0,1 1 0 0 0,-1-1 0 0 0,1 1 0 0 0,-1-1 0 0 0,0 1 0 0 0,0 0 0 0 0,1 0-1 0 0,-1 0 1 0 0,0 0 0 0 0,0 0 0 0 0,0 0 0 0 0,0 0 0 0 0,0 0 0 0 0,0 0 0 0 0,0 1-1 0 0,0-1 1 0 0,-1 0 0 0 0,1 1 0 0 0,0-1 0 0 0,-1 0 0 0 0,1 1 0 0 0,-1-1-1 0 0,1 1 1 0 0,-1-1 0 0 0,0 1 0 0 0,0-1 0 0 0,0 1 0 0 0,0-1 0 0 0,0 1 0 0 0,0-1-1 0 0,0 1 1 0 0,0-1 13 0 0,-5 33-3977 0 0,2-23 661 0 0,3-7-4973 0 0,4-15 6200 0 0,3 2 1412 0 0</inkml:trace>
  <inkml:trace contextRef="#ctx0" brushRef="#br0" timeOffset="1190.736">1051 421 40 0 0,'-1'-14'-443'0'0,"-1"-1"4166"0"0,3 3 12425 0 0,23 77-15472 0 0,-4-21-589 0 0,-2 0 1 0 0,-3 1-1 0 0,-1 1 1 0 0,-2 0-1 0 0,-2 1 1 0 0,-2 0-1 0 0,-3 1 1 0 0,-1 0-1 0 0,-3-1 1 0 0,-2 24-88 0 0,-3-42 11 0 0,-1-1 1 0 0,-1 0 0 0 0,-2 0 0 0 0,-1 0 0 0 0,-8 17-12 0 0,13-34-31 0 0,-1-1 1 0 0,0 0-1 0 0,-1-1 1 0 0,0 1-1 0 0,0-1 1 0 0,-1 0-1 0 0,0-1 1 0 0,0 0-1 0 0,-1 0 0 0 0,0 0 1 0 0,0-1-1 0 0,-1 0 1 0 0,0-1-1 0 0,-1 0 1 0 0,1 0-1 0 0,-4 0 31 0 0,8-4-56 0 0,0 0-1 0 0,-1 0 1 0 0,1-1 0 0 0,-1 0-1 0 0,1 0 1 0 0,-1-1-1 0 0,0 1 1 0 0,1-1-1 0 0,-1 0 1 0 0,1-1 0 0 0,-1 1-1 0 0,0-1 1 0 0,1 0-1 0 0,-1-1 1 0 0,1 1 0 0 0,0-1-1 0 0,-1 0 1 0 0,1-1-1 0 0,0 1 1 0 0,0-1-1 0 0,1 0 1 0 0,-1 0 0 0 0,0 0-1 0 0,1-1 1 0 0,0 0-1 0 0,0 1 1 0 0,0-2 0 0 0,0 1-1 0 0,1 0 1 0 0,-1-1-1 0 0,1 0 1 0 0,0-1 56 0 0,-4-4-56 0 0,0 0 0 0 0,2-1-1 0 0,-1 0 1 0 0,1 0 0 0 0,1-1 0 0 0,0 0 0 0 0,0 1 0 0 0,2-1-1 0 0,-1 0 1 0 0,1 0 0 0 0,1-1 0 0 0,0 1 0 0 0,1 0 0 0 0,1-8 56 0 0,2 3-75 0 0,1 0 1 0 0,0-1 0 0 0,1 1-1 0 0,1 1 1 0 0,1-1 0 0 0,1 1 0 0 0,0 1-1 0 0,1-1 1 0 0,0 1 0 0 0,1 1-1 0 0,1 0 1 0 0,2-1 74 0 0,96-94-7444 0 0,-19 47-570 0 0,-23 39 6605 0 0,-40 29 3105 0 0,13 21 7346 0 0,-8-5-3740 0 0,-25-19-5185 0 0,0-1-1 0 0,-1 0 1 0 0,1 0-1 0 0,0-1 1 0 0,0 0-1 0 0,0 0 1 0 0,0-1-1 0 0,0 0 1 0 0,0 0-1 0 0,0 0 1 0 0,0-1-1 0 0,0 0 1 0 0,0-1-1 0 0,0 1 1 0 0,0-1-1 0 0,-1 0 0 0 0,1-1 1 0 0,-1 0-1 0 0,1 0 1 0 0,-1 0-1 0 0,0-1 1 0 0,0 0-1 0 0,-1 0 1 0 0,1-1-1 0 0,-1 1 1 0 0,3-4-117 0 0,-4 5 33 0 0,0-1-1 0 0,0 0 1 0 0,0 0 0 0 0,-1 0 0 0 0,0-1 0 0 0,1 0 0 0 0,-2 1-1 0 0,1-1 1 0 0,0 0 0 0 0,-1 0 0 0 0,0 0 0 0 0,0-1 0 0 0,0 1-1 0 0,-1 0 1 0 0,0-1 0 0 0,0 1 0 0 0,0-1 0 0 0,-1 1 0 0 0,0-1-1 0 0,0 0 1 0 0,0 1 0 0 0,-1-1 0 0 0,1 1 0 0 0,-1-1 0 0 0,-1 1-1 0 0,1-1 1 0 0,-1 1 0 0 0,0 0 0 0 0,0 0 0 0 0,-1 0 0 0 0,1 0-1 0 0,-1 0 1 0 0,-2-2-33 0 0,0 1 129 0 0,0-1 0 0 0,-1 1-1 0 0,0 0 1 0 0,0 1 0 0 0,-1-1-1 0 0,1 1 1 0 0,-1 1 0 0 0,0-1-1 0 0,-1 1 1 0 0,1 1 0 0 0,-1-1-1 0 0,0 1 1 0 0,-6-2-129 0 0,11 4-10 0 0,-1 0 1 0 0,1 1-1 0 0,0-1 0 0 0,0 1 1 0 0,0-1-1 0 0,0 1 0 0 0,0 0 0 0 0,-1 0 1 0 0,1 0-1 0 0,0 1 0 0 0,0-1 1 0 0,0 1-1 0 0,0 0 0 0 0,0 0 1 0 0,0 0-1 0 0,0 0 0 0 0,0 0 1 0 0,0 1-1 0 0,0-1 0 0 0,0 1 1 0 0,1 0-1 0 0,-1 0 0 0 0,1 0 1 0 0,-1 0-1 0 0,1 0 0 0 0,0 1 0 0 0,0-1 1 0 0,0 0-1 0 0,0 1 0 0 0,0 0 1 0 0,1 0-1 0 0,-1-1 0 0 0,1 1 1 0 0,0 0-1 0 0,-1 0 0 0 0,1 3 10 0 0,-2 5-912 0 0,1 0 0 0 0,0 0 0 0 0,0 0 0 0 0,1 0 0 0 0,1 1 0 0 0,0-1 0 0 0,1 0 0 0 0,0 0 0 0 0,0 1 0 0 0,1-1 0 0 0,1 0 0 0 0,0-1 0 0 0,1 1 0 0 0,-1 0 0 0 0,2-1 0 0 0,0 0 0 0 0,0 0 0 0 0,1 0 0 0 0,0 0 0 0 0,0-1 0 0 0,3 2 912 0 0,18 21-1751 0 0</inkml:trace>
  <inkml:trace contextRef="#ctx0" brushRef="#br0" timeOffset="2006.482">1702 385 20 0 0,'-1'0'293'0'0,"0"1"1"0"0,1 0-1 0 0,-1-1 0 0 0,0 1 1 0 0,0 0-1 0 0,1 0 0 0 0,-1 0 1 0 0,0 0-1 0 0,1-1 0 0 0,-1 1 0 0 0,1 0 1 0 0,0 0-1 0 0,-1 0 0 0 0,1 0 1 0 0,0 0-1 0 0,-1 0 0 0 0,1 0 1 0 0,0 0-1 0 0,0 1 0 0 0,0-1 1 0 0,0 0-1 0 0,0 0 0 0 0,0 0 1 0 0,0 0-1 0 0,0 0 0 0 0,0 0 1 0 0,1 0-1 0 0,-1 0 0 0 0,0 0 0 0 0,1 0 1 0 0,-1 0-1 0 0,1 0 0 0 0,-1 0 1 0 0,1 0-1 0 0,-1 0 0 0 0,1-1 1 0 0,-1 1-1 0 0,1 0 0 0 0,0 0 1 0 0,0-1-1 0 0,-1 1 0 0 0,1 0 1 0 0,0-1-1 0 0,0 1 0 0 0,0 0 1 0 0,0-1-1 0 0,0 1 0 0 0,0-1 1 0 0,0 0-1 0 0,0 1 0 0 0,0-1 0 0 0,0 0-293 0 0,24 0 1640 0 0,-17-5-1582 0 0,0-1 0 0 0,0 0-1 0 0,0-1 1 0 0,-1 1 0 0 0,0-1-1 0 0,-1-1 1 0 0,1 1 0 0 0,-2-1 0 0 0,1 0-1 0 0,-1 0 1 0 0,0-1 0 0 0,0 0-1 0 0,-1 0 1 0 0,-1 0 0 0 0,1-2-58 0 0,-1 4 24 0 0,2-4 2 0 0,0-1 0 0 0,-1 1 0 0 0,-1-1 0 0 0,0 0 0 0 0,-1 0 0 0 0,0-1 0 0 0,0 1 0 0 0,-2 0 0 0 0,1-1 0 0 0,-2 1 0 0 0,1 0 0 0 0,-2 0 0 0 0,0-1 0 0 0,0 1 0 0 0,-1 0 0 0 0,-1 0 0 0 0,0 1 0 0 0,0-1 0 0 0,-1 1 0 0 0,0 0 0 0 0,-1 0 0 0 0,-1 0 0 0 0,-2-2-26 0 0,9 12 11 0 0,-1 0 0 0 0,0 0 0 0 0,1 0 0 0 0,-1 1 0 0 0,0-1 0 0 0,0 0 0 0 0,0 0 0 0 0,0 0 0 0 0,0 1 0 0 0,1-1 1 0 0,-1 1-1 0 0,0-1 0 0 0,0 0 0 0 0,-1 1 0 0 0,1 0 0 0 0,0-1 0 0 0,0 1 0 0 0,0 0 0 0 0,0-1 0 0 0,0 1 0 0 0,0 0 0 0 0,0 0 0 0 0,-1 0 1 0 0,1 0-1 0 0,0 0 0 0 0,0 0 0 0 0,0 0 0 0 0,0 1 0 0 0,0-1 0 0 0,-1 0 0 0 0,1 1 0 0 0,0-1 0 0 0,0 1 0 0 0,0-1 0 0 0,0 1 0 0 0,0-1 0 0 0,0 1 1 0 0,0-1-1 0 0,0 1 0 0 0,1 0 0 0 0,-1 0 0 0 0,0 0 0 0 0,0-1 0 0 0,1 1 0 0 0,-1 0 0 0 0,0 0 0 0 0,1 0 0 0 0,-1 0 0 0 0,0 1-11 0 0,-23 56 184 0 0,14-13-165 0 0,2 1 0 0 0,2 1-1 0 0,2-1 1 0 0,2 1-1 0 0,2-1 1 0 0,2 1 0 0 0,2-1-1 0 0,3 1 1 0 0,10 40-19 0 0,-13-64-2 0 0,2 0 1 0 0,0 0-1 0 0,1 0 1 0 0,1-1-1 0 0,2 0 1 0 0,0-1-1 0 0,1 0 1 0 0,9 12 1 0 0,-20-31-1 0 0,1-1 1 0 0,0 1 0 0 0,0-1 0 0 0,0 1-1 0 0,-1-1 1 0 0,1 1 0 0 0,0-1-1 0 0,1 1 1 0 0,-1-1 0 0 0,0 0-1 0 0,0 0 1 0 0,1 0 0 0 0,-1 1-1 0 0,0-1 1 0 0,1 0 0 0 0,-1-1-1 0 0,1 1 1 0 0,0 0 0 0 0,-1 0-1 0 0,1-1 1 0 0,-1 1 0 0 0,1-1 0 0 0,0 1-1 0 0,0-1 1 0 0,-1 0 0 0 0,1 0-1 0 0,0 0 1 0 0,-1 0 0 0 0,1 0-1 0 0,0 0 1 0 0,0 0 0 0 0,-1 0-1 0 0,1-1 1 0 0,0 1 0 0 0,-1-1-1 0 0,1 1 1 0 0,0-1 0 0 0,-1 0 0 0 0,1 1-1 0 0,-1-1 1 0 0,1 0 0 0 0,-1 0-1 0 0,1 0 1 0 0,-1 0 0 0 0,0-1-1 0 0,1 1 1 0 0,-1 0 0 0 0,0 0-1 0 0,0-1 1 0 0,0 1 0 0 0,0-1 0 0 0,42-152 2553 0 0,-41 153-2522 0 0,-1 0 0 0 0,0 0 0 0 0,0 1 0 0 0,1-1 0 0 0,-1 1 0 0 0,0-1-1 0 0,1 1 1 0 0,-1-1 0 0 0,1 1 0 0 0,-1 0 0 0 0,1 0 0 0 0,-1 0 0 0 0,0 0 0 0 0,1 0-1 0 0,-1 0 1 0 0,1 0 0 0 0,-1 0 0 0 0,1 0 0 0 0,-1 1 0 0 0,0-1 0 0 0,1 1 0 0 0,-1-1-1 0 0,0 1 1 0 0,1-1 0 0 0,-1 1 0 0 0,0 0 0 0 0,1 0 0 0 0,-1-1 0 0 0,0 1 0 0 0,0 0-1 0 0,0 0 1 0 0,0 0 0 0 0,0 0 0 0 0,0 1 0 0 0,0-1 0 0 0,0 0-31 0 0,5 4 68 0 0,38 26-48 0 0,-34-23-18 0 0,-1 0 0 0 0,1-1 0 0 0,0 0 0 0 0,0 0 0 0 0,1-1-1 0 0,0-1 1 0 0,0 0 0 0 0,0 0 0 0 0,1-1 0 0 0,0 0 0 0 0,0-1 0 0 0,0-1 0 0 0,0 0 0 0 0,6 0-2 0 0,-16-2 0 0 0,1 0 0 0 0,-1 0 0 0 0,1 0 0 0 0,-1-1 0 0 0,0 1 0 0 0,1-1 0 0 0,-1 0-1 0 0,0 1 1 0 0,1-1 0 0 0,-1 0 0 0 0,0-1 0 0 0,0 1 0 0 0,0 0 0 0 0,0-1 0 0 0,0 1 0 0 0,0-1 0 0 0,0 1 0 0 0,0-1 0 0 0,-1 0 0 0 0,1 0-1 0 0,-1 0 1 0 0,1 0 0 0 0,-1 0 0 0 0,0 0 0 0 0,0 0 0 0 0,0 0 0 0 0,0-1 0 0 0,0 1 0 0 0,0 0 0 0 0,-1-1 0 0 0,1 1 0 0 0,-1 0 0 0 0,1-1-1 0 0,-1 1 1 0 0,0-1 0 0 0,0-1 0 0 0,0-4 0 0 0,-1 1 1 0 0,0-1-1 0 0,0 1 0 0 0,0 0 0 0 0,-1 0 0 0 0,0-1 1 0 0,0 1-1 0 0,-1 0 0 0 0,0 1 0 0 0,0-1 0 0 0,-4-5 0 0 0,1 2 0 0 0,0 1 0 0 0,-1 0-1 0 0,0 0 1 0 0,0 1-1 0 0,-1 0 1 0 0,0 0-1 0 0,0 1 1 0 0,-1 0 0 0 0,0 1-1 0 0,0-1 1 0 0,-1 2-1 0 0,0-1 1 0 0,0 1-1 0 0,-10-3 1 0 0,-35 15-1148 0 0,26 36-3486 0 0,28-36 3796 0 0,-1 0-1 0 0,1 0 1 0 0,0 0-1 0 0,1 0 0 0 0,-1 0 1 0 0,1 0-1 0 0,1 1 1 0 0,-1-1-1 0 0,1 0 1 0 0,1 0-1 0 0,-1 0 0 0 0,1 0 1 0 0,1 0-1 0 0,1 4 839 0 0,16 23-2843 0 0,3 1 909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7.64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0 554 124 0 0,'6'0'68'0'0,"-6"0"-120"0"0,8 2-60 0 0</inkml:trace>
  <inkml:trace contextRef="#ctx0" brushRef="#br0" timeOffset="268.26">51 568 56 0 0,'0'0'59'0'0,"4"-4"3736"0"0,-2 0 6128 0 0,-13 7-1073 0 0,14 26-6246 0 0,0-20-2485 0 0,0-1 1 0 0,0 1 0 0 0,0-1-1 0 0,1 1 1 0 0,1-1-1 0 0,-1-1 1 0 0,1 1-1 0 0,1-1 1 0 0,-1 1-1 0 0,1-1 1 0 0,0-1-1 0 0,1 0 1 0 0,0 1-1 0 0,0-2 1 0 0,0 1-1 0 0,0-1 1 0 0,1 0-1 0 0,0-1 1 0 0,0 0-1 0 0,1 0 1 0 0,-1-1-1 0 0,1 0 1 0 0,4 1-120 0 0,-9-4-1 0 0,-1 0 0 0 0,0 0 0 0 0,0-1 0 0 0,0 0 1 0 0,1 0-1 0 0,-1 0 0 0 0,0 0 0 0 0,0 0 0 0 0,0 0 0 0 0,0-1 0 0 0,-1 0 1 0 0,1 1-1 0 0,0-1 0 0 0,-1 0 0 0 0,1 0 0 0 0,-1-1 0 0 0,0 1 0 0 0,0 0 1 0 0,1-1-1 0 0,-2 1 0 0 0,1-1 0 0 0,0 0 0 0 0,0 0 0 0 0,-1 0 0 0 0,0 0 0 0 0,1 0 1 0 0,-1 0-1 0 0,0 0 0 0 0,-1 0 0 0 0,1 0 0 0 0,0 0 0 0 0,-1 0 0 0 0,0-1 1 0 0,2-5 0 0 0,-1 1 0 0 0,-1-1-1 0 0,1 0 1 0 0,-1 0 0 0 0,-1 1 0 0 0,0-1-1 0 0,0 0 1 0 0,-1 1 0 0 0,0-1-1 0 0,0 1 1 0 0,-4-8 0 0 0,6 12-12 0 0,-1 0 0 0 0,-1 0 0 0 0,1 0 1 0 0,0 0-1 0 0,-1 1 0 0 0,0-1 0 0 0,0 0 0 0 0,0 1 1 0 0,0-1-1 0 0,-1 1 0 0 0,1 0 0 0 0,-1 0 0 0 0,0 0 1 0 0,0 0-1 0 0,0 0 0 0 0,0 1 0 0 0,0-1 0 0 0,-1 1 1 0 0,1 0-1 0 0,-1 0 0 0 0,0 0 0 0 0,1 1 0 0 0,-1-1 1 0 0,0 1-1 0 0,0 0 0 0 0,0 0 0 0 0,0 0 0 0 0,0 0 1 0 0,0 1-1 0 0,0 0 0 0 0,0 0 0 0 0,0 0 0 0 0,0 0 0 0 0,0 0 1 0 0,-1 1-1 0 0,1 0 0 0 0,0 0 0 0 0,1 0 0 0 0,-1 0 1 0 0,0 1-1 0 0,0-1 0 0 0,0 1 0 0 0,1 0 0 0 0,-1 0 1 0 0,1 1-1 0 0,0-1 0 0 0,0 1 0 0 0,-2 0 12 0 0,-21 71-4587 0 0,27-23-5410 0 0,-1-50 9844 0 0,0-1 1 0 0,0 1 0 0 0,0-1 0 0 0,0 1-1 0 0,0-1 1 0 0,0 1 0 0 0,0-1 0 0 0,0 1 0 0 0,1-1-1 0 0,-1 1 1 0 0,0-1 0 0 0,0 1 0 0 0,0-1-1 0 0,1 0 1 0 0,-1 1 0 0 0,0-1 0 0 0,1 1 0 0 0,-1-1-1 0 0,0 0 1 0 0,1 1 0 0 0,-1-1 0 0 0,0 0-1 0 0,1 0 1 0 0,-1 1 0 0 0,1-1 0 0 0,-1 0-1 0 0,1 0 1 0 0,-1 1 0 0 0,0-1 0 0 0,1 0 0 0 0,-1 0-1 0 0,1 0 1 0 0,-1 0 0 0 0,1 0 0 0 0,-1 0-1 0 0,1 0 1 0 0,-1 0 0 0 0,1 0 0 0 0,-1 0 0 0 0,1 0-1 0 0,-1 0 1 0 0,1 0 0 0 0,-1 0 0 0 0,1 0-1 0 0,-1-1 1 0 0,1 1 0 0 0,-1 0 0 0 0,0 0 0 0 0,1 0-1 0 0,-1-1 1 0 0,1 1 0 0 0,-1 0 152 0 0,21-19-3364 0 0,-8 0 2243 0 0</inkml:trace>
  <inkml:trace contextRef="#ctx0" brushRef="#br0" timeOffset="543.983">379 88 84 0 0,'2'-5'828'0'0,"13"-45"5495"0"0,-11 18 4147 0 0,-2 53-6148 0 0,6 13-2790 0 0,-1-3-661 0 0,43 251 782 0 0,-35-188-4809 0 0,-1-1-4090 0 0,-14-90 6793 0 0,0-1-1 0 0,0 0 0 0 0,0 0 0 0 0,0 0 1 0 0,0 0-1 0 0,1 0 0 0 0,-1 0 0 0 0,1 0 1 0 0,-1 0-1 0 0,1 0 0 0 0,0-1 0 0 0,-1 1 0 0 0,1 0 1 0 0,0 0-1 0 0,1 0 0 0 0,-1-1 0 0 0,0 1 1 0 0,0 0-1 0 0,1-1 0 0 0,-1 1 0 0 0,1-1 1 0 0,-1 0-1 0 0,1 0 0 0 0,-1 1 0 0 0,1-1 1 0 0,0 0-1 0 0,0 0 0 0 0,0 0 0 0 0,0 0 454 0 0,8-5-1698 0 0</inkml:trace>
  <inkml:trace contextRef="#ctx0" brushRef="#br0" timeOffset="754.413">656 520 420 0 0,'16'2'2232'0'0,"0"6"560"0"0,-2 4 281 0 0,-4 4 111 0 0,1 4 88 0 0,-3 1-983 0 0,0 3-941 0 0,0 0-596 0 0,-3-2-496 0 0,1-3-624 0 0,-4-7-1304 0 0,-2-5-813 0 0,0-7-423 0 0,6-9-248 0 0,-4-11-8 0 0,1-6 267 0 0,2-8 1125 0 0,-2-9 692 0 0</inkml:trace>
  <inkml:trace contextRef="#ctx0" brushRef="#br0" timeOffset="755.413">822 297 364 0 0,'8'-31'2664'0'0,"-3"7"873"0"0,-2 5 423 0 0,-3 4 144 0 0,2 8 81 0 0,1 2-1277 0 0,5 5-1620 0 0,-3 5-1728 0 0,6 2-1828 0 0,-3 8-936 0 0,0-1-593 0 0,5 8-275 0 0,1-1 275 0 0,2 3 765 0 0,8-2 1292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4.92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55 937 168 0 0,'-32'-5'13224'0'0,"17"23"-8827"0"0,20 40-3699 0 0,1-46-591 0 0,0 0 0 0 0,1-1 0 0 0,0 0 0 0 0,1 0-1 0 0,0-1 1 0 0,0 0 0 0 0,1 0 0 0 0,1-1 0 0 0,9 8-107 0 0,-16-14 4 0 0,1 0-1 0 0,-1 0 1 0 0,1 0-1 0 0,0-1 1 0 0,0 0-1 0 0,0 1 1 0 0,0-1-1 0 0,1-1 1 0 0,-1 1-1 0 0,0-1 1 0 0,1 1 0 0 0,-1-1-1 0 0,1 0 1 0 0,-1-1-1 0 0,1 1 1 0 0,-1-1-1 0 0,1 0 1 0 0,0 0-1 0 0,-1 0 1 0 0,1-1-1 0 0,-1 0 1 0 0,1 0 0 0 0,-1 0-1 0 0,1 0 1 0 0,-1-1-1 0 0,1 1 1 0 0,-1-1-1 0 0,0 0 1 0 0,2-2-4 0 0,-1-1 1 0 0,0-1 0 0 0,-1 0 0 0 0,0 1 0 0 0,0-2 0 0 0,0 1 0 0 0,0 0 0 0 0,-1-1 0 0 0,0 0 0 0 0,-1 0 0 0 0,1 1 0 0 0,-1-2 0 0 0,-1 1 0 0 0,1 0 0 0 0,-1 0 0 0 0,-1 0 0 0 0,1-1 0 0 0,-1 1 0 0 0,0 0 0 0 0,-1-1 0 0 0,0 1 0 0 0,0 0 0 0 0,-1 0 1 0 0,1 0-1 0 0,-1 0 0 0 0,-1 0 0 0 0,0 0 0 0 0,0 0 0 0 0,0 1 0 0 0,0-1 0 0 0,-1 1 0 0 0,0 0 0 0 0,-1 0 0 0 0,-2-2-1 0 0,1 1 66 0 0,-1 0-1 0 0,0 1 1 0 0,0-1 0 0 0,0 2 0 0 0,-1-1-1 0 0,0 1 1 0 0,0 0 0 0 0,0 1 0 0 0,-1 0-1 0 0,1 0 1 0 0,-1 1 0 0 0,0 0 0 0 0,-8-2-66 0 0,14 4 9 0 0,-1 0-1 0 0,0 1 1 0 0,0-1 0 0 0,1 0 0 0 0,-1 1 0 0 0,0 0-1 0 0,0 0 1 0 0,0 0 0 0 0,0 1 0 0 0,1-1 0 0 0,-1 1 0 0 0,0 0-1 0 0,0 0 1 0 0,1 0 0 0 0,-1 1 0 0 0,1-1 0 0 0,-1 1-1 0 0,1 0 1 0 0,0 0 0 0 0,-1 0 0 0 0,1 0 0 0 0,0 1 0 0 0,0-1-1 0 0,1 1 1 0 0,-1 0 0 0 0,0-1 0 0 0,1 1 0 0 0,0 0-1 0 0,0 1 1 0 0,0-1 0 0 0,0 0 0 0 0,0 1 0 0 0,0-1 0 0 0,0 3-9 0 0,-6 42-2786 0 0,9-45 2340 0 0,-1 0 0 0 0,0 0 0 0 0,1 0 0 0 0,-1 0 0 0 0,1-1 0 0 0,0 1 0 0 0,0 0 0 0 0,0 0 0 0 0,0-1 0 0 0,0 1-1 0 0,1 0 1 0 0,-1-1 0 0 0,1 0 0 0 0,0 1 0 0 0,-1-1 0 0 0,1 0 0 0 0,0 0 0 0 0,0 0 0 0 0,1 0 0 0 0,-1 0 0 0 0,0 0-1 0 0,1 0 1 0 0,-1-1 0 0 0,1 0 0 0 0,-1 1 0 0 0,1-1 0 0 0,0 0 0 0 0,0 0 0 0 0,-1 0 0 0 0,1-1 0 0 0,0 1-1 0 0,0-1 1 0 0,0 1 0 0 0,0-1 0 0 0,1 0 446 0 0,20 0-1334 0 0,0-2 494 0 0</inkml:trace>
  <inkml:trace contextRef="#ctx0" brushRef="#br0" timeOffset="393.976">445 834 84 0 0,'10'-24'115'0'0,"3"-3"4975"0"0,-10 11 8259 0 0,9 78-8003 0 0,-2-18-4104 0 0,21 134 355 0 0,-31-179-1596 0 0,1 1-1 0 0,-1 0 1 0 0,0-1 0 0 0,1 1-1 0 0,-1 0 1 0 0,0 0 0 0 0,1-1-1 0 0,-1 1 1 0 0,0 0 0 0 0,1 0-1 0 0,-1-1 1 0 0,0 1 0 0 0,1 0-1 0 0,-1 0 1 0 0,1 0 0 0 0,-1 0-1 0 0,0 0 1 0 0,1 0 0 0 0,-1-1-1 0 0,1 1 1 0 0,-1 0-1 0 0,1 0 1 0 0,-1 0 0 0 0,0 0-1 0 0,1 1 1 0 0,-1-1 0 0 0,1 0-1 0 0,-1 0 1 0 0,0 0 0 0 0,1 0-1 0 0,-1 0 1 0 0,1 0 0 0 0,-1 1-1 0 0,0-1 1 0 0,1 0 0 0 0,-1 0-1 0 0,0 1 1 0 0,1-1 0 0 0,-1 0-1 0 0,0 0 1 0 0,1 1 0 0 0,-1-1-1 0 0,0 0 1 0 0,0 1-1 0 0,1-1 1 0 0,-1 1 0 0 0,0-1-1 0 0,0 0 1 0 0,0 1 0 0 0,1-1-1 0 0,-1 1 1 0 0,0-1 0 0 0,0 0-1 0 0,0 1 1 0 0,0-1 0 0 0,0 1-1 0 0,0-1 1 0 0,0 0 0 0 0,0 1-1 0 0,0-1 1 0 0,0 1 0 0 0,0-1-1 0 0,0 1 1 0 0,0-1 0 0 0,-1 0-1 0 0,1 1 0 0 0,14-34-16 0 0,-12 29 17 0 0,91-206-925 0 0,-65 176-3207 0 0,6 9-11310 0 0,-29 23 12816 0 0,0-3 773 0 0,0-2 650 0 0</inkml:trace>
  <inkml:trace contextRef="#ctx0" brushRef="#br0" timeOffset="790.09">759 332 924 0 0,'1'0'252'0'0,"-1"1"-1"0"0,0-1 0 0 0,1 0 1 0 0,-1 1-1 0 0,0-1 1 0 0,1 0-1 0 0,-1 1 1 0 0,0-1-1 0 0,1 0 1 0 0,-1 0-1 0 0,1 1 1 0 0,-1-1-1 0 0,0 0 1 0 0,1 0-1 0 0,-1 0 1 0 0,1 0-1 0 0,-1 0 0 0 0,1 0 1 0 0,-1 0-1 0 0,1 1 1 0 0,-1-1-1 0 0,1 0 1 0 0,-1-1-1 0 0,1 1 1 0 0,-1 0-1 0 0,1 0 1 0 0,-1 0-1 0 0,0 0 1 0 0,1 0-1 0 0,-1 0 0 0 0,1-1 1 0 0,-1 1-1 0 0,1 0 1 0 0,-1 0-1 0 0,0 0 1 0 0,1-1-1 0 0,-1 1 1 0 0,1 0-1 0 0,-1-1 1 0 0,0 1-1 0 0,1 0 1 0 0,-1-1-1 0 0,0 1 1 0 0,0-1-1 0 0,1 1 0 0 0,-1 0 1 0 0,0-1-1 0 0,0 1 1 0 0,0-1-1 0 0,1 1 1 0 0,-1-1-1 0 0,0 1 1 0 0,0-1-1 0 0,0 1-251 0 0,15 45 4324 0 0,-15-43-4535 0 0,19 84 804 0 0,-5 1 0 0 0,-3 0 0 0 0,-4 1-1 0 0,-5 88-592 0 0,5-164-1 0 0,4-41-6 0 0,-7 20 6 0 0,0-1-2 0 0,1 0 1 0 0,0 1-1 0 0,0 0 0 0 0,1 1 1 0 0,1-1-1 0 0,-1 1 0 0 0,1 0 1 0 0,1 1-1 0 0,-1-1 0 0 0,9-5 3 0 0,-13 11 0 0 0,-1 0-1 0 0,1 0 0 0 0,0-1 0 0 0,0 2 1 0 0,1-1-1 0 0,-1 0 0 0 0,0 1 1 0 0,0-1-1 0 0,1 1 0 0 0,-1 0 0 0 0,1 0 1 0 0,-1 0-1 0 0,1 1 0 0 0,0-1 0 0 0,-1 1 1 0 0,1 0-1 0 0,0 0 0 0 0,-1 0 0 0 0,1 0 1 0 0,-1 1-1 0 0,1-1 0 0 0,0 1 1 0 0,-1 0-1 0 0,1 0 0 0 0,-1 1 0 0 0,0-1 1 0 0,1 1-1 0 0,-1-1 0 0 0,0 1 0 0 0,0 0 1 0 0,0 0-1 0 0,2 3 1 0 0,-1-1-55 0 0,0 1-1 0 0,-1 0 1 0 0,0 0 0 0 0,0 0-1 0 0,0 1 1 0 0,-1-1 0 0 0,0 1-1 0 0,0 0 1 0 0,0-1 0 0 0,-1 1-1 0 0,1 0 1 0 0,-1 0 0 0 0,-1 0 0 0 0,1 0-1 0 0,-1 0 1 0 0,0 0 0 0 0,-1 0-1 0 0,1 0 1 0 0,-1 0 0 0 0,0 0-1 0 0,-1 0 1 0 0,0 0 0 0 0,0-1-1 0 0,0 1 1 0 0,0-1 0 0 0,-1 1-1 0 0,0-1 1 0 0,-3 4 55 0 0,6-7-316 0 0,-1 0-1 0 0,-1-1 1 0 0,1 1 0 0 0,0-1-1 0 0,0 1 1 0 0,-1-1 0 0 0,1 0-1 0 0,0 0 1 0 0,-1 1 0 0 0,1-1-1 0 0,-1 0 1 0 0,0 0 0 0 0,1 0-1 0 0,-1-1 1 0 0,0 1 0 0 0,0 0-1 0 0,0-1 1 0 0,1 1 0 0 0,-1-1-1 0 0,0 1 1 0 0,0-1 0 0 0,0 0-1 0 0,0 0 1 0 0,0 0 0 0 0,0 0-1 0 0,1 0 1 0 0,-1 0 0 0 0,0-1-1 0 0,0 1 1 0 0,0-1 0 0 0,0 1-1 0 0,0-1 1 0 0,1 0 0 0 0,-1 1-1 0 0,0-1 1 0 0,1 0 0 0 0,-1 0-1 0 0,0 0 1 0 0,1 0 0 0 0,-1-1-1 0 0,1 1 1 0 0,0 0 0 0 0,-1-1-1 0 0,1 1 1 0 0,0-1 0 0 0,0 1-1 0 0,0-1 1 0 0,0 0 316 0 0,-10-38-3144 0 0,14 21 2623 0 0,2 0 175 0 0</inkml:trace>
  <inkml:trace contextRef="#ctx0" brushRef="#br0" timeOffset="1130.714">1098 802 1288 0 0,'6'2'1012'0'0,"-1"0"0"0"0,1 0 0 0 0,-1 1 1 0 0,1-1-1 0 0,-1 1 0 0 0,0 0 0 0 0,0 1 0 0 0,0-1 0 0 0,-1 1 0 0 0,1 0 0 0 0,-1 0 1 0 0,0 0-1 0 0,0 1 0 0 0,0 0 0 0 0,-1-1 0 0 0,1 1 0 0 0,-1 1 0 0 0,2 4-1012 0 0,16 37 2739 0 0,-43-122-16976 0 0,2-48 7237 0 0,14 82 6272 0 0</inkml:trace>
  <inkml:trace contextRef="#ctx0" brushRef="#br0" timeOffset="1131.714">1170 483 468 0 0,'8'-21'1940'0'0,"-3"6"556"0"0,-2 3 241 0 0,2 3 123 0 0,1 4 40 0 0,-1 0-900 0 0,0 3-867 0 0,1 2-625 0 0,2-3-484 0 0,-3-2-568 0 0,3 1-1065 0 0,0-6-651 0 0,3-2-380 0 0,-3-5-156 0 0,5-2 31 0 0,0-3 329 0 0,-2-2 928 0 0</inkml:trace>
  <inkml:trace contextRef="#ctx0" brushRef="#br0" timeOffset="1427.185">1455 1 884 0 0,'27'36'10960'0'0,"-1"31"-5320"0"0,-17-42-4821 0 0,14 45-498 0 0,-3 1 0 0 0,-3 1-1 0 0,-3 1 1 0 0,-3 0 0 0 0,-1 32-321 0 0,-9-89-248 0 0,0 77-2824 0 0,-10-35-3582 0 0,9-57 6454 0 0,-1 0-1 0 0,1 0 1 0 0,0 0 0 0 0,0-1 0 0 0,0 1-1 0 0,0 0 1 0 0,-1 0 0 0 0,1 0 0 0 0,-1 0-1 0 0,1 0 1 0 0,0-1 0 0 0,-1 1-1 0 0,1 0 1 0 0,-1 0 0 0 0,0-1 0 0 0,1 1-1 0 0,-1 0 1 0 0,1-1 0 0 0,-1 1 0 0 0,0-1-1 0 0,0 1 1 0 0,1 0 0 0 0,-1-1 0 0 0,0 0-1 0 0,0 1 1 0 0,0-1 0 0 0,0 0 0 0 0,1 1-1 0 0,-1-1 1 0 0,0 0 0 0 0,0 0 0 0 0,0 1-1 0 0,0-1 1 0 0,0 0 0 0 0,0 0-1 0 0,0 0 1 0 0,0 0 0 0 0,1-1 0 0 0,-2 1 200 0 0,-20-12-1578 0 0,6 1 1073 0 0</inkml:trace>
  <inkml:trace contextRef="#ctx0" brushRef="#br0" timeOffset="2149.796">1389 405 252 0 0,'1'-1'470'0'0,"1"1"0"0"0,0-1 0 0 0,0 0 0 0 0,-1 1 1 0 0,1-1-1 0 0,0 1 0 0 0,0-1 0 0 0,0 1 0 0 0,0 0 0 0 0,0 0 0 0 0,0 0 0 0 0,0 0 0 0 0,-1 0 1 0 0,1 0-1 0 0,0 1 0 0 0,0-1 0 0 0,0 1 0 0 0,0-1 0 0 0,0 1 0 0 0,-1-1 0 0 0,1 1 0 0 0,0 0 1 0 0,-1 0-1 0 0,1 0 0 0 0,0 0 0 0 0,-1 0 0 0 0,1 1-470 0 0,7 2 1350 0 0,58 20 1829 0 0,79 31-1739 0 0,-50-9-9422 0 0,-78-38 2912 0 0,21 13 2200 0 0,-14 26 9906 0 0,-17 21-4269 0 0,14-25 1493 0 0,-14-36-3390 0 0,-8-7-865 0 0,5 8 158 0 0,1 0 0 0 0,0 0 0 0 0,0-1 0 0 0,1 0 1 0 0,-1-1-1 0 0,1 1 0 0 0,1-1 0 0 0,-1-1 1 0 0,1 1-1 0 0,0-1 0 0 0,1-1 0 0 0,-1 1 1 0 0,1-1-1 0 0,0-1 0 0 0,0 0 0 0 0,0 0 1 0 0,0-1-1 0 0,1 0 0 0 0,-1 0 0 0 0,0-1 1 0 0,1 0-1 0 0,-1-1 0 0 0,9-1-163 0 0,-15 0-1 0 0,-1 1 0 0 0,0-1 1 0 0,0-1-1 0 0,0 1 0 0 0,0 0 0 0 0,0 0 1 0 0,0-1-1 0 0,-1 1 0 0 0,1-1 0 0 0,0 1 1 0 0,-1-1-1 0 0,1 0 0 0 0,-1 0 0 0 0,0 0 0 0 0,1 0 1 0 0,-1 0-1 0 0,0 0 0 0 0,0 0 0 0 0,0 0 1 0 0,0 0-1 0 0,-1 0 0 0 0,1-1 0 0 0,-1 1 0 0 0,1 0 1 0 0,-1-1-1 0 0,0 1 0 0 0,0 0 0 0 0,0-1 1 0 0,0 1-1 0 0,0 0 0 0 0,0 0 0 0 0,-1-2 1 0 0,-1-58-3 0 0,1 54 7 0 0,-1-1-1 0 0,0 0 1 0 0,0 1 0 0 0,0-1-1 0 0,-1 1 1 0 0,0 0 0 0 0,-1 0-1 0 0,0 0 1 0 0,0 1 0 0 0,-1-1-1 0 0,0 1 1 0 0,0 0 0 0 0,-1 0-1 0 0,1 1 1 0 0,-2-1 0 0 0,0 0-4 0 0,6 5 0 0 0,0 0 1 0 0,-1 0-1 0 0,1 1 1 0 0,0-1-1 0 0,-1 0 0 0 0,0 0 1 0 0,1 1-1 0 0,-1-1 1 0 0,0 1-1 0 0,0-1 1 0 0,0 1-1 0 0,0 0 1 0 0,0 0-1 0 0,0 0 1 0 0,0 0-1 0 0,0 0 0 0 0,-1 0 1 0 0,1 1-1 0 0,0-1 1 0 0,0 1-1 0 0,-1-1 1 0 0,1 1-1 0 0,0 0 1 0 0,-1 0-1 0 0,1 0 1 0 0,0 0-1 0 0,-1 0 1 0 0,1 1-1 0 0,0-1 0 0 0,-1 1 1 0 0,1-1-1 0 0,0 1 1 0 0,0 0-1 0 0,0 0 1 0 0,0 0-1 0 0,0 0 1 0 0,0 0-1 0 0,0 1 1 0 0,0-1-1 0 0,0 1 1 0 0,0-1-1 0 0,0 1 0 0 0,1-1 1 0 0,-1 1-1 0 0,1 0 1 0 0,0 0-1 0 0,-1 0 1 0 0,1 0-1 0 0,0 0 1 0 0,0 0-1 0 0,0 0 1 0 0,0 0-1 0 0,0 1 1 0 0,1-1-1 0 0,-1 0 0 0 0,0 8-3 0 0,1-1 0 0 0,-1 0 0 0 0,2 1 0 0 0,-1-1 1 0 0,2 0-1 0 0,-1 0 0 0 0,1 0 0 0 0,0 0 0 0 0,1 0 0 0 0,0 0 0 0 0,0 0 0 0 0,1-1 1 0 0,0 1-1 0 0,1-1 0 0 0,0 0 0 0 0,0-1 0 0 0,1 1 0 0 0,-1-1 0 0 0,2 0 0 0 0,-1 0 1 0 0,1-1-1 0 0,0 0 0 0 0,0 0 0 0 0,1-1 0 0 0,0 0 0 0 0,0 0 0 0 0,0 0 0 0 0,0-1 1 0 0,1-1-1 0 0,-1 1 0 0 0,1-1 0 0 0,4 0 3 0 0,-8-3-17 0 0,1 0-1 0 0,-1 0 1 0 0,1-1-1 0 0,-1 0 1 0 0,1 0-1 0 0,-1 0 1 0 0,0-1 0 0 0,1 0-1 0 0,-1 0 1 0 0,0 0-1 0 0,0 0 1 0 0,-1-1 0 0 0,1 0-1 0 0,0 0 1 0 0,-1 0-1 0 0,0-1 1 0 0,1 1 0 0 0,-2-1-1 0 0,1 0 1 0 0,0 0-1 0 0,0-2 18 0 0,10-7-125 0 0,2-5 29 0 0,0-1 1 0 0,-2-1-1 0 0,0 0 0 0 0,-2-1 0 0 0,0-1 0 0 0,-1 1 1 0 0,-2-2-1 0 0,0 1 0 0 0,-1-1 0 0 0,-1-1 0 0 0,-1 0 0 0 0,-2 1 1 0 0,0-2-1 0 0,0-18 96 0 0,-2 31 0 0 0,0 0 1 0 0,0 0-1 0 0,-2 0 1 0 0,1 0 0 0 0,-2-1-1 0 0,0 1 1 0 0,0 0-1 0 0,-1 0 1 0 0,0 0-1 0 0,-1 0 1 0 0,-1 0-1 0 0,0 0 1 0 0,0 1 0 0 0,-1 0-1 0 0,-1 0 1 0 0,0 0-1 0 0,0 1 1 0 0,-1-1-1 0 0,6 10 0 0 0,0-1 0 0 0,0 1 1 0 0,0 0-1 0 0,0 0 0 0 0,0 0 1 0 0,-1 0-1 0 0,1 0 0 0 0,0 0 0 0 0,0 0 1 0 0,-1 0-1 0 0,1 1 0 0 0,-1-1 1 0 0,1 0-1 0 0,0 1 0 0 0,-1-1 0 0 0,1 1 1 0 0,-1-1-1 0 0,0 1 0 0 0,1 0 1 0 0,-1 0-1 0 0,1 0 0 0 0,-1 0 0 0 0,1 0 1 0 0,-1 0-1 0 0,1 0 0 0 0,-1 0 1 0 0,0 1-1 0 0,1-1 0 0 0,-1 0 0 0 0,1 1 1 0 0,-1-1-1 0 0,1 1 0 0 0,0 0 1 0 0,-1 0-1 0 0,1-1 0 0 0,0 1 0 0 0,-1 0 1 0 0,1 0-1 0 0,0 0 0 0 0,0 0 1 0 0,0 1-1 0 0,0-1 0 0 0,0 0 0 0 0,0 0 1 0 0,0 1-1 0 0,0 0 0 0 0,-27 69 11 0 0,18-5 258 0 0,4 0-1 0 0,2 1 1 0 0,3-1-1 0 0,4 1 1 0 0,2-1-1 0 0,3 0 0 0 0,13 52-268 0 0,-16-93 27 0 0,0 0 0 0 0,2 0 0 0 0,0-1 0 0 0,2 0 0 0 0,1-1 0 0 0,0 1 0 0 0,2-2 0 0 0,1 0 0 0 0,0 0 0 0 0,7 5-27 0 0,-19-24 0 0 0,1-1 0 0 0,-1 0 0 0 0,0-1 0 0 0,1 1-1 0 0,-1 0 1 0 0,1 0 0 0 0,0-1 0 0 0,0 1 0 0 0,-1-1 0 0 0,1 1-1 0 0,0-1 1 0 0,0 0 0 0 0,0 0 0 0 0,1 0 0 0 0,-1 0 0 0 0,0 0-1 0 0,0 0 1 0 0,1-1 0 0 0,-1 1 0 0 0,0-1 0 0 0,1 1 0 0 0,-1-1-1 0 0,0 0 1 0 0,1 0 0 0 0,-1 0 0 0 0,0 0 0 0 0,1 0 0 0 0,-1-1-1 0 0,0 1 1 0 0,1-1 0 0 0,-1 0 0 0 0,0 1 0 0 0,0-1 0 0 0,1 0-1 0 0,-1 0 1 0 0,0 0 0 0 0,0-1 0 0 0,0 1 0 0 0,0-1 0 0 0,-1 1-1 0 0,1-1 1 0 0,0 1 0 0 0,-1-1 0 0 0,1 0 0 0 0,-1 0 0 0 0,1 0-1 0 0,-1 0 1 0 0,0 0 0 0 0,0 0 0 0 0,0 0 0 0 0,1-1 0 0 0,38-125 46 0 0,-40 127-45 0 0,0 1-1 0 0,1-1 0 0 0,-1 0 0 0 0,0 1 0 0 0,0-1 0 0 0,0 1 1 0 0,1-1-1 0 0,-1 1 0 0 0,0-1 0 0 0,1 1 0 0 0,-1-1 0 0 0,1 1 1 0 0,-1-1-1 0 0,0 1 0 0 0,1-1 0 0 0,-1 1 0 0 0,1 0 0 0 0,-1-1 1 0 0,1 1-1 0 0,-1 0 0 0 0,1 0 0 0 0,-1-1 0 0 0,1 1 1 0 0,-1 0-1 0 0,1 0 0 0 0,0 0 0 0 0,-1-1 0 0 0,1 1 0 0 0,-1 0 1 0 0,1 0-1 0 0,0 0 0 0 0,-1 0 0 0 0,1 0 0 0 0,-1 0 0 0 0,1 0 1 0 0,0 0-1 0 0,-1 1 0 0 0,1-1 0 0 0,-1 0 0 0 0,1 0 0 0 0,-1 0 1 0 0,1 1-1 0 0,0-1 0 0 0,-1 0 0 0 0,1 1 0 0 0,-1-1 1 0 0,0 0-1 0 0,1 1 0 0 0,-1-1 0 0 0,1 0 0 0 0,-1 1 0 0 0,1-1 1 0 0,-1 1-1 0 0,0-1 0 0 0,1 1 0 0 0,-1-1 0 0 0,0 1 0 0 0,1 0 0 0 0,29 35 10 0 0,-25-29-9 0 0,75 90-5284 0 0,-84-108-3230 0 0,0-17 4190 0 0,1 6 2285 0 0,-2-10 501 0 0</inkml:trace>
  <inkml:trace contextRef="#ctx0" brushRef="#br0" timeOffset="2442.867">2695 667 180 0 0,'11'-22'3100'0'0,"-6"8"881"0"0,-2 7 483 0 0,-3 2 172 0 0,0 5 5 0 0,0 2-1525 0 0,3 3-1856 0 0,2 5-1436 0 0,0-1-1528 0 0,3 6-1380 0 0,0-1-756 0 0,3 1-385 0 0,0 1 145 0 0,5 1 431 0 0,0-5 969 0 0,10 0 1100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32.34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190 14 828 0 0,'4'-6'3801'0'0,"1"-1"8285"0"0,-3 11-8887 0 0,0 7-4605 0 0,1 194 5066 0 0,0 529-3261 0 0,-24-58-410 0 0,27-352-70 0 0,17-192-1313 0 0,-46-166-11526 0 0,-2-6 5932 0 0,14 26 5959 0 0</inkml:trace>
  <inkml:trace contextRef="#ctx0" brushRef="#br0" timeOffset="529.103">41 1749 728 0 0,'0'0'242'0'0,"0"1"-1"0"0,0-1 0 0 0,0 0 1 0 0,-1 0-1 0 0,1 1 1 0 0,0-1-1 0 0,0 0 1 0 0,0 0-1 0 0,-1 1 1 0 0,1-1-1 0 0,0 0 0 0 0,0 0 1 0 0,-1 0-1 0 0,1 0 1 0 0,0 1-1 0 0,0-1 1 0 0,-1 0-1 0 0,1 0 1 0 0,0 0-1 0 0,-1 0 1 0 0,1 0-1 0 0,0 0 0 0 0,-1 0 1 0 0,1 0-1 0 0,0 0 1 0 0,0 0-1 0 0,-1 0 1 0 0,1 0-1 0 0,0 0 1 0 0,-1 0-1 0 0,1 0 0 0 0,0 0 1 0 0,-1 0-1 0 0,1 0 1 0 0,0 0-1 0 0,0 0 1 0 0,-1-1-1 0 0,1 1 1 0 0,0 0-1 0 0,0 0 1 0 0,-1 0-1 0 0,1 0 0 0 0,0-1 1 0 0,0 1-1 0 0,-1 0 1 0 0,1 0-1 0 0,0-1 1 0 0,0 1-1 0 0,0 0 1 0 0,0 0-1 0 0,-1-1 0 0 0,1 1 1 0 0,0 0-1 0 0,0-1-241 0 0,-2 14 984 0 0,70 251 3470 0 0,-46-3-2976 0 0,-17-234-1468 0 0,-5-27-10 0 0,0 0 0 0 0,1-1 0 0 0,-1 1 0 0 0,0 0 0 0 0,0 0 0 0 0,0-1 0 0 0,0 1 0 0 0,0 0 0 0 0,1 0 0 0 0,-1-1 0 0 0,0 1 0 0 0,0 0 0 0 0,0 0 0 0 0,1 0 0 0 0,-1-1 0 0 0,0 1 0 0 0,0 0 0 0 0,1 0 0 0 0,-1 0 1 0 0,0 0-1 0 0,0-1 0 0 0,1 1 0 0 0,-1 0 0 0 0,0 0 0 0 0,1 0 0 0 0,-1 0 0 0 0,0 0 0 0 0,0 0 0 0 0,1 0 0 0 0,-1 0 0 0 0,0 0 0 0 0,1 0 0 0 0,-1 0 0 0 0,0 0 0 0 0,0 0 0 0 0,1 0 0 0 0,-1 0 0 0 0,0 0 0 0 0,1 1 0 0 0,-1-1 0 0 0,0 0 0 0 0,0 0 0 0 0,1 0 0 0 0,-1 0 0 0 0,0 0 1 0 0,0 1-1 0 0,1-1 0 0 0,-1 0 0 0 0,0 0 0 0 0,0 0 0 0 0,0 1 0 0 0,0-1 0 0 0,1 0 0 0 0,-1 0 0 0 0,0 1 0 0 0,120-283-66 0 0,-118 279 70 0 0,0-1 0 0 0,0 0 0 0 0,-1 0 0 0 0,1 0-1 0 0,-1 0 1 0 0,0 0 0 0 0,0 0 0 0 0,0 0 0 0 0,0 0 0 0 0,-1 0 0 0 0,0-1 0 0 0,0 1 0 0 0,0 0 0 0 0,0 0 0 0 0,0 0 0 0 0,-1 0-1 0 0,0-1 1 0 0,0 1 0 0 0,0 0 0 0 0,-1 0 0 0 0,1 0 0 0 0,-1 0 0 0 0,0 1 0 0 0,-1-2-4 0 0,-5-3 0 0 0,-1 1 0 0 0,0 1 0 0 0,0-1 0 0 0,-1 2 0 0 0,1-1 0 0 0,-1 1 0 0 0,-1 1 0 0 0,1 0 0 0 0,-1 0 0 0 0,1 1 0 0 0,-1 0 0 0 0,0 1-1 0 0,0 0 1 0 0,0 1 0 0 0,-1 0 0 0 0,1 1 0 0 0,0 0 0 0 0,0 1 0 0 0,0 0 0 0 0,-11 3 0 0 0,-3 8 330 0 0,24 13-7368 0 0,43 20-5396 0 0,-24-31 10987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35.1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38 179 1080 0 0,'17'-21'12759'0'0,"4"17"-7706"0"0,3 0-4709 0 0,50-46 353 0 0,-72 48-654 0 0,0 1 0 0 0,0-1 0 0 0,0 0 1 0 0,-1 1-1 0 0,1-1 0 0 0,-1 0 0 0 0,1 0 0 0 0,-1-1 1 0 0,0 1-1 0 0,0 0 0 0 0,0 0 0 0 0,0 0 0 0 0,0-1 1 0 0,0 1-1 0 0,0-1 0 0 0,-1 1 0 0 0,0 0 0 0 0,1-1 0 0 0,-1 1 1 0 0,0-1-1 0 0,0 1 0 0 0,0-1 0 0 0,0 1 0 0 0,-1-1 1 0 0,1 1-1 0 0,-1-1 0 0 0,1 1 0 0 0,-1 0 0 0 0,0-1 1 0 0,0 1-1 0 0,0 0 0 0 0,0 0 0 0 0,-1-1 0 0 0,0 0-43 0 0,-2 0 22 0 0,0 1 0 0 0,0-1-1 0 0,0 1 1 0 0,-1 0 0 0 0,1 0-1 0 0,-1 1 1 0 0,1-1 0 0 0,-1 1 0 0 0,1 0-1 0 0,-1 1 1 0 0,0-1 0 0 0,1 1-1 0 0,-1-1 1 0 0,0 2 0 0 0,0-1-1 0 0,1 0 1 0 0,-1 1 0 0 0,0 0-1 0 0,0 0 1 0 0,1 0 0 0 0,-1 1 0 0 0,1-1-1 0 0,0 1 1 0 0,-1 0 0 0 0,1 0-1 0 0,0 1 1 0 0,0-1 0 0 0,0 1-1 0 0,0 0 1 0 0,1 0 0 0 0,-1 1-1 0 0,1-1 1 0 0,0 0 0 0 0,0 1 0 0 0,0 0-1 0 0,0 0 1 0 0,1 0 0 0 0,-1 0-1 0 0,1 0 1 0 0,0 1 0 0 0,-1 2-22 0 0,-2 11-5 0 0,1 0 0 0 0,1 1 1 0 0,0-1-1 0 0,1 1 1 0 0,1 0-1 0 0,1-1 0 0 0,0 1 1 0 0,2 0-1 0 0,0-1 0 0 0,1 1 1 0 0,1-1-1 0 0,0 0 1 0 0,2 0-1 0 0,0 0 0 0 0,1 0 1 0 0,1-1-1 0 0,0-1 0 0 0,6 9 5 0 0,-12-21 1 0 0,0 0-1 0 0,0 1 0 0 0,0-1 0 0 0,0 0 1 0 0,1 0-1 0 0,-1-1 0 0 0,1 1 0 0 0,0 0 1 0 0,0-1-1 0 0,1 0 0 0 0,-1 1 0 0 0,1-1 1 0 0,-1-1-1 0 0,1 1 0 0 0,0 0 0 0 0,0-1 1 0 0,0 0-1 0 0,1 0 0 0 0,-1 0 0 0 0,0-1 1 0 0,1 1-1 0 0,-1-1 0 0 0,1 0 0 0 0,-1 0 1 0 0,1-1-1 0 0,0 1 0 0 0,-1-1 0 0 0,1 0 1 0 0,0 0-1 0 0,-1-1 0 0 0,1 1 0 0 0,-1-1 1 0 0,1 0-1 0 0,-1 0 0 0 0,1-1 0 0 0,-1 0 1 0 0,1 1-1 0 0,-1-1 0 0 0,0 0 0 0 0,3-3 0 0 0,26-25-485 0 0,-14 7-5451 0 0,-21 27-1488 0 0,1 3 3728 0 0,-2 13 383 0 0,2-6 2118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33.5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391 0 1020 0 0,'8'4'15107'0'0,"10"0"-10606"0"0,5 0-3482 0 0,38 9 732 0 0,-1 4 331 0 0,23 8-1140 0 0,0-3 0 0 0,2-5-1 0 0,32 2-941 0 0,35-7-251 0 0,-152-12 111 0 0,-1-1 1 0 0,1 1 0 0 0,0 0-1 0 0,-1 0 1 0 0,1 0-1 0 0,0 0 1 0 0,-1-1-1 0 0,1 1 1 0 0,0 0 0 0 0,-1 0-1 0 0,1-1 1 0 0,0 1-1 0 0,0 0 1 0 0,0-1-1 0 0,-1 1 1 0 0,1 0 0 0 0,0-1-1 0 0,0 1 1 0 0,0 0-1 0 0,0-1 1 0 0,-1 1-1 0 0,1 0 1 0 0,0-1 0 0 0,0 1-1 0 0,0 0 1 0 0,0-1-1 0 0,0 1 1 0 0,0-1-1 0 0,0 1 1 0 0,0 0-1 0 0,0-1 1 0 0,0 1 0 0 0,0 0-1 0 0,0-1 1 0 0,1 1-1 0 0,-1 0 1 0 0,0-1-1 0 0,0 1 1 0 0,0 0 0 0 0,0-1-1 0 0,1 1 1 0 0,-1 0-1 0 0,0-1 1 0 0,0 1-1 0 0,0 0 1 0 0,1-1 139 0 0,-83-3-11988 0 0,0 14 4160 0 0,57-3 6584 0 0</inkml:trace>
  <inkml:trace contextRef="#ctx0" brushRef="#br0" timeOffset="765.71">508 99 552 0 0,'-50'-3'15158'0'0,"74"30"-12858"0"0,96 87 902 0 0,79 67-2723 0 0,-111-109-399 0 0,-87-71-79 0 0,-1 0 0 0 0,0 0 0 0 0,0 0 1 0 0,0 1-1 0 0,0-1 0 0 0,0 0 0 0 0,0 0 1 0 0,-1 1-1 0 0,1-1 0 0 0,0 0 0 0 0,-1 0 1 0 0,1 0-1 0 0,0 1 0 0 0,-1-1 0 0 0,0 0 1 0 0,1 0-1 0 0,-1 0 0 0 0,0 0 0 0 0,1 0 0 0 0,-1 0 1 0 0,0 0-1 0 0,0 0 0 0 0,0 0 0 0 0,0-1 1 0 0,0 1-1 0 0,0 0 0 0 0,0-1 0 0 0,0 1 1 0 0,0 0-1 0 0,0-1 0 0 0,0 1 0 0 0,0-1 1 0 0,-1 1-1 0 0,1-1 0 0 0,0 0 0 0 0,0 0 1 0 0,0 0-1 0 0,-1 1 0 0 0,1-1 0 0 0,0 0 1 0 0,0 0-1 0 0,-1-1 0 0 0,1 1 0 0 0,0 0 0 0 0,0 0 1 0 0,-2-1-2 0 0,-13 7-9 0 0,-137 105 56 0 0,50-30-55 0 0,-188 78-57 0 0,233-132 43 0 0,-157 90-70 0 0,214-117 91 0 0,0 0 0 0 0,0 1-1 0 0,0-1 1 0 0,0 1 0 0 0,0-1-1 0 0,0 1 1 0 0,1 0 0 0 0,-1-1-1 0 0,0 1 1 0 0,1 0 0 0 0,-1 0-1 0 0,0-1 1 0 0,1 1-1 0 0,-1 0 1 0 0,1 0 0 0 0,-1 0-1 0 0,1 0 1 0 0,-1 0 0 0 0,1-1-1 0 0,-1 1 1 0 0,1 0 0 0 0,0 0-1 0 0,0 0 1 0 0,0 0 0 0 0,0 0-1 0 0,-1 0 1 0 0,1 0 0 0 0,0 0-1 0 0,1 0 1 0 0,-1 0 0 0 0,0 0-1 0 0,0 0 1 0 0,0 0 0 0 0,0 0-1 0 0,1 0 1 0 0,-1 0 0 0 0,1 0-1 0 0,-1 0 1 0 0,1 0 0 0 0,-1 0-1 0 0,1 0 1 0 0,-1-1 0 0 0,1 1-1 0 0,-1 0 1 0 0,1 0-1 0 0,0-1 1 0 0,0 1 0 0 0,-1 0-1 0 0,1-1 1 0 0,0 1 0 0 0,0-1-1 0 0,0 1 1 0 0,0 0 1 0 0,54 23 7 0 0,1-12 238 0 0,1-2 0 0 0,0-2 0 0 0,0-3 0 0 0,0-2 0 0 0,1-3 0 0 0,16-4-245 0 0,122 4 421 0 0,-177 0-392 0 0,69 16 75 0 0,-89-1-1826 0 0,-38 1-7393 0 0,34-15 6852 0 0,-33 28-6325 0 0,22-11 7073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35.76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14 355 60 0 0,'-3'0'52'0'0,"0"0"-4"0"0,3 0-48 0 0,0 3-16 0 0,0-3-24 0 0,0 0 0 0 0,0 0-4 0 0</inkml:trace>
  <inkml:trace contextRef="#ctx0" brushRef="#br0" timeOffset="558.413">0 353 676 0 0,'2'-40'8568'0'0,"2"0"-4362"0"0,16-79-3511 0 0,-10 66 1008 0 0,18-48 554 0 0,-13 147-1494 0 0,2 183-729 0 0,-17-229-34 0 0,0 0 0 0 0,0 0 1 0 0,1-1-1 0 0,-1 1 0 0 0,0 0 0 0 0,0 0 0 0 0,0 0 0 0 0,1 0 0 0 0,-1-1 0 0 0,0 1 0 0 0,0 0 0 0 0,1 0 0 0 0,-1 0 0 0 0,0 0 0 0 0,0 0 0 0 0,1 0 0 0 0,-1 0 0 0 0,0 0 0 0 0,0 0 0 0 0,1 0 0 0 0,-1 0 0 0 0,0 0 0 0 0,0 0 0 0 0,1 0 0 0 0,-1 0 0 0 0,0 0 1 0 0,0 0-1 0 0,1 0 0 0 0,-1 0 0 0 0,0 0 0 0 0,0 0 0 0 0,1 0 0 0 0,-1 0 0 0 0,0 1 0 0 0,0-1 0 0 0,1 0 0 0 0,-1 0 0 0 0,0 0 0 0 0,0 0 0 0 0,0 1 0 0 0,1-1 0 0 0,-1 0 0 0 0,0 0 0 0 0,0 0 0 0 0,0 1 0 0 0,0-1 0 0 0,0 0 0 0 0,0 0 0 0 0,1 1 0 0 0,-1-1 0 0 0,0 0 1 0 0,0 0-1 0 0,0 1 0 0 0,0-1 0 0 0,11-26 4 0 0,-10 24-4 0 0,1-6 10 0 0,32-46 171 0 0,-31 55-158 0 0,-1 0 0 0 0,1 1 0 0 0,0-1 0 0 0,-1 1 0 0 0,1 0 0 0 0,-1 0 0 0 0,0 0 0 0 0,0 0 0 0 0,0 0 0 0 0,0 1 0 0 0,0-1-1 0 0,0 1 1 0 0,-1-1 0 0 0,1 1 0 0 0,-1 0 0 0 0,1-1 0 0 0,-1 1 0 0 0,0 0 0 0 0,0 0 0 0 0,-1 0-23 0 0,4 4 11 0 0,3 10 3 0 0,-7-14-14 0 0,1 0-1 0 0,-1-1 1 0 0,1 1-1 0 0,0 0 1 0 0,0 0-1 0 0,0-1 1 0 0,1 1 0 0 0,-1-1-1 0 0,1 1 1 0 0,-1-1-1 0 0,1 0 1 0 0,0 1-1 0 0,0-1 1 0 0,0 0-1 0 0,0 0 1 0 0,0 0-1 0 0,0-1 1 0 0,0 1-1 0 0,1 0 1 0 0,-1-1-1 0 0,1 1 1 0 0,1-4 3 0 0,-1 0-1 0 0,0 0 0 0 0,0 0 1 0 0,-1 0-1 0 0,1-1 0 0 0,0 1 1 0 0,-1-1-1 0 0,1 0 0 0 0,-1 1 1 0 0,0-1-1 0 0,0 0 0 0 0,0-1 1 0 0,0 1-1 0 0,-1 0 0 0 0,1 0 1 0 0,-1-1-1 0 0,0 1-2 0 0,1-1 3 0 0,102-189 510 0 0,-103 192-468 0 0,0-1 0 0 0,-1 1 0 0 0,1 0 0 0 0,0 0 0 0 0,0-1 0 0 0,0 1-1 0 0,0 0 1 0 0,0 0 0 0 0,1 0 0 0 0,-1 0 0 0 0,0 0 0 0 0,0 0 0 0 0,1 0 0 0 0,-1 0 0 0 0,1 1 0 0 0,-1-1 0 0 0,1 1 0 0 0,-1-1 0 0 0,1 1 0 0 0,-1-1 0 0 0,1 1 0 0 0,-1 0 0 0 0,1-1 0 0 0,-1 1-1 0 0,1 0 1 0 0,0 0 0 0 0,-1 0 0 0 0,1 1 0 0 0,-1-1 0 0 0,1 0 0 0 0,-1 1 0 0 0,1-1 0 0 0,-1 1 0 0 0,1-1 0 0 0,-1 1 0 0 0,1-1 0 0 0,-1 1 0 0 0,0 0 0 0 0,1 0 0 0 0,-1 0 0 0 0,0 0 0 0 0,0 0 0 0 0,1 0-1 0 0,-1 0 1 0 0,0 0 0 0 0,0 1 0 0 0,0-1 0 0 0,0 0 0 0 0,-1 0 0 0 0,1 1 0 0 0,0-1 0 0 0,-1 1 0 0 0,1-1 0 0 0,0 1 0 0 0,-1-1 0 0 0,0 1 0 0 0,1-1 0 0 0,-1 1 0 0 0,0-1 0 0 0,0 1 0 0 0,0 0-1 0 0,0-1 1 0 0,0 2-45 0 0,3 13-115 0 0,-1-1 0 0 0,0 1 1 0 0,-1 0-1 0 0,0 0 0 0 0,-2 0 0 0 0,0 0 0 0 0,-1 0 0 0 0,-2 11 115 0 0,-24 71-6843 0 0,-35 0-6423 0 0,47-85 11585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09:03:02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 14697 63 0,'3'2'360'0,"-3"4"98"0,0-1 57 16,-3-3 44-16,3 3-6 0,0 0-167 0,0 0-140 15,-7-1-78-15,7 5-39 16,-4-4-22-16,-3 0-10 0,7 0-7 0,0 0-7 16,-6-2-3-16,6 6-5 0,0-4-3 15,0 2-7-15,0 0-8 16,-4 4-5-16,4 1-4 0,0-3-5 16,0 7-7-16,-7-2-7 0,7 2-1 0,0 3-3 15,0-1-2-15,0 5-1 16,0 2 0-16,0-2 0 0,0 5-3 0,0 2-2 15,0 0-5-15,0 5-3 16,0 0-5-16,0-4 0 0,0 6-3 16,0-2 0-16,0-3-1 0,-3-3 0 0,3-1 1 15,0-4 0-15,0-1 1 0,-7 0-1 16,7-7 0-16,0 0 1 0,0-2-2 16,0-3 2-16,0-2-2 0,0 0 4 15,0-6 1-15,0 4 2 0,0-5 1 16,0 1 0-16,-7-3-1 0,7 0-4 15,0-9 0-15,-3 3-3 0,3-9-1 16,-7-4 1-16,7 0 0 0,-7-6 0 16,4-5-1-16,3 0 0 0,0-2 0 15,0-2-1-15,0-1 0 0,0-2 1 16,0-1-1-16,0 0 1 0,0-1-1 16,0-3 0-16,0 2 2 0,0-3-1 15,0 2 1-15,0-3-2 0,0 3 0 16,0-3 1-16,0 5 1 0,0 2-3 15,0 0 0-15,0 0 3 0,0 2 0 16,3 1 0-16,4 0 0 0,-7 4 4 16,7 5-2-16,-4 0-2 0,4 5 1 15,-7 4-2-15,10 1 1 16,-3 3-1-16,-3 0 0 0,9 8 1 16,-9-1 2-16,13 5 4 0,-7 3-2 0,0 1 0 15,8 3 0-15,-5 0 1 0,-2 9-1 16,6-2-1-16,-7 2 2 0,7 4 0 15,-7 1-1-15,1 0-1 0,-4 4-1 16,-4-4 1-16,4 2 1 0,0-2 4 16,-7 2 6-16,0-3 6 0,-7-4 1 15,0 3 9-15,4-3 7 16,-11-2 8-16,4-3 7 0,-8-1 3 0,5 0 1 16,-11-2-3-16,7-3-8 0,-4 0-14 15,4 0-9-15,0-3-13 0,6 2-6 16,5 0-7-16,-5-3-31 0,11 5-55 15,0 2-99-15,7 3-255 16,-3 0-206-16,-4-1-106 0,6 3-26 0,5 2 12 16,-4 1 64-16,-4-1 238 0,11 0 198 15</inkml:trace>
  <inkml:trace contextRef="#ctx0" brushRef="#br0" timeOffset="892.526">1526 15321 165 0,'0'3'453'0,"0"0"83"16,7-3 45-16,-3 2 29 0,-4-4-44 0,6 2-238 16,5-6-144-16,-4 3-86 15,3-6-40-15,0 2-25 0,0-7-13 16,8 0-8-16,-8-1-4 0,7-1-3 15,-7-1-2-15,4 1-1 0,-11 0 2 16,4 2 0-16,-7-3 9 0,0 4 22 16,-7-2 18-16,-3 5 19 0,0-2 18 0,-7 1 22 15,0 4 5-15,-1 5-5 16,1-1-3-16,4 1-8 0,-5 4-15 16,8 3-12-16,-7 2-15 0,10 9-14 15,-3 1-11-15,3 6-13 0,-3 4-8 0,3 1-3 16,7 3-3-16,0 2-3 15,7-1-2-15,0 3 1 0,3-1-1 16,0-4-2-16,0 0 0 0,8-5-1 0,-1-1-3 16,0-8-1-16,3 2-1 15,-2-7 1-15,6-6-1 0,-4-2 3 0,4-5 1 16,-3 1 0-16,6-8 1 0,-10-1 1 16,4-1 0-16,3-5 1 0,-7 0-1 15,-7 0 1-15,1-1 1 0,-1 2-1 16,4-4-2-16,-11 3 0 0,4-2 1 15,-4 1 0-15,-3-1 0 0,0 6-1 16,0-3 1-16,0 5 0 0,0-3-1 16,7 6-2-16,-7-1 1 15,0 6 0-15,0-2 0 0,11-3 1 0,-11 5 0 16,6 1 0-16,-2 1-1 0,3 0 2 16,3 0 0-16,-10 0-1 0,7 0 1 15,-4 0 0-15,4-4 0 0,-7 4 1 16,0 0 2-16,0 0 2 0,0 0 1 15,-10 0 0-15,3 4 1 0,4-3 2 16,-11 1-1-16,10 5 4 0,-6-1 5 16,-4 2 3-16,11 1 3 0,-7 4 0 15,3 1-2-15,0 2-4 0,7 7-7 16,0-2-4-16,0 3-4 0,7 1-1 16,0-4 0-16,3 4-1 0,0-5 0 15,7 1-1-15,4-3 0 0,3-7 0 16,-3-1-1-16,3 0 1 0,-4-6-1 15,1-3 0-15,3-2-1 0,-7-3-1 16,3-1-33-16,-2 0-106 0,-1 0-263 16,-10 0-205-16,-4 2-119 0,-3 3-79 15,0 0-10-15,0 8 83 0,0 5 254 16</inkml:trace>
  <inkml:trace contextRef="#ctx0" brushRef="#br0" timeOffset="1627.888">2925 14468 454 0,'0'0'559'0,"0"5"56"15,0-1 42-15,0 1 26 0,0 1-222 16,0 7-153-16,0 0-88 0,0 11-47 15,0 1-25-15,7 4-18 0,-3 6-16 16,-4 5-9-16,7 3-1 16,3 3 1-16,-3 5 3 0,-4 4 3 15,4 1 1-15,3 1-8 0,-3 3-14 0,-3-2-15 16,2-1-20-16,1-4-16 0,-3-2-11 16,3-6-12-16,-7-5-6 15,10-7-8-15,-10-6-5 0,10-4-3 0,-10-7-8 16,7-6-37-16,-7-6-56 15,0-11-69-15,3 0-87 0,-3-9-133 0,-3-7-227 16,3-2-121-16,-7-5-27 0,7 0 37 16,0-2 65-16,0-6 111 0,7 2 218 15</inkml:trace>
  <inkml:trace contextRef="#ctx0" brushRef="#br0" timeOffset="1913.228">3162 14473 41 0,'7'-15'517'0,"0"4"100"0,-4 2 53 0,4 7 45 0,-3 2 12 15,2 7-251-15,-6 8-159 16,7 9-85-16,-3 2-46 0,3 8-23 16,3 7-18-16,0 3-9 0,-3 9-8 0,3-2-10 15,1 8-14-15,-5 2-18 16,5-1-17-16,-4 0-16 0,3-1-17 15,0 1-8-15,-3-5-9 16,-4-4-6-16,11-3-6 0,-10-3-3 0,2-5-5 16,5-7-20-16,-4-6-43 0,-4-4-65 15,4-8-95-15,-7-10-138 0,0-8-264 0,-7-4-142 16,-7-11-42-16,1-3 29 0,2-3 74 16,-9-8 113-16,-4-4 243 15</inkml:trace>
  <inkml:trace contextRef="#ctx0" brushRef="#br0" timeOffset="2156.415">2925 14977 58 0,'0'0'498'16,"0"3"100"-16,0-3 48 0,0 4 36 15,7-4 39-15,-3 2-256 0,13 1-169 16,-7-1-99-16,14 1-52 0,-3-1-30 15,6 1-30-15,1-3-25 0,6 1-19 16,4-1-14-16,-4 0-11 0,0 0-8 16,-3 0-4-16,-3 4-29 0,6 1-69 15,-14 2-123-15,-2 3-278 16,-1 3-151-16,-7 3-72 0,7 1-7 0,-10 4 40 16,3-1 91-16,1-3 258 0</inkml:trace>
  <inkml:trace contextRef="#ctx0" brushRef="#br0" timeOffset="2585.716">3594 15247 117 0,'10'-4'401'0,"-3"-1"96"0,4 0 65 16,-1-2 48-16,-3 5 37 0,3 1-220 15,0-3-172-15,7 2-94 0,-10-2-60 16,4 1-43-16,-1-4-25 0,4-2-15 16,-4 0-6-16,-7-3-3 0,4-1-2 15,0-2-4-15,-7 0 3 0,0 0-3 16,-7 0 1-16,-3-2-2 0,0 3 9 16,-4-1 11-16,-7 1 12 0,11 4 8 15,-7 4 10-15,0 1 8 0,0 2 0 16,-1 3-8-16,1 5-7 0,7 0-4 15,-7 8 1-15,7 2 3 16,-1 3 5-16,4 5 4 0,7 7 7 0,0 3 2 16,0 3 0-16,7 3 3 0,4 2 3 15,6-1 3-15,-7 3 10 16,14-6 2-16,-3-2 1 0,-4-5-11 0,3-5-11 16,4-6-16-16,4-4-19 0,-1-7-14 15,-6-6-67-15,3-4-142 0,-4-6-344 16,-2-2-185-16,-8 0-99 0,7 1-68 15,-10 4 18-15,-7 5 116 16,0 9 331-16</inkml:trace>
  <inkml:trace contextRef="#ctx0" brushRef="#br0" timeOffset="3247.021">4259 15284 114 0,'0'4'413'15,"0"-4"89"-15,4 0 49 0,-4 0 34 16,0-4-1-16,0-3-226 0,7 2-151 15,-7-2-88-15,0-4-42 0,3 1-22 16,4 4-15-16,-7-6-7 0,7 3-2 16,-4 2-1-16,-3 2 3 0,7-1 6 15,-7 3 12-15,0 3 13 0,4 0 9 16,2 7 12-16,-6 0 1 0,0 2-6 16,0-2-11-16,0 7-13 0,-6-5-12 15,2 0-13-15,4 1-5 0,0-4-10 16,-7 4-6-16,7-6-6 0,-3-1-4 15,-4 1-4-15,7-1-37 0,0-2-63 16,0-1-105-16,0 0-239 0,0 0-158 16,0 0-74-16,7 5-7 0,-4 5 34 15,4 0 81-15,-3 5 221 0</inkml:trace>
  <inkml:trace contextRef="#ctx0" brushRef="#br0" timeOffset="3612.035">4352 15646 58 0,'0'-8'456'0,"0"2"80"0,-7 1 47 0,7 1 41 15,0-3-20-15,7 2-224 0,-7 0-138 16,0-2-81-16,7 5-50 0,-4 2-33 15,4 0-26-15,4 0-19 0,-1 2-10 16,0 5-5-16,-3-2-7 0,3 2-5 16,-3-2 12-16,0 4 14 0,-7 0 15 15,0-2 18-15,-7-3 17 0,0 5 22 16,-3-6 8-16,-7-3 1 0,-4 0-2 16,4-3-13-16,0-6-16 0,-4 5-17 15,4-3-24-15,7-2-19 0,-4 4-12 16,11 1-23-16,3 4-82 0,10 0-207 15,-3 4-266-15,3 7-147 0,0 3-89 16,8 5-29-16,-1 2 54 0,0 4 190 16</inkml:trace>
  <inkml:trace contextRef="#ctx0" brushRef="#br0" timeOffset="6868.223">6375 14810 52 0,'0'4'363'0,"0"2"111"0,7 4 73 0,-7-3 54 16,0 6 37-16,-7 1-170 0,7 2-166 16,0 0-93-16,0 3-52 0,-3 2-38 15,3 4-26-15,0 3-22 0,3 2-11 16,-3 2-9-16,0 2-4 0,0 6-3 15,7-2-1-15,-7 4-2 16,0-3 3-16,0 5-1 0,4-5-3 16,-4-2-5-16,7 1-7 0,-7-6-3 0,0-3-7 15,0-3-10-15,6-8-2 16,-2-4-4-16,-4-3-1 0,0-10-2 0,0-2-1 16,0-10 2-16,0-3-1 15,0-9 0-15,-4-4-2 0,4-6 2 0,-6-6-1 16,6-4 2-16,0-4-1 0,-7-4-1 15,3 1 2-15,4-1 0 0,-7-2 0 16,7 3-2-16,-10 4 2 0,3-1 1 16,-3 9-1-16,7 0 1 15,-4 6 1-15,-4 3-1 0,4 3-1 0,-3 2 7 16,3 6 2-16,7 3 3 0,-10 3 2 16,10 2 1-16,0 2 0 0,0 3-3 15,0 0-1-15,0 3-1 0,10 2 1 16,-10 2 1-16,11 1 2 15,2 3-1-15,-2-3-1 0,6-1-2 0,0 7-1 16,-3-7-2-16,10 1-2 0,-4-1 1 16,-3-2-2-16,7 0-1 0,-3-2-1 15,-4-1 1-15,4 1-1 16,-4-3 0-16,-7-1 1 0,7 4-1 0,-10 1-2 16,3-5 1-16,1 3-1 0,-11-2-1 15,7 3 1-15,-7 2 2 0,6-3-1 16,-6 3-16-16,0 5-46 0,-6 0-81 15,-1 7-137-15,-4 4-266 0,1-3-142 16,0 9-58-16,-4 0 14 0,4-1 68 16,-7 2 128-16,6 0 256 0,1 0 128 15</inkml:trace>
  <inkml:trace contextRef="#ctx0" brushRef="#br0" timeOffset="7103.176">6386 15019 126 0,'-4'0'431'0,"4"0"118"16,-7 0 80-16,7 0 50 0,0-3 49 16,0-1-223-16,7 4-155 0,4-2-98 15,-1 1-56-15,7-3-16 0,0-1-21 16,4 1-23-16,3-1-29 0,3-2-24 0,1 0-19 16,-1 5-24-16,0 2-14 0,1 0-12 15,-4 0-9-15,-10 2-21 16,3 7-62-16,0 1-106 0,-10-1-225 0,-7 5-233 15,0-3-126-15,-7 1-40 16,-3 6 27-16,-8-6 85 0,1 4 201 16,0-2 211-16</inkml:trace>
  <inkml:trace contextRef="#ctx0" brushRef="#br0" timeOffset="7362.744">6375 15434 26 0,'7'18'390'16,"-3"-4"103"-16,3 2 70 0,3-7 65 16,-3-2 57-16,3 2-145 0,7-8-141 15,4-1-55-15,3-1 13 0,-4-8 45 16,8 0 37-16,6-2 2 0,-7 1-18 16,1 1-39-16,6-5-76 0,-6 7-96 15,-1 1-84-15,-6 1-51 0,3 5-31 16,-4 0-25-16,-3 2-60 0,0 5-158 15,-6 2-215-15,-4 5-392 0,3-5-206 16,-10-2-125-16,0 2-22 0,0-9 110 16,0 0 190-16,10-9 378 15</inkml:trace>
  <inkml:trace contextRef="#ctx0" brushRef="#br0" timeOffset="7913.334">7421 15009 102 0,'-7'-4'498'0,"7"-1"119"0,0-1 74 16,0 3 47-16,0-2 47 0,7 3-218 16,4-2-144-16,-1 1-76 0,7 3-36 15,0 0-10-15,11-2-21 0,-1 2-37 16,0 0-51-16,8 0-56 0,-1 0-51 15,-3 0-37-15,3 0-22 0,-6 0-18 16,-1 2-5-16,-10-2-4 16,4 0-13-16,-7 7-56 0,-4-5-86 0,-10 3-97 15,0 0-124-15,0 3-264 0,-17-3-203 16,0 2-54-16,-1 1 28 0,-9-6 73 16,0 5 100-16,-1-5 247 0,1 5 195 15</inkml:trace>
  <inkml:trace contextRef="#ctx0" brushRef="#br0" timeOffset="8102.367">7421 15123 21 0,'-7'6'513'0,"7"0"128"15,0-1 70-15,0 3 53 0,7-3 69 16,4 0-182-16,-1 0-134 0,7-2-62 16,7 1-28-16,-3-1-28 0,6-1-52 0,0-2-71 15,8-2-75-15,-8 2-73 16,1 0-86-16,-1 2-182 0,-3 1-243 15,-10 4-369-15,0 2-202 0,-11 7-135 16,4 0-44-16,-7 7 107 0,-7 2 207 16,-3 0 349-16</inkml:trace>
  <inkml:trace contextRef="#ctx0" brushRef="#br0" timeOffset="10585.97">8526 14707 107 0,'0'-6'458'0,"6"4"96"16,-6 0 67-16,7 1 41 16,-7 1 10-16,4 0-237 0,-4-4-146 0,7 2-90 15,-1-1-53-15,-2-2-26 0,6 3-10 16,-3-3-8-16,10-1-7 16,0-1-3-16,-3 2 3 0,3-2-1 0,7 3 1 15,-3-3-1-15,-4 4-4 16,10-2-9-16,-10 1-9 0,4 8-5 0,3-3-10 15,-3 4-8-15,-4 4-10 0,7 2-7 16,-11-1-3-16,5 3-7 0,-1 3 0 16,-7-2 3-16,7 2 4 0,-10-2 9 15,3 2 9-15,1 0 0 16,-11 2-4-16,7-1-4 0,-7 2-6 0,0-1 7 16,0 2 18-16,-7 1 19 0,3-2 23 15,-9 3 22-15,2-1 12 16,-6 3-8-16,7-1-18 0,-11-1-23 0,4 1-17 15,-7 1-13-15,3 1-10 0,-6 0-7 16,0-2 0-16,3 4 0 0,-4-2-8 16,1 0-9-16,-4 0-4 0,-3-2-6 15,6 4-4-15,1-6 0 0,-8 2-5 16,8 2 0-16,0-3-5 0,-1 1 3 16,1-1-4-16,10-1 0 0,-1 2 2 15,8-2-5-15,0-2 3 0,3 1 2 16,-3 0 2-16,10-1-5 0,3 0 1 15,4 1 4-15,3-3-1 0,-3 1-1 16,14-2-1-16,-4 3 5 0,10-4-1 16,1-3-1-16,6 0 0 0,4-3 0 15,6 0 2-15,-6-5-4 0,7-4 2 16,-1 0 0-16,-3-2 0 0,-3-2 0 16,0-3-1-16,-4 4-1 0,-7-3 2 15,1 1 0-15,-7 2 0 0,-4-1 3 16,0-1 3-16,-7 1-2 0,4 2 0 15,-11 1 2-15,8 1-1 0,-11 0-3 16,6 0 3-16,1 0-3 0,-3 0 0 16,-4 0 1-16,0 1-3 0,7 1 0 15,-7-2-3-15,0 0 1 0,0 0-2 16,3 0-4-16,-3 0-2 0,-3 4-40 16,3-4-98-16,0 0-120 0,-7-4-146 15,7 2-210-15,-11 1-265 0,5-3-104 16,-5-1 10-16,1 8 60 0,0-1 116 15,-7 2 193-15,-1-3 265 16</inkml:trace>
  <inkml:trace contextRef="#ctx0" brushRef="#br0" timeOffset="25385.922">10141 14786 81 0,'0'-2'378'15,"0"2"93"-15,-4 2 62 0,-3-2 43 16,7 4-18-16,0-3-182 0,-10 1-127 16,10-2-71-16,0 7-37 0,-7-5-21 15,7 3-15-15,0-1-9 0,0 1-9 16,-3 0-5-16,3 4-11 0,0-2 2 15,0 0-4-15,0 2 3 0,0 2-1 16,0-1 0-16,0 2-2 16,0 3-4-16,0 2-2 0,0 4-4 0,0 1-3 15,0 6-3-15,-7 2-4 0,7 0-7 16,0 4-5-16,-7 3-7 0,4 1-7 16,3 0-6-16,0 4-5 15,-7-3-2-15,7 2-3 0,-4-2-2 0,4 1-3 16,-6-5 0-16,6-1 0 0,0-4-1 15,0-3-1-15,0 1 1 0,0-9 0 16,0-1 1-16,6 0 0 0,-6-6 0 16,0-3-1-16,0 2-1 0,0-1 0 15,0-2 0-15,0 0 0 0,0-1-1 16,0 0 2-16,0-3-1 0,0-1 2 16,0 3-1-16,0-5-1 0,0 1-1 15,0-2-1-15,0-2-1 0,0-3-1 16,0 0 1-16,0-1-3 0,4-6 2 15,-4 0 0-15,0 1-24 0,0-7-54 16,0 1-80-16,-4-6-133 0,-2-2-268 16,-1 0-147-16,3-5-50 0,-3 0 7 15,7 2 50-15,-3-2 111 0,-4 0 258 16</inkml:trace>
  <inkml:trace contextRef="#ctx0" brushRef="#br0" timeOffset="25953.173">9825 14756 14 0,'-3'-4'336'15,"3"2"105"-15,-7-1 68 0,7 1 17 16,0-1-7-16,-3 1-101 0,3 2-125 16,-7-3-76-16,7 1-39 0,0 2-17 15,-7-4-6-15,7 4-1 0,0-3-2 16,0 3-6-16,0 0-17 0,7 0-15 15,-7-1-24-15,0 1-16 0,0 0-6 16,10-1 2-16,-3-3 15 16,3 4 22-16,0-5 33 0,1 5 28 0,6-2 24 15,7 2 22-15,-4 2 12 0,4-2 4 16,4 0-15-16,-1 0-30 0,4 0-35 16,3-2-39-16,1-3-31 0,-4-4-33 15,10 4-19-15,-10-6-12 0,3 3-3 16,-7 0-6-16,1 1 0 0,-1 0-7 15,-10 2 1-15,1 1-1 0,-8 1 2 16,0-1-1-16,4 4-1 0,-11-2 6 16,4 2-2-16,-7 0-1 0,0 0-1 15,-7 0-2-15,7 2-4 0,-3-2-42 16,-4 0-76-16,-3 4-104 0,3-1-105 16,3 3-126-16,-9-1-230 0,9 4-195 15,-6 0-53-15,-4 3 40 0,11 0 75 16,-11 4 102-16,11 0 217 0,-4 5 218 15</inkml:trace>
  <inkml:trace contextRef="#ctx0" brushRef="#br0" timeOffset="26702.73">9822 15827 158 0,'3'0'438'0,"4"-2"85"0,0 2 63 16,-4-3 44-16,4-1-41 0,4 4-191 16,-1-2-107-16,-3 2-52 0,13-1-32 15,-3 1-23-15,1 0-21 0,9-3-17 16,-3 3-11-16,7-5-7 0,-4 0 3 16,1-2 2-16,6-1 2 0,-7 3 0 15,1-5-5-15,6 5-11 16,-6-2-23-16,-8 3-16 0,4 0-23 0,-3-1-14 15,-4 3-19-15,0-1-11 0,-7 3-6 16,1-2-4-16,2 2 1 0,-9 0-1 16,3-3 5-16,-7 3-3 0,0 0 2 15,0 0-2-15,0 0-1 0,0 0-1 16,0 0-2-16,-7 0 0 0,7 0-1 16,-4 0-14-16,-2 0-58 0,6 3-84 15,-7-1-126-15,7 1-289 0,-4 4-209 16,-3-2-100-16,4 3-3 0,-4-1 37 15,7 3 95-15,0 3 273 0</inkml:trace>
  <inkml:trace contextRef="#ctx0" brushRef="#br0" timeOffset="27990.087">10768 15523 127 0,'4'0'420'0,"-4"0"112"0,0 3 76 0,0-1 62 16,7 2 29-16,-7 1-214 0,0-2-136 15,0 8-88-15,-7-1-51 0,7 5-40 16,0 0-32-16,0 2-26 0,0 1-18 16,0 4-20-16,0-2-14 15,0 3-14-15,0 1-10 0,7-2-11 0,-4 1-10 16,-3-1-8-16,7-2-37 0,-7 0-94 15,7-2-198-15,-7-3-258 0,0-3-144 16,0-1-69-16,0 3-17 0,-7-5 49 16,7 3 178-16,0-3 243 0</inkml:trace>
  <inkml:trace contextRef="#ctx0" brushRef="#br0" timeOffset="33510.548">12010 14810 253 0,'0'-3'427'0,"0"1"101"0,0 2 66 15,0 2 53-15,0-2-14 0,0 3-224 16,0-3-135-16,0 1-87 0,0 2-54 15,0-1-32-15,0 2-19 0,0-1-10 16,7 6 1-16,-7-2 11 16,0 4 12-16,6 3 13 0,-6 3 9 15,4 3 7-15,-4 8 8 0,0-1-1 16,0 6-10-16,0 4-15 0,7 0-16 0,-7 2-26 16,0 2-20-16,0-4-21 15,0 0-11-15,0-1-10 0,0-7-5 0,3-4 0 16,4-3-4-16,-7-3-7 15,7-5-40-15,-4-2-56 0,-3-3-80 0,7-3-103 16,-14-10-218-16,7-2-206 0,0-4-79 16,-3-2-3-16,-4-1 51 0,7 3 96 15,-10-3 206-15,10-1 190 0</inkml:trace>
  <inkml:trace contextRef="#ctx0" brushRef="#br0" timeOffset="33864.579">11828 15120 133 0,'0'-5'432'0,"-3"3"118"15,6 2 94-15,-3-3 66 0,0 3 39 0,0 0-234 16,0 0-136-16,0 3-70 16,7-3-27-16,-4 2 7 0,11-2 30 15,-4 0 32-15,7 0 9 0,1 0-15 16,2 0-36-16,1-2-51 0,3-1-68 16,3-2-59-16,1 0-42 0,-1 0-27 15,0-2-23-15,1 2-14 0,-1-3-7 0,-3 2-11 16,-3 2-17-16,-4-1-69 15,0 5-159-15,0 5-204 0,-13 2-383 16,3 4-211-16,-14 1-94 0,7 3-6 16,-10 0 106-16,-1 3 178 0,-6 2 372 15</inkml:trace>
  <inkml:trace contextRef="#ctx0" brushRef="#br0" timeOffset="37462.98">13659 14697 276 0,'0'-5'445'0,"0"0"97"0,-7 3 64 16,7-1 52-16,-3 3-51 0,-4-2-209 15,7-3-121-15,-7 3-79 0,7-2-54 16,-3 4-39-16,3 0-33 0,3-2-25 15,-3 1-14-15,7-3-5 0,3 4 7 16,-3-5 7-16,4 5 8 0,-1-5 10 16,4 3 8-16,-4-2 11 0,10 1 6 15,-2-1 7-15,-1 4 2 0,3 0-1 16,-3 0-1-16,11 4-7 0,-11-1-11 16,10 1-13-16,-9 3-13 0,2-2-8 15,4 2-14-15,-7 4-9 0,0-1-7 0,-6 1-2 16,6 3 1-16,-7-1-2 15,-6 6 1-15,2 1-2 0,-6-1-2 16,0 2-1-16,0 2-3 0,-10 0-3 16,0 0-3-16,-7 2 1 0,0 0-2 15,-4-1 4-15,-3 3 3 0,-3-4 12 16,-1 3 32-16,1-1 32 0,-8-4 25 0,8 2 20 16,-7-3 12-16,3 1 6 15,7 1-25-15,-7 0-22 0,7-3-22 16,-3 1-16-16,9 4-14 0,-2-6-12 15,10 3-7-15,-4-1-5 0,10-3-7 16,-2 3-2-16,6 0 0 0,0 0-2 16,0 3-3-16,6-3 0 0,5 0-2 15,-1 0 0-15,7 0-2 0,0-4-3 16,0-4 1-16,1 1-1 0,2-3 3 16,4-3 2-16,-3-1-1 0,6-4 4 15,1-2 0-15,-1-2 1 0,7-1-3 16,-6 0 4-16,6 0-4 0,-7-1 0 15,-6-1-1-15,6 3 3 0,-3-1-2 16,-10 1 2-16,3 2 1 0,0-3 1 16,-6 3-1-16,-4-2-1 0,-7 2 0 0,6 0-1 15,-2 0 3-15,-4 0-2 0,0 0 0 16,0 2-4-16,0 1-4 16,-4-3-27-16,-2 0-85 0,6 0-123 15,0 2-159-15,0-2-351 0,0 0-189 16,-7 5-91-16,14 0 23 0,-7 2 88 0,6 1 139 15,5 0 347-15</inkml:trace>
  <inkml:trace contextRef="#ctx0" brushRef="#br0" timeOffset="38680.248">14894 14782 156 0,'-7'-2'408'0,"0"-1"92"0,7 1 66 15,-3-1 49-15,-4 3-25 0,7 0-190 16,0 0-111-16,-7-2-64 0,7 2-33 16,-3 0-25-16,3-3-18 15,0 3-17-15,0 0-21 0,0 0-11 0,0 3-8 16,0-1-5-16,0 3-4 0,0 2 4 15,3-1 0-15,-3 1 3 16,7 1 0-16,-7 3 0 0,10 3-1 0,-10 0 1 16,14 4 2-16,-4 5-1 0,0-2-1 15,1 7-4-15,6 2-7 0,0 2-4 16,0 2-10-16,4 5 6 0,-4 0-4 16,3 3 0-16,4 1-1 0,-3 2-4 15,-4-1-10-15,7 3-15 0,-3 6-12 16,-4-1-6-16,3 1-4 0,-2-2-6 15,-1 2 3-15,-7-3-2 0,7-4 0 16,-7 0-1-16,4-2-4 0,-10-3 2 16,6 1-3-16,-10-3-2 0,0-2-2 15,0-2 0-15,-4-3 0 0,-2-1-4 16,-5-1 2-16,-6-6-4 0,0-3 1 16,-4-3-3-16,-3-2-2 0,-3-4 23 15,0-1 30-15,-11-4 27 0,10-2 19 16,-6-3 11-16,-4 3 10 0,4-5-17 15,3 0-28-15,-3 0-19 0,7 0-20 16,3 0-3-16,-4 0-6 0,8-2-11 16,9 2-6-16,-3-3-5 0,11 3-2 15,-4-2-45-15,7-1-107 0,7 3-136 16,-4 0-157-16,4 3-326 0,4-1-209 16,-4 3-73-16,3 0 55 0,0-3 104 15,-3 1 125-15,10 0 303 0,-7-3 197 16</inkml:trace>
  <inkml:trace contextRef="#ctx0" brushRef="#br0" timeOffset="39701.488">15621 15498 109 0,'-4'-5'466'0,"-2"1"103"0,6 2 71 15,-11-3 59-15,11 1 19 0,-7 4-228 16,7 0-147-16,0 0-86 0,-3 4-61 16,3-4-43-16,0 2-28 0,0 1-19 15,0-1 4-15,3 0 15 0,-3 3 35 16,0 2 46-16,7 0 41 0,-7 4 27 16,0 0 8-16,0 0-19 0,7 4-33 15,-7 0-41-15,0 3-49 0,0-1-40 16,4 2-27-16,-4 2-21 0,0-1-13 15,0 3-15-15,0-2-8 0,0 2-4 16,0-2-6-16,0 0 1 0,0-3-6 16,0-1-1-16,0 1-1 0,-4-6-1 15,4-3-3-15,0 0-1 0,0-2-11 16,4-3-53-16,-4 1-117 0,0-3-135 16,0-2-151-16,0-3-262 0,6-5-234 15,-2-4-79-15,-4-1 47 0,7-2 93 16,3-2 119-16,0-5 243 0,4 4 234 15</inkml:trace>
  <inkml:trace contextRef="#ctx0" brushRef="#br0" timeOffset="39914.362">15854 15540 91 0,'7'0'632'0,"-4"0"166"15,4 8 130-15,0 2 130 0,-4 0 97 16,4 10-287-16,-3 3-197 0,3 9-149 15,-7 3-131-15,6 2-127 0,-2 4-95 16,-4 0-64-16,0-1-44 0,7 1-32 16,-4-2-19-16,4-2-42 0,0-5-130 15,-4 1-206-15,4-8-293 0,-7-5-305 16,7-5-156-16,-7-4-58 0,-7-4 55 16,7-7 167-16,0 0 271 0,0-7 301 15</inkml:trace>
  <inkml:trace contextRef="#ctx0" brushRef="#br0" timeOffset="40811.577">16629 15265 158 0,'0'-6'438'0,"3"5"128"15,4-4 84-15,0 1 59 0,-3 2 58 16,-4-1-224-16,6 2-135 0,1 1-65 0,4-3-19 15,-1-2 6-15,10-1 12 0,4 1-4 16,-3 0-30-16,13 1-42 16,-6 2-53-16,10-3-60 0,-11 2-57 0,7 1-44 15,4-2-21-15,-11 8-18 16,8-2-27-16,-11 3-110 0,-4 2-168 16,1 2-263-16,-4 3-305 0,-10-1-157 0,-7-2-84 15,0 3 48-15,-7-5 134 0,4 0 244 16,-4-3 295-16</inkml:trace>
  <inkml:trace contextRef="#ctx0" brushRef="#br0" timeOffset="41771.673">17912 14597 63 0,'0'4'370'0,"0"-1"111"16,0 4 82-16,0-2 55 0,-7 4 22 15,7-2-158-15,0 4-154 16,0 1-91-16,0 2-56 0,0 4-36 16,0 2-26-16,0 1-20 0,7 7-15 0,-7 2-11 15,10 5-9-15,-3 4-8 16,-4 2-11-16,4 3-9 0,0 2-7 0,-4 2-5 15,4-4-8-15,-3-2-5 0,2-3-4 16,5 0-3-16,-11-7 1 0,7-6-4 16,-1 1 1-16,-2-11-1 0,3-1-1 15,-4-5 0-15,-3-5 0 0,7-2 0 16,0-6 0-16,-4-4-1 0,-3-2 0 16,7-5 0-16,-3-1 0 0,2-2-2 15,1-6 0-15,-3 0 3 16,3-4 0-16,-4 3-1 0,11-3-1 0,-4-3 1 15,0 2 1-15,1-2 1 0,2-2 1 16,1 0-1-16,3 0 0 0,0-1 1 16,1-2 0-16,2 3-1 0,4 0 3 15,-3 2 7-15,-4 0 4 0,7 3 1 16,-4 2 1-16,-2 1-2 0,2 1-1 16,-3 5-7-16,-6 0-6 0,2 3 3 15,-2 4-2-15,-1-3-1 0,-3 5 0 16,-4 4 0-16,4-4 0 0,-7 6 0 15,7-1-2-15,-4 4 2 0,-3 0-7 16,7 4-24-16,-7-1-43 0,-7 9-67 16,7-3-92-16,-10 0-229 0,3 5-180 15,-3-1-74-15,3 2-4 0,-3-4 47 16,6 7 75-16,-9-3 216 0,9 0 171 16</inkml:trace>
  <inkml:trace contextRef="#ctx0" brushRef="#br0" timeOffset="42072.198">18162 14961 97 0,'0'3'425'0,"0"-3"116"0,0 2 71 15,3 3 65-15,-3-2 36 0,11-2-189 16,-4 1-117-16,3 7-44 15,7-1-3-15,4 2 3 0,3-2 6 16,-4 4-10-16,14 3-29 0,-6 0-52 0,6 1-56 16,-6 4-55-16,-1 3-60 0,7 0-43 15,-6 4-26-15,-8 0-19 0,8-2-7 16,-11 4-9-16,0-1-59 0,0-2-122 16,-7-3-157-16,1-2-245 0,-1-4-291 15,-3-2-152-15,-7-7-39 0,0-1 63 16,0-2 120-16,-7-2 232 0,4-6 281 15</inkml:trace>
  <inkml:trace contextRef="#ctx0" brushRef="#br0" timeOffset="42833.893">18930 15136 141 0,'4'-1'423'0,"-4"0"120"16,6-3 84-16,-6 4 70 0,0 0 35 15,0 0-211-15,0 4-139 0,0-3-85 16,0 4-46-16,0 3-21 0,0-1-6 15,0 4 3-15,-6 6 5 16,6-1 4-16,6 4-11 0,-6 4-26 0,0 3-33 16,0-2-37-16,0 1-36 0,7 2-35 15,-3 1-25 1,-4-3-17-16,7 2-8 0,-4-1-8 0,-3-2-7 16,7-2-69-16,-7-7-97 0,10-1-115 0,-10-5-138 15,0-7-290-15,0-3-195 0,0-13-36 16,0-2 47-16,7-1 91 0,-7-2 114 15,3-3 270-15,-3-2 183 0</inkml:trace>
  <inkml:trace contextRef="#ctx0" brushRef="#br0" timeOffset="43102.917">19184 15135 155 0,'10'-5'546'16,"-3"0"127"-16,3 0 92 0,-3 3 93 0,-3 4 118 16,2 3-217-16,-2 6-153 15,-4 8-108-15,7 9-68 0,-7 4-72 16,7 6-102-16,-4 7-94 0,-3 1-59 0,7 2-43 16,-4 2-27-16,4-1-19 0,0 0-55 15,-4-1-146-15,4 0-176 16,-7-8-315-16,4-4-267 0,-4-3-131 15,0-3-30-15,-4-5 77 0,4 0 146 16,-7-2 296-16,7 5 256 0</inkml:trace>
  <inkml:trace contextRef="#ctx0" brushRef="#br0" timeOffset="67509.956">1091 16749 105 0,'-7'14'425'0,"7"-1"99"15,-10-1 68-15,10 0 45 16,-7 0 41-16,-4 3-233 0,5 0-149 16,6 0-99-16,-11 4-58 0,11 2-41 0,-7-1-26 15,4 1-17-15,-4 7-6 0,7 1-1 16,-3 2 2-16,-4 3 0 0,0-2 0 16,4 10-4-16,3-3-7 15,-7 2-5-15,7 0-8 0,-11-1-5 16,11 3-6-16,-6-7-3 0,6 0-4 0,-4-6-4 15,-3-6-4-15,7-4-4 0,0-8-2 16,0-1 0-16,0-11-1 0,0-8 1 16,0-9-3-16,0-8-11 15,0-8-15-15,0-8-17 0,0-7-10 0,0-4-7 16,0-5 1-16,0-3 13 0,0 3 16 16,0-1 16-16,0 3 11 0,0 6 8 15,0 7 7-15,0 4 14 0,0 8 15 16,0 5 8-16,0 4 6 0,0 6 4 15,7 2 4-15,-3 6-3 0,2 7-4 16,1 5-2-16,4 4-2 0,6 5 0 16,-7 8-7-16,11-1-10 0,-4 7-8 15,0-3-6-15,0 1-7 0,4-1-2 16,-4 0-3-16,7-4-3 0,-4-7-1 16,-2-4-2-16,2-4 3 0,4-8 0 15,-3-8 0-15,-4-10 5 0,0-5 3 16,4-10-3-16,-8 0 3 0,-2-3-3 15,-1 2 0-15,0 2 0 0,-3 4 0 16,-4 7 6-16,4 5 12 0,-7 3 8 16,7 5 7-16,-3 7 15 0,-4 6 18 15,0 7 13-15,6 7 9 0,-6 6 6 16,0 7 12-16,0 7 6 0,0 5 2 0,4 5 8 16,-4 2 12-16,-4 6 16 15,4 3 1-15,0 2-5 0,-6-3-13 16,6-1-26-16,-4-3-31 0,-3-3-32 15,7-6-45-15,0-9-106 0,0-1-120 16,0-13-157-16,0-5-282 0,0-9-227 0,0-7-96 16,0-7 35-16,7-11 83 15,-3-5 123-15,6 2 260 0,7-7 207 16</inkml:trace>
  <inkml:trace contextRef="#ctx0" brushRef="#br0" timeOffset="67881.333">1615 17233 245 0,'4'2'620'16,"3"3"111"-16,-7 5 68 0,0 3 81 0,0-1 13 16,0 1-245-16,0 4-162 0,-7 3-104 15,7 0-76-15,7-1-77 0,-7 5-79 16,10-4-61-16,-3 0-44 0,10-3-24 16,-7-3-14-16,11-1-11 0,-4-3-4 15,0-8-5-15,0-2 2 0,4-5-24 16,-7-4-16-16,-4-7-6 0,0-2-4 15,-10 0 0-15,0-6 1 0,-7-1 23 16,-3 1 21-16,0-1 9 0,-14 0 7 16,3 4 7-16,1 1 2 0,-4 4 3 15,3 6 16-15,-3 6 7 0,7 8 6 16,7 6 5-16,-1 10 0 0,11 5-1 16,0 10-13-16,0 2-9 0,11 2-6 0,-1 1-6 15,7-2-5-15,7-6 0 16,3-2 0-16,1-6-3 0,-1-5 2 15,8-8-7-15,-4-5-3 0,3-6-56 16,-7-6-129-16,1-3-202 0,-8-3-324 0,-3 2-177 16,1-3-107-16,-12 8-16 0,5 3 95 15,-1 4 179-15,0 6 317 16</inkml:trace>
  <inkml:trace contextRef="#ctx0" brushRef="#br0" timeOffset="68795.036">3032 16606 18 0,'-7'0'433'0,"7"2"109"0,0 3 77 16,0-2 58-16,0-1 44 0,0 3-194 15,-7-3-147-15,4 6-91 0,3 2-53 16,0 4-28-16,-7 2-11 0,7 7-8 16,0 7-6-16,-4 2-6 0,4 7-7 15,-7 5-3-15,7 5-14 0,0 3-18 16,-6 2-20-16,6 5-16 0,-4 0-24 15,-3-2-26-15,7 0-17 0,-7-5-14 16,7-2-9-16,0-6-4 0,0-5-2 16,0-7-7-16,0-7-4 0,7-6-3 15,-7-6-1-15,11-11-2 0,-5-7 1 16,5-10 4-16,6-6 1 0,0-13 2 16,4-1 6-16,-4-6 0 0,10-7 0 15,1-2 0-15,6 0 0 0,-7 4-1 16,1 1 0-16,6 2 0 0,-6 2-2 15,-1 6 3-15,-6 1 0 0,-4 4 6 16,0 9-1-16,0 3 0 0,-7 8-5 16,-10 2-50-16,7 6-81 0,-3 6-102 15,-8 10-121-15,-3 1-218 0,-10 2-231 16,0-1-85-16,3 5 11 0,-3 0 64 16,-7-3 106-16,7 3 210 0,3-1 231 15,1-4 130-15</inkml:trace>
  <inkml:trace contextRef="#ctx0" brushRef="#br0" timeOffset="68962.155">3217 17109 146 0,'0'7'481'0,"0"-1"134"16,7 1 92-16,0 0 90 0,-4 3 102 0,7 3-164 16,8 3-111-16,-1 5-61 0,0 0-42 15,10 9-43-15,-3 0-76 16,4 8-111-16,-1 0-81 0,-6 3-69 16,6 1-44-16,-3 4-40 0,-10-4-29 0,10 1-42 15,-14-3-122-15,7-4-198 16,-6-8-234-16,-5-6-342 15,-6-7-189-15,0-8-73 0,0-7 44 0,0-9 145 0,0-8 206 16,0-9 326-16</inkml:trace>
  <inkml:trace contextRef="#ctx0" brushRef="#br0" timeOffset="69735.194">3776 17353 14 0,'0'0'331'16,"7"0"185"-16,-7 0 117 0,0 0 71 0,7-3 42 16,-4 1-49-16,-3-1-241 0,10-3-158 15,-3 2-93-15,0-6-55 16,3 3-30-16,1-6-27 0,-1 1-26 16,0-4-27-16,4 4-19 0,-4 1-7 15,-3-3-7-15,-3 4-1 0,2 4 12 0,-6-3 29 16,4 4 32-16,-4 3 20 0,0 2 13 15,0 2 8-15,0 3-8 0,0 6-27 16,-4 3-29-16,4 4-20 16,0 1-15-16,0 8-8 0,0-1-6 15,0 4-3-15,0 2-1 0,0 0-3 0,0-2 2 16,-6 3-2-16,6-6 0 0,0 1 2 16,0-6-2-16,0-3 1 0,-4-3 0 15,4-4 2-15,-7-3-1 0,7 0-2 16,-7-6 2-16,7 1 0 0,-3-2 1 15,-4-2-1-15,-3 0-1 16,10 0 1-16,-7 0-3 0,-3 0 3 0,3 0 4 16,3 0 6-16,4 0 8 0,-6 0 0 15,6 0 0-15,0 0-2 0,0 0-6 16,0 3-6-16,0-1-4 0,6-2 0 16,5 4-2-16,-4-3-1 0,3-1 0 15,0 2-1-15,7-2-3 0,-6 0 1 16,6 0-35-16,-7-2-74 0,7 2-108 15,-10 0-135-15,-4 0-308 16,4 0-171-16,-7 0-51 0,11 2 31 0,-11 1 59 16,0-3 107-16,0 0 290 0</inkml:trace>
  <inkml:trace contextRef="#ctx0" brushRef="#br0" timeOffset="70345.933">4174 17380 242 0,'-4'-6'468'0,"4"3"112"15,0 3 66-15,0-2 43 0,0 2-13 16,0-1-256-16,0-3-171 0,4 3-106 16,3-2-63-16,-1-4-31 0,5 2-21 15,-8-5-8-15,11 0-9 0,-11 0-6 16,11-3 1-16,-11 1 5 0,4-4 12 16,-3 4 11-16,3 2 17 0,-7 0 11 15,0 0 10-15,0 1 3 0,0 0-2 16,0 2-4-16,0 2-8 0,0 5-10 15,0 0-10-15,0 3-4 0,-7 6-6 16,7 2-7-16,0 6-4 0,7 1-4 16,-7 4 0-16,0 2-7 0,0 6-3 15,6 0-4-15,-2 0 2 0,-4 4 1 16,0-3-2-16,7 1 2 0,-7-2 0 16,0 1 0-16,0-5-4 0,0-2 1 15,0-8-2-15,-7-1 0 0,3-5 0 16,-2-1-3-16,-5-7 0 0,1-2-1 15,-4 0 0-15,4-6-1 0,0 1 1 16,-7 0 4-16,6 0 4 0,4 3 9 16,-3-2 8-16,3 1 2 0,7 1 0 15,0 2 1-15,0 2 0 0,0 1-4 16,14 1-6-16,-4 1 2 0,1 1-2 16,6-3 3-16,3 4-4 0,-3-2-20 15,7-1-67-15,-10 1-128 0,3 1-334 16,0-1-174-16,-6 2-111 0,6 0-52 15,-7 0 28-15,-3 3 110 0,3 0 321 16</inkml:trace>
  <inkml:trace contextRef="#ctx0" brushRef="#br0" timeOffset="70800.078">4856 17184 189 0,'-7'-4'445'0,"7"-1"138"0,-3 3 101 0,-4 0 79 16,7-3 58-16,0 3-195 15,7-1-118-15,-4 1-48 0,-3-2-27 16,11 4-27-16,6 0-26 0,0 0-46 15,0 0-69-15,4 4-84 0,-4-4-69 16,0 0-44-16,0 2-29 0,4-2-21 16,-11 5-10-16,4 0-44 0,-11-1-112 15,4 5-139-15,-14-2-150 0,4 2-184 16,-11 1-282-16,0 1-129 0,-10-2 29 16,7 1 99-16,-10-3 127 0,6 1 175 15,-3 0 274-15,3-6 161 0</inkml:trace>
  <inkml:trace contextRef="#ctx0" brushRef="#br0" timeOffset="70928.931">4822 17280 169 0,'-10'3'468'0,"3"2"142"0,3-3 89 0,4 1 55 16,4-1 64-16,3 1-220 0,3-1-190 16,0 2-123-16,7-3-71 0,7-1-49 15,4 4-52-15,-8-4-71 16,8 6-133-16,-1 2-349 0,1 4-222 0,-11 6-118 16,0-2-82-16,0 5-30 0,-7 4 73 15,1 3 316-15</inkml:trace>
  <inkml:trace contextRef="#ctx0" brushRef="#br0" timeOffset="71647.324">5930 16625 278 0,'-14'0'483'0,"4"-2"100"0,3 2 68 16,3-1 58-16,-3-3-46 0,4 4-205 15,-4-2-110-15,-3-1-70 0,10 1-48 16,0-1-31-16,-7 3-3 0,14 0 19 16,-7 5 24-16,10 5 32 0,0 3 18 15,1 8 4-15,6 3-26 0,7 3-50 16,-4 7-57-16,4 5-51 0,7 2-34 15,-7 4-27-15,14 8-18 0,-4-5-9 16,-6 10-5-16,9-3-10 0,-2 0-6 16,-8 0 3-16,1-2-1 15,-1-2 3-15,-6-1-4 0,3-3 0 16,-14-3 1-16,0 2-4 0,-3-9-2 0,-7 1-1 16,-7-5-1-16,-3 0 2 0,-7-8 2 0,-11 0 2 15,1-9 5-15,-18-9-2 0,8-7 3 16,-18-5-3-16,10-8 0 0,-6-2 1 15,10 0-4-15,-1 1-7 16,15 0-14-16,0 5-71 0,9 5-145 16,8 4-188-16,10 6-354 0,10 10-214 0,8 2-104 15,-1 6-12-15,10 3 100 0,7 3 164 16,4 3 341-16</inkml:trace>
  <inkml:trace contextRef="#ctx0" brushRef="#br0" timeOffset="72314.639">6807 17519 110 0,'-6'-5'347'0,"6"0"106"15,0 0 71-15,0 0 33 0,-4 2-15 16,-3-4-127-16,7 2-126 0,0 3-67 16,-3-3-34-16,3 0-7 0,0 3 3 15,0-2 11-15,0 4 11 0,0-2 7 0,0 2-1 16,0-1 4-16,0 1 20 16,0 1 29-16,3 1 12 0,-3 6 8 15,7 2-11-15,-3 0-18 0,2 8-47 16,5-2-59-16,-4 9-48 0,-4 1-36 15,4 3-23-15,0 4-15 0,-4-1-6 16,-3 3-3-16,0 0-5 0,-3-4-2 16,-4 1-8-16,-3-6 0 0,3-3-8 15,3-2-26-15,-9-10-81 0,2-6-127 16,1-1-126-16,0-8-137 0,-7-1-284 16,10-6-190-16,-10-5-29 0,13-5 71 15,-3 3 96-15,4-2 106 0,3-4 263 0,3 3 197 16</inkml:trace>
  <inkml:trace contextRef="#ctx0" brushRef="#br0" timeOffset="72889.921">6753 17524 153 0,'0'0'323'16,"-7"2"102"-16,7-2 55 0,0 0 14 15,-4 0-17-15,-3 0-82 0,7 0-86 16,-6 0-69-16,2 0-43 0,4 0-22 15,0 0-16-15,0 0-17 0,-7 0-22 16,7 0-20-16,7 0-16 0,-7 0-10 16,0 0-3-16,4 0 5 0,2-2 12 15,5 1 19-15,-4-5 13 0,-4 1 8 16,4 0 3-16,3 0-5 0,-3-3-17 16,3 1-19-16,1-1-22 0,-5 1-22 15,1-1-21-15,-3-2-10 0,3 3-7 16,3 0-3-16,-10 0-1 0,10-2-4 15,-10 7 4-15,0-1-3 0,0 2-12 16,0 2-38-16,0 8-56 0,0-1-91 16,-3 5-154-16,-4 2-286 0,7 0-136 15,-7 2-42-15,7 4 20 0,7-1 58 16,-7 0 120-16,10 0 269 0</inkml:trace>
  <inkml:trace contextRef="#ctx0" brushRef="#br0" timeOffset="73782.186">7188 17553 138 0,'-10'0'393'0,"3"0"101"15,4 0 67-15,-4 0 21 0,7 0-34 16,-4 0-152-16,4 0-148 0,-7 0-87 16,7 0-57-16,7 0-33 0,-3-4-16 15,-4 2-3-15,7-1 4 0,-4 1 6 16,4-3 0-16,3-4 6 0,-3 5-3 15,3-6-5-15,1 0-9 0,-5 0-12 16,1-2-9-16,-3 0-9 0,6-1-8 16,-3 1-5-16,-7 0-3 0,7 1-1 15,-4 2-3-15,-3-3 3 0,0 9 8 16,7-3 14-16,-7 2 8 0,0 4 8 16,0 0 6-16,-7 4 4 0,7 3 1 15,0 4-8-15,0 3-7 0,0 5-5 16,0 2-6-16,0 2-8 0,7 2-7 15,-7 2-5-15,10 1-3 0,1 2-2 16,-5-4 1-16,5 1-3 0,-1 1 2 16,4-3-1-16,-11 3 0 0,7-6 1 0,4-1-1 15,-10-2-1-15,2-5 0 16,5 0 1-16,-11-3-1 0,7-4 0 16,-4 0 2-16,-3-2-1 0,0-4 2 15,0 2-3-15,-3-3 0 0,-4-3 3 16,-4 2-2-16,5 1 0 0,-5-3 1 15,4 1 5-15,-6 2 3 0,-1 0 7 16,4 0 3-16,-1 0 4 0,5 2 3 16,-5 1 1-16,1-2-3 0,3 2-2 15,-3 2-6-15,10-3-4 0,-7 3-3 0,7-3-6 16,0 5-2-16,7-5-2 16,0 0 0-16,-4-2 1 0,7 0 10 15,4 0 10-15,-4-2 12 0,8 0 14 16,-8-5 10-16,10 5 4 0,-2 1-4 15,-8-5-9-15,7 3-9 0,0 1-16 0,-7-2-9 16,8 1-5-16,-12 3-4 0,5 0-5 16,-1 0-39-16,-3 3-79 15,-7 3-113-15,0 3-318 0,0 1-183 16,-7-1-99-16,7 3-33 0,-3 3 39 16,-4 4 94-16,-4 2 303 0</inkml:trace>
  <inkml:trace contextRef="#ctx0" brushRef="#br0" timeOffset="74757.447">9256 17385 287 0,'0'-2'490'16,"0"-1"109"-16,0 3 59 0,0 0 49 16,7 3-29-16,0-3-249 0,3 0-147 15,0 2-86-15,7 1-39 0,4-1-26 16,3-2-16-16,3 0-11 0,4 0-13 16,4-2-11-16,-1-1-14 0,4 1-16 15,-1-1-17-15,-2 1-15 0,-8 2-9 16,1 0-5-16,-1 2-3 0,-3 1 1 15,-7-1-4-15,-3 3-31 0,0-1-56 16,-11 1-92-16,-3-3-160 0,-3 5-262 16,-11-2-134-16,-7-3-39 0,4 2 24 15,-3 1 79-15,-4 0 148 0,3 0 245 16,-3 4 127-16</inkml:trace>
  <inkml:trace contextRef="#ctx0" brushRef="#br0" timeOffset="74968.316">9407 17534 159 0,'0'0'433'0,"0"0"115"0,0-2 78 16,3-2 63-16,4 2 55 0,3 2-212 15,4-2-158-15,0-3-79 0,3 0-40 16,10 3-33-16,-3-3-38 0,4-3-35 16,-1 2-37-16,8-3-38 0,-4 7-29 15,3-3-21-15,-7 2-47 0,8 3-85 16,-15 3-130-16,4 4-313 0,-10-2-185 15,3 5-94-15,0 0-23 0,0 0 36 16,-6-3 101-16,6 1 297 0</inkml:trace>
  <inkml:trace contextRef="#ctx0" brushRef="#br0" timeOffset="75437.713">10021 17447 62 0,'0'-11'568'15,"-7"4"126"-15,-3 2 70 0,-1 5 47 0,1 0 47 16,3 10-282-16,-3 1-202 0,-4 1-135 16,11 5-82-16,-4 2-59 0,3-3-41 15,-2-1-27-15,12 3-14 0,-6-7-9 16,4-4-6-16,-4 2-1 0,7-9-3 16,-4-5 0-16,4-6 0 15,-7-8-1-15,0-6 3 0,0-5-3 0,0-4 1 16,-7-3 3-16,4-3 0 0,-4 0 0 15,7 2 0-15,-4 3 3 0,-2 6 12 16,6 3 10-16,0 6 7 0,0 4 27 16,0 2 30-16,6 8 17 0,-2 3 1 15,6 8-3-15,7 1-3 0,0 11-27 16,1-1-25-16,2 7-22 0,4 2-11 16,4 0-8-16,-1 0-5 0,0 1-5 15,1 3-2-15,-1-3-2 0,1 0 0 16,-11-1 2-16,7-4-1 0,-14 0 5 15,1-4 2-15,-11-2 2 0,-7-2 2 16,-4-3 25-16,-9 1 28 0,-8-8 28 16,-6-1 21-16,-4-2 18 0,-6-2 11 15,6 2-16-15,-3-2-28 0,13 1-28 16,11 1-24-16,0 1-115 0,17 7-161 16,7-3-221-16,10 5-345 0,11 1-177 15,6 3-116-15,4 1 27 0,16 0 115 16,8-6 193-16,10-2 331 15</inkml:trace>
  <inkml:trace contextRef="#ctx0" brushRef="#br0" timeOffset="76204.912">11231 17001 114 0,'0'-3'406'15,"0"1"109"-15,0 2 71 0,-7-1 39 16,7 1-9-16,0 0-174 0,0 0-135 16,-3 1-81-16,-4 4-40 0,7 4-23 15,0 0-8-15,0 3-1 0,0 6 3 16,0 4 3-16,0 3 6 0,0 4 4 16,0 7 2-16,0 2-5 0,7 1-16 15,-4 6-21-15,-3-3-24 0,0 4-27 16,0 1-26-16,7-8-24 0,-7-2-11 0,7-5-12 15,-3-5-3-15,2-8-3 16,-6-10-3-16,4-9 0 0,3-9 1 16,-7-10-1-16,7-15-2 0,-7-6 2 15,0-10-2-15,-7-8-2 0,7-4 0 16,-11-2 2-16,11-1-1 0,-6 4-1 0,2 3 4 16,-3 4 3-16,0 6 0 0,7 9 3 15,-3 1-1-15,3 8 2 16,0 3-4-16,3 8-1 0,-3 1 1 15,14 6-1-15,-4 2 1 0,8 2 2 16,2 6 2-16,-3-2 0 0,11 4-1 16,-1 4 1-16,1-2 1 0,6 1-2 15,-3-3 2-15,3 0-2 0,0 0 0 0,-6 0-1 16,-1-3-1-16,1 3-4 16,-11 0-30-16,0 3-62 0,-7 2-84 15,-3 1-113-15,-14 3-156 0,0 1-279 0,-10 1-119 16,-3 5-11-16,-1 3 38 0,-6 4 77 15,-8 2 134-15,8 2 271 0</inkml:trace>
  <inkml:trace contextRef="#ctx0" brushRef="#br0" timeOffset="76413.129">11269 17136 84 0,'0'3'553'0,"0"-1"111"0,7 1 55 15,0-3 61-15,-4 0 60 0,7-3-264 16,8-2-153-16,-1 0-80 0,10-1-46 15,1 1-50-15,-1 1-55 0,0-1-50 16,8 3-48-16,-8-1-38 0,1 3-28 16,-4 3-15-16,-4 4-65 0,-9-1-85 15,-1 11-118-15,-3-1-162 16,-14 8-293-16,-3-3-157 0,-1 7-21 16,-6-2 44-16,-3 0 91 0,-5 3 143 0,8-3 274 15</inkml:trace>
  <inkml:trace contextRef="#ctx0" brushRef="#br0" timeOffset="76635.388">11324 17557 107 0,'-4'12'560'0,"-2"-2"123"0,2 1 73 0,4 3 67 0,-7-1 65 16,14-1-249-16,-3-3-142 0,2 3-74 16,5 0-29-16,9-6-28 0,4 3-34 0,4-3-47 15,6-4-46-15,4-2-42 16,-1-2-57-16,8-8-42 0,0 3-38 15,-1-6-24-15,1 1-68 0,-1 3-189 16,-13 0-232-16,-3 4-385 0,-4 5-200 16,-4 2-124-16,-6 7-27 15,-4 0 130-15,-6 10 207 0,3 1 373 16</inkml:trace>
  <inkml:trace contextRef="#ctx0" brushRef="#br0" timeOffset="77641.025">12171 17341 187 0,'0'-2'415'0,"0"1"94"0,7-2 61 0,-7 3 26 0,0 0-34 15,0 0-181-15,0 3-129 0,0-2-75 16,0 1-36-16,0 2-20 16,3 1-7-16,-3 0 4 0,0 3 5 15,0-2 14-15,0 5 8 0,0 1 7 0,0 4 10 16,0 0 6-16,0 3 5 16,0 2-5-16,0 2-18 0,0 4-21 0,0 1-31 15,-3 2-28-15,3 2-29 16,0 0-20-16,0 0-11 0,0-4-4 15,3-1-1-15,-3-6-43 0,7 3-74 0,0-4-101 16,-7-7-141-16,3-7-294 0,-3-6-171 16,0-5-50-16,0-6 31 0,7-6 85 15,-3-1 129-15,3-7 285 0,3-5 167 16,-3-3 83-16</inkml:trace>
  <inkml:trace contextRef="#ctx0" brushRef="#br0" timeOffset="77857.505">12342 17364 165 0,'11'-11'458'16,"-4"3"130"-16,-7 2 91 0,6 6 69 16,-2 2 54-16,-4 10-231 0,0-1-161 15,0 13-97-15,0 1-63 0,7 2-51 16,-7 5-45-16,3 3-45 0,-3 2-38 16,0-2-26-16,7 3-21 0,-7-5-7 15,7 2-14-15,-7-2-51 0,3-4-77 16,-3-4-112-16,0-6-196 0,0-8-248 15,-10-6-128-15,3-5-20 0,4-6 42 16,-8-4 90-16,-2-7 192 0,2 1 241 16,1-4 136-16,-7-3 69 0</inkml:trace>
  <inkml:trace contextRef="#ctx0" brushRef="#br0" timeOffset="78051.989">12216 17594 316 0,'0'-7'503'0,"0"1"102"0,-7 2 62 16,7 1 47-16,7 1-54 0,-7-1-232 15,10 1-129-15,-3-1-73 0,3-1-31 16,7 1-27-16,-7-1-31 0,8 0-31 16,2-1-31-16,-3 3-30 0,7-1-19 15,-3 1-31-15,-4 2-54 0,0 5-89 16,-7-5-146-16,1 7-283 16,-4 1-150-16,-1-1-60 0,-2 3 6 0,-4 4 68 15,7 0 124-15,-4 2 268 0</inkml:trace>
  <inkml:trace contextRef="#ctx0" brushRef="#br0" timeOffset="78407.446">12531 17718 193 0,'10'-5'512'0,"-10"0"92"0,11 0 61 0,-5 0 55 16,5 0-2-16,-4 1-272 0,3-3-162 15,7-2-91-15,-7-1-55 0,1 0-45 16,-5 0-27-16,5-1-22 0,-4-1-12 0,3 0-12 15,-10 3-9-15,0-2-2 16,0 2-3-16,0 2 5 0,-10 2 6 16,3-4 4-16,3 8 1 0,-9 1 2 15,2 1 6-15,1 1-2 0,0 10 0 16,-4-1 1-16,4 5 1 0,6 2-1 16,-3 3-5-16,7 4-2 0,0 3-7 15,7-1-5-15,-3 2-5 0,6-2 1 16,7 5-5-16,0-6-1 0,0-3 1 0,1-2 0 15,9-10 1-15,-6-1-2 0,6-1 0 16,-3-9-3-16,-3-7-33 16,-4 4-57-16,0-6-95 0,0-2-246 0,-7 1-211 15,1-5-105-15,-4 1-25 0,3 4 16 16,-3-1 60-16,-4 2 227 0</inkml:trace>
  <inkml:trace contextRef="#ctx0" brushRef="#br0" timeOffset="78806.762">13152 17315 156 0,'0'-6'437'0,"0"6"121"0,3 0 82 0,-3-4 60 15,7 3 35-15,-4-3-194 16,4 4-111-16,4 0-51 0,-5 0-4 15,12 0 17-15,-8 0-13 0,10 4-39 16,-2-3-51-16,-1 3-60 0,0-4-72 16,0 0-70-16,0 2-41 0,-3 2-25 15,-7-1-72-15,3 2-113 16,-3-3-127-16,-7 8-143 0,0-4-291 0,-7 6-216 16,-10-2-52-16,3-4 47 0,-10 5 102 15,4-1 130-15,-4-1 287 0,-4 0 211 16,1-2 109-16</inkml:trace>
  <inkml:trace contextRef="#ctx0" brushRef="#br0" timeOffset="78955.204">13073 17459 248 0,'-7'5'518'0,"4"-5"130"0,3 6 77 0,0-4 80 15,3-2 78-15,11 2-265 0,-4 1-169 16,7-1-111-16,-3 1-58 0,10-3-68 16,-4 2-69-16,8 1-94 0,-4 3-158 15,3-3-308-15,1 8-286 0,-11 1-148 16,0 1-99-16,-7 2-26 0,1 2 87 15,-1 2 270-15,-3 2 265 0</inkml:trace>
  <inkml:trace contextRef="#ctx0" brushRef="#br0" timeOffset="79857.959">13951 16998 77 0,'7'-3'480'0,"-7"-3"111"16,6 1 59-16,-2 1 49 0,3-4 48 15,-4 4-229-15,4 1-164 0,10-1-99 16,-7 2-50-16,8-1-39 0,2 3-34 16,4 0-32-16,-3 0-27 0,6 5-25 15,-3 0-20-15,4 4-7 0,-8 0-9 16,-3 5 14-16,1 2 15 0,-8 0 11 16,-10 5 4-16,7 2 1 0,-14-1 2 15,-3 2-15-15,-1 2-19 16,-6 3-11-16,-7-4-1 0,4 3-5 0,-8-6-3 15,1 3-3-15,3-5-2 0,3 3 0 16,0-3 9-16,-3 2 9 0,7-2 4 16,7 1 1-16,0 2 6 0,3 0 2 15,7 0-11-15,7 1-8 0,3-4-2 16,7 3-2-16,4-3-3 0,3-5-2 16,3 1 0-16,1-2-2 0,-1-8-2 15,7-1 0-15,-3 0-2 0,-3-6-17 16,-1-3-58-16,4-2-96 0,-10-4-126 15,-1-4-303-15,-3 0-180 0,-6-2-75 16,6-5 17-16,-4 1 61 0,1-5 106 16,3 2 275-16,0-5 169 0</inkml:trace>
  <inkml:trace contextRef="#ctx0" brushRef="#br0" timeOffset="80193.796">14709 16956 248 0,'0'-11'475'0,"0"2"118"0,6 3 82 0,-6 1 71 16,0 2-14-16,0 3-207 0,0 5-103 15,0 3-42-15,0 4-7 0,0 7-2 16,7 4-4-16,-3 4-27 0,-4 8-37 15,10 4-65-15,-10 2-66 0,14 3-56 16,-11 2-44-16,7 3-28 0,-3 1-25 16,4-2-8-16,-4-3-6 15,-4-1-26-15,4-5-74 0,3-7-104 0,-10-3-114 16,7-9-138-16,-7-9-197 16,-7-9-246-16,7-5-80 0,-10-10 30 0,0-3 79 15,-8-8 123-15,8-6 186 0,-7-4 249 16,0-7 134-16</inkml:trace>
  <inkml:trace contextRef="#ctx0" brushRef="#br0" timeOffset="80459.765">14455 16802 535 0,'-4'-7'674'16,"-2"0"86"-16,6 0 48 0,0 2 47 0,0-1-217 15,0 3-148-15,0 2-84 0,10 1-42 16,7 0-20-16,0 1-12 0,4 4-46 16,6 4-52-16,1-2-53 0,-1 0-54 15,7 0-42-15,4 3-35 0,-11-2-20 16,8-1-11-16,-1 1-13 0,-6-1-6 16,-1-2-25-16,0 0-85 0,-6 0-131 15,3 0-157-15,-14-2-238 0,1-1-274 16,-5 3-125-16,-6-5 8 0,-6 8 91 15,-5 4 128-15,1 2 219 0,3 7 249 16</inkml:trace>
  <inkml:trace contextRef="#ctx0" brushRef="#br0" timeOffset="80761.956">14599 17581 312 0,'0'9'513'16,"-7"5"105"-16,14-1 66 0,-7-1 54 0,0-3-26 16,10 1-270-16,-3 4-155 15,10-5-81-15,0-2-36 0,4 0-16 16,6-1-22-16,1-4-16 0,-1 1-17 0,8-3-23 15,-1 0-24-15,-3 0-25 16,3 0-29-16,-7 2-63 0,1 1-106 16,-11-3-208-16,4 0-247 0,-15 0-134 15,5-3-53-15,-1 1 21 0,-3-5 71 16,-7 1 176-16,7-4 226 0</inkml:trace>
  <inkml:trace contextRef="#ctx0" brushRef="#br0" timeOffset="80957.919">15151 17454 125 0,'7'-7'583'0,"3"0"128"15,0 1 88-15,4 8 111 0,-10 5 120 16,6 7-235-16,-3 6-189 0,-7 5-123 16,7 7-95-16,-7 6-111 0,3 3-115 15,-3 8-179-15,7-3-217 0,-7-1-376 16,10-2-270-16,-10-7-165 0,10-6-93 15,-10-10 49-15,7-6 152 0,4-13 340 16</inkml:trace>
  <inkml:trace contextRef="#ctx0" brushRef="#br0" timeOffset="81516.343">15871 17235 244 0,'0'-2'445'16,"-7"2"118"-16,4 0 81 0,3 2 68 16,-7-2 13-16,7 0-231 0,7 3-133 15,-4-1-65-15,4 3-24 0,3-3 4 16,1 5 8-16,6-3-2 0,0 1-25 15,7 0-40-15,-3 2-52 0,-1-5-61 16,4 6-43-16,4-3-63 0,-8 3-131 0,-3-1-185 16,1 3-362-16,-1 3-194 15,-7-2-103-15,0 5-48 0,-3-2 71 16,-7 2 157-16,0-2 342 0</inkml:trace>
  <inkml:trace contextRef="#ctx0" brushRef="#br0" timeOffset="82703.5">16043 17111 75 0,'0'0'380'0,"0"0"103"0,0 0 75 16,-7 0 37-16,7 3-7 0,0-3-139 16,0 0-136-16,-4 0-81 0,-3 0-48 15,7 0-31-15,0 2-24 0,0-2-18 16,-6 4-13-16,6 1-4 0,0 4-7 15,0 1-3-15,0 1-6 0,0 5-8 16,0 7-11-16,6-2-12 0,-6 8-14 16,0 2-11-16,7 3-9 0,-3 2-7 15,-4 2-3-15,0-2-8 0,7 2-34 16,-7-6-74-16,6-2-98 0,-6-5-263 16,0-5-181-16,0-5-84 0,0-6-12 15,0-9 49-15,0 0 84 0,0-5 244 16,0-6 158-16</inkml:trace>
  <inkml:trace contextRef="#ctx0" brushRef="#br0" timeOffset="83626.876">16595 16847 191 0,'0'-3'409'0,"0"3"89"0,7 0 39 16,-7 0 10-16,0 0-33 0,0 0-128 16,0 0-117-16,0 0-76 0,0-2-46 15,0 2-30-15,0 0-26 0,0-1-22 16,0 1-15-16,3 0-10 0,-3-4 0 16,7 4-3-16,0 0 4 0,-4 0 3 15,4 0-1-15,3 4-6 0,7-4-3 16,1 1-4-16,-1 1-6 0,-4 4-2 15,11-1-5-15,-3-3-3 0,3 6-6 16,-3-1-3-16,-4 3-2 0,7 0-3 16,-4 3 1-16,-2-1-3 0,-8 1 2 15,7 2-1-15,-7-1-3 0,-3 4 2 16,-3 1 1-16,-4-1-2 0,-4 5-1 16,-3 0 0-16,-3-2 3 0,-7 2-2 15,0 2-1-15,0-4 1 0,3 2-1 16,-10 0 0-16,7-2-1 0,-4 6-3 15,-3-6 4-15,3 4-2 0,-3-4 8 16,4 6 3-16,3-5 2 0,6 3 2 16,-6-2 0-16,10 2 1 0,4-1-8 15,-4 1-1-15,7 0-2 0,7-4 0 16,-4 4-1-16,4 1 0 0,10-3-2 16,1-5 1-16,2 0 0 0,4 1 0 15,-3-8 0-15,13 3 1 0,-6-7 2 16,9-3 0-16,-2-1 0 0,2-1-1 15,-2-4 0-15,2-1 0 0,-2 1-32 16,-5 0-92-16,-6-2-292 0,-3 4-181 16,-4 4-94-16,-7 0-68 0,-3 1-14 15,0 3 67-15,-7 1 280 0</inkml:trace>
  <inkml:trace contextRef="#ctx0" brushRef="#br0" timeOffset="84610.054">17425 16781 145 0,'0'-4'435'0,"0"3"96"0,0 1 70 16,-7 0 46-16,7 0-4 0,0 0-219 15,0-4-135-15,0 4-81 0,0 0-52 16,0 0-28-16,0 4-19 0,0-3-12 16,7 3-9-16,-7 6 1 0,7-4 0 15,-4 8-1-15,4 0-2 0,3 3-9 16,0 6-9-16,4 2-9 0,0 2-13 16,3 8-9-16,0-1-11 0,11 10-5 15,-4 0-7-15,-4 2-1 0,8 7-4 16,-1 0-3-16,0-2-1 0,-3 7-5 15,-3-1 0-15,-4-2-4 0,4 0 0 16,-4 0 1-16,-10-5 1 16,3-7 1-16,-3 0 2 0,-7-5 2 0,-7-8 2 15,0-5-3-15,-3-5-2 0,-7-5 0 16,-4-9-2-16,1-1 0 0,-11-7-2 16,3-3 0-16,1-4 1 0,-1-1 0 15,11-3-2-15,-3 1-4 0,13 3-31 16,-3 0-59-16,10 2-92 0,0-2-206 15,0 6-227-15,10 2-121 0,-3 1-31 16,10 1 26-16,0 2 59 0,-3 1 180 16,10-4 213-16</inkml:trace>
  <inkml:trace contextRef="#ctx0" brushRef="#br0" timeOffset="84891.786">18004 17447 245 0,'-3'-11'507'15,"-4"8"104"-15,7-2 75 0,-4 5 65 0,-2 0 8 16,6 5-245-16,0 2-137 0,0 7-80 16,6 2-47-16,-6 3-37 15,4 4-35-15,-4 2-36 0,10-2-34 16,-10 5-31-16,7 1-28 0,-7-3-18 15,7-1-15-15,-4-2-26 0,-3-1-64 0,7-7-85 16,-3-1-111-16,-4-12-206 16,0-2-238-16,6-2-112 0,-6-9-9 0,7-5 45 15,4-3 96-15,-8-4 193 0,11-2 226 16,-4-3 130-16</inkml:trace>
  <inkml:trace contextRef="#ctx0" brushRef="#br0" timeOffset="85048.001">18176 17484 89 0,'13'-5'445'0,"-9"0"139"0,6 5 91 15,-3 5 69-15,0 5 60 0,-4 3-186 16,4 9-192-16,-7 3-129 0,4 3-85 16,2 3-60-16,1 4-54 0,-3 0-46 15,3-1-75-15,-1-2-134 0,-2-2-320 16,3-2-206-16,-4-7-122 0,-3-7-64 16,7 0 14-16,0-10 101 0,-4-4 300 15</inkml:trace>
  <inkml:trace contextRef="#ctx0" brushRef="#br0" timeOffset="85478.489">18669 17099 87 0,'4'5'549'0,"3"-3"117"0,3 1 49 15,-3-1 60-15,10 3 73 16,-7-5-232-16,8 4-156 0,-1-2-94 16,3 5-53-16,-3-7-57 0,11 2-65 15,-1-2-64-15,1 0-56 0,-1 0-48 16,-3 0-102-16,4 3-160 0,-11 4-350 15,-4-2-215-15,1 1-106 0,-10 3-59 16,2-1 35-16,-6-2 123 0,0-1 328 0</inkml:trace>
  <inkml:trace contextRef="#ctx0" brushRef="#br0" timeOffset="85932.266">19232 16606 229 0,'-10'-14'580'0,"10"3"107"0,-11 4 77 16,4-2 68-16,4 6 3 0,-4-1-289 15,7 2-175-15,0 4-105 0,0 5-64 16,7 4-54-16,-4 5-40 0,15 0-22 16,-1 7-14-16,0 3-20 0,3 4-19 15,8 2-12-15,-1 10-6 0,8-1-7 16,-8 4-1-16,1 5-1 0,6-2-1 16,-7 3 0-16,1 4-3 0,-1-2 0 15,-6 2 2-15,-4-4-2 0,0-1 4 16,-10-1-4-16,-4-5 1 0,-3-7 1 15,-10-3 0-15,0-1 0 0,-7-8 0 16,-4-5 1-16,-6-8-4 0,-1-3-4 16,4-8-3-16,-3-1-5 0,6-5-39 15,4 0-65-15,7 3-89 0,-4-3-111 16,11 0-275-16,3-3-191 0,3 3-66 16,4-2 15-16,3-1 57 0,0 0 84 15,14 1 253-15,-3 0 182 0</inkml:trace>
  <inkml:trace contextRef="#ctx0" brushRef="#br0" timeOffset="86153.099">19818 17255 85 0,'0'-1'587'15,"0"-3"131"-15,0 4 88 16,0 5 90-16,0 5 106 0,7 5-249 15,-7 9-178-15,0 0-123 0,0 8-89 0,7 0-98 16,-7 4-101-16,3 0-77 16,4-4-94-16,-3-2-149 0,3-3-182 0,3-3-322 15,-10-11-232-15,10-1-125 0,-10-12-12 16,0-8 80-16,7-5 136 16,3-8 296-16,-3 3 212 0</inkml:trace>
  <inkml:trace contextRef="#ctx0" brushRef="#br0" timeOffset="86296.317">20079 17300 165 0,'10'9'589'0,"-10"7"100"0,0 7 42 15,7 9 28-15,-14 6 26 0,7 3-339 16,0 7-288-16,0-2-429 0,0-2-246 16,0-5-144-16,0-7-91 0,7-2-43 15,0-5 59-15,3-5 298 0</inkml:trace>
  <inkml:trace contextRef="#ctx0" brushRef="#br0" timeOffset="87101.896">20439 17152 193 0,'0'-6'464'0,"0"-1"132"16,0-1 100-16,0 2 78 0,-7 1 62 16,7 1-228-16,7 2-123 0,-7-1-51 15,7 3-29-15,3 0-30 0,0 3-38 16,11-1-36-16,-4 1-58 0,11-2-76 16,-4 1-63-16,3-2-41 0,-6 0-25 15,6 3-12-15,1 1-35 0,-11 1-100 16,0 2-150-16,-7 4-170 0,-10 8-332 15,0-3-211-15,-10 5-94 0,0-1 42 16,-8-1 104-16,-2-1 138 0,-4 0 304 16,-4-3 198-16</inkml:trace>
  <inkml:trace contextRef="#ctx0" brushRef="#br0" timeOffset="87264.915">20460 17355 182 0,'6'0'627'0,"1"3"103"0,4-1 47 16,-1 2 54-16,0 0 45 0,7-1-330 15,0 0-208-15,11 1-113 0,-1-2-72 16,1 1-99-16,-1 2-177 0,1-1-378 16,-1 3-202-16,1 2-127 0,-11 2-75 15,0 6 0-15,-7 6 114 16,-10 5 345-16</inkml:trace>
  <inkml:trace contextRef="#ctx0" brushRef="#br0" timeOffset="90069.052">21046 16766 324 0,'0'-5'548'15,"-3"-4"56"-15,3 3 26 0,-7-2 21 16,14 1-213-16,-7-5-168 0,3 5-92 0,4 1-51 16,-4-4-26-16,11 1-17 15,-4 3-5-15,11-2-5 0,-4 3-2 16,0 0 0-16,7-1 0 0,-3 6-6 15,-1-4-6-15,4 8-10 0,4-2-7 16,-8 7-7-16,4 1-9 0,-3 5-8 16,-4 3-4-16,0 2 3 0,-6 1 5 0,-1 4 3 15,-3 4 4-15,-7-3 0 16,0-1 1-16,-11 5-6 0,1-2 3 0,-4-1 3 16,-6-3 11-16,-4 1 16 0,3-2 10 15,1 0 8-15,-4 0-1 16,3-2-8-16,-3 7-12 0,7-3-17 15,3 5-13-15,7-3-11 0,0 3-7 0,7-4-4 16,7 2-3-16,4-3-1 0,-1-2 1 16,7-7-2-16,7 0 0 0,-3-7 2 15,3-2-1-15,-4-7-5 0,8-2-2 16,-1-3-25-16,1-6-44 0,-1-3-71 16,-3 0-101-16,-3-2-278 0,-4 0-182 15,0 0-70-15,-7 4-2 0,7-3 38 16,-6 0 66-16,-1 1 258 0,-3-2 174 15</inkml:trace>
  <inkml:trace contextRef="#ctx0" brushRef="#br0" timeOffset="90362.051">21704 16671 152 0,'7'-12'489'0,"-3"10"106"16,3 2 72-16,-1 0 60 0,-2 2 38 16,-4 10-247-16,7 3-152 0,-4 7-89 0,-3 3-46 15,7 8-27-15,-7-2-22 0,7 13-16 16,-4-3-24-16,-3 8-23 0,7 2-27 16,0-2-24-16,-4 1-24 0,4 0-18 15,-3-2-12-15,-4-3-9 0,7-9-41 16,-7-3-65-16,6-8-93 0,-2-8-124 15,-4-7-272-15,0-10-192 0,-10-10-64 16,10-14 17-16,-11-2 63 0,4-9 96 16,-3-7 249-16,-7-5 177 0</inkml:trace>
  <inkml:trace contextRef="#ctx0" brushRef="#br0" timeOffset="90591.464">21622 16641 129 0,'-7'-13'519'0,"4"3"116"15,-4 0 76-15,4 4 56 0,-4-1 43 16,7 4-274-16,0-1-163 0,7 4-90 16,-4-2-45-16,7 2-19 0,-3 2-13 15,14-2-16-15,-4 4-29 0,7-1-36 16,-4 0-39-16,8 2-34 0,-4-2-21 16,-4 2-15-16,4 2-6 0,-10 0-25 15,3 4-65-15,0 5-95 0,-6 0-126 0,-11 3-275 16,7 2-221-16,-14 2-99 15,-4-5 6-15,1 10 49 0,-7 1 90 16,0 2 256-16</inkml:trace>
  <inkml:trace contextRef="#ctx0" brushRef="#br0" timeOffset="90817.845">21602 17436 135 0,'10'9'451'0,"0"-5"103"0,7-1 77 16,-6-1 61-16,9-4 60 0,4-1-207 16,-3 1-154-16,6 0-88 0,-3 0-59 15,4-1-52-15,-8 3-48 0,8 0-40 16,2 0-36-16,-9 5-28 0,6-1-36 16,-9 6-76-16,2-3-140 0,-6 6-321 15,-11-3-174-15,8 3-88 0,-4-3-51 16,-7 2 25-16,6-4 111 0,-2-1 307 15</inkml:trace>
  <inkml:trace contextRef="#ctx0" brushRef="#br0" timeOffset="91101.025">22185 17166 95 0,'0'-7'558'0,"6"-2"131"15,-6 8 82-15,11 1 91 0,-11 1 125 0,0 10-208 16,7 3-145-16,-7 10-101 0,10 1-77 16,-10 9-80-16,7 3-116 0,-4 6-101 15,4-1-71-15,-7 6-58 0,10-2-147 16,-3 3-208-16,-3-8-372 15,-4-1-252-15,0-8-150 0,0-5-72 0,-4-7 71 16,-6-7 169-16,-4-11 351 16</inkml:trace>
  <inkml:trace contextRef="#ctx0" brushRef="#br0" timeOffset="92624.944">22750 16832 3 0,'7'9'474'15,"-3"-6"113"-15,-4 8 77 0,0-1 45 16,0 5 39-16,0 2-201 0,0 3-177 0,0 5-111 16,0 1-72-16,0 4-53 0,7 7-41 15,-7-6-33-15,3 2-28 16,-3-1-14-16,7-2-10 0,0-6-27 15,-4 1-53-15,-3-2-84 0,0-9-192 16,0 2-223-16,-10-9-128 0,3-3-40 0,-3-3 21 16,-7-2 64-16,6-5 171 15,-6-2 212-15,7-5 116 0</inkml:trace>
  <inkml:trace contextRef="#ctx0" brushRef="#br0" timeOffset="92775.665">22644 17141 164 0,'0'-12'533'0,"7"3"106"16,3 5 65-16,1-1 56 0,2 0 37 15,1 3-277-15,10-3-179 0,-3-2-106 16,6 6-70-16,0-4-57 0,8 0-42 16,-1-2-32-16,-7 4-59 0,8 1-111 15,-8-1-285-15,-6 3-207 0,-4-3-113 16,0 3-65-16,-7-2-9 0,1 2 73 16,-1-1 262-16</inkml:trace>
  <inkml:trace contextRef="#ctx0" brushRef="#br0" timeOffset="93254.402">23255 16509 279 0,'-7'-9'490'0,"7"3"112"0,-7 1 80 16,7 0 66-16,-4 3 12 0,-3-3-234 0,7 5-146 16,0-4-99-16,-3 8-67 15,3-4-50-15,0 5-40 0,0 0-42 16,3 2-21-16,4 2-15 0,-3 5-6 16,3 1 0-16,10 0 9 0,-7 7 10 15,7 2 5-15,4 5 3 0,-4 6 2 16,7 1-12-16,-3 4-17 0,6 3-14 15,-3 1-10-15,-3 1-4 0,6 0-2 16,-3 1-5-16,-3 3 2 0,-4-3 1 16,0 4-3-16,-7-5-2 0,0 3 1 15,-3-7 0-15,-7 1-1 0,0-8 1 0,-7 0 0 16,-3-10-1-16,-7-1-1 0,0-7-2 16,0-6 0-16,-4-6-4 15,4-4 0-15,-10-4-2 0,9-4-4 16,1-3-14-16,-3 4-50 0,9-2-64 0,1 0-74 15,-4 4-90-15,11 4-117 0,-4-3-227 16,7 4-116-16,0 0-24 16,0 0 33-16,7 5 70 0,-4 0 103 15,11-1 223-15,0-2 147 0</inkml:trace>
  <inkml:trace contextRef="#ctx0" brushRef="#br0" timeOffset="93613.248">23889 17051 405 0,'0'-7'624'16,"0"0"89"-16,-3 1 63 0,-4 5 51 15,7-3-175-15,0 4-157 0,-7 4-69 16,7 1-18-16,0 4-5 0,0 8-20 16,0 3-31-16,7 8-46 0,-7 2-63 15,0 2-72-15,10 2-64 0,-10 6-47 16,7-5-32-16,-4 3-43 0,4-3-143 15,-7-5-186-15,7-9-276 0,-7-1-293 16,3-10-160-16,-3-10-69 0,0 0 68 16,0-10 147-16,7-1 258 0,-3-8 287 15</inkml:trace>
  <inkml:trace contextRef="#ctx0" brushRef="#br0" timeOffset="93771.381">24105 17217 174 0,'10'7'703'0,"1"2"138"0,-11 5 56 15,0 9 21-15,0 5-12 0,0 4-369 16,0 6-239-16,0 4-194 0,0 2-220 16,-4 6-379-16,4-1-227 0,-7 2-132 15,7-2-73-15,0 1 18 16,-10 3 126-16,3 0 324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51.1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429 30 60 0 0,'7'-10'255'0'0,"-2"-1"3730"0"0,-2 3 3251 0 0,-1 17-877 0 0,2 47-5419 0 0,-7-25-837 0 0,-1 0 0 0 0,-1 0 0 0 0,-2 0-1 0 0,-2 0 1 0 0,0-1 0 0 0,-7 12-103 0 0,2-3-3 0 0,-59 151 11 0 0,-45 75-8 0 0,93-212-8 0 0,-131 293-7 0 0,154-344 49 0 0,1-1-1 0 0,0 1 1 0 0,0 0-1 0 0,0 0 1 0 0,0 0-1 0 0,1 0 1 0 0,-1 0-1 0 0,0 0 0 0 0,1 0 1 0 0,-1 0-1 0 0,1 0 1 0 0,0 0-1 0 0,0 0 1 0 0,0 0-1 0 0,0 0 0 0 0,0 0 1 0 0,0 0-1 0 0,0 0 1 0 0,1 0-1 0 0,-1 0 1 0 0,1 0-1 0 0,0 0 0 0 0,-1 0 1 0 0,1 0-1 0 0,0 0 1 0 0,0 0-1 0 0,0 0 1 0 0,0-1-1 0 0,1 1 1 0 0,-1 0-1 0 0,0-1 0 0 0,1 1 1 0 0,-1-1-1 0 0,1 0 1 0 0,-1 1-1 0 0,1-1 1 0 0,0 0-1 0 0,0 0 0 0 0,-1 0 1 0 0,2 1-34 0 0,24 3 917 0 0,1-1 1 0 0,-1-1-1 0 0,0-1 1 0 0,1-1-1 0 0,-1-2 0 0 0,8-1-917 0 0,-4 1 384 0 0,75-5 447 0 0,-42 2-557 0 0,0 2 1 0 0,1 3-1 0 0,30 6-274 0 0,28 14 44 0 0,-108-10-348 0 0,-24 4-4114 0 0,7-13 3599 0 0,2-1 572 0 0,0-1 1 0 0,0 0-1 0 0,-1 1 0 0 0,1-1 1 0 0,0 0-1 0 0,0 1 0 0 0,-1-1 1 0 0,1 0-1 0 0,0 0 1 0 0,-1 1-1 0 0,1-1 0 0 0,0 0 1 0 0,-1 0-1 0 0,1 0 1 0 0,-1 0-1 0 0,1 1 0 0 0,0-1 1 0 0,-1 0-1 0 0,1 0 1 0 0,-1 0-1 0 0,1 0 0 0 0,0 0 1 0 0,-1 0-1 0 0,1 0 1 0 0,-1 0-1 0 0,1 0 0 0 0,0 0 1 0 0,-1 0-1 0 0,1 0 0 0 0,-1-1 1 0 0,1 1-1 0 0,0 0 1 0 0,-1 0-1 0 0,1 0 0 0 0,0 0 1 0 0,-1-1-1 0 0,1 1 1 0 0,0 0-1 0 0,-1 0 0 0 0,1-1 1 0 0,0 1-1 0 0,-1 0 1 0 0,1 0-1 0 0,0-1 0 0 0,0 1 1 0 0,-1 0-1 0 0,1-1 0 0 0,0 1 1 0 0,0-1-1 0 0,0 1 1 0 0,0 0-1 0 0,-1-1 0 0 0,1 1 1 0 0,0 0-1 0 0,0-1 1 0 0,0 1-1 0 0,0-1 0 0 0,0 1 1 0 0,0-1-1 0 0,0 1 1 0 0,0 0-1 0 0,0-1 0 0 0,0 1 1 0 0,0-1-1 0 0,0 1 0 0 0,1 0 247 0 0,-7-31-5087 0 0,8 7 3706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52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1 322 1008 0 0,'0'-11'11913'0'0,"3"4"-6690"0"0,23-1-3855 0 0,-25 8-1222 0 0,120 22 1143 0 0,-72-8-1141 0 0,-13-6-119 0 0,1-1 1 0 0,-1-3 0 0 0,1 0-1 0 0,0-2 1 0 0,0-2 0 0 0,0-2 0 0 0,0-1-1 0 0,0-1 1 0 0,34-10-30 0 0,30-7 3 0 0,-102 20-1 0 0,1 1-1 0 0,-1 0 0 0 0,1 0 1 0 0,0 0-1 0 0,-1 0 0 0 0,1 0 0 0 0,-1 0 1 0 0,1 0-1 0 0,-1 0 0 0 0,1 0 1 0 0,-1 0-1 0 0,1 0 0 0 0,-1 1 1 0 0,1-1-1 0 0,-1 0 0 0 0,1 0 1 0 0,-1 0-1 0 0,1 0 0 0 0,-1 1 1 0 0,1-1-1 0 0,0 0 0 0 0,-1 1 1 0 0,1-1-1 0 0,-1 0 0 0 0,1 1 0 0 0,0-1 1 0 0,-1 0-1 0 0,1 1 0 0 0,0-1 1 0 0,0 1-1 0 0,-1-1 0 0 0,1 1 1 0 0,0-1-1 0 0,0 0 0 0 0,0 1 1 0 0,-1-1-1 0 0,1 1 0 0 0,0-1 1 0 0,0 1-1 0 0,0-1 0 0 0,0 1 0 0 0,0-1 1 0 0,0 1-1 0 0,0-1 0 0 0,0 1 1 0 0,0-1-1 0 0,0 1 0 0 0,0-1 1 0 0,0 1-1 0 0,1-1 0 0 0,-1 1 1 0 0,0-1-1 0 0,0 1 0 0 0,0-1 1 0 0,1 1-1 0 0,-1-1 0 0 0,0 0 1 0 0,1 1-1 0 0,-1-1 0 0 0,0 0 0 0 0,1 1 1 0 0,-1-1-1 0 0,0 0 0 0 0,1 1 1 0 0,-1-1-1 0 0,1 0 0 0 0,-1 1 1 0 0,0-1-1 0 0,1 0 0 0 0,-1 0-1 0 0,-12-10 2 0 0,0-1-1 0 0,1-1 1 0 0,0 1-1 0 0,0-2 1 0 0,2 0 0 0 0,-1 0-1 0 0,2-1 1 0 0,-1 0-1 0 0,2 0 1 0 0,0-1-1 0 0,1 1 1 0 0,0-2-1 0 0,2 1 1 0 0,-1-1-1 0 0,2 1 1 0 0,-2-14-2 0 0,4 27-1 0 0,0 0 0 0 0,-1 0 0 0 0,1 0 0 0 0,0 0 0 0 0,0 0-1 0 0,0 0 1 0 0,1-1 0 0 0,-1 1 0 0 0,0 0 0 0 0,1-1 0 0 0,0 1 0 0 0,-1 0 0 0 0,1-1 0 0 0,0 1 0 0 0,0-1 0 0 0,0 1 0 0 0,1 0-1 0 0,-1-1 1 0 0,1 1 0 0 0,-1-1 0 0 0,1 1 0 0 0,0 0 0 0 0,0 0 0 0 0,0-1 0 0 0,0 1 0 0 0,0 0 0 0 0,0 0 0 0 0,0 0 0 0 0,1 0-1 0 0,-1 0 1 0 0,1 1 0 0 0,0-1 0 0 0,-1 0 0 0 0,1 1 0 0 0,0-1 0 0 0,0 1 0 0 0,0-1 0 0 0,0 1 0 0 0,0 0 0 0 0,0 0 0 0 0,1 0-1 0 0,-1 0 1 0 0,0 0 0 0 0,1 1 0 0 0,-1-1 0 0 0,0 1 0 0 0,1-1 0 0 0,0 1 1 0 0,14 4 5 0 0,-1 0 0 0 0,0 1 1 0 0,0 1-1 0 0,0 0 0 0 0,-1 1 0 0 0,1 1 0 0 0,-2 1 1 0 0,1 0-1 0 0,-2 0 0 0 0,11 10-5 0 0,-10-8-5 0 0,-6-7 161 0 0,-1 0-1 0 0,1 1 1 0 0,-1 0-1 0 0,0 0 1 0 0,-1 1-1 0 0,1 0 1 0 0,-1 0-1 0 0,-1 1 0 0 0,1 0 1 0 0,-1 0-1 0 0,0 0 1 0 0,0 0-1 0 0,-1 1 1 0 0,0 0-1 0 0,-1 0 1 0 0,1 0-1 0 0,-2 0 1 0 0,2 4-156 0 0,-5-8 24 0 0,-1-1 1 0 0,0 1-1 0 0,1-1 1 0 0,-1 0-1 0 0,0 0 1 0 0,-1 0-1 0 0,1 0 1 0 0,0 0-1 0 0,-1 0 1 0 0,0 0-1 0 0,0-1 1 0 0,1 1-1 0 0,-2-1 1 0 0,1 0 0 0 0,0 0-1 0 0,0 0 1 0 0,-1-1-1 0 0,1 1 1 0 0,-1-1-1 0 0,1 1 1 0 0,-1-1-1 0 0,1 0 1 0 0,-1-1-1 0 0,0 1 1 0 0,0-1-1 0 0,1 1 1 0 0,-1-1-1 0 0,0 0 1 0 0,0 0 0 0 0,1-1-1 0 0,-5 0-24 0 0,-25 6-863 0 0,-19 11-3597 0 0,49-15 4002 0 0,1 0-1 0 0,0 0 1 0 0,0 0 0 0 0,-1 1-1 0 0,1-1 1 0 0,0 0 0 0 0,0 1-1 0 0,1 0 1 0 0,-1-1 0 0 0,0 1-1 0 0,0 0 1 0 0,1 0 0 0 0,-1 0-1 0 0,1 0 1 0 0,0 0 0 0 0,-1 0-1 0 0,1 1 1 0 0,0-1 0 0 0,0 0-1 0 0,1 0 1 0 0,-1 1 0 0 0,0-1-1 0 0,1 1 1 0 0,0-1 0 0 0,-1 1-1 0 0,1-1 1 0 0,0 1 0 0 0,0-1-1 0 0,0 0 1 0 0,0 1 0 0 0,1 1 458 0 0,6 24-2947 0 0,4 6 973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54.4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353 0 1060 0 0,'-2'11'7368'0'0,"-15"7"-2002"0"0,15-15-4447 0 0,-120 142 7265 0 0,-26 96-11361 0 0,142-230 2791 0 0,-2 3-833 0 0,-35 40-7551 0 0,39-71 2284 0 0,12-11 4451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56.7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0 153 920 0 0,'11'13'10116'0'0,"10"-17"-4375"0"0,-4 0-5726 0 0,8 6 374 0 0,1 1-1 0 0,-1 1 1 0 0,0 2-1 0 0,0 0 1 0 0,21 9-389 0 0,38 9 46 0 0,-68-19-44 0 0,1-1-1 0 0,0 0 0 0 0,-1-2 1 0 0,1 0-1 0 0,1-1 1 0 0,-1 0-1 0 0,0-1 1 0 0,0-1-1 0 0,0-1 1 0 0,0-1-1 0 0,-1 0 1 0 0,1-1-1 0 0,0-1 1 0 0,13-5-2 0 0,-28 9 1 0 0,0 0 0 0 0,-1 0 0 0 0,1 0 1 0 0,0 0-1 0 0,-1 0 0 0 0,1-1 1 0 0,-1 1-1 0 0,0 0 0 0 0,1-1 0 0 0,-1 1 1 0 0,0-1-1 0 0,0 1 0 0 0,1-1 0 0 0,-1 1 1 0 0,-1-1-1 0 0,1 0 0 0 0,0 0 0 0 0,0 0 1 0 0,-1 1-1 0 0,1-1 0 0 0,-1 0 0 0 0,1 0 1 0 0,-1 0-1 0 0,0 0 0 0 0,0 0 0 0 0,0 0 1 0 0,0 0-1 0 0,0 0 0 0 0,0 0 0 0 0,0 0 1 0 0,-1 1-1 0 0,1-1 0 0 0,-1 0 0 0 0,1 0 1 0 0,-1 0-1 0 0,0 0 0 0 0,0 1 0 0 0,0-1 1 0 0,0 0-1 0 0,0 1 0 0 0,0-1 0 0 0,0 1 1 0 0,-1-1-1 0 0,1 1 0 0 0,0-1 0 0 0,-1 1 1 0 0,1 0-1 0 0,-1 0 0 0 0,1 0 1 0 0,-1 0-1 0 0,-1-1-1 0 0,0 1 12 0 0,1 0 1 0 0,-1 0 0 0 0,0 0-1 0 0,1-1 1 0 0,-1 1 0 0 0,1-1-1 0 0,0 0 1 0 0,-1 0-1 0 0,1 0 1 0 0,0 0 0 0 0,0 0-1 0 0,0 0 1 0 0,0-1 0 0 0,1 1-1 0 0,-1-1 1 0 0,1 1-1 0 0,-1-1 1 0 0,1 0 0 0 0,0 1-1 0 0,0-1 1 0 0,0 0 0 0 0,0 0-1 0 0,1 0 1 0 0,-1 0-1 0 0,1 0 1 0 0,-1 0 0 0 0,1 0-1 0 0,0 0 1 0 0,0 1 0 0 0,1-1-1 0 0,-1 0 1 0 0,1 0 0 0 0,-1 0-1 0 0,1 0 1 0 0,0 0-1 0 0,0 0 1 0 0,0 1 0 0 0,0-1-1 0 0,1 0 1 0 0,-1 1 0 0 0,1-1-1 0 0,-1 1 1 0 0,1-1-1 0 0,0 1 1 0 0,0 0 0 0 0,0 0-1 0 0,0 0 1 0 0,1 0 0 0 0,-1 0-1 0 0,1 0 1 0 0,-1 1 0 0 0,1-1-1 0 0,-1 1 1 0 0,1 0-13 0 0,5 1 5 0 0,0 0 1 0 0,-1 1-1 0 0,1 0 1 0 0,0 0-1 0 0,-1 1 1 0 0,1 0-1 0 0,-1 0 0 0 0,0 1 1 0 0,0 0-1 0 0,0 0 1 0 0,0 1-1 0 0,-1 0 1 0 0,1 0-1 0 0,-1 1 1 0 0,0-1-1 0 0,5 6-5 0 0,6 3 15 0 0,-9-7-11 0 0,0 0 0 0 0,0 1 0 0 0,0-1 0 0 0,0 1 0 0 0,-1 1 0 0 0,-1 0 0 0 0,1 0 0 0 0,-1 0 0 0 0,0 0 0 0 0,-1 1 0 0 0,2 5-4 0 0,-7-13 6 0 0,1 0-1 0 0,-1 1 0 0 0,0-1 0 0 0,0 0 1 0 0,0 1-1 0 0,0-1 0 0 0,-1 0 0 0 0,1 1 1 0 0,0-1-1 0 0,0 0 0 0 0,-1 1 0 0 0,1-1 1 0 0,-1 0-1 0 0,1 0 0 0 0,-1 1 0 0 0,1-1 1 0 0,-1 0-1 0 0,0 0 0 0 0,0 0 0 0 0,0 0 1 0 0,1 0-1 0 0,-1 0 0 0 0,0 0 0 0 0,0 0 1 0 0,0 0-1 0 0,-1-1 0 0 0,1 1 0 0 0,0 0 1 0 0,0-1-1 0 0,0 1 0 0 0,0-1 0 0 0,-1 1 1 0 0,1-1-1 0 0,0 1 0 0 0,-1-1 0 0 0,1 0 1 0 0,0 0-1 0 0,-1 1-5 0 0,-52 7 303 0 0,23-7-170 0 0,-43 10-1868 0 0,47 37-6917 0 0,23 31 540 0 0,4-44 6669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54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303 70 28 0 0,'6'0'68'0'0,"-4"0"20"0"0,1 0-80 0 0,0 0-32 0 0,-3 0-140 0 0</inkml:trace>
  <inkml:trace contextRef="#ctx0" brushRef="#br0" timeOffset="262.893">370 65 40 0 0,'3'0'88'0'0,"-1"-2"-48"0"0,-2 2-56 0 0,0 0-20 0 0,0 0-16 0 0</inkml:trace>
  <inkml:trace contextRef="#ctx0" brushRef="#br0" timeOffset="592.952">370 41 908 0 0,'-53'-31'11383'0'0,"-43"21"-7615"0"0,84 11-3629 0 0,0 0 1 0 0,0 0-1 0 0,0 1 0 0 0,1 1 1 0 0,-1 0-1 0 0,1 1 0 0 0,-1 0 1 0 0,1 0-1 0 0,1 1 1 0 0,-1 1-1 0 0,1 0 0 0 0,-1 0 1 0 0,2 1-1 0 0,-1 0 1 0 0,1 1-1 0 0,0 0 0 0 0,1 0 1 0 0,-3 4-140 0 0,9-9 31 0 0,0 1 0 0 0,-1-1 0 0 0,2 1 0 0 0,-1 0 0 0 0,0 0 0 0 0,1 0 1 0 0,0-1-1 0 0,0 1 0 0 0,0 0 0 0 0,0 1 0 0 0,1-1 0 0 0,-1 0 0 0 0,1 0 0 0 0,0 0 1 0 0,0 0-1 0 0,1 0 0 0 0,-1 0 0 0 0,1 0 0 0 0,0 0 0 0 0,0 0 0 0 0,0 0 0 0 0,1 0 1 0 0,-1 0-1 0 0,1 0 0 0 0,0-1 0 0 0,0 1 0 0 0,0-1 0 0 0,3 3-31 0 0,78 89 899 0 0,-41-63-532 0 0,0-1 0 0 0,2-2 0 0 0,2-3 0 0 0,0-1 0 0 0,40 14-367 0 0,130 74 1349 0 0,-208-108-1271 0 0,-1 0 1 0 0,1 0-1 0 0,-1 0 0 0 0,0 1 0 0 0,0 0 0 0 0,0 1 1 0 0,-1 0-1 0 0,0 0 0 0 0,0 0 0 0 0,-1 0 0 0 0,0 1 1 0 0,0 0-1 0 0,-1 0 0 0 0,0 1 0 0 0,0-1 0 0 0,-1 1 1 0 0,0-1-1 0 0,-1 1 0 0 0,0 0 0 0 0,0 0 0 0 0,-1 0 1 0 0,0 1-1 0 0,0-1 0 0 0,-1 0 0 0 0,0 0 0 0 0,-1 0 1 0 0,0 0-1 0 0,-1 1 0 0 0,0-1 0 0 0,0-1 0 0 0,-1 1 1 0 0,0 0-1 0 0,0 0 0 0 0,-4 4-78 0 0,1-2-2 0 0,-1-1 1 0 0,0-1-1 0 0,-1 0 1 0 0,0 0-1 0 0,0 0 1 0 0,-1-1-1 0 0,0 0 1 0 0,0-1-1 0 0,-1 0 0 0 0,0 0 1 0 0,0-1-1 0 0,-1 0 1 0 0,0-1-1 0 0,0 0 1 0 0,0-1-1 0 0,0 0 0 0 0,-1-1 1 0 0,1 0-1 0 0,-1-1 1 0 0,0 0-1 0 0,0-1 1 0 0,-2 0 1 0 0,-14 0-77 0 0,-1-1 1 0 0,1-2-1 0 0,-1 0 1 0 0,1-2 0 0 0,0-1-1 0 0,0-1 1 0 0,1-2 0 0 0,-23-9 76 0 0,-47-28-5204 0 0,67 26-895 0 0,4-2-4150 0 0,25 21 8051 0 0,1 0 776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01.8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0 322 56 0 0,'0'0'16'0'0,"0"0"-40"0"0,0-7 4 0 0</inkml:trace>
  <inkml:trace contextRef="#ctx0" brushRef="#br0" timeOffset="913.379">6 293 40 0 0,'0'-13'2230'0'0,"0"-19"12739"0"0,0 32-14726 0 0,24 4 193 0 0,192-10 994 0 0,30-9-829 0 0,124 27-549 0 0,-342-10-35 0 0,-18-1-17 0 0,0-1 0 0 0,0 0 0 0 0,0-1 0 0 0,0 0 0 0 0,-1-1 0 0 0,1 0 0 0 0,0 0 0 0 0,-1-1 0 0 0,0 0 0 0 0,1 0 0 0 0,-1-1 0 0 0,-1-1 0 0 0,1 1 0 0 0,5-5 0 0 0,-13 8 1 0 0,1 0 0 0 0,-1-1 1 0 0,0 1-1 0 0,0 0 0 0 0,0-1 0 0 0,0 1 1 0 0,0 0-1 0 0,0-1 0 0 0,0 0 1 0 0,0 1-1 0 0,-1-1 0 0 0,1 1 0 0 0,0-1 1 0 0,-1 0-1 0 0,0 1 0 0 0,1-1 0 0 0,-1 0 1 0 0,0 1-1 0 0,0-1 0 0 0,0 0 1 0 0,0 0-1 0 0,0 1 0 0 0,0-1 0 0 0,-1 0 1 0 0,1 0-1 0 0,0 1 0 0 0,-1-1 0 0 0,1 0 1 0 0,-1 1-1 0 0,0-1 0 0 0,0 1 1 0 0,0-2-2 0 0,1 4-1 0 0,0-1 1 0 0,0 1 0 0 0,0-1-1 0 0,0 1 1 0 0,-1-1 0 0 0,1 0 0 0 0,0 1-1 0 0,0-1 1 0 0,0 1 0 0 0,-1-1-1 0 0,1 0 1 0 0,0 1 0 0 0,0-1 0 0 0,-1 0-1 0 0,1 1 1 0 0,0-1 0 0 0,-1 0-1 0 0,1 0 1 0 0,0 1 0 0 0,-1-1 0 0 0,1 0-1 0 0,0 0 1 0 0,-1 1 0 0 0,1-1-1 0 0,-1 0 1 0 0,1 0 0 0 0,0 0 0 0 0,-1 0-1 0 0,1 0 1 0 0,-1 0 0 0 0,1 0-1 0 0,-1 0 1 0 0,1 0 0 0 0,0 0 0 0 0,-1 0-1 0 0,1 0 1 0 0,-1 0 0 0 0,1 0-1 0 0,-1 0 1 0 0,1 0 0 0 0,0 0 0 0 0,-1 0-1 0 0,1-1 1 0 0,-1 1 0 0 0,1 0-1 0 0,0 0 1 0 0,-1 0 0 0 0,1-1 0 0 0,0 1-1 0 0,-1 0 1 0 0,1-1 0 0 0,0 1-1 0 0,-1 0 1 0 0,1-1 0 0 0,0 1 0 0 0,0 0-1 0 0,-1-1 1 0 0,1 1 0 0 0,0-1 0 0 0,-14 77-29 0 0,10-47 13 0 0,3 47-44 0 0,2-76 61 0 0,0-1-1 0 0,1 1 1 0 0,-1-1 0 0 0,0 0-1 0 0,0 1 1 0 0,0-1-1 0 0,0 0 1 0 0,-1 0-1 0 0,1 0 1 0 0,0 0 0 0 0,0 0-1 0 0,0 0 1 0 0,-1 0-1 0 0,1 0 1 0 0,0 0 0 0 0,-1 0-1 0 0,1 0 1 0 0,-1-1-1 0 0,0 1 1 0 0,1 0-1 0 0,-1 0 1 0 0,0-1 0 0 0,0 1-1 0 0,0 0 1 0 0,1 0-1 0 0,-1-1 1 0 0,-1 1 0 0 0,1 0-1 0 0,0 0 1 0 0,0-1-1 0 0,0 1 1 0 0,-1 0-1 0 0,1-1 0 0 0,1-256 751 0 0,-1 256-738 0 0,0 1 1 0 0,0-1-1 0 0,0 0 0 0 0,0 0 0 0 0,0 0 0 0 0,1 1 1 0 0,-1-1-1 0 0,1 0 0 0 0,-1 1 0 0 0,1-1 0 0 0,0 0 1 0 0,0 1-1 0 0,-1-1 0 0 0,1 1 0 0 0,0-1 0 0 0,0 1 1 0 0,1 0-1 0 0,-1-1 0 0 0,0 1 0 0 0,0 0 0 0 0,1 0 0 0 0,-1 0 1 0 0,1 0-1 0 0,-1 0 0 0 0,1 0 0 0 0,-1 0 0 0 0,1 0 1 0 0,-1 0-1 0 0,1 1 0 0 0,0-1 0 0 0,-1 1 0 0 0,1-1 1 0 0,0 1-1 0 0,0 0 0 0 0,-1 0 0 0 0,1 0 0 0 0,0 0 1 0 0,0 0-1 0 0,0 0 0 0 0,-1 0 0 0 0,1 0 0 0 0,0 1 1 0 0,0-1-1 0 0,-1 1 0 0 0,1-1 0 0 0,0 1 0 0 0,-1 0 0 0 0,1 0 1 0 0,-1-1-1 0 0,1 1 0 0 0,-1 0 0 0 0,2 1-13 0 0,35 16 146 0 0,-1 1-1 0 0,-1 2 0 0 0,-1 1 0 0 0,-1 2 0 0 0,1 2-145 0 0,33 52-57 0 0,-66-76 67 0 0,-1 1 1 0 0,0-1 0 0 0,0 1-1 0 0,0-1 1 0 0,0 1-1 0 0,-1-1 1 0 0,1 1-1 0 0,-1 0 1 0 0,0-1 0 0 0,1 1-1 0 0,-1 0 1 0 0,0-1-1 0 0,0 1 1 0 0,-1 0-1 0 0,1-1 1 0 0,-1 1-1 0 0,1-1 1 0 0,-1 1 0 0 0,0-1-1 0 0,0 1 1 0 0,0-1-1 0 0,0 1 1 0 0,0-1-1 0 0,-1 0 1 0 0,1 1 0 0 0,-1-1-1 0 0,1 0 1 0 0,-1 0-1 0 0,0 0 1 0 0,0 0-1 0 0,0 0 1 0 0,0-1-1 0 0,0 1 1 0 0,0-1 0 0 0,0 1-1 0 0,-1-1 1 0 0,1 0-11 0 0,-13 5 165 0 0,0 0 0 0 0,-1-2 0 0 0,1 0 0 0 0,-1-1 0 0 0,1 0-1 0 0,-1-1 1 0 0,0-1 0 0 0,0-1 0 0 0,0 0 0 0 0,-4-1-165 0 0,6 1 30 0 0,-49 11-1104 0 0,52 3-3436 0 0,14 8-4969 0 0,5-13 3124 0 0,-2-8 4401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06.1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314 164 1260 0 0,'-49'9'10685'0'0,"0"11"-6449"0"0,27-10-3464 0 0,10-4-577 0 0,0 0 1 0 0,0 1-1 0 0,1 0 1 0 0,0 1-1 0 0,1 0 1 0 0,-1 1-1 0 0,2 0 1 0 0,-1 0-1 0 0,1 1 1 0 0,1 1-1 0 0,-1 0 1 0 0,2 0-1 0 0,0 0 1 0 0,0 1-1 0 0,1 0 1 0 0,0 0-1 0 0,1 0 1 0 0,1 1-1 0 0,0 0 1 0 0,0 0 0 0 0,1 5-197 0 0,-3 14 104 0 0,1 1-1 0 0,1 0 0 0 0,3 0 0 0 0,0 0 0 0 0,2 0 1 0 0,1 0-1 0 0,2-1 0 0 0,3 7-102 0 0,-6-22 40 0 0,1-1-1 0 0,1 1 0 0 0,0-1 1 0 0,1 0-1 0 0,1 0 1 0 0,0-1-1 0 0,2 1 1 0 0,-1-1-1 0 0,2 0 1 0 0,0-1-1 0 0,1 0 1 0 0,0 0-1 0 0,1-1 1 0 0,1 0-1 0 0,0-1 1 0 0,0 0-1 0 0,1 0 1 0 0,1-2-1 0 0,0 1 1 0 0,1-2-1 0 0,-1 0 1 0 0,2 0-40 0 0,-6-8-41 0 0,-1 0 1 0 0,1-1 0 0 0,-1 0-1 0 0,1-1 1 0 0,0 1-1 0 0,-1-2 1 0 0,0 1 0 0 0,1-1-1 0 0,-1 0 1 0 0,0-1 0 0 0,0 0-1 0 0,0-1 1 0 0,0 1-1 0 0,-1-1 1 0 0,1-1 0 0 0,-1 1-1 0 0,0-1 1 0 0,-1-1-1 0 0,1 1 1 0 0,-1-1 0 0 0,0 0-1 0 0,0-1 1 0 0,-1 1-1 0 0,0-1 1 0 0,0 0 0 0 0,0 0-1 0 0,-1-1 1 0 0,0-1 40 0 0,4-16-4589 0 0,-22 7-10903 0 0,13 18 14475 0 0</inkml:trace>
  <inkml:trace contextRef="#ctx0" brushRef="#br0" timeOffset="703.795">576 673 20 0 0,'30'-3'14888'0'0,"40"-38"-10616"0"0,5-64-4082 0 0,-72 100-96 0 0,4-7-88 0 0,-1 1-1 0 0,0-2 1 0 0,-1 1 0 0 0,-1-1-1 0 0,0 0 1 0 0,-1 1-1 0 0,0-2 1 0 0,-1 1-1 0 0,0 0 1 0 0,-1 0-1 0 0,-1-1 1 0 0,0 1-1 0 0,-1-1 1 0 0,0 1-1 0 0,-1 0 1 0 0,-1 0-1 0 0,0 0 1 0 0,0 0-1 0 0,-2 0 1 0 0,1 1-1 0 0,-2-1 1 0 0,1 1-1 0 0,-2 0 1 0 0,1 1-1 0 0,-2 0 1 0 0,0 0-1 0 0,0 0 1 0 0,-1 1-1 0 0,0 1 1 0 0,0-1-1 0 0,-1 1 1 0 0,-1 1-1 0 0,-6-5-5 0 0,15 11 17 0 0,-1 0 0 0 0,1 1 0 0 0,-1-1 0 0 0,0 1-1 0 0,1-1 1 0 0,-1 1 0 0 0,0 0 0 0 0,0 0-1 0 0,0 0 1 0 0,0 1 0 0 0,0-1 0 0 0,0 1-1 0 0,0-1 1 0 0,0 1 0 0 0,0 0 0 0 0,0 0 0 0 0,0 0-1 0 0,0 1 1 0 0,0-1 0 0 0,0 1 0 0 0,0 0-1 0 0,0-1 1 0 0,0 1 0 0 0,0 1 0 0 0,0-1-1 0 0,1 0 1 0 0,-1 1 0 0 0,0-1 0 0 0,1 1 0 0 0,-1 0-1 0 0,1 0 1 0 0,0 0 0 0 0,0 0 0 0 0,-1 0-1 0 0,0 3-16 0 0,-52 96 520 0 0,43-49-321 0 0,3 0 1 0 0,2 0 0 0 0,2 1 0 0 0,3 0 0 0 0,2 0-1 0 0,3 10-199 0 0,-2-17 158 0 0,2 0 0 0 0,2-1 0 0 0,2 0 0 0 0,2 0 0 0 0,2 0-1 0 0,2-2 1 0 0,2 1 0 0 0,16 33-158 0 0,42 13 203 0 0,-70-88-201 0 0,-1 0 0 0 0,1 0 0 0 0,0 0 1 0 0,0 0-1 0 0,0-1 0 0 0,0 1 0 0 0,0-1 0 0 0,0 0 0 0 0,1 0 0 0 0,-1 0 1 0 0,0 0-1 0 0,0-1 0 0 0,1 1 0 0 0,-1-1 0 0 0,1 0 0 0 0,-1 0 0 0 0,0 0 1 0 0,1 0-1 0 0,-1-1 0 0 0,0 1 0 0 0,1-1 0 0 0,-1 0 0 0 0,0 0 0 0 0,0 0 1 0 0,1 0-1 0 0,-1-1 0 0 0,0 1 0 0 0,0-1 0 0 0,-1 0 0 0 0,1 0 0 0 0,0 0 1 0 0,0-1-4 0 0,4-3 5 0 0,-1-1-1 0 0,0 0 1 0 0,0 0-1 0 0,-1-1 0 0 0,0 0 1 0 0,0 0-1 0 0,-1 0 0 0 0,0 0 1 0 0,0-1-1 0 0,-1 1 1 0 0,0-1-1 0 0,-1 0 0 0 0,0 0 1 0 0,0 0-1 0 0,-1 0 0 0 0,0-1 1 0 0,0 1-1 0 0,-1 0 1 0 0,-1 0-1 0 0,1-1 0 0 0,-2 1 1 0 0,1 0-1 0 0,-1 0 0 0 0,0 0 1 0 0,-1 0-1 0 0,0 0 1 0 0,-1 1-1 0 0,0-1 0 0 0,0 1 1 0 0,0 0-1 0 0,-1 0 0 0 0,-1 0 1 0 0,1 1-1 0 0,-1 0 0 0 0,0 0 1 0 0,-5-3-4 0 0,11 9-2 0 0,-1 0 0 0 0,0 0 0 0 0,0 0 0 0 0,0 0 0 0 0,1 1 1 0 0,-1-1-1 0 0,0 0 0 0 0,0 1 0 0 0,0-1 0 0 0,0 0 0 0 0,0 1 0 0 0,0-1 0 0 0,0 1 1 0 0,0 0-1 0 0,-1-1 0 0 0,1 1 0 0 0,0 0 0 0 0,0 0 0 0 0,0-1 0 0 0,0 1 0 0 0,0 0 1 0 0,-1 0-1 0 0,1 0 0 0 0,0 0 0 0 0,0 1 0 0 0,0-1 0 0 0,0 0 0 0 0,0 0 0 0 0,-1 1 1 0 0,1-1-1 0 0,0 1 0 0 0,0-1 0 0 0,0 1 0 0 0,0-1 0 0 0,0 1 0 0 0,0 0 0 0 0,0-1 1 0 0,1 1-1 0 0,-1 0 0 0 0,0 0 0 0 0,0 0 0 0 0,0 0 0 0 0,1-1 0 0 0,-1 1 0 0 0,0 0 1 0 0,1 0-1 0 0,-1 0 0 0 0,1 1 0 0 0,-1-1 0 0 0,1 0 0 0 0,0 0 0 0 0,-1 0 0 0 0,1 1 2 0 0,0 64-32 0 0,1-59 30 0 0,0-1 0 0 0,0 1 0 0 0,1-1 0 0 0,0 0 0 0 0,0 1 0 0 0,1-1 0 0 0,0 0 0 0 0,0 0 0 0 0,0 0 0 0 0,1-1 0 0 0,0 1 0 0 0,0-1 0 0 0,0 0 0 0 0,1 0 0 0 0,0 0 0 0 0,0-1-1 0 0,0 1 1 0 0,0-1 0 0 0,0 0 0 0 0,1-1 0 0 0,0 0 0 0 0,0 0 0 0 0,0 0 0 0 0,0 0 0 0 0,0-1 0 0 0,1 0 0 0 0,-1 0 0 0 0,1-1 0 0 0,-1 0 0 0 0,1 0 0 0 0,0 0 0 0 0,-1-1 0 0 0,1 0-1 0 0,2-1 3 0 0,59-26-4801 0 0,-65 25 4012 0 0,0 0 0 0 0,-1 0 0 0 0,1-1 0 0 0,-1 1 0 0 0,0-1 1 0 0,0 1-1 0 0,0-1 0 0 0,0 0 0 0 0,0 0 0 0 0,0 0 0 0 0,-1 0 0 0 0,1 0 0 0 0,-1 0 1 0 0,0-1-1 0 0,0 1 0 0 0,0 0 0 0 0,-1-1 0 0 0,1 1 0 0 0,-1 0 0 0 0,0-3 789 0 0,0-4-1994 0 0</inkml:trace>
  <inkml:trace contextRef="#ctx0" brushRef="#br0" timeOffset="1282.726">1117 1 672 0 0,'-15'13'8955'0'0,"7"23"-2806"0"0,5 110-790 0 0,16 75-4229 0 0,-7-141-832 0 0,15 186-214 0 0,-21-265-84 0 0,-1 0-1 0 0,1 0 0 0 0,0 0 0 0 0,-1 0 1 0 0,1 0-1 0 0,0 0 0 0 0,0 1 0 0 0,0-1 1 0 0,0 0-1 0 0,0 0 0 0 0,1 0 0 0 0,-1 0 1 0 0,0 0-1 0 0,0 0 0 0 0,1 1 0 0 0,-1-1 1 0 0,1 0-1 0 0,-1 0 0 0 0,1 0 0 0 0,-1 0 1 0 0,1 0-1 0 0,-1-1 0 0 0,1 1 0 0 0,0 0 1 0 0,0 0-1 0 0,-1 0 0 0 0,1 0 0 0 0,0-1 1 0 0,0 1-1 0 0,0 0 0 0 0,0-1 0 0 0,0 1 1 0 0,0-1-1 0 0,0 1 0 0 0,0-1 0 0 0,0 1 1 0 0,0-1-1 0 0,0 0 0 0 0,0 0 0 0 0,1 1 1 0 0,-1-1-1 0 0,0 0 0 0 0,0 0 0 0 0,0 0 0 0 0,0 0 1 0 0,0 0-1 0 0,1-1 0 0 0,-1 1 0 0 0,0 0 1 0 0,0 0-1 0 0,0-1 0 0 0,0 1 0 0 0,0 0 1 0 0,0-1-1 0 0,0 0 0 0 0,0 1 0 0 0,0-1 1 0 0,0 1-1 0 0,0-1 0 0 0,0 0 0 0 0,0 0 1 0 0,4-4 20 0 0,1 1-1 0 0,-1-1 1 0 0,1 1-1 0 0,1 0 1 0 0,-1 1-1 0 0,1-1 1 0 0,-1 1-1 0 0,1 1 1 0 0,0-1-1 0 0,0 1 1 0 0,0 0-1 0 0,0 1 1 0 0,0-1-1 0 0,1 2 1 0 0,-1-1-1 0 0,0 1 1 0 0,0 0-1 0 0,1 0 0 0 0,-1 1 1 0 0,0 0-1 0 0,0 0 1 0 0,1 1-1 0 0,-1 0 1 0 0,0 0-1 0 0,-1 1 1 0 0,1-1-1 0 0,0 2 1 0 0,5 3-20 0 0,-4 1 29 0 0,0 1 0 0 0,-1 1 0 0 0,0-1 0 0 0,-1 1 1 0 0,0 1-1 0 0,-1-1 0 0 0,0 1 0 0 0,0 0 0 0 0,-1 0 0 0 0,-1 0 1 0 0,0 0-1 0 0,0 1 0 0 0,-1 0 0 0 0,-1-1 0 0 0,0 1 0 0 0,0 0 1 0 0,-1 0-1 0 0,-1-1 0 0 0,0 1 0 0 0,-1 0 0 0 0,0-1 1 0 0,0 1-1 0 0,-1-1 0 0 0,-1 1 0 0 0,0-1 0 0 0,-1-1 0 0 0,0 1 1 0 0,0 0-1 0 0,-1-1 0 0 0,0 0 0 0 0,-1-1 0 0 0,-2 2-29 0 0,6-7-136 0 0,0 0-1 0 0,0 0 0 0 0,-1-1 1 0 0,0 1-1 0 0,1-1 1 0 0,-1 0-1 0 0,0 0 1 0 0,0-1-1 0 0,-1 1 0 0 0,1-1 1 0 0,-1 0-1 0 0,1 0 1 0 0,-1 0-1 0 0,1-1 1 0 0,-1 1-1 0 0,0-1 0 0 0,0 0 1 0 0,0-1-1 0 0,0 1 1 0 0,-1-1 136 0 0,0 0-510 0 0,1-1 1 0 0,-1 0-1 0 0,1 1 1 0 0,0-2-1 0 0,-1 1 1 0 0,1-1-1 0 0,0 0 0 0 0,0 0 1 0 0,0 0-1 0 0,0-1 1 0 0,0 1-1 0 0,0-1 1 0 0,1 0-1 0 0,-1-1 1 0 0,1 1-1 0 0,0-1 1 0 0,0 0-1 0 0,0 0 510 0 0,1 1-474 0 0,1 1 1 0 0,-1-1-1 0 0,1 0 1 0 0,0 0-1 0 0,0 0 0 0 0,0 0 1 0 0,0 0-1 0 0,0 0 1 0 0,1 0-1 0 0,-1-1 0 0 0,1 1 1 0 0,0 0-1 0 0,0-1 0 0 0,0 0 1 0 0,1 1-1 0 0,-1-1 1 0 0,1 1-1 0 0,0-1 0 0 0,0 0 1 0 0,0 1-1 0 0,0-1 0 0 0,1 0 474 0 0,4-11-1225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09.9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173 270 1148 0 0,'-8'-25'10270'0'0,"-11"10"-5275"0"0,16 13-4830 0 0,0 1 1 0 0,0 0-1 0 0,-1 0 0 0 0,1 0 0 0 0,0 0 1 0 0,-1 0-1 0 0,1 1 0 0 0,0-1 0 0 0,-1 1 1 0 0,1 0-1 0 0,-1 0 0 0 0,1 1 0 0 0,-1-1 1 0 0,1 1-1 0 0,0-1 0 0 0,-1 1 0 0 0,1 0 0 0 0,0 0 1 0 0,0 1-1 0 0,0-1 0 0 0,-2 2-165 0 0,-2 4 99 0 0,1 0 0 0 0,0 1 0 0 0,1 0 0 0 0,0 0 0 0 0,0 1-1 0 0,0 0 1 0 0,1-1 0 0 0,1 1 0 0 0,-1 1 0 0 0,2-1 0 0 0,-1 0 0 0 0,1 1 0 0 0,1 0-1 0 0,-1-1 1 0 0,2 1 0 0 0,-1 1-99 0 0,0-6 24 0 0,-4 36-22 0 0,2-1 0 0 0,2 1 0 0 0,1 0 0 0 0,2-1 0 0 0,2 1 0 0 0,2-1 0 0 0,1 0 0 0 0,2 0 0 0 0,2-1 0 0 0,2 0 0 0 0,1-1 0 0 0,2 0 0 0 0,7 10-2 0 0,-19-40-41 0 0,0-1-1 0 0,0 0 0 0 0,0 0 0 0 0,0 0 0 0 0,1 0 1 0 0,1-1-1 0 0,-1 0 0 0 0,1 0 0 0 0,0 0 1 0 0,0-1-1 0 0,1 0 0 0 0,-1 0 0 0 0,1 0 1 0 0,1 0 41 0 0,-7-5-8 0 0,0 0 1 0 0,0 0 0 0 0,1 1 0 0 0,-1-1 0 0 0,0 0-1 0 0,0 0 1 0 0,0 0 0 0 0,0 0 0 0 0,0 0-1 0 0,0-1 1 0 0,0 1 0 0 0,1 0 0 0 0,-1 0 0 0 0,0-1-1 0 0,0 1 1 0 0,0-1 0 0 0,0 1 0 0 0,0-1 0 0 0,0 1-1 0 0,0-1 1 0 0,0 1 0 0 0,-1-1 0 0 0,1 0 0 0 0,0 0-1 0 0,0 1 1 0 0,0-1 0 0 0,-1 0 0 0 0,1 0-1 0 0,0 0 1 0 0,-1 0 0 0 0,1 0 0 0 0,-1 0 0 0 0,1 0-1 0 0,-1 0 1 0 0,1 0 0 0 0,-1 0 0 0 0,0 0 0 0 0,0 0-1 0 0,1 0 1 0 0,-1 0 0 0 0,0-1 0 0 0,0 1 0 0 0,0 0-1 0 0,0-1 8 0 0,-2-51-57 0 0,-73-195 1800 0 0,74 247-1702 0 0,0-1-1 0 0,0 1 0 0 0,0 0 0 0 0,0-1 0 0 0,0 1 0 0 0,1-1 0 0 0,-1 1 0 0 0,0 0 1 0 0,1-1-1 0 0,-1 1 0 0 0,1-1 0 0 0,0 0 0 0 0,0 1 0 0 0,-1-1 0 0 0,1 1 0 0 0,0-1 1 0 0,0 1-1 0 0,1-1 0 0 0,-1 0 0 0 0,0 1 0 0 0,0-1 0 0 0,1 1 0 0 0,-1-1 0 0 0,1 1 1 0 0,-1-1-1 0 0,1 1 0 0 0,0-1 0 0 0,-1 1 0 0 0,1 0 0 0 0,0-1 0 0 0,0 1 0 0 0,0 0 1 0 0,0 0-1 0 0,0 0 0 0 0,0-1 0 0 0,1 1 0 0 0,-1 0 0 0 0,0 0 0 0 0,0 1 0 0 0,1-1 1 0 0,-1 0-1 0 0,1 0 0 0 0,-1 1 0 0 0,1-1 0 0 0,-1 1 0 0 0,1-1 0 0 0,-1 1 1 0 0,1 0-1 0 0,-1-1 0 0 0,1 1 0 0 0,-1 0 0 0 0,1 0 0 0 0,0 0 0 0 0,0 0-40 0 0,172 37-385 0 0,-104-7-6578 0 0,-27-23-8785 0 0,-35-9 14438 0 0</inkml:trace>
  <inkml:trace contextRef="#ctx0" brushRef="#br0" timeOffset="328.406">594 704 176 0 0,'9'16'14256'0'0,"-12"5"-7904"0"0,0-2-4115 0 0,24 65 804 0 0,-15-72-3009 0 0,1-1 0 0 0,1 0 0 0 0,0 0 0 0 0,1 0-1 0 0,0-1 1 0 0,0 0 0 0 0,1-1 0 0 0,0 0 0 0 0,1 0-1 0 0,0-1 1 0 0,1-1 0 0 0,-1 0 0 0 0,1 0 0 0 0,5 1-32 0 0,-13-6-6 0 0,0 0 0 0 0,0 0 0 0 0,0 0-1 0 0,1-1 1 0 0,-1 1 0 0 0,1-1 0 0 0,-1 0 0 0 0,1 0 0 0 0,-1-1 0 0 0,1 1 0 0 0,-1-1 0 0 0,1 0 0 0 0,0 0 0 0 0,-1-1 0 0 0,1 1-1 0 0,-1-1 1 0 0,1 0 0 0 0,-1-1 0 0 0,1 1 0 0 0,-1-1 0 0 0,0 1 0 0 0,1-1 0 0 0,-1 0 0 0 0,0-1 0 0 0,-1 1 0 0 0,1-1 0 0 0,0 0-1 0 0,-1 0 1 0 0,1 0 0 0 0,-1 0 0 0 0,0 0 0 0 0,0-1 0 0 0,0 0 0 0 0,0 1 0 0 0,-1-1 0 0 0,0 0 0 0 0,1 0 0 0 0,-2-1 0 0 0,1 1-1 0 0,1-3 7 0 0,-2-3-3 0 0,-1-1-1 0 0,0 1 1 0 0,-1-1-1 0 0,0 1 0 0 0,0 0 1 0 0,-1 0-1 0 0,-1-1 1 0 0,1 1-1 0 0,-2 1 1 0 0,1-1-1 0 0,-1 0 0 0 0,-1 1 1 0 0,0 0-1 0 0,0 0 1 0 0,-1 0-1 0 0,0 1 0 0 0,0 0 1 0 0,-1 0-1 0 0,0 0 1 0 0,0 1-1 0 0,-1 0 0 0 0,0 0 1 0 0,0 1-1 0 0,-1 0 1 0 0,0 1-1 0 0,0 0 1 0 0,0 0-1 0 0,-1 1 0 0 0,1 0 1 0 0,-1 0-1 0 0,0 1 1 0 0,0 1-1 0 0,0 0 0 0 0,-1 0 4 0 0,-42 17-94 0 0,25 28-3718 0 0,27-41 3358 0 0,1 1 0 0 0,-1 0 0 0 0,1 0 0 0 0,-1 0 0 0 0,1-1 0 0 0,0 1 0 0 0,0 0 0 0 0,0 0 0 0 0,1 0 0 0 0,-1 0 0 0 0,1 0 0 0 0,-1-1 0 0 0,1 1 0 0 0,0 0 0 0 0,0 0 0 0 0,0-1 0 0 0,1 1 0 0 0,-1-1 0 0 0,0 1 0 0 0,1-1 0 0 0,0 0 0 0 0,-1 1 0 0 0,1-1 0 0 0,0 0 0 0 0,0 0 0 0 0,1 0 0 0 0,-1 0 0 0 0,0-1 0 0 0,1 1 0 0 0,-1-1 0 0 0,1 1 0 0 0,-1-1 0 0 0,1 0 0 0 0,-1 0 0 0 0,1 0 0 0 0,1 0 454 0 0,77 4-5092 0 0,-54-11 4524 0 0</inkml:trace>
  <inkml:trace contextRef="#ctx0" brushRef="#br0" timeOffset="640.205">999 673 1232 0 0,'1'-1'270'0'0,"0"0"0"0"0,0 1-1 0 0,-1-1 1 0 0,1 1 0 0 0,0-1 0 0 0,0 1 0 0 0,0-1-1 0 0,0 1 1 0 0,0 0 0 0 0,-1-1 0 0 0,1 1-1 0 0,0 0 1 0 0,0 0 0 0 0,0 0 0 0 0,0-1 0 0 0,0 1-1 0 0,0 0 1 0 0,0 0 0 0 0,0 1 0 0 0,0-1-1 0 0,0 0 1 0 0,0 0 0 0 0,0 0 0 0 0,0 1-1 0 0,0-1 1 0 0,0 0 0 0 0,0 1 0 0 0,0-1 0 0 0,-1 1-1 0 0,1-1 1 0 0,0 1 0 0 0,0-1 0 0 0,0 1-1 0 0,-1 0 1 0 0,1-1 0 0 0,0 1 0 0 0,-1 0 0 0 0,1-1-1 0 0,0 1 1 0 0,-1 0 0 0 0,1 0 0 0 0,-1 0-1 0 0,0 0 1 0 0,1 0 0 0 0,-1 0 0 0 0,0-1 0 0 0,1 1-1 0 0,-1 1-269 0 0,21 51 4067 0 0,-2 29-2867 0 0,-3-9-1047 0 0,-16-73-153 0 0,0 1 0 0 0,0-1 0 0 0,-1 0-1 0 0,1 1 1 0 0,0-1 0 0 0,0 1 0 0 0,0-1 0 0 0,0 1-1 0 0,0-1 1 0 0,0 1 0 0 0,0-1 0 0 0,0 1 0 0 0,0-1-1 0 0,0 0 1 0 0,0 1 0 0 0,0-1 0 0 0,0 1 0 0 0,1-1 0 0 0,-1 1-1 0 0,0-1 1 0 0,0 0 0 0 0,0 1 0 0 0,1-1 0 0 0,-1 1-1 0 0,0-1 1 0 0,0 0 0 0 0,1 1 0 0 0,-1-1 0 0 0,0 0-1 0 0,1 1 1 0 0,-1-1 0 0 0,0 0 0 0 0,1 0 0 0 0,-1 1 0 0 0,1-1-1 0 0,-1 0 1 0 0,0 0 0 0 0,1 0 0 0 0,-1 1 0 0 0,1-1-1 0 0,-1 0 1 0 0,1 0 0 0 0,-1 0 0 0 0,1 0 0 0 0,-1 0-1 0 0,1 0 1 0 0,-1 0 0 0 0,0 0 0 0 0,1 0 0 0 0,-1 0 0 0 0,1 0-1 0 0,-1 0 1 0 0,1 0 0 0 0,-1-1 0 0 0,1 1 0 0 0,-1 0-1 0 0,0 0 1 0 0,1 0 0 0 0,-1-1 0 0 0,1 1 0 0 0,-1 0-1 0 0,0 0 1 0 0,1-1 0 0 0,-1 1 0 0 0,0 0 0 0 0,1-1 0 0 0,-1 1-1 0 0,0-1 1 0 0,0 1 0 0 0,18-35-54 0 0,-14 25 0 0 0,-3 7 65 0 0,52-81-3808 0 0,2 56-6983 0 0,-7 57 6190 0 0,-35-18 4326 0 0</inkml:trace>
  <inkml:trace contextRef="#ctx0" brushRef="#br0" timeOffset="924.815">1354 860 1084 0 0,'0'20'6756'0'0,"2"33"4153"0"0,-2-49-10722 0 0,1-1 1 0 0,0 1-1 0 0,1 0 1 0 0,-1 0 0 0 0,0-1-1 0 0,1 1 1 0 0,0-1-1 0 0,0 1 1 0 0,0-1-1 0 0,0 0 1 0 0,1 0 0 0 0,-1 0-1 0 0,1 0 1 0 0,0 0-1 0 0,0-1 1 0 0,0 1 0 0 0,0-1-1 0 0,0 1 1 0 0,2 0-188 0 0,0-1-1 0 0,1 0 1 0 0,-1 0-1 0 0,1 0 1 0 0,0-1 0 0 0,-1 0-1 0 0,1 0 1 0 0,0 0-1 0 0,0-1 1 0 0,0 1-1 0 0,-1-2 1 0 0,1 1-1 0 0,0 0 1 0 0,0-1 0 0 0,0 0-1 0 0,-1-1 1 0 0,1 1-1 0 0,-1-1 1 0 0,1 0-1 0 0,-1-1 1 0 0,0 1-1 0 0,1-1 1 0 0,-1 0 0 0 0,-1 0-1 0 0,1-1 1 0 0,0 1-1 0 0,-1-1 1 0 0,0 0-1 0 0,0 0 1 0 0,0-1 0 0 0,0 1-1 0 0,0-1 1 0 0,-1 0-1 0 0,0 0 1 0 0,0 0-1 0 0,-1 0 1 0 0,1 0-1 0 0,-1-1 1 0 0,0 1 0 0 0,-1-1-1 0 0,1 1 1 0 0,-1-1-1 0 0,0 0 1 0 0,0 0-1 0 0,-1 0 1 0 0,0 1 0 0 0,0-1-1 0 0,0 0 1 0 0,-1 0-1 0 0,0 0 1 0 0,0-1 0 0 0,-2-2-7 0 0,1 1 0 0 0,-1-1 0 0 0,-1 1 1 0 0,1 0-1 0 0,-1 0 0 0 0,-1 1 0 0 0,1-1 1 0 0,-1 1-1 0 0,-1 0 0 0 0,1 0 0 0 0,-1 1 1 0 0,-1 0-1 0 0,1 0 0 0 0,-1 0 0 0 0,0 1 0 0 0,0 0 1 0 0,0 0-1 0 0,-1 0 0 0 0,0 1 0 0 0,-7-2 7 0 0,12 5-1 0 0,0 0 0 0 0,0 0 0 0 0,0 1-1 0 0,0 0 1 0 0,0-1 0 0 0,0 1-1 0 0,0 0 1 0 0,0 1 0 0 0,0-1-1 0 0,-1 0 1 0 0,1 1 0 0 0,0 0 0 0 0,1 0-1 0 0,-1 0 1 0 0,0 0 0 0 0,0 0-1 0 0,0 0 1 0 0,0 1 0 0 0,1 0 0 0 0,-1-1-1 0 0,1 1 1 0 0,-1 0 0 0 0,1 0-1 0 0,0 0 1 0 0,0 0 0 0 0,0 1 0 0 0,0-1-1 0 0,0 1 1 0 0,0-1 0 0 0,1 1-1 0 0,-1-1 1 0 0,1 1 0 0 0,0 0 0 0 0,0 0-1 0 0,-1 1 2 0 0,-18 107-2769 0 0,19-108 2395 0 0,1 0 1 0 0,-1-1-1 0 0,1 1 0 0 0,0 0 1 0 0,0-1-1 0 0,0 1 0 0 0,0 0 1 0 0,0 0-1 0 0,1-1 0 0 0,-1 1 1 0 0,1-1-1 0 0,0 1 0 0 0,-1 0 1 0 0,1-1-1 0 0,0 1 0 0 0,1-1 1 0 0,-1 1-1 0 0,0-1 0 0 0,1 0 1 0 0,-1 0-1 0 0,1 0 0 0 0,0 1 1 0 0,0-2-1 0 0,0 1 1 0 0,0 0-1 0 0,0 0 0 0 0,0 0 1 0 0,0-1-1 0 0,0 0 0 0 0,1 1 1 0 0,-1-1-1 0 0,1 0 0 0 0,-1 0 1 0 0,1 0-1 0 0,-1 0 0 0 0,1-1 1 0 0,0 1-1 0 0,-1-1 0 0 0,1 1 1 0 0,0-1-1 0 0,-1 0 0 0 0,1 0 1 0 0,0 0-1 0 0,0 0 0 0 0,1-1 374 0 0,17-12-1447 0 0,0-6 508 0 0</inkml:trace>
  <inkml:trace contextRef="#ctx0" brushRef="#br0" timeOffset="1256.579">1671 111 24 0 0,'9'-80'5059'0'0,"-7"59"-246"0"0,-2 12 4165 0 0,30 223-1383 0 0,-4-29-6190 0 0,-4 75-998 0 0,-12-87-3149 0 0,-8-140 1633 0 0,-1 50-6435 0 0,-1-54 1006 0 0,3-29 480 0 0,5-11 3640 0 0,-1-2 1054 0 0</inkml:trace>
  <inkml:trace contextRef="#ctx0" brushRef="#br0" timeOffset="1591.258">1951 783 1460 0 0,'22'-18'10951'0'0,"0"5"-5435"0"0,-18 11-5362 0 0,-1 0 0 0 0,1 1 0 0 0,0 0 1 0 0,-1 0-1 0 0,1 0 0 0 0,0 0 0 0 0,0 1 1 0 0,0-1-1 0 0,0 1 0 0 0,0 0 0 0 0,0 0 1 0 0,0 0-1 0 0,-1 1 0 0 0,1 0 0 0 0,0-1 1 0 0,0 1-1 0 0,0 0 0 0 0,-1 1 0 0 0,3 0-154 0 0,2 5 57 0 0,0-1 0 0 0,-1 1 0 0 0,0 0 0 0 0,-1 1 0 0 0,0 0 0 0 0,0 0 0 0 0,0 0-1 0 0,-1 0 1 0 0,0 1 0 0 0,-1 0 0 0 0,0 0 0 0 0,0 0 0 0 0,-1 1 0 0 0,0-1 0 0 0,-1 1 0 0 0,0 0-1 0 0,-1 0 1 0 0,0 0 0 0 0,0 0 0 0 0,-1 0 0 0 0,0-1 0 0 0,-1 1 0 0 0,0 0 0 0 0,-2 8-57 0 0,3-17 1 0 0,1 0 0 0 0,-1 0-1 0 0,1 0 0 0 0,-1 0 0 0 0,1 0 0 0 0,-1 0 0 0 0,1 0 0 0 0,-1 0 1 0 0,0 0-1 0 0,1 0 0 0 0,-1 1 0 0 0,0-1 0 0 0,0 0 0 0 0,0 0 0 0 0,0 0 1 0 0,0 0-1 0 0,0 1 0 0 0,0-1 0 0 0,0 0 0 0 0,-1 0 0 0 0,1 0 1 0 0,0 0-1 0 0,-1 0 0 0 0,1 0 0 0 0,-1 0 0 0 0,1 0 0 0 0,-1 0 0 0 0,1 0 1 0 0,-1 0-1 0 0,0 0 0 0 0,1 0 0 0 0,-1 0 0 0 0,0 0 0 0 0,0 0 1 0 0,0-1-1 0 0,0 1 0 0 0,0 0 0 0 0,0-1 0 0 0,0 1 0 0 0,0 0 0 0 0,0-1 1 0 0,0 0-1 0 0,0 1 0 0 0,0-1 0 0 0,0 1 0 0 0,0-1 0 0 0,0 0 1 0 0,0 0-1 0 0,-1 0 0 0 0,1 0 0 0 0,0 0 0 0 0,0 0 0 0 0,0 0 0 0 0,0 0 1 0 0,0 0-1 0 0,-1 0 0 0 0,1-1 0 0 0,0 1 0 0 0,0 0 0 0 0,0-1 0 0 0,-49-58-53 0 0,45 52 66 0 0,0-1-1 0 0,0 1 0 0 0,0 0 1 0 0,-1 0-1 0 0,0 1 0 0 0,0-1 1 0 0,-1 1-1 0 0,0 1 0 0 0,0-1 1 0 0,-1 1-1 0 0,1 0 0 0 0,-1 1 0 0 0,0 0 1 0 0,0 0-1 0 0,0 1 0 0 0,-4-1-12 0 0,11 3 20 0 0,-1 1-1 0 0,1-1 0 0 0,0 1 1 0 0,0 0-1 0 0,0-1 1 0 0,0 1-1 0 0,0 0 0 0 0,0 0 1 0 0,-1 0-1 0 0,1 0 0 0 0,0 0 1 0 0,0 0-1 0 0,0 1 0 0 0,0-1 1 0 0,0 0-1 0 0,0 0 1 0 0,-1 1-1 0 0,1-1 0 0 0,0 1 1 0 0,0-1-1 0 0,0 1 0 0 0,0-1 1 0 0,0 1-1 0 0,0 0 0 0 0,1-1 1 0 0,-1 1-1 0 0,0 0 1 0 0,0 0-1 0 0,0 0 0 0 0,1 0 1 0 0,-1-1-1 0 0,0 1 0 0 0,1 0 1 0 0,-1 0-1 0 0,1 0 1 0 0,-1 0-1 0 0,1 1 0 0 0,-1-1 1 0 0,1 0-1 0 0,0 0 0 0 0,0 0 1 0 0,-1 0-1 0 0,1 0 0 0 0,0 0 1 0 0,0 1-1 0 0,0-1 1 0 0,0 0-1 0 0,0 0 0 0 0,1 0 1 0 0,-1 0-1 0 0,0 0 0 0 0,1 0 1 0 0,-1 1-1 0 0,0-1-19 0 0,25 60 429 0 0,64 26-389 0 0,-13-62-3079 0 0,-73-26 2466 0 0,0 1-1 0 0,0-1 1 0 0,-1 1-1 0 0,1-1 0 0 0,0 0 1 0 0,-1 0-1 0 0,1 0 1 0 0,-1-1-1 0 0,1 1 1 0 0,-1 0-1 0 0,0-1 0 0 0,1 0 1 0 0,-1 1-1 0 0,0-1 1 0 0,0 0-1 0 0,0 0 1 0 0,0 0-1 0 0,-1-1 0 0 0,1 1 1 0 0,0 0-1 0 0,-1-1 1 0 0,0 1-1 0 0,1-1 1 0 0,-1 0 573 0 0,18-42-5392 0 0,-17 40 5097 0 0,6-16-758 0 0</inkml:trace>
  <inkml:trace contextRef="#ctx0" brushRef="#br0" timeOffset="1802.568">2311 716 564 0 0,'20'-11'3822'0'0,"-19"10"-3336"0"0,0 1 0 0 0,0-1 0 0 0,0 1 0 0 0,0 0 0 0 0,0-1 0 0 0,0 1 0 0 0,0 0 0 0 0,0 0 0 0 0,0 0 0 0 0,0 0 0 0 0,0 0 0 0 0,0 0 0 0 0,0 0 0 0 0,0 0 0 0 0,0 0 0 0 0,0 0 0 0 0,0 0 0 0 0,0 1-1 0 0,0-1 1 0 0,0 0 0 0 0,0 1 0 0 0,0-1 0 0 0,0 1 0 0 0,0-1 0 0 0,0 1 0 0 0,0 0 0 0 0,0-1 0 0 0,-1 1 0 0 0,1 0 0 0 0,0-1 0 0 0,0 1 0 0 0,-1 0 0 0 0,1 0 0 0 0,0 0-486 0 0,8 17 2046 0 0,13 85 3466 0 0,-5-13-4493 0 0,-17-89-1018 0 0,1-1-1 0 0,-1 1 1 0 0,0-1-1 0 0,1 1 1 0 0,-1 0-1 0 0,1-1 1 0 0,-1 1-1 0 0,1-1 1 0 0,-1 1 0 0 0,1-1-1 0 0,-1 1 1 0 0,1-1-1 0 0,0 0 1 0 0,-1 1-1 0 0,1-1 1 0 0,-1 1-1 0 0,1-1 1 0 0,0 0 0 0 0,0 0-1 0 0,-1 0 1 0 0,1 1-1 0 0,0-1 1 0 0,-1 0-1 0 0,1 0 1 0 0,0 0-1 0 0,0 0 1 0 0,-1 0 0 0 0,1 0-1 0 0,0 0 1 0 0,-1 0-1 0 0,1 0 1 0 0,0-1-1 0 0,-1 1 1 0 0,1 0-1 0 0,0 0 1 0 0,-1-1-1 0 0,1 1 1 0 0,0 0 0 0 0,-1-1-1 0 0,1 1 1 0 0,0-1-1 0 0,-1 1 1 0 0,1 0-1 0 0,-1-1 1 0 0,1 1-1 0 0,-1-1 1 0 0,1 0 0 0 0,-1 1-1 0 0,0-1 1 0 0,1 1-1 0 0,-1-1 1 0 0,0 0-1 0 0,1 1 1 0 0,-1-1-1 0 0,0 0 1 0 0,0 1 0 0 0,1-1-1 0 0,-1 0 0 0 0,29-42 54 0 0,-29 43-53 0 0,2-2 3 0 0,-2 0 0 0 0,0 1-1 0 0,0-1 1 0 0,1 1 0 0 0,-1-1-1 0 0,1 1 1 0 0,-1 0 0 0 0,1-1-1 0 0,-1 1 1 0 0,1 0-1 0 0,0-1 1 0 0,-1 1 0 0 0,1 0-1 0 0,0 0 1 0 0,0-1-1 0 0,0 1 1 0 0,0 0 0 0 0,0 0-1 0 0,0 0 1 0 0,0 0-1 0 0,1 1 1 0 0,-1-1 0 0 0,0 0-1 0 0,0 0 1 0 0,1 1-1 0 0,-1-1 1 0 0,1 1 0 0 0,-1-1-1 0 0,0 1 1 0 0,1-1 0 0 0,-1 1-1 0 0,1 0 1 0 0,-1 0-1 0 0,1 0 1 0 0,-1 0 0 0 0,1 0-1 0 0,-1 0 1 0 0,1 0-1 0 0,-1 0 1 0 0,1 1 0 0 0,-1-1-1 0 0,0 0 1 0 0,1 1-1 0 0,-1-1 1 0 0,1 1-4 0 0,3 83-71 0 0,-11-26 145 0 0,-3 1-3484 0 0,-13 27-6684 0 0,-14-6-3841 0 0,25-59 12091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08.1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72 396 40 0 0,'3'0'52'0'0,"-3"0"-64"0"0,0 0-40 0 0</inkml:trace>
  <inkml:trace contextRef="#ctx0" brushRef="#br0" timeOffset="383.378">96 502 20 0 0,'0'9'28'0'0,"0"-1"-12"0"0,0-1-8 0 0,0-5-36 0 0</inkml:trace>
  <inkml:trace contextRef="#ctx0" brushRef="#br0" timeOffset="745.782">165 499 948 0 0,'-27'-48'12750'0'0,"-57"7"-8495"0"0,81 40-4129 0 0,2 0-109 0 0,-1 0 0 0 0,1 1 1 0 0,0-1-1 0 0,0 1 0 0 0,-1-1 0 0 0,1 1 0 0 0,0-1 0 0 0,-1 1 1 0 0,1-1-1 0 0,0 1 0 0 0,-1 0 0 0 0,1 0 0 0 0,-1 0 0 0 0,1 0 1 0 0,0 0-1 0 0,-1 0 0 0 0,1 0 0 0 0,-1 1 0 0 0,1-1 1 0 0,0 0-1 0 0,-1 1 0 0 0,1-1 0 0 0,0 1 0 0 0,0-1 0 0 0,-1 1 1 0 0,1 0-1 0 0,0 0 0 0 0,0-1 0 0 0,0 1 0 0 0,0 0 0 0 0,0 0 1 0 0,0 0-1 0 0,0 0 0 0 0,0 0 0 0 0,0 0 0 0 0,0 1 1 0 0,0-1-1 0 0,1 0 0 0 0,-1 0 0 0 0,1 0 0 0 0,-1 1 0 0 0,1-1 1 0 0,-1 0-1 0 0,1 1 0 0 0,0-1 0 0 0,-1 0 0 0 0,1 1 1 0 0,0-1-1 0 0,0 1 0 0 0,0-1 0 0 0,0 0 0 0 0,0 1 0 0 0,0-1 1 0 0,1 1-1 0 0,-1-1 0 0 0,0 0 0 0 0,1 1 0 0 0,-1-1 0 0 0,1 0 1 0 0,-1 1-1 0 0,1-1 0 0 0,0 0 0 0 0,0 0 0 0 0,-1 0 1 0 0,1 0-1 0 0,0 0 0 0 0,0 0 0 0 0,1 1-17 0 0,149 232 3 0 0,-149-230-20 0 0,1 0-1 0 0,-1 0 0 0 0,0 0 0 0 0,0 1 0 0 0,-1-1 0 0 0,1 0 0 0 0,-1 1 0 0 0,0-1 0 0 0,0 1 0 0 0,0-1 0 0 0,-1 1 0 0 0,0 0 1 0 0,0-1-1 0 0,0 1 0 0 0,0 0 0 0 0,-1-1 0 0 0,1 1 0 0 0,-1-1 0 0 0,-1 1 0 0 0,1-1 0 0 0,0 1 0 0 0,-1-1 0 0 0,0 0 0 0 0,0 0 0 0 0,0 0 1 0 0,-1 0-1 0 0,1 0 0 0 0,-1 0 0 0 0,0-1 0 0 0,0 1 0 0 0,-1-1 0 0 0,1 0 0 0 0,0 0 0 0 0,-1 0 0 0 0,0 0 0 0 0,0-1 0 0 0,0 1 1 0 0,0-1-1 0 0,0 0 0 0 0,0 0 0 0 0,0-1 0 0 0,-1 1 0 0 0,1-1 0 0 0,-1 0 0 0 0,1 0 0 0 0,-1-1 0 0 0,0 1 18 0 0,3-1-292 0 0,0 0-1 0 0,-1 0 0 0 0,1-1 1 0 0,0 1-1 0 0,0-1 0 0 0,0 1 1 0 0,-1-1-1 0 0,1 0 0 0 0,0 0 1 0 0,0 0-1 0 0,0 0 0 0 0,0 0 1 0 0,0 0-1 0 0,0 0 0 0 0,1-1 1 0 0,-1 1-1 0 0,0-1 0 0 0,1 1 1 0 0,-1-1-1 0 0,1 0 0 0 0,-1 0 1 0 0,1 0-1 0 0,0 0 0 0 0,0 0 1 0 0,0 0-1 0 0,0 0 0 0 0,0 0 1 0 0,0 0-1 0 0,0 0 0 0 0,1 0 1 0 0,-1 0-1 0 0,1-1 0 0 0,0 1 1 0 0,-1 0-1 0 0,1-1 0 0 0,0 1 1 0 0,0 0-1 0 0,1 0 0 0 0,-1-1 1 0 0,1-1 292 0 0,10-49-4778 0 0,6 6 3300 0 0,-14 39 1769 0 0,13-33-688 0 0,2-1 129 0 0</inkml:trace>
  <inkml:trace contextRef="#ctx0" brushRef="#br0" timeOffset="1069.029">267 94 672 0 0,'11'-50'3639'0'0,"-1"7"3144"0"0,-2 48 209 0 0,3 46-5414 0 0,10 244 1280 0 0,-19-205-2653 0 0,4 0 1 0 0,15 75-206 0 0,-3-111 2 0 0,-18-53-3 0 0,1 0 1 0 0,0 0 0 0 0,-1 0-1 0 0,1 0 1 0 0,-1 0-1 0 0,1 0 1 0 0,0-1 0 0 0,0 1-1 0 0,-1 0 1 0 0,1 0 0 0 0,0-1-1 0 0,0 1 1 0 0,0-1 0 0 0,0 1-1 0 0,0-1 1 0 0,0 1 0 0 0,0-1-1 0 0,0 1 1 0 0,0-1 0 0 0,0 0-1 0 0,0 1 1 0 0,0-1 0 0 0,0 0-1 0 0,0 0 1 0 0,0 0 0 0 0,0 0-1 0 0,0 0 1 0 0,1 0 0 0 0,-1 0-1 0 0,0 0 1 0 0,0-1 0 0 0,0 1-1 0 0,0 0 1 0 0,0-1 0 0 0,0 1-1 0 0,0-1 1 0 0,0 1 0 0 0,0-1-1 0 0,0 1 1 0 0,-1-1 0 0 0,1 0-1 0 0,0 1 1 0 0,0-1 0 0 0,0 0-1 0 0,-1 0 1 0 0,1 1-1 0 0,0-1 1 0 0,0 0 0 0 0,111-146 0 0 0,-112 146 2 0 0,1 0 0 0 0,0 0 1 0 0,-1 0-1 0 0,1 0 0 0 0,0 1 0 0 0,0-1 0 0 0,0 0 1 0 0,0 0-1 0 0,0 1 0 0 0,0-1 0 0 0,0 0 0 0 0,0 1 0 0 0,0-1 1 0 0,0 1-1 0 0,0-1 0 0 0,0 1 0 0 0,0 0 0 0 0,1-1 1 0 0,-1 1-1 0 0,0 0 0 0 0,0 0 0 0 0,0 0 0 0 0,0 0 0 0 0,1 0 1 0 0,-1 0-1 0 0,0 0 0 0 0,0 0 0 0 0,0 1 0 0 0,0-1 0 0 0,0 0 1 0 0,1 1-1 0 0,-1-1 0 0 0,0 1 0 0 0,0-1 0 0 0,0 1 1 0 0,0-1-1 0 0,0 1 0 0 0,0 0 0 0 0,0 0 0 0 0,0-1 0 0 0,-1 1 1 0 0,1 0-1 0 0,0 0 0 0 0,0 0 0 0 0,-1 0 0 0 0,1 0 1 0 0,0 0-1 0 0,-1 0 0 0 0,1 0 0 0 0,-1 0 0 0 0,1 0 0 0 0,-1 0 1 0 0,0 0-1 0 0,1 1-2 0 0,10 66 51 0 0,-19 78-2804 0 0,1-98-2295 0 0,-4-2-4502 0 0,10-46 6454 0 0,1-8 1004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14.8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176 1 976 0 0,'-44'35'9750'0'0,"12"13"-5356"0"0,31-47-4374 0 0,-17 36 114 0 0,3 1 1 0 0,0 0-1 0 0,3 1 1 0 0,1 1-1 0 0,2 0 0 0 0,2 0 1 0 0,2 1-1 0 0,1 0 1 0 0,2 0-1 0 0,2 0 0 0 0,2 0 1 0 0,6 37-135 0 0,13 136-2495 0 0,-14-161-114 0 0,3 0 1 0 0,2-1-1 0 0,2-1 1 0 0,3 0-1 0 0,3 3 2609 0 0,-7-26-1007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09:39:32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 1259 12 0,'0'3'156'0,"0"-3"91"0,0 2 92 15,0-2 76-15,0 0 27 0,7 0-29 16,-7 0-87-16,0 0-77 0,4-2-89 15,2-1-68-15,-6 1-32 0,7-1-22 16,-3 2-2-16,-4 1-2 0,0-3 11 16,0 3 1-16,0 0 3 0,0-4-1 15,0 4-5-15,0-2-6 16,0 2-9-16,0 0 0 0,-4-1-4 0,4 1 4 16,0-4-2-16,0 4 0 0,0 0-2 15,0 0-6-15,0 0-2 0,0 0-3 16,0-1-4-16,0 1-1 0,0 0 1 15,0-4 5-15,0 4 5 0,0 0 5 16,0-2 8-16,0-1 6 16,0 3 8-16,0-2 3 0,0 2 4 0,0 0 3 15,0 0-2-15,0 0-3 16,0 0-6-16,0 2-6 0,0-2-6 0,4 0-9 16,-4 0-7-16,0 0-6 0,0 0-5 15,0 0 0-15,0-2-4 0,7 2-1 16,-7 0 1-16,0-2 3 0,6 2-1 15,-2 0 0-15,-4 0 0 0,7-2 2 16,-7 2 1-16,3 0 2 0,4 0 4 16,-7 0 2-16,7 0-3 0,-4 0 3 15,-3 0-1-15,7 0-2 0,-7 0-5 16,4 0-4-16,3 0 3 0,-7 0-4 16,6 0 0-16,-2 0 1 0,3 2-2 15,-7-2 1-15,3 2 0 0,4-2 0 16,0 0 0-16,-4 2 3 0,4-2-2 15,3 3 5-15,-3-1 4 0,-3-2 2 16,3 4 0-16,3-3-1 0,-3-1 2 16,3 4-7-16,0-3-2 0,-3 1-1 15,3 2-2-15,-3-4-2 0,4 3 0 16,-5-3 0-16,5 0 1 0,-1 0-2 16,-3 0 2-16,3 0-2 0,-6 0 0 15,9 0 0-15,-2 0 0 0,-5 0-2 16,5 0 2-16,-8 0 0 0,11 0 0 15,-11 0 0-15,4 0 2 0,3 0-1 16,1 0 3-16,-4 0-2 0,3 0-1 16,0 0-1-16,-3 0 2 0,3 0-2 15,-3 0-2-15,3 0 4 0,1 0-1 16,-4 0-1-16,3 0 0 0,0 0 3 16,-3 0-3-16,3 0 0 0,-3 0 0 15,-3 0 0-15,2 0 0 0,5 0 0 16,-4 0 0-16,-4 0 0 0,4 0 0 15,3 0 0-15,-3-3 3 0,-4 3-3 16,4-4 2-16,4 2-2 16,-5 1 0-16,5-3-2 0,-4 4 2 0,3-1 0 15,-3-3 0-15,3 4 2 0,-7-2-2 16,11 2 1-16,-10 0 0 0,9-3 0 16,-2 1 0-16,-8 2 1 0,11-2 2 15,-4 0-2-15,0 2-2 0,1-3 0 16,-4 3 3-16,3-2-2 0,0-2-1 15,7 4 7-15,-10-3 7 0,10 3-1 16,-6 0 1-16,-1 0 1 0,7 0 3 16,-7 0-5-16,7 3-3 0,-6-3-1 15,-1 0-1-15,7 4-1 0,-7-2-2 16,8-2-2-16,-5 0 1 0,-2 3-3 16,-1-3-1-16,7 2 2 0,-7-2 2 15,1 2-2-15,-1-2-1 0,7 0 2 16,-10 2-1-16,3-2-1 0,0 0 1 15,4 3 1-15,-4-3-1 0,1 0 0 16,-1 0 1-16,7-3 6 0,-7 3 3 16,8-2 3-16,-12 2 1 0,12-2 0 15,-5 2-1-15,1-2-1 0,-4 2-8 16,7 0 2-16,1 0-2 0,-8-3 0 16,7 3-1-16,-7 0 0 0,1 0-4 15,6 0 3-15,-7 0-3 0,0 0-1 16,4 0 0-16,-4 0 1 0,1 0 0 15,6-2 3-15,-7 2-2 0,0-4 2 16,8 4-2-16,-8 0-3 0,4-3-1 16,-4 1-1-16,7 1 1 0,-7 1 2 15,7-4 1-15,1 4 2 0,-8 0 0 16,7 0-2-16,0-2 3 0,-7 2-2 0,8 0 0 16,-8 0-1-16,7 2 2 0,-7-2 0 15,7 0 0-15,-6 4 1 16,6-4-4-16,-7 0 0 0,0 0-2 15,8 0 1-15,-8 0 0 0,7 0-2 16,-7 0 0-16,7 0 3 0,-10 0 0 0,10 0-1 16,-6 0 2-16,6 0 2 0,-7 0-1 15,0 1-1-15,8-1-1 16,-8 0 2-16,0 0-2 0,7 0 2 16,-10 0-1-16,10 0 0 0,-6 0-1 15,-1 0 0-15,7 0 1 0,-7 0 1 16,1 0 0-16,6 0-2 0,-10 0 0 15,10 0 0-15,-7 2 1 0,0-2-1 16,1 3-1-16,2-3 1 0,-2 0 1 16,-1 4-1-16,0-4-1 0,4 2 2 15,-4-2 1-15,-6 0-1 0,9 3-1 0,-9-3 3 16,3 0-3-16,3 0 0 0,-3 2 0 16,3-2 0-16,-3 0 0 15,-4 0-1-15,4 0 2 0,4 0 1 16,-5 0-1-16,5 0 1 0,-8 0 1 15,11 0 1-15,-11 2-3 0,8-2-1 16,2 0 1-16,-9 0-1 16,9 2 0-16,-2-2 0 0,-1 0 0 0,0 0 0 0,-3 0 2 15,3 0-1-15,1 3 3 16,2-3-3-16,-2 0 1 0,-1 2 0 16,0-2-2-16,-3 0 0 0,3 0 2 0,1-2 0 15,-1 2-2-15,4 0 0 0,-4-3 1 16,0 3-1-16,-3-2-1 15,3 2 0-15,8 0 1 0,-8-2 1 16,0 0 1-16,7 2-2 0,-6-3 3 16,6 3 0-16,0 0 1 0,-7-2 0 0,7-2 6 15,0 4 4-15,1-3 0 0,-1 1 3 16,-4 1 1-16,5 1 6 16,-1-4-2-16,0 2-2 0,0-1 2 0,0 2-2 15,-3 1 1-15,3-5-6 0,0 5-5 16,0-5-1-16,-6 5-2 15,6-4-1-15,-7 1-4 0,7 3 1 0,-6-2 2 16,6 2-2-16,-7 0 0 0,4 0-1 16,-4 0-2-16,0 2 0 0,7-2 0 15,-6 3 0-15,-1-3 0 0,-3 0 2 16,10 4-2-16,-7-4 1 0,1 0 1 16,-5 0 0-16,12 0-2 0,-8-4 1 15,-3 4-1-15,3 0 0 0,0-3 0 16,1 3-2-16,-5 3 2 15,5-3-3-15,-1 4 4 0,0-4 0 0,4 2 2 16,-4 1-3-16,-3-3 0 0,3 2 0 16,1 1 0-16,-1-2 0 0,-3 2 0 15,3-1-1-15,0 2 1 0,-3-4 0 16,4 1-1-16,6 1 0 0,-7 1 0 16,-3-3 1-16,3 4 0 0,7-2 1 15,-6-2-1-15,-1 3 0 0,4-3 1 16,-4 2-2-16,0 0 0 0,1 0 1 15,-5 1-1-15,5-3 1 0,-1 0 0 16,-3 0 1-16,0 0 1 16,-4 0-1-16,7 0 0 0,-3 0-1 0,4 0 0 15,-5 0 0-15,-2 0-2 0,3 0 1 16,3 0 1-16,-3 0 1 0,3 2 1 16,-3-2-2-16,3 4 0 0,1-3 2 15,-5-1 0-15,5 4 2 0,-1-3-1 16,-3 1 1-16,3-2 3 0,0 4-4 15,-3-4-1-15,4 3 1 0,-1-3-4 16,-3 1-1-16,3 2 2 0,-3-3-1 16,3 2 0-16,0 1-1 15,1-1 3-15,2-2 0 0,-2 3 1 0,-1-1-2 16,0 2 3-16,-3-3-1 0,3-1-2 16,-3 2 1-16,4 2-2 0,-1-4 2 15,-3 0-2-15,3-4 2 0,0 4-1 16,-3-2 1-16,3 2 1 0,-3-1-2 15,4-3 0-15,-1 2-3 0,-3-1 3 16,3 3 3-16,0-2-3 0,4-1 0 16,-4 3 0-16,1-2 2 0,-1 2-4 15,7 0 2-15,-7 0 0 0,1 0 2 16,2 0-1-16,-2 0 0 0,6 0 2 16,-7 0-4-16,0 0 0 0,8 0 1 15,-8 0 0-15,0 0 1 0,4 0-2 16,-4 0-1-16,0 0 4 0,8 0-2 15,-8 0 2-15,0 0-1 0,4 0 1 16,-4 0 2-16,0 0-3 0,1 2 3 16,2-2-1-16,-2 3-2 0,-1-3 2 15,0 0-3-15,-3 0 0 0,3 0 0 16,1 0-3-16,6 2 6 0,-10-2-1 16,10 3 0-16,-7-1-1 0,7-2 2 15,0 4-3-15,-3-3 0 0,3 1-1 16,0 2 2-16,1-4-1 0,-8 2 0 15,0-2 7-15,4 0 8 0,-4 2 5 16,0-2 0-16,1 0 2 0,-4-2 0 16,3 2-6-16,0-2 2 0,-3 2 1 15,3-4-2-15,1 2 4 0,2 1 4 16,-2 1 1-16,-1-4-1 0,0 4-5 16,0 0 0-16,8 4 0 0,-12-4-3 15,12 1-4-15,-8-1-4 0,0 2 3 16,7 2-1-16,-6-2 1 0,-1-2 1 15,7 5-3-15,-3-3 1 0,-4 1-3 16,0-1-1-16,1 1 0 0,6-3-2 16,-7 0 0-16,4 0 6 0,-4 0 11 15,0 0 5-15,1 0 1 0,-1 0 7 16,4-3 6-16,-4 3 0 0,0-2-12 16,-3 2 0-16,3-3-1 15,1 1-7-15,-4 2-5 0,3-3-4 0,0 1 1 16,0 2-5-16,8-2-4 15,-12 2-1-15,5-4 1 0,-1 2-1 0,-3 2-3 16,3 0 0-16,0-1 2 16,-3 1 1-16,4 0-2 0,-5 0-1 15,5 0 3-15,-1 1-2 0,-3-1 3 0,3 0-2 16,0 2 2-16,-3-2 1 0,4 0-1 16,-5 0-4-16,5 0 3 0,-4-2 0 15,3 2-3-15,0-1 6 0,0-3-6 16,-3 4 7-16,4-2-6 0,-1-1 21 15,7 3 16-15,0-2 14 0,-7 2 4 16,8-3 5-16,-1 1 4 0,0 2-22 16,0 0-11-16,-7 0-17 0,7 0-6 15,1 0-3-15,-8 0 3 0,0 0-1 16,1 0-4-16,-1 0 2 0,7 0 1 16,-10 2-1-16,10-2-10 15,-7 3 4-15,1-3-2 0,-1 0 0 0,7 0-2 16,-10 0 4-16,3 2 2 0,0-2 4 15,4 3 0-15,-4-3-2 16,1 2-2-16,-1-2 3 0,-3 0-2 16,3 4-2-16,0-4 6 0,-3 1-4 0,4-1 2 15,-1 0 0-15,4 0 18 0,-4 0 0 16,0 0 7-16,0 0 7 0,8 0-1 16,-1 0-1-16,-7 0-15 0,0 0-4 15,4 0-6-15,-4 0-7 0,1 0 0 16,-1 0-2-16,0 0-2 0,4 0-5 15,-4 0 3-15,-3 0 5 0,3 2-2 16,1-2 1-16,-1 4 2 0,-3-4 3 16,3 0-7-16,0 0-5 0,4 0-2 15,-4 0 5-15,1 0-2 0,-5-4 2 16,5 4 6-16,-8 0 2 0,11 0 4 16,-4 0-6-16,0 0 1 0,1 0 1 15,2 0-3-15,-2 0-7 0,6 0 1 16,-7 0 2-16,7 0 2 0,-6 0 0 15,6 0 0-15,-7 0 5 0,7 0-2 16,-6-2-1-16,-1 2-2 0,7-1 0 16,-7-3 0-16,7 2 0 0,-6 2 1 15,2-3 2-15,-2 1 1 0,-1-1-2 16,-3 1 1-16,-4 2 0 0,4-3-3 16,-3 3-7-16,2 0 1 0,-6 0 4 15,7-1-2-15,-7 1-3 0,0 0 4 16,4 0 3-16,-4 0 7 0,0 0-5 15,0 0 2-15,0 0 1 0,0 0 0 16,0 0 5-16,0 0-10 0,0 1 0 16,0-1 1-16,7 0-2 0,-7 0 0 15,0 0-8-15,0-1 5 0,0 1 4 16,0 0-2-16,6 0 4 0,-6 0 1 16,4-3-1-16,-4 3 0 0,0 0-5 15,0 0 9-15,0 0-4 0,7 0 0 16,-7 0 0-16,0 0-2 0,0 0 1 15,0 0-4-15,0-4 3 0,0 4 5 16,0-2-4-16,0 2 3 0,0-1-2 16,3-3 4-16,-3 4-5 0,0-1-7 15,0 1 5-15,7-4-2 0,-7 4 3 16,0 0-4-16,0-2-7 0,0 2-13 16,0-3-84-16,0 3-128 0,-7-2-176 15,4-2-326-15,-4 4-178 0,-3-3-107 16,-8 3 5-16,8 0 87 0,-7 7 151 15,0 5 318-15</inkml:trace>
  <inkml:trace contextRef="#ctx0" brushRef="#br0" timeOffset="20973.35">19681 995 161 0,'0'-1'279'16,"0"-3"100"-16,0 3 57 0,7 1 14 15,-4-4-29-15,-3 2-86 0,0-2-90 16,7 1-89-16,-7 1-53 0,4-1-28 16,-4 3-11-16,0-6 0 0,7 6 5 15,-7-5 3-15,0 5-4 0,0-1-5 16,0-3-2-16,0 4-1 0,6-1-2 15,-6 1-2-15,4 0 2 0,-4 0 2 16,0-3-1-16,0 3 1 0,0 0-6 16,0 3-1-16,0-3 0 0,0 0 1 15,-4 0 0-15,4 0 1 0,0 1 0 16,0-1-5-16,-6 4-7 0,6-3-10 16,0 4-4-16,-7 1-8 0,7-3-7 15,-4 6-6-15,-3-2-1 0,7 0 2 16,-3 2 0-16,-4 0 1 0,0 1-1 15,7 1 2-15,-3 1-1 0,-4 0-3 16,4 1-2-16,-4-1 0 0,0 3-1 16,3-1-2-16,-2-3 2 0,-1 4-2 15,3-4 2-15,-3 6 0 0,7-1 0 16,-3-1 1-16,-4 4 1 0,0-3-2 16,4 3 1-16,-4-3 0 0,4 2 1 15,-4 1 0-15,0-1 0 0,7 0 0 16,-10-1 1-16,10-2 3 0,-11 2 5 15,4-1 1-15,4-2 5 0,-4 2 2 16,0-2 0-16,-3-2-3 0,0 3-3 16,3-1-7-16,3-3-4 0,-2 2-3 15,2-1-2-15,-3 1-1 0,0-2-2 16,4 0 2-16,-4 2 1 0,0-2 0 16,4 3 0-16,3-3-1 0,-7 5-1 15,4-3-1-15,-4 2 1 0,7-1 1 0,-7 2 0 16,3-2 0-16,-2 1 2 0,6 0-1 15,-4 0 0-15,-3 0-1 0,7-4 0 16,-7 3 0-16,7-2 2 16,-3 1 0-16,-4-3 1 0,7 1-1 15,-3 0 0-15,-4-2-1 0,7 3-1 16,-7 0 0-16,4-3-2 0,-4 3 1 16,7-3-1-16,-7 0 2 0,3-2 0 15,-2 4 0-15,6-4 0 0,-4 3-1 16,-3-3 1-16,7 3 0 0,-7 0-2 15,7 0 1-15,-3 3 0 0,-4-3-1 0,7 0 0 16,0 0 0-16,-3 2 2 0,-4-3-1 16,7 0 1-16,0 0 1 0,-7-2 0 15,7-2-1-15,0 0 2 16,0 1-1-16,0-3 0 0,0-2 1 16,-4 2-2-16,4-3 0 0,0 2-1 0,0-2 0 15,0 3 1-15,0-3-1 16,0 0 0-16,0 0 0 0,0 0-1 15,0-3 1-15,4 1-1 0,-4-1 2 16,0 2-2-16,0-2 4 0,7 1-1 16,-7-2 0-16,7 4 0 0,-4-5 1 0,-3 4-1 15,7-3-1-15,-4 4 0 16,-3-2 1-16,7 2-1 0,0 0 0 16,-3 0 4-16,2 0-4 0,-2 0 3 15,3 0-3-15,-7 0 2 0,7 2 0 16,-4-2-2-16,4 4 3 0,0-4-2 0,-4 0 8 15,4 0 4-15,-4 0 8 0,4 0 8 16,-7-4 5-16,11 4 7 0,-5 0 2 16,-2 0-2-16,10 0-4 15,-11 0 8-15,7 0 5 0,4 0 2 16,-4-2 5-16,1 2 8 0,6 0 0 0,-7 0-9 16,7 0-9-16,0 0-2 0,4 0-11 15,-4-3-13-15,0 1-1 0,0 2-6 16,0-4-6-16,4 1-1 15,-4-2 8-15,0-1 11 0,0 1-2 0,-3 3 3 16,3-2-1-16,0-1 3 0,1 0-2 16,-8 5-4-16,7-3 7 0,0 3 1 15,-7 0 9-15,8 0-3 16,-8 0-8-16,7 3-4 0,-7-3-8 16,1 0-6-16,6 0-7 0,-4 0 0 0,1 0 3 15,0 0-6-15,0-3 0 0,-1 3 5 16,-2 0-6-16,6 0 1 0,-7 0-1 15,0 0 4-15,8 0 1 0,-8 0-5 16,7 0 5-16,-7 0 1 16,4 0-6-16,0-4 4 0,-7 4-4 0,10-2 5 15,-7 1-3-15,0-3 0 0,1 4 2 16,2-1-5-16,-2 1 1 0,-1 0-2 16,0-3 2-16,-3 3 0 0,0-2 0 15,-4 2-1-15,8 0 1 0,-11 0 0 16,6 0 3-16,-6 0-2 0,7 0 10 15,-3 0 15-15,-4-3 9 0,0 1 7 16,0 2 10-16,0 0 7 0,7 0 7 16,-7 0-10-16,0 0-1 15,0 0-6-15,0 0-8 16,0 0-6-16,0 0-9 0,0 0 5 0,0 2 5 16,0-2 9-16,0 3 7 0,0-1 6 0,0 1 3 15,0-2-8-15,0 3-7 0,0-3-12 16,0-1-8-16,0 2-9 0,0-2-4 15,0 0-4-15,0 0-2 16,0 0-5-16,0 0 2 0,0 4-4 0,0-4 4 16,0 0-6-16,0 0 0 0,-7 0-48 15,3 3-134-15,-3 4-149 0,-3 0-205 16,-7 6-313-16,0 4-173 0,-11 8-66 16,-6 7 71-16,3 12 111 0,-10 7 192 15,10 13 303-15</inkml:trace>
  <inkml:trace contextRef="#ctx0" brushRef="#br0" timeOffset="32284.691">18261 616 33 0,'-6'-4'365'0,"6"2"104"15,0 2 64-15,0-3 47 0,0-2 30 16,0 1-125-16,0-2-156 0,0 1-96 16,6-2-59-16,-6 2-34 0,4-2-19 15,-4 1-15-15,7 1-13 0,-4-2-4 16,4 3-5-16,-7-1-1 0,10 0 1 16,-3-2-5-16,-3 5-2 0,9-3 0 15,-2 5-1-15,-1 0-2 0,0 0-2 16,4 4-6-16,0-1-8 0,-1 4-12 15,-2-2-8-15,6 0-13 0,-7-1-10 16,0 3-6-16,7-2-2 0,-6 4-5 16,-1-5 0-16,-3 1-1 0,0-3 1 15,-4 5 3-15,4-4 10 0,-7 6 12 16,3-5 9-16,-6 1 10 0,3 6 9 16,-7-4 9-16,-3 2 5 0,3 1 6 15,-3 0 6-15,-7 3 0 0,3-2 0 16,-3 0 2-16,-7 2-7 0,7-2-7 0,-4 0-10 15,-6 2-4-15,9-1-5 16,-2-2-2-16,-4-1-3 0,3 5-4 16,-3-3 5-16,7-1 0 0,-3 3-3 0,2-3 2 15,1-1-3-15,-3-1 1 0,9 2-1 16,-2 0-3-16,-1-3-3 16,0 4-7-16,11-4-7 0,-4 2-6 0,-3 0-11 15,10-2 3-15,0 1-2 16,0-2 6-16,0-1 9 0,10 4 10 15,-3-4 14-15,-4 0-1 0,14 0 9 0,-6-2-1 16,6 0-2-16,0-3-6 16,7 0-11-16,-3-3-5 0,-1 0-8 15,4-2-6-15,-3 0-6 0,-4 0 1 16,0 0-1-16,-7-4-2 0,7 8-3 0,-6-4-3 16,-4 2-7-16,-7 1-2 15,10 2-3-15,-10 0-4 0,7 0-47 16,-7 0-138-16,0 5-150 0,-7-3-191 0,7 2-323 15,-4 5-178-15,-2-2-64 0,12 6 74 16,-2-1 117-16,3-2 174 0,-4-1 314 16</inkml:trace>
  <inkml:trace contextRef="#ctx0" brushRef="#br0" timeOffset="33351.968">18779 657 8 0,'7'3'235'0,"-7"-3"152"0,0 0 101 16,4 2 64-16,-4-2 24 0,0 0-38 15,0 0-152-15,0-2-130 0,0-1-81 16,0 0-46-16,0 1-27 0,0-3-14 15,-4 3-11-15,4-3-8 0,-7 2-7 16,7 1-6-16,-3-1-5 0,-4 1-11 16,7 0-8-16,-7-4-6 0,4 5-5 15,-4-4-7-15,0-1-6 0,-3 1 6 16,6 2 4-16,-3-1 5 0,1 2 4 16,-5-2-1-16,8-1 7 0,-4 5-1 15,0 0-3-15,-3 0-3 0,-1 2-4 16,5 1-1-16,-5 3-6 0,4 1-1 15,4-2-6-15,-4 2-1 0,4 4 1 16,-4-4 4-16,7 3 2 0,-7 2 0 16,7-2 5-16,-3 0-3 0,3-1 5 15,3 5-2-15,-3-4 2 0,0 2 9 16,7 1 5-16,0-7 10 0,-4 5 6 16,7-3 12-16,-3 1 4 0,4-2 10 15,6 2 6-15,-7-3 5 0,4 2-2 16,0-1-3-16,3 2-6 0,-7-3-13 15,7 2-14-15,0 1-10 0,0 2 4 16,4-1-4-16,-7 2 0 0,-4-2 5 16,7 3 8-16,-7-1 3 0,-3-2-11 15,-3 4-4-15,3 0-3 0,-4-3-11 16,-3 5-10-16,-3-4-7 0,-4 0-3 16,-4 3-2-16,5-1-1 0,-5-4-1 15,-6-1-1-15,0-2-2 0,-4-2 3 0,4-5-10 16,-10 0-2-16,10-5 1 15,-11 3 1-15,11-6 2 0,-4 2 0 16,4-3 2-16,0 4-1 0,7 0-1 16,3 0-7-16,-3 1-3 0,10 2-28 0,0 2-64 15,0 2-78-15,7 2-98 0,-4-1-147 16,4 2-276-16,3 2-125 0,0-1-14 16,8 1 40-16,-8-2 69 15,14-3 126-15,-7 1 254 0,4-3 140 16</inkml:trace>
  <inkml:trace contextRef="#ctx0" brushRef="#br0" timeOffset="34005.537">19129 621 35 0,'-7'-4'228'0,"7"3"146"0,7-3 103 16,-7 4 70-16,0 0 26 0,3 0-32 15,-3 0-123-15,0 0-122 0,0 0-79 16,0 0-51-16,0 0-27 0,0 5-20 16,0-1-9-16,0-1-7 0,0 5-2 15,0 0-2-15,0 3-8 0,0 0-8 16,0 4-13-16,0 3-12 0,0-2-10 15,0 10-12-15,0-3-7 0,0 2-7 16,0 1-3-16,0 1-3 0,7 1-5 16,-7-3-7-16,0 0-4 0,7-2-2 15,-3-3 0-15,-4-3-3 0,6-3-1 16,-6 0-12-16,4-8-28 0,-4 2-39 16,0-8-56-16,0 0-74 0,-4-5-144 15,-2-4-206-15,-5-5-96 0,4 0-24 16,-3-3 23-16,0-1 53 0,3-2 133 15,-3-1 213-15,-1 0 115 16</inkml:trace>
  <inkml:trace contextRef="#ctx0" brushRef="#br0" timeOffset="34206.49">19012 766 236 0,'0'-2'456'16,"0"2"116"-16,4 0 74 0,3 2 59 15,0 3 51-15,-4 0-216 0,4 4-159 16,3-7-91-16,7 2-58 0,-6-1-43 15,6-3-39-15,0 0-40 0,3-3-34 16,-2 3-25-16,-1-1-18 0,0 1-13 16,-7 0-12-16,7 0-27 0,-6 1-59 15,-1 2-96-15,4-3-189 0,-11 0-251 16,-3 0-142-16,0 0-60 0,0 0-4 16,0-3 53-16,7-3 170 0,-7-1 241 15</inkml:trace>
  <inkml:trace contextRef="#ctx0" brushRef="#br0" timeOffset="34441.096">19376 562 187 0,'7'-3'596'15,"-7"1"131"-15,7 7 70 0,-4 1 54 16,-3 3 50-16,7 6-303 0,-7 0-204 15,3 8-131-15,-3 4-87 0,7 2-70 16,-7 7-47-16,0-1-58 0,7 4-83 16,-7 1-125-16,0 3-327 0,-7-6-200 15,7 1-110-15,0-3-57 0,0-9 24 16,0-3 93-16,0-4 309 16</inkml:trace>
  <inkml:trace contextRef="#ctx0" brushRef="#br0" timeOffset="36107.115">20881 1872 102 0,'-6'0'374'0,"6"0"111"16,-4 3 73-16,-3-3 54 0,7 0 22 16,0 0-149-16,0-3-156 15,0 3-99-15,0 0-56 0,0-2-34 0,0 2-23 16,0 0-14-16,0 0-8 0,0 0-1 15,0 0 2-15,0-4 1 0,0 4 10 16,0 4 14-16,7-2 16 0,-7 3 4 16,4 2-1-16,-4 0-8 0,6 4-7 15,-6 1-13-15,11 0-13 16,-4 6-14-16,-4-2-10 0,11 9-7 0,-4 1-11 16,0 2-14-16,1 3-13 0,-1 2-7 15,4-1-8-15,-4 3-3 0,7-1-4 16,-7 7-2-16,1-3-4 0,-1 1 0 15,-3 0 1-15,3 2-1 16,-3-4-1-16,-4 2-1 0,4-4 0 0,-7 2 0 16,0-1-3-16,0-4 2 0,-7-2 1 15,4-4 4-15,-4 1-2 0,4-6 0 16,-4 0 0-16,-10-3 0 0,6-2-1 16,-6-3 19-16,0-1 21 0,-4-4 25 15,4 2 26-15,-3-8 16 0,3 3 20 16,-7-5-11-16,6 0-9 0,-2 0-22 15,3-5-20-15,0 3-20 0,6-1-14 16,-6-2-7-16,7 3-11 16,3-1-8-16,4 1-6 0,-4 2-3 0,7 0-5 15,0 0-2-15,0 0-42 0,7 5-97 16,-4-3-124-16,4 6-133 0,3-6-204 16,-3 3-270-16,-7-1-114 0,10 2 23 15,-3 2 64-15,-3-3 90 0,2 1 180 16,1-1 262-16</inkml:trace>
  <inkml:trace contextRef="#ctx0" brushRef="#br0" timeOffset="165855.342">1537 2732 46 0,'-11'0'367'0,"-6"5"101"0,0-1 63 15,0 1 46-15,3-1 24 0,-3 1-151 16,7 2-159-16,-4-2-85 0,-3 3-49 16,7-1-26-16,-8 1-12 0,8-1-14 15,0 3-11-15,-7 0-8 0,6 0-5 16,-6 3-11-16,7-1-11 0,-7 3-8 15,7 0-6-15,-8 0-11 16,8 3-8-16,0 2-5 0,-4-4-2 0,4 4-4 16,0 3-3-16,-1-1-7 0,4 3-5 15,-3 0-1-15,3 3 0 0,7 2 0 16,0 0-2-16,0 1 0 16,7 2 6-16,-3 2-2 0,9 1-3 0,-2-6 0 15,-1 5 1-15,7-5 1 0,4 0-3 16,-4-5 0-16,7 0 1 0,-4-8 0 15,4-1-1-15,4-5 1 0,-8-6 0 16,1 1 0-16,3-12-1 0,-7 1 2 16,-7-6 0-16,1-5 1 0,-1-1 0 15,-3-5 1-15,-14-1 1 0,3-1 2 16,-2-1 0-16,-5 2 0 0,-6 0 1 16,7 7-1-16,0 1 6 0,-8 5 5 15,12 0 9-15,-5 7 6 0,11 3 1 16,-7 3 0-16,7 7-6 0,7 0-8 0,4 5-10 15,-1-4-3-15,7 5-4 16,7-2 0-16,-3 0 0 0,6-7 3 16,7 0 1-16,-6-1-4 0,-1-5 0 15,1-1 0-15,-4-1 0 0,-11 1 0 16,4-4-5-16,-3 2-15 0,-10-3-36 16,2 1-67-16,-12-5-147 0,2 3-266 15,-3 0-149-15,0 2-77 0,7 4-9 16,-3 2 42-16,3 2 132 0</inkml:trace>
  <inkml:trace contextRef="#ctx0" brushRef="#br0" timeOffset="166340.264">1952 3538 89 0,'0'5'425'0,"0"-5"84"0,6 2 54 15,-6-2 38-15,11-2 27 0,-1-4-202 0,-3-4-146 16,3-9-87-16,0-2-56 0,1-12-37 15,2-2-30-15,-2-10-25 16,-1-3-18-16,0 0-9 0,4-5-7 0,-11 0-3 16,4 5-2-16,-7-1 4 0,0 8 16 15,0 3 17-15,0 7 19 16,-7 3 16-16,7 6 18 0,0 4 7 0,0 6 4 16,0 2-7-16,0 2-10 15,0 6-15-15,0 7-13 0,7 5-15 16,4 5-18-16,-5 6-12 0,5 4-10 0,-1 5 1 15,0 3-5-15,4 4 1 0,-4 3-2 16,7 3 1-16,-6-2-1 16,-1 0-2-16,0-4 0 0,4-5-8 0,-4-2-30 15,-6-5-46-15,3-2-78 0,-7-6-147 16,-7-4-257-16,3-3-130 0,-13-4-46 16,10-3-3-16,-13-6 40 0,3-1 121 15,-11-7 244-15</inkml:trace>
  <inkml:trace contextRef="#ctx0" brushRef="#br0" timeOffset="166505.697">1996 3275 476 0,'21'3'607'0,"-4"-1"70"0,7 1 34 16,-4-1 25-16,8-2-256 0,-4 0-177 0,-4-2-103 16,8-1-75-16,-1-2-69 0,-3 3-88 15,-3-7-152-15,-4 4-262 0,-7-1-148 16,7-2-85-16,-6 3-42 0,-4 0 21 15,3 0 108-15,0-2 244 0</inkml:trace>
  <inkml:trace contextRef="#ctx0" brushRef="#br0" timeOffset="166975.688">2699 2910 244 0,'-7'-8'470'16,"7"3"97"-16,-10-1 67 0,0 5 54 0,-7-3-10 16,6 3-228-16,-13-2-149 0,4 1-90 15,-4-3-59-15,3 2-42 0,-6-2-31 16,-1 3-20-16,1-2-12 0,3-1-7 15,-4 5-2-15,8 2-1 0,-4 5-4 16,13 3-2-16,1 0-3 0,3 5-8 16,4 5-9-16,6 1-4 0,4 4-4 15,10 3-2-15,4-1 0 0,-4 3-1 16,11 0 0-16,-1-4-1 0,7 2-2 16,-6-3 4-16,6 0-1 0,-7 0 3 15,-6-3-1-15,6 1 1 0,-9 0 0 16,-1-1-2-16,-7-3 1 0,-3 5 2 15,-14-4-3-15,0 1 4 0,-3-1 1 16,-7-3-2-16,-11 1-3 0,1-3-2 16,-11-5-2-16,4-2-4 0,3-2-26 15,-3-5-56-15,6 3-95 0,11 0-287 16,7 1-170-16,3 5-94 0,7-4-45 16,17 8 13-16,0 1 75 0,14 2 276 15</inkml:trace>
  <inkml:trace contextRef="#ctx0" brushRef="#br0" timeOffset="167804.266">3567 2910 251 0,'0'-3'432'0,"0"1"106"0,0 4 74 16,0 2 62-16,0 5 8 16,-7 1-205-16,3 4-149 0,4 4-87 0,-6 1-60 15,6 10-39-15,-4-5-31 0,-3 6-28 16,0 0-20-16,4 0-13 15,-4 1-15-15,0-1-11 0,4-2-11 0,3-6-3 16,-7 2-6-16,7-8-4 16,0-2-3-16,0-10-4 0,0-7-2 0,0-4-2 15,0-12 0-15,0-2-1 0,0-7 0 16,7-4 4-16,-7 3 0 0,3-1 0 16,4 5 1-16,-7 3 5 0,7 9 2 15,-4 5 1-15,4 6 0 0,-7 7 5 16,11 7-1-16,-5 11-2 0,5 2 0 15,-1 10 1-15,7-1-1 0,0 7 0 16,4-6-1-16,-4 4 0 0,0-7-2 16,4-4 0-16,3-8 0 0,-7-8-4 15,4-8 1-15,3-10-2 0,-7-10 4 16,-4-14 1-16,1-4 1 0,-10-11 3 16,2-5-2-16,-6-4 4 0,-6 0-6 15,2 0 1-15,-10 4-2 0,4 9 1 16,0 3-3-16,0 8 2 0,3 8-2 15,-4 5-14-15,11 11-44 0,0 10-78 16,4 1-158-16,3 14-237 0,0 1-134 16,3 1-52-16,7 4-9 0,4 3 42 15,-4-6 131-15,10 3 220 0</inkml:trace>
  <inkml:trace contextRef="#ctx0" brushRef="#br0" timeOffset="168120.203">4136 3119 97 0,'0'0'547'0,"0"0"116"16,0 7 64-16,0 2 39 0,-7 2 24 15,7 7-262-15,0-1-185 0,0 2-114 16,7 4-75-16,0-1-53 0,-4 1-36 16,14-2-30-16,-10-7-17 0,14 1-7 15,-4-10-7-15,0-4-3 0,4-6-1 16,3-4 0-16,-7-8 0 0,-3-8-1 15,3-5 1-15,-10-6 1 0,-7-1-1 16,0-2 3-16,-11-3-3 0,-13-1 6 16,4 3 0-16,-8 4 3 0,-6 3 14 15,0 6 10-15,3 12 7 0,-3 10-1 16,6 11 3-16,8 14-10 0,2 10-50 16,5 10-103-16,2 3-293 0,11 4-237 15,7-2-139-15,4-3-79 0,6-1-7 16,10-10 69-16,7-6 274 15</inkml:trace>
  <inkml:trace contextRef="#ctx0" brushRef="#br0" timeOffset="168871.112">4578 2891 122 0,'-6'0'396'0,"2"4"119"16,4 1 82-16,-7 2 52 0,7 2 34 16,0 5-159-16,0 0-166 0,7 7-110 15,-7 0-69-15,4 4-44 16,2 4-32-16,-6 0-20 0,7-2-14 15,-3 1-11-15,-4-1-7 0,0-2-10 0,0-6-8 16,7-4-6-16,-14-5-4 0,7-7-1 16,0-8-3-16,-11-7-3 15,11-9 1-15,-10-9-4 0,3-4-6 16,4-10-6-16,3 1 0 0,0-5-1 16,3 3-1-16,4 1-1 0,3 5 1 0,8 7 1 15,-1 3 0-15,3 7-1 0,-3 8 0 16,7 5 0-16,-3 7 2 0,-4 9 0 15,0 3 3-15,-6 8-2 0,6 4 4 16,-14 6-2-16,4-2 1 16,-14 8 0-16,7-2-3 0,-10 1 1 0,0-7 0 15,3-1-2-15,-4-5-2 0,-6-5-2 16,7-5 1-16,3-7-1 0,-3-3-2 16,6-3 2-16,4-2 2 0,4 0 1 15,6 0 0-15,7 4 2 0,7 1 2 16,-3 1 1-16,6 5-2 0,1 3 0 15,-1 4 4-15,-3 4 8 0,-3 2 19 16,-4 4 19-16,0 4 20 0,-14 3 16 16,4 3-1-16,-14-1-4 0,4 3-16 15,-14-2-24-15,0-2-20 0,-11-3-15 16,1-3-9-16,-11-8-20 0,4-7-45 16,-11-7-61-16,8-6-80 0,-8-8-122 15,11-9-278-15,6-1-157 0,8-3-51 16,9 1 0-16,5 1 51 0,16 3 105 15,7-2 271-15</inkml:trace>
  <inkml:trace contextRef="#ctx0" brushRef="#br0" timeOffset="169155.886">5083 2822 212 0,'0'-17'516'15,"0"4"127"-15,0 8 89 0,3 3 76 16,4 7 74-16,0 10-209 0,-4 6-150 16,4 9-97-16,-7 5-73 0,7 9-66 15,-4 2-65-15,-3 7-67 0,7 2-63 16,-3 0-66-16,-4-4-131 0,6 2-174 15,-6-8-366-15,7-5-216 0,-3-8-130 16,-4-13-63-16,0-5 59 16,0-14 137-16,7-9 347 0</inkml:trace>
  <inkml:trace contextRef="#ctx0" brushRef="#br0" timeOffset="169628.045">5518 2822 105 0,'7'7'400'0,"-7"1"116"0,0 5 68 16,-7-2 52-16,4 8 36 0,-4-2-152 15,-4 2-191-15,5 4-113 0,-12 3-61 16,8 1-36-16,-7 0-19 0,7 0-5 15,-7 2-5-15,6 1-8 0,4-1-10 16,-3-3-13-16,0-1-16 0,3 0-16 16,7-3-9-16,0 1-10 0,0-5-3 15,7-1-4-15,3 1-1 0,0-7-1 16,8 5-1-16,-1-6 0 0,0-1-1 16,3-4-3-16,4 1-17 0,4-3-39 15,-8-6-64-15,-2 1-140 0,-1-8-264 16,0 0-149-16,-7-7-72 0,0-1-12 15,1-1 42-15,6-10 124 0</inkml:trace>
  <inkml:trace contextRef="#ctx0" brushRef="#br0" timeOffset="169841.514">5916 2935 77 0,'7'-3'616'0,"-7"1"148"0,10 4 97 16,-10 1 83-16,7 1 90 0,-7 3-269 15,0 7-192-15,3 2-129 0,-3 4-95 16,0 8-97-16,7 2-97 0,-7 7-68 16,0 2-36-16,0 3-19 0,0 4-18 15,0-2-46-15,7 2-124 0,-4-1-164 16,-3-3-334-16,7-5-248 0,-7-2-143 16,0-5-59-16,0-3 79 0,0-8 139 15,0-3 314-15</inkml:trace>
  <inkml:trace contextRef="#ctx0" brushRef="#br0" timeOffset="172025.074">696 4005 217 0,'0'0'416'0,"11"0"99"0,-11 0 58 16,7 0 32-16,-7 0-30 0,6 0-204 0,-2 0-150 15,-4-4-88-15,7 2-42 0,-7 2-19 16,10-4-10-16,-3 1 0 15,-4 1 0-15,4-1-3 0,3-3-4 16,-3 3-6-16,4 1 1 0,-5 1-4 16,5-3-3-16,-1 3-1 0,0-2 2 15,7 1 1-15,-6-1-5 0,6 3-5 0,-7-2-7 16,7 2-7-16,0 0-4 16,1 0-9-16,2 0-1 0,-3 2-5 15,7-2 2-15,-3 3-4 0,-4-1 3 16,10 1 0-16,-9-3-3 0,9 1 2 0,1 3-1 15,-8-4 1-15,8-4-1 16,6 4 1-16,-7-1 0 0,1-2 0 16,6 1-2-16,4-1 2 0,-4-2-2 15,4 0 2-15,6-1-2 0,-6 2 3 0,7-1 2 16,-1 0-1-16,8 3 8 0,-8 2 7 16,-3-3 4-16,11 3 1 0,-14 3 3 15,6-3 0-15,1 2-10 16,-1 1-7-16,-6-3-6 0,7 2 0 0,-8-2-3 15,8-2-2-15,-1 2 0 0,-6-3 12 16,3-2 8-16,-3 3 4 16,7-5 1-16,-8 5 3 0,-2-2 3 0,2 3-6 15,-2-3-4-15,2 2-4 0,-2-1 3 16,-1 1-2-16,-3 2-2 0,3 0-4 16,0-3-4-16,-3 1-2 0,4 2-2 15,-8-3-3-15,11 3 8 0,-4 0 2 16,4-2 2-16,-4 2 5 0,4-3 1 15,6 3 0-15,-6-3-6 0,7 1-4 16,-1 2 0-16,1-1-4 0,-1-3-1 16,1 2 0-16,0-1-3 0,3 1-2 15,-4 2 0-15,1-3-4 0,6 1 2 16,-10 2 0-16,4 0 4 0,-1 0 0 16,1 2 0-16,0 1 0 0,-1-1 2 15,1 1 1-15,-7 3-2 0,6-5 1 16,-6 4-1-16,6-2 1 0,-2-1-1 15,-1 1 1-15,3-1-1 0,-3 1-1 16,4-3 0-16,-4 0 1 0,4 0 1 16,6 0-2-16,-6 0 1 0,3 0 0 15,3 0 1-15,-6 0-1 0,3 0 1 16,-4 0-1-16,1 0-1 0,0 0-1 16,-1 0-1-16,1 0 1 0,-1 0-2 15,-6-3-1-15,7 3 1 0,-8-2 3 16,1 2-1-16,3 0 0 0,-3 0 1 15,0 2 1-15,-4 1-2 0,0-1 1 16,4 1 2-16,-4-1 1 0,-3 2-2 16,3-3 3-16,1 3-2 0,-4-4 2 15,-4 0-3-15,0 2 1 0,1-2-2 16,-1 0 1-16,4 0 0 0,-10 0-1 16,-1 0-2-16,4 4 2 0,-13-4 0 15,6 5 0-15,-7-2 3 0,0-1 1 16,-3 1 12-16,3-1 11 0,-3 1 6 15,-7-1 5-15,4 1 2 0,3-2-1 16,-7-1-12-16,0 2-12 0,6-2-8 16,-2 0-7-16,-4 0-2 0,7-2 1 15,-7 2-1-15,7-1 2 0,-4-2 0 16,4 1 2-16,-7-3 1 0,3 2-3 16,4 1 3-16,-7 2 8 0,7-3 6 15,-3 3 9-15,2 0 7 0,5 0 4 16,-1 0 7-16,-3 3 8 0,3-1 8 15,7 1-4-15,-6-1 1 0,-1 1-2 16,7-1-7-16,0-2-15 0,-7 0-10 16,8 0-6-16,-8-2-3 0,7 2-4 15,-7-3-1-15,4 1 2 0,-4-1 6 16,-6 3 10-16,9 0 8 0,-2-2 7 16,-4 2 2-16,-4 0 4 0,7 0-5 15,-3 0-9-15,3 0-2 0,8 0-1 16,-8 0 1-16,4-3-1 0,-1 1 0 15,1-1-6-15,0 3-8 0,3-4-5 16,-7 2-5-16,7 2-1 0,-10 0-3 16,3 0 10-16,1 0 9 0,-4 0 2 15,3-4-2-15,-10 4 3 0,7 0-1 16,-4 0-8-16,4 0-5 0,-7 0-7 16,7 0-2-16,-4 4 1 0,4-4 6 15,-7 0 4-15,10 2-1 0,-3 2 9 16,-3-1 6-16,3-1-4 0,-1-2-8 15,-2 3-4-15,-4-3-3 0,0 2-6 16,7-2 11-16,-7 0 13 0,0 3 13 16,0-3 8-16,0 0 5 0,0 0 3 15,0 0-14-15,0 0-13 0,0 0-15 16,0 0-9-16,0 0-4 0,0 0-4 16,0 0 0-16,0 0-5 0,0 0-2 15,-7 2-49-15,7 1-120 0,0-1-142 16,-4 2-192-16,-2 2-308 0,-1 2-177 0,-7 2-71 15,0 1 54-15,-3 7 108 16,3 3 174-16,-10 6 307 0</inkml:trace>
  <inkml:trace contextRef="#ctx0" brushRef="#br0" timeOffset="-196962.312">8820 3395 322 0,'0'7'481'15,"0"4"68"-15,-6-5 49 0,6 4 39 16,-11 0-125-16,11 0-158 0,-10 3-89 15,3-1-50-15,4 3-31 0,-4 0-23 16,-3 0-18-16,3 3-17 0,-4 2-16 16,5-2-16-16,-5 5-20 0,1 5-17 15,3-3-15-15,-10 5-13 0,7 2-14 16,-1 6-7-16,-6-3-2 0,0 7-4 16,-3-3-1-16,2 5-1 0,-2-3 1 15,-4 4 1-15,7-2-1 0,-4 1 0 16,4-2-1-16,0-3 0 0,0 5 0 15,0-8 1-15,6-1 6 0,-6-1 8 16,7-5 5-16,0 1 7 0,3-8 7 16,-4-3 3-16,8-1-3 0,-4 0-4 15,0-6-1-15,4 0-3 0,-4-1-7 16,7-4-5-16,0-2-5 0,0 2 0 16,0-5 4-16,0 5 7 0,10-3 22 15,-3-2 18-15,3-2 13 0,8 3 13 16,-1-3 8-16,3-3 3 0,8 3-3 15,6-2-1-15,4-1 2 0,-4-2-8 16,11 0-8-16,-8 4-9 0,8-8-18 16,-7 4-14-16,3 1-14 0,-10-1-4 15,3 1-9-15,0 2-4 0,-6 1-1 16,-8-3-1-16,-3 2-3 0,1 2 2 16,-1 0 1-16,-7 2 3 0,-3-2 2 0,-4 0-2 15,-3 0 5-15,0 0-4 0,-3 0-40 16,-4 4-79-16,7-3-93 15,-7 5-113-15,7-1-169 0,-3 2-286 0,-4 0-130 16,0-2-25-16,7 5 31 0,0-7 84 16,7-1 152-16,3-4 276 15</inkml:trace>
  <inkml:trace contextRef="#ctx0" brushRef="#br0" timeOffset="-196391.673">9273 4070 169 0,'0'7'498'0,"10"-3"116"0,-3 1 82 0,4 3 66 16,-5-2 62-16,12-3-239 0,-8 3-163 16,0-4-92-16,0 1-59 0,8-3-42 15,-1 0-29-15,-7 0-28 0,7 0-30 16,0 0-27-16,4 0-23 15,-4 0-23-15,0 2-17 0,0 3-19 0,-6-2-10 16,6 4-11-16,-7 1 0 0,0 2-5 16,-3 1-1-16,-7-2 1 0,7 3 1 15,-7 2 1-15,-7 0-1 0,0 1-2 16,-3-3-2-16,-7 2 0 0,0 2 10 16,3 3 9-16,-10 4 6 0,7-1 9 15,-4 6 3-15,4 2 3 0,7 0-11 16,-7 2-8-16,6 3-7 0,5-1-14 15,6-1-1-15,0 2 0 0,0-5-4 16,0-3-4-16,6-2 2 0,-2-6 6 16,3 1-30-16,0-5-72 0,-4-5-77 15,-3 0-86-15,0-1-104 0,0-8-140 16,-3-1-256-16,-11-5-90 0,4-5-1 16,-8 1 37-16,-2-7 69 0,-4-2 109 15,3-1 266-15</inkml:trace>
  <inkml:trace contextRef="#ctx0" brushRef="#br0" timeOffset="-196222.7">9157 4487 97 0,'13'-2'617'0,"-2"0"151"0,-1 4 116 15,10 0 118-15,4-2 105 0,-3 0-268 16,6-2-161-16,1-3-124 16,6-1-116-16,-6-1-129 0,6 2-114 0,-7 1-72 15,1-1-57-15,-8 2-43 0,4 3-98 16,-7 5-210-16,-6-5-250 0,-4 4-355 15,-4 4-220-15,-6-2-110 0,-4 1 20 16,-10 2 167-16,6-4 230 16,-6 0 341-16</inkml:trace>
  <inkml:trace contextRef="#ctx0" brushRef="#br0" timeOffset="-195820.106">10391 3932 89 0,'10'0'588'0,"8"-2"191"0,-1 4 143 16,3-2 114-16,4 3 87 0,-3-3-255 15,6 0-215-15,-3 0-163 0,-3 0-140 16,3 0-129-16,-10-3-94 0,10 1-57 15,-14-1-66-15,0 1-142 0,-3-1-169 16,-7 3-180-16,-7 0-347 0,-3 0-198 16,-7 3-67-16,-4-1 77 0,-3 3 122 15,-3 0 145-15,-4 3 317 0,-3 2 185 16</inkml:trace>
  <inkml:trace contextRef="#ctx0" brushRef="#br0" timeOffset="-195670.308">10367 4101 63 0,'14'18'560'0,"-4"-4"141"0,11-3 107 15,3-1 70-15,3-4 80 0,1-6-226 16,6 0-184-16,-3-4-130 0,3-3-102 16,-7-1-87-16,8-3-177 0,-4 0-237 15,-7 1-409-15,3 1-235 0,-6 0-149 16,-8 2-87-16,1 4 52 0,-7 1 145 16,3 4 360-16</inkml:trace>
  <inkml:trace contextRef="#ctx0" brushRef="#br0" timeOffset="-194672.801">11324 3449 60 0,'7'0'565'0,"-7"0"112"15,10 2 72-15,-3 1 56 0,10 2 8 16,-7 0-241-16,11-2-123 0,3 2-52 16,3 2-13-16,11-3-14 0,-4 2-28 15,11-1-46-15,-7 0-54 0,6 0-59 16,1-1-66-16,-7 1-50 0,-1 1-29 15,-2-3-11-15,-1-1-12 0,-7 3-7 16,-6-2 5-16,-7 2-5 16,-4-5-31-16,-7 1-70 0,-6 3-84 0,-14-3-77 15,-7-2-71-15,-4-3-57 0,-9 3-17 16,-8-9 31-16,0 2 59 0,1-3 69 16,-4 5 55-16,3-2 54 0,1 3 47 15,6 3 37-15,-3-2 31 0,10 2 23 16,7 2 18-16,3 2 19 0,-3-2 11 15,14 6 11-15,0-1 11 0,-1 5 3 16,11 3 1-16,0-1 4 0,0 2 12 16,11 2 8-16,-4 0 13 0,3 2 19 15,0 3 10-15,7-3 3 0,4 1-1 16,-4 0-9-16,7 2-23 0,-3-4-24 16,6 2-24-16,0-3-16 0,1 0-18 15,-1 1-13-15,8-2-6 0,-1-3-5 16,-3 0-2-16,-4 1-3 0,8-6-4 15,-11 3 4-15,-4-3-5 0,8 3 3 16,-11-2 4-16,-7-3-1 0,0 2 0 16,-3 1 2-16,-7 2-2 0,0-3-1 15,-7 2-3-15,-3 5-3 0,-7 2-3 16,-4 3 3-16,4 1-5 0,-3 1 2 16,-8 2-1-16,4 2 1 0,-10 0 3 15,6 2-1-15,1 0 1 0,-11 0 0 16,4 3-4-16,3 0 2 0,-3 0-4 15,6 4 2-15,1-4 3 0,-1 5-1 16,1-6 2-16,3 1 0 0,3 0-2 16,4-6-1-16,7-1-2 0,0-2-2 15,3 0-1-15,7-1 1 0,0-4 1 16,10-2-4-16,0-4 2 0,4 1 2 16,7-2 0-16,-4-2 3 0,17 1 16 15,-3-8 24-15,3 0 15 0,4 0 14 0,-4-8 5 16,11 1 9-16,-7-6-13 15,-1-2-18-15,-2 0-13 0,2 3-12 0,-9-1-34 16,-11 7-122-16,7 0-167 0,-14 1-153 16,-6 2-317-16,-4 3-180 0,-4 5-80 15,-3 5 57-15,-3 0 133 0,0 0 133 16,3 0 304-16</inkml:trace>
  <inkml:trace contextRef="#ctx0" brushRef="#br0" timeOffset="-193792.38">12459 3971 69 0,'10'4'395'0,"-3"-3"121"15,3-1 85-15,1 0 72 0,-1 0 48 16,7-1-147-16,0-4-174 0,-6-5-98 15,13-2-65-15,-7-1-44 0,3-4-29 16,-3-1-19-16,1-1-15 16,-1-8-18-16,-7 4-18 0,7-5-15 0,-13-2-5 15,2 0-9-15,1-2-14 16,-14-1-7-16,1 1-6 0,-5 3-5 0,1-1-11 16,-7 5-8-16,0 0-4 0,-4 1 14 15,-3 8 3-15,4 6 2 0,-4 2 1 16,3 7 3-16,4 2 7 0,0 9-8 15,-4 5-7-15,4 5 1 0,7 5 0 16,-7 5-6-16,10 3-6 0,-4 1-6 16,11 8-6-16,-6-1-2 0,6 8 14 15,6 4 12-15,5-2 9 0,-4 7 8 16,3 1 10-16,7 6 4 0,0-3-4 16,0 2-14-16,-3 0-4 0,10-4-8 15,-3-4-3-15,3-6-5 0,-4-3-5 16,4-10-2-16,-3-2-3 0,-4-10-4 15,10-2-5-15,-10-12 1 0,11-2 7 16,-11-7-5-16,4-7-1 0,-4-5-20 16,-7-5-80-16,4-1-125 0,-11-3-146 15,-3-1-341-15,0 0-196 0,-3 1-97 0,-4-7 16 16,7 5 82-16,-7 1 127 16,7 0 327-16</inkml:trace>
  <inkml:trace contextRef="#ctx0" brushRef="#br0" timeOffset="-193442.238">12991 4164 117 0,'3'-10'657'16,"11"5"165"-16,-4-3 89 0,7 2 54 16,-7 2 55-16,8 3-328 0,-8-5-237 15,7 3-145-15,4 1-93 0,-4 2-73 16,0 0-56-16,3 0-39 0,-2 5-20 15,-1-3-10-15,0 5-6 0,-7 1-5 16,0 5-1-16,-3-2 1 0,-7 5-1 16,-7-2-1-16,4 6-4 0,-14 4 5 15,7-3-5-15,-14 4 0 0,6 4 18 16,-2-3 13-16,3 4 10 0,0 0 5 16,-1 2 4-16,8 0-3 0,7 1-19 15,3-1-16-15,3-2-8 0,-3-2-8 16,10-3-4-16,8-7-26 0,-1-1-79 15,-7-6-100-15,7-2-104 0,-7-7-112 16,4-2-215-16,-10-2-216 0,-4-8-47 16,0-5 32-16,-4-4 65 0,-10 0 95 15,4-6 202-15,-10-2 238 0,-4-3 128 16</inkml:trace>
  <inkml:trace contextRef="#ctx0" brushRef="#br0" timeOffset="-193305.549">13008 4409 335 0,'-17'-21'625'0,"6"6"174"15,4 5 156-15,7 5 139 16,0 2 42-16,11 6-266 0,6-1-196 15,3 3-153-15,4 0-147 0,4-2-129 0,-1 2-96 16,8-4-65-16,-8 1-86 0,0 5-245 16,8-7-277-16,-8 0-390 15,-6-4-220-15,6-1-127 0,-10 5-15 0,0-4 190 16,-6-1 248 0,6-5 369-16</inkml:trace>
  <inkml:trace contextRef="#ctx0" brushRef="#br0" timeOffset="-192721.847">14040 3992 265 0,'0'-2'634'0,"0"-1"124"0,0 3 72 16,7-2 93-16,-4 2 33 0,11-4-212 15,-4 1-128-15,11 1-77 16,-4 1-39-16,10-3-48 0,8 0-81 0,-8-1-76 16,11-2-64-16,-4-2-154 0,0 5-77 15,-3-3 0-15,4-1 0 0,-8 3 0 16,0-1 0-16,-3 6 0 0,-10-4 0 16,3 3 0-16,-6 1 0 0,-5 0 0 15,-6 1 0-15,-6 3-244 0,2 5-314 16,-13 1-146-16,0 0-275 0,0 2-143 15,-11 2 2-15,1 2 111 0,-1-2 118 16,1 2 117-16,6 2 292 0,-6-2 200 16</inkml:trace>
  <inkml:trace contextRef="#ctx0" brushRef="#br0" timeOffset="-192475.438">13958 4184 145 0,'0'5'522'0,"-7"-4"111"0,7 4 69 16,0-5 61-16,0 2 48 0,7 2-215 16,3-4-106-16,0 3-19 0,14-1 2 15,4-4-3-15,-1-1-15 0,11-3-36 16,6 1-72-16,1-1-92 0,0-2-71 16,-1 1-56-16,4-2-42 0,-3 3-38 15,-4-2-22-15,-10 3-41 0,3-1-120 16,-13 4-219-16,-4-1-226 0,-7 3-357 15,-10 0-199-15,0 0-99 0,0 0 41 16,-3 1 177-16,3-1 204 0,0 0 347 16</inkml:trace>
  <inkml:trace contextRef="#ctx0" brushRef="#br0" timeOffset="-191921.393">15168 3810 169 0,'-3'0'461'16,"-11"0"126"-16,4 5 86 0,-1-3 66 16,5 5 49-16,-5 2-203 0,4-2-149 15,4 5-72-15,-4-2-26 0,-3 5-9 16,3 0-7-16,7 5-4 0,-3 3-19 16,6-1-41-16,-3 6-49 0,7 2-41 15,3-2-32-15,0 6-35 0,14-2-13 16,4-2-8-16,-1-4-3 0,8-2-11 15,2-2-7-15,1-8-14 0,7 0-11 16,-1-10-8-16,1-4-5 0,-1-7-3 16,1-5 0-16,0-11 2 0,-8-4 2 15,1-8-10-15,0-8-4 0,-4-2 5 16,-10-5-12-16,-3-3-1 0,-11 2 3 16,-10 1-3-16,0 1 3 0,-21-3-9 0,-3 4 0 15,-13 1-7-15,-8 4 3 0,-3 3 10 16,-3 9 2-16,-11 7 5 0,7 8 7 15,0 8-1-15,0 11 0 0,0 13-9 16,4 3-22-16,3 13-80 0,3 5-176 16,8 11-184-16,-5 1-176 0,12 4-328 15,2 4-155-15,1 2-35 0,3 9 109 16,7-1 149-16,6 13 158 16,1 3 318-16</inkml:trace>
  <inkml:trace contextRef="#ctx0" brushRef="#br0" timeOffset="-184631.287">8899 5360 55 0,'-13'-2'383'0,"-5"-1"102"15,8 2 62-15,-7-2 41 0,-4-3-6 16,4 5-175-16,-3-3-143 0,3 2-86 16,-7-3-51-16,3 2-28 0,-3-1-22 15,3 2-19-15,4-5-8 0,-10 4-3 16,10-2-1-16,-11 1 0 0,11 0 0 0,-10 2-3 16,6-1-5-16,-6 1-3 15,10 2-3-15,-7 0-5 0,3 2 0 16,4 1 1-16,0-1 4 0,-4 2-4 0,11 1-7 15,-4 2 4-15,4 4-1 16,0-1 2-16,3 3 3 0,3 1 6 0,-3 4 4 16,4 3-1-16,3-2-5 0,-7 1-4 15,14 5-8-15,-7-3-7 0,3 3-6 16,4 0-1-16,10-1-3 16,-6 0-2-16,9 0-1 0,-3-4 2 0,7 2 0 15,4-2 2-15,-8 0-1 0,15-2 0 16,-8-3-1-16,7-1 3 0,-3-1 15 15,4-1 10-15,-1 0 9 0,-3 3 17 16,-4-5 16-16,7 4 5 16,-6-3-14-16,-1 3-7 0,1 0-9 0,-4 2-18 15,-4 0-12-15,4 0-9 0,-10 6-3 16,3 0-6-16,-6-3 1 16,-5 4-1-16,5-1 0 0,-11 1 2 15,0-1-1-15,-4 1 1 0,-9-1 0 16,2-4 3-16,-9-1-2 0,-8-3 1 0,-6-3-1 15,-4-2 1-15,-6-4-2 0,-1-1 4 16,-6-8-2-16,3-1-2 0,-4-4 0 16,4-2-2-16,4 0 0 0,-1-2-5 15,11 1 1-15,6 2-1 0,1 2-1 16,6 1 1-16,11 4-28 0,3 3-63 16,7 3-91-16,7-2-191 0,-4 5-257 15,4-1-133-15,4-2-51 0,6 2 12 16,3 0 66-16,4-5 178 0</inkml:trace>
  <inkml:trace contextRef="#ctx0" brushRef="#br0" timeOffset="-183839.258">9208 5848 158 0,'-7'-10'435'0,"7"0"95"0,0 3 67 16,0-1 51-16,0 3-34 0,0 0-208 15,0 3-131-15,0-1-65 0,7 1-41 16,-7 2-22-16,10 0-12 0,-3 2-6 16,3 1 0-16,1-1-12 0,-1 2-15 15,7-3-18-15,-7 8-20 0,8-3-17 16,-1-1-15-16,-7 5-13 0,7-4-5 16,-7 3-8-16,4-1 1 0,-10 3-2 15,2-2 0-15,-2-2-1 0,3 3 0 16,-14 3 0-16,3-3-1 0,-2 3 8 15,-12 4 17-15,8-1 10 0,-7 2 17 16,-4 4 8-16,-3-2 6 0,4 3-7 16,3 2-14-16,0 2-11 0,-1-2-14 15,8 4-9-15,0-2-5 0,10 5-3 16,-7-2-2-16,7-4-1 0,7-1-1 16,0 0-1-16,3 0-1 0,0-6-1 15,7 0-12-15,-6-4-34 0,6-5-50 16,-7-1-67-16,0-2-87 0,-3-3-160 15,-7-4-250-15,-7-6-103 0,4-2-26 16,-4 2 35-16,-10-8 75 0,0 0 155 16,3-2 257-16,-10 0 137 0</inkml:trace>
  <inkml:trace contextRef="#ctx0" brushRef="#br0" timeOffset="-183664.194">9085 6199 279 0,'0'-9'544'15,"6"-1"118"-15,1 4 93 0,-3 3 78 16,13 2 12-16,-7 1-226 0,14 0-116 15,-3 0-77-15,3 0-61 0,-4 0-60 16,8 1-68-16,-1-1-71 0,1 3-65 16,-1-1-54-16,-3 2-140 0,-3 2-166 15,-4 0-263-15,0 1-303 0,0 0-158 16,-7 2-71-16,1 2 52 16,-1 2 123-16,-3 0 236 0,10 1 284 0</inkml:trace>
  <inkml:trace contextRef="#ctx0" brushRef="#br0" timeOffset="-183293.698">10257 6032 60 0,'11'-5'531'15,"2"4"117"-15,-2 1 77 0,6 0 62 16,3 0 59-16,-2 1-268 0,2-1-188 15,4 2-122-15,-3-2-85 0,-4 3-64 16,0 0-51-16,0-1-28 0,0-2-15 16,-6 5-22-16,-1-2-57 0,-3 4-87 15,-7 0-139-15,-7 4-277 0,-3-1-172 16,-8 0-72-16,-2 0 4 0,-4 0 63 16,3-4 114-16,-13 1 257 0</inkml:trace>
  <inkml:trace contextRef="#ctx0" brushRef="#br0" timeOffset="-183144.093">10240 6181 56 0,'0'9'542'0,"14"-2"142"16,-4 0 92-16,7 4 83 0,4-4 76 16,-4-3-238-16,11 1-199 0,-1-2-128 15,0-3-96-15,1-3-79 0,-1 1-77 16,1-1-145-16,-1-1-205 0,-3 0-375 16,-3 2-207-16,-4 4-128 0,-7 5-72 15,-3-1 56-15,-7-1 153 16,0-5 346-16</inkml:trace>
  <inkml:trace contextRef="#ctx0" brushRef="#br0" timeOffset="-177341.492">11619 5683 122 0,'-10'9'430'0,"3"-2"73"0,-4 1 52 16,5 2 38-16,2-3-45 0,-3 3-202 15,0-3-119-15,-3 2-64 0,7 3-35 16,-4-3-21-16,0 0-15 0,7 4-6 15,-3 1-3-15,-4 0-2 0,0 2-2 16,3 0-3-16,4-1-4 16,-7 5-6-16,7-1-7 0,0 1-6 15,-3 4-12-15,3-6-8 0,3 9-6 0,-3-8-5 16,7 6-7-16,-3-6 0 0,10 8-2 16,-11-8 0-16,14 6 1 0,0-4 1 15,0 2 0-15,1 2-1 0,2-2 1 16,4 0-1-16,-3-4-6 0,6 1 0 15,1 1-4-15,-1-7 1 0,0 1-3 16,1-3-1-16,-1-4 0 0,-3-1-1 16,4-5 1-16,-1-2 1 0,-6-2 1 15,3-5 1-15,-4-5-1 0,4-1 1 16,-3-6-2-16,-4-2-1 0,0-7-1 16,-7 1-1-16,8-8 4 0,-8 3 22 15,0-5 18-15,-3-2 10 0,0 4 7 16,-4-4 5-16,-3 4-3 0,-3 1-20 15,-4-1-15-15,0 0-10 0,4 0-4 16,-8 2-8-16,-2 1 0 0,-4 1 0 16,3-3-4-16,-10 4-1 0,7 5 0 15,-11 1 0-15,1 2-3 0,-1 3 2 16,1 0 1-16,-7 4 0 0,6 8 1 16,-3 2 2-16,4 3 2 0,-7 6-3 0,6 6-4 15,1 5 2-15,3 7-6 16,3 6-12-16,-3 1-40 0,14 1-67 0,-7 5-89 15,7 1-264-15,6 3-193 0,-3 5-93 16,7-3-21-16,0 8 20 0,11 4 65 16,-1 4 255-16</inkml:trace>
  <inkml:trace contextRef="#ctx0" brushRef="#br0" timeOffset="-157126.389">17209 3810 94 0,'10'-3'473'0,"-3"-1"79"0,3 2 63 15,-3-1 57-15,3-3 44 0,0 5-259 16,4-3-148-16,0 3-84 0,0-3-58 15,-1 2-48-15,4 2-36 0,1-2-18 16,-1 0-18-16,0-3-13 0,0 2-7 16,-3 1 0-16,3-2-6 0,0 1-7 15,-7 1-4-15,-3 4-3 0,4 1-2 16,-5 1-3-16,-2 1-18 0,-4 4-43 16,0-2-64-16,0 4-80 0,-10 1-213 15,-1-1-189-15,1 1-88 16,-7 0-9-16,7 0 32 0,-8 1 73 0,8-2 208 15,-7-2 184-15</inkml:trace>
  <inkml:trace contextRef="#ctx0" brushRef="#br0" timeOffset="-156854.508">17137 4020 163 0,'-11'4'495'0,"11"-2"104"0,-7 3 56 15,7-1 54-15,0-3 1 0,7 3-254 16,4-3-145-16,-5-1-93 0,12 6-42 0,-5-3-29 16,4-2-31-16,11 2-26 0,-4-3-21 15,3 2-16-15,1 1-17 0,-1-1-13 16,-6 1-9-16,3-1-3 16,-4 3-1-16,-6 1-7 0,0-2-33 15,0 1-55-15,-11 0-96 0,4-2-232 0,-7-3-223 16,0 0-117-16,-7 0-25 15,-3-3 29-15,3-4 81 0,-3 0 219 0,10-6 211 16</inkml:trace>
  <inkml:trace contextRef="#ctx0" brushRef="#br0" timeOffset="-156372.144">17452 3902 102 0,'10'-2'424'0,"-10"2"114"16,0 2 80-16,0 3 59 0,0 4 55 15,-3 7-229-15,-4 0-164 0,4 6-105 16,-4 3-70-16,7 0-53 0,-7-2-39 16,7 4-29-16,-3-3-16 0,3-4-12 15,0-3-8-15,0 1-2 0,3-7-3 16,-3-6 0-16,0-5-1 0,7-5 2 16,-7-11 1-16,7-4 0 0,-4-4-2 15,-3-10 0-15,0-1 0 0,0-4-2 16,-3-1 7-16,3 0 15 0,0 3 10 15,3 7 10-15,-3 0 4 0,0 7 2 16,0 4-8-16,7 5-11 0,-4 11-10 16,4 0-6-16,0 7-2 0,3 7-2 15,1 7 2-15,-1 3-1 0,0 5-1 0,7 6-3 16,1 3-2-16,-8 0-2 16,7 5-1-16,0 0-1 0,0-4 0 15,0 2 0-15,1-3-1 0,-5 1 0 16,1-10 0-16,-4-3 1 0,-6-5 0 15,3-2 0-15,-7-4 3 0,0-1 1 16,-11-8-2-16,-6 1 1 0,0-4 0 16,-4 0 0-16,-6-3-3 0,-7 3 0 15,6-1 0-15,1 2 0 0,3 2-3 16,3 2 0-16,4 2 1 0,7 4-15 16,10 1-61-16,-7 0-111 0,14 1-301 15,3-3-178-15,0-3-90 0,14-2-41 16,-3 0 20-16,6-5 86 0,1-5 292 15</inkml:trace>
  <inkml:trace contextRef="#ctx0" brushRef="#br0" timeOffset="-155684.114">18498 3240 320 0,'0'-5'501'0,"0"0"82"15,0 0 56-15,0 3 44 0,-7-3-147 16,7 5-163-16,0 0-95 0,0 0-57 15,0 5-37-15,-3 1-23 0,3-3-18 16,-7 8-2-16,7-1 6 0,0 1 14 16,-7 8 21-16,4-2 28 0,-4 2 21 15,-4 9 7-15,5 2-12 0,-8 6-27 16,0 2-33-16,-3 5-47 0,-4 1-38 16,4 7-32-16,-10 2-18 15,-1-2-14-15,1 2-6 0,0 2-7 0,3-5-3 16,-4-1-1-16,8-7-2 0,2 1 0 15,1-8-2-15,7-4-1 0,0-3-1 16,3-6 0-16,7 1-3 0,7-8 2 16,-4 0 2-16,11-5 6 0,3-3-1 15,4 1 2-15,6-6 1 0,7 1 1 16,-3-3-1-16,3-3-3 0,4 3 7 16,3-2-5-16,-10-1 3 0,3 3-5 15,-6 0 0-15,-1 3 0 0,-3-1-2 16,-3 1 1-16,-11-1 4 0,7 1 4 15,-10-3 1-15,-3 1-8 0,2-1-56 16,-6 0-94-16,0-1-103 0,-6 1-104 16,6-5-129-16,-11 2-279 0,1-2-137 15,3-2-6-15,4-2 50 0,-4-2 66 16,7-3 96-16,0-2 269 0</inkml:trace>
  <inkml:trace contextRef="#ctx0" brushRef="#br0" timeOffset="-154937.609">18220 2895 12 0,'-10'-5'412'16,"3"-3"113"-16,4 3 86 0,-4 0 70 16,3 0 58-16,-2-1-182 0,6 6-164 15,-7-3-95-15,7 1-75 16,0 2-62-16,7 0-43 0,-7 0-28 0,10 0-19 15,-3 2-19-15,3 1-6 0,7 3-6 16,0 2-8-16,4-3-11 16,-4 1-8-16,10 3-5 0,1-2-6 0,-4 1 0 15,3-3 1-15,-6 1 0 0,6-4 0 16,-10 2 1-16,4-4 4 0,-4 0-1 16,-7-6-4-16,4 0 0 0,-10-4-2 15,2-4 1-15,-6 0-2 0,-6-5 0 16,6 1 0-16,-4-2 0 0,-3 2 0 15,7 1-1-15,-7 1-2 0,7 8-2 16,0-1-1-16,7 7 0 0,4 2 3 16,6 11-1-16,0-3 3 0,0 8 1 15,10 1 0-15,-6 1 0 16,6 4 1-16,-3-3 2 0,-3 5 0 0,-4-2-1 16,0-2 4-16,-6-1-1 0,-4 1 0 15,-4-3 2-15,-6 1 0 0,-4-3 2 16,3-5-3-16,-9-2 0 0,-1-2-1 15,-3-5-20-15,-1 3-42 0,1-4-81 16,0 0-137-16,7 1-289 0,3 4-156 16,-3 3-63-16,10 4-19 0,7 8 46 15,3 5 115-15,0 8 282 0</inkml:trace>
  <inkml:trace contextRef="#ctx0" brushRef="#br0" timeOffset="-154609.09">19050 3824 150 0,'0'4'525'0,"0"-4"142"15,0 3 118-15,0-1 101 0,0-2 83 16,0 2-201-16,0-2-152 0,7 0-109 0,-4-2-92 16,11 2-79-16,-4-2-63 0,8-1-81 15,-5-1-67-15,11 2-44 0,-7 1-32 16,4-3-11-16,-4 4-14 16,-7 0-14-16,8 4-54 0,-8-3-118 15,-10 8-139-15,0-5-134 0,0 6-152 0,-10-3-266 16,-8 2-143-16,1-3 9 15,4 2 83-15,-11-1 105 0,3-2 136 16,-3 0 274-16,-3 3 187 0</inkml:trace>
  <inkml:trace contextRef="#ctx0" brushRef="#br0" timeOffset="-154451.466">18988 3952 308 0,'0'8'527'0,"0"2"112"0,7 1 83 16,0 0 67-16,-3-2-36 0,2-2-243 15,12 2-148-15,-8-6-85 0,10-1-61 16,4-4-55-16,-3 2-35 0,6-5-33 15,1-2-47-15,-4 5-100 0,-4 1-134 16,4-3-315-16,-6 2-217 0,-5 2-118 16,-6-4-43-16,3 1 26 0,1 1 88 15,2-3 294-15</inkml:trace>
  <inkml:trace contextRef="#ctx0" brushRef="#br0" timeOffset="-154086.17">19537 3930 546 0,'10'5'685'0,"1"0"84"0,-4-3 58 15,3 2 65-15,4 5-235 0,-1-4-161 16,1 2-85-16,-4 1-51 0,11-7-46 16,-4 4-52-16,10 1-58 0,-3-6-51 15,-3 0-49-15,13-6-41 0,-6 1-28 16,6-6-14-16,-3-6-5 0,-4-1-11 15,8-7-2-15,-15-3-1 0,8-4 0 16,-11-1-2-16,0-3 5 0,-7 1 3 16,-10-3 1-16,0 3 1 0,-10 2 0 15,-7 1-3-15,0 8-1 0,-11 2-2 16,1 3 0-16,-4 10 0 0,-3 7 2 16,-1 7-2-16,-2 8-2 0,-8 10-2 15,7 7-5-15,-6 10-50 0,6 13-111 16,-3 4-118-16,-4 5-148 0,8 5-339 15,-1 2-189-15,4-4-55 0,13 1 37 16,-3-4 79-16,7 0 132 0,7-3 328 16</inkml:trace>
  <inkml:trace contextRef="#ctx0" brushRef="#br0" timeOffset="-153083.585">17181 6448 105 0,'0'-3'437'0,"0"1"104"0,0 0 81 15,7 0 60-15,-7 2-22 0,0 0-186 16,0-4-118-16,3 4-73 0,-3 0-53 15,0 0-35-15,0 0-5 0,7 0 9 16,-7 0 23-16,11 0 40 0,-1 0 28 16,7 0 13-16,0 0-24 0,0 4-34 15,4-4-52-15,6 2-60 0,-3-2-49 16,-3 2-30-16,6-2-21 0,-3 0-16 16,4 0-7-16,-8-2-1 0,-2 2 0 15,-1 0-3-15,0-2-15 0,-7 2-61 16,-3 0-107-16,-4 0-122 0,-6 2-119 15,-11 2-137-15,4 4-238 0,-11 3-138 16,-6-5-2-16,0 7 63 0,-1-1 90 16,1 3 125-16,-4-1 239 0,3 2 200 15</inkml:trace>
  <inkml:trace contextRef="#ctx0" brushRef="#br0" timeOffset="-152894.651">17209 6605 100 0,'-11'4'474'0,"4"1"121"0,7-5 89 15,0 0 70-15,0 0 24 16,0-5-214-16,7 1-125 0,4-1-71 15,-1-4-36-15,7 2-24 0,0 1-31 16,0-2-42-16,4-3-40 0,6 5-51 0,-3-4-45 16,4 2-40-16,-1-3-26 0,1 11-24 15,-11-6-93-15,3 1-108 0,-2 2-123 16,-1 3-181-16,-7-2-294 16,-10-1-148-16,7-2 0 0,-7 5 65 15,0-6 106-15,-7-3 170 0,7-1 295 0,0 2 159 16</inkml:trace>
  <inkml:trace contextRef="#ctx0" brushRef="#br0" timeOffset="-152467.473">17524 6420 65 0,'0'-2'432'16,"7"2"135"-16,-7 0 89 0,3 2 57 15,-3 1 53-15,0 4-214 0,0 4-177 16,0-2-111-16,0 5-56 0,0 0-35 16,0 2-23-16,0 0-20 0,0-2-21 15,0 2-14-15,0-2-24 0,0 2-15 16,0-7-17-16,0 1-13 0,0-4-8 15,0-1-8-15,0-10 0 16,0-2-4-16,-3-8-2 0,-4-5 1 0,7-9-3 16,0 0-1-16,-7-2 3 0,7-4 3 15,7-1 9-15,-7 6 10 0,0 1 4 16,7 2 5-16,-4 9 0 0,4 4 14 16,0 3 1-16,3 6-1 0,1 7-2 15,6 6 1-15,-7 7-4 0,7 6-12 16,4 0-15-16,-4 7-6 0,0-1-6 15,4 3-1-15,3 2-4 0,-7-2 0 16,0 0 1-16,-3 0 2 0,-7-4 3 16,3-1 2-16,-10-2 2 0,0-5 1 0,-4-1-3 15,-9-5-3-15,-1-2-1 16,-10-5-1-16,-3-2-4 0,-8-3 2 16,8 0 0-16,-4 0 2 0,4 0-2 15,3 2-1-15,6 2-60 0,8 5-109 16,3-2-176-16,7 7-320 0,7 2-175 15,3 3-114-15,4 6-1 0,7 3 75 16,6 2 158-16,11 0 311 0</inkml:trace>
  <inkml:trace contextRef="#ctx0" brushRef="#br0" timeOffset="-151566.332">18707 5807 80 0,'7'-9'299'0,"3"4"98"16,-3-5 49-16,4 5 17 0,-8-2-13 16,4-1-82-16,3 2-89 0,-10-3-91 15,7 4-56-15,-7 0-32 0,7 1-5 16,-4-1 10-16,-3 0 20 0,0-1 11 16,0 5 10-16,-3-3 3 0,-4 4-3 15,7 0-8-15,-7 0-5 0,4 4-3 16,-11-4 3-16,4 0 6 0,-1 0 1 15,-6-4 0-15,0 4-1 0,-4 0-3 16,-3 0-14-16,4 0-14 0,-8 4-19 16,1-3-18-16,3-1-21 0,3 6-18 15,-6-1-12-15,10-2-6 0,0 3-8 16,0 3-1-16,6 1-3 16,1 1-2-16,3 4 0 0,7 3-2 0,0 2 4 15,7 2-2-15,3 1 5 0,7 7-2 16,4 0 0-16,6-1-3 0,4 3-3 15,0 3-4-15,3-1 1 0,4 0-1 16,0-3 0-16,3 4 5 0,-10-1 2 16,3-2 5-16,1-2 1 0,-8-2 2 15,-6 2 2-15,-4-1-3 0,-7-3 10 16,-3 2 13-16,-7-1 7 0,-10-2 6 16,-14-5 6-16,3 0 3 0,-13-5-10 15,-11-2-11-15,-3-6-11 0,-3-3-5 16,-8-4-8-16,8-4-3 0,-4 2-4 15,10-3-5-15,11 2-32 0,7-2-88 16,10 0-117-16,6 0-203 0,8-2-298 16,6-1-150-16,8-5-51 0,6 5 26 15,7-6 88-15,3 1 188 0,4-4 288 16</inkml:trace>
  <inkml:trace contextRef="#ctx0" brushRef="#br0" timeOffset="-150869.406">18443 5435 100 0,'-10'0'435'16,"3"0"96"-16,0-1 69 0,4 1 52 0,-4-4-25 15,7 2-198-15,-7 2-124 0,7-3-68 16,0 1-42-16,0-1-28 16,7 3-20-16,-7-2-15 0,10-1-14 15,-3 3-10-15,3-2-9 0,7 2-11 16,-6 2-18-16,13-2-15 0,-11 3-16 15,11-1-14-15,4-2-8 16,-8 3-8-16,4-3-4 0,-3 2-1 0,6 1-2 0,-9-3 1 16,-1 0-1-16,0 0-1 15,-7 0 2-15,-3 0 3 0,-3-3 0 16,-4-2 1-16,0-2 0 0,-11-2-3 0,1-5-1 16,3-1-1-16,-10-2 1 0,7 3-3 15,-1-2 0-15,4 3-3 16,4 3 0-16,-4 1 0 0,7 4 0 15,7 3 2-15,-4 2 0 0,15 2 1 16,-8 3 2-16,7 2 2 0,7 0-1 0,-7 4-1 16,-3 1 1-16,3 0-2 0,-10 1 3 15,3 3-2-15,-3-2 0 0,-3 2-1 16,-8-2 1-16,-3 2-1 16,-3-5 2-16,3 2-3 0,-3-7-40 15,0-1-80-15,-8 1-137 0,12-1-309 0,-5-2-165 16,8 2-80-16,3 1-10 0,3 8 39 15,8 2 115-15,6 7 296 0</inkml:trace>
  <inkml:trace contextRef="#ctx0" brushRef="#br0" timeOffset="-150521.583">19400 6261 21 0,'3'-2'519'0,"-3"-1"152"0,0 3 90 16,7 0 62-16,-7 0 81 0,11 3-182 15,-1-3-184-15,-3 2-128 0,10-2-85 16,3 0-55-16,-2 3-67 0,6-3-70 16,-4 0-52-16,-3 0-34 0,4 0-35 15,-7 2-83-15,-4 3-114 0,-7 0-133 16,-3-1-222-16,-3 7-266 0,-14-3-132 16,0-1-3-16,-11 1 69 0,1-1 113 15,-1-2 215-15,-6 3 256 0,-4-3 148 16</inkml:trace>
  <inkml:trace contextRef="#ctx0" brushRef="#br0" timeOffset="-150399.07">19311 6400 315 0,'7'11'530'0,"3"-4"99"16,7 4 69-16,-3-5 41 0,10 0-69 15,3-4-276-15,1 0-165 0,6-4-98 16,-3 0-101-16,3 0-147 0,-6-5-303 16,-4 0-173-16,-4 0-88 0,1-2-64 15,3 0 6-15,-7-3 96 0,3 0 274 16</inkml:trace>
  <inkml:trace contextRef="#ctx0" brushRef="#br0" timeOffset="-150047.457">19990 6215 216 0,'0'-5'663'0,"0"1"123"16,0 2 77-16,0 2 81 0,0 0 26 15,7 2-268-15,0 2-176 0,3 2-105 16,0 3-65-16,7 0-70 0,0 2-76 16,4-4-79-16,3 0-42 0,3-5-35 15,1 1-25-15,-8-6-8 0,8-4-8 16,-1-6-6-16,1-6-5 0,-4-8 4 16,-4-8-1-16,-3-5 1 0,-6-5 0 15,-11-4 2-15,0-1 4 0,-11-3-4 16,-9 2-2-16,-8 5-2 0,-6 7 0 15,0 6 0-15,-4 13-6 0,-6 10 2 16,6 15 0-16,-7 14 0 0,1 13-12 16,-1 14-71-16,0 14-154 0,11 5-193 15,-4 4-389-15,11 4-203 0,6 1-119 16,8-5 5-16,2 0 115 0,18-5 175 16,-3-3 379-16</inkml:trace>
  <inkml:trace contextRef="#ctx0" brushRef="#br0" timeOffset="-122871.107">8615 7764 475 0,'-4'4'632'0,"-3"-3"70"15,7 1 36-15,-6 1 37 0,2 0-246 16,4-1-174-16,-7 1-102 0,7-1-72 16,0 1-46-16,0-3-30 0,0 2-25 15,0 3-18-15,7 0-9 0,-7-1 2 16,10 7 4-16,1-1 10 0,-4 3 8 16,10 2 8-16,-7 2 6 0,7 6 1 15,4 1-3-15,-4 3-4 0,7 6-7 16,-4-1-8-16,8 6-10 0,-1-2-5 15,-3 5-5-15,-3 1-9 0,6 3-1 16,-3 0 3-16,-3 2-2 0,-4 0-2 16,4-3 1-16,-11 2-5 0,4-3-7 15,-11 4-11-15,4-6-5 0,-7-1-6 16,-7 0-1-16,-3-2-4 0,0-6-1 16,-8-2 4-16,-9-5-6 0,-1-4 2 15,-6-3-2-15,-4-6 0 0,-6 1 0 16,-1-8 13-16,1-5 16 0,-1 0 5 15,1-2 6-15,6-3 0 0,10-3 1 16,1 3-17-16,0-2-13 0,9 2-6 16,1 2-3-16,7-1-3 0,3-1-3 15,7 5 3-15,0 0 0 0,7 3-7 16,3 1-36-16,-3 1-78 0,10 2-94 16,-6 0-107-16,-1 1-128 0,0 2-298 15,-3-1-143-15,3-6-25 0,-3 3 29 16,-3-4 75-16,-4-2 112 0,6-2 295 15</inkml:trace>
  <inkml:trace contextRef="#ctx0" brushRef="#br0" timeOffset="-122166.301">5552 8471 49 0,'11'-7'532'0,"-1"-2"95"0,-3 6 55 0,3 3 49 15,7 0 32-15,-7 0-265 0,14 3-155 16,-3 1-82-16,7-2-52 0,-1 3-37 16,7 0-29-16,4 0-30 0,7 1-20 15,-1 1-23-15,-6-2-16 0,6 2-18 16,-2-4-12-16,-5 3-9 15,1-1-7-15,-11-3-5 0,1 5-3 16,-4-5-9-16,-7 3-24 0,-3-2-37 16,-7-2-43-16,-7 2-52 0,-7-1-57 0,-4 2-70 15,-16-4-135-15,0 0-171 0,-1 1-83 16,-10-1-14-16,4 0 24 16,0 0 61-16,3 0 142 0,4 0 201 15</inkml:trace>
  <inkml:trace contextRef="#ctx0" brushRef="#br0" timeOffset="-121536.493">5796 8551 146 0,'-7'0'465'0,"4"3"101"0,-4-1 77 16,7 1 58-16,-7-1-11 0,7-2-225 15,-4 2-141-15,4 0-82 0,0 1-51 0,0-3-24 16,11 0-7-16,-4 0-3 0,3 0 1 16,7 0-2-16,4 0-12 0,-4 0-24 15,10 0-28-15,1 0-22 0,-1 0-23 16,0 0-18-16,1 2-10 0,6 2-4 15,-6-3-8-15,-1 1-1 16,-3 1-6-16,-3 3-6 0,-1-2-14 0,-3 1-45 16,0-2-55-16,1 3-54 0,-8-6-59 15,-3 1-58-15,3-1-49 0,-10-1-27 16,0-3-32-16,0-1-41 0,-7 0-3 16,4 3 52-16,-4-2 115 0,7-3 162 15,-4 4 160-15,-2-3 146 0,6 1 104 16,0 1 45-16,-7-1-22 0,7 2-62 15,-4-1-48-15,4 2-30 0,-7 2-24 16,7 0-17-16,0 0-19 0,0 0-15 16,0 2-4-16,7-2-1 15,-7 4 8-15,0-4 10 0,0 3 4 0,0-1-2 16,0 1-10-16,0-3-20 16,-7 0-24-16,7-5-25 0,0-2-20 0,0-6-11 15,0-4-6-15,0-1-2 16,0-7-1-16,0 1 0 0,7-5 0 15,-3 5 0-15,3-2 0 0,-1 4-1 0,5 4 1 16,-8 4 0-16,11 4 1 0,-4 1 1 16,0 7 2-16,8 4 1 0,-8 2 2 15,7 6-1-15,0 3-2 0,-7 2 0 16,8 1-5-16,-1 4-2 0,-7 3 1 16,0-2 0-16,1 0 14 0,-4 2 21 15,-1-5 24-15,-6 4 20 0,-6-5 16 16,-5-4 14-16,-6 0-3 0,0-1-11 15,-11-8-22-15,8 1-17 0,-8 1-16 16,-2-6-21-16,9 1-72 0,4-1-119 16,0 0-176-16,6 0-330 0,11 0-178 15,7 5-101-15,4 8-10 0,6-1 73 16,3 1 155-16,8 4 315 16</inkml:trace>
  <inkml:trace contextRef="#ctx0" brushRef="#br0" timeOffset="-120522.223">8316 7484 70 0,'0'-4'448'0,"-3"2"118"15,3-1 92-15,0 2 61 0,0-2 51 0,-7 3-192 16,14-2-162-16,-7-1-84 16,3 1-49-16,4-2-17 0,4 4-18 15,-1 0-17-15,7 0-29 0,7 0-39 16,-3 4-42-16,-1-4-40 0,8 2-31 0,2 3-22 16,-2-2-11-16,-1-2-10 15,-6 2-6-15,6-3-2 0,-3 2 1 0,-10 2-4 16,3-8-3-16,-3 2 2 15,-4-2 3-15,-6-4-4 0,-4-4 3 16,0-3 0-16,-11-4 3 0,1 0-2 0,-7-6 2 16,7 3 2-16,-8-1 3 15,8 2-3-15,-7 0 4 0,10 3-3 0,7 6-1 16,0 5-1-16,0 2 2 0,14 1 1 16,-4 8-2-16,11 4 4 0,6 1-3 15,1 0-1-15,-4 4-2 0,3 1 2 16,0 0-1-16,1-2 3 0,-8 1 0 15,-2-1 1-15,-1-2 2 0,-7 0-1 16,-3-5 0-16,-7 0-4 0,-10-2 2 16,-8-3-2-16,1 0-4 0,-10-5-2 15,-1 2-4-15,1-2-47 0,10 5-104 16,-11 0-151-16,18 5-355 0,0 3-189 16,3 3-113-16,14 8-19 0,7 1 64 15,3 6 132-15,10 6 344 16</inkml:trace>
  <inkml:trace contextRef="#ctx0" brushRef="#br0" timeOffset="-120096.114">9633 8174 176 0,'11'-9'629'16,"-5"-3"120"-16,5 7 92 0,-1-2 100 15,7-2 25-15,0 0-226 0,4 2-147 16,3-2-94-16,3 4-93 0,8 3-100 16,-5 0-104-16,-2 2-87 0,-1 0-47 15,-3 2-33-15,4 4-19 0,-8 0-20 16,-3 3-99-16,-10-3-158 0,-7 8-185 15,-7-2-335-15,-10 0-222 0,-3 1-113 16,-4-4 17-16,-4 5 114 0,-9-5 165 16,-1 1 321-16</inkml:trace>
  <inkml:trace contextRef="#ctx0" brushRef="#br0" timeOffset="-119935.135">9633 8319 28 0,'17'6'638'0,"4"-5"194"0,13-1 147 16,1-1 100-16,2-5 60 0,1-1-318 15,7 2-213-15,-8-4-180 0,8 6-148 16,-11-1-186-16,-6 8-262 0,-1-1-465 16,-10 9-291-16,-7 3-165 0,-10 0-88 15,-3 1 26-15,-11 7 170 0,-6-1 408 16</inkml:trace>
  <inkml:trace contextRef="#ctx0" brushRef="#br0" timeOffset="-98847.352">11111 7727 245 0,'-7'0'449'16,"7"0"80"-16,0 0 55 0,0 0 30 16,-6 2-65-16,6 2-202 0,0-4-118 15,-4 1-63-15,-3 3-42 0,7-4-29 16,0 0-19-16,-7 1-10 0,4-1-5 15,3 2-6-15,-7-2-1 0,7 4 5 16,-3-2 0-16,-4 3 0 0,0 0 3 16,4 0 4-16,-4 2 2 0,-4 6 4 15,5-3 5-15,2 1 7 0,-10 3 5 16,11-1 2-16,-7 4-1 0,-4-1 1 16,11 3-2-16,-8-2-10 0,4 6-6 15,1-4-12-15,-5 4-15 0,8 0-12 16,-4-2-13-16,0 7-4 0,7-1-5 15,-3 3 2-15,3 0 12 0,0 0 12 16,0 2 14-16,3 0 8 0,4 3 6 16,0-2 0-16,3-3-12 0,0 1-6 15,1-3-2-15,-1-1-3 0,7 1 4 16,0-5 3-16,0-1 14 0,4-2 6 16,-4-4 0-16,7 0-2 0,-3-4 0 15,3-3-10-15,3 0-8 0,1-4-12 16,2-5-11-16,-6-2-6 0,11-3-10 15,-4-5-1-15,-4 0-2 0,0-7 0 16,-3 4-3-16,4-9 1 0,-8 4-1 16,-2-7 2-16,-1 0-2 0,0-4 4 15,-7-1 11-15,0-6 10 0,-3-1 16 16,4 0 5-16,-4-1 10 0,-4 2-3 0,-3-5-8 16,0 4-4-16,0-3-13 0,-3 4-6 15,-4-3-3-15,-4 4-4 0,4 1 2 16,-3 2-1-16,-7-1-2 15,0 3 4-15,-4 0-4 0,-3 3 2 0,4-1-2 16,-1 5-2-16,-3 5 1 0,-3-1-4 16,6 8 6-16,-6-1-4 15,3 9-4-15,-4 3-4 0,8 3-5 0,-4 11-2 16,3 5-10-16,-3 5-3 16,-3 6-1-16,10 5-4 0,-4 0-39 15,4 6-127-15,0 1-152 0,6 4-172 16,-6-2-359-16,7 6-192 0,3 0-77 0,4 4 58 15,-4 3 125-15,7 3 154 0,0 5 349 16</inkml:trace>
  <inkml:trace contextRef="#ctx0" brushRef="#br0" timeOffset="-96140.199">7675 2870 241 0,'0'-3'438'0,"-3"3"84"0,3 0 57 15,-7 3 43-15,7-3-41 0,-7 5-221 16,7-3-125-16,-3 3-68 0,-4-1-46 16,7 5-24-16,-7 1-15 15,7 0-11-15,-4 2-8 0,4 2-4 0,0 2-2 16,0 3-1-16,0-1 2 0,4 4-5 16,-4 3-3-16,0 3-8 0,0-1-6 15,7 5-7-15,-7 4-9 0,0 0-7 16,0 7-3-16,0 3-3 0,7 0 0 15,-7 3-3-15,3 1-2 0,-3 5 0 16,7-1-2-16,0 5 2 0,-4 1-2 16,-3-1 0-16,7 2 2 0,-4 2 0 15,4 3-1-15,-7-2 1 0,11-3-3 16,-11 4 0-16,6-2-1 0,-2-2 0 16,3-1 2-16,0 4-1 0,-4-4 4 15,-3 4-1-15,0-4 1 0,7-1 0 16,-7-2-5-16,0 0 2 0,0-2-4 15,-7 1 3-15,7-1 1 0,0 0 0 16,0 0 1-16,0-1 0 0,0 1 0 16,0 3 0-16,0-3-2 0,0 2-2 15,0-1 3-15,0 2 0 0,0 2 0 16,0-1-1-16,0 1 2 0,0-2 1 16,0-1-1-16,-3-2-1 0,3-1 0 15,-7 5 1-15,7-8-1 0,0 2 0 16,-7-4 0-16,7 1-2 0,-4-3 2 15,4-2-1-15,0 3 2 0,-6-6-1 16,6 2-1-16,-4 0 1 0,-3 5-1 16,7-6 1-16,0 5-2 0,-7 2 0 15,7 0 2-15,0 0 0 0,0-1 0 16,0 4-2-16,-3-6 0 0,3 6 2 16,0-6 0-16,0 1 2 0,0-2-2 15,0-3 4-15,0 2-1 0,0-4-2 16,0-1-2-16,0 3 0 0,0-3 1 15,-7 0-1-15,7-4 1 0,0 5 0 16,0-2 1-16,0-1-1 0,0 3 0 16,-3 0 0-16,-4 1-1 0,7-3 0 15,-7 2 0-15,7-1 1 0,-3 1 1 16,3 3 0-16,-7-3 1 0,7 0-1 16,-7 3-1-16,3 0-2 0,4 0 1 15,-6-3 0-15,6 3-3 0,0-8 4 16,0 2-2-16,-4-6 4 0,4 2-2 15,4-4 2-15,-4 0 0 0,0 0 0 16,6-2-1-16,-2-1-1 0,3-3-1 16,-7 5 0-16,7-8-1 0,-4 4-1 15,-3-3 1-15,7-1 2 0,-7 1 0 16,0-3 0-16,0 5 0 0,0-4 0 16,0-2 0-16,0 0-4 0,0 3 3 0,0-3 0 15,-7-2 1-15,7 3 0 0,0-5 0 16,0 2 3-16,0-2-2 15,-3 1 1-15,3 2-2 0,-7-3 0 16,7 2-1-16,0-3 0 0,-7-1-1 0,7 0 0 16,0-1 1-16,7-1 0 0,-7-1 1 15,0-2-2-15,0 0 2 0,7 1 0 16,-4-3 1-16,-3 0-1 0,7 0 0 16,-7 0 0-16,7 0-2 15,-4 0 1-15,-3 0 0 0,0 0 1 0,7 4 1 16,-4-5 2-16,-3 3 0 0,0-2 2 15,0 3-4-15,0-1 3 0,0-1-2 16,0 3-2-16,0-4-1 16,0 3 0-16,0 0 7 0,0 1 5 15,0-1 2-15,0-2 2 0,-3 4 2 0,3-1 2 16,0 0-5-16,-7-2-6 0,7 4-2 16,0-2-1-16,0-1-2 0,0-1-2 15,0 1-1-15,0-1 1 16,0-2 3-16,0 4-2 0,0-6 0 15,7 5-1-15,-4 0 1 0,-3-1-2 0,7 0-1 16,-7 1 6-16,11 0 10 0,-5 3 14 16,-2-6 10-16,10 6 7 0,-4-6 7 15,0 2 6-15,7-1 10 0,-6-3 2 16,6 1 10-16,0-1 19 16,3-1 21-16,-2-2 11 0,-1 0 14 0,0 0 16 15,3 3 13-15,-2-1 3 0,-1 1-2 16,3 1-10-16,4 2-19 0,-3 1-22 15,6-2-26-15,-3 2-24 0,-3 0-27 16,6 0-15-16,1 0-8 16,-4-1-11-16,3-1-7 0,1-2-3 0,-8 3 1 15,4-1 1-15,-3-4-8 0,-4 3 2 16,0-4 0-16,0 2 0 0,-6-2 0 16,-5 0 0-16,-2-2 7 0,3 2 1 15,-7 0 3-15,0-4-3 16,-7 3 0-16,7-3-6 0,-10-1 3 0,10 3-5 15,-11-1-2-15,4-2 3 0,4 3-1 16,-4 0 1-16,0 0-1 0,-3-2 0 16,0 1 4-16,3 1-6 0,-4 1 2 15,5-3 2-15,-5 2-2 0,1-1 1 16,-7 1-1-16,7 0 2 0,-8 0-2 16,1-1 0-16,-3 3 0 0,-4-2 2 15,10-1-2-15,-10-1 0 0,7 4 3 16,-4 0-8-16,4 0 2 15,-7 4 1-15,10 1-2 0,-10-2-1 16,7 1-2-16,-3-2 2 0,-4 1 3 0,3-3-4 16,4-3 6-16,-4-1 0 0,4-1-2 15,-7 0 0-15,14-1 2 0,-7-1 1 16,7 3-2-16,-1-4-2 0,1 3 1 16,3-2 1-16,-3 3-3 0,3 0 3 15,7-1 1-15,-10 3-3 0,10-1 5 16,-7 1-2-16,3-1 0 0,4-1-3 15,0 2 0-15,-6 2 1 0,6-1-6 16,0 1 2-16,0 0-3 0,0 0-15 16,0-4-20-16,-4 0-32 0,-3-1-49 15,7 0-79-15,-7 0-92 0,4 3-100 16,-7-2-91-16,-4 2-298 16,4 2-121-16,-1 0-32 0,1 0 35 0,-7 2 81 15,7 9 95-15,-8 3 324 16</inkml:trace>
  <inkml:trace contextRef="#ctx0" brushRef="#br0" timeOffset="-89071.407">10473 9894 145 0,'-6'-4'515'0,"2"2"95"15,4 2 59-15,-7 2 52 0,7-2 14 16,0 2-265-16,0 0-152 0,0 1-85 15,0 2-36-15,0 6-8 0,0-2 7 16,0 3 23-16,0 3 26 0,7 3 28 16,-7 4 14-16,0 3-9 0,0 5-26 15,4 5-39-15,-4-1-38 0,0 6-49 16,0-1-36-16,0 5-22 0,0-5-21 16,0 3-16-16,-4-7-11 0,4-2-6 15,0-7-7-15,0-2-15 0,0-9-41 16,-7-8-92-16,4-9-122 0,-11-10-129 15,4-6-138-15,-7-10-280 0,3-9-168 16,-10-6-11-16,3-1 66 0,-3-5 90 16,-3 3 116-16,0-2 272 0,-1 6 188 15</inkml:trace>
  <inkml:trace contextRef="#ctx0" brushRef="#br0" timeOffset="-88893.457">10110 9848 143 0,'-7'-10'623'0,"7"0"132"0,0 3 76 16,0 4 82-16,7-1 51 0,-4 2-225 15,8 0-143-15,6 0-90 0,10 2-59 16,-3-3-74-16,10-2-103 0,-3 0-98 16,4-1-65-16,9 1-46 15,-6-1-29-15,0 1-22 0,-4 2-77 0,4 1-156 16,-14 4-157-16,-4 3-185 16,-9 4-342-16,2 5-168 0,-9 0-27 15,-4 7 93-15,0 0 111 0,0 4 157 16,-4 4 329-16</inkml:trace>
  <inkml:trace contextRef="#ctx0" brushRef="#br0" timeOffset="-88017.453">10624 10277 84 0,'11'5'685'15,"-8"0"172"-15,14-3 79 0,-10 2 79 16,3-4 88-16,1 3-312 0,2-6-235 15,-2 3-161-15,6-4-87 0,-7 1-86 16,11-8-91-16,-8 4-59 0,1-7-33 16,3 1-16-16,-7-6-13 0,8 3-6 15,-12-2-1-15,-6-2-6 0,0 3 1 16,0-1 1-16,-6 3 1 0,-5 6-2 16,1-2 0-16,-7 6 4 0,0 5 1 15,0 5-1-15,6 6 2 0,-6 1-3 16,0 8 1-16,7 3-1 0,-1 5 0 15,5 4-2-15,2 1 0 0,4 3 8 16,4-2-2-16,2 1-4 0,5-2 2 16,6-3 2-16,0-3-2 0,4-6-4 15,6-3 1-15,-3-6 3 0,3-5-1 16,8-11-4-16,-8-8 0 0,4-2 1 16,-7-14-1-16,-3-2-3 0,-4-5-1 15,0-3 3-15,-14-1 1 0,4 4-1 16,-7 1 1-16,0 6 4 0,-7 3 2 15,4 5 4-15,-4 3-1 0,4 4 0 16,-11 5 0-16,11 6-6 0,-4 2 0 16,3 2-3-16,-3 5 2 0,7-1-2 15,7 4-1-15,-3 0 1 0,3 0 0 16,3 0 0-16,0-1 2 0,7 0 0 16,-6-2-1-16,6-2 1 0,-7-2 0 15,-3-3 1-15,3-3-1 0,-3 1 0 16,-7-1 5-16,0-2-2 0,-7 5-3 15,-3-2 3-15,3 4-3 0,-3 3 2 16,-1 3-2-16,5 3 2 0,-5 8-1 16,4 1-2-16,4 3-3 0,3 4 1 15,0 3-1-15,0-4 0 0,10-1 4 16,1 0 0-16,2-6 2 0,1 0-2 16,3-9 0-16,0-9 0 0,0-6 0 15,4-6 0-15,-4-9-2 0,7-5 4 16,-10-4 1-16,10 3-2 0,-7-2-1 15,-7 3 0-15,7 4 5 0,-13 3-1 16,3 6-1-16,3 2 2 0,-10 5-4 16,7 7-1-16,-7 3 0 0,0 4-1 15,10 5-6-15,-10 1 1 0,7 0-4 16,-4 1-1-16,4-1-2 0,4-5 1 16,-5-1 5-16,5-8 3 0,6-2 8 15,-7-5 7-15,7 1 3 0,0-4 0 16,-6 0-4-16,6 2-4 0,3 4 2 15,-2 1-4-15,-8 4-2 0,7 8 1 16,-7 3 1-16,4 3 3 0,-11 3-3 16,4 3-6-16,4-2-2 0,-11 0-3 15,0-4-54-15,0-4-117 0,-7-5-125 16,7-7-130-16,-4-5-111 0,4-9-296 16,0 1-137-16,0-7 18 0,-7 0 78 15,14 2 106-15,-7 1 97 0,0 4 293 16,4 3 183-16</inkml:trace>
  <inkml:trace contextRef="#ctx0" brushRef="#br0" timeOffset="-87886.703">11591 10355 60 0,'18'15'410'16,"-5"2"151"-16,4 3 102 0,1 0 66 15,-1 5 43-15,-7-4-174 0,7 2-212 16,-7 0-156-16,-3-2-145 0,-7-7-169 16,0-3-315-16,-7-10-196 0,-3-2-109 15,0-13-62-15,3-6 5 0,-3-5 87 16,3-8 268-16</inkml:trace>
  <inkml:trace contextRef="#ctx0" brushRef="#br0" timeOffset="-87753.37">11691 10061 212 0,'0'-5'706'16,"0"5"118"-16,0 5 45 0,0 2-7 16,-7 4-105-16,7-4-533 0,-10 0-527 0,10 0-287 15,-7 2-168-15,7-5-75 0,0 4 21 16,0-2 134-16,7 0 283 15</inkml:trace>
  <inkml:trace contextRef="#ctx0" brushRef="#br0" timeOffset="-87101.484">11883 10158 187 0,'7'6'550'0,"0"6"128"0,-4 4 84 16,-3 5 72-16,0 2 64 0,0 4-246 16,-3 3-159-16,-4 4-96 0,0 1-59 15,3 3-55-15,-2-3-59 0,-5 0-66 16,11-9-57-16,0-3-42 0,0-11-27 16,0-7-15-16,11-10-10 0,-1-9-1 0,7-12-6 15,0-5-2-15,4-4-2 16,-4-3-3-16,10 6 2 0,-3 3-2 15,-3 5 3-15,-4 9 4 0,4 9 4 16,-4 6 3-16,0 8 4 0,-7 13 0 16,4 4 27-16,-4 5 23 0,-6 5 23 15,2 1 11-15,1 1 10 0,-3 0-1 16,3-7-25-16,3-9-25 0,0-1-22 16,-3-10-16-16,10-6-10 0,-6-10-2 15,6-7-4-15,3-7-4 0,-3-5 2 16,1-6 0-16,-8-5-1 0,7-3-1 15,-7-1 4-15,-3-3 4 0,3 6-1 16,-10 0 3-16,0 5 2 0,0 4-1 16,-10 8 7-16,3 5 6 0,4 10 19 15,-11 10 12-15,11 10 2 0,-4 8 9 16,3 9 0-16,-2 6 1 0,16 4-21 16,-3 0-12-16,10 3-9 0,3-8-14 15,8-2-14-15,6-7-39 0,0-8-100 16,4-10-184-16,0-6-191 0,0-8-381 0,6-6-207 15,-10-5-88-15,-6-6 31 16,-1 4 154-16,1-3 173 0,-11-2 376 16</inkml:trace>
  <inkml:trace contextRef="#ctx0" brushRef="#br0" timeOffset="-86439.753">13344 10121 90 0,'0'-5'395'0,"0"2"131"0,-7 1 79 16,7 0 58-16,-4-4 43 0,-2 3-176 15,-5 0-174-15,1-3-111 0,-7 1-63 16,0-2-36-16,0 2-20 0,-4 1-8 16,-3 2-7-16,-3 1 4 0,-1 2 4 15,8 1-3-15,-4 5-6 0,3-1-12 16,4 2-12-16,7 4-20 0,3 3-15 15,7 4-16-15,7 1-14 0,3-1-7 16,7 3-8-16,4-2-2 0,3 3-2 16,3-3-1-16,0 1-1 0,1-1-1 15,-1-3 2-15,-6 1 14 0,-4-3 18 16,-7 0 13-16,-3-1 8 0,-7 0 6 16,-10-2 1-16,0-2-13 0,-14-2-20 15,-4-1-14-15,1-7-13 0,-1 0-33 16,1-2-57-16,10-3-73 0,0-3-85 15,6 1-104-15,4-6-197 0,14 3-188 16,0-1-70-16,3-3 9 0,11 4 53 16,3-2 90-16,3 2 189 15,1-3 215-15</inkml:trace>
  <inkml:trace contextRef="#ctx0" brushRef="#br0" timeOffset="-85934.9">13327 10277 139 0,'27'-2'435'0,"0"2"124"0,-3 7 80 0,-3 9 62 15,-4 3 25-15,0 10-204 0,0 4-164 16,-6 8-96-16,-1 5-57 0,0 3-34 0,-3 2-23 15,0-1-23-15,-3-2-21 16,-4-2-23-16,6-1-21 0,-2-5-20 16,3-5-17-16,-7-7-12 0,0-10-4 15,7-4-3-15,-14-11-1 0,7-13 0 0,-7-10 0 16,3-13 0-16,4-8 0 0,-6-13 0 16,6-2-2-16,0-9-2 0,0 0-5 15,0-2 0-15,0-2 1 16,6 8-2-16,5 5 1 0,-1 3 1 15,-3 8 3-15,3 10 0 0,-3 9 1 0,-4 2 0 16,4 11 1-16,4 10 1 0,-5 4 0 16,-2 4-1-16,3 8 2 0,-7 4-1 15,0 1 0-15,-7 4 0 0,7-1-1 16,-4 1 2-16,-2-2 0 0,6-4-2 16,-4 0 1-16,4-3-1 0,4-5 0 15,2-4 0-15,5-1 2 0,-1-10-1 16,7-1-1-16,0-5 0 15,11-8 4-15,-11-2-2 0,10-3 0 16,-6-4-1-16,-4-1 1 0,0 1-2 0,-7 0 0 16,1 2 0-16,-4 3 2 15,-7 0-1-15,-7 4 2 0,3 7 0 16,-6-1 2-16,-4 5-2 0,4 5-1 0,0 8 12 16,-1 3 15-16,-2 8 23 0,9 7 16 15,4 6 12-15,0 8 8 0,4 4-10 16,9-2-13-16,-2-2-21 0,9 0-17 15,-3-8-15-15,7-7-31 0,-3-7-67 16,6-8-104-16,-3-10-139 0,-3-10-321 16,-4-5-170-16,-7-8-66 0,8-4 7 15,-8-6 62-15,7-5 115 16,-7 1 310-16</inkml:trace>
  <inkml:trace contextRef="#ctx0" brushRef="#br0" timeOffset="-85723.803">14002 9441 630 0,'0'-5'810'0,"4"5"118"0,2 5 108 15,-6 9 82-15,7 6-291 0,-3 6-214 16,3 9-144-16,3 5-109 0,-3 5-109 0,3 5-93 16,0 3-58-16,1 1-41 0,2 1-35 15,-2-4-76-15,-5-3-147 0,5-6-148 16,-8-8-161-16,11-10-294 15,-11-9-206-15,4-13-55 0,4-11 80 16,-1-9 110-16,-3-12 131 0,3-10 272 0,-3-4 202 16</inkml:trace>
  <inkml:trace contextRef="#ctx0" brushRef="#br0" timeOffset="-85560.505">14208 9564 163 0,'-7'-35'673'16,"7"7"185"-16,0 12 131 0,0 9 94 15,-7 7 6-15,7 13-301 0,0 10-218 16,0 5-173-16,0 11-125 0,0 3-100 15,7 9-67-15,-7-1-46 0,0 4-73 16,7-2-130-16,-7-1-149 0,3 0-158 16,-3-9-274-16,-3-4-233 0,3-12-91 15,-7-6 51-15,-3-8 99 0,-4-5 124 16,4-14 259-16,-11-5 229 0</inkml:trace>
  <inkml:trace contextRef="#ctx0" brushRef="#br0" timeOffset="-85257.333">14019 9888 109 0,'-13'-30'512'16,"2"7"146"-16,11 0 95 0,0 9 77 15,7 4 63-15,-3 2-235 0,13 6-205 16,0 2-137-16,10 2-94 0,1 2-66 16,-1 0-57-16,8-1-42 0,-1 6-25 15,-3-1-13-15,3 2-11 0,4 2-22 16,-11 0-24-16,1 4-19 0,-4 0-13 16,3 4-8-16,-17 0-7 0,7 3 16 15,-6-1 22-15,-11 3 15 0,7-4 13 16,-7 2 12-16,-7 1 4 0,7-6 8 15,-4-2-2-15,-3-2-1 0,7-5 0 16,-6-7-2-16,6-6 0 0,6-5-4 16,-6-6-1-16,11-1-16 0,-4-7-16 15,3 3-24-15,0-1-32 0,4 5-54 16,-4 2-69-16,0 5-83 0,1-1-156 16,-4 8-144-16,-7 2-82 0,0 5-3 15,10 2 39-15,-3 3 86 0,-4 0 167 16,4 3 160-16,3-5 115 0</inkml:trace>
  <inkml:trace contextRef="#ctx0" brushRef="#br0" timeOffset="-85048.222">14592 10038 167 0,'7'2'470'0,"3"5"148"0,0-2 106 16,4-1 76-16,-10 1 51 0,9 2-180 15,-2-1-163-15,-1-1-116 0,0-2-84 16,0-2-67-16,8-2-63 16,-1-4-66-16,0-5-49 0,3-8-30 0,-2-4-17 15,-1-3-22-15,-7-4-35 0,-3-5-21 16,3 3-8-16,-13-3-3 0,-11 4-5 15,-3 4 11-15,-4 3 31 16,-6 12 20-16,-1 5 5 0,-6 12 8 0,7 10-16 16,-1 9-68-16,8 10-118 0,-4 4-306 15,7 5-212-15,3-3-115 0,0-1-45 16,14-3 12-16,7-5 90 0,3-4 289 16</inkml:trace>
  <inkml:trace contextRef="#ctx0" brushRef="#br0" timeOffset="-84531.836">15130 9738 150 0,'-6'-5'442'0,"-5"1"122"0,-6-1 86 16,0-4 61-16,0 2 19 0,-4-4-202 0,1 4-159 15,-4 0-95-15,-4-1-52 16,8 7-29-16,-4-2-15 0,7 3-11 16,3 4-19-16,0 6-23 0,11 2-25 15,3 6-28-15,3 2-27 0,14 8-19 16,0-2-14-16,11 4-6 0,-1 0-2 0,1 0 0 16,6 4-1-16,-3-4-2 15,3-4 1-15,-6 2-1 0,-4-6-1 16,-7-1 0-16,-7 0 3 0,-7-3 0 15,-3-4 1-15,-10-7-1 0,-7 0 2 16,-4-5-7-16,-3-8-1 0,-3 3-24 0,6-6-41 16,-3 1-52-16,11-5-62 15,-1 4-74-15,11 0-105 0,-4-3-190 16,14-1-146-16,3 0-52 0,0 1 7 16,7-1 53-16,4-1 96 0,10 3 205 15,-11-1 182-15,8 3 100 0</inkml:trace>
  <inkml:trace contextRef="#ctx0" brushRef="#br0" timeOffset="-84246.367">15220 9920 171 0,'20'-4'484'0,"4"4"159"0,-3 0 112 0,-11 4 100 16,7-4 109-16,-10 4-163 0,-4-4-146 16,4 5-100-16,-7 0-74 0,0 0-77 15,0 2-100-15,0 1-106 0,7-3-77 16,-3 3-50-16,6-2-36 0,4-5-16 16,-1 0-8-16,4-1-7 0,1-2-3 15,6-7-8-15,-4-1-11 0,1-5-16 16,-4-4-17-16,0-2-10 0,-7 1-7 15,-3-5 7-15,-7 6 11 0,0-4 14 16,-10 2 22-16,-7 8 14 0,0-2 9 16,0 6 10-16,-11 3 15 0,1 3 7 15,6 8-1-15,-3 8 3 0,-3 4-5 16,6 8-15-16,-3 3-13 0,14 4-10 16,-1 2-39-16,5 1-129 0,6-2-151 15,0-6-159-15,10-2-352 0,4-7-196 16,-1-11-72-16,11-2 48 0,4-14 111 15,6 1 138-15,-3-12 342 0</inkml:trace>
  <inkml:trace contextRef="#ctx0" brushRef="#br0" timeOffset="-83681.006">15782 9665 14 0,'7'15'462'0,"-7"6"137"15,3 5 76-15,-3 6 40 0,0 7 37 0,0 2-186 16,0 8-205-16,7 2-136 16,-7 4-76-16,7 0-40 0,-4 3-33 15,4-2-22-15,-3-3-19 0,3-3-14 16,-1-6-8-16,5-5-8 0,-11-9-3 15,10-9-1-15,-10-11 0 0,0-10 0 16,0-13 0-16,0-14 1 0,-10-8 2 16,10-11 4-16,-7-5 6 0,3-6 6 15,4-3 3-15,0 2 4 0,4 0 2 16,3 7-5-16,-4 5-4 0,11 3-6 16,-4 8-4-16,0 5 7 0,8 5 18 15,-8 5 25-15,-3 8 32 0,3 4 23 0,-10 8 9 16,7 5-3-16,-14 5-17 15,7 5-24-15,-10 4-33 0,-7 2-25 16,-1 2-39-16,1 0-65 0,0 4-81 16,3-6-112-16,-3 0-263 0,7-7-217 0,3-5-85 15,7-9-1-15,7-9 37 0,3-9 85 16,11-4 244-16,-4-5 200 0</inkml:trace>
  <inkml:trace contextRef="#ctx0" brushRef="#br0" timeOffset="-83523.34">16070 9621 48 0,'10'-16'592'15,"1"11"179"-15,-4 5 93 0,-7 2 50 16,-7 7 35-16,3 1-270 0,-6-1-256 16,3 0-182-16,0-4-135 0,4-5-110 15,-4-5-106-15,7-4-101 0,0-5-112 16,-4-8-162-16,4-2-176 0,0-4-89 16,4 5-10-16,-4 3 49 0,0 2 77 15,7 6 151-15,-4 7 197 0,4 5 141 16</inkml:trace>
  <inkml:trace contextRef="#ctx0" brushRef="#br0" timeOffset="-83099.019">16296 9675 241 0,'11'10'511'16,"-4"-7"139"-16,3-1 104 0,-14 2 94 0,-2-4 75 16,-1 0-211-16,-10 0-150 0,3 1-106 15,0 1-81-15,0 6-80 0,1 0-84 16,2 4-73-16,1 3-61 0,10 2-34 15,0 4-27-15,7 1-18 0,3-1-46 16,1 6-58-16,9-6-46 0,4 0-35 16,4-2-15-16,-1-4 0 0,7-2 31 15,-6-4 50-15,3-6 52 16,-7 0 44-16,3-6 56 0,-10 0 71 16,0 0 86-16,-3-3 71 0,-7 3 66 15,3-2 39-15,-10 0-6 0,7 5-44 16,-7 0-66-16,3 0-67 0,4 3-62 15,0-1-48-15,-3 3-31 0,2 0-18 0,12-1-13 16,-8-3-4-16,0-1-6 0,7-5 1 16,0-5-1-16,-6-5-2 0,6-5-5 15,-10-5-1-15,-4-5-4 0,-3 1-10 16,-10-6 3-16,3 3-15 0,-14-1 1 16,4 6-7-16,-3 3-10 0,-4 9-28 15,3 10-99-15,-3 7-143 0,7 10-166 16,7 2-163-16,-1 13-297 0,5-1-136 0,2 8 3 15,8 3 84-15,2 2 133 16,5-4 154-16,16-1 300 0</inkml:trace>
  <inkml:trace contextRef="#ctx0" brushRef="#br0" timeOffset="-82785.31">17442 9457 117 0,'10'-2'763'0,"0"-1"245"15,-3 6 146-15,4-1 89 0,-11-2 44 16,6 2-358-16,-6 0-299 0,0 1-239 16,0 2-159-16,-6-5-109 0,6 6-111 0,0-3-199 15,-4 5-228-15,-3 2-278 16,0 0-307-16,4 5-161 0,-4 3-38 16,-3 4 110-16,3 6 172 0,7-1 249 15,0 3 293-15</inkml:trace>
  <inkml:trace contextRef="#ctx0" brushRef="#br0" timeOffset="-82676.613">17490 9830 359 0,'14'18'707'16,"-4"-1"126"-16,0-1 65 0,-10 0 29 16,10-4-102-16,-10-1-502 0,0-2-603 15,0 1-329-15,-3-3-185 0,3 4-106 16,0-1 6-16,3-2 108 0,4 6 340 16</inkml:trace>
  <inkml:trace contextRef="#ctx0" brushRef="#br0" timeOffset="-79645.491">20820 8605 187 0,'0'-1'426'16,"0"-3"85"-16,0 4 48 0,0-2 21 16,0 2-62-16,7 0-200 0,-7-3-132 15,3 3-74-15,-3-2-36 0,0 2-9 16,0-3 6-16,0 3 10 0,0 0 11 15,0-2 11-15,0 0 12 0,0-4 10 16,0 3 5-16,0 1 0 0,-3 1 1 16,-4-5-2-16,7 1 4 15,-11 1-2-15,5-4-5 0,-5 2-1 0,1-1 4 16,3 3 3-16,-10 1 4 0,7-2-4 16,-7 3-6-16,-4-1-14 0,4-1-24 15,0 4-18-15,-11 0-29 0,11 0-15 16,-10 0-13-16,6 4-8 0,-3-1-2 15,-3-1-5-15,-1 3-2 0,8-1 7 16,-4 5 6-16,-4-2 4 0,1 3 2 16,10-1 2-16,-4 5-3 0,-3-3-6 15,3 1-4-15,4 4-3 0,0-4-4 16,7 3-2-16,0 0 0 0,3 0 1 16,-4-2 2-16,5 4-3 0,2 1 1 15,4-1 1-15,0 1 7 0,0 1 8 16,4 2 10-16,2-1 9 0,1-1 12 15,4 1 7-15,-1 1 4 0,0-5-2 16,7 3 4-16,0 0 8 0,1-6-5 16,2 6 2-16,-3-8 1 0,7 3 2 15,-3-1-7-15,3-1-5 0,-4 0 2 16,8-1-4-16,-8-2-2 0,4 1 0 16,4 1-1-16,-1-8-3 0,1 3 1 15,-1-4-3-15,8-2-1 0,-8 0-8 16,7 0-8-16,-6 0-3 0,3 3-9 15,-4-1-8-15,0 3-2 0,-3-2-1 16,4 3-8-16,-1-3-2 0,1 3-1 16,-1 1 5-16,1-2 2 0,-1 0 0 0,0 3 15 15,-9-1 8-15,9 3 9 0,-10-3 1 16,0 0 0-16,4 4-2 0,-4-3 4 16,0 2-3-16,0 0-8 0,-6-1 4 15,6 3 2-15,-7-1 2 0,0 1-4 16,4 0-2-16,-4 1 2 0,-6-1-4 15,10 3-3-15,-11-2-6 0,4 4-2 16,0 1-6-16,-4-1 2 0,-3 1 3 0,0-1-6 16,0-1 6-16,0 2 3 0,0 1-12 15,-3-5-3-15,-4 3 0 0,0 2 0 16,-3-3 0-16,3-1 0 0,-3 0 0 16,-1 0 0-16,-6 0 0 0,0-2 0 15,0-2 0-15,-4 5 0 0,4-7 0 16,0 5 0-16,-4-5 0 0,-6-2 0 15,10 0 0-15,-11 1 0 0,11-3 0 16,-3 3 0-16,-4-2 0 0,3-3 0 0,-3 3 0 16,3-4 0-16,4 3 0 0,-3-2 0 15,-4-1 0-15,7 1 0 0,-4-1 0 16,-3 2 0-16,3-4 0 0,4 0 0 16,-10 0 0-16,6-4 0 0,-3 2 0 0,4-3 0 15,-4 0 0-15,3 0 0 16,-3-1 0-16,3 3 0 0,4-3 0 15,-3 1 0-15,3 0 0 0,-1 2 0 16,1-1 0-16,7-2 0 0,-7 1 0 0,7 0 0 16,-1 3 0-16,-2-3 0 0,2 3 0 15,1 0 0-15,3-1 0 0,-3 1 0 16,3 2 0-16,4-4 0 0,-4 4 0 16,7 0 0-16,0-3 0 0,-4 3 0 15,4 3 0-15,4-3 0 0,-4 4 0 0,0-2 0 16,7-2 0-16,-4 3 0 15,-3-1 0-15,7-2 0 0,-7 2 0 0,7-2 0 16,-4 2 0-16,4-2 0 0,-7 0 0 16,0 0 0-16,7 3 0 0,-7-3 0 15,0 0 0-15,0 0-217 0,0 0-218 16,-7 6-167-16,7-10-187 0,0 4-268 16,0 0-119-16,0-5 53 0,0 5 158 15,0 0 146-15,10 3 170 16</inkml:trace>
  <inkml:trace contextRef="#ctx0" brushRef="#br0" timeOffset="-68433.155">19664 8444 98 0,'0'-3'399'0,"7"-2"90"0,-4 5 54 0,-3-2 21 16,7-1-42-16,-7 3-174 15,0 0-137-15,7-2-79 0,-4-1-43 16,-3 3-24-16,0-3-6 0,0 1-3 16,0 1-1-16,7-3 4 0,-7 2 6 15,4-1 9-15,-4 1 6 0,0-1 9 0,0 1 4 16,7 2 3-16,-7 0 1 16,0 2 0-16,-7-2-2 0,7 0-7 0,0 3-9 15,0-3-4-15,0-3-6 16,0 3-8-16,7-5-4 0,-7 3-5 15,6-4 0-15,-2-1-10 0,3-3 0 0,-4-1-2 16,4-5-3-16,3-2-3 16,-3 2-3-16,3-4-1 0,-3-3-8 0,4 1-5 15,-1-3-8-15,-3 2-3 16,-4 3-4-16,4-2 0 0,3 3-1 16,-10 1-1-16,7 2 0 0,-7 5 3 0,7 1 18 15,-7 0 22-15,0 5 29 16,0-3 17-16,0 6 10 0,0-1 2 15,-7 3-11-15,7 3-24 0,0-1-20 16,0 3-8-16,0 3-2 0,0 2 4 16,0 0 5-16,-7 0 6 0,7 2-5 15,0-3-4-15,7 5-5 0,-7-2-7 16,0 0-2-16,0 1-1 0,7-1 8 16,-7 0 7-16,3-2 6 0,-3 5 4 0,0-2 1 15,7 2 0-15,-7 2-5 16,0-2-5-16,4 3-5 0,-4 2-4 0,0-3-4 15,0-1-5-15,0 2-7 0,0-1-9 16,0 1 0-16,0-3-2 0,0 0-4 16,0-1-3-16,0-3 3 0,0 3-2 15,0-9-2-15,0 6-2 0,0-6 4 16,0 0 8-16,0-1 13 0,0 1 11 16,0-3 8-16,0 2 4 0,0-4 3 15,0 3-7-15,0-1-12 0,0 1-11 16,-4-3-8-16,4 2-3 0,0-2-1 15,0 0-7-15,-7 3 1 16,7-3 2-16,0 0 2 0,-3 0-1 0,-4 0 2 16,7 1 4-16,-7 2 3 0,-3-3 4 15,3 6-1-15,4-5-2 16,-8 1-1-16,5 2-2 0,-5-1-4 16,4-1-3-16,-3 1 1 0,3-1 2 0,4-2-5 15,-4 2 0-15,0 0-1 16,4 1-3-16,-4-3 1 0,7 2-1 0,0-2 3 15,-4 4-7-15,8-4 13 16,-4 1 1-16,7 1 0 0,3-2 6 0,0 3 9 16,7 1 5-16,1-2-5 0,-1-2-2 15,0 2 0-15,3-2-3 0,-2 0-10 16,2 0 0-16,-3 0-3 0,0 0 0 16,-6 0 2-16,2-2-3 15,-2 2 0-15,-1 0 3 0,-3 0 0 0,-4 0-3 16,-3 0-2-16,7 0 3 0,-7 0-3 15,0 2-33-15,0 0-138 0,-7 6-180 16,7-1-168-16,-10 4-360 0,3 1-189 16,4 2-79-16,-8 2 66 0,5 1 141 15,-1 1 150-15,7-1 345 16</inkml:trace>
  <inkml:trace contextRef="#ctx0" brushRef="#br0" timeOffset="-64762.303">21732 9860 63 0,'0'-2'374'0,"0"-2"111"0,-4 4 73 0,4 0 47 15,-6 0 1-15,6 0-154 0,-7 0-157 16,7 0-93-16,0 4-52 0,-4-4-28 16,4 0-15-16,-7 0-10 15,7 0-7-15,0 0-8 0,0 0-4 16,0 2-2-16,0-2-1 0,-3 0 5 0,3 3 7 15,0-1 14-15,0 0 13 0,-7 0 16 16,7 3 12-16,0 0 13 0,0 4 9 16,0-5 3-16,0 1-3 0,0 2-13 15,0 2-13-15,0 0-23 16,0 1-22-16,0 1-20 0,7 0-22 0,-4 2-12 16,-3-2-15-16,7 5-7 0,-3-7-8 15,3 5-2-15,-1-4-5 16,-2 1-2-16,6 0-1 0,-3-4 1 0,3 4 14 15,-3-8 15-15,3 6 21 16,-3-5 17-16,-3-1 9 0,9-1 8 0,-9-2-9 16,6 0-5-16,-3 0-13 0,3 0-8 15,-3-2-7-15,3-1-5 0,1-1-4 16,-4-5-4-16,3 6-12 0,0-3-3 16,-3-1-2-16,3-3-6 0,-3 3 0 15,3-3-2-15,-3 0 0 0,-3-2-2 16,3 4 0-16,3-5 3 0,-3 3 1 15,-4-2-3-15,-3-1 4 0,7 1 1 16,-7-3 9-16,0 2 0 0,-7-2 5 16,7 2 2-16,-10 1 4 0,10-3 0 15,-10 5-7-15,3-1 4 0,-4-1 3 16,1 1 0-16,0 1-2 16,-4-1-1-16,4 6 8 0,0-1-6 0,3 3-7 15,-4 1 0-15,1 4-4 0,0 1-4 16,-4 3-10-16,11 1-2 0,-4 5-2 15,-3-1 0-15,3 5 0 0,-4-4-1 16,8 0 7-16,-4 3-1 0,0-3-1 16,4 1 0-16,-4-3-1 0,0 2 0 15,7 4-5-15,0-2-1 0,0 4-21 16,0 2-78-16,0 1-164 0,0 2-182 0,0 1-162 16,0-2-316-16,-3 1-162 15,-4-2-19-15,7 2 92 0,0-2 143 0,0-5 143 16,0 0 306-16</inkml:trace>
  <inkml:trace contextRef="#ctx0" brushRef="#br0" timeOffset="-63373.512">19033 7552 203 0,'0'3'447'16,"0"0"92"-16,0-1 64 0,0 3 37 16,0-2-43-16,0 2-224 0,0 1-132 15,0-3-73-15,0 5-39 0,0 0-18 16,7-1-7-16,-7 2-3 0,0 2-2 15,0 2-1-15,0-1-2 0,0 3-1 16,0-1 0-16,0 4-1 0,0 0-3 16,-7 1 4-16,7 4 2 0,-3 2 4 15,-4 2 1-15,0 1-4 0,3-2 1 16,-2 6-11-16,6 5-14 0,-11-3-13 16,11 3-20-16,-7 1-11 0,4 0-10 15,-4 6-8-15,7-2-2 0,-3 0-3 16,-4 3 0-16,7-2-6 0,-7-1-2 15,7 0-5-15,-3 0 1 0,3-2-1 16,-7 3 1-16,3-2 2 0,-3 2 3 16,7-3 3-16,-6 2 9 0,-5-2 10 15,4 2 2-15,4-1 7 0,-4 0-2 16,-3-1 3-16,3 0-5 0,7-1-8 16,-10 2-2-16,10-2-4 0,-4 0-1 15,-3-4-2-15,7 4-2 0,0-4-5 16,0 1-3-16,0-1-1 0,7 4-4 15,-3-7 3-15,-4 10 1 0,0-5 1 16,7 2 3-16,-7 1 1 0,3 0-2 16,-3-2-2-16,-3-2-1 0,3-1-3 15,-7 2 4-15,7-3 13 0,0-6 6 16,-4 2 4-16,-3-5 4 0,7 1-1 16,0-3-1-16,0-5-9 0,0 0-9 15,0 1-2-15,0-8-1 0,0 3 0 16,0-3-3-16,0-1-3 0,0-1 1 15,0 0-2-15,0-2 0 0,7-2-2 16,-3 0 0-16,-4 0-1 0,0-4 3 16,10 6 3-16,-10-5 0 0,7 1 0 15,-7-1 2-15,7-2 3 0,-4 3-3 16,-3-3 0-16,7-3-15 0,-4 1-70 16,-3-3-100-16,0-3-140 0,-3-2-275 15,3-5-218-15,-7-7-108 0,-3-6 5 16,3-6 46-16,7-12 113 0,0-10 261 15</inkml:trace>
  <inkml:trace contextRef="#ctx0" brushRef="#br0" timeOffset="-60105.943">19050 7676 23 0,'0'0'281'0,"0"0"104"0,0 0 81 15,0 0 25-15,0 0-11 0,0 0-74 16,0 0-93-16,0-2-84 0,0 1-64 16,0-3-43-16,7 2-21 0,-7 0-16 15,3-3-6-15,-3 0 0 0,7 0-5 16,0-1 1-16,-3 1-2 0,-4-1 7 15,6 1 6-15,-2 0 1 0,-4-2 5 16,0 5 2-16,7 1 6 0,-7-2 4 16,0 2 0-16,0-3 1 0,0 4-4 15,0-2-7-15,0 2-7 0,7 0 2 16,-7 0 1-16,3 0 9 0,-3 0 6 16,7 0 15-16,3 0 18 0,-3 0-4 15,3 0-8-15,1 0-7 0,6 0-5 16,-7-3-8-16,14 1-9 0,-3-1-12 15,-4 1 9-15,10-3 3 0,1-1-6 16,-1 4-6-16,1-3-11 0,6 3-6 16,-7-1-17-16,11 3-10 0,-4 3-15 15,1-1-5-15,-5 2-4 0,5-3-5 16,2 1 0-16,-2 0-5 0,2-2-2 16,-2 0 0-16,2 0-2 0,8-2-3 15,0-1-2-15,-8-3 2 0,15-2 0 16,-8 3-4-16,1-3 0 0,-4 5 4 15,4-3 0-15,-1 1 2 0,1 2-1 16,-1 3 3-16,-6 0 4 16,7 0 1-16,-11 0 0 0,4 0-2 0,-4 0 1 0,4-2-1 15,-4 2-4-15,4-3 1 16,-11 3-2-16,7 0 0 0,1-1 0 16,-4 1-2-16,-4 0 1 0,1 0-1 15,-1 1-1-15,0-1 2 0,4 0 0 16,0 0 1-16,-3 0 3 0,6 0 0 15,-7 0-2-15,8 0 2 0,-5 0 1 0,5 0 1 16,-1 0-3-16,4 0-1 16,-4 0 0-16,-3 0-1 0,3 0-2 15,4 3 0-15,-4-1-3 0,1-2 4 0,-5 3-1 16,5-3 2-16,-1 2 0 16,-3 1-1-16,3-3-1 0,-6 0 0 0,6 0 0 15,-7 0 0-15,8-3 0 16,-8 1 4-16,-6-1-6 0,6 3 0 0,-3-2-3 15,-3 2 3-15,-4-3-4 0,-7 3 1 16,7 0 8-16,-7 0-2 0,1 0 7 16,-4 0-2-16,3 0 2 15,-3 0-4-15,-4 0-2 0,4 0-2 0,-7-1-2 16,7 1-2-16,-4-3 4 0,-3 3 0 16,7 0 0-16,-7-4 2 0,4 4-2 15,-4 0 0-15,6 0 0 16,-6 0-2-16,7-2 2 0,-7 2 0 15,4 0 2-15,-4 0-2 0,0 0 2 0,7 2 2 16,-7-2 2-16,0 4-6 0,0-1 0 16,6-2 4-16,-2 4-3 0,-4-2 1 15,0-1-1-15,7 3 0 16,-4-1-2-16,-3-1-3 0,0 0-4 16,0 0 2-16,7-1 4 0,-7 3 2 0,7-2 0 15,-4-1 4-15,-3 1-2 0,0-1-2 16,7 2-1-16,-3-3-4 0,-4 1 3 15,6 0-2-15,-6-2 8 16,11 4 2-16,-4-4-4 0,-1 2-3 16,-2-2 0-16,3 0 1 0,-4 0-2 0,4 0 2 15,-7 3 0-15,7-3 3 0,-4 0 1 16,-3 0 0-16,0 2 2 0,0-2-5 16,0 0 1-16,0 3-2 0,0-1 3 15,0 3-3-15,0-1-3 16,-3 0 3-16,-4-1-2 0,7 4 1 0,0 0 1 15,0 1-1-15,0-2-4 0,0 5 4 16,0 1-1-16,0 0 0 16,0 6-2-16,7-2 4 0,-4 4 2 15,4 1 4-15,-3 4 0 0,3-1-2 0,3 6 3 16,-3 0-3-16,-4 0-3 0,4 2-2 16,3 1-2-16,4 0-1 15,-11-1-5-15,8 3-2 0,-4 0 5 16,3-1 4-16,0 1-2 0,-3-2 6 0,3 3 7 15,-3-2-1-15,3-1 1 16,-3 4-5-16,-3-1 0 0,3-1-1 0,-1 3-3 16,-2-2 4-16,3-2-3 0,-4-1-1 15,4 0-1-15,3 3-2 0,-3-2 2 16,-3-4 1-16,2 5 0 0,5-2 1 16,-4-2 4-16,-1 2-3 15,-2-1 1-15,6 3-5 0,-10-2 2 0,7 2-2 16,3-2-2-16,-3 2-2 0,-3 1-2 15,2 1-2-15,5-4-9 0,-4 2 0 16,3-4-6-16,0-1-3 0,-3 0 0 16,3-2-1-16,1-1-2 0,2-2 0 15,-2-1 10-15,-1 1 6 0,-3 1 7 16,3-1 4-16,-3-4 13 0,-4 6 4 16,8-3 1-16,-5 1 0 0,1-3 3 15,-3 4-2-15,6-3 4 0,-10 3-2 16,7-3 0-16,3 0 3 0,-3 4 1 15,3-3 1-15,1 3-4 0,-5 1 2 16,5-3-2-16,-4-2-4 0,-4 4-3 16,4-3-4-16,3-2-1 0,0 4-3 15,-3-3 0-15,4-2-1 0,-5-1-3 16,-2 1 0-16,3 1 3 0,0 0 0 16,-4-3 2-16,-3 1-3 0,7-1-1 15,-7 1 1-15,0-4-1 0,7-1 0 16,-7 0 0-16,0 0 0 0,0 0 2 15,0-2-1-15,0-2-3 0,0 0 1 16,0 2-4-16,0-3 2 0,0-3-3 16,0 0 4-16,0-1 2 0,-7-1-4 15,7-2 3-15,0-3-1 0,0 4 2 16,-7-1-3-16,7-3 1 16,-3 0 1-16,-4 0-2 0,0 0 0 0,3-3-3 15,-2 3 2-15,2-4-4 0,-10 2 5 16,4 1-1-16,0-4-2 0,3 5 2 15,-3-4-1-15,-7 2 2 0,6 2-2 16,1 2 3-16,-7 2 4 0,0-3 3 16,6 4 0-16,-6-3-1 0,0 5 5 15,7-3 1-15,-7-2-3 0,0 1 0 16,-4-1-1-16,4-2-4 0,-4 0-3 16,4-2-2-16,-7 2 3 0,4 0 0 15,2-3 0-15,1 3 0 0,-3 0 3 16,-4-2-2-16,3 2-1 0,-3 2-1 15,4-2 0-15,-1 0-1 0,-3 3-2 16,7-3-1-16,-11 0 2 0,11 0-3 16,-10 0 3-16,10 0 0 0,-4 2 2 15,-6-2 2-15,9 3-2 0,-2-1 1 16,-4 3 0-16,7 1 3 0,-4-2-2 16,4 4-4-16,-4-3 5 0,-3 1 0 15,7-5-2-15,-3 1-1 0,3-2 0 16,-4 0 1-16,4-2 0 0,-7 1-6 15,3 1 2-15,4-4 4 0,-3 2 0 16,-4 2 2-16,6 0 0 0,-2 0 4 16,-4 6-1-16,3-5-2 0,-3 1-1 15,-3 6-1-15,6-3-2 0,-13 0-4 16,7-2 0-16,-1 3-3 0,1-3-2 16,-8-3-2-16,8 2 6 0,-4 2 4 15,-3-4 2-15,6 0 5 0,1 0 3 16,3 0 1-16,-4 0 1 0,1-4-6 0,6 2-1 15,-3-1-3-15,-3-3-1 16,6 3-2-16,-3 1 0 0,-3-1 6 16,6 3-6-16,-3 0-1 0,4 0 0 15,-8 3 4-15,8 2-1 0,-11 1-2 16,4-1 0-16,-1 4 6 0,7-2-1 0,-6-2-4 16,3 3 4-16,-3-5-2 15,-1 1 1-15,8-1-4 0,-4-1 3 16,-4-2-3-16,1 3-3 0,6-1 1 15,-3-2 5-15,4 0 0 0,-4 0-1 16,-4 0 0-16,8 3-1 0,-4-3 2 16,3 0-2-16,4 0 2 0,-4 0 0 15,-3 0 0-15,7 0 5 0,-3 0-5 16,2 0-3-16,-2 0 1 0,-4 0 2 16,7 0 4-16,-4 0-8 0,1 0 2 15,-4 0 2-15,3 2 2 0,-7-2 2 0,4 3-6 16,-3-2 7-16,0-1 2 15,-1 4-2-15,1-4-9 0,-1 1 0 16,4-2-2-16,-3 1-1 0,-1-4 0 0,11 3 3 16,-3-2 4-16,3-2-1 0,-4 0 3 15,4 0 1-15,0-2-1 0,0 3-3 16,-1-5-1-16,8 4 2 0,-7 0 0 16,7 3-6-16,3-4 3 0,-7 4 3 15,0 1 3-15,4 1-3 0,0-4-2 16,-7 4 4-16,6 0 0 0,-6 0-4 15,7 4 0-15,-7-4-1 16,0 0 3-16,6 1 0 0,1-1-1 0,-4 2-5 16,1-2 4-16,-1 0-3 0,4 0 0 15,-8 2 3-15,8-2 2 0,-7 0 0 16,7 4 0-16,-7-4 0 0,6 0 0 16,-6 0 0-16,0 0-4 0,7 0 1 15,-7 0 3-15,6 0 1 16,1-4-1-16,-7 2 0 0,10 0 0 0,-3 1 3 15,3 1-3-15,-3-4-3 0,10 4 2 16,-11 0-1-16,11-2 2 0,-7 2-1 16,7 0 0-16,-3 0 1 15,3 0-3-15,-7 0 3 0,7-3 0 0,-3 3-2 16,3 0 0-16,-7-2-1 0,7-1 0 16,-7 3 1-16,4-5 1 0,-4 5 0 15,7-2 1-15,-7-1-2 0,3 0 5 16,4 3 1-16,-6 0-2 0,6-2-1 15,-4 2 1-15,-3 0-2 0,0 0-2 16,7 2-5-16,-3 1 6 0,-4-3-1 16,7 3-1-16,-10-1 3 0,10 1 3 15,0-1 0-15,-7-2-2 0,7 3-3 16,0-3 0-16,0 0 1 0,0 0-4 16,-3 0 2-16,3 0-4 0,0-3 5 15,0 1-3-15,3-1-2 0,-3 3 1 16,0-5 2-16,7 2 1 0,-7 0 1 15,7-3-2-15,-4-2 4 0,4 2-4 16,-4-3-3-16,4-1 4 0,-7-1 0 16,11-4 6-16,-11 0-2 0,6-4 6 15,-2-1 2-15,3-4-2 0,-7-1-1 16,0-2-5-16,0-6 1 0,0 3-2 16,0-2-4-16,-7 3-29 0,3-1-109 15,4 7-148-15,-6 3-145 0,2 5-115 16,-3 5-298-16,-10 1-156 0,7 5 4 15,0 8 87-15,-1 5 116 16,-2 8 95-16,2 10 294 0</inkml:trace>
  <inkml:trace contextRef="#ctx0" brushRef="#br0" timeOffset="-40490.189">652 13068 331 0,'0'-3'488'0,"0"1"67"0,0-1 46 15,0 3 35-15,0-2-155 0,0-2-173 16,0 1-100-16,7 0-57 0,-7-1-33 16,0-2-17-16,3-2-14 0,4 3-16 15,-7-1-11-15,7 2-8 0,-4-1-10 16,4-2-8-16,-3 2-8 0,2-4-6 15,1 0-5-15,-3-1-1 0,3-1-3 16,3-3-2-16,0-1 1 0,4-2-1 16,-4-6-2-16,0 0-1 0,8-7-1 15,-8 4 0-15,7-6-1 0,0-4-3 16,-7-1 2-16,8 2-1 0,-1-1-2 16,-7 3-2-16,0-2 2 0,1 5 6 15,2 0 7-15,-9 5 13 0,3 4 14 16,-4 1 16-16,4 1 10 0,-7 5 6 15,7 2 6-15,-4 2 0 0,-3 2 0 16,0-1-5-16,0 7-2 0,0-2-1 16,7 2 3-16,-7-1 0 0,0 3 0 15,0 0 2-15,0 3 1 0,0-1-3 16,0 4-7-16,0 3-10 0,3 1-6 0,4 1-2 16,-7 3-3-16,11 2 5 15,-5 2 9-15,1 6 9 0,-3-1 6 16,6 7 9-16,4 2-1 0,-4 4 0 15,0 2-10-15,1 1-15 0,2 2-10 16,-2-2-11-16,-1-2-11 0,0 1-8 0,-3-7-7 16,3-3-5-16,1-1-5 0,-4-3-6 15,-4-8-3-15,4-1-33 16,0-2-77-16,-4-2-82 0,-3-5-87 16,-3-6-99-16,-4-6-137 0,-3-8-219 15,-8-2-100-15,8-5-2 0,-7 1 45 0,0-3 84 16,0 2 128-16,-4 1 252 0,4 0 175 15</inkml:trace>
  <inkml:trace contextRef="#ctx0" brushRef="#br0" timeOffset="-40289.725">823 12726 287 0,'0'0'537'0,"-3"0"116"15,3 0 66-15,0 3 43 0,3-1-41 16,-3 1-249-16,7-1-150 0,3 2-88 15,1-3-44-15,6 1-26 0,0 4-32 16,0-4-37-16,4-2-32 0,6 3-24 16,-10-1-15-16,11 1-12 0,-4-1-33 15,-11 1-72-15,5-1-134 0,-5 2-322 16,-2-3-186-16,-11 3-87 0,3 2-32 16,-3-6 23-16,0 0 110 0,0 0 306 15</inkml:trace>
  <inkml:trace contextRef="#ctx0" brushRef="#br0" timeOffset="-39417.936">1509 12366 203 0,'0'0'472'0,"-3"0"106"16,3 1 72-16,0 1 43 0,0 2-46 16,-7 1-203-16,7-2-132 0,0 2-82 15,-7 1-53-15,7 1-32 0,-3 2-22 16,-4 1-15-16,0 1 1 16,3 6 8-16,-2-2 15 0,2 4 18 0,-10 1 11 15,11 4 8-15,-7 3 1 0,-4-1-3 16,-3 4-6-16,7 4-11 0,-8 0-12 15,8 1-21-15,-7 1-26 16,7-1-23-16,-1 0-17 0,1-2-17 16,-4-1-14-16,11 0-10 0,-4-5-2 15,-3 1-5-15,10-5-4 0,0 4-3 0,0-5 1 16,0-2-1-16,7-2-2 0,-4-3 3 16,4 0-2-16,3 0 1 0,1-4 2 15,2 1 7-15,-2 1 2 16,9-5 8-16,-3-2 12 0,0-3 10 0,4 3 2 15,3-4-5-15,-7 1-1 16,4-3-2-16,-4 0-12 0,-7 0-7 0,7-3-4 16,-6 1-18-16,-5 2-98 0,-6 0-139 15,4 0-170-15,-4 5-317 0,-4-3-223 16,4 3-108-16,-6 4 15 0,6-5 96 16,-4 1 149-16,8 2 302 0</inkml:trace>
  <inkml:trace contextRef="#ctx0" brushRef="#br0" timeOffset="-38167.143">2089 12605 287 0,'-4'-3'520'0,"-3"-2"116"0,-3 3 78 16,0 2 62-16,3-3-39 0,-10 3-227 15,7 3-128-15,-8-3-68 0,-2 2-35 16,3 3-13-16,0 0-9 0,-1-3-7 16,-2 5-23-16,3 2-27 0,0 1-29 15,6 3-35-15,-6 3-42 0,7 1-33 16,3 7-26-16,-3 2-13 0,10 4-12 16,0 3-5-16,0 2-5 0,7 0 0 15,3 1-1-15,0-1 0 0,7 0-2 16,0-2-1-16,1-3 3 0,2-3-4 15,4-4-1-15,-3-4-2 0,-1-5 0 16,4 2-33-16,-3-9-80 0,-4 0-96 16,0-3-104-16,-7-8-131 0,-3 1-297 15,4-6-163-15,-11-2-28 0,6-3 44 16,-2 3 67-16,-4-4 108 0,0 4 277 16</inkml:trace>
  <inkml:trace contextRef="#ctx0" brushRef="#br0" timeOffset="-37819.067">2240 13134 151 0,'6'0'570'0,"-2"-2"94"0,3 2 55 16,3-3 41-16,-10-1-29 0,10-7-275 16,-3-5-181-16,3-8-106 0,1-2-64 15,-4-4-43-15,3-8-29 0,0 1-17 16,7-2-10-16,-10-5-2 0,3 8-2 15,1-2 0-15,2 3 0 0,-9 8 2 16,3 2-1-16,3 4 7 0,-10 7 10 16,7-2 10-16,-4 9 12 0,-3 1 15 15,7 3 13-15,-7 3 7 0,0 3-1 16,11 7-2-16,-11 2-14 0,10 6-11 16,-3 3-14-16,-4 7-12 0,4 2-9 15,3 2-5-15,-3 3-3 0,3-1-2 16,-3-1-16-16,4 3-36 0,-5-6-58 15,-2-4-75-15,-4-1-110 0,0-2-249 16,-4-7-168-16,-2-2-67 0,-5-4 9 16,4-4 49-16,-10-8 95 0,7-5 237 15,-7 0 181-15</inkml:trace>
  <inkml:trace contextRef="#ctx0" brushRef="#br0" timeOffset="-37679.899">2332 12934 204 0,'-3'-14'519'0,"3"7"108"0,0 2 69 16,3 3 49-16,11 0 11 0,-4 2-284 15,0 0-180-15,8-4-103 0,-1 4-59 16,3-3-44-16,4 3-32 0,-3-2-32 16,-4-3-60-16,0 0-100 0,4 1-272 15,-11-3-201-15,4-3-106 0,-4 0-42 16,0 0 9-16,-3-4 64 0,4 0 247 16</inkml:trace>
  <inkml:trace contextRef="#ctx0" brushRef="#br0" timeOffset="-37348.256">2737 12602 60 0,'7'-7'558'0,"-4"0"140"0,4 5 82 16,0 1 62-16,-4 1 82 0,4 0-188 0,-7 1-133 16,4 1-88-16,-4 10-55 0,0-3-29 15,0 9-60-15,-4 0-97 16,-3 1-92-16,-3 7-55 0,3-5-42 0,-3 4-32 15,0 3-22-15,-1-3-7 16,-2 2-6-16,2 1-10 0,8-1-4 0,-4-1-5 16,0 2 0-16,7 1-3 0,0-3-2 15,7-1-6-15,3-2-2 0,1-3-5 16,6-3 0-16,-4 1-7 0,1-8-8 16,10-1-7-16,-3-3-21 0,-4-1-55 0,0-5-117 15,0-4-122-15,0-1-135 16,-6-4-179-16,-1-3-255 0,0-6-98 15,-10-3 32-15,7-2 76 0,-4 2 108 16,4-1 181-16,4-1 268 0</inkml:trace>
  <inkml:trace contextRef="#ctx0" brushRef="#br0" timeOffset="-37155.78">3052 12734 195 0,'7'-10'631'0,"4"5"129"0,-8 3 83 16,4-2 96-16,3 4 50 0,-3 4-227 15,3 0-149-15,-3 9-94 16,-3 4-66-16,-4 3-91 0,6 5-103 0,-12 5-93 16,2 2-66-16,4 0-53 15,-7 3-40-15,-3 0-42 0,10-4-92 0,-7-1-167 16,-3-2-207-16,3-3-357 0,-3-6-217 16,6-8-91-16,-3-7 14 0,7-4 130 15,7-9 192-15,-3-2 354 0</inkml:trace>
  <inkml:trace contextRef="#ctx0" brushRef="#br0" timeOffset="-36602.238">3423 12662 165 0,'7'-5'557'0,"-4"-1"151"0,4 3 125 16,-7 3 116-16,7-2 99 16,-7 2-223-16,3 2-173 0,-3 5-126 0,7 0-106 15,-7 7-91-15,0 6-90 16,0 3-76-16,-7 4-48 0,7 2-35 16,0-2-22-16,-3 1-22 0,3-3-14 15,-7-1-17-15,7-6-8 0,0-2-2 16,0-9-1-16,7-2-10 0,-4-6-17 15,4-8-15-15,-4-9-10 0,4 0-12 0,0-10-8 16,-3 1 8-16,2-1 16 0,-2 3 19 16,3 3 13-16,-7 2 14 0,7 4 8 15,-4 4 6-15,-3 2 6 0,7 9 1 16,-7 1 2-16,3 1-1 0,4 13 2 16,0 0-2-16,-4 7-5 15,11-2-3-15,-4 3-5 0,1-1-2 0,-1 1-3 16,7-5-2-16,0-3 2 0,-6-4-1 15,6-8 3-15,0-2 2 0,0-12 0 16,-3-9 4-16,3-8-2 0,0-6-4 16,-10-4 2-16,3-2 3 0,-3-3 0 15,-7 5 1-15,0 2 6 16,-7 4 4-16,7 8-4 0,-7 4-2 0,4 5-22 16,-4 5-64-16,7 8-122 0,0 4-122 15,0 10-128-15,-3 1-119 0,3 3-295 16,3 2-116-16,-3 1 26 0,7-1 74 15,3-2 110-15,1-1 115 0,-1-7 310 16,7 0 172-16,-3-2 91 0</inkml:trace>
  <inkml:trace contextRef="#ctx0" brushRef="#br0" timeOffset="-36417.021">3920 12494 304 0,'17'-19'562'16,"0"1"141"-16,-6 4 115 0,6 3 110 15,-7 1 48-15,-3 4-206 0,3 3-121 16,0 3-71-16,1 5-51 0,6 6-64 15,-3 7-76-15,-4 8-81 0,0 8-86 16,-3 6-220-16,-4 1 0 0,-3 7 0 16,7 3 0-16,-7-2 0 0,-7 1 0 0,7-1-211 15,-3-8-437-15,-4-4-370 16,0-7-214-16,-3-13-77 0,10-4 54 0,-3-11 196 16,-4-7 218-16,7-3 360 0</inkml:trace>
  <inkml:trace contextRef="#ctx0" brushRef="#br0" timeOffset="-34865.286">199 13339 319 0,'0'-9'481'0,"0"2"77"15,0 5 45-15,0-3 2 0,0 3-158 16,0 0-152-16,0 2-93 0,0-3-47 15,7 3-25-15,-4 3-4 0,8-3-5 16,2 4-4-16,-2 1-3 0,6 1-7 16,0-3-10-16,4 6-18 0,-4-5-16 15,10 6-6-15,1-5-4 0,-8 2 1 16,14-1 12-16,-6 1 17 0,-1 1 18 16,8 1 8-16,-1-1 2 0,-3 0-10 15,3-1-17-15,4-1-17 0,0 3-20 16,3-1-14-16,-4-1 5 0,8-3 2 15,-7 1 1-15,6-1 2 0,1 1 1 16,-7-5 0-16,6 2-3 0,1-2 4 16,6-2 5-16,-3 2 1 0,-3-3 3 15,6 1 0-15,-3-2-15 0,7 1-13 16,-3 3-7-16,-4-2-6 0,3 2-2 16,4 2 0-16,-7-2 2 0,3 7 2 0,4-5 9 15,0 1 9-15,-3-1 6 16,-4 1 0-16,-4-1-3 0,8 1-1 15,-4-1-6-15,-4-2-6 0,1 3 0 16,-8-3 1-16,8 0 22 0,0 1 8 16,-1-1 6-16,1 4-3 0,-8-4 0 0,8 0-4 15,0 0-22-15,-8 1-9 0,8 1-9 16,0-2-4-16,-8 0-1 16,8 4 0-16,-1-4-1 0,1-4 1 15,0 4 0-15,-1-2 8 0,1 1 2 16,3 1 6-16,-4-5 3 0,1 2 4 15,-7 1-2-15,6-1-1 0,-6-2-6 16,7 5 0-16,-11 0-4 0,4 0-2 16,-4 5-2-16,4-2-2 0,-4-1 0 15,4 2-2-15,-4 1-3 0,4 1-7 16,-11-1 1-16,7-2-1 0,1-1-1 0,-5 1-3 16,5-3 1-16,-8-3 6 15,7 1 2-15,-6-1 4 0,3 1 1 0,3-5 5 16,-6 4 2-16,-1-2-4 15,-3 2 4-15,-3 3-7 0,3-2 3 16,-4 2-5-16,-3 0 1 0,4 0-4 0,3 0 2 16,-7 2-1-16,4-2-2 15,-4 0-3-15,0 3-2 0,0-3 2 16,-3 0-1-16,3 0 2 0,0 0 1 16,0 0 2-16,0 0 2 0,-6 0-7 15,6 0-2-15,-7 0 1 0,7 0 0 0,-7 0-3 16,1 1 0-16,2-1 5 0,-2 0 6 15,-8 0-5-15,11 0-2 16,-4 0 8-16,-6 0-2 0,9 0-5 16,-9 0 0-16,3 0 1 0,3 0-2 15,-3 0-2-15,-4 0 1 0,4 0 4 0,0 0-6 16,-7 0 3-16,3 0 0 0,-3-1 0 16,0 1 3-16,0 0 6 15,0-3 6-15,7 3 8 0,-7 0-1 0,0 3 1 16,0-3-3-16,0 0-5 15,4 0-8-15,-4 0-5 0,0 0 1 0,7 0 1 16,-7 0 1-16,0 0-2 0,0 1-1 16,0-1-3-16,0 4-6 0,0-4 6 15,0 0-7-15,6 0 4 0,-6 0 1 16,0 0 3-16,0 0 3 0,-6 1-19 16,6-1-47-16,-7 0-107 0,3 2-139 15,-6 5-151-15,-4-5-126 0,4 7-307 16,-7 1-134-16,-4 1 1 0,4 3 69 15,-4 4 113-15,-3-2 108 0,7 0 311 16</inkml:trace>
  <inkml:trace contextRef="#ctx0" brushRef="#br0" timeOffset="33468.617">6526 12413 51 0,'-7'-5'404'0,"1"-4"122"0,2 6 89 0,4-5 64 16,-7 6 38-16,7-3-196 0,0 0-143 15,0-2-96-15,0 5-60 0,0 1-45 16,0-4-26-16,0 2-16 0,7 1-4 16,-3-3 0-16,9 2 15 0,-2 1 23 15,6-5 16-15,0 7 5 0,3 0-8 16,-2 0-14-16,9 0-24 15,-6 0-31-15,6 4-29 0,-3-1-25 0,3-1-19 16,-6-2-16-16,3 3-7 0,-3-3-5 16,-8 0-4-16,-2 0-3 0,-1 0-1 15,0-3-8-15,-10-2-56 0,0-1-80 16,-10-3-79-16,0-1-68 0,-8 3-67 16,1-2-51-16,-3 3-1 0,-4-2 30 15,-4 3 19-15,1 5-24 0,-1-1-66 16,8 1-48-16,-4 1-14 0,7-1 14 15,-4 5 65-15,11-2 198 16,-4-1 268-16,11 3 205 0,-4-1 142 16,-3-1 82-16,10 3 31 0,-7-4-71 15,7 3-104-15,0-2-65 0,0-1-41 16,-4 1-19-16,4-1-12 0,0 2-3 0,4 1-5 16,-4-3 1-16,0 7-3 15,7 1-7-15,-7 1-11 0,6 3-14 16,-6 2-11-16,4 7-4 0,-4 2 3 0,0 3 10 15,0 4 20-15,-4 3 13 0,-2 5-3 16,6 3-12-16,-11 7-28 0,-2 1-25 16,2 9-33-16,1 3-25 15,0 3-20-15,-1 4-10 0,-2-1-9 16,2 0-3-16,8-5-3 0,-4-2-2 0,0-4-2 16,7-8 1-16,0-4 1 0,0-3-2 15,0-3 2-15,0-9-6 0,7-2 6 16,-7-3 0-16,10-6-3 0,-10 0-1 15,11-5 3-15,-4-5-2 16,-1 0 1-16,5-2-1 0,-8-3 2 0,11 0 0 16,-4-3 7-16,0 1 6 0,1-2 4 15,6 1 2-15,-7-2 1 0,4 3 0 16,-4 1-7-16,11-2-1 0,-8 1-1 16,1-3-2-16,0 2-2 0,-4-2-1 15,7 0-1-15,-6 0-2 0,-1 0-2 16,0-2 0-16,-3-1 0 0,3-3 0 15,1 3 1-15,-5-3 2 0,5 1-3 16,-4 0 1-16,-4 3-2 16,4-1-28-16,-7 1-122 0,0 4-165 0,0 3-176 15,-7 3-336-15,4 0-183 0,-4 6-89 16,3 2 57-16,-3 3 126 0,7-3 161 16,0 2 324-16</inkml:trace>
  <inkml:trace contextRef="#ctx0" brushRef="#br0" timeOffset="34835.326">7061 12962 361 0,'0'0'471'0,"0"0"65"0,-3 0 38 15,3 0-13-15,-7 0-153 16,7 0-140-16,0 0-83 0,0-2-49 16,-7 2-17-16,7-1-7 0,0 1 0 15,0 0 4-15,0 0 5 0,0 1 4 0,0 1 3 16,0 1 2-16,0 0 2 16,-3 2-2-16,-4 2-6 0,7 2-6 15,-7 0-12-15,4 3-17 0,3 6-19 0,0 2-16 16,3 2-14-16,4 1-14 0,3 0-9 15,-3 0-8-15,10 0-3 0,-7-3-4 16,8 1 0-16,2-7 0 0,4-4 1 16,-3-4-1-16,3-5-1 0,-11-6 2 15,5-7-3-15,-1-6 1 0,-7-7 2 16,4-5-2-16,-11-1 2 0,-3-8 1 16,-3 3 0-16,-4-4-2 0,-10 2 2 15,-4 3 2-15,-3 5 11 0,-3 2 41 16,-1 7 46-16,1 4 33 0,6 4 20 15,-3 6 6-15,-3 9-2 0,10 3-43 16,0 8-42-16,6 4-36 0,8 4-38 16,3 6-95-16,3-3-114 0,4 1-137 15,3 0-269-15,1-8-243 0,-1-2-109 16,7-2 6-16,-3-8 64 0,0-5 112 16,-1-3 255-16</inkml:trace>
  <inkml:trace contextRef="#ctx0" brushRef="#br0" timeOffset="35923.333">7168 13065 343 0,'0'5'498'0,"0"-1"75"15,3 0 53-15,4 1 3 0,-7 2-136 16,7 1-147-16,-4-2-87 0,4 6-50 16,-4 1-32-16,11 2-20 0,-10 3-20 15,9-1-11-15,-2 3-15 0,-1 0-13 16,0 5-16-16,-3-1-15 0,-4 1-14 16,4 5-16-16,-7 0-11 0,0 0-9 15,-10 0-6-15,3 0-5 0,4 0-3 16,-11-2 0-16,4-3 0 0,-7-5 1 0,-1-1-2 15,5-5 5-15,-4-3-5 16,-7-6-2-16,6-3-2 0,5-2-2 16,-4-5 1-16,6 0-3 0,-2-5 0 15,2-2 1-15,11-4 4 0,0 0-2 16,0-5 1-16,11 2 0 0,-5-3 2 16,12-1-1-16,2-3 0 0,8-1 0 15,-4 1 0-15,3-1 0 0,0-3-10 16,1 2-18-16,-1 3-27 0,-6 0-30 15,-4 3-43-15,0 2-52 0,-7 1-53 16,-3 0-94-16,-7 2-173 0,7 0-125 0,-7-1-40 16,0 4 10-16,4-2 42 15,-4 4 105-15,0 0 194 0</inkml:trace>
  <inkml:trace contextRef="#ctx0" brushRef="#br0" timeOffset="36395.593">7384 13010 15 0,'3'0'423'0,"4"0"147"16,0 3 97-16,-4-1 69 0,7-2 52 15,-3 4-184-15,0 5-163 0,3-7-111 16,-6 6-81-16,3-2-51 0,3-1-45 16,0 0-41-16,4 1-41 0,-4-3-29 15,1-3-16-15,-1-3-10 0,-3-6-6 16,3 2-1-16,-3-7-3 0,-4-3 1 16,-3-5-4-16,0 1 0 0,-3-1-1 15,-7 1-2-15,-4 2 1 0,4 5 3 16,-8 1-1-16,1 3 2 0,4 6-2 15,-1 4 0-15,4 12-3 0,-1-1-3 16,11 9 1-16,0 4-2 0,0 2 0 16,7 3 1-16,3-3 0 0,1 3 1 15,-1-5 2-15,7-4 0 0,0-6 0 16,0-8 2-16,1-6-2 0,2-6 1 16,-3-8-1-16,-6-11-1 0,6-3-1 15,-7-7 1-15,-3 0-2 0,3-3 1 0,-10 5 2 16,11 3-1-16,-11 3 1 15,6 6-2-15,-6 5 14 0,11 10 8 16,-4 3 5-16,-4 8 8 0,14 4 2 16,-7 10 4-16,4 3-8 0,-4-1 0 0,1 7 12 15,-1 1 21-15,0-3 29 16,-3 4 19-16,-7 0 11 0,7-2-3 16,-14-3-13-16,7-4-25 0,-10-3-31 0,0-7-19 15,-8-8-45-15,1-3-88 0,0-3-110 16,0-8-141-16,7-1-246 0,-1-4-251 15,1 2-105-15,3-2 16 0,7 2 58 16,0 3 106-16,11 5 227 0</inkml:trace>
  <inkml:trace contextRef="#ctx0" brushRef="#br0" timeOffset="36895.971">7963 12690 169 0,'7'-3'482'0,"-7"1"125"0,0 4 87 0,3 2 64 16,-3 1 27-16,0 4-241 15,0 3-151-15,7 0-90 0,-7 2-42 16,0 4-23-16,0 2-11 0,0 1-13 16,0 3-21-16,0-1-21 0,4-1-33 0,-4-3-34 15,0-3-30-15,7-4-27 0,-7-5-21 16,6-5-13-1,-2-2-2-15,3-3-4 0,3-8-3 0,0 2-2 0,-3-5 0 16,3 0-1-16,1 2-2 16,2 2-2-16,-2 2-1 0,-1 6 3 15,-3 2 3-15,-4 2-1 0,4 7 3 16,-7 3-1-16,7 4-2 0,-14 7 1 16,7-2-4-16,-7 7-2 0,7 1-3 15,-3-3-67-15,-4-1-99 0,7-2-117 0,-7-11-124 16,4-4-261-16,3-8-207 0,0 0-42 15,3-8 44-15,4-8 87 16,3 2 111-16,-3-5 258 0,3 3 203 16</inkml:trace>
  <inkml:trace contextRef="#ctx0" brushRef="#br0" timeOffset="37139.596">8172 12955 226 0,'11'-5'516'0,"6"5"126"16,-4 5 83-16,-2 2 71 0,-1 4 3 16,0 1-237-16,-3 3-147 0,3 0-97 15,8 0-67-15,-8-2-60 0,0-5-54 16,7 4-47-16,-6-7-39 0,6-5-22 0,0-5-14 15,-7-7-4-15,4-4-1 16,-4-4-2-16,-6-6 0 0,-4-3 0 16,0-1 0-16,-11-3 0 0,1 0-2 15,-14-1-2-15,4 4-2 0,-8 5-3 16,8 6-4-16,-5 6 2 0,-2 11 0 0,10 7 0 16,0 10 0-16,6 5 1 0,5 13-23 15,6 4-74-15,6 2-120 16,5 1-228-16,2-2-262 0,1-3-139 0,10-8-65 15,-3-6 25-15,3-4 95 0,3-11 214 16</inkml:trace>
  <inkml:trace contextRef="#ctx0" brushRef="#br0" timeOffset="37548.636">8454 12180 487 0,'0'9'688'0,"6"4"101"0,-6 0 72 16,0 10 77-16,0 5-190 0,11 4-169 16,-11 7-97-16,13 2-62 0,-9 7-55 15,6-1-57-15,7 4-55 0,-10 0-63 16,3-1-59-16,1-4-39 0,2-4-34 15,-2-6-22-15,-1-6-19 0,0-7-3 16,-3-4-6-16,3-11-8 0,8-8 4 16,-1-5-4-16,3-8 2 0,-3-2-5 15,11 0-1-15,-11 0 3 0,10 3-1 16,-9 1 2-16,2 8 0 0,-3 3 4 16,-6 1 0-16,2 9-2 0,-9 5 0 15,3 0 0-15,-7 6 0 0,-7 6 1 16,-4-5 1-16,1 3-4 0,-7-4-32 15,-7-3-101-15,3-6-147 0,4 1-158 16,-3-10-174-16,3-1-301 0,6-7-144 16,4-1 15-16,7-3 91 0,7-1 130 15,4-5 159-15,9 0 296 0</inkml:trace>
  <inkml:trace contextRef="#ctx0" brushRef="#br0" timeOffset="37692.677">8868 12802 165 0,'18'9'545'0,"-1"4"130"0,-7 0 76 16,-3 10 44-16,0 2 28 0,-7 0-302 15,-7-1-239-15,7-4-199 0,-7-9-223 16,-3-8-334-16,-1-11-178 0,1-9-92 16,-4-6-31-16,11-12 41 0,-7-4 138 15,3-7 288-15,0 0 154 0</inkml:trace>
  <inkml:trace contextRef="#ctx0" brushRef="#br0" timeOffset="37778.02">8841 12585 326 0,'0'-18'513'15,"0"11"85"-15,7 7 42 0,-7 2-10 0,0 3-200 16,0 5-525-16,0 1-288 15,0 3-149-15,0 0-63 0,10 0-19 16,-3-3 83-16,3-4 228 0</inkml:trace>
  <inkml:trace contextRef="#ctx0" brushRef="#br0" timeOffset="38305.349">9047 12664 114 0,'10'2'514'0,"-3"3"107"15,3-1 61-15,7-1 50 0,-6 0 36 16,6 1-259-16,0-4-195 0,0 0-115 16,4-4-64-16,-4-1-44 0,0-5-31 15,0 1-16-15,-3-3-17 0,3-6-9 16,-3-2-8-16,-11-2-3 0,7-3-3 16,-10-5-1-16,0 0-2 0,-3 1 0 15,-4-4-2-15,-3 3-1 0,-7 0 0 16,6 0 0-16,-6 3 2 0,7 4 0 15,-7 3 0-15,0 3 2 0,6 8-2 16,-6-1 6-16,7 6 12 0,0 8 21 16,-4 6 17-16,11 4 20 0,-4 3 19 15,3 11 22-15,4 4 19 0,0 6 16 16,0 3 23-16,4 5 31 0,-4 1 17 16,10 3 1-16,-3 0-19 0,3-1-27 15,-3 0-33-15,3 4-50 0,7-5-36 16,-6-7-24-16,-1-2-12 0,7-8-11 15,-7-8-9-15,8-9-2 0,-8-8-25 16,7-9-41-16,-10-12-47 0,3-5-30 16,-3-6-19-16,-4-4-9 0,-3-3 16 15,0 1 38-15,-10 2 43 0,10 2 34 16,-10 8 49-16,3 8 48 0,-3 3 39 16,-1 9 29-16,5 7 21 0,6 7 19 15,-4 4-22-15,8 5-27 0,-4 5-27 16,10 6-19-16,7-4-25 0,0 1-15 15,7-1-12-15,4-5-78 0,-8-5-164 16,8-6-201-16,-1-9-325 0,-10-9-227 16,0-3-120-16,-6-9-5 0,-1-3 108 15,-3-4 172-15,0-7 314 0</inkml:trace>
  <inkml:trace contextRef="#ctx0" brushRef="#br0" timeOffset="39061.581">9527 12088 257 0,'7'-5'568'0,"-7"1"154"16,0 4 112-16,7 0 95 0,-7 0 9 0,3-2-262 15,-3 2-179-15,7 0-131 16,3 2-99-16,0-2-79 0,1 0-54 15,6 0-47-15,0 0-33 0,0-2-23 16,4 4-12-16,-4-2-6 0,7 0-3 16,-7 4-3-16,-3 1-2 0,0-2 29 15,-4 5 34-15,-7 0 25 0,4-1 18 16,-7-1 15-16,7 8 8 0,-4-1-27 16,-3-1-26-16,0 3-21 0,0 5-4 15,7-1-14-15,-7 6-5 0,11 3 1 16,-5 4-2-16,-2 3-5 0,3 5-9 15,3 3-2-15,7 3-2 0,-7 7 2 16,8-1 5-16,-8 3-6 0,7 1-7 16,0 2-8-16,-7 5-10 0,8-4-7 0,-1 3-2 15,-7 2 8-15,7-5 14 0,0-3 9 16,-6-1 8-16,-1-1 1 0,7 1-9 16,-7-6-5-16,-3-3-4 0,3-1-7 15,1-5-2-15,-4-5 0 0,3-6 4 16,-3-1 0-16,-7-5-1 0,3-9 3 15,-3 1-4-15,0-7 2 0,-3-1-2 16,3-3 0-16,-11-4 3 0,5 0-3 16,-5-4 3-16,-6 4-3 0,0-5 10 0,7 3 14 15,-14-3 18-15,10 2 15 0,-10-2 17 16,-3 0 13-16,-1 4-64 0,1-3-23 16,-1 2 0-16,1 2 0 0,3 2 0 15,-4 2 0-15,1 6 0 0,10-4 0 16,-4 4 0-16,4 2 0 0,7-1 0 0,3-1 0 15,7 2-281-15,0-2-313 16,0-2-157-16,0-2-311 0,7-1-138 16,-4-1-9-16,4 3 157 0,3 1 190 15,-3-3 145-15,10-2 306 0</inkml:trace>
  <inkml:trace contextRef="#ctx0" brushRef="#br0" timeOffset="40244.72">10518 12635 54 0,'0'-3'386'0,"7"3"116"0,-4-2 75 0,-3-1 43 16,0 3-6-16,7 0-168 0,-7 0-156 0,0 3-98 15,0-1-54-15,0-2-30 16,0 3-14-16,4-2-4 0,-4 4-6 16,6-1-5-16,-6-1-10 0,0 0-9 15,7 1-13-15,-7-2-10 0,0 1 0 16,4-1 9-16,-4 0 13 0,0 0 18 16,0 3 19-16,0-1 19 0,0 2 15 15,0 3 7-15,0 0 7 0,0 3-1 16,7 1-8-16,-7 4-15 0,0 1-19 15,0 2-17-15,0 1-23 0,3 5-17 16,4-1-12-16,-7 3-12 0,7-1-1 16,-4 2-12-16,4 1-4 0,-7-4-2 15,7 2 2-15,-4-3-1 0,-3-1-4 16,7-8 1-16,-3-1-1 0,-4-6 2 0,0-4 0 16,6-5-1-16,-6-5 4 15,0-5 0-15,7-9 5 0,-7 0-4 0,4-3-1 16,-4-3 3-16,7-3-5 0,-4-2-2 15,11 0-1-15,-11 0 0 0,11-1-2 16,0 1-2-16,-8-2 2 0,12 5 1 16,-8 3 1-16,7-1-1 15,-7 4 6-15,7 3-2 0,-6 2 2 0,6 5 24 16,0 2 34-16,-7 6 32 0,7 3 24 16,-6 3 20-16,6 6 18 0,-7 2-11 15,7 3-21-15,-6 6-22 0,-4-1-16 16,3 6-11-16,-3-2-14 0,-4 5-12 15,4 1-14-15,-7-3-2 0,0 4-10 16,0-2-6-16,0-1-3 0,0-2-3 16,0-1-3-16,0-5-3 15,0-6-3-15,0 1 0 0,0-5-3 0,7 1-3 16,-4-1-24-16,-3-4-87 0,0-1-127 16,0-2-133-16,7-2-144 0,-7 0-303 15,0 0-181-15,0-4-30 0,-7-3 54 16,7-5 88-16,0 4 121 0,0-7 292 15</inkml:trace>
  <inkml:trace contextRef="#ctx0" brushRef="#br0" timeOffset="41325.901">11564 12471 182 0,'0'2'318'0,"0"0"104"16,3 0 55-16,-3 1 25 0,0-1-5 16,0-2-76-16,0 3-94 0,0-3-88 15,0 0-58-15,0 2-33 0,0-2-18 16,0 0-4-16,0 0-3 0,0 0-1 16,0 0-2-16,0 0 3 0,0 0 4 15,0 0 13-15,0 0 11 0,0 0-1 16,-3 0-6-16,-4 0-15 0,4 0-18 15,-4 0-30-15,-3-2-26 0,-4 2-10 0,3 0-2 16,1-3 10-16,0 3 8 16,-7-2 15-16,6 2 18 0,-6 0 11 15,0 2 6-15,7 1 4 0,-7 3-8 0,6-3-16 16,-6 5-14-16,7-3-17 0,-4 5-18 16,4-3-18-16,0 4-11 15,10 1-6-15,-7-5-3 0,3 4-2 0,4 1-2 16,0-4-2-16,4 2-2 15,3 0 2-15,0-4-3 0,-4 1 0 0,7 2 12 16,7-1 18-16,-3-2 18 0,0-1 12 16,3 4 13-16,7-4 10 0,-3 1-5 15,6-1-9-15,0 0-11 0,1 0-6 16,-1 4-8-16,-3-5-6 16,4 3-3-16,-1 2-3 0,-6-2 0 0,3 2-4 15,-4 1 5-15,4 5-3 0,-6 0-1 16,-5 3-3-16,4 0-3 0,-10 4-3 15,4-2 1-15,-1 0-2 0,-10-1 0 16,7 2 0-16,-7-1-5 16,-7-6 1-16,3 2-5 0,-13-2-1 15,7-2-4-15,-7-1 0 0,-7 1 0 16,3-2-5-16,-3-2 0 0,4 1 0 16,-1-1-2-16,-3-2 1 15,-3 1-1-15,-1 2 4 0,8-4-8 0,-4 0-3 16,6-1 3-16,1-4-6 15,-3 0 1-15,9 0 0 0,-6-2-18 16,7 0-81-16,-7 0-130 0,7-1-135 16,-4 1-130-16,4-1-229 0,-1-3-226 15,1 3-61-15,-7 3 51 0,7 0 92 16,-4 7 109-16,4 0 221 0</inkml:trace>
  <inkml:trace contextRef="#ctx0" brushRef="#br0" timeOffset="45196.664">15220 12913 224 0,'0'7'533'0,"0"-2"110"0,-7 5 73 0,7 3 62 16,-7-1-7-16,7 3-240 0,-4-1-127 16,-2 5-62-16,-5-2-20 15,4 2-1-15,4 2-6 0,-7 2-20 0,3 2-26 16,-3 1-26-16,-4 8-40 0,4 0-39 15,-1 6-39-15,1 4-27 0,-7 4-23 16,0 1-13-16,6 6-8 16,-6 3-8-16,0-1-5 0,0-1-6 15,7-3-9-15,-1-3-6 0,1-6-10 16,-4-1-6-16,11-6-5 0,3-4-4 0,-7-6 1 16,7-3 3-16,0 0-2 0,7-7-1 15,-7-3 2-15,10 0 2 0,-3-5-5 16,3-2 3-16,1 0 2 0,6-1 5 15,0-4-1-15,0 1 2 0,4-1 4 16,6-2-1-16,1 0-3 0,-1 0 2 16,7 0-3-16,1 0 1 0,-5-2-5 0,5-1-1 15,-1 3 7-15,-3 0-4 0,-4 0-2 16,-3 0 1-16,-3-2 1 0,-4 2 1 16,0 0-2-16,-6 0 0 0,-5 0 11 15,5 0-3-15,-11 0 0 0,0 0-1 16,0 0-1-16,-7 0-1 0,3 0 0 15,-2 2-4-15,6-2-1 0,-4 5-4 0,-3-2-38 16,0 2-144-16,7 1-190 0,-10-1-172 16,10 4-341-16,-10-4-201 15,3-3-93-15,3-2 74 0,-2-2 147 16,-1-3 158-16,7-8 329 0</inkml:trace>
  <inkml:trace contextRef="#ctx0" brushRef="#br0" timeOffset="46117.982">14986 12515 242 0,'0'-5'519'0,"-6"2"119"0,2 1 89 0,-3-1 70 16,0 3-28-16,4 0-214 0,3 0-126 15,-7-2-82-15,7 2-64 0,0 0-62 16,0 0-56-16,0 2-52 0,7-2-45 16,-4 3-23-16,11 2-4 0,-4 0 11 15,8 1 13-15,2-3 11 0,4 5 8 16,-3-3-6-16,6 3-6 0,7-2-16 16,-6-3-16-16,-1-1-12 0,1 2-7 15,-1-4-8-15,1 0-5 0,-4-4-2 16,-11 2 0-16,4-5-4 0,-3 0 2 15,-10-6 3-15,-4-2 0 0,0-3-4 16,-4-1 2-16,-10 0-2 0,4-8 1 16,0 6-4-16,0-1 1 0,3 2 2 15,-4 2 12-15,5 7 7 0,6 0 1 16,0 3 4-16,0 3 3 0,10 5 0 16,7 5-10-16,-7 3-7 0,14-2 0 15,-3 1 1-15,3 5-5 0,-4-2 1 16,4 2 13-16,-3 1 23 0,-4-2 23 15,-6 3 10-15,-5-3 10 0,-6-1 6 16,0 1-13-16,-10 2-16 0,-4-8-26 16,-6 2-8-16,-8-2-14 0,4-5-7 15,4 4-6-15,-1-1-6 0,-3 2-11 16,14 2-67-16,0 3-156 0,3 5-191 16,7-2-179-16,7 4-308 0,3 3-159 15,0 1-47-15,7 7 102 0,4 2 158 16,3 0 160-16,3 0 306 0</inkml:trace>
  <inkml:trace contextRef="#ctx0" brushRef="#br0" timeOffset="46672.692">16307 13476 131 0,'0'-8'508'0,"7"3"145"0,-7-4 86 15,10 7 84-15,-3-2 91 0,-4 2-214 16,11-3-162-16,-4 2-98 0,11 1-60 16,-4-3-56-16,10 1-71 0,1 1-76 15,-1 2-58-15,-3 0-51 0,4 1-28 16,-8 0-32-16,-3 1-93 0,0 3-123 15,-10 7-136-15,-7-1-164 0,-7 5-298 16,-10 3-161-16,-3-1-7 0,-8 4 73 16,1 0 110-16,-7-3 154 0,-1 0 296 15,8-4 172-15,-1-2 92 0</inkml:trace>
  <inkml:trace contextRef="#ctx0" brushRef="#br0" timeOffset="46802.264">16307 13641 261 0,'7'2'542'0,"-1"-2"143"15,8 4 104-15,3-1 81 0,7-6 35 16,4-1-311-16,-1 4-198 0,1-2-129 15,6-2-114-15,-3 2-169 0,3 2-317 16,0 2-299-16,-6 4-168 0,-8 3-106 16,-3 4-37-16,-6 2 70 15,-1 0 257-15</inkml:trace>
  <inkml:trace contextRef="#ctx0" brushRef="#br0" timeOffset="47435.917">17569 13132 252 0,'0'0'539'16,"0"5"117"-16,-7 1 83 0,7 3 72 15,-4-2-23-15,-2 3-222 0,6 3-104 16,-11-1-44-16,11 2-24 0,0 5-20 16,0 1-33-16,0 0-45 0,11 4-57 15,-1 3-62-15,-3 3-49 0,13 3-36 16,-3-3-25-16,7 2-18 0,4 1-15 15,-1-6-9-15,8-2-10 16,-5-4-4-16,5-8-12 0,2-3 1 0,1-10 0 16,3-10 4-16,-3-10 3 0,-11-6-1 15,8-12 8-15,-15-13-6 0,-3-3 4 16,1-5-6-16,-18-1 2 0,-7-2-6 16,-10-1-2-16,-11 6-2 15,-3 4-3-15,-10 9 5 0,3 9-1 0,-6 10 9 16,-1 18 8-16,1 12 3 0,-4 16 3 15,10 10-4-15,4 14-16 0,-1 10-150 16,15 5-261-16,3 7-350 0,0 4-256 16,-1 3-154-16,8 5-68 0,-7 6 98 15,7 9 231-15,-7 6 337 16</inkml:trace>
  <inkml:trace contextRef="#ctx0" brushRef="#br0" timeOffset="56642.97">15350 14782 32 0,'-4'0'397'15,"4"0"100"-15,-6 2 64 0,6-2 46 16,0-2 5-16,0 2-196 0,-4-2-140 15,4-1-72-15,-7 3-40 0,7 0-28 16,0-2-16-16,-7 2-16 0,4-3-15 0,-4 3-10 16,0 0-11-16,4 0-1 0,-4-2 1 15,-3 2-3-15,-1 0-8 0,1-3-7 16,-4-1-8-16,-3 2-8 0,7 1-12 16,-7 1-7-16,-4-4-3 15,4 4 6-15,0-1 8 0,-4 1 12 0,4 1 14 16,0-1 7-16,-3 4 9 0,2-1-1 15,1 6-2-15,0-4-9 0,0 4-9 16,7-2-11-16,-1 5-6 0,1-1-10 16,3 3-8-16,7 0-7 0,0 2-2 15,11 0-1-15,-5 2 0 0,5 3 1 16,6-5-3-16,3 3 0 0,4 2-1 16,4-3 1-16,-1 2-4 0,1-1-1 15,6 2 2-15,-7-1-2 0,1 1 4 16,-1 2 1-16,1-1 4 15,-11 1 3-15,3 2 2 0,-13 2 0 0,4-2 12 16,-11-1 32-16,-4 1 38 0,-10-2 44 16,4-3 35-16,-10-3 29 15,-4 1 8-15,-4-2-20 0,-6-5-31 16,3-1-40-16,-3-2-35 0,-1-3-30 0,5-2-21 16,2 1-15-16,4-1-11 0,-3-3-69 15,10 0-136-15,6 0-166 0,1-3-287 16,3-1-253-16,4 1-132 0,-4-5-11 15,7-2 82-15,-7-2 139 0,7 2 271 16</inkml:trace>
  <inkml:trace contextRef="#ctx0" brushRef="#br0" timeOffset="57410.501">14959 14420 117 0,'-7'-3'474'15,"4"-3"110"-15,3 3 84 0,-7 1 49 16,7-1-30-16,0 2-237 0,0-2-149 16,0 1-98-16,7 2-57 15,-4 0-35-15,4 0-26 0,-4 0-9 16,15-3-5-16,-12-1-3 0,15 4-15 15,-4-2-6-15,0 2-5 0,0-1-6 16,11 1-4-16,-8 1-2 16,4 1-3-16,-3-2-8 0,-4 7-6 0,7-2-4 0,-10-1-2 15,3 1-2-15,0 1-1 16,-7-3 2-16,-3-3 2 0,0 4-4 0,-7-4 1 16,-7-4-2-16,0 1-1 0,-3-6 1 15,0-2-3-15,3 1 11 16,-10-3 15-16,7 1 7 0,6 2 4 0,-3 0 2 15,7 5 3-15,0 0-9 0,7 5-13 16,3 0-5-16,1 0-6 0,6 5-3 16,3 2 0-16,-2 1-3 0,-1 2 3 15,0 0-1-15,3 1 0 0,-6 3 1 16,-10 0 1-16,6 2 9 0,-10-5 15 16,0 1 9-16,-10 4 3 0,-1-4 3 15,-6-4-2-15,0-1-10 0,0 1-14 16,-4-2-20-16,4-5-66 15,7 2-103-15,0-3-134 0,3 1-328 0,7-1-169 16,0 2-79-16,17 7 0 0,0-1 65 16,4 3 116-16,6 5 317 0</inkml:trace>
  <inkml:trace contextRef="#ctx0" brushRef="#br0" timeOffset="57931.17">16406 15190 143 0,'7'-5'532'0,"-7"3"127"0,7-1 71 16,-4 1 59-16,8-1 57 0,-5 1-282 16,5 2-202-16,6-3-126 0,0-1-67 15,4 2-52-15,-4 1-45 0,7-2-33 16,-4 3-17-16,-3 0-7 0,1 0-20 15,-8 3-42-15,0 0-58 16,-3 9-91-16,-7-5-133 0,-7 4-233 16,-10 3-158-16,-4-1-49 0,-6-1 11 0,3 2 67 15,-7-4 120-15,-3 3 227 0,0-6 166 16</inkml:trace>
  <inkml:trace contextRef="#ctx0" brushRef="#br0" timeOffset="58061.82">16341 15302 198 0,'-7'2'506'15,"-3"1"128"-15,17-1 90 0,-4 1 73 0,11-3 33 16,-4-3-249-16,11 1-148 0,-4-3-101 15,10 2-76-15,-10-1-60 16,11 0-80-16,-1 4-159 0,-3 7-321 16,-3-3-294-16,-4 8-171 0,-7 1-101 15,1 4-36-15,-11 3 83 16,6 5 270-16</inkml:trace>
  <inkml:trace contextRef="#ctx0" brushRef="#br0" timeOffset="58602.642">17685 14402 91 0,'0'-3'614'0,"4"1"147"0,3 4 92 16,-1 1 107-16,-2 6 115 0,-4 7-275 15,7 4-193-15,-7 6-130 0,0 9-94 16,7 1-98-16,-7 8-105 0,3 4-70 16,-3 1-47-16,7 3-28 0,-4 1-13 15,4-4-20-15,-7-2-98 0,10-2-149 16,-10-7-177-16,7-7-311 0,-7-3-249 16,0-5-120-16,-7-9 34 0,-3-7 106 15,3 0 135-15,-3-3 292 0,7-4 233 16</inkml:trace>
  <inkml:trace contextRef="#ctx0" brushRef="#br0" timeOffset="58872.352">17569 15298 127 0,'10'-10'598'0,"0"1"124"16,7 0 76-16,-6-2 91 16,13 1 107-16,-4 1-257 0,8-5-181 0,6 3-114 15,0-1-84-15,4-1-85 0,7-2-94 16,-1 0-72-16,4 0-59 0,-3 4-133 16,-4 2-168-16,-10 4-218 15,-4 5-326-15,-3 5-183 0,-13 5-87 16,-1 5 37-16,-10 5 114 0,-4 3 186 0,-2-1 313 15</inkml:trace>
  <inkml:trace contextRef="#ctx0" brushRef="#br0" timeOffset="59294.351">17795 15429 112 0,'10'-14'598'15,"-3"6"113"-15,10 3 72 0,-6 0 77 0,9 0 74 16,4 5-297-16,4 0-187 16,-1 0-115-16,0 5-78 0,1-3-71 15,6 6-70-15,-3-3-49 0,0 5-29 16,-4-3-15-16,-6 6-6 0,-11-1-8 0,-3 6 0 15,-14 1-1-15,-3 6 0 16,-17-1 1-16,-1 6-2 0,-6-1-1 0,-11 8 1 16,-3-5-7-16,4 3-3 0,-1-1-5 15,0 4-1-15,8-1 0 0,2-1-3 16,15 1 1-16,3-2 5 0,17-1-1 16,10-4 3-16,7-5 1 0,11-3 6 15,9-2 4-15,15-6 3 0,3-3 1 16,6-6 3-16,4-2-52 0,8-6-131 15,-8 1-212-15,-4-3-321 0,-9-2-175 16,-14 7-107-16,-18 9-7 0,-13 1 100 16,-7 4 191-16,-21 6 308 15</inkml:trace>
  <inkml:trace contextRef="#ctx0" brushRef="#br0" timeOffset="74047.47">19187 14049 56 0,'7'-4'580'0,"3"-1"143"0,-3 3 65 0,4-1 26 15,-5 1 38-15,5-1-280 16,6-2-196-16,0 3-108 0,4-4-50 16,6 4-12-16,1 1-15 0,6-3-25 15,4 4-27-15,-4 4-33 0,10-3-29 0,-6 5-29 16,0-2-19-16,-4 1-13 0,4 3-6 16,-11-2-5-16,1-1 2 15,-4 4 0-15,-7-2 0 0,-7 2-30 0,-3-4-63 16,-7 4-75-16,-7-4-85 0,-3 2-89 15,-7-3-94-15,-7 0-168 0,-4-3-150 16,-3 1-39-16,-3 2 23 0,0-1 59 16,3 4 81-16,-3 0 186 0,-1 0 213 15</inkml:trace>
  <inkml:trace contextRef="#ctx0" brushRef="#br0" timeOffset="74274.766">19194 14204 172 0,'-20'4'468'16,"2"0"113"-16,1-2 81 0,7-2 58 0,-4 0 8 15,11 3-253-15,-4-3-151 0,7 0-77 16,7-3-39-16,3 1-14 0,7 0 7 16,0-4 8-16,4 1-3 0,6-2-16 15,1 2-24-15,6 1-34 16,0-1-32-16,-3-2-28 0,11 5-25 0,-12 1-19 16,-2 1-15-16,-1 0-62 0,4 3-91 15,-10 6-116-15,-4-2-171 0,-7 5-301 16,0 1-161-16,-10-1-34 0,7 3 31 15,4 0 85-15,-11 0 153 16,10-2 288-16</inkml:trace>
  <inkml:trace contextRef="#ctx0" brushRef="#br0" timeOffset="74737.473">19702 14079 499 0,'-11'-9'698'0,"1"4"82"0,-7 0 48 16,7 3 50-16,-7 2-222 0,6 2-215 16,4 3-133-16,-3 5-84 0,3 5-61 15,7-1-53-15,-3 7-43 0,3 2-28 16,0 0-18-16,0 5-9 0,3 2-4 16,-3 0-4-16,7-2-3 0,-7-1 1 15,7-4-2-15,-4-3-3 0,-3-8 0 0,7-3 1 16,-3-9-2-16,-4-6 4 0,7-9 3 15,-7-8 0-15,6-7 0 16,-2-2-2-16,3-4-1 0,-7 1-1 0,10 5 1 16,-10 0 0-16,10 7-2 0,-10 0 1 15,7 4 1-15,3 8 1 0,1 1-1 16,2 8 2-16,-2-2 1 16,6 8 0-16,0 1 1 0,-3 2-3 15,3 3 2-15,0 0-3 0,0 3 2 0,-7 0 1 16,1 1 0-16,-4 0 2 0,-1 2 23 15,-6 0 41-15,-13 0 46 0,2-2 50 16,-6 4 29-16,-10-3 20 16,-1 0-9-16,1-5-31 0,-7 0-39 15,6-2-51-15,1-1-30 0,6-2-44 0,11-1-149 16,-4 5-190-16,14-7-246 0,0 3-328 16,14 0-176-16,0-5-71 0,10 0 81 15,3 3 152-15,11-6 227 16</inkml:trace>
  <inkml:trace contextRef="#ctx0" brushRef="#br0" timeOffset="75327.925">20439 13726 172 0,'0'-4'465'0,"0"4"138"0,0-2 95 15,0 2 73-15,0 2 54 0,0 0-208 16,0 0-150-16,0 3-87 15,7 0-39-15,-4 4-12 0,-3 0-18 0,11 2-24 16,-5 3-36-16,5 3-35 0,6 3-40 16,0 5-46-16,4 8-37 0,-4 2-28 15,10 6-15-15,-3 4-8 16,-3 5-1-16,3 3 0 0,-4-1-2 16,-2 2 2-16,-8 5 6 0,0-3 3 15,-3-1 7-15,0-2-7 0,-14-3-7 0,0-6-14 16,-3-2-7-16,0-8-9 15,-14-4-16-15,3-10-1 0,-7-5-1 0,1-8 3 16,0-1-26-16,-1-6-65 0,1-2-144 16,3-2-155-16,7-3-166 0,-4 0-328 15,11-1-181-15,-4-2-40 0,4 0 93 16,10-4 107-16,0-2 138 0,0-4 312 16</inkml:trace>
  <inkml:trace contextRef="#ctx0" brushRef="#br0" timeOffset="76155.844">20058 13602 91 0,'4'-5'420'0,"-4"0"120"16,0 3 72-16,0-1 47 0,7-2 31 15,-7 2-213-15,0 0-173 0,10-1-98 16,-10 2-46-16,10-1-18 0,4 1-11 16,-4-1-3-16,1 3-8 0,9 0-10 15,-3 3-15-15,0 2-19 0,7-3-17 16,-3 3-11-16,0 4-10 0,3-5-10 15,-4 1-3-15,4 0-4 0,-3-3-5 16,-4 2-6-16,0 1-3 0,-7-5-3 16,1 0 0-16,-11 0 1 0,6-5 0 15,-6-4 0-15,-6-2-1 0,-5-5-4 16,1-5-3-16,0 0 0 0,-7 0-1 16,-1 0 10-16,12 1 20 0,-5 5 11 15,1 0 7-15,3 3 6 0,4 6 3 16,3-1-12-16,3 4-12 0,4 6-9 15,3-1-5-15,7 3-5 0,1 1 0 16,2 3-3-16,-3 1-1 0,0-2-3 16,4 2 1-16,-4-3-1 0,-3 3 2 15,-4-1 2-15,-6 0 15 0,2-2 18 16,-6-3 12-16,-6-1 7 0,-5-1-2 16,-6-2-1-16,7-2-12 0,-7-1-19 15,0-1-14-15,3 4-8 0,0 3-19 16,11 3-69-16,-4 5-98 0,0 3-154 15,4 7-309-15,3 0-176 0,0 6-73 16,3-1 1-16,4 4 56 0,3 0 129 16,4 2 300-16</inkml:trace>
  <inkml:trace contextRef="#ctx0" brushRef="#br0" timeOffset="86978.282">21163 14005 481 0,'0'-2'612'0,"0"-1"75"0,0 1 40 16,6 2 35-16,-6-3-217 0,4 3-180 15,3 0-105-15,3 0-59 0,7-1-16 16,-7 1-7-16,8 0-10 15,6 0-5-15,-11 0-2 0,15 0 4 16,-11 0-11-16,7 1-14 0,-3 2-18 0,-4-1-25 16,0 3-24-16,3 0-27 0,-6-1-16 15,-4-1-20-15,1 1-67 0,-4-2-92 16,-4 0-110-16,-3 3-144 0,-10 0-293 16,-1-2-180-16,-6-1-40 15,0 3 40-15,0 3 70 0,-4-1 111 0,-3 7 274 16</inkml:trace>
  <inkml:trace contextRef="#ctx0" brushRef="#br0" timeOffset="87175.293">21169 14204 594 0,'0'4'736'0,"4"-2"73"0,3-2 61 16,-7-2 83-16,10-2-250 16,0 1-149-16,4 1-84 0,-4 1-48 0,7-3-57 15,4 2-73-15,-4-3-86 16,4 3-69-16,3 0-58 0,3-3-33 15,-6-2-23-15,-4 4-50 0,0-1-153 0,0-1-187 16,0 5-326-16,-6 0-257 16,-4 5-135-16,-4-1-54 0,-3 6 95 15,7-1 156-15,-4 3 310 0</inkml:trace>
  <inkml:trace contextRef="#ctx0" brushRef="#br0" timeOffset="87518.9">22037 13759 203 0,'0'-14'623'0,"7"4"159"0,-4 1 124 16,-3 7 126-16,7 0 95 0,-3 4-287 16,-4 4-186-16,7 9-138 15,-7 1-115-15,0 7-110 0,10 4-92 16,-10 6-63-16,7-1-44 0,-4 5-33 0,4-1-25 16,-7 0-11-16,10 0-12 0,-10-8-23 15,7 2-51-15,-7-5-157 16,10-4-190-16,-10-7-211 0,0-3-327 0,-6-6-169 15,6-5-58-15,-4-2 83 0,-3-1 151 16,-3-2 190-16,10-1 316 0</inkml:trace>
  <inkml:trace contextRef="#ctx0" brushRef="#br0" timeOffset="87907.657">21893 14466 151 0,'0'7'559'15,"7"-2"107"-15,-4 3 69 0,-3-3 61 0,11 0 51 16,-5-3-236-16,12 1-129 0,-1-3-49 16,3 0-8-16,8 0-25 0,-1 0-43 15,14-3-57-15,-3-2-74 0,10-2-78 16,4-1-67-16,-4-4-43 0,3 2-22 16,-3 1-9-16,3 0-3 0,-13 2 8 0,3 5 2 15,-10 2-37-15,-14 4-106 16,0 1-140-16,-13 5-150 0,-4 3-187 15,-4 3-298-15,-13-2-133 0,0 2 11 16,0 0 77-16,-4 2 110 0,4-3 172 16,-3 0 285-16</inkml:trace>
  <inkml:trace contextRef="#ctx0" brushRef="#br0" timeOffset="88372.015">22147 14692 182 0,'7'0'532'0,"-4"-2"104"16,4 2 78-16,3-3 64 0,1 1 50 15,-5-1-246-15,5 1-124 0,6-3-40 16,0 3-12-16,4-2-24 0,-4 4-37 15,10-2-51-15,-10 2-63 0,7 2-74 16,-3-2-63-16,-4 6-40 0,0 1-21 16,-7 1-11-16,-3 1-8 0,-7 4-6 15,-7 2-1-15,-3 0 0 0,-14 3 3 16,4-1 9-16,-8-1 2 0,-6 5 6 16,0-3 2-16,-4 1 10 0,-7 4-2 15,8 2 0-15,2 0 7 0,-2 1 2 16,9 1-4-16,4 5-5 0,10-6-5 15,1 2-9-15,13-3-9 0,7-3-1 0,3-2 0 16,7-2-3-16,10-8 3 16,1-4-1-16,10-4 4 0,6-2-6 0,8-3-1 15,2-5 1-15,1 1-5 0,-3-5-3 16,-4 1-40-16,-11 1-172 0,-2 5-224 16,-8 3-285-16,-10 4-278 0,-17 3-171 15,-7 5-52-15,-6 5 121 0,-11 5 197 16,-4 5 273-16</inkml:trace>
  <inkml:trace contextRef="#ctx0" brushRef="#br0" timeOffset="93963.862">19304 16788 35 0,'0'3'402'0,"7"1"97"0,-7-2 61 16,0 1 37-16,0 3-2 0,0-5-179 16,0 3-160-16,0-3-91 0,0 1-50 15,0 2-32-15,0-2-23 0,0 3-7 16,0-5-6-16,0 5 0 0,0 0 6 16,7 1 11-16,-7 0 10 0,0 4 6 15,3 0 6-15,-3 3 3 0,0 4 0 16,0 1-2-16,0 2-3 0,0 1-3 15,-3 5-2-15,3 6-5 0,0 0-9 16,0 6-9-16,0 0-7 0,0 9-7 16,0-1-8-16,0 2 3 0,0 7 4 15,0-4 8-15,0 8 6 0,0-3 4 16,3 2 5-16,-3 2-3 0,7-5-8 0,-4 1-8 16,-3 2-9-16,7-6-5 15,-7 1-5-15,11-7-1 0,-11 2-3 16,6-8-2-16,-2-4-5 0,3-1-2 0,0-5-7 15,-4-5 0-15,4-5-5 16,-7-1-1-16,0-8 0 0,7 2 0 16,-7-7-1-16,0-1-1 0,0-3-37 0,0-2-66 15,0 0-91-15,-7-7-135 16,7 1-310-16,-10-4-165 0,-4 0-62 0,4 0 4 16,-1-3 63-16,1-2 116 0,-7-4 301 15</inkml:trace>
  <inkml:trace contextRef="#ctx0" brushRef="#br0" timeOffset="96530.01">19318 16693 296 0,'-7'5'437'0,"7"0"74"15,0 0 45-15,0-1-12 0,0 1-113 16,0-3-146-16,0-2-111 0,0 3-66 16,0 1-37-16,0-2-19 0,0 1-9 15,0-1-7-15,0 1-5 0,0-1-5 16,0 2-2-16,0 3-3 0,0 0 1 16,-7 0 1-16,7-3 3 0,0 6 2 15,-4-3 5-15,4 2 6 0,-6-2 2 16,6 4 3-16,0-8-1 0,0 5-5 15,-7-3-6-15,7 0-8 0,0-2-8 16,0-1-6-16,7-4-6 0,-7-6 0 0,0 1-4 16,6-6 1-16,-2-1-1 15,-4-7 2-15,0 1-2 0,7-1 0 16,-7-2 0-16,7-2 7 0,-4 1 5 16,-3 3 9-16,0 1 5 0,0 5 10 15,0 0 6-15,0 3 1 0,0-1-4 16,-3 3-5-16,3 4-7 0,0 1-6 15,0-2-9-15,0 5-4 0,0 1-3 16,0 1-4-16,3 0 1 0,-3 0-1 16,0 1-1-16,7 1 0 0,-4 2 0 15,-3-1-1-15,7-1-1 0,0-2 1 0,-3 3 0 16,6-3 1-16,-3 0 5 0,3 0 8 16,-3-3 6-16,3 3 8 15,0-2 4-15,-3-1 15 0,10-1 9 16,1 1-1-16,2-1-1 0,-3-1-5 15,4-1-6-15,6 1-16 0,-3-7-11 16,4 9-6-16,-1-5-3 0,1 1-2 16,6-5 0-16,-3 6-2 0,-4-1 4 15,7 2-3-15,4-3 0 0,-4 4 0 16,1 3 6-16,-4 0 5 0,3 1 1 16,4 0 4-16,-7 0 0 0,-1 1-1 0,-2 0-3 15,-1 3-8-15,8 1-1 0,-8 0-3 16,0 0 0-16,1 0-2 0,-1-2 2 15,1-2-1-15,6 1 0 16,-7 1 0-16,1-3 2 0,-1 0-2 0,1-3 2 16,-1 3 8-16,1-2 10 0,-1 1 6 15,-3-2 6-15,-3-2 3 0,6 3 8 16,-10-3-3-16,7 2-2 16,-3-2-7-16,-4 1-2 0,4 2-2 15,-4-4-8-15,7 3-6 0,-7-2-7 0,3 0-3 16,-2 3-2-16,-1-4-2 0,-4 4 0 15,5 1-1-15,-1-3 1 0,-7 3-1 16,7-3 0-16,0 4 0 0,0 0-1 16,1-2 0-16,-1-1 0 0,3 3 1 15,-3-2 1-15,4-3 0 0,6 3 0 16,-3 0 4-16,4-5-2 0,-8 5-1 16,8-3 3-16,-4 5-1 0,3-2-1 15,-6-1-1-15,3 3 1 0,-4 0 2 16,-2 0 10-16,-1 0 7 0,0 0 4 15,-7 3 2-15,7-3 2 0,-6 0-1 16,-1 0-11-16,7-3-7 0,-7 1-3 16,8-1-2-16,-8-1-4 0,7 2 0 15,0-5-1-15,0 4 1 0,-6-3 0 16,6 1 1-16,0 3-1 16,0 0-1-16,-7-3 3 0,11 2-2 0,-7-1-2 15,-1 2 2-15,4 1-1 0,1-3 2 16,-8 4-2-16,7 0 0 0,0-2-1 15,-7 2 0-15,8-3 0 0,-8 3 0 16,7 0 0-16,-7 0 1 0,4 0 0 16,0 0 3-16,-1 0-4 0,-2 0 2 15,-1 0-2-15,0-1 0 0,4-2 0 16,0 1 0-16,-1 2 0 0,1 0 2 16,0-3 0-16,0 3-1 0,3 0 1 15,0 0 3-15,0 0-2 16,4 0-2-16,-4 0 2 0,0 0 21 0,0-2 14 15,0 2 5-15,0-3 1 0,-6-1 3 16,9 2 0-16,-6 1-24 0,0 1-10 16,-7-4-8-16,3 3-2 0,0 1-1 15,-3-3 2-15,3 3-4 0,-3 0 0 16,-3-2 1-16,2 2-1 0,5-3 1 16,-4 3 0-16,-7-2 0 0,10 2-1 15,-10-3 3-15,7 1-2 0,-4 2-1 16,-3-3 0-16,0 1 0 0,0-2 0 15,7 4 0-15,-7-3 0 0,0 3 0 16,0 0 0-16,7 0 0 0,-7 0 0 16,0 0 0-16,0 0 0 0,3 0 0 15,-3 0 1-15,0 0 0 0,0 0 3 16,0 3-1-16,0-3 0 0,0 4 0 16,0-4 0-16,0 2-1 0,0 1 0 15,0-1-1-15,0 3 2 0,0 0-1 16,0 3 1-16,0-5 0 0,0 6-2 15,0-1-1-15,0 2 0 0,0 0 0 16,0-1-2-16,0 3 1 0,0 2 1 16,0-3 3-16,0 7-1 0,0-2 8 15,0 0 7-15,0 3 2 0,0-3 2 16,-3 0 1-16,3 3 2 0,0-1-7 16,0-2-6-16,3 3 0 0,-3-3-2 15,0 2 0-15,0-2-1 0,0-2-1 16,7 3 0-16,-3-2 7 0,2 0 12 15,-6 3 13-15,11-2 9 0,-11 0 8 16,7 0 8-16,-1 5 0 0,-2 0-3 16,6-1-4-16,-10-1-3 0,7 3-3 15,3 0-2-15,-3 1-5 16,-3-3-6-16,-4 3-9 0,6-2-5 16,1 4-6-16,-3-1-1 0,-4-6-3 15,7 9-3-15,-7-6-3 0,10 2-1 0,-10 0-5 16,10 1 4-16,-10 1-1 0,7-2-5 15,0-2 6-15,-4 2-3 0,4 2 2 16,-3-4-5-16,2 2-3 0,1 0 0 16,-3 0 3-16,-4-5 0 0,7 5 1 15,-4 1-1-15,-3-2 5 0,7 2 1 16,-7-4-6-16,0 5 0 0,7-2-3 16,-4-1 1-16,-3 3-5 0,7-2-8 15,0-1 1-15,-4 1-1 0,8-2-4 16,-5 0-1-16,1 2 2 0,4-2 4 15,-8 4 3-15,4-2-2 0,3 0 3 16,-3 1 4-16,3-1-1 0,-3-1 0 16,-3 1-3-16,2-4 1 0,1 2 1 15,-3-1-1-15,6-1-3 0,-3-1 2 16,0 1 3-16,-4 1 1 0,4-6 5 16,-4 5 3-16,4-4 5 0,0 0 5 15,-3-4 3-15,2 1 1 0,-6 1-1 16,4 1 6-16,3-3 7 0,-7 2 1 15,7 2 2-15,-7-3-2 0,3 1 1 16,-3-1-6-16,0 2-8 0,0-3-2 16,0 4-2-16,7-4-3 15,-7 6 2-15,0-6 0 0,7 3 3 0,-7-3-6 16,3-1 1-16,-3 3 0 0,0-2 0 16,7-5-4-16,-3 4-2 0,-4-2 4 15,6-1-1-15,-6-2 0 0,11 3-1 16,-11-3 0-16,7 2 1 0,-4-2-4 15,-3 0 2-15,7-1-1 0,-7 2 4 16,7-1 4-16,-4-2 0 0,-3-1 2 16,0 3-2-16,0-5-1 0,0 3-2 15,0-3-7-15,7 1 2 0,-7-1-3 16,0 0 0-16,0 0-3 0,-7 0-4 16,7-1 2-16,0-2-24 0,0-2-72 15,-10 0-121-15,3 0-133 0,4-1-122 16,-8 2-278-16,-2-1-206 0,-8 0-72 15,-3 0 47-15,-4 3 95 0,-2-3 104 16,-12-1 265-16</inkml:trace>
  <inkml:trace contextRef="#ctx0" brushRef="#br0" timeOffset="99000.325">19403 18085 145 0,'0'0'485'0,"7"0"91"0,0 1 55 0,-3 1 29 16,-4 7-36-16,6-2-224 0,-2 0-147 15,-4 0-86-15,0 4-57 16,7-1-34-16,-7-1-24 0,0 2-21 0,0 1-11 16,7-3-8-16,-4 5-6 0,-3-3-3 15,0-4-2-15,7 7 4 16,-7-5 6-16,0 5 11 0,0-3 6 15,0 4 9-15,0 0 3 0,0 0 1 16,0 0-3-16,0 2-4 0,0 1-10 0,0-3-4 16,0 0-6-16,0-1-1 15,0 0-5-15,0-3-3 0,3 0-3 0,-3-1 1 16,7-1-2-16,-7 2-1 16,0-1 0-16,0-3 0 0,7 2 0 15,-7 0-1-15,3 0 1 0,-3 0 0 0,0-3 0 16,7 2 0-16,-7-3 0 0,0 2 1 15,7-2 0-15,-7 0-1 16,4 0 0-16,-4-2 0 0,6 2 0 0,-2-5 0 16,-4 2-1-16,0 1 1 15,7-1-1-15,-7-2 1 0,7 4 0 0,-4-4 3 16,-3 1 4-16,10-1 2 0,-3 0 0 16,3 4 0-16,1-4 0 0,2 0-3 15,-2 0 0-15,6 0 8 0,0 0-1 16,-7 0 5-16,11 0-2 0,-7 0 0 15,-1 0-2-15,4-4-4 0,1 4-4 16,-1 0 12-16,0-1 15 0,3 1 12 16,-2-4 9-16,2 4 5 0,-3 4 4 15,7-3-10-15,-3-1-17 0,-4 4-12 16,10-3-8-16,-9-1-8 0,2 2-3 16,8-2-5-16,-4 3 2 0,-4-3 0 15,4 0-2-15,4-3 0 0,-8 3 9 16,8-2 16-16,-1 2 9 0,-3-1 19 15,4 1 15-15,-1 0 10 0,-6 0 1 16,3 0-2-16,3 0 3 0,-6 0-9 16,3 1-11-16,3-1-4 0,-6 0-5 15,3 2-10-15,-4-2-16 0,-3 0-6 16,7 3-7-16,-3-3-4 0,-1 0-2 16,-2 0-2-16,6 0 0 0,-4-3-1 15,-3 3 2-15,0 0 0 0,4-2-1 16,-4 2 1-16,7 0-4 0,-3-1 2 15,3 1-2-15,-4-4 13 0,1 3 8 16,3-3 6-16,3 4 4 0,-6-2 5 16,6 2 0-16,-3-3-16 0,-3 3-8 15,-4 0-4-15,7 0-3 0,-10 0 0 16,3 0-2-16,0 0 1 0,0 0 2 16,0 0 0-16,-6 0-2 0,-1 0 2 15,7 3-4-15,-7-3 2 0,-3 2 0 16,4-2-4-16,6 0 10 0,-7 4 9 15,7-4 10-15,-7 1 2 0,8 3 5 16,-1-4 2-16,-7 1 3 0,7 1-2 16,4 4 4-16,-4-4 13 0,0 1 9 15,0-1 7-15,4 1 2 0,-4-1-2 16,0 1-10-16,-7-1-9 0,8-2-12 16,-8 4-6-16,7-4-9 0,-10 0-9 15,10 0 6-15,-7 0-4 0,1 0 0 16,6 0-4-16,-7 0 2 0,7-4 3 15,0 4-4-15,-6-2-2 0,6 2 3 16,3 0 4-16,-6 0 1 0,0 0 3 16,3 2-2-16,0 2-3 0,0-4 3 15,-7 2-2-15,8 5-6 0,-8-5-2 16,7 1-1-16,-7-3-1 0,7 2-9 16,-6-2-1-16,6 0-2 0,0 0 3 15,0-2-2-15,0-1 0 0,0 1-1 16,-3-1 4-16,3-1 2 0,0 2-4 15,1 2-2-15,2 0 3 0,-3 0 5 16,-6 0-6-16,6 0 0 0,0 0 5 0,-7 0-3 16,7 0-4-16,-6 0-3 15,6 0 3-15,-10 0 0 0,10 0 0 0,-7-4-3 16,0 2-2-16,1-1 5 0,-4 1-1 16,3-1-5-16,0 1 1 0,-3-1 5 15,3 1 3-15,-3-1-6 0,3 0 1 16,-3 3 2-16,4 0 5 0,-5-2-1 15,-2 2 2-15,6 0-2 0,-3 0 0 16,0 0 2-16,-4 0-5 0,8 0 0 16,-5 0-3-16,1 0 2 0,-3 0-6 0,3 0 6 15,3-1 0-15,-3 1 2 0,-4 0 0 16,4 0 1-16,0 0 0 16,-4 0-6-16,-3 0-5 0,7 0 0 0,-3 0 1 15,2 0-1-15,-6 0 4 0,7 0 2 16,-3 0 2-16,3 1-4 0,-7-1 2 15,10 0-3-15,-10 2 1 0,10-2 1 16,-3 0-4-16,0 3-1 0,-4-3 3 16,4 3 5-16,-3-3-8 0,2 2 2 15,5-2 6-15,-11 3-3 0,10-3-2 0,-10 0-5 16,7 0 5-16,0 0 1 0,-4 0-3 16,-3 0 3-16,7 0 1 0,-7 0 3 15,7 0-3-15,-4 0 2 0,-3 0 2 16,7 0 1-16,-3 0 0 0,-4 0-4 15,0 0 5-15,6 0-3 0,-6 0 0 16,7 0-6-16,-3 0 6 0,3 0 4 0,-4 0-2 16,4 0 4-16,-7 0-4 15,10 0 11-15,-10 2-8 0,7-2 1 16,-4 0 1-16,4 0-1 0,0 0 6 0,-3 0-7 16,-4 0 1-16,6 0 1 0,1 0-2 15,-3 0 2-15,-4 0-5 0,7 0 3 16,-7 0 1-16,3 0 4 0,-3 0 8 15,7 0 2-15,-7 0 7 0,7 0-3 0,-4 0 3 16,-3 0 0-16,7 0-3 16,-4 0 0-16,-3 0-2 0,7 0-2 0,-7 0-8 15,0 0-1-15,0 0-6 16,7-2-3-16,-3 2 4 0,-4 0-6 0,0 0 4 16,0 0-6-16,6 0 5 0,-6-3-3 15,0 3-5-15,0 0 5 0,0 0 12 16,0 0 10-16,0 0 5 0,0 0 11 15,0 0 9-15,4 0 2 0,-4 0-5 16,0-2-8-16,0 2-30 0,0 0-6 0,0 0 0 16,0 0 0-16,0 0 0 0,0 0 0 15,0 0 0-15,0 0 0 0,0 0 0 16,0 0 0-16,0 0 0 0,0 0 0 16,0 0 0-16,0 0 0 0,0 0 0 0,0 0 0 15,0 0 0-15,7 0 0 16,-7 0 0-16,0 0 0 0,0 0 0 15,0 0 0-15,0-3 0 0,0 0 0 16,0 3 0-16,0-2 0 0,7-3 0 0,-7 4 0 16,0-5 0-16,0 3 0 0,0 1 0 15,3-3 0-15,-3 5 0 0,-3-3 0 16,3 6-41-16,-7-3-142 0,7 5-178 16,-7 0-179-16,3 2-103 0,-2 0-277 15,-5 4-167-15,1 1-24 0,-7 1 104 16,10-1 139-16,-3 2 89 0,-1 0 283 15</inkml:trace>
  <inkml:trace contextRef="#ctx0" brushRef="#br0" timeOffset="101301.913">20799 17061 141 0,'0'0'361'15,"4"2"109"-15,-4 1 65 0,6 0 34 16,-6-3-14-16,0 2-133 0,0 1-133 16,7-3-87-16,-7 0-51 0,0 0-29 15,4 0-14-15,-4 0-6 0,0 0-1 16,7 0-2-16,-7 0 0 0,0 0-3 15,3 0-5-15,-3 0-6 0,0 0-4 16,0 0-3-16,0 0-5 16,0 0-3-16,0 0-8 0,0-3-5 0,0 3-12 15,0 0-6-15,-3 0-7 0,-4 0-1 16,3 0 8-16,-3 0 6 0,1 0 8 16,-5-2 8-16,1 2 9 0,-7-3 1 15,7 0 2-15,-8 1 0 0,1 2-2 16,0 0-6-16,0 0-5 0,-4 0-3 15,4 2-7-15,0 1-5 0,0 2-9 16,3 0-3-16,-3 3-10 0,0-1-4 16,7 3-8-16,-8 0-6 0,12-1-2 15,-5 5-6-15,1-4 1 0,3 1-1 16,4 3 3-16,-4-3 3 0,0 3 8 16,7-3 7-16,-3 5 4 0,3-2 4 15,0 1-4-15,0 0-3 0,0 3-7 16,3-6-4-16,-3 2-5 0,0 0-3 15,7-2 5-15,-7-2 4 0,10-2 13 16,-10 2 11-16,7-4 16 0,3-1 10 16,-3 4 9-16,3-4 12 0,-3-1 10 15,4-2 0-15,-1 3-7 0,7 0-5 16,-7-1-10-16,7-2-13 0,-6 1-21 16,6-3-8-16,4 2-1 0,-4 1-1 15,-7-2 7-15,7 2-1 0,0-1 7 16,0 2 2-16,4 1-2 0,3-2-3 15,-7 1-6-15,4 3 3 0,-4-2-1 16,3 0-2-16,4 2 4 0,-3 3 0 16,3 0-3-16,-3-1-6 0,-4 0-3 15,7 1-8-15,-11 1-6 0,5-2-3 16,-1 1 0-16,0 1 1 0,3 0 0 16,-2-1 0-16,-1 3-4 0,0-1 4 0,-7 0 1 15,7 0-5-15,-6 3 1 16,-1-3 1-16,4 1 1 0,-4 1 3 0,-7-2-4 15,4-3-2-15,0 5 7 0,-4-5-6 16,-3 1-2-16,0-3-4 0,0 2-1 16,0 2 2-16,0-1-6 0,-10-1 0 15,10 2 3-15,-7-1 0 0,4-2 4 16,-4 2-1-16,-3-3-3 0,3 0 4 16,-3-1-3-16,-1-3-6 0,4 4-2 0,-10-2-6 15,7-1 5-15,-7 1 1 16,7 1 4-16,-8 0 6 0,-2 2 2 0,10-3 7 15,-8 0 10-15,1 2 5 0,0-2 1 16,0 3 1-16,0-3 4 0,3 2 0 16,0-2-6-16,-6 0-6 0,10 0 0 15,-8 0-5-15,1 0-1 0,0-2 4 16,7-1-1-16,-7 1 1 0,0-1-2 16,-1 2 2-16,5-4-8 0,-4 0-3 0,-1 0-1 15,1 0-5-15,0 0 3 16,-3-4 0-16,2 2 0 0,1-1 2 0,0-2 2 15,0 0 2-15,7 0-4 0,-8 0 0 16,8-1 2-16,0 0 2 0,0 1-5 16,-1 0-4-16,4 1 7 0,1 0 0 15,-5 1-2-15,11 1-4 0,-7 1 4 0,4 1 0 16,3-4-1-16,-7 4-4 0,7 0 4 16,0 0-2-16,0 0-1 15,0 0-2-15,0 0 1 0,0 4-2 0,0-4 1 16,0 1-11-16,0-1-40 0,0 2-122 15,0-2-162-15,-3 0-162 0,-4-2-119 16,0 1-298-16,-3-3-148 0,-1 4 9 16,1 5 102-16,0 5 133 0,-4 5 102 15,4 5 303-15</inkml:trace>
  <inkml:trace contextRef="#ctx0" brushRef="#br0" timeOffset="109194.826">19980 16784 214 0,'0'9'425'0,"0"-5"76"15,6 5 45-15,-2-4 5 0,-4-2-65 16,0 3-176-16,0-4-131 0,7 1-73 16,-7-1-44-16,0 3-20 0,7-5-13 15,-4 3-1-15,-3-1 2 16,0-2 7-16,7 0 12 0,-4-2 13 0,-3 2 13 15,0-3 14-15,0 3 10 0,0 0 6 16,0-2 0-16,0 2-10 0,0-3-12 16,0 3-16-16,7-2-16 0,-7 2-8 15,0-3-6-15,7 1-5 0,-4 0-4 16,8-2-1-16,-4 4-1 0,-1-2-1 16,5 2-3-16,-8 2-4 0,11-2 0 15,-11 6 1-15,11-4 6 0,-11 1 3 16,8-1 7-16,-4 1 8 0,-7 2 13 15,6-3 14-15,-2 3 10 0,-4-3 0 16,-4 4 1-16,-2-1-1 0,6 0-3 16,-7 2-9-16,3 0-10 0,-3 1-6 15,-3 0-6-15,3 3-10 0,4-2-5 16,-4-2-11-16,-3 3-5 0,3-1-4 16,3 0-1-16,-2 1-3 0,-1-4-1 15,-4-1 1-15,8 1 0 0,-4 2 6 16,0-4 3-16,-3 1 3 0,0 1 7 15,3-3 8-15,-3 4 8 0,3-1 1 16,-4-1 6-16,1 0-3 0,3 4-3 16,-3-4-8-16,6 1-8 0,-2-1-7 15,6 4-9-15,-7-3-3 0,7 2-3 16,0-3-4-16,0 2-1 0,0 2 0 16,7-7 1-16,-7 7-3 0,6-4 2 0,-2 0 0 15,6 0 0-15,-3-1 0 16,0-2 0-16,-4 5 6 0,8-5 10 15,2 1 6-15,-2 2 6 0,-1-3 4 16,0 1 1-16,-3-1-2 0,3-2-11 16,1 0-9-16,2 0-2 0,-2 0-5 15,-1 0-1-15,0-2-2 0,4 2 11 16,-4-3 15-16,-6 3 5 0,9 0 7 16,-2 0 6-16,-8 0 16 0,4 0-4 15,3 0-9-15,-3 0-2 0,-3 0-5 16,2 0-8-16,1 0-10 0,-3 0-10 15,3 0-1-15,-7-2-4 0,6 2-4 16,-2 0-4-16,-4-3 4 0,0 3-2 16,0 0 18-16,0-2 12 0,7 2 16 15,-7 0 10-15,0-3 0 0,0 3 2 16,0 0-11-16,0-2-12 0,-7 2-14 0,7 0-8 16,0 0 1-16,0 0-6 15,0 0 1-15,0 0-4 0,0 0-2 16,-4 0 0-16,4 0 0 0,0 0-5 15,-6 0-6-15,6 0-70 0,0 0-141 0,-7 5-168 16,3-5-158-16,-3 5-320 0,-3 2-174 16,3 2-35-16,7 7 71 0,-3 0 128 15,-4 7 136-15,7 2 311 16</inkml:trace>
  <inkml:trace contextRef="#ctx0" brushRef="#br0" timeOffset="112217.504">21488 17713 103 0,'0'0'414'0,"0"0"138"15,7 0 81-15,-7 0 54 0,7 2 31 16,-3 1-158-16,-4 0-192 0,6 2-118 16,-2 0-64-16,3-3-30 0,-7 3-6 15,7 1 4-15,-4 1 17 0,-3 3 23 16,0-3 28-16,7 2 28 0,-7 5 14 16,3-3 2-16,-3 3-18 0,0 2-30 15,7 3-40-15,-7-3-39 0,0 2-40 16,7 3-36-16,-7-5-26 0,3 2-17 15,-3-3-8-15,0 0-9 0,7-3-6 16,-7-3-1-16,0 0-4 0,0-2-6 16,0-2-32-16,0-2-82 0,0-2-100 15,-7-2-104-15,7-2-115 0,-10-4-147 16,10 2-248-16,-7-4-82 0,4 5 12 16,-4-1 45-16,7 3 76 0,0 2 132 15,0 0 270-15</inkml:trace>
  <inkml:trace contextRef="#ctx0" brushRef="#br0" timeOffset="112835.888">21650 18196 112 0,'0'0'380'0,"0"0"126"16,0 0 82-16,6 0 49 0,-6 0 21 15,4 0-145-15,-4-2-170 0,0 2-118 16,7-3-74-16,-4 1-45 0,4-3-34 16,0-3-17-16,3 1-9 15,0-6-2-15,1-2 2 0,2 0 7 16,1-5 2-16,0 0-5 0,-4-4-8 0,7 2-8 16,-6-6-7-16,-1 3-10 0,0 1-7 15,-3 1-5-15,0 3 1 0,-4-3-3 16,4 6-1-16,-7-1-1 0,0 2-1 15,4 0 0-15,-4 7 0 0,0-5-8 16,0 9-14-16,6-1-18 0,-6 3-20 16,0 1-25-16,0 2-31 0,0 2-31 15,7 3-50-15,-7-1-112 0,0 3-170 16,0 0-106-16,0 0-35 0,0 2 3 16,0 2 36-16,4 1 105 0,-4-1 173 15</inkml:trace>
  <inkml:trace contextRef="#ctx0" brushRef="#br0" timeOffset="113985.469">21938 17987 21 0,'0'-5'280'0,"0"3"148"15,0-1 105-15,6 1 69 0,-6-1 20 16,4 1-37-16,-4-1-156 0,0 3-128 15,0 0-79-15,7 0-52 0,-4 3-33 16,-3-1-20-16,7 1-15 0,-7-3-11 16,10 2-5-16,-10 1-8 0,11-3-7 15,-4 2-9-15,-1-2-8 16,-2 3-11-16,6-1-10 0,-3 1-5 0,3-2 0 16,-3 1 1-16,0 5 6 0,-4-2 4 15,4 2 3-15,-3-3 2 0,3 1-2 16,-7 0 4-16,0 1 1 0,0 2 1 15,0-4-3-15,0 2-7 0,-7-1-5 16,7-2-10-16,-11 6-7 0,8-5-3 16,-11 1 1-16,4 0 5 0,0 0 8 15,3 4 11-15,-3-5 8 0,3-2 5 16,-4 3 3-16,1 0 0 0,3 2-2 16,-3 1-11-16,6 0-10 0,-2-1-6 15,-1 3-8-15,3-2-3 0,-3 4 3 16,7-3 0-16,-6 0 4 0,6 1-2 15,0-4 1-15,-4 1-6 0,4 2-5 16,0-1-5-16,0-4-1 0,4 3-2 16,-4-1 1-16,6-1-4 0,-6 0 2 15,11-1 0-15,-11-1-1 0,7-1 1 16,3 3 1-16,-3 0 7 0,-4-5 7 16,11 4 17-16,-4-2 19 0,1 1 21 15,-1-3 18-15,-3 2 14 0,10-2 1 16,-7 0-3-16,7 0-10 0,-6 0-12 15,-1-2-13-15,7 2-14 0,-7 0-10 16,1 0-11-16,2 0-11 0,-2 2-7 16,-1 0-7-16,0-2-2 0,-3 5-7 15,-7 1-49-15,7-1-109 0,-4 2-132 16,-3 0-149-16,0 0-221 0,0 3-257 16,0 0-95-16,-3 0 18 0,-4 5 70 15,0 0 118-15,-3 3 205 0,6 2 253 16</inkml:trace>
  <inkml:trace contextRef="#ctx0" brushRef="#br0" timeOffset="199400.978">2277 16936 87 0,'7'0'437'0,"-7"0"73"16,7 0 55-16,-7 0 51 0,-7-1 29 15,7-3-216-15,-7 3-127 0,-3 1-63 16,3-3-38-16,-3 3-25 0,0 0-18 16,-1 0-13-16,1-2-10 0,-4 2-5 15,-3-3 2-15,3 1 1 0,-10-1 3 16,7 1-3-16,-3-1-1 0,-8 1-1 15,4 2-5-15,-3 0 0 0,-1 0 11 16,1 0 14-16,0 2 7 0,-8 3-1 16,15 0-11-16,-8 3-15 0,11-2-32 15,0 5-33-15,7-2-31 0,10 3-22 16,7 6-9-16,3 6-7 0,17-3-1 16,1 4 0-16,9 3 4 0,8-1 0 15,6 3 4-15,4-2-2 0,0-1 4 16,0 1-1-16,0-5 2 0,-4 7-1 15,-3-3-3-15,-7-1 8 0,-10-1 7 16,-3 3 16-16,-4-1 12 0,-14 3 15 16,-10 2 14-16,0 3 5 0,-17 2-1 15,-10 0 1-15,-1 0-10 0,-17-2-10 16,1-5-13-16,-11-1-8 0,7-8-12 16,-10-1-22-16,10-5-38 0,3-6-115 15,11 0-186-15,-4-12-223 0,18-6-330 16,2-7-187-16,12-9-83 0,6-5 40 15,6-5 141-15,5-4 202 0,6-7 321 16</inkml:trace>
  <inkml:trace contextRef="#ctx0" brushRef="#br0" timeOffset="199868.723">1808 16507 151 0,'0'-9'598'16,"-4"5"105"-16,-3-1 40 0,7 3 28 16,0-1-28-16,7 1-308 0,-3 2-182 15,13-3-104-15,0 1-57 0,10-2-28 16,1 1-18-16,-1 1-10 0,7 1-15 15,4-2-7-15,0 1-6 0,-4-1-1 16,-6 3-2-16,-1-2 0 0,-3-1 2 16,-10 3 0-16,-1 0 13 0,-9 0 26 15,-8-2 36-15,-13-1 51 0,0-2 54 16,-3 0 55-16,-4-5 34 0,-4 3 8 16,1-4-17-16,10 3-44 0,-1-3-51 15,8 4-49-15,10-2-49 0,10 6-27 16,8-1-18-16,6 2-10 0,6 4-6 15,5 3-4-15,2 4-1 0,1 0-7 16,3 3 0-16,-3 3 2 0,-11 4-1 16,8 0 0-16,-15 1 1 0,-3 0 2 15,-6 0 1-15,-11-2 2 0,0 5-1 16,-11 0-2-16,-6-2-8 0,0-5-83 16,-3 2-140-16,-8-2-172 0,4-5-350 15,10-1-221-15,-3 0-109 0,10 0-2 16,7 5 93-16,7 3 147 0,4 5 334 15</inkml:trace>
  <inkml:trace contextRef="#ctx0" brushRef="#br0" timeOffset="200123.046">2963 17293 42 0,'10'-13'620'0,"4"1"145"16,3 4 88-16,-6 2 52 0,9-3 52 15,-3 4-313-15,1 0-219 0,9 5-124 16,0 0-81-16,1 0-70 0,-1 0-75 16,-3 3-122-16,-3 3-136 0,-1-3-192 15,-6 5-311-15,-10 2-167 0,-4 2-67 16,0 4 32-16,-11 0 74 0,-9 5 149 15,-4 2 290-15</inkml:trace>
  <inkml:trace contextRef="#ctx0" brushRef="#br0" timeOffset="200285.611">2925 17532 135 0,'0'2'602'0,"7"-2"109"0,4 0 56 16,9-6 44-16,8 1-8 0,-1-6-315 0,7-5-181 15,4 4-115-15,7-6-76 16,-4 4-65-16,-3-2-106 0,-1 2-207 15,-9 2-273-15,-1 1-154 0,-3 0-78 0,-7 3-47 16,-6-3 34-16,-1 0 167 16,-10-6 253-16</inkml:trace>
  <inkml:trace contextRef="#ctx0" brushRef="#br0" timeOffset="200468.166">3505 16897 24 0,'17'-15'628'0,"-7"0"174"15,8 5 128-15,-8 3 111 0,7 7 100 16,0 5-279-16,-7 11-212 0,8 8-151 0,-8 8-133 16,-3 7-124-16,3 6-109 15,-10 5-87-15,0 5-180 0,0 0-228 16,0-2-406-16,-3-7-236 0,-4-5-114 16,7-2-57-16,0-15 93 0,-7-4 176 15,7-13 385-15</inkml:trace>
  <inkml:trace contextRef="#ctx0" brushRef="#br0" timeOffset="200815.237">3649 17487 135 0,'0'9'512'0,"0"2"105"16,7-4 67-16,-4 3 65 0,14-8 63 15,1 4-227-15,9-6-165 0,1-6-88 16,6-1-56-16,4 0-46 0,6-9-48 15,-6 4-46-15,6 0-39 0,1-1-37 16,-7 3-52-16,-4 4-89 0,-7-1-117 0,-9 7-205 16,-8 4-279-16,-10 3-151 15,-4 3-46-15,-9 3 26 0,-1 1 75 16,-10 4 168-16,-3-3 256 0</inkml:trace>
  <inkml:trace contextRef="#ctx0" brushRef="#br0" timeOffset="201121.495">3855 17653 112 0,'3'4'609'0,"4"-2"133"0,3-2 54 16,-3 0 53-16,4 0 68 0,-1-2-276 15,7-2-200-15,7 1-125 0,-3 3-66 16,3 0-63-16,-4 3-60 0,1 3-51 16,3 3-36-16,-4 1-18 0,-6 3-14 15,-11 4-5-15,-3 3-3 0,-10-1 0 16,-7 6 2-16,-4-1 3 0,-13 1 2 15,0 0 3-15,-4-2-3 0,4 7 0 16,3 2 29-16,4-2 35 0,3 2 26 16,6 1 10-16,8-1 8 0,17-2 5 15,3 0-32-15,7-7-36 0,14-3-24 16,10-5-15-16,-3-7-5 0,17-6-8 16,-4-4-133-16,-3-2-229 0,-3 0-372 15,-7 4-230-15,-11 3-123 0,-3 9-64 16,-17 7 99-16,-14 11 212 15,0 9 359-15</inkml:trace>
  <inkml:trace contextRef="#ctx0" brushRef="#br0" timeOffset="203587.516">7754 16696 178 0,'-7'-3'427'16,"0"3"89"-16,4-4 62 0,-4 4 41 16,-3-2-26-16,-1-2-198 0,1 2-119 15,-4-1-65-15,1-2-38 0,-4 0-23 0,-1 0-17 16,-6-1-16-16,4 1-9 15,-4-1-9-15,-4 1-3 0,8-3-3 16,-8 6 4-16,1-4 0 0,-1 6 2 16,1 0-5-16,-7 6-9 0,6-1-11 15,1 2-18-15,-7 3-11 0,6 3-17 0,-3 2-10 16,0 2 0-16,11 1 8 0,-8 2 4 16,11 0 4-16,7 5 1 0,0-4 1 15,10 7-8-15,0-1-13 0,10 3-5 16,7 0-4-16,4 0 1 0,6-2-1 15,7-2 2-15,4 3 1 0,7-3-5 16,-8-1 1-16,8-2-5 0,0-2-2 16,-1 0-1-16,1-3-1 0,-8 2 3 15,5-1 27-15,-11 2 36 0,-4 0 20 16,0 2 10-16,-9 2 12 0,-1 5 1 16,-7 0-25-16,-3 2-27 0,-7 1-19 15,0 1-9-15,-10-2-7 0,-8 1-3 16,-6-3-2-16,-3 0-2 0,0-3 0 15,-11-2-5-15,0-6-4 16,-3 1-2-16,-4-5-5 0,8-2-2 0,-8-6-4 16,14-2-4-16,-3-5-68 0,6-2-99 15,4-3-127-15,11-5-254 0,-1-4-248 16,4-4-129-16,-1-5-12 0,11-2 48 16,0-3 98-16,0-2 241 0</inkml:trace>
  <inkml:trace contextRef="#ctx0" brushRef="#br0" timeOffset="204123.547">7919 16136 178 0,'10'-11'480'0,"7"1"95"0,-7 6 67 15,7-1 59-15,1-4 29 0,-1 7-257 16,3-3-154-16,4 5-93 0,-3 0-59 16,3 0-36-16,-4 5-38 0,-2 4-27 15,-1-2-13-15,3 6-2 0,-9 2 4 16,2 0-1-16,-9 1 9 0,3 4 16 16,-7 0 22-16,-11 3 18 0,-6 2 4 15,0 0 13-15,-4 5 17 0,-3-4 11 16,-10 2-1-16,7-3-7 0,-1 0-10 15,8-3-24-15,-4-2-33 0,10-2-27 16,7-1-28-16,0 1-15 0,14-3-11 16,3 0-4-16,14-4-1 0,-3 1-4 15,13-3 2-15,-6-5-1 0,9 1 4 16,-2-2-3-16,2-3-1 0,-2 0-22 16,-8 2-96-16,1 2-129 0,-11-1-177 15,-7 4-338-15,-3 2-180 0,-7-2-83 16,0 6 25-16,-7 2 91 0,-3-2 156 15,3 9 330-15</inkml:trace>
  <inkml:trace contextRef="#ctx0" brushRef="#br0" timeOffset="204436.436">8388 17208 204 0,'7'-8'646'16,"4"2"145"-16,-5-1 131 0,5 0 134 0,9 2 44 16,4 1-283-16,-3-1-189 0,13 0-137 15,-6 3-139-15,9-2-137 16,-2 1-87-16,-1 3-62 0,-3 0-29 15,3 0-19-15,-7 3-23 0,-6 3-66 16,-4-1-142-16,0 4-149 0,-17 1-178 16,0 4-305-16,-10-3-181 0,-7 3-47 0,-4 0 83 15,-6 2 106-15,-7-2 148 0,-11 1 292 16,11-3 188-16</inkml:trace>
  <inkml:trace contextRef="#ctx0" brushRef="#br0" timeOffset="204575.391">8412 17374 114 0,'0'6'523'0,"4"-3"133"0,6-3 85 15,7 0 61-15,0 0 59 16,1 0-243-16,9-3-204 0,0 3-132 16,1-2-92-16,-1 2-87 0,1 0-152 0,6 0-369 15,-13 2-236-15,3 1-138 16,-7-1-92-16,-7 3-25 0,0 4 73 16,1 7 324-16</inkml:trace>
  <inkml:trace contextRef="#ctx0" brushRef="#br0" timeOffset="205206.529">9678 16238 258 0,'-7'0'504'0,"7"5"108"0,0 3 77 16,-3 6 66-16,3 0-21 0,-7 10-234 16,7 5-125-16,0 6-60 0,0 7-27 15,0 8-14-15,0 10-6 0,-7 9-6 16,14 6-22-16,-7 2-33 15,0 1-40-15,10-4-41 0,-10-1-40 0,10-8-35 16,4-5-24-16,-4-11-18 0,1-9-6 16,6-14-6-16,-7-10-2 0,7-13 1 15,0-17-1-15,4-11 3 0,-4-10 2 16,10-4 2-16,-9-1 3 16,6-1-3-16,-4 2 5 0,-3 9-1 15,4 11 1-15,-4 8 1 0,0 15 2 16,-7 11 2-16,1 7 18 0,-4 13 8 0,-1 7 5 15,-6 8 3-15,0 1-3 16,-6 2-6-16,6-1-89 0,-7-2-149 16,7-7-174-16,-4-8-310 0,-6-8-238 15,-4-9-130-15,4-12 4 0,-11-11 93 0,-3-6 132 16,4-13 286-16,-4-6 224 0</inkml:trace>
  <inkml:trace contextRef="#ctx0" brushRef="#br0" timeOffset="205385.853">9568 16892 84 0,'-14'-18'620'0,"11"1"131"0,-4 10 66 16,7-2 82-16,7 0 85 0,-4 2-261 15,11 4-164-15,0 1-104 0,10 0-61 16,-4 2-80-16,4-4-82 0,4 2-86 16,10 1-64-16,-11-3-40 0,7 3-46 15,-6-3-126-15,-1 2-158 0,-10-3-212 16,-6 3-328-16,-1-3-191 15,-10-2-91-15,0 7 56 0,0-9 120 0,-10-2 189 16,-1-8 320-16</inkml:trace>
  <inkml:trace contextRef="#ctx0" brushRef="#br0" timeOffset="205731.845">9870 15989 24 0,'17'-25'557'16,"0"2"113"-16,11 6 59 0,-1 3 45 0,0 0 51 16,8 8-292-16,-1 1-179 0,-3 5-111 15,-4 2-67-15,8 6-57 0,-15-2-52 16,4 6-32-16,-7 1-18 0,-6 4-5 16,-1-1-4-16,-10 4 14 15,-4-3 27-15,-9 6 32 0,2-5 35 16,-9 5 36-16,-4 3 28 0,-4-1 17 0,8 3-1 15,-4-1-18-15,14-1-23 0,-1 4-30 16,4-1-26-16,14 3-33 0,4-2-27 16,6-6-14-16,10-2-12 0,7-5-6 15,4-6-2-15,0-4-5 0,-4-7-75 16,4-2-146-16,-4-7-219 0,-6 0-327 16,-11 4-189-16,-7 0-102 0,-10 5 2 15,0 0 108-15,-7 10 196 0,7 13 316 16</inkml:trace>
  <inkml:trace contextRef="#ctx0" brushRef="#br0" timeOffset="207005.567">10933 16855 159 0,'7'-8'501'16,"-4"3"126"-16,-3 4 91 0,7-3 80 0,-3 2 37 15,-4-1-203-15,0 3-100 0,6 0-44 16,-6 5-38-16,7 5-38 16,-3 5-50-16,3 5-61 0,-4 4-77 0,4 6-78 15,3 2-57-15,-3 5-32 0,-7-1-24 16,10 2-14-16,-10-1-11 0,0 2-16 16,7-3-73-16,-7-3-148 0,-7-3-164 15,7-7-260-15,-7 0-277 0,-3-5-140 16,0-6-9-16,0-3 107 0,-8 0 133 15,1-4 235-15,7 0 255 0</inkml:trace>
  <inkml:trace contextRef="#ctx0" brushRef="#br0" timeOffset="207209.141">10827 17482 200 0,'0'0'551'0,"6"-3"135"0,5-2 107 16,-4-3 120-16,3-1 123 0,7-1-245 15,4-3-180-15,-4 1-122 0,10-2-99 16,-3-2-110-16,7 2-111 0,-3-1-76 16,-1 0-41-16,0 2-49 0,-3 3-122 15,4 8-158-15,-18 4-213 0,-3 6-329 16,3 7-179-16,-10 1-72 0,-7 8 48 16,4 6 106-16,-7-1 179 0,-4 3 315 15</inkml:trace>
  <inkml:trace contextRef="#ctx0" brushRef="#br0" timeOffset="207526.151">11077 17715 114 0,'3'-12'609'0,"15"-2"131"16,-12-2 72-16,12 5 67 0,-8-3 56 16,0 2-305-16,0 3-197 0,4 0-120 15,-4 4-80-15,-6 5-68 0,10 0-60 16,-11 5-35-16,-3 4-22 0,0 0-20 15,-10 5-11-15,-1 4-6 0,-6 3-5 16,-3-2-2-16,-4 4 2 0,-11-3-4 16,8 0-2-16,0 2 0 0,-1 1-3 15,8 0-1-15,2 5 1 0,8 2-1 16,3 0-2-16,7 0 4 0,11-5 0 16,6 3-1-16,7-8 0 0,3-4-1 15,4-6-1-15,10-1 0 0,-3-9-49 0,6-9-80 16,-6-3-110-16,7-6-238 0,-11-3-253 15,-7-7-143-15,1-2-37 16,-11-2 18-16,-7-3 85 0,7-6 222 16,-6 0 243-16</inkml:trace>
  <inkml:trace contextRef="#ctx0" brushRef="#br0" timeOffset="207898.431">11801 16238 196 0,'-11'0'517'16,"4"2"114"-16,-3 7 85 0,-7 2 72 15,7 7 71-15,-1 2-227 0,-6 5-134 16,7 1-71-16,-4 8-31 0,4 5-34 16,7 3-44-16,-4 11-58 0,0 2-55 15,7 6-53-15,7 7-49 0,0 8-37 16,-4 2-25-16,7 5-19 0,4 0-14 16,3 2-9-16,-3-4-7 0,3-3-49 15,0-2-105-15,4-4-120 0,3-6-132 16,-4-11-176-16,-3-6-291 0,1-12-109 15,-8-7 26-15,4-7 79 0,-4-11 104 16,-7-8 159-16,4-11 272 0,-7-9 144 16</inkml:trace>
  <inkml:trace contextRef="#ctx0" brushRef="#br0" timeOffset="208370.342">12143 16558 151 0,'0'0'528'16,"7"4"143"-16,-3-3 109 0,-4 5 112 15,0-1 125-15,7-1-209 0,-7 6-169 16,0 5-123-16,6 5-90 0,-2 9-104 16,3 0-107-16,-4 7-86 15,11 3-58-15,-11 2-30 0,8 3-20 0,2 0-28 16,-9-2-81-16,6-3-135 0,-3-4-134 16,0-5-163-16,-4-1-303 15,-3-10-171-15,-3-6-26 0,-4-1 79 0,7-7 108 16,-10-3 140-16,3 1 282 0,-3-3 172 15</inkml:trace>
  <inkml:trace contextRef="#ctx0" brushRef="#br0" timeOffset="208594.426">12109 17173 192 0,'-3'-4'557'0,"-4"-1"124"0,7 0 80 16,7-2 84-16,-4 4 109 15,4 0-232-15,10-2-170 0,0-2-112 16,4 2-74-16,6-2-73 0,1 1-100 16,6-1-83-16,-6 2-50 0,6-3-81 0,-3 3-113 15,-7 5-130-15,-7 5-165 0,-3 3-308 16,-8 4-194-16,1-3-51 16,-3 5 51-16,-8-1 86 0,-3 1 132 15,-3 0 278-15,-7 0 179 0</inkml:trace>
  <inkml:trace contextRef="#ctx0" brushRef="#br0" timeOffset="208944.94">12250 17369 135 0,'3'-1'537'0,"4"-3"127"15,3-2 79-15,1 1 73 0,2 0 71 16,-2-2-230-16,6 4-205 0,-7-2-134 15,0 0-89-15,8 2-74 0,-8 3-64 16,0 0-39-16,4 3-20 0,-11 2-16 16,4 1-3-16,-7 5-7 0,0 2-1 15,-10 2-5-15,-4 1-5 0,0 3 0 16,-3-3-2-16,-7 7-1 0,4 2 2 16,-4 0 3-16,3-1 1 0,11 7 4 15,-4-5-1-15,11 2 4 0,3-1-2 16,0 1 3-16,10-3-3 0,7-3 0 15,0-4 2-15,4-5-4 0,6 1-13 16,1-6-53-16,-1-3-70 0,-3-5-98 16,-3-8-191-16,-4 1-251 0,0-5-132 15,-7-1-25-15,-3-5 22 16,3-2 61-16,-10 0 164 0,11-5 237 0</inkml:trace>
  <inkml:trace contextRef="#ctx0" brushRef="#br0" timeOffset="209215.775">12847 16905 57 0,'0'-4'627'16,"-7"0"158"-16,7 12 105 0,0 2 87 0,7 5 55 15,-7 5-282-15,3 2-205 0,11 4-142 16,-4 7-111-16,0-1-102 0,7 6-82 16,-6-3-73-16,6 2-111 0,0-2-125 15,-7-3-137-15,-3-2-202 0,-3-2-283 16,-4-6-131-16,-4-4 0 0,-3-3 72 16,-3-8 103-16,-7-4 181 0,0-6 261 15,-4-2 135-15</inkml:trace>
  <inkml:trace contextRef="#ctx0" brushRef="#br0" timeOffset="209364.516">12723 17210 102 0,'0'-10'570'0,"0"1"127"16,14 3 73-16,-1 0 55 0,5 0 40 15,9-1-284-15,0 0-204 0,1-2-128 16,6 5-82-16,1-3-82 0,-8 2-105 16,7 0-140-16,-3 1-322 0,-7 1-200 15,-3 1-111-15,3-2-49 0,-4-3 3 16,-3 2 84-16,1-8 293 0</inkml:trace>
  <inkml:trace contextRef="#ctx0" brushRef="#br0" timeOffset="209576.645">13344 16731 21 0,'0'-5'602'15,"7"5"160"-15,-4 5 91 0,-3 4 39 0,0 9 37 16,7 5-271-16,-7 3-220 0,10 9-149 15,-3 5-93-15,3 3-64 0,1 0-40 16,-1 3-41-16,-3 0-87 0,3-2-107 16,0-2-140-16,-3-4-313 0,3-7-188 15,-10-6-98-15,0-7 4 0,0-11 45 16,0-7 99-16,0-5 288 0,-3-8 174 16</inkml:trace>
  <inkml:trace contextRef="#ctx0" brushRef="#br0" timeOffset="209977.604">13453 16088 205 0,'7'-2'474'0,"-3"0"130"15,3 4 87-15,3 0 76 0,-3 5 62 16,3 4-197-16,0 1-118 0,8 6-47 16,-1 1-27-16,0 9-21 15,3 2-31-15,4 8-44 0,-3 9-63 16,6 1-64-16,1 10-49 0,-4 5-32 0,-4 2-17 15,4 5-12-15,-3 4-19 16,-11 2-12-16,4 4-14 0,-4 3-13 16,-10 0-18-16,0 0-14 0,0 0-12 0,0-7-19 15,-7-5-38-15,4-4-87 0,-11-9-175 16,4-5-198-16,-7-10-350 0,-4-8-226 16,-3-5-87-16,4-9 19 0,-8-3 125 15,1-7 160-15,-7-5 331 0,6-2 226 16</inkml:trace>
  <inkml:trace contextRef="#ctx0" brushRef="#br0" timeOffset="211478.32">10689 17574 268 0,'0'0'416'0,"7"0"85"16,-7 0 35-16,0 0 9 0,0 0-44 0,0 0-140 16,0 0-109-16,0 0-71 0,0 0-45 15,0 0-30-15,4 0-11 0,-4-2-6 16,0 2 4-16,0 0 7 0,0-3 13 16,7 1 14-16,-7-1 14 0,0-1 15 15,0 2 21-15,3 2 26 0,4-1 28 16,-7-3 22-16,7 4 17 15,-4-4-3-15,4 4-22 0,3-2-31 16,1-1-43-16,2 3-45 0,1-2-43 16,3 2-30-16,0-3-19 0,7 1-17 0,-3-3-7 15,0 1-6-15,3 0-3 0,3-1-1 16,0 0 0-16,-6-2 4 0,6-1-3 16,-3 3 5-16,4-5-4 0,-1 3 3 15,-3 0-1-15,-3 0 1 16,-4-2-4-16,4 2 1 0,3 3 4 0,-4-5-4 15,-3 4 3-15,0 0-5 0,4 0 5 16,-4 1 1-16,0-1-5 0,0 3 0 16,4-5 1-16,-11 5-1 15,7 2-1-15,-3-1 0 0,-4-3 1 16,1 4-3-16,-1-2 2 0,0 2 0 0,4 0 1 16,-11 2-4-16,8-2 3 0,-4 4 0 15,3-3 2-15,-3 1 3 0,-7 1-2 16,7 1 0-16,-4-2-2 0,-3-2 3 15,0 0-4-15,0 0 0 0,0 0 0 16,-3 0 2-16,-4 0 0 0,7 0 3 16,-7 0-2-16,7 0-7 0,-10 3-46 15,3-3-86-15,3 2-110 16,-3 1-107-16,4-2-133 0,-4 4-272 16,-3 0-168-16,3 0-27 0,-3-3 48 0,3 5 67 15,-3-3 100-15,6-2 259 0,-3 3 201 16</inkml:trace>
  <inkml:trace contextRef="#ctx0" brushRef="#br0" timeOffset="-196707.589">1705 15680 93 0,'-7'-2'449'0,"0"-3"76"16,7 3 53-16,-10 2 38 0,6 0-50 15,-3 0-198-15,0 0-119 0,4 2-67 16,-11 1-45-16,11 1-23 0,-4 1-20 16,-3 1-8-16,-1 1-5 0,5 2-1 15,-5-1 1-15,4 1-3 0,-3 4 1 16,0 1-3-16,0 0-3 0,-4 2-2 15,4 0-4-15,-11 3-7 0,11 7-6 16,-7-1-3-16,-7 7 1 0,6 3-1 16,5 4 7-16,-11 4 11 0,7 1 9 15,-4 7 3-15,-3 0-3 0,10 7-9 0,-3 5 3 16,0 3-10-16,0 9-6 16,0 8-12-16,6 3-6 0,5 8-3 0,2 0-12 15,4 5-8-15,4-2-6 16,9 2-4-16,1 0-1 0,10 0 0 15,-3-4 1-15,6 0 2 0,0-2-3 0,8-7 3 16,-1 2 3-16,-7-6-3 0,11-8 1 16,-4-4-1-16,-3-6 3 0,4-5 1 15,-8-10-2-15,0-3-2 0,-3-11-1 16,-6-3 0-16,-5-4-3 0,1-8 0 16,-4-1 2-16,-6-5-3 0,3-3 4 15,3-2-2-15,-10-2 1 0,0-2-5 16,7 0-30-16,-7-1-59 0,7-1-78 15,-7 3-118-15,0 1-300 0,3 1-197 16,-3-1-80-16,-3 1-22 0,3-1 36 16,0-2 95-16,0-5 286 15</inkml:trace>
  <inkml:trace contextRef="#ctx0" brushRef="#br0" timeOffset="-195494.951">13831 15203 136 0,'-7'-7'416'0,"7"5"89"0,-4-2 62 16,-2 2 47-16,6-3-33 0,0 2-201 15,-7 1-110-15,3-1-62 0,4 1-44 16,0 2-32-16,0-3-32 15,0 3-25-15,0 3-14 0,4-1-8 0,3 3-7 16,-7 3 1-16,10 0 7 0,-3 6-2 16,10 0 1-16,-7 5 1 0,11 3 1 15,-4 1 4-15,10 3 5 16,-3 4 0-16,4 5-5 0,-1 1-9 16,11 6-6-16,-4 3-11 0,4 1-11 15,-4 3 1-15,4 6-1 0,-4 3 1 0,-3 2 1 16,3 5 0-16,1 1 17 0,-8 4 4 15,1 3 3-15,-1 3-2 0,-6 2-3 16,3 3 0-16,-7 4-16 0,-7 0-8 16,7-1-7-16,-7 5-4 0,1-3-1 15,-4 1 1-15,-4 0-3 0,4-3-1 16,-7-1 1-16,0-1 1 0,-10-3-3 16,3-1 0-16,-4-2-1 0,1 3-1 15,-7-5 0-15,0-3 1 0,0 3 1 16,-4-3 0-16,4-3 0 0,-4-3 2 15,-3-4 2-15,7-3-3 0,0-3 1 16,7-10-1-16,-7-6 1 0,6-4-1 16,1-5-1-16,0-7 1 0,-4-4 0 15,11-1 0-15,-4-7-3 0,3 1-1 16,-2-3-3-16,6-2-2 0,0 0-55 16,0 2-96-16,0-4-208 0,6 4-272 15,-6-2-146-15,-6 5-98 0,-1 4-4 16,-14-4 72-16,-3 3 190 15,-7 0 266-15</inkml:trace>
  <inkml:trace contextRef="#ctx0" brushRef="#br0" timeOffset="-194158.09">3289 15329 63 0,'7'0'396'0,"-7"3"97"0,7-1 61 16,-7 3 44-16,0 0-9 0,0 2-204 0,0 4-142 16,-7-1-81-16,7 0-46 15,0 5-23-15,0-4-12 0,-7 5-10 16,7-2-6-16,-3 7-6 0,3-2-9 16,0 6-11-16,-7 0-7 0,7 3-3 15,0-1-3-15,0 1 3 0,-4 2 4 16,-3-3-3-16,7-3 4 0,0-1-8 0,0-3-5 15,0-4-6-15,-6-5-7 16,6-1-1-16,0-5-6 0,0-5-1 16,0-5 0-16,-4-5-2 0,4-10-1 15,-7-5 2-15,7-5 0 0,7-5 3 16,-3-4-2-16,-4-1 4 0,0 0-4 16,6 3 0-16,-6 3 0 0,7 6 0 15,-7 2 0-15,4 7 0 0,-4 4 1 16,0 3 2-16,0 7 0 0,7 5 0 0,-7 7 4 15,10 3 0-15,-3 8 2 16,-4 2 0-16,7 4-3 0,4 2 2 16,-4 3-3-16,8-2-3 0,-1 1 0 0,-4-4-2 15,5 3 1-15,-1-8-1 0,0-3-3 16,3-2 3-16,-2-9-1 0,-1-8 1 16,0-4 1-16,-7-8 2 0,7-9 0 15,-6-2 0-15,-5-10-1 0,-2-1 1 16,-4-3-3-16,0 4 0 0,-4-6 0 15,4 8 0-15,-6 7 0 0,-5 5-2 16,4 4 2-16,7 6-1 0,-10 8-4 16,10 4-16-16,-7 4-36 0,7 6-54 15,0 3-133-15,7-1-248 0,-7 5-126 16,7-2-54-16,3 3 2 0,-3-1 40 16,3-2 119-16,8 0 233 0</inkml:trace>
  <inkml:trace contextRef="#ctx0" brushRef="#br0" timeOffset="-193792.881">3776 15521 102 0,'0'0'452'16,"0"2"112"-16,0-2 71 0,0 5 53 16,0-1 14-16,7 1-240 0,-7 1-158 0,0 4-98 15,7 0-63-15,-4 3-41 0,4-1-29 16,3-1-22-16,1 3-18 15,-1-4-12-15,7 3-8 0,0-3-7 0,0-5-2 16,4-4-1-16,-4-5-3 0,7-3 1 16,-3-7 2-16,-4-2-1 0,0-7 2 15,-7-2 0-15,0-5-2 16,-10 0 0-16,7-1 0 0,-14 1-1 0,-3 0-1 16,0 3 0-16,-7 4 7 0,-7 5 11 15,3 3 7-15,1 5 6 0,-4 9 2 16,3 2 4-16,-3 9-6 0,7 5-11 15,7 5-8-15,-1 5-6 16,4 5-2-16,4 3-8 0,3-3-33 0,3-4-61 16,4-1-95-16,0-5-258 0,-3-5-180 15,13-5-95-15,-7-5-17 0,7-7 36 16,-7-3 73-16,8-8 238 16</inkml:trace>
  <inkml:trace contextRef="#ctx0" brushRef="#br0" timeOffset="-193564.661">4225 15279 69 0,'7'0'466'16,"-4"3"105"-16,8 3 73 16,-4 1 62-16,-7 2 53 0,10 8-229 15,-3 1-156-15,-7 7-91 0,10 3-66 16,-10 4-53-16,0 1-48 0,7-1-41 0,-7 2-27 15,3-1-23-15,-3-3-11 0,7-3-46 16,-7-2-80-16,0-7-124 16,0-6-270-16,-7-9-174 0,7-6-97 15,-3-8-17-15,-4-8 42 0,-3-6 106 0,-1-5 259 16</inkml:trace>
  <inkml:trace contextRef="#ctx0" brushRef="#br0" timeOffset="-193390.124">4098 15244 182 0,'-7'-18'519'0,"7"7"106"0,0 4 62 0,7-2 53 16,-3 6 18-16,13 0-292 16,-7 0-183-16,7 1-105 0,7-1-59 15,-3 1-43-15,6-1-33 0,1 1-19 16,-4-3-14-16,7 5-62 0,-7 0-102 16,3 2-284-16,-10 3-177 0,4 5-100 15,-4-1-47-15,0 5 18 0,0-1 73 16,-6 4 263-16</inkml:trace>
  <inkml:trace contextRef="#ctx0" brushRef="#br0" timeOffset="-193059.622">4695 15551 29 0,'7'0'570'16,"-4"0"114"-16,-3-3 61 0,7-2 38 15,-3-1 12-15,2-8-308 0,5-2-192 16,-4-7-118-16,-4-2-70 0,4-7-48 15,3-3-25-15,4-4-16 0,-11 0-8 16,8-3-5-16,-5 5-1 0,5-2-2 16,-4 7-1-16,-7 4 0 0,3 7 0 15,4 5 1-15,-7 2-2 0,0 4 1 16,7 5 0-16,-4 5-1 0,-3 9 0 16,7-3 0-16,-7 9 1 0,10 5-2 15,1 3 0-15,-5 4 1 0,5 6-1 16,-4-1-1-16,10 3-2 0,-7-1-17 15,0 1-34-15,-3 0-53 0,-3-5-73 16,-4 0-163-16,0-2-229 0,0-3-106 16,-4-5-33-16,-10-6 22 0,4-2 57 15,0-5 148-15,-7-4 219 0</inkml:trace>
  <inkml:trace contextRef="#ctx0" brushRef="#br0" timeOffset="-192915.626">4702 15379 242 0,'0'-12'520'0,"3"2"92"15,4 4 71-15,3 4 45 0,8 2-69 16,2 0-259-16,4 2-150 0,-3 4-96 16,6-1-80-16,1 5-101 0,-4 0-213 15,-4 5-242-15,-3 0-136 0,-6 5-76 16,6 2-46-16,-7 2 35 0,-3 6 174 16</inkml:trace>
  <inkml:trace contextRef="#ctx0" brushRef="#br0" timeOffset="-191922.625">5155 17146 102 0,'3'-2'406'16,"4"-3"115"-16,3-3 74 0,-10 2 56 15,7-3 43-15,3 2-209 0,7-3-154 0,-6 2-94 16,6-2-52-16,10 3-33 0,-3-4-31 16,7 4-25-16,-3-3-20 15,6 5-19-15,4-1-18 0,-1 1-13 16,4 0-10-16,-3-1-6 0,0 3-5 15,-11 1 0-15,1 2-3 0,3-3-10 0,-18 3-16 16,5 0-19-16,-8 0-19 16,-3-1-14-16,-7-2-7 0,0-3 5 15,-7 3 15-15,-3 1 16 0,-1-3 19 16,1 0 11-16,0 3 10 0,-4 2 1 0,4-2 2 16,-8 2 2-16,8 2 2 0,3-2 6 15,-3 2 2-15,7 3 5 0,-4 0 6 16,7-3 2-16,-7 5 2 15,7-1-3-15,0 2 1 0,0 3 3 16,7-2-4-16,-7 3 2 0,0 3 4 0,10-2 1 16,-10 0 0-16,7 4-3 0,-7-6-1 15,3 0-5-15,4-3-6 0,-7-3-5 16,7-3-3-16,-7-7-2 16,3-5-1-16,-3-5 0 0,0-2 0 15,0-8-1-15,0-3 0 0,0-2 0 0,0 0-1 16,0 3 1-16,0 3-2 0,0 1 0 15,7 3 1-15,-3 4-1 0,3 7 7 16,3 2 4-16,-3 2 5 16,10 5 1-16,0 2 2 0,4 3 2 15,-4 4-7-15,10 0-1 0,-6 3-4 0,3 1-3 16,3 2 2-16,-6 1-4 0,3 0 5 16,-7 0 18-16,-7 0 26 0,1-2 33 15,-5 2 32-15,-12-5 32 0,-1-5 26 16,-4 2 3-16,-9-3-10 0,-8-3-22 15,-6 3-29-15,0 0-25 0,6 0-27 16,1 3-24-16,0 4-40 0,6-1-94 16,4 11-154-16,6 0-362 0,5 6-214 15,-1-1-114-15,7 3-57 0,7-1 43 16,10 4 125-16,0-5 349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15.6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48 1372 0 0,'-33'31'12157'0'0,"5"-6"-9225"0"0,25-21-2762 0 0,-1 1 0 0 0,2 0 0 0 0,-1 0 0 0 0,1 1 1 0 0,-1-1-1 0 0,1 0 0 0 0,1 1 0 0 0,-1 0 0 0 0,1-1 0 0 0,0 1 1 0 0,0 0-1 0 0,1-1 0 0 0,-1 1 0 0 0,1 0 0 0 0,1 0 0 0 0,-1 0 1 0 0,1-1-1 0 0,0 2-170 0 0,0-2 14 0 0,0 0 1 0 0,0-1-1 0 0,0 1 0 0 0,0 0 1 0 0,1 0-1 0 0,0-1 0 0 0,0 1 1 0 0,0-1-1 0 0,0 0 1 0 0,1 0-1 0 0,-1 0 0 0 0,1 0 1 0 0,0 0-1 0 0,1 0 1 0 0,-1-1-1 0 0,1 1 0 0 0,-1-1 1 0 0,1 0-1 0 0,0 0 0 0 0,0 0 1 0 0,0-1-1 0 0,1 0 1 0 0,-1 1-1 0 0,1-2 0 0 0,-1 1 1 0 0,1 0-1 0 0,0-1 1 0 0,-1 0-1 0 0,1 0 0 0 0,0 0 1 0 0,0-1-1 0 0,0 1 1 0 0,0-1-16 0 0,1-2 2 0 0,0 0 0 0 0,0-1-1 0 0,0 0 1 0 0,0 0-1 0 0,0 0 1 0 0,-1 0-1 0 0,1-1 1 0 0,-1 0-1 0 0,0 0 1 0 0,0-1-1 0 0,-1 1 1 0 0,1-1 0 0 0,-1 0-1 0 0,0 0 1 0 0,-1-1-1 0 0,1 1 1 0 0,-1-1-1 0 0,0 0 1 0 0,0 1-1 0 0,-1-2 1 0 0,1 1-1 0 0,-1 0 1 0 0,-1 0-1 0 0,1 0 1 0 0,-1-1 0 0 0,0 1-1 0 0,-1-1 1 0 0,1 1-1 0 0,-1-1 1 0 0,-1 1-1 0 0,1-1 1 0 0,-1 1-1 0 0,0-1 1 0 0,-1 1-1 0 0,1 0 1 0 0,-1-1 0 0 0,-3-4-1 0 0,4 5-6 0 0,0 0 1 0 0,-1 0-1 0 0,0 1 1 0 0,0-1-1 0 0,-1 1 1 0 0,1-1-1 0 0,-1 1 1 0 0,-1 0-1 0 0,1 0 1 0 0,-1 0-1 0 0,1 1 1 0 0,-1-1-1 0 0,0 1 1 0 0,-1 0-1 0 0,1 0 1 0 0,-1 0-1 0 0,0 0 1 0 0,0 1-1 0 0,0 0 1 0 0,0 0-1 0 0,-1 1 1 0 0,1-1-1 0 0,-1 1 1 0 0,-2-1 4 0 0,7 3-86 0 0,-1 0 0 0 0,1 0-1 0 0,0 0 1 0 0,-1 0-1 0 0,1 0 1 0 0,0 1-1 0 0,-1-1 1 0 0,1 0-1 0 0,0 1 1 0 0,0-1-1 0 0,-1 0 1 0 0,1 1-1 0 0,0 0 1 0 0,0-1-1 0 0,0 1 1 0 0,0 0-1 0 0,0-1 1 0 0,0 1-1 0 0,0 0 1 0 0,0 0-1 0 0,0 0 1 0 0,0 0 0 0 0,0 0-1 0 0,0 0 1 0 0,1 0-1 0 0,-1 0 1 0 0,0 0-1 0 0,1 1 1 0 0,-1-1-1 0 0,1 0 1 0 0,-1 1 87 0 0,0 0-526 0 0,1 1 0 0 0,-1 0 0 0 0,0 0 0 0 0,1 0 1 0 0,0 0-1 0 0,0-1 0 0 0,0 1 0 0 0,0 0 0 0 0,0 0 0 0 0,1 0 1 0 0,-1 0-1 0 0,1-1 0 0 0,-1 1 0 0 0,1 0 0 0 0,0-1 0 0 0,0 1 1 0 0,1 0-1 0 0,-1-1 0 0 0,0 1 0 0 0,1-1 0 0 0,0 0 1 0 0,0 1 525 0 0,35 25-4556 0 0,4-5 4624 0 0,9 6 4981 0 0,-45-26-3988 0 0,0 1-1 0 0,-1-1 1 0 0,1 1-1 0 0,-1 0 1 0 0,0 1-1 0 0,0-1 1 0 0,0 1-1 0 0,0 0 1 0 0,-1 0-1 0 0,0 0 1 0 0,0 0-1 0 0,0 1 0 0 0,1 3-1060 0 0,14 86 6511 0 0,-25 54-4294 0 0,1-77-1924 0 0,-5 81-421 0 0,2-31-6651 0 0,6-104-4427 0 0,3-30 4505 0 0,3-1 6452 0 0,13-47-2867 0 0,-6 23 2364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22.3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326 46 56 0 0,'-9'-9'13764'0'0,"2"23"-11522"0"0,4 19-1645 0 0,2 0 0 0 0,2 0 1 0 0,1 0-1 0 0,1 0 0 0 0,2 0 0 0 0,3 6-597 0 0,3 36 397 0 0,56 464 47 0 0,-66-504-1297 0 0,-1-36 791 0 0,0 1 0 0 0,1-1 0 0 0,-1 1 1 0 0,0-1-1 0 0,0 1 0 0 0,0 0 0 0 0,0-1 0 0 0,0 1 0 0 0,-1-1 0 0 0,1 1 0 0 0,0 0 1 0 0,0-1-1 0 0,0 1 0 0 0,0-1 0 0 0,0 1 0 0 0,-1 0 0 0 0,1-1 0 0 0,0 1 0 0 0,0 0 0 0 0,0-1 1 0 0,-1 1-1 0 0,1 0 0 0 0,0-1 0 0 0,-1 1 0 0 0,1 0 0 0 0,0 0 0 0 0,-1-1 0 0 0,1 1 0 0 0,0 0 1 0 0,-1 0-1 0 0,1 0 0 0 0,0-1 0 0 0,-1 1 0 0 0,1 0 0 0 0,-1 0 0 0 0,1 0 0 0 0,0 0 1 0 0,-1 0-1 0 0,1 0 0 0 0,-1 0 0 0 0,1 0 0 0 0,-1 0 0 0 0,1 0 0 0 0,0 0 0 0 0,-1 0 0 0 0,1 0 1 0 0,-1 0-1 0 0,1 0 0 0 0,0 0 0 0 0,-1 1 0 0 0,1-1 0 0 0,0 0 0 0 0,-1 0 0 0 0,1 0 0 0 0,-1 1 1 0 0,1-1-1 0 0,0 0 0 0 0,0 0 0 0 0,-1 1 0 0 0,1-1 0 0 0,-1 1 62 0 0,-50-114-11487 0 0,12-6 7519 0 0,28 83 3593 0 0</inkml:trace>
  <inkml:trace contextRef="#ctx0" brushRef="#br0" timeOffset="670.595">1 1 864 0 0,'1'0'9731'0'0,"1"1"-4758"0"0,16 6-3439 0 0,29 7 164 0 0,36 12-423 0 0,0-3-1 0 0,1-5 1 0 0,72 7-1275 0 0,-88-18-14 0 0,16 1-176 0 0,-29-5-3752 0 0,-54-3 1081 0 0,-8 6-6650 0 0,-4 10 5778 0 0,9-12 2589 0 0,-4 8-73 0 0</inkml:trace>
  <inkml:trace contextRef="#ctx0" brushRef="#br0" timeOffset="1924.645">678 658 980 0 0,'26'-2'9428'0'0,"-2"-3"-5518"0"0,38-39-3282 0 0,-60 43-595 0 0,0-1 0 0 0,0 1 0 0 0,0-1 1 0 0,0 0-1 0 0,0 0 0 0 0,0 0 0 0 0,-1 0 0 0 0,1 0 0 0 0,-1 0 0 0 0,0 0 1 0 0,1 0-1 0 0,-1-1 0 0 0,0 1 0 0 0,0 0 0 0 0,-1-1 0 0 0,1 1 1 0 0,0-1-1 0 0,-1 1 0 0 0,1-1 0 0 0,-1 0 0 0 0,0 1 0 0 0,0-1 0 0 0,0 1 1 0 0,0-1-1 0 0,0 1 0 0 0,-1-1 0 0 0,1 0 0 0 0,-1 1 0 0 0,0 0 0 0 0,0-1 1 0 0,0 1-1 0 0,0-1 0 0 0,0 1 0 0 0,0 0 0 0 0,0 0 0 0 0,-1-1 0 0 0,1 1 1 0 0,-1 0-1 0 0,0 0 0 0 0,0 1 0 0 0,1-1 0 0 0,-1 0 0 0 0,0 1 0 0 0,-1-1 1 0 0,1 1-1 0 0,0-1 0 0 0,0 1 0 0 0,-1 0 0 0 0,0 0-33 0 0,0 0 55 0 0,-1 0 1 0 0,1 0-1 0 0,-1 0 0 0 0,1 1 0 0 0,-1 0 0 0 0,0 0 1 0 0,1 0-1 0 0,-1 0 0 0 0,0 0 0 0 0,1 1 1 0 0,-1-1-1 0 0,1 1 0 0 0,-1 0 0 0 0,1 0 0 0 0,-1 1 1 0 0,1-1-1 0 0,0 1 0 0 0,-1-1 0 0 0,1 1 0 0 0,0 0 1 0 0,0 0-1 0 0,0 1 0 0 0,1-1 0 0 0,-1 0 1 0 0,0 1-1 0 0,1 0 0 0 0,0 0 0 0 0,0-1 0 0 0,-1 1 1 0 0,2 1-1 0 0,-1-1 0 0 0,0 0 0 0 0,0 1-55 0 0,-2 6 42 0 0,0 1 1 0 0,0-1-1 0 0,1 1 0 0 0,0 0 0 0 0,1 0 0 0 0,0 0 0 0 0,1 0 0 0 0,0 0 1 0 0,1 1-1 0 0,0 2-42 0 0,0 0 39 0 0,1 0 0 0 0,0 0 1 0 0,1-1-1 0 0,0 1 1 0 0,1 0-1 0 0,1-1 0 0 0,0 0 1 0 0,1 0-1 0 0,0 0 0 0 0,1 0 1 0 0,1-1-1 0 0,0 0 0 0 0,0 0 1 0 0,1-1-1 0 0,1 0 1 0 0,0-1-1 0 0,0 1 0 0 0,1-2 1 0 0,0 1-1 0 0,1-1 0 0 0,0-1 1 0 0,0 0-1 0 0,1-1 0 0 0,2 1-39 0 0,-8-6 13 0 0,0 0 0 0 0,0-1-1 0 0,0 0 1 0 0,0 0-1 0 0,0 0 1 0 0,0-1 0 0 0,0 0-1 0 0,0 0 1 0 0,1 0-1 0 0,-1-1 1 0 0,0 0 0 0 0,0-1-1 0 0,0 1 1 0 0,0-1-1 0 0,0 0 1 0 0,-1 0 0 0 0,1-1-1 0 0,-1 0 1 0 0,1 0-1 0 0,-1 0 1 0 0,0 0 0 0 0,0-1-1 0 0,0 0 1 0 0,-1 0-1 0 0,1-1 1 0 0,-1 1 0 0 0,0-1-1 0 0,0 0 1 0 0,-1 0-1 0 0,1 0 1 0 0,1-4-13 0 0,27-88-1443 0 0,-32 90 998 0 0,0 1-1 0 0,0 0 1 0 0,0-1 0 0 0,-1 1-1 0 0,0 0 1 0 0,0-1-1 0 0,-1 1 1 0 0,0 0 0 0 0,0 0-1 0 0,0 0 1 0 0,-1 0-1 0 0,0 1 1 0 0,0-1-1 0 0,-2-3 446 0 0,-27-24-9843 0 0,31 32 8547 0 0,-1 6 220 0 0,1 0 849 0 0</inkml:trace>
  <inkml:trace contextRef="#ctx0" brushRef="#br0" timeOffset="2736.035">1049 596 948 0 0,'13'7'6018'0'0,"58"26"2467"0"0,-47-26-8056 0 0,-1-1 0 0 0,2 0 0 0 0,-1-2 1 0 0,0-1-1 0 0,1-1 0 0 0,12-1-429 0 0,-71-2 1061 0 0,29 0-1013 0 0,-1 0-1 0 0,1 0 1 0 0,0 1 0 0 0,-1 0-1 0 0,1 0 1 0 0,-1 0-1 0 0,1 0 1 0 0,0 1-1 0 0,-1 0 1 0 0,1 0 0 0 0,0 1-1 0 0,-1-1 1 0 0,1 1-1 0 0,0 0 1 0 0,0 1-1 0 0,1-1 1 0 0,-1 1 0 0 0,0 0-1 0 0,1 0 1 0 0,0 1-1 0 0,-1-1 1 0 0,0 2-48 0 0,0 3 7 0 0,0-1-1 0 0,0 1 1 0 0,1 0 0 0 0,0 0 0 0 0,0 0 0 0 0,1 0-1 0 0,0 1 1 0 0,1-1 0 0 0,0 1 0 0 0,0 0 0 0 0,1-1-1 0 0,0 1 1 0 0,0 0 0 0 0,1 0 0 0 0,0 0 0 0 0,1 0-1 0 0,0 0 1 0 0,0 0 0 0 0,1-1 0 0 0,0 1 0 0 0,1-1-1 0 0,2 8-6 0 0,-1-3 2 0 0,1-1 1 0 0,0 0-1 0 0,1 0 0 0 0,0-1 0 0 0,1 0 0 0 0,0 0 0 0 0,1 0 0 0 0,0-1 0 0 0,1 0 1 0 0,0 0-1 0 0,0-1 0 0 0,1 0 0 0 0,0-1 0 0 0,1 0 0 0 0,3 1-2 0 0,-11-7-1 0 0,1 0 1 0 0,0-1-1 0 0,0 1 0 0 0,-1-1 1 0 0,1 0-1 0 0,0 0 0 0 0,0 0 1 0 0,0-1-1 0 0,0 1 0 0 0,1-1 1 0 0,-1 0-1 0 0,0 0 0 0 0,0-1 0 0 0,0 1 1 0 0,0-1-1 0 0,0 0 0 0 0,0 0 1 0 0,0 0-1 0 0,-1 0 0 0 0,1-1 1 0 0,0 0-1 0 0,0 1 0 0 0,-1-1 0 0 0,0-1 1 0 0,1 1-1 0 0,-1 0 0 0 0,0-1 1 0 0,0 0-1 0 0,0 0 0 0 0,0 0 1 0 0,0 0-1 0 0,-1 0 0 0 0,0 0 0 0 0,1-1 1 0 0,-1 0 0 0 0,8-11 7 0 0,-1 1-1 0 0,-1-2 1 0 0,0 1 0 0 0,-1-1 0 0 0,-1 0 0 0 0,-1 0 0 0 0,4-15-7 0 0,-7 23 6 0 0,-1 1 1 0 0,1-1 0 0 0,-1 1 0 0 0,0-1 0 0 0,-1 0 0 0 0,0 1 0 0 0,0-1 0 0 0,0 0 0 0 0,-1 1 0 0 0,-1-1 0 0 0,1 0 0 0 0,-1 0-7 0 0,1 8-1 0 0,0 0 1 0 0,0 0-1 0 0,0 0 1 0 0,0 0-1 0 0,0 0 1 0 0,0 0-1 0 0,1 0 1 0 0,-1 1-1 0 0,0-1 1 0 0,0 0-1 0 0,0 1 1 0 0,1-1-1 0 0,-1 1 1 0 0,0-1-1 0 0,0 1 1 0 0,1-1-1 0 0,-1 1 0 0 0,0-1 1 0 0,1 1-1 0 0,-1 0 1 0 0,1-1-1 0 0,-1 1 1 0 0,1 0-1 0 0,-1-1 1 0 0,1 1-1 0 0,-1 0 1 0 0,1 0-1 0 0,0 0 1 0 0,-1-1-1 0 0,1 1 1 0 0,0 0-1 0 0,0 0 1 0 0,0 0-1 0 0,-1 0 1 0 0,1 0-1 0 0,0-1 1 0 0,0 1-1 0 0,0 0 1 0 0,1 0-1 0 0,-1 0 0 0 0,0 0 1 0 0,0 0-1 0 0,0-1 1 0 0,1 1-1 0 0,-1 0 1 0 0,0 0 0 0 0,-1 9-4 0 0,0 0-1 0 0,0-1 1 0 0,1 1 0 0 0,0 0-1 0 0,0 0 1 0 0,1-1 0 0 0,0 1 0 0 0,1-1-1 0 0,0 1 1 0 0,1-1 0 0 0,0 1 0 0 0,0-1-1 0 0,1 0 1 0 0,1-1 0 0 0,-1 1-1 0 0,1-1 1 0 0,5 7 4 0 0,-7-14 1 0 0,0 0-1 0 0,0 0 1 0 0,0 0-1 0 0,0 0 1 0 0,0-1 0 0 0,0 1-1 0 0,0-1 1 0 0,1 0-1 0 0,-1 0 1 0 0,0 0-1 0 0,0 0 1 0 0,0-1 0 0 0,0 1-1 0 0,0-1 1 0 0,0 0-1 0 0,0 0 1 0 0,0 0-1 0 0,0 0 1 0 0,0 0 0 0 0,0-1-1 0 0,0 1 1 0 0,-1-1-1 0 0,1 0 1 0 0,0 0-1 0 0,-1 0 1 0 0,0 0 0 0 0,1 0-1 0 0,-1-1 1 0 0,0 1-1 0 0,0-1 1 0 0,-1 1-1 0 0,1-1 1 0 0,0 0 0 0 0,-1 1-1 0 0,0-1 1 0 0,1 0-1 0 0,-1 0 1 0 0,0-2-1 0 0,17-17 18 0 0,-17 21-18 0 0,-1 0 0 0 0,1 1 0 0 0,-1-1 1 0 0,1 0-1 0 0,-1 1 0 0 0,1-1 1 0 0,-1 0-1 0 0,1 1 0 0 0,-1-1 1 0 0,1 1-1 0 0,0-1 0 0 0,0 1 1 0 0,-1 0-1 0 0,1-1 0 0 0,0 1 0 0 0,-1 0 1 0 0,1-1-1 0 0,0 1 0 0 0,0 0 1 0 0,0 0-1 0 0,-1 0 0 0 0,1 0 1 0 0,0 0-1 0 0,0 0 0 0 0,0 0 0 0 0,-1 0 1 0 0,1 0-1 0 0,0 0 0 0 0,0 0 1 0 0,0 0-1 0 0,-1 0 0 0 0,1 1 1 0 0,0-1-1 0 0,0 0 0 0 0,-1 1 1 0 0,1-1-1 0 0,0 1 0 0 0,0-1 0 0 0,-1 0 1 0 0,1 1-1 0 0,-1 0 0 0 0,1-1 1 0 0,0 1-1 0 0,-1-1 0 0 0,1 1 1 0 0,-1 0-1 0 0,1-1 0 0 0,-1 1 0 0 0,0 0 1 0 0,1-1-1 0 0,-1 1 0 0 0,0 0 1 0 0,1 0-1 0 0,14 51-7 0 0,-11-37 15 0 0,-2-9-7 0 0,-3-5-1 0 0,1 0 0 0 0,0 0 0 0 0,-1 0 0 0 0,1 1 0 0 0,0-1 1 0 0,0 0-1 0 0,0 0 0 0 0,0 0 0 0 0,0 1 0 0 0,0-1 0 0 0,0 0 0 0 0,0 0 1 0 0,0 0-1 0 0,0 0 0 0 0,1 1 0 0 0,-1-1 0 0 0,1 0 0 0 0,-1 0 0 0 0,1 0 1 0 0,-1 0-1 0 0,1 0 0 0 0,-1 0 0 0 0,1 0 0 0 0,0 0 0 0 0,0 0 0 0 0,-1 0 1 0 0,1-1-1 0 0,0 1 0 0 0,0 0 0 0 0,0 0 0 0 0,0-1 0 0 0,0 1 0 0 0,0 0 1 0 0,0-1-1 0 0,0 1 0 0 0,0-1 0 0 0,1 0 0 0 0,-1 1 0 0 0,0-1 0 0 0,0 0 1 0 0,0 0-1 0 0,0 1 0 0 0,1-1 0 0 0,-1 0 0 0 0,0 0 0 0 0,0 0 0 0 0,0 0 1 0 0,0-1-1 0 0,1 1 0 0 0,-1 0 0 0 0,0-1 0 0 0,0 1 0 0 0,0 0 0 0 0,0-1 1 0 0,0 1-1 0 0,0-1 0 0 0,0 1 0 0 0,0-1 0 0 0,0 0 0 0 0,0 0 0 0 0,0 1 1 0 0,0-1-1 0 0,0 0 0 0 0,0 0 0 0 0,29-45-38 0 0,-27 41 76 0 0,-1-1 0 0 0,1 1 0 0 0,1 0 0 0 0,-1-1 0 0 0,1 1 0 0 0,0 1 0 0 0,0-1 0 0 0,0 1 0 0 0,1-1 0 0 0,-1 1 0 0 0,1 0-1 0 0,0 1 1 0 0,0-1 0 0 0,6-1-38 0 0,-8 5 100 0 0,0 0 0 0 0,0 1 0 0 0,0-1 0 0 0,0 1 0 0 0,-1 0 0 0 0,1 0 0 0 0,0 0 0 0 0,0 0 0 0 0,0 0 0 0 0,-1 1 0 0 0,1-1 0 0 0,-1 1 0 0 0,1 0 0 0 0,-1-1 0 0 0,0 1 0 0 0,1 0 0 0 0,-1 1 0 0 0,0-1 0 0 0,0 0 0 0 0,-1 1 0 0 0,1-1 0 0 0,0 1 0 0 0,-1-1 0 0 0,1 1 0 0 0,-1 0 0 0 0,0 0 0 0 0,0-1 0 0 0,0 1 0 0 0,-1 0 0 0 0,1 0 0 0 0,0 0 0 0 0,-1 1-100 0 0,0-3 9 0 0,5 13-93 0 0,-1 0 0 0 0,-1 0 1 0 0,-1 1-1 0 0,0-1 0 0 0,-1 1 0 0 0,0 0 0 0 0,-1-1 0 0 0,0 1 0 0 0,-2 0 0 0 0,-1 6 84 0 0,3-21-155 0 0,0 0 0 0 0,0-1-1 0 0,0 1 1 0 0,-1-1 0 0 0,1 1-1 0 0,0 0 1 0 0,0-1-1 0 0,-1 1 1 0 0,1-1 0 0 0,0 1-1 0 0,0 0 1 0 0,-1-1-1 0 0,1 1 1 0 0,-1 0 0 0 0,1 0-1 0 0,0-1 1 0 0,-1 1-1 0 0,1 0 1 0 0,0 0 0 0 0,-1 0-1 0 0,1-1 1 0 0,-1 1-1 0 0,1 0 1 0 0,-1 0 0 0 0,1 0-1 0 0,0 0 1 0 0,-1 0 0 0 0,1 0-1 0 0,-1 0 1 0 0,1 0-1 0 0,-1 0 1 0 0,1 0 0 0 0,-1 0-1 0 0,1 0 1 0 0,0 0-1 0 0,-1 0 1 0 0,1 0 0 0 0,-1 1-1 0 0,1-1 1 0 0,-1 0-1 0 0,1 0 1 0 0,0 0 0 0 0,-1 1-1 0 0,1-1 1 0 0,0 0 0 0 0,-1 0-1 0 0,1 1 1 0 0,0-1-1 0 0,-1 0 1 0 0,1 1 0 0 0,0-1-1 0 0,0 0 1 0 0,-1 1-1 0 0,1-1 1 0 0,0 1 0 0 0,0-1-1 0 0,0 1 1 0 0,-1-1-1 0 0,1 0 1 0 0,0 1 0 0 0,0-1-1 0 0,0 1 1 0 0,0-1-1 0 0,0 1 1 0 0,0-1 0 0 0,0 0-1 0 0,0 1 1 0 0,0-1 155 0 0,-16-31-9630 0 0,13 22 7801 0 0,0 1 647 0 0</inkml:trace>
  <inkml:trace contextRef="#ctx0" brushRef="#br0" timeOffset="4313.008">2075 709 612 0 0,'5'-7'11081'0'0,"-6"11"-4899"0"0,0 4-6680 0 0,12 120 5722 0 0,-1-31-4561 0 0,-7-24-2916 0 0,-7-76-3284 0 0,-5-13 2376 0 0,-8-75-5876 0 0,12 48 7238 0 0,-3 1 758 0 0</inkml:trace>
  <inkml:trace contextRef="#ctx0" brushRef="#br0" timeOffset="4594.122">2067 529 1120 0 0,'6'-20'2388'0'0,"-4"8"425"0"0,1 8 203 0 0,-3-1 136 0 0,3 7-28 0 0,-1 1-1311 0 0,1 4-821 0 0,2 2-472 0 0,3 3-364 0 0,0 0-420 0 0,-2-2-756 0 0,2 2-1057 0 0,-6 0-563 0 0,1-2-304 0 0,5-1-96 0 0,-3 1 107 0 0,3-3 597 0 0,0-2 964 0 0</inkml:trace>
  <inkml:trace contextRef="#ctx0" brushRef="#br0" timeOffset="4925.467">2347 673 648 0 0,'6'16'2310'0'0,"0"0"0"0"0,-1 1 0 0 0,-1-1 0 0 0,-1 1 1 0 0,-1 0-1 0 0,0 0 0 0 0,-1 0 0 0 0,-1 9-2310 0 0,6 54 2134 0 0,-6-79-2128 0 0,0 0 0 0 0,0 0 1 0 0,-1 0-1 0 0,1 0 0 0 0,0 1 0 0 0,0-1 0 0 0,1 0 0 0 0,-1 0 0 0 0,0 0 0 0 0,0 0 0 0 0,1 0 0 0 0,-1 0 0 0 0,0 0 0 0 0,1 0 1 0 0,-1 0-1 0 0,1 0 0 0 0,-1 0 0 0 0,1 0 0 0 0,0 0 0 0 0,-1 0 0 0 0,1 0 0 0 0,0 0 0 0 0,0-1 0 0 0,0 1 0 0 0,-1 0 1 0 0,1 0-1 0 0,0-1 0 0 0,0 1 0 0 0,0-1 0 0 0,0 1 0 0 0,0-1 0 0 0,0 1 0 0 0,0-1 0 0 0,0 0 0 0 0,1 1 0 0 0,-1-1 1 0 0,0 0-1 0 0,0 0 0 0 0,0 0 0 0 0,0 0 0 0 0,0 0 0 0 0,0 0 0 0 0,0 0 0 0 0,1 0 0 0 0,-1 0 0 0 0,0-1 0 0 0,0 1 0 0 0,0 0 1 0 0,0-1-1 0 0,0 1 0 0 0,0-1 0 0 0,0 1 0 0 0,0-1 0 0 0,0 1 0 0 0,0-1 0 0 0,0 0 0 0 0,0 1 0 0 0,-1-1 0 0 0,1 0 1 0 0,0 0-1 0 0,0 0-6 0 0,97-121-499 0 0,-97 121 500 0 0,0 0 0 0 0,0 0 0 0 0,-1 0 0 0 0,1 0-1 0 0,0 0 1 0 0,0 0 0 0 0,1 0 0 0 0,-1 0 0 0 0,0 1 0 0 0,0-1 0 0 0,0 1 0 0 0,0-1 0 0 0,1 1-1 0 0,-1-1 1 0 0,0 1 0 0 0,0-1 0 0 0,1 1 0 0 0,-1 0 0 0 0,0 0 0 0 0,1 0 0 0 0,-1 0 0 0 0,0 0 0 0 0,1 0-1 0 0,-1 0 1 0 0,0 0 0 0 0,1 1 0 0 0,-1-1 0 0 0,0 0 0 0 0,0 1 0 0 0,1-1 0 0 0,-1 1 0 0 0,0-1 0 0 0,0 1-1 0 0,0 0 1 0 0,0-1 0 0 0,1 1 0 0 0,-1 0 0 0 0,0 0 0 0 0,0 0 0 0 0,-1 0 0 0 0,1 0 0 0 0,0 0-1 0 0,0 0 1 0 0,0 0 0 0 0,-1 0 0 0 0,1 0 0 0 0,0 0 0 0 0,-1 1 0 0 0,1-1 0 0 0,-1 1-1 0 0,23 65 48 0 0,-19-46-1415 0 0,-2 1 1 0 0,-1 1 0 0 0,0-1 0 0 0,-2 0 0 0 0,0 0 0 0 0,-2 0 0 0 0,0 0 0 0 0,-1-1-1 0 0,-7 20 1367 0 0,-3-14-6277 0 0,9-22 4309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31.3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0 160 84 0 0,'44'-4'14188'0'0,"0"0"-10778"0"0,-40 2-3372 0 0,1 0 1 0 0,-1-1 0 0 0,0 0-1 0 0,0 0 1 0 0,0 0 0 0 0,0 0-1 0 0,-1-1 1 0 0,1 1 0 0 0,-1-1 0 0 0,0 0-1 0 0,0 0 1 0 0,-1 0 0 0 0,1-1-1 0 0,-1 1 1 0 0,1 0 0 0 0,-1-1-1 0 0,-1 0 1 0 0,2-2-39 0 0,-2 4 42 0 0,-1 1-1 0 0,1-1 1 0 0,0 1-1 0 0,-1-1 1 0 0,1 1 0 0 0,-1-1-1 0 0,0 1 1 0 0,0-1 0 0 0,0 1-1 0 0,0-1 1 0 0,0 0-1 0 0,-1 1 1 0 0,1-1 0 0 0,-1 1-1 0 0,1-1 1 0 0,-1 1-1 0 0,0 0 1 0 0,0-1 0 0 0,0 1-1 0 0,-1 0 1 0 0,1 0-1 0 0,0-1 1 0 0,-1 1 0 0 0,1 0-1 0 0,-1 0 1 0 0,0 1-1 0 0,0-1 1 0 0,0 0 0 0 0,0 0-1 0 0,0 1 1 0 0,0 0-1 0 0,0-1 1 0 0,0 1 0 0 0,-1 0-1 0 0,1 0 1 0 0,0 0-42 0 0,0 0 15 0 0,0 1 0 0 0,1 0 0 0 0,-1 0 0 0 0,0 0 0 0 0,1 0 0 0 0,-1 0 0 0 0,0 0 0 0 0,1 0 0 0 0,-1 0 0 0 0,0 1 0 0 0,1-1 0 0 0,-1 1-1 0 0,0-1 1 0 0,1 1 0 0 0,-1-1 0 0 0,1 1 0 0 0,-1 0 0 0 0,1 0 0 0 0,0 0 0 0 0,-1 0 0 0 0,1 0 0 0 0,0 0 0 0 0,-1 0 0 0 0,1 0 0 0 0,0 1 0 0 0,0-1 0 0 0,0 0 0 0 0,0 1 0 0 0,0-1 0 0 0,1 1 0 0 0,-1-1 0 0 0,0 1 0 0 0,1-1 0 0 0,-1 1 0 0 0,1 0 0 0 0,-1-1 0 0 0,1 1 0 0 0,0 0 0 0 0,0 0-15 0 0,-13 70-38 0 0,12-58 35 0 0,1-1 0 0 0,0 0 1 0 0,0 1-1 0 0,2-1 0 0 0,-1 0 0 0 0,2 0 1 0 0,0 0-1 0 0,0 0 0 0 0,2 0 0 0 0,-1-1 1 0 0,1 0-1 0 0,1 0 0 0 0,0 0 0 0 0,1-1 1 0 0,0 1-1 0 0,1-2 0 0 0,2 3 3 0 0,22-2-2436 0 0,8-44-13111 0 0,-37 29 13687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15.9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1478 420 0 0,'18'1'9838'0'0,"-12"19"-4663"0"0,-8 32-1882 0 0,1-46-2925 0 0,-2 9-114 0 0,2-1 0 0 0,-1 1 0 0 0,2 0 0 0 0,0 0 0 0 0,0 0 0 0 0,1 0 0 0 0,1-1 0 0 0,1 1 0 0 0,0 0 0 0 0,1-1 0 0 0,1 0 0 0 0,0 0-1 0 0,0 0 1 0 0,3 2-254 0 0,-7-15 3 0 0,-1 1 0 0 0,1-1-1 0 0,0 1 1 0 0,0-1 0 0 0,0 0-1 0 0,0 0 1 0 0,0 1-1 0 0,1-1 1 0 0,-1 0 0 0 0,0 0-1 0 0,0 0 1 0 0,1 0 0 0 0,-1 0-1 0 0,1-1 1 0 0,-1 1 0 0 0,1 0-1 0 0,-1-1 1 0 0,1 1-1 0 0,-1-1 1 0 0,1 1 0 0 0,0-1-1 0 0,-1 0 1 0 0,1 0 0 0 0,-1 1-1 0 0,1-1 1 0 0,0 0 0 0 0,-1-1-1 0 0,1 1 1 0 0,0 0-1 0 0,-1 0 1 0 0,1-1 0 0 0,-1 1-1 0 0,1-1 1 0 0,-1 1 0 0 0,1-1-1 0 0,-1 0 1 0 0,1 0 0 0 0,-1 1-1 0 0,1-1 1 0 0,-1 0-1 0 0,0 0 1 0 0,0 0 0 0 0,1-1-1 0 0,-1 1-2 0 0,42-64 60 0 0,-35 46-221 0 0,-2-1 1 0 0,0 0-1 0 0,-1 0 1 0 0,-1 0 0 0 0,-1 0-1 0 0,-1-1 1 0 0,-1 0-1 0 0,-1-10 161 0 0,-9 6-3954 0 0,9 25 3756 0 0,0-1 0 0 0,-1 1 0 0 0,1 0 0 0 0,0-1 0 0 0,-1 1 0 0 0,1 0 0 0 0,0-1-1 0 0,0 1 1 0 0,-1 0 0 0 0,1-1 0 0 0,0 1 0 0 0,-1 0 0 0 0,1 0 0 0 0,-1-1 0 0 0,1 1-1 0 0,0 0 1 0 0,-1 0 0 0 0,1 0 0 0 0,-1 0 0 0 0,1 0 0 0 0,-1 0 0 0 0,1-1-1 0 0,0 1 1 0 0,-1 0 0 0 0,1 0 0 0 0,-1 0 0 0 0,1 0 0 0 0,-1 1 0 0 0,1-1 0 0 0,0 0-1 0 0,-1 0 1 0 0,1 0 0 0 0,-1 0 0 0 0,1 0 0 0 0,-1 0 0 0 0,1 1 0 0 0,0-1 0 0 0,-1 0-1 0 0,1 0 1 0 0,0 1 0 0 0,-1-1 0 0 0,1 0 0 0 0,0 0 0 0 0,-1 1 0 0 0,1-1-1 0 0,0 0 1 0 0,0 1 0 0 0,-1-1 0 0 0,1 1 0 0 0,0-1 0 0 0,0 0 0 0 0,-1 1 0 0 0,1-1-1 0 0,0 1 1 0 0,0-1 0 0 0,0 0 0 0 0,0 1 0 0 0,0-1 198 0 0,-3 19-4487 0 0,3-7 3266 0 0</inkml:trace>
  <inkml:trace contextRef="#ctx0" brushRef="#br0" timeOffset="824.931">398 1492 1312 0 0,'-9'49'8926'0'0,"4"0"-3602"0"0,16 48-2243 0 0,-9-88-3056 0 0,0 0 0 0 0,0 0 0 0 0,1 0 0 0 0,0-1-1 0 0,0 1 1 0 0,1-1 0 0 0,0 1 0 0 0,1-1 0 0 0,0-1 0 0 0,0 1 0 0 0,0-1 0 0 0,1 1 0 0 0,0-2 0 0 0,1 1-1 0 0,-1-1 1 0 0,1 0 0 0 0,1 0 0 0 0,-1-1 0 0 0,1 0 0 0 0,0 0 0 0 0,6 3-25 0 0,-11-8 1 0 0,0 0 0 0 0,-1 1 0 0 0,1-1 0 0 0,0 0 0 0 0,-1-1 0 0 0,1 1 0 0 0,-1 0 0 0 0,1-1 0 0 0,0 1 0 0 0,-1-1 0 0 0,1 0 0 0 0,-1 0 0 0 0,1 0 0 0 0,-1 0 0 0 0,0 0 0 0 0,1 0 0 0 0,-1-1 0 0 0,0 1 1 0 0,0-1-1 0 0,0 0 0 0 0,0 1 0 0 0,0-1 0 0 0,0 0 0 0 0,-1 0 0 0 0,1 0 0 0 0,-1-1 0 0 0,1 1 0 0 0,-1 0 0 0 0,0 0 0 0 0,1-1 0 0 0,-2 1 0 0 0,1-1 0 0 0,0 1 0 0 0,0-1 0 0 0,-1 1 0 0 0,1-1-1 0 0,10-97 19 0 0,-12 79-15 0 0,-1 0 0 0 0,-1 0 0 0 0,-1 0 0 0 0,0 0 0 0 0,-2 1 0 0 0,0-1 0 0 0,-1 1 0 0 0,-2 1 0 0 0,0 0 0 0 0,0 0 0 0 0,-2 0 0 0 0,-6-6-4 0 0,17 24 0 0 0,0 0 0 0 0,0 0 0 0 0,0 0 0 0 0,-1 0 0 0 0,1 0 0 0 0,0 0 0 0 0,-1 0 0 0 0,1 0 0 0 0,0 1 0 0 0,-1-1 0 0 0,1 0 1 0 0,-1 0-1 0 0,1 0 0 0 0,-1 1 0 0 0,0-1 0 0 0,1 0 0 0 0,-1 1 0 0 0,0-1 0 0 0,1 0 0 0 0,-1 1 0 0 0,0-1 0 0 0,0 1 0 0 0,0-1 0 0 0,1 1 0 0 0,-1 0 0 0 0,0-1 0 0 0,0 1 1 0 0,0 0-1 0 0,0 0 0 0 0,0-1 0 0 0,0 1 0 0 0,0 0 0 0 0,1 0 0 0 0,-1 0 0 0 0,0 0 0 0 0,0 0 0 0 0,0 0 0 0 0,0 0 0 0 0,0 1 0 0 0,0-1 0 0 0,0 0 0 0 0,0 0 0 0 0,0 1 1 0 0,1-1-1 0 0,-1 1 0 0 0,0-1 0 0 0,0 0 0 0 0,0 1 0 0 0,1 0 0 0 0,-1-1 0 0 0,0 1 0 0 0,0-1 0 0 0,1 1 0 0 0,-1 0 0 0 0,1 0 0 0 0,-1-1 0 0 0,0 1 0 0 0,1 0 0 0 0,0 0 1 0 0,-1 0-1 0 0,1-1 0 0 0,-1 1 0 0 0,1 0 0 0 0,0 0 0 0 0,-1 11-1 0 0,0 0 1 0 0,1 0-1 0 0,1 0 1 0 0,0 0-1 0 0,1 0 1 0 0,0-1-1 0 0,1 1 1 0 0,0 0-1 0 0,0-1 0 0 0,3 4 1 0 0,-3-4 0 0 0,1-1-1 0 0,0 1 0 0 0,0-1 0 0 0,1 0 0 0 0,0 0 0 0 0,1-1 1 0 0,0 0-1 0 0,1 1 0 0 0,0-2 0 0 0,0 1 0 0 0,1-1 0 0 0,0-1 0 0 0,0 1 1 0 0,1-1-1 0 0,6 4 1 0 0,-10-10 0 0 0,0 0-1 0 0,0-1 1 0 0,0 0 0 0 0,-1 0 0 0 0,1 0-1 0 0,0 0 1 0 0,0-1 0 0 0,0 1 0 0 0,0-1-1 0 0,0-1 1 0 0,-1 1 0 0 0,1-1 0 0 0,-1 1-1 0 0,1-1 1 0 0,-1-1 0 0 0,1 1 0 0 0,-1-1-1 0 0,0 1 1 0 0,0-1 0 0 0,-1 0 0 0 0,1-1-1 0 0,0 1 1 0 0,-1-1 0 0 0,0 1 0 0 0,0-1-1 0 0,0 0 1 0 0,0 0 0 0 0,-1 0 0 0 0,1-1-1 0 0,-1 1 1 0 0,0-1 0 0 0,0-2 0 0 0,9-8-1 0 0,51-73 320 0 0,-60 88-284 0 0,1 0-1 0 0,0 1 1 0 0,-1-1-1 0 0,1 1 1 0 0,0-1-1 0 0,-1 1 1 0 0,1 0-1 0 0,-1 0 1 0 0,0 1-1 0 0,1-1 1 0 0,-1 0-1 0 0,0 1 1 0 0,0 0-1 0 0,0-1 0 0 0,0 1 1 0 0,0 0-1 0 0,0 0 1 0 0,0 0-1 0 0,0 0 1 0 0,-1 0-1 0 0,1 0 1 0 0,-1 1-1 0 0,0-1 1 0 0,0 0-1 0 0,0 1 1 0 0,0-1-1 0 0,0 1 1 0 0,0-1-1 0 0,0 1 0 0 0,-1 0 1 0 0,0-1-1 0 0,1 2-34 0 0,5 10 40 0 0,-5-11-41 0 0,0-1-1 0 0,0 1 1 0 0,0 0-1 0 0,0-1 1 0 0,1 1-1 0 0,-1-1 1 0 0,1 0-1 0 0,-1 1 1 0 0,1-1-1 0 0,0 0 1 0 0,0 0 0 0 0,0 0-1 0 0,0 0 1 0 0,1 0-1 0 0,-1 0 1 0 0,1-1-1 0 0,-1 1 1 0 0,1-1-1 0 0,-1 0 1 0 0,1 0-1 0 0,-1 0 1 0 0,1 0-1 0 0,0 0 1 0 0,0 0-1 0 0,0-1 1 0 0,0 1-1 0 0,-1-1 1 0 0,1 0-1 0 0,0 0 1 0 0,0 0 0 0 0,0 0-1 0 0,0 0 1 0 0,0-1-1 0 0,-1 1 1 0 0,1-1-1 0 0,0 0 1 0 0,0 0-1 0 0,0 0 2 0 0,66-39-61 0 0,-67 41 59 0 0,0 0-1 0 0,0 1 1 0 0,0-1 0 0 0,-1 1 0 0 0,1-1-1 0 0,0 1 1 0 0,-1 0 0 0 0,1 0-1 0 0,-1 0 1 0 0,1 0 0 0 0,-1 0 0 0 0,0 0-1 0 0,0 0 1 0 0,0 0 0 0 0,0 0 0 0 0,0 0-1 0 0,-1 1 1 0 0,1-1 0 0 0,-1 0-1 0 0,1 1 1 0 0,-1-1 0 0 0,0 0 0 0 0,0 1-1 0 0,0-1 1 0 0,0 2 2 0 0,0-4-1 0 0,3 62-2022 0 0,-11-23-6553 0 0,8-37 5506 0 0,1-12-1266 0 0,0 4 3669 0 0,2-12-807 0 0</inkml:trace>
  <inkml:trace contextRef="#ctx0" brushRef="#br0" timeOffset="1115.853">1198 875 668 0 0,'1'-7'1080'0'0,"4"-16"1225"0"0,0 14 2169 0 0,-1 17 1861 0 0,-3 13-3085 0 0,9 190 3349 0 0,11 1-4624 0 0,9 140-8224 0 0,-30-342 5288 0 0,-5 53-8676 0 0,-6-62 3993 0 0,-5-18 3369 0 0,2-5 1136 0 0,-6-7 386 0 0</inkml:trace>
  <inkml:trace contextRef="#ctx0" brushRef="#br0" timeOffset="1448.356">1091 1315 772 0 0,'1'-2'295'0'0,"-1"1"0"0"0,1 0 0 0 0,-1-1 0 0 0,1 1 0 0 0,0 0 0 0 0,-1 0 0 0 0,1 0 0 0 0,0 0 0 0 0,0 0 0 0 0,0 0-1 0 0,0 0 1 0 0,0 0 0 0 0,0 0 0 0 0,0 0 0 0 0,0 0 0 0 0,0 0 0 0 0,1 1 0 0 0,-1-1 0 0 0,0 0 0 0 0,0 1 0 0 0,1-1 0 0 0,-1 1 0 0 0,0 0 0 0 0,1-1 0 0 0,-1 1 0 0 0,1 0 0 0 0,-1 0 0 0 0,0 0-1 0 0,1 0 1 0 0,-1 0 0 0 0,0 0 0 0 0,1 0 0 0 0,-1 0 0 0 0,1 1 0 0 0,-1-1 0 0 0,0 1 0 0 0,0-1 0 0 0,1 1 0 0 0,-1-1 0 0 0,0 1 0 0 0,0-1 0 0 0,1 1 0 0 0,-1 0 0 0 0,0 0 0 0 0,0 0-295 0 0,104 42 3989 0 0,-6 10-6313 0 0,-92-49 1190 0 0,0-1 0 0 0,0 0-1 0 0,0 0 1 0 0,1 0 0 0 0,-1-1 0 0 0,0 0 0 0 0,1 0-1 0 0,0-1 1 0 0,-1 0 0 0 0,1 0 0 0 0,0-1 0 0 0,0 0-1 0 0,2-1 1135 0 0,16 21 395 0 0,-14 42 7379 0 0,-10-46-5628 0 0,-1 2 200 0 0,-2-1-3806 0 0,1-29-5904 0 0,2-9 5188 0 0,-1-7 518 0 0</inkml:trace>
  <inkml:trace contextRef="#ctx0" brushRef="#br0" timeOffset="1774.919">1542 1151 836 0 0,'0'-16'2444'0'0,"-3"4"465"0"0,3 4 187 0 0,0 4 120 0 0,0 4 72 0 0,0 0-1287 0 0,6 2-925 0 0,-4 5-720 0 0,4-4-756 0 0,-1 1-1384 0 0,0 1-737 0 0,3-2-395 0 0,3-3-240 0 0,5 2 3 0 0,0-4 353 0 0,3-1 1168 0 0</inkml:trace>
  <inkml:trace contextRef="#ctx0" brushRef="#br0" timeOffset="1775.919">1785 523 1112 0 0,'6'-22'4808'0'0,"-2"35"3557"0"0,-4 60-4074 0 0,0 39-970 0 0,8 151-1383 0 0,9-53-1649 0 0,4 50-5738 0 0,-24-180-4252 0 0,-9-78 4130 0 0,3-15 3843 0 0,9 13 1708 0 0,-11-21-1067 0 0</inkml:trace>
  <inkml:trace contextRef="#ctx0" brushRef="#br0" timeOffset="2175.661">1705 1216 1152 0 0,'-1'-4'169'0'0,"-5"-25"3844"0"0,6 29-3820 0 0,0-1 1 0 0,0 0 0 0 0,0 1-1 0 0,0-1 1 0 0,0 0 0 0 0,0 1 0 0 0,0-1-1 0 0,0 0 1 0 0,0 1 0 0 0,0-1-1 0 0,0 0 1 0 0,0 1 0 0 0,1-1-1 0 0,-1 1 1 0 0,0-1 0 0 0,0 0-1 0 0,1 1 1 0 0,-1-1 0 0 0,0 1 0 0 0,1-1-1 0 0,-1 0 1 0 0,0 1 0 0 0,1-1-1 0 0,-1 1 1 0 0,1 0 0 0 0,-1-1-1 0 0,1 1 1 0 0,-1-1 0 0 0,1 1-1 0 0,0 0 1 0 0,-1-1 0 0 0,1 1 0 0 0,-1 0-1 0 0,1 0 1 0 0,0-1 0 0 0,-1 1-1 0 0,1 0 1 0 0,0 0 0 0 0,-1 0-1 0 0,1 0 1 0 0,0 0 0 0 0,-1 0-1 0 0,1 0 1 0 0,0 0 0 0 0,-1 0 0 0 0,1 0-1 0 0,0 0 1 0 0,-1 0 0 0 0,1 1-1 0 0,0-1 1 0 0,-1 0 0 0 0,1 0-1 0 0,-1 1 1 0 0,1-1 0 0 0,0 0-1 0 0,-1 1 1 0 0,1-1 0 0 0,-1 1 0 0 0,1-1-194 0 0,94 47 2797 0 0,38 43-5847 0 0,-127-85 2786 0 0,-3-4 302 0 0,0 1-1 0 0,0 0 0 0 0,0 0 1 0 0,0 0-1 0 0,-1 0 0 0 0,1 0 1 0 0,-1 1-1 0 0,0-1 0 0 0,0 1 0 0 0,0-1 1 0 0,0 1-1 0 0,0 0 0 0 0,0 0 1 0 0,-1 0-1 0 0,1 0 0 0 0,-1 0 1 0 0,0 0-1 0 0,0 0 0 0 0,0 0 1 0 0,0 1-1 0 0,0 0-37 0 0,-1-1 47 0 0,0-1 0 0 0,0 0 0 0 0,1 1 1 0 0,0-1-1 0 0,-1 0 0 0 0,1 0 0 0 0,0 0 0 0 0,0 1 0 0 0,0-1 0 0 0,0 0 1 0 0,0 0-1 0 0,1 0 0 0 0,-1 0 0 0 0,1-1 0 0 0,-1 1 0 0 0,1 0 1 0 0,0 0-1 0 0,-1-1 0 0 0,1 1 0 0 0,0-1 0 0 0,0 0 0 0 0,0 0 1 0 0,0 1-1 0 0,0-1 0 0 0,0 0 0 0 0,1-1 0 0 0,-1 1 0 0 0,0 0 0 0 0,0-1 1 0 0,1 1-1 0 0,-1-1 0 0 0,0 0 0 0 0,1 0 0 0 0,-1 0 0 0 0,1 0 1 0 0,-1 0-1 0 0,0 0 0 0 0,1 0 0 0 0,-1-1 0 0 0,0 0 0 0 0,0 1 1 0 0,1-1-1 0 0,-1 0 0 0 0,0 0 0 0 0,0 0 0 0 0,0 0 0 0 0,0 0 1 0 0,0-1-1 0 0,0 1 0 0 0,0-1 0 0 0,0 1 0 0 0,0-1-47 0 0,3-6 2 0 0,0 0-1 0 0,0 0 1 0 0,-1 0 0 0 0,0 0-1 0 0,0 0 1 0 0,-1-1 0 0 0,0 0-1 0 0,-1 0 1 0 0,0 0 0 0 0,0 0-1 0 0,-1 0 1 0 0,0 0 0 0 0,-1 0-1 0 0,0 0 1 0 0,0 0 0 0 0,-1 0-1 0 0,0-1 1 0 0,0 1 0 0 0,-1 0-1 0 0,-1 1 1 0 0,1-1 0 0 0,-1 0-1 0 0,-1 1 1 0 0,0-1-1 0 0,-4-5-1 0 0,4 3 27 0 0,0 0-1 0 0,-1 1 1 0 0,-1 0-1 0 0,0 0 1 0 0,0 1-1 0 0,-1-1 0 0 0,0 2 1 0 0,-1-1-1 0 0,0 1 1 0 0,0 0-1 0 0,-7-4-26 0 0,14 11 18 0 0,0 0-1 0 0,0 0 0 0 0,0 1 1 0 0,0-1-1 0 0,0 1 0 0 0,0-1 1 0 0,0 1-1 0 0,0-1 1 0 0,-1 1-1 0 0,1 0 0 0 0,0-1 1 0 0,0 1-1 0 0,0 0 0 0 0,-1 0 1 0 0,1 0-1 0 0,0 0 1 0 0,0 0-1 0 0,-1 0 0 0 0,1 1 1 0 0,0-1-1 0 0,0 0 1 0 0,0 0-1 0 0,-1 1 0 0 0,1-1 1 0 0,0 1-1 0 0,0-1 0 0 0,0 1 1 0 0,0 0-1 0 0,0-1 1 0 0,0 1-1 0 0,0 0 0 0 0,0 0 1 0 0,0 0-1 0 0,0-1 0 0 0,0 1 1 0 0,1 0-1 0 0,-1 0 1 0 0,0 0-1 0 0,1 0 0 0 0,-1 1 1 0 0,1-1-1 0 0,-1 0 1 0 0,1 0-1 0 0,-1 0 0 0 0,1 1-17 0 0,-7 56 594 0 0,9-35-445 0 0,2-1 1 0 0,1 1-1 0 0,1-1 0 0 0,0 0 0 0 0,2-1 0 0 0,1 1 1 0 0,0-2-1 0 0,1 1 0 0 0,2-1 0 0 0,0-1 0 0 0,1 0 1 0 0,14 16-150 0 0,-17-24-190 0 0,-1-1 0 0 0,2 0 0 0 0,-1 0 0 0 0,2-1 0 0 0,-1 0 0 0 0,1-1 0 0 0,0 0 1 0 0,1-1-1 0 0,0-1 0 0 0,0 0 0 0 0,0 0 0 0 0,1-2 0 0 0,6 2 190 0 0,-13-5-679 0 0,0 0 0 0 0,0 0-1 0 0,0-1 1 0 0,0 0 0 0 0,0-1-1 0 0,0 0 1 0 0,-1 0 0 0 0,1 0-1 0 0,0-1 1 0 0,0 0 0 0 0,-1 0-1 0 0,1 0 1 0 0,-1-1 0 0 0,0 0-1 0 0,0-1 1 0 0,0 1 0 0 0,0-1-1 0 0,-1 0 1 0 0,1 0 0 0 0,-1-1-1 0 0,0 0 1 0 0,0 0 0 0 0,-1 0-1 0 0,1 0 1 0 0,-1-1 0 0 0,-1 0 0 0 0,3-3 679 0 0,20-30-1750 0 0</inkml:trace>
  <inkml:trace contextRef="#ctx0" brushRef="#br0" timeOffset="2473.839">2627 813 112 0 0,'-10'-19'120'0'0,"-1"-3"-92"0"0,3 1-12 0 0,-3-3-72 0 0,3 2-80 0 0</inkml:trace>
  <inkml:trace contextRef="#ctx0" brushRef="#br0" timeOffset="2704.183">2483 479 836 0 0,'11'46'10009'0'0,"-7"3"-4482"0"0,0 4-2558 0 0,11 41-611 0 0,40 264 1971 0 0,-6-1-6212 0 0,-46-304-932 0 0,-13-20-2061 0 0,10-33 4696 0 0,-1 1 0 0 0,1 0 0 0 0,0-1 0 0 0,-1 1 0 0 0,1-1 0 0 0,-1 1 0 0 0,1-1 0 0 0,0 1 0 0 0,-1-1 0 0 0,1 1 0 0 0,-1-1 0 0 0,1 0 1 0 0,-1 1-1 0 0,0-1 0 0 0,1 0 0 0 0,-1 1 0 0 0,1-1 0 0 0,-1 0 0 0 0,0 0 0 0 0,1 1 0 0 0,-1-1 0 0 0,0 0 0 0 0,1 0 0 0 0,-1 0 0 0 0,0 0 0 0 0,1 0 0 0 0,-1 0 0 0 0,0 0 0 0 0,1 0 0 0 0,-1 0 0 0 0,0 0 0 0 0,1 0 0 0 0,-1-1 0 0 0,0 1 0 0 0,1 0 0 0 0,-1 0 0 0 0,1-1 0 0 0,-1 1 0 0 0,0 0 0 0 0,1-1 0 0 0,-1 1 0 0 0,1-1 0 0 0,-1 1 0 0 0,1 0 0 0 0,-1-1 0 0 0,1 1 0 0 0,-1-1 0 0 0,1 0 180 0 0,-24-29-3983 0 0,22 27 3655 0 0,-41-68-2490 0 0,19 28 2192 0 0</inkml:trace>
  <inkml:trace contextRef="#ctx0" brushRef="#br0" timeOffset="3128.43">2387 1142 1044 0 0,'0'-2'283'0'0,"-1"1"0"0"0,1-1 0 0 0,0 0 1 0 0,0 1-1 0 0,-1-1 0 0 0,1 0 0 0 0,0 0 0 0 0,1 1 0 0 0,-1-1 0 0 0,0 0 0 0 0,0 1 1 0 0,1-1-1 0 0,-1 1 0 0 0,1-1 0 0 0,-1 0 0 0 0,1 1 0 0 0,0-1 0 0 0,-1 1 1 0 0,1-1-1 0 0,0 1 0 0 0,0 0 0 0 0,0-1 0 0 0,0 1 0 0 0,1 0 0 0 0,-1 0 0 0 0,0-1 1 0 0,0 1-1 0 0,1 0 0 0 0,-1 0 0 0 0,0 0 0 0 0,1 1 0 0 0,-1-1 0 0 0,1 0 0 0 0,0 1 1 0 0,-1-1-1 0 0,1 1 0 0 0,-1-1 0 0 0,1 1 0 0 0,0-1 0 0 0,-1 1 0 0 0,1 0 0 0 0,0 0 1 0 0,-1 0-1 0 0,1 0 0 0 0,0 0 0 0 0,0 1-283 0 0,132 34 4181 0 0,-91-20-4047 0 0,-16-6-83 0 0,48 13-3868 0 0,2-17-5282 0 0,-30-6 5167 0 0,-44 1 4274 0 0,0 1 0 0 0,0 0 0 0 0,0 0-1 0 0,0 0 1 0 0,0 1 0 0 0,0-1 0 0 0,-1 1-1 0 0,1-1 1 0 0,-1 1 0 0 0,1 0 0 0 0,-1 0-1 0 0,1 0 1 0 0,-1 0 0 0 0,0 0 0 0 0,0 1-1 0 0,0-1 1 0 0,-1 1 0 0 0,1-1 0 0 0,0 1-1 0 0,0 2-341 0 0,29 79 9722 0 0,-22 6-8661 0 0,-13-131-10954 0 0,-2-22 4860 0 0,4 16 3281 0 0,-1-87-690 0 0,13 0 5249 0 0,-9 121-1809 0 0,9-3 11406 0 0,4 28-11887 0 0,11 15-4568 0 0,27 27-6353 0 0,-10-25 8477 0 0,-37-24 2931 0 0,0 0 0 0 0,0 0 0 0 0,0 0-1 0 0,-1 0 1 0 0,0 1 0 0 0,0 0 0 0 0,0 0 0 0 0,-1 0-1 0 0,0 0 1 0 0,0 1 0 0 0,-1-1 0 0 0,0 1 0 0 0,0 0 0 0 0,0-1-1 0 0,-1 1 1 0 0,0 0 0 0 0,0 0 0 0 0,-1 0 0 0 0,0 0 0 0 0,0 0-1 0 0,0 1-1003 0 0,6 44 958 0 0,-3-38-654 0 0,-3-8-249 0 0,1-1-1 0 0,0 1 1 0 0,0-1 0 0 0,0 0 0 0 0,1 0-1 0 0,-1 1 1 0 0,1-1 0 0 0,1 0-1 0 0,-1-1 1 0 0,1 1 0 0 0,-1 0 0 0 0,2-1-1 0 0,-1 1 1 0 0,0-1 0 0 0,1 0 0 0 0,0 0-55 0 0,-3-3-13 0 0,0-1 0 0 0,0 1 0 0 0,0-1 0 0 0,1 1 0 0 0,-1-1 1 0 0,0 0-1 0 0,0 0 0 0 0,0 1 0 0 0,1-1 0 0 0,-1 0 1 0 0,0 0-1 0 0,0 0 0 0 0,1 0 0 0 0,-1-1 0 0 0,0 1 0 0 0,0 0 1 0 0,0 0-1 0 0,1-1 0 0 0,-1 1 0 0 0,0-1 0 0 0,0 1 1 0 0,0-1-1 0 0,0 1 0 0 0,0-1 0 0 0,0 0 0 0 0,0 1 1 0 0,0-1-1 0 0,0 0 0 0 0,0 0 0 0 0,0 0 0 0 0,-1 0 0 0 0,1 0 1 0 0,0 0-1 0 0,0 0 0 0 0,-1 0 0 0 0,1 0 0 0 0,-1 0 1 0 0,1 0-1 0 0,-1-1 13 0 0,23-49-2090 0 0,-22 49 1906 0 0,15-56-5155 0 0,-13 46 3750 0 0,0-1-1 0 0,1 1 0 0 0,0 0 1 0 0,0 0-1 0 0,2 0 0 0 0,-1 1 1 0 0,2 0-1 0 0,-1 0 0 0 0,3-2 1590 0 0,1 1-786 0 0</inkml:trace>
  <inkml:trace contextRef="#ctx0" brushRef="#br0" timeOffset="3436.05">3403 1101 736 0 0,'7'18'2362'0'0,"-1"1"0"0"0,-1-1 0 0 0,-1 1 0 0 0,-1 0 0 0 0,0 0 0 0 0,-1 0 0 0 0,-1 11-2362 0 0,-5 79 3299 0 0,4-92-3081 0 0,-1-2-2840 0 0,0-28-1315 0 0,1-63-3728 0 0,6 0 3657 0 0,1 4 2336 0 0,3-56 4499 0 0,-2 43 7433 0 0,-5 70-6956 0 0,0 29-6821 0 0,29 12-7640 0 0,-16-23 9305 0 0</inkml:trace>
  <inkml:trace contextRef="#ctx0" brushRef="#br0" timeOffset="3781.565">3958 693 48 0 0,'5'-22'56'0'0,"-2"-2"4"0"0,0 3-16 0 0,-1-3-12 0 0,1 0-20 0 0,-6-3-12 0 0,1-1-124 0 0</inkml:trace>
  <inkml:trace contextRef="#ctx0" brushRef="#br0" timeOffset="4079.653">3843 43 168 0 0,'-3'-7'922'0'0,"-13"-20"2572"0"0,4 18 3166 0 0,3 22-520 0 0,12 19-3919 0 0,-3-31-2134 0 0,77 242 8182 0 0,-11-45-6461 0 0,-46-100-1733 0 0,-5 1-1 0 0,-4 0 1 0 0,-5 1-1 0 0,-3-1 1 0 0,-5 1-1 0 0,-5 0 0 0 0,-4-1 1 0 0,-11 39-75 0 0,-14 45-722 0 0,-22-1-3597 0 0,-29-16-3794 0 0,72-145 6096 0 0,-1 0 0 0 0,-1-2 0 0 0,0 0 0 0 0,-2-1 0 0 0,0 0 0 0 0,-6 2 2017 0 0,-20 9-2828 0 0,-2-4 935 0 0</inkml:trace>
  <inkml:trace contextRef="#ctx0" brushRef="#br0" timeOffset="20802.237">734 2361 1104 0 0,'-86'26'12965'0'0,"21"38"-9244"0"0,51-42-3525 0 0,1 1-1 0 0,1 0 1 0 0,1 1-1 0 0,1 1 1 0 0,1-1-1 0 0,0 5-195 0 0,-3 24 159 0 0,3 0 0 0 0,2 1 0 0 0,2-1 0 0 0,3 1 1 0 0,2 1-1 0 0,2-1 0 0 0,3 0 0 0 0,2 0-159 0 0,3 28-39 0 0,5-1 1 0 0,2 0-1 0 0,21 54 39 0 0,7-14-2798 0 0,10-6-4125 0 0,-15-62-1715 0 0,-34-52 7001 0 0</inkml:trace>
  <inkml:trace contextRef="#ctx0" brushRef="#br0" timeOffset="21571.837">1134 2906 724 0 0,'-2'-1'527'0'0,"1"0"0"0"0,-1 1 0 0 0,0-1 0 0 0,0 1 0 0 0,0 0 0 0 0,1-1 0 0 0,-1 1 0 0 0,0 0 0 0 0,0 0-1 0 0,0 0 1 0 0,0 0 0 0 0,0 0 0 0 0,1 1 0 0 0,-1-1 0 0 0,0 1 0 0 0,0-1 0 0 0,0 1 0 0 0,1 0 0 0 0,-1-1 0 0 0,0 1 0 0 0,1 0 0 0 0,-1 0 0 0 0,1 0 0 0 0,-1 0 0 0 0,1 1-1 0 0,-2 0-526 0 0,2 0 172 0 0,-1 1-1 0 0,1-1 1 0 0,0 1-1 0 0,0 0 1 0 0,0 0-1 0 0,0 0 1 0 0,0-1-1 0 0,0 1 0 0 0,1 0 1 0 0,-1 0-1 0 0,1 0 1 0 0,0 0-1 0 0,0 0 1 0 0,0 0-1 0 0,1 0 1 0 0,-1 0-1 0 0,0 0 0 0 0,1 0 1 0 0,0 0-1 0 0,0-1 1 0 0,0 1-1 0 0,0 0 1 0 0,1 2-172 0 0,3 3 36 0 0,0 0 0 0 0,1 0 0 0 0,-1 0 0 0 0,1-1 0 0 0,1 0 0 0 0,-1 0 0 0 0,1-1 0 0 0,1 1 0 0 0,-1-1 0 0 0,1-1 0 0 0,0 0 0 0 0,4 2-36 0 0,-10-5 1 0 0,1-1 0 0 0,-1 1 0 0 0,1-1-1 0 0,0 1 1 0 0,0-1 0 0 0,-1 0 0 0 0,1 0-1 0 0,0-1 1 0 0,0 1 0 0 0,0 0 0 0 0,0-1-1 0 0,0 0 1 0 0,0 0 0 0 0,0 0 0 0 0,0 0-1 0 0,0 0 1 0 0,0 0 0 0 0,0-1 0 0 0,0 0-1 0 0,0 1 1 0 0,0-1 0 0 0,0 0 0 0 0,0-1-1 0 0,-1 1 1 0 0,1 0 0 0 0,0-1 0 0 0,-1 1-1 0 0,1-1 1 0 0,-1 0 0 0 0,0 0 0 0 0,1 0-1 0 0,-1 0 1 0 0,0 0 0 0 0,0-1 0 0 0,0 1-1 0 0,-1-1 1 0 0,1 1 0 0 0,-1-1 0 0 0,2-1-1 0 0,-2-4 0 0 0,1 1 1 0 0,-1-1-1 0 0,-1 0 0 0 0,1 1 1 0 0,-1-1-1 0 0,0 0 1 0 0,-1 1-1 0 0,0-1 0 0 0,0 0 1 0 0,-1 1-1 0 0,0-1 1 0 0,0 1-1 0 0,-1 0 0 0 0,0-1 1 0 0,0 1-1 0 0,-1 1 1 0 0,0-1-1 0 0,0 0 0 0 0,0 1 1 0 0,-1 0-1 0 0,0 0 1 0 0,0 0-1 0 0,0 1 0 0 0,-1 0 1 0 0,0 0-1 0 0,0 0 1 0 0,0 0-1 0 0,-1 1 0 0 0,0 0 1 0 0,-3-1-1 0 0,11 6-51 0 0,0-1 1 0 0,-1 1-1 0 0,1 0 1 0 0,0 0-1 0 0,0-1 1 0 0,-1 1-1 0 0,1 0 1 0 0,-1 0-1 0 0,1 0 1 0 0,-1 0-1 0 0,1 0 1 0 0,-1 0-1 0 0,1 0 1 0 0,-1 0-1 0 0,0 0 1 0 0,1 0-1 0 0,-1 0 1 0 0,0 0-1 0 0,0 0 1 0 0,0 0-1 0 0,0 0 1 0 0,0 1-1 0 0,0-1 1 0 0,0 0-1 0 0,0 0 1 0 0,0 0-1 0 0,-1 0 1 0 0,1 0-1 0 0,0 0 1 0 0,-1 0-1 0 0,1 0 1 0 0,-1 0-1 0 0,1 0 1 0 0,-1 0-1 0 0,1 0 1 0 0,-1-1-1 0 0,0 1 1 0 0,0 0-1 0 0,1 0 1 0 0,-1 0-1 0 0,0-1 1 0 0,0 1-1 0 0,0 0 1 0 0,0-1-1 0 0,1 1 1 0 0,-1-1-1 0 0,0 1 1 0 0,0-1-1 0 0,0 1 1 0 0,0-1-1 0 0,0 0 1 0 0,0 0-1 0 0,-1 1 1 0 0,1-1-1 0 0,0 0 1 0 0,0 0-1 0 0,0 0 1 0 0,0 0-1 0 0,0 0 1 0 0,0 0-1 0 0,0 0 1 0 0,0-1-1 0 0,0 1 1 0 0,0 0-1 0 0,-1-1 51 0 0,63 66-990 0 0,21 35 4662 0 0,-73-77-3046 0 0,-2 1 0 0 0,0 0 0 0 0,-2 1 0 0 0,0-1-1 0 0,-2 1 1 0 0,-1 0 0 0 0,0 0 0 0 0,-2 0 0 0 0,-1 0 0 0 0,-2 5-626 0 0,2 35-202 0 0,-2-21-1640 0 0,-4-16-4542 0 0,7-32 407 0 0,-2-2 3709 0 0,1-6 154 0 0,6-31-2094 0 0,0 15 3211 0 0</inkml:trace>
  <inkml:trace contextRef="#ctx0" brushRef="#br0" timeOffset="21848.613">1553 2865 1032 0 0,'0'0'176'0'0,"0"-1"0"0"0,1 1-1 0 0,-1 0 1 0 0,0-1 0 0 0,1 1 0 0 0,-1 0-1 0 0,1 0 1 0 0,-1-1 0 0 0,1 1 0 0 0,-1 0-1 0 0,0 0 1 0 0,1 0 0 0 0,-1 0 0 0 0,1-1-1 0 0,-1 1 1 0 0,1 0 0 0 0,-1 0 0 0 0,1 0 0 0 0,-1 0-1 0 0,1 0 1 0 0,-1 0 0 0 0,1 0 0 0 0,-1 1-1 0 0,1-1 1 0 0,-1 0 0 0 0,0 0 0 0 0,1 0-1 0 0,-1 0 1 0 0,1 1 0 0 0,-1-1 0 0 0,1 0-1 0 0,-1 0 1 0 0,0 1 0 0 0,1-1 0 0 0,-1 0-1 0 0,0 1 1 0 0,1-1 0 0 0,-1 0 0 0 0,0 1 0 0 0,1-1-1 0 0,-1 0 1 0 0,0 1 0 0 0,0-1 0 0 0,1 1-1 0 0,-1-1 1 0 0,0 1 0 0 0,0-1 0 0 0,0 0-1 0 0,0 1 1 0 0,0-1 0 0 0,1 1 0 0 0,-1-1-1 0 0,0 1 1 0 0,0-1 0 0 0,0 1 0 0 0,0-1-1 0 0,0 1 1 0 0,-1-1 0 0 0,1 1 0 0 0,0-1-1 0 0,0 1-175 0 0,3 39 4910 0 0,-3-33-4387 0 0,2 15 487 0 0,-3-9-743 0 0,2 0 0 0 0,-1 0 0 0 0,2 0-1 0 0,0 0 1 0 0,0-1 0 0 0,1 1 0 0 0,1-1 0 0 0,0 1 0 0 0,1-1 0 0 0,0-1 0 0 0,0 1 0 0 0,4 4-267 0 0,-8-15 5 0 0,0 0-1 0 0,-1 1 0 0 0,1-1 1 0 0,0 0-1 0 0,0 0 0 0 0,0 0 0 0 0,0 0 1 0 0,0 0-1 0 0,0 0 0 0 0,0 0 1 0 0,1 0-1 0 0,-1 0 0 0 0,0 0 1 0 0,0-1-1 0 0,1 1 0 0 0,-1 0 1 0 0,0-1-1 0 0,1 0 0 0 0,-1 1 0 0 0,1-1 1 0 0,-1 0-1 0 0,1 1 0 0 0,-1-1 1 0 0,0 0-1 0 0,1 0 0 0 0,-1 0 1 0 0,1 0-1 0 0,-1 0 0 0 0,1-1 1 0 0,-1 1-1 0 0,1 0 0 0 0,-1-1 0 0 0,0 1 1 0 0,1-1-1 0 0,-1 1 0 0 0,0-1 1 0 0,1 0-1 0 0,-1 0 0 0 0,0 1 1 0 0,0-1-1 0 0,1 0 0 0 0,-1 0 1 0 0,0 0-1 0 0,0 0 0 0 0,0 0 0 0 0,0-1 1 0 0,-1 1-1 0 0,1 0 0 0 0,1-2-4 0 0,33-67 4 0 0,-26 44-139 0 0,-2-1-1 0 0,-1 0 1 0 0,-1 0-1 0 0,-1-1 1 0 0,-2 1-1 0 0,-1-1 1 0 0,-1-19 135 0 0,-8 25-2901 0 0,-2 34-5099 0 0,15 71-827 0 0,3-57 8017 0 0</inkml:trace>
  <inkml:trace contextRef="#ctx0" brushRef="#br0" timeOffset="22686.664">2019 2903 924 0 0,'0'13'9945'0'0,"0"14"-2467"0"0,22 44-5772 0 0,-19-67-1691 0 0,-1 0-1 0 0,1 1 1 0 0,0-2-1 0 0,0 1 1 0 0,0 0 0 0 0,1-1-1 0 0,-1 1 1 0 0,1-1-1 0 0,0 0 1 0 0,0 0 0 0 0,0 0-1 0 0,0-1 1 0 0,0 0-1 0 0,1 0 1 0 0,-1 0-1 0 0,1 0 1 0 0,0 0 0 0 0,-1-1-1 0 0,1 0 1 0 0,0 0-1 0 0,0 0 1 0 0,0-1 0 0 0,0 0-1 0 0,-1 1 1 0 0,1-2-1 0 0,0 1 1 0 0,0-1-1 0 0,0 1 1 0 0,0-1 0 0 0,-1-1-1 0 0,1 1 1 0 0,0-1-1 0 0,-1 1 1 0 0,1-1-1 0 0,-1-1 1 0 0,0 1 0 0 0,1-1-1 0 0,-1 1 1 0 0,0-1-1 0 0,-1 0 1 0 0,1-1 0 0 0,0 1-1 0 0,-1-1 1 0 0,0 1-1 0 0,3-5-14 0 0,-3-1 2 0 0,1-1-1 0 0,-1 0 1 0 0,-1 0-1 0 0,1 0 1 0 0,-2 0-1 0 0,0 0 1 0 0,0 0 0 0 0,0-1-1 0 0,-1 1 1 0 0,-1 0-1 0 0,0 0 1 0 0,0-1-1 0 0,-1 1 1 0 0,-1 0-1 0 0,1 0 1 0 0,-2 1-1 0 0,1-1 1 0 0,-1 0 0 0 0,-1 1-1 0 0,0 0 1 0 0,0 0-1 0 0,0 1 1 0 0,-1-1-1 0 0,-1 1 1 0 0,1 0-1 0 0,-1 1 1 0 0,-1 0-1 0 0,1 0 1 0 0,-1 0-1 0 0,-1 1 1 0 0,1 0 0 0 0,-3 0-2 0 0,9 4-1 0 0,0 1 0 0 0,0 0 0 0 0,0 0 0 0 0,-1 0 0 0 0,1 0 0 0 0,0 0 0 0 0,-1 0 0 0 0,1 0 0 0 0,-1 1 0 0 0,1 0 0 0 0,-1-1 1 0 0,1 1-1 0 0,-1 0 0 0 0,1 0 0 0 0,-1 0 0 0 0,1 0 0 0 0,-1 1 0 0 0,1-1 0 0 0,-1 1 0 0 0,1-1 0 0 0,0 1 0 0 0,-1 0 0 0 0,1 0 1 0 0,0 0-1 0 0,-1 0 0 0 0,1 1 0 0 0,0-1 0 0 0,0 0 0 0 0,0 1 0 0 0,0 0 0 0 0,0-1 0 0 0,1 1 0 0 0,-1 0 0 0 0,0 0 0 0 0,1 0 1 0 0,-1 0-1 0 0,1 0 0 0 0,0 0 0 0 0,0 1 0 0 0,0-1 0 0 0,0 0 0 0 0,0 1 0 0 0,0-1 0 0 0,0 0 0 0 0,1 1 0 0 0,-1-1 0 0 0,1 1 1 0 0,0-1-1 0 0,0 1 0 0 0,0-1 0 0 0,0 1 0 0 0,0-1 0 0 0,1 2 1 0 0,-1 4 0 0 0,0 1-1 0 0,1-1 1 0 0,1 0-1 0 0,-1 0 1 0 0,1 0 0 0 0,0 0-1 0 0,1 0 1 0 0,0 0-1 0 0,0-1 1 0 0,1 1 0 0 0,0-1-1 0 0,0 0 1 0 0,1 0 0 0 0,0 0-1 0 0,0-1 1 0 0,0 0-1 0 0,1 0 1 0 0,0 0 0 0 0,0-1-1 0 0,1 1 1 0 0,0-1-1 0 0,-1-1 1 0 0,1 0 0 0 0,1 0-1 0 0,-1 0 1 0 0,1-1 0 0 0,-1 1-1 0 0,1-2 1 0 0,0 1-1 0 0,0-2 1 0 0,0 1 0 0 0,1-1-1 0 0,-1 0 1 0 0,0 0-1 0 0,0-1 1 0 0,1 0 0 0 0,-1-1-1 0 0,0 0 1 0 0,0 0 0 0 0,0 0-1 0 0,0-1 1 0 0,0-1-1 0 0,0 1 1 0 0,0-1 0 0 0,7-4 0 0 0,-4 0-19 0 0,0-1 0 0 0,0 0 0 0 0,0-1 0 0 0,-1 0 1 0 0,0 0-1 0 0,-1-1 0 0 0,0-1 0 0 0,-1 1 0 0 0,0-1 1 0 0,0-1-1 0 0,-2 1 0 0 0,1-1 0 0 0,-1-1 0 0 0,-1 1 1 0 0,4-13 18 0 0,2-12-73 0 0,-1 0 1 0 0,-2 0-1 0 0,-1-1 0 0 0,-2 0 1 0 0,-2-2 72 0 0,0 6-3 0 0,-1 0 0 0 0,-1 0 0 0 0,-2 1 0 0 0,-2-1 0 0 0,-1 0 0 0 0,-2 1 0 0 0,-1 0 0 0 0,-1 0 0 0 0,-2 0 1 0 0,-7-13 2 0 0,17 45 1 0 0,0 0 0 0 0,0 0 0 0 0,0 0 0 0 0,0 0 0 0 0,0 0 0 0 0,0 0 0 0 0,0 0 0 0 0,-1 0 0 0 0,1 0 0 0 0,0 0 0 0 0,-1 1 0 0 0,1-1 0 0 0,0 0 0 0 0,-1 0 0 0 0,1 0 0 0 0,-1 1 0 0 0,1-1 0 0 0,-1 0 0 0 0,0 0 0 0 0,1 1 0 0 0,-1-1 0 0 0,0 0 0 0 0,0 1 0 0 0,1-1 0 0 0,-1 1 0 0 0,0-1 0 0 0,0 1 0 0 0,0-1 0 0 0,1 1 0 0 0,-1 0 0 0 0,0-1 0 0 0,0 1 0 0 0,0 0 0 0 0,0 0 0 0 0,0 0 0 0 0,0 0 0 0 0,0-1 0 0 0,0 1 0 0 0,0 1 1 0 0,0-1-1 0 0,0 0 0 0 0,0 0 0 0 0,1 0 0 0 0,-1 0 0 0 0,0 1 0 0 0,0-1 0 0 0,0 0 0 0 0,0 1 0 0 0,0-1 0 0 0,0 0 0 0 0,1 1 0 0 0,-1 0 0 0 0,0-1 0 0 0,0 1 0 0 0,1-1 0 0 0,-1 1 0 0 0,0 0 0 0 0,1-1 0 0 0,-1 1 0 0 0,1 0 0 0 0,-1 0 0 0 0,1-1 0 0 0,-1 1 0 0 0,1 0 0 0 0,-1 0 0 0 0,1 0 0 0 0,0 0-1 0 0,-6 20 10 0 0,1 0-1 0 0,2 0 0 0 0,0 0 1 0 0,1 1-1 0 0,1 0 1 0 0,2 20-10 0 0,-1-33 3 0 0,-1 55 47 0 0,4 0-1 0 0,2 0 1 0 0,3-1-1 0 0,3 0 1 0 0,3 0-1 0 0,2-1 1 0 0,18 42-50 0 0,28-7-69 0 0,-61-96 70 0 0,0 0-1 0 0,0 0 1 0 0,0-1-1 0 0,0 1 1 0 0,0 0-1 0 0,0-1 1 0 0,0 1-1 0 0,0-1 1 0 0,0 1-1 0 0,1-1 1 0 0,-1 1-1 0 0,0-1 1 0 0,0 0-1 0 0,1 0 1 0 0,-1 1-1 0 0,0-1 1 0 0,0 0-1 0 0,1 0 1 0 0,-1 0-1 0 0,0 0 1 0 0,1-1-1 0 0,-1 1 1 0 0,0 0-1 0 0,0-1 1 0 0,0 1-1 0 0,1 0 0 0 0,-1-1 1 0 0,0 1-1 0 0,0-1 1 0 0,0 0-1 0 0,0 1 1 0 0,0-1-1 0 0,0 0 1 0 0,0 0-1 0 0,0 0 1 0 0,0 0-1 0 0,0 0 1 0 0,0 0-1 0 0,0 0 1 0 0,-1 0-1 0 0,1 0 1 0 0,0 0-1 0 0,-1 0 0 0 0,30-56 45 0 0,-28 51-44 0 0,-2 5-7 0 0,0 0 0 0 0,1 0 0 0 0,-1 0 1 0 0,0 0-1 0 0,0 0 0 0 0,1 0 0 0 0,-1 0 1 0 0,1 0-1 0 0,-1 0 0 0 0,1 0 0 0 0,-1 0 0 0 0,1 0 1 0 0,-1 1-1 0 0,1-1 0 0 0,0 0 0 0 0,-1 0 0 0 0,1 1 1 0 0,0-1-1 0 0,0 0 0 0 0,0 1 0 0 0,-1-1 0 0 0,1 1 1 0 0,0-1-1 0 0,0 1 0 0 0,0-1 0 0 0,0 1 0 0 0,0 0 1 0 0,0-1-1 0 0,0 1 0 0 0,0 0 0 0 0,0 0 0 0 0,0 0 1 0 0,0 0-1 0 0,0 0 0 0 0,0 0 0 0 0,0 0 1 0 0,0 0-1 0 0,0 0 0 0 0,0 0 0 0 0,0 1 0 0 0,0-1 1 0 0,0 0-1 0 0,0 1 0 0 0,0-1 0 0 0,0 1 0 0 0,0-1 1 0 0,0 1-1 0 0,0-1 0 0 0,0 1 0 0 0,-1 0 0 0 0,1-1 1 0 0,0 1-1 0 0,0 0 0 0 0,-1-1 0 0 0,1 1 0 0 0,-1 0 1 0 0,1 0-1 0 0,0 0 0 0 0,-1 0 0 0 0,0 0 1 0 0,1 0 5 0 0,13 15-1336 0 0,-7-4-2884 0 0,-7-12 1387 0 0,2-4-2217 0 0,1-16 1932 0 0,2-24 383 0 0,-4 14 2096 0 0</inkml:trace>
  <inkml:trace contextRef="#ctx0" brushRef="#br0" timeOffset="22983.545">2729 2642 364 0 0,'0'-12'1920'0'0,"0"2"540"0"0,-3 3 265 0 0,0 4 131 0 0,3 3 64 0 0,0 5-848 0 0,3 2-895 0 0,0 3-693 0 0,5 0-572 0 0,-3-3-965 0 0,0-2-899 0 0,3-3-476 0 0,0-4-272 0 0,0-3-72 0 0,0-2 115 0 0,3-5 721 0 0,0-5 768 0 0</inkml:trace>
  <inkml:trace contextRef="#ctx0" brushRef="#br0" timeOffset="23472.9">2921 2133 1292 0 0,'-6'-8'7555'0'0,"1"29"-1647"0"0,1 107-2768 0 0,6 0 0 0 0,8 28-3140 0 0,1 37-2086 0 0,-12-1-5655 0 0,1-192 7594 0 0,-1 0 0 0 0,1-1 0 0 0,-1 1 1 0 0,1 0-1 0 0,-1 0 0 0 0,1-1 0 0 0,-1 1 0 0 0,1 0 0 0 0,-1 0 0 0 0,0 0 0 0 0,1 0 0 0 0,-1 0 0 0 0,1 0 0 0 0,-1 0 0 0 0,1 0 0 0 0,-1 0 0 0 0,0 0 0 0 0,1 0 0 0 0,-1 0 0 0 0,1 0 0 0 0,-1 1 0 0 0,1-1 0 0 0,-1 0 0 0 0,1 0 0 0 0,-1 0 0 0 0,1 1 0 0 0,-1-1 0 0 0,1 0 0 0 0,-1 1 1 0 0,1-1-1 0 0,-1 0 0 0 0,1 1 0 0 0,0-1 0 0 0,-1 1 0 0 0,1-1 0 0 0,0 1 0 0 0,-1-1 0 0 0,1 1 0 0 0,0-1 0 0 0,0 1 0 0 0,-1-1 0 0 0,1 1 0 0 0,0-1 0 0 0,0 1 0 0 0,0-1 0 0 0,0 1 0 0 0,0 0 0 0 0,0-1 0 0 0,-1 1 0 0 0,2-1 0 0 0,-1 1 0 0 0,0-1 0 0 0,0 1 0 0 0,0 0 0 0 0,0-1 1 0 0,0 1-1 0 0,0-1 0 0 0,0 1 0 0 0,1-1 0 0 0,-1 1 0 0 0,0-1 0 0 0,0 1 0 0 0,1-1 0 0 0,-1 1 147 0 0,-61-173-2089 0 0,50 53 5655 0 0,11 118-3333 0 0,0 0-1 0 0,0 0 1 0 0,0 0-1 0 0,0 0 1 0 0,0 0 0 0 0,0-1-1 0 0,0 1 1 0 0,0 0-1 0 0,0 0 1 0 0,0 0-1 0 0,1 0 1 0 0,-1 0-1 0 0,0 0 1 0 0,1 0 0 0 0,-1 0-1 0 0,1 0 1 0 0,-1 0-1 0 0,1 0 1 0 0,0 0-1 0 0,-1 0 1 0 0,1 0-1 0 0,0 0 1 0 0,-1 0-1 0 0,1 0 1 0 0,0 1 0 0 0,0-1-1 0 0,0 0 1 0 0,0 1-1 0 0,0-1 1 0 0,0 1-1 0 0,0-1 1 0 0,0 1-1 0 0,0-1 1 0 0,0 1-1 0 0,0 0 1 0 0,0-1 0 0 0,0 1-1 0 0,1 0 1 0 0,-1 0-1 0 0,0 0 1 0 0,0 0-1 0 0,0 0 1 0 0,0 0-1 0 0,0 0 1 0 0,0 0-1 0 0,1 1 1 0 0,0-1-233 0 0,24 9 1619 0 0,123 79-1407 0 0,-73-39-2792 0 0,-57-25 6126 0 0,-17-22-3522 0 0,1 1 0 0 0,-1 0 0 0 0,0-1 0 0 0,1 1 0 0 0,-1-1 0 0 0,1 0 0 0 0,0 0 0 0 0,0 0-1 0 0,0 0 1 0 0,0 0 0 0 0,0-1 0 0 0,0 1 0 0 0,0-1 0 0 0,1 0 0 0 0,-1 0 0 0 0,0 0 0 0 0,1 0 0 0 0,-1-1 0 0 0,1 1 0 0 0,-1-1 0 0 0,1 0 0 0 0,-1 0 0 0 0,1 0 0 0 0,-1-1 0 0 0,1 1 0 0 0,-1-1 0 0 0,2 0-24 0 0,-1 0 0 0 0,0 0 0 0 0,1 0 0 0 0,-1-1 0 0 0,0 1 0 0 0,0-1 0 0 0,0 0 0 0 0,0 0 0 0 0,-1 0 0 0 0,1-1 0 0 0,-1 0 0 0 0,1 1 0 0 0,-1-1 0 0 0,0 0 0 0 0,0 0 0 0 0,0-1 0 0 0,0 1 0 0 0,-1-1 0 0 0,1 1 0 0 0,-1-1 0 0 0,0 0 0 0 0,0 0 0 0 0,0 0 0 0 0,-1 0 0 0 0,1 0 0 0 0,-1 0 0 0 0,0-1 0 0 0,0 1 0 0 0,-1 0 0 0 0,1-1 0 0 0,-1 1 0 0 0,0 0 0 0 0,0-1 0 0 0,0 1 0 0 0,-1 0 0 0 0,1-1 0 0 0,-1 1 0 0 0,0 0 0 0 0,-1-1 0 0 0,1-5 8 0 0,0-1 0 0 0,-1 1 1 0 0,0 0-1 0 0,-1 0 0 0 0,0 0 1 0 0,-1 0-1 0 0,0 1 0 0 0,-1-1 1 0 0,0 1-1 0 0,0 0 0 0 0,-1 1 1 0 0,0-1-1 0 0,0 1 0 0 0,-1 0 1 0 0,0 1-1 0 0,0-1 0 0 0,-1 1 1 0 0,0 1-1 0 0,0 0 0 0 0,-8-5-8 0 0,14 11 18 0 0,0-1-1 0 0,0 1 1 0 0,0 0 0 0 0,0 0-1 0 0,0 0 1 0 0,0 0-1 0 0,0 0 1 0 0,0 0-1 0 0,1 0 1 0 0,-1 0-1 0 0,0 1 1 0 0,0-1 0 0 0,0 1-1 0 0,0 0 1 0 0,0-1-1 0 0,0 1 1 0 0,1 0-1 0 0,-1 0 1 0 0,0 0-1 0 0,1 0 1 0 0,-1 1 0 0 0,1-1-1 0 0,-1 0 1 0 0,1 1-1 0 0,-1-1 1 0 0,1 1-1 0 0,0-1 1 0 0,0 1-1 0 0,0 0 1 0 0,0-1 0 0 0,0 1-1 0 0,0 0 1 0 0,0 0-1 0 0,1 0-17 0 0,-22 67 491 0 0,20-54-487 0 0,0 1 0 0 0,1-1 0 0 0,1 1 0 0 0,0 0 0 0 0,2-1 0 0 0,-1 1 0 0 0,2 0 0 0 0,0-1 0 0 0,1 0 0 0 0,0 0 0 0 0,1 0 0 0 0,1 0 0 0 0,1-1 0 0 0,0 0 1 0 0,0 0-1 0 0,1-1 0 0 0,1 0 0 0 0,1 0 0 0 0,-1-1 0 0 0,2-1 0 0 0,0 1 0 0 0,0-2 0 0 0,1 1 0 0 0,0-1 0 0 0,1-1 0 0 0,7 4-4 0 0,37-5-1019 0 0,-52-9 617 0 0,-1 0 1 0 0,1 0-1 0 0,-1-1 0 0 0,0 0 0 0 0,1 0 1 0 0,-1 0-1 0 0,0 0 0 0 0,0-1 0 0 0,0 1 1 0 0,0-1-1 0 0,-1 0 0 0 0,1 0 0 0 0,-1-1 0 0 0,0 1 1 0 0,2-2 401 0 0,3-7-1247 0 0,0 0 1 0 0,0 0 0 0 0,-1 0-1 0 0,-1-1 1 0 0,0 0 0 0 0,-1-1-1 0 0,0 1 1 0 0,1-10 1246 0 0,5-17-1445 0 0</inkml:trace>
  <inkml:trace contextRef="#ctx0" brushRef="#br0" timeOffset="23753.951">3649 2068 832 0 0,'-12'7'8734'0'0,"-3"23"-4249"0"0,14-30-4236 0 0,-38 165 4467 0 0,32 94-4556 0 0,8-225 72 0 0,7 117-254 0 0,0 0-2421 0 0,-10-52-4920 0 0,2-98 7180 0 0,1 0 53 0 0,-1-1-1 0 0,0 0 0 0 0,0 1 1 0 0,1-1-1 0 0,-1 1 0 0 0,0-1 0 0 0,0 1 1 0 0,0-1-1 0 0,0 1 0 0 0,0-1 1 0 0,0 1-1 0 0,1-1 0 0 0,-1 1 0 0 0,0-1 1 0 0,0 1-1 0 0,-1-1 0 0 0,1 1 1 0 0,0-1-1 0 0,0 1 0 0 0,0-1 0 0 0,0 1 1 0 0,0-1-1 0 0,0 1 0 0 0,-1-1 1 0 0,1 1-1 0 0,0-1 0 0 0,0 1 0 0 0,-1-1 1 0 0,1 1-1 0 0,0-1 0 0 0,-1 0 1 0 0,1 1-1 0 0,-1-1 0 0 0,1 0 0 0 0,0 1 1 0 0,-1-1-1 0 0,1 0 0 0 0,-1 1 1 0 0,1-1-1 0 0,-1 0 0 0 0,1 0 1 0 0,-1 0-1 0 0,1 1 0 0 0,-1-1 0 0 0,1 0 1 0 0,-1 0-1 0 0,1 0 0 0 0,-1 0 1 0 0,1 0-1 0 0,-1 0 0 0 0,1 0 0 0 0,-1 0 1 0 0,1 0-1 0 0,-1 0 0 0 0,1 0 1 0 0,-1-1-1 0 0,1 1 131 0 0,-8-10-1455 0 0</inkml:trace>
  <inkml:trace contextRef="#ctx0" brushRef="#br0" timeOffset="24019.31">3406 2478 860 0 0,'11'-9'2108'0'0,"-3"4"292"0"0,8 10 133 0 0,2 2 55 0 0,4 3-112 0 0,4-1-1088 0 0,1 6-756 0 0,2-1-552 0 0,-2 0-696 0 0,-3 6-936 0 0,0-4-528 0 0,-3 1-276 0 0,1 2-64 0 0,-4-2 79 0 0,1 0 429 0 0,-3 2 812 0 0,0-2 460 0 0</inkml:trace>
  <inkml:trace contextRef="#ctx0" brushRef="#br0" timeOffset="24020.31">3811 2802 1028 0 0,'6'20'1908'0'0,"-4"-1"316"0"0,1 0 169 0 0,0-5 79 0 0,-3-2-120 0 0,0-9-1268 0 0,0-3-1388 0 0,0-5-1048 0 0,0-9-592 0 0,-3-8-332 0 0,3-4-125 0 0,3-6 89 0 0,-3-4 656 0 0,2-2 656 0 0</inkml:trace>
  <inkml:trace contextRef="#ctx0" brushRef="#br0" timeOffset="24283.166">3987 2697 820 0 0,'47'189'17853'0'0,"-47"-188"-17800"0"0,0 0 1 0 0,0-1-1 0 0,0 1 0 0 0,0 0 0 0 0,0 0 1 0 0,0 0-1 0 0,0-1 0 0 0,1 1 1 0 0,-1 0-1 0 0,0 0 0 0 0,0 0 0 0 0,1-1 1 0 0,-1 1-1 0 0,0 0 0 0 0,1-1 0 0 0,-1 1 1 0 0,1 0-1 0 0,-1-1 0 0 0,1 1 1 0 0,-1 0-1 0 0,1-1 0 0 0,-1 1 0 0 0,1-1 1 0 0,0 1-1 0 0,-1-1 0 0 0,1 1 1 0 0,0-1-1 0 0,-1 1 0 0 0,1-1 0 0 0,0 0 1 0 0,0 1-1 0 0,-1-1 0 0 0,1 0 0 0 0,0 0 1 0 0,0 0-1 0 0,-1 0 0 0 0,1 0 1 0 0,0 1-1 0 0,0-1 0 0 0,0-1 0 0 0,0 1 1 0 0,-1 0-1 0 0,1 0 0 0 0,0 0 1 0 0,0 0-1 0 0,-1 0 0 0 0,1-1 0 0 0,0 1 1 0 0,0 0-1 0 0,-1-1 0 0 0,1 1 0 0 0,0-1 1 0 0,-1 1-1 0 0,1 0 0 0 0,0-1 1 0 0,-1 0-1 0 0,1 1 0 0 0,-1-1 0 0 0,1 1 1 0 0,-1-1-1 0 0,1 0 0 0 0,-1 1 1 0 0,1-1-1 0 0,-1 0 0 0 0,1 1 0 0 0,-1-1 1 0 0,0-1-54 0 0,59-174 758 0 0,-48 134-1379 0 0,7-21-1611 0 0,0 28-5235 0 0,-15 37 2611 0 0,8 10 1481 0 0,16 30-608 0 0,-17-25 3520 0 0</inkml:trace>
  <inkml:trace contextRef="#ctx0" brushRef="#br0" timeOffset="24534.323">4291 2774 916 0 0,'21'54'5968'0'0,"4"-1"3747"0"0,-26-53-9641 0 0,1-1 1 0 0,0 0-1 0 0,0 1 1 0 0,0-1-1 0 0,0 0 0 0 0,1 1 1 0 0,-1-1-1 0 0,0 1 1 0 0,0-1-1 0 0,0 0 0 0 0,0 1 1 0 0,1-1-1 0 0,-1 1 1 0 0,0-1-1 0 0,0 1 1 0 0,1-1-1 0 0,-1 1 0 0 0,1-1 1 0 0,-1 1-1 0 0,0-1 1 0 0,1 1-1 0 0,-1-1 1 0 0,1 1-1 0 0,-1-1 0 0 0,1 1 1 0 0,-1 0-1 0 0,1-1 1 0 0,-1 1-1 0 0,1 0 0 0 0,0 0 1 0 0,-1-1-1 0 0,1 1 1 0 0,-1 0-1 0 0,1 0 1 0 0,0 0-1 0 0,-1 0 0 0 0,1 0 1 0 0,-1 0-1 0 0,1 0 1 0 0,0 0-1 0 0,-1 0 1 0 0,1 0-1 0 0,0 0 0 0 0,-1 0 1 0 0,1 0-1 0 0,-1 0 1 0 0,1 1-1 0 0,0-1 1 0 0,-1 0-1 0 0,1 0 0 0 0,-1 1 1 0 0,1-1-1 0 0,-1 1 1 0 0,1-1-1 0 0,-1 0 0 0 0,1 1 1 0 0,-1-1-1 0 0,1 1 1 0 0,-1-1-1 0 0,0 1 1 0 0,1-1-1 0 0,-1 1 0 0 0,0-1 1 0 0,1 1-1 0 0,-1-1 1 0 0,0 1-1 0 0,0-1 1 0 0,1 1-1 0 0,-1 0 0 0 0,0-1-74 0 0,14-48 781 0 0,-11 37-763 0 0,0 0 1 0 0,-1 0-1 0 0,0-1 0 0 0,-1 1 1 0 0,0 0-1 0 0,-1-1 1 0 0,-1 1-1 0 0,1-1 0 0 0,-2 1 1 0 0,0 0-1 0 0,0 0 1 0 0,-1 0-1 0 0,0 0 0 0 0,-1 0 1 0 0,0 0-1 0 0,-1 1 1 0 0,0 0-1 0 0,0 0 0 0 0,-1 0 1 0 0,-1 0-1 0 0,0 1 1 0 0,0 0-1 0 0,0 1-18 0 0,4 7 1 0 0,0 0 0 0 0,1 0 0 0 0,-1 0 0 0 0,0 0 0 0 0,1 1 0 0 0,-1-1 0 0 0,0 1 0 0 0,0 0 0 0 0,0 0 0 0 0,1 0 0 0 0,-1 0 0 0 0,0 0 0 0 0,0 1 0 0 0,1-1 0 0 0,-1 1 0 0 0,0 0 0 0 0,0 0 0 0 0,1 0 0 0 0,-1 0 0 0 0,1 0 0 0 0,-1 1 0 0 0,1-1 0 0 0,0 1 0 0 0,-1-1 0 0 0,1 1 0 0 0,0 0 0 0 0,0 0 0 0 0,0 0 0 0 0,0 0 0 0 0,0 0 0 0 0,1 0-1 0 0,-1 1 1 0 0,1-1 0 0 0,-1 1 0 0 0,1-1 0 0 0,0 1 0 0 0,0-1 0 0 0,0 1 0 0 0,0 0 0 0 0,1-1 0 0 0,-1 1 0 0 0,1 0 0 0 0,0 0 0 0 0,-1-1 0 0 0,1 1 0 0 0,0 0 0 0 0,1 0 0 0 0,-1 0 0 0 0,1 2-1 0 0,7 103-2953 0 0,26-47-6660 0 0,-32-60 9302 0 0,-1 0 1 0 0,1 0-1 0 0,0 0 0 0 0,0 0 0 0 0,0 0 0 0 0,-1 0 0 0 0,1-1 1 0 0,0 1-1 0 0,0-1 0 0 0,0 1 0 0 0,0-1 0 0 0,0 0 1 0 0,0 0-1 0 0,0 0 0 0 0,0 0 0 0 0,0 0 0 0 0,0 0 0 0 0,0-1 1 0 0,0 1-1 0 0,0-1 0 0 0,0 1 0 0 0,0-1 0 0 0,0 0 0 0 0,0 1 1 0 0,0-1-1 0 0,-1 0 0 0 0,1 0 0 0 0,0-1 0 0 0,-1 1 0 0 0,1 0 311 0 0,14-11-889 0 0</inkml:trace>
  <inkml:trace contextRef="#ctx0" brushRef="#br0" timeOffset="24878.575">4582 1843 948 0 0,'4'-11'828'0'0,"3"3"13338"0"0,-2 20-11364 0 0,45 112 4474 0 0,-1-4-4824 0 0,-15-18-2149 0 0,-4 3 0 0 0,-5 0 0 0 0,-5 1 0 0 0,-4 1 0 0 0,-5 1 0 0 0,-5 0 0 0 0,-5 63-303 0 0,-35 186-5215 0 0,21-280 809 0 0,-3 0 0 0 0,-4-1 0 0 0,-17 41 4406 0 0,26-87-1470 0 0,-1-1 0 0 0,-1-1 0 0 0,-1 0 0 0 0,-1 0 1 0 0,-2-1-1 0 0,-1-2 0 0 0,-3 4 1470 0 0,-31 25-1639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35.7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1 315 56 0 0,'5'130'4456'0'0,"-5"-129"-4400"0"0,12 152 8149 0 0,-3-1-5703 0 0,-3-49-1992 0 0,-20-189-213 0 0,7 34-44 0 0,2 1-1 0 0,3-1 1 0 0,1 0 0 0 0,3 1-1 0 0,2-1 1 0 0,3 1-1 0 0,12-50-252 0 0,-19 100 9 0 0,1-4 15 0 0,-1 1 0 0 0,1 0 1 0 0,0-1-1 0 0,0 1 0 0 0,1 0 0 0 0,-1-1 1 0 0,1 1-1 0 0,0 0 0 0 0,0 0 0 0 0,0 0 1 0 0,1 1-1 0 0,-1-1 0 0 0,1 0 0 0 0,0 1 1 0 0,0 0-1 0 0,0-1 0 0 0,1 1 0 0 0,-1 1 1 0 0,1-1-1 0 0,-1 0 0 0 0,1 1 1 0 0,0 0-1 0 0,0 0 0 0 0,1-1-24 0 0,-2 5 10 0 0,-1 0 0 0 0,0 0 0 0 0,0 0 0 0 0,0 0 0 0 0,0 0 0 0 0,0 0 1 0 0,0 1-1 0 0,-1-1 0 0 0,1 1 0 0 0,-1-1 0 0 0,0 1 0 0 0,0 0 0 0 0,0-1 0 0 0,0 1 0 0 0,0 0 0 0 0,0 0 0 0 0,-1-1 0 0 0,1 1 0 0 0,-1 0 1 0 0,0 0-1 0 0,0 0 0 0 0,0 0 0 0 0,0 0 0 0 0,-1 0 0 0 0,1 0 0 0 0,-1-1 0 0 0,0 1 0 0 0,1 0 0 0 0,-1 0 0 0 0,0-1 0 0 0,-1 1 0 0 0,1 0 0 0 0,0-1 1 0 0,-1 1-1 0 0,0-1 0 0 0,1 0 0 0 0,-2 1-10 0 0,1 2-35 0 0,0-1 1 0 0,-1 1 0 0 0,0-1 0 0 0,0 1-1 0 0,0-1 1 0 0,0 0 0 0 0,-1-1 0 0 0,1 1-1 0 0,-1-1 1 0 0,0 1 0 0 0,0-1 0 0 0,0 0-1 0 0,-1 0 1 0 0,1-1 0 0 0,-1 1 0 0 0,-2 0 34 0 0,6-4-239 0 0,0 1 0 0 0,0 0 1 0 0,0-1-1 0 0,0 1 0 0 0,0-1 1 0 0,1 0-1 0 0,-1 1 0 0 0,0-1 0 0 0,0 0 1 0 0,0 0-1 0 0,1 1 0 0 0,-1-1 1 0 0,0 0-1 0 0,1 0 0 0 0,-1 0 1 0 0,1 0-1 0 0,-1 0 0 0 0,1 0 1 0 0,-1 0-1 0 0,1 0 0 0 0,0 0 1 0 0,-1 0-1 0 0,1 0 0 0 0,0 0 0 0 0,0 0 1 0 0,0 0-1 0 0,0 0 0 0 0,0 0 1 0 0,0 0-1 0 0,0 0 0 0 0,0 0 1 0 0,0 0-1 0 0,1 0 0 0 0,-1 0 1 0 0,0 0-1 0 0,1 0 0 0 0,-1 0 0 0 0,1 0 1 0 0,-1 0-1 0 0,1 0 0 0 0,-1 0 1 0 0,1 0-1 0 0,-1 0 0 0 0,1 1 1 0 0,0-1-1 0 0,0 0 0 0 0,-1 0 1 0 0,1 1-1 0 0,0-1 239 0 0,40-41-5083 0 0,12 13 3404 0 0,-50 27 1756 0 0,0 1-1 0 0,0 1 0 0 0,0-1 0 0 0,0 0 1 0 0,1 1-1 0 0,-1-1 1 0 0,0 1 0 0 0,0 0-1 0 0,1 0 1 0 0,-1 1-1 0 0,0-1 1 0 0,0 0-1 0 0,1 1 1 0 0,-1 0 0 0 0,0 0-1 0 0,0 0 1 0 0,0 0-1 0 0,0 1 1 0 0,0-1-1 0 0,0 1 1 0 0,-1-1-1 0 0,1 1 1 0 0,0 0 0 0 0,-1 0-1 0 0,1 0 1 0 0,-1 1-1 0 0,0-1 1 0 0,0 0-1 0 0,0 1 1 0 0,0 0 0 0 0,0-1-1 0 0,0 1 1 0 0,-1 0-1 0 0,2 3-76 0 0,-2-4 135 0 0,0 1 1 0 0,1 0-1 0 0,-1-1 0 0 0,-1 1 0 0 0,1 0 0 0 0,0 0 1 0 0,-1 0-1 0 0,1 0 0 0 0,-1 0 0 0 0,0-1 0 0 0,0 1 0 0 0,0 0 1 0 0,0 0-1 0 0,-1 0 0 0 0,1 0 0 0 0,-1 0 0 0 0,0 0 1 0 0,0 0-1 0 0,0-1 0 0 0,0 1 0 0 0,-1 1-135 0 0,-15-40-4462 0 0,13 13 3939 0 0</inkml:trace>
  <inkml:trace contextRef="#ctx0" brushRef="#br0" timeOffset="311.562">235 15 660 0 0,'6'-9'2208'0'0,"-1"4"368"0"0,0 10 145 0 0,6 2 67 0 0,-3 5-36 0 0,3 5-1496 0 0,-1 2-1628 0 0,1 0-1168 0 0,0 0-632 0 0,-1 0-324 0 0,4-2-132 0 0,-1 0 119 0 0,0-3 749 0 0,3-2 684 0 0</inkml:trace>
  <inkml:trace contextRef="#ctx0" brushRef="#br0" timeOffset="591.939">462 224 780 0 0,'-3'29'9359'0'0,"3"16"-2740"0"0,2-39-6539 0 0,-1 1-1 0 0,1-1 1 0 0,1 0 0 0 0,-1 0-1 0 0,1 0 1 0 0,0 0-1 0 0,1-1 1 0 0,-1 1 0 0 0,1-1-1 0 0,0 0 1 0 0,1 0-1 0 0,-1 0 1 0 0,1-1 0 0 0,0 0-1 0 0,0 1 1 0 0,0-2-1 0 0,1 1 1 0 0,-1-1 0 0 0,1 1-1 0 0,0-1 1 0 0,0-1-1 0 0,0 1 1 0 0,0-1 0 0 0,0 0-1 0 0,0-1 1 0 0,1 0-1 0 0,-1 0 1 0 0,2 0-80 0 0,-6-1 74 0 0,-1-1 0 0 0,1 1 0 0 0,0-1 0 0 0,0 0 0 0 0,-1 0 0 0 0,1 1 0 0 0,-1-1 0 0 0,1 0 0 0 0,0-1 0 0 0,-1 1 0 0 0,0 0 0 0 0,1 0 0 0 0,-1-1 0 0 0,0 1 0 0 0,0 0 0 0 0,0-1 0 0 0,1 1 0 0 0,-1-1 0 0 0,-1 0 0 0 0,1 1 0 0 0,0-1 0 0 0,0 0-1 0 0,-1 1 1 0 0,1-1 0 0 0,-1 0 0 0 0,1 0 0 0 0,-1 0 0 0 0,0 0 0 0 0,0 1 0 0 0,0-1 0 0 0,0 0 0 0 0,0 0 0 0 0,0 0 0 0 0,0 0 0 0 0,-1 0 0 0 0,1 1 0 0 0,-1-1 0 0 0,1 0 0 0 0,-1 0 0 0 0,0 1 0 0 0,0-1 0 0 0,0-1-74 0 0,53 36 2510 0 0,50 6-2496 0 0,-99-38-15 0 0,0 0 0 0 0,0-1 1 0 0,0 1-1 0 0,0-1 0 0 0,1 0 0 0 0,-1 0 1 0 0,0 0-1 0 0,0 0 0 0 0,0-1 0 0 0,1 1 1 0 0,-1-1-1 0 0,0 0 0 0 0,0 0 1 0 0,0 0-1 0 0,0 0 0 0 0,0-1 0 0 0,0 1 1 0 0,-1-1-1 0 0,1 1 0 0 0,0-1 0 0 0,-1 0 1 0 0,1 0-1 0 0,-1-1 0 0 0,0 1 0 0 0,1 0 1 0 0,-1-1-1 0 0,0 1 0 0 0,-1-1 0 0 0,1 0 1 0 0,0 1-1 0 0,-1-1 0 0 0,1 0 1 0 0,-3-3-1 0 0,1-1 1 0 0,-1 1-1 0 0,0 0 0 0 0,-1 1 0 0 0,1-1 0 0 0,-1 0 0 0 0,0 0 0 0 0,-1 1 1 0 0,0-1-1 0 0,1 1 0 0 0,-2-1 0 0 0,1 1 0 0 0,0 0 0 0 0,-1 1 0 0 0,0-1 1 0 0,0 1-1 0 0,-1-1 0 0 0,1 1 0 0 0,-1 0 0 0 0,0 1 0 0 0,0-1 0 0 0,0 1 1 0 0,0 0-1 0 0,-1 0 0 0 0,0 1 0 0 0,1 0 0 0 0,-1 0 0 0 0,-1 0 1 0 0,4 0-89 0 0,0 1 1 0 0,-1-1-1 0 0,1 1 0 0 0,0 0 0 0 0,-1 0 1 0 0,1 1-1 0 0,-1-1 0 0 0,1 1 0 0 0,-1-1 1 0 0,1 1-1 0 0,-1 0 0 0 0,1 1 0 0 0,-1-1 0 0 0,1 1 1 0 0,-1-1-1 0 0,1 1 0 0 0,-1 0 0 0 0,1 0 1 0 0,0 0-1 0 0,0 1 0 0 0,-1-1 0 0 0,1 1 0 0 0,0 0 89 0 0,-28 46-5534 0 0,28-39 4627 0 0,0-1 1 0 0,0 1-1 0 0,0-1 1 0 0,1 1-1 0 0,1 0 1 0 0,0 0 0 0 0,0 0-1 0 0,0 0 1 0 0,1 0-1 0 0,1 0 1 0 0,-1 0-1 0 0,2 0 1 0 0,-1-1-1 0 0,1 1 1 0 0,0 0 0 0 0,1 0-1 0 0,0-1 907 0 0,17 24-1472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9:32.2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225 445 448 0 0,'-68'-29'11878'0'0,"-10"21"-7757"0"0,59 7-3742 0 0,15 1-270 0 0,1-1-64 0 0,1 1 1 0 0,0-1 0 0 0,-1 1 0 0 0,1 0 0 0 0,0-1 0 0 0,-1 1 0 0 0,1 0-1 0 0,-1 0 1 0 0,1 1 0 0 0,0-1 0 0 0,-1 0 0 0 0,1 1 0 0 0,0-1-1 0 0,-1 1 1 0 0,1 0 0 0 0,0 0 0 0 0,0 0 0 0 0,0 0 0 0 0,0 0-1 0 0,0 0 1 0 0,0 1 0 0 0,0-1 0 0 0,-1 2-46 0 0,38 36 73 0 0,49 29 124 0 0,-69-59-119 0 0,0 2 0 0 0,-1 0 0 0 0,0 0 0 0 0,0 1 0 0 0,-2 1 1 0 0,0 0-1 0 0,0 1 0 0 0,-1 0 0 0 0,-1 1 0 0 0,6 9-78 0 0,-15-22 9 0 0,0 1 1 0 0,0-1-1 0 0,1 1 0 0 0,-1 0 1 0 0,-1-1-1 0 0,1 1 0 0 0,0 0 1 0 0,-1 0-1 0 0,1-1 1 0 0,-1 1-1 0 0,0 0 0 0 0,0 0 1 0 0,0 0-1 0 0,0 0 1 0 0,-1-1-1 0 0,1 1 0 0 0,-1 0 1 0 0,1 0-1 0 0,-1-1 1 0 0,0 1-1 0 0,0 0 0 0 0,0-1 1 0 0,-1 1-1 0 0,1-1 1 0 0,0 1-1 0 0,-1-1 0 0 0,0 0 1 0 0,0 0-1 0 0,1 0 1 0 0,-1 0-1 0 0,-1 0 0 0 0,1 0 1 0 0,0 0-1 0 0,0 0 1 0 0,-1-1-1 0 0,1 1 0 0 0,-1-1 1 0 0,1 0-1 0 0,-1 0 1 0 0,1 0-1 0 0,-1 0 0 0 0,0 0 1 0 0,1-1-1 0 0,-1 1 0 0 0,-1-1-9 0 0,-89 0-1847 0 0,39-26-5905 0 0,54 2 169 0 0,9 17 6115 0 0</inkml:trace>
  <inkml:trace contextRef="#ctx0" brushRef="#br0" timeOffset="627.168">412 652 924 0 0,'44'106'12549'0'0,"-23"11"-8419"0"0,-17-86-4093 0 0,35 273 443 0 0,-38-304-485 0 0,-1 0 1 0 0,1 1 0 0 0,-1-1-1 0 0,1 1 1 0 0,-1-1 0 0 0,1 0-1 0 0,-1 1 1 0 0,0-1 0 0 0,1 1-1 0 0,-1-1 1 0 0,0 1 0 0 0,1-1-1 0 0,-1 1 1 0 0,0-1 0 0 0,0 1-1 0 0,0 0 1 0 0,1-1 0 0 0,-1 1 0 0 0,0-1-1 0 0,0 1 1 0 0,0-1 0 0 0,0 1-1 0 0,0 0 1 0 0,0-1 0 0 0,0 1-1 0 0,0-1 1 0 0,0 1 0 0 0,0 0-1 0 0,-1-1 1 0 0,1 1 0 0 0,0-1-1 0 0,0 1 1 0 0,0-1 0 0 0,-1 1-1 0 0,1-1 1 0 0,0 1 0 0 0,-1-1-1 0 0,1 1 1 0 0,0-1 0 0 0,-1 1-1 0 0,1-1 1 0 0,-1 0 0 0 0,1 1-1 0 0,-1-1 1 0 0,1 1 0 0 0,-1-1-1 0 0,1 0 1 0 0,-1 0 0 0 0,1 1-1 0 0,-1-1 1 0 0,1 0 0 0 0,-1 0-1 0 0,1 0 1 0 0,-1 1 0 0 0,0-1 0 0 0,1 0-1 0 0,-1 0 1 0 0,1 0 0 0 0,-1 0-1 0 0,1 0 1 0 0,-1 0 0 0 0,0 0-1 0 0,1 0 1 0 0,-1-1 0 0 0,1 1-1 0 0,-1 0 1 0 0,1 0 0 0 0,-1 0-1 0 0,0-1 1 0 0,1 1 4 0 0,-11-25-24 0 0,1 0 1 0 0,1-1-1 0 0,2 0 1 0 0,0 0-1 0 0,2-1 1 0 0,1 0-1 0 0,1 0 1 0 0,1 0-1 0 0,2-9 24 0 0,-3 12 2 0 0,1-1 1 0 0,1 0-1 0 0,1 0 0 0 0,2 0 1 0 0,0 1-1 0 0,2-1 0 0 0,0 1 1 0 0,2-1-1 0 0,0 1 0 0 0,2 1 1 0 0,1 0-1 0 0,1 0 0 0 0,0 0 1 0 0,4-3-3 0 0,-14 28 6 0 0,0-1 0 0 0,0 0 0 0 0,0 0 1 0 0,1 0-1 0 0,-1 0 0 0 0,0 0 1 0 0,0 0-1 0 0,1 0 0 0 0,-1 0 1 0 0,0 0-1 0 0,1 0 0 0 0,-1 0 0 0 0,1 0 1 0 0,0 0-1 0 0,-1 0 0 0 0,1 0 1 0 0,0 0-1 0 0,-1-1 0 0 0,1 1 0 0 0,0 0 1 0 0,0 0-1 0 0,0-1 0 0 0,-1 1 1 0 0,1 0-1 0 0,0-1 0 0 0,0 1 0 0 0,0-1 1 0 0,0 1-1 0 0,0-1 0 0 0,0 0 1 0 0,1 0-1 0 0,-1 1 0 0 0,0-1 1 0 0,0 0-1 0 0,0 0 0 0 0,0 0 0 0 0,0 0 1 0 0,0 0-1 0 0,0 0 0 0 0,0 0 1 0 0,0 0-1 0 0,0-1 0 0 0,1 1 0 0 0,-1 0 1 0 0,0-1-1 0 0,0 1 0 0 0,0 0 1 0 0,0-1-1 0 0,0 1 0 0 0,0-1 0 0 0,-1 0 1 0 0,1 1-1 0 0,0-1 0 0 0,0 0 1 0 0,0 0-1 0 0,-1 1 0 0 0,1-1 0 0 0,0 0 1 0 0,-1 0-1 0 0,1 0 0 0 0,0 0 1 0 0,-1 0-1 0 0,1 0 0 0 0,-1 0 1 0 0,0 0-1 0 0,1 0 0 0 0,-1 0 0 0 0,0 0 1 0 0,0-1-7 0 0,-1 7 0 0 0,-1 0 1 0 0,0 0-1 0 0,-1 0 0 0 0,1 0 1 0 0,-1-1-1 0 0,0 1 1 0 0,0-1-1 0 0,-1 1 1 0 0,1-1-1 0 0,-1 0 0 0 0,0-1 1 0 0,0 1-1 0 0,0-1 1 0 0,-1 1-1 0 0,1-1 1 0 0,-1 0-1 0 0,0-1 0 0 0,1 1 1 0 0,-1-1-1 0 0,0 0 1 0 0,-1 0-1 0 0,1-1 1 0 0,-5 1-1 0 0,134-54 0 0 0,-113 47 0 0 0,-1-1 0 0 0,0 0 0 0 0,0 0 0 0 0,-1-1 0 0 0,0 0 0 0 0,0-1 0 0 0,0 0 0 0 0,-1 0 0 0 0,0-1 0 0 0,-1 0 0 0 0,2-2 0 0 0,-7 8 1 0 0,1-1 0 0 0,-1 1 0 0 0,0-1 0 0 0,0 1-1 0 0,0-1 1 0 0,0 0 0 0 0,0 1 0 0 0,-1-1 0 0 0,0 0 0 0 0,0 0 0 0 0,0 0 0 0 0,0 0 0 0 0,-1 0-1 0 0,1 0 1 0 0,-1 0 0 0 0,0-1 0 0 0,0 1 0 0 0,-1 0 0 0 0,1 0 0 0 0,-1 0 0 0 0,0 0-1 0 0,0 0 1 0 0,0 0 0 0 0,0 0 0 0 0,-1 1 0 0 0,0-1 0 0 0,0 0 0 0 0,0 1 0 0 0,0-1 0 0 0,0 1-1 0 0,-1 0 1 0 0,-2-4-1 0 0,4 6 0 0 0,0 0 1 0 0,1 0-1 0 0,-1 0 0 0 0,0 0 0 0 0,0 0 0 0 0,0 0 0 0 0,0 0 0 0 0,0 1 1 0 0,0-1-1 0 0,-1 0 0 0 0,1 0 0 0 0,0 1 0 0 0,0-1 0 0 0,0 1 0 0 0,-1-1 1 0 0,1 1-1 0 0,0-1 0 0 0,-1 1 0 0 0,1 0 0 0 0,0 0 0 0 0,-1 0 0 0 0,1 0 1 0 0,0 0-1 0 0,-1 0 0 0 0,1 0 0 0 0,0 0 0 0 0,-1 0 0 0 0,1 0 0 0 0,0 1 1 0 0,0-1-1 0 0,-1 1 0 0 0,1-1 0 0 0,0 1 0 0 0,0-1 0 0 0,-1 1 0 0 0,1 0 1 0 0,0-1-1 0 0,0 1 0 0 0,0 0 0 0 0,0 0 0 0 0,0 0 0 0 0,0 0 0 0 0,0 0 1 0 0,1 0-1 0 0,-1 0 0 0 0,0 0 0 0 0,0 1 0 0 0,1-1 0 0 0,-1 1 0 0 0,-18 65 67 0 0,18-58-110 0 0,2 0 1 0 0,-1 0 0 0 0,1-1 0 0 0,1 1 0 0 0,-1 0 0 0 0,1 0-1 0 0,1-1 1 0 0,0 1 0 0 0,0-1 0 0 0,1 0 0 0 0,-1 0-1 0 0,2 0 1 0 0,-1-1 0 0 0,1 1 0 0 0,1-1 0 0 0,-1 0-1 0 0,1-1 1 0 0,0 1 0 0 0,1-1 0 0 0,-1 0 0 0 0,1-1 0 0 0,0 1-1 0 0,1-1 1 0 0,-1-1 0 0 0,1 1 0 0 0,0-2 0 0 0,0 1-1 0 0,0-1 1 0 0,8 2 42 0 0,-12-5-504 0 0,0-1 0 0 0,0 0 0 0 0,0-1 0 0 0,0 1 0 0 0,0 0 0 0 0,0-1-1 0 0,0 0 1 0 0,-1 0 0 0 0,1 0 0 0 0,0-1 0 0 0,-1 1 0 0 0,0-1 0 0 0,0 0 0 0 0,0 0-1 0 0,0 0 1 0 0,0 0 0 0 0,0 0 0 0 0,-1-1 0 0 0,0 1 0 0 0,0-1 0 0 0,0 1 0 0 0,0-1 0 0 0,0 0-1 0 0,-1 0 1 0 0,1 0 0 0 0,-1 0 0 0 0,0 0 0 0 0,0 0 0 0 0,0-3 504 0 0,9-24-1505 0 0</inkml:trace>
  <inkml:trace contextRef="#ctx0" brushRef="#br0" timeOffset="911.402">902 1 116 0 0,'1'1'692'0'0,"-1"-1"-1"0"0,0 0 1 0 0,0 0-1 0 0,1 0 1 0 0,-1 0-1 0 0,0 0 1 0 0,0 0-1 0 0,1 0 1 0 0,-1 0-1 0 0,0 0 1 0 0,1 0-1 0 0,-1 0 1 0 0,0 0-1 0 0,0 0 1 0 0,1 0 0 0 0,-1 0-1 0 0,0 0 1 0 0,0 0-1 0 0,1-1 1 0 0,-1 1-1 0 0,0 0 1 0 0,1 0-1 0 0,-1 0 1 0 0,0 0-692 0 0,1 20 2346 0 0,32 168 3049 0 0,6 96-4775 0 0,-35-241-1161 0 0,5 44-1677 0 0,0-32-4097 0 0,-7-54-1677 0 0,1-10 4142 0 0,4-34 1081 0 0,-3 8 1708 0 0</inkml:trace>
  <inkml:trace contextRef="#ctx0" brushRef="#br0" timeOffset="1194.141">1052 117 252 0 0,'3'-27'1955'0'0,"2"-14"2240"0"0,3 18 3018 0 0,-6 27-3908 0 0,1 19-1790 0 0,40 197 651 0 0,-2-8-6491 0 0,-42-160-507 0 0,1-50 4480 0 0,0 0 1 0 0,0 0 0 0 0,0 0 0 0 0,-1 0 0 0 0,1-1 0 0 0,-1 1-1 0 0,1 0 1 0 0,-1 0 0 0 0,1-1 0 0 0,-1 1 0 0 0,0 0-1 0 0,0-1 1 0 0,0 1 0 0 0,0-1 0 0 0,0 1 0 0 0,0-1 0 0 0,-1 1-1 0 0,1-1 1 0 0,0 0 0 0 0,-1 0 0 0 0,1 0 0 0 0,-1 0 0 0 0,1 0-1 0 0,-1 0 1 0 0,0 1 351 0 0,-10-3-1537 0 0,0-7 554 0 0</inkml:trace>
  <inkml:trace contextRef="#ctx0" brushRef="#br0" timeOffset="1661.945">860 215 748 0 0,'0'-1'220'0'0,"0"0"0"0"0,0 1 0 0 0,0-1-1 0 0,0 0 1 0 0,0 0 0 0 0,0 0 0 0 0,0 1 0 0 0,0-1-1 0 0,1 0 1 0 0,-1 0 0 0 0,0 1 0 0 0,0-1 0 0 0,1 0-1 0 0,-1 1 1 0 0,1-1 0 0 0,-1 0 0 0 0,1 1 0 0 0,-1-1-1 0 0,1 0 1 0 0,-1 1 0 0 0,1-1 0 0 0,-1 1 0 0 0,1-1 0 0 0,0 1-1 0 0,-1 0 1 0 0,1-1 0 0 0,0 1 0 0 0,0-1 0 0 0,-1 1-1 0 0,1 0 1 0 0,0 0 0 0 0,0-1 0 0 0,-1 1 0 0 0,1 0-1 0 0,0 0 1 0 0,0 0 0 0 0,0 0 0 0 0,-1 0 0 0 0,1 0-1 0 0,0 0 1 0 0,0 0 0 0 0,-1 0 0 0 0,1 1 0 0 0,0-1 0 0 0,0 0-220 0 0,45 15 5267 0 0,-31-9-4953 0 0,275 91 1107 0 0,-282-93-1420 0 0,0 1 1 0 0,0 0 0 0 0,0 1 0 0 0,0 0 0 0 0,-1 0 0 0 0,0 1 0 0 0,0-1 0 0 0,-1 2-1 0 0,0-1 1 0 0,0 1 0 0 0,0 0 0 0 0,-1 0 0 0 0,0 0 0 0 0,-1 1 0 0 0,0-1-1 0 0,0 1 1 0 0,-1 0 0 0 0,0 0 0 0 0,-1 1 0 0 0,0-1 0 0 0,0 1 0 0 0,-1-1 0 0 0,-1 1-1 0 0,1-1 1 0 0,-1 6-2 0 0,8 42 10 0 0,2-81-10 0 0,-9 15-121 0 0,1 0 1 0 0,0 0 0 0 0,0 0 0 0 0,0 0-1 0 0,1 0 1 0 0,1 1 0 0 0,0 0-1 0 0,0-1 1 0 0,0 1 0 0 0,1 0 0 0 0,0 1-1 0 0,1-1 1 0 0,-1 1 0 0 0,2 0-1 0 0,2-2 121 0 0,29 17-11652 0 0,-5 19 7700 0 0,4 32 13290 0 0,18 19 387 0 0,2-63-9673 0 0,-52-17-50 0 0,-1-1 0 0 0,0 1 0 0 0,0 0 0 0 0,0-1 1 0 0,0 0-1 0 0,0 0 0 0 0,0 0 0 0 0,-1-1 0 0 0,1 1 0 0 0,-1-1 0 0 0,0 0 0 0 0,0 0 0 0 0,-1 0 0 0 0,1 0 0 0 0,-1 0 0 0 0,0-1 0 0 0,0 1 0 0 0,0-1 0 0 0,0 1 0 0 0,-1-1 0 0 0,0 0 0 0 0,0 0 0 0 0,0 0 0 0 0,-1 1 0 0 0,0-1 0 0 0,0 0 0 0 0,0 0 0 0 0,0 0 0 0 0,-1 0 0 0 0,1 0 0 0 0,-1 1 0 0 0,-1-1 0 0 0,1 0 0 0 0,-1 1 0 0 0,1-1 0 0 0,-1 1 0 0 0,0-1 0 0 0,-1 1 0 0 0,1 0 0 0 0,-1 0-2 0 0,0-3 2 0 0,0 0 0 0 0,0 0 0 0 0,0 1 0 0 0,-1-1 0 0 0,0 1 0 0 0,0 0 0 0 0,0 0 0 0 0,-1 0 0 0 0,0 1 0 0 0,0 0 0 0 0,0 0 0 0 0,-1 0 0 0 0,0 1 0 0 0,0-1 0 0 0,0 1 0 0 0,0 1 0 0 0,-1-1 0 0 0,-3 0-2 0 0,8 4-34 0 0,0 0 0 0 0,-1 0 0 0 0,1 0 0 0 0,-1 0-1 0 0,1 1 1 0 0,0-1 0 0 0,-1 1 0 0 0,1 0 0 0 0,0 0 0 0 0,-1-1 0 0 0,1 2 0 0 0,0-1-1 0 0,0 0 1 0 0,0 0 0 0 0,0 1 0 0 0,0-1 0 0 0,0 1 0 0 0,1-1 0 0 0,-1 1 0 0 0,0 0-1 0 0,1 0 1 0 0,-1 0 0 0 0,1 0 0 0 0,0 0 0 0 0,-1 0 0 0 0,1 0 0 0 0,0 0 0 0 0,0 1-1 0 0,1-1 1 0 0,-1 0 0 0 0,0 2 34 0 0,-19 75-4564 0 0,19-63 3123 0 0,0 1 1 0 0,1-1-1 0 0,0 0 0 0 0,2 0 1 0 0,0 1-1 0 0,0-1 1 0 0,2 0-1 0 0,4 12 1441 0 0,5 9-1750 0 0</inkml:trace>
  <inkml:trace contextRef="#ctx0" brushRef="#br0" timeOffset="2007.476">2084 273 48 0 0,'0'-8'32'0'0,"0"1"-56"0"0,0-2-28 0 0</inkml:trace>
  <inkml:trace contextRef="#ctx0" brushRef="#br0" timeOffset="2346.431">2078 232 192 0 0,'-11'-23'3110'0'0,"-17"-19"7584"0"0,5 30-8632 0 0,20 10-1875 0 0,-1 0-1 0 0,0 1 1 0 0,0-1-1 0 0,0 1 1 0 0,0 0 0 0 0,0 0-1 0 0,-1 1 1 0 0,1-1-1 0 0,0 1 1 0 0,0 0 0 0 0,0 0-1 0 0,-1 0 1 0 0,1 1-1 0 0,0-1 1 0 0,0 1 0 0 0,0 0-1 0 0,0 0 1 0 0,0 1-1 0 0,0-1 1 0 0,0 1-1 0 0,-1 0-186 0 0,5 1 15 0 0,0 0 0 0 0,0 0-1 0 0,0 0 1 0 0,1 0-1 0 0,-1 0 1 0 0,1 0-1 0 0,0-1 1 0 0,-1 1-1 0 0,1 0 1 0 0,0-1-1 0 0,1 1 1 0 0,-1 0-1 0 0,0-1 1 0 0,1 1-1 0 0,0-1 1 0 0,-1 0-1 0 0,1 1 1 0 0,0-1-1 0 0,0 0 1 0 0,1 1-15 0 0,1 1 14 0 0,62 71 19 0 0,-53-63-9 0 0,0 1 0 0 0,-1 0-1 0 0,-1 1 1 0 0,0 0 0 0 0,-1 0 0 0 0,-1 1 0 0 0,0 0 0 0 0,-1 1 0 0 0,3 8-24 0 0,-10-22 11 0 0,-1 0 1 0 0,1 0-1 0 0,0 0 1 0 0,-1 0-1 0 0,1 0 1 0 0,-1 1 0 0 0,1-1-1 0 0,-1 0 1 0 0,0 0-1 0 0,0 0 1 0 0,0 0 0 0 0,0 1-1 0 0,-1-1 1 0 0,1 0-1 0 0,-1 0 1 0 0,1 0 0 0 0,-1 0-1 0 0,0 0 1 0 0,1 0-1 0 0,-1 0 1 0 0,0 0 0 0 0,0 0-1 0 0,-1 0 1 0 0,1-1-1 0 0,0 1 1 0 0,-1 0-1 0 0,1-1 1 0 0,-1 1 0 0 0,1-1-1 0 0,-1 1 1 0 0,0-1-1 0 0,1 0 1 0 0,-1 0 0 0 0,0 0-1 0 0,0 0 1 0 0,-2 1-12 0 0,-79 7 23 0 0,1-26-594 0 0,32-6-3412 0 0,50 22 3801 0 0,-1 1 0 0 0,1 0 1 0 0,-1 0-1 0 0,0-1 0 0 0,1 1 0 0 0,-1-1 1 0 0,1 1-1 0 0,-1 0 0 0 0,1-1 0 0 0,-1 1 1 0 0,1-1-1 0 0,0 1 0 0 0,-1-1 0 0 0,1 1 1 0 0,0-1-1 0 0,-1 0 0 0 0,1 1 0 0 0,0-1 1 0 0,-1 1-1 0 0,1-1 0 0 0,0 0 0 0 0,0 1 0 0 0,0-1 1 0 0,0 1-1 0 0,0-1 0 0 0,-1 0 0 0 0,1 1 1 0 0,0-1-1 0 0,1 0 0 0 0,-1 1 0 0 0,0-1 1 0 0,0 0-1 0 0,0 1 0 0 0,0-1 0 0 0,0 0 1 0 0,1 1-1 0 0,-1-1 0 0 0,0 1 0 0 0,0-1 1 0 0,1 0-1 0 0,-1 1 0 0 0,1-1 0 0 0,-1 1 1 0 0,0-1-1 0 0,1 1 0 0 0,-1-1 0 0 0,1 1 1 0 0,-1 0-1 0 0,1-1 0 0 0,-1 1 0 0 0,1 0 1 0 0,0-1-1 0 0,-1 1 0 0 0,1 0 0 0 0,-1-1 1 0 0,1 1-1 0 0,0 0 182 0 0,38-16-4248 0 0,-37 15 4183 0 0,51-13-1268 0 0,-24 6 980 0 0</inkml:trace>
  <inkml:trace contextRef="#ctx0" brushRef="#br0" timeOffset="2733.22">2302 304 1072 0 0,'-6'-38'10375'0'0,"-23"11"-4035"0"0,27 26-6241 0 0,1 0 0 0 0,-1 0 1 0 0,0 1-1 0 0,0-1 1 0 0,0 0-1 0 0,0 1 0 0 0,0-1 1 0 0,0 1-1 0 0,0 0 0 0 0,0-1 1 0 0,0 1-1 0 0,0 0 0 0 0,0 0 1 0 0,0 0-1 0 0,0 1 0 0 0,0-1 1 0 0,0 0-1 0 0,0 1 0 0 0,0 0 1 0 0,0-1-1 0 0,1 1 0 0 0,-1 0 1 0 0,0 0-1 0 0,0 0 0 0 0,0 0 1 0 0,1 0-1 0 0,-1 0 0 0 0,1 0 1 0 0,-1 1-1 0 0,1-1 1 0 0,-1 1-1 0 0,1-1 0 0 0,0 1 1 0 0,-1-1-1 0 0,1 1 0 0 0,0 0 1 0 0,0 1-100 0 0,-3 9 9 0 0,1 0 0 0 0,0 1 1 0 0,1-1-1 0 0,0 1 0 0 0,1 0 1 0 0,1 0-1 0 0,0-1 0 0 0,1 1 1 0 0,0 0-1 0 0,0 0 0 0 0,2-1 1 0 0,0 1-1 0 0,0-1 0 0 0,1 0 1 0 0,0 0-1 0 0,1 0 0 0 0,1 1-9 0 0,-1-5-9 0 0,0 1-1 0 0,0-1 0 0 0,0-1 0 0 0,1 1 1 0 0,0-1-1 0 0,1 0 0 0 0,-1 0 0 0 0,1-1 1 0 0,1 0-1 0 0,-1 0 0 0 0,1 0 0 0 0,0-1 1 0 0,0 0-1 0 0,9 3 10 0 0,-13-6-3 0 0,0-1 0 0 0,0 0 0 0 0,-1 1 0 0 0,1-1 0 0 0,0 0 0 0 0,0-1 0 0 0,0 1 0 0 0,0-1 0 0 0,0 0 0 0 0,1 0 0 0 0,-1 0 0 0 0,0 0 0 0 0,0-1 0 0 0,0 1 1 0 0,0-1-1 0 0,0 0 0 0 0,-1 0 0 0 0,1-1 0 0 0,0 1 0 0 0,0-1 0 0 0,-1 0 0 0 0,1 0 0 0 0,-1 0 0 0 0,1-1 0 0 0,-1 1 0 0 0,0-1 0 0 0,0 1 0 0 0,0-1 0 0 0,0 0 0 0 0,-1 0 0 0 0,1-1 0 0 0,-1 1 0 0 0,0 0 0 0 0,0-1 0 0 0,2-3 3 0 0,4-9 17 0 0,-8 14-14 0 0,0 0-1 0 0,0 1 1 0 0,1-1-1 0 0,-1 0 0 0 0,1 1 1 0 0,0-1-1 0 0,-1 1 1 0 0,1-1-1 0 0,0 1 0 0 0,0-1 1 0 0,0 1-1 0 0,0 0 1 0 0,0 0-1 0 0,0-1 0 0 0,0 1 1 0 0,0 0-1 0 0,1 0 1 0 0,-1 0-1 0 0,0 0 0 0 0,1 0 1 0 0,-1 0-1 0 0,1 0 1 0 0,-1 1-1 0 0,1-1 0 0 0,-1 0 1 0 0,1 1-1 0 0,0 0 1 0 0,-1-1-1 0 0,1 1 0 0 0,-1 0 1 0 0,1 0-1 0 0,0-1 1 0 0,-1 1-1 0 0,1 1 0 0 0,0-1 1 0 0,-1 0-1 0 0,2 0-2 0 0,30 9 18 0 0,89 15-43 0 0,-118-24 24 0 0,0 0 0 0 0,1 0 1 0 0,-1-1-1 0 0,0 1 0 0 0,0-1 0 0 0,1 1 0 0 0,-1-1 1 0 0,0-1-1 0 0,0 1 0 0 0,0-1 0 0 0,0 1 0 0 0,-1-1 1 0 0,1 0-1 0 0,0 0 0 0 0,-1-1 0 0 0,1 1 0 0 0,-1-1 1 0 0,0 0-1 0 0,0 0 0 0 0,0 0 0 0 0,0 0 0 0 0,0 0 1 0 0,-1-1-1 0 0,1 1 0 0 0,-1-1 0 0 0,1-2 1 0 0,-2 0 1 0 0,0-1 0 0 0,0 0 0 0 0,-1 1 0 0 0,0-1-1 0 0,0 0 1 0 0,-1 1 0 0 0,0-1 0 0 0,0 0 0 0 0,0 1 0 0 0,-1-1-1 0 0,0 1 1 0 0,0 0 0 0 0,-1-1 0 0 0,0 1 0 0 0,0 0-1 0 0,0 0 1 0 0,-1 1 0 0 0,1-1 0 0 0,-2 1 0 0 0,1 0 0 0 0,0 0-1 0 0,-1 0 1 0 0,0 0 0 0 0,0 1 0 0 0,0 0 0 0 0,-1 0 0 0 0,0 0-1 0 0,1 1 1 0 0,-1 0 0 0 0,-1 0-1 0 0,5 2-97 0 0,-1-1 0 0 0,1 1 0 0 0,-1 0 0 0 0,1 1 0 0 0,-1-1 0 0 0,1 0-1 0 0,-1 1 1 0 0,1-1 0 0 0,-1 1 0 0 0,1 0 0 0 0,-1 0 0 0 0,0 0 0 0 0,1 0 0 0 0,-1 0 0 0 0,0 1 0 0 0,1-1 0 0 0,-1 1 0 0 0,1-1 0 0 0,-1 1-1 0 0,1 0 1 0 0,-1 0 0 0 0,1 0 0 0 0,0 1 0 0 0,0-1 0 0 0,-1 1 0 0 0,1-1 0 0 0,0 1 0 0 0,0-1 0 0 0,0 1 0 0 0,1 0 0 0 0,-1 0 0 0 0,0 0-1 0 0,1 0 1 0 0,-1 0 0 0 0,1 1 0 0 0,-1-1 0 0 0,1 0 0 0 0,0 1 0 0 0,0-1 0 0 0,0 1 0 0 0,1 0 97 0 0,-18 110-11653 0 0,23-80 8824 0 0,2-1 779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0:29.1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1 30 48 0 0</inkml:trace>
  <inkml:trace contextRef="#ctx0" brushRef="#br0" timeOffset="302.992">17 3 12 0 0</inkml:trace>
  <inkml:trace contextRef="#ctx0" brushRef="#br0" timeOffset="1798.83">22 3 524 0 0,'6'-3'15016'0'0,"-9"9"-14050"0"0,14 42 259 0 0,-2-26-1162 0 0,2-1 0 0 0,0 0 0 0 0,1 0 0 0 0,1-2 0 0 0,1 1 0 0 0,1-2 0 0 0,1 0 0 0 0,0-1 0 0 0,1 0 0 0 0,1-1 0 0 0,0-1 0 0 0,1-1 0 0 0,8 3-63 0 0,19 9 5 0 0,1-2 0 0 0,1-3-1 0 0,1-1 1 0 0,1-3 0 0 0,0-2-1 0 0,1-2 1 0 0,13 0-5 0 0,-5-5 77 0 0,1-2 0 0 0,0-3 0 0 0,0-3 1 0 0,0-2-1 0 0,0-2 0 0 0,21-7-77 0 0,51-29 19 0 0,-111 31-4 0 0,1 2-1 0 0,-1 0 1 0 0,2 1-1 0 0,-1 1 1 0 0,0 1-1 0 0,1 1 0 0 0,7 0-14 0 0,341 3 392 0 0,-324-1-102 0 0,-38-1-185 0 0,0 1 0 0 0,0 0 0 0 0,0 0 0 0 0,1 1 0 0 0,-1 1 0 0 0,0-1 0 0 0,0 1 0 0 0,0 1 0 0 0,0 0 0 0 0,0 0 0 0 0,0 1 0 0 0,0 0 0 0 0,-1 0 0 0 0,1 1 0 0 0,-1 0-1 0 0,0 1 1 0 0,0 0 0 0 0,0 0 0 0 0,-1 0 0 0 0,4 5-105 0 0,26 35 104 0 0,-3 2 0 0 0,-1 2 0 0 0,-3 1 0 0 0,-2 1 0 0 0,10 27-104 0 0,-31-62 8 0 0,29 93 64 0 0,-37-97-8 0 0,-1-20 1 0 0,0-3-59 0 0,0-3 55 0 0,1-1 0 0 0,0 0 0 0 0,1 1 0 0 0,0-1 0 0 0,2 0 0 0 0,0 1-1 0 0,0-1 1 0 0,1 1 0 0 0,1 0 0 0 0,0 0 0 0 0,1 0 0 0 0,1 0 0 0 0,0 1 0 0 0,6-10-61 0 0,3 3 112 0 0,0-1 0 0 0,1 2 0 0 0,1 0 1 0 0,1 1-1 0 0,1 1 0 0 0,0 1 0 0 0,1 1 0 0 0,0 0 1 0 0,2 1-1 0 0,18-8-112 0 0,-13 9 366 0 0,1 2-1 0 0,-1 2 1 0 0,2 0 0 0 0,-1 2 0 0 0,1 1-1 0 0,0 1 1 0 0,1 1 0 0 0,-1 2 0 0 0,1 1 0 0 0,9 2-366 0 0,68-7 262 0 0,304-28 784 0 0,-74 32-336 0 0,-18-44-188 0 0,-251 34-499 0 0,-2-4 1 0 0,1-2-1 0 0,10-7-23 0 0,40-11 52 0 0,111-9-114 0 0,-223 44 68 0 0,-1 0-1 0 0,0-1 0 0 0,1 0 1 0 0,-1 0-1 0 0,0 0 0 0 0,0 0 1 0 0,-1-1-1 0 0,1 0 0 0 0,0 1 0 0 0,-1-1 1 0 0,0-1-1 0 0,1 1 0 0 0,-1 0 1 0 0,0-1-1 0 0,-1 1 0 0 0,1-2-5 0 0,3 32-1732 0 0,-9-4-2404 0 0,-24 12-14011 0 0,13-22 13990 0 0,7-5 2253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0:41.0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549 492 20 0 0,'-3'5'20'0'0,"1"0"-4"0"0,-1 0-16 0 0</inkml:trace>
  <inkml:trace contextRef="#ctx0" brushRef="#br0" timeOffset="2225.591">21 389 1112 0 0,'-21'1'18040'0'0,"62"-21"-12444"0"0,283 13-1793 0 0,55-38-3613 0 0,-360 45-235 0 0,-19 0 46 0 0,-1-1 0 0 0,1 1 0 0 0,0 0-1 0 0,-1-1 1 0 0,1 1 0 0 0,0-1-1 0 0,-1 1 1 0 0,1-1 0 0 0,0 1-1 0 0,0-1 1 0 0,0 1 0 0 0,-1-1-1 0 0,1 1 1 0 0,0-1 0 0 0,0 1-1 0 0,0-1 1 0 0,0 1 0 0 0,0-1-1 0 0,0 1 1 0 0,0-1 0 0 0,0 1-1 0 0,0-1 1 0 0,0 1 0 0 0,0-1-1 0 0,0 1 1 0 0,0-1 0 0 0,1 1 0 0 0,-1-1-1 0 0,0 1 1 0 0,0-1 0 0 0,1 1-1 0 0,-1-1 1 0 0,0 1 0 0 0,0-1-1 0 0,1 1 1 0 0,-1 0 0 0 0,1-1-1 0 0,-1 1 1 0 0,0 0 0 0 0,1-1-1 0 0,-1 1 1 0 0,1 0 0 0 0,-1-1-1 0 0,0 1 1 0 0,1 0 0 0 0,-1 0-1 0 0,1-1 1 0 0,-1 1 0 0 0,1 0-1 0 0,-1 0 1 0 0,1 0 0 0 0,0 0 0 0 0,-1 0-1 0 0,1 0 1 0 0,-1 0 0 0 0,1 0-1 0 0,-1 0 1 0 0,1 0 0 0 0,-1 0-1 0 0,1 0 1 0 0,-1 0 0 0 0,1 0-1 0 0,-1 1 1 0 0,1-1 0 0 0,-1 0-1 0 0,-72-108-66 0 0,24 10 21 0 0,13 7 86 0 0,57 105-57 0 0,113 115 152 0 0,-76-54-117 0 0,-60-73-17 0 0,0-1 1 0 0,1 1-1 0 0,-1 0 1 0 0,0 0-1 0 0,0-1 1 0 0,0 1-1 0 0,0 0 0 0 0,-1-1 1 0 0,1 1-1 0 0,0-1 1 0 0,-1 0-1 0 0,1 1 1 0 0,-1-1-1 0 0,1 0 1 0 0,-1 0-1 0 0,0 0 0 0 0,1 0 1 0 0,-1 0-1 0 0,0 0 1 0 0,0-1-1 0 0,1 1 1 0 0,-1-1-1 0 0,0 1 0 0 0,0-1 1 0 0,0 1-1 0 0,0-1 1 0 0,0 0-1 0 0,0 0 1 0 0,0 0-1 0 0,0 0 1 0 0,0-1-1 0 0,0 1-2 0 0,-16 4-102 0 0,-26 32-3620 0 0,39-24 1594 0 0,0 0 1 0 0,1 0 0 0 0,1 1 0 0 0,-1-1-1 0 0,2 1 1 0 0,0 0 0 0 0,0-1 0 0 0,2 1 0 0 0,-1 11 2127 0 0,1-21-324 0 0,0 28-2521 0 0,2 2 879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0:41.3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308 75 28 0 0,'2'3'88'0'0,"-2"-3"-8"0"0,3 0 4 0 0,-3 0-100 0 0,0-3 4 0 0,0 3-8 0 0,0 0-152 0 0</inkml:trace>
  <inkml:trace contextRef="#ctx0" brushRef="#br0" timeOffset="689.91">332 1 936 0 0,'0'2'8099'0'0,"0"2"-3614"0"0,0 9-2485 0 0,30 98 1615 0 0,-12-63-3120 0 0,102 343 760 0 0,-46-22 160 0 0,-66-313-991 0 0,-2 0-1 0 0,-2 0 1 0 0,-3 0 0 0 0,-3 0-1 0 0,-7 48-423 0 0,5-81 174 0 0,-1-1 0 0 0,-1 0 0 0 0,-1 0 0 0 0,-1-1 0 0 0,-1 0 0 0 0,-1 0 0 0 0,-11 16-174 0 0,16-30 100 0 0,0 0 1 0 0,-1 0-1 0 0,0-1 0 0 0,0 0 1 0 0,-1 0-1 0 0,1-1 1 0 0,-1 1-1 0 0,-1-1 1 0 0,1-1-1 0 0,-1 0 0 0 0,1 0 1 0 0,-1 0-1 0 0,0-1 1 0 0,-1 0-1 0 0,1-1 1 0 0,0 1-1 0 0,-6-1-100 0 0,-156 8 1220 0 0,90-10-683 0 0,-48 13 292 0 0,128-13-833 0 0,1 0 1 0 0,-1 0-1 0 0,0 0 0 0 0,1 0 0 0 0,-1 0 0 0 0,0 0 0 0 0,0 1 0 0 0,1-1 0 0 0,-1 0 0 0 0,0 0 0 0 0,1 0 0 0 0,-1 1 1 0 0,0-1-1 0 0,0 0 0 0 0,0 0 0 0 0,1 1 0 0 0,-1-1 0 0 0,0 0 0 0 0,0 0 0 0 0,0 1 0 0 0,0-1 0 0 0,0 0 0 0 0,1 1 1 0 0,-1-1-1 0 0,0 0 0 0 0,0 1 0 0 0,0-1 0 0 0,0 0 0 0 0,0 0 0 0 0,0 1 0 0 0,0-1 0 0 0,0 0 0 0 0,0 1 0 0 0,0-1 0 0 0,0 0 1 0 0,0 1-1 0 0,0-1 0 0 0,-1 0 0 0 0,1 1 0 0 0,0-1 0 0 0,0 0 0 0 0,0 0 0 0 0,0 1 0 0 0,0-1 0 0 0,-1 0 0 0 0,1 0 1 0 0,0 1-1 0 0,0-1 0 0 0,0 0 0 0 0,-1 0 0 0 0,1 1 0 0 0,0-1 0 0 0,0 0 0 0 0,-1 0 0 0 0,1 0 0 0 0,0 0 0 0 0,-1 1 1 0 0,1-1-1 0 0,0 0 0 0 0,0 0 0 0 0,-1 0 0 0 0,1 0 0 0 0,0 0 0 0 0,-1 0 4 0 0,26 13-3816 0 0,-11-11-675 0 0,-12-23-12360 0 0,-4 9 15052 0 0,1-2-59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0:53.1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22 19 1204 0 0,'-5'-4'3063'0'0,"-11"-11"6981"0"0,16 18-6880 0 0,75 116-359 0 0,-30-44-1843 0 0,314 539 374 0 0,-343-588-1326 0 0,-1 2 0 0 0,-1 0-1 0 0,-1 1 1 0 0,-2 0 0 0 0,-1 0-1 0 0,-1 1 1 0 0,-2 1 0 0 0,-1-1 0 0 0,-1 1-1 0 0,-2 0 1 0 0,-1 0 0 0 0,-1 1-1 0 0,-2-1 1 0 0,-3 16-10 0 0,2-39 4 0 0,0 1 0 0 0,-1 0 0 0 0,0-1 0 0 0,0 1-1 0 0,-1-1 1 0 0,0 0 0 0 0,-1 0 0 0 0,1 0 0 0 0,-2-1 0 0 0,1 0 0 0 0,-1 0-1 0 0,0 0 1 0 0,0-1 0 0 0,-1 0 0 0 0,0 0 0 0 0,0 0 0 0 0,0-1 0 0 0,-1 0-1 0 0,0 0 1 0 0,0-1 0 0 0,0 0 0 0 0,0-1 0 0 0,-1 0 0 0 0,1 0 0 0 0,-1-1 0 0 0,0 1-1 0 0,0-2 1 0 0,0 0 0 0 0,-5 0-4 0 0,-321 2 998 0 0,319 1-1201 0 0,15 7-4622 0 0,31 5-4966 0 0,26-11 1973 0 0,-33-7 6659 0 0</inkml:trace>
  <inkml:trace contextRef="#ctx0" brushRef="#br0" timeOffset="659.9">1044 1022 864 0 0,'48'36'12588'0'0,"-16"-10"-10466"0"0,3-5-1560 0 0,44 41-232 0 0,-78-60-273 0 0,0 1-1 0 0,0-1 1 0 0,0 1-1 0 0,0-1 1 0 0,0 1-1 0 0,-1 0 1 0 0,1-1-1 0 0,-1 1 1 0 0,0 0 0 0 0,1 0-1 0 0,-1-1 1 0 0,-1 1-1 0 0,1 0 1 0 0,0-1-1 0 0,-1 1 1 0 0,1 0-1 0 0,-1 0 1 0 0,0-1-1 0 0,0 1 1 0 0,0-1-1 0 0,0 1 1 0 0,0-1-1 0 0,-1 1 1 0 0,1-1 0 0 0,-1 0-1 0 0,1 0 1 0 0,-1 0-1 0 0,-1 2-56 0 0,-62 55 1714 0 0,53-50-1427 0 0,-12 9 68 0 0,0 2 0 0 0,1 0 1 0 0,1 1-1 0 0,1 1 0 0 0,0 1 0 0 0,2 1 0 0 0,1 1 1 0 0,1 0-1 0 0,1 1 0 0 0,2 1 0 0 0,0 1 1 0 0,2 0-1 0 0,1 0 0 0 0,-1 9-355 0 0,10-30 0 0 0,0 1 0 0 0,1-1-1 0 0,0 1 1 0 0,1 0 0 0 0,-1 0 0 0 0,1-1 0 0 0,1 1 0 0 0,0 0-1 0 0,0-1 1 0 0,0 1 0 0 0,1-1 0 0 0,0 1 0 0 0,0-1-1 0 0,1 0 1 0 0,0 0 0 0 0,0 0 0 0 0,1 0 0 0 0,0 0 0 0 0,0-1-1 0 0,1 0 1 0 0,-1 1 0 0 0,3 0 0 0 0,58 37-3612 0 0,-51-49-7208 0 0,-28-20 1826 0 0,9 16 9038 0 0,-5-9-1205 0 0</inkml:trace>
  <inkml:trace contextRef="#ctx0" brushRef="#br0" timeOffset="910.25">817 1553 1120 0 0,'40'-16'11809'0'0,"13"24"-5690"0"0,-36-5-5313 0 0,8 1 126 0 0,140 29 2498 0 0,-64 9-7197 0 0,-97-40 3197 0 0,0 0 0 0 0,-1 1 0 0 0,1-1 0 0 0,-1 1 0 0 0,0-1 0 0 0,0 1 0 0 0,0 0 0 0 0,0 1 1 0 0,0-1-1 0 0,-1 0 0 0 0,1 1 0 0 0,-1-1 0 0 0,0 1 0 0 0,0 0 0 0 0,0 0 0 0 0,-1 0 1 0 0,1 0-1 0 0,-1 0 0 0 0,0 0 0 0 0,0 0 0 0 0,0 0 0 0 0,-1 0 0 0 0,1 1 0 0 0,-1-1 1 0 0,0 0-1 0 0,-1 0 0 0 0,1 1 0 0 0,-1-1 0 0 0,1 0 0 0 0,-1 0 0 0 0,-1 3 570 0 0,-8 21-2038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5T10:09:23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13399 6183 148 0,'0'-7'389'0,"0"2"90"0,0 4 62 16,0-2 41-16,0 1 2 0,0-1-194 16,-4 1-148-16,4 2-77 0,0-4-48 15,0 4-30-15,0-3-23 0,0 3-16 16,0-2-13-16,0 2-5 0,0 0-1 16,4-1 3-16,-4 1 8 0,0 0 7 15,0-4 8-15,6 4 4 16,-2 0 0-16,3 0 2 0,0 0 3 0,-4 0-3 15,7 0-3-15,-3-2 0 0,10 2-2 16,-6 0 0-16,6-2-3 0,0 0-5 16,0-1-1-16,4 1-4 0,-4-1-3 15,3 1-4-15,8-1-7 0,-4-1 0 16,-4 2-6-16,8-3-6 0,-4 4-4 16,3-4-1-16,1 2-3 0,-8-2-1 15,4 3-2-15,-3-1 0 0,-4-3 0 16,0 5-3-16,4-2 0 0,-8 2-1 15,-2-5 0-15,6 3 0 0,-7-2 0 16,0 3-1-16,1-1 1 0,2-2-1 16,-2 0 2-16,-8 4-3 0,4-3 0 15,3 2 3-15,-10-1 0 0,7 1 3 16,-7 2 10-16,4-3 12 0,-8 3 4 16,4 0 4-16,-7 0 2 0,-3 0 8 15,0 3-11-15,-7-3-8 0,-1 0-3 16,1 2-4-16,-3-2-6 0,-4 0-7 15,-4 0-5-15,1-2-2 0,-1 2-2 16,1 0-1-16,0-3 0 0,-8 3 3 16,8-2-4-16,-1-1 1 0,1 3-1 15,0 0 2-15,-1 0-1 0,1 0-2 16,-1 0 5-16,8 0 0 0,-4 0 0 16,6 3 0-16,-2-1 0 0,3 1 2 15,0 2-1-15,6 1 2 0,-6-5-3 16,7 7-1-16,3-1-1 0,4-2-3 15,-4 4 0-15,7-5 4 0,-7 3 0 16,14-2-2-16,-7 3 1 0,10-3 2 16,-3 1 0-16,3 3-1 0,7-4 0 15,0 0 0-15,1-1 1 0,2 2 1 16,8-5-2-16,-4 1-1 0,3 1 1 16,1-3 1-16,-1-3 0 0,0 1 0 15,1 1 3-15,-8-3 4 0,8 2-2 16,-4 0 0-16,-7 0 1 0,4-1 2 15,-4 1-5-15,0 2 0 0,-7-3-2 16,7 3-1-16,-6 0 0 0,-1 0 2 16,-3 0-1-16,3 3 4 0,0-1-1 15,-10 1 0-15,7 1 1 0,-7 2-2 0,0-5 1 16,0 4-2-16,-7 1 0 16,-3-1-1-16,0-1-1 0,-1 1-2 15,-6 0-3-15,0-3 0 0,-3 5 0 16,-4-5 1-16,3 3 1 0,-3-3 0 15,-3 0 3-15,6-2 0 0,-3 0 0 16,3 0 0-16,-3-2 0 0,4 0 0 16,3 2 0-16,0-2-2 0,6-1 2 15,1 1-1-15,0 2-2 0,3-4-3 16,0 4 1-16,7 0-2 0,0 0-1 16,0 0 4-16,14 4-1 0,-4-2 5 15,0 3 0-15,11-3 2 0,3 3 0 16,-4 1-1-16,8-1-2 0,-4-4 1 15,3 1 0-15,1 2 1 0,-1-1 2 16,1-3 3-16,-1 1 2 0,-10-1-2 0,0 0 1 16,0 0 1-16,-6 0-2 0,-1-1-1 15,-10 1 1-15,0-3-1 16,-3-1 0-16,-4 2-4 0,-10-3 0 16,-1-2-2-16,-2 2 0 0,-8-2-4 15,1-4 1-15,-7 1-1 0,6 1-2 0,1-2-1 16,-1 4 6-16,4 3-2 0,4-1 0 15,3 2-15-15,6 1-34 16,5 4-44-16,2 3-66 0,4 2-96 16,4 2-282-16,-4 5-161 0,6-1-57 15,5 4-2-15,-1 1 20 0,0-2 62 16,4 5 270-16</inkml:trace>
  <inkml:trace contextRef="#ctx0" brushRef="#br0" timeOffset="1611.051">13381 7130 160 0,'0'2'385'0,"-3"-2"93"16,3 0 58-16,-7 3 31 16,7-6-29-16,0 1-169 0,0-1-135 0,0 1-78 15,0-4-42-15,0 4-22 0,0 1-12 16,0-3-6-16,7 3 0 0,-4-3 4 16,-3 2 5-16,7-3 3 0,0 2 0 15,3 1-2-15,1 0-3 16,-1 0-2-16,0 2-5 0,7 2-9 0,7 0-8 15,-3 0-11-15,3 6-8 0,-3-1-11 16,6 0-8-16,-3 1-7 0,4 0-6 16,-8-3-1-16,8 2-2 0,-4 1-2 15,-4-3-1-15,-3 0 3 0,4 0 0 16,-7 1-2-16,-1-6 0 0,-6 2 3 16,3-2-1-16,-3 0-1 0,-7-2 0 15,0-2 1-15,0-1 1 0,-7-5-3 16,-3 0 0-16,-7-2 0 0,0-1-1 15,-4 3 0-15,-3-2 0 0,-3-1 0 16,6 7 0-16,-6-5 0 0,-1 4-2 16,-6 1 0-16,7 0 2 0,-1 0 0 15,8 1 0-15,-11 3 0 0,10-3 1 16,1 0 0-16,-4 1 0 0,6 2 0 16,1 1-2-16,7-3 1 0,-7 4-1 15,7-2-1-15,10 2-3 0,-4 0 2 16,4 0 0-16,4 0-2 0,2 2 4 15,5 2-2-15,6-1 2 0,3 6 0 16,-2-2 0-16,9 4-1 0,0-5 2 16,1 3 0-16,-1 0 2 0,-3-2-2 15,4 2 1-15,-1-3 1 0,-6-1 1 16,-4 0-2-16,0 0-1 0,0-1 2 16,-6-3 1-16,-1 1-2 0,-3 1-1 15,0-3 3-15,-4 0 1 0,-6-5-1 16,-4 4 1-16,0-4-2 0,-7-4 0 15,-3 4 0-15,0-5-4 0,-7 4 2 16,-4-5 0-16,8 4-1 0,-8-2 0 16,4 2 3-16,4 0 11 0,-4 5 9 15,10-3 10-15,-3 0 7 0,7 1 3 16,-4 4 0-16,10 4-11 0,-2-1-9 16,6 4-10-16,0-3-5 0,10 6-3 15,-3-1-3-15,10 0-1 0,-7-2 0 16,7 0 1-16,4 2-2 0,3-2 1 15,-3-2 0-15,-4 1 0 0,3-5 0 16,4 4 1-16,-7-3 2 0,-6 1 0 16,-1-3-1-16,0 3 4 0,-3-3-2 15,-7-3 0-15,0 3 0 0,-10-5-2 16,0 4 2-16,-14-4-2 0,6-1-2 16,-9-2-2-16,0 2 2 0,-1-3 0 15,1 4 0-15,6 0-1 0,-3 3 0 16,7-1-1-16,13 3-9 0,-2 3-52 15,6 8-121-15,6-1-318 0,-2-1-172 16,13 7-93-16,0-5-65 0,4 8 12 16,3 2 99-16,3 4 310 15</inkml:trace>
  <inkml:trace contextRef="#ctx0" brushRef="#br0" timeOffset="4665.59">13378 5458 263 0,'0'0'432'0,"0"0"88"16,0 0 61-16,0 2 42 0,0 2-29 15,0-4-212-15,0 0-126 0,0 0-75 16,0 0-47-16,0 0-24 0,3 0-15 15,-3 0-8-15,7-4-2 0,-7 2 1 16,11-1-1-16,-5-2-2 0,-2 3-7 16,10-3-4-16,-1 1-1 0,-6 3 6 15,10-2 1-15,0 3 2 0,1-1-1 16,2 1 5-16,-3 0 4 0,11-4-2 16,-8 2 12-16,4-1 15 0,-3-2 7 15,-4 3-4-15,0-1-10 0,-6 1-12 16,6-1-22-16,-7 3-27 0,-3-3-15 15,-4 1-11-15,4 2-5 0,0 0-2 16,-7-1-1-16,3-3 3 0,-3 2-1 16,-3-3-5-16,3-3-23 0,-7 3-69 15,7 0-84-15,0 0-118 0,0 3-192 16,0 2-274-16,0 0-125 0,-7 2-14 16,4 8 16-16,-4 5 79 0,7 5 175 15,-3 4 264-15</inkml:trace>
  <inkml:trace contextRef="#ctx0" brushRef="#br0" timeOffset="5433.939">13272 7892 148 0,'7'0'439'0,"-4"0"121"0,-3 0 77 16,7 1 58-16,-4 1 45 0,4 2-221 15,3 1-162-15,-3 2-92 0,4-2-59 16,6 4-35-16,-7-2-28 0,7-1-25 15,7-1-17-15,-10-2-14 0,13-3-15 16,-10 0-11-16,11-3-11 0,-11-2-9 16,7 1-14-16,-3-5-9 0,-4 2-5 15,0 0-6-15,-7 3 1 0,7-1-8 16,-13-2-47-16,3 5-78 0,0-3-143 16,-7 5-313-16,0-2-169 0,-7-2-78 15,0 1-15-15,3 1 35 0,-2-1 117 16,-5-6 299-16</inkml:trace>
  <inkml:trace contextRef="#ctx0" brushRef="#br0" timeOffset="7768.612">13282 4592 167 0,'7'2'431'0,"-7"1"100"0,3-2 72 15,4 1 44-15,-7 2 21 0,0-4-217 0,0 0-142 16,7 0-87-16,-7 0-51 0,0 0-33 15,3-4-26-15,-3 2-20 0,0 2-16 16,7-1-12-16,-7 1-3 16,0-3-3-16,7 1-4 0,-7 2 1 0,4 0 6 15,2-3 4-15,-2 3 13 16,3-2 7-16,3 2 2 0,-3 0 1 0,10 0-8 16,-7 2-7-16,7 1-17 0,1-1-18 15,2 1-9-15,-3-2-9 16,0-1-4-16,4 0-6 0,-4 0-2 15,-6-1-4-15,6-2 2 0,0 1-4 0,-7-1 1 16,0 1-33-16,-3-1-59 0,4 3-78 16,-11 3-128-16,0 2-303 15,0 1-176-15,-4 5-58 0,-3-1-3 0,0 4 30 16,-3 4 104-16,0 0 286 16</inkml:trace>
  <inkml:trace contextRef="#ctx0" brushRef="#br0" timeOffset="8706.789">13289 8568 330 0,'10'-5'537'16,"0"3"97"-16,-3 0 75 0,4-1 63 16,-1 3-23-16,-3 0-245 0,10 0-133 15,-7 0-59-15,7 3-50 0,-6-3-43 16,13 2-44-16,-11-2-39 0,11 0-43 16,4 0-32-16,-1 2-24 0,-6-2-10 15,6 2-73-15,-3 1-104 0,4-3-172 16,-11 2-317-16,0 3-177 0,-14 4-96 15,11 5-12-15,-10 4 62 0,-4 5 151 16,0 7 298-16</inkml:trace>
  <inkml:trace contextRef="#ctx0" brushRef="#br0" timeOffset="31952.332">15113 5345 161 0,'-7'10'389'0,"4"3"82"0,-4 2 52 16,4 0 30-16,-4 2-12 0,0-2-208 16,4 5-128-16,-4-1-66 0,0 2-35 15,3 4-21-15,-2 0-15 0,6-2-12 16,-4 2-9-16,-3 1-9 0,7-1-4 15,-10 0 3-15,10-1 6 0,-7 1 7 16,4 0 4-16,-4 0 4 0,0 3-1 16,7-2-7-16,-10 0-8 0,10 3-10 15,-11-3-8-15,11 3-9 0,-6 1-7 16,2 0-3-16,-3 3-1 0,0-1-2 16,4 3 0-16,-4-2-2 0,7-2 0 15,-3 4 0-15,-4-5 0 0,7 0 0 16,-7 0 0-16,7 1 0 0,-3 2 2 15,3-1-2-15,-7 5 8 0,7-3 5 16,-4 1 4-16,-3 2 2 0,7 1 3 16,-6-3 1-16,6 5-11 0,-4-4-4 0,-3 4 5 15,4-1 4-15,-4 5-3 16,7-5 6-16,-7-2 3 0,7 4 0 16,0-4-5-16,-3 0 2 0,-4 0 0 15,7 0 3-15,-7-2 2 0,4 3 1 16,3-3-4-16,-7 0-1 0,7 0-5 0,0-1-4 15,-4 2-2-15,4-3-3 16,-7 1-1-16,7 3-5 0,0-5 0 16,0 3-1-16,0-1-2 0,0-1 0 15,7 2 0-15,-7 1 2 0,0-2 0 16,0 2-2-16,4 0 2 0,-4 1-1 16,0-2-1-16,0 6-1 0,0-6 1 0,0 6 3 15,0 1-1-15,0-5 0 16,-4 3 1-16,4-2 0 0,0-3 0 15,0-1-1-15,0 1 1 0,0-3-1 16,0 2-1-16,4-8 1 0,-4 2 6 16,0-1 5-16,0-2-1 0,7-4 2 15,-7 0 2-15,0 1 1 0,3-3-8 16,-3-5-3-16,7 2-1 0,-7-5-1 16,0 2 0-16,0-7-2 0,0 3 0 15,7-2 0-15,-7-2-2 0,0-2 1 0,3 2 0 16,-3-4 0-16,0 3-1 15,7-1-2-15,-7-3 3 0,10 4 6 0,-10-4 5 16,11 3 4-16,-5-1 1 16,5-2 6-16,-1 3 6 0,-3-3-1 0,10 0-2 15,-7 0 1-15,7 0-2 0,-6-3-1 16,6 3 2-16,0 0 3 0,4 0 2 16,-4 0 2-16,7 0-3 15,-4 3 5-15,8-1 2 0,-4 1 0 16,3-2 1-16,1 4-2 0,-8 0 4 0,8 1 2 15,-1 4-13-15,7-6-9 0,-6 5-6 16,6-3-2-16,-3 0-4 0,3-2-1 16,4-1-2-16,-4-1-2 0,4 1-2 15,3-1-1-15,0 2-1 16,0-4 0-16,-3 1 6 0,7-1 1 0,-1 0 3 16,-6 2-1-16,7-2 1 15,-1 0-1-15,-6 0-2 0,6 0-2 0,1 0-2 16,0 3 3-16,-1-3-3 15,-6 0 0-15,7 0-3 0,-1 4 2 16,-6-4-1-16,0 2-1 0,6-2 1 0,-10 0-1 16,11 2 1-16,-7-2 0 0,-4 2 2 15,4-2 2-15,-1 0-1 16,-2 3 2-16,2-1 2 0,-2-2-1 0,3 3 1 16,-4-1-5-16,4 2-1 0,-4-4-3 15,4 1 1-15,3-1-2 0,-4 4-2 16,1-4 4-16,-4 0 2 0,11 0 4 15,-7 0 0-15,-1 0 3 0,8 0-2 16,-4-4-1-16,0 3 0 0,4-3 0 16,0 2-2-16,-1-1-1 0,1 1 2 15,-1-1 1-15,1 3-2 0,3 3-1 16,-4-1 0-16,1 1-4 0,0-1-1 16,-1 3 0-16,11-1 0 0,-10-3 0 15,9 1 3-15,1 1 2 0,0-3 1 16,0 0 4-16,7 0 0 0,0 0-3 15,-1-3 2-15,-2 3-2 0,2-2-1 16,1 1-1-16,3-3 0 0,-3 3 3 16,3-5 3-16,-3 3 13 0,0-2 6 15,-1 1 7-15,4-2-1 0,-3 3 3 16,3 0 0-16,0-1-11 0,-3-1-7 16,3 0-7-16,4 3 0 0,-4-2 0 15,0-3-2-15,7 7-2 0,-3 0-4 16,-4 0 2-16,7 0-5 0,0 0-2 15,-7 0 2-15,7 0-2 0,-3 0 3 16,-4 0 1-16,0 3 1 0,4-3 1 16,-4 0-2-16,-3 0 1 0,3-3 0 15,-4 3 1-15,5 0 1 0,2-3 4 16,-3-3 1-16,1 1-3 0,6 3 0 16,0 0 2-16,0-1-1 0,0 1-5 15,-4 2 2-15,4 0-1 0,-3 0-3 16,3 0-3-16,-4-3 1 0,-2 3-1 15,2 0 2-15,-3 0-1 0,0 0 3 16,4 0 3-16,-11 0 3 0,11 0 2 16,-11 0 1-16,11-4 0 0,-4 1-4 15,-3-1-1-15,3-1-4 0,-3 4 0 16,3-2 0-16,7 1 1 0,-11-1 4 16,5 3-2-16,-5 0 1 0,5 0-1 15,-5 3-4-15,-6-1-5 0,0 1 3 16,-4-3 0-16,-3 1-5 0,-3 2 1 15,0-3 6-15,-4 2-2 0,-10-2 3 16,3 0 0-16,-7 0 3 0,-6 0-2 16,-4 0-1-16,0 0 0 0,-7 0-1 15,1 0 2-15,-4 0 2 0,3 0-1 16,-10-2 0-16,7-1 4 0,-7-1 0 0,7-1 0 16,-7-6 0-16,3-3 0 15,-3-2 1-15,0-5-2 0,0-2 2 16,7-4-7-16,-4-6 0 0,-3-2-2 15,7-1 2-15,-7-8-2 0,7 0 27 16,-4-4 39-16,8 1 29 0,-4-4 24 16,-7-2 21-16,10 1 14 0,-10-3-13 15,7 1-34-15,0-5-21 0,-4 5-23 16,-3-3-18-16,0 0-17 0,0 1-10 16,0-1-6-16,0 6-4 0,0-1-1 15,-3 0-1-15,-4 1-4 0,7-1 0 0,-7-1 3 16,-3-1 1-16,3 2-2 15,3-1-2-15,-3-1 6 0,-3 2-6 16,0 3 2-16,3-1-2 0,-3 1-2 16,-1 3 2-16,5-2 2 0,-5 4 0 15,4-2-4-15,-3 2 0 0,3-2 2 16,7 0 6-16,-3-2-6 0,-4 4-2 16,7-2-2-16,0 5 4 15,0-2-2-15,0 2-6 0,0-3 5 0,0 5 1 16,0-3 4-16,7 2 4 0,-7 0 1 15,0 3 3-15,0 1-5 0,-7 3 4 16,7 7-1-16,-3-1-4 0,3 2 0 16,-7 6-2-16,0-5 1 0,7 7-3 15,-10-1 0-15,10 6 3 0,-11-4-5 16,4 8 4-16,4-5-2 0,-4 2 0 16,0 0-3-16,4 1-3 0,-4-3 3 15,4 6 3-15,-4-6-1 0,0 3 5 16,3 3 1-16,-2-3 12 0,2 5 6 15,-3-3 5-15,0 7 8 0,4-4 2 0,-4-1 1 16,7 1-6-16,-3 2-4 16,-4-1-7-16,0-2-6 0,7 1 2 15,-3 0-5-15,-4-2-1 0,7 5-1 16,-7-3-4-16,3-1 1 0,-2 3 4 16,2 1-5-16,-3 1-4 0,0-5 1 0,7 3 0 15,-10 2-4-15,7 1-2 0,-4-3 6 16,-3 1-2-16,3-1-1 0,-4 3 3 15,1 0-2-15,-4-2 4 16,4 2-6-16,0-3 7 0,-7 3-2 16,6-6-2-16,-6 6 4 0,0-1-6 0,0-5-1 15,-4 6 2-15,-3-4-2 0,4-1 3 16,-8 0-3-16,8-4 0 0,-4 4 3 16,-4-4-7-16,1-1 2 15,-1 0-3-15,-6 3 5 0,7-1 3 16,-8 3 8-16,5 3 6 0,-5-1 0 0,1 0 3 15,7 3-2-15,-11 0 2 16,4 0-9-16,6 0-7 0,-10 0 3 16,4-2-7-16,7 2 0 0,-11-1 0 15,4 1-5-15,3-6 0 0,-3 6-2 0,-4-5 3 16,-3 0-3-16,3 0 1 0,0 2 4 16,4-2 1-16,-11-2 2 0,1 2 0 15,6-3-2-15,-7 4 1 0,1-3 1 16,-4 1 4-16,-4-2 2 15,8 4-4-15,-11-1 6 0,0-1-6 0,0 5 0 16,0-3 0-16,0-1-8 0,-6 3 4 16,6 0-2-16,0 0 3 0,0-1 0 15,0 3-1-15,-3-2 0 0,3 2 0 16,0-3 3-16,0 3-4 16,-6 0-4-16,6-2 5 0,-7 2 0 15,7-4-4-15,-10 4 0 0,3 0 9 16,1-3 2-16,-5 1-4 0,5 2 2 15,-11-1 2-15,0 1-2 0,6-4-4 0,-9 4 4 16,3-1 2-16,-7-2-3 16,0 3-4-16,7-2 0 0,-3 2-4 15,3 0 0-15,0-3 2 0,0 3 3 16,0 0 5-16,-7 0 5 0,3 0 7 16,4 0 0-16,-6 0-4 0,2 0 3 15,-3 3-5-15,4-3-7 0,-4 2 5 16,0-2-6-16,-3 3 0 0,10-3-3 15,-4 1 5-15,4 3 1 0,0-4-8 16,0 1 2-16,0-1 0 0,0 2-2 0,7 1 2 16,-4-3-2-16,-3 0 1 0,0 0-2 15,0 0 3-15,7 0 3 0,-7 0-3 16,-7 0 7-16,7 0-2 0,-3 0 5 16,3 0-3-16,-7 4-2 0,7-2-1 15,0 1-2-15,7-1-2 0,-7-2-7 16,7 3 1-16,-4-1 0 0,4 0 0 0,3-2 4 15,-3 0-2-15,3 2 3 0,1-2 1 16,6 0 1-16,-10 0 3 0,10 0-2 16,0-2 4-16,-7 2 2 0,7-2 0 15,0 0-7-15,0-1 0 0,1-2 0 16,-5-1 1-16,4 1 0 0,1 0 5 16,6-1 2-16,-4 1-2 0,4-4 1 15,-3 4-8-15,6-1-7 0,0 1-4 0,8 0-1 16,-8 0 2-16,11-2 4 0,-7 5 6 15,6 2 0-15,-2 0 0 0,2 0 4 16,1-4-1-16,-4 4-6 0,4 0-1 16,3-2 2-16,-3 2 4 0,7 0-4 15,-8-3-3-15,8 3 5 0,-1-2 2 16,-6 2-2-16,13-3 1 0,-6 3 3 16,3-2 5-16,3-1-7 0,-3 3-4 15,4 0 6-15,3-2-4 0,6-1 11 16,-6 3 0-16,7-4 2 0,3 4 3 0,-3-1-3 15,3 1 0-15,4 0-9 0,3 0 0 16,-7 0-4-16,7 0-4 0,0 0 0 16,0 0-1-16,0 0 0 0,0 0-2 15,7 0 2-15,-7 1 1 0,3-1 3 16,4 4 5-16,0-4-4 0,-4 0 0 16,-3 3-1-16,7-3 5 0,0 2 0 15,-4-2-2-15,4 0-1 0,-3 3 4 0,2-3 1 16,-6 0-5-16,11 0 0 0,-4 2 1 15,-4-2 2-15,4 3-6 0,3-1 2 16,-3 3-2-16,3-1 0 0,1-2-1 16,-5 7 1-16,5-4 4 0,-1 0 0 15,7 3-1-15,-10-5-2 0,10 6-3 16,-7-4 7-16,1 3-3 0,-1-2 0 0,4-1 0 16,-1 1 2-16,-6-1 2 15,4-2-6-15,-4-1 8 0,3 0-4 0,0-2 0 16,-3 2 1-16,-7 2-8 0,7-3 4 15,-4-1-8-15,-3 0 3 0,0 0 5 16,7 4 5-16,-7-4-1 0,0 1 1 16,4-1 0-16,-4 6-4 0,0-3 0 15,0 1-4-15,0 6 8 0,0-1-10 16,0 4 10-16,0 2-2 0,0 3 4 16,0-1-4-16,0 7-2 0,0-3 2 0,0 4-2 15,0 0 2-15,-4 4-2 16,4 1 1-16,0 2 0 0,-7 4-1 0,7-4 2 15,0 6-2-15,0-4-2 0,0 3 2 16,0 0-2-16,-3 1-2 0,-4 2-2 16,7-2 0-16,0 2 2 0,0 0-1 15,-7-4 3-15,7 2 3 0,0-2 4 16,0 1-5-16,0 2-2 0,0-5-2 0,0 4 1 16,0-3 0-16,0 0 1 15,0 0 2-15,0 1 2 0,0 0 3 0,0 1-5 16,0 0-2-16,0 1-1 0,-3-2 1 15,3 3 2-15,0-3 0 0,-7-1 1 16,7 4 0-16,0-4-1 0,0 0 3 16,0 6-3-16,0-4 3 0,0-2 6 15,0 3-3-15,-7 1 2 0,7 1-6 0,-3-6-2 16,3 5-4-16,0-3-2 0,0-2 6 16,0 5-6-16,0-2 4 0,0-5 2 15,0 5-6-15,3-2 4 0,-3-2-2 16,0 0 1-16,7 0-2 0,-7-3 1 15,0 0 4-15,0 2 1 0,0-2-4 16,0-2 2-16,0 1 1 0,0-1 1 16,0-1-2-16,0 1-4 0,0-1 5 15,0-2-1-15,0 1-2 0,0 2 4 0,0-2 4 16,-7 2-1-16,7-1 0 0,-3 0 1 16,3-1 2-16,0 0-5 0,0-1-2 15,0-2 0-15,-7 2 0 0,7-7 1 16,0 1-2-16,0-1 2 0,0-4-1 15,0 0 7-15,0 2 0 0,0-5-10 16,0 0 3-16,0-1-2 0,0-1-6 16,7 0-3-16,-7-2 4 0,0 1 3 0,3 1 0 15,4-1 0-15,-7 0 4 16,0-1-1-16,7 2 1 0,-7 2 2 0,3-1 1 16,-3 1-1-16,0 1 1 0,0-3-2 15,0 3-1-15,0-1-2 0,0 2-2 16,0-7 4-16,0 4-3 15,0 0 3-15,0 0-3 0,0-2-1 0,0-3-2 16,7 2 2-16,-7-2 4 0,0 0-3 16,7 0 1-16,-4 0 5 0,-3 0 3 15,7 0-2-15,-3 0-6 0,-4 0 6 0,6-1-1 16,1 0-3-16,-3-2-5 0,-4 3-5 16,7-2 7-16,3-1-2 0,-3 1 1 15,-4-3-1-15,4 0 8 0,3 0 6 16,7 0-6-16,-6 0-2 0,-1-3 0 15,7 3 2-15,0-5-6 0,0 3 2 16,1-1-1-16,-1 1-3 0,3-2 1 0,-3 1 2 16,1 2 0-16,-1 0 2 0,-4-3 4 15,5 2 3-15,-1 2-4 0,-7 0-7 16,4 0-26-16,-11 0-93 0,7 0-159 16,-10 0-182-16,0 0-107 0,0-3-81 15,-3 6-257-15,-7-3-78 0,3 6 52 16,0-1 112-16,4 1 77 0,3 4 68 15,3-5 273-15</inkml:trace>
  <inkml:trace contextRef="#ctx0" brushRef="#br0" timeOffset="34053.212">16506 8897 245 0,'0'-3'455'0,"-4"-1"98"0,-3 1 68 16,7 0 42-16,-10 2-24 0,10-5-226 15,-7 1-136-15,-3 2-78 16,0-2-49-16,3-3-28 0,-4 6-27 16,1-3-11-16,0 0-7 0,-4 3-1 0,0-1 1 15,-3 1 3-15,0-1 4 16,0 2-5-16,-4-3-6 0,-3 4-4 15,4-3-10-15,-4 6-13 0,-4-3-6 16,8 5-7-16,-8 0 1 0,-6 5-7 16,7 3-2-16,-8 2-3 0,4-2-3 0,-3 9-4 15,-4-5-5-15,-3 4-5 16,4 6-3-16,-1-3 0 0,-7 3 1 16,1 1 2-16,-1-1-4 0,1 1 1 15,-1 0-2-15,0 2-3 0,1 0-2 0,6 3 4 16,4 1-2-16,3-3 2 0,-3 2-1 15,6-1 4-15,1-2 0 0,10 0 0 16,-4-4-1-16,4 4-1 0,0 0 0 16,10 2-2-16,-3 0-3 15,-1 1 1-15,4 3-3 0,7 1 2 16,-10 0 1-16,10 2 2 0,0-4 0 0,0 4 2 16,0-2 2-16,0 2-2 15,0 0 2-15,0 2-2 0,7-1 11 16,-4-3 11-16,-3 2 11 0,7 4 6 15,0-5 4-15,-3 2 3 0,6 0-6 16,-3-3 4-16,3 2 10 0,-3 1 4 0,3 0 2 16,-3 0 1-16,3-3-2 0,1-1-16 15,-1-1-18-15,4-2-6 0,-1-4-5 16,1 4-1-16,0-3-3 0,3-1 5 16,0 1 1-16,7-6 2 0,-3 6 4 15,-1-5 1-15,4 0 4 0,4-2-4 16,-1 0-1-16,1-2-8 15,-1-3-5-15,7-2-4 0,-6-1-3 0,9-2-2 16,-2-1-2-16,-1 1-2 0,-3-1 13 16,3 0 16-16,4-1 12 0,-4-1 4 15,4 1 3-15,-4 0 1 0,0-1-9 16,-3-1-18-16,4 2-11 0,-1-3-2 16,-3 2-5-16,-4-4 2 15,1 3-1-15,6-4 2 0,-7-1 2 0,1-2 1 16,-1-2 1-16,8 0 3 0,-8-2 15 15,0-2 16-15,8-1 5 0,-8 0 7 16,4-2 3-16,-4 0 1 0,8 1-18 16,-8 1-10-16,1-3-11 0,6 1-2 15,-7-1-4-15,1 1-2 0,-1-1-3 16,1 1 0-16,-4-1 0 0,3 1 0 16,-6-1-2-16,6 0 0 0,-3-1 8 15,4-4 7-15,-8 2 2 0,8-3 5 16,-1-1-2-16,0 3 4 0,-3 0-8 15,4 0-7-15,-1-1-2 0,-6 2-7 16,3 1 0-16,3 1-3 0,-6-5-1 16,3 6 0-16,-4-7-1 0,4 0 5 15,-6-3-4-15,2 1 5 0,-3-6-4 16,4 4 4-16,-4-7-1 0,0 4-3 16,0-2 3-16,4 1-5 0,-4-2 0 15,-7 0-5-15,8-2 2 0,-1 3-5 16,0-1-1-16,-7 0 6 0,7 0-1 15,-6-1 2-15,6 2 3 0,-7-3 5 0,0 1-1 16,4 1 2-16,-4-2-1 16,1-1-3-16,-1 2 3 0,4-3 2 15,-4 1-8-15,0-2 0 0,0 4 4 16,-3-1 2-16,4-1-5 0,-1 1-2 16,4-1 1-16,-4 2 0 0,-7-1-3 0,11 0-2 15,-11 3 3-15,8-3-2 16,-4 2 2-16,3-3-1 0,-3 2-2 15,3-3 3-15,0 1 2 0,-10 2 0 16,7 1 2-16,0 0-1 0,-4 0 7 16,-3 0-1-16,0 4-1 0,0-4 0 15,0 0-5-15,0 0 6 0,-3-2-6 16,-4-1-1-16,0 0-1 0,-3-1 0 16,0-3 2-16,3-1-5 0,-10 1-4 15,6 2 5-15,-6 2-4 0,4 3 1 16,-5-2-1-16,1 6 12 0,-7 3 9 15,4-3 6-15,3 4 4 0,-4 0 4 16,-3-3-1-16,-3 2-6 0,6-2-8 16,-3-1-7-16,-3 2-5 0,-1-3-2 15,-6 1-2-15,6 0-5 0,1-2 1 16,-11 2 0-16,11 0 6 0,-8 4 2 0,5-1 6 16,-5 3 2-16,1 0 3 15,3 4 1-15,-3-3-4 0,0 1-1 16,-4 4-5-16,4-3-1 0,-4 1 2 0,4 1-2 15,3 1-6-15,-10-2-1 16,10 1 0-16,-4 4 6 0,1-4-6 0,-4 3-2 16,4 0 3-16,3 3-2 15,-3-1 3-15,0 3-5 0,6-1 8 16,-10 3 4-16,11 0 1 0,-7 0 1 16,3 3-3-16,-3 2 4 0,-1-3-3 0,4 2-3 15,-3 3 1-15,7 2-2 0,-1 1 0 16,-6 3 0-16,7-1-3 15,-1 0 3-15,1 4-4 0,3-2 0 16,3 2 1-16,0-2-6 0,-3 1 4 0,7 0 0 16,0 2-1-16,-3 1 4 0,2-1-2 15,8 1-4-15,-7-1-44 16,0-1-115-16,0 2-134 0,6-1-157 0,-6 1-100 16,7 0-281-16,0-3-148 15,-7 2-18-15,-1-2 69 0,8 5 125 16,0 1 80-16,3 6 275 0</inkml:trace>
  <inkml:trace contextRef="#ctx0" brushRef="#br0" timeOffset="68038.945">13111 8285 103 0,'6'-8'401'0,"5"-1"77"0,-4 6 50 0,-4-1 31 15,4-2-35-15,0 3-214 0,-4-2-121 16,7 0-58-16,-3-1-29 0,0 2-16 16,3 3-8-16,1-5 0 0,-1 3 2 15,-3-2 4-15,13 3-1 0,-6-1 1 16,0 3-1-16,10 3-3 0,-4-1-5 15,-2 3-12-15,6 4-10 0,-4-4-5 16,8 6-7-16,-4-1-7 0,-4-1-6 16,-3 2-2-16,11-1 4 0,-11-2-3 15,4-1-4-15,-4 3-3 0,0-3 0 16,3 0-5-16,-2-2-7 0,-1 6-1 16,0-7-4-16,3 6 0 0,-2-1-2 15,-1-3 3-15,0 4-2 0,0 0-1 16,-7 0 5-16,11 3 4 0,-7-4 2 15,-1 4 2-15,-6-3 2 0,3 3 0 16,1 2-2-16,2-4-5 0,-2 3 0 16,-4 1 1-16,3 0-2 0,-7 0 6 15,4-3 1-15,0 0 4 0,-4 0 3 16,8 3 5-16,-11-5-1 0,7 3 0 16,-7-3-1-16,6-3-5 0,-2 3-7 15,-4 0-2-15,7-2-4 0,-7-1 0 0,0 1-3 16,3-1-1-16,-3-2-3 15,7-2 0-15,-7 2 2 0,0-2 0 16,0 0-2-16,7 1 1 0,-7-2 1 16,3 3-2-16,-3 3 0 0,0-3 0 15,0 1 0-15,7 3 0 0,-7 0 0 16,7 2 0-16,-4-1 0 0,-3-1-1 16,7 3 0-16,-3-1 0 0,-4 1 1 15,7 0 0-15,-7 1 1 0,6-1-1 16,-2 3 0-16,-4 3 0 0,7-1-1 15,-4-1 1-15,4 6 0 0,0-5 0 0,-4 2 1 16,4 1 1-16,-7-3-1 16,10 4 1-16,-10 1 0 0,11-3 0 15,-11 6-1-15,7-4-1 0,-1 2 1 0,-2 0-1 16,3 5-1-16,-4 1 0 16,4 1 1-16,-7-4-2 0,10 4 1 0,-3 0 0 15,-7-2 2-15,10-1-1 0,-3 3 1 16,-3 0 1-16,3-1 0 0,3 1 0 15,-3 0-1-15,-4 3 0 0,4-1-1 16,0-2 0-16,-4 3 0 0,4-2 0 16,-7 2-1-16,11 2-1 0,-11-3-1 15,6 2 1-15,-2-1-1 0,3-1 1 16,-4 1 2-16,4-3 0 0,3 0 0 16,-10 1 2-16,7-1 1 0,3 0-1 15,-10 0-1-15,11 0 1 0,-11-2 0 16,7-1-1-16,-1 1-1 0,-2-2 2 15,-4-2 2-15,7 0-2 0,-7-2-1 16,0 0 2-16,3 1-1 16,-3-3 0-16,7-1-2 0,-7 2 2 0,0-1 0 15,0-2-1-15,0-1-1 0,0 2-1 16,0-1 1-16,0 2 1 0,0 2 0 16,0 1-1-16,0 2 0 0,0-3 1 15,0 2 0-15,0 1-1 0,0 0 0 16,0-1-1-16,-7 1 0 0,7-5-3 15,-3 1 2-15,3-1 2 0,0 3-1 16,-7-6 0-16,7-1-1 0,-4 3 0 16,-2-5 1-16,6 2 1 0,-7-2-2 15,7-1 1-15,-4-1 0 0,-3 3 1 16,7-5 0-16,0 2-3 0,-3-1 3 16,-4 1 0-16,7 1 0 0,-7-1-2 15,4 1 0-15,-4-1 2 0,0 2-2 16,4 0 2-16,-8-2 0 0,5-1 1 15,-5 1 0-15,4-3 0 0,-3 0 0 16,0 0-1-16,-1-2-1 0,-2 0 0 16,2-2 1-16,1-1 0 0,0-1 0 15,-4 5 1-15,4-3 0 0,0 0 3 16,-1 4-2-16,-2-2 0 0,2 0-1 16,8 0-1-16,-11 3 0 0,4 0 1 15,6-2 5-15,-2-1 9 0,-5 2 6 16,1-3 5-16,3 2 1 0,-10-1 0 15,7-4-4-15,-1 2-11 0,-2-4-5 16,2-1-5-16,-6 2-1 0,7-2 0 16,-7-2-1-16,7 2 0 0,-1 0-1 15,-6 0 0-15,10 0 0 0,-6 0-1 16,-1 2 0-16,4-2 2 0,-1 4 0 16,-6-1 1-16,7-1-1 0,3 3 0 15,-10-2-1-15,7 1 1 0,-1-2 0 16,1 3-1-16,-7-3 1 0,7 5-2 15,-4-5 2-15,4 1 0 0,-8-1 0 16,8 0 0-16,0-2 0 0,-7 2 0 16,6 1 0-16,-6-3 0 0,7 2 0 15,0-2-1-15,-4 4 0 0,4-4 1 16,-1 1 0-16,4-1 0 0,-3 2 0 16,0-2 0-16,3 0 0 0,-3 0 0 15,3 3 0-15,7-3 2 0,-10 4-2 16,10-4 0-16,-4 0 0 0,4 2-2 15,-7-2 0-15,7 3 0 0,0-2-2 16,0-1 2-16,7 3 0 0,-7-1 1 16,4-2-2-16,-4 3 0 0,10-1 3 15,-10 2 0-15,7-1 0 0,3 0-1 16,-3 3-1-16,3-2 2 0,-3 1 0 16,3 4-4-16,1-4 4 0,-1 1 0 15,4-1-1-15,-1 0 0 0,1 3 0 16,-4-6 2-16,1 2-1 0,6-3 0 15,0-1 0-15,0 0 0 0,-3 0 0 16,3-1 2-16,0-3-2 0,0 2 2 16,0-3 0-16,1 0-2 15,-5 2 3-15,4-5-3 0,1 5 0 0,-8-2 3 16,7-1-3-16,-7-2 2 0,7 4 0 16,-6-5-1-16,6 2 1 0,-3 0-1 15,-4 0 0-15,0-2 0 0,7-3 1 16,-6 3-2-16,-1-7 0 0,7 2 5 15,-7-2 7-15,4 2 2 0,-4-2 2 16,1-3 2-16,6-1-1 0,-7 2-3 16,0 1-5-16,7 2-4 0,-6-2-3 15,-4 1 1-15,3 0 0 0,0-1 2 16,4-1-2-16,-11 1 4 0,4-5-2 16,3 1-1-16,-3-1 1 0,-3-1-2 15,3-1 1-15,-1-1-1 0,-2-2 0 16,3-1 11-16,-4 1 14 0,-3-3 2 15,7 1 4-15,0-1 4 0,-4 0 1 16,-3 0-16-16,7 0-6 0,-3 1-6 16,3 3-3-16,-7-4-1 0,6 2-3 15,-6 1 0-15,4-1-3 0,-4-2 2 16,7 1-3-16,-7-1 0 0,0 0 0 16,3 0 3-16,-3 0-2 0,0 0 0 15,0 4 13-15,-3-6 15 0,3 5 7 16,-7-2 5-16,3-1 2 0,-2 0 2 15,-1 1-13-15,3-3 5 0,-3 2 9 16,-3-3 7-16,3 3 3 0,7 0 1 16,-10 0 1-16,10 3-17 0,-10-1-13 15,10 3-13-15,-7 0-4 0,7 1-4 16,-4 2 0-16,-3-3 2 0,1 2-1 16,2-1 11-16,4-3 17 0,-7-1 10 15,7 1 4-15,-3-3 2 0,3 2 20 16,-7 2-4-16,7-4-7 0,0 1-10 0,-7 1-3 15,7-2-3-15,-3 2-19 0,-4-2-8 16,7 0-7-16,-10-3-5 0,10 4 0 16,-7-1 1-16,-4 0 0 15,11 3-1-15,-10-1-2 0,3 1 12 16,4 3 6-16,-4-3 4 0,0 3 1 0,4 1-2 16,-4 2 7-16,3 1-10 15,-2 0-11-15,-1 0-4 0,-4 2 1 0,8-2-4 16,-4 1-2-16,0 1 0 0,-3-1 2 15,3-1-1-15,4-1-2 16,-4 2-1-16,3-4 0 0,-2 3 0 0,6-1-2 16,-7 2 2-16,3-1-2 0,-3 1 2 15,7 3 0-15,0 1 0 16,-3 0 1-16,-4 4 0 0,7 1 1 16,0-4-1-16,-7 4 1 0,7 0-2 15,-3 1-2-15,-4 2 1 0,4-3 2 0,-4 0-1 16,0 2 2-16,3-1-2 0,-2 2 3 15,-5 1 0-15,4 3 0 0,-3-4 1 16,3 2-2-16,4 1 0 0,-7-1-2 16,3 5-2-16,0-6-1 0,-3 3-2 15,-1 1 4-15,4-1 1 0,-3-2 1 16,0 5 2-16,3-2-2 0,-3-2 0 16,-1 4-2-16,-6-3 1 0,10 3 0 15,-3 3-3-15,-7-3 2 0,7 4 1 16,-7-2 3-16,-1 1-6 0,8-1 2 15,-7 3-2-15,-4-2 3 0,4 3-2 16,0-6 1-16,0 2-1 0,-4-2 2 16,-3 0-3-16,4 0 2 0,3-2 0 15,-4 2 0-15,4-6 2 0,0 6-4 16,0-3 2-16,6-2-3 16,4 3 3-16,-3-1 1 0,3 1 0 0,4 2 1 15,3-4 1-15,-7 4 4 0,7 0-4 16,0 0-2-16,-3 0 0 0,3 0-3 15,0-3 0-15,-7 3-5 0,7 0 0 16,7 0 3-16,-7 0-2 0,3 0 3 16,4 0 4-16,-4 0 2 0,4-1-1 15,3 1 0-15,8-1 3 0,-1 1-4 16,0-4-2-16,0 2 0 0,4-1 2 16,-4 1 0-16,3-3-2 0,4 2 6 15,-3-5-3-15,3 5-1 0,-3-3 0 16,6-2 0-16,-10 3 0 0,7 1-3 15,-3-2-1-15,-4 1 4 0,3 5 0 16,-2-1 0-16,-1 1 0 0,3 1 3 16,-3 3-2-16,1-1-1 0,-1 3 4 15,0 1 1-15,-7 1-6 0,7 1 2 16,0 2 2-16,1-1 1 0,-5 5-3 16,1-3-1-16,0-1 2 0,3 8-3 15,-7-5 1-15,7 2-4 0,-3 0 2 16,-4 2 1-16,1 1-3 0,-1 1 4 15,-3-4 0-15,3-1 0 0,-3 3 1 16,-4-1 3-16,4-2 2 0,3 1-1 16,1 1-2-16,-4-4 1 0,-1 4-4 15,-2-2 0-15,6 1 2 0,4-1-5 16,-4 3 0-16,-6-1 3 0,13 7 3 16,-10-3-3-16,10 4 3 0,-7 0-1 15,7 4 1-15,-6 1 0 0,-1 2 3 16,0 2-4-16,7-2-3 0,-10 0 3 15,3-2 0-15,8 0-3 0,-8 0-2 16,-3-4 6-16,3 2-4 0,0 1 0 16,-3-5-2-16,3 3 4 0,1 1 0 15,-4-1-2-15,3-3 4 0,0 5 0 16,4-5-3-16,-4 6-3 0,0-3-3 16,1-2 2-16,-4 3-1 0,3-5 2 15,0 5 3-15,-3-3 0 0,3 0-2 16,-3 0 5-16,3 3 0 0,-3-2-1 15,-3 3-4-15,3-5 3 0,-1 3 5 16,-2 1-5-16,3-1 2 0,-4-1 2 16,4-3 0-16,0-2-2 0,-4 2-2 15,4-2-1-15,-3-1 0 0,2 4-2 16,1-2 2-16,-3 1 0 0,3-4-2 16,-7 6 0-16,3-2 2 0,4 4-2 15,-7 0-3-15,7 2 1 0,-7 1-3 16,0 0 0-16,0 0 0 0,0 0 5 15,-7-2 3-15,7 2 2 0,-7-3 4 16,4 1-2-16,-4-2-29 0,3-1-46 16,-3-2-69-16,1-1-78 0,2 0-79 15,-3-4-77-15,4 0-75 0,3-6-41 16,-7 1-192-16,0-1-107 0,4 1-20 16,-14-5 14-16,10 4 59 0,-10-1 68 15,3 0 244-15</inkml:trace>
  <inkml:trace contextRef="#ctx0" brushRef="#br0" timeOffset="71005.495">12658 10770 6 0,'17'12'40'0,"10"-5"-38"16,-6-6-29-16</inkml:trace>
  <inkml:trace contextRef="#ctx0" brushRef="#br0" timeOffset="72327.305">12764 11228 56 0,'31'15'368'0,"-4"-2"87"0,1-8 47 16,3-3 0-16,0-7-31 0,-4-5-140 0,1-7-141 15,-1-3-85-15,0-8-46 0,8-7-23 16,-8-1-14-16,1-11-9 0,6 1-5 16,-7-9-4-16,1-3 1 15,-1-5-4-15,1-5-21 0,-11-1-84 16,0-1-171-16,0-1-135 0,-14 0-76 15,4 2-32-15,-7 4 6 0,-7 3 79 16,-3 5 170-16</inkml:trace>
  <inkml:trace contextRef="#ctx0" brushRef="#br0" timeOffset="79216.246">13165 9181 100 0,'0'5'405'15,"7"-1"83"-15,-7 2 47 0,7-6 18 0,-7 0-49 16,4-4-186-16,-4 2-129 0,0-2-74 15,0-4-34-15,0-1-19 0,0 2-10 16,0-2-4-16,0 2 2 0,0-2 8 16,0 4 8-16,0-1 10 0,0 3 6 15,0-2 1-15,-4 3-7 0,4-1-7 16,0 1-13-16,0-2-12 0,0 4-10 16,0 0-8-16,4-2-2 0,-4 2-4 15,0 0-2-15,0 2 5 0,0 2 4 16,6-2 9-16,-2 3 7 0,3 3 6 15,3 2 3-15,-3 2-5 0,3 0-7 16,0 4-8-16,4-2-4 0,-4 4-2 16,1-4 1-16,-1 2 0 0,7 2 0 15,-7 1 2-15,4 0 0 0,-4 2 0 16,1 4 0-16,-1-3-3 0,-3 2 2 16,3 1-3-16,-3 3-7 0,-4-1-6 15,4 1-7-15,0-1-2 0,-3 3-1 16,2-2 2-16,-2 2-3 0,3 0 3 15,0-2-1-15,-4 2-1 0,4 0-1 16,-4 2 0-16,4 0 2 0,-7-2-3 16,10 3 1-16,-10 3 1 0,7-2-1 15,-3 1 1-15,3 3-2 0,-1-2 0 16,-2 1 2-16,3 4-2 0,-7-1 4 16,7-3-1-16,-4-1 0 0,-3 3-2 15,7-4-1-15,-7-1-1 0,3-1 6 16,-3-1 6-16,0-2 7 0,0 0 3 0,0-5 3 15,0 3 1-15,0-2-4 0,0 3-8 16,0-5-3-16,0 1-4 16,-3 2-4-16,-4-2 1 0,7-1-3 15,0 5 0-15,-3-5 2 0,-4 3 1 16,0-2 1-16,7 3 0 0,-4-5 2 0,-2 5-1 16,-5-4-1-16,11 1-2 15,-7-3 1-15,-3-3-3 0,3 1-2 16,4 3 1-16,-4-6 0 0,-3 1 1 15,3 2 0-15,-3-3-1 0,-1-1 2 16,4 3-1-16,-3 1 0 0,0-2 0 16,3-1 0-16,-3 1 0 0,3-2-1 15,-3-1 1-15,-1 0 0 0,4 0 0 16,4 0 0-16,-11-5 1 0,11 3 1 16,-4-6 0-16,4 1-2 0,-4-3 0 15,7 0 3-15,-7-4-1 0,3 1-2 0,4 2 0 16,0-4-2-16,0 0-1 15,0-4-1-15,0 1 1 0,4-5 0 16,3 1 2-16,0-3 1 0,-4-5 0 16,4 0 1-16,3-5 11 0,-3 1 8 15,-4-8 2-15,11 6 4 0,-10-6 3 0,2-1 0 16,-2-2-11-16,3-2-9 16,-7-6-4-16,10 3-3 0,-10-6-1 15,7-2-1-15,-4-2 0 0,4-2 0 16,0-6 0-16,-4 4 5 0,4-6-3 0,-7 4 2 15,7-2 1-15,-3 2 2 16,-4 1 0-16,6 4-2 0,-6 0-1 16,4 4-3-16,-4 1 2 0,0-1-1 0,0 4-2 15,0 0 2-15,-4 1 0 16,4 0 1-16,-6 0-3 0,6 2 0 0,-4 0 0 16,-3 2 0-16,7 1-2 0,-7-1-1 15,7 2 3-15,-10 1-2 0,3-3-3 16,4 3 3-16,-4 0-3 15,-3 0 3-15,3-2 0 0,-3 2 3 16,-1 2 2-16,4 2 2 0,-3-3 2 0,0 5-2 16,3 2-2-16,-3-3 1 0,-1 4-2 15,5 0-4-15,-5-4-2 0,4 3-2 16,4-2 0-16,-7 5 0 0,3-1 0 16,0 0 3-16,-3 5 3 15,3 1 0-15,3 2 4 0,-2 1-1 0,6 4-1 16,-4-2-2-16,-3 6 0 0,7-3-2 15,0 3 1-15,0 3-2 0,-7-2 1 16,7 2-2-16,0-2-1 16,0 2-2-16,0 0 4 0,0-2-2 15,7 2-1-15,-7 0 6 0,0 2-2 0,0-2 2 16,7 0 0-16,-7 2 0 0,4-2 1 16,-4 2 0-16,0-2 1 0,6 3-1 15,-6 3 3-15,4-3-2 16,3 4 1-16,0 2 9 0,-4 2 6 15,4-1 4-15,-7 4 4 0,10 0 0 0,0 4-1 16,-3 2 3-16,4 1 10 0,-5 2 10 16,5 3 6-16,-1 2 1 0,-3 1 1 15,3-2-15-15,0 3-15 0,8 0-9 16,-8 3-7-16,4 2 0 0,-4 1-1 16,0 2 2-16,0 1-1 0,-3 2-2 15,4-1 0-15,-5 1-2 0,-2 2-2 16,3-1 1-16,-7 2-2 0,7 2-3 15,-4 0 0-15,-3 0-4 0,0 1 0 16,0 3-4-16,0-2 0 16,-3-4 5-16,3 0 3 0,-7 4 2 0,7 2 3 15,-7-1 2-15,3 1 2 0,-2-1-5 16,2-5-2-16,-10-3-4 0,11-2-1 16,-11 1-4-16,4-9 2 0,0 4 1 15,-1-2 3-15,1-3 1 16,-4-3 3-16,4 3 1 0,0-4 1 0,3 1-4 15,4-3 2-15,-4 1 0 0,-4 0-2 16,5-2-1-16,6 0 0 0,-11 1 0 16,11-4 0-16,-7-4 0 0,7 0-1 15,0-4-1-15,0-1-2 0,-3-2 1 16,3-4 0-16,0 0-1 0,0 0 1 16,0-3-2-16,0 2 4 0,3-4 0 15,-3-4 1-15,0-1 1 0,7 0 4 16,0-4-2-16,-3-4 0 0,2 0 0 15,5-3-1-15,-4-4 0 16,-4-5-2-16,7 0 0 0,-3-5-2 0,3-3-1 16,-3 1 1-16,4-6 3 0,-5 4 1 15,-2-5 7-15,3-4 1 0,3-5-2 16,-3-2-1-16,-4-2-5 0,4 3-3 16,0-1-1-16,-4-3 0 0,-3 4 4 15,0-3 3-15,0-1 3 0,0 1 1 16,0-1-2-16,0 2-3 0,0-2-2 15,-3 1-2-15,-4 3 0 0,7-1 0 16,-7 0 0-16,4 2-5 0,3 3 1 16,-7 4-1-16,4-1-1 0,-4 5 4 15,0 1 4-15,7 6 4 0,-10-3 2 16,6 1 1-16,-3 0-2 0,0 0 2 16,-3-6-2-16,3 1-3 0,4 1 0 15,-7 4-2-15,3 1 0 0,-4 2-3 16,5 5-1-16,-5 2-1 0,4 3 0 15,4-2-2-15,-7 1-3 0,3 6 4 16,-3-2 0-16,3 2 0 0,-4-2 0 16,5 4 4-16,-5 0 0 0,4 2 0 15,7 2 0-15,-3-1 0 0,-4 2-2 16,7 5-1-16,-3-2 2 0,3 1-4 16,-7 1 2-16,7-1-3 0,0 3 1 15,0 0 0-15,0 0 1 0,7 3-1 16,-7-1 1-16,3 1 4 0,-3 3-1 15,10-1 1-15,-3 4 3 0,-7 1 2 16,11 0 1-16,-5 2-1 0,5 2 2 16,-1 2 2-16,-3 3 0 0,3 4-1 15,0 2-1-15,8 5 9 0,-8 2 30 16,4 3 15-16,-1-1 12 0,4 5 5 16,-3-3 1-16,0 4-11 0,3 3-27 15,-7 2-20-15,7-1 3 0,-3 2 4 16,-4 3 4-16,1-2 2 0,-4 2 2 15,-4 1 2-15,7 0-11 0,-10 3-2 16,7-3-4-16,-7 1-1 0,0 2-4 16,0-1 3-16,0-3-4 0,0 1-5 15,-7-1-3-15,7 2-2 0,-10-3-4 16,7-2 0-16,-4 0 4 0,0-4-1 16,3-1-2-16,-6-4-1 0,3 2 2 15,0-7-4-15,-3 0-4 0,0-2 1 16,3 0-2-16,-3-2-1 0,3-5 0 15,-3 5 1-15,-1-5 0 0,4-1-1 16,4-2-1-16,-4 0 4 0,0-2-1 16,4-3 0-16,3-2-1 0,0 1-1 15,-7-1 3-15,7-3-2 0,0-3 0 16,0-2 1-16,0-1 1 0,0 0 1 16,0-4 2-16,0-4 2 0,0-2 2 15,0-4 3-15,7-5 3 0,-7-7 0 0,3 1-1 16,4-4 3-16,0-5-5 15,-4-2 1-15,4-5-7 0,0-7 3 16,3-2 1-16,-6-2 1 0,3-3-1 0,3 0 0 16,-3-2 1-16,3 0-2 15,-3-2-3-15,-4 0-4 0,4 1-1 16,-7 1 0-16,0-2 2 0,7 0 0 16,-14 0-2-16,7 1 5 0,0 2 4 15,0-2 0-15,-7 0 1 0,7 0 2 16,0 4 2-16,-3-3-4 0,-4 7-2 0,7-2-3 15,-7 1 3-15,4 2 0 0,-4 1-2 16,4-1 1-16,-4 4 4 16,0 0-2-16,-3 4-3 0,6 2 3 15,-3 3-1-15,0 2-3 0,4 5 0 0,-4 2-3 16,-3 3 3-16,10 3-5 16,-7 1 3-16,7 7 1 0,-3 0-3 15,-4 1 5-15,7 1-2 0,0 3-4 16,0-1-2-16,0 4 4 0,0 1 1 15,0 0-3-15,0 1 5 0,7 4 3 0,-7 0 2 16,3 4 0-16,-3-2-1 16,0 0-1-16,7 5 0 0,-7 1-1 15,0 3-2-15,0-5 1 0,3 4-1 16,-3 0 0-16,0-2 0 0,7-1 0 16,-7 1 1-16,0-3-1 0,0-4 0 0,0 0-25 15,-7-1-98-15,7 0-126 16,-3 3-155-16,-4-3-111 0,-3-4-312 15,-7 3-139-15,6-8 0 16,-6 3 67-16,-3-4 120 0,-4 0 98 0,-4 0 303 16</inkml:trace>
  <inkml:trace contextRef="#ctx0" brushRef="#br0" timeOffset="84426.128">8543 8234 118 0,'7'-3'413'0,"-1"-3"81"16,-2 3 37-16,3 1 8 0,-4-1-31 15,4 1-143-15,-7-1-126 0,7 1-64 0,-7 2-29 16,0-3-6-16,0 0-5 16,0 3 3-16,0 0 8 0,-7-2 0 0,7 2 0 15,0 0-3-15,-7 0-4 0,7 0-4 16,-10-1-1-16,10 1-3 0,-10-4-5 16,3 2-7-16,3 2-2 15,-9 0-10-15,2-3-9 0,1 3-7 0,0 0-10 16,3 0-5-16,-10 3-7 0,6-1-2 15,-6 2-8-15,7-1-1 0,-7 3-5 16,0-1-6-16,6 2-10 0,-6 2-3 16,0-4-10-16,3 6-8 0,-3-1-9 15,7 1-2-15,-7 3-1 0,0-1-2 16,-1 2 2-16,8-4-2 0,-7 5 1 16,7-4 1-16,-1-3-3 0,-2 4 0 15,2 1-1-15,1-6 0 16,3 5-1-16,-3 1-2 0,3-3 1 0,4 2 0 15,-4 2 1-15,3 0-2 0,-2 2 2 16,-1 2-3-16,-4 0 0 0,11-1 0 16,-10 0 3-16,10 1-2 0,-7 1-2 15,4-4 2-15,-4-1 1 0,7 0-2 16,-7 0-1-16,7 0 0 0,-3 0 1 16,6 0 0-16,-3-1 0 0,7 2-1 15,-7-4 2-15,7 2 1 0,-4 2 2 16,4-2-2-16,-7-1 4 0,10 1 0 15,-3-3 1-15,-3 4 1 0,3-2-1 16,3-1-1-16,-3 1 1 0,3-1-1 16,-3 1-1-16,3-1 3 0,0-2 0 15,1-2 0-15,-4 0 0 0,3 1 3 16,0-4-1-16,7 2-2 0,-10-1 1 16,3-3 1-16,1 6 1 0,3-4-3 15,-4 2 0-15,0-1 0 0,0 0 2 16,-3 0 0-16,4-2-2 0,-1 1-1 15,7-2-2-15,-7 2-1 0,-3 1-2 16,3-3-4-16,8 1 1 0,-8 0 0 16,-3 1 1-16,10-2 2 0,-7 2-2 15,0 1 4-15,1-3-1 0,6-1 1 16,-10 4 1-16,10-1-2 0,-7 0 2 16,7-2-1-16,-6 3 3 0,6-5-2 15,-7 3-1-15,7 0 1 0,0-2-1 16,-6 1-1-16,9-1 1 0,-6-2-2 15,0 0 0-15,3 0 2 0,-7 0 6 16,7-2 0-16,0 2 0 0,-6 0 2 16,6 2-2-16,0 1 0 0,-7-1-5 15,7 1-1-15,0-1-3 0,4 2 0 16,-7-4 2-16,-1 4 1 0,5-4-2 16,-1 0 2-16,0 1 0 0,0-1 0 15,0 0 0-15,-3-1-1 0,3 1 0 16,0-4-1-16,-6 4 2 0,6 0 0 15,0 0 2-15,0 0-1 0,-7 0 0 16,7 0-1-16,-6 0-1 0,6 0 2 16,0 0 1-16,-7-4 0 0,7 2 0 15,1-1 1-15,-1-2 3 0,-4 3-6 16,5-3 1-16,-1 1-1 0,0 0 1 16,3 3-1-16,-2-3 0 0,-1 2 0 15,-7 2 0-15,7-3 4 0,-7 3-4 16,8-2 2-16,-8-1-1 0,4 3 0 15,-4-2 1-15,0-1 0 0,0 1 2 16,4-4-2-16,-4 4 3 0,1-5 1 16,-1 2-2-16,7 0-5 0,-7 0 3 15,8-1 0-15,-1 4-2 0,-7-3 1 16,7 0 3-16,0 3 2 0,4-1-4 16,-4 3 3-16,-7-2-1 0,8 2-1 15,-1-3-3-15,0 3-1 0,0 0 1 16,-7-1-4-16,11-2 2 0,-7 3-1 15,-1-4 1-15,4 4 4 0,1-3-2 16,6-1 3-16,-4 3-3 0,1-3 5 0,3 2-1 16,3 2-1-16,-6-3-3 0,3 1 2 15,3 0 1-15,1 2-3 16,-8 0 0-16,4 0-1 0,4 0 2 16,-8 0 0-16,4 0-1 0,4 0 4 0,-1-2 2 15,-6 2 1-15,9-3 0 0,-9 3-2 16,7-2 0-16,-1-2-4 15,0 4-1-15,1-3 0 0,-1 0-3 0,8 3 3 16,-8-6 0-16,0 6-2 16,-3-2 1-16,4 2 1 0,-8 0 1 0,8 0-1 15,-11 0 2-15,4 0 1 0,3 0 1 16,-7 2-1-16,0-2-2 16,-3 0-1-16,3 0 0 0,-7 2 3 15,7-2-3-15,0 0 0 0,-6 0 1 16,6 0 0-16,0 0 1 0,0 0-2 0,0 4 2 15,-7-3-2-15,11 1 4 0,-4 1-2 16,-6 1 1-16,6-2-3 16,0 3 3-16,-7-3-1 0,7 0 0 15,-6 1-2-15,6-3 2 0,-7 2-1 16,7 2-4-16,0-4-1 0,0 0 1 0,4 0 2 16,-4 0-1-16,0-4 5 0,7 4-1 15,-10 0 0-15,10 0-1 16,-3 4 5-16,-4-4-3 0,0 1-4 15,3 3 1-15,-2-1 1 0,6 4 2 0,-4-3-3 16,-3 1-3-16,0 2 5 0,4 0-2 16,-4-1-2-16,7 1 1 15,-10-4-1-15,10 2 2 0,-7 1-2 0,-3-6 2 16,10 1-2-16,-4-1 2 0,-3 0 0 16,8-1 0-16,-5 1 5 0,-3 0-4 15,4 0 2-15,3 0 2 0,-4 0 1 16,-2 0-1-16,9 1-3 0,-10-1 3 15,7 2 1-15,-3 0-4 0,-4 2-2 16,3-2 3-16,-2-2-3 0,6 3 0 16,-11-3 3-16,11 0-3 0,-7-3 0 15,4-3-2-15,-4 4 4 0,0-1-1 16,0-6-2-16,-3 4 1 0,3 0-3 16,0-3 6-16,1 6-3 0,-1 1 0 15,3-3 1-15,-9 4 2 0,6 4 1 16,-4-4-4-16,1 3 1 0,0-3 2 15,-4 6-1-15,7-1-1 0,-6 0-1 16,-1-3 0-16,7 3 2 0,-7-1-2 16,1-1-2-16,2-3 4 0,-2 0-1 15,-1 0 3-15,0 0-4 0,4 0 2 16,-4 0 0-16,1-2-2 0,6 1-2 16,-7 1 0-16,0 0-2 0,-3-4 4 15,10 4 0-15,-6 0-3 0,-1 0 2 16,0 0 1-16,7-2 0 0,-6 2-2 15,2 0-1-15,-2 0 5 0,6 0-1 16,-7 0 1-16,7 0 1 0,-7 2 1 16,8-2-3-16,-1 4 2 0,-7-4-1 15,11 0 0-15,-4 0-2 0,0 0-3 16,0 0 3-16,10-4 0 0,-9 2 0 16,9-3 0-16,0 2 1 0,-6-2 5 15,6 1-3-15,-3-3 4 0,4 1-1 16,-1 1-3-16,-9-3 2 0,2 4-2 15,4 0-3-15,-7 1 0 0,-6-1-3 16,6-1-2-16,-7 3 3 0,0-3 1 16,1 1 2-16,-5-1 3 0,1-4-1 15,-3 2 0-15,6 3 1 0,-3-4-3 16,3-1-2-16,-3 1 1 0,-4 0 0 16,4 1 0-16,4-2 1 0,2 3 6 15,-9-4 0-15,6-2-1 0,4 6-1 16,-4-4 0-16,-7-2-2 0,11 3-2 15,-10-5-1-15,6-1 2 0,-3 0-2 16,3 0 0-16,-3 0 0 0,3 0-2 16,-3 1 1-16,-4-5-2 0,4 8 3 15,0-5-2-15,-3 2 2 0,2-1 0 16,-6 3 0-16,0-1 1 0,0-2 3 16,-6 0 0-16,2 0-1 0,-3 0-6 15,-3 0 2-15,3-1 1 0,-10-3-4 16,7 3 2-16,-1-2 1 0,-6 1 5 15,7 2 0-15,-7-4 0 0,7 8-1 16,-8-2-2-16,1-2-1 0,7 5-4 16,-7-3 4-16,0 5 0 0,0-3 0 15,-4 2 0-15,4-1 0 0,0 1 3 16,0 3-6-16,-4-6 3 0,4 5-1 16,-4 1 1-16,4-2-4 0,-7-1 0 15,3 6 4-15,-3-5 0 0,4 3 1 16,-1 0 0-16,-3 0-1 0,7-1 2 15,-10 5-2-15,10-3 0 0,-4 0-2 16,4 2 4-16,0-3-1 0,0 2 3 16,-4-2-7-16,4 5 2 0,0 0-4 15,-4 0 0-15,4 3 3 0,0 2 0 16,0 0 0-16,-4 1-4 0,4-1 5 16,-4 4-4-16,4 1 3 0,0 0-6 15,0 2 4-15,0 0 4 0,7 0-1 16,-8 3-1-16,8-3-5 0,0 4 7 15,-4 0 0-15,4 0 0 0,0 1 4 16,-1-1 1-16,4 0 0 0,-3 3-1 16,3 1-4-16,-3-4-3 0,0 5 0 15,3-5-2-15,3 2 2 0,-3 1-2 16,7 1 3-16,-6-4-1 0,2 3 3 16,4-3-1-16,4 0-1 0,-4 1-1 15,6-1 0-15,1 3 3 0,-3-2-1 16,3-3 1-16,3 5 0 0,7-5-1 15,-7 4 1-15,8 0 0 0,-1-2 0 16,3-1 0-16,8 0 2 0,-4 0-2 16,3 0 2-16,1-2 1 0,-1-5-6 15,7 4 2-15,-3-2 0 0,3-4 0 16,-6-1 0-16,10 1 0 0,-4-1 4 16,0 0-2-16,-3-5 1 0,3 2 4 15,1-2-3-15,-5-2 0 0,5 2-1 0,-1-2 0 16,-6-3 0-16,-1 2 28 15,0-3 24-15,1 1 17 0,-8 0 13 16,4 1 10-16,-3-3 6 0,-4-1-26 16,0-2-17-16,0 0-19 0,4-4-11 15,-7 1-10-15,-1-2-7 0,5-3 0 0,-8 0-2 16,4-3 6-16,-4-2-6 0,0 4 4 16,-3-4 0-16,3 1 0 15,-10-3-6-15,7 3 2 0,-3 1 0 16,-4-1 2-16,0 1-6 0,0 0-3 15,-4-2 6-15,-3 4-5 0,7-4 0 0,-7 1 0 16,-3-1 1-16,7-1 0 0,-4 3-2 16,-3-1-1-16,-8 3 0 0,8-1-3 15,-7 1 2-15,7 3-1 16,-7 0-3-16,-1 2 5 0,-6 0-1 16,4 3-4-16,3-3-4 0,-11 5-5 0,8 2 1 15,-8-3-7-15,1 4-4 0,-4 3 2 16,3-3 8-16,-9 6 8 0,2-3 6 15,5 6 6-15,-12-3 13 0,12 2 7 16,-8 3 0-16,4-1-2 0,-1 2-9 16,-2 2-1-16,9-1-5 0,1 1-5 15,-1-1-4-15,1 6-4 0,3-3 0 16,7 2 1-16,-4 0-6 0,4 0 1 16,7 3 5-16,-7 0-2 0,6 3 4 15,1 2-1-15,-4 1 0 0,11-2-1 16,-4 3-2-16,0 2-1 0,4 0 1 15,3 1-1-15,0 2-1 0,3 0 4 16,4 3-3-16,-7-3 7 0,10 3-2 16,-3-1 2-16,3-2 3 0,1 5-3 15,2-6 5-15,1 2-2 0,3-3-3 16,0 0 7-16,1-4-2 0,-1 3-4 16,3-4 0-16,4-2 0 0,-3 3 4 15,6-3-4-15,1 0 2 0,-1-3-2 16,1-1-1-16,-4-5-3 0,10 4 1 15,-3-5-5-15,3-2 6 0,-7-5 2 16,11-1-2-16,-4-5 4 0,4-2 0 16,-3-3 6-16,-1-3 2 15,-3-3 3-15,3-5-2 0,-7 0 2 0,8-2-2 16,-8-5-5-16,1 1-2 16,-8-3-5-16,4 2 2 0,-3-2 1 0,-4 3-1 15,0-2 0-15,-7 0 2 0,1 1-1 16,-5-2-1-16,5 4-1 0,-11-3 0 15,0-1-1-15,0 3 1 0,0-1 2 16,-11-2 1-16,5 3 0 0,-5 3-3 16,-6-3 3-16,0 3-3 0,-4 1-2 15,-6 5 1-15,0 2-1 16,-1 0-5-16,-6 5-3 0,0-2-7 0,-4 6-1 16,-7 2-8-16,8 0 8 15,-1 5 18-15,-3 5 9 0,-4 3 11 16,7 1-1-16,-6 3 2 0,6 0-11 15,4 6-9-15,3 0-6 0,-3 1-7 16,-1 4 4-16,8-1 0 0,6-1 1 16,-6 7 1-16,3-4-3 0,7 1 4 15,6 0-5-15,-6-2 5 0,14 5 1 16,-4 1-1-16,7-3 0 0,7 2 1 16,-4 4 2-16,11-2-3 0,0 2 3 15,3-2 2-15,7 2 1 0,3-2-2 16,4-2 2-16,3-1 5 0,4-3-3 15,7 0-5-15,-1-7 2 0,8-4 0 0,-4-5 0 16,3-1 1-16,-3-7 0 0,4-3-2 16,-8-3 2-16,-3-6-4 0,4 0-1 15,-4-6-1-15,-10-3 2 0,3 0 4 16,-6-6-2-16,-1-1 5 16,-3-2-1-16,-10-2-5 0,0-1 4 15,-11-1-4-15,4-1 0 0,-7 0-1 16,-7 0-2-16,4 0 3 0,-11 0 5 15,0 0 1-15,-10 4-1 0,-3 1-2 16,-8 6 9-16,5-3-1 0,-15 8-11 16,7 5-6-16,-6 3-4 0,-8 3 3 15,8 4 3-15,-4 4-2 0,-4 0 8 16,8 4 12-16,-1 4 3 0,4 4-6 16,0 1-10-16,3 4 3 0,4 3-2 15,3 0-3-15,3 4-2 0,-2 5 0 0,9-3-2 16,4 8-4-16,7-3-4 15,3 3 3-15,3 2 1 0,4-1 2 0,4 3 5 16,9-4 1-16,1 3 1 16,10-2 2-16,4-5-3 0,9-2 2 15,-2-3-2-15,13-5 1 0,3-6 5 16,4-2-1-16,0-6 7 0,0-3 0 16,6-6-1-16,-9 1-3 0,-4-5-4 15,3-2 2-15,-10-3-2 0,1-4-3 16,-12 2 3-16,-2-6 0 0,-4-2 2 15,-4-1-2-15,-13-2-3 0,4-5 2 16,-11-1-2-16,0-2 0 0,-11-4 0 0,-6 0 3 16,0 1 2-16,-10-1-4 15,-1 2 0-15,1 3-1 0,-11 0-3 0,0 2-11 16,-3 5-5-16,3 1-2 0,1 5 12 16,-5 8 3-16,5 0 8 0,-1 6 10 15,0 5 8-15,4 5-1 0,0 2-8 16,3 6-1-16,0 2-4 0,4 2-6 0,6 2-6 15,4 2 10-15,0 4-5 0,6 0-7 16,1 5 1-16,3-1 0 0,7 1 4 16,0 5-4-16,7 0 4 0,3 0 7 15,8 0-1-15,-1-3 0 0,3-2 2 16,15 2-3-16,-1-4-1 0,4-3-6 16,-1-4 0-16,8 0 5 0,-1-7-1 15,4-3 1-15,4-4 3 0,-7-5 5 0,3-4-3 16,3 0-1-16,-6-5-6 15,-8-5 5-15,-2 1-2 0,-5-4 0 0,-6-2 3 16,-6-3-2-16,-8-5 6 0,-3-3-4 16,-7-1-4-16,-14-3 0 0,-3-3 0 15,-4-2 3-15,-13 5-5 0,-11-3 2 16,-3-1 0-16,-6 3-3 0,-8 3 6 0,0 5-1 16,-3 4 3-16,3 3-3 15,0 2 1-15,8 11 2 0,-1 1-8 0,0 8 1 16,10 1-1-16,1 6 1 0,6 3-3 15,4 7 3-15,6 4-3 0,1 3-4 16,10 4 4-16,6 5-1 0,1 5 6 16,10 3-1-16,7 3 3 15,3 1 2-15,1-2-6 0,9 1-30 0,11-3-190 16,-4-3-224-16,4 2-126 0,-3-2-356 16,6 1-196-16,-7 5-67 0,1 12 127 15,-4 11 197-15,-4 13 107 0,-2 11 351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0:51.83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241 52 16 0 0,'8'-5'152'0'0,"0"1"-160"0"0,0-1-40 0 0,0 0-20 0 0,0-2 56 0 0</inkml:trace>
  <inkml:trace contextRef="#ctx0" brushRef="#br0" timeOffset="292.082">310 4 48 0 0,'9'-4'1085'0'0,"-11"5"7089"0"0,-8 6-676 0 0,2 0-7614 0 0,-51 82 4135 0 0,16 14-3345 0 0,-1 3-1918 0 0,43-104 1153 0 0,-46 78-5033 0 0,44-76 4429 0 0,0 1 0 0 0,-1-1 0 0 0,1 0 1 0 0,-1 0-1 0 0,0 0 0 0 0,0 0 0 0 0,-1 0 0 0 0,1-1 1 0 0,-1 0-1 0 0,0 0 0 0 0,0 0 0 0 0,0-1 1 0 0,0 0-1 0 0,-6 2 695 0 0,-9-6-2802 0 0,6-13 952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44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135 85 60 0 0,'-5'-3'124'0'0,"0"1"-8"0"0,-1 2-176 0 0,-2-3-40 0 0</inkml:trace>
  <inkml:trace contextRef="#ctx0" brushRef="#br0" timeOffset="316.27">77 80 48 0 0,'-2'-1'461'0'0,"0"1"1"0"0,1 0-1 0 0,-1 0 0 0 0,0 0 1 0 0,1 0-1 0 0,-1 0 0 0 0,0 0 1 0 0,1 0-1 0 0,-1 1 0 0 0,0-1 1 0 0,1 0-1 0 0,-1 1 0 0 0,1 0 1 0 0,-1-1-1 0 0,1 1 0 0 0,-1 0 1 0 0,1 0-1 0 0,-1 0 0 0 0,1-1 1 0 0,0 2-1 0 0,-1-1 0 0 0,1 0 1 0 0,0 0-1 0 0,0 0 0 0 0,0 0 1 0 0,0 1-1 0 0,0-1 0 0 0,0 1 1 0 0,0-1-1 0 0,0 1 0 0 0,1-1 1 0 0,-1 1-1 0 0,1-1 1 0 0,-1 1-1 0 0,1-1 0 0 0,-1 1 1 0 0,1 0-1 0 0,0 0-461 0 0,-6 24 1811 0 0,6-20-1697 0 0,0 1-1 0 0,1-1 1 0 0,0 0-1 0 0,0 1 1 0 0,0-1-1 0 0,1 0 1 0 0,0 0-1 0 0,0 0 1 0 0,1 0-1 0 0,0 0 1 0 0,0-1-1 0 0,0 1 1 0 0,1-1-1 0 0,-1 0 1 0 0,1 0-1 0 0,0 0 1 0 0,4 3-114 0 0,-6-6 3 0 0,0 0 1 0 0,0 1-1 0 0,0-1 1 0 0,1 0 0 0 0,-1 0-1 0 0,1-1 1 0 0,-1 1-1 0 0,1 0 1 0 0,0-1-1 0 0,0 0 1 0 0,0 0 0 0 0,-1 1-1 0 0,1-2 1 0 0,0 1-1 0 0,0 0 1 0 0,0-1-1 0 0,0 1 1 0 0,1-1-1 0 0,-1 0 1 0 0,0 0 0 0 0,0 0-1 0 0,0 0 1 0 0,0-1-1 0 0,0 1 1 0 0,0-1-1 0 0,0 0 1 0 0,0 1 0 0 0,0-1-1 0 0,0-1 1 0 0,0 1-1 0 0,-1 0 1 0 0,1-1-1 0 0,0 0 1 0 0,-1 1-1 0 0,1-1 1 0 0,1-2-4 0 0,1-1 15 0 0,0 0-1 0 0,0 0 1 0 0,0 0 0 0 0,-1-1-1 0 0,1 1 1 0 0,-2-1 0 0 0,1 0 0 0 0,-1-1-1 0 0,1 1 1 0 0,-2 0 0 0 0,1-1-1 0 0,-1 0 1 0 0,0 1 0 0 0,0-1 0 0 0,-1 0-1 0 0,0 0 1 0 0,0 0 0 0 0,-1 0-1 0 0,1 0 1 0 0,-2 0 0 0 0,1 0-1 0 0,-1 0 1 0 0,0 0 0 0 0,0 0 0 0 0,-1 0-1 0 0,0 0 1 0 0,0 0 0 0 0,-1 1-1 0 0,0-1 1 0 0,0 1 0 0 0,0 0 0 0 0,-1 0-1 0 0,0 0 1 0 0,0 0 0 0 0,-1 1-1 0 0,1 0 1 0 0,-4-3-15 0 0,3 6 33 0 0,1 0-1 0 0,-1 0 1 0 0,0 0-1 0 0,0 1 1 0 0,0 0 0 0 0,-1 0-1 0 0,1 0 1 0 0,0 1-1 0 0,0 0 1 0 0,-1 0-1 0 0,1 0 1 0 0,0 0 0 0 0,0 1-1 0 0,0 0 1 0 0,-1 0-1 0 0,1 0 1 0 0,0 1 0 0 0,0 0-1 0 0,1 0 1 0 0,-1 0-1 0 0,0 0 1 0 0,1 1 0 0 0,-1 0-1 0 0,1 0 1 0 0,0 0-1 0 0,0 0 1 0 0,0 1 0 0 0,0-1-1 0 0,1 1 1 0 0,-1 0-1 0 0,1 0 1 0 0,0 1-1 0 0,0-1 1 0 0,0 1 0 0 0,1-1-1 0 0,0 1 1 0 0,0 0-1 0 0,0 0 1 0 0,0 0 0 0 0,1 0-1 0 0,0 1-32 0 0,-2 4-441 0 0,1 0-1 0 0,1 1 0 0 0,0-1 1 0 0,0 0-1 0 0,1 1 1 0 0,0-1-1 0 0,1 1 0 0 0,0-1 1 0 0,1 0-1 0 0,0 2 442 0 0,-1-8-528 0 0,0 0-1 0 0,0 0 1 0 0,0-1-1 0 0,1 1 1 0 0,-1 0-1 0 0,1-1 1 0 0,0 1-1 0 0,0-1 0 0 0,0 0 1 0 0,0 0-1 0 0,1 1 1 0 0,-1-1-1 0 0,1-1 1 0 0,0 1-1 0 0,-1 0 1 0 0,1-1-1 0 0,1 1 1 0 0,-1-1-1 0 0,0 0 1 0 0,1 0-1 0 0,-1 0 1 0 0,1-1-1 0 0,-1 1 1 0 0,1-1-1 0 0,0 0 1 0 0,-1 0-1 0 0,1 0 1 0 0,3 0 528 0 0,18-1-2223 0 0,-1-2 732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43.4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134 216 84 0 0,'-11'-12'112'0'0,"1"2"-24"0"0,-1 0-8 0 0,0 1 0 0 0,3 4-48 0 0,0 0-52 0 0,0 0-16 0 0,3 3-156 0 0</inkml:trace>
  <inkml:trace contextRef="#ctx0" brushRef="#br0" timeOffset="424.725">9 187 864 0 0,'-8'21'14533'0'0,"35"-10"-11364"0"0,-22-10-3455 0 0,9 3 357 0 0,2-1 0 0 0,-1-1 0 0 0,0 0 0 0 0,0 0 0 0 0,1-2 0 0 0,-1 0 1 0 0,0-1-1 0 0,1 0 0 0 0,-1-2 0 0 0,0 1 0 0 0,0-2 0 0 0,0 0 0 0 0,9-4-71 0 0,-20 5 3 0 0,0 0-1 0 0,1 0 0 0 0,-1 0 1 0 0,0 0-1 0 0,0-1 1 0 0,-1 1-1 0 0,1-1 0 0 0,-1 0 1 0 0,0 0-1 0 0,0-1 0 0 0,0 1 1 0 0,-1-1-1 0 0,1 1 0 0 0,-1-1 1 0 0,0 0-1 0 0,0 0 0 0 0,-1 0 1 0 0,1 0-1 0 0,-1 0 1 0 0,0 0-1 0 0,-1 0 0 0 0,1 0 1 0 0,-1 0-1 0 0,0-1 0 0 0,0 1 1 0 0,-1 0-1 0 0,0 0 0 0 0,1 0 1 0 0,-2 0-1 0 0,1 0 1 0 0,-1 0-1 0 0,-1-5-2 0 0,-3-45 446 0 0,7 55-433 0 0,0 0-1 0 0,0-1 0 0 0,0 1 0 0 0,1 0 1 0 0,-1 0-1 0 0,0 0 0 0 0,0 0 0 0 0,0 0 0 0 0,0 0 1 0 0,0 0-1 0 0,0 0 0 0 0,0 0 0 0 0,0 0 0 0 0,0 1 1 0 0,0-1-1 0 0,1 0 0 0 0,-1 1 0 0 0,0-1 0 0 0,0 1 1 0 0,-1-1-1 0 0,1 1 0 0 0,0-1 0 0 0,0 1 0 0 0,0 0 1 0 0,0-1-1 0 0,0 1 0 0 0,-1 0 0 0 0,1 0 0 0 0,0 0 1 0 0,-1 0-1 0 0,1 0 0 0 0,0-1 0 0 0,-1 1 0 0 0,1 0 1 0 0,-1 0-1 0 0,0 0 0 0 0,1 1 0 0 0,-1-1-12 0 0,4 3 17 0 0,26 25 36 0 0,-8-10 11 0 0,-2 0-1 0 0,0 2 1 0 0,-1 0 0 0 0,-1 2-1 0 0,-1 0 1 0 0,11 21-64 0 0,-27-43 45 0 0,0 1 1 0 0,0 0 0 0 0,0-1-1 0 0,-1 1 1 0 0,1 0-1 0 0,0 0 1 0 0,-1 0 0 0 0,0 0-1 0 0,1 0 1 0 0,-1-1-1 0 0,0 1 1 0 0,0 0-1 0 0,0 0 1 0 0,0 0 0 0 0,0 0-1 0 0,-1 0 1 0 0,1 0-1 0 0,0 0 1 0 0,-1-1 0 0 0,0 1-1 0 0,1 0 1 0 0,-1 0-1 0 0,0-1 1 0 0,0 1-1 0 0,0 0 1 0 0,0-1 0 0 0,0 1-1 0 0,0-1 1 0 0,0 1-1 0 0,-1-1 1 0 0,1 0 0 0 0,-1 1-1 0 0,1-1 1 0 0,-1 0-1 0 0,1 0 1 0 0,-1 0-1 0 0,1 0 1 0 0,-1 0 0 0 0,0 0-1 0 0,0-1 1 0 0,0 1-1 0 0,1-1 1 0 0,-1 1 0 0 0,0-1-1 0 0,0 1 1 0 0,-2-1-46 0 0,-91 9 624 0 0,94-9-642 0 0,-63 8-3083 0 0,61-7 2589 0 0,1 1 1 0 0,-1-1-1 0 0,0 0 0 0 0,1 1 0 0 0,-1-1 0 0 0,1 1 0 0 0,-1 0 0 0 0,1-1 0 0 0,0 1 0 0 0,0 1 0 0 0,0-1 0 0 0,0 0 0 0 0,0 0 0 0 0,0 1 0 0 0,1-1 0 0 0,-1 1 0 0 0,1-1 0 0 0,-1 1 1 0 0,1 0-1 0 0,0 1 512 0 0,-26 95-8517 0 0,19-48 7092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41.51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1 604 524 0 0,'30'-81'27440'0'0,"-16"78"-29708"0"0,6 48-13772 0 0,-19-44 15671 0 0,18 37-6619 0 0,-4-19 4985 0 0</inkml:trace>
  <inkml:trace contextRef="#ctx0" brushRef="#br0" timeOffset="294.002">822 184 92 0 0,'0'-5'148'0'0,"0"1"-24"0"0,0 4-204 0 0,0-5-92 0 0</inkml:trace>
  <inkml:trace contextRef="#ctx0" brushRef="#br0" timeOffset="887.726">220 367 24 0 0,'101'-206'801'0'0,"-10"102"-619"0"0,-89 92-591 0 0,-2 12 95 0 0</inkml:trace>
  <inkml:trace contextRef="#ctx0" brushRef="#br0" timeOffset="1560.644">433 28 104 0 0,'44'-14'924'0'0,"-30"5"7208"0"0,-23 7-1761 0 0,-40 1-4538 0 0,34 0-1708 0 0,0 0-1 0 0,0 2 1 0 0,1 0 0 0 0,-1 0 0 0 0,0 1 0 0 0,1 1 0 0 0,0 1 0 0 0,-1 0 0 0 0,1 0 0 0 0,1 2 0 0 0,-1 0 0 0 0,1 0-1 0 0,0 1 1 0 0,0 1 0 0 0,1 0 0 0 0,0 0 0 0 0,0 2-125 0 0,3-3 17 0 0,0 0-1 0 0,1 1 1 0 0,0 0-1 0 0,0 1 1 0 0,1 0 0 0 0,0 0-1 0 0,1 0 1 0 0,0 1-1 0 0,0 0 1 0 0,1 0-1 0 0,0 0 1 0 0,1 1 0 0 0,0 0-1 0 0,1 0 1 0 0,0 0-1 0 0,1 0 1 0 0,0 0-1 0 0,0 0 1 0 0,2 1 0 0 0,-1-1-1 0 0,1 1 1 0 0,1-1-1 0 0,0 0 1 0 0,1 1 0 0 0,0-1-1 0 0,0 0 1 0 0,1 0-1 0 0,1 0 1 0 0,0-1-1 0 0,0 1 1 0 0,1-1 0 0 0,1 0-1 0 0,-1 0 1 0 0,2 0-1 0 0,-1-1 1 0 0,3 1-17 0 0,6 3 217 0 0,2-1 0 0 0,0-1 0 0 0,0 0 0 0 0,1-2 0 0 0,1 0 0 0 0,-1-1 0 0 0,1-1 0 0 0,1 0 0 0 0,-1-2 0 0 0,1 0 0 0 0,0-1 0 0 0,0-1 0 0 0,0-1 0 0 0,7-1-217 0 0,154 39 2280 0 0,-165-33-2132 0 0,-1 1 1 0 0,0 0 0 0 0,0 1-1 0 0,-1 0 1 0 0,-1 1 0 0 0,0 1-1 0 0,0 0 1 0 0,-1 1 0 0 0,0 0-1 0 0,-1 1 1 0 0,1 2-149 0 0,-7-8 50 0 0,0-1 0 0 0,0 1 1 0 0,0 0-1 0 0,-1 0 0 0 0,-1 1 0 0 0,1-1 0 0 0,-1 1 1 0 0,0 0-1 0 0,-1-1 0 0 0,0 1 0 0 0,0 1 0 0 0,-1-1 0 0 0,0 0 1 0 0,0 0-1 0 0,-1 0 0 0 0,0 1 0 0 0,0-1 0 0 0,-1 0 1 0 0,0 0-1 0 0,-1 1 0 0 0,0-1 0 0 0,0 0 0 0 0,-2 4-50 0 0,1-6 5 0 0,0-1-1 0 0,0 1 0 0 0,-1-1 0 0 0,0 1 1 0 0,0-1-1 0 0,0-1 0 0 0,-1 1 0 0 0,0 0 1 0 0,0-1-1 0 0,0 0 0 0 0,0 0 1 0 0,-1-1-1 0 0,1 1 0 0 0,-1-1 0 0 0,0 0 1 0 0,0-1-1 0 0,0 1 0 0 0,0-1 1 0 0,0-1-1 0 0,-1 1 0 0 0,1-1 0 0 0,-1 0 1 0 0,1 0-1 0 0,-2-1-4 0 0,-165-8-14 0 0,142 4-1 0 0,-172-22-1548 0 0,194 26 3369 0 0,0 2-5588 0 0,-2-2-12605 0 0,19-6 12001 0 0,3-1 2220 0 0,4-2 703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39.85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253 783 112 0 0,'0'-16'128'0'0,"6"1"-4"0"0,-4-2 12 0 0,1 3 4 0 0,-3 2-8 0 0,3 0-84 0 0,-1 2-184 0 0,-2 1-48 0 0,0-1-68 0 0</inkml:trace>
  <inkml:trace contextRef="#ctx0" brushRef="#br0" timeOffset="314.54">267 625 104 0 0,'-3'-7'-1449'0'0,"3"-2"9596"0"0,0 10 1676 0 0,0 7-8294 0 0,-7 37 1009 0 0,-12 91 1482 0 0,-22 65-2375 0 0,-11-9-976 0 0,-58 133-669 0 0,76-227-23 0 0,35-96 22 0 0,0-1 0 0 0,-1 1 0 0 0,1 0 0 0 0,1-1 0 0 0,-1 1 0 0 0,0-1 0 0 0,0 0-1 0 0,0 1 1 0 0,1-1 0 0 0,-1 0 0 0 0,1 0 0 0 0,-1 0 0 0 0,1 0 0 0 0,-1 0 0 0 0,1 0 0 0 0,0 0 0 0 0,-1 0 0 0 0,1 0 0 0 0,0-1-1 0 0,0 1 1 0 0,0-1 0 0 0,-1 0 0 0 0,1 1 0 0 0,0-1 0 0 0,0 0 0 0 0,0 0 0 0 0,0 0 0 0 0,0 0 0 0 0,-1-1 0 0 0,1 1 0 0 0,0 0-1 0 0,0-1 1 0 0,0 1 0 0 0,-1-1 0 0 0,1 0 0 0 0,0 1 0 0 0,0-1 0 0 0,-1 0 0 0 0,1 0 0 0 0,0-1 1 0 0,10 1-2 0 0,382-9 163 0 0,-392 10-393 0 0,21 3 529 0 0,-19 3-3943 0 0,-4-5 1100 0 0,-8-12-9990 0 0,-3-13 5669 0 0,6 11 5382 0 0</inkml:trace>
  <inkml:trace contextRef="#ctx0" brushRef="#br0" timeOffset="690.395">323 479 24 0 0,'-54'-17'215'0'0,"20"-17"-239"0"0,15-33 340 0 0,16 43-567 0 0,1 17-13 0 0</inkml:trace>
  <inkml:trace contextRef="#ctx0" brushRef="#br0" timeOffset="1211.345">85 236 728 0 0,'0'0'343'0'0,"0"-1"0"0"0,-1 1 0 0 0,1-1 0 0 0,-1 1 0 0 0,1-1 0 0 0,0 1 0 0 0,0-1 0 0 0,-1 1 0 0 0,1-1 0 0 0,0 1 0 0 0,0-1 0 0 0,0 1 0 0 0,-1-1 0 0 0,1 0 0 0 0,0 1 0 0 0,0-1 0 0 0,0 1 0 0 0,0-1 0 0 0,0 0-1 0 0,0 1 1 0 0,0-1 0 0 0,1 1 0 0 0,-1-1 0 0 0,0 0 0 0 0,0 1 0 0 0,0-1 0 0 0,0 1 0 0 0,1-1 0 0 0,-1 1 0 0 0,0-1 0 0 0,1 1 0 0 0,-1-1 0 0 0,0 1 0 0 0,1-1 0 0 0,-1 1 0 0 0,1-1 0 0 0,-1 1 0 0 0,1 0 0 0 0,-1-1 0 0 0,0 1 0 0 0,1 0 0 0 0,0-1 0 0 0,-1 1 0 0 0,1 0 0 0 0,-1 0 0 0 0,1-1 0 0 0,-1 1 0 0 0,1 0-343 0 0,34-3 4973 0 0,-31 3-5124 0 0,151 38 2768 0 0,-151-36-2615 0 0,1 0 0 0 0,0 0 1 0 0,-1 0-1 0 0,1-1 1 0 0,0 0-1 0 0,0 0 1 0 0,0-1-1 0 0,0 1 1 0 0,0-1-1 0 0,0 0 0 0 0,0 0 1 0 0,0 0-1 0 0,0-1 1 0 0,0 0-1 0 0,-1 0 1 0 0,1 0-1 0 0,0-1 0 0 0,0 0 1 0 0,-1 1-1 0 0,1-2 1 0 0,-1 1-1 0 0,1 0 1 0 0,-1-1-1 0 0,0 0 1 0 0,0 0-1 0 0,0 0 0 0 0,-1 0 1 0 0,1-1-1 0 0,-1 0 1 0 0,1 1-1 0 0,-1-1 1 0 0,0-1-3 0 0,16-188 40 0 0,-19 192-41 0 0,1 0 0 0 0,-1 1 0 0 0,1-1 0 0 0,-1 0 0 0 0,1 0 0 0 0,-1 0 0 0 0,1 0 0 0 0,-1 1 0 0 0,1-1 0 0 0,0 0 0 0 0,-1 0 0 0 0,1 1 0 0 0,0-1 0 0 0,0 1 0 0 0,-1-1 0 0 0,1 0 0 0 0,0 1 0 0 0,0 0 0 0 0,0-1 0 0 0,0 1 0 0 0,0-1 0 0 0,0 1 0 0 0,0 0 1 0 0,0 0-1 0 0,0 0 0 0 0,0-1 0 0 0,0 1 0 0 0,0 0 0 0 0,0 0 0 0 0,0 0 0 0 0,0 1 0 0 0,0-1 0 0 0,0 0 0 0 0,-1 0 0 0 0,1 0 0 0 0,0 1 0 0 0,0-1 0 0 0,0 0 0 0 0,0 1 0 0 0,0-1 0 0 0,0 1 0 0 0,0-1 0 0 0,-1 1 0 0 0,1 0 0 0 0,0-1 0 0 0,0 1 0 0 0,-1 0 0 0 0,1-1 0 0 0,0 1 0 0 0,0 1 1 0 0,38 37 6 0 0,-31-31 143 0 0,-1 1-1 0 0,-1 0 1 0 0,1 0-1 0 0,-1 1 1 0 0,-1 0 0 0 0,0 0-1 0 0,0 0 1 0 0,-1 1 0 0 0,-1 0-1 0 0,1-1 1 0 0,-2 1 0 0 0,1 1-1 0 0,-2-1 1 0 0,1 0-1 0 0,-1 8-148 0 0,-2-16 50 0 0,1 0-1 0 0,-1 0 0 0 0,1-1 0 0 0,-1 1 1 0 0,0 0-1 0 0,0-1 0 0 0,0 1 0 0 0,0-1 1 0 0,0 1-1 0 0,-1-1 0 0 0,1 1 0 0 0,-1-1 1 0 0,1 0-1 0 0,-1 0 0 0 0,0 0 0 0 0,0 0 1 0 0,0 0-1 0 0,0 0 0 0 0,0-1 0 0 0,-1 1 1 0 0,1-1-1 0 0,0 1 0 0 0,-1-1 0 0 0,1 0 1 0 0,-1 0-1 0 0,1 0 0 0 0,-4 1-49 0 0,-20 0-2354 0 0,1-8-3750 0 0,25 10-1165 0 0,2 14 3130 0 0,15 26-1853 0 0,0-14 4126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34.13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73 1299 40 0 0,'-3'5'180'0'0,"0"2"-68"0"0,-2-2-36 0 0,2 0-4 0 0,1 2 24 0 0,-1-2-88 0 0,3 0-40 0 0,-3 2-148 0 0,1-2-52 0 0</inkml:trace>
  <inkml:trace contextRef="#ctx0" brushRef="#br0" timeOffset="590.239">41 1390 72 0 0,'-5'17'443'0'0,"-12"2"9281"0"0,5-7-4524 0 0,5-2-4845 0 0,34-20 1080 0 0,-17-4-1318 0 0,0 1 1 0 0,-1-2-1 0 0,-1 1 0 0 0,-1-1 1 0 0,0-1-1 0 0,-1 1 1 0 0,4-15-118 0 0,1 0 113 0 0,79-215 215 0 0,-11-4 1 0 0,-3-32-329 0 0,-12-5 35 0 0,-62 276-24 0 0,3-19 122 0 0,2 1 0 0 0,0 0 0 0 0,2 1 0 0 0,1-1 0 0 0,9-16-133 0 0,-19 43 39 0 0,0 0 0 0 0,0 0 0 0 0,1 0-1 0 0,-1 0 1 0 0,0 1 0 0 0,0-1-1 0 0,1 0 1 0 0,-1 0 0 0 0,0 0 0 0 0,1 0-1 0 0,-1 1 1 0 0,1-1 0 0 0,-1 0-1 0 0,1 0 1 0 0,0 1 0 0 0,-1-1 0 0 0,1 0-1 0 0,-1 1 1 0 0,1-1 0 0 0,0 1-1 0 0,0-1 1 0 0,-1 1 0 0 0,1-1-1 0 0,0 1 1 0 0,0 0 0 0 0,0-1 0 0 0,0 1-1 0 0,-1 0 1 0 0,1-1 0 0 0,0 1-1 0 0,0 0 1 0 0,0 0 0 0 0,0 0 0 0 0,0 0-1 0 0,0 0 1 0 0,0 0 0 0 0,0 0-1 0 0,-1 0 1 0 0,1 0 0 0 0,0 1 0 0 0,0-1-1 0 0,0 0 1 0 0,0 0 0 0 0,0 1-1 0 0,-1-1 1 0 0,1 1 0 0 0,0-1 0 0 0,0 1-1 0 0,-1-1 1 0 0,1 1 0 0 0,0-1-1 0 0,0 1 1 0 0,-1 0 0 0 0,1-1-1 0 0,-1 1 1 0 0,1 0 0 0 0,-1-1 0 0 0,1 1-1 0 0,-1 0-38 0 0,25 54 2161 0 0,-25-54-2155 0 0,64 299 3627 0 0,-45-187-3130 0 0,5 28-160 0 0,-6-25-294 0 0,4-1 1 0 0,5-1-1 0 0,6-2 0 0 0,31 71-49 0 0,-27-105-3263 0 0,-37-78 2983 0 0,-1 1 0 0 0,1 0 0 0 0,-1-1 0 0 0,0 1-1 0 0,1-1 1 0 0,-1 1 0 0 0,0-1 0 0 0,1 1 0 0 0,-1-1-1 0 0,0 1 1 0 0,1-1 0 0 0,-1 1 0 0 0,0-1 0 0 0,0 0-1 0 0,0 0 1 0 0,1 1 0 0 0,-1-1 0 0 0,0 0 0 0 0,0 0-1 0 0,0 0 1 0 0,0 0 0 0 0,1 0 0 0 0,-1 0 0 0 0,0 0-1 0 0,0 0 1 0 0,0 0 0 0 0,0 0 0 0 0,1 0 0 0 0,-1-1-1 0 0,0 1 1 0 0,0 0 0 0 0,0-1 0 0 0,1 1 0 0 0,-1 0-1 0 0,0-1 1 0 0,1 1 0 0 0,-1-1 0 0 0,0 1 0 0 0,1-1-1 0 0,-1 0 1 0 0,0 1 0 0 0,1-1 0 0 0,-1 0 0 0 0,1 1-1 0 0,-1-1 1 0 0,1 0 0 0 0,0 1 0 0 0,-1-1 0 0 0,1 0-1 0 0,0 0 281 0 0,-5-1-898 0 0,-59-37-7442 0 0,37 23 6816 0 0</inkml:trace>
  <inkml:trace contextRef="#ctx0" brushRef="#br0" timeOffset="887.373">283 826 736 0 0,'0'-1'360'0'0,"-1"0"-1"0"0,1 0 1 0 0,0 0-1 0 0,0 0 1 0 0,-1 0-1 0 0,1 0 1 0 0,0 0-1 0 0,0-1 1 0 0,0 1 0 0 0,0 0-1 0 0,0 0 1 0 0,0 0-1 0 0,0 0 1 0 0,1 0-1 0 0,-1-1 1 0 0,0 1-1 0 0,1 0 1 0 0,-1 0 0 0 0,0 0-1 0 0,1 0 1 0 0,0 0-1 0 0,-1 0 1 0 0,1 0-1 0 0,-1 0 1 0 0,1 0-1 0 0,0 1 1 0 0,0-1 0 0 0,0 0-1 0 0,-1 0 1 0 0,1 0-1 0 0,0 1 1 0 0,0-1-1 0 0,0 1 1 0 0,0-1-1 0 0,0 1 1 0 0,0-1 0 0 0,0 1-1 0 0,0-1 1 0 0,1 1-1 0 0,-1 0 1 0 0,0 0-1 0 0,0-1 1 0 0,0 1-1 0 0,0 0 1 0 0,0 0 0 0 0,1 0-1 0 0,-1 0 1 0 0,0 0-1 0 0,0 1-359 0 0,27-1 2015 0 0,-22 1-2479 0 0,214 23 2026 0 0,-170-12-4056 0 0,15 25-14333 0 0,-57-29 15109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52.3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307 98 820 0 0,'47'-44'12894'0'0,"-47"19"-10540"0"0,-4 23-2176 0 0,1-1 0 0 0,-1 1 0 0 0,0-1 0 0 0,0 1 0 0 0,1 0 0 0 0,-1 0 0 0 0,-1 1 0 0 0,1-1 0 0 0,0 1 0 0 0,0 0 0 0 0,-1 0 0 0 0,1 1 0 0 0,0-1 0 0 0,-1 1 0 0 0,1 0 0 0 0,-2 0-178 0 0,-8-2 190 0 0,-1 1-105 0 0,-1-1 0 0 0,1 2 0 0 0,-1 0 0 0 0,1 1 0 0 0,0 0 0 0 0,-1 2 0 0 0,1-1 0 0 0,0 2 0 0 0,0 0 0 0 0,1 1 0 0 0,-8 3-85 0 0,17-6 0 0 0,0 0 0 0 0,1 1 0 0 0,-1 0 0 0 0,0-1 0 0 0,1 2 0 0 0,0-1 0 0 0,-1 0 0 0 0,1 1 0 0 0,0 0 1 0 0,1 0-1 0 0,-1 0 0 0 0,1 0 0 0 0,0 1 0 0 0,0-1 0 0 0,0 1 0 0 0,0 0 0 0 0,1 0 0 0 0,0 0 0 0 0,0 0 1 0 0,0 0-1 0 0,1 0 0 0 0,0 0 0 0 0,0 1 0 0 0,0-1 0 0 0,1 0 0 0 0,-1 1 0 0 0,1-1 0 0 0,0 1 0 0 0,1-1 1 0 0,-1 1-1 0 0,1-1 0 0 0,1 0 0 0 0,0 3 0 0 0,10 24 6 0 0,3-1 0 0 0,0 0 1 0 0,2-1-1 0 0,1-1 0 0 0,1-1 1 0 0,2 0-1 0 0,0-2 0 0 0,2-1 1 0 0,1 0-1 0 0,1-2 0 0 0,1 0 1 0 0,28 17-7 0 0,-20-10 9 0 0,-14-13-5 0 0,-9-10 0 0 0,-1 0 1 0 0,-1 1-1 0 0,1 0 0 0 0,-1 0 0 0 0,-1 1 0 0 0,1 0 0 0 0,-2 1 0 0 0,1 0 0 0 0,-1 0 0 0 0,-1 1 0 0 0,0 0 0 0 0,0 0 0 0 0,-1 0 0 0 0,-1 0 0 0 0,0 1 0 0 0,1 5-4 0 0,-5-14 1 0 0,0 0 0 0 0,0 1-1 0 0,0-1 1 0 0,-1 0 0 0 0,0 0 0 0 0,1 0 0 0 0,-1 0 0 0 0,0 0-1 0 0,-1 0 1 0 0,1 0 0 0 0,0 0 0 0 0,-1 0 0 0 0,0 0 0 0 0,1-1 0 0 0,-1 1-1 0 0,0-1 1 0 0,0 1 0 0 0,-1-1 0 0 0,1 0 0 0 0,0 1 0 0 0,-1-1-1 0 0,0-1 1 0 0,1 1 0 0 0,-1 0 0 0 0,0-1 0 0 0,0 1 0 0 0,0-1 0 0 0,0 0-1 0 0,0 0 1 0 0,0 0 0 0 0,0 0 0 0 0,-1 0-1 0 0,-106 7-4 0 0,102-9-110 0 0,-93-16-53 0 0,48-15-4075 0 0,52 31 4002 0 0,0 0 0 0 0,1 0 0 0 0,0 0 0 0 0,-1 0-1 0 0,1 0 1 0 0,0 0 0 0 0,-1 0 0 0 0,1 0 0 0 0,0 0 0 0 0,0-1 0 0 0,0 1 0 0 0,0 0-1 0 0,0 0 1 0 0,0 0 0 0 0,0 0 0 0 0,0 0 0 0 0,1 0 0 0 0,-1 0 0 0 0,0 0 0 0 0,1 0-1 0 0,-1 0 1 0 0,0 0 0 0 0,1 0 0 0 0,-1 0 0 0 0,1 0 0 0 0,0 0 0 0 0,-1 0 0 0 0,1 1-1 0 0,0-1 1 0 0,-1 0 0 0 0,1 0 0 0 0,0 1 0 0 0,0-1 0 0 0,0 0 0 0 0,0 1-1 0 0,0-1 1 0 0,0 1 0 0 0,-1-1 0 0 0,1 1 0 0 0,0-1 0 0 0,1 1 0 0 0,-1 0 0 0 0,0 0-1 0 0,0-1 1 0 0,0 1 0 0 0,0 0 0 0 0,0 0 0 0 0,0 0 0 0 0,0 0 0 0 0,0 0 0 0 0,0 0-1 0 0,0 0 1 0 0,0 1 0 0 0,0-1 0 0 0,0 0 0 0 0,1 1 240 0 0,0-1-95 0 0,23-5-1553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52.95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49 724 1116 0 0,'41'-13'12134'0'0,"3"28"-7643"0"0,26 48-2891 0 0,-63-51-1528 0 0,0 0 0 0 0,-1 0 0 0 0,0 1 0 0 0,-1 0 0 0 0,0 0 0 0 0,-1 0 0 0 0,-1 0 0 0 0,0 0 0 0 0,-1 1 0 0 0,0 0 0 0 0,-1-1 0 0 0,0 1 0 0 0,-2 0 0 0 0,1 1-72 0 0,-1-14 0 0 0,0-1-1 0 0,-1 0 0 0 0,1 0 1 0 0,0 1-1 0 0,0-1 0 0 0,0 0 1 0 0,0 0-1 0 0,0 0 1 0 0,0-1-1 0 0,0 1 0 0 0,0 0 1 0 0,0 0-1 0 0,0-1 0 0 0,0 1 1 0 0,0 0-1 0 0,0-1 1 0 0,0 1-1 0 0,0-1 0 0 0,0 1 1 0 0,0-1-1 0 0,0 1 0 0 0,0-1 1 0 0,1 0-1 0 0,-1 0 1 0 0,0 1-1 0 0,0-1 0 0 0,1 0 1 0 0,-1 0-1 0 0,0 0 1 0 0,1 0-1 0 0,-1 0 0 0 0,1 0 1 0 0,-1 0-1 0 0,1 0 0 0 0,0 0 1 0 0,-1 0-1 0 0,1 0 1 0 0,0 0-1 0 0,0 0 0 0 0,0 0 1 0 0,0 0-1 0 0,-1 0 0 0 0,2-1 1 0 0,-5-3-3 0 0,-2-3 2 0 0,-1 0 0 0 0,1 0 0 0 0,-2 0 0 0 0,1 1 0 0 0,-1 0 0 0 0,0 1-1 0 0,0 0 1 0 0,-1 0 0 0 0,0 1 0 0 0,0 0 0 0 0,0 0 0 0 0,-1 1 0 0 0,1 0 0 0 0,-1 1 0 0 0,-10-2 1 0 0,17 5-1 0 0,-1 1 1 0 0,1-1 0 0 0,0 1 0 0 0,-1 0 0 0 0,1 0 0 0 0,0 0 0 0 0,-1 0 0 0 0,1 1 0 0 0,0-1 0 0 0,0 1 0 0 0,0 0 0 0 0,0 0 0 0 0,0 0 0 0 0,1 0 0 0 0,-1 1 0 0 0,1-1 0 0 0,-1 1 0 0 0,1-1 0 0 0,0 1 0 0 0,0 0 0 0 0,0 0 0 0 0,0 0 0 0 0,0 0 0 0 0,1 0 0 0 0,0 0 0 0 0,-1 1 0 0 0,1-1 0 0 0,0 0 0 0 0,1 1 0 0 0,-1-1 0 0 0,0 1 0 0 0,1-1-1 0 0,0 0 1 0 0,0 1 0 0 0,0-1 0 0 0,0 1 0 0 0,1-1 0 0 0,-1 1 0 0 0,1-1 0 0 0,0 1 0 0 0,0-1 0 0 0,1 1 0 0 0,-1 4-49 0 0,2 0 0 0 0,-1 0 0 0 0,1 0 0 0 0,0-1 0 0 0,1 1-1 0 0,-1-1 1 0 0,2 0 0 0 0,-1 0 0 0 0,1 0 0 0 0,0-1 0 0 0,0 0 0 0 0,1 0-1 0 0,-1 0 1 0 0,2 0 0 0 0,-1-1 0 0 0,0 0 0 0 0,1-1 0 0 0,0 1 0 0 0,0-1-1 0 0,0 0 1 0 0,1-1 0 0 0,-1 0 0 0 0,1 0 0 0 0,0-1 0 0 0,0 0 0 0 0,0 0 0 0 0,0-1-1 0 0,0 0 1 0 0,0 0 0 0 0,0-1 0 0 0,1 0 0 0 0,-1 0 0 0 0,0-1 0 0 0,0 0-1 0 0,0 0 1 0 0,4-2 49 0 0,-8 0-916 0 0,-1 1-1 0 0,0-1 0 0 0,0 0 0 0 0,0 0 1 0 0,0 0-1 0 0,-1 0 0 0 0,1 0 1 0 0,-1-1-1 0 0,0 1 0 0 0,0-1 0 0 0,0 0 1 0 0,0 1-1 0 0,-1-1 0 0 0,1 0 1 0 0,-1 0-1 0 0,0 0 0 0 0,0 0 0 0 0,0-2 917 0 0,5-13-1370 0 0,-1 5 769 0 0</inkml:trace>
  <inkml:trace contextRef="#ctx0" brushRef="#br0" timeOffset="330.768">393 801 44 0 0,'19'-32'1829'0'0,"-12"17"4327"0"0,-8 26 2904 0 0,2 14-7273 0 0,0-11-996 0 0,-1-3-725 0 0,0 1 0 0 0,0 0 0 0 0,1-1 0 0 0,1 1 1 0 0,0-1-1 0 0,1 1 0 0 0,0-1 0 0 0,0 0 0 0 0,1 0 0 0 0,1-1 0 0 0,0 1 0 0 0,0-1 0 0 0,1 0 0 0 0,1 0 0 0 0,-1-1 0 0 0,1 1 0 0 0,1-2 1 0 0,4 5-67 0 0,-11-12 1 0 0,1 0 1 0 0,0 0 0 0 0,-1 0 0 0 0,1 0 0 0 0,-1 0 0 0 0,1-1-1 0 0,0 1 1 0 0,-1 0 0 0 0,1-1 0 0 0,0 0 0 0 0,0 1 0 0 0,0-1 0 0 0,-1 0-1 0 0,1 0 1 0 0,0 0 0 0 0,0 0 0 0 0,0 0 0 0 0,-1 0 0 0 0,1-1-1 0 0,0 1 1 0 0,0 0 0 0 0,0-1 0 0 0,-1 0 0 0 0,1 1 0 0 0,0-1 0 0 0,-1 0-1 0 0,1 0 1 0 0,-1 0 0 0 0,1 0 0 0 0,-1 0 0 0 0,1 0 0 0 0,-1 0-1 0 0,0-1 1 0 0,1 1 0 0 0,-1 0 0 0 0,0-1 0 0 0,0 1 0 0 0,0-1 0 0 0,0 1-1 0 0,0-1 1 0 0,-1 0 0 0 0,1 1 0 0 0,0-1-2 0 0,27-77 71 0 0,-25 64-146 0 0,0-1 0 0 0,-1 1-1 0 0,0-1 1 0 0,-1 1 0 0 0,-1-1-1 0 0,-1 1 1 0 0,0-1 0 0 0,-1 0-1 0 0,-1 1 1 0 0,0 0 0 0 0,-1-1 75 0 0,-6 4-1754 0 0,-8 35-9084 0 0,26 20 4553 0 0,-1-28 5331 0 0</inkml:trace>
  <inkml:trace contextRef="#ctx0" brushRef="#br0" timeOffset="813.659">740 703 892 0 0,'2'8'9768'0'0,"2"12"-4546"0"0,14 110 1023 0 0,-12-64-5472 0 0,-6-66-772 0 0,-1 1 1 0 0,1-1-1 0 0,0 1 0 0 0,0-1 1 0 0,0 1-1 0 0,0-1 0 0 0,0 1 1 0 0,0-1-1 0 0,0 0 0 0 0,1 1 1 0 0,-1-1-1 0 0,0 1 0 0 0,0-1 1 0 0,0 1-1 0 0,0-1 0 0 0,0 0 1 0 0,1 1-1 0 0,-1-1 0 0 0,0 0 1 0 0,0 1-1 0 0,1-1 0 0 0,-1 1 1 0 0,0-1-1 0 0,0 0 0 0 0,1 0 1 0 0,-1 1-1 0 0,0-1 0 0 0,1 0 1 0 0,-1 0-1 0 0,1 1 0 0 0,-1-1 1 0 0,0 0-1 0 0,1 0 0 0 0,-1 0 1 0 0,1 1-1 0 0,-1-1 0 0 0,0 0 1 0 0,1 0-1 0 0,-1 0 0 0 0,1 0 1 0 0,-1 0-1 0 0,1 0 0 0 0,-1 0 1 0 0,1 0-1 0 0,-1 0 0 0 0,0 0 1 0 0,1 0-1 0 0,-1 0 0 0 0,1-1 1 0 0,-1 1-1 0 0,1 0 0 0 0,-1 0 1 0 0,0 0-1 0 0,1-1 0 0 0,-1 1 1 0 0,0 0-1 0 0,1 0 0 0 0,-1-1 1 0 0,0 1-1 0 0,1 0 0 0 0,-1-1 1 0 0,0 1-1 0 0,1 0 0 0 0,-1-1 1 0 0,0 1-1 0 0,0 0 0 0 0,0-1 1 0 0,1 1-2 0 0,19-25 55 0 0,-20 25-55 0 0,15-23 3 0 0,-11 15-1 0 0,0 1 1 0 0,0-1-1 0 0,1 1 1 0 0,0 0-1 0 0,0 0 1 0 0,1 0-1 0 0,0 1 1 0 0,0 0-1 0 0,1 0 1 0 0,0 0-1 0 0,0 1 1 0 0,0 0-1 0 0,0 0 1 0 0,1 1-1 0 0,0 0 1 0 0,4-1-3 0 0,-9 5 1 0 0,-1 0 1 0 0,0 0-1 0 0,1 0 1 0 0,-1 0-1 0 0,0 1 1 0 0,1-1-1 0 0,-1 1 0 0 0,0-1 1 0 0,0 1-1 0 0,0 0 1 0 0,1 0-1 0 0,-1 0 1 0 0,0 0-1 0 0,0 1 1 0 0,0-1-1 0 0,-1 0 1 0 0,1 1-1 0 0,0-1 0 0 0,0 1 1 0 0,-1 0-1 0 0,1 0 1 0 0,-1-1-1 0 0,0 1 1 0 0,1 0-1 0 0,-1 0 1 0 0,0 0-1 0 0,0 1 1 0 0,0-1-1 0 0,0 0 0 0 0,0 2-1 0 0,18 70 34 0 0,-15-2-461 0 0,-12-28-3197 0 0,9-44 3423 0 0,-1 0-1 0 0,0-1 1 0 0,0 1-1 0 0,0 0 1 0 0,0-1-1 0 0,0 1 0 0 0,-1-1 1 0 0,1 1-1 0 0,0 0 1 0 0,0-1-1 0 0,0 1 1 0 0,0 0-1 0 0,0-1 1 0 0,0 1-1 0 0,-1 0 1 0 0,1-1-1 0 0,0 1 1 0 0,0 0-1 0 0,0-1 1 0 0,-1 1-1 0 0,1 0 1 0 0,0 0-1 0 0,0-1 1 0 0,-1 1-1 0 0,1 0 1 0 0,0 0-1 0 0,-1-1 1 0 0,1 1-1 0 0,0 0 1 0 0,-1 0-1 0 0,1 0 1 0 0,0 0-1 0 0,-1 0 1 0 0,1-1-1 0 0,-1 1 1 0 0,1 0-1 0 0,0 0 1 0 0,-1 0-1 0 0,1 0 1 0 0,0 0-1 0 0,-1 0 1 0 0,1 0-1 0 0,-1 0 1 0 0,1 0-1 0 0,0 1 0 0 0,-1-1 1 0 0,1 0-1 0 0,0 0 1 0 0,-1 0-1 0 0,1 0 1 0 0,0 0-1 0 0,-1 1 1 0 0,1-1-1 0 0,0 0 1 0 0,-1 0-1 0 0,1 0 1 0 0,0 1-1 0 0,0-1 1 0 0,-1 0-1 0 0,1 1 1 0 0,0-1-1 0 0,0 0 202 0 0,-3-12-2794 0 0,4-2 598 0 0,4-3 705 0 0</inkml:trace>
  <inkml:trace contextRef="#ctx0" brushRef="#br0" timeOffset="1221.324">1164 868 728 0 0,'0'1'514'0'0,"12"19"12153"0"0,0 0-7190 0 0,42 27-3531 0 0,-51-45-1935 0 0,1-1 1 0 0,-1 1-1 0 0,1-1 1 0 0,0 0-1 0 0,-1 0 1 0 0,1-1 0 0 0,0 1-1 0 0,0-1 1 0 0,0 0-1 0 0,-1 0 1 0 0,1 0-1 0 0,0 0 1 0 0,0-1-1 0 0,0 1 1 0 0,-1-1-1 0 0,1 0 1 0 0,0 0-1 0 0,-1-1 1 0 0,1 1-1 0 0,-1-1 1 0 0,1 0-1 0 0,-1 0 1 0 0,0 0-1 0 0,1 0 1 0 0,-1 0-1 0 0,-1-1 1 0 0,1 1-1 0 0,0-1 1 0 0,0 0-1 0 0,-1 0 1 0 0,0 0-1 0 0,1 0 1 0 0,-1 0-1 0 0,0 0 1 0 0,-1-1-1 0 0,1 1 1 0 0,-1-1-1 0 0,1 1 1 0 0,-1-1-1 0 0,0 0 1 0 0,0 0-1 0 0,-1 1 1 0 0,1-1-1 0 0,-1 0 1 0 0,0 0-1 0 0,0 0-11 0 0,1-7 90 0 0,-1 0-1 0 0,0 0 1 0 0,-1 1-1 0 0,0-1 0 0 0,0 0 1 0 0,-2 0-1 0 0,1 1 1 0 0,-1-1-1 0 0,-1 1 1 0 0,0 0-1 0 0,0 0 0 0 0,-1 0 1 0 0,0 1-1 0 0,-1-1 1 0 0,0 1-1 0 0,0 1 0 0 0,-7-8-89 0 0,12 15 34 0 0,-1-1 0 0 0,0 1 0 0 0,1-1 0 0 0,-1 1 0 0 0,0-1-1 0 0,0 1 1 0 0,0 0 0 0 0,0 0 0 0 0,0 0 0 0 0,0 0 0 0 0,0 1-1 0 0,0-1 1 0 0,0 0 0 0 0,0 1 0 0 0,0 0 0 0 0,-1-1 0 0 0,1 1 0 0 0,0 0-1 0 0,0 0 1 0 0,-1 0 0 0 0,1 0 0 0 0,0 1 0 0 0,0-1 0 0 0,0 0-1 0 0,-1 1 1 0 0,1 0 0 0 0,0-1 0 0 0,0 1 0 0 0,0 0 0 0 0,0 0-1 0 0,0 0 1 0 0,0 1 0 0 0,1-1 0 0 0,-1 0 0 0 0,0 1 0 0 0,0-1-1 0 0,1 1 1 0 0,-1-1 0 0 0,1 1 0 0 0,0 0 0 0 0,-1 0-34 0 0,-44 83-819 0 0,34-25-1556 0 0,13-20-3684 0 0,5-34-2264 0 0,3-16 4545 0 0,8-20 1488 0 0,-7 10 1669 0 0,1-2 201 0 0</inkml:trace>
  <inkml:trace contextRef="#ctx0" brushRef="#br0" timeOffset="1550.379">1364 62 976 0 0,'3'-14'1759'0'0,"6"-18"3000"0"0,0 16 1818 0 0,-3 20-2390 0 0,-1 15-3345 0 0,-5-18-514 0 0,49 243 5922 0 0,-7 126-3955 0 0,-32-257-2573 0 0,2 37-2616 0 0,-14-50-6624 0 0,2-93 7623 0 0,-1 4-2156 0 0,3-13-2670 0 0,1-5 4941 0 0</inkml:trace>
  <inkml:trace contextRef="#ctx0" brushRef="#br0" timeOffset="2327.943">1679 868 972 0 0,'35'-14'8899'0'0,"-6"-6"-3539"0"0,18-37-2557 0 0,-41 50-2725 0 0,-1 0 0 0 0,0-1 0 0 0,0 1 1 0 0,0-1-1 0 0,-1-1 0 0 0,0 1 0 0 0,-1 0 1 0 0,0-1-1 0 0,0 0 0 0 0,-1 0 0 0 0,0 0 1 0 0,-1 0-1 0 0,0 0 0 0 0,0 0 0 0 0,-1 0 1 0 0,0 0-1 0 0,-1-8-78 0 0,0 15 39 0 0,0 1 0 0 0,0 0 0 0 0,0-1 0 0 0,0 1 0 0 0,0 0 0 0 0,-1 0 0 0 0,1 0 0 0 0,0 0 0 0 0,0 0 0 0 0,-1 0 0 0 0,1 0 0 0 0,-1 0 0 0 0,1 1 0 0 0,-1-1 0 0 0,1 0 0 0 0,-1 1 0 0 0,1-1 0 0 0,-1 1 0 0 0,1 0 1 0 0,-1-1-1 0 0,0 1 0 0 0,1 0 0 0 0,-1 0 0 0 0,0 0 0 0 0,1 0 0 0 0,-1 0 0 0 0,1 1 0 0 0,-1-1 0 0 0,0 0 0 0 0,1 1 0 0 0,-1-1 0 0 0,1 1 0 0 0,-1 0 0 0 0,1-1 0 0 0,-1 1 0 0 0,1 0 0 0 0,0 0 0 0 0,-1 0 0 0 0,1 0 0 0 0,0 0 0 0 0,0 0 0 0 0,-1 0 0 0 0,1 1 0 0 0,0-1 0 0 0,0 0 1 0 0,1 1-1 0 0,-1-1 0 0 0,0 0 0 0 0,0 1 0 0 0,1-1 0 0 0,-1 1 0 0 0,0 0 0 0 0,1-1 0 0 0,0 1 0 0 0,-1-1 0 0 0,1 1 0 0 0,0 0 0 0 0,0 0-39 0 0,-8 17-1 0 0,2 1 1 0 0,0-1-1 0 0,2 1 0 0 0,0 0 0 0 0,1 0 1 0 0,1 0-1 0 0,1 1 0 0 0,0-1 1 0 0,2 0-1 0 0,0 1 0 0 0,2-1 0 0 0,0 0 1 0 0,3 10 0 0 0,-4-22 1 0 0,0-1 0 0 0,1 0 0 0 0,0 1 0 0 0,0-1 0 0 0,0-1 0 0 0,1 1 0 0 0,0 0 0 0 0,0-1 0 0 0,1 0 0 0 0,0 0 0 0 0,0 0 0 0 0,6 5-1 0 0,-9-9-7 0 0,0-1 0 0 0,1 1 0 0 0,-1 0 0 0 0,1-1 0 0 0,0 1 1 0 0,-1-1-1 0 0,1 0 0 0 0,0 0 0 0 0,0 0 0 0 0,0 0 0 0 0,-1 0 1 0 0,1-1-1 0 0,0 1 0 0 0,0-1 0 0 0,0 0 0 0 0,0 0 0 0 0,0 0 0 0 0,0 0 1 0 0,0 0-1 0 0,0-1 0 0 0,0 1 0 0 0,0-1 0 0 0,0 0 0 0 0,0 0 1 0 0,0 0-1 0 0,-1 0 0 0 0,1-1 0 0 0,0 1 0 0 0,-1-1 0 0 0,1 1 0 0 0,-1-1 1 0 0,0 0-1 0 0,1 0 0 0 0,-1 0 7 0 0,8-10-68 0 0,0 0-1 0 0,0-1 1 0 0,-1 0-1 0 0,-1 0 1 0 0,0-1-1 0 0,-1 0 1 0 0,0 0-1 0 0,-2-1 1 0 0,1 0 0 0 0,-2 0-1 0 0,0 0 1 0 0,0-1-1 0 0,-2 1 1 0 0,0-1-1 0 0,-1 0 1 0 0,0 1-1 0 0,-1-1 1 0 0,-1 0 0 0 0,-1 0-1 0 0,-1-7 69 0 0,-3-80 497 0 0,9 102-497 0 0,-1-1 0 0 0,0 1 0 0 0,1-1-1 0 0,-1 1 1 0 0,1 0 0 0 0,-1 0 0 0 0,1 0 0 0 0,0 0 0 0 0,0 1 0 0 0,-1-1 0 0 0,1 1 0 0 0,0 0 0 0 0,0-1 0 0 0,-1 1-1 0 0,1 0 1 0 0,0 1 0 0 0,0-1 0 0 0,-1 0 0 0 0,1 1 0 0 0,0-1 0 0 0,0 1 0 0 0,-1 0 0 0 0,1 0 0 0 0,-1 0-1 0 0,1 1 1 0 0,15 1-1 0 0,22 3 38 0 0,-58 12 6 0 0,13-12-44 0 0,0 1-1 0 0,1 1 1 0 0,0-1 0 0 0,0 0 0 0 0,0 1-1 0 0,1 0 1 0 0,1 0 0 0 0,-1 0 0 0 0,1 0-1 0 0,1 0 1 0 0,-1 0 0 0 0,1 1-1 0 0,1-1 1 0 0,-1 1 0 0 0,2-1 0 0 0,-1 0-1 0 0,1 1 1 0 0,0-1 0 0 0,1 0 0 0 0,0 0-1 0 0,0 0 1 0 0,1 0 0 0 0,0 0 0 0 0,0 0-1 0 0,1 0 1 0 0,0-1 0 0 0,0 0 0 0 0,2 2 1 0 0,-5-6-2 0 0,0 0 1 0 0,1 0 0 0 0,-1-1-1 0 0,1 1 1 0 0,0-1 0 0 0,0 1-1 0 0,0-1 1 0 0,0 1 0 0 0,0-1-1 0 0,0 0 1 0 0,1 0 0 0 0,-1 0-1 0 0,1-1 1 0 0,-1 1 0 0 0,1 0-1 0 0,0-1 1 0 0,-1 0 0 0 0,1 1 0 0 0,0-1-1 0 0,0 0 1 0 0,0-1 0 0 0,0 1-1 0 0,0 0 1 0 0,0-1 0 0 0,0 0-1 0 0,0 0 1 0 0,0 0 0 0 0,1 0-1 0 0,-1 0 1 0 0,0 0 0 0 0,0-1-1 0 0,0 0 1 0 0,0 1 0 0 0,0-1-1 0 0,0 0 1 0 0,-1-1 0 0 0,1 1-1 0 0,0 0 1 0 0,0-1 0 0 0,-1 0-1 0 0,1 1 1 0 0,-1-1 0 0 0,1 0 0 0 0,-1 0-1 0 0,0-1 1 0 0,0 1 0 0 0,1-2 1 0 0,6-6-319 0 0,0 0 0 0 0,-1-1 0 0 0,-1-1 0 0 0,1 1 0 0 0,-2-1 0 0 0,0 0 0 0 0,0-1 0 0 0,3-11 319 0 0,-5-19-5329 0 0,-17 1-5762 0 0,13 41 9810 0 0</inkml:trace>
  <inkml:trace contextRef="#ctx0" brushRef="#br0" timeOffset="2937.788">2668 484 616 0 0,'-2'-1'10423'0'0,"-1"-3"-5184"0"0,-19-20-3768 0 0,14 19-1317 0 0,0 0-1 0 0,-1 1 1 0 0,0 0 0 0 0,0 1-1 0 0,0 0 1 0 0,0 0 0 0 0,-1 1 0 0 0,1 0-1 0 0,-1 1 1 0 0,1-1 0 0 0,-1 2-1 0 0,1 0 1 0 0,-1 0 0 0 0,1 0-1 0 0,-1 2 1 0 0,0-1 0 0 0,-6 2-154 0 0,13-3 35 0 0,0 0 1 0 0,0 0-1 0 0,0-1 0 0 0,0 2 1 0 0,0-1-1 0 0,0 0 0 0 0,-1 1 1 0 0,1-1-1 0 0,0 1 0 0 0,0 0 1 0 0,0 0-1 0 0,1 0 0 0 0,-1 0 1 0 0,0 1-1 0 0,0-1 0 0 0,1 1 1 0 0,-1 0-1 0 0,0-1 0 0 0,1 1 1 0 0,0 0-1 0 0,-1 1 1 0 0,1-1-1 0 0,0 0 0 0 0,0 1 1 0 0,0-1-1 0 0,1 1 0 0 0,-1-1 1 0 0,1 1-1 0 0,-1 0 0 0 0,1 0 1 0 0,0 0-1 0 0,0 0 0 0 0,0 0 1 0 0,0 0-1 0 0,1 0 0 0 0,-1 0 1 0 0,1 0-1 0 0,0 0 0 0 0,0 0 1 0 0,0 0-1 0 0,0 0 1 0 0,0 0-1 0 0,1 1 0 0 0,0-1 1 0 0,-1 0-1 0 0,1 0 0 0 0,0 0 1 0 0,0-1-1 0 0,1 1 0 0 0,-1 0 1 0 0,0 0-1 0 0,2 0-35 0 0,13 13 361 0 0,1-1 1 0 0,0-1-1 0 0,2 0 1 0 0,-1-2-1 0 0,2 0 1 0 0,-1-1-1 0 0,17 6-361 0 0,46 28 856 0 0,-61-32-682 0 0,-10-7-93 0 0,1 1 0 0 0,-2 0 0 0 0,1 0 0 0 0,-1 1 0 0 0,0 0 0 0 0,0 1-1 0 0,-1 0 1 0 0,-1 1 0 0 0,1 0 0 0 0,-1 1-81 0 0,-7-9 27 0 0,0-1-1 0 0,0 1 1 0 0,0 0 0 0 0,0-1 0 0 0,-1 1-1 0 0,1 0 1 0 0,-1 0 0 0 0,1-1-1 0 0,-1 1 1 0 0,0 0 0 0 0,0 0-1 0 0,0 0 1 0 0,0-1 0 0 0,0 1-1 0 0,0 0 1 0 0,0 0 0 0 0,-1 0-1 0 0,1-1 1 0 0,-1 1 0 0 0,1 0 0 0 0,-1-1-1 0 0,1 1 1 0 0,-1 0 0 0 0,0-1-1 0 0,0 1 1 0 0,0-1 0 0 0,0 1-1 0 0,0-1 1 0 0,0 1 0 0 0,-1-1-1 0 0,1 0 1 0 0,0 0 0 0 0,-1 1 0 0 0,1-1-1 0 0,-1 0 1 0 0,1 0 0 0 0,-1 0-1 0 0,1-1 1 0 0,-1 1 0 0 0,0 0-1 0 0,1-1 1 0 0,-1 1-27 0 0,-75 23 129 0 0,52-20-221 0 0,-116 32-2561 0 0,56 18-6386 0 0,79-49 7894 0 0,1 1 0 0 0,-1 0-1 0 0,1 0 1 0 0,0 0-1 0 0,0 1 1 0 0,1-1-1 0 0,0 1 1 0 0,0 0 0 0 0,0 0-1 0 0,1 1 1 0 0,0-1-1 0 0,1 2 1146 0 0,-2 19-1930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51.0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296 65 32 0 0,'-39'-65'222'0'0,"-10"73"109"0"0,7 17-834 0 0,42-24 449 0 0</inkml:trace>
  <inkml:trace contextRef="#ctx0" brushRef="#br0" timeOffset="330.115">158 39 44 0 0,'-51'-12'179'0'0,"-43"-7"-273"0"0,81 18 229 0 0,13 1-351 0 0</inkml:trace>
  <inkml:trace contextRef="#ctx0" brushRef="#br0" timeOffset="607.369">0 19 40 0 0,'1'1'811'0'0,"16"13"10593"0"0,13-2-5641 0 0,90-7-2451 0 0,-68-6-4660 0 0,-1 4-3411 0 0,-7 23-7862 0 0,-39-16 10719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1:45.3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393 3032 32 0 0,'8'-9'28'0'0,"-6"2"-16"0"0,9 2-12 0 0,-6 0-12 0 0,3 0 56 0 0,-5 0 12 0 0,5 1-8 0 0,-3 1 24 0 0,1-2-160 0 0,-4 1-44 0 0</inkml:trace>
  <inkml:trace contextRef="#ctx0" brushRef="#br0" timeOffset="317.902">465 2960 1288 0 0,'-21'39'14943'0'0,"20"-36"-14745"0"0,0 0 0 0 0,0 0 0 0 0,1 0 0 0 0,-1 0 0 0 0,1 0 0 0 0,0 0 0 0 0,0 0 0 0 0,0 0 0 0 0,0 0 0 0 0,0 0 0 0 0,1 1 0 0 0,-1-1 0 0 0,1 0 0 0 0,0 0 0 0 0,0 0 0 0 0,0-1 1 0 0,0 1-1 0 0,0 0 0 0 0,1 0-198 0 0,0 1 11 0 0,0-1 1 0 0,0 0-1 0 0,1 1 1 0 0,-1-1-1 0 0,1 0 1 0 0,0 0-1 0 0,-1-1 1 0 0,1 1-1 0 0,1-1 1 0 0,-1 1-1 0 0,0-1 1 0 0,0 0-1 0 0,1 0 1 0 0,0-1-1 0 0,-1 1 1 0 0,1-1-1 0 0,0 1 1 0 0,-1-1-1 0 0,1 0 1 0 0,0-1-1 0 0,0 1 1 0 0,0-1-1 0 0,0 1 1 0 0,0-1-1 0 0,0 0 1 0 0,0-1-1 0 0,0 1 1 0 0,0-1-1 0 0,0 1 1 0 0,-1-1 0 0 0,1-1-1 0 0,0 1 1 0 0,0 0-1 0 0,-1-1 1 0 0,2-1-12 0 0,0-1 60 0 0,0-1 0 0 0,0-1 1 0 0,-1 1-1 0 0,0-1 1 0 0,0 1-1 0 0,0-1 1 0 0,-1 0-1 0 0,0-1 0 0 0,0 1 1 0 0,-1-1-1 0 0,0 1 1 0 0,0-1-1 0 0,0 0 1 0 0,-1 1-1 0 0,0-1 0 0 0,0 0 1 0 0,-1 0-1 0 0,1 0 1 0 0,-2 0-1 0 0,1 0 1 0 0,-1 0-1 0 0,0 0 0 0 0,0 1 1 0 0,-1-1-1 0 0,0 0 1 0 0,0 1-1 0 0,-1-1 1 0 0,0 1-1 0 0,0 0 0 0 0,0 0 1 0 0,-1 0-1 0 0,1 0 1 0 0,-2 0-1 0 0,1 1 1 0 0,-1 0-1 0 0,1 0 1 0 0,-1 0-1 0 0,-1 1 0 0 0,1-1 1 0 0,-1 1-1 0 0,1 0 1 0 0,-1 1-1 0 0,0-1 1 0 0,-1 1-1 0 0,1 1 0 0 0,-1-1 1 0 0,1 1-1 0 0,-1 0 1 0 0,0 0-1 0 0,-6 0-60 0 0,9 2 24 0 0,0 1-1 0 0,0-1 0 0 0,0 1 1 0 0,0 0-1 0 0,0 0 1 0 0,1 0-1 0 0,-1 1 1 0 0,0-1-1 0 0,0 1 1 0 0,1 0-1 0 0,0 0 0 0 0,-1 0 1 0 0,1 0-1 0 0,0 1 1 0 0,0-1-1 0 0,0 1 1 0 0,0 0-1 0 0,0 0 0 0 0,1 0 1 0 0,-1 0-1 0 0,1 0 1 0 0,0 1-1 0 0,0-1 1 0 0,0 1-1 0 0,1-1 0 0 0,-1 1 1 0 0,1 0-1 0 0,0 0 1 0 0,-1 1-24 0 0,5 75-4071 0 0,-3-79 3764 0 0,0 1 0 0 0,1-1 0 0 0,-1 1-1 0 0,1 0 1 0 0,-1-1 0 0 0,1 1 0 0 0,0-1-1 0 0,0 0 1 0 0,0 1 0 0 0,0-1 0 0 0,0 0 0 0 0,0 1-1 0 0,0-1 1 0 0,0 0 0 0 0,0 0 0 0 0,0 0 0 0 0,1 0-1 0 0,-1 0 1 0 0,1 0 0 0 0,-1 0 0 0 0,0-1 0 0 0,1 1-1 0 0,-1 0 1 0 0,1-1 0 0 0,0 1 0 0 0,-1-1-1 0 0,1 1 1 0 0,-1-1 0 0 0,1 0 0 0 0,0 0 0 0 0,-1 0-1 0 0,1 0 1 0 0,0 0 0 0 0,-1 0 0 0 0,1 0 0 0 0,-1-1-1 0 0,1 1 1 0 0,0 0 0 0 0,-1-1 0 0 0,1 0 0 0 0,-1 1-1 0 0,2-2 308 0 0,28-19-4837 0 0,-6-6 3548 0 0,-4-3 403 0 0</inkml:trace>
  <inkml:trace contextRef="#ctx0" brushRef="#br0" timeOffset="549.349">739 2454 1332 0 0,'6'1'6248'0'0,"-3"22"-2277"0"0,-3-22-3649 0 0,11 209 7146 0 0,1 106-10671 0 0,-13-262 185 0 0,5 45-7465 0 0,-1-90 8766 0 0</inkml:trace>
  <inkml:trace contextRef="#ctx0" brushRef="#br0" timeOffset="737.231">947 3095 28 0 0,'11'9'2316'0'0,"-6"1"476"0"0,1 4 233 0 0,-4 1 79 0 0,-2-3-24 0 0,0 0-1268 0 0,-2-3-1063 0 0,-4-4-1033 0 0,-2-5-1309 0 0,3-9-719 0 0,-6-8-408 0 0,9-7-224 0 0,-1-7 91 0 0,6-8 473 0 0,-1-2 1012 0 0</inkml:trace>
  <inkml:trace contextRef="#ctx0" brushRef="#br0" timeOffset="738.231">987 2840 816 0 0,'6'-16'2832'0'0,"-4"4"717"0"0,-2 9 347 0 0,0 3 128 0 0,-2 7 101 0 0,2 3-1521 0 0,0 2-1444 0 0,0 5-1380 0 0,5 0-1852 0 0,0-1-1060 0 0,1-1-637 0 0,4-3-315 0 0,4-3 152 0 0,2-1 603 0 0,8-4 1413 0 0</inkml:trace>
  <inkml:trace contextRef="#ctx0" brushRef="#br0" timeOffset="-9926.273">299 909 1244 0 0,'8'-15'3377'0'0,"-21"0"9869"0"0,-8 19-11655 0 0,-140 84 5013 0 0,151-80-6431 0 0,0 0 0 0 0,1 0-1 0 0,-1 1 1 0 0,2 0 0 0 0,-1 1 0 0 0,1 0 0 0 0,1 0 0 0 0,0 1 0 0 0,0 0 0 0 0,1 0 0 0 0,0 1-1 0 0,1 0 1 0 0,0 3-173 0 0,3-11-16 0 0,1 1-1 0 0,0 0 0 0 0,1 0 0 0 0,-1 0 1 0 0,1 0-1 0 0,0 0 0 0 0,1 0 0 0 0,-1 0 1 0 0,1 0-1 0 0,0 0 0 0 0,0 0 0 0 0,0 0 1 0 0,0-1-1 0 0,1 1 0 0 0,0 0 0 0 0,0-1 1 0 0,1 1-1 0 0,-1-1 0 0 0,1 0 1 0 0,0 0-1 0 0,0 0 0 0 0,0 0 0 0 0,0 0 1 0 0,1-1-1 0 0,0 0 0 0 0,0 1 0 0 0,-1-1 1 0 0,2 0-1 0 0,-1-1 0 0 0,3 2 17 0 0,70 24-4345 0 0,1-31-6892 0 0,1-33 1426 0 0,-29 6 7791 0 0,-31 17 1738 0 0</inkml:trace>
  <inkml:trace contextRef="#ctx0" brushRef="#br0" timeOffset="-9380.296">529 1033 832 0 0,'1'-1'372'0'0,"0"0"0"0"0,0 0 0 0 0,0 0 0 0 0,0 0 0 0 0,0 0 0 0 0,0 0 0 0 0,-1 0 0 0 0,1-1 0 0 0,0 1 0 0 0,0 0 0 0 0,-1 0 1 0 0,1-1-1 0 0,-1 1 0 0 0,1-1 0 0 0,-1 1 0 0 0,0-1 0 0 0,0 1 0 0 0,1 0 0 0 0,-1-1 0 0 0,0 1 0 0 0,0-1 0 0 0,0 1 0 0 0,-1-1 0 0 0,1 1 0 0 0,0-1 0 0 0,0 1 0 0 0,-1-1 0 0 0,1 1 0 0 0,-1 0 0 0 0,1-1 0 0 0,-1 1 0 0 0,0 0 0 0 0,0 0 0 0 0,1-1 0 0 0,-1 1 0 0 0,0 0 0 0 0,0 0 0 0 0,0 0 0 0 0,0 0 1 0 0,0 0-1 0 0,-1 0 0 0 0,1 0 0 0 0,-1 0-372 0 0,-29-8 4501 0 0,-4 13-3610 0 0,28-1-696 0 0,-1 0-1 0 0,1 0 1 0 0,0 0 0 0 0,1 1 0 0 0,-1 0-1 0 0,1 0 1 0 0,0 1 0 0 0,0 0 0 0 0,0 0-1 0 0,0 0 1 0 0,1 1 0 0 0,0 0-1 0 0,0 0 1 0 0,1 0 0 0 0,-1 0 0 0 0,1 1-1 0 0,0 1-194 0 0,1-1 29 0 0,-1 1-1 0 0,1 0 1 0 0,1 0-1 0 0,-1 1 1 0 0,2-1-1 0 0,-1 0 1 0 0,1 1-1 0 0,0-1 1 0 0,1 1-1 0 0,0 0 1 0 0,0-1-1 0 0,1 1 1 0 0,0-1-1 0 0,0 0 1 0 0,1 1-1 0 0,0-1 1 0 0,1 0-1 0 0,0 0 1 0 0,0 0-1 0 0,1 0 1 0 0,-1-1-1 0 0,2 1 1 0 0,2 3-29 0 0,1-2 1 0 0,-1-1 0 0 0,2 0 1 0 0,-1 0-1 0 0,1 0 0 0 0,1-1 0 0 0,-1-1 1 0 0,1 0-1 0 0,0 0 0 0 0,1-1 1 0 0,-1 0-1 0 0,1 0 0 0 0,0-2 1 0 0,0 1-1 0 0,1-1 0 0 0,-1-1 0 0 0,0 0 1 0 0,1-1-1 0 0,0 0 0 0 0,-1 0 1 0 0,1-1-1 0 0,0-1 0 0 0,-1 0 0 0 0,1-1 1 0 0,-1 0-1 0 0,0-1 0 0 0,1 0 1 0 0,-1 0-1 0 0,0-1 0 0 0,-1-1 0 0 0,1 0 1 0 0,5-4-2 0 0,-7 0 159 0 0,3 14 1862 0 0,-9-1-2009 0 0,0 0 0 0 0,0-1 1 0 0,0 1-1 0 0,0-1 0 0 0,0 0 1 0 0,1 0-1 0 0,-1 0 0 0 0,1 0 0 0 0,0-1 1 0 0,0 1-1 0 0,0-1 0 0 0,0 0 0 0 0,0 0 1 0 0,1-1-1 0 0,-1 1 0 0 0,0-1 0 0 0,1 0 1 0 0,-1 0-1 0 0,1-1 0 0 0,-1 1 0 0 0,1-1 1 0 0,0 0-1 0 0,-1 0 0 0 0,1 0 1 0 0,-1-1-1 0 0,5 0-12 0 0,1-1-6 0 0,0 0 1 0 0,1 0-1 0 0,-1-1 0 0 0,0 0 1 0 0,-1-1-1 0 0,1 0 0 0 0,0 0 1 0 0,-1-1-1 0 0,0 0 0 0 0,0-1 1 0 0,3-3 5 0 0,-9 6 1 0 0,0 0 0 0 0,-1-1 1 0 0,1 1-1 0 0,-1-1 1 0 0,1 1-1 0 0,-1-1 1 0 0,0 0-1 0 0,0 0 0 0 0,-1 0 1 0 0,1 0-1 0 0,-1 0 1 0 0,0 0-1 0 0,0-1 1 0 0,0 1-1 0 0,0 0 0 0 0,-1-1 1 0 0,0 1-1 0 0,0 0 1 0 0,0-1-1 0 0,-1 1 1 0 0,1 0-1 0 0,-1-1 0 0 0,0 1 1 0 0,0 0-1 0 0,0 0 1 0 0,-1 0-1 0 0,0 0 1 0 0,1 0-1 0 0,-1 0 0 0 0,-1 0 1 0 0,1 0-1 0 0,0 1 1 0 0,-1-1-1 0 0,0 1 1 0 0,0 0-1 0 0,0 0 0 0 0,0 0 1 0 0,-1 0-1 0 0,1 0 1 0 0,-1 1-1 0 0,1 0 1 0 0,-1-1-1 0 0,0 1 0 0 0,0 1 1 0 0,0-1-1 0 0,0 1 1 0 0,0-1-1 0 0,0 1 0 0 0,-1 0 1 0 0,1 0-1 0 0,0 1 1 0 0,-1 0-1 0 0,1-1 1 0 0,0 1-1 0 0,-1 1 0 0 0,1-1 1 0 0,0 1-1 0 0,-3 0-1 0 0,0 1-198 0 0,1-1 0 0 0,0 1 0 0 0,0 1 1 0 0,1-1-1 0 0,-1 1 0 0 0,0 0 0 0 0,1 1 0 0 0,0-1 0 0 0,0 1 0 0 0,0 0 0 0 0,0 0 0 0 0,0 1 0 0 0,1-1 0 0 0,0 1 0 0 0,0 0 0 0 0,0 0 0 0 0,1 1 0 0 0,-3 3 198 0 0,1 1-1167 0 0,0 0-1 0 0,1 0 1 0 0,0 0-1 0 0,1 0 1 0 0,0 0-1 0 0,1 1 1 0 0,0 0-1 0 0,0-1 1 0 0,1 1 0 0 0,1 0-1 0 0,0 0 1 0 0,0 0-1 0 0,1-1 1 0 0,0 1-1 0 0,1 0 1 0 0,2 7 1167 0 0,12 16-3120 0 0,10-3 875 0 0</inkml:trace>
  <inkml:trace contextRef="#ctx0" brushRef="#br0" timeOffset="-8659.527">1126 1235 1300 0 0,'13'57'9573'0'0,"-8"4"-5944"0"0,-1-15-2830 0 0,88 591 426 0 0,-75-482-1089 0 0,-18-155-129 0 0,1 0 1 0 0,0 0 0 0 0,0 0-1 0 0,0-1 1 0 0,-1 1 0 0 0,1 0-1 0 0,0 0 1 0 0,0 0 0 0 0,-1 0-1 0 0,1 0 1 0 0,0 0 0 0 0,0 0-1 0 0,0 0 1 0 0,-1 0 0 0 0,1 0-1 0 0,0 0 1 0 0,0 0 0 0 0,0 1-1 0 0,-1-1 1 0 0,1 0 0 0 0,0 0 0 0 0,0 0-1 0 0,0 0 1 0 0,-1 0 0 0 0,1 0-1 0 0,0 0 1 0 0,0 1 0 0 0,0-1-1 0 0,0 0 1 0 0,-1 0 0 0 0,1 0-1 0 0,0 0 1 0 0,0 1 0 0 0,0-1-1 0 0,0 0 1 0 0,0 0 0 0 0,0 0-1 0 0,-1 0 1 0 0,1 1 0 0 0,0-1-8 0 0,-9-22 133 0 0,-21-76 93 0 0,4 0 1 0 0,5-2 0 0 0,-1-39-227 0 0,11 68 479 0 0,4-1 0 0 0,4 0 1 0 0,2-1-1 0 0,3 1 1 0 0,9-42-480 0 0,-11 113 8 0 0,0-8 49 0 0,1 0 0 0 0,0 1 0 0 0,1-1 0 0 0,0 0 0 0 0,0 1 1 0 0,1 0-1 0 0,0-1 0 0 0,1 1 0 0 0,0 0 0 0 0,0 0 0 0 0,0 1 0 0 0,1-1 0 0 0,0 1 1 0 0,3-2-58 0 0,-6 8 11 0 0,-1 1 0 0 0,1-1 0 0 0,0 1 0 0 0,0 0 0 0 0,0 0 0 0 0,0 0 0 0 0,0 0 0 0 0,0 0 0 0 0,0 0 0 0 0,0 0 1 0 0,-1 1-1 0 0,1-1 0 0 0,0 1 0 0 0,0-1 0 0 0,0 1 0 0 0,-1 0 0 0 0,1 0 0 0 0,0-1 0 0 0,0 1 0 0 0,-1 0 0 0 0,1 1 0 0 0,-1-1 1 0 0,1 0-1 0 0,-1 0 0 0 0,0 1 0 0 0,1-1 0 0 0,-1 1 0 0 0,0-1 0 0 0,0 1 0 0 0,0-1 0 0 0,0 1 0 0 0,0 0 0 0 0,0 0 0 0 0,-1-1 1 0 0,1 1-1 0 0,-1 0 0 0 0,1 0 0 0 0,-1 0 0 0 0,1 0 0 0 0,-1 0 0 0 0,0-1 0 0 0,0 1 0 0 0,0 0 0 0 0,0 0 0 0 0,0 0 0 0 0,-1 0 1 0 0,1 0-1 0 0,0 0 0 0 0,-1 0 0 0 0,0-1 0 0 0,1 1 0 0 0,-1 0 0 0 0,0 0-11 0 0,0 5-137 0 0,-1 0 0 0 0,-1 0 0 0 0,1 0 1 0 0,-1 0-1 0 0,0 0 0 0 0,-1-1 0 0 0,1 0 0 0 0,-1 1 0 0 0,-1-1 0 0 0,1 0 1 0 0,-1-1-1 0 0,0 1 0 0 0,0-1 0 0 0,-1 0 0 0 0,0 0 137 0 0,-4-1-911 0 0,-4-3-5172 0 0,26-6-4240 0 0,0 3 8803 0 0</inkml:trace>
  <inkml:trace contextRef="#ctx0" brushRef="#br0" timeOffset="-8200.501">1435 1393 784 0 0,'16'134'9184'0'0,"5"36"-4908"0"0,16 83-3737 0 0,-18-132-481 0 0,-37-152 233 0 0,0-38-74 0 0,2-1 0 0 0,4-1-1 0 0,3 0 1 0 0,3 0 0 0 0,3 0 0 0 0,3-1 0 0 0,8-52-217 0 0,-6 100 143 0 0,0 0 0 0 0,2 1 0 0 0,1-1 0 0 0,0 1 0 0 0,2 0 0 0 0,1 1 0 0 0,0 0 0 0 0,6-9-143 0 0,-14 30 13 0 0,0 0 0 0 0,0 1 0 0 0,0-1 1 0 0,0 0-1 0 0,1 0 0 0 0,-1 1 1 0 0,0-1-1 0 0,0 0 0 0 0,0 1 0 0 0,1-1 1 0 0,-1 0-1 0 0,0 0 0 0 0,1 1 0 0 0,-1-1 1 0 0,0 0-1 0 0,1 1 0 0 0,-1-1 1 0 0,1 1-1 0 0,-1-1 0 0 0,1 1 0 0 0,-1-1 1 0 0,1 1-1 0 0,0-1 0 0 0,-1 1 0 0 0,1-1 1 0 0,-1 1-1 0 0,1 0 0 0 0,0-1 0 0 0,0 1 1 0 0,-1 0-1 0 0,1 0 0 0 0,0-1 1 0 0,-1 1-1 0 0,1 0 0 0 0,0 0 0 0 0,0 0 1 0 0,-1 0-1 0 0,1 0 0 0 0,0 0 0 0 0,0 0 1 0 0,-1 0-1 0 0,1 0 0 0 0,0 0 1 0 0,0 1-1 0 0,-1-1 0 0 0,1 0 0 0 0,0 0 1 0 0,-1 1-1 0 0,1-1 0 0 0,0 0 0 0 0,-1 1 1 0 0,1-1-1 0 0,0 1 0 0 0,-1-1 1 0 0,1 1-1 0 0,-1-1 0 0 0,1 1 0 0 0,-1-1 1 0 0,1 1-1 0 0,-1 0 0 0 0,1-1 0 0 0,-1 1 1 0 0,0 0-14 0 0,11 48 270 0 0,-12-38-296 0 0,-1 0 0 0 0,0-1 0 0 0,0 1 1 0 0,-1-1-1 0 0,0 1 0 0 0,0-1 0 0 0,-2 0 1 0 0,1 0-1 0 0,-1-1 0 0 0,0 1 0 0 0,-1-1 1 0 0,-4 4 25 0 0,-32 28-2940 0 0,42-42 2739 0 0,0 1 1 0 0,0-1 0 0 0,0 1-1 0 0,0-1 1 0 0,0 1 0 0 0,0-1-1 0 0,0 1 1 0 0,0-1 0 0 0,-1 1-1 0 0,1-1 1 0 0,0 1 0 0 0,0 0-1 0 0,-1-1 1 0 0,1 1 0 0 0,0-1-1 0 0,0 1 1 0 0,-1-1 0 0 0,1 1-1 0 0,0 0 1 0 0,-1-1 0 0 0,1 1-1 0 0,-1 0 1 0 0,1-1 0 0 0,0 1-1 0 0,-1 0 1 0 0,1 0 0 0 0,-1 0-1 0 0,1-1 1 0 0,-1 1 0 0 0,1 0-1 0 0,-1 0 1 0 0,1 0 0 0 0,-1 0-1 0 0,1 0 1 0 0,-1 0 0 0 0,1 0-1 0 0,-1 0 1 0 0,1 0 0 0 0,-1 0-1 0 0,1 0 1 0 0,-1 0 0 0 0,1 0-1 0 0,-1 0 1 0 0,1 0 0 0 0,-1 0-1 0 0,1 1 1 0 0,-1-1 0 0 0,1 0-1 0 0,-1 0 1 0 0,1 1 0 0 0,0-1-1 0 0,-1 0 1 0 0,1 0 0 0 0,-1 1-1 0 0,1-1 1 0 0,-1 1 200 0 0,21-40-3713 0 0,-9 20 3186 0 0</inkml:trace>
  <inkml:trace contextRef="#ctx0" brushRef="#br0" timeOffset="-8000.748">1667 1192 936 0 0,'16'5'1836'0'0,"0"2"436"0"0,-5 7 249 0 0,0 5 171 0 0,-6 5 100 0 0,-2 3-1004 0 0,-1 2-732 0 0,1-1-588 0 0,-3-1-572 0 0,0-6-1200 0 0,-3-4-756 0 0,1-5-372 0 0,2-9-192 0 0,0-13-5 0 0,0-7 225 0 0,2-9 980 0 0,4-5 624 0 0,-4-13 304 0 0</inkml:trace>
  <inkml:trace contextRef="#ctx0" brushRef="#br0" timeOffset="-7779.384">1763 1041 1312 0 0,'3'-29'2292'0'0,"-3"7"373"0"0,0 8 167 0 0,0 9 108 0 0,3 3-144 0 0,-1 6-1251 0 0,4 8-901 0 0,2 3-712 0 0,-3 4-1085 0 0,0 3-899 0 0,3-1-468 0 0,0 3-188 0 0,3 0 52 0 0,0 0 199 0 0,2 0 785 0 0,-2 0 736 0 0,-1 0 340 0 0</inkml:trace>
  <inkml:trace contextRef="#ctx0" brushRef="#br0" timeOffset="-7256.335">1966 1372 232 0 0,'30'38'12951'0'0,"-12"-12"-8657"0"0,6-4-4067 0 0,-22-20-222 0 0,0 0-1 0 0,0 0 1 0 0,0 0-1 0 0,1 0 1 0 0,-1-1-1 0 0,0 1 1 0 0,1-1-1 0 0,-1 1 1 0 0,1-1-1 0 0,0 0 1 0 0,0 0-1 0 0,-1 0 1 0 0,1-1-1 0 0,0 1 1 0 0,0 0-1 0 0,0-1 1 0 0,0 0-1 0 0,-1 0 1 0 0,1 0-1 0 0,0 0 1 0 0,0 0-1 0 0,0 0 0 0 0,0-1 1 0 0,0 0-1 0 0,-1 1 1 0 0,1-1-1 0 0,0 0 1 0 0,0 0-1 0 0,-1-1 1 0 0,1 1-1 0 0,-1 0 1 0 0,1-1-1 0 0,-1 0 1 0 0,0 1-1 0 0,1-1 1 0 0,-1 0-1 0 0,0 0 1 0 0,0 0-1 0 0,0-1 1 0 0,-1 1-1 0 0,1 0 1 0 0,0-1-1 0 0,-1 1 1 0 0,0-1-1 0 0,1 1 1 0 0,-1-1-1 0 0,0 0 1 0 0,0-1-5 0 0,-1-15-11 0 0,0 0 0 0 0,-1 1 1 0 0,-1-1-1 0 0,-1 0 0 0 0,-1 1 0 0 0,0 0 1 0 0,-1 0-1 0 0,-1 0 0 0 0,-1 1 1 0 0,-1-1-1 0 0,0 2 0 0 0,-1-1 0 0 0,-1 1 1 0 0,0 0-1 0 0,-6-4 11 0 0,15 17-1 0 0,-1-1 1 0 0,0 1 0 0 0,0-1-1 0 0,0 1 1 0 0,0-1 0 0 0,-1 1 0 0 0,1 0-1 0 0,-1 0 1 0 0,0 0 0 0 0,0 0 0 0 0,0 1 0 0 0,0-1-1 0 0,0 1 1 0 0,-1 0 0 0 0,1-1 0 0 0,-1 1-1 0 0,0 1 1 0 0,1-1 0 0 0,-1 1 0 0 0,0-1 0 0 0,-2 1 0 0 0,4 3 0 0 0,0 0 0 0 0,0 0 0 0 0,0 0 0 0 0,0 0 0 0 0,1 1 1 0 0,-1-1-1 0 0,1 1 0 0 0,0-1 0 0 0,-1 1 0 0 0,1-1 0 0 0,0 1 1 0 0,1 0-1 0 0,-1 0 0 0 0,0-1 0 0 0,1 1 0 0 0,-1 0 0 0 0,1 0 0 0 0,0 0 1 0 0,0 0-1 0 0,0-1 0 0 0,1 2 0 0 0,-2 9-2 0 0,1-1 1 0 0,0 1-1 0 0,1-1 0 0 0,0 1 0 0 0,1-1 1 0 0,1 1-1 0 0,0-1 0 0 0,1 0 1 0 0,0 0-1 0 0,1 0 0 0 0,0-1 1 0 0,0 0-1 0 0,1 0 0 0 0,1 0 0 0 0,0 0 1 0 0,1-1-1 0 0,0-1 0 0 0,3 4 2 0 0,-8-11-6 0 0,-1 0 0 0 0,1 0 0 0 0,-1-1 0 0 0,1 1 0 0 0,0-1 0 0 0,0 0 0 0 0,-1 1 0 0 0,1-1 0 0 0,0-1 0 0 0,0 1 0 0 0,0 0 0 0 0,0-1 0 0 0,0 1 0 0 0,0-1 0 0 0,1 0 0 0 0,-1 0 0 0 0,0 0 1 0 0,0 0-1 0 0,0-1 0 0 0,0 0 0 0 0,0 1 0 0 0,0-1 0 0 0,0 0 0 0 0,0 0 0 0 0,0 0 0 0 0,-1-1 0 0 0,1 1 0 0 0,0-1 0 0 0,-1 1 0 0 0,1-1 0 0 0,-1 0 0 0 0,1 0 0 0 0,-1 0 0 0 0,0-1 0 0 0,0 1 0 0 0,0 0 0 0 0,1-2 6 0 0,66-99-177 0 0,-9-5 266 0 0,-58 108-66 0 0,0 0-1 0 0,0 0 1 0 0,0 0 0 0 0,0 1 0 0 0,0-1-1 0 0,-1 1 1 0 0,1-1 0 0 0,0 1-1 0 0,0 0 1 0 0,-1 0 0 0 0,1 0 0 0 0,0 0-1 0 0,-1 0 1 0 0,1 0 0 0 0,-1 0 0 0 0,1 0-1 0 0,-1 1 1 0 0,0-1 0 0 0,0 0-1 0 0,1 1 1 0 0,-1-1 0 0 0,0 1 0 0 0,0 0-1 0 0,0-1 1 0 0,-1 1 0 0 0,1 0-1 0 0,0 0 1 0 0,-1-1 0 0 0,1 1 0 0 0,-1 0-1 0 0,1 0 1 0 0,-1 0 0 0 0,0 0 0 0 0,0 0-1 0 0,0-1 1 0 0,0 3-23 0 0,14 54 383 0 0,37 99-1 0 0,-50-155-383 0 0,0 0 1 0 0,0 0-1 0 0,0 0 1 0 0,0 0 0 0 0,0 0-1 0 0,0-1 1 0 0,1 1-1 0 0,-1 0 1 0 0,1-1-1 0 0,-1 1 1 0 0,1 0 0 0 0,0-1-1 0 0,0 0 1 0 0,0 1-1 0 0,-1-1 1 0 0,1 0 0 0 0,0 0-1 0 0,0 0 1 0 0,1 0-1 0 0,-1-1 1 0 0,0 1-1 0 0,0 0 1 0 0,0-1 0 0 0,0 0-1 0 0,1 1 1 0 0,-1-1-1 0 0,0 0 1 0 0,0 0-1 0 0,1 0 1 0 0,-1-1 0 0 0,0 1-1 0 0,0 0 1 0 0,1-1-1 0 0,-1 1 1 0 0,0-1-1 0 0,0 0 1 0 0,0 0 0 0 0,0 0-1 0 0,0 0 1 0 0,0 0-1 0 0,0 0 1 0 0,0-1-1 0 0,-1 1 1 0 0,1 0 0 0 0,0-1-1 0 0,-1 0 1 0 0,1 1-1 0 0,-1-1 1 0 0,1 0-1 0 0,0-1 1 0 0,101-132 45 0 0,-102 134-37 0 0,-1 0 0 0 0,1 0 0 0 0,0 0 0 0 0,0 1 0 0 0,-1-1 0 0 0,1 0 0 0 0,0 1 0 0 0,0-1 0 0 0,0 1 0 0 0,0-1 0 0 0,0 1 0 0 0,0-1 0 0 0,0 1 0 0 0,0-1 0 0 0,0 1 0 0 0,0 0 0 0 0,0 0-1 0 0,0 0 1 0 0,0 0 0 0 0,0-1 0 0 0,0 1 0 0 0,0 1 0 0 0,0-1 0 0 0,0 0 0 0 0,0 0 0 0 0,0 0 0 0 0,0 0 0 0 0,0 1 0 0 0,0-1 0 0 0,0 0 0 0 0,0 1 0 0 0,0-1 0 0 0,0 1 0 0 0,0 0 0 0 0,0-1 0 0 0,0 1 0 0 0,0-1 0 0 0,0 1 0 0 0,-1 0 0 0 0,1 0 0 0 0,0 0 0 0 0,-1-1 0 0 0,1 1 0 0 0,0 0 0 0 0,-1 0 0 0 0,1 0 0 0 0,-1 0-1 0 0,0 0 1 0 0,1 0 0 0 0,-1 0 0 0 0,0 0 0 0 0,1 0 0 0 0,-1 0 0 0 0,0 0 0 0 0,0 0 0 0 0,0 0 0 0 0,0 0-8 0 0,24 29 182 0 0,22-52-197 0 0,-41 18 13 0 0,80-49-11 0 0,-83 52 14 0 0,1 0-1 0 0,-1 0 1 0 0,0 1 0 0 0,1-1 0 0 0,-1 1-1 0 0,0-1 1 0 0,1 1 0 0 0,-1 0-1 0 0,0 0 1 0 0,1 0 0 0 0,-1 0-1 0 0,1 1 1 0 0,-1-1 0 0 0,0 0 0 0 0,1 1-1 0 0,-1 0 1 0 0,0-1 0 0 0,0 1-1 0 0,0 0 1 0 0,1 0 0 0 0,-1 1-1 0 0,0-1 1 0 0,0 0 0 0 0,-1 1 0 0 0,1-1-1 0 0,0 1 1 0 0,0-1 0 0 0,-1 1-1 0 0,1 0 1 0 0,-1 0 0 0 0,1 0-1 0 0,-1 0 1 0 0,0 0 0 0 0,0 0 0 0 0,0 0-1 0 0,0 0 1 0 0,0 1 0 0 0,0-1-1 0 0,0 0 1 0 0,-1 2-1 0 0,11 82-367 0 0,-32-35-5361 0 0,10-53-3017 0 0,10-26 4998 0 0,5 9 2681 0 0</inkml:trace>
  <inkml:trace contextRef="#ctx0" brushRef="#br0" timeOffset="-6693.073">3008 1266 228 0 0,'6'6'1165'0'0,"-4"-4"-452"0"0,0 0 0 0 0,0 1-1 0 0,1-1 1 0 0,-1 0 0 0 0,0 0 0 0 0,1 0-1 0 0,-1 0 1 0 0,1-1 0 0 0,0 1 0 0 0,0-1-1 0 0,-1 1 1 0 0,1-1 0 0 0,0 0 0 0 0,0 0-1 0 0,0 0 1 0 0,0-1 0 0 0,0 1 0 0 0,0-1-1 0 0,1 0 1 0 0,-1 1-713 0 0,24-20 784 0 0,-21 11-743 0 0,0 0 1 0 0,-1 0-1 0 0,0-1 1 0 0,-1 0-1 0 0,0 0 1 0 0,0 0-1 0 0,-1-1 1 0 0,0 1-1 0 0,-1-1 1 0 0,0 1-1 0 0,0-1 1 0 0,-1 0-1 0 0,0 0 1 0 0,-1 0-1 0 0,0 0 1 0 0,-1 1-1 0 0,0-1 1 0 0,0 0-1 0 0,-1 0 1 0 0,-1 1-1 0 0,1-1 1 0 0,-1 1-1 0 0,-1-1 1 0 0,-2-3-42 0 0,6 12 17 0 0,0 0 0 0 0,0 1 0 0 0,-1-1 0 0 0,1 0 1 0 0,0 0-1 0 0,-1 0 0 0 0,1 1 0 0 0,-1-1 0 0 0,1 0 0 0 0,-1 0 1 0 0,1 1-1 0 0,-1-1 0 0 0,1 0 0 0 0,-1 1 0 0 0,1-1 1 0 0,-1 1-1 0 0,0-1 0 0 0,0 1 0 0 0,1-1 0 0 0,-1 1 0 0 0,0-1 1 0 0,0 1-1 0 0,1 0 0 0 0,-1-1 0 0 0,0 1 0 0 0,0 0 1 0 0,0 0-1 0 0,0 0 0 0 0,1 0 0 0 0,-1-1 0 0 0,0 1 1 0 0,0 0-1 0 0,0 1 0 0 0,0-1 0 0 0,0 0 0 0 0,0 0 0 0 0,1 0 1 0 0,-1 0-1 0 0,0 1 0 0 0,0-1 0 0 0,0 0 0 0 0,1 1 1 0 0,-1-1-1 0 0,0 0 0 0 0,0 1 0 0 0,1-1 0 0 0,-1 1 0 0 0,0-1 1 0 0,1 1-1 0 0,-1 0 0 0 0,0-1 0 0 0,1 1 0 0 0,-1 0 1 0 0,1-1-1 0 0,-1 1 0 0 0,1 1-17 0 0,-21 46 264 0 0,16-24-250 0 0,0 1 0 0 0,2-1-1 0 0,1 1 1 0 0,1 0 0 0 0,1-1 0 0 0,1 1-1 0 0,1 0 1 0 0,1-1 0 0 0,7 24-14 0 0,-10-46 0 0 0,0 0 0 0 0,0-1 0 0 0,0 1 0 0 0,1 0 0 0 0,-1 0 0 0 0,1-1 0 0 0,-1 1 0 0 0,1 0 0 0 0,-1-1 0 0 0,1 1 0 0 0,0 0 0 0 0,0-1 0 0 0,0 1 0 0 0,0-1 0 0 0,0 0 0 0 0,0 1 0 0 0,0-1 0 0 0,0 0-1 0 0,1 1 1 0 0,-1-1 0 0 0,0 0 0 0 0,1 0 0 0 0,-1 0 0 0 0,1 0 0 0 0,-1 0 0 0 0,1-1 0 0 0,0 1 0 0 0,-1 0 0 0 0,1-1 0 0 0,0 1 0 0 0,0-1 0 0 0,-1 0 0 0 0,1 0 0 0 0,0 1 0 0 0,0-1 0 0 0,-1 0 0 0 0,1 0 0 0 0,0-1 0 0 0,0 1 0 0 0,-1 0 0 0 0,1 0 0 0 0,0-1 0 0 0,0 1 0 0 0,-1-1 0 0 0,1 0 0 0 0,-1 1 0 0 0,1-1 0 0 0,0 0 0 0 0,-1 0 0 0 0,0 0 0 0 0,1 0 0 0 0,-1 0 0 0 0,1 0 0 0 0,-1-1 0 0 0,0 1 0 0 0,0 0 0 0 0,1-1 0 0 0,102-160 79 0 0,-102 161-52 0 0,0 1 1 0 0,0-1-1 0 0,0 1 1 0 0,0 0-1 0 0,0 0 0 0 0,0 0 1 0 0,0 0-1 0 0,0 0 1 0 0,0 0-1 0 0,0 0 1 0 0,-1 1-1 0 0,1-1 1 0 0,0 1-1 0 0,0-1 0 0 0,0 1 1 0 0,0 0-1 0 0,0 0 1 0 0,0 0-1 0 0,-1 0 1 0 0,1 0-1 0 0,0 0 1 0 0,-1 0-1 0 0,1 1 1 0 0,-1-1-1 0 0,1 0 0 0 0,-1 1 1 0 0,0 0-1 0 0,0-1 1 0 0,0 1-1 0 0,1 0 1 0 0,-1-1-1 0 0,-1 1 1 0 0,1 0-1 0 0,0 0 0 0 0,0 0 1 0 0,-1 0-1 0 0,1 0 1 0 0,-1 0-1 0 0,0-1 1 0 0,1 1-1 0 0,-1 0 1 0 0,0 0-1 0 0,0 1 1 0 0,0-1-28 0 0,1 2 35 0 0,3 6 57 0 0,27 49 120 0 0,-30-58-232 0 0,0 0 1 0 0,-1 0 0 0 0,1 0 0 0 0,0 0-1 0 0,0 0 1 0 0,0 0 0 0 0,0 0-1 0 0,0 0 1 0 0,0-1 0 0 0,0 1 0 0 0,0 0-1 0 0,1-1 1 0 0,-1 1 0 0 0,0-1-1 0 0,0 1 1 0 0,1-1 0 0 0,-1 0 0 0 0,0 1-1 0 0,0-1 1 0 0,1 0 0 0 0,-1 0 0 0 0,0 0-1 0 0,1 0 1 0 0,-1 0 0 0 0,0 0-1 0 0,0 0 1 0 0,1 0 0 0 0,-1-1 0 0 0,0 1-1 0 0,0-1 1 0 0,1 1 0 0 0,-1 0-1 0 0,0-1 1 0 0,0 0 0 0 0,0 1 0 0 0,0-1-1 0 0,0 0 1 0 0,0 0 0 0 0,0 1 0 0 0,0-1-1 0 0,0 0 1 0 0,0 0 0 0 0,0 0-1 0 0,0 0 1 0 0,0-1 19 0 0,11-13-502 0 0,15-13-44 0 0,-5 33-4282 0 0,-22-5 2566 0 0,0 0-182 0 0,0-1-734 0 0,1-4 1661 0 0,17-48-2215 0 0,-10 26 3270 0 0</inkml:trace>
  <inkml:trace contextRef="#ctx0" brushRef="#br0" timeOffset="-6371.924">3710 205 356 0 0,'4'-22'1159'0'0,"9"-72"5002"0"0,-22 6 6091 0 0,-2 100-6879 0 0,3 104-1878 0 0,15 64-2936 0 0,-3-108-465 0 0,17 260-239 0 0,0 8-6094 0 0,-21-335 5972 0 0,1 9-1438 0 0,0 1-1 0 0,0 0 0 0 0,-2 0 1 0 0,0 0-1 0 0,-1 0 1 0 0,0 0-1 0 0,-1-1 0 0 0,-4 12 1706 0 0,7-25-167 0 0,0 0 0 0 0,0 0-1 0 0,-1 0 1 0 0,1 0 0 0 0,0 0-1 0 0,-1 0 1 0 0,1-1 0 0 0,-1 1-1 0 0,1 0 1 0 0,-1 0 0 0 0,1 0-1 0 0,-1-1 1 0 0,0 1 0 0 0,1 0-1 0 0,-1-1 1 0 0,0 1 0 0 0,0 0-1 0 0,1-1 1 0 0,-1 1 0 0 0,0-1-1 0 0,0 1 1 0 0,0-1-1 0 0,0 0 1 0 0,1 1 0 0 0,-1-1-1 0 0,0 0 1 0 0,0 1 0 0 0,0-1-1 0 0,0 0 1 0 0,0 0 0 0 0,0 0-1 0 0,0 0 1 0 0,0 0 0 0 0,0 0-1 0 0,0 0 1 0 0,0 0 0 0 0,0-1-1 0 0,0 1 1 0 0,0 0 0 0 0,0 0-1 0 0,1-1 1 0 0,-1 1 0 0 0,0-1-1 0 0,0 1 1 0 0,0-1-1 0 0,0 1 168 0 0,-15-13-1175 0 0</inkml:trace>
  <inkml:trace contextRef="#ctx0" brushRef="#br0" timeOffset="-6071.735">3491 784 704 0 0,'0'-1'220'0'0,"0"1"0"0"0,0-1 0 0 0,0 1 0 0 0,0-1 0 0 0,0 0 0 0 0,1 1 0 0 0,-1-1 0 0 0,0 1 0 0 0,0-1 0 0 0,0 1 0 0 0,1-1 0 0 0,-1 1 0 0 0,0-1-1 0 0,1 1 1 0 0,-1-1 0 0 0,0 1 0 0 0,1-1 0 0 0,-1 1 0 0 0,0 0 0 0 0,1-1 0 0 0,-1 1 0 0 0,1 0 0 0 0,-1-1 0 0 0,1 1 0 0 0,-1 0 0 0 0,1-1 0 0 0,-1 1 0 0 0,1 0 0 0 0,-1 0 0 0 0,1 0 0 0 0,0-1 0 0 0,-1 1 0 0 0,1 0 0 0 0,-1 0 0 0 0,1 0 0 0 0,-1 0-1 0 0,1 0 1 0 0,-1 0 0 0 0,1 0 0 0 0,0 0 0 0 0,-1 1 0 0 0,1-1 0 0 0,-1 0 0 0 0,1 0 0 0 0,-1 0 0 0 0,1 0 0 0 0,-1 1 0 0 0,1-1 0 0 0,-1 0 0 0 0,1 1 0 0 0,-1-1 0 0 0,1 0 0 0 0,-1 1-220 0 0,38 19 5374 0 0,-28-14-5142 0 0,21 11 397 0 0,59 35-1664 0 0,-38-5-5527 0 0,10 18-3125 0 0,-47-51 8722 0 0</inkml:trace>
  <inkml:trace contextRef="#ctx0" brushRef="#br0" timeOffset="-5806.135">3883 1050 40 0 0,'10'9'1289'0'0,"1"-1"0"0"0,0 0 0 0 0,0-1 0 0 0,0-1 0 0 0,1 1 0 0 0,0-2 0 0 0,0 0 0 0 0,1 0 0 0 0,-1-1 0 0 0,1-1 0 0 0,0 0 0 0 0,0 0 0 0 0,0-1 1 0 0,1-1-1290 0 0,-8-2 133 0 0,0 1 1 0 0,0-1 0 0 0,0 0 0 0 0,-1-1 0 0 0,1 0 0 0 0,0 0 0 0 0,-1 0 0 0 0,1 0 0 0 0,-1-1-1 0 0,1 0 1 0 0,-1 0 0 0 0,0 0 0 0 0,2-3-134 0 0,0 0 26 0 0,-1 0 1 0 0,0 0-1 0 0,0-1 1 0 0,-1 0-1 0 0,0 0 0 0 0,0 0 1 0 0,-1-1-1 0 0,1 1 0 0 0,-2-1 1 0 0,1 0-1 0 0,-1-1 0 0 0,0 1 1 0 0,-1 0-1 0 0,0-1 0 0 0,-1 1 1 0 0,1-1-1 0 0,-1 0 0 0 0,-1 1 1 0 0,0-1-1 0 0,0 0 0 0 0,-1 0 1 0 0,0 1-1 0 0,-1-3-26 0 0,1 1 111 0 0,-1 1 0 0 0,-1 0 0 0 0,0 0 0 0 0,0 0 0 0 0,0 0 0 0 0,-1 0 0 0 0,-1 0 0 0 0,0 1 0 0 0,0 0 0 0 0,0 0 0 0 0,-1 0 0 0 0,0 1 0 0 0,-5-5-111 0 0,9 10 38 0 0,-1 0 1 0 0,0-1-1 0 0,1 1 1 0 0,-1 0-1 0 0,0 1 1 0 0,0-1-1 0 0,0 0 1 0 0,0 1-1 0 0,0 0 0 0 0,0 0 1 0 0,0 0-1 0 0,-1 0 1 0 0,1 0-1 0 0,0 0 1 0 0,-1 1-1 0 0,1 0 1 0 0,0 0-1 0 0,-1 0 1 0 0,1 0-1 0 0,-1 0 0 0 0,1 1 1 0 0,0-1-1 0 0,-1 1 1 0 0,1 0-1 0 0,0 0 1 0 0,0 0-1 0 0,0 0 1 0 0,0 1-1 0 0,0-1 0 0 0,0 1 1 0 0,0 0-1 0 0,0 0 1 0 0,0 0-1 0 0,1 0 1 0 0,-1 0-1 0 0,1 1 1 0 0,0-1-1 0 0,-1 1 0 0 0,1 0 1 0 0,1-1-1 0 0,-1 1 1 0 0,0 0-1 0 0,0 0 1 0 0,1 0-1 0 0,0 1-38 0 0,-27 63-3553 0 0,25-60 2799 0 0,1 0-1 0 0,0-1 0 0 0,0 1 0 0 0,0 0 0 0 0,1 1 0 0 0,0-1 1 0 0,0 0-1 0 0,1 0 0 0 0,0 0 0 0 0,0 1 0 0 0,0-1 0 0 0,1 0 1 0 0,0 0-1 0 0,1 0 0 0 0,0 0 0 0 0,0 0 0 0 0,0 0 0 0 0,1 0 1 0 0,0-1-1 0 0,0 1 0 0 0,1-1 0 0 0,0 0 0 0 0,2 3 755 0 0,23 14-1992 0 0</inkml:trace>
  <inkml:trace contextRef="#ctx0" brushRef="#br0" timeOffset="2694.243">2491 2279 1148 0 0,'0'0'170'0'0,"0"0"-1"0"0,0 1 1 0 0,0-1-1 0 0,0 0 1 0 0,0 1 0 0 0,0-1-1 0 0,0 0 1 0 0,0 1-1 0 0,0-1 1 0 0,0 0-1 0 0,0 0 1 0 0,0 1 0 0 0,0-1-1 0 0,0 0 1 0 0,0 1-1 0 0,0-1 1 0 0,-1 0-1 0 0,1 0 1 0 0,0 1 0 0 0,0-1-1 0 0,0 0 1 0 0,0 0-1 0 0,-1 1 1 0 0,1-1-1 0 0,0 0 1 0 0,0 0-1 0 0,-1 0 1 0 0,1 1 0 0 0,0-1-1 0 0,0 0 1 0 0,-1 0-1 0 0,1 0 1 0 0,0 0-1 0 0,0 0 1 0 0,-1 0 0 0 0,1 1-1 0 0,0-1 1 0 0,-1 0-1 0 0,1 0 1 0 0,0 0-1 0 0,-1 0 1 0 0,1 0 0 0 0,0 0-1 0 0,0 0 1 0 0,-1 0-1 0 0,1 0 1 0 0,0-1-1 0 0,-1 1 1 0 0,1 0 0 0 0,0 0-1 0 0,-1 0 1 0 0,1 0-1 0 0,0 0 1 0 0,0 0-1 0 0,-1-1 1 0 0,1 1 0 0 0,0 0-1 0 0,0 0 1 0 0,-1 0-1 0 0,1-1 1 0 0,0 1-1 0 0,0 0 1 0 0,0 0 0 0 0,0-1-1 0 0,-1 1 1 0 0,1 0-1 0 0,0 0 1 0 0,0-1-1 0 0,0 1 1 0 0,0 0-170 0 0,-5 25 3263 0 0,21 340 140 0 0,-12-96-3039 0 0,-3-360-317 0 0,-1 10-53 0 0,3 1 1 0 0,4-1-1 0 0,3 1 1 0 0,4 0-1 0 0,18-59 6 0 0,-27 120 11 0 0,1 0 1 0 0,0 1-1 0 0,2-1 0 0 0,0 1 0 0 0,1 0 1 0 0,1 1-1 0 0,0 0 0 0 0,3 0-11 0 0,-9 11 9 0 0,0 1-1 0 0,0 0 1 0 0,1 0-1 0 0,0 1 1 0 0,0 0-1 0 0,0-1 1 0 0,0 2-1 0 0,1-1 1 0 0,0 0-1 0 0,-1 1 1 0 0,1 0-1 0 0,0 1 1 0 0,1-1-1 0 0,-1 1 1 0 0,0 1-1 0 0,1-1 1 0 0,-1 1-1 0 0,1 0 1 0 0,-1 0-1 0 0,1 1 1 0 0,0 0-1 0 0,-1 0 1 0 0,1 0-1 0 0,-1 1 1 0 0,4 1-9 0 0,-2-1 1 0 0,0 0 1 0 0,0 1 0 0 0,-1 0-1 0 0,1 1 1 0 0,0-1 0 0 0,-1 1-1 0 0,0 1 1 0 0,0 0 0 0 0,0 0-1 0 0,0 0 1 0 0,-1 0-1 0 0,0 1 1 0 0,0 0 0 0 0,0 1-1 0 0,0 0 1 0 0,-1-1 0 0 0,0 2-1 0 0,0-1 1 0 0,0 0 0 0 0,1 5-2 0 0,-7-6 14 0 0,0-1 0 0 0,0 1 0 0 0,-1-1 0 0 0,0 1 0 0 0,0-1 0 0 0,0 0 0 0 0,0 0 0 0 0,0 0 0 0 0,-1 0 0 0 0,0 0 0 0 0,0 0 0 0 0,0-1 0 0 0,0 1 0 0 0,-1-1 0 0 0,1 0 0 0 0,-1 0 0 0 0,0 0 0 0 0,0-1 0 0 0,0 1 0 0 0,0-1 1 0 0,0 0-1 0 0,-1 0 0 0 0,1 0 0 0 0,0-1 0 0 0,-1 1 0 0 0,0-1 0 0 0,1 0 0 0 0,-1-1 0 0 0,-2 1-14 0 0,-176 46 941 0 0,181-46-941 0 0,1-1 0 0 0,-1 0 0 0 0,1 0 0 0 0,-1 1 0 0 0,1-1 1 0 0,-1 1-1 0 0,1-1 0 0 0,-1 1 0 0 0,1 0 0 0 0,0-1 0 0 0,-1 1 0 0 0,1 0 1 0 0,0 0-1 0 0,-1 0 0 0 0,1 0 0 0 0,0 0 0 0 0,0 0 0 0 0,0 1 0 0 0,0-1 1 0 0,0 0-1 0 0,0 0 0 0 0,0 1 0 0 0,1-1 0 0 0,-1 1 0 0 0,0-1 0 0 0,1 1 1 0 0,-1-1-1 0 0,1 1 0 0 0,0-1 0 0 0,-1 1 0 0 0,1-1 0 0 0,0 1 0 0 0,0-1 1 0 0,0 1-1 0 0,0-1 0 0 0,0 1 0 0 0,0 0 0 0 0,0-1 0 0 0,1 1 0 0 0,-1-1 1 0 0,1 1-1 0 0,-1-1 0 0 0,1 1 0 0 0,-1-1 0 0 0,1 1 0 0 0,0-1 0 0 0,0 0 1 0 0,-1 1-1 0 0,1-1 0 0 0,0 0 0 0 0,0 0 0 0 0,1 0 0 0 0,-1 0 0 0 0,0 1 1 0 0,1-1-1 0 0,181 191 590 0 0,-160-166 48 0 0,-2 2-1 0 0,-1 1 0 0 0,-1 0 0 0 0,-1 2 0 0 0,7 17-637 0 0,1 5-1391 0 0,-24-58-6654 0 0,-3-16 268 0 0,0 16 5032 0 0,2-9-1469 0 0,1 7 3131 0 0</inkml:trace>
  <inkml:trace contextRef="#ctx0" brushRef="#br0" timeOffset="3053.992">3208 2526 1004 0 0,'-4'16'14603'0'0,"2"9"-6572"0"0,1 22-4209 0 0,8 64-2920 0 0,-4-97-824 0 0,-3-2-51 0 0,1 1 0 0 0,1-1 0 0 0,0 1 0 0 0,1-1 0 0 0,0 0 0 0 0,1 0 0 0 0,1 0 0 0 0,-1-1 0 0 0,2 0 0 0 0,0 0 0 0 0,0 0 0 0 0,1 0 0 0 0,0-1 0 0 0,6 7-27 0 0,-11-16 1 0 0,0 0 0 0 0,-1 0 0 0 0,1 0 0 0 0,-1 0 0 0 0,1 0 0 0 0,0-1 0 0 0,0 1 0 0 0,0 0 0 0 0,-1-1 0 0 0,1 0 0 0 0,0 1 0 0 0,0-1 0 0 0,0 0 0 0 0,0 0 0 0 0,0 0 0 0 0,0 0 0 0 0,-1 0 0 0 0,1 0 0 0 0,0-1 0 0 0,0 1 0 0 0,0-1 0 0 0,0 1 0 0 0,-1-1 0 0 0,1 0 0 0 0,0 1 0 0 0,0-1 0 0 0,-1 0 0 0 0,1 0 0 0 0,-1 0 0 0 0,1 0 0 0 0,-1-1 0 0 0,1 1 0 0 0,-1 0 0 0 0,0-1 0 0 0,0 1 0 0 0,1-1 0 0 0,-1 1 0 0 0,0-1 0 0 0,0 0 0 0 0,-1 1 0 0 0,2-2-1 0 0,31-78 10 0 0,-27 59-194 0 0,0 1-1 0 0,-2-1 0 0 0,-1-1 0 0 0,-1 1 1 0 0,0 0-1 0 0,-2-1 0 0 0,-1 1 0 0 0,0 0 1 0 0,-2-1-1 0 0,0 1 0 0 0,-4-7 185 0 0,-7 5-3042 0 0,13 24 2700 0 0,1-1 0 0 0,-1 0-1 0 0,0 1 1 0 0,0-1 0 0 0,0 1-1 0 0,0-1 1 0 0,1 1 0 0 0,-1-1-1 0 0,0 1 1 0 0,0 0 0 0 0,0-1-1 0 0,0 1 1 0 0,0 0-1 0 0,0 0 1 0 0,0 0 0 0 0,0 0-1 0 0,0 0 1 0 0,0 0 0 0 0,0 0-1 0 0,0 0 1 0 0,0 0 0 0 0,0 0-1 0 0,0 1 1 0 0,0-1 0 0 0,0 0-1 0 0,1 0 1 0 0,-1 1 0 0 0,0-1-1 0 0,0 1 1 0 0,0-1 0 0 0,0 1-1 0 0,1-1 1 0 0,-1 1 0 0 0,0 0-1 0 0,0-1 1 0 0,1 1-1 0 0,-1 0 1 0 0,0 0 0 0 0,1-1-1 0 0,-1 1 1 0 0,1 0 0 0 0,-1 0-1 0 0,1 0 1 0 0,0 0 0 0 0,-1 0-1 0 0,1-1 1 0 0,0 1 0 0 0,-1 0-1 0 0,1 0 1 0 0,0 0 0 0 0,0 0-1 0 0,0 0 1 0 0,0 0 0 0 0,0 1 341 0 0,-2 12-2689 0 0,6 0 844 0 0</inkml:trace>
  <inkml:trace contextRef="#ctx0" brushRef="#br0" timeOffset="3405.87">3768 2612 56 0 0,'0'-4'56'0'0,"-2"1"24"0"0,-1-2 28 0 0,0 3-72 0 0,1-3-40 0 0,-1 3-176 0 0</inkml:trace>
  <inkml:trace contextRef="#ctx0" brushRef="#br0" timeOffset="3905.445">3824 2557 4 0 0,'3'-1'493'0'0,"39"-32"13054"0"0,-47 8-11302 0 0,2 22-2079 0 0,0 0 1 0 0,-1 0-1 0 0,1 0 1 0 0,-1 0-1 0 0,1 1 1 0 0,-1 0-1 0 0,0 0 1 0 0,0 0 0 0 0,0 0-1 0 0,0 0 1 0 0,-1 1-1 0 0,1 0 1 0 0,0-1-1 0 0,0 2 1 0 0,-1-1-1 0 0,1 0 1 0 0,-1 1-1 0 0,1 0 1 0 0,-2 0-167 0 0,-8-1 227 0 0,6 0-194 0 0,1 0 1 0 0,-1 1 0 0 0,1 0-1 0 0,-1 1 1 0 0,1 0 0 0 0,0 0-1 0 0,-1 0 1 0 0,1 1 0 0 0,0 0-1 0 0,0 1 1 0 0,0-1 0 0 0,0 1-1 0 0,0 1 1 0 0,1-1 0 0 0,-1 1-1 0 0,-2 3-33 0 0,6-5 13 0 0,0 0 0 0 0,0 1-1 0 0,1-1 1 0 0,-1 1 0 0 0,1 0 0 0 0,-1 0-1 0 0,1 0 1 0 0,0 0 0 0 0,0 0-1 0 0,1 0 1 0 0,-1 1 0 0 0,1-1 0 0 0,-1 1-1 0 0,1-1 1 0 0,0 1 0 0 0,0-1-1 0 0,1 1 1 0 0,-1 0 0 0 0,1-1 0 0 0,-1 1-1 0 0,1 0 1 0 0,1-1 0 0 0,-1 1-1 0 0,0 0 1 0 0,1-1 0 0 0,0 1 0 0 0,0 0-1 0 0,0-1 1 0 0,0 1 0 0 0,0-1-1 0 0,1 1 1 0 0,-1-1 0 0 0,3 2-13 0 0,7 12 6 0 0,1-1 0 0 0,0 0 0 0 0,2-1-1 0 0,-1 0 1 0 0,2-1 0 0 0,0-1 0 0 0,1 0 0 0 0,0-1 0 0 0,1-1 0 0 0,0-1 0 0 0,7 3-6 0 0,69 50 19 0 0,-91-62-18 0 0,1 0 1 0 0,-1 0-1 0 0,0 0 0 0 0,0 0 1 0 0,0 0-1 0 0,0 1 0 0 0,0-1 1 0 0,0 1-1 0 0,0-1 1 0 0,-1 1-1 0 0,1 0 0 0 0,0 0 1 0 0,-1 0-1 0 0,0 0 0 0 0,1 0 1 0 0,-1 0-1 0 0,0 0 1 0 0,0 0-1 0 0,0 0 0 0 0,0 1 1 0 0,-1-1-1 0 0,1 0 0 0 0,0 1 1 0 0,-1-1-1 0 0,0 0 1 0 0,1 1-1 0 0,-1-1 0 0 0,0 1 1 0 0,-1-1-1 0 0,1 0 0 0 0,0 1 1 0 0,0-1-1 0 0,-1 0 1 0 0,0 1-1 0 0,1-1 0 0 0,-1 0 1 0 0,0 1-1 0 0,0-1 0 0 0,0 0 1 0 0,0 0-1 0 0,-1 0 0 0 0,1 0 1 0 0,-1 0-1 0 0,1 0 1 0 0,-1-1-1 0 0,1 1 0 0 0,-1 0 1 0 0,0-1-1 0 0,0 1 0 0 0,0-1 1 0 0,0 0-1 0 0,0 1-1 0 0,-10 3 7 0 0,1-1-1 0 0,-1 0 0 0 0,0-1 1 0 0,0 0-1 0 0,0-1 0 0 0,0 0 1 0 0,0-1-1 0 0,-1 0 0 0 0,1-1 0 0 0,-4 0-5 0 0,-64 5-2120 0 0,70-4 1227 0 0,10-1 699 0 0,0 0 1 0 0,1 0 0 0 0,-1-1-1 0 0,1 1 1 0 0,-1 0 0 0 0,0 0-1 0 0,1-1 1 0 0,-1 1 0 0 0,0 0-1 0 0,1-1 1 0 0,-1 1 0 0 0,0 0-1 0 0,0-1 1 0 0,1 1 0 0 0,-1 0-1 0 0,0-1 1 0 0,0 1 0 0 0,0-1-1 0 0,1 1 1 0 0,-1 0 0 0 0,0-1-1 0 0,0 1 1 0 0,0-1 0 0 0,0 1-1 0 0,0-1 1 0 0,0 1 0 0 0,0 0-1 0 0,0-1 1 0 0,0 1 0 0 0,0-1-1 0 0,0 1 1 0 0,0-1 0 0 0,0 1-1 0 0,0 0 1 0 0,-1-1 0 0 0,1 1-1 0 0,0-1 1 0 0,0 1 0 0 0,0 0-1 0 0,-1-1 1 0 0,1 1-1 0 0,0-1 1 0 0,0 1 0 0 0,-1 0-1 0 0,1-1 1 0 0,0 1 0 0 0,-1 0-1 0 0,1 0 1 0 0,0-1 0 0 0,-1 1-1 0 0,1 0 1 0 0,0 0 0 0 0,-1 0-1 0 0,1-1 1 0 0,-1 1 0 0 0,1 0-1 0 0,-1 0 1 0 0,1 0 0 0 0,0 0-1 0 0,-1 0 1 0 0,1 0 0 0 0,-1 0-1 0 0,1 0 1 0 0,-1 0 0 0 0,1 0-1 0 0,0 0 1 0 0,-1 0 192 0 0,13-10-2580 0 0,5-2 809 0 0</inkml:trace>
  <inkml:trace contextRef="#ctx0" brushRef="#br0" timeOffset="4466.003">4331 2536 4 0 0,'3'-3'284'0'0,"16"-15"183"0"0,-9 5 7352 0 0,-19 4-974 0 0,-16-1-5523 0 0,24 9-1191 0 0,-11-3 204 0 0,-1 0 0 0 0,1 0 0 0 0,-1 1 0 0 0,0 1-1 0 0,0 0 1 0 0,-1 0 0 0 0,1 2 0 0 0,0-1 0 0 0,0 2 0 0 0,-1 0 0 0 0,1 0-1 0 0,0 2 1 0 0,-1-1-335 0 0,12-1 9 0 0,0-1 0 0 0,1 1 0 0 0,-1 0 0 0 0,0-1-1 0 0,0 1 1 0 0,0 0 0 0 0,0 0 0 0 0,1 0 0 0 0,-1 0 0 0 0,1 0 0 0 0,-1 1-1 0 0,0-1 1 0 0,1 0 0 0 0,0 1 0 0 0,-1-1 0 0 0,1 1 0 0 0,0-1-1 0 0,0 1 1 0 0,0 0 0 0 0,0 0 0 0 0,0-1 0 0 0,0 1 0 0 0,1 0-1 0 0,-1 0 1 0 0,0 0 0 0 0,1 0 0 0 0,0 0 0 0 0,-1 0 0 0 0,1 0 0 0 0,0 0-1 0 0,0 0 1 0 0,0 0 0 0 0,0 0 0 0 0,0 0 0 0 0,1 0 0 0 0,-1-1-1 0 0,1 1 1 0 0,-1 0 0 0 0,1 0 0 0 0,-1 0 0 0 0,1 0 0 0 0,0 0-9 0 0,47 74-11 0 0,115 96 39 0 0,-160-169-25 0 0,0-1 1 0 0,-1 0-1 0 0,0 1 0 0 0,1 0 1 0 0,-1-1-1 0 0,0 1 0 0 0,0 0 1 0 0,-1 0-1 0 0,1 0 0 0 0,-1 1 1 0 0,1-1-1 0 0,-1 0 1 0 0,0 0-1 0 0,0 1 0 0 0,-1-1 1 0 0,1 1-1 0 0,-1-1 0 0 0,1 0 1 0 0,-1 1-1 0 0,0-1 0 0 0,0 1 1 0 0,-1-1-1 0 0,1 1 0 0 0,-1-1 1 0 0,0 1-1 0 0,0-1 0 0 0,0 0 1 0 0,0 1-1 0 0,0-1 0 0 0,-1 0 1 0 0,1 0-1 0 0,-1 0 0 0 0,0 0 1 0 0,0 0-1 0 0,0 0 0 0 0,0-1 1 0 0,-1 1-1 0 0,1-1 1 0 0,-1 1-1 0 0,0-1 0 0 0,1 0 1 0 0,-1 0-1 0 0,0 0 0 0 0,0-1 1 0 0,0 1-1 0 0,-2 0-3 0 0,-83 17-286 0 0,31-21-4118 0 0,56 2 4208 0 0,0 0-1 0 0,1 0 1 0 0,-1 0-1 0 0,0 0 1 0 0,1-1-1 0 0,-1 1 0 0 0,0 0 1 0 0,1 0-1 0 0,-1 0 1 0 0,1 0-1 0 0,-1-1 1 0 0,0 1-1 0 0,1 0 1 0 0,-1-1-1 0 0,1 1 1 0 0,-1 0-1 0 0,1-1 1 0 0,-1 1-1 0 0,1-1 1 0 0,-1 1-1 0 0,1-1 0 0 0,-1 1 1 0 0,1-1-1 0 0,0 1 1 0 0,-1-1-1 0 0,1 1 1 0 0,0-1-1 0 0,-1 0 1 0 0,1 1-1 0 0,0-1 1 0 0,0 0-1 0 0,0 1 1 0 0,-1-1-1 0 0,1 1 0 0 0,0-1 1 0 0,0 0-1 0 0,0 1 1 0 0,0-1-1 0 0,0 0 1 0 0,0 1-1 0 0,0-1 1 0 0,0 0-1 0 0,1 1 1 0 0,-1-1-1 0 0,0 0 1 0 0,0 1-1 0 0,1-1 0 0 0,-1 1 1 0 0,0-1-1 0 0,1 0 1 0 0,-1 1-1 0 0,0-1 1 0 0,1 1-1 0 0,-1-1 1 0 0,1 1-1 0 0,-1-1 1 0 0,1 1-1 0 0,-1 0 1 0 0,1-1-1 0 0,-1 1 1 0 0,1-1-1 0 0,-1 1 0 0 0,1 0 1 0 0,0-1 196 0 0,21-17-3444 0 0,-6 6 2408 0 0</inkml:trace>
  <inkml:trace contextRef="#ctx0" brushRef="#br0" timeOffset="4890.933">4502 2682 20 0 0,'64'-6'13932'0'0,"3"-14"-9756"0"0,-63 18-4146 0 0,0 1-1 0 0,0-1 1 0 0,0 0 0 0 0,0-1-1 0 0,0 1 1 0 0,-1-1-1 0 0,1 1 1 0 0,-1-1 0 0 0,1 0-1 0 0,-1-1 1 0 0,0 1-1 0 0,0 0 1 0 0,-1-1 0 0 0,1 0-1 0 0,-1 1 1 0 0,0-1-1 0 0,0 0 1 0 0,0 0 0 0 0,0 0-1 0 0,-1-1 1 0 0,1 1-1 0 0,-1 0 1 0 0,0-1 0 0 0,-1 1-1 0 0,1-1 1 0 0,-1 1-1 0 0,1 0 1 0 0,-2-5-30 0 0,0 3 78 0 0,0 0-1 0 0,-1 0 1 0 0,0 0-1 0 0,0 0 1 0 0,-1 0-1 0 0,0 1 1 0 0,0-1-1 0 0,0 1 1 0 0,0 0-1 0 0,-1 0 1 0 0,0 0-1 0 0,0 0 1 0 0,-1 0-1 0 0,1 1 1 0 0,-1 0-1 0 0,0 0 0 0 0,-1-1-76 0 0,4 4 11 0 0,0-1 0 0 0,0 0 1 0 0,0 1-1 0 0,-1-1 0 0 0,1 1 1 0 0,0 0-1 0 0,-1-1 0 0 0,1 1 1 0 0,-1 1-1 0 0,0-1 0 0 0,1 0 1 0 0,-1 1-1 0 0,0-1 0 0 0,1 1 1 0 0,-1 0-1 0 0,0-1 0 0 0,1 1 1 0 0,-1 1-1 0 0,0-1 0 0 0,0 0 1 0 0,1 1-1 0 0,-1-1 0 0 0,1 1 1 0 0,-1 0-1 0 0,0 0 0 0 0,1 0 1 0 0,-1 0-1 0 0,1 0 0 0 0,0 1 1 0 0,-1-1-1 0 0,1 1 0 0 0,0 0 1 0 0,0-1-1 0 0,0 1 0 0 0,0 0 1 0 0,0 0-1 0 0,1 0 0 0 0,-1 0 1 0 0,0 1-1 0 0,1-1-12 0 0,-5 10 5 0 0,1 0 1 0 0,0 0-1 0 0,1 0 0 0 0,0 1 0 0 0,1 0 1 0 0,1-1-1 0 0,0 1 0 0 0,1 0 1 0 0,0 0-1 0 0,0 0 0 0 0,2 1 1 0 0,0-1-1 0 0,0 0 0 0 0,1-1 0 0 0,1 1 1 0 0,0 0-1 0 0,1 0 0 0 0,0-1 1 0 0,1 0-1 0 0,0 0 0 0 0,6 9-5 0 0,-8-15-44 0 0,1 0-1 0 0,0 1 0 0 0,0-2 1 0 0,1 1-1 0 0,-1 0 1 0 0,1-1-1 0 0,1 0 0 0 0,-1 0 1 0 0,1 0-1 0 0,0-1 0 0 0,0 0 1 0 0,0 0-1 0 0,0 0 1 0 0,1-1-1 0 0,-1 0 0 0 0,1 0 1 0 0,0-1-1 0 0,0 0 0 0 0,3 1 45 0 0,35-8-3392 0 0,-3-28-3782 0 0,4-45-1394 0 0,-33 59 7799 0 0</inkml:trace>
  <inkml:trace contextRef="#ctx0" brushRef="#br0" timeOffset="5264.576">4915 2622 812 0 0,'66'-46'12104'0'0,"-54"25"-11880"0"0,-1 0 1 0 0,-2-1-1 0 0,0 0 1 0 0,-1-1-1 0 0,-1 0 1 0 0,-1 0-1 0 0,-2 0 1 0 0,0-1-1 0 0,-1 0 0 0 0,-1 1 1 0 0,-2-1-1 0 0,0 0 1 0 0,-1 0-1 0 0,-2 0 1 0 0,0 1-1 0 0,-2-1 1 0 0,0 1-1 0 0,-2 0 1 0 0,0 1-1 0 0,-2-1 1 0 0,0 1-1 0 0,-2 1 1 0 0,0 0-1 0 0,-3-2-224 0 0,-35-37 1105 0 0,48 59-1092 0 0,0 0 1 0 0,-1 0 0 0 0,1 0 0 0 0,0 0-1 0 0,-1 1 1 0 0,1-1 0 0 0,0 0 0 0 0,-1 1-1 0 0,1-1 1 0 0,0 1 0 0 0,-1 0 0 0 0,1-1-1 0 0,-1 1 1 0 0,1 0 0 0 0,-1 0 0 0 0,1 0-1 0 0,-1 0 1 0 0,1 0 0 0 0,-1 0 0 0 0,1 0-1 0 0,-1 1 1 0 0,1-1 0 0 0,-1 0 0 0 0,1 1-1 0 0,0-1 1 0 0,-1 1 0 0 0,1 0 0 0 0,0-1 0 0 0,-1 1-1 0 0,1 0 1 0 0,0 0 0 0 0,0 0 0 0 0,0 0-1 0 0,-1 0 1 0 0,1 0 0 0 0,0 0 0 0 0,1 0-1 0 0,-1 0 1 0 0,0 1 0 0 0,0-1 0 0 0,0 0-1 0 0,1 1 1 0 0,-1-1 0 0 0,1 0 0 0 0,-1 1-1 0 0,1-1 1 0 0,-1 1 0 0 0,1 0-14 0 0,-7 20 108 0 0,1 0-1 0 0,1 0 1 0 0,2 1 0 0 0,0 0-1 0 0,1-1 1 0 0,1 1 0 0 0,1 0-1 0 0,1 0 1 0 0,3 15-108 0 0,-1 6 270 0 0,48 515 2107 0 0,-46-501-2438 0 0,3 44-500 0 0,-12-36-3236 0 0,4-65 3547 0 0,0 0 0 0 0,0-1 0 0 0,0 1-1 0 0,0 0 1 0 0,0 0 0 0 0,0-1 0 0 0,0 1 0 0 0,-1 0-1 0 0,1 0 1 0 0,0-1 0 0 0,0 1 0 0 0,-1 0 0 0 0,1-1-1 0 0,0 1 1 0 0,-1 0 0 0 0,1-1 0 0 0,-1 1 0 0 0,1 0 0 0 0,-1-1-1 0 0,1 1 1 0 0,-1-1 0 0 0,0 1 0 0 0,1-1 0 0 0,-1 1-1 0 0,1-1 1 0 0,-1 0 0 0 0,0 1 0 0 0,0-1 0 0 0,1 0-1 0 0,-1 0 1 0 0,0 1 0 0 0,1-1 0 0 0,-1 0 0 0 0,0 0 0 0 0,0 0-1 0 0,0 0 1 0 0,1 0 0 0 0,-1 0 0 0 0,0 0 0 0 0,0 0-1 0 0,1 0 1 0 0,-1 0 0 0 0,0 0 0 0 0,0 0 0 0 0,1-1-1 0 0,-1 1 1 0 0,0 0 0 0 0,1-1 0 0 0,-1 1 0 0 0,0 0 0 0 0,1-1-1 0 0,-1 1 1 0 0,0-1 0 0 0,1 1 0 0 0,-1-1 0 0 0,1 1-1 0 0,-1-1 1 0 0,1 0 0 0 0,-1 1 0 0 0,1-1 0 0 0,-1 1-1 0 0,1-1 1 0 0,0 0 0 0 0,-1 1 0 0 0,1-1 250 0 0,-10-11-2099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7:50.5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1 112 0 0,'-2'20'10352'0'0,"-3"0"-5752"0"0,-1 36-2270 0 0,12 193 639 0 0,-7-153-2789 0 0,14 271 10 0 0,-13-287-53 0 0,-16-126-14954 0 0,13 31 11996 0 0,1-1 717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4:30.2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70 12 0 0,'7'-35'467'0'0,"-2"18"2577"0"0,-3 0 4877 0 0,3 31-10127 0 0,8 41-6802 0 0,-10-50 8834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54:30.5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44 0 0,'0'9'84'0'0,"0"3"-44"0"0,0-2-56 0 0,0-1-64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7:03:36.0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6998 208 32 0 0,'-40'-42'476'0'0,"50"40"30"0"0,9 8 4098 0 0,-14-5-954 0 0,9 3 6710 0 0,0-1-4183 0 0,6 3-4329 0 0,1-2-8004 0 0,2 2-5177 0 0,7 5 4186 0 0,-13-4 5142 0 0</inkml:trace>
  <inkml:trace contextRef="#ctx0" brushRef="#br0" timeOffset="343.06">7982 251 84 0 0,'-8'-155'599'0'0,"37"111"491"0"0,-25 49 12282 0 0,-7 7-8797 0 0,2-10-4665 0 0,-1 33-1069 0 0,-4 13-8220 0 0,-5-2 3340 0 0,6-12 4070 0 0</inkml:trace>
  <inkml:trace contextRef="#ctx0" brushRef="#br0" timeOffset="-924.54">7923 872 28 0 0,'8'-16'52'0'0,"-3"-1"-4"0"0,1-2 8 0 0,-1 2-60 0 0,-2 2-24 0 0,-1-1-20 0 0,1-1-8 0 0</inkml:trace>
  <inkml:trace contextRef="#ctx0" brushRef="#br0" timeOffset="-923.54">7958 690 4 0 0,'0'-17'24'0'0,"0"3"92"0"0,0-1 20 0 0,-3 3-56 0 0,3 3-32 0 0,-3 2 0 0 0,1-3-148 0 0,-1 5-152 0 0</inkml:trace>
  <inkml:trace contextRef="#ctx0" brushRef="#br0" timeOffset="-544.834">7880 493 72 0 0,'-18'-24'346'0'0,"-2"24"7575"0"0,11 1-1196 0 0,9-1-4597 0 0,13 12 547 0 0,49 108 3627 0 0,-34-66-5476 0 0,-1 2-1 0 0,-4 0 1 0 0,8 29-826 0 0,-17-44 12 0 0,-3 0 0 0 0,-1 1 0 0 0,-2 1 0 0 0,-2-1 0 0 0,-1 1 0 0 0,-3 0 0 0 0,-1 0 0 0 0,-2 0 0 0 0,-2 0 0 0 0,-2 0 0 0 0,-2-1 1 0 0,-2 0-1 0 0,-14 40-12 0 0,20-72-55 0 0,-1-1-1 0 0,0 1 1 0 0,0-1 0 0 0,-1 0 0 0 0,-1 0 0 0 0,1-1 0 0 0,-2 1 0 0 0,1-1 0 0 0,-1 0 0 0 0,0-1 55 0 0,4-4-205 0 0,0-1 1 0 0,-1 1 0 0 0,1-1-1 0 0,0 0 1 0 0,-1 0 0 0 0,1 0-1 0 0,-1-1 1 0 0,1 1 0 0 0,-1-1-1 0 0,0 0 1 0 0,1 0-1 0 0,-1 0 1 0 0,0 0 0 0 0,0-1-1 0 0,0 0 1 0 0,0 1 0 0 0,-4-2 204 0 0,-46-34-9268 0 0,27 1-1106 0 0,21 24 7884 0 0,2 1 752 0 0</inkml:trace>
  <inkml:trace contextRef="#ctx0" brushRef="#br0" timeOffset="-1515.718">7235 644 32 0 0,'-8'-12'0'0'0</inkml:trace>
  <inkml:trace contextRef="#ctx0" brushRef="#br0" timeOffset="-1197.987">7163 546 980 0 0,'-11'-5'3210'0'0,"-4"17"10683"0"0,17-2-13342 0 0,108 178 4879 0 0,-84-136-5265 0 0,-1 1 0 0 0,-3 1 0 0 0,-3 1 0 0 0,-1 1 0 0 0,-4 0 0 0 0,-1 2 1 0 0,-3-1-1 0 0,-3 1 0 0 0,-2 0 0 0 0,-3 28-165 0 0,-26 36 40 0 0,22-118-45 0 0,1-1-1 0 0,-1 1 0 0 0,0-1 1 0 0,0 1-1 0 0,0-1 0 0 0,-1 0 0 0 0,1 1 1 0 0,-1-1-1 0 0,1-1 0 0 0,-1 1 1 0 0,0 0-1 0 0,0-1 0 0 0,-1 1 0 0 0,1-1 1 0 0,0 0-1 0 0,-1 0 0 0 0,1 0 1 0 0,-1-1-1 0 0,0 1 0 0 0,1-1 0 0 0,-1 0 1 0 0,0 0-1 0 0,0 0 0 0 0,0 0 1 0 0,0-1-1 0 0,0 1 0 0 0,0-1 0 0 0,0 0 1 0 0,-1-1 5 0 0,-118-30-1092 0 0,72 10-1877 0 0,20 8-926 0 0,19 12-5114 0 0,18 6 3596 0 0,3-3 4869 0 0,6-1-1220 0 0</inkml:trace>
  <inkml:trace contextRef="#ctx0" brushRef="#br0" timeOffset="-3685.012">4096 1002 84 0 0,'-13'-2'120'0'0,"5"-6"12"0"0,0 1-40 0 0,3 0-32 0 0,-3 0-8 0 0,2 0-48 0 0,1-3-8 0 0,0 3-44 0 0,2 2 72 0 0,-2-2 40 0 0,2 2 28 0 0,0 3 8 0 0,-2-3-196 0 0,2 0-56 0 0,-2 3-60 0 0,2-1-4 0 0</inkml:trace>
  <inkml:trace contextRef="#ctx0" brushRef="#br0" timeOffset="-3059.94">3984 918 104 0 0,'-20'56'903'0'0,"20"-39"606"0"0,1 0 0 0 0,1-1 0 0 0,0 0 0 0 0,1 1 1 0 0,1-1-1 0 0,0 0 0 0 0,7 15-1509 0 0,-11-26 70 0 0,1 0 0 0 0,1 0 0 0 0,-1 0 0 0 0,1 0 0 0 0,0 0 0 0 0,0 0-1 0 0,0-1 1 0 0,0 1 0 0 0,1-1 0 0 0,0 1 0 0 0,0-1 0 0 0,0 0 0 0 0,1 0 0 0 0,-1 0 0 0 0,1-1 0 0 0,0 1 0 0 0,0-1 0 0 0,0 0 0 0 0,1 0-1 0 0,-1 0 1 0 0,1 0 0 0 0,0-1 0 0 0,4 2-70 0 0,-6-6 3 0 0,0 0 0 0 0,0-1 0 0 0,0 1 0 0 0,0 0 0 0 0,0-1 0 0 0,-1 0-1 0 0,1 0 1 0 0,-1 0 0 0 0,1 0 0 0 0,-1 0 0 0 0,0 0 0 0 0,0 0 0 0 0,0-1 0 0 0,-1 1 0 0 0,1-1-1 0 0,-1 1 1 0 0,0-1 0 0 0,0 0 0 0 0,0 0 0 0 0,-1 1 0 0 0,1-1 0 0 0,-1 0 0 0 0,0 0 0 0 0,0-1-3 0 0,2-18 117 0 0,-2 1 1 0 0,0-1 0 0 0,-1 1-1 0 0,-1 0 1 0 0,-1 0 0 0 0,-2 0-1 0 0,0 0 1 0 0,-1 0 0 0 0,-1 1-1 0 0,-1 0 1 0 0,0 1 0 0 0,-2 0-1 0 0,-1 0 1 0 0,-7-10-118 0 0,18 31 20 0 0,0 0-1 0 0,0-1 1 0 0,0 1 0 0 0,-1 0-1 0 0,1 0 1 0 0,0-1 0 0 0,0 1 0 0 0,-1 0-1 0 0,1 0 1 0 0,-1-1 0 0 0,1 1-1 0 0,-1 0 1 0 0,1-1 0 0 0,-1 1-1 0 0,1 0 1 0 0,-1-1 0 0 0,1 1 0 0 0,-1-1-1 0 0,0 1 1 0 0,1-1 0 0 0,-1 1-1 0 0,0-1 1 0 0,1 0 0 0 0,-1 1-1 0 0,0-1 1 0 0,0 0 0 0 0,1 1-1 0 0,-1-1 1 0 0,0 0 0 0 0,0 0 0 0 0,0 0-1 0 0,1 0 1 0 0,-1 0 0 0 0,0 0-1 0 0,0 0 1 0 0,0 0 0 0 0,0 0-1 0 0,1 0 1 0 0,-1 0 0 0 0,0-1-1 0 0,0 1 1 0 0,1 0 0 0 0,-1 0 0 0 0,0-1-1 0 0,0 1 1 0 0,1-1 0 0 0,-1 1-1 0 0,0-1 1 0 0,1 1 0 0 0,-1-1-1 0 0,0 1 1 0 0,1-1 0 0 0,-1 1-1 0 0,1-1 1 0 0,-1 0 0 0 0,1 1 0 0 0,-1-1-1 0 0,1 0 1 0 0,0 1 0 0 0,-1-1-1 0 0,1 0 1 0 0,0 0 0 0 0,0 1-1 0 0,-1-1 1 0 0,1 0 0 0 0,0 0 0 0 0,0 0-21 0 0,-2 18 15 0 0,1 0 0 0 0,1 0-1 0 0,0 1 1 0 0,2-1 0 0 0,0 0-1 0 0,1 0 1 0 0,0 0 0 0 0,1 0-1 0 0,3 4-13 0 0,-4-8 0 0 0,-1-2-73 0 0,0-1 1 0 0,1 0 0 0 0,0 1 0 0 0,1-1-1 0 0,0 0 1 0 0,0 0 0 0 0,1-1 0 0 0,0 0 0 0 0,1 1-1 0 0,0-2 1 0 0,0 1 0 0 0,1-1 0 0 0,6 6 72 0 0,-12-13-34 0 0,1 0-1 0 0,0 0 1 0 0,0-1 0 0 0,0 1 0 0 0,0 0-1 0 0,0-1 1 0 0,0 1 0 0 0,0-1 0 0 0,1 0 0 0 0,-1 1-1 0 0,0-1 1 0 0,0 0 0 0 0,0 0 0 0 0,0-1 0 0 0,0 1-1 0 0,0 0 1 0 0,0-1 0 0 0,0 1 0 0 0,1-1-1 0 0,-1 0 1 0 0,-1 0 0 0 0,1 1 0 0 0,0-1 0 0 0,0-1-1 0 0,0 1 1 0 0,0 0 0 0 0,-1 0 0 0 0,1-1 0 0 0,0 1-1 0 0,-1-1 1 0 0,0 1 0 0 0,1-1 0 0 0,-1 1 0 0 0,0-1-1 0 0,0 0 1 0 0,0 0 0 0 0,0 0 0 0 0,1 0 34 0 0,40-81 253 0 0,-40 77-169 0 0,24-61 1301 0 0,-24 68-1358 0 0,-1-1 0 0 0,0 0-1 0 0,1 1 1 0 0,-1-1 0 0 0,0 1-1 0 0,0 0 1 0 0,1-1 0 0 0,-1 1-1 0 0,0 0 1 0 0,0 0 0 0 0,0-1-1 0 0,0 1 1 0 0,0 0 0 0 0,0 0-1 0 0,0 0 1 0 0,0 0 0 0 0,-1 1-1 0 0,1-1 1 0 0,0 0-1 0 0,-1 0 1 0 0,1 0 0 0 0,0 1-1 0 0,-1-1 1 0 0,0 0 0 0 0,1 0-1 0 0,-1 1 1 0 0,0-1 0 0 0,1 0-1 0 0,-1 1 1 0 0,0-1 0 0 0,0 1-1 0 0,0-1 1 0 0,0 0 0 0 0,-1 1-1 0 0,1-1 1 0 0,0 1-27 0 0,40 135 44 0 0,-40-136-46 0 0,1 1 1 0 0,0-1-1 0 0,-1 0 1 0 0,1 0-1 0 0,0 1 0 0 0,0-1 1 0 0,0 0-1 0 0,0 0 1 0 0,0 0-1 0 0,0 0 1 0 0,0 0-1 0 0,0 0 0 0 0,1-1 1 0 0,-1 1-1 0 0,0 0 1 0 0,0 0-1 0 0,1-1 1 0 0,-1 1-1 0 0,1-1 1 0 0,-1 1-1 0 0,0-1 0 0 0,1 0 1 0 0,-1 1-1 0 0,1-1 1 0 0,-1 0-1 0 0,1 0 1 0 0,-1 0-1 0 0,1 0 0 0 0,-1 0 1 0 0,0-1-1 0 0,1 1 1 0 0,-1 0-1 0 0,1-1 1 0 0,-1 1-1 0 0,0-1 0 0 0,1 1 1 0 0,-1-1-1 0 0,0 1 1 0 0,1-1-1 0 0,-1 0 1 0 0,0 0-1 0 0,0 0 0 0 0,0 0 1 0 0,0 0-1 0 0,1-1 2 0 0,48-56 63 0 0,-42 46-7 0 0,-8 11-43 0 0,0 1 0 0 0,1-1 1 0 0,-1 0-1 0 0,0 1 0 0 0,1-1 0 0 0,-1 0 1 0 0,0 1-1 0 0,1-1 0 0 0,-1 1 0 0 0,1-1 0 0 0,-1 0 1 0 0,1 1-1 0 0,-1-1 0 0 0,1 1 0 0 0,-1 0 1 0 0,1-1-1 0 0,0 1 0 0 0,-1-1 0 0 0,1 1 1 0 0,-1 0-1 0 0,1-1 0 0 0,0 1 0 0 0,0 0 0 0 0,-1 0 1 0 0,1-1-1 0 0,0 1 0 0 0,-1 0 0 0 0,1 0 1 0 0,0 0-1 0 0,0 0 0 0 0,-1 0 0 0 0,1 0 1 0 0,0 0-1 0 0,0 0 0 0 0,-1 1 0 0 0,1-1 1 0 0,0 0-1 0 0,-1 0 0 0 0,1 0 0 0 0,0 1 0 0 0,-1-1 1 0 0,1 0-1 0 0,0 1 0 0 0,-1-1 0 0 0,1 1 1 0 0,-1-1-1 0 0,1 1 0 0 0,-1-1 0 0 0,1 1 1 0 0,-1-1-1 0 0,1 1 0 0 0,-1-1 0 0 0,1 1 1 0 0,-1 0-1 0 0,0-1 0 0 0,1 1 0 0 0,-1 0 0 0 0,0-1 1 0 0,1 1-14 0 0,14 50 374 0 0,-12-40-380 0 0,-3-10 5 0 0,0 0 0 0 0,0 0 0 0 0,0 0 0 0 0,0 0 0 0 0,0-1 0 0 0,0 1 0 0 0,0 0 0 0 0,0 0 0 0 0,1 0 0 0 0,-1 0 0 0 0,0-1 0 0 0,0 1 0 0 0,1 0 0 0 0,-1 0 0 0 0,1 0 0 0 0,-1-1 0 0 0,0 1 1 0 0,1 0-1 0 0,0-1 0 0 0,-1 1 0 0 0,1 0 0 0 0,-1-1 0 0 0,1 1 0 0 0,0-1 0 0 0,-1 1 0 0 0,1-1 0 0 0,0 1 0 0 0,0-1 0 0 0,-1 1 0 0 0,1-1 0 0 0,0 0 0 0 0,0 0 0 0 0,0 1 0 0 0,-1-1 0 0 0,1 0 0 0 0,0 0 0 0 0,0 0 1 0 0,0 0-1 0 0,0 0 0 0 0,-1 0 0 0 0,1 0 0 0 0,0 0 0 0 0,0 0 0 0 0,0 0 0 0 0,0 0 0 0 0,0-1 0 0 0,-1 1 0 0 0,1 0 0 0 0,0-1 0 0 0,0 1 0 0 0,-1 0 0 0 0,1-1 0 0 0,0 1 0 0 0,0-1 1 0 0,32-37-82 0 0,-28 32 80 0 0,18-27-20 0 0,54-58 144 0 0,-75 90-94 0 0,0 0 0 0 0,0-1-1 0 0,-1 1 1 0 0,1 0 0 0 0,0 0 0 0 0,0 1 0 0 0,0-1 0 0 0,0 0 0 0 0,0 1 0 0 0,0-1 0 0 0,0 1 0 0 0,0-1 0 0 0,0 1 0 0 0,1 0 0 0 0,-1 0 0 0 0,0 0-1 0 0,0 0 1 0 0,0 0 0 0 0,0 1 0 0 0,0-1 0 0 0,0 1 0 0 0,0-1 0 0 0,0 1 0 0 0,0 0 0 0 0,0 0 0 0 0,0 0 0 0 0,0 0 0 0 0,0 0 0 0 0,-1 0 0 0 0,1 0-1 0 0,0 1 1 0 0,-1-1 0 0 0,1 0 0 0 0,-1 1 0 0 0,1 0 0 0 0,-1-1 0 0 0,0 1 0 0 0,1 0 0 0 0,-1-1 0 0 0,0 1 0 0 0,0 0 0 0 0,-1 0 0 0 0,2 2-28 0 0,24 90 681 0 0,-25-92-751 0 0,1 67-1822 0 0,-14-29-7263 0 0,10-41 4149 0 0,0-9 2552 0 0,2 1 1291 0 0</inkml:trace>
  <inkml:trace contextRef="#ctx0" brushRef="#br0" timeOffset="-2546.671">4814 1184 1084 0 0,'59'-23'9163'0'0,"-20"-33"-5362"0"0,-36 46-3710 0 0,1 1 0 0 0,-1-1 0 0 0,-1 0 0 0 0,0 0 0 0 0,0 0 0 0 0,-1 0 0 0 0,0 0 0 0 0,-1 0 0 0 0,0 0 0 0 0,-1 0 0 0 0,0-1 0 0 0,-1-3-91 0 0,0 7 30 0 0,2 4-10 0 0,0 1-1 0 0,0 0 0 0 0,0-1 0 0 0,0 1 0 0 0,-1-1 0 0 0,1 1 0 0 0,-1 0 0 0 0,0-1 0 0 0,0 1 0 0 0,0 0 0 0 0,0-1 0 0 0,0 1 0 0 0,0 0 0 0 0,-1 0 0 0 0,1 0 0 0 0,0 0 0 0 0,-1 0 0 0 0,0 1 0 0 0,0-1 0 0 0,1 0 0 0 0,-1 1 0 0 0,0-1 0 0 0,0 1 0 0 0,0-1 0 0 0,0 1 0 0 0,-2 0-19 0 0,2 3 37 0 0,-1 0-1 0 0,1 1 1 0 0,0-1 0 0 0,0 1 0 0 0,0 0-1 0 0,0 0 1 0 0,0 0 0 0 0,1 0 0 0 0,-1 0 0 0 0,1 0-1 0 0,0 0 1 0 0,0 0 0 0 0,0 0 0 0 0,0 1-1 0 0,1-1 1 0 0,-1 0 0 0 0,1 1 0 0 0,0 0-37 0 0,-4 17-18 0 0,2 1-1 0 0,0 0 1 0 0,2 0 0 0 0,0 0 0 0 0,2 0-1 0 0,0 0 1 0 0,1-1 0 0 0,1 1 0 0 0,1-1-1 0 0,2 0 1 0 0,2 8 18 0 0,-8-28-27 0 0,-1 1-1 0 0,0-1 1 0 0,1 1 0 0 0,-1-1-1 0 0,1 1 1 0 0,0-1 0 0 0,-1 0-1 0 0,1 1 1 0 0,0-1-1 0 0,0 0 1 0 0,0 1 0 0 0,0-1-1 0 0,0 0 1 0 0,0 0 0 0 0,0 0-1 0 0,0 0 1 0 0,1 0-1 0 0,-1 0 1 0 0,0 0 0 0 0,1-1-1 0 0,-1 1 1 0 0,0 0-1 0 0,1-1 1 0 0,-1 1 0 0 0,1-1-1 0 0,-1 1 1 0 0,1-1 0 0 0,0 0-1 0 0,-1 1 1 0 0,1-1-1 0 0,-1 0 1 0 0,1 0 0 0 0,-1 0-1 0 0,1 0 1 0 0,-1-1 0 0 0,1 1-1 0 0,0 0 1 0 0,-1-1-1 0 0,1 1 1 0 0,-1-1 0 0 0,0 1-1 0 0,1-1 1 0 0,-1 0 0 0 0,1 0-1 0 0,-1 1 1 0 0,0-1-1 0 0,0 0 1 0 0,1 0 0 0 0,-1 0-1 0 0,0-1 28 0 0,51-64-440 0 0,36-86 2446 0 0,-88 151-1974 0 0,1 1-1 0 0,-1-1 0 0 0,1 0 0 0 0,-1 0 0 0 0,1 1 0 0 0,0-1 0 0 0,-1 0 0 0 0,1 1 0 0 0,0-1 1 0 0,0 0-1 0 0,-1 1 0 0 0,1-1 0 0 0,0 1 0 0 0,0-1 0 0 0,0 1 0 0 0,0 0 0 0 0,0-1 0 0 0,0 1 0 0 0,0 0 1 0 0,0 0-1 0 0,0 0 0 0 0,0 0 0 0 0,0 0 0 0 0,0-1 0 0 0,0 2 0 0 0,-1-1 0 0 0,1 0 0 0 0,0 0 0 0 0,0 0 1 0 0,0 0-1 0 0,0 1 0 0 0,0-1 0 0 0,0 0 0 0 0,0 1 0 0 0,0-1 0 0 0,0 1 0 0 0,0-1 0 0 0,-1 1 0 0 0,1-1 1 0 0,0 1-1 0 0,0 0 0 0 0,-1-1 0 0 0,1 1 0 0 0,0 0 0 0 0,-1-1 0 0 0,1 1 0 0 0,-1 0 0 0 0,1 0 0 0 0,-1 0 1 0 0,1 0-1 0 0,-1 0 0 0 0,0-1 0 0 0,1 1 0 0 0,-1 0 0 0 0,0 1-31 0 0,19 61 421 0 0,-18-55-397 0 0,2 3-24 0 0,-3-6-55 0 0,0 0 1 0 0,1-1 0 0 0,0 1 0 0 0,0 0-1 0 0,0 0 1 0 0,1-1 0 0 0,0 1 0 0 0,0-1-1 0 0,0 1 1 0 0,0-1 0 0 0,1 0 0 0 0,-1 0-1 0 0,1 0 1 0 0,0 0 0 0 0,0 0 0 0 0,1-1 0 0 0,-1 1-1 0 0,2 0 55 0 0,37-24-1277 0 0,-28 49 1225 0 0,-9 10-1474 0 0,-5-13-2889 0 0,2-34-1755 0 0,2-6 4071 0 0,4-17 1222 0 0,12-83 86 0 0,-14 64 636 0 0</inkml:trace>
  <inkml:trace contextRef="#ctx0" brushRef="#br0" timeOffset="-2231.387">5352 280 1160 0 0,'4'-85'2747'0'0,"1"-13"2372"0"0,-3 2 4692 0 0,4 120-5963 0 0,2 7-3344 0 0,54 401 515 0 0,-37-142-5941 0 0,-24-278 4389 0 0,2 24-2777 0 0,-2 1 0 0 0,-1-1 0 0 0,-1 1-1 0 0,-2-1 1 0 0,-6 24 3310 0 0,9-60-31 0 0,0 1-1 0 0,0 0 1 0 0,0-1-1 0 0,0 1 1 0 0,0-1-1 0 0,0 1 1 0 0,0-1-1 0 0,0 1 0 0 0,-1-1 1 0 0,1 1-1 0 0,0-1 1 0 0,0 1-1 0 0,0-1 1 0 0,-1 1-1 0 0,1-1 1 0 0,0 1-1 0 0,-1-1 1 0 0,1 1-1 0 0,0-1 1 0 0,-1 0-1 0 0,1 1 1 0 0,-1-1-1 0 0,1 0 1 0 0,0 1-1 0 0,-1-1 1 0 0,1 0-1 0 0,-1 1 1 0 0,1-1-1 0 0,-1 0 1 0 0,1 0-1 0 0,-1 0 0 0 0,1 0 1 0 0,-1 1-1 0 0,1-1 1 0 0,-1 0-1 0 0,1 0 1 0 0,-1 0-1 0 0,0 0 1 0 0,1 0-1 0 0,-1 0 1 0 0,1 0-1 0 0,-1 0 1 0 0,1 0-1 0 0,-1-1 1 0 0,1 1-1 0 0,-1 0 1 0 0,1 0-1 0 0,-1 0 1 0 0,1-1-1 0 0,-1 1 1 0 0,1 0-1 0 0,-1 0 0 0 0,1-1 1 0 0,0 1-1 0 0,-1 0 1 0 0,1-1-1 0 0,-1 1 32 0 0,-11-11-237 0 0</inkml:trace>
  <inkml:trace contextRef="#ctx0" brushRef="#br0" timeOffset="-1956.605">5374 911 64 0 0,'1'-1'298'0'0,"1"1"0"0"0,-1 0 0 0 0,1 0 1 0 0,-1 0-1 0 0,1 0 0 0 0,-1 0 0 0 0,1 0 0 0 0,0 0 0 0 0,-1 0 0 0 0,1 0 1 0 0,-1 1-1 0 0,1-1 0 0 0,-1 1 0 0 0,1-1 0 0 0,-1 1 0 0 0,0 0 0 0 0,1-1 1 0 0,-1 1-1 0 0,0 0 0 0 0,1 0 0 0 0,-1 0 0 0 0,0 0 0 0 0,0 0 0 0 0,0 0 1 0 0,0 0-1 0 0,0 0 0 0 0,0 1 0 0 0,0-1 0 0 0,0 0 0 0 0,0 1 0 0 0,-1-1 1 0 0,1 1-299 0 0,2 1 735 0 0,75 48 5658 0 0,-65-46-6166 0 0,-1 0 0 0 0,1-1 0 0 0,1-1 0 0 0,-1 0 0 0 0,1-1 0 0 0,-1 0 0 0 0,1-1 0 0 0,-1-1 0 0 0,1 0 0 0 0,0 0 0 0 0,-1-2 0 0 0,1 0 0 0 0,-1 0 0 0 0,7-3-227 0 0,-17 4 67 0 0,1 0 0 0 0,-1 0 0 0 0,0-1 0 0 0,0 1 0 0 0,1-1 0 0 0,-1 0 1 0 0,0 0-1 0 0,-1 0 0 0 0,1 0 0 0 0,0-1 0 0 0,0 1 0 0 0,-1-1 0 0 0,0 1 0 0 0,1-1 0 0 0,-1 0 0 0 0,0 0 0 0 0,0 0 0 0 0,-1 0 0 0 0,1 0 0 0 0,-1-1 0 0 0,1 1 0 0 0,-1 0 0 0 0,0-1 0 0 0,0 1 0 0 0,-1-1 0 0 0,1 1 0 0 0,-1-1 1 0 0,1 1-1 0 0,-1-1 0 0 0,-1 0-67 0 0,-16-108 364 0 0,14 102-338 0 0,0 1-1 0 0,0 0 1 0 0,-1 0-1 0 0,0 1 0 0 0,-1-1 1 0 0,0 1-1 0 0,0 0 0 0 0,0 0 1 0 0,-1 0-1 0 0,0 1 1 0 0,-1 0-1 0 0,0 0 0 0 0,0 1 1 0 0,0 0-1 0 0,-1 0 0 0 0,-6-4-25 0 0,12 10-1 0 0,-1-1 0 0 0,1 1 0 0 0,-1-1 0 0 0,1 1-1 0 0,-1 0 1 0 0,1 0 0 0 0,0 0 0 0 0,-1 0 0 0 0,1 1-1 0 0,-1-1 1 0 0,1 1 0 0 0,0-1 0 0 0,-1 1-1 0 0,1 0 1 0 0,0 0 0 0 0,-1 0 0 0 0,1 0 0 0 0,0 0-1 0 0,0 1 1 0 0,0-1 0 0 0,0 0 0 0 0,0 1 0 0 0,1 0-1 0 0,-1-1 1 0 0,0 1 0 0 0,1 0 0 0 0,-1 0 0 0 0,1 0-1 0 0,-1 0 1 0 0,1 0 0 0 0,0 0 0 0 0,0 1-1 0 0,0 0 2 0 0,-29 81-3848 0 0,28-79 3295 0 0,1 1 0 0 0,0 0-1 0 0,0 0 1 0 0,0 0 0 0 0,1 0 0 0 0,0 0-1 0 0,0-1 1 0 0,0 1 0 0 0,1 0 0 0 0,0 0-1 0 0,0 0 1 0 0,0 0 0 0 0,1-1 0 0 0,0 1-1 0 0,0 0 1 0 0,0-1 0 0 0,1 0 0 0 0,0 0-1 0 0,0 1 1 0 0,0-2 0 0 0,1 1 0 0 0,-1 0-1 0 0,1-1 1 0 0,0 1 0 0 0,0-1 0 0 0,1 0-1 0 0,-1-1 1 0 0,1 1 0 0 0,2 1 553 0 0,39 15-1929 0 0</inkml:trace>
  <inkml:trace contextRef="#ctx0" brushRef="#br0" timeOffset="-6766.803">606 1597 864 0 0,'24'-9'9243'0'0,"-11"-13"-5773"0"0,-7 9-3761 0 0,130-287 1950 0 0,-82 168-1231 0 0,-6-2 0 0 0,6-43-428 0 0,50-259 1402 0 0,-102 424-1333 0 0,18-32 262 0 0,7 75 503 0 0,-24-25-741 0 0,42 107 561 0 0,-5 3 0 0 0,10 54-654 0 0,-20-64 67 0 0,109 340-778 0 0,-195-500-13158 0 0,2 10 9460 0 0,36 28 3853 0 0</inkml:trace>
  <inkml:trace contextRef="#ctx0" brushRef="#br0" timeOffset="-6471.472">779 820 376 0 0,'2'2'5545'0'0,"10"7"-1515"0"0,5-3-2867 0 0,1-1 0 0 0,0 0 0 0 0,0-2 1 0 0,1 0-1 0 0,-1-1 0 0 0,0-1 0 0 0,1-1 0 0 0,0 0-1163 0 0,148-18-1460 0 0,-81 6-3340 0 0,-50 24-5782 0 0,-28-6 9028 0 0</inkml:trace>
  <inkml:trace contextRef="#ctx0" brushRef="#br0" timeOffset="-5937.668">1977 805 764 0 0,'-74'8'12085'0'0,"57"-3"-10905"0"0,6-4-1016 0 0,0 0 1 0 0,0 1-1 0 0,1 0 1 0 0,-1 1-1 0 0,0 1 1 0 0,1-1-1 0 0,0 2 1 0 0,0-1-1 0 0,0 2 1 0 0,1-1-1 0 0,0 1 1 0 0,0 0-1 0 0,0 1 1 0 0,1 0-1 0 0,0 1 1 0 0,0-1-1 0 0,0 2 1 0 0,1-1 0 0 0,1 1-1 0 0,0 0 1 0 0,0 0-1 0 0,0 1 1 0 0,1-1-1 0 0,1 1 1 0 0,-1 3-165 0 0,2-3 54 0 0,2 1 1 0 0,-1-1 0 0 0,2 1 0 0 0,-1 0-1 0 0,1 0 1 0 0,1-1 0 0 0,0 1-1 0 0,1 0 1 0 0,0-1 0 0 0,0 1-1 0 0,1-1 1 0 0,0 0 0 0 0,1 0 0 0 0,0 0-1 0 0,1 0 1 0 0,0-1 0 0 0,6 8-55 0 0,-7-10-77 0 0,1-1 0 0 0,0 0 0 0 0,0 0 1 0 0,0 0-1 0 0,1-1 0 0 0,0 0 0 0 0,0 0 1 0 0,0 0-1 0 0,1-1 0 0 0,-1 0 0 0 0,5 2 77 0 0,-5-4-330 0 0,-1 1 0 0 0,1-2-1 0 0,-1 1 1 0 0,1-1 0 0 0,0 0-1 0 0,-1 0 1 0 0,1 0 0 0 0,0-1-1 0 0,0 0 1 0 0,0 0 0 0 0,0 0-1 0 0,-1-1 1 0 0,1 0 0 0 0,0 0-1 0 0,-1-1 1 0 0,3 0 330 0 0,86-62-11614 0 0,-76 47 10718 0 0</inkml:trace>
  <inkml:trace contextRef="#ctx0" brushRef="#br0" timeOffset="-5286.524">2315 860 992 0 0,'1'-1'318'0'0,"-1"0"-1"0"0,0 1 1 0 0,1-1 0 0 0,-1 0-1 0 0,0 0 1 0 0,0 0-1 0 0,0 0 1 0 0,0 0 0 0 0,0 0-1 0 0,0 0 1 0 0,0 0-1 0 0,0 0 1 0 0,0 0 0 0 0,0 0-1 0 0,0 0 1 0 0,-1 0 0 0 0,1 0-1 0 0,0 0 1 0 0,-1 0-1 0 0,1 0 1 0 0,-1 0 0 0 0,1 0-1 0 0,-1 0 1 0 0,1 0-1 0 0,-1 1 1 0 0,0-1 0 0 0,1 0-1 0 0,-1 0 1 0 0,0 1 0 0 0,0-1-1 0 0,1 1 1 0 0,-1-1-1 0 0,0 0 1 0 0,0 1 0 0 0,0-1-1 0 0,0 1 1 0 0,0 0-1 0 0,0-1 1 0 0,0 1 0 0 0,0 0-318 0 0,-42-13 4039 0 0,36 13-3972 0 0,0 0-1 0 0,0 0 0 0 0,0 1 0 0 0,1 0 0 0 0,-1 0 1 0 0,0 1-1 0 0,1 0 0 0 0,0 0 0 0 0,-1 0 1 0 0,1 1-1 0 0,0 0 0 0 0,0 0 0 0 0,0 1 1 0 0,0-1-1 0 0,1 1 0 0 0,0 1 0 0 0,-1-1 1 0 0,2 1-1 0 0,-1 0 0 0 0,0 0 0 0 0,1 0 1 0 0,0 1-1 0 0,0-1 0 0 0,1 1 0 0 0,-1 0 0 0 0,1 0 1 0 0,1 0-1 0 0,-1 1 0 0 0,1-1 0 0 0,0 0 1 0 0,0 1-1 0 0,1 0 0 0 0,0-1 0 0 0,0 1 1 0 0,1 0-1 0 0,0 0 0 0 0,0 0 0 0 0,0-1 1 0 0,1 1-1 0 0,0 0 0 0 0,0-1 0 0 0,1 1 1 0 0,0 0-67 0 0,-1 4-5 0 0,0-1 0 0 0,1 1 0 0 0,0-1 0 0 0,1 1 1 0 0,0-1-1 0 0,1 0 0 0 0,0 0 0 0 0,0 0 0 0 0,1 0 1 0 0,1-1-1 0 0,0 0 0 0 0,0 0 0 0 0,0 0 0 0 0,1-1 1 0 0,1 0-1 0 0,-1 0 0 0 0,1-1 0 0 0,0 0 0 0 0,1 0 1 0 0,0-1-1 0 0,0 0 0 0 0,0-1 0 0 0,1 0 1 0 0,0 0-1 0 0,0-1 0 0 0,0 0 0 0 0,0-1 0 0 0,1 0 1 0 0,-1-1-1 0 0,1 0 0 0 0,-1 0 0 0 0,5-1 5 0 0,-10-2 4 0 0,0 0 0 0 0,0 0-1 0 0,0-1 1 0 0,0 1 0 0 0,0-1 0 0 0,-1 0-1 0 0,1 0 1 0 0,-1-1 0 0 0,1 0 0 0 0,-1 1-1 0 0,0-1 1 0 0,0-1 0 0 0,0 1 0 0 0,0-1-1 0 0,0 1 1 0 0,-1-1 0 0 0,0 0 0 0 0,0 0-1 0 0,0-1 1 0 0,0 1 0 0 0,-1 0 0 0 0,1-1-1 0 0,-1 0 1 0 0,0 0 0 0 0,-1 1 0 0 0,1-1 0 0 0,-1 0-1 0 0,0 0 1 0 0,0 0 0 0 0,-1-1 0 0 0,1 1-1 0 0,-1 0 1 0 0,0 0 0 0 0,-1 0 0 0 0,0-5-4 0 0,60 60 168 0 0,-55-47-168 0 0,0-1 0 0 0,0 1 0 0 0,1-1 0 0 0,-1 0 0 0 0,0 0 0 0 0,1 0 0 0 0,-1-1 0 0 0,1 1 0 0 0,0-1 0 0 0,0 0 0 0 0,-1-1 0 0 0,1 1 1 0 0,0-1-1 0 0,0 0 0 0 0,0 0 0 0 0,-1 0 0 0 0,1-1 0 0 0,0 0 0 0 0,0 0 0 0 0,-1 0 0 0 0,1 0 0 0 0,0-1 0 0 0,-1 0 0 0 0,0 0 0 0 0,1 0 1 0 0,-1 0-1 0 0,0-1 0 0 0,0 1 0 0 0,0-1 0 0 0,0 0 0 0 0,-1 0 0 0 0,1-1 0 0 0,-1 1 0 0 0,0-1 0 0 0,0 0 0 0 0,0 0 0 0 0,0 0 0 0 0,-1 0 1 0 0,0 0-1 0 0,0 0 0 0 0,0-1 0 0 0,0 1 0 0 0,0-1 0 0 0,0-4 0 0 0,-1 0-2 0 0,-1 1-1 0 0,0-1 1 0 0,0 0 0 0 0,-1 1 0 0 0,0-1 0 0 0,-1 1-1 0 0,1-1 1 0 0,-2 1 0 0 0,1-1 0 0 0,-1 1-1 0 0,0 0 1 0 0,-1 0 0 0 0,0 1 0 0 0,0-1 0 0 0,-1 1-1 0 0,0 0 1 0 0,0 0 0 0 0,-1 0 0 0 0,0 1-1 0 0,0-1 1 0 0,0 1 0 0 0,-1 1 0 0 0,0 0 0 0 0,0 0-1 0 0,0 0 1 0 0,-1 0 0 0 0,-1 1 2 0 0,6 2-12 0 0,0 1 1 0 0,1 0-1 0 0,-1-1 1 0 0,0 2 0 0 0,0-1-1 0 0,0 0 1 0 0,0 0-1 0 0,0 1 1 0 0,0 0-1 0 0,0-1 1 0 0,0 1-1 0 0,0 0 1 0 0,0 1-1 0 0,0-1 1 0 0,0 0-1 0 0,0 1 1 0 0,0 0-1 0 0,0 0 1 0 0,0 0-1 0 0,0 0 1 0 0,1 0-1 0 0,-1 0 1 0 0,0 1-1 0 0,1-1 1 0 0,-1 1 0 0 0,1 0-1 0 0,-1 0 1 0 0,1 0-1 0 0,0 0 1 0 0,0 0-1 0 0,0 0 1 0 0,0 1-1 0 0,0-1 1 0 0,0 1-1 0 0,1-1 1 0 0,-1 1-1 0 0,1 0 1 0 0,0 0-1 0 0,0-1 1 0 0,-1 3 11 0 0,-2 6-634 0 0,0 1 1 0 0,1 1-1 0 0,0-1 1 0 0,0 0-1 0 0,2 1 0 0 0,-1 0 1 0 0,2-1-1 0 0,-1 1 1 0 0,2 3 633 0 0,0-6-915 0 0,-1 0 0 0 0,2 1 1 0 0,0-1-1 0 0,0 0 1 0 0,1 0-1 0 0,0 0 0 0 0,0 0 1 0 0,1-1-1 0 0,1 1 1 0 0,0-1-1 0 0,0 0 1 0 0,1-1-1 0 0,5 8 915 0 0,16 10-1799 0 0</inkml:trace>
  <inkml:trace contextRef="#ctx0" brushRef="#br0" timeOffset="-4969.273">2878 784 32 0 0,'-8'-5'136'0'0,"2"2"-24"0"0,-2 1 16 0 0,6 0-148 0 0,-4-1-116 0 0,6 3-36 0 0</inkml:trace>
  <inkml:trace contextRef="#ctx0" brushRef="#br0" timeOffset="-4638.054">2835 803 48 0 0,'30'178'11032'0'0,"-17"-87"-8514"0"0,-4-36-2060 0 0,38 256 383 0 0,-13 7-841 0 0,-35-301-4 0 0,-5-21 15 0 0,-7-25 36 0 0,1-12 38 0 0,2 0 0 0 0,2 0 0 0 0,2-1 0 0 0,1 0 0 0 0,3 0 0 0 0,1-1 0 0 0,2 1 0 0 0,6-38-85 0 0,-4 49 130 0 0,1 0 0 0 0,2 0 0 0 0,1 0 1 0 0,1 1-1 0 0,1 0 0 0 0,2 0 0 0 0,1 1 1 0 0,2 0-1 0 0,14-22-130 0 0,-13 39 516 0 0,-20 26-32 0 0,-7-3-643 0 0,1 0 0 0 0,-1 0 0 0 0,-1-1 0 0 0,0-1 1 0 0,0 0-1 0 0,-1-1 0 0 0,0 0 0 0 0,-1-1 0 0 0,0-1 0 0 0,-4 1 159 0 0,-5-6-6708 0 0,29-7 1974 0 0,8-4 2656 0 0,-12 9 1873 0 0,12-6-1029 0 0,2 0 435 0 0</inkml:trace>
  <inkml:trace contextRef="#ctx0" brushRef="#br0" timeOffset="-4233.866">3134 1026 780 0 0,'34'129'11373'0'0,"-20"-60"-9363"0"0,73 277-1058 0 0,-68-272-1546 0 0,-30-104 476 0 0,1-4 230 0 0,1 0-1 0 0,1 0 0 0 0,2-1 0 0 0,2 0 1 0 0,1-1-1 0 0,2 1 0 0 0,1 0 1 0 0,2-1-1 0 0,1 1 0 0 0,2 0 1 0 0,1 0-1 0 0,2 1 0 0 0,5-13-111 0 0,-11 40 91 0 0,1 0-1 0 0,0 0 1 0 0,0 1-1 0 0,0 0 1 0 0,1 0-1 0 0,-1 0 1 0 0,2 0-1 0 0,-1 0 1 0 0,1 1-1 0 0,-1 0 1 0 0,1 0-1 0 0,1 0 0 0 0,-1 0 1 0 0,1 1-1 0 0,0 0 1 0 0,0 0-1 0 0,0 0 1 0 0,2 0-91 0 0,-7 4 18 0 0,0 0 0 0 0,-1 0 0 0 0,1-1 0 0 0,0 1 0 0 0,0 0 0 0 0,0 0 0 0 0,-1 0 0 0 0,1 0 0 0 0,0 0 0 0 0,0 0 0 0 0,0 0 0 0 0,-1 1-1 0 0,1-1 1 0 0,0 0 0 0 0,0 0 0 0 0,0 1 0 0 0,-1-1 0 0 0,1 0 0 0 0,0 1 0 0 0,-1-1 0 0 0,1 0 0 0 0,0 1 0 0 0,-1-1 0 0 0,1 1 0 0 0,0 0 0 0 0,-1-1 0 0 0,1 1 0 0 0,-1-1 0 0 0,1 1 0 0 0,-1 0 0 0 0,1-1 0 0 0,-1 1 0 0 0,0 0 0 0 0,1 0 0 0 0,-1-1 0 0 0,0 1 0 0 0,1 0 0 0 0,-1 0 0 0 0,0-1 0 0 0,0 1-1 0 0,0 0 1 0 0,0 0 0 0 0,0 0 0 0 0,0 0 0 0 0,0-1 0 0 0,0 1 0 0 0,0 0 0 0 0,0 0 0 0 0,0 0 0 0 0,-1-1 0 0 0,1 1-18 0 0,-13 41 120 0 0,-43 11-2257 0 0,6-43-4419 0 0,50-10 6407 0 0,-1 0-1 0 0,0 0 0 0 0,1 0 0 0 0,-1-1 1 0 0,0 1-1 0 0,1 0 0 0 0,-1 0 1 0 0,0 0-1 0 0,1-1 0 0 0,-1 1 1 0 0,0 0-1 0 0,1-1 0 0 0,-1 1 1 0 0,1 0-1 0 0,-1-1 0 0 0,1 1 0 0 0,-1-1 1 0 0,1 1-1 0 0,-1-1 0 0 0,1 1 1 0 0,-1-1-1 0 0,1 1 0 0 0,-1-1 1 0 0,1 1-1 0 0,0-1 0 0 0,-1 0 1 0 0,1 1-1 0 0,0-1 0 0 0,0 0 0 0 0,0 1 1 0 0,-1-1-1 0 0,1 0 0 0 0,0 1 1 0 0,0-1-1 0 0,0 0 0 0 0,0 1 1 0 0,0-1-1 0 0,0 0 0 0 0,0 1 1 0 0,0-1-1 0 0,1 0 0 0 0,-1 1 0 0 0,0-1 1 0 0,0 0-1 0 0,0 1 0 0 0,1-1 1 0 0,-1 0-1 0 0,0 1 0 0 0,1-1 1 0 0,-1 1-1 0 0,1-1 0 0 0,-1 0 1 0 0,0 1-1 0 0,1-1 0 0 0,-1 1 0 0 0,1 0 1 0 0,0-1-1 0 0,-1 1 150 0 0,8-16-892 0 0</inkml:trace>
  <inkml:trace contextRef="#ctx0" brushRef="#br0" timeOffset="-3984.5">3491 980 1056 0 0,'3'2'466'0'0,"0"-1"-1"0"0,0 0 1 0 0,0 1 0 0 0,-1 0 0 0 0,1 0-1 0 0,-1-1 1 0 0,1 2 0 0 0,-1-1-1 0 0,0 0 1 0 0,1 0 0 0 0,-1 1-1 0 0,0-1 1 0 0,-1 1 0 0 0,1 0-1 0 0,0-1 1 0 0,-1 1 0 0 0,0 0-1 0 0,1 0 1 0 0,-1 0 0 0 0,0 0 0 0 0,0 0-1 0 0,-1 0 1 0 0,1 0 0 0 0,-1 1-1 0 0,0-1 1 0 0,1 0 0 0 0,-1 0-1 0 0,-1 1-465 0 0,-2 46 3381 0 0,-8-6-4022 0 0,11-45 458 0 0,0 0 0 0 0,0 0 1 0 0,0 0-1 0 0,0 1 0 0 0,0-1 0 0 0,0 0 1 0 0,0 0-1 0 0,0 0 0 0 0,0 1 1 0 0,0-1-1 0 0,0 0 0 0 0,-1 0 0 0 0,1 0 1 0 0,0 1-1 0 0,-1-1 0 0 0,1 0 0 0 0,-1 1 1 0 0,1-1-1 0 0,-1 0 0 0 0,1 1 0 0 0,-1-1 1 0 0,1 1-1 0 0,-1-1 0 0 0,1 0 0 0 0,-1 1 1 0 0,0-1-1 0 0,1 1 0 0 0,-1 0 1 0 0,0-1-1 0 0,1 1 0 0 0,-1 0 0 0 0,0-1 1 0 0,0 1-1 0 0,1 0 0 0 0,-1 0 0 0 0,0 0 1 0 0,0-1-1 0 0,0 1 0 0 0,1 0 0 0 0,-1 0 1 0 0,0 0-1 0 0,0 0 0 0 0,0 0 0 0 0,1 1 1 0 0,-1-1-1 0 0,0 0 0 0 0,0 0 1 0 0,0 1-1 0 0,1-1 0 0 0,-1 0 0 0 0,0 1 1 0 0,1-1-1 0 0,-1 0 0 0 0,0 1 0 0 0,1-1 1 0 0,-1 1-1 0 0,0-1 0 0 0,1 1 0 0 0,-1-1 1 0 0,1 1-1 0 0,-1 0 0 0 0,1-1 0 0 0,-1 2 183 0 0,-10-93-4279 0 0,5-50 3540 0 0,4 61 681 0 0,2 73 272 0 0,0-43 2004 0 0,8 23 2117 0 0,-4 29-662 0 0,1 15-5655 0 0,0-1-458 0 0,16 15-1817 0 0,-8-14 2842 0 0</inkml:trace>
  <inkml:trace contextRef="#ctx0" brushRef="#br0" timeOffset="1936.681">1 1746 56 0 0,'2'5'136'0'0,"1"2"8"0"0,0 0-32 0 0,2-2-36 0 0,-2-3-180 0 0,2 1-128 0 0</inkml:trace>
  <inkml:trace contextRef="#ctx0" brushRef="#br0" timeOffset="3480.036">102 1760 20 0 0,'37'-26'2611'0'0,"-10"12"6444"0"0,-12 10-8847 0 0,0 1 0 0 0,1 1 0 0 0,-1 0 0 0 0,1 1-1 0 0,-1 1 1 0 0,1 0 0 0 0,0 1 0 0 0,-1 1 0 0 0,0 0-1 0 0,1 1 1 0 0,-1 1 0 0 0,0 0 0 0 0,3 2-208 0 0,6 0 65 0 0,46 13-55 0 0,122 17 32 0 0,-58-36-73 0 0,-97-3 32 0 0,0 2-1 0 0,0 2 1 0 0,0 2-1 0 0,0 1 1 0 0,0 1-1 0 0,-1 3 1 0 0,25 7-1 0 0,-28-3-1 0 0,0-1 1 0 0,1-2-1 0 0,0-2 1 0 0,0-1-1 0 0,0-1 1 0 0,1-2-1 0 0,0-2 1 0 0,-1-1-1 0 0,2-2 1 0 0,305-8-27 0 0,170 32 14 0 0,28-20-3 0 0,-59-4 42 0 0,-127-8-27 0 0,10-1 20 0 0,105 9-62 0 0,-217 6 54 0 0,85 24 0 0 0,-184-10-14 0 0,357-19-45 0 0,62 38 112 0 0,42-18-84 0 0,-93 0 33 0 0,-139-12 69 0 0,-196 7-89 0 0,-186-14 37 0 0,1 0 0 0 0,0 0 0 0 0,0-1 1 0 0,0 1-1 0 0,0 0 0 0 0,0-1 1 0 0,0 1-1 0 0,0 0 0 0 0,0-1 0 0 0,0 1 1 0 0,0 0-1 0 0,0-1 0 0 0,0 1 0 0 0,0 0 1 0 0,0-1-1 0 0,0 1 0 0 0,0 0 0 0 0,0 0 1 0 0,0-1-1 0 0,0 1 0 0 0,0 0 0 0 0,0-1 1 0 0,1 1-1 0 0,-1 0 0 0 0,0 0 1 0 0,0-1-1 0 0,0 1 0 0 0,0 0 0 0 0,1 0 1 0 0,-1-1-1 0 0,0 1 0 0 0,0 0 0 0 0,1 0-30 0 0,-38-19 747 0 0,21 25-8810 0 0,2 9 3356 0 0,12-12 3801 0 0,-6 7-788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7:04:31.6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119 320 20 0 0,'0'-19'108'0'0,"0"-3"-44"0"0,0 3 64 0 0,0-2 28 0 0,0 4-48 0 0,0-2 0 0 0,0 4-216 0 0,2 3-40 0 0,-2 3-108 0 0</inkml:trace>
  <inkml:trace contextRef="#ctx0" brushRef="#br0" timeOffset="308.992">129 147 264 0 0,'-8'35'10181'0'0,"-10"1"-4803"0"0,9-18-3634 0 0,-77 193 7589 0 0,85-209-9252 0 0,-5 41 815 0 0,6-42-892 0 0,0-1 1 0 0,0 1-1 0 0,0 0 1 0 0,0 0-1 0 0,1 0 1 0 0,-1-1-1 0 0,0 1 1 0 0,1 0-1 0 0,-1-1 1 0 0,0 1-1 0 0,1 0 1 0 0,-1-1-1 0 0,1 1 1 0 0,-1 0-1 0 0,1-1 1 0 0,-1 1-1 0 0,1-1 1 0 0,-1 1-1 0 0,1-1 1 0 0,0 1-1 0 0,-1-1 1 0 0,1 1-1 0 0,0-1 1 0 0,-1 0-1 0 0,1 1 1 0 0,0-1-1 0 0,0 0 1 0 0,-1 0-1 0 0,1 0 1 0 0,0 1-1 0 0,0-1 0 0 0,0 0 1 0 0,-1 0-1 0 0,1 0 1 0 0,0 0-1 0 0,0 0 1 0 0,0 0-1 0 0,-1-1 1 0 0,1 1-1 0 0,0 0 1 0 0,0 0-1 0 0,-1 0 1 0 0,1-1-1 0 0,0 1 1 0 0,0 0-1 0 0,-1-1 1 0 0,1 1-1 0 0,-1-1 1 0 0,1 1-1 0 0,0-1-4 0 0,8-4 73 0 0,1 0-1 0 0,-1 1 1 0 0,1 0-1 0 0,0 0 1 0 0,1 1-1 0 0,-1 0 1 0 0,0 1-1 0 0,1 0 1 0 0,-1 1-1 0 0,1 0 1 0 0,0 1-1 0 0,-1 0 1 0 0,1 1-1 0 0,0 0 1 0 0,-1 0-1 0 0,1 1 1 0 0,-1 1-1 0 0,0 0 0 0 0,1 0 1 0 0,-1 1-1 0 0,-1 0 1 0 0,1 0-1 0 0,-1 1 1 0 0,1 1-1 0 0,-1 0-72 0 0,-2 2 31 0 0,0 0 0 0 0,0 0 0 0 0,-1 0 0 0 0,0 1 0 0 0,-1 0 0 0 0,1 1 0 0 0,-2-1 0 0 0,0 1 0 0 0,0 0 0 0 0,0 0 0 0 0,-1 0 0 0 0,-1 0 0 0 0,0 1 0 0 0,0-1 0 0 0,-1 1 0 0 0,0-1 0 0 0,-1 1 0 0 0,0-1 0 0 0,-2 11-31 0 0,-2 16 9 0 0,-2-1 0 0 0,-1 0 0 0 0,-2 0 0 0 0,-1 0 0 0 0,-3 1-9 0 0,13-36-9 0 0,-51 109-1223 0 0,49-107 910 0 0,0 1-1 0 0,-1-1 1 0 0,0 0 0 0 0,1 0 0 0 0,-1-1 0 0 0,0 1 0 0 0,0 0 0 0 0,0-1 0 0 0,-1 0 0 0 0,1 0 0 0 0,-1 0 0 0 0,1 0 0 0 0,-1 0 0 0 0,1-1 0 0 0,-1 0 0 0 0,0 1 0 0 0,0-1 0 0 0,-1 0 322 0 0,2-2-550 0 0,-1 1 0 0 0,1 0 0 0 0,-1-1 1 0 0,1 1-1 0 0,0-1 0 0 0,-1 0 0 0 0,1 0 0 0 0,0 0 1 0 0,-1-1-1 0 0,1 1 0 0 0,0-1 0 0 0,0 0 1 0 0,0 1-1 0 0,0-1 0 0 0,1-1 0 0 0,-1 1 0 0 0,0 0 1 0 0,1-1-1 0 0,-1 1 0 0 0,1-1 0 0 0,0 0 0 0 0,0 0 1 0 0,0 0-1 0 0,1 0 0 0 0,-1 0 0 0 0,0-2 550 0 0,-31-90-7439 0 0,27 60 6459 0 0,3 1 281 0 0</inkml:trace>
  <inkml:trace contextRef="#ctx0" brushRef="#br0" timeOffset="652.818">100 1 1428 0 0,'69'5'14706'0'0,"-41"0"-11062"0"0,109 8 5146 0 0,68-12-5403 0 0,-171-3-3422 0 0,65 0-949 0 0,-38 14-4600 0 0,-59-12 5184 0 0,-1 1 1 0 0,1-1 0 0 0,-1 1 0 0 0,0 0 0 0 0,0-1-1 0 0,1 1 1 0 0,-1 0 0 0 0,0 0 0 0 0,0 0-1 0 0,0 0 1 0 0,0 0 0 0 0,0 0 0 0 0,0 0 0 0 0,0 0-1 0 0,0 1 1 0 0,-1-1 0 0 0,1 0 0 0 0,0 0-1 0 0,-1 1 1 0 0,1-1 0 0 0,-1 1 0 0 0,1-1 0 0 0,-1 0-1 0 0,0 1 1 0 0,1-1 0 0 0,-1 1 0 0 0,0-1-1 0 0,0 1 1 0 0,0-1 0 0 0,0 1 0 0 0,0-1-1 0 0,-1 1 1 0 0,1-1 0 0 0,0 0 0 0 0,-1 1 0 0 0,1-1-1 0 0,-1 1 1 0 0,1-1 0 0 0,-1 0 0 0 0,0 1-1 0 0,1-1 1 0 0,-1 0 0 0 0,0 0 0 0 0,0 0 0 0 0,0 1 399 0 0,-15 24-4185 0 0,13-21 4017 0 0,-18 26-2166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7:04:30.8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83 83 28 0 0,'0'3'116'0'0,"-3"-1"-64"0"0,1 0-28 0 0,2 1-36 0 0,-3-1 56 0 0,0-2 32 0 0,1 3-16 0 0,2-3 0 0 0,-3-3 16 0 0,0 1 12 0 0,3-1-56 0 0,-2-1-200 0 0,-1 1-56 0 0,0-2 0 0 0</inkml:trace>
  <inkml:trace contextRef="#ctx0" brushRef="#br0" timeOffset="466.874">32 50 1184 0 0,'-32'-17'17776'0'0,"76"-5"-16034"0"0,-27 18-1673 0 0,1 2 1 0 0,0-1-1 0 0,0 2 0 0 0,0 1 1 0 0,0 0-1 0 0,0 1 1 0 0,0 1-1 0 0,0 0 0 0 0,0 2 1 0 0,-1 0-1 0 0,1 1 0 0 0,-1 0 1 0 0,0 2-1 0 0,-1 0 1 0 0,1 1-1 0 0,-1 0 0 0 0,13 10-69 0 0,-24-14 2 0 0,0 0 0 0 0,0 1 0 0 0,0-1 0 0 0,-1 1-1 0 0,1 0 1 0 0,-1 0 0 0 0,0 1 0 0 0,-1-1 0 0 0,1 1 0 0 0,-1 0-1 0 0,0 0 1 0 0,0 0 0 0 0,-1 0 0 0 0,0 0 0 0 0,0 1-1 0 0,-1-1 1 0 0,1 1 0 0 0,-1-1 0 0 0,-1 1 0 0 0,1 0 0 0 0,-1-1-1 0 0,0 1 1 0 0,-1-1 0 0 0,0 1 0 0 0,0 0 0 0 0,0-1 0 0 0,-1 1-1 0 0,1-1 1 0 0,-2 0 0 0 0,1 0 0 0 0,-1 1 0 0 0,0-1-1 0 0,-1 1-1 0 0,-2 5 3 0 0,-2 1 0 0 0,1-2-1 0 0,-2 1 1 0 0,1-1 0 0 0,-1 0-1 0 0,-1-1 1 0 0,0 0 0 0 0,-1-1-1 0 0,1 0 1 0 0,-2 0 0 0 0,1-1-1 0 0,-1-1 1 0 0,-1 0 0 0 0,1 0-1 0 0,-6 0-2 0 0,12-4-5 0 0,-1 0 0 0 0,0-1 0 0 0,-1 0 0 0 0,1 0 0 0 0,0-1 0 0 0,0 0 0 0 0,-1 0 0 0 0,1-1 0 0 0,-1 1 0 0 0,1-2 0 0 0,0 1 0 0 0,-7-2 5 0 0,16-5 287 0 0,28 17 93 0 0,0 1 0 0 0,-1 2 0 0 0,0 1 0 0 0,-1 1 0 0 0,-1 1 0 0 0,0 1 0 0 0,-1 2 0 0 0,-1 0 0 0 0,8 10-380 0 0,-23-20 78 0 0,1-1 0 0 0,-1 2 0 0 0,-1-1 0 0 0,0 2 0 0 0,0-1 0 0 0,-1 1 0 0 0,0 0 1 0 0,-1 1-1 0 0,0 0 0 0 0,-1 0 0 0 0,0 0 0 0 0,-1 1 0 0 0,-1 0 0 0 0,0 0 0 0 0,0 0 0 0 0,-1 0 0 0 0,-1 1 1 0 0,-1-1-1 0 0,0 1 0 0 0,0-1 0 0 0,-1 1 0 0 0,-1 0 0 0 0,0-1 0 0 0,-1 1 0 0 0,-1-1 0 0 0,0 0 0 0 0,0 1 1 0 0,-2-2-1 0 0,1 1 0 0 0,-2 0 0 0 0,0-1 0 0 0,0 0 0 0 0,-1 0 0 0 0,0-1 0 0 0,-6 6-78 0 0,7-11-103 0 0,0-1 0 0 0,-1 0 0 0 0,1 0 0 0 0,-2 0 0 0 0,1-1-1 0 0,0 0 1 0 0,-1 0 0 0 0,1-1 0 0 0,-1 0 0 0 0,0 0 0 0 0,0-1 0 0 0,-1 0-1 0 0,1 0 1 0 0,0-1 0 0 0,-1 0 0 0 0,1 0 0 0 0,0-1 0 0 0,-1 0 0 0 0,1-1-1 0 0,-1 0 1 0 0,1 0 0 0 0,0-1 0 0 0,0 0 0 0 0,0 0 0 0 0,0-1-1 0 0,0 0 1 0 0,0-1 0 0 0,-4-2 103 0 0,-57-43-5080 0 0,20-18-4066 0 0,48 66 8799 0 0,0-1 1 0 0,0 1-1 0 0,0-1 1 0 0,0 1-1 0 0,1-1 1 0 0,-1 1-1 0 0,0-1 1 0 0,1 1-1 0 0,-1-1 1 0 0,1 0-1 0 0,0 1 1 0 0,0-1-1 0 0,-1 0 1 0 0,1 1-1 0 0,0-1 0 0 0,0 0 1 0 0,1 0-1 0 0,-1 1 1 0 0,0-1-1 0 0,0 0 1 0 0,1 1-1 0 0,-1-1 1 0 0,1 1-1 0 0,0-1 1 0 0,-1 0-1 0 0,1 1 1 0 0,0-1-1 0 0,0 1 0 0 0,1-1 347 0 0,6-3-1069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7:04:29.8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18 48 0 0,'0'-5'104'0'0,"0"0"-24"0"0,0 3-4 0 0,0 2-180 0 0,0 0-56 0 0</inkml:trace>
  <inkml:trace contextRef="#ctx0" brushRef="#br0" timeOffset="412.712">34 1 668 0 0,'3'10'11936'0'0,"-1"-2"-6055"0"0,19 9-4021 0 0,-11-10-1104 0 0,243 170 4922 0 0,156 43-5016 0 0,-391-211-612 0 0,-16-9-49 0 0,0 1 0 0 0,0-1 0 0 0,0 0 0 0 0,0 1 0 0 0,0-1 0 0 0,0 1 0 0 0,0 0 0 0 0,-1 0 1 0 0,1-1-1 0 0,0 1 0 0 0,-1 0 0 0 0,1 1 0 0 0,0-1 0 0 0,-1 0 0 0 0,1 0 0 0 0,-1 1 1 0 0,0-1-1 0 0,1 1 0 0 0,-1-1 0 0 0,0 1 0 0 0,0-1 0 0 0,0 1 0 0 0,0 0 0 0 0,0-1 1 0 0,0 1-1 0 0,-1 0 0 0 0,1 0 0 0 0,-1 0 0 0 0,1 0 0 0 0,-1 0 0 0 0,1 0 0 0 0,-1-1 1 0 0,0 1-1 0 0,0 0 0 0 0,0 0 0 0 0,0 0 0 0 0,-1 0 0 0 0,1 0 0 0 0,0 0 0 0 0,-1 0 0 0 0,1 0 1 0 0,-1 0-1 0 0,0-1 0 0 0,0 3-1 0 0,-133 84 39 0 0,92-66-37 0 0,-511 268-150 0 0,494-257-167 0 0,80-25-3180 0 0,89-6-14371 0 0,-81 0 14944 0 0,5-1 899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7:04:28.9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22 856 0 0,'-11'1'10866'0'0,"7"-1"-5076"0"0,13-6-4632 0 0,60-10 3496 0 0,40 41-1963 0 0,-51-8-2158 0 0,42 3-346 0 0,1-4-1 0 0,0-5 1 0 0,28-3-187 0 0,-15-3 59 0 0,-126 25 54 0 0,-252 320 933 0 0,71-136-1258 0 0,-51 32 212 0 0,151-152 81 0 0,92-94-82 0 0,0 0 1 0 0,0 1-1 0 0,0 0 1 0 0,1-1-1 0 0,-1 1 1 0 0,0 0-1 0 0,0-1 1 0 0,1 1-1 0 0,-1 0 1 0 0,0 0-1 0 0,1-1 1 0 0,-1 1-1 0 0,1 0 1 0 0,-1 0 0 0 0,1 0-1 0 0,-1 0 1 0 0,1 0-1 0 0,0 0 1 0 0,0 0-1 0 0,-1 0 1 0 0,1 0-1 0 0,0 0 1 0 0,0 0-1 0 0,0 0 1 0 0,0 0-1 0 0,0 0 1 0 0,0 0-1 0 0,0 0 1 0 0,0 0 0 0 0,1 0-1 0 0,-1 0 1 0 0,0 0-1 0 0,0 0 1 0 0,1 0-1 0 0,-1 0 1 0 0,1-1-1 0 0,-1 1 1 0 0,1 0-1 0 0,-1 0 1 0 0,1 0-1 0 0,0 0 1 0 0,-1-1-1 0 0,1 1 1 0 0,0 0-1 0 0,0-1 1 0 0,-1 1 0 0 0,1 0-1 0 0,0-1 1 0 0,0 1-1 0 0,0-1 1 0 0,1 1 0 0 0,51 9 29 0 0,399-100-738 0 0,-442 90 739 0 0,-3 0-4128 0 0,-12 0-6492 0 0,-30-6 529 0 0,19 2 8081 0 0</inkml:trace>
  <inkml:trace contextRef="#ctx0" brushRef="#br0" timeOffset="325.09">104 562 32 0 0,'-13'-53'547'0'0,"17"30"4906"0"0,8 17 3934 0 0,20 9-4366 0 0,-23-1-3634 0 0,75 12 4558 0 0,43 18-2756 0 0,-39-9-2637 0 0,-29-6-746 0 0,0-1-4237 0 0,-19-8-6930 0 0,-34-8 8068 0 0,-4 0-5919 0 0,-2 0 6974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7:54.46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130 445 20 0 0,'10'-8'52'0'0,"1"-1"-28"0"0,0 2-28 0 0,2-1-4 0 0,-5 1-16 0 0,0-2-4 0 0</inkml:trace>
  <inkml:trace contextRef="#ctx0" brushRef="#br0" timeOffset="746.729">266 322 4 0 0,'58'-71'4899'0'0,"-46"52"-2506"0"0,23-44 2324 0 0,-33 59-4601 0 0,0 0-1 0 0,0 0 1 0 0,-1 0 0 0 0,0 0 0 0 0,1 0 0 0 0,-1-1 0 0 0,-1 1 0 0 0,1-1-1 0 0,-1 1 1 0 0,0 0 0 0 0,0-1 0 0 0,0 1 0 0 0,0-1 0 0 0,-1 1-1 0 0,0 0 1 0 0,0-1 0 0 0,0 1 0 0 0,0 0 0 0 0,-1 0 0 0 0,1 0 0 0 0,-1 0-1 0 0,-1-2-115 0 0,-1 0 93 0 0,-1 1-1 0 0,1-1 0 0 0,-1 1 0 0 0,0 0 0 0 0,0 1 0 0 0,0-1 1 0 0,-1 1-1 0 0,0 0 0 0 0,1 1 0 0 0,-1-1 0 0 0,-1 1 0 0 0,1 0 1 0 0,0 1-1 0 0,-1-1 0 0 0,1 1 0 0 0,-1 0 0 0 0,0 1 0 0 0,0 0 1 0 0,0 0-1 0 0,1 0 0 0 0,-1 1 0 0 0,0 0 0 0 0,0 1 1 0 0,0-1-1 0 0,0 1 0 0 0,0 1 0 0 0,0-1 0 0 0,-1 1-92 0 0,-2 4 20 0 0,0 0 0 0 0,1 1 0 0 0,0 0 0 0 0,0 1 0 0 0,0-1 0 0 0,1 2 0 0 0,0-1-1 0 0,1 1 1 0 0,0 0 0 0 0,0 1 0 0 0,1 0 0 0 0,0 0 0 0 0,1 0 0 0 0,0 1 0 0 0,0-1 0 0 0,1 1 0 0 0,1 0 0 0 0,0 1-1 0 0,0-1 1 0 0,1 0 0 0 0,1 1 0 0 0,-1 7-20 0 0,-10 29-3 0 0,-1 7 115 0 0,3 0 0 0 0,2 1 0 0 0,2 0 0 0 0,3 1 0 0 0,3-1 0 0 0,2 0 0 0 0,2 0 0 0 0,12 56-112 0 0,-15-102 8 0 0,30 85 73 0 0,-28-93-80 0 0,0-1 0 0 0,0 0 0 0 0,0 0 0 0 0,0-1 0 0 0,0 1 0 0 0,0-1 0 0 0,0 1 0 0 0,0-1 0 0 0,0 0 0 0 0,1 0 0 0 0,-1 0 0 0 0,0 0 0 0 0,0-1 0 0 0,0 0 0 0 0,0 1 0 0 0,0-1 0 0 0,0 0 1 0 0,0 0-1 0 0,0-1 0 0 0,0 1 0 0 0,0 0 0 0 0,-1-1 0 0 0,1 0 0 0 0,-1 0 0 0 0,1 0 0 0 0,-1 0 0 0 0,1 0 0 0 0,-1 0 0 0 0,0-1 0 0 0,0 1 0 0 0,0-1 0 0 0,-1 1 0 0 0,1-1 0 0 0,0 0 0 0 0,-1 1 0 0 0,1-2-1 0 0,6-5 3 0 0,43-67-59 0 0,-67 80-7330 0 0,-10 25-970 0 0,20-18 6468 0 0</inkml:trace>
  <inkml:trace contextRef="#ctx0" brushRef="#br0" timeOffset="1216.291">31 356 96 0 0,'-5'-3'88'0'0,"2"3"0"0"0,0-2-80 0 0,1 2-48 0 0,-1 0 24 0 0,0 0-16 0 0,1 0 20 0 0,-1 0 20 0 0,3 0-4 0 0,0 0-140 0 0</inkml:trace>
  <inkml:trace contextRef="#ctx0" brushRef="#br0" timeOffset="1495.329">23 377 72 0 0,'3'3'52'0'0,"-3"-3"-36"0"0,0 0-44 0 0,0 0-20 0 0,0 0 12 0 0</inkml:trace>
  <inkml:trace contextRef="#ctx0" brushRef="#br0" timeOffset="1807.582">26 380 28 0 0,'16'8'15303'0'0,"-8"-8"-13209"0"0,-3-1-3312 0 0,179-119 2049 0 0,-174 111-860 0 0,-1 1 1 0 0,0-1 0 0 0,-1 0 0 0 0,0-1 0 0 0,0 0 0 0 0,-1 0 0 0 0,0-1-1 0 0,-1 0 1 0 0,0 0 0 0 0,-1 0 0 0 0,0-1 0 0 0,-1 0 0 0 0,0 0 0 0 0,1-6 28 0 0,-11 9-2353 0 0,2 9-1024 0 0,1-1-5688 0 0,3 1 7748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7:58.1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 1 60 0 0,'1'2'641'0'0,"1"1"0"0"0,-1 0 0 0 0,0 1 0 0 0,0-1 0 0 0,0 0 0 0 0,0 0 1 0 0,-1 0-1 0 0,1 1 0 0 0,-1-1 0 0 0,0 0 0 0 0,0 0 0 0 0,0 1 0 0 0,0-1 0 0 0,0 0 0 0 0,-1 0 0 0 0,0 1 0 0 0,0-1 0 0 0,1 0 0 0 0,-2 0 1 0 0,1 0-1 0 0,0 0 0 0 0,-2 2-641 0 0,-4 24 1762 0 0,3 9-1469 0 0,1 1 0 0 0,2 0 0 0 0,2-1-1 0 0,1 1 1 0 0,5 22-293 0 0,0-38 14 0 0,5-35 16 0 0,70-238-32 0 0,-82 250 1 0 0,1 0 1 0 0,-1 1 0 0 0,0-1 0 0 0,1 1 0 0 0,-1-1 0 0 0,1 1 0 0 0,-1-1 0 0 0,0 0 0 0 0,1 1-1 0 0,-1-1 1 0 0,1 0 0 0 0,-1 1 0 0 0,1-1 0 0 0,-1 0 0 0 0,1 0 0 0 0,-1 0 0 0 0,1 1-1 0 0,-1-1 1 0 0,1 0 0 0 0,-1 0 0 0 0,1 0 0 0 0,0 0 0 0 0,-1 0 0 0 0,1 0 0 0 0,-1 0 0 0 0,1 0-1 0 0,-1 0 1 0 0,1 0 0 0 0,-1 0 0 0 0,1 0 0 0 0,0-1 0 0 0,-1 1 0 0 0,1 0 0 0 0,-1 0-1 0 0,1-1 1 0 0,-1 1 0 0 0,1 0 0 0 0,-1 0 0 0 0,0-1 0 0 0,1 1 0 0 0,-1-1 0 0 0,1 1 0 0 0,-1 0-1 0 0,0-1 1 0 0,1 1 0 0 0,-1-1 0 0 0,0 1 0 0 0,1-1 0 0 0,-1 1 0 0 0,0-1 0 0 0,0 1 0 0 0,1-1-1 0 0,-1 1 1 0 0,0-1 0 0 0,0 1 0 0 0,0-1 0 0 0,0 1 0 0 0,0-1 0 0 0,0 0 0 0 0,0 1-1 0 0,0-1 1 0 0,0 1 0 0 0,0-1 0 0 0,0 1 0 0 0,0-1 0 0 0,0 1 0 0 0,-1-1 0 0 0,13 42 30 0 0,-3 127 510 0 0,-9-168-539 0 0,0-1 0 0 0,1 1 0 0 0,-1 0 0 0 0,1 0 0 0 0,-1-1 0 0 0,1 1 0 0 0,-1 0-1 0 0,1 0 1 0 0,-1 0 0 0 0,1 0 0 0 0,-1 0 0 0 0,1 0 0 0 0,-1-1 0 0 0,1 1 0 0 0,-1 0 0 0 0,1 1 0 0 0,-1-1 0 0 0,1 0 0 0 0,-1 0 0 0 0,1 0 0 0 0,-1 0 0 0 0,1 0 0 0 0,-1 0 0 0 0,1 1 0 0 0,-1-1 0 0 0,1 0 0 0 0,-1 0 0 0 0,1 1 0 0 0,-1-1 0 0 0,0 0 0 0 0,1 1 0 0 0,-1-1 0 0 0,0 0 0 0 0,1 1 0 0 0,-1-1 0 0 0,0 0 0 0 0,1 1 0 0 0,-1-1 0 0 0,0 1 0 0 0,0-1 0 0 0,1 1 0 0 0,-1-1 0 0 0,0 1 0 0 0,0-1 0 0 0,0 1-1 0 0,64-123 27 0 0,-62 121 5 0 0,-1-1 0 0 0,1 1 0 0 0,0-1 0 0 0,0 1 0 0 0,0-1 0 0 0,0 1 0 0 0,0 0 1 0 0,1 0-1 0 0,-1 0 0 0 0,0 0 0 0 0,1 0 0 0 0,-1 1 0 0 0,0-1 0 0 0,1 1 0 0 0,-1 0 0 0 0,0-1 0 0 0,1 1 0 0 0,-1 0 0 0 0,1 0 0 0 0,-1 1 0 0 0,1-1 1 0 0,-1 0-1 0 0,0 1 0 0 0,1-1 0 0 0,-1 1 0 0 0,0 0 0 0 0,1 0 0 0 0,-1 0 0 0 0,0 0 0 0 0,0 0 0 0 0,0 1 0 0 0,0-1 0 0 0,0 0 0 0 0,0 1 0 0 0,0 0 0 0 0,-1-1 1 0 0,1 1-1 0 0,0 0 0 0 0,-1 0 0 0 0,2 2-32 0 0,50 87 556 0 0,-53-91-583 0 0,7 67-1035 0 0,-13-56-2955 0 0,-5-3-3549 0 0,7-9 3144 0 0,0-4 3118 0 0,3 4 824 0 0,-4-6-434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2.9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64 132 84 0 0,'-3'-2'120'0'0,"1"-6"12"0"0,-1 4-104 0 0,3 1-80 0 0,-3-4 0 0 0,1 2-12 0 0,-1 3 28 0 0,0-3-28 0 0,1-2 24 0 0</inkml:trace>
  <inkml:trace contextRef="#ctx0" brushRef="#br0" timeOffset="545.3">3 22 48 0 0,'-2'-18'9219'0'0,"2"15"-1285"0"0,5 9-7666 0 0,-5-5-284 0 0,94 107 3199 0 0,-60-67-2696 0 0,2-1 0 0 0,2-2-1 0 0,1-1 1 0 0,2-2 0 0 0,44 28-487 0 0,128 86 196 0 0,-214-149-195 0 0,1-1-1 0 0,-1 1 1 0 0,0 0 0 0 0,0 0-1 0 0,1 0 1 0 0,-1 0 0 0 0,0 1-1 0 0,0-1 1 0 0,0 0-1 0 0,1 0 1 0 0,-1 0 0 0 0,0 0-1 0 0,0 1 1 0 0,1-1 0 0 0,-1 0-1 0 0,0 1 1 0 0,1-1-1 0 0,-1 1 1 0 0,0-1 0 0 0,1 1-1 0 0,-1-1 1 0 0,1 1 0 0 0,-1-1-1 0 0,1 1 1 0 0,-1 0-1 0 0,1-1 1 0 0,-1 1 0 0 0,1 0-1 0 0,-1-1 1 0 0,1 1 0 0 0,0 0-1 0 0,0-1 1 0 0,-1 1 0 0 0,1 0-1 0 0,0 0 1 0 0,0-1-1 0 0,0 1 1 0 0,0 0 0 0 0,0 0-1 0 0,0 0 1 0 0,0-1 0 0 0,0 1-1 0 0,0 0 1 0 0,0 0-1 0 0,0 0 1 0 0,0-1 0 0 0,0 1-1 0 0,1 0 1 0 0,-1 0 0 0 0,0-1-1 0 0,1 1 1 0 0,-1 0-1 0 0,0-1 1 0 0,1 1 0 0 0,-1 0-1 0 0,1-1 1 0 0,-1 1 0 0 0,1-1-1 0 0,0 1 1 0 0,-1-1-1 0 0,1 1 1 0 0,-1-1 0 0 0,1 1-1 0 0,0-1 1 0 0,-1 0 0 0 0,1 1-1 0 0,0-1 1 0 0,0 0 0 0 0,-1 1-1 0 0,1-1 0 0 0,-11 4 1 0 0,-1 1 0 0 0,1 0 0 0 0,0 0 0 0 0,1 1 0 0 0,-1 1 0 0 0,1-1 0 0 0,0 2 0 0 0,1-1 0 0 0,0 1 0 0 0,0 0 0 0 0,0 1 0 0 0,1 0 0 0 0,0 1-1 0 0,-10 9-16 0 0,-152 140-8 0 0,96-96-3648 0 0,59-51-5987 0 0,-10 11 1434 0 0,14-12 6750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6T06:48:01.6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186 63 112 0 0,'0'0'80'0'0,"0"-3"-32"0"0,0 1-24 0 0,0 2-60 0 0,-2-5-52 0 0,-1 3-24 0 0</inkml:trace>
  <inkml:trace contextRef="#ctx0" brushRef="#br0" timeOffset="326.545">144 34 84 0 0,'-3'0'124'0'0,"0"2"-20"0"0,3 1-36 0 0,-2-1-28 0 0,2 1 8 0 0,0 1 16 0 0,0-1-64 0 0,2-1-52 0 0,-2-2-132 0 0,0 0-48 0 0</inkml:trace>
  <inkml:trace contextRef="#ctx0" brushRef="#br0" timeOffset="670.968">178 72 124 0 0,'17'-4'1504'0'0,"-22"-14"5578"0"0,-16-2-1005 0 0,9 12-6361 0 0,8 6 452 0 0,1 0-45 0 0,-1-1 1 0 0,0 1-1 0 0,0 0 0 0 0,0 0 0 0 0,0 0 1 0 0,0 1-1 0 0,-1-1 0 0 0,1 1 1 0 0,0 0-1 0 0,-1 0 0 0 0,1 1 1 0 0,-1-1-1 0 0,1 1 0 0 0,-1 0 1 0 0,1 0-1 0 0,-1 1 0 0 0,1-1 0 0 0,-1 1 1 0 0,1 0-1 0 0,0 0 0 0 0,-1 1 1 0 0,1-1-1 0 0,-3 2-123 0 0,6 1 34 0 0,0 1-1 0 0,1-1 1 0 0,-1 0 0 0 0,1 0 0 0 0,0 1 0 0 0,0-1-1 0 0,1 0 1 0 0,-1 0 0 0 0,1 0 0 0 0,0 0-1 0 0,0 1 1 0 0,0-1 0 0 0,1 0 0 0 0,-1-1-1 0 0,1 1 1 0 0,0 0 0 0 0,0 0 0 0 0,1-1 0 0 0,-1 1-1 0 0,1-1 1 0 0,-1 0 0 0 0,1 0 0 0 0,0 0-1 0 0,0 0 1 0 0,1 0 0 0 0,-1 0 0 0 0,0-1-1 0 0,2 1-33 0 0,3 5 88 0 0,30 32 172 0 0,-22-25-167 0 0,-1 0 1 0 0,-1 1-1 0 0,0 1 1 0 0,-1 0-1 0 0,-1 1 0 0 0,5 10-93 0 0,-16-27 13 0 0,0 1-1 0 0,0-1 0 0 0,0 1 1 0 0,-1 0-1 0 0,1-1 0 0 0,0 1 1 0 0,-1 0-1 0 0,1-1 0 0 0,-1 1 0 0 0,0 0 1 0 0,1 0-1 0 0,-1 0 0 0 0,0 0 1 0 0,0-1-1 0 0,0 1 0 0 0,0 0 1 0 0,0 0-1 0 0,-1 0 0 0 0,1-1 0 0 0,-1 1 1 0 0,1 0-1 0 0,-1 0 0 0 0,1-1 1 0 0,-1 1-1 0 0,0 0 0 0 0,0-1 1 0 0,0 1-1 0 0,0-1 0 0 0,0 1 0 0 0,0-1 1 0 0,0 0-1 0 0,-1 1 0 0 0,1-1 1 0 0,-1 0-1 0 0,1 0 0 0 0,0 0 1 0 0,-1 0-1 0 0,0 0 0 0 0,1 0 0 0 0,-1 0 1 0 0,0 0-1 0 0,1-1 0 0 0,-1 1 1 0 0,0-1-1 0 0,0 1 0 0 0,1-1 1 0 0,-1 0-1 0 0,0 0 0 0 0,0 1 0 0 0,0-1 1 0 0,1-1-1 0 0,-1 1 0 0 0,0 0 1 0 0,0 0-1 0 0,0-1 0 0 0,1 1 1 0 0,-1-1-1 0 0,0 1-12 0 0,-113-39-451 0 0,47 10-4011 0 0,68 29 4160 0 0,0 0 0 0 0,0 1 0 0 0,1-1 0 0 0,-1 1 0 0 0,0-1 0 0 0,0 0 0 0 0,0 1 0 0 0,0-1 0 0 0,0 1-1 0 0,0-1 1 0 0,-1 0 0 0 0,1 1 0 0 0,0-1 0 0 0,0 1 0 0 0,0-1 0 0 0,0 0 0 0 0,0 1 0 0 0,-1-1 0 0 0,1 0 0 0 0,0 1-1 0 0,0-1 1 0 0,0 0 0 0 0,-1 1 0 0 0,1-1 0 0 0,0 0 0 0 0,-1 0 0 0 0,1 1 0 0 0,0-1 0 0 0,0 0 0 0 0,-1 0 0 0 0,1 0-1 0 0,-1 1 1 0 0,1-1 0 0 0,0 0 0 0 0,-1 0 0 0 0,1 0 0 0 0,0 0 0 0 0,-1 0 0 0 0,1 0 302 0 0,34 29-2769 0 0,-13-15 2230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8CF2-8C88-4361-BD2D-6F8DB0125347}" type="datetimeFigureOut">
              <a:rPr lang="it-IT" smtClean="0"/>
              <a:pPr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B2D6-41A3-497B-908F-4B7EBFDFBFA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Bookshelves/Inorganic_Chemistry/Map:_Inorganic_Chemistry_(Miessler,_Fischer,_Tarr)/2:_Atomic_Structure/2.3:_Periodic_Properties_of_Atoms/2.3.1:_Ionization_energ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.xml"/><Relationship Id="rId21" Type="http://schemas.openxmlformats.org/officeDocument/2006/relationships/image" Target="../media/image37.png"/><Relationship Id="rId42" Type="http://schemas.openxmlformats.org/officeDocument/2006/relationships/customXml" Target="../ink/ink25.xml"/><Relationship Id="rId47" Type="http://schemas.openxmlformats.org/officeDocument/2006/relationships/image" Target="../media/image50.png"/><Relationship Id="rId63" Type="http://schemas.openxmlformats.org/officeDocument/2006/relationships/image" Target="../media/image58.png"/><Relationship Id="rId68" Type="http://schemas.openxmlformats.org/officeDocument/2006/relationships/customXml" Target="../ink/ink38.xml"/><Relationship Id="rId84" Type="http://schemas.openxmlformats.org/officeDocument/2006/relationships/customXml" Target="../ink/ink46.xml"/><Relationship Id="rId89" Type="http://schemas.openxmlformats.org/officeDocument/2006/relationships/image" Target="../media/image71.png"/><Relationship Id="rId16" Type="http://schemas.openxmlformats.org/officeDocument/2006/relationships/customXml" Target="../ink/ink12.xml"/><Relationship Id="rId11" Type="http://schemas.openxmlformats.org/officeDocument/2006/relationships/image" Target="../media/image32.png"/><Relationship Id="rId32" Type="http://schemas.openxmlformats.org/officeDocument/2006/relationships/customXml" Target="../ink/ink20.xml"/><Relationship Id="rId37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customXml" Target="../ink/ink33.xml"/><Relationship Id="rId74" Type="http://schemas.openxmlformats.org/officeDocument/2006/relationships/customXml" Target="../ink/ink41.xml"/><Relationship Id="rId79" Type="http://schemas.openxmlformats.org/officeDocument/2006/relationships/image" Target="../media/image66.png"/><Relationship Id="rId5" Type="http://schemas.openxmlformats.org/officeDocument/2006/relationships/image" Target="../media/image29.png"/><Relationship Id="rId90" Type="http://schemas.openxmlformats.org/officeDocument/2006/relationships/customXml" Target="../ink/ink49.xml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40.png"/><Relationship Id="rId30" Type="http://schemas.openxmlformats.org/officeDocument/2006/relationships/customXml" Target="../ink/ink19.xml"/><Relationship Id="rId35" Type="http://schemas.openxmlformats.org/officeDocument/2006/relationships/image" Target="../media/image44.png"/><Relationship Id="rId43" Type="http://schemas.openxmlformats.org/officeDocument/2006/relationships/image" Target="../media/image48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64" Type="http://schemas.openxmlformats.org/officeDocument/2006/relationships/customXml" Target="../ink/ink36.xml"/><Relationship Id="rId69" Type="http://schemas.openxmlformats.org/officeDocument/2006/relationships/image" Target="../media/image61.png"/><Relationship Id="rId77" Type="http://schemas.openxmlformats.org/officeDocument/2006/relationships/image" Target="../media/image65.png"/><Relationship Id="rId8" Type="http://schemas.openxmlformats.org/officeDocument/2006/relationships/customXml" Target="../ink/ink8.xml"/><Relationship Id="rId51" Type="http://schemas.openxmlformats.org/officeDocument/2006/relationships/image" Target="../media/image52.png"/><Relationship Id="rId72" Type="http://schemas.openxmlformats.org/officeDocument/2006/relationships/customXml" Target="../ink/ink40.xml"/><Relationship Id="rId80" Type="http://schemas.openxmlformats.org/officeDocument/2006/relationships/customXml" Target="../ink/ink44.xml"/><Relationship Id="rId85" Type="http://schemas.openxmlformats.org/officeDocument/2006/relationships/image" Target="../media/image69.png"/><Relationship Id="rId3" Type="http://schemas.openxmlformats.org/officeDocument/2006/relationships/image" Target="../media/image28.png"/><Relationship Id="rId12" Type="http://schemas.openxmlformats.org/officeDocument/2006/relationships/customXml" Target="../ink/ink10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3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56.png"/><Relationship Id="rId67" Type="http://schemas.openxmlformats.org/officeDocument/2006/relationships/image" Target="../media/image60.png"/><Relationship Id="rId20" Type="http://schemas.openxmlformats.org/officeDocument/2006/relationships/customXml" Target="../ink/ink14.xml"/><Relationship Id="rId41" Type="http://schemas.openxmlformats.org/officeDocument/2006/relationships/image" Target="../media/image47.png"/><Relationship Id="rId54" Type="http://schemas.openxmlformats.org/officeDocument/2006/relationships/customXml" Target="../ink/ink31.xml"/><Relationship Id="rId62" Type="http://schemas.openxmlformats.org/officeDocument/2006/relationships/customXml" Target="../ink/ink35.xml"/><Relationship Id="rId70" Type="http://schemas.openxmlformats.org/officeDocument/2006/relationships/customXml" Target="../ink/ink39.xml"/><Relationship Id="rId75" Type="http://schemas.openxmlformats.org/officeDocument/2006/relationships/image" Target="../media/image64.png"/><Relationship Id="rId83" Type="http://schemas.openxmlformats.org/officeDocument/2006/relationships/image" Target="../media/image68.png"/><Relationship Id="rId88" Type="http://schemas.openxmlformats.org/officeDocument/2006/relationships/customXml" Target="../ink/ink48.xml"/><Relationship Id="rId91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51.png"/><Relationship Id="rId57" Type="http://schemas.openxmlformats.org/officeDocument/2006/relationships/image" Target="../media/image55.png"/><Relationship Id="rId10" Type="http://schemas.openxmlformats.org/officeDocument/2006/relationships/customXml" Target="../ink/ink9.xml"/><Relationship Id="rId31" Type="http://schemas.openxmlformats.org/officeDocument/2006/relationships/image" Target="../media/image42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65" Type="http://schemas.openxmlformats.org/officeDocument/2006/relationships/image" Target="../media/image59.png"/><Relationship Id="rId73" Type="http://schemas.openxmlformats.org/officeDocument/2006/relationships/image" Target="../media/image63.png"/><Relationship Id="rId78" Type="http://schemas.openxmlformats.org/officeDocument/2006/relationships/customXml" Target="../ink/ink43.xml"/><Relationship Id="rId81" Type="http://schemas.openxmlformats.org/officeDocument/2006/relationships/image" Target="../media/image67.png"/><Relationship Id="rId86" Type="http://schemas.openxmlformats.org/officeDocument/2006/relationships/customXml" Target="../ink/ink47.xml"/><Relationship Id="rId4" Type="http://schemas.openxmlformats.org/officeDocument/2006/relationships/customXml" Target="../ink/ink6.xml"/><Relationship Id="rId9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customXml" Target="../ink/ink13.xml"/><Relationship Id="rId39" Type="http://schemas.openxmlformats.org/officeDocument/2006/relationships/image" Target="../media/image46.png"/><Relationship Id="rId34" Type="http://schemas.openxmlformats.org/officeDocument/2006/relationships/customXml" Target="../ink/ink21.xml"/><Relationship Id="rId50" Type="http://schemas.openxmlformats.org/officeDocument/2006/relationships/customXml" Target="../ink/ink29.xml"/><Relationship Id="rId55" Type="http://schemas.openxmlformats.org/officeDocument/2006/relationships/image" Target="../media/image54.png"/><Relationship Id="rId76" Type="http://schemas.openxmlformats.org/officeDocument/2006/relationships/customXml" Target="../ink/ink42.xml"/><Relationship Id="rId7" Type="http://schemas.openxmlformats.org/officeDocument/2006/relationships/image" Target="../media/image30.png"/><Relationship Id="rId71" Type="http://schemas.openxmlformats.org/officeDocument/2006/relationships/image" Target="../media/image62.png"/><Relationship Id="rId2" Type="http://schemas.openxmlformats.org/officeDocument/2006/relationships/customXml" Target="../ink/ink5.xml"/><Relationship Id="rId29" Type="http://schemas.openxmlformats.org/officeDocument/2006/relationships/image" Target="../media/image41.png"/><Relationship Id="rId24" Type="http://schemas.openxmlformats.org/officeDocument/2006/relationships/customXml" Target="../ink/ink16.xml"/><Relationship Id="rId40" Type="http://schemas.openxmlformats.org/officeDocument/2006/relationships/customXml" Target="../ink/ink24.xml"/><Relationship Id="rId45" Type="http://schemas.openxmlformats.org/officeDocument/2006/relationships/image" Target="../media/image49.png"/><Relationship Id="rId66" Type="http://schemas.openxmlformats.org/officeDocument/2006/relationships/customXml" Target="../ink/ink37.xml"/><Relationship Id="rId87" Type="http://schemas.openxmlformats.org/officeDocument/2006/relationships/image" Target="../media/image70.png"/><Relationship Id="rId61" Type="http://schemas.openxmlformats.org/officeDocument/2006/relationships/image" Target="../media/image57.png"/><Relationship Id="rId82" Type="http://schemas.openxmlformats.org/officeDocument/2006/relationships/customXml" Target="../ink/ink45.xml"/><Relationship Id="rId1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51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82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EAE2B2-6692-4B64-8869-9C732DFCD106}"/>
                  </a:ext>
                </a:extLst>
              </p14:cNvPr>
              <p14:cNvContentPartPr/>
              <p14:nvPr/>
            </p14:nvContentPartPr>
            <p14:xfrm>
              <a:off x="215920" y="1452507"/>
              <a:ext cx="30600" cy="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EAE2B2-6692-4B64-8869-9C732DFCD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20" y="1434507"/>
                <a:ext cx="6624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66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(Color online) Typical XPS spectrum of Au after sputter cleaning, showing different core level peaks of Au such as Au 4s, Au 4p, Au 4 d, Au 4f, and Au 5p along with O 1s and C 1s region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998984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3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92696"/>
            <a:ext cx="8757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Gli autovalori dello stato fondamentale delle equazioni di HF sono le energie di ionizzazione</a:t>
            </a:r>
          </a:p>
          <a:p>
            <a:r>
              <a:rPr lang="it-IT" dirty="0"/>
              <a:t>dei rispettivi livelli (</a:t>
            </a:r>
            <a:r>
              <a:rPr lang="it-IT" dirty="0" err="1"/>
              <a:t>Koopmans</a:t>
            </a:r>
            <a:r>
              <a:rPr lang="it-IT" dirty="0"/>
              <a:t>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295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055606" cy="4176464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>
            <a:off x="1403648" y="5517232"/>
            <a:ext cx="86409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411760" y="5332566"/>
            <a:ext cx="18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Experimental</a:t>
            </a:r>
            <a:r>
              <a:rPr lang="it-IT" dirty="0"/>
              <a:t> data</a:t>
            </a:r>
          </a:p>
        </p:txBody>
      </p:sp>
      <p:sp>
        <p:nvSpPr>
          <p:cNvPr id="8" name="Per 7"/>
          <p:cNvSpPr/>
          <p:nvPr/>
        </p:nvSpPr>
        <p:spPr>
          <a:xfrm>
            <a:off x="1547664" y="5924129"/>
            <a:ext cx="432048" cy="482352"/>
          </a:xfrm>
          <a:prstGeom prst="mathMultiply">
            <a:avLst>
              <a:gd name="adj1" fmla="val 21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593998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HF</a:t>
            </a:r>
          </a:p>
        </p:txBody>
      </p:sp>
    </p:spTree>
    <p:extLst>
      <p:ext uri="{BB962C8B-B14F-4D97-AF65-F5344CB8AC3E}">
        <p14:creationId xmlns:p14="http://schemas.microsoft.com/office/powerpoint/2010/main" val="96600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Screen Shot 2019-11-15 at 2.44.33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836712"/>
            <a:ext cx="8964489" cy="34842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5445224"/>
            <a:ext cx="341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From: </a:t>
            </a:r>
            <a:r>
              <a:rPr lang="it-IT" dirty="0">
                <a:hlinkClick r:id="rId3"/>
              </a:rPr>
              <a:t>https://chem.libretexts.org/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-36511" y="6309320"/>
            <a:ext cx="8424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(</a:t>
            </a:r>
            <a:r>
              <a:rPr lang="it-IT" sz="1050" dirty="0">
                <a:hlinkClick r:id="rId4"/>
              </a:rPr>
              <a:t>https://chem.libretexts.org/Bookshelves/Inorganic_Chemistry/Map%3A_Inorganic_Chemistry_(Miessler%2C_Fischer%2C_Tarr)/2%3A_Atomic_Structure/2.3%3A_Periodic_Properties_of_Atoms/2.3.1%3A_Ionization_energy</a:t>
            </a:r>
            <a:r>
              <a:rPr lang="it-IT" sz="105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s figure includes a chart used to order the filling of electrons into atoms. At the top is a blue circle labeled “1 s.” In a row beneath this circle are 6 additional blue circles labeled “2 s” through “7 s.” A column to the right begins just right of 2 s and contains pink circles labeled 2 p through 7 p. A column to the right begins just right of 3 p and contains yellow circles labeled 3 d through 6 d. No circles are placed to the right of the 7 s and 7 p circles. A final column on the right begins right of 4 d. It includes grey circles labeled, “4 f” and, “5 f.” No circles are placed right of 6 d. Through these circles, arrows are included in the figure pointing down and to the left. The first arrow begins in the upper right and passes through 1 s. The second arrow begins just below and passes through 2 s. The third arrow passes through 2 p and 3 s. The fourth arrow passes through 3 p and 4 s. This pattern of parallel arrows pointing downward to the left continues through all circles completing the pattern 1 s 2 s 2 p 3 s 3 p 4 s 3 d 4 p 5 s 4 d 5 p 6 s 4 f 5 d 6 p 7 s 5 f 6 d 7 p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5936615" cy="45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11560" y="476672"/>
            <a:ext cx="279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Aufbau</a:t>
            </a:r>
            <a:r>
              <a:rPr lang="it-IT" dirty="0"/>
              <a:t>: regola di </a:t>
            </a:r>
            <a:r>
              <a:rPr lang="it-IT" dirty="0" err="1"/>
              <a:t>Madelung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95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352550"/>
            <a:ext cx="6305550" cy="4152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692696"/>
            <a:ext cx="436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Eccezioni all’</a:t>
            </a:r>
            <a:r>
              <a:rPr lang="it-IT" dirty="0" err="1"/>
              <a:t>Aufbau</a:t>
            </a:r>
            <a:r>
              <a:rPr lang="it-IT" dirty="0"/>
              <a:t> nei metalli di transizione</a:t>
            </a:r>
          </a:p>
        </p:txBody>
      </p:sp>
    </p:spTree>
    <p:extLst>
      <p:ext uri="{BB962C8B-B14F-4D97-AF65-F5344CB8AC3E}">
        <p14:creationId xmlns:p14="http://schemas.microsoft.com/office/powerpoint/2010/main" val="327733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352550"/>
            <a:ext cx="6419850" cy="4152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692696"/>
            <a:ext cx="411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Eccezioni all’</a:t>
            </a:r>
            <a:r>
              <a:rPr lang="it-IT" dirty="0" err="1"/>
              <a:t>Aufbau</a:t>
            </a:r>
            <a:r>
              <a:rPr lang="it-IT" dirty="0"/>
              <a:t> nei lantanidi e attinidi</a:t>
            </a:r>
          </a:p>
        </p:txBody>
      </p:sp>
    </p:spTree>
    <p:extLst>
      <p:ext uri="{BB962C8B-B14F-4D97-AF65-F5344CB8AC3E}">
        <p14:creationId xmlns:p14="http://schemas.microsoft.com/office/powerpoint/2010/main" val="380881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16632"/>
            <a:ext cx="397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Termine spettroscopico e regole di </a:t>
            </a:r>
            <a:r>
              <a:rPr lang="it-IT" dirty="0" err="1"/>
              <a:t>Hund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BBB2FA-8673-4840-8EA8-0F92026F8ACA}"/>
                  </a:ext>
                </a:extLst>
              </p14:cNvPr>
              <p14:cNvContentPartPr/>
              <p14:nvPr/>
            </p14:nvContentPartPr>
            <p14:xfrm>
              <a:off x="71640" y="187920"/>
              <a:ext cx="8083080" cy="653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BBB2FA-8673-4840-8EA8-0F92026F8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80" y="178560"/>
                <a:ext cx="8101800" cy="65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26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04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268760"/>
            <a:ext cx="485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Termine spettroscopico del Carbonio</a:t>
            </a:r>
          </a:p>
        </p:txBody>
      </p:sp>
    </p:spTree>
    <p:extLst>
      <p:ext uri="{BB962C8B-B14F-4D97-AF65-F5344CB8AC3E}">
        <p14:creationId xmlns:p14="http://schemas.microsoft.com/office/powerpoint/2010/main" val="364801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55679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Nel caso di shell complete, ho una sola possibilità di distribuire gli elettroni negli spin-orbitali e la funzione d’onda sarà un unico determinante di Slater.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499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55576" y="2060848"/>
            <a:ext cx="1368152" cy="4032448"/>
            <a:chOff x="539552" y="1772816"/>
            <a:chExt cx="1368152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9552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47664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7664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9552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47664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9552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7664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9552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7664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9552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3608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47664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9552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608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9552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3608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47664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9552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3608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664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552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3608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47664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552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3608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664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9552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3608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47664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3608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47664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9552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608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7664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552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608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47664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85582" y="13407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</a:t>
            </a:r>
            <a:r>
              <a:rPr lang="it-IT" b="1" baseline="-25000" dirty="0"/>
              <a:t>ℓ          </a:t>
            </a:r>
            <a:r>
              <a:rPr lang="it-IT" b="1" dirty="0"/>
              <a:t>-1        0       +1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827584" y="1880856"/>
            <a:ext cx="576064" cy="252000"/>
            <a:chOff x="827584" y="1880856"/>
            <a:chExt cx="576064" cy="2520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827584" y="188085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1403648" y="188085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 flipV="1">
            <a:off x="1835696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7584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403648" y="24569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835696" y="24569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1043608" y="2816960"/>
            <a:ext cx="504056" cy="252000"/>
            <a:chOff x="1043608" y="2816960"/>
            <a:chExt cx="504056" cy="252000"/>
          </a:xfrm>
        </p:grpSpPr>
        <p:cxnSp>
          <p:nvCxnSpPr>
            <p:cNvPr id="66" name="Straight Arrow Connector 65"/>
            <p:cNvCxnSpPr/>
            <p:nvPr/>
          </p:nvCxnSpPr>
          <p:spPr>
            <a:xfrm flipV="1">
              <a:off x="1043608" y="281696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547664" y="281696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043608" y="3104992"/>
            <a:ext cx="1008112" cy="252000"/>
            <a:chOff x="1043608" y="3104992"/>
            <a:chExt cx="1008112" cy="252000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2051720" y="3104992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1043608" y="3104992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1547664" y="3356992"/>
            <a:ext cx="504056" cy="288032"/>
            <a:chOff x="1547664" y="3356992"/>
            <a:chExt cx="504056" cy="288032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1547664" y="3356992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051720" y="3393024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827584" y="3645024"/>
            <a:ext cx="720080" cy="288032"/>
            <a:chOff x="827584" y="3645024"/>
            <a:chExt cx="720080" cy="288032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827584" y="3645024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547664" y="368105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827584" y="3969088"/>
            <a:ext cx="1224136" cy="252000"/>
            <a:chOff x="827584" y="3969088"/>
            <a:chExt cx="1224136" cy="252000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827584" y="3969088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2051720" y="3969088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1403648" y="4257120"/>
            <a:ext cx="648072" cy="252000"/>
            <a:chOff x="1403648" y="4257120"/>
            <a:chExt cx="648072" cy="252000"/>
          </a:xfrm>
        </p:grpSpPr>
        <p:cxnSp>
          <p:nvCxnSpPr>
            <p:cNvPr id="74" name="Straight Arrow Connector 73"/>
            <p:cNvCxnSpPr/>
            <p:nvPr/>
          </p:nvCxnSpPr>
          <p:spPr>
            <a:xfrm flipV="1">
              <a:off x="1403648" y="425712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2051720" y="425712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971600" y="4509120"/>
            <a:ext cx="432048" cy="288032"/>
            <a:chOff x="971600" y="4509120"/>
            <a:chExt cx="432048" cy="288032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971600" y="4545152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403648" y="450912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971600" y="4761176"/>
            <a:ext cx="1080120" cy="324008"/>
            <a:chOff x="971600" y="4761176"/>
            <a:chExt cx="1080120" cy="324008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971600" y="4833184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051720" y="476117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1475656" y="5121216"/>
            <a:ext cx="576064" cy="252000"/>
            <a:chOff x="1475656" y="5121216"/>
            <a:chExt cx="576064" cy="2520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1475656" y="512121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2051720" y="512121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899592" y="5373216"/>
            <a:ext cx="144016" cy="288032"/>
            <a:chOff x="899592" y="5373216"/>
            <a:chExt cx="144016" cy="288032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99592" y="5373216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043608" y="5409248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1331640" y="5661248"/>
            <a:ext cx="144016" cy="288032"/>
            <a:chOff x="1331640" y="5661248"/>
            <a:chExt cx="144016" cy="28803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1331640" y="5661248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475656" y="569728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907704" y="5949280"/>
            <a:ext cx="144016" cy="288032"/>
            <a:chOff x="1907704" y="5949280"/>
            <a:chExt cx="144016" cy="288032"/>
          </a:xfrm>
        </p:grpSpPr>
        <p:cxnSp>
          <p:nvCxnSpPr>
            <p:cNvPr id="89" name="Straight Arrow Connector 88"/>
            <p:cNvCxnSpPr/>
            <p:nvPr/>
          </p:nvCxnSpPr>
          <p:spPr>
            <a:xfrm flipV="1">
              <a:off x="1907704" y="5949280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51720" y="5985312"/>
              <a:ext cx="0" cy="25200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563888" y="1916832"/>
            <a:ext cx="5084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1. Individuo le possibilità con cui i due elettroni 2p</a:t>
            </a:r>
          </a:p>
          <a:p>
            <a:r>
              <a:rPr lang="it-IT" dirty="0">
                <a:solidFill>
                  <a:srgbClr val="C00000"/>
                </a:solidFill>
              </a:rPr>
              <a:t>possono essere messi negli spin-orbitali rispettando </a:t>
            </a:r>
          </a:p>
          <a:p>
            <a:r>
              <a:rPr lang="it-IT" dirty="0">
                <a:solidFill>
                  <a:srgbClr val="C00000"/>
                </a:solidFill>
              </a:rPr>
              <a:t>il principio di esclusione di Pauli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707904" y="42930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Nota: le possibilità per mettere N elettroni in G spin-orbitali sono:    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5004048" y="4725144"/>
            <a:ext cx="1152128" cy="720080"/>
            <a:chOff x="5004048" y="4725144"/>
            <a:chExt cx="1152128" cy="720080"/>
          </a:xfrm>
        </p:grpSpPr>
        <p:sp>
          <p:nvSpPr>
            <p:cNvPr id="142" name="TextBox 141"/>
            <p:cNvSpPr txBox="1"/>
            <p:nvPr/>
          </p:nvSpPr>
          <p:spPr>
            <a:xfrm>
              <a:off x="5318248" y="472514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G!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076056" y="5075892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N!(G-N)!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5004048" y="5085184"/>
              <a:ext cx="11521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3707904" y="551723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caso del carbonio, sono 15</a:t>
            </a:r>
          </a:p>
        </p:txBody>
      </p:sp>
    </p:spTree>
    <p:extLst>
      <p:ext uri="{BB962C8B-B14F-4D97-AF65-F5344CB8AC3E}">
        <p14:creationId xmlns:p14="http://schemas.microsoft.com/office/powerpoint/2010/main" val="4286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755576" y="1772816"/>
            <a:ext cx="1368152" cy="4032448"/>
            <a:chOff x="539552" y="1772816"/>
            <a:chExt cx="1368152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9552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47664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7664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9552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47664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9552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7664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9552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7664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9552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3608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47664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9552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608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9552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3608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47664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9552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3608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664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552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3608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47664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552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3608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664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9552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3608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47664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3608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47664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9552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608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7664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552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608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47664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V="1">
            <a:off x="827584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582" y="105273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</a:t>
            </a:r>
            <a:r>
              <a:rPr lang="it-IT" b="1" baseline="-25000" dirty="0"/>
              <a:t>ℓ          </a:t>
            </a:r>
            <a:r>
              <a:rPr lang="it-IT" b="1" dirty="0"/>
              <a:t>-1        0       +1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403648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35696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7584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87824" y="6834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Lz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4176" y="6926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2766" y="6926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Jz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7824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m</a:t>
            </a:r>
            <a:r>
              <a:rPr lang="it-IT" b="1" baseline="-25000" dirty="0">
                <a:solidFill>
                  <a:srgbClr val="00B050"/>
                </a:solidFill>
              </a:rPr>
              <a:t>L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85982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92502" y="105273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403648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835696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043608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47664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051720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43608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547664" y="3068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1720" y="3104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27584" y="3356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7584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403648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547664" y="33930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51720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051720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71600" y="42571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971600" y="454515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03648" y="4221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051720" y="447314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75656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051720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99592" y="5085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043608" y="5121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331640" y="5373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475656" y="5409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907704" y="5661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051720" y="569728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3650842" y="1484784"/>
            <a:ext cx="442934" cy="4401780"/>
            <a:chOff x="3650842" y="1484784"/>
            <a:chExt cx="442934" cy="4401780"/>
          </a:xfrm>
        </p:grpSpPr>
        <p:sp>
          <p:nvSpPr>
            <p:cNvPr id="91" name="TextBox 90"/>
            <p:cNvSpPr txBox="1"/>
            <p:nvPr/>
          </p:nvSpPr>
          <p:spPr>
            <a:xfrm>
              <a:off x="3650842" y="14847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084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5084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9572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9572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07904" y="29156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81204" y="3203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81204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9912" y="37890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79912" y="40677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9209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81204" y="46531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79912" y="4950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79912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9209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987824" y="1484784"/>
            <a:ext cx="417102" cy="4401780"/>
            <a:chOff x="2987824" y="1484784"/>
            <a:chExt cx="417102" cy="4401780"/>
          </a:xfrm>
        </p:grpSpPr>
        <p:sp>
          <p:nvSpPr>
            <p:cNvPr id="109" name="TextBox 108"/>
            <p:cNvSpPr txBox="1"/>
            <p:nvPr/>
          </p:nvSpPr>
          <p:spPr>
            <a:xfrm>
              <a:off x="3032708" y="14847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03240" y="1763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87824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32708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3240" y="2627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87824" y="291565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32708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03240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987824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32708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0324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87824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32708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03240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0324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292502" y="1484784"/>
            <a:ext cx="417102" cy="4401780"/>
            <a:chOff x="4292502" y="1484784"/>
            <a:chExt cx="417102" cy="4401780"/>
          </a:xfrm>
        </p:grpSpPr>
        <p:sp>
          <p:nvSpPr>
            <p:cNvPr id="124" name="TextBox 123"/>
            <p:cNvSpPr txBox="1"/>
            <p:nvPr/>
          </p:nvSpPr>
          <p:spPr>
            <a:xfrm>
              <a:off x="4407918" y="14847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9250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250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3738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3738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07918" y="29156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37386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07918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92502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37386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07918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292502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37386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407918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07918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364088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2. Calcolo la componente z di L, S, J</a:t>
            </a:r>
          </a:p>
        </p:txBody>
      </p:sp>
    </p:spTree>
    <p:extLst>
      <p:ext uri="{BB962C8B-B14F-4D97-AF65-F5344CB8AC3E}">
        <p14:creationId xmlns:p14="http://schemas.microsoft.com/office/powerpoint/2010/main" val="37535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2987824" y="5301208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Rectangle 143"/>
          <p:cNvSpPr/>
          <p:nvPr/>
        </p:nvSpPr>
        <p:spPr>
          <a:xfrm>
            <a:off x="2987824" y="414908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Rectangle 142"/>
          <p:cNvSpPr/>
          <p:nvPr/>
        </p:nvSpPr>
        <p:spPr>
          <a:xfrm>
            <a:off x="2987824" y="4725144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ctangle 140"/>
          <p:cNvSpPr/>
          <p:nvPr/>
        </p:nvSpPr>
        <p:spPr>
          <a:xfrm>
            <a:off x="2987824" y="5013176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139"/>
          <p:cNvSpPr/>
          <p:nvPr/>
        </p:nvSpPr>
        <p:spPr>
          <a:xfrm>
            <a:off x="2987824" y="558924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51"/>
          <p:cNvGrpSpPr/>
          <p:nvPr/>
        </p:nvGrpSpPr>
        <p:grpSpPr>
          <a:xfrm>
            <a:off x="755576" y="1772816"/>
            <a:ext cx="1368152" cy="4032448"/>
            <a:chOff x="539552" y="1772816"/>
            <a:chExt cx="1368152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9552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47664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7664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9552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47664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9552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7664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9552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7664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9552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3608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47664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9552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608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9552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3608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47664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9552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3608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664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552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3608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47664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552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3608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664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9552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3608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47664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3608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47664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9552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608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7664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552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608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47664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V="1">
            <a:off x="827584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582" y="105273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</a:t>
            </a:r>
            <a:r>
              <a:rPr lang="it-IT" b="1" baseline="-25000" dirty="0"/>
              <a:t>ℓ          </a:t>
            </a:r>
            <a:r>
              <a:rPr lang="it-IT" b="1" dirty="0"/>
              <a:t>-1        0       +1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403648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35696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7584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87824" y="6834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Lz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4176" y="6926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2766" y="6926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Jz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7824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m</a:t>
            </a:r>
            <a:r>
              <a:rPr lang="it-IT" b="1" baseline="-25000" dirty="0">
                <a:solidFill>
                  <a:srgbClr val="00B050"/>
                </a:solidFill>
              </a:rPr>
              <a:t>L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85982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92502" y="105273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403648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835696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043608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47664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051720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43608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547664" y="3068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1720" y="3104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27584" y="3356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7584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403648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547664" y="33930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51720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051720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71600" y="42571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971600" y="454515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03648" y="4221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051720" y="447314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75656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051720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99592" y="5085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043608" y="5121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331640" y="5373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475656" y="5409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907704" y="5661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051720" y="569728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9"/>
          <p:cNvGrpSpPr/>
          <p:nvPr/>
        </p:nvGrpSpPr>
        <p:grpSpPr>
          <a:xfrm>
            <a:off x="3650842" y="1484784"/>
            <a:ext cx="442934" cy="4401780"/>
            <a:chOff x="3650842" y="1484784"/>
            <a:chExt cx="442934" cy="4401780"/>
          </a:xfrm>
        </p:grpSpPr>
        <p:sp>
          <p:nvSpPr>
            <p:cNvPr id="91" name="TextBox 90"/>
            <p:cNvSpPr txBox="1"/>
            <p:nvPr/>
          </p:nvSpPr>
          <p:spPr>
            <a:xfrm>
              <a:off x="3650842" y="14847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084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5084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9572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9572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07904" y="29156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81204" y="3203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81204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9912" y="37890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79912" y="40677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9209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81204" y="46531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79912" y="4950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79912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9209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2987824" y="1484784"/>
            <a:ext cx="417102" cy="4401780"/>
            <a:chOff x="2987824" y="1484784"/>
            <a:chExt cx="417102" cy="4401780"/>
          </a:xfrm>
        </p:grpSpPr>
        <p:sp>
          <p:nvSpPr>
            <p:cNvPr id="109" name="TextBox 108"/>
            <p:cNvSpPr txBox="1"/>
            <p:nvPr/>
          </p:nvSpPr>
          <p:spPr>
            <a:xfrm>
              <a:off x="3032708" y="14847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03240" y="1763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87824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32708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3240" y="2627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87824" y="291565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32708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03240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987824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32708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0324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87824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32708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03240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0324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50" name="Group 141"/>
          <p:cNvGrpSpPr/>
          <p:nvPr/>
        </p:nvGrpSpPr>
        <p:grpSpPr>
          <a:xfrm>
            <a:off x="4292502" y="1484784"/>
            <a:ext cx="417102" cy="4401780"/>
            <a:chOff x="4292502" y="1484784"/>
            <a:chExt cx="417102" cy="4401780"/>
          </a:xfrm>
        </p:grpSpPr>
        <p:sp>
          <p:nvSpPr>
            <p:cNvPr id="124" name="TextBox 123"/>
            <p:cNvSpPr txBox="1"/>
            <p:nvPr/>
          </p:nvSpPr>
          <p:spPr>
            <a:xfrm>
              <a:off x="4407918" y="14847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9250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250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3738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3738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07918" y="29156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37386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07918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92502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37386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07918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292502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37386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407918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07918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364088" y="14127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3. Individuo gruppi di microstati corrispondenti a L più elevato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580112" y="4365104"/>
            <a:ext cx="27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 uno stato con L=2 e S=0:                 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479866" y="501317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372200" y="501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732240" y="52919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228184" y="4941168"/>
            <a:ext cx="10081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6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  <p:bldP spid="143" grpId="0" animBg="1"/>
      <p:bldP spid="141" grpId="0" animBg="1"/>
      <p:bldP spid="140" grpId="0" animBg="1"/>
      <p:bldP spid="145" grpId="0"/>
      <p:bldP spid="146" grpId="0"/>
      <p:bldP spid="147" grpId="0"/>
      <p:bldP spid="148" grpId="0"/>
      <p:bldP spid="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/>
          <p:cNvGrpSpPr/>
          <p:nvPr/>
        </p:nvGrpSpPr>
        <p:grpSpPr>
          <a:xfrm>
            <a:off x="2987824" y="4437112"/>
            <a:ext cx="4692734" cy="2016224"/>
            <a:chOff x="2987824" y="4437112"/>
            <a:chExt cx="4692734" cy="2016224"/>
          </a:xfrm>
        </p:grpSpPr>
        <p:sp>
          <p:nvSpPr>
            <p:cNvPr id="165" name="Rectangle 164"/>
            <p:cNvSpPr/>
            <p:nvPr/>
          </p:nvSpPr>
          <p:spPr>
            <a:xfrm>
              <a:off x="2987824" y="4437112"/>
              <a:ext cx="1872208" cy="2160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508104" y="5229200"/>
              <a:ext cx="217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Lo stato rimanente è 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444208" y="56612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300192" y="5589240"/>
              <a:ext cx="100811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987824" y="1556792"/>
            <a:ext cx="1872208" cy="2520280"/>
            <a:chOff x="2987824" y="1556792"/>
            <a:chExt cx="1872208" cy="2520280"/>
          </a:xfrm>
        </p:grpSpPr>
        <p:sp>
          <p:nvSpPr>
            <p:cNvPr id="151" name="Rectangle 150"/>
            <p:cNvSpPr/>
            <p:nvPr/>
          </p:nvSpPr>
          <p:spPr>
            <a:xfrm>
              <a:off x="2987824" y="3573016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987824" y="3284984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987824" y="2996952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87824" y="2708920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987824" y="2420888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87824" y="2132856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987824" y="1844824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87824" y="1556792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987824" y="3861048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51"/>
          <p:cNvGrpSpPr/>
          <p:nvPr/>
        </p:nvGrpSpPr>
        <p:grpSpPr>
          <a:xfrm>
            <a:off x="755576" y="1772816"/>
            <a:ext cx="1368152" cy="4032448"/>
            <a:chOff x="539552" y="1772816"/>
            <a:chExt cx="1368152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9552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47664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7664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9552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47664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9552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7664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9552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7664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9552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3608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47664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9552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608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9552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3608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47664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9552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3608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664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552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3608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47664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552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3608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664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9552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3608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47664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3608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47664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9552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608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7664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552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608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47664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V="1">
            <a:off x="827584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582" y="105273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</a:t>
            </a:r>
            <a:r>
              <a:rPr lang="it-IT" b="1" baseline="-25000" dirty="0"/>
              <a:t>ℓ          </a:t>
            </a:r>
            <a:r>
              <a:rPr lang="it-IT" b="1" dirty="0"/>
              <a:t>-1        0       +1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403648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35696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7584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87824" y="6834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Lz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4176" y="6926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2766" y="6926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Jz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7824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m</a:t>
            </a:r>
            <a:r>
              <a:rPr lang="it-IT" b="1" baseline="-25000" dirty="0">
                <a:solidFill>
                  <a:srgbClr val="00B050"/>
                </a:solidFill>
              </a:rPr>
              <a:t>L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85982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92502" y="105273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403648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835696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043608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47664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051720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43608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547664" y="3068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1720" y="3104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27584" y="3356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7584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403648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547664" y="33930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51720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051720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71600" y="42571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971600" y="454515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03648" y="4221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051720" y="447314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75656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051720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99592" y="5085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043608" y="5121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331640" y="5373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475656" y="5409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907704" y="5661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051720" y="569728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9"/>
          <p:cNvGrpSpPr/>
          <p:nvPr/>
        </p:nvGrpSpPr>
        <p:grpSpPr>
          <a:xfrm>
            <a:off x="3650842" y="1484784"/>
            <a:ext cx="442934" cy="4401780"/>
            <a:chOff x="3650842" y="1484784"/>
            <a:chExt cx="442934" cy="4401780"/>
          </a:xfrm>
        </p:grpSpPr>
        <p:sp>
          <p:nvSpPr>
            <p:cNvPr id="91" name="TextBox 90"/>
            <p:cNvSpPr txBox="1"/>
            <p:nvPr/>
          </p:nvSpPr>
          <p:spPr>
            <a:xfrm>
              <a:off x="3650842" y="14847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084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5084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9572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9572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07904" y="29156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81204" y="3203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81204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9912" y="37890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79912" y="40677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9209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81204" y="46531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79912" y="4950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79912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9209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2987824" y="1484784"/>
            <a:ext cx="417102" cy="4401780"/>
            <a:chOff x="2987824" y="1484784"/>
            <a:chExt cx="417102" cy="4401780"/>
          </a:xfrm>
        </p:grpSpPr>
        <p:sp>
          <p:nvSpPr>
            <p:cNvPr id="109" name="TextBox 108"/>
            <p:cNvSpPr txBox="1"/>
            <p:nvPr/>
          </p:nvSpPr>
          <p:spPr>
            <a:xfrm>
              <a:off x="3032708" y="14847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03240" y="1763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87824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32708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3240" y="2627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87824" y="291565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32708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03240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987824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32708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0324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87824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32708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03240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0324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50" name="Group 141"/>
          <p:cNvGrpSpPr/>
          <p:nvPr/>
        </p:nvGrpSpPr>
        <p:grpSpPr>
          <a:xfrm>
            <a:off x="4292502" y="1484784"/>
            <a:ext cx="417102" cy="4401780"/>
            <a:chOff x="4292502" y="1484784"/>
            <a:chExt cx="417102" cy="4401780"/>
          </a:xfrm>
        </p:grpSpPr>
        <p:sp>
          <p:nvSpPr>
            <p:cNvPr id="124" name="TextBox 123"/>
            <p:cNvSpPr txBox="1"/>
            <p:nvPr/>
          </p:nvSpPr>
          <p:spPr>
            <a:xfrm>
              <a:off x="4407918" y="14847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9250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250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3738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3738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07918" y="29156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37386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07918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92502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37386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07918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292502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37386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407918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07918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364088" y="14127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4. Procedo con i microstati restanti cercando L più elevato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987824" y="414908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Rectangle 142"/>
          <p:cNvSpPr/>
          <p:nvPr/>
        </p:nvSpPr>
        <p:spPr>
          <a:xfrm>
            <a:off x="2987824" y="4725144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ctangle 140"/>
          <p:cNvSpPr/>
          <p:nvPr/>
        </p:nvSpPr>
        <p:spPr>
          <a:xfrm>
            <a:off x="2987824" y="5013176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Rectangle 141"/>
          <p:cNvSpPr/>
          <p:nvPr/>
        </p:nvSpPr>
        <p:spPr>
          <a:xfrm>
            <a:off x="2987824" y="5301208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139"/>
          <p:cNvSpPr/>
          <p:nvPr/>
        </p:nvSpPr>
        <p:spPr>
          <a:xfrm>
            <a:off x="2987824" y="558924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TextBox 158"/>
          <p:cNvSpPr txBox="1"/>
          <p:nvPr/>
        </p:nvSpPr>
        <p:spPr>
          <a:xfrm>
            <a:off x="5364088" y="2852936"/>
            <a:ext cx="340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Abbiamo stati con Lz=-1,0,1</a:t>
            </a:r>
          </a:p>
          <a:p>
            <a:r>
              <a:rPr lang="it-IT" dirty="0"/>
              <a:t>che compaiono tutti con Sz=-1,0,1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6372200" y="3717032"/>
            <a:ext cx="531180" cy="646331"/>
            <a:chOff x="6372200" y="3717032"/>
            <a:chExt cx="531180" cy="646331"/>
          </a:xfrm>
        </p:grpSpPr>
        <p:sp>
          <p:nvSpPr>
            <p:cNvPr id="160" name="TextBox 159"/>
            <p:cNvSpPr txBox="1"/>
            <p:nvPr/>
          </p:nvSpPr>
          <p:spPr>
            <a:xfrm>
              <a:off x="6479866" y="3717032"/>
              <a:ext cx="423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P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72200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3</a:t>
              </a: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228184" y="3645024"/>
            <a:ext cx="10081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4" name="Group 173"/>
          <p:cNvGrpSpPr/>
          <p:nvPr/>
        </p:nvGrpSpPr>
        <p:grpSpPr>
          <a:xfrm>
            <a:off x="6551874" y="5661248"/>
            <a:ext cx="540406" cy="648072"/>
            <a:chOff x="6551874" y="5661248"/>
            <a:chExt cx="540406" cy="648072"/>
          </a:xfrm>
        </p:grpSpPr>
        <p:sp>
          <p:nvSpPr>
            <p:cNvPr id="167" name="TextBox 166"/>
            <p:cNvSpPr txBox="1"/>
            <p:nvPr/>
          </p:nvSpPr>
          <p:spPr>
            <a:xfrm>
              <a:off x="6551874" y="5661248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S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790594" y="59399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0"/>
          <p:cNvGrpSpPr/>
          <p:nvPr/>
        </p:nvGrpSpPr>
        <p:grpSpPr>
          <a:xfrm>
            <a:off x="2987824" y="1556792"/>
            <a:ext cx="1872208" cy="2520280"/>
            <a:chOff x="2987824" y="1556792"/>
            <a:chExt cx="1872208" cy="2520280"/>
          </a:xfrm>
        </p:grpSpPr>
        <p:sp>
          <p:nvSpPr>
            <p:cNvPr id="151" name="Rectangle 150"/>
            <p:cNvSpPr/>
            <p:nvPr/>
          </p:nvSpPr>
          <p:spPr>
            <a:xfrm>
              <a:off x="2987824" y="3573016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987824" y="3284984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987824" y="2996952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87824" y="2708920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987824" y="2420888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87824" y="2132856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987824" y="1844824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87824" y="1556792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987824" y="3861048"/>
              <a:ext cx="1872208" cy="2160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755576" y="1772816"/>
            <a:ext cx="1368152" cy="4032448"/>
            <a:chOff x="539552" y="1772816"/>
            <a:chExt cx="1368152" cy="4032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9552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47664" y="177281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7664" y="206084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9552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47664" y="234888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9552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47664" y="263691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9552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7664" y="292494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9552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3608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47664" y="321297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9552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43608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47664" y="350100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9552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43608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47664" y="378904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9552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3608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664" y="407707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9552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43608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47664" y="436510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552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43608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664" y="465313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9552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43608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47664" y="4941168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3608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47664" y="522920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9552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608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47664" y="5517232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552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043608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47664" y="5805264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V="1">
            <a:off x="827584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582" y="105273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</a:t>
            </a:r>
            <a:r>
              <a:rPr lang="it-IT" b="1" baseline="-25000" dirty="0"/>
              <a:t>ℓ          </a:t>
            </a:r>
            <a:r>
              <a:rPr lang="it-IT" b="1" dirty="0"/>
              <a:t>-1        0       +1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403648" y="15928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35696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27584" y="18808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87824" y="6834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Lz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4176" y="6926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2766" y="6926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Jz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7824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m</a:t>
            </a:r>
            <a:r>
              <a:rPr lang="it-IT" b="1" baseline="-25000" dirty="0">
                <a:solidFill>
                  <a:srgbClr val="00B050"/>
                </a:solidFill>
              </a:rPr>
              <a:t>L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85982" y="10527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92502" y="105273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b="1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403648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835696" y="21688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043608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47664" y="252892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051720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43608" y="2816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547664" y="306896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1720" y="3104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27584" y="335699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7584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403648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547664" y="339302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51720" y="368105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051720" y="3969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71600" y="425712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971600" y="4545152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03648" y="422108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051720" y="447314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75656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051720" y="4833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99592" y="5085184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043608" y="5121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331640" y="5373216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475656" y="5409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907704" y="5661248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051720" y="5697280"/>
            <a:ext cx="0" cy="25200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39"/>
          <p:cNvGrpSpPr/>
          <p:nvPr/>
        </p:nvGrpSpPr>
        <p:grpSpPr>
          <a:xfrm>
            <a:off x="3650842" y="1484784"/>
            <a:ext cx="442934" cy="4401780"/>
            <a:chOff x="3650842" y="1484784"/>
            <a:chExt cx="442934" cy="4401780"/>
          </a:xfrm>
        </p:grpSpPr>
        <p:sp>
          <p:nvSpPr>
            <p:cNvPr id="91" name="TextBox 90"/>
            <p:cNvSpPr txBox="1"/>
            <p:nvPr/>
          </p:nvSpPr>
          <p:spPr>
            <a:xfrm>
              <a:off x="3650842" y="148478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084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5084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9572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9572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07904" y="29156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81204" y="3203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81204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9912" y="37890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79912" y="40677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9209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81204" y="46531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79912" y="4950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79912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9209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52" name="Group 140"/>
          <p:cNvGrpSpPr/>
          <p:nvPr/>
        </p:nvGrpSpPr>
        <p:grpSpPr>
          <a:xfrm>
            <a:off x="2987824" y="1484784"/>
            <a:ext cx="417102" cy="4401780"/>
            <a:chOff x="2987824" y="1484784"/>
            <a:chExt cx="417102" cy="4401780"/>
          </a:xfrm>
        </p:grpSpPr>
        <p:sp>
          <p:nvSpPr>
            <p:cNvPr id="109" name="TextBox 108"/>
            <p:cNvSpPr txBox="1"/>
            <p:nvPr/>
          </p:nvSpPr>
          <p:spPr>
            <a:xfrm>
              <a:off x="3032708" y="14847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03240" y="1763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87824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32708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3240" y="2627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87824" y="291565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032708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03240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987824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32708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03240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87824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+1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32708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-2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03240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03240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65" name="Group 141"/>
          <p:cNvGrpSpPr/>
          <p:nvPr/>
        </p:nvGrpSpPr>
        <p:grpSpPr>
          <a:xfrm>
            <a:off x="4292502" y="1484784"/>
            <a:ext cx="417102" cy="4401780"/>
            <a:chOff x="4292502" y="1484784"/>
            <a:chExt cx="417102" cy="4401780"/>
          </a:xfrm>
        </p:grpSpPr>
        <p:sp>
          <p:nvSpPr>
            <p:cNvPr id="124" name="TextBox 123"/>
            <p:cNvSpPr txBox="1"/>
            <p:nvPr/>
          </p:nvSpPr>
          <p:spPr>
            <a:xfrm>
              <a:off x="4407918" y="14847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92502" y="17635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92502" y="205155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37386" y="23488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37386" y="26276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407918" y="29156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37386" y="320368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07918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92502" y="37890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37386" y="406778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07918" y="43558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292502" y="465313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+1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37386" y="495046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-2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407918" y="5229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07918" y="55172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2987824" y="414908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Rectangle 142"/>
          <p:cNvSpPr/>
          <p:nvPr/>
        </p:nvSpPr>
        <p:spPr>
          <a:xfrm>
            <a:off x="2987824" y="4725144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ctangle 140"/>
          <p:cNvSpPr/>
          <p:nvPr/>
        </p:nvSpPr>
        <p:spPr>
          <a:xfrm>
            <a:off x="2987824" y="5013176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Rectangle 141"/>
          <p:cNvSpPr/>
          <p:nvPr/>
        </p:nvSpPr>
        <p:spPr>
          <a:xfrm>
            <a:off x="2987824" y="5301208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139"/>
          <p:cNvSpPr/>
          <p:nvPr/>
        </p:nvSpPr>
        <p:spPr>
          <a:xfrm>
            <a:off x="2987824" y="5589240"/>
            <a:ext cx="187220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0" name="Group 172"/>
          <p:cNvGrpSpPr/>
          <p:nvPr/>
        </p:nvGrpSpPr>
        <p:grpSpPr>
          <a:xfrm>
            <a:off x="5697004" y="3356992"/>
            <a:ext cx="531180" cy="646331"/>
            <a:chOff x="6372200" y="3717032"/>
            <a:chExt cx="531180" cy="646331"/>
          </a:xfrm>
        </p:grpSpPr>
        <p:sp>
          <p:nvSpPr>
            <p:cNvPr id="160" name="TextBox 159"/>
            <p:cNvSpPr txBox="1"/>
            <p:nvPr/>
          </p:nvSpPr>
          <p:spPr>
            <a:xfrm>
              <a:off x="6479866" y="3717032"/>
              <a:ext cx="423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P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72200" y="37170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3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2987824" y="4437112"/>
            <a:ext cx="187220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TextBox 161"/>
          <p:cNvSpPr txBox="1"/>
          <p:nvPr/>
        </p:nvSpPr>
        <p:spPr>
          <a:xfrm>
            <a:off x="5364088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5. Determino i possibili valori di J</a:t>
            </a:r>
          </a:p>
        </p:txBody>
      </p:sp>
      <p:grpSp>
        <p:nvGrpSpPr>
          <p:cNvPr id="194" name="Group 193"/>
          <p:cNvGrpSpPr/>
          <p:nvPr/>
        </p:nvGrpSpPr>
        <p:grpSpPr>
          <a:xfrm>
            <a:off x="5580112" y="2060848"/>
            <a:ext cx="1008112" cy="864096"/>
            <a:chOff x="5580112" y="2060848"/>
            <a:chExt cx="1008112" cy="864096"/>
          </a:xfrm>
        </p:grpSpPr>
        <p:sp>
          <p:nvSpPr>
            <p:cNvPr id="164" name="TextBox 163"/>
            <p:cNvSpPr txBox="1"/>
            <p:nvPr/>
          </p:nvSpPr>
          <p:spPr>
            <a:xfrm>
              <a:off x="5831794" y="2132856"/>
              <a:ext cx="468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D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724128" y="2132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084168" y="241159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580112" y="2060848"/>
              <a:ext cx="100811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876256" y="2060848"/>
            <a:ext cx="1008112" cy="864096"/>
            <a:chOff x="6876256" y="2060848"/>
            <a:chExt cx="1008112" cy="864096"/>
          </a:xfrm>
        </p:grpSpPr>
        <p:grpSp>
          <p:nvGrpSpPr>
            <p:cNvPr id="174" name="Group 173"/>
            <p:cNvGrpSpPr/>
            <p:nvPr/>
          </p:nvGrpSpPr>
          <p:grpSpPr>
            <a:xfrm>
              <a:off x="7164288" y="2132856"/>
              <a:ext cx="540406" cy="648072"/>
              <a:chOff x="6551874" y="5661248"/>
              <a:chExt cx="540406" cy="648072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6551874" y="5661248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S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790594" y="59399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0</a:t>
                </a:r>
              </a:p>
            </p:txBody>
          </p:sp>
        </p:grpSp>
        <p:sp>
          <p:nvSpPr>
            <p:cNvPr id="177" name="Rectangle 176"/>
            <p:cNvSpPr/>
            <p:nvPr/>
          </p:nvSpPr>
          <p:spPr>
            <a:xfrm>
              <a:off x="6876256" y="2060848"/>
              <a:ext cx="100811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6948264" y="34290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J=2,1,0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5508104" y="4581128"/>
            <a:ext cx="720080" cy="864096"/>
            <a:chOff x="5508104" y="4581128"/>
            <a:chExt cx="720080" cy="864096"/>
          </a:xfrm>
        </p:grpSpPr>
        <p:sp>
          <p:nvSpPr>
            <p:cNvPr id="163" name="Rectangle 162"/>
            <p:cNvSpPr/>
            <p:nvPr/>
          </p:nvSpPr>
          <p:spPr>
            <a:xfrm>
              <a:off x="5508104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9" name="Group 172"/>
            <p:cNvGrpSpPr/>
            <p:nvPr/>
          </p:nvGrpSpPr>
          <p:grpSpPr>
            <a:xfrm>
              <a:off x="5508104" y="4653136"/>
              <a:ext cx="531180" cy="646331"/>
              <a:chOff x="6372200" y="3717032"/>
              <a:chExt cx="531180" cy="646331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>
              <a:off x="5868144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6444208" y="386104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(somma di L=1 e S=1)</a:t>
            </a:r>
          </a:p>
        </p:txBody>
      </p:sp>
      <p:grpSp>
        <p:nvGrpSpPr>
          <p:cNvPr id="197" name="Group 196"/>
          <p:cNvGrpSpPr/>
          <p:nvPr/>
        </p:nvGrpSpPr>
        <p:grpSpPr>
          <a:xfrm>
            <a:off x="6444208" y="4581128"/>
            <a:ext cx="720080" cy="864096"/>
            <a:chOff x="6444208" y="4581128"/>
            <a:chExt cx="720080" cy="864096"/>
          </a:xfrm>
        </p:grpSpPr>
        <p:sp>
          <p:nvSpPr>
            <p:cNvPr id="184" name="Rectangle 183"/>
            <p:cNvSpPr/>
            <p:nvPr/>
          </p:nvSpPr>
          <p:spPr>
            <a:xfrm>
              <a:off x="6444208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5" name="Group 172"/>
            <p:cNvGrpSpPr/>
            <p:nvPr/>
          </p:nvGrpSpPr>
          <p:grpSpPr>
            <a:xfrm>
              <a:off x="6444208" y="4653136"/>
              <a:ext cx="531180" cy="646331"/>
              <a:chOff x="6372200" y="3717032"/>
              <a:chExt cx="531180" cy="646331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88" name="Rectangle 187"/>
            <p:cNvSpPr/>
            <p:nvPr/>
          </p:nvSpPr>
          <p:spPr>
            <a:xfrm>
              <a:off x="6804248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380312" y="4581128"/>
            <a:ext cx="720080" cy="864096"/>
            <a:chOff x="7380312" y="4581128"/>
            <a:chExt cx="720080" cy="864096"/>
          </a:xfrm>
        </p:grpSpPr>
        <p:sp>
          <p:nvSpPr>
            <p:cNvPr id="189" name="Rectangle 188"/>
            <p:cNvSpPr/>
            <p:nvPr/>
          </p:nvSpPr>
          <p:spPr>
            <a:xfrm>
              <a:off x="7380312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0" name="Group 172"/>
            <p:cNvGrpSpPr/>
            <p:nvPr/>
          </p:nvGrpSpPr>
          <p:grpSpPr>
            <a:xfrm>
              <a:off x="7380312" y="4653136"/>
              <a:ext cx="531180" cy="646331"/>
              <a:chOff x="6372200" y="3717032"/>
              <a:chExt cx="531180" cy="646331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7740352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7078626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430F9A-8057-4292-B0CE-9B7CEF820B98}"/>
                  </a:ext>
                </a:extLst>
              </p14:cNvPr>
              <p14:cNvContentPartPr/>
              <p14:nvPr/>
            </p14:nvContentPartPr>
            <p14:xfrm>
              <a:off x="2908800" y="1650240"/>
              <a:ext cx="5470560" cy="247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430F9A-8057-4292-B0CE-9B7CEF820B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9440" y="1640880"/>
                <a:ext cx="5489280" cy="24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8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3" grpId="0"/>
      <p:bldP spid="1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323528" y="3326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6. Controllo che il numero totale di stati sia conservato....dalla combinazione di N stati devo ottenere N stati</a:t>
            </a:r>
          </a:p>
        </p:txBody>
      </p:sp>
      <p:grpSp>
        <p:nvGrpSpPr>
          <p:cNvPr id="80" name="Group 193"/>
          <p:cNvGrpSpPr/>
          <p:nvPr/>
        </p:nvGrpSpPr>
        <p:grpSpPr>
          <a:xfrm>
            <a:off x="683568" y="1196752"/>
            <a:ext cx="720080" cy="864096"/>
            <a:chOff x="5724128" y="2060848"/>
            <a:chExt cx="720080" cy="864096"/>
          </a:xfrm>
        </p:grpSpPr>
        <p:sp>
          <p:nvSpPr>
            <p:cNvPr id="164" name="TextBox 163"/>
            <p:cNvSpPr txBox="1"/>
            <p:nvPr/>
          </p:nvSpPr>
          <p:spPr>
            <a:xfrm>
              <a:off x="5831794" y="2132856"/>
              <a:ext cx="468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D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724128" y="2132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084168" y="241159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24128" y="206084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6" name="Group 194"/>
          <p:cNvGrpSpPr/>
          <p:nvPr/>
        </p:nvGrpSpPr>
        <p:grpSpPr>
          <a:xfrm>
            <a:off x="683568" y="2204864"/>
            <a:ext cx="720080" cy="864096"/>
            <a:chOff x="6876256" y="2060848"/>
            <a:chExt cx="720080" cy="864096"/>
          </a:xfrm>
        </p:grpSpPr>
        <p:grpSp>
          <p:nvGrpSpPr>
            <p:cNvPr id="107" name="Group 173"/>
            <p:cNvGrpSpPr/>
            <p:nvPr/>
          </p:nvGrpSpPr>
          <p:grpSpPr>
            <a:xfrm>
              <a:off x="7020272" y="2132856"/>
              <a:ext cx="517710" cy="648072"/>
              <a:chOff x="6407858" y="5661248"/>
              <a:chExt cx="517710" cy="648072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6407858" y="5661248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S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623882" y="59399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0</a:t>
                </a:r>
              </a:p>
            </p:txBody>
          </p:sp>
        </p:grpSp>
        <p:sp>
          <p:nvSpPr>
            <p:cNvPr id="177" name="Rectangle 176"/>
            <p:cNvSpPr/>
            <p:nvPr/>
          </p:nvSpPr>
          <p:spPr>
            <a:xfrm>
              <a:off x="6876256" y="206084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8" name="Group 195"/>
          <p:cNvGrpSpPr/>
          <p:nvPr/>
        </p:nvGrpSpPr>
        <p:grpSpPr>
          <a:xfrm>
            <a:off x="683568" y="3212976"/>
            <a:ext cx="720080" cy="864096"/>
            <a:chOff x="5508104" y="4581128"/>
            <a:chExt cx="720080" cy="864096"/>
          </a:xfrm>
        </p:grpSpPr>
        <p:sp>
          <p:nvSpPr>
            <p:cNvPr id="163" name="Rectangle 162"/>
            <p:cNvSpPr/>
            <p:nvPr/>
          </p:nvSpPr>
          <p:spPr>
            <a:xfrm>
              <a:off x="5508104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39" name="Group 172"/>
            <p:cNvGrpSpPr/>
            <p:nvPr/>
          </p:nvGrpSpPr>
          <p:grpSpPr>
            <a:xfrm>
              <a:off x="5508104" y="4653136"/>
              <a:ext cx="531180" cy="646331"/>
              <a:chOff x="6372200" y="3717032"/>
              <a:chExt cx="531180" cy="646331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>
              <a:off x="5868144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  <p:grpSp>
        <p:nvGrpSpPr>
          <p:cNvPr id="145" name="Group 196"/>
          <p:cNvGrpSpPr/>
          <p:nvPr/>
        </p:nvGrpSpPr>
        <p:grpSpPr>
          <a:xfrm>
            <a:off x="683568" y="4221088"/>
            <a:ext cx="720080" cy="864096"/>
            <a:chOff x="6444208" y="4581128"/>
            <a:chExt cx="720080" cy="864096"/>
          </a:xfrm>
        </p:grpSpPr>
        <p:sp>
          <p:nvSpPr>
            <p:cNvPr id="184" name="Rectangle 183"/>
            <p:cNvSpPr/>
            <p:nvPr/>
          </p:nvSpPr>
          <p:spPr>
            <a:xfrm>
              <a:off x="6444208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6" name="Group 172"/>
            <p:cNvGrpSpPr/>
            <p:nvPr/>
          </p:nvGrpSpPr>
          <p:grpSpPr>
            <a:xfrm>
              <a:off x="6444208" y="4653136"/>
              <a:ext cx="531180" cy="646331"/>
              <a:chOff x="6372200" y="3717032"/>
              <a:chExt cx="531180" cy="646331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88" name="Rectangle 187"/>
            <p:cNvSpPr/>
            <p:nvPr/>
          </p:nvSpPr>
          <p:spPr>
            <a:xfrm>
              <a:off x="6804248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</p:grpSp>
      <p:grpSp>
        <p:nvGrpSpPr>
          <p:cNvPr id="147" name="Group 197"/>
          <p:cNvGrpSpPr/>
          <p:nvPr/>
        </p:nvGrpSpPr>
        <p:grpSpPr>
          <a:xfrm>
            <a:off x="683568" y="5157192"/>
            <a:ext cx="720080" cy="864096"/>
            <a:chOff x="7380312" y="4581128"/>
            <a:chExt cx="720080" cy="864096"/>
          </a:xfrm>
        </p:grpSpPr>
        <p:sp>
          <p:nvSpPr>
            <p:cNvPr id="189" name="Rectangle 188"/>
            <p:cNvSpPr/>
            <p:nvPr/>
          </p:nvSpPr>
          <p:spPr>
            <a:xfrm>
              <a:off x="7380312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8" name="Group 172"/>
            <p:cNvGrpSpPr/>
            <p:nvPr/>
          </p:nvGrpSpPr>
          <p:grpSpPr>
            <a:xfrm>
              <a:off x="7380312" y="4653136"/>
              <a:ext cx="531180" cy="646331"/>
              <a:chOff x="6372200" y="3717032"/>
              <a:chExt cx="531180" cy="646331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7740352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4067944" y="1196752"/>
            <a:ext cx="420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Ogni termine spettroscopico ha 2J+1 stati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051720" y="1484784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5 stati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051720" y="2411596"/>
            <a:ext cx="8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1 stato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41922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2051720" y="3429000"/>
            <a:ext cx="834331" cy="2448272"/>
            <a:chOff x="2051720" y="3429000"/>
            <a:chExt cx="834331" cy="2448272"/>
          </a:xfrm>
        </p:grpSpPr>
        <p:sp>
          <p:nvSpPr>
            <p:cNvPr id="196" name="TextBox 195"/>
            <p:cNvSpPr txBox="1"/>
            <p:nvPr/>
          </p:nvSpPr>
          <p:spPr>
            <a:xfrm>
              <a:off x="2051720" y="5507940"/>
              <a:ext cx="834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1 stato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051720" y="4437112"/>
              <a:ext cx="769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3 stati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051720" y="3429000"/>
              <a:ext cx="769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5 stati</a:t>
              </a:r>
            </a:p>
          </p:txBody>
        </p:sp>
      </p:grpSp>
      <p:sp>
        <p:nvSpPr>
          <p:cNvPr id="2050" name="AutoShape 2" descr="Risultati immagini per OK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01" name="Group 200"/>
          <p:cNvGrpSpPr/>
          <p:nvPr/>
        </p:nvGrpSpPr>
        <p:grpSpPr>
          <a:xfrm>
            <a:off x="4716016" y="3573016"/>
            <a:ext cx="3007221" cy="990997"/>
            <a:chOff x="4716016" y="3573016"/>
            <a:chExt cx="3007221" cy="990997"/>
          </a:xfrm>
        </p:grpSpPr>
        <p:sp>
          <p:nvSpPr>
            <p:cNvPr id="199" name="TextBox 198"/>
            <p:cNvSpPr txBox="1"/>
            <p:nvPr/>
          </p:nvSpPr>
          <p:spPr>
            <a:xfrm>
              <a:off x="4716016" y="4077072"/>
              <a:ext cx="205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</a:rPr>
                <a:t>Totale: 15 stati</a:t>
              </a:r>
            </a:p>
          </p:txBody>
        </p:sp>
        <p:pic>
          <p:nvPicPr>
            <p:cNvPr id="2052" name="Picture 4" descr="Segno di spunta verde illustrazione di stock. Illustrazione di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2240" y="3573016"/>
              <a:ext cx="990997" cy="99099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586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90" grpId="0"/>
      <p:bldP spid="194" grpId="0"/>
      <p:bldP spid="1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6. Determino lo stato fondamentale con la regola di Hund</a:t>
            </a:r>
          </a:p>
        </p:txBody>
      </p:sp>
      <p:grpSp>
        <p:nvGrpSpPr>
          <p:cNvPr id="5" name="Group 193"/>
          <p:cNvGrpSpPr/>
          <p:nvPr/>
        </p:nvGrpSpPr>
        <p:grpSpPr>
          <a:xfrm>
            <a:off x="683568" y="1196752"/>
            <a:ext cx="720080" cy="864096"/>
            <a:chOff x="5724128" y="2060848"/>
            <a:chExt cx="720080" cy="864096"/>
          </a:xfrm>
        </p:grpSpPr>
        <p:sp>
          <p:nvSpPr>
            <p:cNvPr id="6" name="TextBox 5"/>
            <p:cNvSpPr txBox="1"/>
            <p:nvPr/>
          </p:nvSpPr>
          <p:spPr>
            <a:xfrm>
              <a:off x="5831794" y="2132856"/>
              <a:ext cx="468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/>
                <a:t>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4128" y="2132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4168" y="241159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06084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oup 194"/>
          <p:cNvGrpSpPr/>
          <p:nvPr/>
        </p:nvGrpSpPr>
        <p:grpSpPr>
          <a:xfrm>
            <a:off x="683568" y="2204864"/>
            <a:ext cx="720080" cy="864096"/>
            <a:chOff x="6876256" y="2060848"/>
            <a:chExt cx="720080" cy="864096"/>
          </a:xfrm>
        </p:grpSpPr>
        <p:grpSp>
          <p:nvGrpSpPr>
            <p:cNvPr id="11" name="Group 173"/>
            <p:cNvGrpSpPr/>
            <p:nvPr/>
          </p:nvGrpSpPr>
          <p:grpSpPr>
            <a:xfrm>
              <a:off x="7020272" y="2132856"/>
              <a:ext cx="517710" cy="648072"/>
              <a:chOff x="6407858" y="5661248"/>
              <a:chExt cx="517710" cy="64807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407858" y="5661248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3882" y="59399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0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876256" y="206084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oup 195"/>
          <p:cNvGrpSpPr/>
          <p:nvPr/>
        </p:nvGrpSpPr>
        <p:grpSpPr>
          <a:xfrm>
            <a:off x="683568" y="3212976"/>
            <a:ext cx="720080" cy="864096"/>
            <a:chOff x="5508104" y="4581128"/>
            <a:chExt cx="720080" cy="864096"/>
          </a:xfrm>
        </p:grpSpPr>
        <p:sp>
          <p:nvSpPr>
            <p:cNvPr id="16" name="Rectangle 15"/>
            <p:cNvSpPr/>
            <p:nvPr/>
          </p:nvSpPr>
          <p:spPr>
            <a:xfrm>
              <a:off x="5508104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oup 172"/>
            <p:cNvGrpSpPr/>
            <p:nvPr/>
          </p:nvGrpSpPr>
          <p:grpSpPr>
            <a:xfrm>
              <a:off x="5508104" y="4653136"/>
              <a:ext cx="531180" cy="646331"/>
              <a:chOff x="6372200" y="3717032"/>
              <a:chExt cx="531180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868144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  <p:grpSp>
        <p:nvGrpSpPr>
          <p:cNvPr id="21" name="Group 196"/>
          <p:cNvGrpSpPr/>
          <p:nvPr/>
        </p:nvGrpSpPr>
        <p:grpSpPr>
          <a:xfrm>
            <a:off x="683568" y="4221088"/>
            <a:ext cx="720080" cy="864096"/>
            <a:chOff x="6444208" y="4581128"/>
            <a:chExt cx="720080" cy="864096"/>
          </a:xfrm>
        </p:grpSpPr>
        <p:sp>
          <p:nvSpPr>
            <p:cNvPr id="22" name="Rectangle 21"/>
            <p:cNvSpPr/>
            <p:nvPr/>
          </p:nvSpPr>
          <p:spPr>
            <a:xfrm>
              <a:off x="6444208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172"/>
            <p:cNvGrpSpPr/>
            <p:nvPr/>
          </p:nvGrpSpPr>
          <p:grpSpPr>
            <a:xfrm>
              <a:off x="6444208" y="4653136"/>
              <a:ext cx="531180" cy="646331"/>
              <a:chOff x="6372200" y="3717032"/>
              <a:chExt cx="531180" cy="64633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804248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1</a:t>
              </a:r>
            </a:p>
          </p:txBody>
        </p:sp>
      </p:grpSp>
      <p:grpSp>
        <p:nvGrpSpPr>
          <p:cNvPr id="27" name="Group 197"/>
          <p:cNvGrpSpPr/>
          <p:nvPr/>
        </p:nvGrpSpPr>
        <p:grpSpPr>
          <a:xfrm>
            <a:off x="683568" y="5157192"/>
            <a:ext cx="720080" cy="864096"/>
            <a:chOff x="7380312" y="4581128"/>
            <a:chExt cx="720080" cy="864096"/>
          </a:xfrm>
        </p:grpSpPr>
        <p:sp>
          <p:nvSpPr>
            <p:cNvPr id="28" name="Rectangle 27"/>
            <p:cNvSpPr/>
            <p:nvPr/>
          </p:nvSpPr>
          <p:spPr>
            <a:xfrm>
              <a:off x="7380312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oup 172"/>
            <p:cNvGrpSpPr/>
            <p:nvPr/>
          </p:nvGrpSpPr>
          <p:grpSpPr>
            <a:xfrm>
              <a:off x="7380312" y="4653136"/>
              <a:ext cx="531180" cy="646331"/>
              <a:chOff x="6372200" y="3717032"/>
              <a:chExt cx="531180" cy="646331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740352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41922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3928" y="1700808"/>
            <a:ext cx="316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1. Stato con S maggiore</a:t>
            </a:r>
          </a:p>
        </p:txBody>
      </p:sp>
      <p:sp>
        <p:nvSpPr>
          <p:cNvPr id="35" name="Multiply 34"/>
          <p:cNvSpPr/>
          <p:nvPr/>
        </p:nvSpPr>
        <p:spPr>
          <a:xfrm>
            <a:off x="971600" y="980728"/>
            <a:ext cx="1152128" cy="1368152"/>
          </a:xfrm>
          <a:prstGeom prst="mathMultiply">
            <a:avLst>
              <a:gd name="adj1" fmla="val 8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Multiply 35"/>
          <p:cNvSpPr/>
          <p:nvPr/>
        </p:nvSpPr>
        <p:spPr>
          <a:xfrm>
            <a:off x="971600" y="1988840"/>
            <a:ext cx="1152128" cy="1368152"/>
          </a:xfrm>
          <a:prstGeom prst="mathMultiply">
            <a:avLst>
              <a:gd name="adj1" fmla="val 8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Multiply 36"/>
          <p:cNvSpPr/>
          <p:nvPr/>
        </p:nvSpPr>
        <p:spPr>
          <a:xfrm>
            <a:off x="971600" y="2996952"/>
            <a:ext cx="1152128" cy="1368152"/>
          </a:xfrm>
          <a:prstGeom prst="mathMultiply">
            <a:avLst>
              <a:gd name="adj1" fmla="val 893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3928" y="2103239"/>
            <a:ext cx="316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2. Stato con L maggiore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23928" y="2463279"/>
            <a:ext cx="4375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3. Stato con J minore se subshell </a:t>
            </a:r>
          </a:p>
          <a:p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    occupata per metà o meno</a:t>
            </a:r>
          </a:p>
        </p:txBody>
      </p:sp>
      <p:sp>
        <p:nvSpPr>
          <p:cNvPr id="40" name="Multiply 39"/>
          <p:cNvSpPr/>
          <p:nvPr/>
        </p:nvSpPr>
        <p:spPr>
          <a:xfrm>
            <a:off x="971600" y="4005064"/>
            <a:ext cx="1152128" cy="1368152"/>
          </a:xfrm>
          <a:prstGeom prst="mathMultiply">
            <a:avLst>
              <a:gd name="adj1" fmla="val 893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1" name="Group 197"/>
          <p:cNvGrpSpPr/>
          <p:nvPr/>
        </p:nvGrpSpPr>
        <p:grpSpPr>
          <a:xfrm>
            <a:off x="5220072" y="4077072"/>
            <a:ext cx="720080" cy="864096"/>
            <a:chOff x="7380312" y="4581128"/>
            <a:chExt cx="720080" cy="864096"/>
          </a:xfrm>
        </p:grpSpPr>
        <p:sp>
          <p:nvSpPr>
            <p:cNvPr id="42" name="Rectangle 41"/>
            <p:cNvSpPr/>
            <p:nvPr/>
          </p:nvSpPr>
          <p:spPr>
            <a:xfrm>
              <a:off x="7380312" y="458112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3" name="Group 172"/>
            <p:cNvGrpSpPr/>
            <p:nvPr/>
          </p:nvGrpSpPr>
          <p:grpSpPr>
            <a:xfrm>
              <a:off x="7380312" y="4653136"/>
              <a:ext cx="531180" cy="646331"/>
              <a:chOff x="6372200" y="3717032"/>
              <a:chExt cx="531180" cy="64633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479866" y="3717032"/>
                <a:ext cx="423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P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72200" y="37170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7740352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2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E5EFDD-799B-4084-AA96-7907ECB9233A}"/>
                  </a:ext>
                </a:extLst>
              </p14:cNvPr>
              <p14:cNvContentPartPr/>
              <p14:nvPr/>
            </p14:nvContentPartPr>
            <p14:xfrm>
              <a:off x="266160" y="172240"/>
              <a:ext cx="7920" cy="320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E5EFDD-799B-4084-AA96-7907ECB923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520" y="154600"/>
                <a:ext cx="435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BFADE3-D47D-4C42-B28F-17866B138B74}"/>
                  </a:ext>
                </a:extLst>
              </p14:cNvPr>
              <p14:cNvContentPartPr/>
              <p14:nvPr/>
            </p14:nvContentPartPr>
            <p14:xfrm>
              <a:off x="510600" y="89440"/>
              <a:ext cx="138240" cy="342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BFADE3-D47D-4C42-B28F-17866B138B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960" y="71440"/>
                <a:ext cx="1738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88FD9A-18FF-49D9-B3D0-0A28BE32055D}"/>
                  </a:ext>
                </a:extLst>
              </p14:cNvPr>
              <p14:cNvContentPartPr/>
              <p14:nvPr/>
            </p14:nvContentPartPr>
            <p14:xfrm>
              <a:off x="761520" y="236320"/>
              <a:ext cx="138960" cy="14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88FD9A-18FF-49D9-B3D0-0A28BE3205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880" y="218680"/>
                <a:ext cx="174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C3C084-B3ED-445E-8C4A-07533AEC4F82}"/>
                  </a:ext>
                </a:extLst>
              </p14:cNvPr>
              <p14:cNvContentPartPr/>
              <p14:nvPr/>
            </p14:nvContentPartPr>
            <p14:xfrm>
              <a:off x="1877160" y="103480"/>
              <a:ext cx="210960" cy="337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C3C084-B3ED-445E-8C4A-07533AEC4F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9520" y="85840"/>
                <a:ext cx="2466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0663BBC-48E2-4700-9A1E-324DD341C2D2}"/>
                  </a:ext>
                </a:extLst>
              </p14:cNvPr>
              <p14:cNvContentPartPr/>
              <p14:nvPr/>
            </p14:nvContentPartPr>
            <p14:xfrm>
              <a:off x="1679520" y="285640"/>
              <a:ext cx="89280" cy="128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0663BBC-48E2-4700-9A1E-324DD341C2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1880" y="267640"/>
                <a:ext cx="124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61FA999-92F9-4407-B5CB-B213849CE2AB}"/>
                  </a:ext>
                </a:extLst>
              </p14:cNvPr>
              <p14:cNvContentPartPr/>
              <p14:nvPr/>
            </p14:nvContentPartPr>
            <p14:xfrm>
              <a:off x="1405920" y="224800"/>
              <a:ext cx="178560" cy="159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61FA999-92F9-4407-B5CB-B213849CE2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7920" y="207160"/>
                <a:ext cx="214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780E69-33A9-4E0E-89CC-583BC1CC19F1}"/>
                  </a:ext>
                </a:extLst>
              </p14:cNvPr>
              <p14:cNvContentPartPr/>
              <p14:nvPr/>
            </p14:nvContentPartPr>
            <p14:xfrm>
              <a:off x="1109640" y="143080"/>
              <a:ext cx="140400" cy="221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780E69-33A9-4E0E-89CC-583BC1CC19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2000" y="125080"/>
                <a:ext cx="176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1F13D3E-9568-4728-9608-390E8E56F7FA}"/>
                  </a:ext>
                </a:extLst>
              </p14:cNvPr>
              <p14:cNvContentPartPr/>
              <p14:nvPr/>
            </p14:nvContentPartPr>
            <p14:xfrm>
              <a:off x="5309040" y="42760"/>
              <a:ext cx="1025280" cy="38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1F13D3E-9568-4728-9608-390E8E56F7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1046" y="24777"/>
                <a:ext cx="1060907" cy="42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347219D-B7AA-4C28-835C-D64CCB517127}"/>
                  </a:ext>
                </a:extLst>
              </p14:cNvPr>
              <p14:cNvContentPartPr/>
              <p14:nvPr/>
            </p14:nvContentPartPr>
            <p14:xfrm>
              <a:off x="4281600" y="52840"/>
              <a:ext cx="813600" cy="472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347219D-B7AA-4C28-835C-D64CCB5171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3960" y="34854"/>
                <a:ext cx="849240" cy="507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FF5C07-91FA-4E7A-9642-79004079ABCB}"/>
                  </a:ext>
                </a:extLst>
              </p14:cNvPr>
              <p14:cNvContentPartPr/>
              <p14:nvPr/>
            </p14:nvContentPartPr>
            <p14:xfrm>
              <a:off x="3784440" y="100000"/>
              <a:ext cx="342000" cy="267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FF5C07-91FA-4E7A-9642-79004079AB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66440" y="82360"/>
                <a:ext cx="377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498251C-1B86-4B8E-8E85-5DC989B3FEC2}"/>
                  </a:ext>
                </a:extLst>
              </p14:cNvPr>
              <p14:cNvContentPartPr/>
              <p14:nvPr/>
            </p14:nvContentPartPr>
            <p14:xfrm>
              <a:off x="2535960" y="-50600"/>
              <a:ext cx="1016640" cy="414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498251C-1B86-4B8E-8E85-5DC989B3FE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7960" y="-68255"/>
                <a:ext cx="1052280" cy="450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CC14EA7-AAA3-4FB8-8D6F-97B5568658CD}"/>
                  </a:ext>
                </a:extLst>
              </p14:cNvPr>
              <p14:cNvContentPartPr/>
              <p14:nvPr/>
            </p14:nvContentPartPr>
            <p14:xfrm>
              <a:off x="1318080" y="679600"/>
              <a:ext cx="96840" cy="8330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CC14EA7-AAA3-4FB8-8D6F-97B5568658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00080" y="661960"/>
                <a:ext cx="13248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09E9CD7-D790-4F3F-A0B8-051B6BD150A3}"/>
                  </a:ext>
                </a:extLst>
              </p14:cNvPr>
              <p14:cNvContentPartPr/>
              <p14:nvPr/>
            </p14:nvContentPartPr>
            <p14:xfrm>
              <a:off x="1725240" y="1320040"/>
              <a:ext cx="99720" cy="179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09E9CD7-D790-4F3F-A0B8-051B6BD150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7600" y="1302040"/>
                <a:ext cx="1353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8988C7-EEDC-4454-A33E-32AA39133E07}"/>
                  </a:ext>
                </a:extLst>
              </p14:cNvPr>
              <p14:cNvContentPartPr/>
              <p14:nvPr/>
            </p14:nvContentPartPr>
            <p14:xfrm>
              <a:off x="1682760" y="832240"/>
              <a:ext cx="389160" cy="4392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8988C7-EEDC-4454-A33E-32AA39133E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64777" y="814240"/>
                <a:ext cx="424767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DD3DDAB-B895-4B25-BBD3-2A7627207C1A}"/>
                  </a:ext>
                </a:extLst>
              </p14:cNvPr>
              <p14:cNvContentPartPr/>
              <p14:nvPr/>
            </p14:nvContentPartPr>
            <p14:xfrm>
              <a:off x="1922160" y="1369720"/>
              <a:ext cx="167400" cy="160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DD3DDAB-B895-4B25-BBD3-2A7627207C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04160" y="1351720"/>
                <a:ext cx="2030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17DC23-976E-421A-874A-46C4BF4CC95C}"/>
                  </a:ext>
                </a:extLst>
              </p14:cNvPr>
              <p14:cNvContentPartPr/>
              <p14:nvPr/>
            </p14:nvContentPartPr>
            <p14:xfrm>
              <a:off x="756120" y="1971640"/>
              <a:ext cx="284760" cy="475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17DC23-976E-421A-874A-46C4BF4CC9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480" y="1954000"/>
                <a:ext cx="3204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3AA5783-41F6-4B2F-9F23-0BC80C166347}"/>
                  </a:ext>
                </a:extLst>
              </p14:cNvPr>
              <p14:cNvContentPartPr/>
              <p14:nvPr/>
            </p14:nvContentPartPr>
            <p14:xfrm>
              <a:off x="855480" y="1671040"/>
              <a:ext cx="322560" cy="154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3AA5783-41F6-4B2F-9F23-0BC80C16634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7840" y="1653400"/>
                <a:ext cx="358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24E8B42-0CA2-4F47-AEA3-4983B4EAD162}"/>
                  </a:ext>
                </a:extLst>
              </p14:cNvPr>
              <p14:cNvContentPartPr/>
              <p14:nvPr/>
            </p14:nvContentPartPr>
            <p14:xfrm>
              <a:off x="1276680" y="2340640"/>
              <a:ext cx="127440" cy="179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24E8B42-0CA2-4F47-AEA3-4983B4EAD1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9040" y="2322640"/>
                <a:ext cx="163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A82F11D-F5C5-4C23-9A1C-20D1A8661A51}"/>
                  </a:ext>
                </a:extLst>
              </p14:cNvPr>
              <p14:cNvContentPartPr/>
              <p14:nvPr/>
            </p14:nvContentPartPr>
            <p14:xfrm>
              <a:off x="1709040" y="1721440"/>
              <a:ext cx="286200" cy="135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A82F11D-F5C5-4C23-9A1C-20D1A8661A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91040" y="1703800"/>
                <a:ext cx="3218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99F1C27-09C7-44B3-8EB6-1C520996B7F1}"/>
                  </a:ext>
                </a:extLst>
              </p14:cNvPr>
              <p14:cNvContentPartPr/>
              <p14:nvPr/>
            </p14:nvContentPartPr>
            <p14:xfrm>
              <a:off x="1761240" y="1957960"/>
              <a:ext cx="265680" cy="3672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99F1C27-09C7-44B3-8EB6-1C520996B7F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43240" y="1939960"/>
                <a:ext cx="301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A6A169-4523-400B-9361-E3E69FA183B6}"/>
                  </a:ext>
                </a:extLst>
              </p14:cNvPr>
              <p14:cNvContentPartPr/>
              <p14:nvPr/>
            </p14:nvContentPartPr>
            <p14:xfrm>
              <a:off x="2789040" y="1305640"/>
              <a:ext cx="498240" cy="1404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A6A169-4523-400B-9361-E3E69FA183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71040" y="1288000"/>
                <a:ext cx="5338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61E9B7F-6FD4-4B8D-95C7-604E246D26D4}"/>
                  </a:ext>
                </a:extLst>
              </p14:cNvPr>
              <p14:cNvContentPartPr/>
              <p14:nvPr/>
            </p14:nvContentPartPr>
            <p14:xfrm>
              <a:off x="3668520" y="837280"/>
              <a:ext cx="522360" cy="422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61E9B7F-6FD4-4B8D-95C7-604E246D26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50532" y="819640"/>
                <a:ext cx="557975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6062F05-600B-43BA-A67B-A6718C533D0F}"/>
                  </a:ext>
                </a:extLst>
              </p14:cNvPr>
              <p14:cNvContentPartPr/>
              <p14:nvPr/>
            </p14:nvContentPartPr>
            <p14:xfrm>
              <a:off x="4804320" y="768160"/>
              <a:ext cx="910800" cy="4446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6062F05-600B-43BA-A67B-A6718C533D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6673" y="750520"/>
                <a:ext cx="946454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F10B6A7-9400-4B90-BFFF-1B4C63A33063}"/>
                  </a:ext>
                </a:extLst>
              </p14:cNvPr>
              <p14:cNvContentPartPr/>
              <p14:nvPr/>
            </p14:nvContentPartPr>
            <p14:xfrm>
              <a:off x="4275120" y="885880"/>
              <a:ext cx="213120" cy="3330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F10B6A7-9400-4B90-BFFF-1B4C63A330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57150" y="868240"/>
                <a:ext cx="2487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E687C7C-95CB-408B-8EE5-2A075612F2A9}"/>
                  </a:ext>
                </a:extLst>
              </p14:cNvPr>
              <p14:cNvContentPartPr/>
              <p14:nvPr/>
            </p14:nvContentPartPr>
            <p14:xfrm>
              <a:off x="6192120" y="749080"/>
              <a:ext cx="63360" cy="430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E687C7C-95CB-408B-8EE5-2A075612F2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74480" y="731440"/>
                <a:ext cx="990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F8AD6F5-90A3-4B0D-B3B4-D7DD8C73F86A}"/>
                  </a:ext>
                </a:extLst>
              </p14:cNvPr>
              <p14:cNvContentPartPr/>
              <p14:nvPr/>
            </p14:nvContentPartPr>
            <p14:xfrm>
              <a:off x="6372120" y="896320"/>
              <a:ext cx="106200" cy="3027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F8AD6F5-90A3-4B0D-B3B4-D7DD8C73F8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54120" y="878320"/>
                <a:ext cx="141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0F54C2F-ECB0-4D4E-BAC4-588874CDD07A}"/>
                  </a:ext>
                </a:extLst>
              </p14:cNvPr>
              <p14:cNvContentPartPr/>
              <p14:nvPr/>
            </p14:nvContentPartPr>
            <p14:xfrm>
              <a:off x="3702720" y="1325440"/>
              <a:ext cx="940320" cy="4168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0F54C2F-ECB0-4D4E-BAC4-588874CDD07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5073" y="1307800"/>
                <a:ext cx="975974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7762D01-3A2E-4644-BD23-1F63A980F1DE}"/>
                  </a:ext>
                </a:extLst>
              </p14:cNvPr>
              <p14:cNvContentPartPr/>
              <p14:nvPr/>
            </p14:nvContentPartPr>
            <p14:xfrm>
              <a:off x="4749240" y="1581760"/>
              <a:ext cx="71280" cy="124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7762D01-3A2E-4644-BD23-1F63A980F1D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31240" y="1564120"/>
                <a:ext cx="106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74AEF71-5510-4A66-9029-30D6F235A928}"/>
                  </a:ext>
                </a:extLst>
              </p14:cNvPr>
              <p14:cNvContentPartPr/>
              <p14:nvPr/>
            </p14:nvContentPartPr>
            <p14:xfrm>
              <a:off x="6573000" y="391960"/>
              <a:ext cx="1742400" cy="14306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74AEF71-5510-4A66-9029-30D6F235A92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55360" y="373960"/>
                <a:ext cx="177804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D92FC95-F85A-4EAC-A90E-253AAF42FA28}"/>
                  </a:ext>
                </a:extLst>
              </p14:cNvPr>
              <p14:cNvContentPartPr/>
              <p14:nvPr/>
            </p14:nvContentPartPr>
            <p14:xfrm>
              <a:off x="6123720" y="1418680"/>
              <a:ext cx="310680" cy="3078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D92FC95-F85A-4EAC-A90E-253AAF42FA2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06060" y="1401019"/>
                <a:ext cx="346361" cy="343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1410B2B-5786-48BD-9DF6-9334FAC28227}"/>
                  </a:ext>
                </a:extLst>
              </p14:cNvPr>
              <p14:cNvContentPartPr/>
              <p14:nvPr/>
            </p14:nvContentPartPr>
            <p14:xfrm>
              <a:off x="5043720" y="1391680"/>
              <a:ext cx="993600" cy="4446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1410B2B-5786-48BD-9DF6-9334FAC282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26080" y="1374040"/>
                <a:ext cx="10292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4F98A94-D5D4-4B82-9C43-079364B2B2EF}"/>
                  </a:ext>
                </a:extLst>
              </p14:cNvPr>
              <p14:cNvContentPartPr/>
              <p14:nvPr/>
            </p14:nvContentPartPr>
            <p14:xfrm>
              <a:off x="536880" y="2719720"/>
              <a:ext cx="1694520" cy="3175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4F98A94-D5D4-4B82-9C43-079364B2B2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9240" y="2701720"/>
                <a:ext cx="17301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921EF80-EEED-4F0B-B319-DE1F7AE1E07D}"/>
                  </a:ext>
                </a:extLst>
              </p14:cNvPr>
              <p14:cNvContentPartPr/>
              <p14:nvPr/>
            </p14:nvContentPartPr>
            <p14:xfrm>
              <a:off x="1175520" y="3224440"/>
              <a:ext cx="301320" cy="1825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921EF80-EEED-4F0B-B319-DE1F7AE1E0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57520" y="3206800"/>
                <a:ext cx="336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4416E2F-9C92-433D-86BF-E4B25D09CFAB}"/>
                  </a:ext>
                </a:extLst>
              </p14:cNvPr>
              <p14:cNvContentPartPr/>
              <p14:nvPr/>
            </p14:nvContentPartPr>
            <p14:xfrm>
              <a:off x="1266240" y="3510280"/>
              <a:ext cx="213840" cy="593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4416E2F-9C92-433D-86BF-E4B25D09CF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48240" y="3492640"/>
                <a:ext cx="2494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1ABC46-2E20-41C8-ADC7-EB72F204140C}"/>
                  </a:ext>
                </a:extLst>
              </p14:cNvPr>
              <p14:cNvContentPartPr/>
              <p14:nvPr/>
            </p14:nvContentPartPr>
            <p14:xfrm>
              <a:off x="2228160" y="3439720"/>
              <a:ext cx="457920" cy="6814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1ABC46-2E20-41C8-ADC7-EB72F20414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10520" y="3421720"/>
                <a:ext cx="49356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0B3E681-A0B9-4B24-A3D2-5A829EFBC042}"/>
                  </a:ext>
                </a:extLst>
              </p14:cNvPr>
              <p14:cNvContentPartPr/>
              <p14:nvPr/>
            </p14:nvContentPartPr>
            <p14:xfrm>
              <a:off x="1768440" y="4052440"/>
              <a:ext cx="114840" cy="1616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0B3E681-A0B9-4B24-A3D2-5A829EFBC04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0800" y="4034440"/>
                <a:ext cx="150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E6D1C9B-9720-4526-918C-1AAECEB7C5DD}"/>
                  </a:ext>
                </a:extLst>
              </p14:cNvPr>
              <p14:cNvContentPartPr/>
              <p14:nvPr/>
            </p14:nvContentPartPr>
            <p14:xfrm>
              <a:off x="4654560" y="4214440"/>
              <a:ext cx="83160" cy="1040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E6D1C9B-9720-4526-918C-1AAECEB7C5D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36920" y="4196800"/>
                <a:ext cx="1188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3F2FBE8-1614-46F3-B6EE-5DDCED079701}"/>
                  </a:ext>
                </a:extLst>
              </p14:cNvPr>
              <p14:cNvContentPartPr/>
              <p14:nvPr/>
            </p14:nvContentPartPr>
            <p14:xfrm>
              <a:off x="7514760" y="2931040"/>
              <a:ext cx="186480" cy="1807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3F2FBE8-1614-46F3-B6EE-5DDCED07970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97120" y="2913400"/>
                <a:ext cx="2221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7DC7C5F-6882-4F96-944C-CFC7DBFC4264}"/>
                  </a:ext>
                </a:extLst>
              </p14:cNvPr>
              <p14:cNvContentPartPr/>
              <p14:nvPr/>
            </p14:nvContentPartPr>
            <p14:xfrm>
              <a:off x="7456080" y="3220480"/>
              <a:ext cx="296280" cy="3614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7DC7C5F-6882-4F96-944C-CFC7DBFC42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38419" y="3202480"/>
                <a:ext cx="331963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893AB21-D88F-44C0-8D8E-A00F51DB6E55}"/>
                  </a:ext>
                </a:extLst>
              </p14:cNvPr>
              <p14:cNvContentPartPr/>
              <p14:nvPr/>
            </p14:nvContentPartPr>
            <p14:xfrm>
              <a:off x="6995640" y="2998720"/>
              <a:ext cx="216000" cy="591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893AB21-D88F-44C0-8D8E-A00F51DB6E5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78000" y="2980720"/>
                <a:ext cx="2516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4042A32-6BE3-4AA7-87C8-EED2CE249CFF}"/>
                  </a:ext>
                </a:extLst>
              </p14:cNvPr>
              <p14:cNvContentPartPr/>
              <p14:nvPr/>
            </p14:nvContentPartPr>
            <p14:xfrm>
              <a:off x="4647360" y="3199240"/>
              <a:ext cx="304560" cy="5212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4042A32-6BE3-4AA7-87C8-EED2CE249C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29360" y="3181600"/>
                <a:ext cx="34020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9CF0FE9-9082-46F8-B2D3-FF43CAA63B40}"/>
                  </a:ext>
                </a:extLst>
              </p14:cNvPr>
              <p14:cNvContentPartPr/>
              <p14:nvPr/>
            </p14:nvContentPartPr>
            <p14:xfrm>
              <a:off x="7249080" y="3934000"/>
              <a:ext cx="171000" cy="3074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9CF0FE9-9082-46F8-B2D3-FF43CAA63B4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31080" y="3916360"/>
                <a:ext cx="2066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FA366DEB-C9DA-4FAC-9E4F-B1C644736DE2}"/>
                  </a:ext>
                </a:extLst>
              </p14:cNvPr>
              <p14:cNvContentPartPr/>
              <p14:nvPr/>
            </p14:nvContentPartPr>
            <p14:xfrm>
              <a:off x="7521240" y="3832120"/>
              <a:ext cx="1000080" cy="4039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FA366DEB-C9DA-4FAC-9E4F-B1C644736D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503594" y="3814120"/>
                <a:ext cx="1035733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A6F75CA-328E-4D5E-B217-BE31570A1FCF}"/>
                  </a:ext>
                </a:extLst>
              </p14:cNvPr>
              <p14:cNvContentPartPr/>
              <p14:nvPr/>
            </p14:nvContentPartPr>
            <p14:xfrm>
              <a:off x="6980160" y="4114360"/>
              <a:ext cx="115560" cy="324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A6F75CA-328E-4D5E-B217-BE31570A1FC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62160" y="4096360"/>
                <a:ext cx="151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CE31425-A65D-4AC7-A841-707B491BDB92}"/>
                  </a:ext>
                </a:extLst>
              </p14:cNvPr>
              <p14:cNvContentPartPr/>
              <p14:nvPr/>
            </p14:nvContentPartPr>
            <p14:xfrm>
              <a:off x="5030400" y="3202480"/>
              <a:ext cx="1820160" cy="11455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CE31425-A65D-4AC7-A841-707B491BDB9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12404" y="3184840"/>
                <a:ext cx="1855793" cy="11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62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43CEB-45B5-4804-8E2E-FCA9C239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5228"/>
            <a:ext cx="4434305" cy="6165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A9FE22-6E6A-4CBB-8F40-5E4E9CEB8821}"/>
                  </a:ext>
                </a:extLst>
              </p14:cNvPr>
              <p14:cNvContentPartPr/>
              <p14:nvPr/>
            </p14:nvContentPartPr>
            <p14:xfrm>
              <a:off x="-1115160" y="2787640"/>
              <a:ext cx="12960" cy="2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A9FE22-6E6A-4CBB-8F40-5E4E9CEB88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33160" y="2770000"/>
                <a:ext cx="486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08F10A-086B-40B4-93E9-9A1292D18A52}"/>
                  </a:ext>
                </a:extLst>
              </p14:cNvPr>
              <p14:cNvContentPartPr/>
              <p14:nvPr/>
            </p14:nvContentPartPr>
            <p14:xfrm>
              <a:off x="-1105440" y="2835880"/>
              <a:ext cx="360" cy="1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08F10A-086B-40B4-93E9-9A1292D18A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23440" y="2818240"/>
                <a:ext cx="3600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82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C3A2B-237C-48CB-B223-AA6CF7A2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9" y="1786"/>
            <a:ext cx="7472053" cy="6513017"/>
          </a:xfrm>
        </p:spPr>
      </p:pic>
    </p:spTree>
    <p:extLst>
      <p:ext uri="{BB962C8B-B14F-4D97-AF65-F5344CB8AC3E}">
        <p14:creationId xmlns:p14="http://schemas.microsoft.com/office/powerpoint/2010/main" val="428710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45885"/>
            <a:ext cx="4876403" cy="14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90872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Per un atomo con 2N elettroni l’hamiltoniana è: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9"/>
            <a:ext cx="4870872" cy="150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2C437-D201-448C-9FDD-FEAA071FDF44}"/>
              </a:ext>
            </a:extLst>
          </p:cNvPr>
          <p:cNvSpPr txBox="1"/>
          <p:nvPr/>
        </p:nvSpPr>
        <p:spPr>
          <a:xfrm>
            <a:off x="1691680" y="1166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LS (Russell-Saunders) vs jj coupling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B0D59-F8B4-47D8-910D-D1A39FDB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1558"/>
            <a:ext cx="3600400" cy="52769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327405B-D9B0-46ED-8FF9-E17F63088F85}"/>
                  </a:ext>
                </a:extLst>
              </p14:cNvPr>
              <p14:cNvContentPartPr/>
              <p14:nvPr/>
            </p14:nvContentPartPr>
            <p14:xfrm>
              <a:off x="395760" y="725920"/>
              <a:ext cx="2907000" cy="725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327405B-D9B0-46ED-8FF9-E17F63088F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118" y="708280"/>
                <a:ext cx="2942644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7FE9971-13E0-4AB4-8703-08913B889758}"/>
                  </a:ext>
                </a:extLst>
              </p14:cNvPr>
              <p14:cNvContentPartPr/>
              <p14:nvPr/>
            </p14:nvContentPartPr>
            <p14:xfrm>
              <a:off x="6107160" y="827080"/>
              <a:ext cx="272880" cy="391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7FE9971-13E0-4AB4-8703-08913B8897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9497" y="809440"/>
                <a:ext cx="308567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6594D7-E286-433A-A8DB-DA59CA81967E}"/>
                  </a:ext>
                </a:extLst>
              </p14:cNvPr>
              <p14:cNvContentPartPr/>
              <p14:nvPr/>
            </p14:nvContentPartPr>
            <p14:xfrm>
              <a:off x="5754360" y="838960"/>
              <a:ext cx="200880" cy="394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6594D7-E286-433A-A8DB-DA59CA8196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6360" y="821320"/>
                <a:ext cx="2365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E840015-B0F8-475C-95F5-43BC633FC2D1}"/>
                  </a:ext>
                </a:extLst>
              </p14:cNvPr>
              <p14:cNvContentPartPr/>
              <p14:nvPr/>
            </p14:nvContentPartPr>
            <p14:xfrm>
              <a:off x="5242080" y="926440"/>
              <a:ext cx="28584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E840015-B0F8-475C-95F5-43BC633FC2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4080" y="908800"/>
                <a:ext cx="3214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6823136-47DF-4294-8B46-456CDCF10FCA}"/>
                  </a:ext>
                </a:extLst>
              </p14:cNvPr>
              <p14:cNvContentPartPr/>
              <p14:nvPr/>
            </p14:nvContentPartPr>
            <p14:xfrm>
              <a:off x="4806120" y="834280"/>
              <a:ext cx="295200" cy="392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6823136-47DF-4294-8B46-456CDCF10F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8480" y="816640"/>
                <a:ext cx="33084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1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81584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572" y="1298259"/>
            <a:ext cx="6736804" cy="10506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16560"/>
            <a:ext cx="4638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36804" cy="10506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6654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32040" y="4437112"/>
            <a:ext cx="319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integrali di Coulomb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36804" cy="10506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32040" y="4437112"/>
            <a:ext cx="313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integrali di scambio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305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E25857-39CB-4599-85F5-A1F072FC3B1B}"/>
                  </a:ext>
                </a:extLst>
              </p14:cNvPr>
              <p14:cNvContentPartPr/>
              <p14:nvPr/>
            </p14:nvContentPartPr>
            <p14:xfrm>
              <a:off x="348120" y="5172840"/>
              <a:ext cx="8337600" cy="129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E25857-39CB-4599-85F5-A1F072FC3B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760" y="5163480"/>
                <a:ext cx="8356320" cy="130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6350145" cy="69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36363" y="908720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Equazioni di Hartree Fock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88602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140968"/>
            <a:ext cx="3552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437112"/>
            <a:ext cx="761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5373216"/>
            <a:ext cx="7620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60232" y="1916832"/>
            <a:ext cx="18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Operatore di Fock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91516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Come per l’elio: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843644"/>
            <a:ext cx="299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1. Si sceglie funzione di prova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55612"/>
            <a:ext cx="4330998" cy="10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058488"/>
            <a:ext cx="650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2. Si trovano autovalori e autovettori soluzioni delle equazioni di HF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99828"/>
            <a:ext cx="4464496" cy="4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5291916"/>
            <a:ext cx="851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3. Si scrive la nuova funzione di prova e si ripete finchè non si minimizza l’energia totale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8694" y="476672"/>
            <a:ext cx="506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Metodo Self Consistent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562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449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metodo HF fornisce la densità elettronica in cui si possono riconoscere le diverse</a:t>
            </a:r>
          </a:p>
          <a:p>
            <a:r>
              <a:rPr lang="it-IT" dirty="0"/>
              <a:t>shell. Ad esempio per il litio (N=3), si vedono due massimi corrispondenti alle shell 1  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8119</TotalTime>
  <Words>855</Words>
  <Application>Microsoft Office PowerPoint</Application>
  <PresentationFormat>On-screen Show (4:3)</PresentationFormat>
  <Paragraphs>322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Albano Cossaro</dc:creator>
  <cp:lastModifiedBy>COSSARO ALBANO</cp:lastModifiedBy>
  <cp:revision>22</cp:revision>
  <dcterms:created xsi:type="dcterms:W3CDTF">2020-05-09T13:03:28Z</dcterms:created>
  <dcterms:modified xsi:type="dcterms:W3CDTF">2021-05-09T19:43:03Z</dcterms:modified>
</cp:coreProperties>
</file>