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73" r:id="rId4"/>
    <p:sldId id="274" r:id="rId5"/>
    <p:sldId id="276" r:id="rId6"/>
    <p:sldId id="277" r:id="rId7"/>
    <p:sldId id="278" r:id="rId8"/>
    <p:sldId id="272" r:id="rId9"/>
    <p:sldId id="279" r:id="rId1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60AFAF-CF54-453F-85A6-EE7AE76A6D38}" type="datetime1">
              <a:rPr lang="it-IT" smtClean="0"/>
              <a:t>11/05/2021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013D0E-6236-446F-904B-E774D9F98961}" type="datetime1">
              <a:rPr lang="it-IT" smtClean="0"/>
              <a:t>11/05/2021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Fare clic per modificare gli stili del testo dello schema</a:t>
            </a:r>
            <a:endParaRPr lang="en-US"/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ttango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tango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tango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ttore dirit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56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0" name="Segnaposto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AB36474-6F91-425C-BA3E-6B12C4C4BB9A}" type="datetime1">
              <a:rPr lang="it-IT" smtClean="0"/>
              <a:t>11/05/2021</a:t>
            </a:fld>
            <a:endParaRPr lang="en-US" dirty="0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3F3710-490B-4740-B6D7-B9792C8AB872}" type="datetime1">
              <a:rPr lang="it-IT" smtClean="0"/>
              <a:t>11/05/2021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318586-27FC-4E59-A573-09A0053DE2D5}" type="datetime1">
              <a:rPr lang="it-IT" smtClean="0"/>
              <a:t>11/05/2021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FEEA0C-1FCD-40E6-A1D4-23BFBD0CE371}" type="datetime1">
              <a:rPr lang="it-IT" smtClean="0"/>
              <a:t>11/05/2021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ttango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tango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tango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56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448F23ED-F6BB-4CDB-8CED-5F2E9AE92607}" type="datetime1">
              <a:rPr lang="it-IT" smtClean="0"/>
              <a:t>11/05/2021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D466EC-ACF2-4AF5-A2DE-2C9D1A6828FD}" type="datetime1">
              <a:rPr lang="it-IT" smtClean="0"/>
              <a:t>11/05/2021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48AAC1-8B74-4EE6-9B7A-D8C2183B6272}" type="datetime1">
              <a:rPr lang="it-IT" smtClean="0"/>
              <a:t>11/05/2021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98DF3E-2C46-4BD0-9CFF-FBAEC93B7840}" type="datetime1">
              <a:rPr lang="it-IT" smtClean="0"/>
              <a:t>11/05/2021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9F376C-F698-4333-9878-8CD80B2B39D3}" type="datetime1">
              <a:rPr lang="it-IT" smtClean="0"/>
              <a:t>11/05/2021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" dirty="0"/>
              <a:t>Fare clic per modificare lo stile del titolo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7579D569-2C97-4786-A562-991193493077}" type="datetime1">
              <a:rPr lang="it-IT" smtClean="0"/>
              <a:t>11/05/2021</a:t>
            </a:fld>
            <a:endParaRPr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3D5E0B24-8B1C-463E-9C62-AF58AAE602D6}" type="datetime1">
              <a:rPr lang="it-IT" smtClean="0"/>
              <a:t>11/05/2021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tango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tango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"/>
              <a:t>Fare clic per modificare gli stili del testo dello schema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7732347-0869-477C-BE48-3F9F51733ED7}" type="datetime1">
              <a:rPr lang="it-IT" smtClean="0"/>
              <a:t>11/05/2021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64" name="Rettangolo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ttangolo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307835"/>
          </a:xfrm>
        </p:spPr>
        <p:txBody>
          <a:bodyPr rtlCol="0">
            <a:normAutofit/>
          </a:bodyPr>
          <a:lstStyle/>
          <a:p>
            <a:pPr rtl="0"/>
            <a:r>
              <a:rPr lang="it" sz="3200" b="1" dirty="0">
                <a:solidFill>
                  <a:schemeClr val="tx1"/>
                </a:solidFill>
              </a:rPr>
              <a:t>PIANIFICAZIONE E GESTIONE DEI SERVIZI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3272" y="3538330"/>
            <a:ext cx="5120639" cy="1011872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it" sz="1400" b="1" dirty="0">
                <a:solidFill>
                  <a:schemeClr val="tx1"/>
                </a:solidFill>
              </a:rPr>
              <a:t>Corso di Laurea Magistrale Servizio Sociale, politiche sociali, programmazione e gestione dei servizi </a:t>
            </a:r>
          </a:p>
          <a:p>
            <a:pPr rtl="0"/>
            <a:r>
              <a:rPr lang="it" sz="1400" b="1" dirty="0">
                <a:solidFill>
                  <a:schemeClr val="tx1"/>
                </a:solidFill>
              </a:rPr>
              <a:t>A.a. 2020-21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ttango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Presentazioni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magine 9">
            <a:extLst>
              <a:ext uri="{FF2B5EF4-FFF2-40B4-BE49-F238E27FC236}">
                <a16:creationId xmlns:a16="http://schemas.microsoft.com/office/drawing/2014/main" id="{104490AE-7008-443A-8ED2-4528ED68C90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624061" y="2656788"/>
            <a:ext cx="2463120" cy="2896200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ttango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713F151-1872-43A1-961F-97234181F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451" y="429238"/>
            <a:ext cx="7438300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66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D27F261-5244-435F-8018-CE1902A22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103" y="627954"/>
            <a:ext cx="6937513" cy="592372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C554ABA-09AC-4D50-9476-133FB8B7F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104" y="374903"/>
            <a:ext cx="7340156" cy="65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67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ttango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Segnaposto contenuto 2">
            <a:extLst>
              <a:ext uri="{FF2B5EF4-FFF2-40B4-BE49-F238E27FC236}">
                <a16:creationId xmlns:a16="http://schemas.microsoft.com/office/drawing/2014/main" id="{A257BEBF-C426-4172-AC3A-3CF21B8C3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103" y="374904"/>
            <a:ext cx="4521938" cy="2729540"/>
          </a:xfr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7322B5D-AD4B-4CCE-A2E3-7ACC7A8DD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013" y="3622322"/>
            <a:ext cx="4497918" cy="251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57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ttango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4990562"/>
          </a:xfrm>
        </p:spPr>
        <p:txBody>
          <a:bodyPr rtlCol="0">
            <a:normAutofit/>
          </a:bodyPr>
          <a:lstStyle/>
          <a:p>
            <a:pPr algn="ctr" rtl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FINALITA’: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Pianificazione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progettazione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gestione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degli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interventi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nell’ambito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politiche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sociali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servizi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preposti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41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ttango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ttangolo smussato 2">
            <a:extLst>
              <a:ext uri="{FF2B5EF4-FFF2-40B4-BE49-F238E27FC236}">
                <a16:creationId xmlns:a16="http://schemas.microsoft.com/office/drawing/2014/main" id="{8EC2A085-CAF7-4E3E-9E37-25B391A2AD11}"/>
              </a:ext>
            </a:extLst>
          </p:cNvPr>
          <p:cNvSpPr/>
          <p:nvPr/>
        </p:nvSpPr>
        <p:spPr>
          <a:xfrm>
            <a:off x="5409462" y="1119236"/>
            <a:ext cx="6435628" cy="44083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OBIETTIVI: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lettura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analisi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bisogni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comunitari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avviare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e/o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contribuire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pianificazione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programmazione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welfare locale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programmazione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partecipata</a:t>
            </a:r>
            <a:endParaRPr lang="it-IT" dirty="0"/>
          </a:p>
        </p:txBody>
      </p:sp>
      <p:sp>
        <p:nvSpPr>
          <p:cNvPr id="5" name="Forma a L 4">
            <a:extLst>
              <a:ext uri="{FF2B5EF4-FFF2-40B4-BE49-F238E27FC236}">
                <a16:creationId xmlns:a16="http://schemas.microsoft.com/office/drawing/2014/main" id="{29DAD2BF-CA94-4B01-B40C-73C6C3D2B017}"/>
              </a:ext>
            </a:extLst>
          </p:cNvPr>
          <p:cNvSpPr/>
          <p:nvPr/>
        </p:nvSpPr>
        <p:spPr>
          <a:xfrm>
            <a:off x="4515556" y="4572000"/>
            <a:ext cx="7055555" cy="1911096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DEONTOLOGIA</a:t>
            </a:r>
          </a:p>
        </p:txBody>
      </p:sp>
    </p:spTree>
    <p:extLst>
      <p:ext uri="{BB962C8B-B14F-4D97-AF65-F5344CB8AC3E}">
        <p14:creationId xmlns:p14="http://schemas.microsoft.com/office/powerpoint/2010/main" val="3599488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ttango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C9A005E-EB9E-4A00-9373-AE33F7BCE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043" y="374903"/>
            <a:ext cx="7599215" cy="556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37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9059" y="-90301"/>
            <a:ext cx="12191979" cy="6857990"/>
          </a:xfrm>
          <a:prstGeom prst="rect">
            <a:avLst/>
          </a:prstGeom>
        </p:spPr>
      </p:pic>
      <p:sp>
        <p:nvSpPr>
          <p:cNvPr id="29" name="Rettango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eSaMe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contenuti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lezioni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testi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consigliati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elaborato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scritto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C3929FF-FB7F-4C2C-BA86-4081BBE74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37" y="2619375"/>
            <a:ext cx="3469041" cy="275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3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57_TF56410444" id="{9E32E7D9-E4D4-4E34-9CBF-5EF99946F492}" vid="{4EB8DC7B-672E-465F-9749-D0C21D91E9B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{D2BA7191-B01D-4954-96A2-AAA719F89568}tf56410444_win32</Template>
  <TotalTime>127</TotalTime>
  <Words>85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Avenir Next LT Pro</vt:lpstr>
      <vt:lpstr>Avenir Next LT Pro Light</vt:lpstr>
      <vt:lpstr>Calibri</vt:lpstr>
      <vt:lpstr>Garamond</vt:lpstr>
      <vt:lpstr>SavonVTI</vt:lpstr>
      <vt:lpstr>PIANIFICAZIONE E GESTIONE DEI SERVIZI</vt:lpstr>
      <vt:lpstr>Presentazioni</vt:lpstr>
      <vt:lpstr>Presentazione standard di PowerPoint</vt:lpstr>
      <vt:lpstr>Presentazione standard di PowerPoint</vt:lpstr>
      <vt:lpstr>Presentazione standard di PowerPoint</vt:lpstr>
      <vt:lpstr>FINALITA’: Pianificazione  progettazione e gestione degli interventi nell’ambito delle politiche sociali e dei servizi preposti</vt:lpstr>
      <vt:lpstr>Presentazione standard di PowerPoint</vt:lpstr>
      <vt:lpstr>Presentazione standard di PowerPoint</vt:lpstr>
      <vt:lpstr>eSaMe: contenuti lezioni, testi consigliati.  Possibilità elaborato scritto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Hp</dc:creator>
  <cp:lastModifiedBy>Hp</cp:lastModifiedBy>
  <cp:revision>17</cp:revision>
  <dcterms:created xsi:type="dcterms:W3CDTF">2021-05-03T15:28:14Z</dcterms:created>
  <dcterms:modified xsi:type="dcterms:W3CDTF">2021-05-11T15:03:45Z</dcterms:modified>
</cp:coreProperties>
</file>