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5271"/>
  </p:normalViewPr>
  <p:slideViewPr>
    <p:cSldViewPr snapToGrid="0" snapToObjects="1">
      <p:cViewPr varScale="1">
        <p:scale>
          <a:sx n="92" d="100"/>
          <a:sy n="92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2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A9E1-5176-FA48-83A0-FBF3C5F0FB2A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243A-B019-2243-9F7E-39BF93CD8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DFA7C-334B-0F42-A3D0-25097055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11524" y="-557818"/>
            <a:ext cx="5877474" cy="77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24928-4361-B241-828E-16C5A5AC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23093" y="-310511"/>
            <a:ext cx="5732453" cy="75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B8F63D-3B26-474B-933D-9880729E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9365" y="-282288"/>
            <a:ext cx="5616891" cy="7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7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6EE046-7C86-A24E-AE1D-745E8C63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92625" y="0"/>
            <a:ext cx="515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D2D2C-6B8F-3546-9531-7523EB43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79554" y="0"/>
            <a:ext cx="5184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211B7-6129-984D-80E0-45130DE5C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6708" y="0"/>
            <a:ext cx="527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1E179-B4CB-2740-9F12-11F70F21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06039" y="-111871"/>
            <a:ext cx="5422656" cy="71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8BCCA4-E30C-4B4D-856B-7D57210A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7645" y="-456189"/>
            <a:ext cx="6092642" cy="78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924F7-C996-8F44-B6CE-B3B40A92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28471" y="-511615"/>
            <a:ext cx="6189513" cy="79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2021-05-13T12:53:18Z</dcterms:created>
  <dcterms:modified xsi:type="dcterms:W3CDTF">2021-05-13T13:10:08Z</dcterms:modified>
</cp:coreProperties>
</file>