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2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327" r:id="rId22"/>
    <p:sldId id="279" r:id="rId23"/>
    <p:sldId id="280" r:id="rId24"/>
    <p:sldId id="329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28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30" r:id="rId49"/>
    <p:sldId id="303" r:id="rId50"/>
    <p:sldId id="304" r:id="rId51"/>
    <p:sldId id="305" r:id="rId52"/>
    <p:sldId id="306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23" r:id="rId61"/>
    <p:sldId id="324" r:id="rId62"/>
    <p:sldId id="315" r:id="rId63"/>
    <p:sldId id="316" r:id="rId64"/>
    <p:sldId id="317" r:id="rId65"/>
    <p:sldId id="318" r:id="rId66"/>
    <p:sldId id="325" r:id="rId67"/>
    <p:sldId id="321" r:id="rId68"/>
    <p:sldId id="331" r:id="rId69"/>
    <p:sldId id="332" r:id="rId70"/>
    <p:sldId id="33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5CD"/>
    <a:srgbClr val="0000FF"/>
    <a:srgbClr val="00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1" autoAdjust="0"/>
    <p:restoredTop sz="94660"/>
  </p:normalViewPr>
  <p:slideViewPr>
    <p:cSldViewPr>
      <p:cViewPr varScale="1">
        <p:scale>
          <a:sx n="111" d="100"/>
          <a:sy n="111" d="100"/>
        </p:scale>
        <p:origin x="7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3:49:44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11581 9112 2062 0,'-3'-13'92'0,"3"5"18"0,0 0-88 0,3-5-22 0,3 0 0 0,0-3 0 0,0 3 48 0,-1-3 6 16,7 0 1-16,-3 3 0 0,3-3-29 0,0 3-6 15,0 5 0-15,0-3-1 0,-3 3-19 0,3 0 0 16,-3 5 0-16,0 1 0 0,0 4 0 0,0-2-19 16,-4 3 4-16,-2 5 1 0,0 5 2 0,-3 6 1 15,0 2 0-15,0 3 0 0,3 2 11 0,-3 6 0 16,-3 0 0-16,0 5 8 0,0 0-8 0,0-3 0 15,3 1-11-15,-2-1 11 0,-1-2 0 0,6-3 0 0,2 0 11 16,1-5-3-16,-3-6 9 0,0-2 3 0,3-3 0 16,3-2 0-16,0-3 0 0,0-3 1 0,6-5 0 0,-3 0 0 15,6-5-1-15,-3-6 0 0,3 1 0 0,-1-6 0 16,1-3-7-16,0-2-1 0,0 0-1 16,0-5 0-16,0-1-3 0,0 1-8 0,-4-3 12 0,4-3-4 15,-6-3-8-15,3 1 0 0,-6 2 0 16,0 1 0-16,-3 1 0 0,0 1 0 0,-3 0-12 15,0 5 12-15,-6 1-11 0,0 4 11 0,0 1-8 16,0 4 8-16,-3 1 0 0,3 8 0 0,-3-3 0 0,0 8 0 16,0 0 16-16,-3 8 0 0,0 2-1 0,3 6 0 15,0 0 1-15,0 3 0 0,3-1 0 0,0 3 0 16,3 0 7-16,3-2 1 0,0-3 1 0,3-3 0 16,0 0-13-16,6-2-4 0,0-3 0 0,6-5 0 15,-3 2-8-15,9-5-14 0,-1-3 3 0,4-2 1 0,-3 0-2 16,3-3 0-16,0-3 0 0,-1-2 0 15,1 0-83-15,-3-1-17 0,0 1-3 0,-6 3-605 16,0-1-122-16</inkml:trace>
  <inkml:trace contextRef="#ctx0" brushRef="#br0" timeOffset="315.7279">12346 9213 1209 0,'0'0'53'0,"0"0"12"0,0 0-52 0,0 0-13 0,-3 8 0 0,3-8 0 16,0 0 168-16,0 0 30 0,0 0 6 0,3 5 2 15,3-2-132-15,0-1-26 0,2-2-6 0,1 3-1 16,3 0-12-16,3-3-2 0,-3-3-1 0,3 0 0 16,3 1-12-16,0 2-2 0,0-6-1 0,2 4 0 15,1-4-11-15,-3 4 0 0,0-1 0 0,0 3 8 16,0-2-104-16,-3-1-22 0,-4 3-4 0,-2 0-467 16,-3 3-94-16</inkml:trace>
  <inkml:trace contextRef="#ctx0" brushRef="#br0" timeOffset="493.0066">12372 9337 1735 0,'0'0'76'0,"0"0"17"0,0 0-74 0,0 0-19 0,0 0 0 0,0 0 0 0,0 0 120 0,0 0 21 16,0 0 4-16,0 0 1 0,0 0-74 0,9 0-16 16,0 0-2-16,3 0-1 0,0 0-33 0,0-2-6 15,6-4-2-15,0 4 0 0,0-4-12 0,-1 1 0 16,7 0 0-16,-3-1 0 15,3 1-20-15,0 0-6 0,0 0-2 0,-1-1-694 16,-2 4-139-16</inkml:trace>
  <inkml:trace contextRef="#ctx0" brushRef="#br0" timeOffset="1223.7367">12792 8977 1152 0,'0'0'102'0,"-3"-5"-82"0,0 0-20 0,0-1 0 0,3 6 201 0,0-5 36 15,-3-3 7-15,3 3 2 0,3 0-137 0,0-3-27 16,0 0-6-16,3 0 0 0,0 0-47 0,3-3-9 16,3 3-1-16,-3 0-1 0,6-2-18 0,-3 2 0 15,3 0 0-15,-4 0 0 0,1 3 0 0,0 2 0 16,0 0 0-16,0 1 0 0,-3 4 0 0,0 1 0 15,0 2-9-15,0 3 9 0,-6 3-13 0,0 2 2 16,-3 3 1-16,-3 8 0 0,0 2 10 0,-3 3-10 16,0 6 10-16,-3 2-10 0,0 0 10 0,-3 0 0 15,3 3 0-15,0-3 0 0,0 0 14 0,3 0-2 16,0-3 0-16,3-2 0 0,0 0 16 0,3-3 2 0,0-3 1 16,6-2 0-16,-3-3-8 0,3 3-2 0,0-3 0 15,3-5 0-15,0-5-11 0,0 2-2 0,6-8-8 0,0 3 12 16,0-5-12-16,3-3 9 0,2-3-9 0,1-2 8 15,3-1-8-15,0-1 0 0,-3-4 9 0,3-5-9 16,2-5 0-16,1 0 0 0,-3-3 0 0,3-3 0 16,-1 1 0-16,-5 0 0 0,0-4 0 0,0 4 0 15,-3 0 0-15,-6-4 0 0,3 1 0 0,-3 0 0 16,-6-3-8-16,-1 3 0 0,1 0 0 0,-6-2 0 16,-3 1 8-16,0 4-8 0,0-1 8 0,-5 6-8 15,2 0 8-15,0 5 0 0,-3 3 0 0,3 2 0 16,-6 4 12-16,3 1 0 0,0 4 1 0,-3 4 0 15,3 4 4-15,-3 7 1 0,0 3 0 0,0 7 0 16,4 7 0-16,-1 4 0 0,0 3 0 0,3 3 0 16,0 5-18-16,-3 5 0 0,6 3 0 0,-3 5 0 0,-3 3 0 15,6 0 0-15,0 2 0 0,0-2 0 16,0-3-26-16,0-2-2 0,6-3-1 0,-3-6 0 16,0-7-27-16,3-5-4 0,3-4-2 0,-3-7 0 15,3-5-10-15,-3-6-1 0,3-3-1 0,-3-7 0 16,-3-3-130-16,6-8-27 0,3-21-5 0,-3-3-468 0</inkml:trace>
  <inkml:trace contextRef="#ctx0" brushRef="#br0" timeOffset="2297.4368">13426 8551 2448 0,'-12'-2'108'0,"12"2"23"0,-9-3-105 0,3 3-26 0,0 0 0 0,6 0 0 0,0 0 51 16,0 0 5-16,0 0 0 0,0 0 1 0,-6 5-57 0,6-5-11 15,0 0-2-15,-5 3-1 16,5-3-110-16,-3 8-23 0,0 0-4 0</inkml:trace>
  <inkml:trace contextRef="#ctx0" brushRef="#br0" timeOffset="2951.0931">13649 9358 2242 0,'-3'0'49'0,"0"3"11"0,-3 0 1 0,6-3 3 0,0 0-52 0,0 0-12 0,-2 8 0 0,2-8 0 16,0 0 8-16,0 0 0 0,0 0-8 0,8-3 12 0,-2 0-12 0,0-2 0 16,0-3 0-16,3-3 0 0,0 1 0 0,0-1-8 15,-3-2-1-15,0-3 0 0,0 0-8 0,-3 0-2 16,0 1 0-16,-3-1 0 0,0-3 19 0,0 1-12 15,-3 2 12-15,0 3-10 0,-3-6 10 0,-3 3 12 16,3 3-2-16,0-3-1 0,0 0 15 0,0 0 2 16,0 6 1-16,3-1 0 0,0 1-13 0,0 2-2 15,0 0-1-15,3 2 0 0,0 4 1 0,3-4 1 16,-3 1 0-16,0 5 0 0,9 0-13 0,-3 0 0 16,3 0 0-16,0 0-10 0,0 0 10 0,3 0 0 15,0 0-9-15,-3 3 9 0,3-1 0 0,-3-2-11 16,0 0 11-16,2 3-8 0,-5 2 8 0,3 1 0 15,-3-4 0-15,0 4-8 0,0-1 8 0,-3 0 0 0,0 3 0 16,0 5 0-16,-3-2 12 0,3 0-3 16,-3 2 0-16,0 3 0 0,3-3 20 0,0 3 4 0,0 0 1 0,0-1 0 15,0 4 10-15,3-6 3 0,-3 3 0 0,3 0 0 16,0-3-25-16,3 0-5 0,3 1-1 0,0-6 0 31,-1 0-33-31,10-3-7 0,0-3-2 0,6-4-762 0,-3-3-152 0</inkml:trace>
  <inkml:trace contextRef="#ctx0" brushRef="#br0" timeOffset="4703.8522">16111 9305 2156 0,'0'0'48'0,"0"0"9"0,0 0 3 0,-6 3 0 0,3 0-48 0,-3-1-12 0,3-2 0 0,-3 3 0 0,3 2 34 16,0-2 5-16,0 2 1 0,-3 3 0 15,3 0-40-15,0 5 0 0,0-2 0 0,0 2 0 0,0 3-10 0,0 3-6 16,3 2-2-16,0 3 0 0,0-1 18 0,0 4-12 16,0-1 12-16,0 1-10 0,3-1 10 0,0-2 0 15,-3-6 0-15,3 1 0 0,0 2-17 0,3-8-2 16,-3 1 0-16,0-4 0 16,3-2-39-16,0 0-8 0,-3-3-2 0,-3-5-527 15,0 0-105-15</inkml:trace>
  <inkml:trace contextRef="#ctx0" brushRef="#br0" timeOffset="4885.6587">16037 9496 864 0,'0'0'76'0,"0"0"-60"0,0 0-16 0,0 0 0 16,0 0 331-16,0 0 63 0,0 0 13 0,6 0 2 15,2 0-302-15,1 0-61 0,0 0-12 0,3 0-2 16,0-5-22-16,0 2-10 0,3-2 10 0,-3-1-10 31,3-2-23-31,0 3-10 0,2 0-3 0,-2 0 0 16,3-3-152-16,-6 0-32 0,18-6-5 0,-12 1-588 0</inkml:trace>
  <inkml:trace contextRef="#ctx0" brushRef="#br0" timeOffset="5337.2768">16432 9321 1209 0,'0'0'108'0,"0"0"-87"15,0 0-21-15,0 0 0 0,0 0 148 0,0 0 26 16,0 0 5-16,0 0 1 0,0 0-82 0,3-5-16 15,3 2-3-15,0 1-1 0,0-1-42 0,0 0-8 16,0 1-1-16,3 2-1 0,0 0-26 0,3 0 8 16,-3 0-8-16,0 0 0 0,3 0 0 0,-3 0 0 0,-9 0 0 0,9 2 0 31,0 1-37-31,-4 0-3 0,-5-3-1 0,0 0 0 16,3 8-47-16,-3-3-10 0,0 3-2 0,-3-3 0 15,-5 3-26-15,2-3-6 0,0 3 0 0,-3 0-1 16,-6 0 27-16,3-3 6 0,0 3 0 0,0-2 1 0,0-1 111 0,0 0 21 0,0 1 5 0,1-4 1 15,2 4 57-15,-3-1 11 0,6-3 2 0,-3 1 1 16,3-3-6-16,6 0 0 0,-3 0-1 0,3 0 0 16,0 0-50-16,0 0-9 0,0 0-3 0,0 0 0 15,6 3-7-15,6-3-2 0,0 0 0 0,0 2 0 16,-1-2-12-16,4 0-2 0,0-2-1 0,3 2 0 16,-3 0-17-16,0 0 0 0,6-3 0 0,-3 0 0 15,-4 1-115 1,1-1-17-16,3-5-3 0</inkml:trace>
  <inkml:trace contextRef="#ctx0" brushRef="#br0" timeOffset="5695.4153">16861 9297 2260 0,'0'0'50'0,"0"0"10"0,0 0 3 0,0 0 0 0,6 3-51 0,-6-3-12 16,-3 8 0-16,3-3 0 0,0-5 0 0,0 8 9 16,-3 3-9-16,0-3 8 15,-3 5-33-15,6 0-7 0,3 0-2 0,-3 6 0 16,-6 0 6-16,6-1 0 0,3 3 1 0,3 3 0 0,-3 0 27 0,0 0 0 0,6-1 0 0,0 1 0 16,3-5 11-16,-3-1 7 0,0-4 2 0,3-1 0 15,5-5 22-15,-2 0 5 0,-3-6 1 0,6-2 0 16,3-2 7-16,0-6 1 0,-3-6 1 0,5-4 0 15,4-3-21-15,3-6-5 0,-3 1-1 0,-3-6 0 16,2 0-30-16,-2-2 8 0,3 0-8 0,-9 2 0 16,-9 3-12-16,0 0-4 0,3 0-2 0,-9 2 0 15,-9 3 18-15,-3-2 0 0,0-3-8 0,-3 5 8 16,-6 3-12-16,-6 7 2 0,0 1 0 0,-5 5 0 16,-4 8-122-16,-6 8-24 15</inkml:trace>
  <inkml:trace contextRef="#ctx0" brushRef="#br0" timeOffset="8013.7555">15373 9282 2232 0,'0'0'49'0,"-6"-3"11"0,0 3 1 0,0-5 1 0,3-3-50 0,0-3-12 0,6 1 0 0,0-1 0 0,3-2 14 0,-3 0 0 16,6 2 0-16,0-5 0 0,3-2-14 0,0-1 8 15,2 0-8-15,1 1 0 0,0 2 0 0,0 0 0 16,0 0 0-16,0 3 0 0,-3 5 0 0,3 0-12 16,-6 0 12-16,-3 6-13 0,-6 2 3 0,8 2 1 15,-5 6 0-15,0 5 0 0,0 6 9 0,0 5-10 0,-3 2 10 0,0 3-10 16,-3 6 10-16,3-1 0 16,0 3 10-16,-3 0-10 0,3 0 8 0,-3 3-8 0,3-3 0 15,3-3 9-15,0-7-9 0,0-3 12 16,0-6-12-16,3-2 12 0,0 0 12 0,0-5 4 0,0-6 0 0,3 0 0 15,0-5-6-15,0-3-1 0,3-7 0 0,0-3 0 16,0-9 3-16,0-1 1 0,-1-6 0 0,1-1 0 16,0-4-12-16,0 0-2 0,0-3-1 0,-6-3 0 15,0 0-10-15,0 3 0 0,0 0-10 0,-3 0 10 16,-3 0 0-16,0 0 0 0,0 3 0 0,-3 5 0 16,3 2 0-16,0 6 0 0,0 5 0 0,0 3 0 15,0 5 26-15,3 3 5 0,-3 5 1 0,6 0 0 16,0 5 11-16,6 0 2 0,6 6 1 0,2-1 0 15,1 1 6-15,6 0 2 0,3-4 0 0,3-1 0 16,5-6-37-16,1-3-7 0,3-7-2 0,-1-9-909 16,1 0-183-16</inkml:trace>
  <inkml:trace contextRef="#ctx0" brushRef="#br0" timeOffset="28586.7996">11408 14367 403 0,'0'0'36'0,"0"0"-36"0,0-5 0 16,0-3 0-16,0-3 332 0,0 3 59 0,0-5 12 0,0 0 2 16,-3-3-289-16,0 0-59 15,3 0-11-15,-3 0-2 0,-6 0-8 0,0 0-2 0,0 1 0 0,-3-1 0 16,-2 0-18-16,-1-3-4 0,-3 6-1 0,0-3 0 16,-6 0-11-16,0 6 0 0,-2-1-10 0,2 1 10 15,-6 2 0-15,0 0 0 0,-3 2 0 0,-2 6 0 16,-1 0 0-16,-9 6 0 0,-2 2 0 0,-1 0 0 15,0 5 0-15,1 5 0 0,-4 1 0 16,1 2 0-16,-1 3 0 0,-3 2 0 0,-2 3 8 0,2 3-8 16,4 3 12-16,2 2 0 0,3 0-1 0,7 2 0 15,-1 4 2-15,3-1 1 0,4-2 0 0,2 2 0 16,0 0-2-16,3 6-1 0,0-3 0 16,4 8 0-16,5-3-11 0,3 6 12 0,0-3-12 0,9 2 12 15,-3 3-12-15,6 8 0 0,0 3 9 0,6 3-9 16,3-1 0-16,3 3 0 0,6 3 0 0,3 0-8 15,3-1 8-15,8 4 0 0,1-3-9 0,6-3 9 16,9-6 0-16,2 1 0 0,13 0 10 0,2-6-10 0,4-10 20 16,-1-5-2-16,7-8-1 0,2-6 0 0,6-7-1 15,1-9-1-15,-1-5 0 0,1-7 0 0,-4-6-7 0,3-8 0 16,1-6-8-16,-4-9 12 0,-3-9 9 0,-2-5 2 16,-4-8 0-16,1-3 0 0,-1-2-10 0,-5-8-1 15,-7 0-1-15,-2-6 0 0,-3-2 23 0,-7 0 5 16,-2-3 1-16,-3 3 0 0,-4-3 4 0,4-2 0 15,-6-1 1-15,-4 1 0 0,-2-1-1 0,-6 1 0 16,-6 2 0-16,-3 3 0 0,-6-3-8 0,-3 6-3 16,-3-4 0-16,-9 7 0 0,-12 1-8 0,-3 1-1 0,-12 0-1 15,-11 0 0-15,-13 0-23 0,-17-1 0 0,-15 4 0 16,-13 7 0 0,-14 6-28-16,-15 7-3 0,-17 6-1 0,-19 13 0 15,-9 9-71-15,-14 14-14 0,-12 12-3 0,-4 21-1158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4:14:10.12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11018 6289 921 0,'0'0'82'0,"0"0"-66"0,0 0-16 0,0 0 0 0,0 0 113 0,0 0 19 16,0 0 4-16,0 0 1 0,0 0-69 0,0 0-15 16,-6 0-2-16,-3-2-1 0,3 2-28 0,0 2-6 15,-3 1 0-15,0-3-1 0,1 5-15 0,-4 0 9 16,-3 1-9-16,-3 4 8 0,3-2-8 0,-3 5 0 16,-3 1 0-16,0 7 8 0,-5-8-8 0,2 8 0 0,-3-2 0 15,-3 2 0-15,4 3 16 0,-4-8-3 16,-3 5 0-16,0 0 0 0,-2 0 13 0,-1 0 2 0,-3 0 1 15,0 1 0-15,-2-4 8 0,2 3 2 0,0-2 0 0,4 2 0 16,-4 3-4-16,0-3-1 0,-2 0 0 16,-1 0 0-16,0 0-14 0,-2 3-4 15,5-3 0-15,0 1 0 0,4-1-4 0,-4-3 0 0,6 1-1 16,-3-1 0-16,7-4-11 0,-1-1 8 0,3 0-8 0,6 0 8 16,-3-2-8-16,7-3-17 0,-1 2 4 15,3-2 1 1,0 0-18-16,3 0-3 0,0 0-1 0,3-3 0 15,-3 3-14-15,6-2-4 0,-3-1 0 0,6 0 0 16,3-5-100-16,0 0-21 0</inkml:trace>
  <inkml:trace contextRef="#ctx0" brushRef="#br0" timeOffset="567.872">9583 6919 1450 0,'0'0'64'0,"0"0"14"0,-6 5-62 0,1 0-16 16,-1-2 0-16,-3 2 0 0,0 1 50 0,0-4 7 0,3 4 2 0,0 2 0 16,-3-1-43-16,3 1-16 0,0 0 11 0,-6 0-11 15,0 3 9-15,-3-3-9 0,3 0 8 0,1 2-8 16,-7-2 8-16,-3 0-8 0,3 0 8 0,-3 0-8 16,-3 0 25-16,3 0 0 0,1 0 0 0,-1-3 0 15,0-2 14-15,0 2 2 0,0 0 1 0,0 1 0 16,4-4-15-16,-1 4-3 0,0-4-1 0,3 4 0 15,3-1-14-15,0-2-9 0,3 2 12 0,0 0-12 16,6-2 10-16,3-3-10 0,0 8 8 0,6 0-8 16,0 0 0-16,6 2 0 0,3 1 0 0,3-1 0 15,0-2 20-15,6 3-2 0,2-3 0 0,1 0 0 16,3-6 2-16,0 1 1 0,2 0 0 0,1-3 0 16,-3-3 0-16,0 3 0 0,-4-5 0 0,1 2 0 15,-6-2 22-15,0 2 4 0,0-2 1 0,0 0 0 16,-6-1 19-16,-1 4 4 0,-2-4 1 0,-3 4 0 15,3-4-32-15,-3 4-7 0,-3-1-1 0,0-2 0 0,-6 5 0 16,6-5 0-16,-3-1 0 0,-3 6 0 0,-3-5-1 0,-3-3-1 16,3 0 0-16,-6 0 0 0,-3-5 2 0,-6 2 1 15,0-2 0-15,-5 0 0 0,2 2-25 0,-6 1-8 16,-6-1 0-16,1 3 0 16,-1 0-195-16,-6 6-42 0</inkml:trace>
  <inkml:trace contextRef="#ctx0" brushRef="#br0" timeOffset="10267.5934">9289 6765 748 0,'0'0'33'0,"0"0"7"0,0-2-32 0,-3-4-8 0,3 1 0 0,0 0 0 0,0 0 208 16,0 5 39-16,3-6 8 0,-3 6 1 0,0 0-166 0,0 0-34 16,0 0-6-16,0 0-2 0,0 0-27 0,0 0-5 15,0 0-2-15,6 8 0 0,0 5-14 0,-3 1 0 16,3 2 0-16,-3 2 0 0,0 3 8 0,-1 3-8 15,4 3 0-15,-3 2 0 0,0 5 12 0,0 0-4 16,0 3-8-16,0 3 12 0,0 5 8 0,-3 0 0 16,3 3 1-16,0 5 0 0,0 2-7 0,-3-2-2 15,3 3 0-15,-3-3 0 0,0 0-12 0,0-1 0 16,0-4 0-16,0 2 0 0,3-5 16 0,-3-5-4 0,0-3 0 16,3-5 0-16,-3-3 33 0,3-3 7 15,0-2 0-15,-3-3 1 0,3-2-10 0,0-3-3 0,0-3 0 16,0 0 0-16,-3-5-24 0,3 0-4 0,0 0-2 0,0-3 0 15,-3-5-10-15,0 0 10 16,0 0-10-16,0 0 10 16,0 0-69-16,0 0-13 0,0 0-4 0,-3-8-953 0</inkml:trace>
  <inkml:trace contextRef="#ctx0" brushRef="#br0" timeOffset="11359.8663">9518 8326 345 0,'0'0'31'0,"0"0"-31"0,0 0 0 0,0 0 0 16,0 0 200-16,0 0 35 0,0 0 6 0,-6 6 2 16,6-6-153-16,0 0-30 0,0 0-7 0,0 0-1 15,0 0-28-15,0 0-7 0,0 0-1 0,0 0 0 16,0 0-7-16,0 0-1 0,0 0-8 0,6 2 12 0,3 4 14 0,0-4 2 16,0 1 1-16,3 0 0 0,5-1 23 0,4 1 4 15,0 2 0-15,6 0 1 0,3 1 15 0,5 2 2 16,4 0 1-16,6 0 0 0,-1-3-22 0,7 3-4 15,3 0-1-15,2 0 0 0,1-3-32 0,2 0-6 16,4 1-2-16,2-1 0 0,1-2-8 16,2-1 12-16,-2-2-12 0,2-2 12 0,-5 2-12 0,2 0 0 15,-2-3 0-15,-1 0 0 0,1 3-12 0,-7-2 12 16,-2-4-12-16,-7 6 12 0,4-2 0 0,-6 4 0 16,-4-2 12-16,-2 0-4 0,0 0 12 0,-7 0 1 15,-5 3 1-15,-3 0 0 0,-3-3-13 0,-3 2-9 16,-3-2 12-16,-6 3-12 15,-9-3-108-15,0 0-28 0</inkml:trace>
  <inkml:trace contextRef="#ctx0" brushRef="#br0" timeOffset="12101.699">9825 8300 806 0,'0'0'72'0,"0"0"-58"16,0 0-14-16,0 0 0 0,0 0 177 0,5 0 33 16,4 0 6-16,-3 0 2 0,-6 0-150 0,6 0-29 15,-6 0-7-15,0 0 0 0,0 0-6 0,0 0-1 0,0 0 0 0,0 0 0 16,0 0-25-16,0 0 0 0,0 0 0 0,0 0 0 15,0 0 32-15,-6 5 4 0,-3-2 0 0,0 2 1 16,-2 1 11-16,-1-4 3 0,-3 3 0 0,0 1 0 16,0-4-2-16,-3 4 0 15,-3-1 0-15,3-2 0 0,1 5-13 0,-4-6-2 16,0 1-1-16,-3-1 0 0,3 1-7 0,-3 0-2 0,7-3 0 0,-7 0 0 16,-3 0-24-16,3 0 0 0,3 2 0 15,-2-2 0-15,2-2 0 0,0 2 0 0,3 2 0 0,3 1 0 16,3 0-13-16,0-1-5 0,0 1-1 0,3 2 0 15,4 1 19-15,2 2-10 0,-3-1 10 0,3 1-8 16,3 3 8-16,3 0-12 0,3 2 12 0,-3 0-12 16,5 0 12-16,1 3 0 0,3 0 0 0,0 0 0 15,-3-3 0-15,6 0 0 0,3 1 0 0,0-1 0 16,0-5 0-16,-4 0 0 0,4 0 0 0,-3-6 0 16,3 4 24-16,0-6 4 0,-3 0 1 0,0 0 0 15,-3-3-17-15,0 0-3 0,2 1-1 0,-5-4 0 16,0 4 13-16,-3-4 3 0,3-2 0 0,-3 1 0 0,-3-4 9 15,0 0 3-15,0 1 0 0,0-1 0 0,-3-2-19 0,0 0-3 16,0 2-1-16,-3-2 0 0,0 2-5 0,0-2 0 16,3-3-8-16,-6 3 12 0,3 0-3 0,-3 2-1 15,0 1 0-15,0-4 0 0,-3 4-8 16,3 2 0-16,0-3 0 0,-2 3 0 0,2 0 0 0,0 3 0 16,0 0 0-16,3 2 0 15,-3 1-101-15,0-1-23 0,6 3-4 0,-3 3-1002 0</inkml:trace>
  <inkml:trace contextRef="#ctx0" brushRef="#br0" timeOffset="12482.7309">9321 8109 806 0,'0'0'36'0,"0"0"7"0,0 0-35 0,0 0-8 0,0 0 0 0,0 0 0 0,0 0 292 0,0 0 56 16,0 0 11-16,0 0 2 0,6 8-264 0,-3 0-53 15,0 0-10-15,3 3-2 0,-3 2-18 0,3 3-3 16,-3 3-1-16,3 2 0 0,0 2 2 0,-3 4 0 16,3 2 0-16,-3 0 0 0,3 3 12 0,0 0 4 15,0 2 0-15,0 0 0 0,0 6-28 0,-3 0 0 16,3 2 8-16,-3-2-719 15,-3-3-143-15</inkml:trace>
  <inkml:trace contextRef="#ctx0" brushRef="#br0" timeOffset="47876.8579">12733 7014 403 0,'-18'-5'36'0,"-6"0"-36"0,0-3 0 0,-6 0 0 15,-2-3 137-15,-1 0 21 0,3 1 4 0,-3-3 1 16,1-1-79-16,-1 1-16 0,0 0-4 0,-6 2 0 16,1 1-16-16,-4 2-3 0,3 0-1 0,1 5 0 15,-4 1-44-15,0-1 0 0,1 3 0 0,-1 3 0 16,0-1 0-16,-5 1 0 0,-4 5 0 0,3-3 0 15,1 6-8-15,-1-1 8 0,1-2-12 0,2 3 12 16,3 2-8-16,1-2 8 0,-1-1 0 0,3 3 0 16,1-2 0-16,-1 2 0 0,3 1 12 0,3 1-3 0,1 1-9 15,2 3 0-15,0-1 0 0,-3 1 0 0,4 2 0 0,-1 0 18 16,0 0-3-16,3 6-1 0,1-3-3 0,-1 5-1 16,0 0 0-16,0 0 0 0,6 3 2 0,0-1 0 15,-2 4 0-15,5-1 0 0,-3 3 4 0,6 0 0 16,0 3 1-16,0 2 0 0,3 1 0 0,0 4 0 15,4-2 0-15,-1 3 0 0,0 2-7 0,6-2-2 16,0-1 0-16,6 1 0 0,0 2-8 0,3-2 0 16,-3 0 0-16,3-1 0 0,5-2 0 0,1 0 0 15,0 0 0-15,3 0 0 0,0-5 10 0,0 5 3 16,3 2 1-16,0-2 0 0,0 3-2 0,2 0 0 16,-2-3 0-16,6-3 0 0,-3 3 4 0,3 0 0 15,0 0 0-15,5 2 0 0,1 4-7 0,3-4-1 0,-3 1 0 16,2-6 0-16,7 3-8 0,0-5 0 0,2 0 0 15,1-1 0-15,0-7 0 0,-1 3 0 0,4-4 0 0,-3-7 0 16,2 0 0-16,1-6 8 0,0 1-8 0,2-3 0 16,4-6 14-16,-4 1-2 0,1 0-1 0,0-3 0 15,2-6 13-15,1 1 4 0,3-6 0 0,2 1 0 16,-2-4-7-16,2-4-1 0,-5-1 0 0,2 0 0 16,4-2-6-16,-3 0-2 0,2-3 0 0,1 0 0 15,-4 0-12-15,-2 1 0 0,-1-1 0 0,-2-3 0 16,0 1 8-16,-1-4 0 0,7 1-8 0,-7-3 12 15,1-2 24-15,0 0 5 0,2-4 1 0,-2 1 0 16,-3-5-15-16,-1 0-3 0,-2 2-1 0,0-5 0 0,-1 2-9 16,-2-2-2-16,-3-2 0 0,-1-4 0 0,4 1 14 15,-6 0 2-15,3-1 1 0,-7-2 0 0,1 0-29 16,-3 3 0-16,0 0 0 0,-4 2 0 16,-2-2 11-16,-3-1-11 0,3 1 12 0,-6 0-12 0,0-1 23 15,0 4-3-15,-3-1 0 0,-4 3 0 0,1 0-1 0,-3 2-1 16,0 4 0-16,0-1 0 0,0 0-8 0,-3 0-2 15,0 3 0-15,0-2 0 0,-6-1-8 16,0 5 0-16,3-2 0 0,-3 0 0 0,0 0 8 0,-3 0-8 16,-3-3 12-16,-3 3-4 0,4-3-8 0,-4 6 0 15,-3-3 0-15,-3 2 0 0,0-2 0 0,0 0 0 16,-6 0 0-16,-2 0 0 0,-1 0 0 0,-3 2 0 0,0-2 12 16,-5 0-4-16,-7 3-8 0,0-1 0 0,1 1 0 0,-7 2 0 15,0 5 0-15,-2-2 0 0,-7 3 0 0,-5 2 0 16,-7-3-14-16,-5 3-5 0,-4 1-1 0,-2 7 0 31,-9 0-63-31,-4 8-13 0,-2 5-2 0</inkml:trace>
  <inkml:trace contextRef="#ctx0" brushRef="#br0" timeOffset="51969.562">10691 4207 806 0,'-60'-42'72'0,"24"26"-58"0,-11-5-14 0,-10-3 0 0,-8-3 151 0,-7-7 27 16,-5 2 6-16,-9-8 0 0,-10-2-104 16,-5-3-22-16,-3-3-4 0,-9 1-1 0,-9-3-9 15,-6 2-1-15,-9 3-1 0,0 5 0 0,-3-5-42 0,-3 11-9 16,-6 2-2-16,-2 6 0 15,-4 7-22-15,0 6-5 0,-3 8-1 0,4 10 0 16,8 0-11-16,-9 8-2 0,-6 9-1 0,9 4 0 0,4 6 26 16,-1 0 6-16,-3 7 1 0,6 6 0 0,6 3 20 0,3 2 0 15,9 3 0-15,0 0 0 0,9 0 47 0,6 8 7 0,3 2 2 16,9 6 0-16,8-3 22 0,7 6 5 16,3-4 1-16,8 9 0 0,13 3-39 0,8 2-7 0,7 0-2 15,11 5 0-15,6 5-21 0,9 1-5 0,12 2-1 0,9 3 0 16,9-5-9-16,12 5 0 0,12 0 9 0,12-6-9 15,5 1 8-15,10-3-8 0,11 0 8 0,7 0-8 16,17-3 0-16,0-2 0 0,3-6 0 0,12 0-8 31,9-2-34-31,3-8-6 0,12-8-2 0,-3-8 0 0,6-8 20 0,9-14 4 0,12-4 1 0,-6-9 0 16,-6-12 25-16,5-6 8 0,10-6 0 0,9-7 0 16,2-8 0-16,-2-5 1 0,0-11 0 0,-7-8 0 15,-2-3 30-15,-6-5 5 0,3-5 2 0,-9 2 0 0,-4-10 15 16,-5 0 3-16,-6 2 1 0,-6-7 0 0,-3 2-21 15,-9-5-4-15,-6-3 0 0,-5-2-1 0,-4-3-3 16,-6-3 0-16,-6 3 0 0,-8-2 0 0,-7-4-14 16,-11-2-3-16,-4 6-1 0,-8-9 0 0,-7 3-10 15,-11-5-8-15,-12 0 12 0,-12 5-12 0,-9-8 0 16,-15 3-9-16,-6-1-1 0,-8-2 0 16,-10 8-20-16,-12-2-4 0,-5-1-1 0,-7 9 0 15,-5 7-105-15,-1 11-22 0,-2 8-4 0,-1 13-752 0</inkml:trace>
  <inkml:trace contextRef="#ctx0" brushRef="#br0" timeOffset="53268.7648">11006 3948 1623 0,'-6'-14'72'0,"3"9"15"0,3-6-70 0,6 6-17 16,-3-8 0-16,6 0 0 0,0 0 52 0,6-1 6 16,3-4 2-16,6 5 0 0,2-11-11 0,10 3-1 15,0-1-1-15,11-1 0 0,4-4-12 0,9 3-3 0,-1 8 0 0,7-7 0 16,2 7-18-16,9-3-4 16,7 6-1-16,-4 5 0 0,7 3-9 0,-1-3 0 0,6 5 0 15,0 6 0-15,4 5 0 0,-1 0 0 0,0 5 0 16,3 3 0-16,4 8-12 0,2-1 12 0,-3 4-12 0,0 5 12 15,-3 2-23-15,-2 3 3 0,-4 3 1 0,0-8 0 32,-3 7-21-32,4-4-5 0,-4 2-1 0,0-3 0 0,1 3 20 0,-4 5 4 0,3 1 1 15,-5-1 0-15,-1 0 21 0,0 6-11 0,-5-3 11 0,2 3-8 16,-6 2 8-16,-2 5 8 0,-7 4-8 0,-2 2 11 16,-4-1-11-16,1 7 0 0,-9-1 0 0,2 2-11 15,1 12 19-15,-7-6 3 0,-2 3 1 0,-9 2 0 16,-1 3 0-16,-8 0 1 0,0 3 0 0,-6-1 0 0,0-4-4 15,-6-1-1-15,-1 1 0 0,-2-4 0 16,-6 4-8-16,0-4 12 0,-3-4-12 0,-3 5 12 16,0 2-12-16,-3 3 0 0,-3-3 0 0,3 1 0 0,-3-4 11 15,0 4-3-15,-3-1-8 0,4 1 12 0,-4-9-2 16,0-2-1-16,0-3 0 0,-3 0 0 0,3 0 1 16,-6-2 0-16,0-3 0 0,0-1 0 0,-3-1-10 0,-2-4 0 15,-1-2 0-15,0-3 8 0,0-2-8 0,0-3 0 16,0 0 0-16,-2-3 0 0,-1-5 12 0,3-2-2 15,3-4-1-15,3-1 0 0,-3-4 15 0,0-2 2 16,7-6 1-16,-1 1 0 0,0-6-15 0,0 0-4 16,0-5 0-16,6 0 0 0,-3-2-8 0,0-4 10 15,-3-2-10-15,3 0 10 0,3-2-10 0,-6-1-16 0,0-2 4 16,4-3 1-16,-4 2-9 0,0-2-3 0,3 3 0 0,-3-3 0 16,3 3 7-16,0 0 0 0,0-1 1 0,0 4 0 15,0-4 6-15,3 1 1 0,0 0 0 16,-3 2 0-1,3-2-22-15,4 2-4 0,2 3-1 0,2-8 0 16,1 3-17-16,3-3-4 0,0 3-1 0,3-3 0 16,3 0 17-16,0 0 3 0,0 0 1 0,0-3 0 15,3-2-39-15,-3 3-7 0,3 2-2 0,-4-3 0 16,1-2 32-16,-3 2 7 0,0 1 1 0,0 2 0 0,-3 0 54 0,0 0 11 0,-3 3 3 0,3-1 0 16,-6 1 33-16,3 0 7 0,-3-1 2 0,0 6 0 15,0 0 2-15,0 0 0 0,-3-5 0 0,3 5 0 16,0-5-16-16,-3 0-4 0,0 2 0 0,3 3 0 15,0 0 8-15,-3-5 0 0,3 5 1 0,0 0 0 0,-3-3-18 16,0 0-4-16,-3 3-1 0,0-2 0 16,3 2-10-16,-6 0-1 0,0 0-1 0,0 0 0 0,-2 5-14 15,2-2-8-15,-3 2 10 0,-3 0-10 0,-3 3 12 0,0 0-4 16,-3 0-8-16,-3 3 12 0,1 2-4 0,2 0 0 16,-3 0-8-16,-3 3 12 0,3 0 4 0,1 3 1 15,-1-4 0-15,3 4 0 0,3-6-6 0,0 3-2 16,3-3 0-16,3-2 0 0,4-1 7 0,2-2 0 15,0-2 1-15,6-6 0 0,0 0-1 0,0 0-1 16,0 0 0-16,9-6 0 0,-1-2 4 0,13-2 1 16,3-3 0-16,6-1 0 0,9 1 44 0,2 0 10 15,7 0 2-15,2 2 0 0,1 3-31 0,0 0-5 16,2 6-2-16,-2-1 0 16,2 0-82-16,-5 1-17 0,-6 7-3 0,-7-5-1 0,-2 0 105 0,-3 3 22 0,-6-1 4 15,-6 4 1-15,-3-4-67 0,-7 1 0 0,-8-3 0 0,0 0-12 16,-11 2 12-16,-13 1-9 0,-9 2 9 0,-9-5-8 31,-5 0-26-31,-7 0-5 0,-8-2-1 0,-1-4 0 16,-8 1 2-16,-1-3 0 0,1 0 0 0,-7-2-1183 0</inkml:trace>
  <inkml:trace contextRef="#ctx0" brushRef="#br0" timeOffset="78153.9991">22174 9221 518 0,'0'0'46'15,"0"0"-37"-15,0 0-9 0,0 0 0 0,0 0 118 0,0 0 22 0,0 0 4 0,0 0 0 16,0 0-84-16,0 0-18 0,0 0-3 0,0 0-1 15,0 0-26-15,0 0-4 0,0 0-8 0,0 0 11 16,0 0-11-16,0 0 0 0,0 0 0 0,0 0 0 16,0 0 39-16,0 0 5 0,0 0 2 0,0 0 0 15,0 0 13-15,0 0 2 0,0 0 1 0,0 0 0 16,0 0-10-16,0 0-1 0,-3 5-1 0,3-5 0 16,0 0-11-16,0 0-3 0,0 0 0 0,0 0 0 15,0 0-15-15,0 0-3 0,0 0-1 0,0 0 0 16,0 0-5-16,0 0 0 0,0 0-1 0,0 0 0 15,0 0-11-15,0 0 0 0,0 0 0 0,0 0 0 16,0 0 0-16,0 0 0 0,0 0 0 0,0 0 0 16,0 0 0-16,0 0 0 0,6 3 0 0,-6-3 0 15,0 0 0-15,0 0 0 0,6 5 11 0,0-2-11 16,6-3 12-16,-6 2-4 0,-6-2-8 0,6 3 12 0,6-3 4 0,0 0 1 16,0 3 0-16,3-3 0 0,2 0-5 15,4-3 0-15,-3 3-1 0,0 0 0 0,0-3-11 16,3 3 8-16,0-2-8 0,-4 2 8 0,4 0 3 15,-3 0 0-15,3 0 0 0,-3 0 0 0,3 0 2 0,-1-3 1 16,1 3 0-16,3-3 0 0,0 3 2 0,3-2 0 16,-1 2 0-16,-2 0 0 0,0 0-1 0,3 0 0 15,0 0 0-15,-4 2 0 0,1 1 17 0,0-3 4 16,-3 3 1-16,0-3 0 0,0 0-37 0,-1 2 0 16,-2 1 0-16,3 0 0 0,-3-1 20 0,-3 1 0 15,3-3 0-15,0 2 0 0,-6 1-2 0,2 0-1 0,1-1 0 16,-3-2 0-16,-3 0-17 0,3 3 10 15,-3-3-10-15,-3 0 8 0,-6 0-8 0,0 0-17 16,0 0 4-16,0 0 1 16,0 0-16-16,0 0-2 0,0 0-1 0,0 0 0 15,-9 0-161-15,0-3-32 0</inkml:trace>
  <inkml:trace contextRef="#ctx0" brushRef="#br0" timeOffset="78862.0253">22999 9215 403 0,'0'0'17'0,"0"0"5"0,0 0-22 0,0 0 0 16,0 0 0-16,0 0 0 0,0 0 316 0,0 0 60 15,0 0 11-15,0 0 2 0,6 0-293 0,0 6-58 16,-6-6-12-16,6 2-2 0,0 4-24 0,-3 2 0 0,3 0 0 15,-6-1 0-15,0 1 0 0,0 6 0 0,0-4 0 0,0 3-12 16,0 1 12-16,-3-4 0 0,0 4 10 0,0-4-10 16,0 1 16-16,0-1-4 0,0-2 0 0,3 3 0 15,-3-1 8-15,0-2 2 0,3-8 0 0,0 0 0 16,-3 6-1-16,3-6 0 0,0 0 0 0,0 0 0 16,-3-3-21-16,0-2 0 0,-3-3 0 0,3 0-12 15,-3-5-8-15,3 2-1 0,3-2-1 0,-3 0 0 16,0-3 22-16,3-3 0 0,-3 3-9 0,3-2 9 15,0-1 16-15,-3 3 6 0,3-2 2 0,0-1 0 16,0 3 3-16,0-2 1 0,0-1 0 0,3 3 0 16,-3 6 0-16,3-1 0 0,0-2 0 0,-3 5 0 15,3 3-10-15,0 0-2 0,3-1 0 0,-3 4 0 16,-3 2-16-16,0 0 10 0,9 0-10 0,0 2 8 16,0 1-8-16,0 2-12 0,-1 1 2 0,4-1 1 15,3 3-3-15,0 0 0 0,0 0 0 0,-3 0 0 0,3 2 12 0,-3 1 0 16,3-1-9-16,-1 1 9 0,1-3 0 0,3 0 0 15,0 0 0-15,-3 0 0 0,0 0 0 0,-3 0 15 16,0-3-3-16,-3 0 0 0,0 0 20 0,-1 1 4 16,-2 2 1-16,0-6 0 0,-6-2 7 0,0 0 0 15,0 8 1-15,-3-3 0 0,-3 3 7 0,0-2 2 16,-2-4 0-16,-4 4 0 0,-3-1-10 0,-3 3-1 16,3 0-1-16,0-3 0 0,0 3-18 0,0-3-4 15,0 3-1-15,-2-2 0 0,2 2-19 0,0-3-12 16,6 3 1-16,0-3 1 15,3 3-153-15,3-3-30 0</inkml:trace>
  <inkml:trace contextRef="#ctx0" brushRef="#br0" timeOffset="79721.5153">22642 9988 230 0,'-3'-3'20'0,"-3"-2"-20"0,0-3 0 0,3 3 0 16,-3-3 480-16,6 0 91 0,-3-3 18 15,6-2 4-15,-3 3-449 0,6-6-89 0,3 2-19 0,3 1-3 16,-1 0-21-16,1-3-12 0,3 3 12 0,0 0-12 16,0 2-12-16,3 1-8 0,0 2-3 0,-3 2 0 15,0 1-9-15,-1 2-1 0,-2 3-1 0,0 0 0 16,-3 6 8-16,0 2 2 0,0-3 0 0,-3 5 0 16,0 4 24-16,0 2 0 0,0 2 0 0,-3 3-8 15,0 0 16-15,-3 6 4 0,0-1 1 0,3 1 0 0,-3-1-4 0,3-2-1 16,-3 0 0-16,3-3 0 0,0-2 7 15,0-4 1-15,0 1 0 0,3-2 0 0,-3-4 18 0,0 1 4 16,0-3 1-16,-1-3 0 0,4 0-21 0,-6-5-4 16,6 3-1-16,-6-3 0 0,6 0-5 0,0 0-8 15,3-5 11-15,0-1-11 0,0-4 11 0,-3 2-11 16,-3-3 10-16,3-2-10 0,-3 0 8 0,0 0-8 16,0-6 0-16,0 0 0 0,-3-2 0 15,0 3 8-15,0-3-8 0,3 2 0 0,-3 1 0 0,0 2 0 16,0 2 0-16,0 4 0 0,-3 2 10 0,3 0-1 15,-3 0 0-15,3 5 0 0,0 3 16 0,0 0 3 16,0 0 1-16,0 0 0 0,0 0-4 0,0 0-1 16,3-5 0-16,-3 5 0 0,0 0 13 0,9 0 3 15,-3-3 0-15,3 3 0 0,0 0-40 0,3 0 0 16,-1-2-14-16,4-1 4 0,0 3 10 0,0-2 0 0,0-1 0 16,0 0 8-16,0 1-8 0,3-4-8 0,2 1 8 0,-2 0-12 31,0 2-67-31,-3-2-13 0,-3 2-4 0,0 1-707 0,-3-4-141 0</inkml:trace>
  <inkml:trace contextRef="#ctx0" brushRef="#br0" timeOffset="80004.7554">23279 10049 1882 0,'0'0'41'0,"0"0"9"0,0 0 2 0,0 0 1 0,0 0-42 0,3 5-11 0,-3 3 0 0,3-3 0 15,-3-5 8-15,-3 8 0 0,3 0 0 0,-3 0 0 0,3 3-8 0,-3-1 0 16,3 4 9-16,-3-1-9 0,0 0 0 0,3 3 0 16,-3-3 0-16,0 0 0 0,0 1 21 0,0-1 3 15,0 3 1-15,3-6 0 0,0 4 7 0,0-1 0 16,0-3 1-16,0-2 0 0,0 3-33 0,3-3 0 15,-3-3 0-15,0-5 0 16,0 0-108-16,0 0-21 0,0 0-5 0,0 0-1 0</inkml:trace>
  <inkml:trace contextRef="#ctx0" brushRef="#br0" timeOffset="80168.9807">23162 10155 2516 0,'0'0'56'0,"0"0"11"0,0 0 2 0,9 0 1 0,-3 2-56 0,3-2-14 0,0 0 0 0,0 0 0 16,3 3 22-16,6-3 2 0,-3 0 0 0,3 0 0 16,0-3-24-16,-1 3 0 0,1-2 0 0,0-1 0 31,0 0-117-31,-3 3-28 0,0-2-6 0</inkml:trace>
  <inkml:trace contextRef="#ctx0" brushRef="#br0" timeOffset="84541.7847">23407 10369 172 0,'0'0'8'0,"0"0"1"0,0 0-9 0,0 0 0 0,0 0 0 0,0 0 0 16,0 0 240-16,3-5 45 0,-3-1 10 0,0 6 1 15,0-2-211-15,0 2-42 0,0-5-9 0,0 5-2 16,3-6-4-16,-1 4-2 0,-2 2 0 0,6-6 0 15,0 4-7-15,0-4-2 0,3 1 0 0,0 2 0 16,0 1 3-16,0-1 1 0,0 0 0 0,3 1 0 16,0 2 1-16,3 0 0 0,-3 0 0 0,2-3 0 15,-2 3-13-15,0 0-9 0,0-2 12 0,0-1-12 16,3 3 0-16,-3 0 0 0,-3 0 0 0,0 3 0 0,0-3 0 16,-3 2 0-16,-6-2-11 0,3 5 11 0,0 3 9 15,-3 3 9-15,-3 0 2 0,0 2 0 0,-3 0 46 16,0 0 10-16,0 0 1 0,0 3 1 15,-3 3 1-15,0-3 0 0,3 0 0 0,0 0 0 0,0-3-23 0,3 0-4 16,0-2 0-16,0 2-1 0,6-5-31 16,0 2-7-16,-3-2-1 0,6 0 0 15,0-3-34-15,3-2-7 0,-3-3-2 0,3-3-1061 0</inkml:trace>
  <inkml:trace contextRef="#ctx0" brushRef="#br0" timeOffset="85959.6185">20493 9268 230 0,'0'0'10'0,"0"0"2"0,0 0-12 0,0 0 0 16,0 0 0-16,0 0 0 0,5-5 379 0,-2 0 73 16,0-1 14-16,0-1 3 0,0 1-310 0,0 4-63 15,-3 2-12-15,3-8-2 0,0 2-35 0,3 1-7 0,0 0-2 0,0 2 0 16,3-2-22-16,0 2-5 0,3 1-1 0,0-1 0 16,3 0-10-16,0 3 0 0,2-5 0 0,4 5 8 15,3 0 6-15,-3 0 1 0,9 0 0 0,-1 3 0 16,4-3 5-16,0 2 2 0,6 1 0 0,-4 2 0 15,7-2-6-15,-3 0-2 0,-1-1 0 0,1 1 0 16,3-1-14-16,-1 1 8 0,-2-3-8 0,3 0 0 16,-3 3 12-16,-4-1-3 0,4-2-1 0,0 0 0 15,-7 0-8-15,-2 3 0 0,-3 0 0 0,0-3-11 16,-3 0-7-16,-1 0-2 0,-2-3 0 0,-3 3 0 16,-3-3-96-1,-3 3-19-15,-3 0-4 0,0 3-526 0,-9-3-106 0</inkml:trace>
  <inkml:trace contextRef="#ctx0" brushRef="#br0" timeOffset="86543.0454">21573 9141 1634 0,'0'0'72'0,"0"0"16"0,0 0-71 0,0 0-17 0,0 0 0 0,0 0 0 15,-3-2 66-15,3 2 10 0,-3-3 1 0,3 3 1 16,0 0-42-16,0 0-8 0,0 0-1 0,-3 5-1 16,0 3-26-16,3 3 0 0,-3-1 0 0,0 4 0 15,3 2 0-15,-3-3 0 0,3 3 0 0,-3-3 0 16,3 0-10-16,0 0 10 0,0-2 0 0,-3-3-9 15,3 0 9-15,0 0 0 0,0-8 0 0,0 0 0 16,0 0 0-16,-3 8 0 0,3-3 0 0,0-5 0 16,0 0 8-16,0 0-8 0,-6-3 10 0,0-2-10 15,3-6 20-15,-3 4-3 0,3-1 0 0,0-6 0 16,0 1 2-16,0 0 0 0,1-3 0 0,-1 0 0 16,0 0-19-16,-3-2 10 0,3 2-10 0,-3 0 8 15,3 0-8-15,0 0 0 0,-3 0 9 0,6 3-9 16,-3 3 26-16,3-1 1 0,0 3 0 0,0 3 0 15,0-3 1-15,0 3 0 0,0 2 0 0,0 3 0 16,0 0-14-16,0 0-2 0,9 0-1 0,0 0 0 0,3 5-11 16,-1 0 0-16,1 3 0 0,6 0 0 0,0 0 0 15,0 3 0-15,0-3 0 0,6-3 0 0,2 3 0 0,1-3 0 16,-3 1 0-16,3-1 0 0,-3 0 21 0,-1 0-1 16,-2 1 0-16,-3-1 0 0,-3 0 14 0,-3 1 2 15,0-4 1-15,-6 6 0 0,0-2 0 0,-6-6 0 16,0 0 0-16,0 5 0 0,-3 3-8 0,-6 0-1 15,6-3-1-15,-9 6 0 0,-3-3-14 0,-3-1-2 16,0 1-1-16,0 0 0 0,-5 3-10 0,2-1-17 16,-3 1 4-16,0 2 1 15,3-2-108-15,-5-1-20 0,2 1-5 0,-6 2-968 0</inkml:trace>
  <inkml:trace contextRef="#ctx0" brushRef="#br0" timeOffset="87520.5819">20466 9872 2023 0,'-3'-11'89'0,"3"6"19"0,3-3-86 0,0 3-22 0,0-6 0 0,6 0 0 0,-3-2 70 0,5 3 10 15,4-4 1-15,-3 1 1 0,3 2-50 0,-3 1-9 16,3-1-3-16,-3 3 0 0,-3 0-20 0,3 1 0 16,0 1-10-16,-3 4 10 0,-1-1-26 0,1 3 2 15,-3 3 0-15,0 2 0 0,0 0 9 0,-3 8 3 16,0-2 0-16,0 5 0 0,-3 2 12 0,0 4 10 15,0 1-2-15,-3 4 0 0,3-1-8 0,-3 3 12 16,3-2-12-16,0-3 12 0,0-1-12 0,0-1 0 16,3-4 9-16,0 1-9 0,-3-3 18 15,3-3-1-15,3 0 0 0,0-2 0 0,-3-1-6 0,0-2-2 16,3-3 0-16,0-2 0 0,3 0-9 0,-3-3 12 16,0 0-12-16,3-3 12 0,3 0-12 0,-1-2 0 15,-2-3 0-15,0-2 8 0,0-1 8 0,0-2 0 16,0 0 1-16,-3-6 0 0,3 0-30 0,-6-2-7 0,3 3 0 0,-6-3-1 15,-3-1 1-15,3-1 1 0,0 1 0 0,-3 1 0 16,0 3 19-16,0 2 0 0,0 0 11 0,0 3-11 16,3 5 33-16,0-3 0 0,0 3 0 0,0 3 0 15,0 0 7-15,0 5 2 0,0 0 0 0,6-3 0 16,0-2-18-16,3 5-3 0,-9 0-1 0,9 0 0 16,3 2-20-16,-3 1 0 0,0 0 0 0,0-1 0 15,2 4 10-15,4-1-2 0,0 0-8 0,0 1 12 16,0 2-12-16,3-6 11 0,3 3-11 0,-3-2 10 15,-1 2-26-15,-2-2-4 0,0 2-2 0,-3-2 0 16,0 0-48 0,0-1-10-16,0 1-1 0,-3 0-660 0,0-3-132 0</inkml:trace>
  <inkml:trace contextRef="#ctx0" brushRef="#br0" timeOffset="87911.827">21067 10091 2055 0,'0'0'45'0,"0"0"10"0,-6 0 1 0,0 0 2 0,0 3-46 0,0 0-12 0,0-3 0 0,0 5 0 15,0-3 52-15,-3 4 8 16,3-4 1-16,0 1 1 0,-2 5-43 0,2 0-9 0,0 0-2 0,3 2 0 16,-3 1-8-16,0 2 0 0,3-2 0 0,-3 2 0 15,3 3 0-15,0-3 0 0,0 3 0 0,0 0 0 16,3 0-9-16,0-3 9 0,0 0 0 0,3 0 0 15,0-2-16-15,0 0 4 0,-3-6 1 0,0-5 0 16,3 8-23-16,-3-8-5 0,0 0-1 0,0 0 0 16,6 0-132-16,-6 0-28 0,9-11-4 0,-6-2-2 0</inkml:trace>
  <inkml:trace contextRef="#ctx0" brushRef="#br0" timeOffset="88091.6243">20859 10168 1440 0,'0'0'128'16,"0"0"-103"-16,0 0-25 0,0 0 0 0,0 0 171 0,0 0 29 16,0 0 5-16,3 8 2 0,-3-8-131 0,3 8-25 15,3-3-6-15,-1 0-1 0,4-2-20 0,3 0-4 16,6-1 0-16,-3-2-1 0,3 3-19 0,0-3-9 16,3-3 1-16,-4 1 0 15,1 2-24-15,3-3-4 0,-6 0 0 0,3 3-1 16,0-5-163-16,-3 5-32 0</inkml:trace>
  <inkml:trace contextRef="#ctx0" brushRef="#br0" timeOffset="88656.3634">21121 10382 403 0,'0'0'36'0,"0"0"-36"0,0 0 0 0,0 0 0 15,0 0 426-15,0 0 78 0,0 0 16 16,0 0 4-16,0 0-368 0,0 0-74 0,0 0-14 0,0 0-4 16,0 0-52-16,8-5-12 15,-2 0 0-15,6-6 0 0,-3 3 0 0,0 0-9 0,3-2 9 0,-3-1-12 16,6 3 12-16,-3 0 0 0,-6 3 8 0,3-3-8 16,3 3 0-16,-3-1 0 0,-3 4-12 0,-6 2 4 15,0 0 8-15,5-3 0 0,4 3-9 0,-9 0 9 16,0 0 8-16,3 5 7 0,-3 3 1 0,0 6 0 15,-3 4-2-15,-3 3 0 0,0 6 0 0,-2-1 0 16,-1 6-14-16,0 0 9 0,0-1-9 0,0 1 8 16,0-3-8-16,3-5-12 0,-3 3 2 0,0-4-754 15,3-4-150-15</inkml:trace>
  <inkml:trace contextRef="#ctx0" brushRef="#br0" timeOffset="124311.2421">19537 3379 2116 0,'0'0'47'0,"-6"0"9"0,-3-6 3 0,0 4 0 0,0-1-47 0,9 3-12 0,-6-2 0 0,0 2 0 0,-6 0 11 0,1 0 0 15,-4 0 0-15,0 0 0 0,0 5-11 0,-3 3-16 16,-3 5 4-16,3-8 1 16,1 8-17-16,-1 1-3 0,-3-1-1 0,0 0 0 15,3 3 4-15,0 0 0 0,3-3 0 0,-2 0 0 0,-1 1 11 0,3 1 2 16,0-1 1-16,3-1 0 0,3 0 14 0,0 3 0 15,6 0 0-15,0 2 0 0,3 1 0 0,0 2 0 16,3 3 0-16,0 2 0 0,6 6 0 0,0 5 8 0,6 6 0 16,0-1-8-16,-3 13 24 0,6 1-3 15,-4 7 0-15,1 6 0 0,0 5-2 0,0 3-1 16,0 2 0-16,-3 6 0 0,-3 0-18 0,-3-8 0 16,-3 5 0-16,0 0 0 0,-6-3 0 0,-3 0 15 0,0-2-3 0,-6-3-1 15,0-5-2-15,-3-3 0 0,3-8 0 0,-6-2 0 16,3-3 18-16,-2-3 3 0,5-8 1 0,0-2 0 15,0-8-5-15,6-3-1 0,0-8 0 0,3 3 0 16,6-11-6-16,3 0-2 0,3-2 0 0,3 0 0 16,6-6-3-16,2 3-1 0,4-6 0 0,6 1 0 15,12-3-13-15,2 0 8 0,1 3-8 0,6-1 0 16,2-4-14-16,1 2-9 0,-4 2-1 0,-2-4-1019 16</inkml:trace>
  <inkml:trace contextRef="#ctx0" brushRef="#br0" timeOffset="125287.8522">19564 3855 1094 0,'0'0'48'0,"0"0"11"0,0 0-47 0,0 0-12 0,-9 0 0 0,9 0 0 16,0 0 164-16,0 0 30 0,0 0 6 0,0 0 2 15,0 0-116-15,0 0-23 0,3-8-5 0,0 5-1 0,0 1-21 0,3-6-5 16,6 3-1-16,0-6 0 0,-1 3-14 0,4-5-2 16,3-6-1-16,0 3 0 0,0-2-13 0,0-1 0 15,3-2 0-15,-3 3 0 16,-4-1-21-16,1 1-7 0,-3 2-2 0,0 3 0 16,-3-1-20-16,0 4-4 0,-3 2-1 0,-3 0 0 0,-3 3 31 15,0 5 7-15,0 0 1 0,0 0 0 0,0 0 16 0,0 0 17 16,-3 5-3-16,-6 5-1 0,0 6 3 0,3 0 1 15,-3 8 0-15,0 2 0 0,0 6 6 0,0-3 1 16,0 3 0-16,3 0 0 0,4 0-11 0,-1-6-1 16,0 0-1-16,3-2 0 0,3-3-11 0,0 1-16 15,2-4 4-15,1-5-589 0,6-5-119 16</inkml:trace>
  <inkml:trace contextRef="#ctx0" brushRef="#br0" timeOffset="125721.1713">20082 3688 1594 0,'0'0'71'0,"0"0"14"0,0 0-68 0,0 0-17 0,0 0 0 0,-3 3 0 0,3-3 32 0,0 0 2 16,0 0 1-16,-3 8 0 0,0 0-11 0,3 2-3 15,0 4 0-15,0-6 0 0,3 5-21 0,0 0-12 16,0 6 2-16,3-6 0 0,0 0 10 0,3 6 0 16,0-12 8-16,2 7-8 0,-2-4 16 0,3-2-2 15,3-2 0-15,0 1 0 0,0-7 2 0,3 0 0 16,0 0 0-16,-1-7 0 0,1 1 27 0,0-4 5 15,3-1 2-15,-3-5 0 0,3 0-6 0,0-2-2 16,-4 5 0-16,-2-9 0 0,0 7-19 0,-3-1-4 16,-3 2-1-16,-3 1 0 0,0-5-18 0,-3 4 0 15,-3 1 8-15,0 0-8 0,-6-6 0 0,0 6 10 16,3 5-10-16,-9-8 8 0,-3 3-8 0,-3 3 0 16,3-4 9-16,-2 9-9 0,-1-3 0 0,0 3-10 0,3 5 1 15,-3 0 0 1,0 2-25-16,3 9-5 0,1-6-1 0,2 9-611 0,0 1-122 0</inkml:trace>
  <inkml:trace contextRef="#ctx0" brushRef="#br0" timeOffset="126708.8404">20704 3918 1036 0,'0'0'92'0,"0"0"-73"0,0 0-19 0,0 0 0 16,0 0 204-16,0-5 38 0,0 0 7 0,6 0 2 16,0 2-154-16,3-8-30 0,-3 3-7 0,6-2 0 15,2-1-23-15,4-5-4 0,3 1-1 0,-3-4 0 16,0-2-20-16,3 2-12 0,0-7 12 0,2-1-12 16,-2 1 0-16,-3 2 0 0,0 3 0 0,0-5 0 15,-6 2-48-15,0 3-14 0,-4 2-2 0,-2 0-1 16,0 4 1-16,-3 1 1 0,-6 1 0 0,3 3 0 15,-6 2 44-15,0 2 9 0,-2 4 2 0,-1 2 0 16,0 2 24-16,-3 6 4 0,-3 3 2 0,0 7 0 16,0 4 29-16,0 9 5 0,3-2 2 0,0 6 0 15,-2 4-2-15,2 4-1 0,3 2 0 0,-3 0 0 0,3-6-32 16,3-1-7-16,6 1 0 0,3-7-1 16,3-3-15-16,3 0 0 0,0-2 8 0,9-1-8 15,-1 1-162-15,7-9-35 0</inkml:trace>
  <inkml:trace contextRef="#ctx0" brushRef="#br0" timeOffset="127373.9393">19626 4630 1555 0,'-6'0'138'0,"3"0"-110"16,-6 0-28-16,4 0 0 0,2 0 112 0,3 0 16 15,-3 0 4-15,3 0 1 0,0 0-79 0,0 0-16 0,0 0-3 0,0 0-1 16,6-5-9-16,2 0-1 0,1-3-1 0,6-6 0 15,-3 1-14-15,6-3-9 0,0 0 12 0,0-2-12 16,0-1 0-16,-1 4-20 0,4-7 2 0,-6 4 1 31,3 5-32-31,-6-1-7 0,-3 4 0 0,0 2-1 16,0 0 4-16,-3 3 1 0,-3-1 0 0,-3 6 0 0,0 0 39 0,0 0 13 0,-3 8 0 0,-3 6-10 16,-3 1 18-16,0 7 3 0,3-4 1 0,-3 3 0 15,0 6 16-15,0-1 4 0,0 1 1 0,6 2 0 16,-3-3-14-16,3-2-3 0,3-3-1 0,3 0 0 15,3-5-32-15,0-3-7 0,3-2 0 0,3-3-846 16</inkml:trace>
  <inkml:trace contextRef="#ctx0" brushRef="#br0" timeOffset="127784.561">20305 4408 172 0,'0'0'16'0,"0"0"-16"16,-6 0 0-16,0-3 0 0,-3 1 368 0,3 2 70 0,6 0 14 15,-6 0 4-15,0 2-325 0,-3 1-65 16,3 0-13-16,0 2-2 0,3 3-30 0,-2 0-5 0,-1 5-2 0,0 0 0 15,0 6-14-15,3-1 0 16,-3 6 8-16,3 0-8 0,0 2 0 0,3-2 0 16,-3 0 0-16,6 0-10 0,0-6 10 0,0-2 0 0,0 0 0 15,3-5 0-15,0-1 0 0,3 1-13 0,-1-11 3 0,-2 2 1 16,0-2 9-16,3-2 14 0,0-6-3 0,0 3-1 16,-3-9 27-16,3-2 6 0,3 3 1 0,-3-3 0 15,0 3-7-15,-3-8-1 0,0 5 0 0,-3-2 0 16,-3 2-20-16,0-3-4 0,-3 3 0 0,0-2-1 15,0 5-11-15,-3-3 10 0,-3 0-10 0,3 3 10 16,-3-1-24-16,3 1-5 0,-3 5-1 0,0-2 0 16,0 4-40-1,3 4-9-15,0 2-2 0,0 5-573 0,0 3-116 0</inkml:trace>
  <inkml:trace contextRef="#ctx0" brushRef="#br0" timeOffset="128002.4571">20561 4665 633 0,'3'-8'56'0,"0"5"-44"0,0 0-12 0,3 3 0 0,0-8 260 0,0 6 51 16,0-1 9-16,3 3 3 0,-3-8-209 0,0 6-42 15,0-1-8-15,2 3-1 0,-2 0-35 0,0 0-8 0,3 0 0 0,-3 3-1 16,3-1-31-16,-3 1-5 15,0 2-2-15,0-5 0 16,3 3-111-16,0-3-22 0,-3 0-5 0</inkml:trace>
  <inkml:trace contextRef="#ctx0" brushRef="#br0" timeOffset="128446.2167">20954 4665 1792 0,'0'0'80'0,"0"0"16"0,0 0-77 0,0 0-19 0,6-6 0 0,0-2 0 0,-3 3 70 0,3-3 10 16,3-2 3-16,-3-1 0 0,0 0-30 0,0-2-5 15,2-3-2-15,-2 0 0 0,3 1-34 0,0-1-12 16,-6 0 9-16,3-3-9 0,0 1 0 0,-3-3-12 16,-3 2 0-16,0 1 1 0,-3 2 0 0,3-3 0 15,-3 6 0-15,0 0 0 0,-3-1 11 0,0 1 0 0,0 3-9 0,-3 2 9 16,0 2 0-16,4 4 18 15,-4 2-3-15,0 2-1 0,-3 4 8 0,3 4 2 16,-3 4 0-16,0 7 0 0,0-3-8 0,3 11-2 16,0 0 0-16,0 6 0 0,3 2 14 0,0 0 2 0,0 3 1 15,3-3 0-15,6 0-31 0,0-6 8 0,3 4-8 0,3-9 0 32,3-5-107-32,3 3-24 0,3-8-5 0</inkml:trace>
  <inkml:trace contextRef="#ctx0" brushRef="#br0" timeOffset="129931.5275">19802 5024 1094 0,'0'0'97'0,"0"0"-77"0,0 0-20 0,0 0 0 16,-6-2 120-16,6 2 20 0,-6-3 4 0,6 3 0 15,-9 0-113-15,3 0-23 0,-3 0-8 0,3 3 0 0,0-1 0 0,0 4 0 16,-3 2 0-16,3 0 0 0,1 0 0 0,-1 2 0 15,0 6 0-15,0-3-8 0,3 0 8 0,-3 3 0 16,3 3 0-16,-3-6 0 0,3 0 0 0,3 1 0 16,0-1 0-16,0 0 0 0,0-2 0 0,3-1 0 15,0 1 8-15,3-6-8 0,-3 0 19 0,3 1-1 16,0-1 0-16,0-5 0 0,3 0 14 0,-1-3 4 16,1 1 0-16,0-4 0 0,3-2-4 0,0-2 0 15,0-3 0-15,0-1 0 0,3 1-8 0,-3-3-1 16,0 0-1-16,-3 1 0 0,2 1-8 0,-2 1-2 15,-6-3 0-15,0 3 0 0,-3 2-3 0,0 1-1 16,0 2 0-16,-6-3 0 0,3 6-8 0,-6-8 0 16,7 0 0-16,-7 5 0 0,0 2 0 0,-3-4-14 15,0 7 2-15,3-5 0 16,-3 5-31-16,3 1-5 0,3 2-2 0,-3 2-526 0,3 9-104 0</inkml:trace>
  <inkml:trace contextRef="#ctx0" brushRef="#br0" timeOffset="130323.875">20314 5101 806 0,'0'0'72'0,"0"0"-58"0,-6 0-14 0,0 0 0 0,6 0 212 0,-3 3 40 16,3-3 8-16,-6 2 2 16,6-2-170-16,0 0-35 0,0 0-6 0,0 0-2 0,0 0-21 0,0 0-4 15,0 0 0-15,0 0-1 0,0 0-15 0,0 0-8 16,6-2 10-16,3-1-10 0,0-5 0 0,0 3 0 16,0-3 0-16,3 0 0 0,0-3 0 0,-1 4 0 15,-2-4 0-15,0-2 0 0,0 2 37 0,-3 1 15 16,-3 4 2-16,0-4 1 15,3 7-104-15,-3-5-21 0,-3 8-4 0,0 0-1 0,0 0 116 0,0 0 23 16,0 0 5-16,0 0 1 16,-9 8-99-16,3 0-20 0,0 3-4 0,0 2-1 0,0 3 46 0,-3 0 8 0,3 2 0 0,3 3 0 15,1 0 0-15,2-2 0 0,-3-1 0 0,3 1 0 32,3 2-26-32,-1 0-4 0,-2-5-1 0,6 0-543 15,6 0-109-15</inkml:trace>
  <inkml:trace contextRef="#ctx0" brushRef="#br0" timeOffset="130690.694">20775 5144 979 0,'0'0'43'0,"0"0"9"0,0 0-41 0,0 0-11 0,0 0 0 0,0 0 0 0,-6 2 167 0,6-2 31 16,0 0 6-16,-3 5 2 0,-3-2-133 0,3 2-26 15,0 1-6-15,0 2-1 0,6-3-28 0,-3 3-12 16,0 0 11-16,3 0-11 0,0-3 0 0,0 3 0 16,6-3 0-16,-3 1 0 0,0-1 10 0,0 3-10 15,6-8 10-15,-3 0-10 0,-3 0 38 0,6-6 2 16,0 4 0-16,3-3 0 0,-3-1 20 0,-1-2 4 15,1 0 0-15,-3 3 1 0,-3-8-6 0,3 5-2 16,-3-5 0-16,-3 5 0 0,0-3-45 0,0 1-12 16,-3 2 0-16,-3-6 0 0,0 4 12 0,-3-1-4 15,-3 6 0-15,0-8 0 0,-3 5-8 0,0 0-12 16,-2 3 2-16,-1-1 1 16,-3 4-41-16,3 2-8 0,0 2-2 0,-3 4-640 0,0-1-128 0</inkml:trace>
  <inkml:trace contextRef="#ctx0" brushRef="#br0" timeOffset="131192.9939">19668 5519 172 0,'0'0'16'0,"0"0"-16"16,-3 3 0-16,-3 0 0 0,3 2 325 0,3-5 63 16,0 5 12-16,0 3 2 0,0 3-284 0,3-3-57 15,-3-1-11-15,6-1-2 0,-3 4-39 0,3-2-9 16,0-2 0-16,3-1 0 0,0 0 0 0,0-2-9 0,3-3 9 16,0-3-13-16,-1 1-3 0,4-1 0 15,-3-2 0-15,3-1 0 0,0-2-2 0,-3 0-1 0,0 0 0 0,-3 1 0 16,3-7 8-16,-3 4 2 15,-1-3 0-15,1 2 0 0,0 3 9 0,-6-5-8 0,0 5 8 0,-3-3-8 16,-3 1 8-16,0 4 0 0,0-4 8 0,-3 2-8 16,0 0 25-16,1 0 1 0,-1 0 0 0,0 3 0 15,-3 2-10-15,0-5-1 0,0 6-1 0,3-1 0 16,-3 3-22-16,3 0-5 0,0 5-1 0,0-2-751 16</inkml:trace>
  <inkml:trace contextRef="#ctx0" brushRef="#br0" timeOffset="131560.3137">20254 5575 1382 0,'0'0'61'0,"0"0"13"0,0 0-59 0,0 0-15 16,-6 2 0-16,6-2 0 0,0 0 198 0,0 0 37 15,0 0 7-15,0 0 2 0,0 0-184 0,0 0-37 0,0 0-7 16,6-2-2-16,3-4-14 0,0 4 0 0,0-3-12 0,0-3 12 31,0 0-39-31,0 2-1 0,0-4 0 0,3 2 0 16,-6 5 6-16,0-5 1 0,0 3 0 0,0-3 0 0,-3 3 7 0,-3 5 2 0,0 0 0 0,0 0 0 15,0 0 44-15,0 0 8 0,0 0 3 0,0 0 0 16,-6 5 19-16,3 3 4 0,0-3 1 0,0 3 0 16,0 3-46-16,0 2-9 0,3 0 0 0,-3 0 0 15,3 1-10-15,0-1 1 0,-3 8 0 0,3-8 0 16,6 1-147 0,0-1-28-16,0 11-7 0,3-9-1 0</inkml:trace>
  <inkml:trace contextRef="#ctx0" brushRef="#br0" timeOffset="132089.0097">20787 5543 921 0,'0'0'40'0,"0"0"10"0,-3-3-40 0,3 1-10 0,-6-1 0 0,3 0 0 16,0-2 190-16,0 3 36 0,3 2 7 0,-6-3 2 16,3 6-131-16,3-3-25 0,0 0-6 0,-6 0-1 15,3 2-49-15,3-2-11 0,-3 5-1 0,1 3-1 16,2 0-10-16,0 3 0 0,0-1 0 0,0 4 0 16,0-1-11-16,2 3 11 0,4-3-8 0,0-2 8 15,3-1 0-15,-3 1 0 0,3-1 0 0,0-4 0 16,6-1 0-16,-3 0 8 0,-3 1-8 0,3-6 11 15,-6 0 12-15,3 0 2 0,3-6 1 0,-4 4 0 16,1-1 2-16,0-2 0 0,-3-1 0 0,0 4 0 16,0-4-16-16,-3 1-2 0,0-3-1 0,0 6 0 0,-3-4 2 15,0-2 0-15,-3 3 0 0,0-3 0 0,0 3-11 16,-3-3 8-16,3 0-8 0,-3 3 8 16,3-3-8-16,-6 0-14 0,0 0 3 0,4-3 1 15,-4 3-32-15,3 3-6 0,-6-3-2 16,6 3-604-16,0-6-121 0</inkml:trace>
  <inkml:trace contextRef="#ctx0" brushRef="#br0" timeOffset="132824.5779">21002 3231 1555 0,'-6'-8'68'16,"3"2"16"-16,0 4-68 0,0-4-16 0,0-2 0 0,3 8 0 0,0 0 135 0,0-2 23 15,0 2 5-15,3-3 1 0,3-5-98 0,-3 6-19 16,3-1-4-16,2 3-1 0,1 0-15 0,0 0-3 16,3 0-1-16,0 3 0 0,6-1-7 0,0 6 0 15,0-3-1-15,3 3 0 0,2-2-15 0,1 7 9 16,0-5-9-16,0 2 8 0,0 1 2 0,-4 2 0 16,1 0 0-16,0-2 0 0,-3 2-25 0,-3 1-5 15,3-1 0-15,-6-3-1 0,0 4 11 0,-1 1 10 16,-2 4-13-16,0-1 5 0,-3 4 8 0,-3 9 0 15,0 1 0-15,0 8 0 0,-6 13 0 0,3 5-10 0,-3 8 10 16,0 11-10-16,-3 5 10 0,0 8 0 0,3 8 10 0,0 0-10 16,3 5 0-16,0-5 0 0,3-6 0 0,0 1 0 15,3 2 0-15,0-10 0 0,3-1 0 0,0 1 0 16,3-5 8-16,0-6-8 0,0-3 0 0,6-7 9 16,-3-4-1-16,2 1 0 0,-2-8 0 0,0 0 0 15,0-8 0-15,-3-5-8 0,0-6 12 0,0-2-4 16,-3-8-8-16,0-3 12 0,-3-3-12 0,0-2 12 15,-6-5 1-15,0-1 1 0,0-4 0 0,-3 2 0 16,-3-6 7-16,0 1 2 0,-3-3 0 0,-3-3 0 16,-3-2 5-16,-3 0 2 0,-3-1 0 0,0 1 0 15,-5-3-5-15,-1 6-1 0,-6-1 0 0,-3 3 0 16,1 0-1-16,-1 5-1 0,-3 3 0 0,1 3 0 16,-4 5-22-16,3-1 0 0,-5 7 0 0,-1 4-852 15,-6 6-168-15</inkml:trace>
  <inkml:trace contextRef="#ctx0" brushRef="#br0" timeOffset="159322.6036">3371 6641 1670 0,'-9'-3'148'0,"0"-2"-118"0,-2-3-30 0,-1 6 0 0,0-4 99 0,0 1 13 16,3-3 4-16,-6 0 0 0,0 0-85 0,0 0-17 16,0-2-3-16,-5-1-1 0,-1-2 2 0,-9 0 1 15,0-6 0-15,-3 3 0 0,4 0-13 0,-1 0 9 16,-12 3-9-16,4-3 8 0,-10-2-8 0,-3 2 0 16,-2 0 0-16,-7 3 0 0,1 2-22 0,-4 3 3 15,1 3 1-15,-4 2 0 0,1 3 8 0,-7 6 2 16,1-1 0-16,-1 3 0 0,-2 8 8 0,8 2 0 15,-5 1 0-15,0 7-8 0,-1 3 8 0,4 6 9 16,-4 2-1-16,10 5-8 0,-10 6 12 0,7 7-4 16,-1 4 0-16,-2 4-8 0,5 6 8 0,4 8-8 15,-1-1 0-15,7 6 0 0,-4 8 0 0,13 0 0 16,-4 0 0-16,9 3 0 0,6 2 0 0,10-2 0 0,5-1 0 16,6-2 0-16,12-2 0 0,6 1 0 0,9-4 0 15,14 0 0-15,4-3 0 0,6-3 8 16,12 3-8-16,8 0 0 0,13 0 16 0,2-5-3 0,3 2-1 15,7-7 0-15,5-1-12 0,3-2 0 0,9-8-9 0,-5-6 9 16,2-10-14-16,3-8 3 0,0-7 1 0,1-9 0 16,-1-8 2-16,0-8 0 0,0-7 0 0,0-6 0 15,-5-6 8-15,5-12 11 0,0-6-3 0,-3-7 0 16,-3-12 4-16,1-2 1 0,-4-5 0 0,-12-8 0 16,1-5 18-16,-7-4 3 0,-5-1 1 0,-10-4 0 15,-2 4 18-15,-10-4 4 0,-2-4 1 0,-6 2 0 16,-4-6 6-16,-11 1 2 0,3-6 0 0,-12-2 0 15,0-3-34-15,-3-5-6 0,-3 0-2 0,-9-3 0 16,0-2 13-16,-9 4 3 0,-6 4 0 0,-6 2 0 16,-6 0-23-16,-9 5-4 0,-8 3-1 0,-7 6 0 15,-17 2-12-15,-13 5 0 0,-11 6 0 0,-21 7-10 16,-18 14-31-16,-9 10-7 16,-6 16 0-16,-12 19-1 0,-11 24-90 0,-4 20-17 0,-8 25-4 15,-7 23-937-15</inkml:trace>
  <inkml:trace contextRef="#ctx0" brushRef="#br0" timeOffset="166297.9521">1160 976 115 0,'0'0'10'0,"0"0"-10"16,0-5 0-16,0 5 0 0,0 0 122 0,0-5 22 15,0 2 5-15,0-2 1 0,0 0-106 0,0 5-20 16,0-3-5-16,0-2-1 0,0-6-6 0,0 8 0 16,0 3-1-16,0-5 0 0,0-8 5 0,0 5 2 15,0 3 0-15,3-3 0 0,3-3 23 0,-6 3 5 16,0 3 1-16,0 2 0 0,3-7-6 0,-3 7-1 16,0-8 0-16,0 6 0 0,0 5 3 0,-3-3 0 15,-3-2 0-15,3-3 0 0,3 3 9 0,-6 5 3 0,3-5 0 0,-6 2 0 16,0 3-4-16,0-5-1 0,-3 5 0 0,0 0 0 15,0-6-8-15,-3 4-2 0,1 2 0 0,-4 0 0 16,0-6-20-16,3 6-5 16,-6 0-1-16,6 0 0 0,0 0 2 0,-3 0 1 0,7 0 0 0,-7 6 0 15,6-6-9-15,0 2-8 0,-3 4 12 0,9-1-12 16,-9 3 0-16,6-3 0 0,3 8 0 0,-3-5 0 16,3 11 0-16,3-1 0 0,0 4-9 0,-5 4 9 15,8 6 0-15,0 0-10 0,0 2 10 0,0 3 0 16,-6 3 0-16,6 5 0 0,0 2 0 0,0-2 0 15,-3 3 0-15,3 2 0 0,0 8 0 0,0-5 0 16,0 5-8-16,-3 1 8 0,3-6 0 0,0-6 0 16,0 4 0-16,-6 1 0 0,6-7 0 0,0 0 0 15,-3 3 0-15,3-3 0 0,-9 0 0 0,3 0 0 0,3-5 0 16,0-1 14-16,-6 6-4 0,0-5-1 0,0 0 10 16,0 5 1-16,0-6 1 0,3-4 0 15,-3 2-21-15,3-5-10 0,3 2 1 0,-6-10 0 0,6 0 21 16,3-1 5-16,0-4 1 0,-5-1 0 0,5-4 10 15,5 2 1-15,-2-3 1 0,6-3 0 0,0 4-6 16,3-7-2-16,6-1 0 0,3 2 0 0,3-3-7 0,3-2-2 16,2-3 0-16,7 0 0 0,0 0-13 0,5 0 8 15,-8 0-8-15,6 0 0 16,-6-3-137-16,2 3-34 0</inkml:trace>
  <inkml:trace contextRef="#ctx0" brushRef="#br0" timeOffset="167782.2164">1514 1074 1364 0,'-9'-18'30'0,"9"12"6"0,-12 4 2 0,12-4 0 0,-9 1-30 0,3 0-8 0,3 5 0 16,3-3 0-16,-6 3 57 0,6 0 11 0,0 0 1 0,0 0 1 15,0 13-46-15,0 6-8 0,0 2-3 0,6 0 0 16,-6 3 9-16,0 8 2 0,3-6 0 0,-3 3 0 15,0 1-10-15,6 4-2 0,-12-8 0 0,6 1 0 16,0 5-12-16,0-6 0 0,-3-7 8 0,-3 7-8 16,3-7 0-16,0 2 0 0,-6-8 8 0,-2 5-8 15,2-10 0-15,0 3 11 0,-3-3-11 16,-3 0 10-16,3 2-10 0,-6-2 12 0,3-2-12 0,-3-4 12 16,0 4-12-16,4-6 0 0,-7 0 0 0,3 0 0 15,-3-6 0-15,0 4 8 0,3-4-8 0,4-2 0 16,-4-2 14-16,6 2-2 0,-6-5-1 0,6-1 0 0,-6-4-3 0,6-1 0 15,0-2 0-15,-3 3 0 16,4-1-8-16,2-2-9 0,0 3 9 0,3 2-13 16,6 2-18-16,-9-1-3 0,9 1-1 0,-6 6-775 15</inkml:trace>
  <inkml:trace contextRef="#ctx0" brushRef="#br0" timeOffset="168086.8799">1303 1069 979 0,'-6'-13'87'0,"3"13"-70"0,3-8-17 0,0 2 0 16,0 1 112-16,3 0 18 0,-3 2 4 0,6-2 1 16,-3 0-50-16,3 2-9 0,-1-2-3 0,10 5 0 15,-6 0-24-15,3-6-5 0,3 4 0 0,0-4-1 16,6 6-27-16,-6-5-6 0,0 3-1 0,5-4 0 16,-5 1-9-16,3 2 0 0,0-2-10 0,-6 5 10 15,0 0-155-15,3 0-25 0</inkml:trace>
  <inkml:trace contextRef="#ctx0" brushRef="#br0" timeOffset="168568.8639">1594 1696 1324 0,'-9'-8'59'0,"9"8"12"0,-6 0-57 0,6 0-14 0,-3-5 0 0,3 5 0 15,0 0 141-15,0 0 26 0,0-6 5 0,0 6 0 16,0-2-108-16,0-9-21 0,3 3-5 0,3 0-1 16,3-5-25-16,3 0-12 0,-3-6 10 0,6 1-10 15,0-1 0-15,-3 3 0 0,3-7-11 0,0 1 11 0,-6 4-18 0,-4-1 4 16,4 6 1-16,0 5 0 15,0-5-18-15,-6 0-3 0,3 8-1 0,-6-3 0 0,0 8 35 0,0 0 0 16,0 0 0-16,0 0 0 0,0 0 0 0,0 13 14 16,-9 0-4-16,3 6-1 0,3 2 11 0,0 0 3 15,-6 5 0-15,3 3 0 16,3-2-40-16,1-1-8 0,4 6-2 0,-2-5-845 0</inkml:trace>
  <inkml:trace contextRef="#ctx0" brushRef="#br0" timeOffset="169485.7361">1556 2074 1382 0,'0'0'123'0,"0"0"-99"0,0-8-24 0,-6 3 0 0,0 0 79 0,6-3 10 15,0 3 3-15,-6-3 0 0,3 0-31 0,3-3-5 16,-6 3-2-16,3 0 0 0,-3 3-30 0,0-6-7 16,0 3-1-16,-3 1 0 0,3 1-16 0,-3 1 0 15,0 2 0-15,-9-2-9 0,4 5-7 0,-1-5 0 16,0 10-1-16,-3-5 0 0,0 13 1 0,-6-7 0 15,3 7 0-15,-8 0 0 0,8 0 16 0,-9 6 0 16,9 2-8-16,-6 0 8 0,7-2 0 0,5 4 8 0,-3-1-8 16,-3 4 12-16,9-7 1 15,-3 7 0-15,3-5 0 0,3 3 0 0,0-3-5 0,6 0 0 16,3 8-8-16,3-7 12 0,3-1-12 0,-3 3 0 16,9-3 0-16,3-3 0 0,-3 1 0 0,6-6-15 15,3 0 3-15,3-5 1 16,2 0-114-16,4-5-23 0,0-3-5 0</inkml:trace>
  <inkml:trace contextRef="#ctx0" brushRef="#br0" timeOffset="169782.8702">1615 2439 1846 0,'0'0'82'0,"0"0"17"0,0 0-79 0,0 6-20 0,0-4 0 0,0 4 0 0,3-1 24 0,0 3 2 16,-3-8 0-16,0 0 0 0,9 0-10 0,0 0-1 16,0 0-1-16,0 0 0 0,0-5-14 0,3 2 0 15,-3-2 0-15,2-3 0 0,-2-3 0 0,0 3-13 16,-3-2 2-16,3-1 1 0,0 6-12 0,0-8-2 16,-6 7-1-16,3-2 0 0,-3 3 14 0,-3 5 11 15,0 0-13-15,0 0 5 0,0 0 31 0,0 0 6 16,0 0 2-16,-3 0 0 0,-3 0 12 0,3 5 2 15,-6 9 1-15,6-1 0 0,-3 5-22 0,3 3-4 16,-3-2 0-16,6 0-1 0,-3 2-19 0,3-3 0 16,3 3 0-16,3-7 0 15,-3-1-127-15,6 0-25 0,0-2-6 0,0-3-1 0</inkml:trace>
  <inkml:trace contextRef="#ctx0" brushRef="#br0" timeOffset="170449.5343">1838 749 1821 0,'-9'-13'80'0,"9"13"18"0,0 0-78 0,0 0-20 16,-5-6 0-16,5 6 0 0,0 0 30 0,0 0 2 15,0 0 1-15,8 0 0 0,1 0-22 0,0 6-11 16,3 1 10-16,0-1-10 0,3 2 0 0,-3 2 0 16,6-2 0-16,-3 5 0 0,-3 1 0 0,5-1 0 15,1 0 0-15,-3 0-10 16,3 1-16-16,0-4-3 0,-3 3-1 0,0 1 0 16,5 2-2-16,-5 2-1 0,0-5 0 0,-3 6 0 0,6-6 9 0,-6 6 1 15,-3-6 1-15,-6 0 0 0,3 0 22 0,0 0 0 0,0 6 0 16,3-6 0-16,-6 3 0 0,0 3 0 0,3-6 0 15,-4 5 8-15,4 4 27 0,-6 1 5 0,3-1 0 0,-3-1 1 16,0 8-13-16,-3-3-4 0,3 9 0 0,0 2 0 16,-6 2-6-16,4 6-2 0,-4 3 0 0,3 5 0 15,0 0 50-15,3 2 10 0,-6 1 1 0,6 7 1 16,0 1-99 0,0-3-20-16,0 2-4 0,6-2-1 0,-3 3 46 0,0-6 13 0,3-3 1 0,2 4 0 15,1-6-4-15,-6-3-1 0,6-5 0 0,-6 0 0 16,3-6 10-16,-3-9 1 0,0-1 1 0,3 0 0 15,-6-3 7-15,0-2 2 0,0-3 0 0,-9-2 0 16,6 2 11-16,-6-5 3 0,-3-3 0 0,6 0 0 0,-5-5-16 16,2 0-2-16,-3-3-1 0,0 1 0 0,-3 2-4 15,3-3-1-15,0-5 0 0,-6 0 0 0,0-5 0 16,6 5-1-16,-2-6 0 0,-1 4 0 16,0-9-102-16,6 3-20 15,-3 0-4-15,3-2-631 0,3-6-126 0</inkml:trace>
  <inkml:trace contextRef="#ctx0" brushRef="#br0" timeOffset="171184.6711">2395 1545 1476 0,'0'0'65'0,"0"0"14"0,0 0-63 0,0 0-16 0,0 0 0 0,0 0 0 0,0 0 48 0,0 0 8 16,-6 5 0-16,6 3 1 0,-3 0-26 0,3 3-6 15,0 5-1-15,0 2 0 0,0 1-6 0,0-1-2 16,-6 4 0-16,6 4 0 0,-3-7-16 0,0 2 0 16,3 2 8-16,-3-1-8 0,0-4 0 0,0-2 0 15,3 0 0-15,-6-3 0 0,3 0 0 0,-6 1 0 16,6-1 0-16,-3-5 0 0,-2-3 0 0,2 3 0 16,0-3 8-16,3-5-8 0,-6 0 9 0,3 0-1 15,0-5-8-15,6 5 12 0,-9-8 8 0,9-3 0 0,-6 4 1 16,6-7 0-16,0 1-5 0,6-8 0 0,-3 2-1 0,3-7 0 15,0 2-15-15,3-2 0 0,3-1 0 0,2 1 0 16,-2-6 0-16,6 3 0 0,-6-3 0 0,6 0 0 16,-6 6 0-16,3-1 12 0,0 9-3 0,-6-3-1 15,3 2-8-15,-4 1 0 0,1 5 0 0,3-1 0 16,-9 6 0-16,3 3 0 0,0-3 0 0,0 8 0 16,-6 0-13-16,0 0-5 0,0 0-1 0,0 0 0 15,0 0 3-15,-12 13 1 0,6 1 0 0,-3-1 0 16,-3 0 15-16,1 6-12 0,-1-6 12 0,-3 8-12 15,3-3 12-15,0 1 15 0,3 2-3 0,0-2-1 16,0 2 21-16,3-3 5 0,6 1 1 0,-3 2 0 16,3 0-18-16,3 3-3 0,3-8-1 0,3 0 0 15,-3 5-16-15,6-8 0 0,-3 6 0 0,3-6 0 16,6 0-32-16,-4 0-9 16,4-5-3-16</inkml:trace>
  <inkml:trace contextRef="#ctx0" brushRef="#br0" timeOffset="171672.5796">2895 1207 1152 0,'0'0'102'0,"0"0"-82"0,-3 0-20 0,3 0 0 0,0 0 96 0,-6-6 16 15,3 6 2-15,3 0 1 0,-9 0-62 16,6 6-12-16,-6-1-2 0,3 3-1 0,-3-3-29 0,3 8-9 16,-2 0 0-16,-1 1 0 0,0 4 0 0,0 3 0 15,0 6 0-15,3-3 0 0,-3 5 0 0,0 8 0 16,0 3 0-16,6-1 0 0,-6 6 18 0,3 0-3 15,6 0-1-15,-3-3 0 0,3 3-14 16,0 0 9-16,3 0-9 0,0-5 8 0,3-8-20 16,3-3-4-16,-3 0 0 0,0-2-1 15,9-12-30-15,-9 4-5 0,9-6-2 0,-6-2-422 16,3-3-84-16</inkml:trace>
  <inkml:trace contextRef="#ctx0" brushRef="#br0" timeOffset="172469.2626">2967 1572 518 0,'0'0'46'0,"0"0"-37"15,0 0-9-15,0 0 0 0,0 0 130 0,-3-8 24 0,3 8 5 16,0-6 1-16,0-2-48 0,0-5-8 0,-6 8-3 0,6-8 0 15,6-1-35-15,-6 4-7 0,3-3-2 16,2 5 0-16,-5-5-35 0,6-1-7 16,0 1-2-16,3 0 0 0,-6 2-13 0,3 3 0 0,0 0 0 0,0-2 0 15,-3 7 0-15,3-2 0 0,0 0 0 0,0 2 0 16,-6 3 0-16,0 0 0 16,0 0 8-16,3 8-8 0,3 0 13 0,-6 5-3 0,0 6-1 0,0-1 0 15,-6 1 7-15,3 7 2 0,-3 0 0 0,3 1 0 16,0 5-2-16,3-6 0 0,-9 1 0 0,9-1 0 15,-6 1-16-15,6-9 0 0,0 3 8 0,0-2-8 16,6-6 0-16,-6-5 0 0,3 2 8 0,3-2-8 16,-6-2 0-16,0-6 0 0,12 2 8 0,-3-2-8 15,-9 0 0-15,9-2 8 0,3-4-8 0,-3-2 0 0,6-5 14 16,-7 0-4-16,4-3-1 0,3 0 0 0,-3-8-9 16,-3 3 0-16,0 0 9 0,3-3-9 0,-3-2 8 0,-6-1-8 15,0 1 8-15,3-1-8 0,-6 1 17 16,3 2-1-16,-6-2 0 0,3 5 0 15,-6-6-35-15,0 3-7 16,6 3-2-16,-9 3 0 0,3 4 20 0,-3-4 8 0,3 5-8 0,0 5 8 0,-6 0 0 0,3 2 12 16,0 6 0-16,0 0-1 0,-2 0 3 15,2 6 1-15,3 2 0 0,-3 5 0 0,3 0-7 0,0 0 0 16,3 6-8-16,3-1 12 0,3 4-12 0,0-4 8 16,0-2-8-16,6 3 0 0,3-1 0 0,3-5 0 15,-7 1 0-15,7-7-904 0</inkml:trace>
  <inkml:trace contextRef="#ctx0" brushRef="#br0" timeOffset="172875.7615">3303 1135 1965 0,'0'0'43'0,"0"0"9"0,0 0 1 0,3 5 3 0,3 1-44 0,0 2-12 0,0 5 0 0,0 0 0 0,3 0 38 0,0 1 6 15,-1 4 0-15,4 3 1 0,-6 3-17 0,3 2-3 16,0 1-1-16,0 13 0 0,-3-1-24 0,0-2 0 16,0 11 0-16,-3-3 0 15,-3 0-44-15,-3 3-13 0,-3 2-3 0,-3-5-1 16,-3 2-65-16,-3 4-13 0,0 2-2 0,1-11-1 16,-10 0 35-16,6-7 7 0,0-9 2 0,-3 1 0 0,3-4 62 0,0-1 12 0,-17 4 2 15,8-7 1-15</inkml:trace>
  <inkml:trace contextRef="#ctx0" brushRef="#br0" timeOffset="174804.5114">3731 1074 864 0,'-5'0'76'0,"2"-5"-60"0,-3 5-16 0,-3 0 0 16,3-5 96-16,-3 5 17 0,3 0 3 0,-3 0 1 16,-3 5-48-16,3-5-9 0,-3 5-3 0,3-2 0 15,0 2-22-15,3 8-5 0,-3-7-1 0,-2 7 0 0,5 0-29 16,3 6 0-16,-3-6-8 0,6 3 8 0,0 2 0 0,6 1 12 15,-6 2 0-15,3-8 0 0,3 6 1 0,5-6 0 16,-2 0 0-16,3 0 0 0,0-7-13 0,6 2 8 16,-6-3-8-16,6-2 0 0,-6-3 27 0,6 0-1 15,-4-3 0-15,1 3 0 0,0-5 12 0,0-3 2 16,3 2 1-16,-3-2 0 0,-3-5-25 16,0 0-4-16,0 8-2 0,-4-9 0 0,-2 1 9 0,3 8 1 15,-9-8 1-15,0 5 0 0,0 3-21 0,0-3-12 16,0-3 2-16,-9 3 0 0,3 3 10 0,-2 2 0 15,2-2 0-15,-9 0 8 0,3 5-8 0,0 0 0 0,0 5 0 16,0-5 0-16,3 5 0 0,-6 3 0 16,3 5 0-16,0 1 0 0,1-7 0 0,2 12 0 0,-6-8 12 15,9 10-4-15,-3-3-8 0,3-2 0 16,3 3 0-16,0 4 8 0,3-1-8 0,0-4 0 16,0 3 0-16,3 0 0 0,3 3 0 0,6-5-8 0,-9 2 8 15,6-8 0-15,3 0 0 0,-3-2-10 0,2 2 10 0,1-5 0 16,3-3 0-16,-6-2 0 0,0 2 0 0,3-5 9 15,-3 0-9-15,3-5-11 0,-3 2 3 0,0-2 0 16,3 0 20-16,-6 2 5 0,0-2 1 0,2-3 0 16,-5 3-18-16,-3-1 0 0,6-7 0 0,-6 5 0 15,0 3 0-15,0-3 8 0,-6 3-8 0,3-3 10 16,-5 8-10-16,-1-5 0 0,-3-1 0 0,0 4 0 16,-3 4 0-16,0 4 0 0,-3-1-9 0,0 8 9 15,-3-5 0-15,1 5-8 0,-1 0 8 0,0 6 0 16,0-1 0-16,3-2 0 0,3 8 0 0,-5-3 0 15,11 3 16-15,-6-3 0 0,9 6 0 0,-3-9 0 16,0 3-4-16,6 3 0 0,6-8 0 0,0 8 0 16,3-8-12-16,3 2 9 0,0 1-9 0,6-1 8 0,2-4 0 15,-2-1 0-15,9 0 0 0,-3 0 0 16,0 1 7-16,9-7 1 0,-7 4 0 0,4-8 0 0,-3 2-16 16,3-5 0-16,-6 0 0 0,-7 0 0 0,1-5-11 0,0 2 11 15,-3 3-10-15,-3-5 10 0,-3 5 0 0,3-8 20 16,-9 8-4-16,0 0 0 0,0 0 7 0,0 0 1 15,-6-5 0-15,6 5 0 0,-9 0 4 0,-3 5 0 16,3-3 1-16,-3 4 0 0,0 7-29 0,-5-8 0 16,2 3-13-16,0 5 4 0,0-5-3 0,6 6 0 0,-6-1 0 15,9-3 0 1,-3 4-95-16,-3-1-19 0,6-5-4 0,3 2-808 16</inkml:trace>
  <inkml:trace contextRef="#ctx0" brushRef="#br0" timeOffset="175283.1572">4077 1815 864 0,'0'0'38'0,"0"0"8"0,0 0-37 0,0 0-9 0,0 0 0 0,0 0 0 15,0 0 225-15,0 0 43 0,0 0 9 0,0 0 2 16,6 5-188-16,0 6-38 0,-3-3-7 0,3 5-2 15,-6-8-25-15,3 9-6 0,0 1-1 0,-3 4 0 16,0-8-12-16,3 4 0 0,-3-1 0 0,3-1 0 31,-6 5-52-31,3-4-6 0,0-6-2 0,0 2-515 0,-3 3-103 0</inkml:trace>
  <inkml:trace contextRef="#ctx0" brushRef="#br0" timeOffset="175494.6676">3982 1873 1119 0,'-6'-16'49'0,"0"11"11"0,3-3-48 0,6-5-12 0,-3 0 0 0,0 7 0 16,6-7 98-16,-6 8 17 0,0-8 3 0,3 5 1 15,-3 2-31-15,3-2-5 0,-1 3-2 0,4 0 0 16,0 2-29-16,0 3-5 0,-6 0-2 0,15-5 0 0,-3 5-25 0,0 0-4 16,3 0-2-16,6 0 0 0,-6 0-5 0,0 0-1 15,5 0 0-15,1 0 0 0,-6 0-8 0,0 0 0 16,0 0 0-16,0 0 8 15,0 0-42-15,-3 0-9 0,2 5-1 0,-11-5-548 16,3 0-108-16</inkml:trace>
  <inkml:trace contextRef="#ctx0" brushRef="#br0" timeOffset="175661.8983">4026 2093 403 0,'0'13'17'0,"0"-13"5"0,0 0-22 0,3 0 0 0,3 3 0 0,0-1 0 15,3-2 263-15,3 0 48 0,3-2 9 0,-6-1 3 16,3-2-203-16,2-3-40 0,4 3-8 0,0-9-1 16,3 6-52-16,-3-5-11 0,3-5-8 0,-3 4-808 15</inkml:trace>
  <inkml:trace contextRef="#ctx0" brushRef="#br0" timeOffset="176019.4982">3776 892 1972 0,'0'0'88'0,"0"0"17"0,-3 0-84 0,3 0-21 15,0 0 0-15,0 0 0 0,0 0 31 0,0 0 1 0,0 0 1 0,0 0 0 16,0 0-33-16,0 8 0 0,3-3 0 0,0 3 0 15,3-3 0-15,3-2-17 0,-3 2 1 0,3-5 1 32,6 0-169-32,-6-5-35 0</inkml:trace>
  <inkml:trace contextRef="#ctx0" brushRef="#br0" timeOffset="177701.6593">4493 1429 172 0,'0'0'16'0,"0"0"-16"0,0 0 0 0,0 0 0 16,0 0 415-16,0 0 80 0,9 0 16 0,6-8 3 15,-3 8-390-15,3-5-79 0,3-3-15 0,0 2-3 0,6 1-18 0,-4 2-9 16,1-7 10-16,0 7-10 16,3-2 0-16,-6 0 0 0,0 2 0 0,2-2-629 15,-5 5-130-15</inkml:trace>
  <inkml:trace contextRef="#ctx0" brushRef="#br0" timeOffset="177905.0203">4505 1545 2026 0,'0'0'44'0,"0"0"10"16,-3 0 2-16,3 0 1 0,0 0-45 0,0 0-12 0,0 0 0 0,0 0 0 0,0 0 36 0,6 0 4 15,9 0 2-15,6-5 0 0,-6 2-12 0,9-2-2 0,3-3-1 0,2 3 0 16,1-9-19-16,3 1-8 16,0 0 8-16,2 0-684 0,-2 2-136 0</inkml:trace>
  <inkml:trace contextRef="#ctx0" brushRef="#br0" timeOffset="180310.6548">5565 691 1846 0,'0'0'40'0,"0"0"9"0,-3-8 2 0,0 2 1 0,0-2-41 0,3-2-11 0,-6 2 0 0,0 3 0 0,3-3 66 0,-6 2 11 15,3 1 3-15,-3 2 0 16,0-2-32-16,1-3-7 0,-7-2-1 0,6 7 0 0,-3-2-31 0,3 5-9 16,-9 0 0-16,6 8 0 0,-3 2 0 0,3 3 0 15,-3-5 0-15,7 6 0 0,-10 4 0 0,0 9 0 16,3-1 0-16,0-2 8 0,3 2-16 0,0 1-4 15,3-1 0-15,-3 9 0 0,3-4 12 0,7 1 0 16,-4 13 0-16,3-5 0 0,3 5 0 0,0-3-8 16,3 3 8-16,3 0 0 0,-6-5 0 0,5 5 0 15,1 0 0-15,0 0-8 0,0-6 8 0,-3 6 0 0,0-5 10 16,-3 0-10-16,0-6 0 0,0 3 0 0,-3-2 0 0,0-4 0 16,-3 1 0-16,0-5 0 0,-3 4 0 0,7-4 0 15,-13-1 8-15,6-5 3 0,0 3 0 0,0 3 0 16,0-12 16-16,0 9 3 0,3-10 1 15,3 4 0-15,0-10-3 0,0 5-1 0,3-5 0 0,3 3 0 16,0-3-18-16,3 0-9 0,0 2 10 0,6-5-10 16,3 3 14-16,3 0-3 0,2 3-1 0,4-3 0 15,3-3-10-15,6 8 8 0,-3-5-8 0,-1-2 8 16,1 2-70 0,3-3-14-16,-6 3-4 0,5 0-976 0</inkml:trace>
  <inkml:trace contextRef="#ctx0" brushRef="#br0" timeOffset="180924.2478">6041 656 1364 0,'0'0'60'0,"0"0"13"0,0 0-58 0,0 0-15 0,9-10 0 0,-6 2 0 16,3 2 80-16,-6 6 12 16,3-8 4-16,-3 8 0 0,6-5-28 0,-6 5-4 0,0 0-2 0,6 5 0 15,0-5-29-15,0 8-5 0,0 6-2 0,3-1 0 0,-6-3-10 0,3 12-3 16,0 4 0-16,0-2 0 0,-6-3-1 0,3-2-1 16,0 7 0-16,-3-5 0 0,0-2-11 0,0-1 0 15,-6-2 0-15,3 3 0 0,-3-6 0 0,0 0 10 16,-3 0-2-16,3-7-8 0,-3 7 32 0,-3-8 0 15,0 3 0-15,0-3 0 0,-3-5 1 0,3 3 0 16,-5-3 0-16,-1-3 0 0,0 3-16 0,0-5-3 16,0 0-1-16,3 2 0 0,-6-2-13 0,7-3 0 15,2-3 0-15,0 3 0 16,3-5-27-16,0 0-8 0,3 0-1 0</inkml:trace>
  <inkml:trace contextRef="#ctx0" brushRef="#br0" timeOffset="181139.8099">5898 659 2026 0,'-6'-8'90'0,"6"3"18"0,0 5-86 0,0 0-22 0,0 0 0 0,9-3 0 16,0-2 54-16,6-1 6 0,-3-2 2 0,0 3 0 15,3 0-38-15,3-3-8 0,-6 0-2 0,3-3 0 16,2 3-14-16,-2 1 0 0,3 1 0 0</inkml:trace>
  <inkml:trace contextRef="#ctx0" brushRef="#br0" timeOffset="181572.4689">6270 918 2185 0,'0'0'48'0,"0"0"9"0,0 0 3 0,0 0 2 0,0 0-50 0,0 0-12 16,3-5 0-16,3 0 0 0,0 2 28 0,0-2 2 0,3 5 1 0,-3-6 0 15,3 4-15-15,-3-4-2 0,3 6-1 0,-9 0 0 16,0 0-13-16,6 0 0 0,3 0 0 0,-9 0 0 15,0 0 0-15,0 0-12 0,6 6 3 0,0 2 0 16,-6-3-3-16,0 3 0 0,-6-3 0 0,3 8 0 0,0-5 12 0,0 6 0 16,-3-4 0-16,0-2-8 15,6 0 8-15,0-3 0 0,-3 8 0 0,3-7 0 16,3 2 0-16,0-3 0 0,-3-5 0 0,6 8 8 16,3 5-31-16,0-8-5 15,3-5-2-15</inkml:trace>
  <inkml:trace contextRef="#ctx0" brushRef="#br0" timeOffset="183319.87">6571 683 1227 0,'0'0'54'0,"-6"-6"12"0,0 1-53 16,0 2-13-16,6 3 0 0,-3-5 0 0,-3 0 78 0,3-3 13 0,0 3 2 0,3-3 1 16,-3 2-39-16,3-2-8 15,0 3-2-15,0-3 0 0,3-5-20 0,0 2-4 0,0 3-1 0,0 1 0 16,3-4-20-16,3-2 8 0,-3 5-8 0,3-3 0 15,3 3 8-15,-3 0-8 0,0 3 10 0,0-3-10 16,3 8 23-16,-6-5-2 0,-6 5 0 0,0 0 0 16,9 0-1-16,-9 0 0 0,0 0 0 0,6 0 0 15,-4 5 3-15,1 8 0 0,-3 1 0 0,0-1 0 0,0 0-15 0,-3 8-8 16,1 6 10-16,2-4-10 0,-3 4 10 16,3-6-10-16,0 3 10 0,0 5-10 15,3 0 0-15,-1-8 8 0,4-2-8 0,-3-3 0 0,6-3 0 16,-3 0 0-16,0-2 0 0,6-3 0 0,-3-3 0 15,3-5 0-15,-3 0 0 0,3 0 0 0,3-5 9 0,-3 5-9 16,3-8 8-16,-4-3-8 0,7 3 8 0,-3-5-8 16,-3 5 0-16,3-11 8 0,0 1-8 0,-3 2 0 15,-3-2 0-15,0-1 0 0,-3 1 0 0,2 2 0 16,-5-3 0-16,0 6 0 16,0 0 0-16,-3-1 0 0,-3-4 0 0,3-3 0 0,-3 8 0 0,0-6-9 15,-2 6 9-15,2 0-13 0,-6-1 13 0,3 1-11 0,3 8 11 16,-6-3-10-16,3 8 10 0,-3 0 0 0,3 0 0 15,-3 8 0-15,0 0 0 0,3 5 0 0,-6 11 0 16,6-3-8-16,-3 3 8 0,0 2 0 0,0 9 0 16,1-4 8-16,-1-4-8 0,0 18 0 0,3-6 0 15,-3 6 0-15,6-13 0 0,-3 8 0 0,0 0 0 0,6-9-8 32,-3 4-40-32,3-9-8 0,6 1-2 0,-3-4-522 0,0-7-104 15</inkml:trace>
  <inkml:trace contextRef="#ctx0" brushRef="#br0" timeOffset="183645.0639">6836 259 2088 0,'-12'0'92'0,"12"0"20"0,0 0-90 0,-3 8-22 15,0 5 0-15,0-2 0 0,3 2 12 0,-3 3-3 0,3 3 0 0,-3-6 0 32,0 5-121-32,3-4-24 0</inkml:trace>
  <inkml:trace contextRef="#ctx0" brushRef="#br0" timeOffset="184736.7539">7018 540 979 0,'0'0'87'16,"0"0"-70"-16,0 0-17 0,0-6 0 0,3-1 180 0,3 1 33 0,-1 6 7 0,4-8 0 16,3 3-146-16,3 0-30 0,0 2-5 0,3-2-2 15,0-3-3-15,6 3-1 0,-1-1 0 0,-5-2 0 16,-6 3-20-16,9 2-4 0,6-2-1 0,-3 0 0 16,-4-3-8-16,1 8 0 0,3-5-10 0,-6-1 10 15,-6 4-12-15,3 2 12 0,-3 0-13 0,0-6 5 16,-3 6-6-16,-1 6-1 0,-8-6 0 0,0 0 0 15,9 0 15-15,-6 8 0 0,-6-3-10 0,3 3 10 16,0-3 10-16,0 8 6 0,-9 6 2 0,3 2 0 16,4 5 11-16,-1 6 3 0,-6 0 0 0,3 8 0 15,0 5 4-15,0 2 0 0,3 4 1 0,-6 23 0 16,0 2-16-16,3-2-3 0,6 3-1 0,-6 0 0 16,-3 2-17-16,6-5 0 0,3 8 8 0,3-10-8 15,-3-6 0-15,3 0-17 0,3-8 3 0,0 1 1 16,6-7-3-16,-3-1-1 0,-6-9 0 0,9-5 0 0,3-3 17 15,-9-2 0-15,-4-11 0 0,4-2 0 0,0-1 18 16,-3-4 1-16,-3-6 0 0,-3 2 0 0,0-2 13 0,0-3 4 16,0-5 0-16,-2 0 0 0,-4 0-3 0,3 0 0 15,-3 0 0-15,0 0 0 0,-9-5-15 0,3 0-3 16,3 2-1-16,-3-2 0 0,-6-3-6 16,1 3-8-16,5-3 11 0,0 2-11 0,0-2 8 0,-3 3-8 15,-3-3 0-15,3 3 0 16,6 0-17-16,-5 5-7 0,-7-8-2 15,3 2 0-15,3 6-173 0,-3-5-34 0</inkml:trace>
  <inkml:trace contextRef="#ctx0" brushRef="#br0" timeOffset="185327.5232">6279 1598 1555 0,'0'0'68'0,"0"0"16"0,0 0-68 0,0 0-16 15,0 0 0-15,0 0 0 0,0 0 65 0,0 0 10 16,0 0 1-16,0 0 1 0,-9 0-30 0,4 5-7 0,-1-5 0 16,-3 8-1-16,0 3-31 0,0 2-8 0,0 3 0 15,0 3 0-15,0-1 0 0,0 3 0 0,0-2 0 0,3 7 0 16,3 1 18-16,0-1 2 0,3 1 1 0,3-1 0 16,0 0 3-16,0 1 0 0,6-3 0 0,0-11 0 15,3 6 7-15,3-12 1 0,0 7 1 0,0-9 0 16,2-2-16-16,-2-3-3 0,3-3-1 15,3-2 0-15,0-3 7 0,3-3 2 0,-3-5 0 0,-1 3 0 16,4-11 3-16,0 3 1 0,-3 3 0 16,3-9 0-16,-4 6 6 0,-2-3 0 0,-3-2 1 0,-3 4 0 15,-6 4-5-15,0-8-2 0,-3 7 0 0,-3-2 0 16,-9-6-4-16,-6 4-1 0,-6 4 0 0,-5 3 0 16,-10 3-73-1,-9 0-16-15,-11 13-2 0,-7 8-1086 0</inkml:trace>
  <inkml:trace contextRef="#ctx0" brushRef="#br1" timeOffset="196568.5593">4035 743 864 0,'-24'-21'38'0,"15"16"8"15,3 0-37-15,-8 2-9 0,-1-7 0 0,0 2 0 0,-3 0 184 0,3 2 34 16,0-2 7-16,0 3 2 0,0 0-148 0,-5-3-30 16,2 3-5-16,0 2-2 0,0-2-26 0,-3-1-6 15,0 1-1-15,0 2 0 0,1-2-9 0,-1 5 0 16,0 0 0-16,0 0-11 0,3 5 11 0,-3 3-13 15,7-2 5-15,-7 7 8 0,3 0-28 0,-3 6 3 0,-6-3 0 0,3 7 0 16,4 4 8-16,-1 5 1 16,-3 2 1-16,6 6 0 0,0-3 15 0,-3 10 0 0,1 6 0 15,-1 5 0-15,3 1 0 0,0 7 0 0,0 3 0 16,-3 10 0-16,6 0 0 0,0 6 0 0,4 0 0 0,2-1 0 16,3 9 17-16,0 2 0 0,3-8 0 0,6 3 0 15,3-5 9-15,-3-6 2 0,9 1 0 16,-1-3 0-16,7-11-6 0,0-3-1 0,3-2 0 0,0-8 0 15,3-3-21-15,0-5 0 0,2 0 0 16,1-10 0-16,3-4 0 0,3-9 0 0,-4-4-12 0,4-5 4 16,3-7 8-16,-3-6 0 0,8-11 0 0,-5-5 0 15,0-2 21-15,5-19 10 0,-2-3 1 0,0-8 1 16,2-2 2-16,-5-8 0 0,6-11 0 0,-9 5 0 16,-1-2 7-16,-2 0 2 0,-3 3 0 0,-6-3 0 15,0-6-10-15,-4 1-2 0,-8-1 0 0,3 6 0 16,-3-5-12-16,-3-1-4 0,0-7 0 0,-6 2 0 0,0 3-16 15,-9-3 0-15,3 6 0 0,0-9 0 0,-6 9 0 0,3-6-16 16,-6 11 5-16,1 0 1 0,-4 3 1 0,6 4 0 16,-6 6 0-16,3 6 0 0,0-4 9 0,3 20 0 15,3 2 0-15,0 5 0 0,1 3-10 0,2 7-3 16,-3 1-1-16,0 13 0 16,0 8-109-16,-3 5-21 15,0 14-5-15</inkml:trace>
  <inkml:trace contextRef="#ctx0" brushRef="#br1" timeOffset="198386.1104">3452 3000 633 0,'0'0'56'0,"0"0"-44"16,-3-8-12-16,-3 6 0 0,3-1 207 0,3 3 39 16,-6-8 8-16,6 8 2 0,-3-2-156 0,0-1-32 0,-3 3-5 0,3-5-2 15,3 5-30-15,0 0-7 0,0 0 0 0,0-6-1 16,-6 4-13-16,6 2-2 0,0 0-8 0,-6 0 12 16,3 0-12-16,-3 2 0 0,6 4 0 0,-9 2 0 15,3 5 0-15,0 0 0 0,0 3 0 0,3 5 0 16,-9 0 0-16,4 6 0 0,-1 2 0 15,-3 0 0-15,3 8 0 0,-3 3 0 0,-3-9 0 16,0 9 0-16,6-6 0 0,-9 4 0 0,6-7 0 16,-8-2 0-16,5-2 0 0,0-3 0 0,-6 2 8 0,0-7-8 15,0-1 11-15,0 3-1 0,4-7 0 0,-10-1 0 16,3 0-10-16,3 0 12 0,-9 0-12 0,10-2 12 16,-10 0-12-16,3-1 0 0,-3-5 0 0,0 3 0 15,4-2 0-15,-10 2 0 0,0-3 0 0,6 3 0 16,1-3 20-16,-1 3-2 0,-9-3 0 0,6-2 0 15,4 2-29-15,-7 1-5 0,3 2-2 0,1-3 0 0,-7 0 3 16,0 3 1-16,3-5 0 0,-2-1 0 0,-1 1 6 0,0 2 8 16,4-2-13-16,-4 0 5 0,6 5 8 0,-6-6 0 15,4 1 0-15,2-1 0 0,0 4 8 0,4-1 4 16,-4-5 1-16,3 8 0 0,0-8 3 0,0 5 1 16,1 1 0-16,-1 2 0 0,6-6-4 0,0 9-1 15,0-6 0-15,4 3 0 0,-1 0-12 0,-6 3 0 16,6-1-9-16,-3 6 9 0,4-3-19 0,-1 0 3 15,-3 6 0-15,0 2 0 0,3-2-1 0,-6 7 0 16,4-7 0-16,-4 7 0 0,3-2 17 0,3 5 0 16,-6-3-8-16,7 1 8 0,-1-1 0 0,6 6 0 15,-3-5-8-15,0-1 8 0,3 0 0 0,-3 6 0 16,1-5 0-16,5-3 0 0,-6 5 0 0,6 2 0 16,0-4 0-16,-6 5 0 0,6-3 0 0,0 0 0 15,-6 3 0-15,7 2 0 0,-4-5 0 0,3 3 0 0,0 0 0 16,0-1 0-16,-3 1 0 0,9 0 0 0,-12 2 0 0,6 1 0 15,3 2 0-15,-3 0 0 0,4 0 8 0,-1 2-8 16,0 1 0-16,0 2 0 0,0 1 8 0,3-1-8 16,-3-2 0-16,0-3 0 0,0 2 0 0,-3 1 0 15,3 3 0-15,0-4 0 0,0 4 0 0,6-4 0 16,-8 4 0-16,2-1 8 0,0-5-8 0,6 3 0 16,-3 2 13-16,3 0-3 0,-6 3-1 0,9 3 0 15,-3-3-9-15,-3 5 0 0,3 0 9 0,-3 3-9 16,3 0 0-16,3 3 0 0,-3-1 0 0,-3 6 0 15,6 3 0-15,-3-3-12 0,-3 5 2 0,-3-8 0 16,3 3 1-16,0-3 0 0,3 3 0 0,-3 0 0 16,0-6 9-16,0-2 0 0,3 0 0 0,3-5 0 0,-5-3 8 15,2 0-8-15,3 0 10 0,0-3-10 0,-6 3 9 16,3-3-9-16,3 1 8 0,0-1-8 0,-3 0 8 16,3 1-8-16,0-1 0 0,0 0 8 0,-6-2 1 15,6 5 0-15,-3 3 0 0,3-1 0 0,0 1 5 0,0-3 1 16,-6 2 0-16,3-2 0 0,3 3-15 0,0-6-13 15,-3 3 2-15,-3 0 1 0,6-2 18 0,0-1 3 16,0 0 1-16,-3-2 0 0,3-3-12 0,0 0-14 16,0-2 3-16,-6-1 1 0,6 0 10 0,-3 1 0 15,3-4 0-15,-6 6 0 0,3-2 8 0,0-1 1 16,3 3 0-16,-6 0 0 0,3 0-9 0,3-2 0 0,-6-1 0 0,3 1 0 16,3-1 0-16,-3-5 0 15,-3 3 9-15,3-6-9 0,3 6 0 0,-6-3 8 16,6 0-8-16,-3 0 0 0,3 3 0 0,-6-5 0 0,6 2 0 15,-3-3 0-15,0 3 0 0,3 0 0 0,0-2 0 0,-6 2 0 16,4-5 0-16,2 2 0 0,-6 3 0 16,3-2 0-16,3-1 0 0,0 3-10 0,0 3 1 15,-3-3 0-15,3-2 9 0,-6-1 0 0,3-2-9 0,3 2 9 16,-6 1 0-16,6-3 0 0,-3-3 12 0,-3 3-4 16,3-1-8-16,0 1 0 0,3-3 0 0,-6 3 0 15,3 0 0-15,3 0 0 0,-6 0 0 0,6-3 8 16,-3 3-8-16,3-1 0 0,0 1 0 0,-3 0 0 15,3 0 0-15,0 0 0 0,0-3 0 0,0 0 0 0,0-2 0 16,-6-1 8-16,6 3-8 0,-3-2 0 0,3-1 0 16,0-2 8-16,0 5-8 0,0-5 0 0,0 3 0 15,3-3 0-15,-3 2 8 0,6 1-8 0,-3 2 0 0,-3 0 0 16,0-3 0-16,0 4 0 0,3-4 0 0,3 3 0 16,-6 0 0-16,3 1 0 0,-3-1 0 0,6 0 0 15,-3-2 0-15,0-1 0 0,3 3 0 0,-6-2-9 16,3-1 9-16,3 1-10 0,-3-3 10 0,3 0-8 15,-3-3 8-15,-3 0-8 0,0 3 8 0,3 0-10 16,-3-3 10-16,6 0-10 0,-6 0 10 0,0 3 0 16,0 3 0-16,2-6 0 0,-2 3 8 0,0 0-8 15,6 0 10-15,-6 0-10 0,0-3 12 0,3 0-3 16,-3 3-1-16,3-6 0 0,-3 4 0 0,6-4-8 16,-6 1 12-16,3-1-4 0,-3 1-8 0,6-3 0 15,-6 0 9-15,3 0-9 0,3 0 8 0,-3 0-8 0,-3-3 8 16,3 3-8-16,3 0 0 0,-3 0 0 0,3 0 0 0,-6 0 8 15,3 2-8-15,-3-2 12 0,3 0-4 0,3 3 0 16,-3-3 2-16,3 2 1 0,-3 1 0 0,6-1 0 16,-6 1 3-16,6 2 1 0,0-2 0 0,0 2 0 15,8 0-3-15,-5 0 0 0,0 3 0 0,6 0 0 16,-3 0 1-16,6-3 0 0,3 3 0 0,-1 0 0 16,-2-5-13-16,6 2 8 0,-6-3-8 0,3 1 0 15,-3-3 8-15,5 0-8 0,-5-3 0 0,0 3 9 16,-3-5-9-16,-3 2 0 0,3-2 0 0,-6-1 0 15,-1-2-33-15,4 0 1 16,-9 0 0-16,3-2 0 0,0-4-102 16,0 1-20-16,-9-3-4 0,3-2-402 0,-3-4-81 0</inkml:trace>
  <inkml:trace contextRef="#ctx0" brushRef="#br1" timeOffset="198821.4023">1062 11068 1648 0,'-9'13'73'0,"9"-13"15"0,-3 5-70 0,3-2-18 0,-9 2 0 0,9 0 0 16,0-5 43-16,-3 6 5 15,3-6 0-15,0 8 1 0,0-3-2 0,3 3-1 0,-3-3 0 0,3 3 0 16,3 0-29-16,-3-3-5 0,3 6-2 0,-3-3 0 16,5 2-2-16,-5-2 0 0,6 3 0 0,-3-3 0 15,0 2 0-15,3 1-8 0,0-3 12 0,0 5-4 16,-6-2 0-16,6-1 0 0,-3-2 0 0,0 3 0 16,0-3 10-16,-3 2 2 0,3-2 0 0,-6 3 0 15,3-3 12-15,3 0 2 0,-6 0 1 0,0 0 0 16,0-3 13-16,0-5 2 0,0 8 1 0,0-8 0 15,-6 5-17-15,3 0-3 0,-3 1-1 0,3-1 0 0,-3 0 11 16,0-2 3-16,0 2 0 0,-6-2 0 16,0 2-15-16,3 3-2 0,-9-3-1 0,3 1 0 0,-2 2-12 15,-4 0-2-15,0 2-1 0,0 3 0 0,0 1 4 0,-3-1 1 16,1 3 0-16,2-3 0 16,0 3-116-16,0-6-24 0</inkml:trace>
  <inkml:trace contextRef="#ctx0" brushRef="#br1" timeOffset="209334.484">8045 10917 1209 0,'-9'-3'108'0,"0"3"-87"0,6-3-21 0,3 3 0 0,-6 0 148 0,-3-2 26 16,3-1 5-16,0 0 1 0,6 3-93 0,-6-2-19 16,-6-1-3-16,6 3-1 0,6 0-38 15,-9-2-8-15,-3-1-2 0,0 0 0 16,3 3-16-16,0 0 0 0,1 0 0 0,-4 0 0 0,0 3 0 0,0-3 0 16,-3 0 0-16,3 3 0 0,-9-1 0 0,3 6 8 15,6-3-8-15,-5 3 0 0,-7 0 8 0,6 3-8 16,3-1 0-16,0 4 0 0,-6 2 0 0,3-3 0 15,7 5 0-15,-1-2 0 0,3 0 8 0,-3 3-8 16,-3-1 0-16,6 1 0 0,6 2 8 0,-3 3-8 16,-6-3 0-16,9 0 0 0,3 0 8 0,-3 3-8 15,0-3 9-15,0 3-9 0,3 0 8 0,3 2-8 0,3 1 0 16,-3-1 0-16,-3 1 0 0,3-1 0 0,3-2 0 16,0 2 0-16,-6 1 0 0,6-3 0 0,6-3 0 0,-3-3 0 15,-3 3 25-15,3-2-1 0,9-1 0 16,-1-4 0-16,-2-1 2 0,3-3 0 0,0 1 0 15,0-6 0-15,6 3 8 0,-6-5 2 0,-4 0 0 16,1-3 0-16,6 0-5 0,-3 0-1 0,-6-6 0 0,3-2 0 16,6-2-6-16,-1 2 0 0,-5-5-1 0,0-1 0 15,-3 1-6-15,6-5-1 0,-3 2 0 0,0-3 0 16,-9 3-8-16,3-2-8 0,6-1 12 0,-4-2-12 16,-8 0 11-16,3 0-11 0,6 0 10 0,-3-3-10 15,0 0 9-15,0 0-9 0,0 3 8 0,0 0-8 16,0 0 13-16,0 0-2 0,-9-1-1 0,6 4 0 15,0-3-10-15,-3 0 12 0,-9 2-12 0,6 0 12 16,3 1-3-16,-3-1 0 0,-6 4 0 0,0-1 0 0,3-3 9 16,-3 3 2-16,-3 0 0 0,0 1 0 0,0-4-8 0,0 6 0 15,0-3-1-15,0 0 0 0,-3 3 1 0,6 0 1 16,6-1 0-16,-6 1 0 0,-5 0-4 0,-1 2-1 16,6 1 0-16,0-1 0 0,0 3-8 0,-3 0 0 15,-3 0 9-15,6 3-9 0,0 0 0 0,0-1 9 16,-3 4-9-16,0-3 0 0,6 5 8 0,-6-3-8 15,-6 0 0-15,1 3 0 0,5 3 0 0,-3 0 0 16,-6 2 0-16,3 0 0 0,-3 6 0 0,0-3 0 16,3 5-10-16,-5 3 10 0,-1 0-9 0,0 5 9 15,3 0-12-15,0 3 12 0,-9 2-8 0,7-2 8 16,5 2 0-16,0 4 0 0,-6-1-15 0,6 2 4 16,0 6 1-16,3 1 0 15,3 4-18-15,-3-2-4 0,1 2-1 0,2 0-1282 0</inkml:trace>
  <inkml:trace contextRef="#ctx0" brushRef="#br1" timeOffset="228209.6208">15090 12507 172 0,'0'0'16'0,"0"0"-16"16,0 0 0-16,0 0 0 0,0 0 300 0,0 0 58 0,0 0 11 0,0 0 3 15,0 0-278-15,0 0-55 0,9 3-11 0,3-3-3 16,0 5-17-16,0 0-8 0,3 3 8 0,5 3-8 15,-2 2 12-15,3 3-2 0,3 2-1 0,0 3 0 16,3 1 7-16,-4-1 0 0,1 3 1 0,0-1 0 16,0 1 5-16,3 3 1 0,-4-4 0 0,-2 1 0 15,0 0-23-15,-6 0-18 0,3-3 3 0,-6 0 1 16,-3 0-2-16,0 1-1 0,-1-4 0 0,-2-2 0 31,-3 0-32-31,-3-3-7 0,0-2 0 0</inkml:trace>
  <inkml:trace contextRef="#ctx0" brushRef="#br1" timeOffset="228743.3287">14980 12499 1753 0,'-12'0'38'0,"12"0"8"0,-9 3 2 0,9-3 2 0,0 0-40 0,0 0-10 0,-6 0 0 0,6 0 0 0,0 0 31 0,0 0 4 16,0 0 1-16,0 0 0 0,0 0-36 0,6 5 0 16,0 3 0-16,-3 0 0 0,6 0 0 0,0 2 0 15,0 1 0-15,0 2 0 0,-6 0 0 0,3 3 0 16,3-3 0-16,-3 3 0 0,-1 0 0 0,1 0 0 16,-3-5 0-16,3 2 0 0,-3-5 36 0,-3-8 1 15,0 0 0-15,0 0 0 0,0 0-37 0,0 0 0 16,0 0 0-16,0 0 0 0,0 0 8 0,0 0-8 0,6-6 8 0,-3-4-8 15,0-3 11-15,0-3-3 0,-3 0 0 0,0-3 0 16,0 1-8-16,0-3-14 0,3 2 3 0,-3-2 1 16,-3 0 10-16,3 2 14 15,0 1-3-15,-3-1-1 0,0 3 16 0,3 3 3 0,0 0 1 0,0 5 0 16,0 0 10-16,3 3 3 0,-3 5 0 0,3-5 0 16,-3 5 2-16,0 0 1 0,6-6 0 0,3 4 0 15,0 2-46-15,0 0 0 0,0 2-12 0,0 1 2 16,6-3 10-16,3 3 12 0,-4-1-2 0,4 1-1 15,0-3-9-15,3 2 10 0,3-2-10 0,-3 0 10 16,2 0 2-16,-5 0 0 0,0 0 0 0,-3 0 0 16,-3 3 3-16,-3-3 1 0,0 0 0 0,-3 3 0 15,-6-3 5-15,0 0 2 0,-3 8 0 0,0 0 0 16,-3 5 3-16,-6 0 1 0,-3 3 0 0,-3 2 0 0,-3-2-11 16,-5 6-1-16,-1-4-1 0,0 3 0 0,0 6 14 0,0-6 4 15,-2 3 0-15,-1-1 0 0,3 4-32 0,-6-1 0 16,1 1 0-16,-1 2-1304 15</inkml:trace>
  <inkml:trace contextRef="#ctx0" brushRef="#br1" timeOffset="238334.0647">9217 8866 115 0,'0'0'10'0,"0"0"-10"15,3-5 0-15</inkml:trace>
  <inkml:trace contextRef="#ctx0" brushRef="#br1" timeOffset="239028.0613">9226 8821 403 0,'0'0'36'0,"0"0"-36"16,0 0 0-16,-6 0 0 0,-3 0 147 0,3 3 22 16,0-3 5-16,-2 3 1 0,5-3-60 0,-6 0-12 15,3 2-3-15,0 1 0 0,0-3-24 0,6 0-6 16,-6 0-1-16,0 2 0 0,0 1-20 16,3 0-4-16,-6-1-1 0,3 1 0 0,0 2-18 0,0 1-4 0,0-1-1 15,0 0 0-15,-3 3-11 0,6 0-2 0,0 0-8 16,-3 0 12-16,0 3-12 0,3-1 0 15,0 3 8-15,-2-2-8 0,2 0 12 0,0 4-1 0,3 1 0 0,0 3 0 16,0-1 8-16,6 6 1 0,-1 3 1 16,4 4 0-16,3 4-9 0,3 4-3 0,3 4 0 0,0 7 0 15,6 6-9-15,0 4 0 0,2 4 0 0,10 7 8 16,-3 6-8-16,5 2 0 0,1 3 0 0,3 3 8 16,2-3-8-16,-2-2 0 0,0-4 0 0,0-7 0 15,-1-5 8-15,-5-4-8 0,3-4 0 0,2-6 8 16,-2-5-8-16,-3-2 8 0,-1-9-8 0,1-5 8 15,0 0-8-15,-3-8 0 0,2-2 0 0,-5-3 0 16,0-3 8-16,-3 0 0 0,-1-5 0 0,-5 0 0 16,0-3 10-16,0 1 2 0,0-4 0 0,-3 1 0 0,2 0 10 15,-5-1 2-15,0 1 1 0,3-3 0 0,0-3-3 16,0 3-1-16,-6 0 0 0,0-2 0 0,0-1-9 0,-1 3-3 16,-2 0 0-16,0 0 0 0,0-3-8 15,0 3-1-15,-3 0-8 0,0 0 12 0,0 0-12 16,-6 0 11-16,0 0-11 0,0 0 10 15,0 0 6-15,0 0 0 0,0 0 1 0,0 0 0 0,0 0 15 16,-6-5 2-16,0 2 1 0,-3 1 0 0,6-4-35 0,-3 1-17 16,-3 2 1-16,3-2 1 0,0 0 3 0,0 2 1 15,-2-2 0-15,-1 0 0 16,-3 2-14-16,3-2-3 0,0 2-1 0,-3 0 0 16,3-2-9-16,3 3-2 0,0-1 0 0,-3 0 0 15,9 3-6-15,-6-2-2 0,6 2 0 0,0 0 0 16,-3-6 7-16,3 1 1 0,-3 0 0 0,3-1 0 0,3 1 21 0,-3 0 5 0,3-3 1 0,3 3 0 15,0-1 21-15,0 1 4 0,0 0 0 0,0 2 1 16,6-2-1-16,-3 2 0 0,0 3 0 0,0-3 0 16,0 3 7-16,0 0 1 0,-1 0 0 0,1 3 0 15,3 0-4-15,0-1 0 0,0 1 0 16,-3 2 0-16,3-2 0 0,-3 2-1 0,0-2 0 16,0 0 0-16,-6-1 12 0,-3-2 2 0,0 0 1 0,0 0 0 15,0 0 16-15,0 8 3 0,-3 0 1 0,-6 0 0 16,-3 0 2-16,0 3 1 0,-3-3 0 0,-3-1 0 15,3 4-16-15,-5-3-3 0,2 0-1 0,-3 2 0 16,6-2-20-16,0 0-4 0,0 3-1 0,3-3 0 16,3 0-140-1,6 2-28-15</inkml:trace>
  <inkml:trace contextRef="#ctx0" brushRef="#br1" timeOffset="245852.7677">5029 13560 345 0,'-15'-5'15'0,"6"2"4"0,4 3-19 0,-10-3 0 0,0-2 0 0,0 2 0 0,3 1 332 0,0 2 62 15,-3 0 13-15,0 0 2 0,-3 2-308 0,4 1-61 16,-4 0-13-16,0 5-3 0,-3 2-24 0,0 1 0 15,6 5 0-15,-9 2 0 0,4 3-17 0,2 8 1 16,3 3 0-16,0 5 0 0,6 3 16 0,3 10 0 16,0 3 0-16,6 8 0 0,6 0 0 0,3 5 0 15,9 3-8-15,0 5 8 0,6 3 9 0,5-1 6 16,4-4 1-16,9-6 0 0,-1-3-16 0,4-10 11 16,-6-10-11-16,-1-9 10 0,7-10-10 0,-9-8 0 15,3-8-10-15,-1-8 10 0,1-6 0 0,-3-7 0 16,-1-5 0-16,4-11 0 0,3-6 0 0,-10-7 10 15,1-11-10-15,3-5 8 0,-12-6-8 0,3-2 0 0,-1 0 0 0,-2-6 0 16,-3 1 0-16,-9-3 0 0,6-3 0 0,-6 6 8 16,0-1 24-16,-4 1 4 0,-2-3 0 0,-6 2 1 15,0 4 27-15,-3 4 4 0,-8 3 2 16,-7 8 0-16,-3 6-12 0,-9 2-2 0,-6 5-1 16,-8 8 0-16,-4 11-39 0,-3 5-8 0,-8 8-8 0,-7 14 11 31,-5 9-143-31,-6 22-29 0,-10 16-6 0,-2 24-1 0</inkml:trace>
  <inkml:trace contextRef="#ctx0" brushRef="#br1" timeOffset="247245.8607">6107 14610 1670 0,'-9'-2'148'0,"-3"-1"-118"16,3 3-30-16,0-3 0 0,0-2 108 0,6 5 15 15,3 0 3-15,0 0 1 0,0 0-115 0,6-5-22 16,3-1-5-16,3 1-1 0,3 0 16 0,3-3-11 15,6 0 11-15,5 0-10 0,1-2 10 0,6-1 0 16,11 0 10-16,1-2-10 0,-3 3 10 0,5-1-10 0,1 0 10 0,2 3-10 16,7 0 14-16,0 1-3 15,2 1-1-15,4 1 0 0,-7 0 7 0,4 2 2 16,5 0 0-16,-5 1 0 0,-1-1 5 0,4 0 0 0,2-2 1 16,-3 5 0-16,-8 0-17 0,3 0-8 0,-1 0 8 15,1 3-8-15,-4-1 0 0,-2 1 0 0,-7 0 8 0,1 2-8 16,-3 0 0-16,-7 1 12 0,-5-1-12 0,0 0 12 15,3 3 2-15,-7-3 1 0,-5 3 0 0,0 0 0 16,0 0-5-16,-6-2-1 0,-4 1 0 0,-5-1 0 16,0 2-9-16,0-6 0 0,0 4 0 0,-9-6 0 15,0 0 16-15,0 0 5 0,6 2 1 0,-6-2 0 16,-12 6-22-16,6-4 0 0,6-2 0 0,0 0 0 16,-18 3 16-16,-2-3 1 0,2 3 1 0,-3-3 0 15,3 0-9-15,-6 2-1 0,-9 1-8 0,-2-3 12 16,-1 0-12-16,-3 2 0 0,-8 1 0 0,-4 2 0 15,-2 1 0-15,-1-1 0 0,-6 0 0 0,-5 3-10 16,-1 0 10-16,-2 0 0 0,3 0 0 0,-7-3 0 16,1-2 0-16,2 2 0 0,1-5 0 0,2 3 0 0,-2-3 34 15,2-3 9-15,4 1 1 0,5-1 1 16,4 0-16-16,-1-2-3 0,3 2-1 0,4 1 0 0,-1-1-25 16,7 3 0-16,8 0 0 0,-3 0 0 0,3 0 0 0,10 0 0 15,-1 3 0-15,6-1 0 0,3 1-16 0,3-3 2 16,3 3 0-16,3-1 0 15,3 1-26-15,3-3-4 0,0 0-2 0,6 5-740 16,9 1-148-16</inkml:trace>
  <inkml:trace contextRef="#ctx0" brushRef="#br1" timeOffset="263117.3382">22546 14809 1450 0,'0'0'64'0,"0"0"14"0,-6 0-62 0,0-3-16 0,-2 3 0 0,2-3 0 16,0 1 49-16,3-1 7 0,-3 1 2 0,0 2 0 0,0-3-40 16,3 0-8-16,-3 1-2 0,0-4 0 0,0 4 33 0,0-4 7 15,0 1 0-15,-3 2 1 0,0-2 7 0,-3 0 0 16,-3 0 1-16,3 2 0 0,-5-2-20 0,2-3-4 15,-3 2-1-15,-3 1 0 0,0 0-17 0,0-1-4 16,-2 1-1-16,-4-3 0 0,-3 3-10 0,-3-3 0 16,1 0 9-16,-1 0-9 0,-3 0 12 0,0 0-1 15,1 0-1-15,-4 0 0 0,-6 0-10 0,4 1 12 16,-7-1-12-16,3 0 12 0,-2 0-3 0,2 2 0 16,0 1 0-16,1 0 0 0,-1 0 2 15,-3-1 0-15,-2 1 0 0,-1 2 0 0,4 1 1 0,-4-1 1 16,0 6 0-16,4-1 0 0,-1 1-13 0,-2 0 0 15,-1 5 0-15,3-3-10 0,-2 3 10 0,-1 2 0 0,-5 1 0 16,2 0 0-16,0-1 0 0,4 1 0 16,-1 2 0-16,-2-2 0 0,-1 2 0 0,1 3 0 15,2-1 0-15,0 1 0 0,1 0 0 0,-1 3 0 0,1 2 0 0,-4 0 0 16,3-2 0-16,1 2 0 0,2 0 0 0,0 0 0 16,-2 3 0-16,2 0 0 0,4 0 0 0,-1-1 0 15,3 4 0-15,-2-1 0 0,-4 1 0 0,0 2 0 16,4 0 0-16,-4 3 0 0,3-1 0 0,-2 1-8 15,5 3 8-15,0-4 0 0,1 6 0 0,2-2 0 16,3 2 0-16,1 0 0 0,-1-5 0 0,3 5 11 16,0-3-11-16,4 6 0 0,2-3 0 0,-3 2 0 15,6 4 8-15,-2-1-8 0,5-2 0 0,0 2 8 16,6-2-8-16,-3 2 12 0,3-2-12 0,0 0 12 0,3-1-2 16,1 4 0-16,2 2 0 0,0 0 0 0,3 0-10 15,0-1 12-15,0-4-12 0,3 0 12 0,3 0-12 0,-3-1 0 16,3 1 0-16,3 0 8 15,0-1 0-15,3 1 0 0,0 2 0 0,-3-5 0 0,3 3 5 0,3-3 1 16,0 0 0-16,-1-2 0 0,4 2 0 16,3-3 0-16,0 3 0 0,3-3 0 0,0 1 6 0,0-1 2 15,3 6 0-15,2-3 0 0,-2 0-22 0,0 0 0 16,0 0 0-16,3 0 8 0,0-3-20 0,-1 6-4 16,1-5-1-16,3 2 0 0,-3 0 17 0,3 0 0 15,-1 0 0-15,1 2 0 0,6-4 0 0,0-1 0 16,-1 1 0-16,1-4 0 0,3 1 9 0,5-3 6 0,-2 3 1 15,3-3 0-15,-1 0-25 0,-2 3-5 0,3-3-1 0,3 3 0 16,5 5 24-16,7 0 5 0,-1-3 1 0,1 1 0 16,-1-1-15-16,-2-2 0 0,2 0 8 0,1-3-8 15,-3 2 8-15,5 1 0 0,4 0-8 0,2-6 12 16,-8 3-1-16,-13-10-1 16,4 2 0-16,3-2 0 0,-1 2-2 0,1-3 0 15,-1-4 0-15,1-6 0 0,0-1-8 0,17 1 0 0,-5-5 0 0,-1-3 0 16,1-3 0-16,-19-2 0 0,4-8 0 0,2 2 0 15,4-2 0-15,0 0 0 0,-1 2 0 0,4-2 0 16,2 2 0-16,22-4 0 0,-4-4 0 0,-9 3 0 16,-5 6 0-16,-4-4 0 0,1 1 0 0,0 0 0 15,-1 0 0-15,-2 2 0 0,2 1 0 0,-2-4 8 16,-1 1-8-16,-2 2 10 0,-4-2-10 0,4 0 10 16,3 0 2-16,-7 0 1 0,4-1 0 0,-1 1 0 0,1 0 5 15,-3-3 1-15,-1 0 0 0,-2-5 0 0,-1 2-19 0,4-2 0 16,-3 0-11-16,2 0 11 0,1 0 0 0,-4 0 16 15,-2-1-2-15,-3-1 0 0,-4 1-14 0,-2 1 0 16,0 0 0-16,-3-3-10 0,2 0 23 0,-2-2 5 16,0 2 1-16,-3-5 0 0,2 3 17 0,-2-6 4 15,-3 0 1-15,3 0 0 0,-4-2-41 0,-2-3 0 16,-3 3 0-16,0-3 0 0,0 2 0 0,0-5 12 16,-1 3-2-16,1-8 0 0,-3 0-10 0,3 0 0 15,-3-2 0-15,0-1 0 0,0 3 0 0,-4 3 0 16,1-3 0-16,0-3 0 0,-3 1 11 0,0-4-3 15,-3 1-8-15,0-3 12 0,-9-2-12 0,0-4 11 16,-3 1-11-16,-3 0 10 0,-3-3-10 0,-3-2 0 16,0-3 9-16,-3-3-9 0,0 0 0 0,-2 5 0 15,-4-2 0-15,0-2 0 0,0-4 0 0,-3 3 0 0,-8 0 0 0,-7 1 0 16,-3-6 0-16,-11 0 0 0,-10-8 0 0,-8 2-8 16,-7-2 8-16,-11 3-8 0,-9-6 8 0,-12 0-8 15,-12 1-7-15,-6 2-1 0,-12 2 0 0,-12 1 0 31,-9-3-46-31,-15 8-10 0,-8 2-1 0,-13 6-823 0,-8 11-164 0</inkml:trace>
  <inkml:trace contextRef="#ctx0" brushRef="#br2" timeOffset="888714.5286">21621 2720 1612 0,'-30'-37'72'0,"12"21"14"0,-3-3-69 0,-3-2-17 16,-2-8 0-16,-7 3 0 0,-6-1 51 0,-3-2 6 15,-5-3 2-15,-1-5 0 0,1-5-23 0,-4 5-5 16,-3-3-1-16,-5 1 0 0,-7 7-30 16,-8 0 0-16,-3 3 0 0,2 5-10 15,1-8-14-15,-7 11-4 0,-2-2 0 0,0 7 0 16,2 2-23-16,4 9-5 0,-3 5 0 0,-7 0-1 16,-2 8-4-16,0 11-1 0,8-1 0 0,-11 9 0 15,-6 4 6-15,3 9 2 0,2 13 0 0,4 0 0 0,-3 10 40 0,-4 3 14 0,-11 1-9 16,3 9 9-16,0 9 30 0,-3 2 11 0,-3 3 3 0,0 3 0 15,8 10 18-15,-2 0 4 0,3 8 1 0,6 8 0 16,8 6-32-16,13-3-7 0,8-6 0 0,13 3-1 16,2 5 5-16,13-7 2 0,8-6 0 0,15 5 0 15,9 3-22-15,9-2-4 0,0-6 0 0,12 0-8 16,12 5 0-16,2-10 0 0,7-8-12 0,9 5 3 16,14 6 0-16,7-6 0 0,5-5 0 0,7 5 0 15,2 3-11-15,12-6-1 0,9-2-1 0,7-8 0 16,-4-8 2-16,6-2 0 0,9-6 0 0,0-5 0 0,-3-11 20 15,3-3 0-15,3-4 0 0,-3-6 8 0,-9 0-8 16,1-8 0-16,5-3 0 0,-12-5-11 16,-6 0-3-16,0-10-1 0,6-3 0 0,-8-8 0 0,-4-8 42 15,0-8 8-15,12-8 1 0,-8-5 1 0,-4-8 65 16,0-11 13-16,-5-8 2 0,8-15 1 0,0-11-14 16,0-8-2-16,-5-11-1 0,-1-13 0 0,6-13-46 0,-3-3-10 15,-5 1-1-15,-7-4-1 0,-3-2-9 0,-2 0-2 16,11-10 0-16,-8-1 0 0,-1 9-32 0,-12-6 0 15,-5-8 0-15,-9 2 0 0,-13-1 0 0,-5 4 0 16,-12 8 0-16,-9-5 0 0,-12-2 0 0,-9 5 0 16,-12-3-13-16,-15 8 5 15,-17-11-20-15,-16 0-3 0,-17 4-1 0,-15-1 0 0,-15 16 12 16,-9-11 1-16,-9 3 1 0,-12 10 0 16,-18 20-26-16,-17 15-6 0,-22 13-1 0,1 18 0 15,-4 12-4-15,-5 12-1 0,-6 17 0 0,-4 15-608 0,-2 14-121 0</inkml:trace>
  <inkml:trace contextRef="#ctx0" brushRef="#br2" timeOffset="957807.3412">8836 1225 1440 0,'-3'0'128'0,"-6"-5"-103"0,3-1-25 0,3 4 0 0,-2-3 84 0,-1-3 12 16,0 2 3-16,3 1 0 0,0-3-43 0,0 0-8 15,0 3-1-15,3 5-1 0,0 0-22 0,6-5-5 16,3-3-1-16,5 2 0 0,7 4-9 0,6 2-1 0,9-6-8 16,8 1 12-16,13 0 36 0,6 2 8 15,2-2 0-15,9 5 1 0,7-8-22 0,5 8-5 16,3-5-1-16,4-1 0 0,5-2-11 0,3 0-2 0,6-10-1 15,-6 5 0-15,-2-1-7 0,-4 1 0 0,0 0-8 0,-8 0 12 16,-7 0-1-16,-3-1-1 0,1 4 0 0,-7 2 0 16,4 3-22-16,-7-9-5 15,-3 6-1-15,-5 3 0 16,-6 0-22-16,-4 2-4 0,-5-2 0 0</inkml:trace>
  <inkml:trace contextRef="#ctx0" brushRef="#br2" timeOffset="958411.4873">8982 1109 1688 0,'-12'-6'75'0,"6"4"15"0,3 2-72 16,3 0-18-16,0 0 0 0,0 0 0 0,0 0 40 0,0 0 4 15,0 0 0-15,-6 0 1 0,0 8-10 0,6-8-3 16,0 0 0-16,-3 0 0 0,-3 5-15 0,1-5-3 15,-1 0-1-15,-3 3 0 0,3 2-5 0,-3-5-8 16,0 0 11-16,-9 5-11 0,3-5 8 0,-6 3-8 0,-3-3 0 0,4 5 0 16,-7 0 0-16,3-5 0 0,-6 6 8 0,3-4-8 15,-2 4 0-15,2-1 0 0,-3 3 0 0,3-3 0 16,4-2 0-16,2 7 0 0,0-2 0 0,3-2 0 16,6 2 9-16,0-3-1 0,3 3-8 0,0 5 12 15,0-2-12-15,6 2 8 0,0 0-8 0,3 3 0 16,3 2 8-16,3-4-8 0,6 4 0 0,0 1 9 15,6 2 9-15,6-3 2 0,0-2 0 0,8 8 0 16,4-5 3-16,-3-6 1 0,0 0 0 0,-7 0 0 16,1-5-9-16,-3-8-2 0,-3 5 0 0,0-5 0 15,-6 0 16-15,-1 0 3 0,1-5 1 0,-3-3 0 0,-3-5 18 16,0 0 3-16,-3 2 1 0,0-5 0 16,0 6 9-16,-3-9 1 0,0 3 1 0,-3-2 0 15,0-3-10-15,-3 2-1 0,0-7-1 0,0 7 0 16,-6-7-18-16,3 5-4 0,-3-9-1 0,0 4 0 15,0 5-8-15,-3-11-2 0,-2 0 0 0,-1 3 0 0,0 3-13 16,-3 7-8-16,0 1 8 0,-3 4-8 0,0 1-8 0,-2 0-7 16,-4 5-1-16,0 8 0 15,-3-5-184-15,0 13-38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4:19:16.37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12646 6816 1152 0,'0'0'102'0,"0"0"-82"0,0 0-20 0,0 0 0 15,0 0 170-15,0 0 30 0,0 0 5 0,0 0 2 16,0 0-71-16,0 0-15 0,0 0-2 0,9 0-1 16,0 0-39-16,3 0-8 0,0 0-2 0,3 2 0 15,6 1-23-15,2-3-5 0,1 0-1 0,6 0 0 0,3 0-21 0,3-3-5 16,2 3-1-16,7-2 0 0,0 2-5 0,2 0-8 16,1 2 11-16,2-2-11 0,-5 0 8 0,0 3-8 15,-4-3 0-15,-2 0 0 16,-3 3-26-16,-1-3-12 15,-5 0-2-15,-3 0-1 0,-3 2-98 0,0 1-19 0,-6 0-4 0,-4 4-850 16</inkml:trace>
  <inkml:trace contextRef="#ctx0" brushRef="#br0" timeOffset="316.2308">12605 7324 1555 0,'0'0'138'0,"0"0"-110"0,-6 0-28 0,6 0 0 16,0 0 152-16,0 0 24 0,0 0 6 0,0 0 1 16,9-3-97-16,3 3-19 0,2 0-4 0,4-3-1 15,6 3-16-15,0-2-3 0,0 2-1 0,5 2 0 16,1-2-5-16,3 0-1 0,3 3 0 0,-1 0 0 15,1-1-36-15,3-2-12 0,0 0 0 0,2 3 0 16,-5 0 20-16,0-3 3 0,2 2 1 0,1 1 0 16,-3 2-12-16,-1-2 12 0,-2 2-12 0,-3 0 12 15,-3-2-23-15,-3 2-4 0,-4 1-1 0,1-4 0 16,-3 4-116 0,-3-1-24-16,-3 0-5 0,-3 0-1 0</inkml:trace>
  <inkml:trace contextRef="#ctx0" brushRef="#br0" timeOffset="633.1136">12581 7887 1324 0,'0'0'118'0,"0"0"-94"0,0 0-24 0,0 0 0 16,0 0 217-16,0 0 39 0,0 0 8 0,0 0 2 16,12 0-147-16,3 0-30 0,2 0-5 0,4 0-2 15,9 3-19-15,0 0-4 0,3-3-1 0,-1 5 0 16,4-3-41-16,3 1-8 0,-4 0-1 0,1-1-8 16,0 1 28-16,3 0-2 0,-1-1 0 0,4-2 0 15,-3 3-6-15,2 0-2 0,-2-1 0 0,0 1 0 16,-4 0-18-16,-2-1 0 0,0 1 8 0,-3 0-8 15,-4-1-76 1,-2 1-20-16,-3-1-3 0,-3 1-1124 0</inkml:trace>
  <inkml:trace contextRef="#ctx0" brushRef="#br0" timeOffset="1334.9205">13507 6443 1555 0,'-9'-19'138'0,"-3"1"-110"16,0-4-28-16,-3-1 0 0,0-4 100 0,0-2 16 0,0 3 2 0,-3-1 1 16,1-2-51-16,-4 3-9 0,0-4-3 0,-3 1 0 15,-6 0-30-15,1 3-6 0,-4-1-2 0,-3 4 0 16,3 1-18-16,-2 6 0 0,-4 3 0 0,0 0 0 16,-2 2 0-16,-4 6 0 15,0 0 0-15,-2 5 0 0,-7 5 0 0,0 3 0 0,1 8 0 0,-1 2 0 16,1 4 0-16,-1 1 0 0,1 1 0 0,-4 5 0 15,-3 3 15-15,7 0-1 0,-1 2 0 0,7 3 0 16,-1 3-2-16,6 8-1 0,1-1 0 0,2 4 0 16,6 1-2-16,1 4 0 0,-1 2 0 0,3 6 0 15,0 2-9-15,3 3 10 0,4-1-10 0,-1 7 10 16,3-1-1-16,6 5 0 0,3 3 0 0,6 3 0 16,6-3-1-16,6 0 0 0,3 2 0 0,9 1 0 15,6 5-8-15,6-3 12 0,2-2-12 0,7 2 12 16,9 3-12-16,2-2 10 0,7-4-10 0,8-4 10 0,7-6-10 0,-4 0 0 15,1-8 9-15,5-8-9 0,3-5 8 0,7-8-8 16,-1-5 8-16,-2-9-8 0,-1-7 22 0,6-8 0 16,1-5 0-16,-1-9 0 0,-3-4 3 0,-2-9 1 15,5-5 0-15,-3-8 0 0,1 1-5 0,-4-9-1 16,0-3 0-16,-2-4 0 0,-4-4 0 0,3 1 0 16,-5-5 0-16,-1-4 0 0,1-2 9 0,-7-5 2 15,-5 0 0-15,-4-3 0 0,1 3-10 0,-9-3-1 16,-4-3-1-16,-8-2 0 0,-3-2 21 0,-7-4 5 15,-8-5 1-15,-6 1 0 0,-6-6-31 0,-6-3-7 16,-6-2 0-16,-6-3-8 0,-11 5 0 0,-4 0 0 16,-3-2-10-16,-12 2 10 0,-2 1-10 0,-7 4 10 15,-6 4 0-15,-8 4-9 0,-9 1-3 0,-7 5 0 0,-2 5 0 16,-12 8 0 0,-10 5-58-16,-11 9-12 0,-9 7-2 0,-15 11-1 15,-8 7 3-15,-22 14 1 0,-9 16 0 0,-8 16-1091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4:21:22.59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1821 5323 1749 0,'-12'3'38'0,"3"0"8"0,0 2 2 0,-3 0 2 0,0 3-40 0,3 0-10 0,0 3 0 0,0-1 0 16,6 1 73-16,-6 2 13 0,0-5 2 0,6 5 1 15,3-5-29-15,0 0-5 0,0-8-2 0,0 0 0 16,0 0-6-16,0 0-2 0,0 0 0 0,6-2 0 16,9-6-6-16,0-3-2 0,6-5 0 0,0-2 0 15,3-11-17-15,2-1-3 0,4-4-1 0,-3 0 0 16,3-3-16-16,-7 0 10 0,4-3-10 0,-3 0 8 16,-3 0-8-16,0 3 0 0,-3 3 0 0,-1 2 0 15,-5 1 0-15,0 4 0 0,-6 3 0 0,-3 3 0 16,3 3 0-16,-6 2 0 0,-6 5 8 0,3 3-8 15,-6 3 0-15,-3 5 0 0,3 3 0 0,-8 4 8 16,-1 7-8-16,3 12 0 0,-6 3 0 0,-6 14 0 0,3 2 12 16,4 10 9-16,-7 3 3 0,3 6 0 0,3-6-4 0,-3 0 0 15,9 3 0-15,4-3 0 16,-4-2 20-16,12-6 3 0,3-2 1 0,3-9 0 0,12 1-52 0,-4-5-11 16,10-6-1-16,0 0-1 15,9-13-111 1,3-3-21-16,5-8-5 0</inkml:trace>
  <inkml:trace contextRef="#ctx0" brushRef="#br0" timeOffset="608.1509">2588 5310 172 0,'0'0'8'0,"0"0"1"0,0 0-9 0,0-8 0 0,-5 3 0 0,5 5 0 15,-3 0 436-15,3 0 84 0,0-8 18 0,0 8 3 16,0-5-392-16,3-1-78 0,-3 6-16 0,8-2-3 16,4-6-30-16,-3 3-6 0,3-1 0 0,3 1-1 15,0 0-15-15,6-1 0 0,3 4 0 0,2-6 0 16,-2 3 0-16,3-1 0 0,-3 4-12 0,-3-1 12 16,-1 0-140-16,1 3-20 15,-6 0-5-15</inkml:trace>
  <inkml:trace contextRef="#ctx0" brushRef="#br0" timeOffset="795.8534">2714 5387 1267 0,'-12'8'112'0,"12"-8"-89"0,-3 0-23 0,-6 5 0 0,3-5 130 0,6 0 22 16,-3 8 4-16,3-8 0 15,0 0-76-15,0 5-15 0,0 3-3 0,3-5-1 0,6 0-25 0,0 2-6 16,3-2-1-16,5-1 0 0,1-2-17 15,3-2-3-15,3-1-1 0,3-2 0 0,-4-1-8 0,4 1 0 16,0 0-12-16,0 2-633 16,0-7-127-16</inkml:trace>
  <inkml:trace contextRef="#ctx0" brushRef="#br0" timeOffset="1377.6887">3187 4651 1440 0,'0'-23'64'0,"0"12"12"0,9 6-60 0,-6-9-16 16,3 1 0-16,6-3 0 0,-4 3 108 16,4 0 20-16,0-3 3 0,6 3 1 0,-6 0-72 0,6 2-13 15,-9 0-3-15,6 6-1 0,-9 0-28 0,6 5-6 16,-3 0-1-16,-4 0 0 0,-5 0-8 0,6 8-9 15,-3 5 9-15,-3 11-13 0,-3-3-2 0,-3 11 0 0,-5 2 0 16,-1 3 0-16,0 5 15 0,-9 1 0 0,3-1 0 0,0 0-9 16,-3 3 25-16,3-2 4 0,1-4 2 0,2-1 0 15,0-1 29-15,6-3 5 0,-3-5 2 0,6 3 0 16,3-6-26-16,-3 1-4 0,6-3-2 0,6-1 0 16,-6-1-26-16,6-4-12 0,3 1 0 0,0 2 1 15,0-8-168 1,3 5-33-16</inkml:trace>
  <inkml:trace contextRef="#ctx0" brushRef="#br0" timeOffset="1545.4725">3199 5752 2646 0,'0'0'58'0,"0"0"12"0,0 0 2 0,0 0 3 0,0 0-60 0,0 0-15 0,0 0 0 0,0 0 0 0,0 0 0 0,0 0-16 15,0 0 3-15,6 8 1 16,0-3-154-16,0 1-30 0</inkml:trace>
  <inkml:trace contextRef="#ctx0" brushRef="#br0" timeOffset="2185.2221">2047 5842 288 0,'0'0'25'0,"0"0"-25"16,0 0 0-16,0 0 0 0,0 0 150 15,-3-5 25-15,0 2 5 0,3 0 0 0,0 1-46 0,0 2-10 16,0 0-1-16,0 0-1 0,0-6-18 0,0 6-4 15,-6-2-1-15,3-3 0 0,3 2-32 0,0 0-7 0,0-2 0 0,0 0-1 16,0 5-35-16,3-8-8 0,3 2 0 16,-3-1-1-16,0-1-3 0,3 0 0 0,3-3 0 0,0 3 0 15,-6 0-4-15,5-2 0 0,-5 2-8 0,6 5 12 16,0-8-12-16,-6 9 0 0,-3 2 0 0,0 0 0 16,6-6 0-16,-6 6 0 0,0 0 0 0,0 0 0 15,0 6 0-15,3 2 8 0,-6 5-8 0,3 3 0 16,-6 0 8-16,3 5-8 0,3 3 11 0,-9 5-11 15,0-3 12-15,6 6-4 0,-2 0 0 0,-1-1-8 16,6 1 0-16,-6-3 0 0,3-2-15 0,3-6 5 16,0 0-166-1,0-2-34-15</inkml:trace>
  <inkml:trace contextRef="#ctx0" brushRef="#br0" timeOffset="2445.3199">2285 6038 1670 0,'0'0'148'0,"0"0"-118"0,-9 0-30 0,0 5 0 0,0 0 133 0,6 3 21 0,-9 0 4 0,3 3 1 15,0-1-115-15,6 4-22 0,-6-4-5 0,3 3-1 16,4 3-16-16,-7-2 0 0,9-4 0 0,-3 6-9 31,3-8-157-31,-6 3-31 0</inkml:trace>
  <inkml:trace contextRef="#ctx0" brushRef="#br0" timeOffset="2805.0168">2407 5765 1882 0,'0'0'41'0,"0"0"9"0,0-5 2 0,0 0 1 0,0-1-42 0,0 1-11 0,0 5 0 0,0-5 0 0,3 2 52 0,-3 3 8 15,0 0 1-15,0 0 1 0,6-5-33 0,-6 5-6 16,0 0-2-16,0 0 0 0,0 0-21 0,0 0 0 16,0 0 0-16,0 0 0 0,0 0 0 0,3 8 0 15,0-3 0-15,0 6 0 0,-3-1 0 0,0 1 0 16,0 2 10-16,-3 3-10 0,0-3 19 0,0 3-3 16,3-3 0-16,-6 3 0 0,6-3 19 0,0 1 3 15,6-1 1-15,-6-3 0 0,6 4-3 0,3-4-1 16,0-2 0-16,9 0 0 0,-4 0-15 0,4-5-2 15,9-1-1-15,-6 1 0 16,9-3-70-16,-1 0-15 0,-8 5-2 0,0-5-1005 0</inkml:trace>
  <inkml:trace contextRef="#ctx0" brushRef="#br0" timeOffset="4353.8661">1910 6742 1990 0,'-15'-6'88'0,"12"6"19"0,0 0-86 0,-3-2-21 0,6 2 0 0,0 0 0 15,0 0 23-15,0 0 0 0,0 0 0 0,6 10 0 16,-3 6-23-16,-3 3-8 0,3 2 0 0,3 5 0 16,-6 3 8-16,3 3-10 0,-3 3 10 0,-3 2-10 0,3 0-9 15,-6-3-1-15,3 6-1 0,0-3 0 16,-6 0-4-16,0-5-1 0,-3-1 0 0,3-4 0 0,-3-1 26 0,-8-2 0 15,2-3 0-15,-3-2 0 0,3-3 17 0,3-3 9 16,-3-3 2-16,-3-4 0 0,4-1-2 16,-4-5 0-16,3 0 0 0,3-5 0 0,0-1-12 15,0-2-2-15,3-5-1 0,3 0 0 0,0-3-1 0,1-2 0 16,-1-6 0-16,6 0 0 0,3 0-10 16,0 0 0-16,0-2 0 0,3-1 8 0,3 4-8 0,0-4 0 15,2 6 0-15,1 0 0 0,-3 5-10 0,6 0 10 16,0 3 0-16,0 2-9 0,3 6 9 0,-3 2 8 15,9 3-8-15,-1 6 11 0,-8 2 18 0,6 2 4 16,3 3 1-16,-3 3 0 0,6 3-18 0,-3 5-4 16,-1 2-1-16,7 0 0 0,-6 4 1 0,0 1 0 0,-3-4 0 15,3 2 0-15,-7-3-12 0,4 1 0 0,0-3 0 0,-3-1 0 32,0-1-134-32,-3-4-19 0,0 3-4 0</inkml:trace>
  <inkml:trace contextRef="#ctx0" brushRef="#br0" timeOffset="4703.7901">2115 7668 2340 0,'0'0'104'0,"0"0"20"0,0 0-99 0,0 0-25 0,-3 0 0 0,3 0 0 0,0 0 34 0,0 0 2 16,0 0 0-16,0 0 0 0,0 0-14 0,0 0-2 15,0-11-1-15,0 3 0 0,0-2-19 0,0-1-9 16,9-2 1-16,-6-1 0 16,6-1-17-16,-6-1-3 0,6-3-1 0,0 1 0 15,-6-1 1-15,3 3 1 0,-3 0 0 0,3 3 0 0,6 3 13 0,-12 2 2 16,3 0 1-16,-3 2 0 0,0 6 23 0,0 0 4 15,0 0 0-15,-3 6 1 0,3 4-6 0,-6 6-2 16,0 3 0-16,0 5 0 0,3 2-9 0,-6 6 0 0,9 2-10 16,-6-2 10-16,3 2-24 0,3-2 0 0,0 2 1 15,3-2-996-15</inkml:trace>
  <inkml:trace contextRef="#ctx0" brushRef="#br0" timeOffset="5435.4149">2395 7739 1324 0,'0'0'118'0,"0"0"-94"15,0 0-24-15,0 0 0 0,0 5 157 0,0-5 27 16,-9 8 6-16,9 0 1 0,-9 5-126 0,6 1-25 15,0-1-4-15,0 0-2 0,3 0-34 0,-3 3-14 16,3 0 1-16,0-3 0 16,0 1-157-16,0-1-31 0,0 11-7 0,0-8 0 0</inkml:trace>
  <inkml:trace contextRef="#ctx0" brushRef="#br0" timeOffset="5795.4822">2508 7424 288 0,'0'0'25'0,"0"-2"-25"0,0-4 0 0,0 6 0 15,0-2 358-15,3-4 66 0,3 1 14 0,3 2 2 16,3-2-344-16,-3 0-70 0,3 2-14 0,0-2-2 15,5 0-10-15,-2 2 0 0,-6 0 0 0,0 3 8 16,0-2-28-16,-6 4-7 0,6 1-1 0,-3 2 0 16,0 1-8-16,0 1-3 0,-6 4 0 0,0 0 0 0,0 2 21 0,-6 5 4 15,6-2 1-15,-6 3 0 16,-3 2 31-16,3-3 6 0,-3 1 2 0,3 2 0 16,-3-2 42-16,0-1 8 0,6-2 1 0,-6-3 1 0,9 3-32 15,0-3-6-15,0 3-2 0,0-5 0 0,3-1-29 0,3 1-9 16,-6-3 0-16,6 3 0 0,3-1-13 0,-3 1-10 15,6-6-1-15,-3 3-1 16,-6-3-123-16,9-5-24 0,9-5-4 0,3-3-2 0</inkml:trace>
  <inkml:trace contextRef="#ctx0" brushRef="#br0" timeOffset="6180.3821">2833 7091 748 0,'-12'0'67'0,"6"0"-54"0,3 0-13 0,-6 2 0 0,3 1 335 0,0 2 64 15,6-5 13-15,0 0 2 0,0 6-317 0,0 2-63 16,0-8-13-16,6 5-2 0,0 0-19 0,3 1-19 15,0-4 4-15,3-2 1 16,-4 3-43-16,1-3-9 0,3 0-2 0,-3-3 0 16,3 3-175-16,-3 0-35 0</inkml:trace>
  <inkml:trace contextRef="#ctx0" brushRef="#br0" timeOffset="6320.8869">2865 7176 115 0,'-9'5'0'0,"3"0"10"0,3 0-10 15,-3 1 0-15,1-1 0 0,2 0 0 0,-6-2 296 0,6 2 56 16,-3 0 12-16,6-5 3 0,0 0-210 0,0 8-41 0,0-8-9 15,0 8-2-15,0-8-53 0,6 8-12 0,-3 0-1 0,6-2-1 16,-1 1-23-16,-2-1-5 0,0-4-1 0,6 4 0 16,0-6-22-16,3 0-5 0,-6 0-1 0,3 0-557 15,3 0-112-15</inkml:trace>
  <inkml:trace contextRef="#ctx0" brushRef="#br0" timeOffset="8887.4377">3288 6686 288 0,'-6'-5'25'0,"0"-3"-25"0,0 3 0 0,3-6 0 16,3 0 513-16,0 3 98 0,3-5 19 0,3 3 4 16,6 2-494-16,-3-6-98 0,0 4-20 0,6-1-4 15,3 1-18-15,-4 2 0 0,4 0 0 0,3 0 0 0,0 3 0 16,-6-1-9-16,6 4 9 0,-9-1-8 15,3 3-19-15,-1 3-3 0,-2 2-1 0,-3 3 0 16,-6 2-10-16,3 4-3 0,-12 2 0 0,3 5 0 0,-9 0 21 0,3 5 4 16,-8-2 1-16,-1 8 0 0,3 0 18 0,-6 2 0 15,0-2 0-15,-3 2 0 0,6 1 39 0,4-4 8 16,-4 1 1-16,3-3 1 0,3-5-1 0,3 2 0 16,-6-4 0-16,9 1 0 0,0-1-48 0,3-1 0 15,0 0-12-15,3-3 3 16,3-2-98-16,0 3-19 0,6-3-4 15</inkml:trace>
  <inkml:trace contextRef="#ctx0" brushRef="#br0" timeOffset="9038.8667">3303 7654 2484 0,'-12'19'110'0,"3"-8"22"0,3 2-105 0,0 0-27 0,3 3 0 0,-6-3 0 16,6 3 59-16,0-3 6 0,6 0 2 0,-3-2 0 31,6 0-100-31,0-3-20 0,-3-1-4 0</inkml:trace>
  <inkml:trace contextRef="#ctx0" brushRef="#br0" timeOffset="9890.4674">1862 9779 2516 0,'-12'-8'112'15,"0"0"22"-15,3-2-107 0,-2-4-27 0,-7-7 0 0,9-3 0 0,-3-5 0 0,6-8 0 16,0-2 0-16,-3-9 0 16,9-2-26-16,-6-1-10 0,6-4-3 0,6-1 0 15,-6-2-22-15,9 2-5 0,-3 1-1 0,3 2 0 16,3 3-6-16,3 7-2 0,-6 4 0 0,5 2 0 15,4 2 51-15,0 6 9 0,-6 0 3 0,3 5 0 0,3 3 12 16,0 3 0-16,-6 2 0 0,5 5 0 0,-8-2 16 0,6 5-3 0,-3 3-1 16,-3 2 0-16,0 3-12 0,-3 3 9 15,6-1-9-15,-9 4 8 0,3 1-8 0,0 1 0 16,0 3 0-16,-3 0 0 0,3-1 12 0,-6 3 0 16,0-2 0-16,0 0 0 0,0 2 5 0,0 3 2 0,0-3 0 0,3 3 0 15,-3-3-5-15,6 0-1 0,-3 0 0 0,5 1 0 16,-5-1-13-16,6-2 0 0,0 2 8 0,0 0-8 15,3-2 0-15,0-1 0 0,-3 1 0 0,0-3 0 16,0 0 0-16,0-3 0 0,-3 3 0 0,0-3 0 16,-6-5 0-16,3 8 14 0,-3-8-4 0,0 8-1 15,-3 0 31-15,-3 3 7 0,0-1 1 0,-3 3 0 16,-6-2-28-16,0 2-4 0,-3-2-2 0,0 2 0 16,3 0 2-16,-2-2 1 0,-4-3 0 0,3-3 0 15,3 3 5-15,0-3 1 0,0-2 0 0,3 0 0 16,3-1-64-1,1 1-13-15,-1-1-2 0,6-2-977 0</inkml:trace>
  <inkml:trace contextRef="#ctx0" brushRef="#br0" timeOffset="10283.2094">2225 9544 1555 0,'0'0'68'0,"-3"2"16"0,3-2-68 0,0 0-16 0,0 0 0 0,0 0 0 15,0 0 216-15,0 0 39 0,0 0 8 0,0 0 1 16,0-2-206-16,12-1-42 0,-3-2-8 0,-3-1-8 15,9-2 0-15,-9 0 0 0,9-2 0 0,-3-1 0 16,6-5 0-16,-9-2 0 0,5 2 0 0,-2 0 0 16,3 3-8-16,-9 0-3 0,3-1 0 0,0 1 0 15,-3 5 11-15,6 0-8 0,-12 0 8 0,3 3-8 16,-3 5 8-16,0 0 0 0,0 0 0 0,0 0 0 16,6 8 0-16,-6 5 0 0,0 6 0 0,0 2 0 15,0 0 0-15,0 3 0 0,0 0 0 0,0 2 0 16,0 1 0-16,0 2-16 0,0-3 4 0,3-2 0 15,-3 0-150-15,3-3-30 16</inkml:trace>
  <inkml:trace contextRef="#ctx0" brushRef="#br0" timeOffset="10525.0747">2681 9668 2250 0,'0'0'100'0,"-6"5"20"0,3 3-96 16,0 3-24-16,3-3 0 0,-6 2 0 0,3-2 26 0,3 0 1 0,0 3 0 0,0-3 0 15,0 0-27-15,3-1 0 0,-3 4-14 0,0-6 5 31,0-5-149-31,0 0-30 0,0 0-5 0,12 3-2 0</inkml:trace>
  <inkml:trace contextRef="#ctx0" brushRef="#br0" timeOffset="10849.4487">2776 9316 2426 0,'0'0'53'0,"0"0"11"0,0 0 3 0,0 0 1 0,0 0-54 0,9 3-14 0,0-1 0 0,-3 1 0 16,6-3 0-16,-3 3 8 0,3-3-8 0,-4 5 0 0,1-2 8 0,3-1-8 16,-3 1 0-16,-6 2 9 0,6 3-20 0,-6-3-4 15,3 3-1-15,-3-2 0 0,0 7-4 0,-3-3-2 16,-3 1 0-16,0 5 0 0,-3 0 13 0,-3 0 9 15,3 2-12-15,-3 3 12 0,-3 0 0 0,6 1 20 16,-2-4-2-16,-1 3-1 0,3-2 17 0,-3 2 3 16,9-5 1-16,0 0 0 0,-6-3-24 0,12-2-5 15,-6 2-1-15,9-5 0 16,-6 0-83-16,6-6-17 0,-1 1-3 16,4-3-927-16</inkml:trace>
  <inkml:trace contextRef="#ctx0" brushRef="#br0" timeOffset="11252.8125">3267 8998 1555 0,'0'0'138'15,"0"0"-110"-15,0 0-28 0,0 0 0 0,0 0 211 0,0 0 37 16,0 0 7-16,0 0 1 0,6 8-212 0,3-2-44 16,0-4 0-16,-3 1-12 15,3 0-14-15,3-1-2 0,-6-2-1 0,0-2-679 0,3 2-136 0</inkml:trace>
  <inkml:trace contextRef="#ctx0" brushRef="#br0" timeOffset="11396.6852">3225 9208 1846 0,'0'0'82'0,"0"0"17"0,0 0-79 0,-3 7-20 0,3 1 0 16,0-2 0-16,0 2 70 0,0-3 10 0,3 3 3 0,3-3 0 15,-6-5-65-15,6 3-18 0,3 2 0 0,-6-5 8 16,6 0-102-1,0-3-21-15,0 3-4 0,3-5-446 0,-3 0-90 0</inkml:trace>
  <inkml:trace contextRef="#ctx0" brushRef="#br0" timeOffset="11753.5199">3493 8485 1728 0,'0'0'76'0,"0"0"16"0,0 0-73 0,0 0-19 0,0 0 0 16,0 0 0-16,6-2 181 0,6-4 33 0,-3 1 6 0,0 2 2 15,3 1-180-15,-3-1-42 0,3 0 0 0,-3 3 0 16,0 0 0-16,3 3-12 15,-3 2 4-15,2 3 0 16,-2 5-36-16,-3 3-6 0,0 3-2 0,3 5 0 0,-9 2 39 0,3 3 13 0,3 6-9 0,-6-1 9 16,-6 6 0-16,6-1 0 0,-3 1 0 0,-6 2 0 15,0 1 0-15,0-4 14 0,-3 4-2 0,4-6 0 16,5-3 25-16,-6-2 5 0,6 2 1 0,0-5 0 16,0-5-29-16,0-3-6 0,-3 3 0 0,6-5-8 15,0-3-107-15,0-3-28 16,0-3-5-16,0-2-2 0</inkml:trace>
  <inkml:trace contextRef="#ctx0" brushRef="#br0" timeOffset="11915.0946">3532 9790 2131 0,'-6'13'189'0,"0"0"-151"16,-3 0-30-16,-3 3-8 0,6 0 189 15,3-3 37-15,3 0 7 0,0-2 2 16,-6-3-319-16,6-3-63 0</inkml:trace>
  <inkml:trace contextRef="#ctx0" brushRef="#br0" timeOffset="21273.7537">3484 15317 172 0,'0'0'16'0,"-6"2"-16"0,-2 1 0 0,2 0 0 0,0-3 475 0,0 0 92 16,6 0 18-16,0 0 4 0,0 0-448 0,0 0-89 15,0 0-19-15,0 0-3 0,0 0-30 0,0 0 0 16,0 0 0-16,0 0 0 0,6 5 0 0,6-2 0 16,-1-1 0-16,1 1-10 0,6 0 10 0,-6 2 0 15,6-3 0-15,-3 4 0 0,6-4 26 0,3 1 1 16,-4-3 0-16,1 0 0 0,9 0-7 0,-9-5 0 16,3-1-1-16,2-1 0 0,-5-1-3 0,0-6 0 15,3 1 0-15,-3 0 0 0,0-3-16 0,-4-2 0 16,4 2 0-16,-6 0 0 0,0 0 8 0,0 0-8 15,-3 3 0-15,0 0 0 0,-3-1 0 0,0 4 0 16,-6-1 8-16,2 3-8 0,-2 0 10 0,0 3-2 16,3 0 0-16,-6 5 0 0,0 0 15 0,0 0 2 0,0 0 1 15,0 0 0-15,-6 5-8 0,3 8-2 0,-2 6 0 0,-1 2 0 16,6 8-16-16,0 0 0 0,-6 6 0 0,3 2 0 16,3 0 0-16,0-3 0 0,3 0 0 0,3 1 0 15,-6-6-12-15,3-3 0 0,2 1 0 16,7-3 0-1,-12-6-116-15,6 1-24 0,-3-6-4 0</inkml:trace>
  <inkml:trace contextRef="#ctx0" brushRef="#br0" timeOffset="21815.206">3848 14735 1897 0,'-15'-3'84'0,"9"0"17"0,-6 3-81 16,0-2-20-16,3-1 0 0,-9 0 0 0,0 3 16 0,3-5 0 15,-5 2-1-15,-4 1 0 0,-3-1-15 0,6 1 0 16,-6-1 0-16,4 3 0 0,-13 3-14 0,6-1 4 15,-3 1 1-15,4 5 0 0,-4 2 9 16,3 4 0-16,-3 4 0 0,4 3 0 0,-7 3 28 0,6 5 8 16,-3 3 2-16,4 0 0 0,-1-1 23 0,6 6 5 15,-3-2 1-15,6 2 0 0,0 3-30 0,4-1-5 16,11 4-2-16,-3 4 0 0,3 1-22 0,12 5-8 0,3-3 0 16,3 6 0-16,5 2 0 0,7 3 0 0,3 5 0 15,9 3 0-15,-1-1 0 0,7 1 0 0,-3-5-13 0,5-1 4 31,4-7-15-31,-3-6-4 0,-4-10 0 0,4-9 0 0,3-1 48 0,-1-9 8 0,1-11 3 0,-3-7 0 16,5-3 10-16,1-8 3 0,-1-8 0 0,1-8 0 16,6-5-16-16,-4-8-4 0,1-2 0 0,-4-9 0 15,-2-2-15-15,0-9-9 0,-1-1 10 0,-2-4-10 16,-6 3 0-16,2-2 0 0,-5 2 0 0,-6 0 0 16,-1 0-12-16,-8 3 2 0,-6 0 0 0,-3 5 0 15,-3 3 10-15,-15 2 0 0,-3 3 0 0,-6 0 0 16,-6 5 35-16,-5-5 5 0,-7 6 2 0,-3-1 0 15,-6 3 6-15,-2 2 0 0,-4 9 1 0,-2 0 0 16,-4 7-26-16,-3 6-6 0,-5 5-1 0,-6 8 0 16,-4 3-112-1,-2 7-22-15,-7 11-5 0</inkml:trace>
  <inkml:trace contextRef="#ctx0" brushRef="#br0" timeOffset="25553.7712">15385 15817 2714 0,'0'0'120'0,"0"0"25"0,0 0-116 0,0 0-29 15,0 0 0-15,0 0 0 0,6-5 42 0,3-3 2 16,5 2 1-16,7-2 0 0,-3 0-20 0,6-2-4 15,3-1-1-15,3-2 0 0,-4 2-20 0,4 1 0 0,0-1 0 0,-3 3 0 32,2 3-23-32,-2 0-9 0,-3 2-1 0,-3 0-1 0,-3 6 10 0,-3 2 1 0,-6 6 1 0,-4 2 0 15,-2 6 22-15,-6 2 0 0,-5 5-9 0,-4 3 9 16,-6 6 0-16,0-1 16 0,-3 3-4 0,-3 0 0 16,0 3 27-16,1 0 5 0,-1 2 0 15,6-2 1-15,-3-6-1 0,9 1-1 0,3-4 0 16,3-4 0-16,3-6-14 0,6 0-2 0,6 0-1 0,6-2 0 15,0-3-34-15,6-6-8 0,0 1 0 0,9-6-1 16,2 0-79 0,1-10-16-16,0-3-4 0,2-8-742 0,10-5-149 0</inkml:trace>
  <inkml:trace contextRef="#ctx0" brushRef="#br0" timeOffset="26031.8021">15709 15396 1555 0,'-12'5'138'0,"0"-2"-110"15,-5 0-28-15,2-3 0 0,-3 0 196 0,0 0 35 16,-3 0 6-16,0 0 2 0,3 0-192 0,-5-3-39 15,2 0-8-15,-3 1 0 0,3-4 0 0,0 6 0 16,0 0-9-16,1 6 9 0,-1-1-22 0,3 6 1 16,0 2 0-16,0 5 0 0,0 4 21 0,3 4-9 0,-2 6 9 0,5 5 0 15,-3 5 0-15,6 6 0 0,-3 7 0 0,6 1 9 16,0 5 7-16,3 2 2 0,6 3 0 0,3 3 0 16,6 0 19-16,3 0 4 0,6-3 1 0,5-5 0 15,1-3 5-15,9-5 1 0,3 0 0 0,8-8 0 16,1-6-39-16,2-7-9 0,4-5 0 0,0-6 0 15,5-8 0-15,4-8 12 0,-4-10-12 0,1-6 12 16,-1-4 4-16,-2-7 2 0,2-4 0 0,1-3 0 16,-1-6 2-16,-5-2 0 0,-3-2 0 0,-7-9 0 15,-8-5 0-15,-6-2 0 0,-9 2 0 0,-4 0 0 16,-8 0-10-16,-9 0-2 0,-9 0 0 0,-11-2 0 16,-10-1-8-16,-9-2 0 0,-6-3 0 0,-5 3 0 15,-4 2 0-15,-5 3 12 0,-13 0-12 0,1 3 12 16,-4 2-12-16,1 3 8 0,-6 0-8 0,-1 8 8 15,1 8-97-15,-3 11-20 16,-4 5-4-16</inkml:trace>
  <inkml:trace contextRef="#ctx0" brushRef="#br0" timeOffset="35444.49">7476 16510 1785 0,'0'0'159'0,"-3"8"-127"0,3 0-32 0,0-8 0 16,6 5 138-16,-3 3 22 0,0 0 4 0,6 0 0 16,6-3-112-16,-6 3-24 0,0-2-4 0,3-1 0 0,5-3 0 0,1 1 1 15,0 0 0-15,-6-3 0 16,0 0 1-16,3-3 0 0,3-2 0 0,0 0 0 0,-7-6 2 0,4 3 0 16,6-3 0-16,-3-2 0 0,-6 0-17 0,3-3-3 15,0 0-8-15,0 0 12 0,-7-2-12 0,4 2 0 16,-3-3 8-16,3 1-8 0,-3-1 0 0,-3 1 0 15,0-3 0-15,0 5 0 0,0-3-11 0,-3 6 2 16,-6-3 0-16,3 3 0 0,0 0 9 16,0 2 0-16,-9 3 0 0,3-2 0 0,0 2 0 15,0 5 0-15,0 3 0 0,-3 5 0 0,-3 1 8 0,0 2-8 16,1 5 8-16,-1 5-8 0,-3 3 14 0,0 3-2 16,9 3 0-16,-3 2 0 0,-6 3 22 0,6 2 4 15,6 0 1-15,0 1 0 0,0 2-18 0,3-3-3 0,3 1-1 16,0-1 0-16,9-2-1 0,-3-3 0 15,-3-3 0-15,0-2 0 0,12-5-16 0,-6-3 0 0,-3-6 0 16,3-2 0 0,5-3-87-16,1-2-11 0,-3-8-2 0,0-3-744 15,-3-3-149-15</inkml:trace>
  <inkml:trace contextRef="#ctx0" brushRef="#br0" timeOffset="36043.742">8107 16738 1555 0,'-21'2'138'0,"21"-2"-110"0,0 0-28 15,0 0 0-15,0 0 175 0,0 0 29 0,0 0 7 0,0 0 1 16,9 0-126-16,-9 0-25 0,0 0-5 0,0 0 0 16,15-5-46-16,-6 0-10 0,-9-1 0 0,6 1 0 15,0-3 0-15,3 3 12 0,-6 0-3 0,0-3-1 16,0 0 7-16,3 0 1 0,6 0 0 15,-9 2 0-15,-3 1-16 0,3 0 0 0,2-3 0 0,-2 3 0 16,-3 5 0-16,0 0 0 0,0 0 0 0,0 0 0 16,0 0 0-16,0 0-12 0,0 0 3 0,0 0 0 15,3 10 9-15,-3 1-8 0,-3 5 8 0,0 0-8 16,6-3 8-16,-3 5 0 0,-3-2 10 0,0 3-10 16,6-1 12-16,0 1-3 0,-6-1-1 0,3-2 0 0,0 3 19 15,6-3 3-15,-3-1 1 0,-3-1 0 0,0-1-31 0,0 0 0 16,6-5 0-16,-3 3 0 15,-3-6-31-15,0-5-12 0,0 0-2 0,0 0-1 16,6 3-197-16,-6-3-39 0,6-14-8 16,3-2-549-16</inkml:trace>
  <inkml:trace contextRef="#ctx0" brushRef="#br0" timeOffset="36336.8761">8351 16505 1209 0,'0'0'108'0,"0"0"-87"0,0 0-21 0,0 0 0 15,0 0 118-15,0 0 19 0,0 0 4 0,0 0 1 16,6-6-86-16,-6 6-16 0,3-5-4 0,-3 5-1 16,0 0 18-16,3-5 4 0,3 0 1 0,0 2 0 15,-6 3 1-15,9 0 0 0,0-3 0 0,0 6 0 16,3-3-13-16,0 3-2 0,-1-3-1 0,4 0 0 15,-3 0-16-15,0 0-3 0,-3 0-1 0,3 0 0 16,3 0-23-16,-6 2 0 0,-3 1-12 0,0-3 4 16,0 0-35-16,-6 0-6 0,6 5-2 0,-6-5 0 15,0 0-112-15,3 5-22 0,0 3-5 0,-6 0-640 16</inkml:trace>
  <inkml:trace contextRef="#ctx0" brushRef="#br0" timeOffset="36529.0928">8458 16584 288 0,'0'0'25'0,"0"0"-25"0,0 0 0 0,0 0 0 0,0 0 219 0,0 0 38 15,0 0 8-15,0 0 2 0,0-8-134 0,0 8-26 16,0-8-6-16,0 8-1 0,0-8 4 16,0 8 0-16,0 0 0 0,0 0 0 0,0 0-20 0,6-5-3 15,0 5-1-15,-6 0 0 0,3 0-15 0,6 5-3 16,-6-5-1-16,3 3 0 0,0 2-21 0,0-2-4 16,0 0 0-16,0-1-1 0,3 3-19 0,-3 1-4 15,0-1-1-15,3-2 0 0,-3-1-11 0,2 1 0 16,-2 0 0-16,-6-3-11 15,0 0-123-15,0 0-25 0,6 2-5 0,-6-2 0 0</inkml:trace>
  <inkml:trace contextRef="#ctx0" brushRef="#br0" timeOffset="36958.6509">8908 16494 2052 0,'0'0'91'0,"0"0"18"0,0 0-87 0,0 0-22 0,0 0 0 0,0 0 0 16,0 0 15-16,3-3-2 0,3-2 0 0,-3 3 0 15,3-4-29-15,-6 6-7 0,0-8-1 0,0 3 0 16,0 5 24-16,0-5 0 0,0 5 0 0,0 0 0 16,-3-3 60-16,3 3 11 0,0 0 1 0,-3 0 1 15,-3 0-9-15,0 0-3 0,3 5 0 0,-3 1 0 0,6-6-42 0,-3 5-9 16,-3 0-2-16,3 3 0 0,3 3-8 0,0-1 0 15,0 4 0-15,0-1 0 0,6 3 0 0,-3-3 0 16,3 0 0-16,0 3 0 0,6 0 0 16,-3-3 12-16,2-2 0 0,1-1 0 0,3-2 11 0,0-2 2 15,3-1 1-15,-3-3 0 0,-3-2 0 0,3 0 0 16,3 0 0-16,-4-5 0 0,1-5-2 0,3 2-1 16,-3-3 0-16,3 0 0 0,0-7 13 0,-3 2 2 15,3-2 1-15,-4-4 0 0,1-1-14 0,-3-1-2 16,0-3-1-16,0 6 0 0,-3-3-22 0,-3 3 8 15,-3-3-8-15,-3 3 0 0,-3 3 31 0,-3 2 1 16,-6-3 1-16,0 1 0 0,0 7-33 0,-6-2 0 16,-5 0 0-16,-1 5 0 15,-9 5-34-15,0 6-10 0,-2 2-3 0,-7 6 0 16,0 5-117-16,-2 7-23 0,-1 1-5 0</inkml:trace>
  <inkml:trace contextRef="#ctx0" brushRef="#br0" timeOffset="63341.4431">7848 17214 1497 0,'-9'2'133'0,"3"1"-106"0,6-3-27 0,0 0 0 15,0 0 112-15,0 0 16 0,-6 3 4 0,3-3 1 16,3 0-91-16,0 0-18 0,-6 5-4 0,6-5-1 16,0 0-19-16,0 5-12 0,-6 3 1 0,3 5 1 15,3-2-7-15,-3 5-2 0,-6 2 0 0,-2 4 0 16,2 1 19-16,0 1 0 0,0 5-8 0,-6-2 8 16,-6 5 10-16,6-3 6 0,6 0 0 0,-6-3 1 15,-5 1 6-15,2-3 1 0,3-1 0 0,0-4 0 16,-3-1-24-16,0-4 8 0,3-1-8 0,3-5 0 15,-2 0-15-15,2-6-7 0,-3 1-2 0,3-8 0 32,3-1-18-32,-3-4-4 0,-3 2-1 0,3-5 0 0,3-3 9 15,0-3 2-15,0-2 0 0,0 0 0 0,6 0 36 0,1 0 0 0,-1-1 0 0,0 1 0 16,3 0 24-16,0 3 5 0,6 2 2 0,-1 0 0 0,-5 3-11 16,3 2-3-16,6 0 0 0,0 3 0 0,-6 3 2 0,3 0 0 15,9 0 0-15,0 5 0 0,-3-3-8 0,0 6-2 16,0 2 0-16,3 3 0 0,8 2 9 0,-8 1 2 15,-6 2 0-15,6 3 0 0,9 3-20 0,-3 2 10 16,-12 0-10-16,3-3 8 0,5 6-8 0,-2 0 0 16,0-3 0-16,-3 0 0 0,0-2 0 15,3-1-11-15,-3-2 1 0,-3-2 0 16,-3-4-22-16,3 1-5 0,6-6-1 16,-4 3-543-16,-5-3-109 0</inkml:trace>
  <inkml:trace contextRef="#ctx0" brushRef="#br0" timeOffset="63762.8028">8050 17664 1670 0,'-8'2'148'0,"8"-2"-118"0,0 0-30 0,0 0 0 16,0 0 76-16,0 0 8 0,8 0 3 0,1 0 0 16,6-2-55-16,-3-4-12 0,-9 1-1 0,9-3-1 0,6 0-18 0,-3 0 0 15,-9-2 8-15,3-1-8 0,6 0 0 0,-4 1 0 16,-5-3 0-16,0-1 0 0,0 1 0 0,3 0 0 15,-3 2 0-15,0 1 0 0,-3-1 0 0,0-2 0 16,3 5 0-16,-3 3 0 0,-3-3 0 0,0 5-9 16,3 1 1-16,-3 2 0 0,0 0-8 0,0 0 0 15,-3 5-1-15,0 3 0 0,0 5 17 0,-3 3 0 16,0 2-8-16,3 4 8 0,6 1 11 0,-3 4 5 16,-6-1 2-16,6 1 0 0,3-3-7 0,-3-1-2 15,-3-1 0-15,3-1 0 0,0-5-21 0,3-1-4 16,0-4 0-16,0-3-583 0,-3-8-116 15</inkml:trace>
  <inkml:trace contextRef="#ctx0" brushRef="#br0" timeOffset="64079.71">8482 17433 691 0,'0'0'61'0,"0"0"-49"0,0 0-12 0,0 0 0 16,0 0 146-16,0 0 26 0,0 0 6 0,0 0 1 0,9-5-68 16,0 2-14-16,-3 1-2 0,0-3-1 0,3 5-33 0,0-3-6 15,-3 0-2-15,3 3 0 0,2-2-10 0,-2 2-3 16,0-3 0-16,0 3 0 0,3-3-21 0,0 3-5 15,0-2-1-15,0 2 0 0,0-3-13 0,-3 3 0 16,0 0 0-16,-3 0-10 16,-6 0-40-16,6 0-8 0,3 0-2 0,-9 0 0 15,0 0-102-15,0 0-21 0,0 0-4 0,0 0-1 0</inkml:trace>
  <inkml:trace contextRef="#ctx0" brushRef="#br0" timeOffset="64293.4355">8542 17492 518 0,'0'0'23'0,"0"0"5"0,0 8-28 0,-3-1 0 0,0 1 0 0,3-2 0 15,0-6 327-15,0 0 60 0,0 0 12 0,3 8 2 16,0-3-310-16,3 0-63 0,0-5-12 0,2 0-2 16,1 0-14-16,-3-2 0 0,3 4 0 0,3-2 0 15,-3-2 0-15,3-1 8 0,0 6-8 0,-3-3 9 16,3-3-1-16,-3 3 0 0,0-3 0 0,-3 3 0 31,-6 0-56-31,8 0-11 0,1-2-2 0,-3 2-511 0,-6 0-101 0</inkml:trace>
  <inkml:trace contextRef="#ctx0" brushRef="#br0" timeOffset="64727.9672">8988 17378 1800 0,'0'0'80'0,"0"0"16"0,0 0-77 0,0 0-19 15,0 0 0-15,0 0 0 0,6 0 18 0,-6 0 0 16,0 0 0-16,0 0 0 0,0 0-10 0,0 0-8 16,0 0 9-16,0 0-9 0,0 0 23 0,0 0-2 15,0 0 0-15,0 0 0 0,0 0 38 0,0 0 7 16,0 0 2-16,3 8 0 0,-3 2-15 0,3 1-2 15,0 0-1-15,0 2 0 0,0 0-31 0,0 0-7 0,6 0 0 0,3-2-1 16,-3 2-11-16,6-2 0 0,-4-1 0 0,4-2 8 16,0 0 7-16,0 0 1 15,0-2 0-15,0-4 0 0,0 1-6 0,0-1-1 16,3-2 0-16,-7-2 0 0,7-3 15 0,-3-1 4 0,0 1 0 16,-3-3 0-16,0-3 6 0,3 1 2 0,-3-3 0 15,0-1 0-15,-1 1-8 0,1-3-2 0,-3 3 0 16,0 0 0-16,-3 0 0 0,-3-1 0 0,0 1 0 0,0 0 0 15,-3 2 6-15,-3 3 2 0,3-2 0 0,-3 2 0 16,-3 0-3-16,0 3-1 0,-3-3 0 0,0 5 0 16,-3-2-15-16,-2-1-3 0,-1 4-1 0,-3-1 0 15,-3 3-25-15,0 3-5 0,-3-1-1 0,-2 1 0 16,-4 2-108-16,0 6-23 16,3 0-4-16,0 4-1082 0</inkml:trace>
  <inkml:trace contextRef="#ctx0" brushRef="#br0" timeOffset="67163.1096">7589 18473 288 0,'0'0'25'0,"0"0"-25"0,0 0 0 0,0 0 0 16,9 0 108-16,-9 0 17 0,0 0 3 0,0 0 1 15,6 0-78-15,-6 0-16 0,0 0-3 0,0 0-1 16,0 0 4-16,0 0 1 0,0 0 0 0,0 0 0 15,-6 0 47-15,6 0 9 0,0 0 3 0,0 0 0 0,-12 3-20 16,9-3-4-16,3 0-1 0,0 0 0 0,-6 3-10 0,6-3-1 16,0 0-1-16,0 0 0 0,0 0-30 0,0 0-5 15,0 0-2-15,0 0 0 0,0 0-1 0,0 0-1 16,-3-6 0-16,3 1 0 0,3-3-7 0,-3-3-2 16,-6 3 0-16,3 1 0 0,3-1 0 0,0-3 0 15,-3-2 0-15,0-6 0 0,-3 1-1 0,3-3 0 16,3-1 0-16,-3 1 0 0,-3-3-9 0,3 1 0 15,6-4 0-15,-3 1 0 0,-3-3-10 0,6-1 10 16,3 1-13-16,0-2 5 0,0-1 8 16,-3 3 0-16,3 2 0 0,3-2 0 0,3 3 0 0,0 2 0 15,-6 3 0-15,3 0 0 0,6-1 0 0,-3 4 0 16,-6 2 0-16,3 0 0 16,8 3-17-16,-5 2-8 0,0 1-2 0,0 4 0 15,0 1-11-15,0 3-2 0,0-1-1 0,-3 6 0 16,-9-3-11-16,12 5-1 0,0 3-1 0,-3 0 0 0,-7 5 30 0,1 0 5 0,6 0 2 15,-6 3 0-15,-6 0 48 0,0-3 9 0,3 6 3 0,-3-1 0 16,0-2 15-16,0 3 3 0,-8 2 1 0,8-5 0 16,0 0-26-16,0-3-6 0,-9 0-1 0,9-5 0 15,3 3-21-15,-3-3-8 0,-9-3 0 0,6 0 0 16,6-5 0-16,0 0 0 0,0 0-11 0,0 0 11 16,-3 0-24-16,3 0 2 0,3-5 1 0,0 0 0 15,-9-1 4-15,12 1 1 0,6 0 0 0,0 2 0 16,-6 0 16-16,6 1-12 0,2 2 12 0,1 0-10 15,3 2-12-15,-3 4-2 0,0-1-1 0,-3 3 0 16,9 0 11-16,-9 3 2 0,-3-4 1 0,2 1 0 16,1 6 11-16,0-1 16 0,-9-3-4 0,0 1-1 15,3 2 28-15,-3 0 5 0,-6 1 2 0,0-4 0 16,0 4-2-16,-3-1-1 0,0 0 0 0,-3 0 0 16,-5 0-16-16,-1-2-3 0,6 2-1 0,-3-2 0 0,-9-3-23 15,6 0 0-15,0 0 0 0,3-3 0 0,-6 0-16 0,1 1-7 16,2-1-1-16,3 0-1 15,6-2-39-15,-6 2-7 0,0 0-1 0</inkml:trace>
  <inkml:trace contextRef="#ctx0" brushRef="#br0" timeOffset="67888.4819">8083 18404 115 0,'9'0'0'0,"-3"0"10"16,0 0-10-16,0-2 0 0,-6-4 0 0,6 1 0 0,9 0 273 0,-3 0 53 0,-6-6 10 0,0 3 3 16,3 0-222-16,2 0-44 0,-5-2-9 0,3-1-1 15,-3 0-34-15,0 1-6 0,0 2-2 0,-6 3 0 16,3-3 13-16,0 2 2 0,-3 6 1 0,0 0 0 15,0-8 19-15,0 8 3 0,0 0 1 0,0 0 0 16,0 0-16-16,0 0-4 0,0 0 0 0,0 0 0 16,0 0-3-16,0 0-1 0,0 0 0 0,0 0 0 0,6 6-14 0,-6-6-3 15,0 0-1-15,6 10 0 0,-3 4-6 0,0 1 0 16,-3-1-1-16,3 2 0 0,0 2-11 0,0-5 0 16,-3 6 9-16,3 2-9 0,-6-2 0 15,3 2 0-15,3-3 0 0,-3-2 0 16,0-3-25-16,3 3-10 0,3-3-1 0</inkml:trace>
  <inkml:trace contextRef="#ctx0" brushRef="#br0" timeOffset="68282.4918">8574 18113 864 0,'0'0'76'0,"0"0"-60"0,0 0-16 0,0 0 0 15,6 6 222-15,-3-4 42 0,3 1 8 0,3 0 1 0,3-3-209 0,0 0-43 16,3-3-8-16,3 0-1 0,-3 1-12 0,2-1 10 16,-2 0-10-16,0 1 10 0,0 2-10 0,-3 0 0 15,0 0 0-15,-3 0 0 16,0 2-20-16,0-2-7 0,-9 0-1 0,0 0 0 15,3 6-111-15,-3-6-22 0</inkml:trace>
  <inkml:trace contextRef="#ctx0" brushRef="#br0" timeOffset="68475.821">8604 18254 403 0,'0'8'17'0,"0"-3"5"0,-3 3-22 0,0 0 0 0,0-3 0 0,3-5 0 15,0 0 375-15,6 8 70 0,-6-8 15 0,9 8 2 16,3-5-359-16,0 2-72 0,0 0-15 0,3-2-2 16,0-1-14-16,-1-2 0 0,1 3 8 0,-3 0-8 15,3-1 0-15,0-2 0 0,-3 3 0 0,0-3 0 16,0 3-17-16,0-6 0 0,0 0 0 0</inkml:trace>
  <inkml:trace contextRef="#ctx0" brushRef="#br0" timeOffset="71529.6077">9116 17941 1134 0,'0'0'24'0,"0"0"6"16,0 0 1-16,0 0 1 0,0 0-32 0,0 0 0 0,0 0 0 0,0 0 0 0,0 0 58 0,0 0 5 15,0 0 1-15,0 0 0 0,0 0-8 0,0 0 0 16,0 0-1-16,3 8 0 0,-3-2 8 0,0 2 1 16,0-8 1-16,3 5 0 0,3 3-1 0,-6 0-1 0,3 0 0 0,0-3 0 15,0 6-36-15,-3-4-7 0,3 7-2 0,-3-1 0 16,0 3-10-16,3-3-8 0,-3 6 12 0,3-4-12 16,-3 1 0-16,0 0 0 0,0 0 0 0,0-3-9 15,-3 1-11-15,3-1-1 0,0-3-1 16,0-2 0-1,-3 0-41-15,3-2-8 0,0-6-1 0</inkml:trace>
  <inkml:trace contextRef="#ctx0" brushRef="#br0" timeOffset="71735.7043">9205 17949 979 0,'0'0'87'0,"0"0"-70"0,0 0-17 0,0 0 0 16,0 0 134-16,6 3 23 0,-3-3 5 0,3 0 1 0,0 3-102 0,0-1-20 15,0 4-4-15,0-1-1 0,0 0-16 0,-3 0-4 16,3 3-1-16,0 0 0 0,-3 3 6 0,3-1 2 16,0 4 0-16,-3-1 0 0,-3 5-4 0,3-2-1 15,-3 0 0-15,3 3 0 0,-6-3-18 0,3-1 0 16,0 1 0-16,0-5 0 0,0 2 0 0,-3-5-20 16,3 0 2-16</inkml:trace>
  <inkml:trace contextRef="#ctx0" brushRef="#br0" timeOffset="72082.9103">9045 17933 288 0,'-15'6'12'0,"15"-6"4"15,0 0-16-15,-6 5 0 0,0-2 0 0,6-3 0 0,0 0 184 0,0 0 35 0,-6 5 6 0,0 0 2 16,0 1-116-16,6-6-23 0,0 0-5 0,0 0-1 16,-3 2-2-16,3-2 0 0,0 0 0 0,0 0 0 15,0 6-17-15,0-6-4 0,0 0-1 0,3 2 0 16,3-2-35-16,0 0-7 0,0-2-2 0,3-4 0 16,3 1 6-16,0 0 2 0,2-1 0 0,1 4 0 15,6-4-6-15,-3 4 0 0,0-6-1 0,-3 3 0 16,6 2 5-16,-1-2 0 0,1-1 1 0,3 4 0 15,-3-4-6-15,0 4-2 0,0-1 0 0,-4 0 0 16,-2 3-13-16,3-2 0 0,0 2-9 0,-6 0 9 16,0 2-41-1,-3 1-3-15,0 0 0 0,-3 2 0 0,0 0-99 0,-6 3-20 0,0 0-4 0,0 0-1 16</inkml:trace>
  <inkml:trace contextRef="#ctx0" brushRef="#br0" timeOffset="72589.0061">9086 18330 288 0,'0'0'25'0,"0"0"-25"0,0 0 0 0,0 0 0 0,0 0 289 16,0 0 53-16,-3 3 10 0,3-3 3 0,0 0-279 0,0 0-56 15,0 0-12-15,0 0-8 0,0 0 28 0,0 0-2 16,6-3 0-16,0-2 0 0,0 2 27 0,3-2 6 16,0 0 1-16,0 0 0 0,0 2-8 0,6-2 0 15,0-3-1-15,3 0 0 0,-1 0-18 0,4 0-3 16,0 0-1-16,3 0 0 0,0 3-18 0,-3-3-11 15,5 2 12-15,-5 1-12 0,3 0 8 0,-3 2-8 16,0 3 0-16,-3 0 0 0,-1 0 0 0,-2 0 0 16,-3 3 0-16,0 0 0 0,0-1 0 0,-3 1-12 15,-3-1 0-15,0 4 0 16,0-4-104-16,-6-2-20 0,6 3-4 0</inkml:trace>
  <inkml:trace contextRef="#ctx0" brushRef="#br0" timeOffset="72981.6906">9241 18497 864 0,'0'0'38'0,"0"0"8"0,0 0-37 16,0 0-9-16,0 0 0 0,0 0 0 0,6 5 173 0,0-5 33 0,3 0 6 0,0-2 2 15,0-1-134-15,3-2-28 0,0 2-4 0,-3-5-2 0,-1-2-10 0,1 2-3 16,3 0 0-16,0 2 0 0,-3 1-4 0,0 2-1 16,0 1 0-16,0-3 0 0,0 2 1 0,-3 6 0 15,0 4 0-15,-3 1 0 0,0 3 7 0,0-3 0 16,0 3 1-16,-3 2 0 0,0 0-25 0,0 8-12 15,0-2 10-15,-6-1-10 0,3 3 11 0,0-2-11 16,0 2 12-16,0-2-12 0,0-1 30 0,3-2-1 16,-3 0 0-16,3-3 0 0,3-2-14 0,0-1-3 15,6-4-1-15,0-1 0 0,-3-3-24 0,6 1-5 16,-1-6-1-16,4 1 0 16,-3-6-123-16,0-3-25 0,0-2-5 0</inkml:trace>
  <inkml:trace contextRef="#ctx0" brushRef="#br0" timeOffset="82657.3502">13429 16375 964 0,'0'0'43'0,"0"0"9"0,0 0-42 0,0 0-10 0,0 0 0 0,0 0 0 16,0 0 91-16,0 0 16 0,0 0 3 0,0 0 1 15,0 0-56-15,0 0-11 0,0 0-3 0,0 0 0 16,0 0-14-16,0 0-3 0,-6 5-1 0,6-5 0 16,0 0 8-16,0 0 1 0,-3 3 1 0,3-3 0 15,-3 5-3-15,3-5-1 0,0 0 0 0,0 0 0 16,-3 6-18-16,3-6-11 0,0 0 12 0,0 0-12 16,3 5 0-16,3 0 0 0,0 0 0 0,3-2 0 15,0-3 15-15,0 0-4 0,3 0-1 0,0-3 0 0,3-2 25 0,-1 0 5 16,1-3 0-16,0 0 1 0,3-5-12 15,3-3-2-15,-3 3-1 0,3-6 0 16,-1-2-6-16,1 0-2 0,-3-3 0 0,3-2 0 16,-3-1-18-16,0 1 8 0,-3-1-8 0,0 1 0 15,-4 2 0-15,4 0 0 0,-6 3 0 0,-3 0-12 0,0 0 12 0,3 2 0 16,-3 3 0-16,-3 0-9 0,0 0 9 0,-3 1 0 16,0 1 0-16,0 4 8 0,-3-3-8 0,0 2 0 15,0 3 0-15,0 0 8 0,-3 0-8 0,0 3 0 16,0 2 0-16,-3 3-8 0,0 0 8 0,0 3-10 15,-2 5 10-15,-1 0-10 0,0 5 10 0,-6 3 0 16,3 2 0-16,-3 6-8 0,3 5 8 0,0 3 0 16,-3 0 0-16,4 5 0 0,5 2 25 0,-3-1 1 0,3-1 0 15,3 0 0-15,-6-3 10 0,6 0 1 0,0 1 1 16,3-6 0-16,0-3-30 0,3-4-8 0,3 1 0 16,-3-4 0-16,0-6-8 0,3 0-4 0,3 1 0 0,0-7 0 31,3-1-84-31,0-4-18 0,6 1-3 0,0-3-1 15,-1-3-54-15,-2-2-10 0,12-13-2 0,-6 4-1 0</inkml:trace>
  <inkml:trace contextRef="#ctx0" brushRef="#br0" timeOffset="83063.3789">13798 16476 1872 0,'0'0'41'0,"0"0"9"15,0 0 2-15,0 0 0 0,0 0-42 0,0 0-10 0,0 0 0 0,0 0 0 0,0 0 14 0,0 0 1 16,0 0 0-16,3-6 0 0,3 6-15 0,-3-5 0 15,0-3 0-15,3 5 0 0,-6 3 16 0,3-5 0 16,-3 5 0-16,3-5 0 0,3 2 15 0,-6 3 3 16,0 0 1-16,0 0 0 0,0 0-18 0,0 0-3 15,0 0-1-15,6 6 0 0,-6-6-13 0,3 10 0 16,-3 3 8-16,-3 1-8 0,0 1 0 0,0 4 0 16,0 2 8-16,-3 0-8 0,3 6 24 0,0-6 3 0,0 0 0 15,0 3 0-15,3-3 10 0,-3 0 3 0,3-2 0 0,0-3 0 16,3-1-28-16,0 1-4 0,0 0-8 0,0-3 11 15,3-2-23-15,3-3-5 0,0 3-1 0,0-6 0 32,3-2-26-32,0-1-6 0,0 3-1 0,-1-5 0 0,4-5-143 15,-3 3-29-15</inkml:trace>
  <inkml:trace contextRef="#ctx0" brushRef="#br0" timeOffset="83988.5111">14010 16327 633 0,'0'0'56'0,"0"0"-44"0,0 0-12 0,0 0 0 16,0 0 131-16,0 0 24 0,0 0 5 0,3-5 0 16,0 0-136-16,-3 5-24 0,5-5-11 0,-5 5 1 15,6-6 10-15,-6 6 0 0,0 0 0 0,6-2 0 16,-6 2 33-16,0 0 9 0,0 0 2 0,0 0 0 15,9-3 31-15,0 3 6 0,-9 0 2 0,0 0 0 16,9 0-26-16,3 3-5 0,-3-1 0 0,3 1-1 0,-3 0-41 0,0-1-10 16,0 1 0-16,0 0 0 0,-3-3 0 0,3 0 8 15,-1 2-8-15,1 1 8 0,0-6-8 0,-3 3 0 16,3 3 0-16,-3-1 0 16,-6-2-45-16,6-2-5 0,-6 2-1 15,0 0-459-15,0 0-92 0</inkml:trace>
  <inkml:trace contextRef="#ctx0" brushRef="#br0" timeOffset="84215.6813">13992 16447 288 0,'0'0'25'0,"0"0"-25"0,0 0 0 0,0 0 0 15,0 0 254-15,0 0 46 0,0 0 8 16,0 0 3-16,0 0-254 0,0 0-57 0,0 0 0 0,0 0 0 15,9 0 0-15,0 2 0 0,-9-2 0 0,6 0 0 16,2 0 56-16,4 0 7 0,3 0 1 0,-3 0 1 16,3 0 3-16,0-2 1 0,3-1 0 0,0 0 0 15,-1 1-56-15,4-1-13 0,-6-2 0 0,0 2-832 16</inkml:trace>
  <inkml:trace contextRef="#ctx0" brushRef="#br0" timeOffset="84786.5131">14358 16491 1152 0,'0'0'51'0,"0"0"10"16,0 0-49-16,0 0-12 0,0 0 0 0,0 0 0 0,6 0 146 0,3-5 26 0,3-5 6 0,2-1 1 16,-2-2-138-16,6-6-27 0,-6-2-6 0,6-3 0 15,6 0-8-15,-6-5 0 0,0 0 0 0,-4 0 0 16,4 0 0-16,0-3 0 0,-6 3 0 0,0-3 0 16,0 3 0-16,0 0-10 0,-3 3 10 0,0-1-13 15,-3 4 13-15,0-1 0 0,-3 5 0 0,-1 1 0 16,1-1 0-16,-3 1 0 0,0 4 0 0,0 4 0 15,-3-1 0-15,3 3 0 0,-2 3 0 0,2 0 0 16,0 5 10-16,0 0 5 0,-9 5 1 0,3 0 0 16,-3 9-7-16,0 1-1 0,-6 4 0 0,3 7 0 15,0 3-8-15,3 3 0 0,-6 5 0 0,3 0 8 16,-3 3 31-16,1 0 5 0,2-3 2 0,0 0 0 16,0-3 8-16,3-2 2 0,3 0 0 0,0-6 0 0,0 1-36 15,0-4-6-15,3-4-2 0,0-1 0 16,0-2-84-16,3-2-18 0,0-4-3 0,3-2-532 15,0 3-107-15</inkml:trace>
  <inkml:trace contextRef="#ctx0" brushRef="#br0" timeOffset="85076.3921">14664 16367 403 0,'0'0'36'0,"0"0"-36"0,0 0 0 0,6 3 0 16,0-1 264-16,3-2 47 0,0 0 9 0,0-2 1 16,0 2-227-16,0 0-46 0,0-3-8 0,0 3-3 15,0-5-23-15,0 5-5 0,0 0-1 0,0 0 0 16,-9 0 14-16,5 0 2 0,-5 0 1 0,6 5 0 16,-3 0 32-16,0 3 7 0,-3 0 0 0,-3 3 1 15,-3 2-8-15,1 3-1 0,-4 0-1 0,-3 5 0 16,3 0-25-16,-3 3-5 0,0 2-1 0,3-2 0 15,-3-3 23-15,3 3 4 0,0-3 1 0,3 1 0 16,0-4-21-16,0 1-4 0,3-1-1 0,3-2 0 16,0-5-38-16,3 2-7 0,3 3-1 0,0-6-1 15,0-4-139-15,3-1-27 16</inkml:trace>
  <inkml:trace contextRef="#ctx0" brushRef="#br0" timeOffset="90498.7944">13813 17026 1206 0,'0'0'53'0,"0"0"11"15,0 0-51-15,0 0-13 0,0 0 0 0,0 0 0 0,0 0 60 0,0 0 10 16,0 0 2-16,0 0 0 0,0 0-32 0,0 0-7 16,0 0-1-16,0 8 0 0,-3 0 4 0,3 2 1 15,-3 4 0-15,3-4 0 0,-3 3-1 0,3-2-1 16,-3 0 0-16,0 2 0 0,0 0-3 0,0-2 0 16,-3 2 0-16,0 3 0 0,0 0-4 0,0 0 0 0,-2-1-1 0,-1 4 0 15,0-3-11-15,0 2-3 0,-6-2 0 16,3 3 0-16,0-3-13 0,-3-1 9 0,0 4-9 0,0-3 8 15,-5-3 0-15,2 3 0 0,3-3 0 16,0-2 0-16,3-1-8 0,0-2 8 0,0 0-8 16,-3-2 8-16,3-1-8 0,3-5 0 0,1 0 0 0,2 0 0 15,-3-3 0-15,3-5-14 0,3 0 3 16,0-5 1-16,-3-3-7 0,3 0-2 0,3 0 0 0,0-5 0 16,3 0 10-16,0 0 9 0,3 0-13 0,-3 2 5 15,3 1 8-15,3-1 8 0,-3 3-8 0,2 3 11 16,1 3 1-16,0-1 1 0,0 6 0 0,0-1 0 15,-3 6-3-15,9 3-1 0,0 2 0 0,3 6 0 16,-3-3-1-16,3 5-8 0,-1 3 12 0,1 0-4 16,0 5 17-16,0-3 3 0,-3 4 1 0,0-1 0 15,0 0-29-15,0-3 0 0,-4 4 0 0,1-6 0 0,0 2 9 16,-3-5-9-16,-3 1 8 0,3-1-8 0,-3-8-15 16,0 3-8-16,-6-8-1 0,0 0-634 15,0 0-126-15</inkml:trace>
  <inkml:trace contextRef="#ctx0" brushRef="#br0" timeOffset="90951.7991">13905 17542 1875 0,'0'0'41'0,"0"0"9"0,0 0 2 0,0-5 0 0,0-3-41 0,3 0-11 0,0-6 0 0,0 1 0 16,3 3 0-16,0-4 0 0,0 4-12 0,3-1 12 16,0 1-8-16,0 2 8 0,0 2 0 0,-3 1 0 15,0 3 67-15,0-1 17 0,0 3 4 0,3 3 1 16,-9-3-89-16,0 0-27 0,3 5-1 16,0 8 0-16,3 0-12 0,-3-2-4 0,-6 2 0 0,0 0 0 0,0 3 93 0,-3 0 19 15,-3 3 3-15,0 2 1 16,0 0-34-16,0 0-6 0,0-2-2 0,3 4 0 0,0-4-2 0,0-1-1 15,3 1 0-15,0-3 0 0,3-3-27 0,0 0 0 16,3 1 0-16,3-4 0 16,3 1-32-16,-3-3 2 0,3 0 0 0,3-3 0 15,3-5-158-15,-3 0-31 0,2-5-6 0,1-3-2 0</inkml:trace>
  <inkml:trace contextRef="#ctx0" brushRef="#br0" timeOffset="91242.7051">14144 17267 748 0,'0'0'67'0,"0"0"-54"0,0 0-13 0,0 0 0 16,8 2 311-16,1-2 59 0,3 0 12 0,0 0 2 16,0 0-306-16,0 0-62 0,0 0-16 0,0 0 0 15,0 0-10-15,-3 0-7 0,0 3-2 0,-3 0 0 16,-1-1 5-16,1 1 1 0,0 0 0 0,-3 2 0 16,-3-5-21-16,6 5-4 0,-6-5-1 0,0 8-821 15</inkml:trace>
  <inkml:trace contextRef="#ctx0" brushRef="#br0" timeOffset="91420.1205">14152 17357 2026 0,'0'0'90'0,"0"0"18"0,3 8-86 16,0-3-22-16,-3-5 0 0,9 8 0 0,0-3 11 0,3 0-3 15,-3-2 0-15,0 0 0 0,3-1-8 0,0 1 0 16,0-3 0-16,0 3-11 0,0-1-7 0,-4 1-2 15,4-3 0-15,0 3 0 16,-3-3-17-16,0 0-4 0,0 0-1 0,3 0-516 0,-6 0-103 0</inkml:trace>
  <inkml:trace contextRef="#ctx0" brushRef="#br0" timeOffset="91813.6594">14632 17285 1670 0,'0'0'148'0,"0"0"-118"0,0 0-30 0,0 0 0 16,0 0 117-16,0 0 18 0,0 0 3 0,0 0 1 15,0 0-118-15,-6-5-21 0,0 2-8 0,0-2 0 16,0 2 8-16,0 1 0 0,-3 2 0 0,0-3 0 16,3 6 40-16,0-1 9 0,-6 1 3 0,3 5 0 15,-3 0 11-15,3 2 2 0,1 1 1 0,-1 2 0 16,0 3-45-16,6 3-9 0,3-1-1 0,3 1-1 0,-3 2-10 0,6 0 0 15,0 0 0-15,0 0 0 0,5-2 0 0,-2-1 0 16,3-2 0-16,0-2 0 0,3-4 28 0,-3 1 3 16,3-1 1-16,0-4 0 0,3-1-20 0,-1-5-3 15,1 0-1-15,0-3 0 0,0-5 0 0,0 0-8 16,3-2 12-16,0-3-4 0,-1-3 11 0,1 0 1 16,3-5 1-16,-3-1 0 0,0 1-21 0,-3 0 0 15,-7-3 0-15,-2 3-8 0,-3 3 32 0,0-1 6 16,-3 6 2-16,-3-3 0 0,-6 5-32 0,-6-2 0 15,-5 0 0-15,-4 5 0 16,-6-3-20-16,-3 6-9 0,0 0-3 0,1 5 0 16,-4 2-25-16,0 1-6 0,-3 5-1 0,1 3-1131 0</inkml:trace>
  <inkml:trace contextRef="#ctx0" brushRef="#br0" timeOffset="97571.4771">13569 18518 1681 0,'0'0'36'0,"0"0"8"0,-6 0 2 0,6 0 2 0,0 0-38 0,0-8-10 0,-3 3 0 15,3-3 0-15,-3 0 56 0,0-2 10 0,0-4 2 0,0 1 0 16,-3 2-16-16,3-2-4 0,0 3 0 0,-3 2 0 16,3 2-3-16,-6-4-1 0,0-3 0 0,4 5 0 15,-1 0-14-15,0 0-3 0,0-5-1 0,-3 2 0 16,3 0-7-16,0-2-2 0,0 0 0 0,0 0 0 16,0-3-17-16,0 0 0 0,3 0 0 0,3 0 0 15,0-5 0-15,3 5 0 0,0-2-8 0,0-1 8 16,3-5-8-16,3-2 8 0,3-1 0 0,0 1-9 15,3-3 9-15,2 2 0 0,-2 1 0 0,3 5 0 16,0-3 0-16,0 5 0 0,3 4 0 0,-6-1 0 16,-1 2-8-16,-2 4-4 0,0 2 0 0,-3 0 0 15,0 3 12-15,-3-1 0 0,0 6-9 0,-6 0 9 16,0 0 0-16,0 0 0 0,0 0 0 0,0 0 0 16,0 0 8-16,0 11-8 0,0 0 0 0,0-1 8 0,-3 1-8 15,0-1-9-15,-3 4 9 0,0-1-13 0,6-5 0 0,-3 0 0 16,0 0 0-16,-3 0 0 0,6 2 1 0,0-2 0 15,0 0 0-15,3 3 0 16,0-3-20-16,3-1-3 0,0 1-1 0,3 0 0 16,0 0 15-16,-3 0 2 0,6-3 1 0,-3 3 0 0,3-2 18 0,0 2 0 15,-3-3 0-15,2 0 0 0,-5 1 15 0,3 1 0 16,-3-1 0-16,-3 2 0 0,3-3 11 0,-6 3 2 16,0-3 1-16,0 3 0 0,-3-3-1 0,0 3-1 15,0 3 0-15,-3 0 0 0,-3-4-3 0,0 4 0 16,-2 0 0-16,2-1 0 0,-3 3-8 0,0-2-1 15,0 0-1-15,-3-3 0 0,3 0-28 0,-3-1-6 16,6 1 0-16,-3-2-1 16,-2-1-86-16,5-2-17 0,9-3-3 0,0 0-1 0</inkml:trace>
  <inkml:trace contextRef="#ctx0" brushRef="#br0" timeOffset="98053.5271">13920 18322 1713 0,'0'0'37'0,"0"0"8"0,0 0 2 0,0 0 2 0,3-8-39 0,0 1-10 0,3-4 0 0,0 3 0 0,0-3 17 0,3 1 2 15,0 2 0-15,0 0 0 0,0 0 16 0,0 0 3 0,3 3 1 0,-3 0 0 16,-1 2 5-16,-2 0 0 0,-6 3 1 0,0 0 0 16,9 3-4-16,-3 0-1 0,-6-3 0 0,3 7 0 15,0 1-7-15,-3 3-1 0,-3 0-1 0,3-1 0 16,-6 3-13-16,3 1-2 0,-3-4-1 0,3 3 0 16,-5 3 18-16,5-2 4 15,-3 1 1-15,6-1 0 0,-3 4-3 0,0-5-1 0,3 3 0 0,0-3 0 16,0 1-14-16,6 2-2 0,0-3-1 0,2-3 0 15,4 1-32-15,0-3-6 0,3 0-2 0,0-3 0 32,6-5-84-32,0 0-17 0,0 0-3 0</inkml:trace>
  <inkml:trace contextRef="#ctx0" brushRef="#br0" timeOffset="100140.1904">14173 18129 864 0,'-3'6'76'0,"3"-4"-60"0,-3 1-16 0,3-3 0 15,0 0 164-15,0 0 31 0,-3 2 5 0,3-2 2 0,0 0-103 0,0 0-21 16,0 0-4-16,0 0-1 0,0 0-42 0,0 0-9 16,0 0-2-16,6 0 0 0,3 0-8 0,0 0-1 15,0-2-1-15,0 2 0 0,0 2 5 0,0-2 1 16,3 0 0-16,-3 0 0 0,3 0-4 0,2 3 0 16,1-3 0-16,-3 3 0 0,-3-1-12 0,0 1 0 15,3 0 0-15,-6-1 0 16,0 1-48-16,0-3-5 0,-6 0-2 0</inkml:trace>
  <inkml:trace contextRef="#ctx0" brushRef="#br0" timeOffset="100368.7247">14185 18296 288 0,'0'0'25'0,"0"0"-25"0,0 0 0 0,0 0 0 0,0 0 344 16,9 0 64-16,-3-3 13 0,3 1 3 0,0-1-337 0,3 0-67 0,0-2-20 16,0 0 8-16,0 2 5 0,2-2 1 0,4 0 0 0,-6-1 0 15,3 4 22-15,0-1 4 0,0 3 0 0,-3-3 1 16,3 1-33-16,-3 2-8 0,-1 0 0 0,1 0 0 16,-3 0-151-1,-3 0-32-15,9 0-6 0,-15 0-2 0</inkml:trace>
  <inkml:trace contextRef="#ctx0" brushRef="#br0" timeOffset="101369.8179">14727 18375 1796 0,'0'0'80'0,"0"0"16"0,-6 3-77 0,6-3-19 0,0 0 0 16,0 0 0-16,0 0 89 0,-6-3 15 15,3-2 2-15,-3 2 1 0,0-5-44 0,0-2-9 0,0 2-2 0,0-3 0 16,0 1-32-16,3-1-6 0,-6-2-2 0,6 0 0 16,-3-3 8-16,1 0 0 0,-1-3 1 0,3-2 0 15,-3 0-10-15,6-3-3 0,-3-7 0 0,3 1 0 16,3-1-8-16,3-1 0 0,-3-2 0 0,5-1-11 16,1 3 11-16,0 3-13 0,0-2 5 15,3 4 8-15,-3 3-29 16,3 3 1-16,0 0 1 0,0 2 0 0,0 6 16 15,-3 0 11-15,3 2-13 0,-3 3 5 0,-1 3 8 0,1 0-13 0,0 2 5 0,-3 3 8 16,0 0-25-16,3 6 2 0,-6-1 1 0,-3 3 0 0,3 2 6 16,-3 4 2-16,-3-1 0 0,0 3 0 15,0-3-4-15,-6 5-1 0,3-2 0 0,0 3 0 16,-3-1 19-16,0-2 16 0,4-3-4 0,-1 1 0 16,-3-1-12-16,3 0-18 0,3-2 4 0,0-1 1 15,0-2-33-15,3-8-6 16,0 0-2-16,0 0 0 0,6 8-10 0,0-3-1 0,-6-5-1 0,9 0 0 15,2 0 41-15,1 3 8 0,-3 0 1 0,0-3 1 0,3-3 24 0,0 3 5 16,-3 3 1-16,0-1 0 0,3-2 16 0,-6 3 3 16,3 0 1-16,-6 2 0 0,0 0 17 0,0 3 3 15,0-3 1-15,-3 6 0 0,0 0-16 0,-3 2-2 16,0 0-1-16,-3 3 0 0,-3-3-9 0,3 0-3 0,-3 1 0 16,0-1 0-1,0-3-49-15,0 1-11 0,0 0-1 0</inkml:trace>
  <inkml:trace contextRef="#ctx0" brushRef="#br0" timeOffset="101700.8371">14953 18259 2116 0,'-6'0'94'0,"6"0"19"0,0 0-90 0,0 0-23 16,0 0 0-16,6-3 0 0,0-2 0 0,6 0 0 0,-3-3 0 0,3-3 0 16,0 3-8-16,-3 0 8 0,3-2-8 0,-4 2 8 15,1 2 0-15,0 4 0 0,-3-3 0 0,-6 5 0 0,0 0 9 0,0 0 1 16,0 0 0-16,0 0 0 0,0 0 24 0,0 0 5 16,3 7 1-16,0-1 0 0,-3 4-28 0,-3 1-4 15,-3 2-8-15,0 3 11 0,3 0-2 0,-6 5 0 16,1 3 0-16,5-6 0 15,-6 4 34-15,3 4 6 0,3-2 2 0,-3 2 0 0,0-2-25 16,6 0-5-16,3-6-1 0,0 4 0 0,3-1-20 0,3-5-16 16,3-6 2-16,-1 1 1 15,4-6-107-15,0-2-22 0,3-6-4 16</inkml:trace>
  <inkml:trace contextRef="#ctx0" brushRef="#br0" timeOffset="102313.2224">15542 18100 1670 0,'0'0'148'0,"0"0"-118"0,6 0-30 0,0 3 0 15,3-1 117-15,3-2 18 0,0-2 3 0,6-1 1 16,0 1-96-16,6-1-19 16,2-2-4-16,7 2-1 0,0-5 3 0,6 3 1 0,-4-1 0 0,4 4 0 15,0-4 16-15,-4 1 3 0,4 0 1 0,-3 2 0 16,0-2-6-16,-1 0-1 0,-5-1 0 0,0 1 0 15,0 0-20-15,-4-1-5 0,-2 4-1 0,-6-1 0 16,3 3-20-16,-6 0-4 0,0 0-1 0,-3 0 0 16,-3 0-125-16,-9 0-24 15,0 0-6-15</inkml:trace>
  <inkml:trace contextRef="#ctx0" brushRef="#br0" timeOffset="102787.3667">15608 17891 1324 0,'0'0'118'0,"0"0"-94"0,0 0-24 0,0 0 0 16,0 0 178-16,0 0 31 15,0 0 7-15,0 0 0 0,0 0-138 0,0 0-28 0,0 0-6 0,0 0 0 16,3 8-33-16,0 0-11 0,-3-8 0 0,3 8 9 16,-3 0 1-16,3 2 0 0,0 4 0 0,-3-1 0 15,0 0-2-15,-3 3-8 0,0-3 12 0,0 3-4 16,-3 0-8-16,3 0 0 0,-6 2 9 0,0-2-9 16,0 0 10-16,-3-3-2 0,-3 1-8 0,1-1 12 15,2 0 1-15,-3-2 0 0,-3-1 0 0,-3-2 0 16,3 3 20-16,0-3 4 0,0-3 1 0,1 0 0 15,-4-2-15-15,3 0-3 0,0-1-1 0,3-2 0 16,0 6-8-16,6-6-2 0,3 0 0 0,-3 0 0 16,9 0-9-16,0 0 10 0,0 0-10 0,0 0 10 15,0 0-10-15,0 0 0 0,9-3 0 0,0 0-11 16,3-2 11-16,6 5 0 0,0 0 0 0,6 0 8 16,6 0-8-16,-1-3 0 0,4 3 0 0,0 0 8 15,0 0 3-15,-1 0 1 0,-2 0 0 0,0 0 0 16,-3-2-12-16,-1-1-11 0,1 0 3 0,-6 3 0 15,0 0-24-15,-3 0-5 0,0-2-1 0,-7-1 0 16,1 3-207-16,-6 0-42 0</inkml:trace>
  <inkml:trace contextRef="#ctx0" brushRef="#br0" timeOffset="103571.5434">16802 17883 1267 0,'9'0'112'15,"-9"0"-89"-15,0 0-23 0,-6-5 0 0,3 0 137 0,3 2 23 16,0-2 5-16,0 5 1 0,-3-6-58 0,3 6-12 15,3-2-3-15,-3 2 0 0,-6-3-32 0,6 3-6 0,0 0-2 0,6 3 0 16,-6-3-21-16,6 13-4 0,2 3 0 0,1 5-1 16,0 3-27-16,-3 5 0 0,-3 3 0 0,6-1 0 15,3 4 0-15,-3-1 0 0,-3-5 0 0,-3-2 0 16,3-1 0-16,0-2 10 0,-6-3-10 0,0-5 10 16,3-3 8-16,0-2 2 0,-3-1 0 0,-6-2 0 15,3-5-20-15,3-3 0 0,0 0 0 0,-6-5 0 16,0-8-13-16,3-1-3 0,6-4-1 0,-6-3 0 15,-3-3 8-15,3-3 9 0,6 1-13 0,0-6 5 16,0-5 8-16,0 0 0 0,3 0 0 0,3 0 0 16,6 0 0-16,-3 3 0 0,-6 2 0 0,5 3 0 15,7 2-20-15,-3 3 0 0,-6 1 1 0,3 4 0 16,3 6 19-16,0 0 0 0,-9 2 0 0,0 6 0 16,0-1 0-16,0 4 9 0,-6 2-9 0,0 0 12 15,0 0-12-15,6 10 8 0,0 1-8 0,-6 2 8 16,-6 0 1-16,0 3 0 0,3 0 0 0,-3 3 0 0,-3-1 3 15,-3 3 0-15,3-2 0 0,3 2 0 0,-3-5-4 0,0 2-8 16,-3-2 12-16,0-2-4 16,6-1-34-16,-6-3-7 0,1 1-2 0</inkml:trace>
  <inkml:trace contextRef="#ctx0" brushRef="#br0" timeOffset="104208.667">17153 18177 1670 0,'15'3'74'0,"-15"-3"15"15,0 0-71-15,0 0-18 0,12-6 0 0,0-2 0 0,-7-2 93 0,7-1 15 0,0-5 4 0,0-2 0 16,-3-1-88-16,-3-2-16 0,0 3-8 0,3-4 0 15,3 1 9-15,-6 0-9 0,-9 0 8 0,6 2-8 16,6-2 40-16,-6 0 4 0,-9 0 0 0,3 0 0 16,3 0-20-16,0-1-3 0,-6 1-1 0,0 0 0 15,0 2-40-15,3 4-8 16,3-1-1-16,-3 5-1 0,-3 3-13 0,0 3-2 0,9 0-1 0,-3 5 0 16,-6 0 37-16,6 0 9 0,0 0 0 0,-3 10 0 0,0 1 16 15,3 2 6-15,3 0 1 0,3 3 0 16,3 3-23-16,0-3 0 0,-9-1 0 0,3 4 8 0,12-3-8 0,-9 2 0 15,-6-2 0-15,6 0 0 0,3 3 0 16,0-1 0-16,-6 1 0 0,-3 2 8 0,2-5 5 0,4 2 2 16,-3 1 0-16,0-1 0 15,-6-2-4-15,6 0-1 0,3 0 0 0,0 0 0 0,-6 0-10 16,3-3 8-16,0 0-8 0,0-2 8 0,-6-1-8 0,3-2-17 16,0 0 4-16,0 0 1 0,3 0-5 0,-3-3-1 15,-6 3 0-15,3-5 0 0,3-3 2 0,0 0 0 16,-6 3 0-16,6-3 0 0,0 0 16 0,0 0-12 15,-9-3 12-15,0 0-10 0,7-5 10 0,-4 3 8 16,3 0-8-16,-6-3 11 0,-3-3-11 0,3 1 0 0,6-1 0 16,-3-2 0-16,-6-3 0 0,3 0 0 0,3 0 0 0,-3 0 8 15,0 0-16-15,0 1-4 0,6 4-1 0,-3-2 0 16,-3 2 13-16,4 3 0 0,5 8 9 0,0-8-9 16,0 8 18-16,0 0-2 0,2-5-1 0,1 0 0 15,9 5-1-15,-3-3 0 0,-9 3 0 0,6-5 0 16,9 2-14-16,-3 0 0 0,-3-2 8 15,0 0-8-15,0 5 0 0,3-3 0 0,3-2-9 0,-3 2 9 16,-7-2-23-16,4 2 2 0,6-2 0 0,-3 2 0 31,-9 1-18-31,6 2-3 0,0-6-1 0,0 4 0 16,-3 2-130-16,-3-3-27 0,9-2-4 0,-3 0-2 0</inkml:trace>
  <inkml:trace contextRef="#ctx0" brushRef="#br0" timeOffset="104905.777">17567 18090 518 0,'-3'23'23'0,"6"-12"5"0,3 0-28 0,-6 2 0 16,-3-3 0-16,6-2 0 0,2 3 224 0,-2-3 40 16,-3-3 8-16,0 0 2 0,0-5-216 0,0 0-43 15,0 0-15-15,0 0 9 0,-3 3 48 0,3-3 10 16,0 0 1-16,0 0 1 0,-5-3 39 0,-1-5 8 15,0 1 2-15,0-4 0 0,-3-2-68 0,3-3-14 16,6-3-2-16,3-2-1 0,-3-3-33 0,3-2 0 16,0-6 0-16,3 0-12 0,3 3 2 0,0 0 1 15,-7 0 0-15,10 5 0 0,6 3 9 0,-3 0 0 16,-3 5 0-16,0 3 0 0,6-3-17 0,0 8 1 16,-9 0 1-16,2 3 0 0,-2-1 15 0,0 6 0 15,0 0 0-15,-3 0 10 0,-6 0 2 0,3 11 0 0,0 0 0 0,-3-1 0 16,-3 3 1-16,-3 1 1 0,6 2 0 0,-6 2 0 15,-3 1-4-15,0 2-1 0,3-3 0 0,-2 1 0 16,-4 2 24-16,3-2 5 0,3-1 1 0,3-2 0 16,6 0-39-16,-3-3 0 0,-6-2 0 0,0-1-8 15,12-2-4-15,-6 0-1 0,-3 0 0 0,3-3 0 16,3 1-6-16,3 2-1 0,3-1 0 0,-3-1 0 16,-3 2 8-16,6 0 2 0,2 0 0 0,-2-3 0 15,0 3 10-15,3-3 0 0,6 3 0 0,-6-3 0 0,0 3 0 16,3-2 0-16,3-1 0 0,-3 0 0 0,-1 0 0 15,1-2 0-15,-3 0 0 0,0-1-8 0,-3 1 8 16,0-3-12-16,-3 0 12 0,3-3-12 0,0 3 1 16,-3-5 0-16,-3 0 0 0,3-3 0 0,-3 3 11 15,0-9 0-15,3 1 0 0,-3-5-8 0,0-4 8 16,2 1 0-16,-2-3 0 0,3-2 0 0,-6-6 0 16,3 0 0-16,3 1 0 0,-3 2 0 0,0-3-16 0,0 5 3 15,0 1 0-15,0 2 0 0,3 3 13 0,-3 5-11 16,-3 3 11-16,6 2-10 0,-3 6 10 0,0 0 14 15,-3 5-3-15,0 0-1 0,0 0 22 0,9 5 4 16,-3 3 0-16,0 2 1 0,3 6-25 0,0-2-4 16,0 4-8-16,0 1 11 0,0-1-11 0,2 3 0 0,-2-2 0 15,3 5 0-15,0-3 0 0,-3 0 0 0,0 3 0 16,3-3 0-16,-3-3 0 0,0 4 0 0,-3-4 0 16,0 3 0-16,0-5-13 0,0 0 5 0,-3-3 8 0,0 1-13 15,0-1-3-15,-3-3-1 0,-3-2 0 16,-3 3 0-1,6-3-78-15,-6 0-15 0,0-6-3 0</inkml:trace>
  <inkml:trace contextRef="#ctx0" brushRef="#br0" timeOffset="105100.2596">17954 17955 230 0,'0'16'20'0,"2"-11"-20"0,-2 0 0 0,3 0 0 0,-3 1 373 0,6 2 71 0,-6 0 13 0,3-1 3 16,3 4-289-16,3 0-59 0,-6-3-11 0,0 2-2 15,3 1-67-15,3-3-14 0,-3 0-2 0,3 0-1 0,0 0-15 0,0-3-8 16,3 0 8-16,0 0-13 0,0-2 13 0,-1 0-9 16,4-3 9-16,0-3-8 15,0-2-33-15,0-3-7 0,0 0 0 0,-3-3-1 16,6-2-122-16,-3-3-24 0,-1-5-5 0,-2 2 0 0</inkml:trace>
  <inkml:trace contextRef="#ctx0" brushRef="#br0" timeOffset="105508.5147">18326 17806 172 0,'0'0'8'0,"6"-2"1"0,-1-1-9 0,1 1 0 0,-6 2 0 0,6 0 0 0,-6 0 324 0,0 0 64 16,6 2 12-16,0 3 2 0,0 1-212 0,-3 2-42 16,0 0-9-16,0 2-2 0,0 3-73 0,0 3-16 15,-3 3-2-15,0 2-1 0,0 5-31 0,0 1-6 16,0 2-8-16,0 0 11 0,-3-2-11 0,3-4 0 16,0 1 0-16,0-3 0 0,-3 3 0 0,0-5-9 15,3-3 9-15,0-3-10 16,-3-3-15-16,0 1-3 0,0-3-1 0,3-3 0 15,0-5-29-15,0 0-6 0,-3-2 0 0,3 2-1 16,-6-6-23-16,0-4-5 0,3 2-1 0,0-5 0 16,0-1 38-16,3 1 8 0,-3-3 2 0,1 0 0 0,-1 0 46 0,3 1 0 0,-3-4 10 0,3 1-2 15,-3-1 29-15,3 0 6 0,0 6 1 0,0 3 0 16,0-4 28-16,3 1 5 0,0 0 2 0,2 2 0 16,-2 1-12-16,3 2-3 0,3 0 0 0,0-3 0 15,0 3-21-15,3-2-5 0,0-1-1 0,0 1 0 16,0-1-18-16,3-2-4 0,-3 0-1 0,5-1 0 15,1 1-14-15,0 0 0 0,-3 2 8 0,3 1-8 16,0-3 0-16,-6 5 0 0,0 2 0 0,-3 1 0 16,-1 5 19-16,1 0 1 0,3 3 0 0,-3 5 0 15,0 2 26-15,0 6 6 0,0 3 0 0,0 7 1 16,-3 3 0-16,3 3 0 0,-6 5 0 0,3 0 0 16,0 3 7-16,-3-3 2 0,0-3 0 0,0-2 0 0,0-3-38 0,0-5-7 15,0-3-1-15,-3-5-1 16,3-3-114-16,-3-5-22 0,0-8-5 0</inkml:trace>
  <inkml:trace contextRef="#ctx0" brushRef="#br0" timeOffset="121051.8266">13700 15364 864 0,'0'0'38'0,"0"0"8"0,0 0-37 0,0 0-9 0,0 0 0 0,0 0 0 15,0 0 270-15,0 0 52 0,-3-2 10 0,3 2 3 0,0-3-220 0,-3-2-44 16,0-1-9-16,0-1-2 0,3 1-33 0,-3-2-7 15,-3-2-2-15,3-1 0 0,0 1-18 0,0-1 10 16,0-2-10-16,-3 0 8 0,6-1-8 0,-3 1 8 16,0-3-8-16,0-2 8 0,3-3 0 0,0-1-8 15,0-4 12-15,3-3-4 0,3-6 4 0,0-7 1 16,3-11 0-16,0-2 0 0,6-12 5 0,0-7 1 16,0-8 0-16,6-10 0 0,-1-11-19 0,7-11 8 15,3-8-8-15,6-8 0 0,5-10 8 0,10-5-8 16,6-11 0-16,2-11 0 0,7-5 13 0,5-3-4 15,9-10-1-15,10-5 0 0,2-4-8 0,6 1 0 16,6-3 0-16,6-2 8 0,4-3-8 0,5 3-11 0,3-1 3 16,3 6 0-1,9 2-16-15,3 9-2 0,2 2-1 0,4 5 0 0,0 9 16 16,0 7 11-16,0 3-13 0,0 8 5 0,6 2 8 0,-6 14 16 0,-10 2-4 0,4 8-1 16,0 1 14-16,-3 7 3 15,-12 5 1-15,3 6 0 0,-6 3 11 0,-3 10 1 0,-5 5 1 0,-7 6 0 16,-3 7-42-16,-12 9 0 0,-8 5-16 15,-7 5 5-15,-8 8 0 0,-10 2 0 0,-8 9 0 0,-7 5 0 32,-11 5-25-32,-6 6-6 0,-9 4-1 0,-3 4-714 0,-3 2-143 0</inkml:trace>
  <inkml:trace contextRef="#ctx0" brushRef="#br0" timeOffset="121824.1203">13376 14793 1555 0,'0'0'138'0,"0"0"-110"0,-6 3-28 0,0 2 0 0,6-5 140 16,0 0 24-16,0 0 4 0,0 0 0 15,0 0-104-15,0 0-20 0,0 0-5 0,6 8-1 16,0-3-30-16,0 3-8 0,5 3 0 0,1-1 0 0,3 3 0 0,3 3 0 16,0 3 0-16,3 2 0 15,0 5-10-15,-1-2 10 0,1 5-12 0,3 3 12 0,0-3-15 0,-6 0 4 16,-3 3 1-16,0 0 0 16,-1 0-16-16,-5-3-3 0,0 0-1 0,-3-3 0 0,-3-2 56 15,0-3 11-15,-3-2 3 0,-3-3 0 0,0 2 4 0,0-5 2 16,0-5 0-16,0 0 0 0,0-3-2 0,3-5 0 15,0 0 0-15,0 0 0 0,-3-7-30 0,3-4-6 16,3-2-8-16,3-8 11 0,0-3-11 0,3-5 0 16,0-3 0-16,0 0 0 0,3-2 0 0,-3-3 0 15,3 0 0-15,0-3 0 0,0 0 0 0,-1-2 0 0,-2 0 0 16,0-1 0-16,0 1 0 0,-3 5 0 0,-3 3 0 16,0 2 0-16,0 5 0 0,0 6 0 0,-6 0 9 15,3 2-9-15,-6 6 15 0,3 3-2 0,-6-1 0 0,3 3 0 16,-3 0 30-16,-3 6 5 0,1 2 2 15,-1 0 0-15,-6 2-13 0,3 3-2 0,-3 1-1 16,-3-1 0-16,3 3-34 0,-2 0 0 0,5-3 0 0,-6 1 0 31,3-6-184-31,-3-8-41 0,-21-19-8 0,10-10-2 0</inkml:trace>
  <inkml:trace contextRef="#ctx0" brushRef="#br0" timeOffset="122780.5832">19254 7117 2401 0,'-3'-16'106'0,"3"11"22"0,0-3-102 0,-3 0-26 0,0-2 0 0,0 2 0 15,0-3 42-15,0 3 3 16,-3 0 1-16,-2-2 0 0,-4 2-20 0,0 2-4 15,-3-1-1-15,-6 4 0 0,3 0-33 0,-3 3-8 0,0 3 0 0,-5 5-1 16,-4 2 4-16,0 6 1 0,3 5 0 0,1 1 0 16,-1 7 7-16,0 2 9 0,3 4-13 0,3 5 5 15,3-3 8-15,4 0 8 0,-1 0-8 0,6 0 11 16,6-3-1-16,0-5 0 0,6-2 0 0,0-4 0 16,3 1-10-16,3-5 8 0,3-3-8 0,-1-3 8 15,1 0-8-15,3-8 0 0,3 1 9 0,3-4-9 16,0-2 11-16,3-2-3 0,-4-4 0 0,1 1 0 15,6-5 5-15,0-1 1 0,-3-2 0 0,-3 2 0 0,-1-2-2 16,-2-3 0-16,0 3 0 0,-6 2 0 0,0-2 0 16,-3 5-1-16,0-2 0 0,-3 2 0 0,-6 8 3 15,0 0 1-15,0 0 0 0,0 0 0 0,0 0 4 0,-3 2 1 16,0 6 0-16,-3 3 0 0,3 5-12 16,-3 2-8-16,0 3 9 0,0 0-9 0,0 3 0 15,3 3 0-15,0-1 0 0,0-2 0 0,6 2 0 0,0-2-12 16,0 3 1-16,0-6 0 15,6-3-107-15,0-2-22 0,0-2-4 0,0-7-970 16</inkml:trace>
  <inkml:trace contextRef="#ctx0" brushRef="#br0" timeOffset="123587.8">19466 7273 345 0,'0'0'31'0,"-3"0"-31"0,3 0 0 15,0 0 0-15,-6 3 466 0,0 2 87 0,3 3 18 0,3 0 3 16,0 5-417-16,0 3-83 0,-3 0-17 0,3 3-3 16,0 2-34-16,3-3-8 0,0 4 0 0,3-4-1 15,0 1-20-15,0-4-4 0,3-1-1 0,-1-4 0 16,1 1-37-16,6-6-7 16,0-2-2-16,0-3 0 0,3-3-41 0,-3 1-9 0,0-4-2 0,-3-4 0 31,-1 2-96-31,-2-6-20 0,0 1-4 0,-3 0-1 0,-3 0 75 15,0 0 15-15,-3-1 3 0,-3-2 1 16,0 3 66-16,-3 3 13 0,-3-4 2 0,3 1 1 0,-3-3 197 0,1 3 40 0,-4 3 8 0,0 2 2 16,3-3-37-16,3 6-7 0,0-1-2 0,0 1 0 15,6 5-18-15,0 0-4 0,0 0-1 0,0 0 0 0,0 0-52 16,9 0-10-16,3 0-3 0,-3-3 0 0,3 3-15 16,3-2-3-16,-4-1-1 0,4 1 0 0,-3-4-25 0,3 1-12 15,-3 2 10-15,3-2-10 16,-3 0-16-16,0-3-10 0,-3 0-2 0,-3-3 0 15,3 3-40-15,-7 0-9 0,1-2-2 0,0 2 0 16,-6 0-9-16,3-3-3 0,-3 3 0 0,-2 3 0 16,-4-3 44-16,0 0 9 0,0 0 2 0,-3 0 0 0,0 3 54 15,0 0 11-15,0-1 3 0,-3 1 0 0,3 0 32 0,0 0 8 16,1-1 0-16,2 1 1 0,0 0-4 0,3 2-1 16,0 0 0-16,3-2 0 0,3 5-21 0,0 0-5 15,0-2-1-15,3-4 0 0,6 1-23 0,0 2-5 16,3-2-1-16,2 2 0 0,1-2-12 0,3 0 0 15,-3 2 0-15,3-5 0 0,0 3 0 0,3 0 0 0,2-1-12 16,-2 1 12-16,3-3 0 0,-3 3-8 0,6-1 8 16,-4 4 0-16,-5-3 0 0,0 5-10 0,-6-3 10 0,0 0-8 15,0 3-10-15,-3 0-2 0,-9 0 0 0,0 0 0 16,0 0 8-16,-3 11 0 0,-3-1 1 0,0 4 0 16,0 2 11-16,-6 2 0 0,-3 1 0 0,3 2 0 15,0 3 11-15,1 2 1 0,-1 3 0 0,3-2 0 16,0-1 12-16,3 3 4 0,3 0 0 0,3-2 0 15,0-1-5-15,3-2-1 0,3-3 0 0,3-2 0 16,0-3-9-16,3-3-1 0,5-3-1 0,1-2 0 0,0-5-11 16,0-3 0-16,3 0 0 0,3-5 8 0,2-3-8 15,-2-3 8-15,3 1-8 0,-3-6 8 0,0-3-8 16,-1-2 0-16,1 0 0 0,0-3-11 0,0-2 11 16,-3 2 9-16,-3-3-1 0,-4 3-8 0,1 1 13 15,-6 4-4-15,-3-5-1 0,0 3 0 0,0 0 0 16,-3 2-8-16,-9-2 12 0,3 0-4 0,-3 0-8 15,-3 0 12-15,-3 2-12 0,3 1 12 0,-5 5-12 0,2-1 0 16,0 4 0-16,-3 4 0 0,3 4 0 0,-3 4-12 16,0 4 4-16,0 2 8 15,0 2-38-15,1 6 0 0,-1 0 0 0,3 2-706 16,0 1-142-16</inkml:trace>
  <inkml:trace contextRef="#ctx0" brushRef="#br0" timeOffset="124001.722">20320 7014 1267 0,'0'0'112'0,"0"0"-89"0,0 0-23 15,0 5 0-15,3 6 264 0,0-3 48 0,0 5 9 0,-3 3 3 16,3 3-230-16,-3 2-46 0,0 0-8 0,-3 5-3 16,0 3-29-16,0 1-8 0,0-4 0 0,0 3 0 15,0-2-15-15,-3-4-7 0,6 1-2 0,0-5 0 31,-3-3-28-31,3-1-7 0,0-4-1 0,0-3 0 0,0 0 30 0,0-8 6 0,0 0 0 0,0 0 1 16,0 0 23-16,0 0 0 0,3-5 0 0,3-3 0 16,0-3 9-16,0 1 7 0,-3-4 0 0,3-2 1 15,0-2-5-15,-3-1 0 0,-3 1-1 0,3-3 0 16,0 2-11-16,-3-2 0 0,3-5 0 0,0 2 0 0,0 3 0 0,3-3 10 16,-4 3-2-16,4-1-8 0,0 7 23 0,0-1-3 15,3 2 0-15,-3-1 0 0,0 4 13 0,0 0 3 16,3 1 0-16,0 2 0 0,0 3-6 0,3-3-1 15,0 2 0-15,0 1 0 0,-3 2 0 0,0 3 0 16,2 0 0-16,1 0 0 0,0 0-29 0,0 3 0 16,-3 0 0-16,3 2 0 0,-3 0 0 0,0 3 0 15,0 0 0-15,-3 3 0 0,0 2 0 0,0 0 0 16,0 0 0-16,0 3 0 0,-6 0 0 0,5 5 0 0,-2-2 0 16,0 2 0-1,-3 0-20-15,3 0-6 0,3 3-2 0,-3 0 0 16,0-3-212-16,3 0-44 0</inkml:trace>
  <inkml:trace contextRef="#ctx0" brushRef="#br0" timeOffset="124165.3943">20853 7453 806 0,'0'0'72'0,"-3"8"-58"0,6-2-14 0,-3 1 0 15,0-1 353-15,0 2 68 0,0 0 14 0,0 0 2 16,0 0-291-16,0 2-58 0,3-2-12 0,0 0-3 15,3 0-44-15,-3-3-9 0,-3 3-1 0,0-8-1 16,8 3-206-16,-2-6-42 0</inkml:trace>
  <inkml:trace contextRef="#ctx0" brushRef="#br0" timeOffset="124719.1952">21704 7181 1152 0,'-6'-8'102'0,"6"8"-82"0,-3-5-20 0,3-3 0 16,-3 2 163-16,-3-2 28 0,6 3 5 0,0 0 2 16,-3 0-117-16,3 5-23 0,0 0-5 0,0 0-1 15,0 0-23-15,0 0-5 0,0 0 0 0,0 0-1 16,0 10-14-16,-3 3-9 0,0 3 12 0,0 8-12 16,0 2 0-16,0 6 0 0,-3 0 0 0,3 0-12 15,-3-1-1-15,0-1 0 0,3-4 0 0,-3-2 0 16,1-3 3-16,2-2 1 0,-3-4 0 0,3-4 0 15,-3 0 22-15,3-3 5 0,-3-3 1 0,0-3 0 16,0 1 44-16,3-6 9 0,-3-2 1 0,0-3 1 16,0-5-18-16,3-6-3 0,-3 1-1 0,6-8 0 15,0-4-32-15,3-1-6 0,3-6-2 0,3 2 0 16,0-4-12-16,3 1 0 0,0-1 0 0,6-4 0 0,5 4-9 16,1-4-2-16,0 4 0 0,0 4 0 0,0 1-8 15,-1 5-1-15,1 5-1 0,-3 6 0 16,-3 2-12-16,0 8-3 0,-6 0 0 0,-3 5 0 15,0 6 36-15,-1 2-8 0,-5 6 8 0,0 2 0 0,-3 5 0 0,-6 4 11 16,1 1-2-16,-4 1 0 0,-3 5-21 0,-3-2-4 16,-3 5 0-16,0-3-1 0,0 0-5 0,-6 0-1 15,1 3 0-15,2-6 0 0,3 0 23 0,0-2 0 16,-3-3 0-16,6-2-675 16,3-6-128-16</inkml:trace>
  <inkml:trace contextRef="#ctx0" brushRef="#br0" timeOffset="126438.6178">21894 7403 2718 0,'0'0'120'0,"0"0"25"0,3 8-116 0,-3-3-29 0,0-5 0 0,0 0 0 16,0 0 32-16,0 0 0 0,0 0 0 0,0 0 0 15,6-8-32-15,0-5 0 0,3-5 0 0,-3-6 0 16,3-3-45-16,0-2-15 0,0-3-4 0,0 1 0 16,0-1-23-16,0 0-5 0,0 0 0 0,0 1-1 15,0-1 29-15,0 3 5 16,-1 0 2-16,1 2 0 0,3 1 57 0,-3 7 0 0,-3 1 8 0,3 7 0 16,-6 3 40-16,3 3 8 0,-6 5 1 0,6 3 1 15,-3 5-1-15,3 5 0 0,-3 3 0 0,0 2 0 0,0 6-42 16,-3 0-15-16,0 5 9 0,3-3-9 15,-3 1-41-15,0 2-14 0,-3-3-2 0,3 4-1 16,0-1-125-16,0 0-25 0,0-3-4 0,-3 3-2 16,3-2 105-16,0-3 21 0,-6-1 4 0,6 1 0 0,-3-5 93 0,-3-1 19 15,3-2 3-15,-3-3 1 0,0 1 62 0,0-4 13 16,0-2 2-16,0 0 1 0,3-3-44 0,-3-2-9 16,0-3-1-16,0 0-1 0,0-3-35 0,1-2-6 15,-1 2-2-15,0-5 0 0,0 0-12 0,3-2 0 0,0-6-12 16,0 0 12-16,3-5-10 0,3 0 10 0,0 0-8 0,3 2 8 15,-3 1 0-15,3-4 0 0,0 7 0 16,-1-1 0-16,1 2 28 0,3 7 5 0,-6-4 1 16,3 6 0-16,0-1 18 0,3 4 3 0,-3-1 1 15,0 3 0-15,-6 0-23 0,9 3-4 0,0 2-1 16,3 0 0-16,0-2-19 0,0 5-9 0,0 0 8 0,2-3-8 16,1 0 0-16,-3 1 0 0,-3-4 0 15,0 4 0-15,3-1 0 0,-3 0 0 0,0 3 0 16,0-3 0-16,-3 3 0 0,0 0 0 0,-3-2 0 0,0-1 0 15,-3 5 22-15,0-2-1 0,-6 0 0 0,3 0 0 16,0-2-21-16,-3-1 0 0,0 3-10 0,6-8 10 16,-6 2 0-16,3 1 14 0,-6-3-1 0,6 0 0 15,-6-3 17-15,3 1 3 0,0 2 1 0,0-8 0 16,3 3-2-16,0-6-1 0,0 0 0 0,3-2 0 16,3-3-31-16,0 0 0 0,3-2 0 0,3-3 0 15,0 0 0-15,0-1 0 0,-3 1 0 0,6 0 0 0,0 3 0 16,0 2 0-16,3 0 0 0,-1 5 0 0,1 1-9 0,0-1 9 15,-3 3-13-15,3 3 5 0,0 0 8 0,0-1 0 16,-6 4 0-16,3-1 0 0,-1 3 0 0,-2 0 0 16,0 3 0-16,-6 2 0 0,-3-5-16 15,6 3-7-15,-6-3-1 0,3 7-1 0,-3 1 13 0,-3 0 4 16,0 3 0-16,0 0 0 0,-3-4 8 0,0 4 9 16,-3 0-1-16,1-1-8 0,-4 1 28 0,3-3-2 15,-6 5 0-15,3-2 0 0,-3-1-11 0,3 1-3 16,0 2 0-16,-3-2 0 0,3-4-3 0,1 1-1 15,2 0 0-15,0 0 0 0,0 3 1 0,6-1 0 16,0-2 0-16,0 0 0 0,3 3-9 0,3-3 0 0,0 2 0 16,3 4 0-16,0-4 0 0,3 1 0 0,0 2 0 15,-1-5 0-15,4 3 0 0,0-3-11 0,0-3 11 0,0 0-12 16,3 0 12-16,-3-2 0 0,0 0 0 0,0-3 0 16,0 0 0-16,-1-3 0 0,-2 0 0 0,3-2 0 15,-6 0 10-15,3-3 4 0,0-3 1 0,0 1 0 16,-3-6 11-16,0-3 2 0,3 1 1 0,-3-3 0 15,0-1-29-15,0-4-13 0,3 0 1 0,-3-1 0 16,3-2 12-16,0 0-9 0,-1 0 9 0,1-3-8 16,0 3-6-16,3-3-1 0,-3 6 0 0,3-1 0 15,0 6 15-15,0 0-12 0,-3 5 12 0,3 5-12 16,-3 4 12-16,0 1 0 0,-1 4 9 0,-2 4-9 16,0 1 29-16,0 7 0 0,0 1 0 0,0 2 0 15,6 6-21-15,-3-1-8 0,0 1 0 0,0 2 9 16,0 3-33-1,0-3-6-15,0 3-2 0,0 0 0 0,-3 2 32 0,0 1 0 0,2-4 0 16,-2 1 0-16,0-3-19 0,0-2 3 0,-3-1 0 0,3 1 0 0,-6-3 16 0,0 0-10 16,0-3 10-16,-3 0-8 0,0-2 8 0,-3-1 0 15,-6-2 0-15,4-3 0 0,-1 1-12 0,-3-1-1 16,-3-2 0-16,0-1 0 16,0-2-51-16,3 0-9 0,-6-2-3 0,0-1 0 15,4-2-8-15,-1-1-3 0,-3-1 0 0,3-1 0 0,3-3 59 0,0 0 12 16,6 3 3-16,0-2 0 0,0-1 45 0,0 3 10 0,3 0 2 15,3 3 0-15,0 5 23 0,0-8 5 16,0 8 0-16,0 0 1 0,3-5-20 0,-3 5-4 0,0 0-1 16,0 0 0-16,6 0-23 0,3 0-5 0,0 5 0 15,0-2-1-15,0 5-19 0,-3 0 0 16,6-3 0-16,-3 3 0 16,0 0-37-16,3-3-2 0,-3 0 0 0,2-2 0 15,1 2-18-15,-3-5-4 0,3 0-1 0,0 0 0 16,0-5 23-16,-3 2 5 0,3-2 1 0,0 0 0 0,-3-3 16 0,0 0 3 0,-3 0 1 0,2-2 0 31,1-1-13-31,0-2-2 0,-3-1-1 0,3 1 0 0,-3-3-11 16,3 0-1-16,0 1-1 0,0-1 0 0,0 3 15 0,0 2 3 0,0-2 1 0,0 5 0 15,0 0 38-15,-3 3 7 0,2-1 2 0,-5 4 0 16,-3 2 58-16,0 0 12 0,9 5 2 0,-6 3 1 16,3 0-16-16,-3 2-3 0,3 6-1 0,-6 0 0 0,3 3-56 15,-3-1-11-15,0 3-2 0,0 0-8 0,0 1 0 16,0 1 0-16,0-1 0 0,0-4 0 0,0-5 0 15,0 3-19-15,0-3 3 0,0-2 0 0,3-3 16 0,-3 0 0 16,0-8-8-16,0 0 8 0,0 0 0 0,0 0 12 16,0 0-1-16,0 0-1 0,0 0-2 0,-3-8 0 15,-3 0 0-15,0-5 0 0,0-3-8 0,0-3-9 16,0 1 9-16,-2-3-13 0,2-3 13 0,0-3 0 16,-3 1-10-16,3 0 10 0,0-4 0 0,0 4-11 15,6-3 11-15,0 2-8 0,3 4 8 0,0-1 0 16,3 0 0-16,0 5 8 0,3-2 28 0,3 5 5 15,-4 3 2-15,4 0 0 0,3-3-26 0,3 3-5 16,0 0 0-16,0-1-1 0,6 4 0 0,-1-1 0 16,-2 3 0-16,3 0 0 0,-6 0-11 0,3 3 0 0,0-3 0 0,-1 3 0 15,1 2 0-15,-3 1 0 0,-3 2 0 0,0 5 8 16,0 0 0-16,0 0 0 0,-3 3 0 0,-3 6 0 16,-1-1 20-16,-2 3 3 0,0 0 1 0,-3 2 0 15,0 1-20-15,-3 2-4 0,-3-3-8 0,3 1 12 16,0 2-12-16,-3-2 9 0,0-1-9 15,0 1 8-15,6-1-8 0,-3-2 0 0,0 0 0 0,0-3-11 32,3 3-117-32,0-5-24 0,0 2-5 0,0-5-1007 0</inkml:trace>
  <inkml:trace contextRef="#ctx0" brushRef="#br0" timeOffset="126584.0765">23591 7260 1152 0,'0'0'102'0,"-3"8"-82"0,3 0-20 0,-3 0 0 0,0 3 429 0,3-1 82 16,0 3 16-16,0-5 3 0,0 3-406 0,0-6-80 15,0-5-17-15,0 0-1411 0</inkml:trace>
  <inkml:trace contextRef="#ctx0" brushRef="#br0" timeOffset="138774.6378">19400 17878 748 0,'0'0'33'0,"3"5"7"0,-3-5-32 0,3 5-8 0,-3-5 0 16,6 6 0-16,-6-6 316 0,9 2 62 16,3 4 12-16,-3-4 2 0,3-2-309 0,0 0-63 15,5 0-12-15,1 0-8 0,6-5 23 0,0 2-2 16,3-2 0-16,2-3 0 0,1 0 0 0,3 0 0 0,0-2 0 0,8-1 0 15,7 1 6-15,0-4 1 0,2 1 0 0,1-3 0 16,2-2-12-16,-2-1-3 0,3-2 0 0,2 0 0 16,-2-3-22-16,2-2-5 0,4-1-1 0,-4-2 0 15,1 0 15-15,-6 0 0 0,-1 0-10 0,-5-3 10 16,2 0 0-16,-2 3 0 0,3 0 0 0,-4 0 0 16,-5 2 0-16,0-2 0 0,-1 0 0 0,-2 3 0 15,-3 2 0-15,-3-2 0 0,-4-1 0 0,1 1 0 16,-3 4-85-1,-3 1-10-15,-6 3-1 0</inkml:trace>
  <inkml:trace contextRef="#ctx0" brushRef="#br0" timeOffset="139467.9039">19281 18005 1915 0,'0'0'84'0,"0"0"19"0,9 0-83 0,0 0-20 0,0 3 0 0,6-6 0 16,0 0 12-16,-1 1-3 0,4-1 0 0,0 0 0 15,3 1 10-15,-3-1 1 0,0 3 1 0,-6 0 0 16,3 3-10-16,-7-3-3 0,-2 5 0 0,3-2 0 15,-3 2 36-15,0 0 6 0,-6-5 2 0,3 11 0 16,0-3-8-16,0 2-2 0,-3 1 0 0,-3-1 0 0,0 4-42 0,0 2 0 16,-3-6-8-16,0 3 8 0,-6-2 0 0,4 0 10 15,-4-1 1-15,3-2 0 0,-3 0-11 0,3-3 12 16,-6 1-12-16,3-1 12 0,0-5-2 0,-3 0 0 16,3 3 0-16,0-3 0 0,4-3-10 0,-4-2 8 15,6-1-8-15,0 4 8 0,0-1 0 0,0-2-8 16,3-1 12-16,3 1-4 0,0 0 3 0,3 0 0 15,0-1 0-15,3 1 0 0,3 2-3 0,3 1-8 16,-1-1 12-16,7 0-4 0,0 3-8 0,6-2 0 16,0 2 0-16,3-3 0 0,-4 3 0 0,1-3 8 15,-3 1-8-15,3-1 0 0,-3-2 0 0,0 2 0 16,-7 1 0-16,1-1 0 0,0-2 34 0,0-1 5 0,-6 1 1 16,0 2 0-16,-3-2-23 0,0 0-4 15,-6 5-1-15,0 0 0 0,0 0-4 0,0-8-8 16,0 0 11-16,-6 0-11 0,-3 3 12 0,-3 2-12 0,0-2 12 0,-3-1-12 15,-3 4 16-15,1-1-3 0,-4 1-1 0,0-4 0 16,3 6 12-16,0-5 3 0,-3 2 0 0,6 3 0 16,1-2-27-16,-1-1-19 0,3 0 3 0,3 3 1 15,0 0-10 1,9 0-3-16,0 0 0 0,0 0 0 0,0 0-122 16,0 0-25-16,9-2-5 0</inkml:trace>
  <inkml:trace contextRef="#ctx0" brushRef="#br0" timeOffset="141280.5982">21418 16235 1872 0,'0'0'83'0,"0"0"17"0,0 0-80 0,-9 0-20 16,3-3 0-16,0 1 0 0,-3 2 50 0,4-6 6 15,-7 1 2-15,0-3 0 0,-3 0-36 0,0 0-7 16,0 3-2-16,-3 0 0 0,0-6-13 0,-5 3 0 16,2 5 8-16,3-2-8 0,-3 2 0 0,3 3 8 15,0 3-8-15,0 2 0 0,1 3 8 0,-1 6-8 16,3-4 0-16,0 9 9 0,-3-1-9 0,3 3 8 0,0 3-8 0,3 3 8 15,3 2-8-15,1 0 0 0,2 0 0 16,0-3-11-16,6 4 11 0,0-1 0 0,3-3 0 16,0 1 0-16,3-4 0 0,2 1 0 0,4 3 0 0,-3-6 0 15,3-5 0-15,0-3 0 0,3-3 0 0,-3-2 0 16,3 0 0-16,0-5-8 0,3 0 8 0,-1-3 0 16,1 0 0-16,3-6 0 0,0-2 0 0,3 3 0 15,0-3 0-15,-7-2 0 0,-2-4 0 0,0 1 11 16,3 3 12-16,-3-6 2 0,3 2 1 0,-3 1 0 15,0 3-14-15,-7 2-4 0,1-3 0 0,0 1 0 16,-3 2-8-16,3 0 0 0,-6 2 0 0,3 1 0 16,-3 0 0-16,-3 5 0 0,0 0-9 0,6 0 9 15,0 2 0-15,0 1 0 0,3 5 0 0,-3 0 0 16,3 3-15-16,0 2 1 0,0 0 0 0,0 0 0 16,-1-2 14-16,1-1 0 0,0-2-10 0,0 0 10 15,0 0 0-15,3-5 0 0,-3-1 0 0,0-2 0 0,0 3 0 16,3-6 10-16,-3-2-2 0,3 0-8 0,-3-6 22 0,0 1-2 15,2-3-1-15,-2-1 0 0,-3-4-2 0,3 5 0 16,0-6 0-16,-3 3 0 0,0 0 1 0,-3-2 0 16,0 2 0-16,0 0 0 0,-6 0-5 0,0 3-1 15,0 0 0-15,-3-1 0 0,-3 1-12 0,0 3 0 16,-3 2 0-16,0-3 0 0,1 3 0 0,-1 0 8 16,-6 0-8-16,3 6 0 0,0 2 0 0,-3 2 0 15,3 1 0-15,0 2 0 16,3 3-20-16,-2 5-11 0,-1-2-1 0,3 2-1 15,3 0-83-15,-3 3-17 0,3 0-3 0,3-3-484 16,3 1-96-16</inkml:trace>
  <inkml:trace contextRef="#ctx0" brushRef="#br0" timeOffset="141681.8859">21743 16327 1382 0,'0'0'123'0,"6"6"-99"0,3 2-24 0,-3-3 0 16,-1 6 175-16,4-1 29 0,-3 3 7 0,0-2 1 15,3 2-104-15,-3 3-20 0,-3 0-4 0,0 0 0 16,0 0-53-16,-3 0-11 0,-3 2-1 0,0-2-1 16,0 0-18-16,-3-3 0 0,0 0 8 0,0-2-8 15,6 2 0-15,-6-5 0 0,0-3 0 0,-3 1 0 16,4-1 0-16,-1-2 0 0,0-6 0 0,3 3 0 0,-3-5-14 0,3-1 0 16,0-2 0-16,3-2 0 0,-3-6-6 0,3 3 0 15,6-3-1-15,-3 0 0 0,-3 0 5 0,6 3 2 16,0 2 0-16,0 3 0 0,2 0 14 15,-2 3 0-15,0 5 0 0,3 0 0 16,0 0 0-16,0 8 13 0,3 0-1 0,0 3 0 0,-3-4 14 16,3 7 2-16,-3-1 1 0,0 3 0 0,3 0-21 15,-1-3-8-15,-2-5 0 0,0 2 9 0,0-4 5 0,3 2 1 16,-6-3 0-16,-6-5 0 0,9 3 1 0,0-3 1 16,-3 0 0-16,3-6 0 0,-6-4 22 0,6-3 4 15,-3 2 1-15,0-8 0 0,0 1-27 0,-3-3-5 16,0 0 0-16,0-1-1 0,-3-1-11 0,3 1-16 0,-3-1 4 15,0-1 1 1,-3-3-20-16,0-2-4 0,0 0-1 0,3 3 0 16,0-1-33-16,-3 3-7 0,3 3-2 0,0 5-655 0,-3 0-131 0</inkml:trace>
  <inkml:trace contextRef="#ctx0" brushRef="#br0" timeOffset="141879.0574">22159 16423 1209 0,'3'8'108'0,"3"0"-87"0,-3 2-21 0,3 1 0 16,0 2 198-16,0 0 35 0,0 0 7 0,-3 1 2 16,0-1-142-16,3 3-29 0,0-3-6 0,-3 0-1 15,0 0-48-15,-3 1-16 0,3-4 8 0,-3 1-8 16,-3-3-27-16,0 2-9 0,0 1-1 0,0-3-1 16,0 0-9-16,0-3-1 0,3-5-1 0,-6 0 0 15,0 0-39-15,3-5-8 0,-6-3-2 0,3-5-697 16</inkml:trace>
  <inkml:trace contextRef="#ctx0" brushRef="#br0" timeOffset="142078.1206">22091 16140 1796 0,'0'0'80'0,"0"0"16"0,0 0-77 0,0 0-19 16,0 0 0-16,0 0 0 0,0 0 136 0,0 0 24 16,0 0 5-16,9 5 1 0,-9-5-86 0,6 8-18 0,0-3-3 0,0 3-1 15,0 0-27-15,3 0-6 0,0-3-1 16,-1 1 0-16,1 1-12 0,0-1-4 0,0-1 0 0,3 0 0 15,-3 1-8-15,0-4 0 0,-3 4 0 0,3-4 0 32,0-2-54-32,3 0-6 0,0 0-2 0,3 0 0 15,-4-2-62-15,4-1-13 0,0 3-3 0,-3 0-512 0,0-3-104 16</inkml:trace>
  <inkml:trace contextRef="#ctx0" brushRef="#br0" timeOffset="142881.2949">22475 16428 1324 0,'3'24'59'0,"-3"-16"12"0,0 2-57 0,0 6-14 0,3 0 0 0,0 3 0 16,0-1 80-16,-3 1 12 0,0-3 4 0,3 5 0 15,-3-3-76-15,3 3-20 0,-3-7 0 0,0-1 0 16,0-3 0-16,0 1 0 0,0-3-11 0,0-3 11 16,0 3 39-16,0-8 15 0,0 0 3 0,0 0 1 0,0 0 10 0,0 0 1 15,0 0 1-15,3-8 0 0,-3-2-42 0,3-6-9 16,-3-3-2-16,6-2 0 0,-3-3-17 0,3 0 0 15,-3 1-8-15,3-4 8 16,-1 1-10-16,4 2 10 0,-3 0-10 0,3 0 10 0,3 0 0 16,0 1-9-16,3 4 9 0,0 1 0 0,0-1 0 15,0 3 0-15,-3 3 0 0,5 2 0 0,-2 3 0 0,3 3 0 16,0 0 0-16,0 5 0 0,-3 3 0 0,0 2 0 16,-6-3 0-16,2 6 0 0,-2 6-17 0,-3-1 1 15,-6 0 1-15,0 3 0 0,0 2 15 0,-3 1-11 16,-3 0 11-16,-3 2-10 0,1 0 10 0,-7 0 11 15,3 3-3-15,-6-3 0 0,0-2 4 0,-3-1 0 0,3 1 0 16,-2-4 0-16,-1-1 2 0,0-1 1 0,3-3 0 16,3-2 0-16,3-2-15 0,-3-4 0 0,6-2 0 15,0 0 0-15,4-2 0 0,-1-4-10 0,0-4 2 0,3-1 0 16,3 1 8-16,3 2-13 0,0-5 5 0,0 2 8 16,3 0-12-16,2 3 12 0,1 0-12 0,3 1 12 15,3 4 0-15,0 0 0 0,0 1 12 0,6-1-4 16,-3 3 5-16,2 3 1 0,-2 2 0 0,-3 0 0 15,3 0 3-15,-3 1 1 0,3 2 0 0,-3 0 0 16,0-3-18-16,-1 0 0 0,-2 3 8 0,0-3-8 16,0 3 0-16,-3-2-17 0,0-1 3 0,0 0 1 15,0 1 13-15,-3-1 0 0,0-3 0 0,3-2 0 16,-9 0 0-16,6 3 0 0,-6-3 0 0,6 0 0 16,3 0 12-16,-3 3-12 0,-6-3 12 0,8-3-12 15,-2 3 17-15,3 0-3 0,-3 0-1 0,0-3 0 16,0-2-13-16,0 3 11 0,3-4-11 0,-3 1 10 0,0 2-10 15,3 1 0-15,-3-1 0 0,0 0 0 0,0 1 0 0,-3-4 0 16,3 4 0-16,0-1 0 0,0 3 12 0,0-2 0 16,-1 2 0-16,-5 0 0 0,6 2 12 0,3 1 2 15,-9-3 1-15,0 0 0 0,0 0-16 0,0 0-3 16,0 0-8-16,6 0 12 0,0 2-12 0,-6-2 0 16,0 0 0-16,9-2 0 0,-3-1 0 0,3 1-8 15,0-4 8-15,3 1-13 0,-3-3 13 0,0-3 10 16,-3 3-2-16,0 1 0 0,3-4-8 0,-3 0 0 15,3 1 0-15,-4-3 8 0,4 5-8 0,-3-3 12 16,-3-2-12-16,0 0 12 0,0-1 12 0,-3 1 4 16,-3 0 0-16,0 0 0 0,-3-1 1 0,3 1 1 15,-6 0 0-15,1 2 0 0,-1 3-18 0,-6 1-4 0,0 1-8 16,-3 4 12 0,-3 2-32-16,3 5-8 0,-3 3 0 0,1 2-1 15,2 4-9-15,0 4-2 0,0 1 0 0,3-1 0 16,0 3-40-16,3-2-9 0,0 2-2 0,4 0-925 0</inkml:trace>
  <inkml:trace contextRef="#ctx0" brushRef="#br0" timeOffset="143198.7647">23273 16222 1324 0,'9'10'118'0,"-9"-10"-94"0,0 0-24 0,0 0 0 0,0 0 162 0,0 0 28 16,3 0 6-16,-3 0 0 0,0 0-162 16,0 0-34-16,0 0 0 0,0 0-10 0,0 11 10 0,-3 2 0 15,0 0 0-15,0 3 0 0,0 0 60 0,-3 3 13 16,3 2 3-16,-3 0 1 0,3 3 3 0,-3-3 0 16,3 3 0-16,0 2 0 0,3-2-36 0,0 0-6 15,-3 0-2-15,6-3 0 0,0 0-26 0,0 0-10 16,0 0 0-16,3-2 9 0,0 2-9 0,0-5 0 15,0-3 0-15,3-2 0 0,-1-1-22 0,1-2 3 16,3-3 1-16,-3-2 0 16,0-3-19-16,3 0-4 0,0-3-1 0,3-2 0 15,0 0-114-15,0-8-24 0,2-1-4 0</inkml:trace>
  <inkml:trace contextRef="#ctx0" brushRef="#br0" timeOffset="144315.356">23648 16304 2023 0,'0'0'89'0,"0"0"19"0,0 0-86 0,0 0-22 0,0 0 0 0,0 0 0 16,0 0 31-16,0 0 1 0,0 0 1 0,-3 5 0 15,-3 0-45-15,-3 3-10 0,3-3-2 0,0 6 0 16,-3 0 13-16,0 2 3 0,3 0 0 0,-3 3 0 16,3 2 43-16,-3 1 9 0,3 0 1 0,0 2 1 15,0 0 3-15,3 0 1 0,0 0 0 0,0-2 0 0,1-1-22 16,2 1-5-16,2-1-1 0,1-2 0 0,-3-3-14 0,3 3-8 15,3-3 10-15,0-2-10 0,0 0 16 16,3-3-2-16,0 0-1 0,0-1 0 0,3-1-13 0,0-1 0 16,-3 0 0-16,3-2 0 0,3-3 11 0,-3 0-1 15,-1-3 0-15,4-2 0 0,0-3-10 0,0-2 0 16,0-6-12-16,0-3 12 0,0-5-11 0,0 3 11 16,-1-5-8-16,1-1 8 0,-3 6-12 0,0-5 4 15,0-1 0-15,-3 3 0 16,-3-2-22-16,3-1-4 0,-3 4-1 0,0-1 0 15,0-3 24-15,0 6 11 0,-3 0-10 0,0 2 10 0,0 1 0 0,0 5 0 16,3 2 0-16,-6 6 0 0,0 5 0 0,0 0 0 16,0 0 0-16,0 0 0 0,3 8 10 0,3 5-2 15,-6 3 0-15,2 2 0 0,-2 4-8 0,3-1 0 16,-3-3 0-16,3 3 0 0,0 3 0 0,-3-3 0 0,3 3 0 16,3-3 0-16,-3 1 0 0,0 1 0 0,0-1 0 0,3-4 0 15,-3 1 0-15,3-4-12 0,0 1 2 0,-3-5 1 31,3-3-23-31,0 2-5 0,0-2-1 0,0-2 0 16,-6-6-11-16,0 0-3 0,0 0 0 0,0 0 0 16,0 0-20-16,0 0-4 0,3-3 0 0,-3 3-1 0,0 0 19 15,-6-5 4-15,-3-3 1 0,-3-3 0 0,0 3-94 16,-3-2-18-16,0-1-4 0,-2 3-1 0,2-2 94 16,0 2 20-16,0 0 3 0,3 0 1 0,3 2 118 0,0 1 24 0,0 3 5 0,3-1 1 15,0 0-7-15,0 3-1 0,6 0 0 0,0 0 0 0,0 0-12 16,0 0-4-16,3 6 0 0,0 1 0 0,3-1 13 0,3-1 3 15,0 0 0-15,0 3 0 16,3-2-48-16,0 2-10 0,0-3-2 0,0 3 0 16,3-3-28-16,-1 0 0 0,-2 1 0 0,3-4 0 0,0 4-8 15,-3-4-2-15,3-2 0 0,0 0 0 0,0-5-11 16,0 2-3-16,-4-5 0 0,1 3 0 16,-3-3-28-16,0 0-7 0,3 0-1 0,0 0 0 15,-6 0 5-15,3 3 1 0,-3 0 0 0,6-1 0 16,-6-1-34-16,0 7-6 0,-6 0-2 0,6 2 0 0,0 3 104 0,-3 1 21 15,3 2 4-15,-4 5 1 0,1 3 34 0,-3-3 6 16,0 0 2-16,0 3 0 0,3 3-30 0,-3-3-6 0,-3-3 0 16,3-3-1-16,-3 1-2 0,3 0 0 0,-2-4 0 15,-1 1 0-15,3-8-4 0,0 0-1 0,0 0 0 0,0 0 0 16,-6 0-9-16,6 0-3 0,0 0 0 0,0 0 0 16,-9-5-9-16,3-3-3 15,3-2 0-15,0-4 0 0,3-2 3 0,0 1 0 0,3-7 0 16,0 1 0-16,3 0-11 0,0-5 0 0,3-1 0 0,-1 3 0 15,4-2-11-15,-3 2-7 0,0-2-2 0,3 4 0 16,-3 1 7-16,3 0 1 0,0 3 0 0,0 2 0 16,-3 5 12-16,0 1 0 0,0 2 0 0,-3 5 0 15,-6 3 13-15,8 0 6 0,-2 5 1 0,-3 1 0 16,-3 2 18-16,0 5 4 0,-3 0 1 0,-3 0 0 16,1 0-28-16,-4 6-6 0,-3-1-1 0,-3 1 0 15,3 2-8-15,-3-2 10 0,0-1-10 0,0 1 10 16,3-3-10-16,0-1 0 0,1-4 0 0,2 0 0 0,0-3-16 15,0-3-3-15,0-2 0 0,9-3 0 16,0 0-29-16,0 0-7 0,0 0-1 0,3-8 0 16,0 2 0-16,3 1 0 15,3 2 0-15,3-2 0 0,-4 0 56 0,7 2 18 0,-3 0 0 0,3 3 0 0,-3 3 18 0,0 2 3 16,3 1 1-16,-3-1 0 0,-3 3-16 0,3-3-4 16,-3 6 0-16,-4-1 0 0,4 1 0 0,-6 0-1 15,0 2 0-15,0 3 0 0,-6 2 1 0,0-2 1 16,0 0 0-16,-6 0 0 0,4-3-5 0,-4 6-2 15,0-6 0-15,0 0 0 0,-3-2-14 0,0-3 0 16,3 2-9-16,-3-2 9 16,-3-5-39-16,3 2-1 0,3 0-1 0,0-2-611 0,-2-3-121 15</inkml:trace>
  <inkml:trace contextRef="#ctx0" brushRef="#br0" timeOffset="144638.3589">24407 16391 1152 0,'0'0'102'0,"0"0"-82"0,0 0-20 0,0 0 0 15,0 0 199-15,0 0 35 0,0 0 7 0,0 0 2 16,0 0-184-16,0 0-37 0,0 0-7 0,6 0-2 16,0 8-1-16,-3-3 0 0,-6 3 0 0,3 3 0 15,0 2 36-15,-3 0 8 0,0 3 0 0,0-3 1 0,0 6 1 16,0-3 0-16,0 2 0 0,0 1 0 15,0-1-38-15,3 3-7 0,0 1-1 0,3-1-1 0,-3-5-3 0,0 2-8 16,6-5 12-16,-3 1-4 0,3-1 21 0,0 0 4 16,0-2 1-16,2-1 0 15,1 1-34-15,3-6 0 0,-3 0 0 0,3 1 0 16,0-1-32-16,0-2-8 0,-6-3 0 0,9-3-1 16,-3 0-17-16,3-2-3 0,-4-3-1 0,1-3 0 15,0-2-72-15,0 0-14 0,-3-3-4 0,3-2 0 16,-3-4-87-16,3 1-17 0,9-21-4 0,-6 10-1 0</inkml:trace>
  <inkml:trace contextRef="#ctx0" brushRef="#br0" timeOffset="145123.7084">24743 16428 1897 0,'0'0'41'0,"0"0"9"0,0 0 2 0,0 0 2 0,0 0-43 0,0 0-11 0,0 0 0 0,0 0 0 15,0 0 80-15,0 0 13 16,0 0 3-16,0 11 1 0,0-1-61 0,-3 3-12 16,0 1-2-16,0-1-1 0,-3 3-21 0,0 2 0 0,0 1-10 0,3-1 10 15,-6 1-10-15,6 2 10 0,0-3-8 0,0-2 8 16,0-2 0-16,3-1 0 0,0-3 0 0,3-2 0 15,0 0-10-15,-3-8-3 0,0 0-1 0,9 6 0 32,0-4-19-32,0-2-4 0,-3-2-1 0,6-4 0 15,-3-2-6-15,0 0-2 0,0-2 0 0,0-3 0 16,3 2 11-16,0-2 3 0,-3 0 0 0,-1 2 0 0,-2-2 32 0,3 2-8 0,-6 3 8 0,3-2 0 16,-3-1 0-16,0 0 8 0,-3 4-8 0,-3-1 12 15,0-3 4-15,0 0 1 0,0 3 0 0,0 1 0 16,-3 1-17-16,3 1-16 0,0 0 4 0,3 5 0 15,0 0-6-15,0 0-1 0,-6-3 0 0,6 3 0 16,0 0-10-16,0 0-3 0,0 0 0 0,0 0 0 16,0 0 51-16,0 0 9 0,0 0 3 0,0 0 0 0,0 0-19 0,0 0-3 15,0 0-1-15,6 0 0 0,0-3-8 0,0-2-9 16,3 5 9-16,-3-5-13 0,-3 0 13 0,3-1 0 16,0 1 0-16,-6 5 0 0,3-5 0 15,-3-1 0-15,0 6 9 0,0-8-9 0,-3 3 8 16,-3-3-8-16,3 3 0 0,-6-3 0 0,6 3 0 15,-6-1 0-15,-3-2-13 0,3 0 4 0,4 3 9 0,-1 0 0 16,-3 2 0-16,3 1 0 0,0-1 22 0,6 3 3 16,-6-3 1-16,3 1 0 0,3 2 20 0,0 0 4 15,0 0 1-15,0 0 0 0,0 0-3 0,0 0 0 16,0 0 0-16,0 0 0 0,3-8-33 0,6 5-7 16,-3 0-8-16,3 1 11 15,0-3-45-15,2-1-9 0,-2 1-1 0,0 2-601 0,0 1-120 0</inkml:trace>
  <inkml:trace contextRef="#ctx0" brushRef="#br0" timeOffset="148452.1627">21731 17222 774 0,'0'0'34'0,"0"0"7"0,0 0-33 0,3-3-8 0,-3-2 0 0,3 0 0 0,-3 5 51 0,0-8 8 16,0 2 1-16,0 4 1 0,0 2 24 0,0 0 5 15,3-6 1-15,-3 6 0 0,3-5 33 0,-3 5 8 16,0 0 0-16,0 0 1 0,0 0-14 0,0 0-3 16,9 3-1-16,-3 2 0 0,-6-5-34 0,6 11-6 15,-1-1-2-15,1 3 0 0,-3 3-38 0,0-3-8 16,3 1-2-16,0 2 0 0,-6-3-25 0,3 3 8 0,-3-3-8 15,3-2 0-15,-3 2 0 0,0-5 0 0,0 0 0 0,0-8 0 32,3 8-33-32,-3-8-3 0,0 0 0 0,0 0 0 15,0 0-20-15,0 0-4 0,0 0 0 0,6-6-1 16,-3 1 15-16,0-6 3 0,0 3 1 0,-3 1 0 0,-3-4 31 0,3 3 11 0,0 0 0 16,0-3-9-16,-3 4 9 0,3-1 11 0,-3 0-3 15,3 2 0-15,-3-2 27 0,0 3 5 0,0 0 0 16,3 0 1-16,0 5 3 0,0 0 1 0,0-6 0 0,-3 4 0 15,3 2-14-15,0 0-3 0,3-6-1 0,0 1 0 16,3-3-17-16,0 3-10 0,3-6 12 0,3 3-12 16,3-2 0-16,0-1-11 0,3 1 0 0,-4-4 0 15,4 1 11-15,-3 0-13 0,3 2 5 0,-3 1 8 16,0-1-14-16,-3 3 5 0,0 3 1 0,0 2 0 16,-4 3 8-16,1-2 0 0,-3 4 0 0,3 1 0 0,-3 2 10 15,0 8 4-15,-3-2 1 0,3 5 0 0,-3-3 1 16,-3 3 0-16,0 0 0 0,0 2 0 0,0 4-16 15,0-4 9-15,0 1-9 0,-3 2 8 0,0-3-8 0,0 3 0 16,0-5 0-16,-3 0-11 16,3 0-13-16,0-3-4 0,3 0 0 15,-3-2 0-15,3-3-38 0,0 0-8 0,0-8-2 0,0 0-597 16,0 0-120-16</inkml:trace>
  <inkml:trace contextRef="#ctx0" brushRef="#br0" timeOffset="148766.7524">22159 17269 345 0,'0'0'15'0,"0"0"4"0,0 0-19 0,9 3 0 16,-3-3 0-16,0 3 0 0,0 2 332 0,0-2 62 16,0 5 13-16,0-1 2 0,3 1-298 0,-3 3-60 0,-3 0-12 0,0-1-3 15,0 3-36-15,3 1-15 0,-3-1 1 0,3-3 0 16,0-2 2-16,3 0 0 0,-3 0 0 0,0 0 0 16,-1-3 12-16,4-2 0 0,-3-3 0 0,3 0-9 15,0-3 9-15,0 1 8 0,0-6-8 0,0 0 11 16,3-3 3-16,-3 1 1 0,0-3 0 0,-3-1 0 15,3-2 1-15,-3 1 0 0,0-1 0 0,0 2 0 16,-1-4-2-16,-2 5 0 0,3-1 0 0,-3-1 0 16,-3-1-6-16,0 3-8 0,0-3 11 0,-3 2-11 15,-3 4 16-15,0-3-3 0,-2-3-1 0,-1 5 0 16,0 3 7-16,0 3 1 0,-3 0 0 0,0 5 0 16,3 2 3-16,-3 4 1 0,0 1 0 0,0 4 0 15,3 0-44 1,0 2-8-16,-2 0-1 0,2 0-1 0,3 3-80 15,0 0-16-15,0-3-3 0</inkml:trace>
  <inkml:trace contextRef="#ctx0" brushRef="#br0" timeOffset="149754.7046">22439 17232 1839 0,'0'0'81'0,"0"0"18"0,0 0-79 0,0 0-20 16,0 0 0-16,6 6 0 0,-6-6 37 0,6 2 4 15,0 6 1-15,0-3 0 0,-3 3-33 0,3 0-9 16,-3 0 0-16,0 3 0 0,-3-1 8 0,3 1-8 0,-3 0 8 0,0 2-8 16,0-5 43-16,0 2 4 0,-3-2 1 0,0 0 0 15,3 0-6-15,0-8-1 0,0 0 0 0,0 0 0 16,0 0-41-16,0 0 0 0,0 0 0 0,0-5-11 31,-3-3-15-31,6-3-3 0,-3 1-1 0,3-6 0 0,3 0 20 0,0-2 10 0,0-1-10 0,3-2 10 16,0 0 0-16,3 0 0 0,-1 2 0 15,4-2 0-15,-3 0 0 0,3 5 0 0,-3 3 0 0,0 2 0 16,0 0 0-16,-3 6 15 0,0 2-2 0,0 3 0 16,-3 3 1-16,-6-3 0 0,0 0 0 0,5 11 0 15,-2 2-2-15,0 3-1 0,-6 0 0 0,3-3 0 16,-5 3-11-16,-1 2 0 0,0-2 9 0,-6 0-9 16,3 0 8-16,0-3-8 0,-3 3 8 0,3-3-8 15,0 0 15-15,-3-2-2 0,3 0 0 0,0-1 0 16,3-2-13-16,0-3 8 0,3 1-8 0,-3-1 0 0,4-2 0 15,2-3-15-15,0 0 2 0,0 0 0 0,0 0-6 0,0 0-1 16,8 0 0-16,-2-3 0 0,3 3 12 0,0 0 8 16,3 0-12-16,0 0 12 0,0 3 0 15,3-3 0-15,-3 2 0 0,3 4 0 0,2-6 0 16,-2 2 0-16,0 1 0 0,0 0 0 0,-3 2 0 0,3-3 0 16,-3 1 10-16,-3 2-2 0,0-2-8 0,0 2 0 15,-3 1 0-15,3-4 0 0,-9-2 0 0,0 0 0 16,0 0 0-16,8 0 0 0,-2 0 0 0,0 0 8 15,-6 0-8-15,9-5 0 0,-3 0 0 0,0-3 0 16,0 0-12-16,0 0 4 0,0 0-1 0,0-3 0 16,-3 1 0-16,0 2 0 0,0-3 9 0,3 3 0 15,-6 0-9-15,3 0 9 0,0 1 0 0,0 1 0 0,-3 6 0 0,0 0 0 16,0 0 0-16,0 0 16 0,0 0-2 0,0 0-1 16,0 0-13-16,0 0 9 0,3 3-9 0,3 2 8 15,-3 0-8-15,0 3 12 0,-3-8-12 0,3 6 12 16,0 2-12-16,0 0 0 0,-3-8 0 0,0 0 0 15,0 0 0-15,0 0-9 0,0 0 9 0,0 0-10 16,0 0 2-16,0 0 0 0,0 0 0 0,0 0 0 16,6-3 8-16,-6 3 0 0,0 0-9 0,0 0 9 15,6-5 0-15,-3-3 0 0,-1 2 0 0,-2-2 0 16,-2 1-8-16,2-1 8 0,-3 0-10 0,0 0 10 16,0 0-27-1,-3 0 1-15,-3 0 0 0,3 3 0 0,0-3-19 16,0 0-4-16,-3 0-1 0,0 3 0 0,0-1 16 0,-3 4 3 15,3-4 1-15,-3 1 0 0,3 2 30 0,3 3 0 0,0 0 11 0,6 0-3 16,-5-2 33-16,5 2 7 0,0 0 2 0,0 0 0 16,0 0-14-16,0 0-4 0,0 0 0 0,0 0 0 0,2-6-6 0,4 1-2 15,0 0 0-15,3 0 0 0,-3-1-24 0,3 1 0 16,0-3 0-16,0 0 0 0,0 0 0 0,0 0-11 16,0 0 1-16,3 0 0 0,-3 0 10 0,0 3 14 15,-3-3-3-15,0 3-1 0,-1 2-10 0,-2-2 12 16,-3 5-12-16,3-3 12 0,-3 3-12 0,0 0 0 15,-3-5 0-15,0 2 0 0,1 3-12 0,-4 0 3 16,-3 3 0-16,3 0 0 0,0-1-2 0,0 1 0 16,0 0 0-16,0-3 0 0,0 0 11 0,6 0-13 0,0 0 5 15,0 0 8-15,0 0-14 0,0 0 5 16,0 0 1-16,0 0 0 0,0 0-2 0,6-3 0 16,0-2 0-16,0 2 0 0,6 0 10 0,-3 1-10 0,0-1 10 15,2-2-10 1,-2-1-95-16,3 1-19 0,0 0-4 0</inkml:trace>
  <inkml:trace contextRef="#ctx0" brushRef="#br0" timeOffset="150314.2948">23517 17222 691 0,'0'0'30'0,"-6"-3"7"0,3-2-29 0,-3 2-8 15,0-2 0-15,0 2 0 0,3 1 281 0,-3-1 55 0,0 0 12 0,0 3 1 16,3 0-256-16,-3 6-51 0,0-1-10 0,0 3-3 16,0 0-21-16,0 0-8 0,0 5 0 0,0 0 0 15,3 0 8-15,0 3-8 0,0-3 0 0,3 3 0 16,-2-2 10-16,4 1-10 0,-2-4 10 0,3 2-10 15,0-2 14-15,3-1-3 0,-3-2-1 0,3-2 0 16,3-4-10-16,3 1 0 0,-3-6 9 0,3 3-9 16,0-5 8-16,0 0-8 0,3-3 10 0,0 0-10 15,-1 0 25-15,1-5-1 0,0 2 0 0,0-2 0 16,-3-3-7-16,0 0-1 0,3 0-1 0,-6 0 0 16,-6 0-15-16,3 1 0 0,-3-1 0 0,0 3 0 15,-6-3 0-15,3 2 0 0,-3 4 0 0,-3-3 9 16,-3 2-9-16,-3 0 0 0,0 3 0 0,-3 1 0 15,0 1-26-15,0 4-4 16,-3-4-1-16,1 9 0 0,5 2-113 0,-3 1-22 0,0 4-5 16,3 1-1-16,0 5-48 0,6-3-9 0</inkml:trace>
  <inkml:trace contextRef="#ctx0" brushRef="#br0" timeOffset="150736.6554">23627 17243 2055 0,'6'3'45'16,"3"-3"10"-16,-9 0 1 0,9 2 2 0,0 1-46 0,0-1-12 0,-4 1 0 0,-5-3 0 0,6 5 28 0,-3 1 4 16,3 2 1-16,-3 2 0 0,-3 1-33 0,0-1-11 0,0 4 0 0,0-1 0 15,-3 0 11-15,0 0 0 16,0 1 0-16,0-1-8 0,-3-3 25 0,3 1 6 0,1-3 1 16,-1-3 0-16,3-5-1 0,0 0 0 0,0 0 0 15,0 0 0-15,0 0-23 0,0 0 0 16,-3-8 0-16,3 0 0 0,3-5-17 0,0 0 1 0,-1-3 1 0,4-3 0 15,0 4 15-15,3-4 0 0,3-2 0 16,-3 0 0-16,3 0 0 0,3-1 0 0,0 4 0 0,0-1 0 16,0-2 0-16,-1 0 0 0,1 5 0 0,3 0 0 15,-3 6 13-15,0 2-4 0,-3 2-1 0,0 4 0 16,-3 2 0-16,0 5 0 0,0 3 0 0,-3 3 0 16,-3 2 3-16,-1 0 0 0,-2 6 0 0,-2-4 0 15,-1 1-11-15,-3 3 0 0,0-1 9 0,-3-2-9 16,3 0 19-16,-6 0-1 0,3 3 0 0,0-4 0 15,-3-1 20-15,3-1 4 0,0-3 1 0,0 4 0 16,0-4-2-16,3-2 0 0,3 0 0 0,3 0 0 0,-3 0-33 16,6-3-8-16,0 1 0 0,3 2 0 15,0-1-24-15,3-1-6 16,3 2-2-16,0-3 0 0,0 3 12 0,0-3 1 0,6 3 1 0,-3 0 0 16,2-3-192-16,-2 3-38 15,15 3-8-15,-12-3-2 0</inkml:trace>
  <inkml:trace contextRef="#ctx0" brushRef="#br0" timeOffset="152024.1217">22017 17714 1422 0,'0'0'63'0,"2"-3"13"0,-2-2-61 0,3 0-15 0,0-3 0 0,0 2 0 0,0-2 96 0,-3 3 16 16,6 0 3-16,-3 0 1 0,0-1-12 0,-3 6-3 16,0 0 0-16,0 0 0 0,0 0-9 0,0 0-3 15,0 0 0-15,0 0 0 0,0 0-37 0,-3 8-8 16,0 0-2-16,0 3 0 0,0 2-27 0,0 0-6 15,0 6-1-15,-3-3 0 0,4 5-8 0,-4 0-11 16,3 0 3-16,-3-2 0 0,3 4 0 0,3-1 0 16,0-1 0-16,0 0 0 0,6 0 8 0,0-2-8 15,0-3 8-15,-1-3-8 0,4-5-4 0,3 0 0 16,3-6 0-16,0-2 0 16,3-2-42-16,-3-4-9 0,3-4-1 0,0 2-1 15,-1-3-23-15,-2 1-5 0,0-4-1 0,0 1 0 16,-3 3-2-16,3-4-1 0,-3 4 0 0,0-1 0 0,-3 3 74 0,2 0 23 0,-2 0-11 15,0 3 11-15,-3 0 36 0,-3 0 13 0,-3 5 3 0,3-3 0 16,3-2 20-16,-6 5 5 0,0 0 1 0,0 0 0 16,0 0-22-16,0 0-5 0,0 0-1 0,-9 2 0 15,3 1-38-15,0 2-12 0,-3 3 0 0,3 0 0 16,1 3 0-16,-1-1 0 0,3 1-12 0,3 5 3 16,0 0 9-16,3 2 0 0,3 1 0 0,-1-4 0 15,1 1 0-15,6-2 0 0,-3-1 0 0,3-3-12 16,3-2 12-16,-3 0 0 0,0 0 8 0,0-5-8 15,3-1 0-15,0-2 0 0,-1-2 0 0,-2-1 0 16,0-2 0-16,0 0 0 0,-3-1-12 0,0-2 4 16,0-2-13-16,-3-1-3 0,0 1 0 0,0-1 0 15,-3 0 4-15,-3 1 0 0,0 2 0 0,-3 0 0 16,-3-3-7 0,3 3-1-16,-3 1 0 0,-3-1 0 0,0 0 0 0,0 0 0 15,0 2 0-15,-3 1 0 0,0 0 14 0,3 0 2 0,-2 2 1 0,2 0 0 0,0 1 21 16,0-1 4-16,0 3 1 0,3 0 0 0,0 0 19 0,6 0 4 15,0 0 1-15,0 0 0 0,0 0-8 0,0 0-2 16,0 0 0-16,0 0 0 0,0 0-29 0,9 3 0 16,0-3 0-16,-3 0 0 0,3-3 0 0,0 3-15 15,-3-5 2-15,2 2 0 0,1-2-4 0,-3 2-1 16,0-5 0-16,0 3 0 0,0 2 9 0,-3-2 9 16,0 0-13-16,0-3 5 15,0 2-23-15,-3 1-4 0,0 0-1 0,-3 0 0 0,3-1 20 0,-3-2 4 16,-3 6 1-16,3-4 0 0,-3 1 11 0,3 2 16 0,-3 1-4 15,0-1-1-15,-3 0 18 0,1-2 4 0,2 5 1 16,0-5 0-16,-3 5 26 0,3-3 4 0,6 3 2 16,0 0 0-16,0 0-39 0,0 0-8 0,0 0-2 0,0 0 0 15,0 0-17-15,0 0 8 0,9 0-8 0,0 3 0 16,3 0 0-16,-1-3 0 0,4 0 0 0,0 0 0 16,3-3 0-16,0 0 0 0,0 1-11 0,0-1 11 15,-1-2 0-15,4-1 0 0,3 1 0 0,0-3 0 16,-3 0 15-16,-3 0-3 0,-1 3-1 0,1-3 0 15,-3 3-11-15,0-3 0 0,-6 5 9 0,-3 1-9 16,-3-1 11-16,-3 3-3 0,6-3 0 0,-6 3 0 16,0 0 15-16,0 0 2 0,0 0 1 0,-6 0 0 0,-3 0-6 15,0 3 0-15,0 0-1 0,0-3 0 0,0 2-9 16,-3 1-2-16,3-1 0 0,1 4 0 0,-1-6-8 0,3 2 12 16,0 1-12-16,-3 0 12 0,9-3-12 0,-3 5 0 15,3 3 0-15,0 0 0 0,0-3 0 0,6 6-11 16,0-3 11-16,3 2-8 0,0 3 8 0,0-2-8 15,2 2 8-15,1 1-8 0,-6-1 8 0,3 0 0 16,6-2 0-16,-3 4 0 0,0 1 0 0,0-2 0 16,0-4 0-16,-3 1 0 0,0 2 0 0,-3 0 0 15,-1 3 0-15,-2-3 0 0,-3 3 13 0,0-3-1 16,-3 3-1-16,1-3 0 0,-1-2 13 0,-3 2 2 16,-3 1 1-16,0-4 0 0,0 1-27 0,3-3 0 15,-3 0 0-15,-3-6 0 16,3 4-29-16,0-9-11 0,3 0-3 0,0-2 0 15,0-6-105-15,3 3-22 0,3-5-4 0</inkml:trace>
  <inkml:trace contextRef="#ctx0" brushRef="#br0" timeOffset="152399.3459">22978 17838 230 0,'0'0'20'0,"0"0"-20"0,6-2 0 0,0-4 0 16,0 4 311-16,0-6 57 0,-3 0 12 0,3 0 3 15,-3 0-303-15,0 0-61 0,0 0-19 0,-3 0 10 16,0 3-10-16,0 5 0 0,0 0 0 0,-3-6-11 16,-3 1 66-16,0 3 13 0,-3-1 2 0,0 0 1 15,0 1 17-15,0 2 4 0,0 0 1 0,-3 0 0 0,3-3-45 0,0 3-8 16,0 0-3-16,0 0 0 16,4 0-23-16,-1 3-5 0,3-1-1 0,-3 4 0 15,3-1 3-15,0 0 0 0,6 3 0 0,-3 3 0 0,3-1-3 0,0 3-8 16,3-2 12-16,0 2-4 0,-1 3 7 0,4-3 1 15,0 1 0-15,3-1 0 0,-3 0-26 0,3 0-5 16,0 1-1-16,0-1 0 0,0 0 16 0,0 0 0 16,0-2 0-16,-1 2 0 0,-2-2 0 0,3 2 0 15,-6-3 0-15,3 1 0 0,-6 0 16 0,0 2-3 16,0 0-1-16,-6 0 0 0,-3 1-12 0,0-1-10 16,-3 0 2-16,3 0 0 0,-6 0 18 0,1-2 4 15,-1 0 1-15,0-3 0 0,0-1-15 0,0-1 0 16,-3-1 0-16,3-5 0 15,0-3-103-15,-3-2-26 0,3-3-6 0</inkml:trace>
  <inkml:trace contextRef="#ctx0" brushRef="#br0" timeOffset="152637.8853">23279 18095 1443 0,'0'0'64'0,"0"0"13"0,0 0-61 0,0 0-16 0,0 0 0 0,0 0 0 16,0 0 147-16,0 8 26 0,3-3 6 0,-3 3 1 0,0-3-79 0,0-5-15 16,0 0-3-16,3 8-1 0,-3-8-45 0,0 0-9 15,0 0-1-15,0 0-1 16,0 0-144-16,0 0-29 0,0 0-5 0</inkml:trace>
  <inkml:trace contextRef="#ctx0" brushRef="#br0" timeOffset="152792.3688">23469 18037 2718 0,'0'18'120'0,"0"-7"25"0,0-1-116 0,3-2-29 15,0 3 0-15,-3-11 0 0,3 5 24 0,-3-5-2 16,0 0 0-16,0 0 0 15,3 8-55-15,-3-8-11 0,0 0-3 0,0 0 0 16,0 0-28-16,0 0-5 0,0 0-2 0</inkml:trace>
  <inkml:trace contextRef="#ctx0" brushRef="#br0" timeOffset="152945.8689">23645 17952 748 0,'6'8'67'0,"3"-3"-54"0,-3 1-13 0,-1 1 0 16,4-1 364-16,-3-4 69 0,0 4 15 0,0-1 2 15,0 0-306-15,0 1-60 0,0-1-13 0,-3 5-3 16,0-2-22-16,-3 3-5 0,0-3-1 0,-3 5 0 16,-3 0-40-16,3 1-11 0,-3-1-1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4:25:23.36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785 5276 1173 0,'0'0'52'0,"0"0"11"0,0-5-51 0,-6-1-12 0,6-2 0 0,0 3 0 0,-3-3 50 0,-3 3 7 15,6-3 2-15,-3 3 0 0,-6-3-10 0,6 2-1 16,-6-4-1-16,-3-1 0 0,3 6-29 0,0-3-6 15,-3 0 0-15,3-3-1 0,-3 3-11 0,-2 1 8 16,-1-1-8-16,3 2 8 0,-3 4 1 0,0-4 0 16,0 4 0-16,3 2 0 0,0 2-9 0,0 4 8 15,-2-1-8-15,2 3 8 0,3 0-8 0,0 2 0 16,3 1 0-16,-3 5-11 0,3-3 11 0,6 3 0 0,6 0 0 16,-3 0-8-16,3 0 8 0,0 5 0 15,3-5-9-15,6-1 9 0,-9 1 0 0,8 0 0 16,-8-3 0-16,9 1 0 0,-3 2 0 0,-3-3 12 0,3 0-4 0,-3-2 0 15,3-1 1-15,-3 1 0 0,0-1 0 0,-9-2 0 16,3 6 16-16,3-9 3 0,-6 3 1 0,-6 5 0 16,3-5-11-16,3 3-2 0,-9-4-1 0,6 1 0 15,-6 3 17-15,0 0 3 0,-3-6 1 0,-3 3 0 16,3-3-18-16,0 6-3 0,0-9-1 0,4 4 0 16,-1-1-23-16,-3 0-5 0,-3-2-1 0,9 2 0 31,-3-5-48-31,0 3-9 0,0-3-3 0,0 2 0 0,6 1-129 15,3-3-25-15</inkml:trace>
  <inkml:trace contextRef="#ctx0" brushRef="#br0" timeOffset="355.2365">758 5667 1864 0,'0'0'83'0,"0"0"17"0,0 0-80 0,0 0-20 0,0 0 0 16,0 0 0-16,0 0 38 0,0 0 4 0,0 0 1 15,0 0 0-15,0 0-19 0,0 0-4 0,0 0-1 0,6-8 0 16,0 1-19-16,0-4 0 15,3-2 0-15,0 2 0 0,-6-2 0 0,6 0 0 0,-6 2 0 16,5 0 0-16,1 4 0 0,0-4 0 0,-9 3-9 16,6 3 9-16,-6 5 0 0,0 0 0 0,0 0 0 15,0 0 0-15,6 5 0 0,-6 8 0 0,3 3 0 0,-3 5 11 16,0 6 10-16,0-1 3 0,-3 9 0 0,-3-1 0 16,0-2-11-16,6 2-1 0,-6 1-1 0,6-4-662 15,6-2-132-15</inkml:trace>
  <inkml:trace contextRef="#ctx0" brushRef="#br0" timeOffset="1401.1235">642 7681 864 0,'0'0'38'0,"-6"3"8"0,3 2-37 0,3 3-9 0,-6 0 0 0,6 2 0 15,0 3 178-15,0 3 34 0,6 0 6 0,-6 5 2 16,0-2-159-16,0-1-31 0,0 4-6 0,3-4-2 16,-3-2-22-16,6 0 0 0,-6-3 0 0,3 0 0 15,-3-2 0-15,0-3 0 0,0-8 0 0,0 8 0 16,0-8 13-16,0 0-1 0,0 0-1 0,-3 2 0 15,3-2 21-15,-9 3 4 0,9-6 0 0,-9 1 1 16,3-9-11-16,0 3-2 0,0-5-1 0,3-3 0 16,-3-2-23-16,3-4 0 0,3-4 0 0,0-3 0 15,0-3 0-15,3 0 0 0,3 1-9 0,3-1 9 16,-3 3-12-16,3-3 3 0,6 6 0 0,-9 2 0 16,9 3 9-16,-3 2-8 0,-4 3 8 0,7 0-8 0,0 3 8 0,-3 3 0 15,0 2 0-15,0 2 0 0,3 1 0 16,-9 5 0-16,9 0 0 0,-6 5 0 0,-6-2 0 0,0 2-8 15,3 6 8-15,-3-1 0 0,-3 4-12 16,-3-1 2-16,3 3 1 0,0 2 0 0,-9 1 9 16,0 2 0-16,0 0 0 0,-3 0-8 0,0 0 8 15,3 1 0-15,-3-6 0 0,-3 2 0 0,3-2 17 0,0-3-1 16,0-2 0-16,4-1 0 0,2-2 25 0,0 0 5 16,6 0 1-16,-6 0 0 0,3-3-21 0,3-5-4 15,3 8-1-15,3 0 0 0,0 3-2 0,3-1-1 0,5-2 0 16,-8 3 0-16,9-3-31 0,-3 0-7 0,6 2 0 15,-3-2-1 1,-3-2-67-16,3 2-14 0,0-3-2 0</inkml:trace>
  <inkml:trace contextRef="#ctx0" brushRef="#br0" timeOffset="1782.7467">1059 8033 1324 0,'0'0'118'0,"0"0"-94"0,0 0-24 0,0 0 0 0,0 0 149 0,0 0 26 15,0 8 5-15,0-8 0 0,0 0-111 0,0 0-22 16,0 0-5-16,8 2-1 0,-8-2-16 0,0 0-3 15,0 0-1-15,3 0 0 0,6-2-21 0,-6-4 0 16,3-2 0-16,-3 1 0 0,0-4 0 0,3-2-10 16,-6-3 10-16,3 0-10 0,3 3 10 0,-6-3-10 15,0-3 10-15,0 6-10 0,0 0 10 0,0 2 0 16,3 3 0-16,-6 0 0 0,3 3 17 0,-6 2 6 16,6 3 1-16,0 0 0 0,-3 8 14 0,-3 6 3 15,0 2 1-15,0 5 0 0,3 5-17 0,-6 3-3 16,6 3-1-16,-5 5 0 0,8 0-3 0,-6 0-1 15,3 0 0-15,3-2 0 16,-6-4-62-16,6-2-13 0,6 1-2 0,-6-9-1004 0</inkml:trace>
  <inkml:trace contextRef="#ctx0" brushRef="#br0" timeOffset="5387.1076">5913 16140 1364 0,'-12'-3'60'16,"9"0"13"-16,3 3-58 0,-3-2-15 0,-3-6 0 0,1 2 0 0,2-2 57 0,-6-2 9 15,0-1 2-15,0 1 0 0,0-1-34 0,-3 3-6 16,0-2-2-16,-3-1 0 0,0 3 6 0,3 0 2 16,-8 0 0-16,5 3 0 0,0 0 12 0,-6 2 2 15,6 0 1-15,0 3 0 0,-3 3-27 0,3 0-6 16,1 2 0-16,-1 0-1 0,6 1-15 0,0 1 0 0,-3 4 0 16,3 0 0-16,9-1 0 0,-6 3-16 0,6 3 3 0,0 0 1 15,6 3-7-15,-6-1-1 0,6 3 0 0,3 1 0 16,-3-4 4-16,3 1 0 15,0 2 0-15,3-3 0 0,-6-2 16 0,2 0 0 0,4 0 0 16,-3-3 0-16,-3-2 0 0,3-1 8 0,-9 1-8 0,6 2 12 16,-3-5 8-16,-3 3 0 0,0-6 1 0,0 6 0 15,-3-1 5-15,-3 1 1 0,0-3 0 0,0 0 0 16,-3-3-12-16,-3 5-3 0,1 1 0 0,-1-3 0 16,0 0-2-16,0 0-1 0,-3-3 0 0,3-2 0 15,-3 2-9-15,0-2 10 0,3 2-10 0,-3-2 10 16,1-3-27-16,2 2-6 0,3-2-1 0,0-2 0 15,3 2-138 1,0-3-28-16,6 3-6 0</inkml:trace>
  <inkml:trace contextRef="#ctx0" brushRef="#br0" timeOffset="5724.9688">5821 16510 1152 0,'0'0'102'15,"0"0"-82"-15,0 0-20 0,0 0 0 0,0 0 112 0,0 0 17 16,0 0 4-16,0 0 1 0,0 0-72 0,9 0-14 0,3-8-4 16,0 3 0-16,-6-6-29 0,6 1-7 0,-3-1 0 0,2 0-8 15,-2-2 24-15,0 3-1 0,0-4-1 0,3 1 0 16,-6 3 8-16,0-1 2 0,0 0 0 0,3 1 0 15,-3-1-12-15,0 1-3 0,-3 2 0 0,0 2 0 16,-3 6-5-16,0 0-2 0,6-5 0 0,-6 5 0 16,0 0 6-16,0 0 0 0,0 0 1 0,0 0 0 15,0 8-6-15,0 3-2 0,0-1 0 0,0 3 0 16,-6 3-9-16,3 0-12 0,3 0 2 0,0 3 1 31,-3-6-37-31,3 0-7 0,-3 3-2 0</inkml:trace>
  <inkml:trace contextRef="#ctx0" brushRef="#br0" timeOffset="6779.8542">5556 17158 1314 0,'0'0'58'0,"0"0"12"0,0 0-56 0,0 0-14 16,-6 0 0-16,6 0 0 0,0 0 60 0,0 0 10 0,-3 0 2 0,3 0 0 16,0 0-31-16,0 0-5 0,-3 6-2 0,3 1 0 15,-3 4-14-15,3 0-4 0,-3-1 0 0,3 1 0 16,-3-1 8-16,3 4 2 0,0-4 0 0,-3 1 0 16,-3-1 4-16,6 1 1 0,-6-3 0 0,3 0 0 15,-3 0-6-15,3-3-1 0,1-2 0 0,-4 2 0 16,3-2-15-16,-3-3-9 0,3 0 10 0,3 0-10 15,0 0 0-15,-6-3 0 0,3-2 0 0,0-3 0 16,3 0-9-16,0 0 9 0,0-3-13 0,3-2 5 16,0 0 8-16,0-3-8 0,3-5 8 0,-3 2-8 15,9-2 8-15,-4-3 0 0,4 3 0 0,-3-3 0 16,3 3 0-16,0 0 0 0,0 2 0 0,0 1 0 0,0 2 0 16,3 3 0-16,3-3 0 0,-10 5 0 0,4 1 0 15,0 2 0-15,0 3 12 0,0 2-4 0,-3 0 2 16,0 3 1-16,-3 0 0 0,0 3 0 0,0 2-1 15,3 1 0-15,-9 1 0 0,0 4 0 0,0 0 2 0,0 2 0 16,0 3 0-16,-6-3 0 0,0 3-12 0,0 2 12 16,0 4-12-16,-3-4 12 0,0 1-12 15,0-1 10-15,-3-2-10 0,3 0 10 0,-3 0-10 0,6-3 0 16,1 0 0-16,-1-2 0 0,0-3 0 0,3 0 0 16,3-3 0-16,0-5 0 0,0 5-13 0,0-5 5 15,9 5 8-15,-6 1-13 0,5 2-7 0,1-6 0 16,3 4-1-16,0-1 0 15,3-5-5-15,0 3-1 0,0-1 0 0,0-2 0 16,0 3-13-16,2 0-4 0,-2-3 0 0,0 2-517 0,-3-2-104 16</inkml:trace>
  <inkml:trace contextRef="#ctx0" brushRef="#br0" timeOffset="7102.8487">5970 17357 1674 0,'0'0'74'0,"0"0"15"0,0 0-71 0,0 0-18 0,0 0 0 0,6 2 0 0,0 1 12 0,0-3 0 16,-6 0-1-16,6-3 0 0,0 1 10 16,0-4 3-16,0 1 0 0,-3 0 0 15,2 0 14-15,1-1 3 0,0 1 1 0,-6-3 0 16,3 3 3-16,0-3 1 0,0 2 0 0,-3-1 0 0,3-4-18 0,-3 3-4 15,3 3-1-15,-3-3 0 0,-3 2-8 0,3-1-2 16,0 1 0-16,0 6 0 0,0 0-13 0,0 0-16 16,0 0 3-16,0 0 1 0,0 0 12 0,0 0 15 15,0 11-3-15,-3-1-1 0,3 6 0 0,3 0 0 16,-6 0 0-16,3 3 0 0,0 2-11 0,-3 0 0 16,3 0-12-16,0-2 12 15,0-1-145-15,0 1-22 0</inkml:trace>
  <inkml:trace contextRef="#ctx0" brushRef="#br0" timeOffset="9438.2015">5848 18050 1814 0,'0'0'80'0,"0"0"17"0,0 0-77 0,0 0-20 0,0 0 0 0,0-3 0 16,-3-2 24-16,0 0 0 0,-3-3 1 0,3 2 0 16,-6-2-25-16,3 3 0 0,-3-5-9 0,0 2 9 15,-3 0-13-15,3 2 4 0,-6-1 1 0,4 4 0 16,-1-2 8-16,0 2 8 0,0 0-8 0,0 6 11 16,0-3 8-16,3 5 1 0,3 3 1 0,-9 0 0 15,6 0-21-15,3 0 0 0,0-3 0 0,0 3 0 16,1-3 0-16,2 3 0 0,3-2 0 0,0 4-12 0,0 1-1 0,0-1-1 15,8 1 0-15,1 0 0 0,3 5-2 16,0-3 0-16,3 3 0 0,3-3 0 0,-3-3 16 0,3 4 0 16,0-1 0-16,-1 0-9 0,1-5 9 15,-3 5 0-15,-3-2 0 0,3-1 0 0,-6-2 9 0,0 3-9 16,-6-3 12-16,3 2-12 0,-6-2 19 16,3 0-3-16,-3-2-1 0,-3 2 0 0,0 2 16 0,-6-2 3 15,0-3 1-15,-3 3 0 0,-3 0-35 0,0-2 0 16,0-1 0-16,-2 3 0 0,-1-3 0 0,3 0 8 15,-6-2 0-15,6 2-8 0,0 1 0 16,0-4 0-16,-3 4 0 0,1-6 0 0,5 0-16 0,0 2-4 16,-3 1-1-16,6-1 0 15,0-4-147-15,0-1-30 0,3 1-6 0,0-4 0 0</inkml:trace>
  <inkml:trace contextRef="#ctx0" brushRef="#br0" timeOffset="9820.9754">6003 18314 1897 0,'0'0'84'0,"0"0"17"0,0 0-81 0,0 0-20 0,0 0 0 0,0 0 0 0,0 0 14 0,0 0-2 15,6-7 0-15,-3 1 0 16,-3 6-12-16,5-5 0 0,-2 0 0 0,-3 5 0 16,0 0 0-16,0 0 0 0,0 0 0 0,0 0 0 0,0 0 16 0,3 8 8 15,0 2 0-15,-3-2 1 0,0 5 3 0,-3-2 0 16,0 2 0-16,3 0 0 15,-3 1-8-15,3 1 0 0,-2 4-1 0,-1-3 0 0,3-3-5 0,3 0-1 16,-3 1 0-16,5-1 0 0,1-3-5 0,3 1-8 16,0-3 11-16,3 0-11 0,0 0 0 0,3-6 0 15,0 4 0-15,0-4 0 16,3-2-25-16,-1 0-9 0,4 0-2 0</inkml:trace>
  <inkml:trace contextRef="#ctx0" brushRef="#br0" timeOffset="11190.4403">5943 18262 172 0,'0'0'16'0,"0"0"-16"0,0 0 0 0,0 0 0 0,0 0 149 0,6 0 27 15,-6 0 6-15,6-3 1 0,-3 3-115 0,3-3-24 0,0 1-4 0,-6 2 0 16,3-6-12-16,6 4-3 0,-9-4 0 0,0 6 0 16,0 0 14-16,0 0 2 0,0 0 1 0,3-2 0 15,-3 2 13-15,0 0 2 0,0 0 1 0,0 0 0 16,3-6-10-16,-3 6-1 0,0 0-1 0,0 0 0 16,0 0-18-16,0 0-4 0,0-5-1 0,0 5 0 15,0 0-15-15,0 0-8 0,-3-5 10 0,0 2-10 16,-3 1 12-16,6 2-4 0,-6 0-8 0,3 0 12 15,-6 0 3-15,3 2 0 0,0-2 0 0,-3 6 0 16,3-1 11-16,-3-3 2 0,0 4 1 0,3-4 0 0,-3 4-17 0,0-1-4 16,1 0-8-16,2 3 12 15,0-5-132-15,-3 2-28 16,3 3-4-16</inkml:trace>
  <inkml:trace contextRef="#ctx0" brushRef="#br0" timeOffset="29901.8362">22787 9081 1382 0,'-3'-6'123'0,"0"-2"-99"16,1 0-24-16,-4-2 0 0,0 2 73 0,0-3 10 15,0-2 1-15,0 0 1 0,-3 0-49 0,0-3-9 0,0 0-3 0,0 0 0 16,3 0-10-16,-6 0-2 15,-3 0-1-15,0-2 0 0,1 2 6 0,-4 0 2 0,0 0 0 0,0 0 0 16,0 0-6-16,0 1-1 0,-3 1 0 0,1-2 0 16,-4 6-4-16,3 2 0 0,-6-3-8 0,0 3 12 15,1 3-12-15,-4 2 9 0,-3-2-9 0,3 5 8 16,-2 5-8-16,2 1 0 0,-6-1 0 0,3 6 0 16,-2-1-8-16,2 6 8 15,0 0-10-15,3 2 10 0,-2 1-10 0,-4 2 10 0,3 3-10 0,-6 2 10 16,1 1 0-16,-4 5 0 0,6-1 0 0,1 6 0 15,-1-2 0-15,0 2 0 0,6 3-10 0,-2-3 10 16,5 0 0-16,3 0 10 0,0 2-1 0,0 1 0 16,4 0 7-16,2 5 0 0,0 2 1 0,3 4 0 15,3-1-4-15,3 0-1 0,0 0 0 0,3 1 0 16,3 2-12-16,0 0 8 0,3-1-8 0,3 4 0 0,0-3 0 16,6-3 0-16,-3-2 0 0,9-6 0 0,-3 0 0 15,6-2 0-15,0-3 0 0,3-2 0 0,2-1 0 16,4 0 0-16,3 1 0 0,6-3 0 0,5-6 0 0,4 3 0 15,0 0 11-15,-1 0-11 0,1-2 18 0,2-3-3 16,-2-6-1-16,6 1 0 0,-4-3-4 0,4-3-1 16,-3 0 0-16,2-5 0 0,7 0 3 0,-7-3 1 15,1-5 0-15,0 3 0 0,-4-6 5 0,1-2 1 16,2-3 0-16,-2 0 0 0,-6-5 7 16,-1 0 2-16,1-3 0 0,-3-6 0 0,-1-1 8 15,-2-6 1-15,3-8 1 0,0-1 0 0,-1-4-12 0,-2 0-2 16,3-3-1-16,-4 0 0 0,-5-3-7 0,3-2-2 15,-3 0 0-15,-1-3 0 0,-5 2 6 0,0 1 0 16,-3 0 1-16,-6 0 0 0,3 5-21 0,-6-3 0 16,-4 0 0-16,1 3 0 0,-3-5 0 0,-3 3 0 0,-3 2 0 15,-3 0 0-15,0 0 0 0,-6 5 8 0,-2 0-8 0,-1 1 8 16,-6-1 7-16,-3 3 1 0,-6 0 1 0,-3 2 0 16,-5 1-4-16,-7 2-1 0,0-2 0 0,-5 5 0 15,-1 2-12-15,-6 6 8 0,-8-3-8 0,-4 3 0 16,-2 3 0-16,-3 2 0 0,-1 3 0 0,-2 2 0 15,-7 3-12-15,1 0-3 0,-9 5 0 0,2 3 0 16,-5-2-132 0,-9 7-26-16</inkml:trace>
  <inkml:trace contextRef="#ctx0" brushRef="#br0" timeOffset="37456.814">21013 4715 1857 0,'-9'-13'82'0,"7"7"18"0,-1 1-80 0,0 0-20 0,0-3 0 0,3 3 0 16,0-3 49-16,0 2 7 0,0-2 0 0,0-2 1 16,6-1-23-16,-3 1-5 0,2-4-1 0,4-1 0 15,3 1-20-15,0-2-8 0,3 1 0 0,0-1 0 16,3 0 0-16,0 3 0 0,3-6-11 0,-1 6 11 15,-2 0-12-15,3 2 12 0,0 0-12 0,0 6 12 16,-6 0-10-16,-1 2 10 0,-2 3 0 0,3 8-9 16,-3-3 0-16,-3 6 0 0,-3 2 0 0,-3 8 0 15,0 6 9-15,-6 7-13 0,-3 1 5 0,3 10 8 16,0 2-8-16,-3 9 8 0,0-1 0 0,-3 4 0 16,-3 1 0-16,6-1 0 0,0-4 0 0,4-7 0 15,-4-3 0-15,6-5 0 0,3-6 0 0,2-8 0 16,-2-2 15-16,3-3 4 0,0-5 1 0,3 3 0 0,3-14 1 15,0 3 1-15,0-8 0 0,3 0 0 0,0-5-8 16,0-3-2-16,3-5 0 0,2-3 0 0,1-6 1 16,-3 1 0-16,3-10 0 0,-6-1 0 15,0 0-13-15,0-2 9 0,-7-1-9 0,1 4 8 0,0-4-8 0,-6 1 10 16,3 5-10-16,-6-8 10 0,0 5-10 0,-3-3 0 16,3 4 9-16,0-1-9 0,-3 3 11 0,0 2-3 15,0-2 0-15,0 13 0 0,-3 3 9 0,0 5 2 16,3 3 0-16,-5 5 0 0,-1 0 3 0,-3 13 1 15,0 6 0-15,-3 7 0 0,-3 6-23 0,3 8 0 16,-3-1 0-16,0 9 0 0,1 5 0 0,-1 5 0 16,3 6 0-16,3-4 0 0,6 4 0 0,0-3 0 15,0 0 0-15,3-1-8 0,3-7-2 0,6 0 0 16,0-2 0-16,6-12 0 16,3-2-114-16,6-2-22 0,0-9-5 0</inkml:trace>
  <inkml:trace contextRef="#ctx0" brushRef="#br0" timeOffset="37903.049">21350 4096 2559 0,'0'0'56'0,"0"0"12"0,-3-3 3 0,3 3 1 0,0 0-58 0,0 0-14 0,0 0 0 0,0 0 0 16,0 0 27-16,0 0 2 0,6 8 1 0,3 3 0 31,0-1-48-31,3-2-10 0,2 3-1 0,1-1-743 0,0 1-149 0</inkml:trace>
  <inkml:trace contextRef="#ctx0" brushRef="#br0" timeOffset="38407.2008">21647 5297 1555 0,'-6'-8'138'0,"3"3"-110"0,1-1-28 0,-1 1 0 16,3 0 186-16,0 0 32 0,3-3 6 0,2 0 2 15,1 0-171-15,3 0-35 0,0-3-6 0,3 3-2 16,3-2-12-16,0 2 0 0,0 0 0 0,-3 0 0 16,3 0-18-16,-3 5 0 0,-4 1 0 0,1 2 0 31,-3 2-30-31,0 1-5 0,0 5-2 0,-3 2 0 0,-3 4 7 0,0 2 0 0,-3 5 1 16,0-5 0-16,-3 5 47 0,3 0 0 0,0-3 10 0,0 4-2 15,-3-1 28-15,3-3 6 0,0 1 1 0,6-1 0 16,0-2-6-16,3 0-1 0,0-3 0 0,6-2 0 15,3 0-36-15,3-4 0 0,3 1 0 0,0-5 0 16,2 0-102 0,4-6-22-16,-3-2-4 0</inkml:trace>
  <inkml:trace contextRef="#ctx0" brushRef="#br0" timeOffset="38654.1688">22153 4852 1036 0,'0'0'46'0,"-3"0"10"0,3 0-45 0,-3 0-11 0,3 0 0 0,0 0 0 16,0 0 271-16,0 0 52 0,0 0 10 0,0 0 3 15,0 0-255-15,6 3-50 0,6 0-11 0,-3-3-1 16,3 0-19-16,-3 0 0 15,0 0 0-15,3-3 0 16,3 3-33-16,-3-3-7 0,0 1-2 0,-3 2-942 0</inkml:trace>
  <inkml:trace contextRef="#ctx0" brushRef="#br0" timeOffset="38811.9436">22046 5064 403 0,'0'0'36'0,"0"0"-36"0,0 0 0 0,0 0 0 15,0 0 421-15,6 5 78 0,3-2 15 0,0 0 3 16,3-1-386-16,0 1-78 0,6-3-15 0,0 0-3 0,2-3-35 16,1-2 0-16,-3 2 0 0,3-2-701 15,0-3-147-15</inkml:trace>
  <inkml:trace contextRef="#ctx0" brushRef="#br0" timeOffset="39233.0536">22365 4281 2181 0,'-9'-19'96'0,"9"12"21"0,-3-1-93 0,6-3-24 0,0-2 0 0,3 0 0 15,0-1 42-15,3-2 4 0,3 1 1 0,-1-1 0 16,7 2-31-16,-3 1-7 0,3 0-1 0,3-3 0 16,3 6-8-16,0-1 0 0,-1 3 0 0,4 0 0 15,-3 5 0-15,-3 1 0 0,0 2 0 0,-1 5 0 16,-2 3-8-16,-6 0-4 0,0 5-1 0,-6 0 0 31,-3 11-16-31,-6-3-3 0,-3 11-1 0,-6 0 0 0,-3 8 20 0,-3-6 4 0,-5 8 1 0,-1-2 0 16,0 0 8-16,0-1 0 0,3-2 0 0,1 0 0 15,2 0 14-15,3-7 8 0,3 1 2 0,0-4 0 16,3 2-5-16,3-3-1 0,0-4 0 0,6-1 0 0,0-3-18 16,0 1 0-16,6-1 0 0,0-2 0 15,0 0-32-15,0-3-11 0,6 3-1 0,-3-3-948 16</inkml:trace>
  <inkml:trace contextRef="#ctx0" brushRef="#br0" timeOffset="39387.9179">22454 5297 3002 0,'0'0'66'0,"0"0"14"0,0 0 2 16,0 0 2-16,0 0-67 0,6 3-17 0,-6-3 0 0,6 5 0 0,0 0 16 0,0 3-1 15,3-3 0-15,-3 3-1365 0</inkml:trace>
  <inkml:trace contextRef="#ctx0" brushRef="#br1" timeOffset="47465.8658">22796 3307 1562 0,'-15'0'69'0,"10"0"15"0,-1 0-68 0,0 6-16 0,-3 2 0 0,0-3 0 15,-3 8 14-15,3 3-1 0,0 0 0 0,-6 5 0 0,0 5 9 0,0-2 2 16,-3 11 0-16,1-4 0 0,-4 14 3 0,0 3 1 16,-3 10 0-16,0 3 0 0,-5 8-15 0,2 10-2 15,-6 1-1-15,-3 10 0 0,-2 7-10 0,-4 7 0 16,0 1 0-16,-5 7 8 0,-4 4 0 0,-3 8 0 15,1 3 0-15,-7 3 0 0,-2-3-8 0,-4 5 0 0,-2-2 0 16,-1-3-11-16,7-5 11 0,-1-11 0 0,7-5 0 16,2-11 0-16,1-8 0 0,8-13 17 0,3-5-2 0,7-5-1 15,-4-4-2-15,9-7-1 0,0 0 0 16,7-5 0-16,-4-6-26 0,9-5-5 0,0-2 0 0,3-6-543 16,-3 0-108-16</inkml:trace>
  <inkml:trace contextRef="#ctx0" brushRef="#br1" timeOffset="47928.3386">20802 3392 1382 0,'-9'0'61'0,"9"0"13"0,0 0-59 0,0 0-15 15,0 0 0-15,6 5 0 0,6 8 52 0,-3 1 7 16,3 2 1-16,6 7 1 0,3 9-28 0,2 8-5 16,7 2-2-16,6 14 0 0,6 5-9 0,2 7-1 0,7 4-1 15,2 7 0-15,10 1 2 0,2 10 1 16,7 2 0-16,2 6 0 0,1 3-10 0,2 4-8 0,3 7 9 16,1 7-9-16,-1-6 8 0,-6 4-8 0,-2-3 0 0,-4-9 0 15,-2-1 8-15,-4-7-8 0,-8-7 0 0,3-2 0 16,-7-9 11-16,-2-2-11 0,-4 0 12 0,-5-3-12 15,0 2 49-15,-1-2 3 0,-2-5 1 0,-6 0 0 16,-6 2 5-16,0 4 1 0,-1-4 0 0,-5 3 0 16,-3-2-29-16,-3 4-6 0,-3 4 0 0,-6-1-711 15,-3 0-141-15</inkml:trace>
  <inkml:trace contextRef="#ctx0" brushRef="#br1" timeOffset="71458.7259">23317 4757 403 0,'0'0'17'0,"0"0"5"16,0 0-22-16,0 0 0 0,0 0 0 0,0 0 0 0,0 0 384 0,0 0 73 15,0 8 15-15,0 5 2 0,0 3-368 0,-3-3-74 16,3 9-14-16,0-1-3 0,-3 0-4 0,0 5-1 16,0-2 0-16,0 5 0 0,-3 3-10 0,3 3-11 0,3-9 3 15,-5-8 0-15,2 1 8 0,0-3-10 0,0-6 10 0,3-2-10 16,-3 0 10-16,3-8 8 0,0 0-8 0,0 0 11 16,0 0 8-16,0 0 1 0,0-8 1 0,0-13 0 15,3-5-21-15,3 2 0 0,-3-2 0 0,2-1 0 16,1 1 0-16,0-1 0 15,0 3 0-15,0 3 0 0,0-3 0 0,0 3 0 0,3 3 0 16,-3 2 0-16,0 5 0 0,-3 3 0 0,3 0 0 16,-3 3 0-16,-3 5 18 0,0 0-1 0,9 5 0 0,0 3 0 15,0 5-2-15,0 1-1 0,0 2 0 0,-1 2 0 16,1 1-5-16,-3-1-1 0,3 1 0 0,0-3 0 16,0 2-8-16,0-7 12 0,3 2-12 0,-3-3 12 15,0 1 4-15,-3-8 0 0,0 7 1 0,-6-10 0 16,9 0 15-16,3 0 4 0,0 0 0 0,-4 0 0 15,-2-10-7-15,0 2-1 0,3-5 0 0,-3-1 0 0,-3-4-19 16,0-1-9-16,3 3 8 0,0-10-8 16,-3 5-22-16,0-3-10 0,0-3-1 0,0-2-1 15,0 3-34-15,0-3-6 0,-3-8-2 0,6 5 0 16,0 6-90-16,0 4-18 0,-6 4-4 0,3 5-387 16,3 5-77-16</inkml:trace>
  <inkml:trace contextRef="#ctx0" brushRef="#br1" timeOffset="71775.5914">23621 4837 230 0,'0'0'20'0,"0"5"-20"0,-3 3 0 0,3-3 0 0,0-5 321 0,3 8 60 15,-6-3 12-15,3 3 3 0,3-2-252 0,-3 4-49 16,0-5-11-16,3 3-1 0,0 6-40 0,-3-6-8 16,0 2-2-16,0 3 0 0,3 1-25 0,0 4-8 15,0 6 0-15,0 0 0 0,-3-3 0 0,3-3 0 0,6 4-11 0,-3-4 11 16,-3 1-22-16,6-6 2 0,-1-3 1 0,1 1 0 15,3-3 4-15,-3-3 1 0,3-2 0 0,0-3 0 16,0 0 14-16,0-5 15 0,0-3-3 0,0 0-1 16,-3-3 1-16,2 1 1 0,-5-6 0 15,0-3 0-15,3-2 13 0,-6 0 2 0,3 0 1 0,-3 0 0 16,0-1 23-16,-3 1 4 0,0 3 0 0,0-1 1 16,-3 1-18-16,3-4-4 0,-6 1-1 0,0 5 0 15,0 3-23-15,0-5-11 0,0 2 10 0,0 5-10 16,1 3 0-16,-4 0 0 0,3 0 0 0,0 6 0 15,0-1-32 1,0 6-7-16,-3 2-1 0,3 3-665 0,-3 3-134 0</inkml:trace>
  <inkml:trace contextRef="#ctx0" brushRef="#br1" timeOffset="72007.8167">23942 4755 1036 0,'0'0'92'0,"6"0"-73"16,3-3-19-16,3 0 0 0,3 3 256 0,0 0 48 16,-3 0 10-16,0 6 2 0,0 2-229 0,0-6-46 15,-4 9-9-15,1-1-1 0,0 6-22 0,0 3-9 0,0 2 8 0,0 0-8 32,-3 0-22-32,0 3-10 0,0 0-1 0,0 0-1 15,-3 5-105-15,0-5-21 0,3 2-4 0,-3-7 0 16,0-4-58-16,0 4-11 0,-3-14-3 0,0 3 0 15,0-8 108-15,0 0 20 0</inkml:trace>
  <inkml:trace contextRef="#ctx0" brushRef="#br1" timeOffset="72180.9144">23942 4908 1270 0,'-23'-16'56'0,"14"11"12"0,-3-6-54 0,0 1-14 0,0-1 0 0,3 3 0 16,0-5 124-16,0 2 23 0,3 1 4 0,0 4 1 16,3-7-21-16,0 5-4 0,0 3-1 0,3 0 0 15,3-1-51-15,-3 6-11 0,6-5-1 0,0 3-1 16,6-4-23-16,-3 4-5 0,6-1-1 0,0 0 0 15,6-2-13-15,5 2-4 0,7 1 0 0,0-1 0 16,0-5-16-16,-1 5 0 0,1 1 0 0,-3-6 0 16,0 3-114-16,-4-1-17 0,1 1-3 15,-3 2-914-15</inkml:trace>
  <inkml:trace contextRef="#ctx0" brushRef="#br1" timeOffset="72332.6942">24320 4977 2552 0,'0'0'113'0,"0"0"23"0,3 13-108 0,0-8-28 16,0 3 0-16,0-2 0 0,6 7 51 0,-3-3 5 15,0 1 0-15,0-6 1 0,3 3-29 0,-3-3-5 16,-3 1-2-16,3-4 0 16,0-2-142-16,3 0-29 0</inkml:trace>
  <inkml:trace contextRef="#ctx0" brushRef="#br1" timeOffset="72946.7104">23082 5607 1843 0,'-6'5'164'0,"3"3"-132"0,0 2-32 0,3 1 0 16,-6 2 112-16,6 3 16 0,-3 3 4 0,3-1 0 16,-6 3-100-16,3 3-20 0,-3 3-4 0,3-1-8 15,0 0 0-15,-3 4-20 0,4 1 2 0,-4-2 1 16,3-2-139-16,0-3-28 0</inkml:trace>
  <inkml:trace contextRef="#ctx0" brushRef="#br1" timeOffset="73401.4864">23177 5715 864 0,'0'0'38'0,"6"3"8"0,-3 5-37 0,3 0-9 16,-3 2 0-16,0 1 0 0,3 2 260 0,0 5 51 15,-3 1 9-15,-3 5 3 0,3 0-252 0,-3 2-51 0,-3 6-9 0,3-3-3 16,3 0-8-16,-3-3 0 0,-3-2 0 0,0-5 0 31,3 2-24-31,-3-8-6 0,3 0-2 0,-3-5 0 16,3 3-33-16,-3-6-7 0,3-5-2 0,0 0 0 15,0 0-3-15,3-10-1 0,0 4 0 0,0-12 0 0,0 2 58 0,0-5 11 0,0-6 9 0,3 4-12 16,-3-4 60-16,3 1 11 0,-3-1 2 16,3 3 1-16,0 1-5 0,0 1-1 0,-3 1 0 0,3 8 0 15,-3-3-18-15,3 6-4 0,-3 2-1 0,3 2 0 16,-6 6 13-16,0 0 2 0,6 11 1 0,2-1 0 15,-2 6-29-15,3 5-5 0,-3 1-2 0,3 7 0 16,0 8-13-16,0-3 0 0,0-5 8 0,3-2-8 16,-3-3 0-16,-3-3 0 0,6 0 0 0,-3-3 0 15,0-4-15-15,2-4 4 0,-2-2 1 0,0-5 0 16,-3-1 10-16,6-2 0 0,-3-2 0 0,0-3-8 16,-3-6 8-16,3 0 14 0,-3-10-3 0,0-5-1 0,0-3 0 15,0 0 0-15,0-3 0 0,0 0 0 0,-3 0-10 16,-3-2 10-16,3-1-10 0,-3 1 10 0,3 0-26 0,0-1-6 15,-3 4-1-15,3-4 0 16,-1 6-67-16,4 8-14 0,3-6-2 16,-3 12-720-16</inkml:trace>
  <inkml:trace contextRef="#ctx0" brushRef="#br1" timeOffset="73881.7724">23734 5906 1094 0,'0'0'48'0,"0"0"11"0,0 0-47 0,-3 10-12 0,0 9 0 0,0-4 0 15,3-1 184-15,0 4 36 0,0-2 6 0,0 3 2 16,0-1-152-16,0 1-29 0,0-1-7 0,-3 3 0 16,3-7-48-16,3 1-10 0,-6-4-2 0,3-3 0 31,0 0-52-31,3 0-12 0,0-5-1 0,-3-3-1 0,0 0-6 0,0 0-2 0,6-6 0 0,0-2 0 15,-3-2 24-15,0-1 5 0,0-5 1 0,0 0 0 16,-3-2 108-16,0-1 23 0,0 1 4 0,0-6 1 16,-3-5 14-16,3 2 3 0,-6 1 1 0,3 0 0 15,0-1-25-15,0 1-5 0,0 2 0 0,-3 0-1 16,6 5-19-16,3-7-4 0,0 7-1 0,-3 4 0 0,3-1-14 0,3 8-2 16,-3-5-1-16,3 2 0 0,0 6-10 15,0-1-8-15,3 4 9 0,-3-1-9 0,3 3 0 16,0 3 0-16,2 2-8 0,1 0 8 15,3 3-22-15,-3 5 2 0,3 1 1 0,0 2 0 0,3-1 3 16,-3 1 1-16,0 3 0 0,-4-1 0 0,1-2 15 16,3 5 0-16,0 1 0 0,0-1-9 0,-3 3 9 15,-3-9 0-15,-3 9 0 0,-3-3 0 0,-3-2 30 0,-6-1 2 16,0 1 0-16,-3 0 0 0,0-6 16 0,-3 3 4 16,3 2 1-16,-3-5 0 0,-3-2-25 0,3 0-4 15,1-4-2-15,-1 4 0 0,0-3-22 0,0-3 0 0,0-2 0 16,3 0 8-1,0-3-49-15,0-3-10 0,0 3-1 0,3-5-942 0</inkml:trace>
  <inkml:trace contextRef="#ctx0" brushRef="#br1" timeOffset="74096.3212">24112 5937 403 0,'0'21'17'0,"0"-13"5"0,3 0-22 0,-6 0 0 0,3 5 0 0,0-5 0 16,3 3 468-16,-3 2 88 0,0-2 19 0,3 2 3 15,-3 0-478-15,6 3-100 0,-3-3-12 0,3-5-7 16,0 0-13-16,0 0-4 0,6-3 0 0,0-2 0 16,-4-3-115-16,4 0-23 0,3-3-5 0,-3 1-390 15,0-3-79-15</inkml:trace>
  <inkml:trace contextRef="#ctx0" brushRef="#br1" timeOffset="74772.8973">24198 5974 403 0,'-15'-18'36'0,"9"12"-36"0,-2 1 0 15,-4 0 0-15,3 2 249 0,-3 3 43 0,3 0 9 0,0-2 2 0,0 2-142 0,6 0-28 16,-3 2-5-16,6-2-2 0,0 0-49 0,0 0-9 16,0 0-3-16,0 0 0 0,0 0-57 0,9 0-8 15,0-2-10-15,0-4 10 16,0 1-34-16,3 0 1 0,-3-3 0 0,0 0 0 15,2-5-25-15,1 2-5 0,-3 3-1 0,-3 0 0 16,0-2-3-16,0 2-1 0,-3 0 0 0,-3 0 0 16,0 2 14-16,-3-1 2 0,3 1 1 0,-3 1 0 0,-3 2 88 0,-3 1 18 0,3-6 3 15,0 2 1-15,-3 6 5 0,1-7 0 0,-1 4 1 16,0 0 0-16,3 1-7 0,0 2-2 0,0 0 0 0,6 0 0 16,0 0-23-16,0 0-5 0,0 0 0 0,0 0-1 15,0 0-5-15,0 0-1 0,0 0 0 0,6-6 0 16,3 1-21-16,0 2 0 0,0 1 0 0,0-1 0 15,2-2 0-15,-2 2 0 0,3-2 0 0,-3 0-12 16,3 2-2-16,-3-2-1 0,3-1 0 0,0 4 0 16,0-1 15-16,-3 3-12 0,3-5 12 0,-3 2-12 15,-1 3 12-15,-2 0 0 0,-6 0 9 0,0 0-9 16,0 0 21-16,9 3-1 0,-3 2-1 0,-6-5 0 16,3 5 5-16,0 3 0 0,0 0 1 0,3 0 0 0,-6 3-13 15,3 2-4-15,0 0 0 0,0 6 0 0,-3 2-8 16,3 0 10-16,0 0-10 0,0 6 10 15,-3 4-10-15,3 1 10 0,0 0-10 0,0-6 10 0,3 1-10 16,-3-6 0-16,0 3 0 0,0-3 0 16,0-3 0-16,0 1-14 0,3-3 3 0,-3-3 1 0,3 0 10 15,-3-5 0-15,0-2 0 0,0-1 0 0,0 0 0 0,-3-5 0 16,0 0 0-16,0 0 0 0,0 0 10 0,3-10-2 16,0-1-8-16,0-2 12 0,-3-3 0 0,2-5 0 15,-2-6 0-15,3 1 0 0,-3-3-12 0,3-3-12 16,0-8 3-16,0 1 0 0,0 2-3 0,3-1-1 15,0 7 0-15,3-1 0 0,9 0 2 0,-3 8 1 0,0 1 0 16,0 4 0-16,3 1 2 0,-7 2 0 0,4 5 0 16,-3 3 0-16,0 0 8 0,0 6 14 15,0-1-3-15,0 3-1 0,0 0-10 0,-3 3 10 0,0 2-10 0,-3 0 10 16,-6-5-10-16,3 11 0 0,-3 2 0 0,0 0-11 16,-3 3 11-16,-3-3 0 0,0 6 8 15,0-3-8-15,-6 2 21 0,3 1 0 0,-3-6 0 16,3 3 0-16,-3 0 8 0,3 0 2 0,-3-6 0 0,0 1 0 31,6-1-52-31,-2-4-11 0,-1 2-1 0,3-6-683 0,6-2-136 0</inkml:trace>
  <inkml:trace contextRef="#ctx0" brushRef="#br1" timeOffset="74937.5544">24758 6207 1728 0,'0'0'153'0,"0"0"-122"0,3 8-31 0,0 0 0 0,-3 3 252 0,3-3 44 16,0-1 8-16,-3 1 3 15,-3-2-287-15,3-6-58 0,-3 5-11 0,-6-5-1158 0</inkml:trace>
  <inkml:trace contextRef="#ctx0" brushRef="#br1" timeOffset="81074.8557">19195 1715 2210 0,'-6'-14'98'0,"6"14"20"0,-6-5-94 0,3 0-24 16,3-3 0-16,0 0 0 0,3-3 45 0,0 3 5 16,0-5 1-16,3 0 0 0,0 0-20 0,6-6-4 15,-1 6-1-15,1-8 0 0,3 2-26 0,3-2 0 16,0-3 0-16,0-2 0 0,3 5 0 0,0 2 0 15,-1 1 0-15,7-1 0 16,3 6-29-16,-6 5-5 0,-3-5-1 0,-1 7 0 0,-5 4 13 0,-3 2 2 0,-3 0 1 0,-3 8 0 16,0-3-3-16,-6 8-1 0,0 3 0 0,-3 8 0 15,-3 2 23-15,-3 6 8 0,-9 2 0 0,0 3 0 16,4-2 16-16,5 2 2 0,0-3 1 0,3 1 0 16,0-4-6-16,3 6-1 0,3-7 0 0,3 1 0 15,-3 1-8-15,12-11-1 0,3 3-1 0,5-8 0 16,-2 0 0-16,0-3 0 0,0-5 0 0,3-3 0 15,0-5-10-15,0 0 12 0,-1-10-12 0,4-4 12 16,-3-7-12-16,3 3 0 0,-3-3-12 0,-1-6 12 16,1 3-16-16,0 3 5 0,-3-3 1 0,-3 3 0 15,-3 0 10-15,0-3-13 0,-6 3 5 0,0 3 8 16,-6-4 0-16,3 4 0 0,0 5 0 0,-6-6 0 16,-3-2 13-16,3 8-2 0,-3-1-1 0,3 1 0 15,-3 8 2-15,0-3 0 0,-3 8 0 0,0 3 0 16,3 7 1-16,-3 3 1 0,-3 1 0 0,3 12 0 15,0-5-6-15,0 6-8 0,0 5 11 0,-2-1-11 0,2 1 10 16,3 10-10-16,-3 9 8 0,0-4-8 0,3-2 0 16,0 0 0-16,0-8-14 0,0 3 5 15,3-11-96-15,3 0-19 0,-3-2-4 0,3-1-554 16,0-5-110-16</inkml:trace>
  <inkml:trace contextRef="#ctx0" brushRef="#br1" timeOffset="81605.7959">19856 1976 1209 0,'0'0'108'0,"0"0"-87"0,3 0-21 0,2-5 0 0,1 3 179 0,3-4 31 16,6-2 6-16,-3-2 2 16,3 7-140-16,0-2-28 0,3-1-6 0,-6-1 0 0,6-7-28 0,-7 9-4 15,4-3-2-15,-3 3 0 0,-3-3-10 0,0 8 0 16,-3 0 0-16,0 0-11 0,0-5-5 0,-3 10 0 15,0 3-1-15,-3-3 0 0,0 8 1 0,-3 1 0 16,0-7 0-16,-3 7 0 0,0-1 16 0,-3 0-8 0,3 0 8 16,0 3 0-16,0-3 17 0,0 1 11 15,3-1 1-15,3 3 1 0,0-3 7 0,3 6 2 0,0-11 0 16,3 5 0-16,3 3-19 0,0-8-4 0,3 5-1 0,-3-8 0 16,6 3-24-16,-3-8-5 0,0 5-1 0,2-5-670 15,-2 0-135-15</inkml:trace>
  <inkml:trace contextRef="#ctx0" brushRef="#br1" timeOffset="82008.6306">20287 1675 1785 0,'0'0'159'0,"0"0"-127"0,0 0-32 16,0 0 0-16,0 0 124 0,9 0 18 16,0 0 4-16,0 0 1 0,3 0-99 0,3 0-19 15,3 0-4-15,2 0-1 0,-5 0-14 0,3 0-10 0,0-5 12 0,0 5-12 31,-3-6-27-31,3 4-12 0,-4 2-2 0,1 0-651 0,-3 0-131 0</inkml:trace>
  <inkml:trace contextRef="#ctx0" brushRef="#br1" timeOffset="82188.2187">20430 1749 1209 0,'0'0'53'0,"0"0"12"0,0 0-52 0,0 0-13 0,0 0 0 0,0 0 0 15,9 5 219-15,-3-5 41 0,3 5 8 0,-3-5 1 0,3 0-182 16,3 3-37-16,0 2-7 0,-1-5-2 0,1 0-29 0,0 0-12 16,3 0 8-16,-3-5-8 15,0 5-94-15,0 0-24 16,3-3-5-16</inkml:trace>
  <inkml:trace contextRef="#ctx0" brushRef="#br1" timeOffset="82949.8902">21061 1717 2127 0,'0'0'47'0,"0"0"9"0,0 0 3 0,0 0 1 0,0 0-48 0,0 0-12 0,0 0 0 0,9-2 0 0,0 2 49 0,0-6 8 16,0-2 2-16,0 3 0 0,6-3-8 0,-1 3-2 15,-2-8 0-15,6-6 0 0,-3 3-27 0,6-2-6 16,0-9 0-16,-3-5-1 0,-3 1-24 0,5-1-5 15,1 3-1-15,-3-3 0 16,-6 0-27-16,0 1-6 0,-6 1 0 0,0 1-1 16,-6 0-16-16,0 3-3 0,-6-6-1 0,-3 6 0 15,0 7 17-15,-3-7 3 0,3-1 1 0,-3 9 0 0,3 10 59 0,-3 2 12 16,-3 1 2-16,4 10 1 0,-1 9 11 0,-3-1 3 0,0 5 0 0,3 9 0 16,0 5-23-16,3 2-4 15,3 6-1-15,-3 13 0 0,3 10-3 0,3 1-1 0,0 2 0 16,-3 0 0-16,3-3-26 0,3 9-6 0,0 2 0 15,0-3-1 1,0-5-24-16,3-2-5 0,0-16-1 0,3-3 0 0,0 0 55 0,-3-14 16 0,-3 4 1 0,3-4 0 16,-3-4 27-16,0-1 4 0,-6-2 2 0,0-3 0 15,0-2-12-15,-6-6-2 0,1 0-1 0,-1-13 0 16,-3-5-25-16,0-3-10 0,-3-2 8 0,3 2-8 16,0-14-16-1,0 4-8-15,4-1-1 0,2-2-1 0,0-5 8 0,6-3 2 0,3 0 0 0,3-3 0 16,0 5 16-16,6-4 16 0,5-4-4 0,1 9 0 15,3-1 31-15,0 3 5 0,6-7 2 0,-3 10 0 16,2 2 7-16,4 6 2 0,0 0 0 0,6 5 0 16,3 2-16-16,-4 1-3 0,-5 2-1 0,-3 3 0 15,3 0-31-15,-6 0-8 0,-4 0 0 0,1 3 0 16,-6 2-198 0,3-5-41-16</inkml:trace>
  <inkml:trace contextRef="#ctx0" brushRef="#br1" timeOffset="84049.6751">20010 807 2091 0,'0'0'46'0,"0"0"10"0,0 0 1 0,0 0 2 0,0 8-47 0,0-3-12 0,-3 8 0 0,0 1 0 16,-3 4 22-16,0 3 2 0,3-2 1 0,-2 7 0 0,2 1-25 16,0 5 0-16,3 2-12 0,0-2-952 15</inkml:trace>
  <inkml:trace contextRef="#ctx0" brushRef="#br1" timeOffset="85460.1355">21609 1648 576 0,'-9'-5'51'0,"9"-3"-41"0,0 3-10 0,0-3 0 16,0 3 283-16,3-1 54 0,6-7 11 0,-3 0 3 15,0 0-251-15,3-1-49 0,5 1-11 0,1 0-1 16,3-6-24-16,0-2-5 0,6 3-1 0,-3-1 0 15,0 3-9-15,2 0 8 0,-5 3-8 0,0 0 8 16,0 5-8-16,-3 0 0 0,-3 3 0 0,0 0-11 16,-3 2 11-16,-4 3-10 0,1 8 10 0,0-3-10 15,-3 3 1-15,0 11 0 0,-3 2 0 0,0 5 0 16,0 1 9-16,-3 4 0 0,3 1 10 0,0 0-10 16,-3-3 10-16,3 3-10 0,0 0 10 0,3-6-10 15,0-2 10-15,0 2-10 0,3-5 10 0,0-2-10 0,3-3 16 16,0-3-4-16,0-2 0 0,3-3 0 0,-3-3 7 0,3 0 1 15,3-5 0-15,-3 0 0 0,2-5 0 0,1 0 0 16,3-3 0-16,0-6 0 0,3 1-12 0,0 0-8 16,8-6 12-16,1 6-12 0,-6-8 0 0,3 3 0 15,-3-9 0-15,-4 9 0 0,-2-4 0 0,0-4-14 16,-3 2 4-16,-3-2 1 0,0-9-5 0,-3 3-1 16,-3 1 0-16,3-4 0 0,-6 6 15 0,0 8-12 15,-3-5 12-15,0 4-12 0,-3 4 4 0,0-1 8 16,0 6-13-16,-3 0 5 0,0 5 23 0,0 3 5 15,-3 5 0-15,0 0 1 0,0 5-1 0,-6 8 0 16,0 0 0-16,-3 9 0 0,-5 1-9 0,2 7-3 16,3 9 0-16,3 6 0 0,-3 0-8 0,3 5 0 15,0 3 9-15,1-5-9 0,-1 5 0 0,6 2 0 0,0 6 0 16,3-2 0 0,3-9-117-16,0-3-19 0,6-12-3 0,0 2-724 0</inkml:trace>
  <inkml:trace contextRef="#ctx0" brushRef="#br1" timeOffset="85993.804">22371 2061 1933 0,'0'0'85'0,"0"0"19"0,0 0-84 0,0 0-20 0,0 0 0 0,0 0 0 15,3-5 72-15,3 2 11 0,0-7 1 0,3 2 1 16,-1-6-18-16,1 1-4 0,0 0-1 0,-3-6 0 15,3-7-41-15,0 0-8 0,0 7-1 0,-3-2-1 16,0 2-20-16,0 6-4 0,-3-5-1 0,0 10 0 16,0-6-9-16,0 9-1 0,-3-3-1 0,0 8 0 15,0 0 13-15,0 0 2 0,0 13 1 0,-3 9 0 16,0 9 9-16,-3 1 8 0,3 0-8 0,-3-3 11 16,0 3 1-16,3-1 0 0,0 1 0 0,0 3 0 15,3-9-65-15,0 6-13 0,0-6-2 16,3-7-928-16</inkml:trace>
  <inkml:trace contextRef="#ctx0" brushRef="#br1" timeOffset="86660.1004">22752 1193 1555 0,'0'0'138'0,"0"0"-110"15,0 0-28-15,6-5 0 0,0 2 135 0,0 3 21 16,-6 0 5-16,6 0 1 0,-1 3-87 0,4 2-18 16,3 1-3-16,-3 2-1 0,0-1-19 0,3 12-4 0,0-6-1 0,3 11 0 15,-3 2-9-15,3 1-3 0,-3 5 0 0,-1 10 0 16,1 8-17-16,-3 3 10 0,0-3-10 0,0 3 8 16,-6 0-19-16,0 6-4 0,-3-1-1 15,0 8 0 1,-3-8-36-16,-3-5-7 0,-3-3-1 0,-3-2-1 15,0-8 9-15,1-3 1 0,-7-3 1 0,0-2 0 0,0 0 27 0,-3-6 6 0,0-5 1 0,-5-2 0 16,-7-6-4-16,3-8 0 0,3 3 0 0,0-3-846 16</inkml:trace>
  <inkml:trace contextRef="#ctx0" brushRef="#br1" timeOffset="87007.5618">21647 1180 1890 0,'0'0'84'0,"-6"0"16"0,-2 5-80 16,-4 3-20-16,3-2 0 0,-3 7 0 0,0 0 32 0,0 0 1 15,-3 6 1-15,0 2 0 0,0 5-10 0,0 6-1 16,-5 0-1-16,5 8 0 0,-3 5-11 0,0 7-3 0,-3 1 0 0,6 0 0 16,3 6-8-16,-2 4 0 0,2 16 0 0,3-7 0 15,6-11-17-15,6 2 1 0,0-10 0 0,6-3 0 31,0-7-32-31,5-6-7 0,4 2-1 0,3-7-801 0</inkml:trace>
  <inkml:trace contextRef="#ctx0" brushRef="#br1" timeOffset="87239.2246">22356 1122 2592 0,'-15'0'115'0,"6"5"23"0,0-5-110 0,0 8-28 15,6 3 0-15,-3 2 0 16,3-5-71-16,0 5-19 0,0 0-4 0</inkml:trace>
  <inkml:trace contextRef="#ctx0" brushRef="#br1" timeOffset="269462.467">12753 15042 2332 0,'-8'2'52'0,"8"-2"10"0,0 0 2 0,0 0 1 0,0 0-52 0,0 0-13 0,0 0 0 0,0 0 0 15,0 0 18-15,0 0 1 0,0 0 0 0,0 0 0 16,2 8-19-16,4 3 0 0,0 2 0 0,-3 5 0 16,3 4 25-16,0 7-1 0,0 3-1 0,-3 12 0 15,0 12-4-15,3 0-1 0,-3-1 0 0,0 1 0 16,-6-1 22-16,3 6 4 0,-3 3 0 0,0-6 1 16,0-5-20-16,-3-3-4 0,0-5-1 0,-3-5 0 0,0-6 11 0,0 1 1 15,-2-6 1-15,-4 0 0 0,3-3-8 16,-6-5-1-16,-3 1-1 0,0-7 0 0,0 1-5 0,-2 3-1 15,-1-1 0-15,0-2 0 0,0-3 15 0,-3 1 4 16,4-9 0-16,-4-2 0 0,0-3-48 0,0-6-8 16,-3-4-3-16,1-6 0 15,-1 0-9-15,-3-3-3 0,0-4 0 16,4-4 0-16,-4-2-89 0,3-3-17 16,6-5-4-16,1-2-1 0,2-4-19 0,3-4-4 0,6-6-1 0,-3 2-746 0</inkml:trace>
  <inkml:trace contextRef="#ctx0" brushRef="#br1" timeOffset="269737.0336">12337 15134 2530 0,'0'0'56'0,"0"0"11"0,0 0 2 0,0 0 3 0,0 0-58 0,0 0-14 0,0-8 0 0,3 0 0 15,3 0 20-15,3-2 0 0,2 2 1 0,1 0 0 16,3-3-21-16,3 6 0 0,0-3 0 0,6 3 0 16,0 0 18-16,2 2-1 0,4 0 0 0,9 3 0 15,3 3 27-15,-1 0 4 0,-2-1 2 0,-3 1 0 16,2 2-18-16,-5-2-3 0,0-1-1 0,-3 1 0 16,-1-3-45-16,-2 3-10 0,0-3-1 15,-6 0-1-15,0-3-65 16,-1 3-13-16,-2 0-2 0,0 3-667 0,0-6-134 0</inkml:trace>
  <inkml:trace contextRef="#ctx0" brushRef="#br1" timeOffset="270161.4535">12992 15708 2426 0,'-9'27'108'0,"6"-17"21"0,-3 4-103 0,3-4-26 0,3 1 0 0,0-3 0 15,0-3 53-15,0 3 6 0,3-3 1 0,3 1 0 16,0-4-32-16,0 1-7 0,5-3-1 0,-2 0 0 15,6-5 3-15,-3-1 0 0,3-2 0 0,3-2 0 16,0-6 19-16,-3 3 4 0,0-1 1 0,-1-2 0 16,4 1-18-16,0-4-3 0,-6 3-1 0,0-2 0 15,0 2 6-15,0 0 1 0,-3 3 0 0,0-1 0 16,-3 7-32-16,0-1 0 0,0 0 0 0,-6 2 0 16,0 6 0-16,0 0 0 0,0 0 8 0,0 0-8 0,-3 6 10 0,3 4-1 15,-3 9 0-15,0 7 0 0,0 11 6 0,-3 3 1 16,0 2 0-16,0 3 0 0,0 0-7 0,0-5-1 15,0-3 0-15,3-3 0 0,0 1-8 0,3-3-16 16,-3-3 4-16,6-6-957 16,3-4-192-16</inkml:trace>
  <inkml:trace contextRef="#ctx0" brushRef="#br1" timeOffset="272208.5045">22293 15057 2044 0,'0'0'91'0,"0"0"18"0,0 0-87 0,0 0-22 0,0 0 0 0,0 0 0 16,0 0 39-16,0 0 3 0,6 6 1 0,0 2 0 0,3 0-31 0,-3 2-12 16,3 3 8-16,-3 6-8 0,3-1 0 0,0 9 0 15,0-1 0-15,-3 11 0 16,0 11 0-16,0-3 0 0,0-3 9 0,0 1-9 0,-3-4 24 0,-3 1 1 16,0-3 0-16,0-2 0 0,-3-1 29 0,0 0 6 15,0 1 0-15,-3-1 1 0,0-10-1 0,-3 0 0 16,0-3 0-16,-3-3 0 0,0-4-27 0,-9-1-5 15,-6-5-2-15,1 0 0 0,-1-3-15 0,0-5-3 16,3 0-8-16,-3-3 12 0,7-2-21 0,-4-3-5 16,3-5-1-16,0-3 0 15,0-10-32-15,3-1-6 0,1 3-2 0,-4-2 0 16,0-3-133-16,0 0-26 0,3 0-6 0</inkml:trace>
  <inkml:trace contextRef="#ctx0" brushRef="#br1">21838 14930 2718 0,'0'0'120'0,"0"0"25"0,0 0-116 0,12 0-29 0,-3 0 0 0,9 0 0 16,-1 0 16-16,7-2-4 0,3-3 0 0,3-6 0 15,3-10 0-15,11 2-1 0,7 3 0 0,2 0 0 16,-2 1-11-16,0-1 0 0,-4 3 0 0,1-1 0 16,-9 6-17-16,-1 0 4 0,-5 3 1 0,0 0 0 15,-6 2-24-15,-1 1-5 16,-5 2-1-16</inkml:trace>
  <inkml:trace contextRef="#ctx0" brushRef="#br1" timeOffset="273310.2182">22642 15510 230 0,'0'0'10'0,"0"0"2"0,0 0-12 0,-6 3 0 0,0-3 0 0,0 0 0 16,0 0 537-16,6 0 105 0,-3-3 21 0,3 3 4 16,-6-5-506-16,3-1-101 0,3-2-20 0,3 0-4 15,0-2-36-15,0-1 0 0,3 1-14 0,6-4 4 16,8 1 10-16,1 3 0 0,-6-4 0 0,3 6 8 15,-3-2-8-15,0 2 0 0,-3 3 0 0,3 2 8 16,0-2-8-16,-7 2 0 0,4 0 0 0,-3 1 0 16,0 4 0-16,-3 1 0 0,0 2 0 0,-3 1 0 15,3 2 0-15,-6 2 0 0,0 1 0 0,0 2 0 0,-6 3 0 0,-3 0 0 16,0 5 0-16,-3 0 0 0,0 0 0 16,1 0 0-16,-1 3 0 0,-9 0 0 15,-6 0 44-15,6-3 7 0,6 0 1 0,3 3 1 0,3 0-13 16,3 0-2-16,6-6-1 0,9 1 0 0,9-1-7 0,0-2-2 15,6-3 0-15,3 1 0 0,0-7-28 0,5 1 0 16,1-2 0-16,0-1 0 16,-1-8-19-16,1 1-9 0,3-6-3 0,0 0-890 15,2-3-179-15</inkml:trace>
  <inkml:trace contextRef="#ctx0" brushRef="#br1" timeOffset="609951.2396">2205 17301 2613 0,'0'0'57'15,"11"3"12"-15,16 2 3 0,9 3 2 0,6 3-59 0,5-1-15 0,4 3 0 0,5 6 0 0,7-3 0 0,2 2 0 0,1 1 0 0,-1 2 0 16,-2-2 0-16,2-1 0 16,-2 3 0-16,-1 0 0 0,4-5 0 0,-4-3-8 0,-8 1 8 0,-1-6 0 15,-5-3-52 1,0-2-3-16,-4-3-1 0,-2-6-679 0,3-4-136 16</inkml:trace>
  <inkml:trace contextRef="#ctx0" brushRef="#br1" timeOffset="610450.0192">3470 17198 172 0,'-6'8'16'0,"-3"2"-16"15,3 1 0-15,-3 2 0 0,0 0 529 0,3 3 103 16,3-2 21-16,0-1 4 0,3 3-523 0,0 2-105 15,0-2-21-15,0 0-8 0,0 2 0 0,3-2 0 0,0 6 0 0,0-7-8 16,0 1 8-16,0 0-10 0,3 0 10 0,-6-3-10 31,0 3-15-31,0-3-3 0,0-2-1 0,0-3 0 16,0-8-20-16,-6 5-4 0,0-2-1 0,0-3 0 16,3-5 0-16,-9-3 0 0,3-3 0 0,0 0 0 15,-3 1 15-15,3-1 3 0,0-5 1 0,-2 3 0 0,2 0 58 0,0-3 11 0,0 0 2 16,0 0 1-16,-3 0 16 0,3-2 3 0,0 5 1 15,0-3 0-15,3 3-9 0,-3-1-1 0,3 1-1 0,3 3 0 16,0-1-14-16,3 0-4 0,0 3 0 0,3 0 0 16,-3 3-11-16,6 0-2 0,0 0-1 0,3 2 0 15,3 3-14-15,3-3 9 0,-3 3-9 0,6 3 8 16,3 0 0-16,2 2-8 0,4 0 12 0,0 0-4 16,6 3 11-16,2 0 1 0,-2 3 1 0,3 0 0 15,-3-4 27-15,-4 4 6 0,1 0 1 0,-3-3 0 0,0 2-3 16,-4 1-1-16,-2-3 0 0,0 2 0 0,-6 1-6 15,-3-3-1-15,3 5 0 0,-6-2 0 0,0 2-12 0,-3 0-4 16,0 0 0-16,-6 1 0 0,3-1-12 0,-6 0-4 16,3 5 0-16,-9-4 0 0,3-4-12 0,0 1-18 15,-3-1 4-15,-3-2 1 16,3-2-194-16,-3-9-38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3:28:22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23168 15071 1382 0,'0'0'123'16,"0"0"-99"-16,0 0-24 0,0 0 0 0,0 0 79 0,0 0 10 15,0 0 3-15,0 0 0 0,3-8-52 0,-3 0-9 0,6 0-3 0,0 3 0 16,0-3-16-16,3-3-4 0,0 3-8 0,6 0 12 31,-3-2-32-31,0 2-8 0,0 2 0 0,3 1-1 0,-3 2 6 0,-1 3 2 0,1 0 0 0,0 3 0 16,0 2 21-16,0 1-9 0,-3 2 9 0,0 5 0 16,0 0 0-16,0 0 20 0,0 6-2 0,0-1-1 15,0 3 3-15,-1-2 0 0,4 5 0 0,-3-3 0 16,3 5-20-16,0-4 0 0,3 1 0 0,-3-4 0 15,0-3 0-15,0 0 0 0,3-3 0 0,-3 0 0 16,-1-5 20-16,-2 0 1 0,6-5 0 0,0-3 0 16,-3 0 27-16,-3-3 6 0,3-2 1 0,-3-6 0 15,0-5 1-15,3 0 0 0,-3-5 0 0,0 0 0 16,-4-5-47-16,4-3-9 0,-6-3 0 0,3 3 0 16,0-3 0-16,0 3-12 0,-3-3 12 0,0 0-12 0,-3 3 0 15,0-3 0-15,0 3 0 0,-3 3 0 16,-3 2 0-16,3 6 1 0,-3-1 0 0,3 6 0 0,-6 2 11 15,3 6 11-15,-2 2-3 0,-1 6 0 0,0 2 21 0,-3 8 4 16,0 6 1-16,0 2 0 0,3 8-17 0,-3 3-3 16,3 5-1-16,0 5 0 0,-3 3-2 0,3 6-1 15,0 4 0-15,1 3 0 0,-1 3 6 0,3 3 0 16,3-3 1-16,0-1 0 0,0 1 26 0,0 0 5 16,3-3 0-16,3-2 1 0,-3-6-29 0,3-2-7 15,0-8-1-15,3-6 0 16,0-8-48-16,-3-2-11 0,0-8-1 0,3-5-711 0,-1-9-141 0</inkml:trace>
  <inkml:trace contextRef="#ctx0" brushRef="#br0" timeOffset="245.5394">23603 14285 345 0,'-3'3'31'0,"3"-3"-31"0,0 5 0 0,-6 0 0 16,0 0 540-16,0 3 103 0,6 3 20 0,-3-3 4 16,3 5-504-16,0-2-101 0,-3-1-20 0,3 1-4 15,-3-1-86-15,0 1-18 0,3 0-3 0,-3 2-1143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4:32:02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23368 5596 1450 0,'0'0'32'0,"0"0"6"16,0 0 2-16,0 0 1 0,0 0-33 0,0 0-8 0,6 0 0 0,3 0 0 0,-3 8 40 0,3-8 7 15,0 5 1-15,2 3 0 0,1-5-24 0,3 7-5 16,0 1-1-16,0 0 0 0,3 4-18 0,0 7 0 15,6-4 0-15,2 3 0 0,-2 3 0 0,3 10 0 0,-6 3 0 16,0 6 0-16,-1-1 0 0,-2 6 0 0,0-1 0 0,-6 1 0 16,3 0 0-16,-3 2 0 15,-6-2 0-15,3 4 0 0,-3 7 0 0,-3-4-19 0,3-4 4 16,-3-7 1-16,0-4 3 0,0-3 1 0,0-8 0 0,0-2 0 16,-1-6 10-16,1 0 0 0,-3-5 0 0,3-3 0 15,0-2-16-15,-3-3-7 0,0 2-1 16,0-10-1-16</inkml:trace>
  <inkml:trace contextRef="#ctx0" brushRef="#br0" timeOffset="751.9585">23308 5633 633 0,'0'0'56'0,"0"0"-44"0,0 0-12 0,0 0 0 15,0 0 123-15,0 8 22 0,0 0 5 0,0 2 1 16,0-2-115-16,3 0-22 0,-3-8-5 0,3 6-1 16,-3 2-8-16,0-8 12 0,3 5-12 0,-3-5 12 15,0 0-12-15,0 0 0 0,0 0 0 0,0 0 0 16,0 0 34-16,0 0 11 0,0 0 3 0,6-5 0 16,-3 5-9-16,0-11-2 0,0 3 0 0,-3 0 0 15,0 0-14-15,0 0-3 0,0-2-1 0,0-1 0 0,0 3-19 0,-3-5 10 16,3 2-10-16,0 1 8 15,-3-4-8-15,3 1 0 0,0 0 0 0,0 2 8 16,0 1 0-16,0-1-8 0,0 1 12 0,0 2-4 0,0 0 6 16,3 3 1-16,0-11 0 0,0 5 0 15,0 3-15-15,0 3 9 0,-3 5-9 0,0 0 8 0,6 5 0 16,0 3-8-16,0-3 12 0,3 1-4 0,0-1 8 16,0 6 0-16,0-6 1 0,3 3 0 0,-4 5-25 0,4-8-6 15,0 3-1-15,3 3 0 0,-3-6 15 0,3 3 15 16,-3-3-3-16,0 1-1 0,0-4 18 0,0 4 4 15,5-1 1-15,-2-3 0 0,0 1 6 0,-3-3 2 16,-3 3 0-16,0-1 0 0,0-2-11 0,-6 0-3 16,-3 0 0-16,0 0 0 0,3 3 0 0,-3-3 0 15,0 0 0-15,0 0 0 0,0 0-28 0,-12 3 0 0,-6 5 0 16,3-8 0-16,0 5 0 0,0 3 0 0,-2-3 0 16,2 3 0-16,0-3 0 0,0 3 0 0,3 0 0 0,0 0 0 31,3 0-102-31,3 0-20 0,-3 0-4 0,6 3-747 0</inkml:trace>
  <inkml:trace contextRef="#ctx0" brushRef="#br0" timeOffset="6198.549">22112 6742 540 0,'0'0'24'0,"0"0"4"0,0 0-28 0,6-6 0 0,-3 1 0 0,0 0 0 16,0-1 58-16,0 1 6 0,0 0 0 0,-3 0 1 15,3-1-39-15,0 1-8 0,-3 0-2 0</inkml:trace>
  <inkml:trace contextRef="#ctx0" brushRef="#br0" timeOffset="6967.9705">22502 6003 172 0,'0'0'16'0,"0"0"-16"0,0 0 0 0,0 0 0 0,0 0 144 0,0 0 25 16,6-2 6-16,-6 2 1 0,6-3-83 0,-3 0-16 16,3-2-3-16,-3 0-1 0,2 2-12 0,1-5-2 15,0 3-1-15,0-3 0 0,0-5-8 0,0 0-2 16,0 2 0-16,3 0 0 0,0-4-16 0,3 1-4 15,-3-4-1-15,9-1 0 0,6 1-3 0,-1-1 0 16,1 1 0-16,-3-3 0 0,3 2 1 0,-3-2 0 16,-1 0 0-16,4 2 0 0,0-2-4 0,-3-3-1 15,3 3 0-15,0 0 0 0,-4-11-20 0,4 3-12 0,3-3 2 16,-3 1 0-16,3 1 10 0,5 1 9 0,7 3-1 0,0-3-8 16,-4-3 17-16,1 3-3 0,-3 0-1 0,0-3 0 15,-4 3-1-15,4-5-1 0,-3-1 0 0,3-5 0 16,-4 1-3-16,4 2-8 0,3 2 12 0,3 1-4 15,-7 5 4-15,1 2 0 0,-3-4 0 0,-3 4 0 16,-1 3-2-16,-2 1 0 0,0-1 0 0,-3 3 0 16,-3 2-10-16,0 1 8 0,-1 2-8 0,-5-3 8 15,0 3-8-15,0 0 0 0,0-5 0 0,-3 3-11 16,0 4-41 0,0 4-8-16,-6 2-1 0,3 0-755 0</inkml:trace>
  <inkml:trace contextRef="#ctx0" brushRef="#br0" timeOffset="8099.6985">24094 5421 921 0,'-3'0'82'0,"0"-8"-66"0,-3 6-16 0,0-1 0 0,0-2 162 0,0 2 29 15,3 3 5-15,-3-5 2 16,1 5-139-16,-4 0-28 0,3 0-6 0,-3 0-1 0,-6 0-24 0,3 5 0 16,3 3 0-16,-3-3 0 0,3 11 0 0,-3 3-20 15,6-1 3-15,-3 9 1 0,0-6-4 0,0 3-1 16,4 2 0-16,-1 1 0 0,0-1 21 0,3-5 0 15,0 6 0-15,3-3 0 0,3-3 0 0,-3 0 0 16,3-3 0-16,0 1 0 0,3-1 0 0,0-4 0 16,-1-4 0-16,7 1 0 0,0-3 17 0,3-3 5 15,3-2 1-15,3-1 0 0,-6-4 18 0,3-4 4 16,2 1 1-16,-2-3 0 0,3-5 5 0,0 0 1 16,-3-3 0-16,3 0 0 0,-3-3-20 0,-4 4-3 15,1-4-1-15,0 1 0 0,-6-6-28 0,3 3 0 16,-3-1 0-16,-3 4 0 0,-3-3 0 0,0 0 0 0,-3 2 0 15,0-5-10-15,-3-2 10 0,-3 2 0 0,0 0 0 16,-3 6 0-16,0-1 0 0,0 6 0 0,-3 0 0 0,0-3 0 16,-3 5 0-16,1 3 0 0,-1 3 0 0,3 2 0 15,-3 1 0-15,-3 2 0 0,0 2 0 0,3 4 0 16,0-1 22-16,-2 3 10 0,-4 2 1 0,3 4-677 16,3-6-136-16</inkml:trace>
  <inkml:trace contextRef="#ctx0" brushRef="#br0" timeOffset="8379.84">24118 5109 2055 0,'-3'5'45'0,"3"-2"10"0,0 0 1 0,-3 5 2 0,0 5-46 0,3-5-12 0,3 5 0 0,-6 3 0 0,3 0 13 0,0 2 1 16,-3 1 0-16,3 2 0 0,-3 0-1 0,0 3 0 15,-3 2 0-15,0 9 0 0,3 7-13 0,0 0 8 16,-3 9-8-16,3-9 0 0,0 6 0 0,-3-1 0 0,0 4 0 16,0-1 0-16,-2 8-16 0,-4-2-4 0,0 2 0 15,0-8 0 1,0-5-150-16,3-3-30 0</inkml:trace>
  <inkml:trace contextRef="#ctx0" brushRef="#br0" timeOffset="11183.7068">21052 9639 1900 0,'-9'-16'84'0,"3"8"18"0,3 0-82 0,-3 0-20 0,-3-2 0 0,3-4 0 16,0 1 86-16,-2-3 13 0,2-5 2 0,-3 2 1 16,0-2-51-16,0 3-11 0,0-6-1 0,0 3-1 15,0-3-28-15,3-2-10 0,0-1 0 0,0 1 9 16,0-1-39-16,3-2-8 0,-3 0-2 16,6-3 0-16,3 3 0 0,0 0-1 0,3 3 0 0,3-1 0 15,0-2 11-15,3 3 2 0,3 4 1 0,3 4 0 16,0-1-1-16,2 3 0 0,1 1 0 15,0 1 0-15,3 1 19 0,3 5 9 0,-1 3-10 0,1 0 10 16,3-1-13-16,3 4 3 0,-1 2 1 0,1 2 0 0,-3 4-4 16,-3-1-1-16,-6 0 0 0,-4 0 0 15,1 1-19-15,-3 2-4 16,-6 2-1-16,0-2 0 0,-6 3 13 0,0-3 2 0,0 5 1 0,-3 0 0 16,-3 0 22-16,-3 3 0 0,0-2 0 0,-3-4 0 0,6 1 0 0,-6-1 0 15,-3-2-9-15,3 0 9 0,1-3 0 0,-1 1 0 16,-3-4-8-16,0 1 8 0,3 2 0 0,0-2 0 15,0 0 0-15,3-3 0 0,-3 0 0 0,0 0 9 16,6 0-1-16,3 0 0 0,-6-3 3 0,6 3 0 16,0 0 0-16,0 0 0 0,0 0-11 0,0 0 0 0,15 3 0 0,0-1 0 15,-3 1 0-15,0 0 0 0,-3 2 0 0,3 0 0 16,-3 3 0-16,0 0 0 0,-4 0 0 16,1 3 0-16,0-1 0 0,-6 1 0 0,0-1 0 0,0 1 0 15,-3-1 27-15,0 4 6 0,0-4 2 0,-8 1 0 16,-4-1 1-16,0 1 0 0,3 2 0 0,-3-2 0 15,-6-1 2-15,6-2 1 0,-3-2 0 0,1 2 0 16,-1-3-39-16,3-2 0 0,0 2 0 0,0-5-8 31,3 0-163-31,3 0-32 0</inkml:trace>
  <inkml:trace contextRef="#ctx0" brushRef="#br0" timeOffset="11635.1987">21481 9448 1875 0,'0'0'41'0,"0"0"9"0,0 0 2 0,9 3 0 0,-9-3-41 16,6 0-11-16,0-3 0 0,2 3 0 0,-5 0 11 0,-3 0 0 0,9 3 0 0,-3-3 0 15,0 5-11-15,-3-2 0 0,-3-3 0 0,3 10-11 16,0 4 3-16,0-1 0 0,-3-3 0 0,-3 1 0 16,3 0 8-16,0 2 14 0,-3 0-3 0,-3-2-1 15,3 2 15-15,0 0 3 0,0-2 1 0,0-1 0 16,0 1-4-16,3-1-1 0,0 4 0 0,0-1 0 16,3-2-24-16,0 2 8 0,0-3-8 0,0 1 0 15,3-3 0-15,0 0-19 0,3 0 3 0,0-6 1 16,0 1-150-1,0 0-31-15</inkml:trace>
  <inkml:trace contextRef="#ctx0" brushRef="#br0" timeOffset="11951.5807">21704 9168 1152 0,'0'0'102'0,"0"0"-82"0,0 0-20 0,0 0 0 16,9-3 199-16,0 1 35 0,3-1 7 0,3 0 2 15,-3 1-155-15,-1-1-32 0,1 0-5 0,3 1-2 16,0-1-18-16,0 3-4 0,3 3-1 0,0-3 0 16,-3 0-18-16,2-3-8 0,-2 3 0 0,3-3 8 31,-3 1-93-31,-3 2-19 0,3-3-4 0</inkml:trace>
  <inkml:trace contextRef="#ctx0" brushRef="#br0" timeOffset="12137.4933">21868 9282 172 0,'-3'5'16'0,"3"-5"-16"0,-3 3 0 0,3-3 0 0,0 0 484 0,0 0 93 16,0 0 19-16,0 0 4 0,9 2-448 0,0 1-89 15,2-3-19-15,-2 0-3 0,6 0-41 0,-3 0-16 16,3-3 1-16,0-2-711 15,0 0-142-15</inkml:trace>
  <inkml:trace contextRef="#ctx0" brushRef="#br0" timeOffset="13900.808">22487 8967 1519 0,'0'0'67'0,"0"0"14"0,0 0-65 0,0 0-16 0,0 0 0 0,0 0 0 0,-6 0 31 0,0-3 2 15,0 0 1-15,6 3 0 0,-6 3-20 0,0 0-4 16,-3-1-1-16,3 4 0 0,0 2-9 0,-3 7-12 16,3 4 2-16,-3 5 1 0,3 0-2 0,0 2 0 15,4-2 0-15,-1 2 0 0,0 1 11 0,3-1-8 16,0-2 8-16,0 0-8 0,0 0 8 0,3-6 0 16,0 1 0-16,-1-3 0 0,4-3 0 0,0-3 0 15,0 1 0-15,3-6 0 0,0-2 20 0,0-3-1 0,3 0 0 16,0-3 0-16,0-5 12 0,0-2 2 15,3-1 1-15,0-2 0 0,-4-3-7 0,4-2-2 0,3-1 0 0,-3-2 0 16,0 2-5-16,3-2-2 0,6 0 0 0,-4-3 0 16,-5 3 3-16,-3-3 1 0,-3 0 0 0,-3 1 0 15,0 4-6-15,-3 1 0 0,-3 2-1 0,0 0 0 16,-3 0 19-16,-6 3 4 0,-9 2 1 0,3 1 0 16,1-1-16-16,2 3-3 0,-6 0-1 0,3 5 0 15,-3 1-19-15,3 4 0 0,-3 1 0 0,0 0 0 16,1 5-24-1,2 2-4-15,-3 4-2 0,6 1 0 16,-3 7-116-16,3-1-23 0,0-3-5 0</inkml:trace>
  <inkml:trace contextRef="#ctx0" brushRef="#br0" timeOffset="14194.9023">22511 8649 691 0,'0'0'61'0,"0"0"-49"0,0 0-12 0,0 0 0 0,0 0 242 0,0 0 46 15,-6 6 8-15,6-6 3 0,-3 2-189 0,0 6-38 16,0 0-7-16,0 3-1 0,3 2-44 0,0 0-9 16,-3 3-2-16,0 2 0 0,3 4-9 0,0-1 0 0,0 3 0 0,0 2 0 15,-3 1 10-15,3 4 0 0,0 9 0 0,-3 5 0 16,0 0 2-16,0 0 1 0,0 0 0 0,0-3 0 15,-3 3-13-15,3 0 9 16,-3 0-9-16,3 0 8 0,-3 8-8 0,3-5-14 16,-3-3 3-16,3-6 1 15,0-2-38-15,-3-7-7 0,3 1-1 0,3-7-528 0,-3 0-106 0</inkml:trace>
  <inkml:trace contextRef="#ctx0" brushRef="#br0" timeOffset="14797.8992">22993 9099 1382 0,'0'0'61'0,"0"0"13"0,0 0-59 0,0 0-15 0,0 0 0 0,0 0 0 16,3-5 170-16,-3 5 31 0,6-3 7 0,3 0 0 0,-3-2-138 0,3 3-28 15,-1-1-6-15,7-2 0 0,-3 2-20 0,9-2-4 16,3-1-1-16,0 1 0 0,3-3-11 0,-7 0 8 15,4 0-8-15,-3 0 8 0,0 0-20 0,0 3-4 16,-3-3 0-16,-4 3-1 16,4 0-130-16,-6-1-25 0,0 1-6 0</inkml:trace>
  <inkml:trace contextRef="#ctx0" brushRef="#br0" timeOffset="15067.9025">23299 8819 748 0,'0'0'67'0,"0"0"-54"0,0 0-13 0,0 0 0 16,0 0 270-16,0 0 51 0,0 0 11 0,0 0 1 16,0 0-248-16,0 0-49 0,-3 5-11 0,0 3-1 15,3-3-24-15,-3 3 0 0,1 0 0 0,-1 3 8 16,0 2-8-16,0 3 0 0,0 0 0 0,3-1-8 15,-3 7 8-15,0 1 0 0,0 6 0 0,3 3 0 16,-3-3 0-16,0-2 0 0,0 2 0 0,3-3-8 16,-3-4-30-16,3 1-6 15,0-1 0-15,0-4-809 0</inkml:trace>
  <inkml:trace contextRef="#ctx0" brushRef="#br0" timeOffset="15549.1798">23755 8694 2037 0,'0'0'44'0,"0"0"10"0,0 0 2 0,0 0 2 0,0 0-46 0,0 0-12 0,0 0 0 0,0 0 0 15,0 0 17-15,0 0 2 0,6 8 0 0,-3 0 0 0,-3 0-19 0,6 3 0 16,-6-1 0-16,3 3 0 0,0 1 0 0,-3-1 0 15,3 0-10-15,0 3 10 0,-3 0-22 0,0-3 0 16,0 3 0-16,3 0 0 16,-3 0-118-16,3 2-23 0,-6-5-5 0</inkml:trace>
  <inkml:trace contextRef="#ctx0" brushRef="#br0" timeOffset="15781.7634">23945 8660 806 0,'0'0'36'0,"0"0"7"0,0 0-35 0,0 0-8 0,0 0 0 16,0 0 0-16,0 0 224 0,0 0 44 0,3 8 8 0,0 2 1 16,-6-2-206-16,3 6-42 0,-3 1-8 0,3 1-1 15,-3 0-8-15,0 3-2 0,0-1 0 0,0 1 0 16,0-3-10-16,0 2 0 0,0 1 0 0,1 2 0 31,-4-3-95-31,0 1-21 0,3-1-4 0,0-2 0 0</inkml:trace>
  <inkml:trace contextRef="#ctx0" brushRef="#br0" timeOffset="16052.211">23445 8721 2073 0,'0'0'92'0,"0"0"19"0,0 0-89 0,0 0-22 0,0 0 0 0,6-6 0 0,3 4 50 0,0-4 6 16,0 1 0-16,9-3 1 0,6 0-25 0,2 0-4 15,-2 0-2-15,6-2 0 0,3-1-18 0,3-2-8 16,-1-3 0-16,1 0 8 0,0 3-8 0,-1 2 0 0,1-2 0 15,6 3 0-15,2 2-20 0,1 0 4 0,-3-3 1 16,-4 6 0 0,1-3-28-16,-6 5-5 0,-3 1-2 0,-4-1-607 15,-2 3-122-15</inkml:trace>
  <inkml:trace contextRef="#ctx0" brushRef="#br0" timeOffset="16398.1299">23639 9194 1785 0,'0'0'159'0,"0"0"-127"0,0 0-32 0,0 0 0 0,6-5 116 0,3 0 18 16,0-1 3-16,2 4 1 0,4-4-97 0,3-1-19 16,-3-1-4-16,3 0-1 0,0 0-17 0,0-3 8 15,2 1-8-15,1-4 0 0,0 4-12 0,0 2-10 16,3-5-2-16,-3 5 0 15,-6-6-24-15,5 6-4 0,4 3-2 0,-3 0-586 16,-6 5-116-16</inkml:trace>
  <inkml:trace contextRef="#ctx0" brushRef="#br0" timeOffset="16816.72">23674 9430 1785 0,'0'0'79'0,"0"0"17"0,0-6-77 0,0 1-19 0,0-3 0 0,6 0 0 0,-3 0 108 0,3 0 17 16,3-2 4-16,0-1 1 0,3 1-76 15,0-1-15-15,0-2-3 0,3 2-1 16,3-2-23-16,-3 2-12 0,-1-2 12 0,-2 3-12 16,3 2 0-16,-3 2 0 0,0 1 0 0,0 2 0 0,-3 1 0 0,0-1-20 15,0 3 2-15,-9 0 1 0,0 0 0 0,6 11 0 16,-3-1 0-16,-6 4 0 0,-3 1 17 0,0 1 0 16,0 6 0-16,-6 1 0 0,0 1 12 0,0 8 7 15,-3 5 1-15,0 3 0 0,-3-9 24 0,4 1 4 16,2 0 2-16,0-3 0 0,0 0 24 0,3-2 5 15,3-6 1-15,3 3 0 0,3-1-30 0,3-2-6 16,6 1 0-16,3-4-1 0,6 1-35 0,3-1-8 0,2-5 0 16,10-5 0-1,6-2-106-15,8-9-23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4:37:57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8021 17587 2044 0,'0'0'91'0,"0"0"18"0,0 0-87 0,0 0-22 0,-9 5 0 0,6 0 0 16,3-5 24-16,-3 6 1 0,-6 2 0 0,9 0 0 0,0 0-11 0,6 5-2 15,-6 0-1-15,3 3 0 0,6 0-11 0,3 2 0 16,6 1 9-16,-4-1-9 0,4 1 20 0,3-1 0 15,9 1 0-15,-3-3 0 0,-7-6 10 0,4 1 2 16,3 0 0-16,-3-6 0 0,3 0-8 0,-3-2-2 16,-4-3 0-16,1-3 0 0,0 0-6 0,0-2-2 15,-3 0 0-15,0-3 0 0,-4 0-6 0,4-3 0 16,-9 1-8-16,3-1 12 0,3 1-12 0,-6-4 0 16,-3 4-9-16,-3-1 9 0,0 3 0 0,0 0-9 15,-3 3 9-15,-3-3 0 0,-3 3 0 0,3 0 0 0,-6-1 0 16,0 6 8-16,-3-2 0 0,0-1 0 15,3 3 0-15,-6 3 0 0,-2-1-8 0,2 4 0 16,-3-1 0-16,3 0 8 0,-3 6-8 0,3-3 0 16,-3 2 0-16,3 3-8 0,4 1 8 0,-1 2 0 15,-6-1 0-15,9-1 0 0,3 4 0 0,0 1 0 0,-6-3 0 0,6 5 0 16,3 3-12-16,3 2 2 0,0-5 1 0,0 0 0 16,0-5-7-16,6 5-2 0,0-2 0 0,0-3 0 15,0-3-2-15,3 0 0 0,3-2 0 0,0-1 0 16,0 1 11-16,0-6 9 0,-1 1-13 0,4-6 5 15,-3 2 8-15,3-2 0 0,-3-2 0 0,3-1 0 16,-3 0 0-16,0-2-8 0,-3 2 8 0,-3-2 0 16,3 0 0-16,-4 0 0 0,-5 5 0 0,0 0-8 15,3-6 8-15,-3 6 0 0,0 0 0 0,-3-5 0 16,-2 0 8-16,-1-1 0 0,-3 6 0 0,-3-2 0 16,3-1-8-16,-3 0 9 0,0 6-9 0,0-3 10 0,-6-3-10 15,6 3 12-15,0 3-12 0,0 0 12 0,-5 2 9 16,2-2 3-16,6-1 0 0,-3 4 0 15,0-1-45-15,3 3-9 16,-3 0-2-16,3 0 0 0,6 2 32 0,-3 1 0 0,-9-3 0 0,6 5 0 0,7 0-15 16,-4 3-6-16,-9-5-2 0,6 5 0 0,6-3 23 15,3 3-11-15,-3 2 11 0,0-2-8 0,3-3 8 0,3 1 0 16,3 1 0-16,-3-1-8 16,3-1 8-16,0 5 0 0,0 4 10 0,0-7-10 0,-1-1 9 0,4-4-9 15,0 1 8-15,6-3-8 0,0-3 14 0,0-2-2 16,0-3-1-16,0-3 0 0,0 0 2 0,-3-5 1 0,-1-7 0 15,1-1 0-15,0 8 0 0,-3 0 0 0,3 0 0 16,-3 3 0-16,0-1-2 0,3 1-1 0,-3 5 0 0,0-3 0 16,-3-2 0-16,-6 5 0 15,6 5 0-15,0 9 0 0,0 1 0 0,-3 4 0 0,2-6 0 16,-2 0 0-16,0 1-1 0,0-1 0 0,0 3 0 0,-3-3 0 16,0 0-2-16,0 0 0 0,-3-2 0 15,0 0 0-15,0-1 1 0,0-2 0 0,-5 0 0 0,2 0 0 16,-3 3 4-16,0-3 1 0,-3-3 0 0,-3 3 0 15,3 0 18-15,0 0 3 0,-9 0 1 0,3-3 0 16,4 3-8-16,-4-3 0 0,0-2-1 0,-3 2 0 16,-3-5-17-16,6 0-10 0,3 0 12 0,-5-3-12 15,-7-2 0-15,6 2 0 0,9-2 0 0,0 0-9 16,-9-3-103 0,9 0-21-16,9-3-4 0</inkml:trace>
  <inkml:trace contextRef="#ctx0" brushRef="#br0" timeOffset="670.3601">8723 18185 1638 0,'0'0'72'0,"0"0"16"0,0 0-71 15,0 0-17-15,0 0 0 0,0 0 0 0,-6 0 64 0,6 0 8 16,0 0 3-16,-6 0 0 0,0 2-26 0,6-2-5 0,0 0 0 16,-3 3-1-16,-3 0-16 0,6-3-3 0,-6 8-1 0,3 0 0 15,0 5-23-15,3 0 0 0,-2 0 0 0,-1 3 0 16,0 0 14-16,0 0 5 16,3 5 1-16,-3 6 0 0,3 2-20 0,-3 0 0 0,3-5 0 15,0-1 0 1,0-1-121-16,0-1-19 0,0 0-3 0</inkml:trace>
  <inkml:trace contextRef="#ctx0" brushRef="#br0" timeOffset="883.6701">8562 18108 1497 0,'0'0'133'0,"0"0"-106"0,0 0-27 0,0 0 0 0,0 0 153 0,0 0 26 0,0-5 5 0,0 5 0 0,0 0-121 0,0-5-25 15,3-3-5-15,0 2-1 0,3 4-32 0,0-4 0 16,3-2 0-16,0 0 0 0,0 3 0 0,3 3 0 16,0-4 0-16,0-2 0 0,0 3-15 0,0 0 0 15,3 2 0-15,-4 0 0 16,1-5-39-16,0 8-8 0,-3 3-2 0,0 0 0 16,0-3-135-16,-3 2-27 0</inkml:trace>
  <inkml:trace contextRef="#ctx0" brushRef="#br0" timeOffset="1132.4223">8580 18460 864 0,'0'0'76'0,"-3"8"-60"0,3-3-16 0,0 1 0 16,0-6 215-16,3 7 40 0,-3-7 8 0,3 6 1 15,3-1-196-15,0 0-40 0,3-2-8 0,0 0-2 16,0-1 2-16,3-2 1 0,0 0 0 0,0 0 0 16,3-2-7-16,-4-1-2 0,1 3 0 0,3-3 0 15,-3 1 0-15,0-1 0 0,0 0 0 0,-3 1 0 16,3-4-106-16,-3 4-22 0,0-3-4 0</inkml:trace>
  <inkml:trace contextRef="#ctx0" brushRef="#br0" timeOffset="1409.435">8354 17023 2131 0,'0'0'189'16,"0"0"-151"-16,0 0-30 0,0 0-8 0,-3 6 115 0,3-4 21 0,-3 4 5 0,3-6 1 16,0 0-110-16,3 7-23 0,-3-7-9 0,6 6 8 31,0-1-132-31,3 0-28 0,0-2-4 0</inkml:trace>
  <inkml:trace contextRef="#ctx0" brushRef="#br0" timeOffset="1870.7112">9149 17841 1612 0,'0'0'144'0,"0"0"-116"0,0 0-28 0,0 0 0 16,0 0 154-16,0 0 25 0,0 0 5 0,9 0 0 15,0 3-122-15,3-1-25 0,0-2-5 0,-1-2 0 16,1 2-16-16,3-3-4 0,-3 0 0 0,0 3 0 16,0-2 0-16,0 2 0 0,0-3 0 0,0 3 0 15,-3 0-53 1,-3 0-11-16,2 0-3 0,-2 3 0 0,-6-3-169 0,0 0-33 0</inkml:trace>
  <inkml:trace contextRef="#ctx0" brushRef="#br0" timeOffset="2042.443">9211 18063 1728 0,'0'0'153'0,"0"0"-122"0,0 0-31 0,0 0 0 0,0 0 105 15,0 0 15-15,6 0 4 0,0 3 0 0,0-3-65 0,3 2-13 16,-3-2-2-16,3 3-1 0,3-6-23 0,-3 3-5 16,0-2-1-16,3-1 0 0,0 3-14 0,-1 0-15 15,1-3 3-15,0 1 1 16,-3-1-124-16,3 1-25 0,0-1-4 0,0 0-2 0</inkml:trace>
  <inkml:trace contextRef="#ctx0" brushRef="#br0" timeOffset="2716.3114">10075 16986 1209 0,'0'0'108'0,"-6"-2"-87"0,-3 2-21 0,0-3 0 16,0 0 238-16,-3 3 43 0,0-2 9 0,0-1 2 15,-3 3-184-15,0 0-36 0,-3 0-7 0,-2 3-1 0,2-1-44 0,-3 6-9 16,0-2-2-16,3 1 0 0,-3 1-26 0,4 3-6 16,-4 0-1-16,6 4 0 0,0 4 0 0,3 2-1 15,-3 3 0-15,6 2 0 0,0 1 12 0,0-1 2 16,6 1 1-16,0-1 0 0,3 1-2 0,0 2-1 16,3 0 0-16,0 0 0 0,3 0-1 0,3 3 0 15,-3 2 0-15,3-2 0 0,0 0 2 16,3-6 1-16,0-2 0 0,3 0 0 0,-3-6 11 15,0 1 0-15,-1-1 0 0,1-2 8 0,0-2 16 0,-3-1 4 16,0 0 1-16,0-2 0 0,0-1 3 0,-3 1 0 16,-3-1 0-16,-3-2 0 0,6 3-7 0,-6-3-1 15,-6 0 0-15,3 0 0 0,-3 0-24 0,0-3 0 16,0 0 0-16,-6 3 0 0,0-3 0 0,0-2 0 0,0 0 0 0,1 2 0 16,-1-2 0-16,3 2 0 0,0-2 0 0,0 2 0 15,3-2 0-15,0-1-16 0,3 1 3 0,3-3 0 16,0 0 13-16,0 0 15 0,-3 8-3 0,6-3-1 15,-3-5-28-15,9 8-6 0,0 3-1 0,0-4 0 16,3 1 24-16,0 3-9 0,-3 8 9 0,2-4 0 16,1 4 0-16,-3-3 0 0,0 0 0 0,-3 0 0 15,0 5 20-15,3 0 5 0,-6-3 1 0,0 4 0 16,-3-4-2-16,0 3-1 0,-3 3 0 0,3 0 0 16,-6 0 13-16,0 2 4 0,3 1 0 15,0-4 0-15,-3 7-6 0,0 4-1 0,0 0 0 16,0 1 0-16,0-4 0 0,3 1 0 0,0-3 0 0,-3 8 0 15,3-5-23-15,3 0-10 0,0 0 8 0,3-3-8 16,3-5 0-16,3-1 0 0,3 1 0 0,0-5-11 16,6-1-125-16,3-5-24 15,3-5-6-15</inkml:trace>
  <inkml:trace contextRef="#ctx0" brushRef="#br0" timeOffset="7462.5924">10825 17018 633 0,'0'0'28'0,"0"0"6"0,0 0-34 0,-3 5 0 0,-3-2 0 0,6-3 0 15,0 0 182-15,0 0 30 0,0 0 5 0,0 0 2 16,0 0-125-16,0 0-25 0,0 0-5 0,0 0 0 16,0 0-20-16,0 0-4 0,0 0-1 0,-3-5 0 15,0-1-12-15,3 6-3 0,0 0 0 0,0 0 0 16,0 0 11-16,6-2 1 0,-6 2 1 0,9 0 0 15,0 0-16-15,-1 2-3 0,1 4-1 0,3-1 0 0,0 3-17 16,-3 0 8-16,0 2-8 0,-3 1 0 0,3 2 8 0,-3 3-8 16,0 5 0-16,-3-2 0 15,3-3 12-15,-3 0-12 0,-3 2 12 0,3-2-12 0,-6 0 11 0,3 2-11 16,-3-2 10-16,0 3-10 0,0-1 8 0,0 1-8 16,0-1 0-16,-3 1 0 0,0-1 8 0,3 1-8 15,-6-1 0-15,6 1 9 0,-3-3 5 0,3 2 1 16,-3-4 0-16,3 1 0 0,0 1 5 0,3-3 0 15,-3 3 1-15,3-2 0 0,0-1-21 0,3 0 8 0,-3-2-8 16,3 2 0-16,-3-3 0 0,0 1 0 16,6 2 0-16,-3-2 0 0,3-3 0 0,0 2 0 15,0-2-10-15,0 0 10 0,0-2 0 0,0-1 0 16,3 3 0-16,0-6 0 0,-3 4 0 0,3-4 0 16,0 1 0-16,0-3 0 0,-1 0 0 0,1 0 0 0,0 0 0 15,0 0 0-15,-9 0 0 0,9-3 0 0,-3 3 0 16,-6 0 9-16,9 0-9 0,-9 0 0 0,0 0 0 0,9 0 0 15,-9 0 0-15,9 3 0 0,-9-3 0 0,0 0 0 16,0 0 0-16,0 0 0 0,0 0 0 0,0 0 0 16,0 0 0-16,0 5 8 0,3 1-8 0,-3-1 0 15,-3 0 0-15,0 0 0 0,0 1 0 0,-3-4 0 16,0 4 0-16,3-4 8 0,-3 1-8 0,3 0 0 16,-3-1 0-16,0 1 0 0,0 0 0 0,3-1 0 15,0 1 0-15,3-3 0 0,-6 2 0 0,3 1 0 16,-3 2-8-16,3-2 8 0,3 5 0 0,-3-3 0 0,1 3 0 15,2 0 0-15,0 0 0 0,0 3 0 0,0-1 0 16,2 4-9-16,-2-4 9 0,3 3 0 0,0 3-12 16,0 5 4-16,0 6 8 0,0-1-13 0,3 1 13 15,0-1-9-15,0-2 9 0,0-3-8 0,0 0 8 16,3 3-13-16,-3 3 5 0,0-6 8 0,0 3-8 16,0-1 8-16,0 1 0 0,3-3 0 0,-6 1 0 15,3-4 0-15,-3 3 0 0,0 8 0 16,-3 3 0-16,3-3 0 0,-3-5 10 0,0 0-10 0,0-3 20 0,0 3-4 15,-3-6 0-15,3-2 0 0,-3-3-16 0,3-2 0 16,-3-3-11-16,0-3 11 16,-3-2-48-16,3 0-4 0,-3-6 0 0</inkml:trace>
  <inkml:trace contextRef="#ctx0" brushRef="#br0" timeOffset="8108.1862">10194 17230 1324 0,'0'0'59'0,"0"0"12"0,0 0-57 15,0 0-14-15,0 0 0 0,0 0 0 0,0 0 160 0,6 2 30 0,0 1 6 0,2 0 0 16,1-1-129-16,0 4-27 0,3-1-4 0,6 0-2 15,-6 0-13-15,6 1-2 0,0 2-1 0,0 0 0 0,2 0-6 16,1-1-2-16,-3 1 0 0,0 3 0 0,-3-3-10 0,0 0 8 16,-6 2-8-16,0-2 8 15,-1 0-57-15,-2 3-12 0,-6-3-3 0,0 0-881 16</inkml:trace>
  <inkml:trace contextRef="#ctx0" brushRef="#br0" timeOffset="8323.8685">10247 17449 2052 0,'0'0'91'16,"0"0"18"-16,0 0-87 0,0 0-22 0,0 0 0 0,0 0 0 0,0 0 53 0,6-2 7 0,0-4 0 0,3 1 1 16,-3-3-35-16,3 0-7 0,3-2-2 0,-3-1 0 15,3-2-9-15,0 0-8 0,2 2 9 0,1-2-9 16,3 0 0-16,-3-1-8 0,0 1-1 0,-6 0 0 31,3 0-39-31,0 2-8 0,-6-2-2 0,0 5-594 0,0-3-120 0</inkml:trace>
  <inkml:trace contextRef="#ctx0" brushRef="#br0" timeOffset="8682.3228">10348 17029 864 0,'0'0'76'0,"0"0"-60"0,-3 2-16 0,3-2 0 0,0 0 222 0,0 0 42 16,-6 3 8-16,6-3 1 0,0 0-163 0,0 0-33 15,0 0-6-15,0 0-2 0,0 0-49 0,0 0-11 16,0 0-1-16,0 0-8 15,0 0-84-15,6-3-24 0,-6 3-5 0,0 0-717 0</inkml:trace>
  <inkml:trace contextRef="#ctx0" brushRef="#br0" timeOffset="9428.7274">10241 17706 1209 0,'0'0'108'0,"0"0"-87"0,0 0-21 0,0 0 0 16,0 0 119-16,-6 3 19 0,6-3 4 16,0 0 1-16,0 0-74 0,-3 8-14 15,3-3-3-15,0 3-1 0,0-8-30 0,6 13-5 0,-3 0-2 0,3 0 0 16,0-2 0-16,0 2 0 0,0 0 0 0,0 1 0 16,0 2 6-16,3-3 2 0,0-3 0 0,0 4 0 15,0-4-3-15,-3 6-1 0,6 0 0 0,-4-3 0 16,-2-2-3-16,3-3-1 0,0 0 0 0,-3-8 0 15,0-3 1-15,3-2 0 0,-3-1 0 0,6 4 0 16,-6-6-15-16,3 0 0 0,-6 0 0 0,3 0 0 16,-3 0-20-16,0-3-8 0,0 4 0 0,0-1-1 0,0 0 15 15,0 2 3-15,-3 6 1 0,0 0 0 0,3-8 10 16,0 3 0-16,0 0 0 0,-3 5 0 0,0 0 15 0,0 0-2 16,0 0 0-16,0 0 0 0,0 0 9 0,6 3 2 15,-1-1 0-15,4 6 0 0,-3-3-24 0,3 1 9 16,0 4-9-16,0 1 0 0,0-1 0 0,-3 6 0 15,0 8 0-15,0-3-9 0,0-2 9 0,-3-1 0 16,3 1-9-16,-3 2 9 0,0-2 0 0,-3-1 0 16,-3-2 8-16,3 2-8 0,-3-2 14 0,0 3-2 15,-3-6-1-15,3 0 0 0,-6 3-11 0,3-3 8 16,3-2-8-16,-6 0 8 0,0-3-8 0,0-1-17 16,0-1 4-16,-3-4 1 15,3-2-23-15,-2 0-4 0,2 0-1 0,-3-5 0 16,0-3-40-16,0 0-9 0,3-2-2 0,0-1 0 15,3-5-116-15,-3 0-23 0</inkml:trace>
  <inkml:trace contextRef="#ctx0" brushRef="#br0" timeOffset="9630.5366">10423 17627 1350 0,'0'0'60'0,"0"0"12"0,0 0-58 0,0 0-14 0,0 0 0 0,0 0 0 15,0 0 110-15,0 0 19 0,0 0 4 0,0 0 1 16,0 0-48-16,0 0-10 0,0 0-1 0,0 0-1 16,0 0-34-16,0 0-6 0,0 0-2 0,0 0 0 15,-9 2-40-15,3 1-9 0,6-3-2 0,-6 2 0 16,0 1-158-16,0 2-32 0,-9 3-7 16,15-8 0-16</inkml:trace>
  <inkml:trace contextRef="#ctx0" brushRef="#br0" timeOffset="10549.2416">10161 18553 1440 0,'0'0'128'0,"0"0"-103"15,-6 0-25-15,0 0 0 0,6 0 100 0,0 0 14 0,-3-3 3 16,0-2 1-16,0-1-81 0,3-2-16 0,0 0-3 0,3 1-1 15,0-4-17-15,0 3 0 0,0 0 8 0,3-2-8 16,-3-12 0-16,3 4 0 0,-3 7 0 0,3 3 0 16,0 0 0-16,0 6 0 0,-3 12 0 0,3-2 0 15,0 0 0-15,-3-3 15 0,2 3-3 16,-2 0-1-16,0 3 9 0,6 0 1 0,-3 2 1 0,3-3 0 16,-3 4-11-16,0-1-3 0,3-3 0 0,-3 4 0 15,3-4-8-15,0 1 0 0,3-1 0 0,-3 1 8 16,0-3-8-16,0 0 0 0,2-3 0 0,1 0 0 15,-3-2 9-15,0 0 0 0,6-1 0 0,-3-2 0 16,-3-2-9-16,3-1 0 0,-3 0 9 0,0-2-9 16,0 0 11-16,-3 0-3 0,3-3 0 0,-4 0 0 15,1-3-8-15,0-2 0 0,0 0 0 0,0-1 0 16,-6 1 0-16,3-5 0 0,-3-9 0 0,3 3-11 16,-6 6-2-16,3-1-1 0,0 1 0 0,-3 2 0 15,0 3-6-15,-3-3 0 0,0 3-1 0,3 2 0 0,-5 0 21 16,5 6 0-16,-6 0 0 0,3 0 8 0,0 2-8 0,-3 0 0 15,0 3 0-15,3 3 0 0,6-3 0 0,-6 3 13 16,-6 4-3-16,3 1-1 0,0 3 4 0,3-3 1 16,-3 0 0-16,3 5 0 0,6 8 22 0,-3 0 5 15,0-5 1-15,3 0 0 0,-3 0-13 0,3 0-2 16,3-5-1-16,-3 4 0 0,0-1-12 0,0-4-2 16,9-2-1-16,-3 0 0 0,-3-3-19 0,3 1-4 15,0-4-1-15,3 1 0 16,-3-3-28-16,0-3-6 0,-6 3-1 0</inkml:trace>
  <inkml:trace contextRef="#ctx0" brushRef="#br0" timeOffset="11017.1649">10223 18116 2055 0,'0'0'91'0,"0"0"19"0,0 0-88 15,0 0-22-15,0 0 0 0,0 0 0 0,0 0 49 0,0 0 6 0,0 0 1 0,0 0 0 16,0 0-45-16,0 0-11 0,6 5 0 0,-6-5 0 31,0 0-96-31,0 0-22 0,6 6-4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3:17:26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22204 7120 2055 0,'-57'-45'91'0,"25"24"19"0,-10-6-88 0,-6-4-22 16,-8-4 0-16,-7 1 0 0,-5-1 0 0,-6-2 0 15,-7 6 0-15,-2 2 0 0,-4 2-10 0,-2 3-3 0,-3 8-1 16,-3 3 0-16,-1 5 2 0,1 6 0 0,-3 4 0 16,3 6 0-16,-4 5 2 0,4 3 1 15,-3 8 0-15,3 3 0 0,-4-1 9 0,1 3-10 0,6 3 10 16,0 2-10-16,-1 1 10 0,4 4 0 0,3 1-9 15,5 2 9-15,1 3 0 0,6 6 0 0,-1-1-9 16,4 3 9-16,8 2 0 0,1 6 16 0,-4 0-4 0,7 10 0 16,2 6 12-16,7 8 1 0,-4 2 1 0,6 11 0 15,7 11-26-15,2 4-11 0,9 4 1 0,4 7 0 16,2 8 10-16,9 6 0 0,3 2 10 0,9-2-10 16,3-6 8-16,6 3-8 0,3 3 0 0,9-9 9 15,3-4-1-15,5-4-8 0,13 6 12 0,3-5-4 16,5 0 0-16,7-1 0 0,-1-2 0 0,10-2 0 15,2-3-8-15,10-1 0 0,5 4 0 0,7 2 0 16,2-8 0-16,9 5 0 0,12-2-11 0,6 3 11 16,9-1-17-16,6 0 1 0,9 4 1 0,0 1 0 15,3 1-31 1,0-6-6-16,-3-4-2 0,0-12 0 0,-12-21-55 0,-9-12-11 16,-6-17-3-16,-6-10 0 0,0-14 153 0,-6-7 30 0,-5-12 7 0,5-1 1 15,0-6 12-15,-6-6 2 0,-3-1 1 0,-8-7 0 0,2-4-15 16,-8-3-4-16,-4-3 0 0,0-5 0 0,1-3 8 0,-7-8 0 15,-5-5 1-15,-1 0 0 0,-2-8-19 0,-1 0-4 16,1-5-1-16,-1-5 0 0,1-3-2 0,-4-6-1 16,1 1 0-16,0-9 0 0,-7 4-26 0,4-9-6 15,-1-8-1-15,4 1 0 0,-7-4 9 0,4-7 2 16,-6-3 0-16,-1 1 0 0,1-6-4 0,-3-3 0 16,-1-5 0-16,-2-6 0 0,-6 1-29 0,-4 0-7 0,-5-9 0 15,-9 6-1 1,-3 3-15-16,-9 0-4 0,-12-3 0 0,-6 0 0 0,-6-3 10 0,-9 0 2 0,-5-5 0 0,-10-5 0 15,-9-3 4-15,-11 0 0 0,-10 1 1 16,-2-1 0 0,-9 2-13-16,-7 6-4 0,-2-2 0 0,-6 7 0 0,-9 9 14 0,0 4 2 0,-7 6 1 15,-2 10 0-15,-6 6 19 0,-6 11 0 0,-6 7 0 16,-6 5 0-16,-2 12-8 0,-13 7-5 0,-15 13-1 0,-8 13 0 31,-7 14-156-31,-8 21-31 0</inkml:trace>
  <inkml:trace contextRef="#ctx0" brushRef="#br0" timeOffset="18754.7365">981 11361 2019 0,'-12'-8'89'0,"12"8"19"0,0-2-86 0,-9-1-22 16,0 3 0-16,0-3 0 0,3 3 41 0,-2-2 4 15,-1-1 1-15,6 3 0 0,-6 3-17 0,0 2-3 16,0 3-1-16,0 5 0 0,0 3-17 0,6 5-8 0,0 8 0 0,-6 8 8 31,3 8-35-31,3 8-7 0,-3 5-2 0,3 11 0 16,0 5-20-16,3 6-5 0,-6 7-1 0,6 6 0 16,6 2-5-16,-6 8-1 0,0 3 0 0,3 0 0 15,0 2 33-15,3 3 7 0,-3 3 0 0,3-3 1 0,-3-2 27 0,3-1 17 0,-3-2-2 0,6 2-1 16,-6-4 42-16,3-1 9 0,0-8 2 0,0-2 0 15,-3-1-3-15,3-10-1 0,-6-5 0 0,3-8 0 16,-3-6-9-16,6-7-2 0,-6-3 0 0,3-3 0 16,-3-10-22-16,0-6-5 0,0-5-1 0,0-8 0 15,0-2-24-15,0-3 0 0,0-8 0 0,0-8 0 16,0 0-13-16,0 0-5 0,0-13-1 0,0-11 0 16,0-8 9-16,-3-13 2 0,3-11 0 0,-6-12 0 15,3-14 8-15,3-8 0 0,0-11 0 0,0-5 0 16,3-10 0-16,3-3-8 0,-3 0 8 0,0-3-8 15,3-2 8-15,2-1 0 0,-5-2 0 0,6 3 0 0,-6 0 0 16,3 2 0-16,3 0 0 0,-6 11 0 0,6 5 0 0,-6 8-13 16,3 11 5-16,-3 5 8 0,0 5 0 0,3 9 0 15,-6 7 0-15,0 5 0 0,0 8 0 0,0 9 8 16,0 4-8-16,-6 4 8 0,6 7 4 0,0 3 0 16,0 5 0-16,0 3 0 0,0 5-3 0,0 0 0 15,0 5 0-15,0 3 0 0,0 0-9 0,6 8 0 16,-6 5 0-16,3 6 0 0,3 2 0 0,-3 8 0 15,3 5 0-15,-3 9 0 0,-3 4 0 0,3 9 0 16,3 2 12-16,-6 6-4 0,0 4-8 0,3 9 0 0,-3 8 9 16,0 5-9-16,-3 8 0 0,3 5 9 0,0 11-9 15,-6 5 0-15,3 2 8 0,3 4-8 16,0-1 0-16,0 6 0 0,-3 2 0 0,3 0 0 0,0-5 0 16,-6-2 0-1,3-1-80-15,3-8-17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3:30:40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7202 9448 1897 0,'-33'-2'84'0,"22"-1"17"0,-1-2-81 0,0-1-20 0,-3 1 0 0,0-3 0 16,0 0 78-16,0 0 11 0,3 0 3 0,0-2 0 15,-6 2-44-15,7 0-9 0,-4-3-2 0,0 3 0 0,0-2-20 0,-3-3-4 16,0 2-1-16,0 0 0 0,-5-2-12 0,2 0 0 16,-6 0 0-16,-3-3 0 0,-3 3 0 0,1-1 0 15,-4 1 0-15,0-5 0 0,-2 2 0 0,-4 0-8 16,3 0 8-16,-5 0-10 0,-4 3 10 0,0-3-8 15,4 3 8-15,-4 0-8 0,-3 2 8 16,1 3 0-16,-1 0 0 0,1 3 0 0,-1 2 0 0,-3 3 0 16,-5 0 0-16,2 3 8 0,1-1-8 0,-1 6 0 15,1-2 0-15,-1 2 0 0,1 0 0 0,-1 2 0 16,-3-2 0-16,4 5 0 0,-1 1 0 0,4-1 0 16,5 3 0-16,4 0 0 0,-7-1 12 0,6 4-3 15,4-3 0-15,-1 0 0 0,0 0 9 0,4 2 2 0,-1 6 0 16,0-3 0-16,6 3-20 0,1 0 0 0,-4-1 0 15,6 9 0-15,-3 3-11 0,7 2 1 0,-4 0 0 16,0 0 0-16,0 0 18 0,4 2 3 0,-1-1 1 0,3 4 0 16,-3-2-12-16,6 2 0 0,3 0 0 0,-2 1 0 15,2-4-9-15,0 4 9 0,6-4-12 0,0 4 12 16,0-4 0-16,6-2 0 0,0 3 0 0,3-3 0 16,0 0 0-16,0 0 0 0,3 3 0 15,6-3 0-15,-3 0 0 0,9 0 0 0,-3 3 0 0,3-6 0 16,3 3 0-16,0-3 0 0,0-2 0 0,6 0 0 15,2 2-12-15,1 1 4 0,0-3 8 0,6 2-13 16,-3 0 13-16,5 3 0 0,1-5-10 0,3 0 10 16,2 0-8-16,4-3 8 0,3 2-10 0,-1-1 10 15,4-4-9-15,0 0 9 0,-1 1-8 0,4-1 8 16,-1-4-9-16,7-4 9 0,3-2-10 0,2 0 10 16,4-6 0-16,-4 1 13 0,1-3-1 0,2 0 0 0,4-5-12 15,-1 2 0-15,3-3 0 0,-2 1 0 0,-1-6 0 0,4 3 0 16,-1 0 0-16,1-2 0 0,-1-1-8 0,1 1 8 15,-4-4 0-15,3 1 0 0,-2 0-11 0,-1-3 11 16,1 0-10-16,-1-3 10 0,4 1-10 0,-7-6 10 16,-2 0-10-16,-1-3 10 0,4 1 0 0,-4-6 0 15,1 0 0-15,-4-5 0 0,-5-3 0 0,2-2 12 16,1-6-4-16,-1 1-8 0,1-1 12 0,-3 0-12 16,-7 0 12-16,-2 3-12 0,-3 0 23 0,-1 0-3 15,1 3 0-15,-3 0 0 0,-7-1-20 0,-2 1 0 0,0-3 0 16,-3 5 0-16,-1-2 26 0,-5 2 7 15,-6-3 2-15,0 1 0 0,3 0 7 0,-6-1 2 16,-6 1 0-16,-3-3 0 0,0-3-7 0,-6-2-1 0,0-1 0 16,-6-2 0-16,-6-2-13 0,3-1-3 15,0-2-1-15,-6 2 0 0,-9 3-11 0,4-2-8 0,-1-4 12 0,-6 1-12 16,-6 3 0-16,1 2 0 0,2-3 0 0,-3 6 0 16,-5 5 0-16,-4 0 0 0,-3 5 0 0,-5 5-9 15,-7-2 9-15,-5 5 8 0,-10 3-8 0,-5 5 11 16,-3 3-11-16,-10 3-11 0,-14 4 3 0,-3 1 0 15,-6 10-24 1,-6 3-5-16,-12 5-1 0,-6 9-816 0,-12 4-163 0</inkml:trace>
  <inkml:trace contextRef="#ctx0" brushRef="#br0" timeOffset="42645.399">11673 8207 979 0,'-6'-2'87'0,"-3"-1"-70"0,-3-2-17 0,0 0 0 15,-3-1 154-15,0-2 27 0,1-2 6 0,-1 2 1 16,0 0-142-16,-3 3-28 0,-3-6-6 0,0 6 0 15,0-3-12-15,-5 2 0 0,-4-2 0 0,3 6 0 16,3-3 0-16,-2 5 0 0,-4 0 0 0,0 5-11 16,-3 0 11-16,1 3-13 0,2 3 5 0,0 2 8 0,0 3 0 0,3 2 0 15,-2 3 0-15,2 3 0 0,-3 5-13 0,3 3-2 16,1 3 0-16,-1 2 0 0,0 2 15 0,0 4-9 16,6 4 9-16,0 3-8 0,4 6 8 0,-1 2 0 15,3 3 0-15,3 5 0 0,0 3 0 0,3 5 12 16,3 3-2-16,3 5-1 0,3 3-1 15,0 2 0-15,3 3 0 0,6 0 0 0,0 0-8 0,3-6 0 16,0-2 0-16,6-5 0 0,0 3 0 0,2-9 0 16,4-5 0-16,6-5 0 0,-3-8 0 0,6-6 0 15,-1-2 0-15,4-5 0 0,0-3 15 0,2-2 7 16,10-1 2-16,-3-2 0 0,5-3-2 0,1-5 0 0,2-6 0 0,1-2 0 16,-3-3-12-16,2-5-2 0,1-5-8 15,-1-8 12-15,4-3 9 0,-3-8 2 0,-1-5 0 16,-2-3 0-16,-4-8 13 0,-2-2 2 0,0-6 1 15,-4-5 0-15,-2-8-7 0,3-5 0 0,-10-8-1 0,1-3 0 16,0-3-1-16,-3 1 0 0,-1 2 0 0,-5-5 0 16,-3 0-4-16,-3 3-1 0,-3 2 0 0,-3-3 0 15,0 4 5-15,-6-4 1 0,-3 1 0 0,0-1 0 16,-3 1-2-16,-6-1 0 0,0 1 0 0,-3 5 0 16,-3 0-20-16,-3 0-9 0,-6-1 8 0,0 4-8 15,3 2 26-15,-5 5 0 0,-10-2 0 0,3 5 0 16,-6 0-14-16,1 1-2 0,-1 1-1 0,-6 4 0 15,-2 4-9-15,-1 6 0 0,0 6 0 0,-8 1 0 16,-4 7 0-16,1 7 0 0,-1 0 0 0,-5 8 0 16,-10 11-53-16,-2 7-16 15,-7 9-3-15</inkml:trace>
  <inkml:trace contextRef="#ctx0" brushRef="#br0" timeOffset="45816.6062">11453 10861 1267 0,'0'0'112'0,"0"0"-89"16,0 0-23-16,-9 5 0 0,3 1 70 0,-3-4 10 16,3 4 1-16,0-4 1 0,0 1-50 0,0 2-9 15,0-2-3-15,6-3 0 0,-6 5 18 0,0 0 3 16,0 3 1-16,3-2 0 0,-3-1-32 0,0 3-10 15,0 0 0-15,3 2 0 0,0-2 0 0,0 3 0 0,1 0 0 0,-4 2 0 16,6 0-13-16,-3 3-10 0,0 2-1 0,0 6-1 16,3 0 13-16,-3 3 4 0,-3 4 0 0,3 1 0 15,0 2 8-15,0 6-10 16,3 0 10-16,-6-1-10 0,-6 1-4 0,3 2-1 0,3-4 0 16,-3-1 0-16,0 2 2 0,0-4 0 0,0-4 0 0,-3 1 0 15,3-3 31-15,-2 0 6 0,-4-2 2 0,0-1 0 16,0-2 14-16,0 0 4 0,-3 0 0 0,0-3 0 15,3-3-12-15,-5 1-1 0,2 2-1 0,-6-5 0 16,0 2-15-16,-3 1-3 0,-2 0-1 0,-7-1 0 16,-3 1-11-16,0-1 0 0,4 3 0 0,-7 0 0 15,0-2 0-15,-2 5-11 0,-4 0 11 0,-2 2-8 16,-1-2-8-16,-6 2 0 0,4 1-1 0,-4-1 0 16,1-2 5-16,-1 0 0 0,1 0 1 0,-1-3 0 0,-3 0 23 15,4-2 5-15,-7-1 1 0,4 1 0 0,-1-6 13 0,1 3 2 16,-4 0 1-16,1-3 0 0,-4-3 3 0,4 1 1 15,-4 0 0-15,4-4 0 16,-4 4-22-16,-2-3-5 0,2 5-1 0,-2-5 0 0,-1 3-10 0,4-3 0 16,-3 2-10-16,2 1 10 0,-2-1-11 15,2 4 11-15,-2-4-12 0,2 1 12 0,-2-1-10 0,2 1 10 16,1 0-8-16,-7-1 8 0,1-2 0 0,2 0 0 16,4 3 0-16,2-3 11 0,4-1-11 0,-7-4 0 15,-2 0 0-15,5-1 0 0,7 1 0 0,-1 0 0 16,-5-3 0-16,-1 0 8 0,7 0-8 0,-1-3 0 15,-5 0 9-15,-1 1-9 0,1-1 0 0,5 0 8 16,1 1-8-16,-1 2 0 0,0-3 0 0,4 3 0 0,-1-2 0 0,1 2 8 16,-1 0-8-16,4 0 0 0,-1 2 0 0,6 3 0 15,1 1 0-15,2-1 0 0,0 0 0 0,4 1 8 16,-1 2-8-16,0 2 0 0,3 1 8 0,1 2-8 16,-1 0 0-16,0 3 9 0,7 0-9 0,-1 0 0 15,0 2 0-15,3 4 0 0,3-1 0 0,1 2-12 16,-1 1 12-16,3 3 0 0,0 2-10 0,3 0 10 15,3 0 0-15,0 3 0 0,-2-6-9 0,5 1 9 16,6-1 0-16,-6 1 0 0,0-4 0 0,3-1 0 16,6 1 0-16,-3-1 0 0,-3-1 0 0,9 0 0 15,-9 0 12-15,6 0-4 0,0 0-8 0,0 1 12 16,0-1-4-16,3 3-8 0,0-3 11 0,-3 3-11 16,3-3 8-16,3 3-8 0,-3-1 0 0,6 4 0 15,-3-3 0-15,-3-1 0 0,0 1 0 0,0 0 0 16,3-3 0-16,-3 0 0 0,0 1 0 0,-3-1 0 0,3-5 9 15,-3 2-9-15,3 1 0 0,-3-3 9 0,0-1-9 16,3-1 10-16,-3-4-10 0,0 1 10 0,0-1-10 0,0-2 0 16,3-2 0-16,0-1 0 0,-3 0-20 0,3-5 4 15,0 0 1-15,0 0 0 16,0 0-25-16,0 0-6 0,0 0-1 0,0 0 0 16,0 0-154-16,0-5-31 0,-3-11-7 15,3 0-1-15</inkml:trace>
  <inkml:trace contextRef="#ctx0" brushRef="#br0" timeOffset="46348.3495">5830 13695 853 0,'0'0'18'0,"0"0"4"0,0 0 1 0,0 0 2 0,0 0-25 0,-6-3 0 0,0 3 0 0,0-2 0 15,0-4 36-15,6 6 3 0,-6 0 0 0,6 0 0 16,0 0 19-16,0 0 4 0,0 0 1 0,-6 0 0 16,6 0-9-16,0 0-2 0,0 0 0 0,0 0 0 15,-6 8-23-15,3-3-5 0,0 3 0 0,0-2-1 16,6 4-1-16,-3 1 0 0,3 2 0 0,-3 0 0 16,3 6-3-16,0-1-1 0,0 6 0 0,3-3 0 15,-3 6-4-15,3-1-1 0,0 1 0 0,0 2 0 0,-3 3 15 0,3-3 4 16,3 2 0-16,-3-4 0 15,0-1-22-15,-3-4-10 0,3-4 10 0,0 1-10 0,-3-4 25 0,0-1-1 16,0-4 0-16,3-2 0 0,-6 0 8 16,3-3 0-16,-3-5 1 0,0 0 0 0,0 0 10 0,0 0 1 15,0 0 1-15,5-2 0 0,4-4-8 0,-6-1-1 16,0-4-1-16,0 0 0 0,0-4-14 0,0-1-2 16,3 0-1-16,-3-5 0 0,0-1-10 0,3 1-8 15,0 0 9-15,0 0-9 0,3 2 0 0,-3-4 8 16,3 1-8-16,0-1 0 0,-3 1 0 0,3 4 0 15,0-1 0-15,-3 1 0 0,0-1 0 0,2 3 0 16,-5 1 8-16,6 1-8 0,-9 1 12 0,3-3-1 0,0 3 0 16,0 0 0-16,-3 2 19 0,0-2 4 0,-3 2 1 15,0 1 0-15,0 2 1 0,-3 3 0 0,0-1 0 0,-2 1 0 16,-1 2-4-16,-3 3-1 0,3-2 0 0,-6 4 0 16,0 1-12-16,0 0-3 0,-3 2 0 0,0 0 0 15,1 6-16-15,-1-3-11 0,0 0 2 0,0 5-835 16,-3-2-166-1</inkml:trace>
  <inkml:trace contextRef="#ctx0" brushRef="#br0" timeOffset="48325.7172">5869 17362 403 0,'-9'3'36'0,"6"2"-36"0,-3 3 0 0,0-3 0 16,0 3 418-16,-3 0 77 0,9 0 15 0,-9 3 3 15,6-4-375-15,0 4-75 0,0 0-15 0,0-1-4 16,0 3-13-16,3 1-3 0,-3 4-1 0,3 1 0 16,0-1-27-16,0 6 0 0,0 0 0 0,0 2 0 15,3-2 0-15,-3 5 0 0,0 3 0 0,0-3 0 32,0 3-23-32,0 2-3 0,0-2-1 0,0 0 0 0,0 5-40 15,-3-5-8-15,3-3-1 0</inkml:trace>
  <inkml:trace contextRef="#ctx0" brushRef="#br0" timeOffset="48587.41">5446 17587 2365 0,'0'0'52'0,"0"0"10"0,0 0 2 0,0 10 4 0,9-2-55 16,-6 0-13-16,6-2 0 0,3-1 0 0,0-2 0 0,3 2 0 16,5-3 0-16,-2 1 0 0,3 0 11 0,6-3 2 15,-3-3 1-15,5 3 0 0,4-3-14 0,-6 1 9 0,6-1-9 16,-4-2 8-16,7 0-8 0,-6 2 0 16,-3 0 0-16,2 1-11 15,1-1-35-15,-3 0-7 0,-3-2-2 0,-3 2 0 16,0 1-145-16,-1-1-28 0,-8 3-7 0</inkml:trace>
  <inkml:trace contextRef="#ctx0" brushRef="#br0" timeOffset="48815.0106">5571 17793 1728 0,'0'0'153'0,"0"0"-122"0,0 0-31 0,6 6 0 16,3-1 206-16,3 0 35 0,3-2 7 0,3-3 2 0,5 0-202 0,1 0-40 15,3-3-8-15,6 0 0 0,2-4 0 0,1-1 0 16,0 0 8-16,0-3-8 16,-1 0-79-16,-2-2-21 0,0-3-4 0,0 3-962 0</inkml:trace>
  <inkml:trace contextRef="#ctx0" brushRef="#br0" timeOffset="49215.7698">6223 17650 2368 0,'-9'16'105'0,"3"-8"22"0,0 3-102 0,0-3-25 0,0 0 0 0,3 2 0 16,0-2 11-16,0 0-3 0,3 0-8 0,0 3 12 16,0-1-12-16,3 1 0 0,3 2-12 0,0 0 12 31,3 3-28-31,6 3 2 0,-3-3 0 0,6 2 0 0,-6 1 14 0,5-1 4 0,-2-2 0 0,0 0 0 16,0 0 8-16,3-3 0 0,-3 0 0 0,3-2 0 15,0-3 16-15,-4-3 8 0,4-2 1 0,-3-1 1 16,3-2 8-16,-9-5 2 0,3-3 0 0,0-3 0 15,0 1-11-15,0-3-1 0,-3-1-1 0,-1 1 0 16,1-5-10-16,-3-1-1 0,0 1-1 0,-6-4 0 16,3 4 0-16,-3-3 0 0,-3 0 0 0,-3 2 0 15,0 1-3-15,-3-1-8 0,1 1 12 0,-7 2-4 16,-3-3-8-16,-3 1 0 0,-3 2 0 0,3 0 0 0,-6 3-21 16,1-1 3-16,5 6 1 0,-6 1 0 15,3 1-17-15,3 4-3 0,1 2-1 0,5 5 0 16,3 0-65-16,0 6-13 0,0-1-2 0</inkml:trace>
  <inkml:trace contextRef="#ctx0" brushRef="#br0" timeOffset="49744.784">6741 17587 1785 0,'0'0'79'0,"-3"10"17"0,-3 1-77 0,0 0-19 0,3-1 0 0,0 1 0 16,0-1 154-16,3 4 27 0,0-4 6 0,0 1 1 15,0 2-146-15,3 0-29 0,-3-2-5 0,3 2-8 32,0 0-41-32,0 0-15 0,-3 1-2 0,0-1-1 15,0-2 22-15,0 2 4 0,-3-3 1 0,0 1 0 0,0-3 42 0,0-3 9 0,3-5 1 0,0 5 1 16,0-5 19-16,0 0 3 0,0 0 1 0,-6 0 0 15,6 0-16-15,0-5-2 0,3-3-1 0,3-2 0 16,-3-4-25-16,3 1-14 0,3 0 2 0,0-3 0 16,3 0 20-16,3-2 4 0,-4 2 0 0,1-3 1 0,3 3-13 15,3 1 0-15,0-4 0 0,0 3 0 0,-3 0-10 0,3 0-8 16,-4 3-2-16,1 0 0 16,0 2 20-16,0 3 0 0,-6-2 0 0,3 2 0 0,-3 3 0 0,0 2 0 15,-6-2 0-15,-3 5 0 0,0 0 12 16,0 0-1-16,0 0 0 0,0 0 0 0,0 10-11 0,0 3 10 15,-6 1-10-15,0 2 10 0,-3-1-10 16,0 1 0-16,0 0-10 0,0 0 10 0,-6 0 0 0,3 0 18 16,0-3-2-16,6 0-1 0,-5 1 5 0,2-1 2 15,3-3 0-15,3 1 0 0,-3-1 9 0,3 1 1 16,3 0 1-16,3-1 0 16,0 1-51-16,3 2-10 0,3-2-3 0,0 2 0 0,2 0 31 0,4 0-9 15,0-2 9-15,3-1 0 0,3 1-25 0,0 0 0 0,3-6 0 16,-4 0 0-1,-2 1-31-15,6-6-5 0,6 0-2 0,-6 0 0 16,-6-6-186-16,5-2-38 0,25-5-7 0,-24 0-2 0</inkml:trace>
  <inkml:trace contextRef="#ctx0" brushRef="#br0" timeOffset="50267.2118">7297 17658 2372 0,'0'0'52'0,"-3"6"12"0,0 2 1 0,0-1 1 0,1 4-53 0,2-3-13 0,2 5 0 0,1 0 0 0,0 1 0 0,6 4 8 15,9 1-8-15,0-1 0 16,-6 3-32-16,6 3-12 0,6 0-2 0,-1 2-1 0,-5 4 19 0,3-4 3 15,-3-2 1-15,0-3 0 0,6 0 7 0,-6-5 1 16,-4 0 1-16,1-3 0 0,3-2 34 0,-6-3 6 16,-6-3 2-16,3-5 0 0,3 0 9 0,-6-3 3 15,-3-5 0-15,-6-5 0 0,0 0-27 0,3-6-4 16,0-4-8-16,-3-4 11 0,-6-5-21 0,6 3-4 16,3 0-1-16,-3 0 0 0,-3 0-3 0,6 3-1 15,3 2 0-15,3-3 0 0,-9 6 19 0,3 3-12 16,0 2 12-16,6 0-10 0,3 5 10 0,-3 3 0 15,-9 3 0-15,12 2 8 0,6 9 6 0,-3-1 2 0,-6 6 0 16,2 2 0-16,10 3-4 0,-6 0-1 0,0 5 0 0,-3 0 0 16,0 3-11-16,0-1 10 0,3-1-10 15,-3-4 10-15,0-2 10 0,-3 0 3 0,6-3 0 0,-4-2 0 16,-2-1 17-16,0-4 4 0,0-1 1 0,3-2 0 16,-9-3 5-16,0 0 1 0,0 0 0 0,9-6 0 15,0 1-27-15,-6-3-6 0,3-5-1 0,0 0 0 16,3-3-17-16,-3-3 0 0,-6 1 8 0,0-6-8 15,6 3 0-15,-3-3-16 0,-3 0 4 0,0-2 0 16,3-1-26-16,0 3-5 16,0 0-1-16,0 3 0 0,-6 0-138 0,0 0-28 0</inkml:trace>
  <inkml:trace contextRef="#ctx0" brushRef="#br0" timeOffset="50457.9821">8184 17825 172 0,'3'11'16'0,"-3"-1"-16"16,-6 3 0-16,3 1 0 0,9-1 626 0,-6 0 122 16,-3-2 25-16,3-3 5 15,6-3-654-15,-6-5-124 0,0 0-40 0,0 0-818 16,0-5-164-16</inkml:trace>
  <inkml:trace contextRef="#ctx0" brushRef="#br0" timeOffset="51401.5173">9408 17486 1101 0,'0'0'48'0,"0"0"12"0,0 0-48 0,0 0-12 0,-3 3 0 0,3-3 0 0,-9 0 104 0,9 0 20 16,0 0 3-16,-3 0 1 0,-3 3-40 0,0-3-7 16,6 0-1-16,-6 2-1 0,3 4-23 0,-3-1-5 15,3 0-1-15,3 3 0 0,-3 5-50 0,0 3 0 16,0 3 0-16,3 5 0 15,-3-1-28-15,3 1 0 0,0 5 0 0,0 0 0 0,0-2 7 0,0 2 1 0,-3 0 1 0,0 0 0 16,3-5 40-16,3 0 8 0,-3-3 2 0,0 0 0 16,0 0 53-16,3-5 10 0,0-3 2 15,-3-5 1-15,3 0-26 0,-3-8-6 16,0 0-1-16,6-5 0 0,3-3-44 0,-3-5-8 0,3-3-3 0,3-3 0 16,0-2-9-16,0-3 0 0,0-2-10 15,2 2 10-15,1 0-9 0,0-2 9 0,0 2-8 0,-3 0 8 16,3 0-8-16,3 1 8 15,-3 1-8-15,-3 4 8 0,2-1-12 0,-2 1 2 0,-3 5 1 0,0-1 0 32,-3 6-62-32,3-2-12 0,-3 5-2 0,0-3-1 0,-6 8-118 15,0 0-23-15,0 0-5 0,0 0 0 0</inkml:trace>
  <inkml:trace contextRef="#ctx0" brushRef="#br0" timeOffset="51548.1829">9491 17722 403 0,'3'5'36'0,"-3"3"-36"16,0 0 0-16,-3 3 0 0,0-1 326 0,3 1 58 15,6-1 12-15,-3 1 3 0,-6 2-263 0,6-2-52 16,3 2-10-16,3 0-2 0,-3 3-48 0,3-3-8 16,0 0-3-16,3 1 0 0,-3-4-13 0,3 1 0 15,-1-1-9-15,1 1 9 16,0 2-37-16,0-2-2 0,0-1 0 0</inkml:trace>
  <inkml:trace contextRef="#ctx0" brushRef="#br0" timeOffset="51815.2733">9801 17658 2214 0,'0'0'98'0,"0"8"20"0,0-8-94 0,3 11-24 0,-3 2 0 16,3-2 0-16,0-1 15 0,3 1-2 0,-6 2 0 0,3 0 0 15,0 0-21-15,2 1-5 0,-2-1-1 0,0 3 0 16,0 0-39-16,-3 0-8 0,3-1-2 0,-3 4 0 16,0-3-105-16,0 2-20 0</inkml:trace>
  <inkml:trace contextRef="#ctx0" brushRef="#br0" timeOffset="52268.8212">10030 17616 691 0,'6'21'61'0,"-3"-10"-49"0,-3 5-12 0,0 2 0 0,0 1 386 0,0-1 74 15,3 3 16-15,-3-2 2 0,3-1-400 0,-3 1-78 16,0 2-20-16,0-2-1 16,-3 2-15-16,3-3-4 0,0-2 0 0,-3-3 0 15,-3 1-35-15,3-4-7 0,0 1-2 0,0-3 0 16,0 0 40-16,3-8 8 0,0 0 2 0,-6 2 0 0,6-2 56 0,-3 0 11 0,-3-2 3 0,0-1 0 16,3-5-4-16,0 0 0 0,0-2 0 0,3-1 0 15,0-2-6-15,3-1-2 0,0-1 0 0,3 1 0 16,3 1-24-16,-3 3 0 0,0-1 0 0,3 0 0 15,0 3 11-15,0 3-3 0,0 0-8 0,0 0 12 16,2 2-12-16,1 6 0 0,0-1 0 0,3 4 0 16,0 1 0-16,-3 1 0 0,3 3 0 0,-3-3 0 15,0 0 27-15,0 0 2 0,-1 2 1 0,-2-2 0 16,3 0 29-16,-3-2 5 0,0-1 2 0,-3 3 0 16,3-8-16-16,-3 2-3 0,-6-2-1 0,9-2 0 15,-3-1-29-15,-3-2-5 0,0 0-2 0,0-3 0 16,-3-3-20-16,0 0-4 0,0-2-1 0,0-3 0 15,-6 0-13-15,3-2-2 0,-3-1-1 0,3 1 0 16,-3-3-80-16,3 0-16 0,3-1-3 0,-3 1-1 16,3 3-57-16,0 2-11 0,0 3-2 0,3-1-501 15</inkml:trace>
  <inkml:trace contextRef="#ctx0" brushRef="#br0" timeOffset="53619.0509">10420 17669 115 0,'0'0'10'0,"6"5"-10"16,-6-5 0-16,9 11 0 0,-3-6 357 0,0 6 70 15,-6-11 13-15,3 8 4 0,0 0-298 0,3-1-59 16,-6-7-12-16,2 11-3 0,1 0-41 0,-3-1-9 16,3 1-2-16,-3-1 0 0,3 1-20 0,-3 2 0 15,0 0 0-15,3 3 0 0,0 0 0 0,-3 5-10 0,3-5 10 0,0 3 0 16,0-3 0-16,3 5 0 0,0-5 0 0,0 2 0 16,0-2 0-16,3-5 0 0,0-3 0 0,0-1 0 15,-3 1 0-15,6-5 0 0,0 0 0 0,-3-6 0 16,3 3-17-16,-7-8 0 0,4-5 0 0,3 0 0 31,-3-1-9-31,0 1-2 0,0 0 0 0,0 0 0 0,3-3 7 0,-6 0 1 0,0 0 0 0,0 0 0 16,-3 0 1-16,0 3 1 0,-3 0 0 0,-3 0 0 15,0-1 7-15,0 1 2 0,-3 0 0 0,-3 2 0 32,0-2-19-32,0 5-3 0,-3 0-1 0,0 3 0 0,3 0 16 0,0 2 2 0,-3 0 1 0,4 1 0 15,2 4 49-15,-3-2 11 0,3 3 1 0,0 0 1 16,0-3 5-16,6 0 1 0,0 0 0 0,0 0 0 15,0 0-3-15,0 0-1 0,3 8 0 0,3-3 0 16,-6-5-34-16,9 5-6 0,0 1-2 0,0-4 0 0,-1-2-19 16,1 0-4-16,0 0-1 0,0 0 0 15,0-2-15-15,0-1-3 0,-3 0-1 0,3-2 0 0,-3 2 7 16,0-2 2-16,0 0 0 0,-3-1 0 0,0 1 25 0,0 0-10 16,0 0 10-16,0-3 0 0,-3 2-16 0,3-2 4 15,-6 0 1-15,3 1 0 16,-3-1-23-16,3-3-5 0,-6 3-1 0,0-3 0 15,3 1-31-15,-6 2-6 0,0 0-2 0,0 0 0 16,0 0 28-16,3 0 6 0,-3 0 1 0,3 3 0 0,0 0 67 16,0-1 13-16,6 6 4 0,-6 0 0 0,3 3 40 0,3-3 8 0,0 0 1 0,0 0 1 15,-5 5 3-15,5-5 1 0,0 0 0 0,-3 3 0 16,3-3-51-16,0 0-11 16,-3 5-1-16,3-5-1 0,0 0-13 0,0 0-2 0,3 6-1 0,3-4 0 15,2 1-14-15,1 0 0 16,0 2 0-16,3-3 0 0,0-2 0 0,3 0-13 0,0 0 4 15,0 0 1 1,3 3-22-16,-1-3-4 0,4 0-1 0,-3-3 0 16,0 3 2-16,3-2 0 0,-3-1 0 0,3 3 0 0,-4 0 6 15,-2-2 2-15,3-1 0 0,-6 3 0 0,3 0 15 0,-6 3 10 0,0-1-12 0,0-2 12 16,-3 3 0-16,-6-3 0 0,3 5 0 0,-3-5 9 16,0 0 7-16,3 8 0 0,-6 0 1 0,3 0 0 15,-3 2 1-15,0 1 0 0,0-3 0 0,-3 3 0 16,0-3-3-16,0 2-1 0,0 1 0 0,3-1 0 0,-3 1-6 0,3 2-8 15,-3 0 11-15,3 1-11 0,3 1 10 16,-3 1-10-16,3 0 8 0,3 3-8 0,-3-3-14 0,3-1-8 16,0 1-2-16,0-2 0 15,6-1-8-15,-3 0-3 0,-3-2 0 16,3-3 0-16,-6-8-13 0,9 7-4 0,-9-7 0 16,0 0 0-16,6 3 35 0,3-6 6 0,0 1 2 0,-3-3 0 0,-1-3 9 15,1 0 0-15,3-3 0 0,-6-5-8 0,0 3 8 0,0-3 0 16,0 3 0-16,3-6 0 0,-6 3 0 0,0-2-8 15,0 5 8-15,0-3-8 0,0 0 31 0,-3 0 6 16,0 3 2-16,3 0 0 0,-3-1 17 0,0 4 4 16,-3-3 1-16,6 5 0 0,0 0 5 0,0 8 1 15,0 0 0-15,0 0 0 0,0 0 11 0,0 0 2 0,0 0 1 0,0 0 0 16,6-3-23-16,0 0-5 0,3 1-1 16,0 2 0-16,0 2-44 0,0-2 0 0,0 0 0 0,3-2-10 15,-3 2-11-15,0-3-3 0,3 3 0 0,-3-3 0 16,2 1 1-16,-2-1 0 0,3-2 0 0,0 0 0 15,0 2 23-15,-3-2-9 0,3-1 9 0,-3 4 0 16,3-1 0-16,-3-2 0 0,0 2 8 0,0 3-8 16,-4 0 12-16,1 3-4 0,3 2-8 0,-3 0 12 15,0 1 0-15,0 2-1 0,0 2 0 0,0 1 0 16,-6 5-11-16,3 0 10 0,0 2-10 0,3 1 10 16,-6 2-10-16,6 0-12 0,-3 0 2 0,0 3 1 15,0-3 9-15,3 3 0 0,-3-6 0 0,3 4 8 16,-3-7-8-16,0 1 12 0,0 0-4 0,0-3 0 15,3 3-8-15,-3-2-8 0,0-1 8 0,-3-3-12 16,-3 1-11-16,3-3-2 0,0-3-1 16,6 0 0-16,-3 1 11 0,0-4 3 0,0-2 0 0,-3 0 0 0,0 0-10 0,5-5-2 15,1-3 0-15,3 0 0 0,-3-5 39 0,3 2 7 16,-3-2 2-16,-3-3 0 0,3-2-8 0,-3-3 0 16,0 2-1-16,3 1 0 0,-6-6-3 0,3 3-1 15,-3-1 0-15,3 1 0 0,0 3-11 0,0-3 0 16,0 2 9-16,0 1-9 0,0-1 0 0,3 3 0 15,-3 3 0-15,3 2 0 0,0 3 0 0,-3 0 0 16,0 3 0-16,-3 5 0 0,0 0-12 0,0 0 4 0,0 0 0 16,6 5 0-16,3 3 8 0,-1 3-12 15,1 0 12-15,-3 4-12 0,3 1 1 0,0 0 0 0,0 0 0 16,3 5 0-16,-3-5 11 0,-3 3-12 16,3 2 12-16,0-3-12 0,0 1 12 0,0-1 0 0,0 1 0 15,-3-1-8-15,2-2 8 0,1 0 0 0,-3 0 0 0,0-3 0 16,-3 0-17-16,0-5-2 0,-3-8 0 15,0 0 0 1,3 8-27-16,-3-8-6 0,0 0 0 0</inkml:trace>
  <inkml:trace contextRef="#ctx0" brushRef="#br0" timeOffset="53798.684">11343 17851 1908 0,'0'0'84'0,"0"0"18"0,6 8-82 0,2 0-20 0,-2-2 0 0,3-1 0 15,0 0 98-15,3 0 15 0,0 1 3 0,0-4 1 0,3 1-79 0,-3-3-16 16,3 0-3-16,0-3-1 16,2 1-37-16,-2-1-7 0,0-2-2 0,3 0 0 15,3-1-61-15,-6 1-13 0,3 2-2 0,-1-2-1 16,-2 0-71-16,3-1-13 0,0 1-3 0,-3 0-1 0</inkml:trace>
  <inkml:trace contextRef="#ctx0" brushRef="#br0" timeOffset="53979.1852">11840 17687 1796 0,'0'0'80'0,"0"0"16"0,0 0-77 0,3 8-19 15,0 0 0-15,-3 0 0 0,0 3 102 0,-3-3 17 0,3 5 3 16,0-2 1-16,-6 2-80 0,6 0-16 0,-3 0-3 0,0 3-1 31,3 3-47-31,-3-1-10 0,3 3-2 0,0 0 0 16,0 3-32-16,0-3-8 0,0 3 0 0,-3 3-1 15,3-6-121-15,-3-3-24 0,0 1-5 0</inkml:trace>
  <inkml:trace contextRef="#ctx0" brushRef="#br0" timeOffset="54342.9531">11661 17658 691 0,'0'0'61'0,"0"0"-49"16,0 0-12-16,0-8 0 0,0 8 272 0,0 0 51 0,0 0 10 0,0 0 3 15,0 0-148-15,6 0-28 0,0-2-7 0,0 4-1 16,3-2-84-16,0 0-18 0,0 0-3 0,0 0-1 16,0 3-46-16,2-3 0 0,1 0 0 0,0 0-13 15,0 0-28-15,0 0-6 0,3 0-1 0,0 3 0 16,-3-1 4-16,3-2 0 0,0 3 0 0,-1 0 0 16,-2 2 5-16,3-2 2 0,-3-1 0 0,0 1 0 0,3-3 14 0,-3 2 3 15,0 1 1-15,0 0 0 0,0-3 19 0,-1 0 0 16,-2 0 0-16,3 0 0 0,-6 0 0 0,3 0-12 15,0 2 12-15,0 1-10 0,-3 0 10 0,0 2 0 16,0 0 0-16,-3 1 0 0,0 2 0 0,0-3 0 16,-3-5 9-16,3 13-9 0,0-2 22 0,-3 2-2 15,3 3-1-15,0-3 0 0,0 3 13 0,-3 2 2 16,3 1 1-16,0-1 0 0,0-2-35 0,0 3-9 16,0 2-1-16,0-3 0 15,2 1-16-15,-2 0-3 0,0-4-1 0</inkml:trace>
  <inkml:trace contextRef="#ctx0" brushRef="#br0" timeOffset="54752.8288">12453 17701 864 0,'0'0'76'16,"0"0"-60"-16,0 0-16 0,0 0 0 0,0 0 249 0,0 0 47 0,0 0 10 0,0 0 2 0,0 0-196 0,0 0-40 16,0 0-7-16,0 0-1 0,0 0-42 0,-6 0-8 15,0 0-2-15,-3 0 0 16,0 0-1-16,0-3-1 0,-3 3 0 0,3 0 0 0,-3 0-10 0,3 0 0 15,-2 0 9-15,2 3-9 0,0-1 8 0,0 1-8 16,0 2 10-16,0 1-10 0,0-1 0 0,3 3 0 16,0 0 0-16,0 2 0 0,0-2 0 0,3 3 0 15,-3-1-13-15,6 4 4 0,-3-4-6 0,3 3-1 16,0-2 0-16,0 2 0 0,0 0 5 0,3 1 1 16,3-6 0-16,0 5 0 0,3-3 26 0,6-2 6 0,-3 3 1 15,3-3 0-15,0 0 7 0,2-3 2 0,-2 0 0 16,3-2 0-16,0 2-24 0,0-5-8 0,-3 0 0 0,0 0 0 31,0 0-46-31,-1-5-15 0,1 2-3 0,-3-2-605 0,0-3-121 0</inkml:trace>
  <inkml:trace contextRef="#ctx0" brushRef="#br0" timeOffset="55137.394">12896 17664 864 0,'0'13'76'0,"0"-13"-60"0,-3 2-16 0,0 4 0 0,0-4 279 0,-3 1 53 16,-2 0 10-16,2-1 2 0,-3-2-235 0,0 0-47 16,-3 0-10-16,0 0-1 0,3-2-38 0,-6-1-13 15,0 3 9-15,0 0-9 0,3 0 0 0,0 3-14 16,1-3 2-16,2 2 0 0,0 1 12 0,0 2 0 15,3 1 0-15,0-1-9 0,3 0 9 0,0 0 11 16,3-5-3-16,-3 8 0 0,3 3-8 0,3-3 0 16,3 0-12-16,0 2 12 0,6-2-22 0,-3 0 3 15,3 0 1-15,2 0 0 0,1 0 18 0,0-3-12 16,0 3 12-16,0 0-10 0,3-5 25 0,-3 2 5 16,0 1 0-16,0-4 1 0,-4 3-5 0,1 1-2 15,0-4 0-15,0 4 0 0,-3-4 30 0,0 4 7 0,-9-6 1 16,3 8 0-16,3-1-23 0,-6 4-4 15,3-6-1-15,-6 6 0 0,-3 2-12 0,0 0-4 0,-6 3 0 16,0 3 0-16,-3-3-22 0,-3 2-5 0,-2-2-1 0</inkml:trace>
  <inkml:trace contextRef="#ctx0" brushRef="#br0" timeOffset="59938.6582">4026 15288 2221 0,'0'0'48'0,"0"0"11"0,0 0 1 0,0 0 4 0,0 0-52 0,0 0-12 0,0 0 0 0,0 0 0 16,0 0 34-16,0 0 4 0,6-6 1 0,-3 1 0 15,9 2-3-15,-6 1-1 0,9-1 0 0,-3 0 0 16,6 1-35-16,-4 2 0 0,7 0 0 0,3 5 0 16,-3-2-24-16,3 2-8 0,0 3-1 0,-1 0-1 15,-2 3-2-15,0-4-1 0,0 4 0 0,-3-3 0 16,3 0-10-16,-7 0-1 0,4-3-1 0,-6 3 0 16,0 0-12-16,3-5-3 0,-12 2 0 0,3-5-784 15</inkml:trace>
  <inkml:trace contextRef="#ctx0" brushRef="#br0" timeOffset="60165.1528">4133 15468 2332 0,'0'0'104'0,"-3"5"20"0,0 3-99 0,3 0-25 0,-6-3 0 0,6 3 0 16,6-3 62-16,-6 3 7 0,6 0 2 0,0 0 0 15,3-3-33-15,-3 3-6 0,9 3-2 0,-6-6 0 16,6 0-30-16,0 1 0 0,0-1 0 0,5-2 0 16,-2-1-12-16,0 1-8 0,-3-6-1 0,3 3-1 31,0 0-153-31,3-2-30 0</inkml:trace>
  <inkml:trace contextRef="#ctx0" brushRef="#br0" timeOffset="61751.1127">2705 14034 2070 0,'-6'0'92'0,"0"0"18"0,3 0-88 0,-3 0-22 0,3-3 0 0,-9 3 0 16,6 0 96-16,3 0 16 0,-6 0 2 0,6 0 1 15,-12 0-76-15,6 0-15 0,-3 0-4 0,-3 3 0 16,1-1-20-16,-1 3 8 0,-6-2-8 0,-3 2 0 16,3 1 0-16,0 2 0 0,-2 0 0 0,2 2-12 15,0 3 0-15,3 1 0 0,-3 7 0 0,9 0 0 16,-6 5-1-16,6 3-1 0,4 6 0 0,5 5 0 15,0-1 6-15,3 4 8 0,3 2-13 0,8 0 5 16,-8 0 8-16,6-3 0 0,3 3-9 0,0-5 9 16,3-1-14-16,-6 1 2 0,3-6 0 0,0 1 0 15,6-4 12-15,-9 1-12 0,3-5 12 0,-4-4-12 0,-2-1 24 16,3-1 4-16,-3-3 2 0,3 1 0 16,-6-3 6-16,0 0 0 0,3-1 1 0,-6-1 0 0,0-1-12 15,0 0-2-15,0 0-1 0,0-2 0 0,-6 2-10 16,3-2 0-16,0-1 9 0,3 1-9 0,-6 0 0 0,3-1 0 15,-3-2 0-15,0 0 0 16,3 3 0-16,0-3 0 0,0-1 0 0,-3 1 0 0,4 0 0 0,2-2 0 16,0-1 0-16,0 0 0 0,0 3 0 0,0-3 0 15,2 3 0-15,-2-2 0 0,6 4 0 0,0-2 0 16,-3 3 0-16,9-1 0 0,-9 1 0 0,3 0 0 16,0 2 0-16,3-3 0 0,-3 4 0 0,0-1 0 15,3 3 0-15,-3 2 8 0,3 3 4 0,-9 1 0 16,6-1 1-16,0 5 0 0,-3-2 15 0,3 5 4 0,-6-2 0 15,0 7 0-15,0 0 0 0,-6 6 0 0,3 2 0 0,-3 3 0 16,0 0-8-16,-3 6-2 0,-9-1 0 16,6 5 0-16,-6 6 6 0,0 3 2 0,4-3 0 0,-4-3 0 15,0 0-12-15,6-2-2 0,-3-6-1 0,0 3 0 16,0 0-15-16,6 2 11 0,-3 1-11 0,6-3 10 16,3-3-10-16,-2 0 8 0,10-2-8 0,4 2 8 15,3-2-8-15,0 2 0 0,6 0 0 0,3 1 0 16,3-4-13-16,3-4 5 0,2-4 8 0,7-2-13 31,3-5-47-31,-4-6-10 0,1-2-2 0,0-5 0 16,0-6-167-16,-1-5-33 0</inkml:trace>
  <inkml:trace contextRef="#ctx0" brushRef="#br0" timeOffset="62580.9396">2791 14512 2109 0,'0'0'93'0,"0"0"20"0,0 0-90 0,0 0-23 0,0 0 0 0,0 0 0 15,0 0 47-15,0 0 5 0,0 0 0 0,0 0 1 0,3 0-53 16,6-2 0-16,3-1-16 0,0 0 4 0,2 1-7 0,1-3-1 15,3 2-1-15,0-2 0 16,3 2 3-16,-9 0 1 0,6 1 0 0,-3 2 0 0,-1 0 5 0,1 2 2 16,-6 4 0-16,3-1 0 0,3 0 10 0,-9 3-10 15,0 3 10-15,-6-3-10 0,0 5 19 0,0 0 4 16,-6 0 1-16,0 6 0 0,-3-1-14 0,-3 4 0 16,3-4 8-16,-9 3-8 0,7-2 13 0,-7-1 0 15,6 3 0-15,0 1 0 0,-6-4 19 0,6 1 4 16,3-3 1-16,-3-3 0 0,6 0-8 0,-3-2-1 15,3-1-1-15,3 1 0 0,3-6-27 0,0-5 0 0,0 0 0 16,0 0 0-16,0 0-11 0,6 0-7 0,3-5-2 0,0-3 0 16,3 0 8-16,0-5 2 0,0-6 0 0,3 1 0 15,-3-4 10-15,3-1 0 0,3-4 0 0,-1-2 0 16,-2 3 0-16,3-4 0 0,0 1 0 0,0 3 8 16,-3-1-8-16,3 4 0 0,-9 4 0 15,-1 1 0-15,-2 4 0 0,3 4 8 0,-3-1-8 0,-6 6 8 16,6 0 6-16,-6 5 2 0,0 0 0 0,0 0 0 15,6 8 10-15,-6 5 2 0,0 3 1 0,0 2 0 16,0 3-29-16,0 3 0 0,0 3 0 0,0-1 0 16,0-2 0-16,0 0 8 0,3 0-8 0,3-1 9 15,-6-2 13-15,3 1 2 0,0-4 1 0,3 1 0 16,3-6-25-16,0 0 0 0,3 0 0 0,-3-5 0 16,6-2-49-16,-1-4-3 0,1-2 0 15,0-5 0-15,0-3-116 0,3-5-23 0,-6-8-5 16</inkml:trace>
  <inkml:trace contextRef="#ctx0" brushRef="#br0" timeOffset="62757.4947">3154 14007 2188 0,'-6'5'195'0,"3"1"-156"16,-12 4-31-16,9-2-8 0,0 5 143 0,3 1 27 15,3-1 6-15,0 5 0 0,-6 1-146 0,6-1-30 16,6 4 0-16,-6-1-11 16,3 0-167-16,-6 3-34 0</inkml:trace>
  <inkml:trace contextRef="#ctx0" brushRef="#br0" timeOffset="63542.6536">2955 15386 1670 0,'-3'5'148'0,"-3"3"-118"0,3-3-30 0,-6 3 0 15,3 0 117-15,0 0 18 0,0 2 3 0,3 1 1 16,3 2-111-16,-6 0-28 15,3 3 8-15,0 6-8 0,3-4-8 0,0 6-4 0,3 2-1 0,0 1 0 16,3 2 0-16,3 3 0 0,-6 2 0 0,6 0 0 16,0-4 13-16,0-1 0 0,3-3 0 0,-4-5 0 15,4-2 0-15,0-6 8 0,6 0 0 0,-9-5-8 16,6 0 16-16,-3-5-3 0,3-1-1 0,-6-2 0 16,6-2 13-16,-4-4 3 0,4-1 0 0,-6-4 0 15,3 0 0-15,-3-5 0 0,-3 1 0 0,3-4 0 16,0-2 6-16,-3 0 2 0,-3 0 0 0,0-1 0 15,3 4-28-15,-6-3-8 0,0 2 0 0,-6 1 0 0,0 2 0 0,6 0 0 16,0 3 0-16,-6 2 0 0,3 3 0 16,-3 0 0-16,3 3 0 0,0 2 0 15,3 3 0-15,0 0 0 0,-6 6 0 0,6 4 0 0,0 3 0 0,3 6 0 16,3 2 0-16,3 6 0 0,-9-1-12 0,9 3-2 16,-9 0-1-16,6 3 0 0,0 0 24 0,3-1 5 15,-9 1 1-15,3-3 0 0,0 0-15 0,0 1 0 16,-3-1 8-16,-3 0-8 0,0 0 17 15,0 0 1-15,-3 0 0 0,3 0 0 0,-9 0 22 0,3-2 4 16,-3-1 0-16,3-2 1 0,-6-3-35 0,3 0-10 16,-3 1 0-16,7-4 0 15,-13-2-27-15,12-3-9 0,-12-5-3 0,6 3 0 16,0-6-149-16,0 0-29 0,0-5-7 0</inkml:trace>
  <inkml:trace contextRef="#ctx0" brushRef="#br0" timeOffset="63748.2392">3154 15259 2322 0,'0'0'103'0,"0"0"21"0,0 0-100 0,-3-3-24 0,3 3 0 0,-6-5 0 15,6-1 93-15,0 6 14 0,0 0 2 0,0 0 1 16,0 0-62-16,0 0-13 0,-9 3-3 0,3 2 0 15,0 1-51-15,6 1-10 0,-9 4-3 16,0 2-788-16,0 1-157 0</inkml:trace>
  <inkml:trace contextRef="#ctx0" brushRef="#br0" timeOffset="64593.3057">2958 16865 2462 0,'-9'7'109'0,"3"-4"23"0,-3-6-106 0,3 1-26 16,0-1 0-16,0-2 0 0,3-3 12 15,-6 0-4-15,6 0 0 0,0 0 0 0,3-2-8 0,3-1 0 16,0-2 0-16,0 0 0 0,6-1-10 0,-3-4 10 16,6 2-13-16,-3 0 5 0,-3 3 8 0,3-3-12 15,5 0 12-15,-8 3-12 0,9 0 12 0,-6 5-13 16,3 0 5-16,-3 2 8 0,3 1-26 0,-3 5 2 15,0 3 1-15,3-1 0 0,-3 4 8 0,3-1 2 16,-3 8 0-16,-4 3 0 0,4 3 13 0,-3 2 0 16,-3 0 0-16,3 3 10 0,-6 2-10 0,0-2 0 15,0 3 9-15,0 2-9 0,0-3 20 0,0 1 0 16,-6-1 0-16,6 0 0 0,0 4 8 0,6-4 2 0,-6 0 0 0,3 1 0 16,0-1-17-16,3-2-3 0,3-3-1 0,-3-5 0 15,3 0-9-15,0-5 0 0,0-1 0 0,0 1 0 16,0-6-11-16,3-2-4 0,0-1-1 0,-1-4 0 15,4-3-7-15,-6-3-1 0,3-3-1 0,0-5 0 16,0-5 3-16,0-3 1 0,-3-2 0 0,0-3 0 16,3-1 4-16,-3-1 1 0,-3-1 0 0,-1 0 0 15,4 0 7-15,-3-2 9 0,-3 2-13 0,-3 1 5 16,0-1 8-16,0 0-12 0,-3 0 12 0,-3 3-12 16,0 3 12-16,-2 2 8 0,2 3-8 0,-6 2 11 15,3 1 5-15,-3 5 2 0,3-1 0 0,0 6 0 16,-3 0 6-16,0 3 2 0,0 5 0 0,3 0 0 15,-6 3 10-15,6 2 1 0,-2 0 1 0,-1 3 0 16,3 3-26-16,6 2-4 0,-9 0-8 0,6 3 11 16,-3 5-3-16,6-2 0 0,-3-1 0 0,3 1 0 15,3 2-8-15,-3 0 0 0,3-2 0 0,3-3 0 0,0 0 0 16,3-1 0-16,3 1-12 0,0 0 12 0,-3-5-14 0,9-1 5 16,-6-4 1-16,6-1 0 15,2 0-42-15,-5-5-8 0,6-2-2 0,-3-4 0 16,0 1-115-16,0-6-23 0,21-15-5 0,-16-1-612 0</inkml:trace>
  <inkml:trace contextRef="#ctx0" brushRef="#br0" timeOffset="64816.511">3282 16301 403 0,'-15'11'36'0,"6"-3"-36"0,0-1 0 0,6 4 0 15,-6-3 480-15,0 0 88 0,3 0 19 0,4 0 3 16,-1-3-465-16,3 3-93 0,0-8-18 0,0 5-4 16,3 3-99-16,2-2-20 0,7-4-4 15</inkml:trace>
  <inkml:trace contextRef="#ctx0" brushRef="#br0" timeOffset="65911.4132">3464 14018 1897 0,'0'0'84'0,"0"0"17"0,0 0-81 0,0 0-20 15,0 0 0-15,0 0 0 0,0 0 56 0,0 0 6 16,6-6 2-16,-6 1 0 0,3 2-35 0,0-2-6 0,-1 2-2 0,10 1 0 16,-9-1-9-16,6 3-1 0,0 0-1 0,0 3 0 15,-3-1-10-15,3 1 10 16,-3 2-10-16,-3 3 10 0,6 3-10 0,0 2 0 0,-9 6 0 0,3 2 0 15,3 3-10-15,-6-3-1 0,0 5 0 0,-6 3 0 16,3 0 11-16,-3 6 0 0,3 5 0 0,0-1 0 16,3 6 0-16,-6 3 12 0,3-1-2 0,3 6-1 15,0 0 1-15,0 6 0 0,3-1 0 0,3 0 0 16,6 3-2-16,-9-3 0 0,6 3 0 0,-3-6 0 16,6 1-8-16,-3-6 0 0,2 1 9 0,-2-6-9 15,0-3 0-15,3-8-13 0,-9-2 1 0,3-3 1 16,6-2 11-16,-9-4 0 0,3-1 0 0,-3-4 0 15,3-2 0-15,0-3 11 0,0 0-3 0,-3-2 0 16,3-3-8-16,-3 0 0 0,6-6 0 0,-9-2 0 0,0 0 0 16,0 0-14-16,0 0 5 0,0 0 1 0,0 0-4 0,0 0-1 15,0 0 0-15,0 0 0 0,0 0 13 0,0 0 13 16,0 0-2-16,0 0-1 0,0 0 4 0,-9 0 1 16,3-2 0-16,0 2 0 0,0 0 1 15,0 0 0-15,0 0 0 0,3 2 0 0,-3 1 0 16,3 2 1-16,-3 1 0 0,6 2 0 0,0 2-4 15,0 1-1-15,0 5 0 0,6 0 0 0,-3 2-12 0,3 3 0 16,3 6 0-16,3-1 0 0,-6 1 0 0,9 2 0 16,-6 2 0-16,5 1 0 0,-2 0-9 0,6 0 9 15,-6-3 0-15,6 3-9 0,0-3 9 0,-6 2 0 16,6 1 0-16,-6 3 0 0,5 2 0 0,4 2 12 0,-6 1-2 16,3 5-1-16,0 0 0 0,-3 3 0 15,0-3 0-15,-7 0 0 0,4 0 3 0,-9 5 0 0,0 0 0 16,3 3 0-16,-3 0 23 0,3-3 5 0,-6 0 0 0,-6 1 1 15,3-4 3-15,-3-2 1 0,0 3 0 0,-6 0 0 16,4 4-20-16,-7-7-4 0,3-2-1 0,-6-1 0 16,3-5-20-16,-3-2-15 0,-3-1 3 15,1-8 0 1,-1 1-142-16,0-3-28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3:39:50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7202 8329 345 0,'12'0'31'0,"-12"0"-31"0,-3 0 0 0,3 0 0 16,6 0 260-16,3 0 47 0,-9 0 9 0,6-5 1 15,3 2-208-15,0 3-41 0,-3-2-9 0,0-1-2 16,-6 3-11-16,9 0-2 0,6-3-1 0,-7 3 0 16,1-2-7-16,0-1 0 0,3 3-1 0,3 0 0 15,-3 0-7-15,3 0-2 0,3 0 0 0,-3 0 0 16,-1-3-8-16,4 1-2 0,0 2 0 0,3-3 0 16,3 0-6-16,0 1-2 0,-3-4 0 0,5 4 0 0,4-1 14 15,0 0 2-15,-6-2 1 0,5 3 0 0,4-1-25 0,0 0 0 16,-6 1 8-16,2 2-8 0,4 0 16 0,-3 2 0 15,0 1 1-15,-1-3 0 0,-5 5-4 16,9-2-1-16,3-1 0 0,2 1 0 0,-5-3-12 0,6 3 11 16,3-1-11-16,-4-2 10 0,1 0-10 0,-3 0 0 15,2-2 0-15,-2-1 0 0,0-2 0 0,3 0 0 16,-4-1 0-16,1 1 8 0,-6 0-8 0,2-1 0 16,-2 1 0-16,0 2-11 0,-6-2 11 0,-3 2 16 15,2 1-4-15,-5-1-1 0,-3 3-11 0,0-2 0 16,-3 2 0-16,0 0-11 0,-6 0-9 0,0 0-3 15,-6 0 0-15,9 2 0 16,-9-2-25-16,6 3-6 0,-6-3-1 0,6 0-596 16,-6 0-119-16</inkml:trace>
  <inkml:trace contextRef="#ctx0" brushRef="#br0" timeOffset="616.0954">8827 8207 1555 0,'0'0'68'0,"0"0"16"16,0 0-68-16,0 0-16 0,0 0 0 0,0 0 0 0,0 0 74 15,0 0 11-15,0 0 3 0,0 0 0 0,0 0-40 0,0 0-8 16,0 0-2-16,0 0 0 0,0 0-22 0,0 0-5 16,0 0-1-16,0 8 0 0,0 6-10 0,0-4 0 15,-3 6-10-15,3 0 10 0,-6 2-21 0,6 1 1 16,-3 2 1-16,0-2 0 16,-2-1-7-16,2-2-2 0,0 0 0 0,0 0 0 0,3-6 13 0,0-2 3 15,0 0 0-15,0-8 0 0,0 0 12 0,0 0 0 16,0 0 9-16,0 0-9 0,0 0 13 0,-3-8-3 15,3-2-1-15,0-4 0 0,0-1-9 0,0-1 0 0,0-3 0 0,-3 1 0 16,3-1-13-16,-3-2 1 0,3 0 1 0,0 2 0 31,-3 1-14-31,0-1-3 0,3 3-1 0,0 1 0 0,-3-1 12 0,0 0 2 0,3 3 1 16,-3-1 0-16,3 4 27 0,0 2 6 0,0 0 1 16,0 0 0-16,-3 3 25 0,3 5 6 0,0 0 1 15,0 0 0-15,0 0-5 0,0 0-1 0,0 0 0 0,0 0 0 16,6 2-22-16,3 4-5 0,3 1-1 0,0 1 0 15,-1 0-18-15,1 3 0 0,0 0 0 0,3-1 0 16,-3 1 0-16,3-1 0 0,0-2 0 0,3 3 0 16,-3-1 0-16,-1 1 0 0,1 0 0 0,0-4 0 15,0 1 0-15,-3 3 0 0,-6-3 0 0,-3 0 0 16,0-3 34-16,0 0 0 0,-3-5 0 0,0 6 0 16,-3 2 9-16,0-3 1 0,-3 0 1 0,-3 1 0 15,-6-1-10-15,0 0-3 0,0 0 0 0,0 1 0 0,4 2-20 0,-4-3-12 16,0 0 12-16,3 1-12 15,3 1-25-15,-3 1-12 0,3 0-3 0,3 0-1065 16</inkml:trace>
  <inkml:trace contextRef="#ctx0" brushRef="#br0" timeOffset="1139.5161">8616 7691 806 0,'0'0'72'0,"-6"3"-58"16,-3 5-14-16,3-5 0 0,6-3 290 0,-6 5 55 15,3 3 11-15,0 0 3 0,3 0-247 0,-3 5-50 16,0-2-10-16,3 2-1 0,0 0-42 0,3 3-9 16,0 2 0-16,3-2 0 0,0 0 0 0,0 0-8 15,3-3 8-15,0 1-10 0,0-1 10 0,3 0-8 16,3-2 8-16,-3-1-8 0,0-2-5 0,2 0-1 15,-2 0 0-15,0-3 0 16,-3-2-34-16,3 2-6 0,-3-2-2 0,0-3 0 16,-3 0-120-16,-6 0-24 0,0 0-4 0</inkml:trace>
  <inkml:trace contextRef="#ctx0" brushRef="#br0" timeOffset="1366.3246">8464 7996 1393 0,'-12'5'61'0,"3"0"14"0,3-2-60 16,0 0-15-16,1-1 0 0,-1 4 0 0,6-6 106 0,0 0 18 0,-6 2 4 0,6-2 1 15,0 0-47-15,0 0-10 0,0 0-1 0,0 0-1 16,0 0-35-16,6-5-7 0,3 0-2 0,2-6 0 16,1 0-18-16,6-2-8 0,3-3 0 0,0 0 8 15,0 1 3-15,0-4 0 0,2 1 0 0,1-4 0 16,-3 4-46-16,0-1-9 0,0 1-1 0,-1 2-1 15,-2-3-166-15,0 4-32 0,9-17-8 0,-6 5 0 0</inkml:trace>
  <inkml:trace contextRef="#ctx0" brushRef="#br0" timeOffset="3422.2431">7244 8438 748 0,'-9'0'67'0,"3"0"-54"0,6 0-13 0,0 0 0 0,-6 2 132 16,-3-2 23-16,9 0 5 0,0 0 0 16,0 0-112-16,0 0-22 0,0 0-5 0,0 0-1 15,9 6-20-15,-9-6 0 0,0 0 0 0,0 5 0 16,6 3 8-16,-3 0 3 0,-6-3 1 0,0 6 0 16,3-4 15-16,3 4 3 0,0 2 1 0,-3 3 0 15,-6 0 6-15,6 3 2 0,6 2 0 0,-6 0 0 0,-3-3-7 0,3 6-2 16,6-3 0-16,-3 3 0 0,-6 3-10 0,3-6-3 15,3 0 0-15,3 0 0 0,0 0 1 0,-3-2 0 16,-9-1 0-16,6-4 0 0,6 1-10 0,-6-1-8 16,-3-4 9-16,3 1-9 15,6-3-18-15,0 0-10 0,-9-3-1 0,0-2-1 16,0-3-122-16,3 0-25 0</inkml:trace>
  <inkml:trace contextRef="#ctx0" brushRef="#br0" timeOffset="3802.8638">7110 8946 518 0,'-6'2'46'0,"6"-2"-37"0,0 0-9 0,0 0 0 15,0 0 337-15,0 0 66 0,-6 6 13 0,6-6 2 16,0 0-306-16,0 0-62 0,0 0-12 0,0 0-2 15,6 0-36-15,-6 0 0 0,0 0 0 0,6 0 0 16,3-3-29-16,0 0 0 0,-3 6 0 0,-6-3 0 16,0 0 5-16,0 0 0 0,12 3 1 0,-3 4 0 0,-6 1 23 0,2 0 0 15,4 0 0-15,0 0 8 0,0-3 13 16,-6 3 3-16,-3 0 0 0,9-2 0 0,3-1 10 0,-6 0 2 16,-6-5 1-16,0 0 0 0,9 6 10 0,-9-6 1 15,0 0 1-15,0 0 0 0,6 2-11 0,3-4-2 16,-6-1-1-16,3 0 0 0,-6-5-14 0,6 0-2 15,3-2-1-15,0-1 0 0,-3 1-10 16,-1-1-8-16,1-2 9 0,0 2-9 0,-6-2 0 0,3 2 0 16,6 1 0-16,-3-1 0 0,0 1 0 0,-3 2 0 15,-3 2 0-15,0-2 0 0,6 3-23 0,-6 5 3 16,-3-2 0-16,3 2 0 16,0 0-148-16,0 0-28 0</inkml:trace>
  <inkml:trace contextRef="#ctx0" brushRef="#br0" timeOffset="4622.7872">7238 9382 288 0,'0'0'25'0,"0"0"-25"0,0 0 0 0,0 0 0 16,-9-3 273-16,9 3 50 0,0 0 9 0,0 0 3 16,-12 0-191-16,12 0-39 0,0 0-7 0,0 0-2 0,-6 3-44 15,0 0-10-15,6-3-2 0,0 10 0 0,-3 1-22 0,-3 2-5 16,-3 3-1-16,3 3 0 0,3-1-12 0,0 3 0 16,-9 3 0-16,7 0-10 15,5 0 10-15,-3 0 0 0,0-3 0 0,3 0 8 0,0-3-8 0,6-2 0 16,2-3 0-16,-2-2 0 15,-6-3 30-15,9 0 2 0,3-5 0 0,0-1 0 0,-12-2 32 0,12-2 6 16,6-4 2-16,-3-2 0 16,-3 0-20-16,3-5-3 0,2 0-1 0,-2-3 0 0,3-2-26 15,-3-1-6-15,-3 1 0 0,3-4-1 0,0-1-15 0,-3 1-8 16,-9 1 8-16,3 3-13 0,2-1 3 0,-2 1 1 16,-6-1 0-16,-3 3 0 0,3 3 0 0,3 0 0 15,-3 2 0-15,0 3 0 16,-6 0-23-16,4 6-4 0,2 2 0 0,-6 0-1 15,-6 5-24-15,3 3-5 0,6 2-1 0,-6 4 0 16,-3 4-130-16,0 1-27 0,0 26-4 0,3-11-2 0</inkml:trace>
  <inkml:trace contextRef="#ctx0" brushRef="#br0" timeOffset="4801.9814">7363 9803 1800 0,'0'5'40'0,"0"0"8"0,-3 3 1 0,3 0 1 0,6 0-40 0,-6 3-10 0,-3-1 0 0,3 1 0 16,6-3 39-16,-6 0 5 0,-6 2 2 0,3-2 0 15,3 0-46-15,0 0 0 0,-3 0 0 0,0-3-13 16,0 3-51-16,3-8-11 0,0 0-1 0,-6 6-453 16,0-1-91-16</inkml:trace>
  <inkml:trace contextRef="#ctx0" brushRef="#br0" timeOffset="5328.5581">7333 9189 1036 0,'15'5'46'0,"-15"-5"10"0,-9 3-45 0,6 2-11 0,3-5 0 0,0 0 0 15,0 0 251-15,-3 3 48 0,-3 2 9 0,6-5 3 0,0 0-211 0,0 0-41 16,-3 5-9-16,3-5-2 0,0 0-48 0,0 0-22 16,-6 8 2-16,3-2 0 15,3-6-112-15,0 0-23 0,0 0-4 0,-3 5-684 0</inkml:trace>
  <inkml:trace contextRef="#ctx0" brushRef="#br0" timeOffset="6633.0297">7491 9731 1742 0,'0'0'77'0,"0"0"16"0,0 0-74 0,0 0-19 0,0 0 0 0,0 0 0 15,0 0 55-15,0 0 7 0,0 0 2 0,0 0 0 16,9 3-40-16,-9-3-7 0,0 0-1 0,0 0-1 16,9 0-15-16,0 0 0 0,-9 0 8 0,0 0-8 15,0 0 0-15,6 3 0 0,-6-3 0 0,6 5 0 16,-3 0 0-16,0 1 0 0,2 1 0 0,-2 1 0 16,-6 0 0-16,3 0 0 0,6 0 0 0,-6 0 0 15,-3 0 0-15,3-8-10 0,0 0 10 0,3 8-8 16,-3-3 8-16,-3 3 16 0,3-8-4 0,0 0-1 0,6 3 5 0,-6-3 2 15,0 0 0-15,0 0 0 0,9-3-18 0,-9 3 8 16,-3-5-8-16,3-3 0 0,6 0 0 0,0-2 0 16,-6-4 0-16,0 4 0 0,0-4 0 0,6 1 0 15,0-3-8-15,-3 3 8 0,-6-3 0 0,6 0 0 16,9 3 0-16,-6-3 0 0,-6 3 0 0,6 0 0 16,3 0 9-16,0-1-9 0,-3 4 0 0,3 2 0 15,0 0 0-15,6 3 0 0,-1-1 0 0,-2 1 0 16,-3 2-8-16,3 3 8 0,3-2-10 0,-6 4 10 15,-9-2-8-15,0 0 8 0,12 3-10 0,-6 2 10 16,-6-5-12-16,0 8 12 0,0-8-16 0,0 6 3 16,-3 4 1-16,-6-2 0 0,0 3 12 0,-3-1-9 15,0 1 9-15,-3-1-8 0,0 1 8 0,4 0 0 0,5-1 0 16,0 1 0-16,-9-1 16 0,6 1 4 0,3-3 2 16,3 2 0-16,0 1 5 0,3 0 1 0,-3-1 0 0,9 1 0 15,6-1-3-15,0 1 0 0,-9 0 0 0,6-1 0 16,11 1-14-16,-2-1-3 0,-3 1-8 0,3-3 12 15,0 0-24-15,3 0-6 0,-3-3-1 0,-1-5 0 32,-5 3-171-32,3-3-34 0,15-8-8 0,-18 2 0 0</inkml:trace>
  <inkml:trace contextRef="#ctx0" brushRef="#br0" timeOffset="7832.06">8890 8033 1429 0,'0'0'63'0,"0"0"13"0,0 0-60 0,0 0-16 0,0 0 0 0,0 0 0 16,-3 0 96-16,3 0 17 0,0 0 3 0,0 0 1 15,-3-6-56-15,-3 4-11 0,3-1-2 0,3 3-1 16,-3-5-22-16,0 0-4 0,3 5-1 0,0 0 0 15,0 0-20-15,0 0 0 0,0 0 0 0,-3 2 0 16,3-2-10-16,-9 6-3 0,6-1-1 0,-3 5 0 16,0-2-9-16,0 3-1 0,3 2-1 0,-3 0 0 0,3-5 3 0,-3 3 1 15,3 2 0-15,0-5 0 0,1-3 21 0,-1 1 0 16,3-6 0-16,0 0 0 0,0 0 20 0,0 0 6 16,0 0 1-16,0 0 0 0,0 0-10 0,3-6-1 15,-1-2-1-15,1-2 0 0,0-1-15 0,3 1 11 16,-3-4-11-16,0 1 10 0,0 0-10 0,0 0 0 15,0 0 0-15,3 2 8 0,-3-2-8 0,0 2 0 16,0 1 0-16,3-1 0 0,-3 3 0 0,3 3 0 16,0-3 0-16,0 5 0 0,0-2 0 0,0 2 0 15,0 1-9-15,3 2 9 0,-3 0 0 0,3 0 0 0,0 0 0 0,-1 2 0 16,-8-2 0-16,9 6 0 0,0-4 0 0,3 1 0 16,-6-1 0-16,3 4 0 0,-9-6 0 0,6 5 0 15,-3-2 0-15,-3-3 0 0,0 0 0 0,0 8 0 16,-3-3 0-16,0 3 0 0,-3-3 8 0,0 0-8 15,-3 3 15-15,3 0 0 0,0 0 0 16,-3 0 0-16,3-3 18 0,1 6 4 0,-1 0 1 16,3-3 0-16,0 2-2 0,3 1-1 0,0-1 0 0,3 1 0 15,0-1-21-15,5 1-4 0,1 0-1 0,0-3 0 16,3 2-9-16,0-2-12 0,0-3 2 0,3-2 1 16,-3 2-101-1,3-2-20-15,-3-3-4 0,-3 0-1 0</inkml:trace>
  <inkml:trace contextRef="#ctx0" brushRef="#br0" timeOffset="10372.77">8586 7448 633 0,'0'0'56'0,"0"0"-44"0,0 0-12 0,0 0 0 16,0 0 270-16,0 0 52 0,0 0 10 0,0 0 3 15,0 0-246-15,0 0-49 0,0 0-9 0,0 0-3 16,0 0-19-16,0 0-9 0,0 0 8 0,0 0-8 31,0 0-20-31,0 0-10 0,0 0-2 0,0 0 0 0,0 0-17 0,0 0-4 0,0 0-1 0,0 0 0 16,0 0 37-16,0 0 7 0,0 0 2 0,0 0 0 15,0 0 45-15,9-5 10 0,-3 2 1 0,-3 0 1 16,3-2-14-16,0 0-3 0,0 0-1 0,-3-1 0 16,0 1 2-16,-3 5 1 0,3-5 0 0,-3-3 0 0,0 8-34 0,0-6-12 15,0 6 0-15,0-5 0 16,0 5 1-16,0 0 1 0,-3-5 0 0,3 5 0 0,-6 0-3 0,0 3-1 16,0 2 0-16,0 0 0 15,0-2 14-15,0 5 0 0,0 0 0 0,6 0 0 0,-3-3 0 0,0 3 10 16,3-3-2-16,0-5 0 0,-3 8 10 0,3-8 2 15,0 0 0-15,0 0 0 0,0 0-12 0,0 0-8 16,0 0 12-16,0 0-12 0,0 0 15 0,0 0-4 16,0 0-1-16,0 0 0 0,6-3-10 0,-3-2 0 15,3 0 0-15,-3 0-11 0,0-1 11 0,-3 6 0 16,0-5 8-16,0 5-8 0,0-5 0 0,0 5 0 16,0-8 0-16,0 8 0 0,0-6 0 0,0 6 0 15,-3-5 0-15,3 5 0 0,0 0 0 0,0 0 9 16,0 0-9-16,0 0 10 0,0 0-2 0,0 0 0 0,0 0 0 0,0 0 0 15,0 0-16-15,0 0-4 0,0 0-1 0,0 0-907 16</inkml:trace>
  <inkml:trace contextRef="#ctx0" brushRef="#br0" timeOffset="11697.1277">7845 7710 1728 0,'0'0'76'0,"0"0"16"0,-6-5-73 0,6 5-19 16,0 0 0-16,0-3 0 0,-3-2 80 0,3 5 12 16,3-6 2-16,-3 6 1 0,0 0-47 0,0 0-8 15,0 0-3-15,9-2 0 0,-3 2-17 0,-6 0-4 16,6 8-1-16,0-3 0 0,9-2-15 0,-6 5 0 15,-6 2 0-15,6 1 0 0,6 5 0 0,-1 2 0 16,-5 1-10-16,6 2 10 0,0 5 0 0,0 3 0 0,3 3 0 0,-6 3 8 16,0 2-8-16,6 5 0 0,5 0 0 15,-5 6-8-15,-6 0 16 0,6 2 3 16,0 0 1-16,0 0 0 0,-9 1-12 0,5 4 0 0,-5 1 0 0,3-1-11 16,0 4 11-16,-6-4-12 0,-6 1 12 0,3-3-12 15,3-1-4-15,-6-1-2 0,-6-1 0 0,0 0 0 16,3-2 30-16,-3 2 7 0,-6 0 1 0,0-2 0 15,1-3-8-15,-4-3 0 0,3-2-1 0,-3-3 0 16,-6 0 8-16,3-2 1 0,12-6 1 0,-3-3 0 16,-9 1-1-16,4-6-1 0,8-5 0 0,-3-1 0 15,-3-1-11-15,6-4-8 0,-3-2 9 0,6 0-9 32,-3-3-24-32,0-2-12 0,-3 0-1 0,3-1-1 0,6-2-38 15,-6-2-8-15,-3-1-2 0,0 3-550 0,9 0-111 0</inkml:trace>
  <inkml:trace contextRef="#ctx0" brushRef="#br0" timeOffset="12213.6143">8009 9229 1209 0,'0'0'53'0,"0"0"12"0,0 8-52 0,-3 0-13 0,0-3 0 0,3-5 0 16,0 0 229-16,0 0 43 0,-6 8 9 0,6-3 2 15,0-5-206-15,0 0-41 0,-3 5-8 16,3 1-1-16,3 2-27 0,-3 0 8 0,0-1-8 0,0 4 0 16,-3 2 0-16,0-2-12 0,3 7 0 0,-6 1 1 15,-3 2-5-15,3 0 0 0,3 0-1 0,0 3 0 16,-6 5 8-16,3-5 9 0,3-5-13 0,0 2 5 15,-3-5 8-15,0-3 11 0,0 0-3 0,3-2 0 16,6-3 20-16,-6-3 4 0,-2-2 1 0,5-3 0 16,0 0 6-16,0 0 1 0,-3-8 0 0,3-3 0 15,6-2-24-15,-4-3-5 0,4-5-1 0,-3 2 0 16,3 1-10-16,0-3 0 0,6 2 0 0,-6 1 0 16,0-1 0-16,3 3 0 0,9 0-8 0,-3 0 8 15,-3 3 0-15,3 3-11 0,5-1 11 0,1 0-8 16,0 1 8-16,0 2 0 0,-3 0 0 0,6 0 8 0,-4 0-8 15,1 3 0-15,-6-3 0 0,0 5 0 0,0-2 0 0,-3 2-12 16,-12 3 4-16,0 0 0 0,6-5 16 0,-6 5 3 16,0 0 1-16,0 0 0 0,0 0 32 0,0 0 8 15,-3-3 0-15,-6 3 1 0,-6-2-36 16,3-1-7-16,-3 0-2 0,0 3 0 0,-11 0-8 0,8-2 0 16,3-1 0-16,0 3 0 15,0-5-37-15,0 2-7 0,0 1 0 0,6-1-742 16,3 0-148-16</inkml:trace>
  <inkml:trace contextRef="#ctx0" brushRef="#br0" timeOffset="13120.3927">8196 9639 979 0,'0'0'87'0,"0"0"-70"0,0 0-17 0,0 0 0 16,0 0 251-16,0 0 46 15,0 0 10-15,0 0 1 0,0 0-200 0,0 0-41 0,9-6-8 0,-6 4-2 16,-3 2-40-16,9-5-8 0,3-3-1 0,-3 2-8 15,3 1 0-15,-3 0 0 0,3 2 0 0,0-2 0 16,0 2 0-16,-1 1 0 0,-5 2 0 0,3 0 0 16,0 0-8-16,-3 2 8 0,-6-2 0 0,6 5-9 15,-3 3 9-15,3 0 0 0,-6 3 0 0,0-1-8 16,0 6 8-16,-3 3 0 0,0-1 0 0,0 4 8 16,0-1-8-16,0 3 0 0,0 2 0 0,0 0 8 15,-3 1 1-15,3 2 1 0,0 0 0 0,3-2 0 16,0-4 5-16,0-1 1 0,0-4 0 15,6 1 0-15,0-6 6 0,0-3 2 0,0-2 0 0,0-2 0 0,3-1-13 16,0-2-3-16,0-3 0 0,0-3 0 0,0-5-8 16,0 0 0-16,3-3-12 0,0-2 12 0,-4-3 0 15,4-5 0-15,0-3 0 0,0 3 0 0,0-3-12 16,0 1 12-16,0-1-12 0,-3-3 12 0,3 4-12 0,-3-1 12 16,-3 0-12-16,0 0 12 0,0 3-10 0,-4-3 10 15,1 0 0-15,0 3-9 0,-3 0 9 0,-3 2 0 16,0 4-9-16,1-4 9 0,-1 3 0 0,-3 3 18 15,-3 2-3-15,3 3-1 0,-3 0-14 0,0 6-18 16,0-1 4-16,-3 3 1 0,0 3 13 0,0 5 13 16,-3 0-2-16,6 5-1 0,-3 3-10 0,1 2 8 15,2 4-8-15,0-1 8 0,0 2 1 0,3-1 0 0,0 1 0 16,3 1 0-16,3-3 6 0,0 1 1 0,3-4 0 16,6-5 0-16,-3 3 19 0,6-5 4 0,-3-1 1 0,5-2 0 15,4-2-40-15,-3-4-15 0,3-2 1 0,3-2 0 31,0-4-24-31,0-2-5 0,-4-2-1 0,1-3 0 16,3-1-175-16,-3-4-35 0,15-14-7 0,-12 3-2 0</inkml:trace>
  <inkml:trace contextRef="#ctx0" brushRef="#br0" timeOffset="13342.1597">8542 9311 2746 0,'-6'5'60'16,"3"0"13"-16,-3-2 3 0,0 2 1 0,0-2-61 0,3 2-16 0,3-5 0 0,0 0 0 0,0 0 40 0,-6 3 6 16,6-3 1-16,0 0 0 0,0 0-47 0,-6 2-12 15,0-2 0-15,6 0-1 16,0 0-192-16,-3-2-39 0</inkml:trace>
  <inkml:trace contextRef="#ctx0" brushRef="#br0" timeOffset="15089.9657">8527 10057 172 0,'0'0'16'0,"0"0"-16"0,0 0 0 0,-3 8 0 16,0 0 336-16,0-3 64 0,3-5 12 0,-3 11 4 0,0-3-294 0,0 2-58 15,0-2-12-15,0 5-3 0,0-2-33 0,0-1-8 16,0 4 0-16,0-1-8 0,0-3 0 0,0 4 0 16,0-4-15-16,0 1 5 15,3-3-10-15,-3 0-1 0,0-3-1 0,3-5 0 0,0 0 22 0,0 0-9 16,0 0 9-16,0 0 0 0,0 0 0 0,0 0 8 15,0 0 0-15,0 0 1 16,0 0 13-16,0 0 2 0,0-8 1 0,0 0 0 0,3 0-3 0,0-2-1 16,-3-4 0-16,6 1 0 0,0 0-21 0,0 0 0 15,3-1 0-15,0-1 8 0,3-1-8 0,-3 3 0 16,3 2-11-16,-4 0 11 0,1 1-13 0,0-1 3 16,0 3 1-16,3 0 0 0,-3 6 9 0,0-4-10 0,0 1 10 15,3 2-10-15,-3 1 10 0,-3 2-10 0,-6 0 10 0,0 0-10 16,0 0 10-16,0 0 0 0,0 0 0 0,0 0 0 15,0 0 0-15,0 0 0 0,0 0 0 0,0 8 0 16,-3-3 0-16,0 3 0 0,0 0 0 0,0 2 8 16,0 1 1-16,-3 0 1 0,0-1 0 0,3 1 0 15,0 2 18-15,0 0 3 0,0 0 1 0,3 1 0 16,0-1-4-16,0 0 0 0,3-2 0 0,0-3 0 16,0 2-9-16,3-2-3 0,-3-2 0 0,3-1 0 15,3 0-25-15,0 0-6 0,0-5-1 0,0 0-621 16,3-2-125-16</inkml:trace>
  <inkml:trace contextRef="#ctx0" brushRef="#br0" timeOffset="18392.284">16072 5437 1612 0,'0'0'72'0,"0"0"14"0,0 0-69 0,0 0-17 0,0 0 0 0,0 0 0 15,6-5 164-15,0 0 28 0,3 2 7 0,3 0 1 0,3-7-142 0,6 2-28 16,3 0-6-16,11-5 0 0,7-3 11 0,9-5 2 16,2-1 1-16,7-4 0 0,5 0-18 0,4-4-4 15,-1 1-1-15,4-5 0 0,5 2-15 0,-6 0 0 16,1-2 0-16,-4 0 0 0,-2-1 0 0,2 6 0 15,7-3 0-15,-10 6-10 16,-11-1-29-16,-1 4-5 0,1 1-2 0,-4 4 0 16,-11 5-136-16,0-6-27 0,23-10-6 15,-11 11-1-15</inkml:trace>
  <inkml:trace contextRef="#ctx0" brushRef="#br0" timeOffset="19863.7156">16400 4985 864 0,'0'0'38'0,"0"0"8"0,6-3-37 0,-6 3-9 16,0 0 0-16,0 0 0 0,0 0 227 0,0 0 43 15,0 0 9-15,0 0 1 0,0 8-186 0,-3 0-38 16,0 3-7-16,-3 2-1 0,-6 3-14 0,0 2-2 16,-3 3-1-16,0 3 0 0,-3-3-21 0,-2 6-10 0,-1-3 10 0,-6 2-10 15,6-5 8-15,-3 3-8 0,0-3 0 0,1 3 9 16,-1-3 11-16,3-2 3 0,0-3 0 0,6-1 0 15,0-1 16-15,3-1 3 0,4-5 1 0,-1 5 0 16,0-10-17-16,3 2-3 0,3 0-1 0,3-5 0 16,0 0-22-16,3 8 0 0,0 0 0 0,6 0 0 15,0 0 0-15,5 0-12 0,1 3 12 0,6-3-12 16,0 5 12-16,6 0 0 0,3 0-9 0,-1-2 9 16,1 2 0-16,0 0 0 0,-3-2 0 0,-1 2 8 15,1-2-8-15,-3 2 0 0,-3 0 0 0,-3-8 8 16,0 1-8-16,-1-1 0 0,-5 0 0 0,-3-2-11 15,0-3 20-15,0-3 4 0,-3-2 1 0,-3 0 0 16,-3-3 25-16,-3-3 5 0,-3-2 0 0,0-6 1 16,-3-2-13-16,0 0-4 0,-3 0 0 0,-2 0 0 15,2 0 15-15,-3-1 2 0,0 4 1 0,-3-3 0 16,3 5-25-16,-3-5-5 0,0 2 0 0,1 1-1 0,-1 4-6 16,0-4-1-16,3 2 0 0,0 5 0 0,0 1-8 0,3-1 0 15,3 3 0-15,0 3 0 0,3 0-11 0,0 5-1 16,6 0 0-16,0-8 0 15,3 3-166-15,9-6-34 0,18-5-6 0,3-5-888 0</inkml:trace>
  <inkml:trace contextRef="#ctx0" brushRef="#br0" timeOffset="21280.7791">18656 3469 864 0,'-15'-6'76'0,"9"-2"-60"0,-3 3-16 0,0 0 0 15,3-3 216-15,-3 3 40 0,0-1 8 0,1 4 1 16,-7-4-166-16,3 1-34 0,-3 2-6 0,3 3-2 15,-6 0-49-15,3 3-8 0,0 2 0 0,-3 6 0 16,1 0-10-16,2 4 10 0,0 1 0 0,0 8-9 16,3 3 9-16,3 2-10 0,0 8 10 0,3-3-10 0,6 8 10 0,3-2 0 15,0 3 0-15,6-6 8 0,3 0 15 0,3-3 3 16,6-8 1-16,3-4 0 0,2-4 9 0,1 1 3 16,3-14 0-16,3 3 0 0,-1-5-5 15,4-6-1-15,-3 3 0 0,3-8 0 0,-4-3 6 0,1 3 1 16,0-10 0-16,0 5 0 0,2-8-17 15,-5 2-3-15,-3-5-1 0,0 3 0 0,-7 0-19 0,-5 2 0 16,0 6 0-16,-9-8 0 0,3 8-8 0,-6-3-6 16,0 0-1-16,-3 3 0 15,-6-1-22-15,-6 4-5 0,0 2-1 0,-6 0 0 0,-5 3 19 16,2 5 3-16,-3 0 1 0,-3 2 0 0,0 4 4 0,-2 4 0 16,-1 3 1-16,-3 1 0 0,0 7 15 0,-2-3 10 15,5 1-2-15,-3 5 0 0,-3 0-8 0,4 2 0 16,2 0 0-16,0 6 0 0,6-5 0 0,1-1 8 0,2 6-8 15,6-6 8-15,6 6 0 0,0 0 0 0,3 8 0 0,6-1 0 16,0-4-8-16,3 2 0 0,6-3 0 0,3-2 8 16,3 2-8-16,3-5 0 0,5-2 0 0,1-3 0 15,0-3-17-15,3 0 1 0,3-8 0 0,2-5 0 16,-2 0 16-16,3-5 0 0,0-3 0 0,-4 0 9 16,1-6-9-16,0 1 0 0,-3-3 0 0,-1 0 0 15,-5 3 0-15,0-8 12 0,0 5-12 0,-6 0 12 16,0 0-12-16,-3 0 10 0,-3 0-10 0,-4 3 10 15,-2-6-10-15,-3 3 0 0,-6 0 0 0,1 0 0 16,-7 3-12-16,0-3 3 0,-3 3 0 0,-3-6 0 16,-3 6 9-16,0 2-10 0,-3 3 10 0,-2 0-10 15,-1 0 10-15,0 6 0 0,-3 1 0 0,-2 4 0 16,2 0 11-16,0 5 1 0,0-3 0 0,4 8 0 16,-4-5-12-16,6 8 8 0,0-1-8 0,0 7 8 15,6-1-8-15,1 5 0 0,-1 0 0 0,3 6 8 0,6 0-8 16,0-1 0-16,3 4 0 0,3-3 0 0,3-3 9 0,3 0-9 15,6-3 10-15,0-8-10 0,6 1 24 0,6-6 0 16,2 0-1-16,4-5 0 0,0-5-3 0,6-6 0 16,0 0 0-16,2-5 0 0,1-8-4 0,-3 3 0 15,-1-11-1-15,1 3 0 0,-3 2 3 0,0-5 1 16,-6 1 0-16,-1 1 0 0,1-4-7 0,-6 2 0 16,0 0-1-16,-3 3 0 0,-3 0-1 0,0 5 0 15,-6-6 0-15,-4 4 0 0,1 2 12 0,0 0 2 0,-3 3 1 16,0-1 0-16,0 6-3 0,0 0-1 0,0 0 0 0,0 0 0 15,-6 6-13-15,1 4-8 0,-1 4 8 0,3 7-8 16,-3 5 0-16,3 3 0 0,-3 6 0 0,6 4-8 16,-3 4 8-16,0 2 0 0,3 0-9 0,0 0 9 15,0-3-10-15,0 0 10 0,-6 1-13 16,6-6 5-16,-3-3-12 0,0-2-1 0,-3-3-1 0,0-3 0 16,0-2 22-16,-6-3 0 0,3 1 8 0,-9-4-8 15,3-2 49-15,-5 0 5 0,-1-8 1 0,-3 0 0 16,-6-6-22-16,0 1-4 0,1-3-1 0,-4-3 0 15,0-2-2-15,0-3-1 0,1-2 0 0,2-4 0 16,-3 1-11-16,6-5-2 0,1-1-1 0,5 0 0 16,0-2-143-16,3 0-29 0,3-3-6 0,6 3-1 15</inkml:trace>
  <inkml:trace contextRef="#ctx0" brushRef="#br0" timeOffset="22614.6606">19263 4919 2134 0,'0'0'95'0,"0"0"19"0,0 0-91 0,0 0-23 0,0 0 0 0,-3 5 0 16,3 5 19-16,-3 4-1 0,3 2 0 0,0 10 0 16,0-5-28-16,0 11-6 0,3-8 0 0,-3 10-1 31,3-7-11-31,-3-4-3 0,0 4 0 0,3-6 0 15,-3-2-29-15,0-6-5 0,0-3-2 0,0 1 0 0,0-6 53 0,0-5 14 0,0 0 0 0,0 0 0 16,-3-8 51-16,0-2 15 0,-3-11 3 0,3 2 1 16,-3-10-2-16,6 0 0 0,-3-6 0 0,0 1 0 15,3 0-18-15,3-1-4 0,0 1-1 0,0 2 0 16,3 3-13-16,0 0-2 0,0 2-1 0,6 1 0 16,0 2-19-16,0 3-10 0,0 3 10 0,3 4-10 15,-3 1 0-15,2 0-13 0,1 5 1 0,0 3 0 16,-3 5-24-16,0-6-5 0,-3 6-1 0,3 6 0 15,-3-4-25-15,-3 9-5 0,0-6 0 0,-3 8-1 16,0 1 10-16,-6-1 3 0,-3 3 0 0,0 0 0 0,-3 5 28 0,0-5 5 16,0 2 2-16,-3 1 0 0,0-1 49 0,3 1 11 15,-3-3 1-15,3 2 1 0,0-7 43 0,4 2 8 16,2 0 1-16,3 0 1 0,3 1-10 0,0-1-1 16,2 0-1-16,4 3 0 0,3 0-41 0,3 5-8 15,3-3-1-15,3 4-1 0,6-1-3 0,-1-3-1 16,4 1 0-16,0-1 0 15,3-4-47-15,-1-1-10 0,1-5-2 0,-3-3-1136 0</inkml:trace>
  <inkml:trace contextRef="#ctx0" brushRef="#br0" timeOffset="23029.1184">18754 3088 2329 0,'0'0'103'0,"0"0"21"0,-6-3-99 0,3 3-25 15,3 0 0-15,0 0 0 0,-9 0 92 0,9 0 12 16,0 0 4-16,0 0 0 0,0 0-58 0,0 0-11 15,0 0-3-15,0 0 0 0,0 0-24 0,-3 3-12 0,3 7 10 16,0-10-10 0,3 3-20-16,-3-3-11 0,3 5-1 0,-3-5-1 15,0 0-119-15,0 0-24 0,0 0-5 0,3-5-523 0,0-3-105 0</inkml:trace>
  <inkml:trace contextRef="#ctx0" brushRef="#br0" timeOffset="27031.7058">20004 4278 633 0,'0'0'28'0,"0"0"6"0,0 0-34 0,9 8 0 0,3-8 0 0,0 6 0 16,3 1 386-16,3 4 70 0,6-3 15 0,-1 5 2 15,7 0-351-15,0 1-70 0,3-6-15 0,5 5-2 16,7-3-5-16,-3 4-1 0,-1-1 0 0,4-8 0 15,3 6-12-15,-1-6-2 0,-2 0-1 0,3-2 0 16,-7-3-3-16,4 0-1 0,0 0 0 0,-7-3 0 31,-2-2-33-31,-3 0-6 0,-4 2-2 0,1-5 0 0,-3 3-184 0,-6-3-37 0</inkml:trace>
  <inkml:trace contextRef="#ctx0" brushRef="#br0" timeOffset="27743.3576">20582 4220 1843 0,'-15'5'164'0,"6"-5"-132"0,0 8-32 0,0-8 0 0,3 6 120 0,0 2 18 16,-3-6 3-16,6 9 1 0,0-3-110 0,0 2-21 16,3-2-11-16,3 5 10 0,6-2 2 0,0 2 0 15,0 1 0-15,6-1 0 0,3 0-12 0,3 0 0 0,3-2 0 0,2-1 0 16,1 1 0-16,0-3 0 0,6 5 0 0,-4-8-11 15,1 3 11-15,0-5-12 0,0 8 12 0,-4-11-12 16,1 2 12-16,-3-2 0 0,-3 3-9 0,0-3 9 16,-6-3 0-16,0 3 15 0,-1-2-3 0,-5 2 0 15,0 0 15-15,-3 0 2 0,-6 0 1 0,0 0 0 16,0 0 13-16,0 0 2 16,0 0 1-16,0 0 0 0,-9 2 4 0,3 4 1 0,-3-1 0 0,-5 0 0 15,2 0-20-15,-6 6-4 0,0 0-1 0,0 2 0 16,-3 0-18-16,0 6-8 0,4-4 8 0,-4 4-8 31,-3-1-53-31,6-2-16 0,0 0-3 0,-3 0-1179 0</inkml:trace>
  <inkml:trace contextRef="#ctx0" brushRef="#br0" timeOffset="29395.4695">21752 3490 1926 0,'-36'5'85'0,"24"-2"18"16,-6 7-83-16,3-2-20 0,0 3 0 0,0 2 0 0,-2 8 43 0,5 0 4 15,-3 6 1-15,6 2 0 0,3 5-28 0,0-2-6 16,6 0-1-16,3 2 0 0,6-2 17 0,3 0 3 16,3-3 1-16,8 3 0 0,4-9-16 0,3 4-3 15,9-6-1-15,-1-8 0 0,1 1-14 0,0-9-10 16,0-5 2-16,-1 0 0 0,1-5-4 0,-3-3-1 15,-1-6 0-15,4 1 0 0,-3-3 13 0,-3 0-9 16,-7-5 9-16,1 0-8 0,0 5 8 0,-6-8 0 16,-3 9 10-16,-7-4-10 0,-2-2 15 0,-3 5-3 0,-6 0-1 15,0 3 0-15,-6 0-11 0,-3-1 8 0,1 1-8 16,2 3 8-16,-3 2-8 0,-3 0 0 0,-6 2 0 0,-3 6 0 16,-3 0 0-16,0 0-14 0,1 6 5 0,-1 4 1 15,0 1 8-15,0 7-13 0,0-4 5 0,1 12 8 16,-1-5-11-16,-3 6 11 0,3 2-8 0,0 5 8 15,3-2 0-15,1 8 0 0,-1-1 9 0,3 1-9 16,3 5 8-16,6 3-8 0,0 2 0 0,6-5 0 16,0 0 0-16,6-3 0 0,3-5 0 0,6 3 0 15,0-8 0-15,3-6 0 0,6 1 0 0,3-4 0 16,-4-7 0-16,7 3 13 0,0-11-4 0,0-3-1 16,0-2 1-16,5-6 0 0,1 3 0 0,-3-11 0 15,0 1-9-15,-4-3 10 0,1-3-10 0,0 0 10 16,-3 0-10-16,-3 0 0 0,-10-2 0 0,1 2 0 15,-3 0 0-15,-6 0-12 0,0-3 2 0,-9 6 1 0,0-8 9 16,-3 3-8-16,-5 2 8 0,5 0-8 0,3-3 8 16,-6 6 0-16,-6 5 8 0,-6-2-8 0,3 7 9 0,-3-5-9 15,4 8 12-15,-1 3-12 0,-3 2 8 0,3 8-8 16,0 0 0-16,0 1 0 0,1 4 0 0,-1 3 0 16,-3 0 0-16,6 3 0 0,-3 3 0 0,6-3 0 15,3 5 0-15,4 2 0 0,-1-4-9 0,6 5 9 16,6-3-8-16,3 2 8 0,2 1-11 0,7 0 11 15,3-3-13-15,3-3 5 0,-3 4 8 0,6-12 0 16,3 3 0-16,-1-7 0 0,7 1 0 0,-3 1 0 16,0-8 0-16,-1 0 0 0,7-5 13 0,-3-1-1 15,-3-4-1-15,-4-1 0 0,1 0 27 0,-6-4 6 16,0 1 0-16,-3-4 1 0,-6 2-34 0,-3-3-11 16,-1 3 0-16,-2 0 0 0,-3 0 8 0,0 3-8 0,-3-6 0 15,0 4 0-15,0 1 20 0,0 6 0 0,-6-2 0 0,6 2 0 16,-9 0-8-16,4 2 0 0,-4 4-1 0,0 4 0 15,0 6-11-15,-3 3 0 0,3 7 0 0,0 6 0 16,0-1 0-16,0 9 12 0,0 0-2 0,3 5 0 16,3 8-10-16,-3-8 0 0,3 8-10 0,3-8 10 15,0 0-12-15,-3 0 3 0,-3-6 1 0,3-2 0 16,-3-5 8-16,1-3 0 0,-7-2 10 0,-3-6-10 16,3 0 81-16,-6-5 11 0,-3 5 1 0,-3-8 1 15,-5-7-32-15,-1-1-6 0,-3-5-2 0,0-3 0 16,-2-2-21-16,-1 2-4 0,-3-10-1 0,0 2 0 15,-2-2-28-15,2-3 0 0,0-5 0 0,1 0 0 16,8-3-94-16,0 0-12 0,3 1-2 0,10-1-1 16,2 0-123-16,6-3-25 15</inkml:trace>
  <inkml:trace contextRef="#ctx0" brushRef="#br0" timeOffset="30731.244">22555 4945 1476 0,'0'0'65'0,"0"0"14"0,0 0-63 0,0 0-16 0,0 0 0 0,0 0 0 15,-3-5 22-15,0-1 2 0,3 6 0 0,0-2 0 16,0 2-37-16,-3-5-7 0,0-1-2 0,3 6-428 15,0 0-86-15</inkml:trace>
  <inkml:trace contextRef="#ctx0" brushRef="#br0" timeOffset="31313.7443">22484 4921 1713 0,'0'0'76'0,"0"0"16"0,0 0-74 0,0 0-18 0,0 0 0 0,-6 6 0 15,6-6 96-15,0 0 15 0,-3 5 3 0,3-5 1 16,-6 0-54-16,6 0-10 0,-6 2-3 0,6-2 0 15,0 0-29-15,-6 3-7 0,0-3 0 0,6 0-1 16,0 0-11-16,0 0 0 0,-6 0 0 0,6 0 0 16,-6 3 0-16,6-3 0 0,0 0 0 0,-6 5 0 15,0-5 0-15,6 0 0 0,-3 3 0 0,3-3 0 0,-6 2 0 16,6-2 8-16,-6 3-8 0,6-3 8 0,-6 3-8 0,3-1 10 16,-2 4-10-16,-1 2 10 0,3-1 2 0,0 4 0 15,0 2 0-15,-3 1 0 0,3 1 6 0,0 4 2 16,-3 2 0-16,3 0 0 0,3 6-20 0,-6-6 0 15,3 3 0-15,-3-1 0 0,3 1 0 0,0-8 0 16,0 3 0-16,0-3 0 0,0-3 0 0,3 0 0 16,0-2 0-16,-3-1 0 0,0-7 10 0,3-3-2 15,0 0 0-15,0 0 0 0,0 0-8 0,0 0 12 16,0 0-12-16,0 0 12 0,0 0-12 0,0 0 8 0,-3-3-8 16,3 3 8-16,0-5-8 0,0 5 0 0,-3-8 0 0,3 3 0 15,0-1-8-15,0-2 8 0,0 3 0 0,0 0 0 16,0 5 0-16,0 0 0 0,0-8-9 15,0 8 9-15,0-5 0 0,0 5 0 0,0 0 0 16,0 0 0-16,0-6 0 0,0 6 0 0,0 0 0 0,0 0 0 16,0 0 0-16,0 0 9 0,0 0-9 0,0 0 8 15,0 0-8-15,0 0 0 0,0 0-12 0,0 0 12 16,0 0 0-16,0 0 0 0,0 0 0 0,0 0 0 16,6-2 0-16,-6 2 0 0,0 0 0 0,0 0 0 15,0 0 0-15,0 0 0 0,0 0 8 0,0 0-8 16,0 0 8-16,0 0-8 0,0 0 0 0,0 0 8 15,0 0-8-15,0 0 0 0,0 0 0 0,0 0 0 16,0 0 0-16,0 0 0 0,0 0 0 0,0 0 0 16,0 0 0-16,0 0 0 0,0 0 0 0,0 0 0 0,0 0 0 0,0 0 0 15,0 0 0-15,0 0 0 0,0 0 0 0,0 0 0 16,0 0 0-16,0 0 0 0,0 0-23 0,0 0 3 16,0 0 1-16,0 0-1097 15</inkml:trace>
  <inkml:trace contextRef="#ctx0" brushRef="#br0" timeOffset="31919.8324">22320 4927 1789 0,'0'0'79'0,"-6"5"17"0,-3-5-77 0,3 5-19 16,0-2 0-16,3 2 0 0,-3-5 62 0,6 0 9 16,0 0 1-16,0 0 1 0,0 0-13 0,0 0-2 15,6 5-1-15,3-5 0 0,3 0-29 0,3 0-7 16,3-5-1-16,3 5 0 0,0-8-1 0,-1 5-1 15,4-4 0-15,0-1 0 0,0 2-18 0,3-2 8 0,-1 0-8 0,1 3 0 16,0 0 0-16,-3-3 0 0,-3 3 0 0,-3-1 0 31,-1 1-104-31,-5 2-14 0,3-2-3 0,-3 2-819 0</inkml:trace>
  <inkml:trace contextRef="#ctx0" brushRef="#br0" timeOffset="32216.8918">22115 5310 864 0,'0'0'76'0,"0"0"-60"0,6 3-16 0,-3 2 0 0,3 0 233 0,0-2 44 16,0 0 9-16,-1 2 2 0,4-2-171 0,3-1-33 15,-3 4-8-15,0-4 0 0,3-2-10 0,-3 3-2 16,3-3 0-16,6 0 0 0,0 3-27 0,2-3-5 16,1 0-2-16,3 0 0 0,-3-3-19 0,3 3-11 15,3-3 12-15,-7 1-12 16,4 2-19-16,0-3-10 0,-3 3-3 0,-3-3-698 0,0 1-140 0</inkml:trace>
  <inkml:trace contextRef="#ctx0" brushRef="#br0" timeOffset="33117.0732">22103 3188 1440 0,'0'0'128'0,"0"0"-103"0,-6-2-25 0,0-1 0 15,6 3 252-15,-3 0 46 0,-3 3 9 0,3 2 1 16,0 3-242-16,0 2-49 0,0-2-9 0,3 3-8 15,3 2-15-15,0 0-8 0,0-5-1 0,3 3-1094 16</inkml:trace>
  <inkml:trace contextRef="#ctx0" brushRef="#br0" timeOffset="131825.0889">3586 5061 1609 0,'-9'-15'71'0,"6"12"15"0,0-8-69 0,-3 3-17 0,6 1 0 0,6-1 0 15,-3 2 51-15,6-4 6 0,0 7 2 16,5 3 0-16,4 0-28 0,3 0-6 0,6 13-1 0,0 1 0 15,5 4 22-15,4 6 4 0,6 5 1 0,3 3 0 16,2 7 3-16,10 6 1 0,5 3 0 0,1 10 0 16,5 0-14-16,4 6-2 0,5 5-1 0,3 2 0 0,1 3-25 15,5 3-5-15,0 0 0 0,1-6-8 16,-1 1 0-16,-6-9-22 0,1-2 3 0,2-6 1 16,-8-4-192-16,-4 2-38 0</inkml:trace>
  <inkml:trace contextRef="#ctx0" brushRef="#br0" timeOffset="132142.1189">3916 6414 2340 0,'24'-35'104'0,"-9"14"20"0,9-6-99 0,14-10-25 0,7-8 0 0,14-7 0 16,7-15 104-16,17-4 15 0,7-6 3 0,5-7 1 15,3-4-60-15,3-4-12 0,6-4-3 0,1 1 0 16,2 0-33-16,6-3-7 0,6-5-8 0,3 0-875 16,0 5-181-16</inkml:trace>
  <inkml:trace contextRef="#ctx0" brushRef="#br0" timeOffset="150250.5317">10182 5400 576 0,'0'0'25'0,"0"0"6"0,0 0-31 0,0 0 0 0,0 8 0 0,6 5 0 16,3 3 405-16,2 8 75 0,4 8 16 0,3 0 2 15,6 7-389-15,3 6-77 0,-3 5-16 0,5 1-4 16,4-1 4-16,0 6 1 0,0 4 0 0,-1 1 0 16,1 0-30-16,-3 3-7 0,0-4 0 0,-4 4-1 15,-2-3-4-15,-3-3-1 16,0-5 0-16,-3-5 0 0,0-9 10 0,0-7 1 0,-7-8 1 0,1-6 0 15,-3-4-57-15,-3-6-11 0,-3-1-2 0</inkml:trace>
  <inkml:trace contextRef="#ctx0" brushRef="#br0" timeOffset="150464.3499">9792 6011 2131 0,'-3'0'189'16,"3"0"-151"-16,0 0-30 0,0 0-8 0,0 0 138 0,0 0 26 0,6 3 6 0,9 0 1 15,11-1-83-15,10-4-17 0,6-1-3 0,11-5-1 16,10-3-22-16,5-2-4 0,7-11-1 0,8-2 0 16,12-3-19-16,1-6-4 0,5-2-1 0,-3-2 0 31,6-1-56-31,-9-2-12 0,-5-3-3 0,-1-3-857 0,-9-2-171 0</inkml:trace>
  <inkml:trace contextRef="#ctx0" brushRef="#br0" timeOffset="165198.0863">3782 10200 1710 0,'-9'2'76'15,"3"1"15"-15,3 0-73 0,3-3-18 0,0 0 0 0,0 0 0 0,-6 2 31 0,6-2 2 16,-6 6 1-16,3-1 0 0,3-5-26 0,-3 10-8 16,3-2 0-16,0 0 0 0,3 3 0 0,-3-3 0 15,3 2 0-15,3 4 0 0,0-1 0 0,3 0 0 16,-3 3 0-16,9 0 0 0,-6 2 0 0,6 4 0 15,0-1 0-15,3 0 0 0,5 0 0 0,-2 3 0 16,3 2 0-16,6 1 0 0,3 2 15 0,5 0-4 16,4 0-1-16,-3 0 0 0,2 0 1 0,1 0 0 15,3 1 0-15,-1-1 0 0,4-3-2 0,2-5 0 16,-5-2 0-16,3-3 0 0,-1 0 12 0,1-6 3 0,-3-2 0 16,-1-3 0-16,4-2 1 0,-3-3 1 0,2 0 0 15,-2-3 0-15,-1 1 8 0,7-6 2 0,-12 0 0 0,2 0 0 16,-5-3-18-16,0-2-3 15,-6 2-1-15,-1-2 0 0,-2 0 1 0,-3 0 0 0,3-3 0 0,-3 3 0 16,-1-1-3-16,-2 1 0 16,0-3 0-16,-3 3 0 0,-3-3 9 0,0 0 2 0,-6 3 0 0,3-3 0 15,-4-2-7-15,1 5 0 0,3-3-1 16,-12 0 0-16,6-3 1 0,-6 1 1 0,-6-1 0 0,6-2 0 16,-9 3 11-16,3-1 1 0,-2 0 1 0,2 1 0 15,-12-1-14-15,3 1-2 0,0-1-1 0,-3 4 0 16,-3-1-2-16,3 0-1 0,1 3 0 0,-7 2 0 15,3-2 6-15,0 5 0 0,-3-3 1 0,3 3 0 16,-2 3-3-16,5 0-1 0,-3-1 0 0,-3 4 0 16,6-1 0-16,-3-2 0 0,4 5 0 0,-1 0 0 0,6 0-22 15,0 2-5-15,3-2-1 0,-3 3 0 0,3-3-8 0,9 0-1 16,0 0-1-16,0 0 0 16,0 0-33-16,0 0-6 0,-6 5-2 0,6-5-726 15,-3 6-144-15</inkml:trace>
  <inkml:trace contextRef="#ctx0" brushRef="#br0" timeOffset="165943.8883">4797 10247 1382 0,'-6'-2'123'0,"-3"2"-99"0,3-3-24 0,-3 0 0 0,0 1 143 15,3-1 23-15,0 0 5 0,6 1 1 0,0 2-107 0,-5-3-21 16,-1 3-4-16,6 0 0 0,0 0-7 0,0 0-1 15,0 0 0-15,0 0 0 0,0 0-32 0,11 5 0 16,-5 3 0-16,9 3 0 0,0 2-10 0,3 3-9 16,3 3-1-16,0 2-1 0,0 5 9 0,-1-2 1 15,-5-3 1-15,3 0 0 0,-3 1-4 0,3-4-1 16,-9 1 0-16,3-6 0 0,0-3 15 0,-3-2 0 16,0-2 0-16,-9-6 0 0,2 8 21 0,-2-8 7 15,0 0 2-15,0 0 0 0,0 0 18 0,0 0 4 16,-2-6 1-16,-10 1 0 0,3-3-5 0,-3 0-2 0,3-2 0 0,0-1 0 15,3-2-30-15,-6-1-5 0,0-1-2 0,0-1 0 16,-3 0-9-16,3 0 0 0,1 0 0 16,-1 0 0-16,3-2 0 0,-6 2 0 0,9 0-10 15,0 3 10-15,0-1-9 0,3 7 9 0,3-4-8 0,0 3 8 16,3 3-9-16,0-3 9 0,6 3-10 16,-6-3 10-16,6 2 0 0,3 1-9 0,0 0 9 15,2-1 0-15,1 1 0 0,0 0-10 0,6 2 10 0,0-2 0 16,-3 0 0-16,3 2 0 0,-1-2 0 0,1 2 0 15,-9 0 0-15,3 3 0 0,-3 0 0 0,0 0 0 16,-3 0 0-16,-3 3 0 0,-6-3 10 0,0 0-2 16,6 5 9-16,-3 1 3 0,-3 4 0 0,0 1 0 0,-3 2 1 15,-3 3 1-15,0 0 0 0,0 5 0 16,3 0-6-16,-9 6-2 0,3 2 0 0,3 0 0 16,-3 2-109-16,3 4-21 0</inkml:trace>
  <inkml:trace contextRef="#ctx0" brushRef="#br0" timeOffset="168782.3622">5592 6363 1990 0,'-9'-13'88'0,"6"8"19"0,0 2-86 0,-3 0-21 15,0 1 0-15,3 2 0 0,0-3 77 0,3 3 11 16,-3 0 3-16,3 0 0 0,-6 5-52 0,0-2-11 16,3 5-1-16,-3 3-1 0,-3 2-13 0,0 5-2 15,-2 4-1-15,-1 4 0 0,0 6-10 0,-3 5 0 16,-3 0 0-16,0 8 0 0,0 2 10 0,-3 9 0 15,-5 2 0-15,-1 3 0 16,3 0-30-16,-3-3-7 0,0-2-1 0,4-6 0 16,-4-2 8-16,3-6 2 0,3-2 0 0,0-6 0 15,1-5-79-15,2-8-16 0,0-5-3 0</inkml:trace>
  <inkml:trace contextRef="#ctx0" brushRef="#br0" timeOffset="168997.2789">4940 6451 1900 0,'-6'2'169'0,"6"-2"-135"0,0 0-34 0,0 0 0 16,0 0 126-16,0 0 18 0,6 8 4 0,3 3 1 16,0-1-82-16,6 4-17 0,0 1-3 0,2 4-1 15,7 5-11-15,-3 0-3 0,0 5 0 0,3 5 0 16,3 3-11-16,2 5-2 0,4 6-1 0,0 2 0 0,3 3-10 0,2 3-8 15,-2-1 12-15,-3 1-12 16,-1 5-64-16,1 0-19 0,0 2-4 0</inkml:trace>
  <inkml:trace contextRef="#ctx0" brushRef="#br0" timeOffset="171038.8394">10491 6951 748 0,'-15'-8'67'0,"9"5"-54"0,-3 3-13 0,1-3 0 16,-1-2 301-16,3 2 58 0,0 1 11 0,0 2 2 0,3 0-253 0,0-3-51 16,0 3-11-16,3 0-1 0,0 0-25 0,-3 5-5 15,0 3-1-15,3 3 0 0,3 2-14 0,0 6-3 16,0 5-8-16,3 2 12 0,3 8-12 0,3 6-8 15,0 10 8-15,-1 3-13 0,4 5 13 0,-3 1 0 16,3-4 0-16,-3 3-9 0,3 3-9 16,-6 0-2-16,3 0 0 0,-3 0 0 15,0-6-151-15,-3-2-30 0</inkml:trace>
  <inkml:trace contextRef="#ctx0" brushRef="#br0" timeOffset="171233.5679">10024 7588 2246 0,'0'-16'200'0,"0"8"-160"0,3-2-32 0,3-1-8 16,0-2 125-16,6-3 24 0,0 0 5 0,5-2 1 16,1-3-43-16,6-1-9 0,3 1-2 0,3-5 0 15,2 2-78-15,7 0-23 0,3-2 9 0,5-1-9 16,10-2 0-16,-3 3 0 0,2-3 0 0,4-3-937 15,-1 0-192-15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3:50:41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20537 13131 2318 0,'-12'-10'51'0,"9"4"10"0,-3-2 3 0,0 1 1 0,3 1-52 0,-3-4-13 0,3-4 0 15,-2-4 0-15,5-1 57 0,0-2 9 0,0 0 2 16,2-5 0-16,1-1-36 0,6-2-8 16,0-3 0-16,3 1-1 0,3-4-23 0,3-2 0 15,0 0 0-15,6-3 0 0,-4 1 0 0,4 2 0 0,3 2-9 16,0 3 9-16,-3 1 0 0,2 4 0 0,4 3 8 0,-6 6-8 15,-3 2 0-15,-3 5-14 0,-3 4 2 0,0 4 0 16,-1 3 12-16,-2 3 0 0,-6 4 0 0,3 7-9 16,-6 7 9-16,-3 8 0 0,-3 8 0 0,-3 3 8 15,0 2-8-15,-3 8 0 0,-3 1 0 0,1 2 0 16,2 5 0-16,-3 3 9 0,-3 2-1 0,3 3-8 16,0 0 26-16,3 3-2 0,6-3 0 0,0 0 0 15,0 3-13-15,3 0-3 0,9-5-8 0,-3-4 12 16,3-1 0-16,0-12 0 0,0-2 0 0,6-8 0 15,0-5-3-15,2-8-1 0,-2-3 0 0,6-5 0 0,3-8-8 0,0-8 0 16,-3-3 0-16,5-7 0 0,1-9 0 0,0-7 8 16,3-6-8-16,2-8 8 0,7-5-8 15,-3-8 0-15,0-2 9 0,-1-4-9 0,4 4 0 16,-3-1 0-16,-3-2 0 0,-7 0 0 0,-5 0-23 16,-6 2 1-16,0 3 0 0,-9 3 0 15,-3 2-7-15,-6 6-2 0,-3 0 0 0,-9 2 0 16,0 3 31-16,-9 3 0 0,1-1 0 0,-1 6 0 0,-3 5 19 0,6 6 0 15,-6 4 0-15,0 9 0 0,7 5 9 0,-4 5 3 16,-3 11 0-16,6 6 0 0,0 7 1 0,4 8 0 16,-4 5 0-16,6 11 0 0,0 5-24 0,3 6-8 15,0 4 0-15,3 4 0 0,0 2 11 0,3 0-11 16,3 0 12-16,3 0-12 0,3-5 8 0,0-6-8 0,3-2 0 0,3-8 0 31,3-2-28-31,0-6-8 0,0-8-3 0,3 0 0 16,0-3-93-16,2-2-20 0,-2-6-3 0,3-7-590 0,3-6-119 0</inkml:trace>
  <inkml:trace contextRef="#ctx0" brushRef="#br0" timeOffset="1420.7867">21799 13089 1814 0,'0'0'80'0,"0"0"17"0,-3 0-77 0,0 0-20 0,-3 0 0 0,6 0 0 0,0 0 101 0,0 0 17 15,0 0 3-15,0 0 1 16,0 0-75-16,0 0-15 0,0 0-4 0,0 0 0 16,6-3-20-16,3 1-8 0,3-1 0 0,0 3 0 0,0-3 0 0,3 3 0 15,0 0 0-15,3 3 0 0,-4 0 0 0,4-3-8 16,3 5 8-16,-3-2 0 0,-3-1-20 0,3 1 4 15,0 2 0-15,-4-2 0 16,1 2-16-16,-3-2-2 0,0-1-1 0,0 4 0 16,-6-4-133-16,3 1-28 0,-9-3-4 0,0 0-2 0</inkml:trace>
  <inkml:trace contextRef="#ctx0" brushRef="#br0" timeOffset="1629.0265">21796 13316 1267 0,'0'0'56'0,"0"0"12"0,0 0-55 0,0 0-13 0,0 0 0 0,3 6 0 15,3-4 234-15,3-2 44 0,0 3 9 0,3-3 1 16,0-3-192-16,3 1-38 0,0-1-8 0,2-2-2 16,1 0-30-16,3-3-6 0,0 0-2 0,0-3 0 31,0 3-35-31,2 0-7 0,-2-2-2 0,3 2 0 0,-3 2-102 0,0 1-20 0,-3 2-4 0</inkml:trace>
  <inkml:trace contextRef="#ctx0" brushRef="#br0" timeOffset="4225.5917">22784 11393 806 0,'0'0'36'0,"0"0"7"0,0 0-35 0,0-5-8 0,-3-1 0 0,3 4 0 0,0-4 120 0,0 1 21 15,0 0 5-15,-2 0 1 0,2-3-60 0,0 2-12 16,2-2-3-16,-2 0 0 0,0 3-13 0,-2-3-3 16,-1 3-1-16,0 0 0 0,3 5-31 0,-3-6-5 15,-3 1-2-15,-3 0 0 0,0 2 2 0,0-2 0 16,0 0 0-16,0-1 0 0,-9 4-3 0,6-4 0 16,0 1 0-16,0 5 0 0,-2-3 4 0,-1 3 0 15,3-2 0-15,-3 4 0 0,0 1-20 0,0 2 0 16,3 1-13-16,-3 2 5 0,0 5-1 0,1 0 0 15,-1 8 0-15,3 0 0 0,0 6-1 0,0 2 0 16,0 5 0-16,3 1 0 0,0 2 10 0,0 8-10 16,3 2 10-16,0 6-10 0,0 3 10 0,3 2 0 15,3 0 0-15,-3 3-8 0,3 3 8 0,-3-1 0 16,3 6 0-16,0-3-8 0,3-2-2 0,-3-4 0 0,3-4 0 16,0 0 0-16,0-1 10 0,0-7-8 0,0 2 8 0,0-8-8 15,0 1 24-15,0-6 6 0,0-3 1 0,-3 0 0 16,3-2 10-16,0-5 3 0,-6 2 0 0,3-3 0 15,-3 3-12-15,0-5-3 0,-3-3 0 0,3 3 0 16,-3 0-13-16,0-3-8 0,0 0 10 0,0 0-10 16,1-7 0-16,2-1 0 0,-6 0-11 0,3-2 11 15,0-3-14-15,0 0 5 0,3-3 1 0,-3 0 0 16,0-2 8-16,6-3 0 0,-3 5 0 0,3-5 0 16,0 0 0-16,0 0 0 0,0 0 0 0,0 0 0 0,0 0 0 15,0 0 0-15,0 0 0 0,0 0 8 0,3 5-8 16,0 1 0-16,3-4 0 0,0 6 8 0,3-2-8 0,0 2 0 15,0-3 8-15,2 0-8 16,-2 0 0-16,3 3 8 0,-3-2-8 0,3 2 0 16,-3 2 0-16,0 1 8 0,-3-1-8 0,0 4 0 0,-3 1 8 15,0 4-8-15,0 2 8 0,-3 3-8 0,0 5 20 16,0 5 0-16,-3 6 0 0,0 2 0 0,0 9 12 0,0 2 3 16,-3 0 0-16,0 5 0 0,0 5-1 0,0 6 0 15,0 8 0-15,-3 2 0 0,3 3 20 0,3 5 4 16,0 6 1-16,-3 5 0 0,6 3-41 0,0 4-8 15,0 4-2-15,3 2 0 0,3-3-8 0,3 1 8 16,-3-3-8-16,3-3 8 0,0-5-8 0,3-8 0 0,0-6-10 16,0-2 10-16,0-2-12 0,0-6 3 0,2-8 1 0,1-8 0 15,0-7-4-15,0-9 0 0,6-5 0 0,-3-5 0 32,6-6-26-32,-4-7-6 0,1-3 0 0,0-6-1 15,0-5-174-15,3-7-34 0</inkml:trace>
  <inkml:trace contextRef="#ctx0" brushRef="#br0" timeOffset="5129.0081">22740 11724 576 0,'0'-6'51'0,"3"-2"-41"16,0 1-10-16,3-4 0 0,3 0 272 0,0-2 53 0,0 3 11 0,-1-4 1 16,4 1-261-16,0 5-52 0,-3-2-10 0,0 2-2 15,0 0-1-15,0 2 0 0,-3 4 0 0,0-1 0 0,0 6-19 0,0-1-4 16,0 6-1-16,0 3 0 0,-3 7 13 0,0 9-11 16,-3 5 11-16,0 7-10 0,0 9 23 0,0 0 5 15,-3-1 1-15,0 3 0 0,0 1-4 0,3-1-1 16,3-2 0-16,-3-1 0 0,6-7 7 0,-3-6 2 15,3-5 0-15,-3-5 0 0,5-3 9 0,4-2 3 16,-3-6 0-16,3-5 0 0,0-3-22 0,6-2-4 0,-3-6-1 16,3-2 0-16,3-5-8 0,2-9 0 0,-2-2 9 0,0-6-9 15,3-2 0-15,-3-5 0 0,3-3 0 16,-1 5 0-16,-5-5 0 0,3 0 0 0,-3-3-10 16,0 1 10-16,-3-1-13 0,-3 0 4 0,-4-2 1 15,1 2 0-15,-3 1 8 0,-3 2-8 0,0-1 8 16,-3 7-8-16,-3 2 8 0,0 2 0 0,-6 6 0 15,3 5 0-15,1 6 0 0,-4 2 9 0,-3 5-1 16,0 6-8-16,-6 5 30 0,0 7-1 0,-3 9 0 0,3 11 0 16,0 4-12-16,1 12-2 0,-1 4-1 0,0 6 0 15,0 5 6-15,3 3 2 0,0 5 0 0,0 8 0 16,3 0-13-16,4 3-9 0,-4-3 12 0,6-3-12 16,0-5-12-16,3-8-8 0,3-7-3 0,3-12 0 15,0-10-20-15,3-2-4 0,0-6-1 16,3-8 0-16,5-5-112 0,1-6-22 0,0-4-5 0,-3-6-1 15</inkml:trace>
  <inkml:trace contextRef="#ctx0" brushRef="#br0" timeOffset="5452.4196">23311 12549 518 0,'-6'11'46'0,"6"-11"-37"16,0 0-9-16,0 8 0 0,0 0 384 0,0-8 76 15,0 0 14-15,0 0 3 0,0 0-365 0,6-6-74 16,3 4-14-16,0-9-4 0,3-2-20 0,0-3 8 0,0-8-8 0,0 0 0 31,3-5-32-31,-3 0-12 0,2-3-1 0,-2 3-1 16,-3-2-22-16,3 1-4 0,-3 1 0 0,0 3-1 0,0 5 45 0,-6 2 10 0,3 6 2 0,-3 5 0 15,3-3 31-15,-6 11 6 0,0 0 2 0,0 0 0 16,6 11 14-16,-6 8 3 0,6 4 1 0,-3 7 0 16,-3 1-19-16,-3 6-4 0,3 0-1 0,-3 6 0 15,0-1-17-15,0 3 0 0,0-3 0 0,0 3 0 16,0 0-32 0,0-2-14-16,3-6-2 0</inkml:trace>
  <inkml:trace contextRef="#ctx0" brushRef="#br0" timeOffset="5809.3162">23234 13147 2602 0,'0'0'57'0,"0"0"12"0,0 0 3 0,0 0 1 0,0 0-58 0,-6 5-15 16,6-5 0-16,0 0 0 0,0 0 0 0,0 0 0 0,-6 6 0 0,6-6 0 31,-6 5-122-31,6-5-27 0,0 0-6 0,0 0-845 0</inkml:trace>
  <inkml:trace contextRef="#ctx0" brushRef="#br0" timeOffset="5943.1008">23121 13369 1036 0,'-3'14'46'0,"0"-6"10"0,0 0-45 0,-3 5-11 0,3-3 0 0,-3 1 0 0,3-1 237 0,-3 4 46 16,3-6 9-16,-3 2 1 0,3-2-192 16,0 0-38-16,3-8-8 0,0 0-2 15,0 0-68-15,0 0-13 0,0 0-4 16,0 0-626-16,9-3-126 0</inkml:trace>
  <inkml:trace contextRef="#ctx0" brushRef="#br0" timeOffset="6101.8273">23255 13637 2372 0,'-3'13'52'0,"0"3"12"0,0-3 1 0,0 3 1 0,3 0-53 0,-3-3-13 0,3 3 0 16,3-3 0-16,-3-2 28 0,3-3 4 0,-3 0 0 0,0-8 0 31,6 2-205-31,-6-2-41 0</inkml:trace>
  <inkml:trace contextRef="#ctx0" brushRef="#br0" timeOffset="7050.3218">22865 14552 1152 0,'0'0'102'0,"0"0"-82"0,-6-5-20 0,3 0 0 15,0-3 193-15,0-3 35 0,3 0 6 0,0-4 2 16,0-1-152-16,3 0-29 0,0-3-7 0,0-2 0 0,3 0-19 0,0 0-3 16,0 2-1-16,0-2 0 0,3 3-25 0,0 4 8 15,-3-2-8-15,-1 6 0 0,4 2-10 0,-3 0-7 16,0 5-2-16,-6 3 0 16,0 0-17-16,3 6-4 0,0 2-1 0,0 7 0 15,-3 9 21-15,0 5 5 0,0 6 1 0,-3 2 0 0,3 5 14 16,-6 0 8-16,3 1 0 0,-3 2-8 0,3 2 31 15,0 4-1-15,3 2 0 0,-3 0 0 0,3-3-6 0,0 0-2 16,0-5 0-16,3-3 0 0,0-7 4 0,3-1 1 16,-3-5 0-16,3-2 0 0,0-6-7 0,3-3 0 15,0-2-1-15,0-2 0 0,0-4-19 0,3-5 0 16,-3-2-8-16,3-6 8 0,3 1-16 0,-1-6 4 16,1-3 0-16,3-5 0 0,-6 0 12 0,3-5-11 0,0-3 11 0,0-2-10 15,3-6 10-15,-4 1-12 0,-5-1 12 0,3-5-12 16,0-3 12-16,0 0 0 0,-6 1-9 15,3-1 9-15,-3 0 0 0,0 3 0 0,-3 0 0 0,0 3 0 16,-3 2 0-16,0 3-9 0,0 3 9 0,-3 7 0 16,0 3 0-16,-3 3 0 0,0 2 0 0,-3 6 0 15,0 5 0-15,0 3 11 0,-3 7 0 0,3 6 0 16,0 3-11-16,-2 7 12 0,-1 3-12 0,0 8 12 16,3 3-12-16,0 5 0 0,0 3 0 0,0 7 0 15,3 1 12-15,0 2 0 0,-3 3 0 0,3 0 0 16,0 5-12-16,3 0 0 0,0 3 9 0,-3-3-9 15,0-8 0-15,3 0-18 0,3-5 3 0,-3-5 1 16,0-6-11 0,3-5-3-16,0-5 0 0,3-3 0 0,0-8-74 0,0-2-15 15,0-6-3-15,0-5-466 0,-3-8-93 0</inkml:trace>
  <inkml:trace contextRef="#ctx0" brushRef="#br0" timeOffset="8137.7105">23395 15068 345 0,'0'0'15'0,"0"0"4"0,0 0-19 0,0 0 0 0,0 0 0 0,0 0 0 16,0 0 217-16,0 0 40 0,0 0 8 0,0 0 2 16,0 0-175-16,0 0-34 0,6-8-7 0,-3 3-2 15,0 0-11-15,0-3-2 0,0 2-1 0,-1-2 0 16,1 3 0-16,3 0 0 0,-6-1 0 0,0 6 0 15,0 0-8-15,0 0-2 0,0 0 0 0,0 0 0 16,0 0-14-16,0 0-3 0,0 0-8 0,0 0 12 16,0 11-12-16,-3 0 0 0,0 5 0 0,0 5 0 15,1 0-12-15,-1 5-4 0,-3 3-2 0,0 3 0 0,0 0 9 16,3 0 9-16,-3 2-13 0,3-5 5 0,-3 0 8 16,0-2 12-16,0-3-2 0,3-3-1 0,0-3 37 0,0-2 7 15,0-5 2-15,0-1 0 0,3-10-10 0,0 0-1 16,-3 3-1-16,3-3 0 0,0 0-29 0,3-8-6 15,0-5 0-15,-3-3-8 0,6-5 0 0,-3-3 0 16,0-5 0-16,3 0 0 0,-3-3 0 0,3 3 0 16,0 0 0-16,0 0 0 0,0 2 0 0,0 3 0 15,3 3 0-15,-4 5 0 0,4 0 0 0,-3 3 0 16,3 3 0-16,-3 2 0 0,0 2 0 0,3 1 0 16,-3 2-8-16,0 6 8 0,0 0 0 0,3 2-9 15,-6 6 9-15,3 2-8 0,0 0 8 0,0 3 14 16,0 2-3-16,0 1-1 0,-3 0 15 0,3-1 3 15,-3-2 1-15,0 0 0 0,0 0 12 0,0-3 3 16,-1-3 0-16,1 1 0 0,0-3-8 0,-3-8-2 0,3 5 0 0,-3-5 0 16,0 0-18-16,0 0-3 0,0 0-1 0,9 3 0 15,-9-3-12-15,3-3 0 0,0 1 0 0,0-4 0 16,3-2 0-16,-6-2 0 0,0-3 0 0,0-6 0 16,0 1 0-16,3-4 0 0,0 1 0 0,-3-3 0 31,0 3-19-31,3-3-6 0,0-2-2 0,-3 0 0 0,3-1-97 15,0-2-19-15,0-3-4 0,0 0-818 0</inkml:trace>
  <inkml:trace contextRef="#ctx0" brushRef="#br0" timeOffset="9421.4028">23764 11356 2080 0,'-3'-5'46'0,"0"-6"10"0,-3 0 1 0,3-2 1 0,0 0-46 0,3-3-12 0,3 0 0 0,0 0 0 16,0-2 23-16,0 2 2 0,3 0 1 0,0 3 0 15,3-3-6-15,-3 0-2 0,3 3 0 0,-1 5 0 16,4-3-18-16,-3 6 0 0,3 0 0 0,0 2 0 16,-3 3 0-16,3 5 0 0,0 1-12 0,0 4 3 15,0 4 0-15,-3 7 0 0,0 5 0 0,-4 6 0 0,-2 8 1 0,-3 5 0 16,-3 2 0-16,0 11 0 15,-5 3 8-15,-1 8 8 0,0 5-8 0,-3 6 11 0,0-1-3 0,0 3 0 16,0 8 0-16,3 0 0 0,-3 2 6 16,3-2 1-16,0-2 0 0,0-4 0 0,3-4 4 0,4-6 1 15,-4-5 0-15,6-9 0 0,3-4 8 0,-3-8 1 16,3-6 1-16,2-5 0 0,4-3-17 0,-3-4-3 16,3-4-1-16,0-7 0 0,0-1-9 0,0-7 0 15,0-1 0-15,3-2 0 0,0-3-22 0,0-5 0 16,0-2 0-16,-3-3 0 15,2-6-6-15,1 3 0 0,0-5-1 16,0 0 0-16,-3-1 13 0,-3 1 2 0,0 0 1 0,-3 0 0 0,0-1 22 0,0 4 5 16,-3 2 1-16,0-3 0 0,-3 3 2 0,-3 3 1 0,3 0 0 0,-3 2 0 15,3-2 12-15,-3 5 2 16,0 0 1-16,0 0 0 0,3 5-13 0,-3 0-4 0,-3 6 0 0,3 0 0 16,0 2-16-16,-2 5 0 0,2 3 0 15,0 6 0-15,3 5 0 0,0 5-11 0,0 2 11 16,3 4-10-16,-3 2 10 0,6 5 0 0,-3 3-9 0,3 5 9 15,0 3 0-15,0 5 0 0,0 3 0 0,3 2 0 16,0 1-9-16,-1-1 9 0,4 6-12 0,0-6 12 16,-3-2-13-16,3-3 4 0,0-2 1 0,-3-6 0 15,0 0 18-15,0 0 4 0,-3-2 1 0,0 0 0 16,0-3 28-16,-3-3 5 0,3 0 2 0,-6 0 0 0,0 3 2 16,-3 0 0-16,0 3 0 0,-3 2 0 15,-6 3-3-15,3 2 0 0,-3-2 0 0,1 5 0 0,-7 6-3 16,3-6-1-16,-3 3 0 0,0-6 0 0,0 1-13 0,-2-6-2 15,-1-3-1-15,0-7 0 0,3-3-29 0,0-8-8 16,-3-3-1-16,7-4 0 16,-1-9-65-16,0-5-13 15,6-6-2-15,-3-2-827 0,0-8-164 0</inkml:trace>
  <inkml:trace contextRef="#ctx0" brushRef="#br0" timeOffset="13390.9922">3586 16428 2350 0,'-3'-16'104'0,"6"6"22"0,3-6-101 0,3-6-25 0,11-4 0 0,1-3 0 15,0-5 0-15,3 2 0 0,6-3-14 0,-1 6 5 16,4 0-4-16,-3 3-1 0,0 2 0 0,-1 5 0 31,1 6-130-31,0 5-27 0,-6 3-5 0,0 8 0 0,-1 7 48 0,-5 6 11 0,-3 8 1 16,0 5 1-16,-3 11 41 0,-3 2 8 0,-6 8 2 0,-3 1 0 15,-3 1 144-15,-6 7 28 0,3 7 7 0,0-5 1 16,-9 2 51-16,9-2 10 0,0 2 3 0,3-2 0 16,-3 0-44-16,3-3-8 0,3 1-1 0,9-6-1 15,-6-8-80-15,6-6-16 0,0-4-3 0,6-6-1 16,0-5-26-16,3-6 0 0,0-5-9 0,-1-5 9 16,4-3-48-16,0-10-4 0,0-5 0 15,0-6 0-15,-3-8-17 0,-1-8-4 0,1-8-1 0,0-2 0 16,-6-3 16-16,0-2 3 0,3 2 1 0,-6-3 0 15,-6 3 8-15,0 0 2 0,-6 3 0 0,0-1 0 0,0 6 32 0,-6 6 12 16,0 4-9-16,-3 6 9 0,0 0 32 0,-3 2 11 16,0 6 2-16,1 8 1 0,2 2 42 0,-3 6 8 15,0 2 1-15,0 8 1 0,6 6-27 0,-3 7-6 16,3 9-1-16,-3 2 0 0,9 8-27 0,0 2-5 16,0 9-2-16,6 2 0 0,3 8-9 0,0 3-1 0,0-3-1 15,3 3 0-15,3 2-19 0,0-2 0 0,0 0-13 16,0-3 5-1,3-8-127-15,-6-5-25 0,0-10-4 0,2-9-852 0</inkml:trace>
  <inkml:trace contextRef="#ctx0" brushRef="#br0" timeOffset="13587.6956">4169 15671 2419 0,'-6'6'215'0,"0"-1"-172"0,6 3-35 0,-3 5-8 0,3 0 94 15,0 6 17-15,3 2 3 0,0 0 1 0,0 0-99 0,3 0-16 16,0 3-9-16,0-3 1 16,0-2-165-16,6-1-33 0</inkml:trace>
  <inkml:trace contextRef="#ctx0" brushRef="#br0" timeOffset="14175.0864">4839 15767 1958 0,'-6'2'174'0,"0"1"-139"15,-6-1-35-15,6 4 0 0,-3 2 123 0,6 2 17 16,-9-2 4-16,3 5 1 0,3 3-105 0,-3 5-22 16,0 1-4-16,3 7-1 0,-8 3-13 0,2 7 0 15,0 4 0-15,3 7 0 0,0 5-12 0,3 6 0 0,-3 0 1 0,9 8 0 16,-6 5 11-16,6 8 14 15,6 8-3-15,-6 0-1 0,6 2 6 0,3 4 0 0,6-1 1 0,0-5 0 16,0-5-17-16,-1-14 0 16,7-2 0-16,-3-11 0 15,6-2-146-15,0-14-26 0,0-10-6 0</inkml:trace>
  <inkml:trace contextRef="#ctx0" brushRef="#br0" timeOffset="14450.8933">5211 15970 2541 0,'-9'19'56'0,"0"-9"11"0,3 4 2 0,-3 7 3 0,0 3-57 0,3 5-15 0,3 2 0 0,0 9 0 0,-3-3 0 0,6 5-8 16,0 3 8-16,0 6-13 0,0 4 4 0,3 6 1 15,0 5 0-15,3 6 0 16,-3-1-20-16,3 1-3 16,-3-4-1-16,3 1 0 0,0-3 0 0,0-5 0 0,-3-8 0 0,3-5 0 15,-6-9-27-15,0-4-5 0,0-9-2 0,0-5 0 16,0-2 13-16,-6-6 2 0,0-2 1 0,3-9-798 16</inkml:trace>
  <inkml:trace contextRef="#ctx0" brushRef="#br0" timeOffset="14608.7353">5059 16566 2552 0,'0'0'56'0,"0"0"12"0,0 0 3 0,9 8 0 0,-3 2-57 0,6 1-14 0,3-3 0 0,-6 5 0 16,6 3 16-16,-1-3 1 0,4 0 0 0,-3-2 0 16,3-3-29-16,0 0-7 0,3 5-1 0,3-5-742 15,-1-6-149-15</inkml:trace>
  <inkml:trace contextRef="#ctx0" brushRef="#br0" timeOffset="14871.3439">5398 16021 2617 0,'6'10'57'0,"0"9"12"0,3 10 3 0,6 2 2 0,0 4-59 0,6 5-15 0,0 2 0 0,-1 3 0 0,1-3 0 0,3 6 9 15,-3 2-9-15,3 8 8 0,-3 3-21 0,-1 3-5 16,-2-1-1-16,0 3 0 16,-6-2-29-16,-6 5-7 0,0-1-1 0,-6-1 0 15,-3-1 12-15,-6-3 1 0,-3-7 1 0,-9-1 0 16,3-2-104-16,-5 0-21 0,-31 45-4 0,12-34-1 0</inkml:trace>
  <inkml:trace contextRef="#ctx0" brushRef="#br0" timeOffset="15482.0007">6131 16669 2368 0,'0'0'105'0,"0"0"22"0,-3-3-102 0,3 3-25 16,0 0 0-16,0-8 0 0,3 3 80 0,-3 5 10 0,0 0 2 15,9-5 1-15,-1-1-47 0,7 1-10 0,0 0-1 0,3-1-1 16,0 1-34-16,0 2 0 16,-6-2 0-16,6 3 0 15,-1-1-21-15,-2 0-8 0,0 1-2 0,-3 2 0 16,0 0-99-16,-3 2-20 0,-9-2-4 0,3 8-1 16,0 5-41-16,-6 1-9 0,-6 2-2 0,0-1 0 15,-3 7-76-15,-3 1-15 0,-3 1-3 0,1 0-1 0,2 0 272 0,-3-3 54 0,3 3 12 16,0-6 1-16,0-2 234 0,3-3 46 0,0 1 10 0,3-4 1 15,3 1-124-15,-2-3-26 0,5 0-5 0,0-3-1 16,0 0-68-16,0 1-15 0,3-1-2 0,0 3-1 16,3-3-38-16,-3-5-7 0,3 3-1 0,6 2-1 15,-4 0-27-15,4 1-12 0,0-4 10 0,3-2-10 16,0 6 9-16,0-6-9 0,3 0 8 0,3-3-8 16,3-2-81-1,-7-1-22-15,1 1-4 0,6-3-641 0,-9 3-128 0</inkml:trace>
  <inkml:trace contextRef="#ctx0" brushRef="#br0" timeOffset="16463.6734">7169 14727 1767 0,'-17'-14'78'0,"11"9"17"0,3-5-76 0,-3 2-19 0,0-6 0 0,-3 4 0 16,3-1 93-16,0-2 15 0,0 0 4 16,-3 2 0-16,-3-2-43 0,0 0-8 0,6 2-1 0,-6 1-1 15,0-1-35-15,1 0-6 0,-1 6-2 0,3 0 0 16,-3 0-2-16,0 5-1 0,3 0 0 0,0 2 0 15,0 4-13-15,0 4 0 0,0 6 0 0,3 8 0 16,0 2 0-16,3 14-15 0,0 5 3 0,3 8 1 16,3 5 11-16,0 6-8 0,3 2 8 0,0 8-8 15,0 8 8-15,3 2 0 0,0 6 0 0,0 0 0 16,-3 3 0-16,3-3 0 0,3-3 0 0,-6-5-8 16,0-8 20-16,-3-5 5 0,3-5 1 0,0-4 0 15,-3-4 39-15,-3 0 8 0,-3-3 2 0,3-6 0 16,-3-2-11-16,-3-5-3 0,0 0 0 0,-3-6 0 0,6-2-30 15,-6-3-7-15,-3 0 0 0,3-3-1 0,-3-7-15 0,3-1-10 16,-3-2 2-16,3-3 0 16,-3-7-39-16,3 2-7 0,1-3-2 0,-1-2 0 0,3-3 37 15,3-3 7-15,3 3 2 0,0 0 0 0,0 0-9 0,0 0-1 16,3-5-1-16,6-1 0 0,0 1 21 0,-1 2 10 16,4 1-1-16,3 2 0 0,0 0-9 15,-3 2 12-15,3 4-12 0,3 4 12 0,0 6-12 0,2 3 8 16,-5 7-8-16,3 3 8 0,3 6-8 0,-6 4 8 15,-3 4-8-15,3 4 8 0,0 6 2 0,-1 5 0 16,-2 11 0-16,-3 3 0 0,0 2 13 0,0 3 2 16,0 5 1-16,0 2 0 0,-9 4 17 0,6-1 3 15,9 0 1-15,0 0 0 0,-9 6-29 0,6-6-6 16,5-7 0-16,1-9-1 16,-3-5-58-16,0-7-11 0,3-12-2 0</inkml:trace>
  <inkml:trace contextRef="#ctx0" brushRef="#br0" timeOffset="17627.0148">7533 15073 1785 0,'-21'-5'79'0,"15"0"17"0,-3 2-77 0,3-5-19 0,3 0 0 0,-3-5 0 0,3 0 144 0,3-6 24 16,6-2 6-16,-3-3 1 0,0-2-135 0,6-3-28 15,6 0-4-15,-3 2-8 0,-9 1 0 0,8 2-20 16,10 0 4-16,-3 8 0 15,0 0-12-15,-6 8-3 0,-3 0 0 0,3 6 0 0,3 4 22 0,-9 6 9 16,-6 3-8-16,3 7 8 0,3 6 12 0,-3 5 7 16,-9 6 1-16,6 4 1 0,3 1 17 0,0 8 3 15,-9 2 1-15,0 0 0 0,0 6-18 0,3-6-3 16,0 0-1-16,0-2 0 0,-6 0 12 0,3-6 1 16,12-2 1-16,-6-6 0 0,-3 0-6 0,3 1 0 0,6-6-1 15,0-3 0-15,0-2-15 0,0 0-4 0,3-5 0 0,2-4 0 16,10-1-8-16,-6-4 0 0,-6-4 0 0,6-1 0 15,6-2-24-15,-6-6 4 0,-6-2 0 0,6-3 0 16,2-3-4-16,-2-2 0 0,-6 0 0 0,0-3 0 16,3 0 37-16,-6 0 7 0,0-3 2 0,0 4 0 15,-6-1-22-15,3 0 0 0,3 3 0 0,-3-3 8 16,-6 0 10-16,0 3 2 0,9-3 1 0,-3 3 0 16,-3-1-8-16,0 1-1 0,3 2-1 0,0 1 0 15,3 2-11-15,-6 0 0 0,0 0 0 0,6-3 8 16,0 4-8-16,-3 1 0 0,-3-2 0 0,3 0 0 15,5 0 0-15,-2 3 8 0,-3 0-8 0,0-3 8 16,3 0-8-16,0 0 0 0,-3 0 0 0,0 0 0 16,3 0 0-16,0-2 0 0,-3 2-14 0,-3-3 5 0,-3-2 9 15,6 0 16-15,3-3-4 0,-3 0-1 0,-9-5-11 16,6 2 0-16,6-2 0 0,-3 0 8 0,-3-3 9 16,-3 0 2-16,3-2 0 0,-3 2 0 0,6 0-27 0,-3 3-6 15,-6 0-1-15,3 5 0 0,6 3 15 0,-3 0 0 16,-9 2 0-16,3 3 0 0,3 0 0 0,-3 3 8 15,-3 2-8-15,3 3 10 0,-3 3-10 0,1 5 0 16,-1 0 0-16,-3 2 0 0,-6 6-20 0,6 0 1 16,-3 5 0-16,0 0 0 0,-3 6 19 0,6-1 0 15,6 6 0-15,1 5 0 0,-1 5 0 0,3 9 0 0,3 7 0 16,6 5 0-16,-1 6 0 0,4 5 0 0,-3 6 0 16,6 7 0-16,6 3-12 0,-6-5 4 0,-3-3 8 15,-3-8-13 1,9-8-98-16,-6-8-19 0,-3-2-4 0,0-9-616 0,0-12-123 15</inkml:trace>
  <inkml:trace contextRef="#ctx0" brushRef="#br0" timeOffset="18204.5062">7878 14221 2163 0,'-24'6'96'0,"18"-4"20"0,0 1-93 0,0 2-23 0,0 1 0 0,0 1 0 0,0 1 88 0,0 6 12 15,3-4 4-15,-3 3 0 0,0 3-76 0,3 3-16 16,3 2-2-16,-2-2-767 16,-4-1-154-16</inkml:trace>
  <inkml:trace contextRef="#ctx0" brushRef="#br0" timeOffset="20161.9781">8241 15486 1785 0,'0'0'159'0,"0"0"-127"0,0 0-32 0,0 0 0 15,-3 0 60-15,3 0 5 0,0-8 2 0,6 3 0 16,3-6-48-16,-3-2-10 0,3 0-1 0,0-3-8 16,3 0 0-16,-3-5 0 0,-1 0 0 0,4 0-9 15,-3 2-15-15,0 1-4 0,-3-1 0 0,0 6 0 0,0 2 15 0,0 3 2 16,-3 3 1-16,-3 5 0 0,0 0 23 0,0 0 5 16,3 8 1-16,0 2 0 0,-3 9 26 0,0 5 6 15,0 2 1-15,0 3 0 0,-3 0-9 16,0 6-2-16,-3-1 0 0,0 3 0 15,0-2-12-15,0 2-2 0,0 0-1 0,0 0 0 16,0 0-51-16,0-3-11 0,0-2-1 0,-2-3-989 16</inkml:trace>
  <inkml:trace contextRef="#ctx0" brushRef="#br0" timeOffset="20459.1674">7836 16568 1958 0,'-9'8'174'0,"3"0"-139"0,6-8-35 0,-3 11 0 15,-3-6 176-15,3 3 28 0,3-8 5 0,0 0 2 16,0 10-263-16,0-10-52 0,6 6-10 0,3-4-621 16,-9-2-124-16</inkml:trace>
  <inkml:trace contextRef="#ctx0" brushRef="#br0" timeOffset="20613.2984">7857 16835 1882 0,'-12'19'41'0,"9"-11"9"0,3-3 2 0,0 3 1 0,-9 3-42 0,6-1-11 0,6 1 0 0,-3-3 0 0,-3 2 46 0,3 1 7 16,3-3 2-16,0-3 0 0,0 1-39 16,-3-6-7-16,0 0-1 0,0 0-8 15,9 5-107-15,-3 0-28 0,-6-5-5 0,0 0-399 16,9 0-79-16</inkml:trace>
  <inkml:trace contextRef="#ctx0" brushRef="#br0" timeOffset="20743.9495">7845 17055 345 0,'9'11'15'0,"-6"-1"4"0,-9 3-19 0,9 3 0 0,0 0 0 0,3 0 0 15,-6 0 269-15,0 0 51 0,0 2 9 0,3-2 3 16,0-3-177-16,0 3-35 0,-3-2-8 0,3-1 0 16,3-3-60-16,-3 4-12 0,-3-4-3 0,0-2 0 31,6 0-161-31,-3-3-33 0</inkml:trace>
  <inkml:trace contextRef="#ctx0" brushRef="#br0" timeOffset="21596.8311">7577 17791 979 0,'0'0'87'0,"0"0"-70"0,-6 2-17 0,6-2 0 0,0 0 214 0,0 0 39 0,-6-2 8 0,0 2 2 15,6 0-159-15,0 0-32 0,-3-3-7 0,-3 0-1 16,-3 1-32-16,7 2-8 0,2 0 0 0,-6-6-1 16,0 4-23-16,3-1 0 0,3 3 0 0,0 0 0 0,0-5 0 15,0 5-8-15,6-6 8 0,0 1 0 0,-1 0 0 0,1 2 0 16,6-2 0-16,0 2 0 0,0-2 0 0,0 2 0 15,-6 1 0-15,3-1 0 0,9 3 0 0,-6 0 0 16,-12 0 0-16,9 3 0 16,3-1 0-16,-4 4 0 0,-5 2 0 0,3 2 0 0,-3 3 15 15,6 1-2-15,-3 4 0 0,0 1 0 0,-6 5 4 16,6 2 1-16,0 3 0 0,0 0 0 0,-6-2 18 16,6 2 4-16,6-3 1 0,0 1 0 0,-3-1 17 0,-3-5 3 15,9 0 1-15,-3-2 0 0,2-1-62 0,-2-4 0 16,-3-4 0-16,3 1-10 0,6-1 10 0,-6-4-8 15,-3-4 8-15,3-2-8 0,6 3-8 0,-6-3 0 16,-7-5-1-16,4 2 0 0,3-5 2 0,0 3 1 16,-3-6 0-16,0-2 0 0,-3 0 14 0,0-6 0 0,3 1-10 15,-3-3 10-15,-9-3 0 0,6-3 0 0,3 1 0 16,-3-1 0-16,-9 1 0 0,3 0 0 0,3-1 8 0,-3 6-8 16,-3 2 0-16,-3 1 0 0,3-1 0 0,-3 9 0 15,3-1 0-15,0 3 8 0,-9 3-8 0,3 5 0 16,3 0 0-16,1 5 0 0,-7 3 0 0,3 5 0 15,3 1 8-15,-3 9-8 0,0 4 8 0,3 7-8 16,-3 3 20-16,6 6 0 0,3 2-1 0,0-3 0 16,-6 3 4-16,9 0 1 0,0 3 0 0,3-11 0 15,3 2-24-15,-3 4 0 0,6 2 0 0,-6-6-8 32,3-2-83-32,-3-5-16 0,6-3-3 0,3 0-1 0,-3-5-113 15,-3-5-24-15</inkml:trace>
  <inkml:trace contextRef="#ctx0" brushRef="#br0" timeOffset="21844.4098">8012 17518 1094 0,'0'0'97'0,"0"0"-77"16,-3-8-20-16,0 0 0 0,-3 0 86 0,3 3 14 15,3 5 2-15,-3-8 1 0,-6 3-61 0,6-1-12 16,3 6-2-16,0 0-1 0,-12-2-3 0,6 2 0 16,6 0 0-16,-6 2 0 0,-3 4 22 0,3-1 4 0,0 3 1 0,0-3 0 15,3 6 14-15,-3 2 3 0,-2-5 1 16,5 5 0-16,3-2-45 0,-3-1-8 0,-3-2-3 0,0 0-637 31,9 0-128-31</inkml:trace>
  <inkml:trace contextRef="#ctx0" brushRef="#br0" timeOffset="23292.748">8271 18045 1767 0,'-12'0'78'0,"12"0"17"0,0 0-76 0,0 0-19 0,0 0 0 0,0 0 0 15,0 0 46-15,0 0 6 0,0 0 0 0,0 0 1 16,-6 0-34-16,6 0-7 0,0 0-2 0,0 0 0 15,-6 5-10-15,0 0-11 0,6 6 3 0,0 2 0 16,0 3-5-16,0 2-1 0,0 1 0 0,0-1 0 16,6 6 14-16,-6-3 0 0,-6 1 0 0,6-1-9 15,3-3 20-15,-6 3 4 0,0-5 1 0,0 0 0 16,3-3 8-16,0 1 3 0,-6-6 0 0,3-3 0 16,0 3-16-16,3-8-3 0,0 0-8 0,0 0 12 31,-3-11-31-31,6 1-6 0,0-1-2 0,0-5 0 0,-3-2 13 0,0-1 2 0,9 1 1 0,-3-1 0 15,3 1 11-15,-3-1 0 0,0 1 0 0,0 4 0 16,0 1 0-16,0 0 0 0,0 5 8 0,3 3-8 16,-1-1 26-16,1 6 1 0,0-2 0 0,0 4 0 0,3 4-8 15,0 2-2-15,0-3 0 0,0 3 0 0,-3 2-2 0,3 1-1 16,0 0 0-16,-3 2 0 0,-3-5 22 0,2 0 4 16,-2 0 0-16,0 0 1 0,0-3 9 0,-6-5 2 15,0 0 0-15,6 0 0 0,-3-3-24 0,3-2-5 16,-3-3-1-16,0-3 0 0,0-5-22 0,0-5 0 15,-3-3 0-15,3-5 0 16,0-2-17-16,-3-4-8 16,0-2-2-16,-3-2 0 0,3 1-136 0,0 1-27 0,0 0-6 0</inkml:trace>
  <inkml:trace contextRef="#ctx0" brushRef="#br0" timeOffset="24090.4733">8637 14616 2059 0,'0'0'91'0,"0"0"19"15,0 0-88-15,0-6-22 0,3 1 0 0,3-3 0 0,0 0 55 0,3 0 6 16,3 3 2-16,2-3 0 0,4 0-38 0,0 0-7 16,3 3-2-16,0 0 0 0,-3-1-16 0,6 4-11 15,-4 2 2-15,4-3 0 0,0 3-7 0,-3 3-2 16,0 5 0-16,-3 2 0 0,-4 1 18 0,-2 2 0 0,0 3 0 0,-6 5 0 16,0 3 0-16,-3 8 0 0,-3 5 0 0,0 5 0 15,-6 6 0-15,0 7 14 0,0 3-4 0,-3 8-1 16,3 6-9-16,-3 7 0 15,0 9 0-15,4 4 0 0,2 1 0 0,-3 5 0 0,3 2 0 0,0-5 0 16,0-2 29-16,0 2 1 0,3-2 0 0,3 0 0 16,0-4 14-16,0-7 4 0,3-2 0 0,0-9 0 15,-1-5-33-15,4-7-7 0,-3-9 0 16,3-10-8-16,-3-9 8 0,3-7-8 0,3-5 0 0,-3-9 0 16,0-2 0-16,3-2 0 0,-3-4 0 0,3-7-9 15,-3 0 1-15,0-9 0 0,-1 1 0 0,1 0 0 16,-3-3-1-16,0-3 0 0,-3-2 0 0,0 5 0 15,0 1 9-15,-3 1 0 0,-3-2 0 0,3 3 0 16,-3 5 0-16,0-2 0 0,0 2 0 0,0 5 0 16,3 3 0-16,-6-3 0 0,0 1 9 0,1 2-9 0,-1 8 20 0,3 0-4 15,0 2 0-15,0 4 0 0,3 7-2 0,0 0-1 16,0 8 0-16,3 0 0 0,-3 5-13 16,6 1 0-16,2 5 0 0,1 2 0 0,3 3 22 0,3 5-2 15,-3 3 0-15,9 5 0 0,0 6-20 0,0-1-15 16,2 1 3-16,1 2 0 0,3 0 12 0,-3 3 16 15,0-3-3-15,-1-3-1 0,4-2 5 16,-6-2 1-16,-3-1 0 0,0-5 0 0,-3 0 14 0,-6 2 2 16,0-5 1-16,-9 3 0 0,-3 0 2 0,-6 0 1 15,-3-5 0-15,-3-1 0 0,-3 1-21 0,-3-8-4 16,0-3-1-16,-5 5 0 0,-4-2-12 16,-3-1-13-16,-6-4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3:43:51.4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22189 5141 691 0,'-3'-13'61'0,"0"7"-49"0,0-2-12 0,0 0 0 16,-3 3 210-16,3-3 39 0,-3-2 8 0,3 2 2 15,3-3-186-15,-3 3-37 0,0 0-7 0,0 3-1 16,0-6 2-16,-2 3 1 0,2 3 0 0,-3-3 0 15,3 3-12-15,-3 2-3 0,0-2 0 0,0 2 0 16,-3 3-16-16,3 3 0 0,-3 2 0 0,0-2 0 16,0 8-10-16,-3 2 1 0,0 0 0 0,0 5 0 15,-3 9 0-15,1-6 0 0,-1 6 0 0,0 2 0 16,0 5 9-16,0-2-10 0,-3 2 10 0,0 6-10 16,3 2 10-16,-2 6 0 0,2-1 8 0,0 6-8 15,0 3 10-15,3 0-2 0,3-4-8 0,3 7 12 16,-3 2 9-16,6 2 2 0,0-2 0 0,0 5 0 15,6-2 3-15,0 2 1 0,3 2 0 0,0 1 0 0,3 3-27 16,0 2 0-16,3 0-12 0,3-3 12 0,3 3 0 0,0 0 0 16,-1-2 14-16,1-6-4 0,6-5-19 0,-3-6-4 15,3-7-1-15,0 0 0 0,2-6 14 0,7-2 0 16,3-6 0-16,0-2 0 0,-4-8 0 0,4-3 0 16,6-5 0-16,-4-8 0 0,1-3 0 0,-3-8 0 15,2-2 0-15,1-6 0 0,0-4 25 0,3-4 2 16,-4-5 0-16,1-2 0 0,0-6 9 0,-4-2 3 15,1-6 0-15,0-8 0 0,-4-5 1 0,1-5 1 16,-3 0 0-16,-3-3 0 0,0-2-21 0,-1-6-4 16,1-3 0-16,-3-2-1 0,0 3-15 0,-6-6 0 15,2 0 0-15,-2-2 0 0,0 0 19 0,-6-1-3 16,0 1 0-16,-3 0 0 0,-6 4-8 0,0-4-8 0,-6 5 9 16,-3 0-9-16,-3 0 24 0,-3 2-2 15,-6 4 0-15,3-1 0 0,-5 5-6 0,-1-4-2 0,-3 4 0 16,3 6 0-16,-3 2-3 0,-6 9-1 0,1-1 0 0,-4 6 0 15,-3 7-10-15,1 4 0 0,-1-1 0 0,0 13 0 16,-3 3-8-16,1 8 8 0,-1 6-10 0,0 7 10 16,1 8-12-16,-1 6 3 0,-3 7 1 0,1 11 0 31,-1 3-20-31,0 13-4 0,-2 13-1 0,2 0 0 0,3 11-179 0,1 10-35 0</inkml:trace>
  <inkml:trace contextRef="#ctx0" brushRef="#br0" timeOffset="955.9435">22636 4688 1220 0,'0'0'54'0,"-3"-2"11"0,0-4-52 0,3 6-13 0,0 0 0 0,-3-5 0 15,0 3 52-15,3 2 8 0,0 0 2 0,-3-6 0 16,3 6-23-16,0 0-5 0,-6 0-1 0,0 3 0 15,-3 0-33-15,3-1 0 0,0 1 0 0,3-1 0 16,-6 4 0-16,0-1 0 0,0 0 0 0,0 3 0 16,0 0 0-16,0 3-9 0,1 2 9 0,-4 0 0 15,0 3 0-15,3 0 0 0,-3 0 0 0,0 8 0 16,-3-6 0-16,0 6 0 0,3-3 9 0,-3 6-9 16,1 7 16-16,-1-7-4 0,-3 4-1 0,0 4 0 15,3-1-3-15,-3 8-8 0,3-5 12 0,-3 3-4 16,4 0 8-16,5 5 0 0,-3 2 1 0,0 1 0 15,0 5 7-15,-3 3 2 0,6-1 0 0,0 1 0 16,0-3 5-16,0 5 1 0,3-5 0 0,3 2 0 16,-3 1-16-16,6-1-4 0,0-2 0 0,-3-2 0 15,6 4-12-15,-3-2 0 0,0-3 8 0,0 6-8 16,-3-1 0-16,3 4 0 0,0-1 0 0,-3 3 0 0,3-6 0 0,-5 3 0 16,5 1 0-16,0-6 0 15,-3 2 0-15,3-7 0 0,0-1 0 0,3-7 0 0,0-3 23 16,2-2 1-16,4-6 1 0,3 0 0 0,0-3-1 0,3-2-1 15,0-3 0-15,3 0 0 0,0-2-23 0,3-6-8 16,-4 0 0-16,4 1-616 16,-3-4-122-16</inkml:trace>
  <inkml:trace contextRef="#ctx0" brushRef="#br0" timeOffset="1969.2571">22398 7096 1792 0,'0'0'80'0,"-3"5"16"0,0 1-77 0,-3-1-19 0,3 0 0 0,0 3 0 0,0 3 16 0,3-3-1 15,-3 5 0-15,3-2 0 0,0 2-15 0,3 0 0 16,0 0 0-16,0 3 0 0,3-3 0 0,0 1 0 16,-1-4 0-16,4-2 0 0,0 0 8 0,0-3-8 15,3 1 0-15,-3-4 0 0,3-2 12 0,0-2-4 16,-3 2-8-16,3-3 12 0,0-2 4 0,-3-3 0 15,0 0 0-15,-1-3 0 0,1 3-1 0,-3-2 0 16,0-1 0-16,0 1 0 0,-6-1 1 0,3 0 0 16,-3 1 0-16,-3-1 0 0,0 1-7 0,0 2-1 15,-3-3 0-15,0 1 0 0,-3-1-8 0,1 3 0 16,-1 0 0-16,0 0 0 0,0 0 0 0,-3 0 0 0,3 3 9 16,0 2-9-16,0 1 12 0,0-1-1 15,0 3-1-15,0 3 0 0,3 2 2 0,-3 3 0 16,3-3 0-16,0 6 0 0,1-1-12 0,2-2 0 0,0 3 0 0,0-3 0 15,0 0 0-15,3 2 0 16,0-4 0-16,3 2 0 0,-3-8 0 0,6 5 0 0,-1-2 0 0,1 2 0 16,-6-5 0-16,9 0 0 15,0-3 9-15,3 1-9 0,-3-4 12 0,0 4-3 0,-3-4 0 0,3-2 0 16,-3 0 3-16,3 0 0 0,-6 1 0 0,3-1 0 16,-3-3-12-16,0 0 0 0,-3 3 0 0,0 1 0 15,-3-1 0-15,0 0 0 0,-3 0 0 0,3 5 0 16,-3 0 9-16,0 1 3 0,-3-1 1 0,0 6 0 15,0-1-1-15,0 1-1 0,0 2 0 0,3 3 0 16,-3 0-11-16,3 0 10 0,0 0-10 0,4 3 10 16,-1-3-30-16,0 2-7 0,6-2-1 0,2 0-992 15</inkml:trace>
  <inkml:trace contextRef="#ctx0" brushRef="#br0" timeOffset="2650.864">22662 6001 1267 0,'0'0'112'0,"0"0"-89"0,-3-6-23 0,0 1 0 16,3 5 169-16,0 0 30 0,0 0 5 0,0 0 2 15,0 0-111-15,0 0-23 0,0 0-4 0,0 0 0 16,0 0-44-16,0 0-9 0,0 0-2 0,6-2 0 16,0-4-13-16,0 6 9 0,0-5-9 0,0 2 8 15,6 1-8-15,-3 4 0 0,3 1 9 0,3 2-9 16,-3-5 0-16,3 0 0 0,0 3-10 0,-1 2 10 16,-2 0 0-16,3 1-8 0,-3-1 8 0,0 3 0 31,0-3-105-31,-3 1-18 0,0 2-3 0</inkml:trace>
  <inkml:trace contextRef="#ctx0" brushRef="#br0" timeOffset="2995.9026">23451 6210 1958 0,'0'0'174'0,"0"0"-139"16,0 0-35-16,6 2 0 0,3 1 145 0,-3-3 23 16,3 0 4-16,0 0 0 0,3 0-130 0,3 0-26 15,0 0-6-15,2 3-1 0,1-3 6 0,0 0 1 16,-3 2 0-16,6-2 0 0,0 6-16 0,6-4 0 0,-7 1 0 0,4 2 0 15,3 1 0-15,-3-4-8 0,3 3 8 0,-1 1-13 16,1-1 13-16,3-2-11 0,0 2 11 0,-1-2-10 31,1 2-24-31,0 0-5 0,0-2-1 0,-3 0 0 16,-4-1-188-16,1 3-39 0,15 1-7 0,-12-1-2 0</inkml:trace>
  <inkml:trace contextRef="#ctx0" brushRef="#br0" timeOffset="3169.5568">24502 6514 1728 0,'0'0'153'0,"6"3"-122"0,6-1-31 0,0 4 0 0,6-1 175 0,2 0 29 16,1 3 5-16,3 0 2 0,-3-3-166 0,3 3-33 16,-3-2-12-16,-1 2 9 15,1-6-1-15,0 3-8 0,0 3 12 0,0-2-4 16,-3-4-149-16,-1 4-31 0</inkml:trace>
  <inkml:trace contextRef="#ctx0" brushRef="#br0" timeOffset="3757.6822">21871 5845 1267 0,'0'0'112'0,"-6"-6"-89"16,-3 4-23-16,3-1 0 0,0-2 164 0,6 5 28 15,-6-6 5-15,3 4 2 0,-6-1-138 0,3 1-27 0,0-4-6 0,-3 4 0 16,0-1-20-16,-3 3-8 0,3-5 0 0,-2-1 8 16,-4 4-24-16,0-4-6 0,-3 1-1 0,0 0 0 31,-3 0-39-31,0-1-8 0,1-2-2 0,-1 3 0 16,3 0-139-16,-3 2-28 0,0 0-5 0,0 1-2 0</inkml:trace>
  <inkml:trace contextRef="#ctx0" brushRef="#br0" timeOffset="3912.7542">21371 5707 518 0,'-18'-5'46'0,"15"5"-37"0,-3-6-9 0,-3 1 0 15,-6 3 200-15,0-4 37 0,3 4 8 0,-3-1 2 16,-6 0-114-16,7 1-22 0,-4-1-5 0,0 0-1 16,0 3-45-16,0 0-10 0,0 0-2 0,0 0 0 15,1 0-21-15,-4 0-5 0,0 0-1 0,0 0 0 16,0 0 4-16,0-2 1 0,1-4 0 0,-4 4 0 16,0-6-13-16,0 3-2 0,0-6-1 0,1 0 0 15,-4-4-72-15,-3-1-14 0,3-11-4 0,-6 1-801 16</inkml:trace>
  <inkml:trace contextRef="#ctx0" brushRef="#br0" timeOffset="4042.885">20311 5522 403 0,'-12'0'36'0,"-3"3"-36"16,-3-1 0-16,3 1 0 0,1-1 494 0,2 1 92 15,0 0 18-15,3 2 4 16,0-2-510-16,3-1-98 0,0 1-28 0,0 2-723 15,0 1-144-15</inkml:trace>
  <inkml:trace contextRef="#ctx0" brushRef="#br0" timeOffset="4996.7656">22719 7215 691 0,'-6'-5'30'0,"3"5"7"0,-3 0-29 0,3-3-8 16,0 1 0-16,0 2 0 0,3-3 288 0,0 3 57 15,-3 0 11-15,0 0 3 0,0-3-262 0,3 3-52 16,0 0-10-16,0 0-3 0,0 0-21 0,0 0-11 15,0 0 10-15,0 0-10 0,0 0 0 0,0 0 0 16,0 0 0-16,0 0 0 0,0 0 0 0,6 3 0 0,-6-3 0 0,9 5 0 16,0 1 26-16,0-4-1 0,0 3 0 0,3 1 0 15,-3 2 12-15,3-3 3 0,3 3 0 0,-1 0 0 16,4-3 4-16,3 3 2 0,0 0 0 0,3 0 0 16,3 3-29-16,2-1-5 0,1 3-2 0,3-2 0 15,0 2-10-15,2 0 0 0,-5 1 0 0,3-1 0 16,0 0 0-16,-1 0 0 0,-2 3 0 15,0-3 0-15,0 1 0 0,-1-1 0 0,-5-3 8 0,3 4-8 32,-6-6-20-32,3 2-7 0,-4-2-1 0,-2 3 0 0,-3-3-13 15,3-3-3-15,-6 3-1 0,3-3 0 16,-6-2-103-16,3 0-20 0,-6-1-4 0</inkml:trace>
  <inkml:trace contextRef="#ctx0" brushRef="#br0" timeOffset="5641.8239">23683 7543 1807 0,'0'0'40'0,"-3"-2"8"0,-3-1 1 0,3 3 2 0,-5-5-41 0,5 2-10 0,-3 0 0 16,0-2 0-16,0 2 16 0,3-2 0 0,-6 0 1 0,6 2 0 16,-3-2-17-16,0 0-12 0,0 2 1 0,3 0 1 15,-3 1 1-15,3-1 0 0,-3 3 0 0,-3 0 0 16,3 0 9-16,-3 3-10 0,3-1 10 0,-3 4-10 15,0 2 2-15,1-3 0 0,-1 3 0 0,-3 0 0 16,0 0 8-16,0 0 0 0,3-3 0 0,0 3 0 16,0-3 0-16,0 0 0 0,0 1 0 0,0-4 0 15,3 1 16-15,0-3 0 0,0-3-1 0,1 3 0 16,-1-5 6-16,0 0 2 0,0 0 0 0,0-6 0 16,3 3-12-16,-3-5-3 0,3 2 0 0,-3-2 0 15,3-3-8-15,0 0 0 0,0 0 0 0,3 0 0 16,-3-2 0-16,3 2 0 0,0-2 0 0,3 2 0 0,-3 2 0 15,3 1 0-15,0 3 0 0,-3 2 0 0,3 2 0 16,-3 6 15-16,0 0-1 0,0 0 0 0,0 0 12 0,6 0 2 16,3 3 1-16,0 2 0 0,3 1-17 0,-4 2-3 15,7 2-1-15,-3-2 0 0,3 3-8 0,-3 2 12 16,3-5-12-16,0 2 12 0,3 4 4 0,-3-4 0 16,2 1 1-16,4-1 0 0,-3 1 17 0,-3 0 3 15,3-4 1-15,-3 4 0 0,0-3 7 0,-3 0 2 16,-4 3 0-16,1-4 0 0,0-1-25 0,-3 2-5 15,0-3-1-15,-3 0 0 0,-3-5 26 0,0 0 5 16,0 0 1-16,3 8 0 0,-3-8-29 0,-3 6-6 16,0-4-1-16,0 3 0 0,3-5 30 0,-6 6 6 15,-6-4 0-15,1-2 1 0,-1 0-28 0,0 0-5 16,-3 0-2-16,0 0 0 0,0 0-27 0,0 0-6 0,0 6-1 16,-3-6 0-1,-2 5-138-15,5-2-28 0,-3 2-6 0</inkml:trace>
  <inkml:trace contextRef="#ctx0" brushRef="#br0" timeOffset="6638.5792">23981 7382 691 0,'0'0'30'0,"0"0"7"0,0 0-29 0,0 0-8 0,-3-3 0 0,-3-2 0 0,3 0 363 0,3 5 71 16,-3-6 14-16,0 1 4 0,0 0-325 0,0-1-65 15,3 1-13-15,3-3-2 0,0 0-38 0,0 0-9 16,0 0 0-16,3 1 0 0,-3 1 0 0,3-2-11 15,3 3 3-15,0-3 0 0,0 0 8 0,0 3 9 16,-3 0-1-16,0-1-8 0,-6 6-8 0,6 0-9 16,6 0-2-16,-7 0 0 0,-2 6 8 0,-3 1 2 15,0 1 0-15,0 6 0 0,3 4 9 0,-3 3 0 0,-6 6 0 16,3 5-8-16,-5-1 8 0,-1 6 0 16,-3-2 0-16,0 2 0 0,3 2 0 0,-3-2 0 15,6-2 0-15,-3-3 0 0,3-1 0 0,0-4 0 0,6-3 0 16,0-6 0-16,0 1 0 0,3-6 0 0,0 0 12 15,0-5-4-15,0 0 3 0,3-3 1 16,6 1 0-16,-3-4 0 0,3-2-12 0,-3-2 12 0,0-6-12 16,3 0 12-16,2-3-12 0,1-5 0 0,3-2 0 0,0-3 0 15,0-3 10-15,0 0-10 0,-6-2 12 0,3-1-12 16,-1 1 0-16,-2-1 0 0,-3 1 0 0,-3-1-12 16,-3 1 3-16,0 2 1 0,-3-3 0 0,0 1 0 15,-3 2 8-15,0 3 0 0,-3-3-9 0,0 6 9 16,0 2 0-16,0 3 0 0,0 2 0 0,0 0 0 15,-2 6 16-15,-1 3 5 0,0-4 1 0,3 6 0 16,-3 3 4-16,3 2 1 0,6 3 0 0,-3 0 0 0,3 3-13 16,3-1-2-16,6 3-1 0,0 1 0 0,3-4 6 15,3 1 2-15,2-1 0 0,1-2 0 0,0 3-35 0,3-6-8 16,0 1 0-16,0-4-1 16,-1 1-84-16,1-3-17 0,0 0-3 0,-3 0-906 15</inkml:trace>
  <inkml:trace contextRef="#ctx0" brushRef="#br0" timeOffset="7091.7871">24237 7911 2311 0,'0'0'51'0,"0"0"10"0,0 0 3 0,0 0 0 0,0 0-51 0,0 0-13 0,0 0 0 0,0 0 0 16,0 0 8-16,0 0-8 0,-3 8 11 0,0 0-11 16,0 3 0-16,0-1-11 0,3 1 0 0,-3 2 0 15,0 3-29-15,0 0-5 0,-3 2-2 0,3 1 0 16,-3 2 15-16,3-3 2 0,3 4 1 0,-3-4 0 0,3-5 29 0,0 3 0 15,3-3 0-15,0-2 0 16,3-3-36-16,-3 0-8 0,3-5-2 0,-6-3 0 16,6 5-131-16,0-8-27 0,6-5-4 0,-6-5-2 0</inkml:trace>
  <inkml:trace contextRef="#ctx0" brushRef="#br0" timeOffset="7264.5061">24198 7969 345 0,'0'0'31'0,"0"0"-31"16,0 8 0-16,0-8 0 0,-3 5 449 0,3 1 84 0,0-6 17 0,0 8 3 15,0-3-431-15,3 3-86 0,0-3-18 0,3 1-3 16,-3-1-28-16,6 0-6 0,-3 0-1 0,3-2 0 31,0 0-116-31,0-3-24 0,3-3-5 0</inkml:trace>
  <inkml:trace contextRef="#ctx0" brushRef="#br0" timeOffset="7584.2502">24389 7694 1152 0,'0'0'102'15,"0"0"-82"-15,0 0-20 0,0 0 0 0,0 0 137 0,0 0 23 16,0 0 5-16,0 0 1 0,0 0-99 0,0 0-20 16,0-5-4-16,0 5-1 0,0 0-19 0,9 0-4 15,-6-5-1-15,-3 5 0 0,6 0-18 0,0 2 0 0,3-2 0 0,0 3 0 16,-1-1 0-16,1 1 0 0,3 0 0 0,0-1 0 15,-3-2 0-15,0 3 0 0,0-3 0 0,3 0-9 32,-3 0-28-32,0 0-6 0,0 0-1 0,-3-3-508 0,3 1-101 0</inkml:trace>
  <inkml:trace contextRef="#ctx0" brushRef="#br0" timeOffset="7770.3744">24353 7792 864 0,'0'0'38'0,"0"0"8"0,0 0-37 0,0 0-9 0,0 0 0 0,0 0 0 16,0 0 267-16,0 0 51 0,6 5 10 0,3 1 3 16,-3-1-246-16,0-2-49 0,0-3-9 0,0 0-3 15,3 2-16-15,0-2-8 0,-3 0 8 0,0 0-8 16,3 0-24-16,-1-2-9 16,4 2-3-16,0-3 0 0,-3 3-173 0,-3 0-35 0,-6 0-8 0,0 0 0 15</inkml:trace>
  <inkml:trace contextRef="#ctx0" brushRef="#br0" timeOffset="8104.7467">24785 7636 2145 0,'0'0'47'0,"0"0"9"0,0 0 3 0,0 0 2 0,0 0-49 0,0 0-12 0,0 0 0 0,0 0 0 16,0 0 16-16,0 0 0 15,0 0 0-15,0 8 0 0,0 0-24 0,-3 2-5 0,0 1-1 0,3 2 0 32,0 0-24-32,-3 1-5 0,3 1-1 0,-3 1 0 0,3 0 25 0,3 0 5 0,-3-3 1 0,3 1 0 15,-3-4 41-15,6-2 9 0,0 3 2 0,0-6 0 16,-6-5 22-16,6 5 5 0,3-2 1 0,-1-3 0 16,1 0 4-16,3-5 1 0,0-1 0 0,0-4 0 15,0-3-14-15,0-3-2 0,-3-3-1 0,3 1 0 16,-3-6-29-16,0 3-6 0,-6-1 0 0,0 1-1 15,0 0-11-15,2 3-8 0,-2-1 12 0,-3 1-12 16,-6-1 0-16,4 3 0 0,-7 3 0 0,0 0 0 16,-3 5-9-16,-3 0-6 0,-3 3-1 0,-3 5-825 15,-9 2-166-15</inkml:trace>
  <inkml:trace contextRef="#ctx0" brushRef="#br0" timeOffset="9634.6649">22332 7564 403 0,'0'0'36'0,"0"0"-36"0,0 0 0 16,0 0 0-16,0 0 340 0,0 0 62 16,-6 0 12-16,3-5 2 0,3 5-305 0,-9 0-62 0,0-2-12 0,0-1-2 15,-3 3-26-15,3 0-9 0,-5 0 0 0,-1 5 9 32,0-2-29-32,-3 5-5 0,-3 0-2 0,-3 0 0 15,-2 5-13-15,-4 0-2 0,-3 6-1 0,-3-1 0 16,-5 6 11-16,-1 2 3 0,-9 1 0 0,1 2 0 0,-1-3 29 0,1 4 15 0,-4-4-2 0,0 0 0 15,1 1 33-15,-4-1 6 0,-2 3 2 0,-1-2 0 16,1 2-4-16,-1-3-1 0,7 4 0 0,-1-1 0 16,3 0-16-16,1 0-3 0,2 0-1 0,1-3 0 15,2 4-13-15,3-7-4 0,6 1 0 0,4 0 0 16,-4-3-36-16,3 0-7 16,4-2-1-16,2-6-614 0,0-2-122 0</inkml:trace>
  <inkml:trace contextRef="#ctx0" brushRef="#br0" timeOffset="10235.0419">21195 7911 576 0,'0'0'51'0,"0"0"-41"0,0 0-10 0,0 0 0 15,0 0 331-15,0 0 64 0,0 0 13 0,0 0 2 16,0 0-290-16,0 0-57 0,0 0-12 0,-6 0-3 15,-3 0-28-15,0 0-7 0,-3 3-1 0,3 2 0 16,-3 0-23-16,1 6-5 0,-7-1 0 0,3 4-1 16,-9 4-22-16,0 1-4 0,-6-1-1 0,1 6 0 31,-4 3 14-31,-3-1 2 0,0 0 1 0,1 1 0 0,-4 2 17 0,0-3 10 0,1 1-12 0,-1-3 12 16,-3 2 0-16,4-2 16 0,2-3-2 0,0 0 0 15,3-5 12-15,7 0 2 0,5 0 1 0,0-3 0 0,3-2-1 16,6-1-1-16,9-2 0 0,-3 3 0 15,3-3-27-15,6 0 0 0,3 0 0 0,6 0 0 16,0 2-22-16,6-5-3 0,0 3-1 0,6-2 0 0,2-4 12 0,1-2 2 16,3-2 1-16,3-1 0 0,-1 0 11 0,1-5 0 15,0 1 0-15,3-4 0 0,-7 0 0 0,4-2 0 16,-3 0 0-16,-3 0 0 0,-1-1 36 0,1 1 2 16,-3 0 1-16,-6 0 0 0,0 0 23 0,0 2 5 15,-6-2 1-15,-1 0 0 0,-2 2-18 0,-3 3-3 16,3-3-1-16,-6 1 0 0,0 2-4 0,-3-3-1 15,-6 1 0-15,3 2 0 0,-3-3-14 0,-3 3-3 16,-3-2-1-16,-2 2 0 0,-4 0-23 0,0 3 0 0,-3-1 0 16,3 4 0-1,3-4-107-15,-3 4-25 0,7-1-6 0,-4 3-982 0</inkml:trace>
  <inkml:trace contextRef="#ctx0" brushRef="#br0" timeOffset="10985.7255">21424 8678 1785 0,'-6'-5'159'0,"-6"-3"-127"0,0 0-32 0,1 0 0 15,2 0 146-15,3-5 23 0,0 0 5 0,3-3 1 16,0-3-116-16,3 1-23 0,3-6-5 0,3 3-1 16,3-6-22-16,2 4-8 0,1-4 0 0,3 1 0 15,3-1 0-15,0 3 0 0,0 3 0 0,-3 3 0 16,0-1-22-16,2 6 2 0,-5 2 1 0,-3 1 0 15,0 5-2-15,0 2-1 0,0 3 0 0,-9 0 0 32,3 8-10-32,3 5-3 0,-6 6 0 0,0 2 0 0,0 3 22 0,-6 7 4 0,3 4 1 0,-3 4 0 15,3 6 8-15,0 6 0 0,0-4 0 16,3 4 0-16,0-6 0 0,3-3 0 0,3-5 0 0,0-3 0 16,3-7 32-16,-3-3 9 0,6-3 2 0,0-3 0 15,3-2 3-15,0-5 1 0,2-3 0 0,1-3 0 16,3-5-26-16,0-5-5 0,6-3 0 0,0-3-1 15,-1-2-3-15,1-6 0 0,-3-2 0 0,0-3 0 0,0-2-12 16,-7-3 0-16,1 0-12 0,-3 0 12 0,-3-6-14 16,-3 4 4-16,-6-1 1 0,3 3 0 0,-6 0 9 0,0-1 0 15,-3 4 0-15,-3 0 0 0,-3-1 10 0,-3 1 7 16,0 2 2-16,0 3 0 0,-3-1 21 0,1 7 5 16,-1-1 1-16,3 3 0 0,0 2-13 0,-3 3-2 15,3 3-1-15,6-1 0 0,0 4-2 0,0 2 0 16,6 0 0-16,0 0 0 0,0 0-28 0,0 0 0 15,12 8 0-15,0 0 0 0,3-3 0 0,6 3-16 16,-3-3 3-16,2-2 1 16,1-1-71-16,3 1-13 0,0-6-4 0,-3 1 0 15,3-1-116-15,-1-2-24 0,19-6-5 0,-18 1-671 0</inkml:trace>
  <inkml:trace contextRef="#ctx0" brushRef="#br0" timeOffset="11734.7058">22219 8641 1267 0,'0'0'112'0,"0"0"-89"0,0 0-23 0,0 0 0 0,0 0 216 0,0 0 40 15,0 0 7-15,0 0 1 0,0 0-176 0,0 0-35 16,9 0-7-16,3 0-2 0,-3-2-28 0,3 2-5 16,-3-3-2-16,5 3 0 0,-2-3-25 0,6 1-6 0,-6-1-1 15,3-2 0 1,-6-1-143-16,3 4-29 0,-6-1-5 0</inkml:trace>
  <inkml:trace contextRef="#ctx0" brushRef="#br0" timeOffset="11909.5054">22109 8816 172 0,'0'0'16'0,"0"0"-16"0,0 0 0 0,0 0 0 15,0 0 370-15,0 0 71 0,0 0 15 0,0 0 2 16,0 0-326-16,9 3-64 0,0-3-14 0,0 2-2 16,2-2-32-16,1 0-7 0,6 0-1 0,-3-2 0 15,-3-1-34 1,3 0-7-16,0 1-2 0,3-4-558 0,0 4-112 0</inkml:trace>
  <inkml:trace contextRef="#ctx0" brushRef="#br0" timeOffset="12591.8756">22576 8506 1324 0,'0'0'118'0,"0"0"-94"0,0-5-24 0,0 0 0 16,0-3 143-16,3 0 24 0,-3 0 5 0,6 0 0 15,-3 0-91-15,3-2-18 0,0 2-4 0,0 0-1 16,0 0-42-16,0 0-16 0,3 0 11 0,-6 3-11 16,3 2 0-16,0-2-16 0,0 2 1 0,-1 0 1 31,1 3-18-31,-6 0-3 0,6 0-1 0,3 0 0 0,-3 6 16 0,3-1 2 0,-3 0 1 0,-3 3 0 16,0-3 17-16,0 6 0 0,0 0 0 0,-6 2 0 15,0 0 20-15,0 3 0 0,-3 2 1 0,-3 4 0 16,0 1-21-16,0 4 8 0,-5-1-8 0,2 1 0 15,0 2 0-15,3 0 0 0,-3-3 0 0,6 4-8 16,0-4 16-16,0-2 4 0,0 0 1 0,3-3 0 16,3-3 33-16,6 1 6 0,-3-3 2 0,3 0 0 15,-3-6-30-15,9 1-7 0,0-6-1 0,3 0 0 0,-6-2-16 0,5-3 10 16,4 0-10-16,0-8 8 0,0 0-8 0,0-5 0 16,3-3 0-16,0 0 0 0,-4-2-11 15,4-1 11-15,0-5-8 0,0 3 8 0,-3-5 0 0,0-1 0 16,0-5 0-16,-1 3 0 0,-2 0 0 0,-3 3 0 15,0-6 0-15,-3 6 8 0,0-4-8 0,-6 1 0 16,3 6 0-16,-6-1 8 0,3 3-8 0,-6 2 0 16,0 1 8-16,0 4-8 0,-3 1 19 0,0 5-1 15,0 3 0-15,0 0 0 0,-3 5 13 0,0 2 2 16,0 3 1-16,0 6 0 0,-3 5-18 0,4 2-4 16,-4 9-1-16,0 5 0 0,3 2-11 0,-3 8 0 15,0 3 0-15,3 8 0 0,0 0 0 0,0 3 0 0,0 2 0 16,0 3 0-16,0 2-9 0,3-4 9 0,3-4 0 0,-2-5 0 15,2-5-20-15,0-2 4 0,3-9 0 0,3-5 0 32,0-2-74-32,-1-9-14 0,1-2-4 0,0-5 0 15,3-6-10-15,-6-5-2 0,9-3-1 0</inkml:trace>
  <inkml:trace contextRef="#ctx0" brushRef="#br0" timeOffset="12817.1114">23112 8075 1440 0,'0'0'128'0,"0"0"-103"0,-6 0-25 0,0 3 0 0,0-3 259 0,6 0 46 15,0 0 10-15,-3 2 1 0,-3-2-236 0,6 0-48 16,-3-2-10-16,-6 2-2 15,3 0-48-15,0 0-11 0,0-3-1 0,0 3-722 16,0 0-144-16</inkml:trace>
  <inkml:trace contextRef="#ctx0" brushRef="#br0" timeOffset="13497.5896">23273 8840 1954 0,'0'0'43'0,"0"0"9"0,-3 2 1 0,-3-2 3 0,3 3-45 0,0-3-11 0,3 0 0 0,0 0 0 0,0 0 61 0,0 0 11 16,-6 5 1-16,6-5 1 0,0 0-46 0,0 0-8 15,0 0-3-15,0 0 0 0,0 0-17 0,0 0 0 16,0 0-13-16,0 0 5 0,6-5 8 0,3 0-13 16,0-3 5-16,-3 0 8 0,0-3 0 0,-1 1 10 15,1-4 1-15,0 1 0 0,-3 0-1 0,3-3 0 16,-3 3 0-16,-3-6 0 0,0 4-1 0,-3-4 0 16,0 6 0-16,0-3 0 0,-3 0-9 0,0 0 0 0,0 3 9 15,1 2-9-15,-1 1 11 0,0 2-3 16,0 0 0-16,0 3 0 0,0 2 12 0,3 0 1 0,-3 1 1 15,6 2 0-15,0 0-11 0,0 0-3 0,0 0 0 0,0 0 0 16,6 5-17-16,3-2-4 0,0 2-1 16,0-2 0-16,2-1 14 0,4 1 16 0,-3-6-3 0,3 3-1 15,0-2-21-15,0-1-5 0,3-2-1 0,-3-1 0 16,3 4 24-16,-4-1 5 0,4 0 1 0,-3-2 0 16,6 2-15-16,-6-2-12 0,0 5 3 0,-3 0 0 15,-3-3 17-15,0 3 3 0,-9 0 1 0,0 0 0 16,5 6 8-16,-5-6 3 0,0 0 0 0,0 10 0 15,-3 4 36-15,1-1 7 0,-7 3 2 0,3 5 0 16,-3 3-19-16,0 5-3 0,0 0-1 0,3 3 0 16,0-3-2-16,3 2-1 0,0-1 0 0,6-4 0 15,3 0-32-15,3-2-10 0,3-3 0 0,6-2 0 16,5-6-131 0,4-5-33-16</inkml:trace>
  <inkml:trace contextRef="#ctx0" brushRef="#br1" timeOffset="133455.9245">17349 14351 2026 0,'-12'0'90'16,"12"0"18"-16,0 0-86 0,0 0-22 0,-12 5 0 0,12-5 0 0,0 0 62 0,0 0 8 15,-11 0 2-15,2 3 0 0,3 2-48 0,6-5-8 16,-9 3-3-16,0 2 0 0,-3 0-13 0,3 1 0 16,9-6 0-16,-6 13 0 0,-3 0 0 0,0 3 0 15,12 5 0-15,-3 0-10 0,-3 3 10 0,3 3 0 16,6-1-9-16,3 3 9 0,6 3 0 0,0 0 0 15,0 0 0-15,0-3 0 0,8 0 0 0,1-3 0 16,-6-2 0-16,6-3 0 16,-3-2 22-16,3-3-1 0,-7-3 0 0,7-3 0 0,3-2-4 0,3-5-1 0,-6-3 0 15,-1 0 0-15,-2-3-8 0,3-2-8 16,6-3 12-16,-6-3-12 0,-4-2 16 0,4 0-3 0,0 0-1 16,-3 0 0-16,-6-3-12 0,0 2-12 0,0 1 3 0,-7 3 0 15,1 2 9-15,-6 0 9 0,0 0-1 0,-3 3-8 16,-3-3 11-16,-3 2-11 0,-5 1 10 0,-1 0-10 15,-3 2 0-15,-9 3-13 0,-6 0 1 0,0 3 0 16,10-3-4-16,-10 5 0 0,-3-2 0 0,0 5 0 16,1-3 16-16,2 3-12 0,3 2 12 0,-3 1-12 15,0 0 12-15,4 2 0 0,8 0 0 0,-6 6 0 16,-9-4 0-16,9 7 0 0,13-1-10 0,-4 5 10 16,-3 1-10-16,0 2 10 0,6 0-13 0,6 0 5 15,3 0-5-15,0 3-1 0,0 0 0 0,0 2 0 16,6-2 14-16,0 0-11 0,-6-3 11 0,9 0-10 0,9 0 10 0,-3-5 0 15,-3-1 0-15,3-1 0 16,6-4 0-16,-1-2 0 0,1 0 0 0,0-6 8 16,3-2 0-16,0-2 0 0,0-1 0 0,0-2 0 0,-4-6-8 0,4 0 0 15,6 1 8-15,-6-6-8 0,0-3 0 16,0 1 0-16,-1-1 0 0,4-2 0 0,0 2 0 16,-6 3 8-16,-3-2-8 0,0 2 0 0,2 0 0 0,-5 0 0 15,-9 3 0-15,3-1 8 0,0 1 0 0,-6 5 0 16,-3-5 0-16,-3-1 0 0,3 1 13 0,-3 0 3 15,-3 2 1-15,-5-2 0 0,-7 2-34 0,3 3-7 16,3 0-2-16,-6 0 0 0,-3 0 6 0,1 3 2 16,-1 0 0-16,0 2 0 0,-3 0 2 0,0 3 0 0,6 3 0 15,1-1 0-15,-4 6-1 0,-3 0 0 0,0 0 0 0,0 2 0 16,4 4-1-16,-1-1 0 0,0 3 0 0,3-1 0 16,6 1 10-16,0 0-12 0,-2 2 12 15,-1 1-12-15,-3-3 12 0,3 2 0 0,9 1 0 0,0-1 0 16,3 1 9-16,3 2-9 0,3-3 12 0,3 1-12 15,0-4 13-15,6 4-4 0,3-3-1 0,9-1 0 16,3 1-8-16,-3-3 12 0,-4-2-12 0,7-1 12 16,9-2-4-16,0-2 0 0,-7-4 0 0,7-2 0 15,3-5 1-15,-3-1 0 0,-1-4 0 0,1-4 0 16,3 1 11-16,0-3 1 0,-1-2 1 0,-2-1 0 16,-3 0-6-16,-3-2-2 0,2-3 0 0,-2 3 0 15,-6 0 8-15,0-3 2 0,-6 0 0 0,-3 0 0 16,0 0 3-16,-7 1 1 0,1 1 0 0,0 1 0 15,-3-3-14-15,-6 3-2 0,-3 2-1 0,3-2 0 0,-5 0-11 16,-1 2 0-16,-3 1 0 0,0 2 0 0,3 0 0 0,-3 0 0 16,0 5 0-16,-3 1 0 0,0 2 12 0,3 0-4 15,3 0 0-15,0 2 0 0,-5 1-8 0,8 2 12 16,6-5-12-16,-6 11 12 0,-6-1-12 0,6-2 0 16,9 6 0-16,-3-4 0 0,3 3 0 0,-3 1-14 15,3-1 3-15,0 3 1 0,3 0 10 0,0-1-10 16,-6 1 10-16,6 0-10 0,3 0 10 15,-1 0 0-15,-2 0 0 0,6 0 0 0,3-3 0 0,3 3 0 16,-6-3 0-16,0 3 0 0,-3-3 0 0,3 0 0 16,0 1 0-16,-3 1 0 0,-1 1 0 0,-2 0 0 15,0-3 0-15,-3 6 0 0,-6-1 0 0,0 1 0 16,3 0-8-16,-6-1 8 0,-2 3-12 0,-1 0 2 0,-6 1 1 16,0-1 0-16,0 0 9 0,-3-3 0 0,-3 1 8 15,0-1-8-15,4 1 20 0,-4-3-1 0,-9 0 0 16,3-3 0-16,6-2 13 0,-2-1 4 0,-7 1 0 0,3-3 0 15,0-3-24-15,0 0-12 0,1-5 12 0,-4-2-12 32,-3-6-114-32,0-6-30 0,10 1-5 0</inkml:trace>
  <inkml:trace contextRef="#ctx0" brushRef="#br1" timeOffset="134462.4705">18159 15920 1915 0,'0'0'84'0,"0"0"19"0,0 0-83 0,0 0-20 16,0 0 0-16,0 0 0 0,0 0 44 0,0 0 5 15,0 0 1-15,0 0 0 0,0 0-36 0,0 0-14 16,0 8 11-16,3-3-11 0,3 3 0 0,-3 0 0 16,-3 3-13-16,0 2 4 0,0 0-7 0,3 0-2 15,-3 3 0-15,0-3 0 0,-3 3 18 0,3-2 0 0,0 1 0 0,-3-1 0 16,3-4 19-16,-3 1 1 0,0-1 0 0,0-4 0 15,0 2 4-15,3-8 2 0,0 0 0 0,-6 0 0 16,0 2-6-16,0-2-2 0,0-5 0 0,0-3 0 16,0-3-10-16,3-2-8 0,-3 0 12 0,6-5-12 15,0-4 0-15,3-1 0 0,3-1-12 0,0-3 3 16,3-2 9-16,0 3 11 0,3-3-3 0,3-1 0 16,-3 1-8-16,3 3 0 0,-1-1 0 0,4 1 0 15,0 2 0-15,-3 3-11 0,3 3 3 0,0 4 0 16,-6 4 8-16,3 2 9 0,-4 2-1 0,1 4-8 15,0-1 0-15,-3 6 0 0,0 2 0 0,-3 3-9 16,0 3 9-16,-3-1 0 0,0 3 0 0,0 1 8 16,-3 4-8-16,-3 1 0 0,0 5 0 0,0-6 0 0,3 3-12 15,-6-2 4-15,3-1 0 0,-3 1 0 16,0-3 8-16,3 0 16 0,0-1-4 0,0-1-1 0,0-1 11 16,0 0 2-16,0 0 1 0,3 1 0 0,0-1-15 0,0-3-10 15,0 4 12-15,0 1-12 0,6-1 0 0,-3 2 0 16,0-1 0-16,3 1 0 0,3 3 0 0,-3-3 0 15,3-3 0-15,0 3 0 0,0 0 0 0,0-3 0 16,3 0 0-16,-3-2 0 16,3-9-18-16,-4 4-7 0,7-4-2 0,0-4-1004 0</inkml:trace>
  <inkml:trace contextRef="#ctx0" brushRef="#br1" timeOffset="134858.3915">17715 14261 230 0,'0'0'20'0,"0"0"-20"0,0 0 0 0,0 0 0 0,0 0 476 0,0 0 90 15,-6 0 18-15,6 0 4 0,0 0-416 0,0 0-84 16,-11 0-17-16,5 3-3 0,6-3-52 0,0 0-16 15,-9 2 8-15,0 4-8 16,6-1 0-16,-3 3 0 0,0 0 8 0,0 2-8 0,0 1-12 0,3 0-5 16,3-4-2-16,0 4 0 15,-9-6-18-15,6 1-4 0,9-1-1 0,-6-5-686 16,0 0-136-16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3:48:04.30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C000"/>
    </inkml:brush>
    <inkml:brush xml:id="br5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3535 8940 1580 0,'-12'-5'70'0,"12"5"14"0,0 0-67 0,0 0-17 16,-3 0 0-16,-6 0 0 0,9 0 52 0,0 0 6 16,0 0 2-16,-6 0 0 0,3 3-31 0,3-3-5 15,0 0-2-15,0 0 0 0,0 0-9 0,0 0-1 16,0 0-1-16,0 0 0 0,-3 2-11 0,3-2 0 0,0 0 9 0,0 6-9 15,0 2 9-15,6-1-9 0,0 1 12 0,-3 3-12 16,6 0 24-16,0 4-1 0,0 1-1 0,0 5 0 16,3 1-11-16,3 1-3 0,0-1 0 0,-1 4 0 15,1 1-8-15,6 2 10 0,-6 0-10 16,3 2 10-16,3 1-2 0,-3 3-8 16,-1-1 12-16,4 6-4 0,0-3-8 0,0 5 0 0,-6 3 0 0,6 0 0 15,-3 0 0-15,2 3 0 0,1-1 0 0,0 1 0 16,0 5 0-16,0-3 8 0,3 3-8 0,-4 0 8 15,1 0-8-15,-3 0 0 0,0-3 9 0,6 0-9 16,-3 1 16-16,-7-1-2 0,1-3 0 0,6-2 0 16,-6-2 6-16,-3-4 2 0,3 1 0 0,-3-5 0 15,0-4-22-15,0-2 0 0,0-2 0 0,-1-3 8 0,-2-3-8 0,3-3 0 16,-6-7 0-16,3 2 0 16,-6-2-66-16,3-1-8 0,0-7-2 0,-6-3-848 15</inkml:trace>
  <inkml:trace contextRef="#ctx0" brushRef="#br0" timeOffset="2279.9734">3580 8938 691 0,'-3'0'61'16,"3"0"-49"-16,0 0-12 0,0 0 0 0,0 0 108 16,0 0 20-16,0 0 3 0,0 0 1 15,0 0-75-15,0 0-14 0,-6 0-3 0,6 0-1 0,-6-3-22 0,3 3-4 16,3 0-1-16,0 0 0 0,0 0-3 0,0 0-1 15,0 0 0-15,0 0 0 0,0 0-8 0,0 0 12 16,0 0-12-16,0 0 12 0,0 0 16 0,0 0 4 16,0 0 1-16,0 0 0 0,9-3-2 0,-6 1-1 15,3-4 0-15,0 1 0 0,3 2 3 0,-3-2 1 16,5 3 0-16,-8-4 0 0,6 1-7 0,0 2-2 16,3-5 0-16,0 3 0 0,3-3-6 0,-3 3-2 15,6-3 0-15,3 0 0 0,-10 0-6 0,7 0-2 16,3-2 0-16,0-1 0 0,0 0-9 0,3-2 10 0,2 0-10 15,-2 0 10-15,6-1 6 0,-3-1 2 0,3 1 0 0,-7-2 0 16,7-2-27-16,3-1-6 0,3 4-1 0,-4-4 0 16,1 0 16-16,3 4 0 0,-6-7 0 0,5 4 0 15,1-1 16-15,0 4 0 0,-1-4 0 16,1 3 0-16,0 0-16 0,0 0-19 0,2 1 4 16,-2 1 1-16,0-2 14 0,-1 1 13 0,1-1-2 0,6 0-1 15,-3 0-2-15,-1-3 0 0,1 1 0 0,3-1 0 16,2 1-8-16,1-1 10 0,-3-2-10 0,2 3 10 15,-5-1-10-15,3 1 0 0,-1-6 0 0,4 3 0 16,-6-1 0-16,5-1 0 0,-2 1 0 0,0 1 0 16,2 0 0-16,-2 3 0 0,3-1 0 0,-7 1 0 15,1-1 0-15,3 1 0 0,2-4 0 0,1 4 0 16,-6-1 0-16,2 1 0 0,4 2 0 0,3-3 0 16,-10 1 0-16,7-1 10 0,-3 3-10 0,-1-2 10 15,1 2-10-15,0-2 0 0,-1 2 9 0,1 0-9 0,0 0 0 16,-7 0 0-16,4 0 0 0,0 0 0 0,-1 3 0 0,-2-3 0 15,0 3 0-15,0 0 8 0,2-3 4 0,-2 0 0 16,3 0 1-16,-1 0 0 0,1 3-2 0,-3-3-1 16,0 3 0-16,-1-3 0 0,1 3-10 0,-3 0 0 15,-1-1 0-15,1 1 0 0,3 0 0 0,-3 0 0 16,2-3 0-16,-2 3 0 0,-6 2 0 0,6 0 0 16,-1 1 0-16,-2-1 8 0,-3-2-8 0,3 2 0 15,2 1 0-15,-2-1 0 0,-9 1 0 0,3 2 0 16,0-3 8-16,-1 3-8 0,-2 0 0 0,0 0 0 15,-3 0 0-15,0 3 0 0,0 0 0 0,0-3 0 16,-1 3 0-16,1 2 8 0,3-2-8 0,-3-1 0 0,-9 4 0 16,0-4 8-16,6 4-8 0,-3-1 0 0,-9-2 9 0,3 2-9 15,0 1 9-15,2-4-9 0,-2 4 12 0,0-1-12 16,0 3 15-16,0-3-4 0,0 3-1 0,-6 0 0 16,0 0-10-16,0 0 12 0,9-2-12 0,0 2 12 15,-9 0-12-15,3 2 0 0,6 1 0 0,0 2 8 16,3 1-8-16,0-1 0 0,-6 3 0 0,6 5 0 15,5 3 0-15,1 2-9 0,-6 6 9 0,3 3 0 16,6 2-8-16,-3 0 8 0,0 3 0 0,-3 2 0 16,2-2 0-16,1 2-8 0,0 3 8 0,0 0 0 15,-3-2-12-15,0 2 0 0,6 0 1 0,-4 0 0 16,-5-3 11-16,6 1 11 0,6-4-3 0,0 4 0 16,-3-4-16-16,-1-1-4 0,1 1-1 0,0 1 0 15,0 0 13-15,0 5 0 0,-3 3 0 0,0 2 0 16,-1 0-12-16,1 3 1 0,0-2 0 0,-3 1 0 15,0 4 11-15,0-3 0 0,0 3 0 0,0 2-8 0,-1-2 8 0,1 2 0 16,0 3 0-16,0-6 0 0,-3-2 0 0,0-5 0 16,0-3 0-16,0-5 0 0,0-3 19 0,-3 0 5 15,-1-2 2-15,-2-4 0 0,3-1-26 0,0 1 0 16,0-1 0-16,0-1 0 0,-3-5 0 0,0-1 13 16,-3 1-1-16,3-2-1 0,0-1-11 0,0 0 0 15,-3-2 0-15,3 2 0 0,-3 0 0 0,0 0 0 16,0-2 0-16,0-1 0 0,0 1 0 0,0-3 0 15,0 5 0-15,-3-2 0 0,3-1 0 0,0 1 0 0,-3-6 0 16,3 3 0-16,0 0 0 0,-3 3 0 0,0-6 0 0,0 3-11 16,0-3 11-16,-3 3 0 0,3-8 0 0,0 5 0 15,-3 1 0-15,0-1 8 0,3-5-8 16,-3 3 11-16,0 5-11 0,-3-6 0 0,3 1 0 0,-3 0 0 16,3 2 0-16,-3-3 0 0,0 1 8 15,0 2-8-15,-3-2 0 0,3 0 0 0,-3-1 0 16,0 4 0-16,0-1 0 0,-3-2 0 0,0 2 0 0,-2 0 0 15,-4 0 0-15,3 1-12 0,-6-1 4 0,3 3 8 16,-3 3-14-16,-2-4 5 0,-1 1 1 0,0 0 0 16,0 3 8-16,-6 0 0 0,1-1-9 0,-1 1 9 15,3 2 0-15,-6 0 0 0,-5-2 12 0,5-1-4 16,3 1-8-16,0 2 0 0,-5 0 0 0,2 1 0 16,3-1 16-16,3-3-1 0,-5 1-1 0,-4 0 0 0,0-1 6 0,3 1 2 15,4-1 0-15,-7 1 0 0,-3-1-22 16,0 4 9-16,10-4-9 0,-7 4 0 0,-3-1 0 0,4 0 0 15,-1-2 0-15,0 2-9 0,0 0-3 0,-2 0 0 16,-4 0 0-16,3-2 0 0,7 2-4 16,-4 1 0-16,-9 1-1 0,7 1 0 0,-1-2 5 0,3-1 2 15,-6 3 0-15,4-1 0 0,-1 1 10 16,0 0 0-16,-2 3 0 0,-1-3 0 0,0 0 0 16,-2 2 0-16,2 1 0 0,0-1 0 0,4 1 0 0,2-1 0 15,-6 1 0-15,4-1 0 0,-1 1 0 0,-3 2 0 16,1-3 0-16,-1 4 0 0,3-4 0 0,0 3 0 15,1-2 0-15,-1 2 0 0,3 0 0 0,1-2 0 16,-1 2 0-16,0 0 0 0,-2 0 0 0,5-2 0 16,-9-1 0-16,9 1 0 0,1-1 0 0,-4-2 14 0,6 0-3 0,0 0-1 15,-2-3 1-15,5 0 0 0,-3 0 0 0,3 1 0 16,3-4-11-16,-2-2 8 0,-1 3-8 0,0-1 8 16,3-2-8-16,-3 0 0 0,4 3 0 0,-1-3 0 15,0 0-15-15,0 0 5 0,3-3 1 16,-2 3 0-16,2-3 9 0,0 3 0 0,0-3 0 0,3 1 0 15,-3-1 0-15,7-2-8 0,-7 2 8 0,6 0 0 16,0 1 0-16,0-1 0 0,-3 0 0 0,3 0-8 16,0 1 8-16,1-4 0 0,-4 1 8 0,3 2-8 15,3 1 9-15,-9-1-9 0,3-2 12 0,0 2-12 16,3 0 8-16,1 0-8 0,-1 3 0 0,0-2 0 16,0 2 0-16,-6-3 0 0,6 0 0 0,3 0 0 15,-3 1 15-15,6-1-4 0,-5 0-1 0,2 1 0 16,3-1-2-16,-3 0-8 0,3 0 12 0,0 1-4 15,0-6-8-15,3 5 0 0,-3-2 0 0,0 2 0 0,0-5 0 16,3 3 8-16,-3-1-8 0,3 1 0 0,-2-3 0 16,2 3 0-16,-3-1 0 0,3 1 0 0,-3 2 0 0,3-2 0 15,0-1 0-15,-3 4 0 0,3-4 0 0,0 1 0 16,3 2 0-16,-3-2 0 0,0 0 0 0,0 2 0 16,3-2 8-16,3-3-8 0,-6 2 0 0,3 1 0 15,3-3 0-15,-6 5 8 0,6-5-8 0,-6 3 8 16,6-3-8-16,0 0 8 0,-3 2 2 0,3-2 0 15,-6 3 0-15,1 0 0 0,5-3-2 0,0 0 0 16,-6 2 0-16,3 1 0 0,3-3 0 0,0 0-8 0,-6 0 12 16,0 0-4-16,3-3-8 0,3 3 0 15,0 0 0-15,-6 0 0 0,-3 0 0 0,6 0 0 16,3 0 0-16,-3 0 0 0,-9 0 0 0,12 0 12 0,0 0-4 0,-3 0 0 16,-3-2 1-16,0 2 0 15,3 0 0-15,-3-3 0 0,0 3 0 0,3-3 0 0,-3 3 0 0,6 0 0 16,0 0-9-16,-9-2 0 0,3-1 0 0,0 3 0 15,6 0 0-15,-6 0 0 0,-5-3 0 0,5 3 8 16,0-2 0-16,0 2 0 0,-3-3 0 0,3 3 0 16,-3 0-8-16,9 0-12 0,-6 0 2 0,0 0 1 15,6 0 9-15,0 0 14 0,-6 0-3 0,3 0-1 16,3 0-10-16,0 0 0 0,-12 0 0 0,12 0 0 16,0 0 0-16,-3-8-14 0,-3 3 5 0,0-6 1 15,0-2 8-15,0 0 0 0,-3-6 0 0,6-2 0 0,-8-3 0 16,5 1 0-16,-3-4 0 0,-3 1 0 15,0-3-85 1,0-1-15-16,-3-1-4 0</inkml:trace>
  <inkml:trace contextRef="#ctx0" brushRef="#br1" timeOffset="9680.9216">4568 11329 345 0,'0'0'31'0,"0"0"-31"0,0 0 0 0,-3-2 0 16,0-1 169-16,0-5 28 0,0 3 6 0,3 5 1 16,-3-3-107-16,-3-2-21 0,6 5-4 0,0-5 0 15,0 5-52-15,-3-3-9 0,-3-2-3 0,6 5 0 16,0 0-8-16,0 0 8 0,-6-3-8 0,6 3 8 15,0 0 0-15,0 0 0 0,0 0 0 0,0 0 0 0,0 0-8 16,0 0 12-16,0 0-12 0,0 0 12 0,0 0-2 0,3 8 0 16,0 0 0-16,3 3 0 0,-3-1-2 0,3 1-8 15,3 2 12-15,3 0-4 0,-3 0-8 0,3 3 0 16,-3 3 0-16,3-3 8 0,-4 2-8 0,4 1-12 16,0-1 2-16,0 1 1 15,3-1-17 1,-9 3-3-16,3-2-1 0,0 0 0 0,0-1 16 0,-3 1 3 0,0-4 1 0,0 1 0 0,0 0 10 0,-3 0 0 15,0-3 0-15,0 1-8 0,2-4 8 0,-5-2 0 16,3 0 0-16,0 0 0 0,-3-8-20 0,0 0-1 16,0 0-1-16,0 0-354 15,0 0-72-15</inkml:trace>
  <inkml:trace contextRef="#ctx0" brushRef="#br1" timeOffset="11082.3954">4511 11372 345 0,'0'0'31'0,"0"0"-31"0,0 0 0 0,0 0 0 16,6 0 124-16,-6 0 18 0,0 0 4 0,0 0 1 15,0 0-99-15,0 0-19 0,6-3-4 0,-6 3-1 16,0 0 20-16,0 0 3 0,0 0 1 0,0 0 0 0,0 0-20 0,0 0-3 16,0 0-1-16,6-5 0 0,-6 5 7 0,0 0 1 15,6-3 0-15,3 1 0 0,0-1-16 0,-3 3-4 16,-3-5 0-16,3-1 0 0,3 4 4 0,-3-4 0 15,6 1 0-15,-3 0 0 0,-6 2-4 0,6-2-1 16,-1 0 0-16,-2 2 0 0,3-2-11 0,0 2 0 16,0 0-10-16,0 1 10 0,0 2-14 0,3 0 3 15,0 0 1-15,0 2 0 0,3-2 10 0,-6 0-8 16,8 0 8-16,-2-2-8 0,3 2 8 0,0-3 0 16,-3 0 0-16,0 1 0 0,3-1 0 0,3 0 8 0,-7-2-8 15,1 0 11-15,6 0-11 0,-3-3 0 16,0-3 0-16,3 3 8 0,-6-2-8 0,2-4 0 15,1 6 0-15,-3-2 8 0,0-3 20 0,6 5 3 0,-9-3 1 16,3 3 0-16,-3-2-24 0,2 2-8 0,-2 0 0 16,3 2 0-16,-3 1 10 0,-3 0-10 0,3 0 10 0,0-1-10 15,0 1 0-15,-3 2 0 0,0 1-8 0,0-1 8 16,2-2-23-16,1-1 3 0,0 4 0 0,0-4 0 16,0 4 6-16,0-3 2 0,0-1 0 0,-3 1 0 15,3 0 33-15,0-1 7 0,-3 1 2 0,0 0 0 16,-1-1-15-16,1 1-3 0,3 3-1 0,0-4 0 15,-3 4-11-15,3-4 0 0,-3 4 0 0,3-1 8 16,-3 0 1-16,3 1 0 0,-3-1 0 0,0 3 0 16,-1-3 8-16,-2 3 2 0,6-2 0 0,-6-1 0 0,3 1-1 15,0-1 0-15,-3 0 0 0,3 1 0 0,3-4-6 0,-6 4 0 16,3-1-1-16,0-2 0 0,-3 2-11 16,3 0 0-16,-3-2 9 0,3 2-9 0,-4 1 9 0,1-3-9 15,3-1 12-15,-3 1-12 0,0 0 9 16,0-1-9-16,3 4 0 0,-6-4 9 0,-3 6-9 0,6-2 0 15,0-1 0-15,-6 3 0 0,3-3 0 16,-3 3 0-16,9-5 0 0,-9 5 0 0,3 0 0 0,-3 0 0 16,0 0 0-16,0 0 0 0,0 0 0 0,0 0 0 15,9 0 0-15,-9 0 0 0,0 0 0 0,6-2 0 16,-6 2 0-16,0 0 8 0,0 0 3 0,6-3 0 16,-6 3 0-16,0 0 0 0,0 0-11 0,6 0 0 15,0-3 9-15,-6 3-9 0,0 0 0 0,0 0 8 0,0 0-8 0,0 0 0 16,0 0 0-16,0 0 0 0,0 0 0 0,0 0 0 15,0 0 12-15,0 0-1 0,0 0-1 0,0 0 0 16,0 0 9-16,0 0 1 0,3 8 1 0,-3 0 0 16,3 3-11-16,0-1-2 0,-3 1-8 0,3 2 12 15,-3 0-12-15,3 3 0 0,-3-3 0 0,3 3 0 16,0-2 0-16,-1 1 0 0,1 1 0 0,3 3 0 16,0-3 0-16,-3 0 0 0,3-3 0 0,-3 3 0 15,3-3 0-15,-3 0 0 0,0 0 0 16,0-2 0-16,-3 0 0 0,3-1 0 0,0 1 0 0,0-1 0 15,-3-2 8-15,3 3-8 0,-3-3 0 0,0 0 0 16,0-3 8-16,0-5-8 0,0 8 0 0,0 0 0 16,0-8 9-16,0 0-9 0,3 5 8 0,-3-5-8 15,0 8 0-15,0-8 0 0,0 0 0 0,0 0 0 16,0 0-9-16,0 0 9 0,0 0 0 0,0 0 0 0,-3 5 0 16,3-5 0-16,-3 6 0 0,3-6 0 0,-3 5 0 0,0 0 0 15,-3-2-10-15,0 0 10 0,0-1 0 0,0 1 0 16,6-3 0-16,-6 2-8 0,0 4 8 0,-3-4 0 15,1 1 0-15,-1 2-8 0,0-2 8 0,0 5 0 16,-3-3 0-16,3 1 0 0,-6-1 0 0,3 3 9 16,-3-3-9-16,0 3 0 0,-2 0 11 0,-1 0-11 15,3-3 10-15,-6 3-10 0,3 0 10 0,-6 0-10 16,0 0 10-16,4 0-10 0,-4 0 8 0,0 0-8 16,3 0 0-16,0-3 9 0,-5 3-1 0,2 0-8 15,3 0 12-15,0-3-4 0,0 3 8 0,0 0 2 16,4 0 0-16,-1 0 0 0,0 0 3 0,3 0 1 15,-6 0 0-15,6 0 0 0,-6-1-6 0,3 4 0 16,1 0-1-16,-4-1 0 0,-3 1-15 0,-3 2 11 0,6 0-11 0,4 0 10 16,-4 1-10-16,-6 2 0 0,3-3 0 15,3 0 0-15,0 0 0 0,1 1 10 0,2-4-10 16,-3 1 10-16,3 2-10 0,0-3 8 0,3 1-8 0,0-3 8 16,0 3-8-16,4-3 0 0,2-3 0 0,-3-3 8 15,0 4-8-15,6-4 12 0,-6 4-12 0,6-4 12 16,3 1-12-16,-9 0 8 0,9-3-8 0,-6 2 8 15,3 1-8-15,0 0 0 0,6-3 0 0,-6 2 0 16,3 4 0-16,-3-4 0 0,6-2 0 0,0 0 0 16,0 0 0-16,0 5-14 0,-5-2 5 0,5-3 1 15,0 0-20-15,0 0-3 0,0 0-1 0,0 0-658 16,0 0-132-16</inkml:trace>
  <inkml:trace contextRef="#ctx0" brushRef="#br1" timeOffset="13267.9823">3270 8416 990 0,'0'0'21'0,"-3"-2"5"0,-9 2 1 0,3-3 1 0,3 0-28 0,3 3 0 0,-9-2 0 0,9 2 0 15,-2 0 57-15,5 0 6 0,-6 0 1 0,6 0 0 0,-6-3-26 0,6 3-5 16,0 0-1-16,0 0 0 0,0 0-19 0,0 0-4 15,0 0-1-15,0 0 0 0,0 0-8 0,0 0 8 16,0 0-8-16,0 0 8 0,0 0 0 0,0 0 0 16,0 0 0-16,6 5 0 0,0 1 2 0,-1 2 0 15,1 0 0-15,3 2 0 0,0 1 25 0,-3 5 5 16,3-3 0-16,3 0 1 0,-3 3-29 0,0 0-12 16,3 2 11-16,-3 1-11 0,3-1 0 0,-3 1 0 15,6-1 0-15,-7 1 0 0,4-3 0 0,-3 0 0 16,3-3 0-16,-3 0 0 0,-3-5-8 0,3 0 8 0,-3 0 0 15,-3-5 0-15,3-1 0 0,-6-2 9 0,0 0 1 16,0 0 0-16,0 0 42 0,0-5 9 16,-6-3 2-16,3-2 0 0,-9 2-40 0,3-3-8 0,0-2-2 0,-3 0 0 15,3 2-29-15,-6 0-5 0,4 1-2 16,-4-1 0 0,6 3-5-16,-9-2 0 0,6-1-1 0,-3 1 0 15,3-1-4-15,0 0-1 0,0 1 0 0,0-1 0 0,4 1 22 0,-7-4 12 0,3 4-12 0,0-3 12 16,3 2-16-16,0 0 3 0,0-2 1 0,3 3 0 15,-3-1 4-15,0 0 8 0,6 1-13 0,-6 2 5 16,3 0 8-16,-3 0 0 0,6 0-9 0,1 3 9 16,-7 2 0-16,9 3-11 0,0-3 11 0,0 3-8 15,-9-2 8-15,9 2-8 0,0 0 8 0,0 0-8 16,0 0 8-16,0 0 0 0,0 0 0 0,0 0 0 16,0 0 0-16,0 0 16 0,9 2-4 0,-6 4-1 15,5-6 6-15,-2 0 2 0,0 2 0 0,3-2 0 0,3-2 1 0,-3 2 1 16,3 0 0-16,3-3 0 0,-3-2 3 0,6 0 0 15,-3-1 0-15,-4 1 0 0,7 0-9 0,-3-3-2 16,3 0 0-16,0 3 0 0,0-3-13 0,0 0 0 16,3 0 8-16,-1 0-8 0,-5-3 0 15,6 3 0-15,0-2 8 0,3 2-8 0,-3-3 0 0,-7 1 0 16,7-4 8-16,-3 4-8 0,3-1 0 0,0 1 0 16,0-6 0-16,-4 2 0 0,4-1 0 0,0 1-10 15,0 1 2-15,0 0 0 0,-3 0 8 0,3-1 12 16,-1 4-2-16,-2-3-1 0,0 2-9 0,0 0 10 15,0 4-10-15,-3-4 10 0,3 3-10 0,-1-3 0 16,1 3 0-16,0 1 8 0,3-1-8 0,-6 2 0 16,0 1 0-16,0 0 0 0,-1-1 0 0,1 4 0 0,3-1 0 15,-6 1 0-15,6-4 0 0,-3 4 0 0,0 2 0 0,0-3 0 16,-3 0 0-16,2-2 8 0,1 2-8 0,0-2 8 16,-6 2 11-16,3-2 1 0,-3 2 1 0,0 1 0 15,3-3-1-15,-3 2-1 0,-3 0 0 0,3 1 0 16,-3-4-10-16,3 4-1 0,2-4-8 0,-8 6 12 15,-3 0-12-15,6-2 0 0,0 2 0 0,-6 0 0 16,6 0 0-16,-6 0 0 0,0 0 0 0,6-3 0 16,-6 3 0-16,0 0 0 0,0 0 0 0,0 0 0 15,0 0 0-15,6 0 0 0,-6 0 0 0,6 0 0 16,0-3 8-16,-6 3-8 0,0 0 0 0,6-2 0 16,0-1 0-16,-3 3 0 0,3-5 0 0,0 5 0 15,-3-5 8-15,0 2-8 0,3 0 0 0,-3 1 0 16,3-4 0-16,-6 6 0 0,3-2 0 0,3-1 0 0,-3 0 0 15,3-2 0-15,-1 2 0 0,1 3 0 0,-6 0 0 16,0 0 0-16,0 0 0 0,3 0 0 0,-3 0 0 16,0 0 0-16,0 0 0 0,6 0 0 0,3 0 0 0,-9 0 0 15,6 6 0-15,0-4 0 0,-3 4 8 0,3-1-8 16,0 3 0-16,0 0 0 0,0-3 0 0,0 3 0 16,3 0 0-16,-6 3 0 0,3-3 0 0,-3-1 0 15,3 4 0-15,0-3 0 0,0 0 0 0,-3 3 8 16,3-6-8-16,0 3 0 0,-1 0 0 0,4 0 11 15,-9-3-11-15,6 0 10 0,-3 3-10 0,3-3 0 16,-6-5 0-16,6 6 0 0,-3-1 0 0,0 0 0 0,0 1 0 0,-3-1 0 16,0-5 0-16,3 8 0 0,-3 0 0 0,3-3 0 15,-3 0 0-15,0 3 0 0,0 0 0 0,0 0 0 16,0 0 0-16,0-3 0 0,0 1 0 16,0 2 8-16,0-8-8 0,0 0 0 0,-3 5 0 15,3-5 8-15,0 5-8 0,0-5 0 16,-3 3 9-16,3-3-9 0,0 0 8 0,-3 5-8 0,-3 0 10 0,0-2-10 15,6-3 9-15,-6 3-9 0,0-1 8 0,-3 1-8 16,6 0 0-16,-5-1 0 0,2 4 0 0,0-4 0 16,-3 4 0-16,3-4 0 0,0 3 0 0,-9 1 0 15,6-1-11-15,-3 3 11 0,3 0-8 0,-6 3 8 16,0-4-12-16,1 4 4 0,2 0 0 0,-6-1 0 16,6 1 8-16,-6 2 0 0,0-2 0 0,3-1 0 15,-3 1 0-15,1-3 0 0,2 0 0 0,-6 2 0 16,6-2 15-16,-6 0-2 0,-3 0 0 0,3 0 0 0,1 0-1 15,-1 0 0-15,-3 0 0 0,3 0 0 0,-3 2-12 0,0 1 0 16,7-1 0-16,-4 4 0 0,-6-4 0 0,6 4 0 16,0-1 12-16,1 0-3 0,-1 3-9 0,3 0 0 15,-3 2 0-15,0 1-11 0,0-1 11 0,0 1 0 16,4-1 0-16,-4 1 0 0,3-6 0 0,-3 3 0 16,6-3 0-16,-6-2 0 0,12-1 0 0,-2-2 11 15,-10 0-3-15,3 0 0 0,6 0 27 16,-6-5 5-16,0 2 0 0,3-2 1 0,-6-1 0 0,7 1 0 15,-1 0 0-15,0-1 0 0,0 1-25 0,0-3-6 16,3 3-1-16,-3-3 0 0,6 2-9 0,-6 1-12 16,10-1 2-16,-4 1 1 0,-3 0 9 0,3-1-10 0,-3-2 10 15,6 6-10-15,-3-4 2 0,6 4 0 0,-6-4 0 16,3 1 0-16,3 2-3 0,0-2 0 0,3 0 0 0,0-3 0 16,-6 2 2-16,6-2 0 0,-6 3 0 0,6-3 0 15,-3 5-5-15,3-5-1 0,0 0 0 0,0 0 0 31,0 0-137-31,0 0-28 0</inkml:trace>
  <inkml:trace contextRef="#ctx0" brushRef="#br1" timeOffset="16341.2247">6637 6789 1328 0,'0'0'59'0,"0"0"12"0,0 0-57 15,0 0-14-15,0 0 0 0,0 0 0 0,0 0 39 0,0 0 5 16,0 6 0-16,-3 1 1 0,3-7-21 0,0 6-5 16,0 2-1-16,0-3 0 0,0 3-18 0,0 2 8 0,0-2-8 15,0 6 0-15,-3-4 0 0,3 3 0 0,-3 1 0 0,3 2 0 16,0 2 0-16,-3-2 0 0,3 5 0 0,-3-2 0 15,0 2 0-15,3-3-12 0,-3 1 12 0,0 2-12 16,3 0 0-16,-3-2 0 0,3-1 0 0,-3-2 0 16,3 0 12-16,-3-5-9 0,3-1 9 0,0-2-8 15,-3-3 8-15,3-5-13 0,0 0 5 0,0 8 8 32,0-8-132-32,0 0-18 0</inkml:trace>
  <inkml:trace contextRef="#ctx0" brushRef="#br1" timeOffset="17546.4976">6509 6789 172 0,'0'0'16'0,"0"0"-16"0,0 0 0 0,0 0 0 0,0 0 216 0,0 0 40 16,0 0 8-16,0 0 1 0,0 0-166 0,0 0-34 15,3 6-6-15,3-1-2 0,-6-5-23 0,6 2-5 16,5 4-1-16,-2-4 0 0,0 1 1 0,3 0 0 16,-3-3 0-16,3 0 0 0,0-3 7 0,3 3 0 15,-3-3 1-15,3 3 0 0,-1-2-3 0,1 2-1 16,3-3 0-16,-6 0 0 0,0 3-33 0,0 0 0 0,3-2-15 16,-3 2 5-16,6 2 10 0,-4-2 14 15,1 3-3-15,0 0-1 0,3-1-2 0,0 1 0 0,-3-3 0 16,3 3 0-16,3-3 1 0,-4 0 0 0,-2 0 0 15,3 0 0-15,0-3 6 0,3 3 1 16,-3-3 0-16,3 1 0 0,-4 2 9 0,4-3 3 0,3 0 0 16,-3 1 0-16,-9-1-14 0,6 1-2 0,2-1-1 15,1 0 0-15,-6-2-11 0,3 2 10 0,3 1-10 16,0-1 10-16,-3 3-10 0,-1 0 10 0,1 0-10 0,-3 0 10 16,6 3-10-16,-3-3 8 0,-6 2-8 0,6 1 8 15,-1 0 0-15,-2-3 0 0,-3 0 0 0,3 2 0 16,0-2 5-16,3 0 1 0,-3-2 0 0,-3 2 0 15,-3 0-1-15,6-3 0 0,2 0 0 0,-2 3 0 16,-6-5 1-16,3 2 0 0,6 1 0 0,-9-1 0 16,-9 3-14-16,9-3 0 0,6 1 0 0,0-1 0 15,-1 0 0-15,-2 3 8 0,-3-2-8 0,3-1 9 0,0 3-9 16,0 0 0-16,0 0 0 0,-3 0 0 0,3 0 0 16,-3 0 0-16,-9 0 0 0,3 0 0 0,6 0 0 0,0 0 0 15,-9 0 0-15,0 0-11 0,5 0 11 0,4 0 0 16,-3 0 10-16,3-2-10 0,-9 2 8 0,3 0-8 15,6-3 0-15,-9 3 0 0,0 0 11 0,0 0-11 16,6-3 12-16,0 3-12 0,-6 0 10 0,0 0-10 16,0 0 8-16,6 0-8 0,0-2 0 0,-6 2 8 15,0 0-8-15,0 0 0 0,6 0 8 0,-6 0-8 16,0 0 0-16,0 0 8 0,0 0-8 0,0 0 0 16,0 0 0-16,0 0 0 0,0 0 0 0,0 0 0 15,0 8 0-15,0-1 0 0,-6 1 0 0,3 0 0 16,6 0 0-16,-6 6 0 0,0-4-9 0,3 3 9 0,0-2 0 15,0-1 0-15,-3 1 0 0,0 0 0 0,6-1 0 16,-3 1 0-16,0 2 0 0,0-2 0 0,-3-1 0 0,3 1 0 16,3 2 0-16,0-2 0 0,-9-1 0 0,6 1 0 15,3-6 0-15,-3-5 0 0,-6 8 0 0,0 0 0 16,6-8 0-16,0 8 0 0,0-8 0 0,-6 5 0 16,0 0 0-16,6-5 0 0,0 0 0 0,-3 8 0 15,-9-2 0-15,6-1 0 0,6-5 0 0,0 0 0 16,-3 8 0-16,-3-3 0 0,1 1 0 0,5-6-10 15,3 7 10-15,-3-1 0 0,-6 2 0 0,6-8-8 16,0 0 8-16,0 5 0 0,-6 3 0 0,6-8 0 16,3 5 0-16,-3-5 0 0,-3 8 0 0,3-3 0 15,0-5 0-15,0 0 0 0,-6 3 0 0,0 2 0 16,0-2 0-16,0 0 0 0,6-3 0 0,-6 2 0 16,-9 1 0-16,9 0 0 0,6-3 0 0,0 0 8 15,-15 0-8-15,6-3 0 0,0 3 0 0,3 0-8 0,-3 0 8 16,-3 0-8-16,-2 0 8 0,-1 0-8 0,6 0 8 0,-9-3-10 15,-6 1 10-15,6 2-10 0,6 0 10 0,-6-3 0 16,1 0-9-16,-1 3 9 0,0-5 0 0,3 2 0 16,0 1 0-16,0-1 0 0,-3 3 17 0,4-3-1 15,2-2-1-15,-3 3 0 0,-9-1 1 0,6 0 1 16,3 1 0-16,0-1 0 0,-9 0-2 0,7 1-1 16,2 2 0-16,3 0 0 0,-6-3-14 0,0 3 0 15,0 3 8-15,0-1-8 0,-2-2 0 0,2 3 0 16,-6 0 0-16,0-3 0 0,6 2 0 0,-3 1 0 15,-2-3 0-15,2 3 0 0,0-1 0 0,-3 1 0 16,6-3 8-16,-3 2-8 0,1-2 16 0,-1 3 1 0,0-3 0 0,-3 0 0 16,3 0 10-16,3 0 1 0,3 0 1 15,1 0 0-15,-1 0-10 0,-3 0-3 0,3 0 0 16,-3 0 0-16,3 0-7 0,0 0-1 0,0 0-8 0,1 0 12 16,2 0-12-16,-3 0 0 0,0 3 0 0,3-3 0 15,0 2 0-15,-3-2 0 0,6 6 0 0,0-4 0 16,-3 1 0-16,4 2-16 0,2 1 3 0,0-4 1 15,0 1-22 1,3 2-4-16,-3-2-1 0,3 2 0 0,3-5-105 0,0 5-20 0,-3 3-5 0</inkml:trace>
  <inkml:trace contextRef="#ctx0" brushRef="#br1" timeOffset="18990.1995">7681 9821 734 0,'0'0'32'0,"0"0"8"0,0 0-32 0,3-5-8 0,-3 5 0 0,0-5 0 16,3-1 10-16,0-1 1 0,3 1 0 0,-6 6-349 15</inkml:trace>
  <inkml:trace contextRef="#ctx0" brushRef="#br1" timeOffset="20329.4492">7711 9750 115 0,'0'0'10'0,"0"0"-10"0,0 0 0 0,0 0 0 16,-9 0 131-16,9 0 24 0,0 0 5 0,0 0 0 15,0 0-92-15,0 0-20 0,0 0-3 0,0 0-1 16,0 0-17-16,0 0-4 0,0 0-1 0,0 0 0 15,9 0-14-15,-9 0-8 0,0 0 8 0,0 0-8 0,0 0 0 16,0 0 9-16,0 0-9 0,0 0 0 0,0 0 28 0,0 0 0 16,-3 5-1-16,3-5 0 15,0 0 9-15,0 0 1 0,0 0 1 0,-6 5 0 0,-3 1 5 0,9-6 1 16,0 0 0-16,0 0 0 16,-12 5-20-16,6 0-3 0,6-5-1 0,0 0 0 0,-6 8-12 0,1-2-8 15,2 2 8-15,6 2-8 0,2-2 0 0,-5 0 0 16,-5 3 0-16,2-1 0 0,9 3 0 0,-4 3 0 15,-4-3 0-15,-1 6 0 0,6 0 0 0,-6 2 14 16,-3 0-3-16,0 0-1 0,3 0 7 0,-3 0 2 16,3 1 0-16,-3-4 0 0,0 3-3 0,3-2-1 15,9-3 0-15,-6-3 0 0,-6 0-15 0,3 0 0 16,9-2 0-16,-6-3 0 0,-6 0 0 0,3-3 9 0,6-2-9 0,-3-3 8 16,0 0-8-16,0 0 0 0,0 0 0 0,9 2 0 31,3 1-40-31,-12-3-3 0,-9-3-1 0,9 3 0 15,9-5-20-15,-9 5-5 0,-9-8-1 0,6-5 0 16,6 0 0-16,0 2 0 0,-6-2 0 0,0 0 0 0,-9-1 49 0,9-1 9 0,6-1 3 0,-6 0 0 16,-6 3 9-16,0-3 0 0,9-3 0 0,-3 3 0 15,-3 3 0-15,0-3 0 0,12 0 0 0,-6 3 0 16,0 0 0-16,0 2 0 0,-3-2 0 0,6 2 0 16,0 3 0-16,-3 1 0 0,-9-1 0 0,9 0-8 15,6 0 22-15,-3 2 5 0,-6 4 1 0,3 2 0 16,3-5 12-16,-3 5 4 0,-3-3 0 0,0-2 0 15,3 5-3-15,0 0 0 0,0 0 0 0,0 0 0 0,0 0-12 0,0 0-2 16,0 0-1-16,0 0 0 0,12 2 0 0,-3 1 0 16,-9-3 0-16,12-3 0 0,6 3 10 0,-3-2 1 15,-6 2 1-15,2-3 0 0,7 0 10 0,0 3 1 16,-6-2 1-16,3 2 0 0,3-6-14 0,0 6-4 16,3 0 0-16,-4 0 0 0,-5 0-13 0,6 3-3 15,6 0-8-15,-6-1 12 0,-3 4-12 0,6-4 0 16,2 1 8-16,1 0-8 0,-6 2 0 0,3-3 0 15,3 4 0-15,-1-4 0 0,4 1 0 0,-6 2 0 16,0 1 0-16,0-1 0 0,9-5 19 0,-7 3 1 16,-2-1 0-16,0-2 0 0,3-2-11 0,-3 2-1 15,-3 0-8-15,2 0 12 0,1 0 15 0,0-3 2 16,-3 0 1-16,3 3 0 0,-6 0-15 0,2-2-3 16,1 2-1-16,0 0 0 0,0 0-11 0,0 0 0 15,-3 0 9-15,0 0-9 0,-3 2 16 0,2 1-2 0,-2-3 0 16,0 3 0-16,-3-1-14 0,3-2 0 0,0 3 0 0,-3-1 0 15,0-2 0-15,0 3 0 0,0 0 0 0,-3-1 0 16,-6-2 9-16,9 0-1 0,-9 0 0 0,6 0 0 16,3 3-8-16,-9-3 0 0,0 0-12 0,0 0 12 15,8-3 0-15,-8 3 0 0,0 0 0 0,6 0 0 16,3 0-9-16,-9 0 9 0,0 0 0 0,0 0 0 16,6-2 0-16,0 2 0 0,-6 0 0 0,6-3 0 15,-6 3 0-15,9-3 0 0,-3 3 0 0,-6 0 0 16,9-2 0-16,-3-1 0 0,0 3 0 0,3-2 0 0,-3-4-10 15,-6 6 10-15,3 0-8 0,-3 0 8 0,6-2 0 0,0-1 0 16,-6 3 0-16,6 0 0 0,-6 0 0 0,6-5 0 16,-6 5 0-16,0 0 0 0,0 0 0 15,0 0 0-15,0 0 0 0,0 0 0 0,6-3 0 16,-6 3 8-16,0 0-8 0,0 0 8 0,0 0-8 16,0 0 0-16,0 0 0 0,0 0 0 0,0 0 0 0,0 0 8 15,5 8-8-15,-5-8 0 0,0 0 0 0,0 5 8 16,3 6-8-16,0-1 0 0,0 1 0 0,0 2 0 15,-3 0 0-15,3 3 0 0,-3 3 0 0,3-3 0 16,-3 2-9-16,0 1 9 0,0-1-9 0,0-2 9 16,-3 3-12-16,3-1 12 0,0 1 0 0,0-1-8 15,0 3 8-15,-3-5 0 0,3 0 0 0,0 0 0 16,-3 0 0-16,0-3 0 0,3 0 0 0,0 1 0 0,0-1 0 16,0-3 0-16,0 1 0 0,0 0 0 0,0-1 0 0,3-2 0 15,-3 0 0-15,0-8 0 0,0 0 0 0,0 5 0 16,0-5 10-16,0 0-10 0,0 0 10 0,0 0-10 15,0 0 20-15,0 0-3 0,0 0 0 0,0 0 0 16,0 0 1-16,-6 0 0 0,1-2 0 0,-1-1 0 16,-3 0-6-16,3 1 0 0,-3-1-1 0,0 0 0 15,-3 1-3-15,0-1 0 0,0 1 0 0,-6-4 0 16,0 4 0-16,-5-1-8 0,-1 0 12 0,-3-2-4 16,0 2-8-16,-6-2-11 0,1 2 3 0,-1 1 0 15,-6-4 8-15,1 4-13 0,-4-3 5 0,-3 5 8 16,-5-3 0-16,2 0 13 0,9 1 0 0,-5 2 0 15,-4-6 13-15,6 4 2 0,7-4 1 0,-1 4 0 16,0-4 16-16,3 1 3 0,-2 0 1 0,8 0 0 0,0 2-31 16,-3-2-6-16,-2 2-2 0,8 0 0 15,9 1-47-15,0 2-10 0,-12 5-1 0,3 3-1044 16</inkml:trace>
  <inkml:trace contextRef="#ctx0" brushRef="#br2" timeOffset="27721.3681">3166 6847 691 0,'0'0'30'0,"0"0"7"0,0 0-29 0,0 0-8 0,0 0 0 0,0 0 0 0,0 0 138 0,0 0 26 16,0 0 6-16,0 0 1 0,0 0-100 0,0 0-20 16,0 0-4-16,0 0-1 0,0 0-14 0,0 0-4 15,0 0 0-15,0 0 0 0,0 0-10 0,0 0-2 16,0 0-1-16,0 0 0 0,0 8-2 0,0-2 0 15,3 2 0-15,3 2 0 0,-3 3-13 0,6-2-8 16,-6 0 8-16,6 2-13 16,0 0-11-16,0-2-1 0,-4 4-1 0,4-1 0 15,6-1-10-15,-9 0-3 0,3 3 0 0,-3-3 0 16,3 3 4-16,-3-3 1 0,3 3 0 0,0 0 0 16,-3 0-24-16,0 0-5 0</inkml:trace>
  <inkml:trace contextRef="#ctx0" brushRef="#br2" timeOffset="27951.333">3571 7482 1630 0,'0'0'72'0,"0"0"16"0,0 0-71 0,0 0-17 0,3 8 0 0,-3-8 0 16,0 6 46-16,0 2 6 0,0-3 0 0,0 3 1 15,0-3-13-15,0 3-4 0,3 0 0 0,0 0 0 16,-3-3-23-16,6 6-5 0,0-1 0 0,-3-2-8 16,3 3 0-16,-4-1-12 0,7 1 0 0,-6-3 0 15,6 3-125-15,-3-1-25 0,6 1-5 16</inkml:trace>
  <inkml:trace contextRef="#ctx0" brushRef="#br2" timeOffset="28114.9746">3723 7959 518 0,'0'0'46'0,"0"0"-37"16,0 0-9-16,0 8 0 0,0-8 130 0,6 2 24 15,-6-2 5-15,2 8 1 0,4-5-125 0,0-1-25 16,0 4-10-16,0-4 8 0,-6-2-21 0,9 3-5 16,0 0-1-16,-6-3 0 15,3 2-38-15,6 1-8 0,-12-3-2 0</inkml:trace>
  <inkml:trace contextRef="#ctx0" brushRef="#br2" timeOffset="28257.3755">3916 8205 748 0,'0'13'33'0,"0"-13"7"0,3 11-32 16,3-4-8-16,-6 7 0 0,3-1 0 0,0-2 56 0,0 2 10 0,0 3 2 16,0-3 0-16,3 3-24 0,-6 0-5 0,6-3-1 0,-3 3 0 15,0 0-38-15,6-1 0 0,-6 4-14 0,3-6-317 16,-3 3-63-16</inkml:trace>
  <inkml:trace contextRef="#ctx0" brushRef="#br2" timeOffset="28498.6013">4199 8856 576 0,'0'0'51'0,"0"13"-41"15,0-3-10-15,3 6 0 16,0 0 182-16,0 3 34 0,3 2 8 0,0 0 0 0,-3 0-156 0,3 3-31 16,0-3-6-16,-3 0-2 0,8-2 7 0,-8 2 0 15,6 3 1-15,0-3 0 0,-3-2-29 0,3-1-8 16,6 3 0-16,-9-2 0 0,3-3-12 0,0-1-6 16,0 1-2-16,0 0 0 15,3 0-144-15,-1-3-30 0,4 16-6 0,0-10 0 0</inkml:trace>
  <inkml:trace contextRef="#ctx0" brushRef="#br2" timeOffset="28662.4697">4583 9671 230 0,'6'18'20'0,"0"-7"-20"0,-3-1 0 0,3 3 0 16,0 1 172-16,3-1 31 0,-4 3 5 0,4 2 2 16,3-2-95-16,-9 3-19 0,3-3-4 0,3 2-1 15,3 1-34-15,-9-4-6 0,6 4-2 0,0 0 0 16,0 2-17-16,3 0-3 0,-3-3-1 0,0 1 0 31,2 2-48-31,-2-5-11 0,3 2-1 0,0 1-643 0</inkml:trace>
  <inkml:trace contextRef="#ctx0" brushRef="#br2" timeOffset="28923.4136">5145 11065 1191 0,'6'21'52'0,"-6"-10"12"0,0-1-51 0,0 3-13 16,6 3 0-16,-3 0 0 0,0 0 9 0,3 0-1 0,0 0 0 0,0 2 0 15,0-2 7-15,3 0 1 16,-3 0 0-16,3 2 0 16,0 1-53-16,0 0-11 0,0-1-1 0</inkml:trace>
  <inkml:trace contextRef="#ctx0" brushRef="#br2" timeOffset="29286.0534">5514 12073 1364 0,'3'8'30'0,"6"5"6"0,-9 6 2 0,6-1 0 0,3 6-30 0,-3 0-8 0,3-3 0 0,-3 3 0 15,3 0 0-15,0-3 8 0,3-3-8 0,-3 1 8 16,0-1-32-16,3-2-7 0,-3 3-1 0,2-3 0 16,-2-1-56-16,3 1-12 0,3 0-3 0,-6 0 0 15,0 0-25-15,0 0-6 0,3-3-1 16,0 0 0-16,-3-2 83 0,0 2 17 15,0 0 3-15,-1 1 1 0,7-1 99 0,-9 0 20 0,3-2 4 0,0 4 1 0,0 1-5 0,0-2-2 16,0 1 0-16,0 1 0 0,3 0-42 16,0 0-8-16,0 5-1 0,0-2-1 0,-1 2-6 0,1 0 0 15,0 3-1-15,3 2 0 0,0 1-8 0,0-1-2 16,0 6 0-16,0 0 0 0,0-3 28 0,5 3 6 16,-11-1 1-16,6-2 0 0,0 3-23 0,-3-3-4 15,3-2-1-15,0-1 0 0,0 1-24 0,-3-6 0 16,-1 0 0-16,1 0 0 15,3-2-31-15,-3-1-8 0,0 1-1 0,0-3-1 16,0 0-46-16,-3 2-9 0,3-5-1 0,0 6-402 0</inkml:trace>
  <inkml:trace contextRef="#ctx0" brushRef="#br2" timeOffset="29697.2877">6503 13907 982 0,'15'39'21'0,"-9"-20"5"0,-1 5 1 0,4 2 1 0,0 3-28 0,3 0 0 15,0 3 0-15,0-3 0 0,0 0 52 0,3 3 5 0,-3-3 1 0,3 0 0 16,-3 0-5-16,5-2-1 0,-2-1 0 0,3 1 0 16,-3-4-35-16,0-1-7 0,0-4-2 0,0 1 0 15,3-1-8-15,-4-2-17 0,1-3 4 0,-3 3 1 16,6 0-42-16,-3 0-8 16,-3-3-2-16,3 3 0 0,0 0-33 0,-1 0-7 0,-2 0-2 0,0-1 0 15,0 4 43-15,0-3 9 0,0 0 2 0,0 2 0 0,-3 1 32 0,3-1 6 16,-3 1 2-16,3 2 0 0,-3 0 12 15,-1-2 0-15,4 2 9 0,0 0-9 0,0-2 0 0,-3 2 0 16,0 0 0-16,0 3 0 0,6-3 0 0,-6 0 0 16,0 3 0-16,0-3 0 0,3 3 10 0,-1-3-10 15,1 3 10-15,-6-3-10 0,0 0 22 0,3 6-2 16,0-4 0-16,0 4 0 0,-6-1 11 0,6 3 1 16,6 1 1-16,-3-1 0 0,-6 0 27 0,3 2 6 15,6 1 1-15,-1 0 0 0,-2 2-3 0,-3-2 0 16,0 3 0-16,0-4 0 0,6 4-3 0,-3 2-1 15,-6 2 0-15,6-4 0 0,0-1-48 0,0-5-12 16,-4-2 0-16,-2-6 0 16,3 0-20-16,0-5-6 0,0-3-2 0,-3 0 0 15,-3 1-28-15,0-4-7 0,6 1-1 0,-3-1-465 0</inkml:trace>
  <inkml:trace contextRef="#ctx0" brushRef="#br2" timeOffset="30041.6656">7643 16245 460 0,'18'24'41'0,"-12"-8"-33"0,-4 5-8 0,1 0 0 16,3 6 116-16,3 2 20 0,6 0 5 0,-6 0 1 16,-6 3-55-16,6 0-11 0,3-3-3 0,0 3 0 15,-6-1-41-15,0-2-8 0,6-2-1 0,-3-1-1 16,0-4-13-16,2 1-9 0,-2-2 12 0,3-2-12 16,0 0-19-16,-3-6-10 0,0 3-3 0,3 0 0 15,0-3-14-15,0 3-3 16,-3-3-1-16,0 0 0 0,6 3-3 15,-4 0-1-15,-2-3 0 0,0 0 0 0,0 6 26 0,3-1 4 0,0-2 2 0,0 3 0 16,-9 2 22-16,9 0 0 0,3 0 0 0,-3 0 0 16,-9 1 20-16,11 1 9 0,4 4 2 0,0-6 0 0,-6 5 25 15,3-2 6-15,-3 3 1 0,6-1 0 0,0 1-7 0,-1-1-2 16,-8 3 0-16,6 0 0 0,3 0-4 0,-3 1-1 16,-3-1 0-16,0 0 0 0,6 2-17 0,-6-1-4 15,2 1-1-15,1 1 0 0,-3-5-7 0,3 2-2 16,-3-3 0-16,0 3 0 0,0-5-18 0,0 0 0 15,0-3 0-15,-3 0-9 16,3-2-22-16,-7-3-4 0,4-6-1 0</inkml:trace>
  <inkml:trace contextRef="#ctx0" brushRef="#br2" timeOffset="30993.8911">8485 8678 1335 0,'-6'-5'59'0,"6"5"13"0,0 0-58 0,-3-3-14 0,3 3 0 0,0 0 0 15,-3 0 53-15,3 0 8 0,0 0 2 0,0 0 0 16,0 0-27-16,-3 0-4 0,-3 0-2 0,6 0 0 16,-3 3-18-16,0 2-4 0,3-5-8 0,0 8 12 15,0 0-12-15,-3 3 0 0,0 2 0 0,3 3-10 16,0 2-2-16,0 6-1 0,0 3 0 0,0 2 0 16,0 3-37-16,0 5-7 0,0 0-2 0,0 5 0 31,-3 0-98-31,0 3-20 0,0 0-4 0</inkml:trace>
  <inkml:trace contextRef="#ctx0" brushRef="#br2" timeOffset="31274.0624">8399 9504 230 0,'-6'45'10'16,"6"-24"2"-16,-3 3-12 0,0 2 0 0,-3 1 0 0,3-3 0 0,3-1 189 16,-3 1 35-16,0 3 8 0,0-1 0 0,-3 1-153 0,3-4-31 15,0 1-7-15,0 3-1 0,0 2-22 0,0-3-5 16,3 3-1-16,-6 0 0 0,3 0-12 0,0 1-10 16,0 1 2-16,-3-2 0 15,0 3-16-15,0 3-2 16,3-1-1-16,-3 3 0 0,3 0 7 0,-2 3 0 0,-1 2 1 0,0-2 0 15,3 2-6-15,-3-5-2 0,0 3 0 0,3-6 0 0,3 3 6 16,-3-2 1-16,-3-4 0 0,3 1 0 0,3 3 48 0,0-4 11 16,0 1 1-16,-3-3 1 0,0 0 1 0,0 0 0 15,6 0 0-15,-6 1 0 0,0-4-19 0,0 3-4 16,3 0-1-16,-3 0 0 0,0-2-18 0,3 2 10 0,0 3-10 16,0 5 8-16,0-3 2 0,-3 6 0 0,-3-3 0 15,6 0 0-15,0 0 2 0,-3-3 0 0,0-2 0 0,0 0 0 16,9-3-26-16,-3-3-5 0,-6-4-1 0,6 1-560 15</inkml:trace>
  <inkml:trace contextRef="#ctx0" brushRef="#br2" timeOffset="31468.0883">8324 12105 979 0,'-3'37'43'0,"0"-16"9"0,-3 3-41 0,3 2-11 0,0 3 0 0,-2 0 0 16,-1 0 81-16,3-2 15 0,0-1 2 0,0-2 1 15,0 3-89-15,0-4-10 0,3 1-17 0,0 0 4 16,0 0-41-16,0 0-8 0,-3 2-2 0,3 1-280 16,3 2-57-16</inkml:trace>
  <inkml:trace contextRef="#ctx0" brushRef="#br2" timeOffset="31899.18">8089 13793 306 0,'15'26'13'0,"-12"-13"3"0,-12 3-16 0,6 3 0 0,6-1 0 0,-3 4 0 15,-3-1 11-15,0 2-2 0,0-1 0 16,6-1 0-16,0 0-9 0,-3 0 10 0,-6 6-10 0,6-6 10 16,6 0 53-16,-6 3 10 0,-9 0 3 0,6-1 0 15,3-1-40-15,0-1-7 0,-6 3-1 0,3-1-1 32,-3 1-49-32,3 0-10 0,0 0-1 0,0 2-1 0,3 3 14 0,-3-2 4 0,-3 2 0 0,1-3 0 15,-7 1 24-15,3 2 4 0,6 0 2 0,0-3 0 16,-3 1 23-16,0-1 5 0,6 1 1 0,0-1 0 15,0 3 4-15,-3-2 1 0,-3-1 0 0,6 3 0 16,3 1-8-16,-6-4-2 0,-3 0 0 0,3 1 0 16,3-1-18-16,-3 1-4 0,-3-3-1 0,3 2 0 15,-3-2-15-15,3 0 0 0,-3 0 8 0,0 2-8 0,-3-2 0 0,6 0 0 16,3 2 8-16,-6 1-8 0,-3-1 0 0,3 0 0 16,6 1 0-16,-2-1 0 0,-4-4 0 0,3 1 0 15,3 1 0-15,-6-3 0 0,3-2 0 16,-3-1 0-16,3-2 0 0,3-3 0 15,0 1-22-15,0-4-7 0,-9-2-2 0,6 3-441 0</inkml:trace>
  <inkml:trace contextRef="#ctx0" brushRef="#br2" timeOffset="32156.7215">7872 15954 910 0,'-15'32'40'0,"12"-19"9"0,6 9-39 0,-3-4-10 0,-3 6 0 0,0 0 0 16,0-3 17-16,0 5 2 0,6 3 0 0,-6-2 0 16,0 5-5-16,3 2-1 0,3-5 0 0,-3 3 0 15,0 0-5-15,3-1-8 0,0 1 11 0,3 0-11 16,-3 2 20-16,0 3-2 0,0 0-1 0,3 3 0 16,0 2 10-16,-3 3 1 0,-3-5 1 0,0 2 0 15,6-2 4-15,-3 2 1 0,-6-5 0 0,3 3 0 16,0-5 0-16,0 2 0 0,-3 0 0 0,-3-3 0 15,0 0-34-15,0-5 0 0,0-2 0 0,0-3-435 16,-6-3-79-16</inkml:trace>
  <inkml:trace contextRef="#ctx0" brushRef="#br2" timeOffset="33298.0302">7360 5765 1101 0,'-24'0'48'15,"24"0"12"-15,0 0-48 0,0 0-12 0,-9 6 0 0,0-4 0 0,0 1 51 0,0 0 8 16,3-1 1-16,-2 3 1 0,-1-5-41 0,9 0-8 15,0 0-1-15,-3 8-1 0,-6 3-10 0,3 0-11 16,6-1 3-16,-3 3 0 0,0-2-7 0,-3 5-1 16,6 2 0-16,0 1 0 0,0 5 7 0,0-1 1 15,-3 9 0-15,3-3 0 0,3 3-5 0,-3 0-1 16,-3 2 0-16,3 1 0 0,3 4-7 0,0 1-2 16,-6 0 0-16,0 2 0 15,3 3-5-15,0-3-2 0,3-2 0 0,-6 0 0 16,0-3 0-16,0-3 0 0,9 1 0 0,-6-1 0 15,-6-5 2-15,6 3 0 0,6 0 0 0,-3-1 0 16,-3-2-7-16,-3 3-1 0,6 0 0 0,0-3 0 0,3 3 16 0,-3 0 4 16,-3-3 0-16,3 0 0 0,3 0 32 0,-3 0 8 0,-6 3 0 0,3-3 1 15,3 5 51-15,0-2 9 0,-9 2 3 0,0 1 0 16,3 2-18-16,3 2-3 0,-3 1-1 0,0 2 0 16,-6 1-19-16,6 2-4 0,0 0-1 0,0 2 0 15,-9-2-7-15,6 0-2 0,6 0 0 0,0-2 0 16,-9-4-8-16,6 1-1 0,6 0-1 0,3-3 0 15,-3-3-43 1,-3 1-9-16,0-1-2 0,6 0 0 0,3-2-41 0,-6 0-9 16,-6-3-2-16,3 3-497 0</inkml:trace>
  <inkml:trace contextRef="#ctx0" brushRef="#br2" timeOffset="33457.6389">7226 8615 900 0,'15'21'40'0,"-15"-8"8"0,-3 6-39 0,0-1-9 0,9 6 0 0,-3 3 0 16,0-1 65-16,-3 3 11 0,0 0 3 0,6 3 0 0,0 2-11 0,-3 3-1 15,-9 0-1-15,6 3 0 0,9 2-22 0,-9 1-4 16,-6-1 0-16,6 0-1 0,0 3-23 0,3 0-4 16,-6 6 0-16,0-4-1 0,3 1-27 0,3-3-6 15,3-3-1-15,-3 1 0 16,-6-1-119-16,6-2-24 0,9-3-5 0</inkml:trace>
  <inkml:trace contextRef="#ctx0" brushRef="#br2" timeOffset="33633.5603">7345 10152 288 0,'9'19'25'0,"-3"2"-25"0,-6 3 0 0,0 5 0 15,6 0 172-15,-6 3 30 0,0 2 6 0,0 3 0 16,0-3-112-16,0 3-22 0,0 0-5 0,0-2-1 16,-6 2-12-16,6-3-4 0,3 6 0 0,0-3 0 15,-9 0-17-15,3 3-4 0,6 2-1 16,0 0 0-16,-3 1-18 0,0-4-3 0,6 1-1 0,0 0 0 16,-3-1-23-16,3 1-5 0,-3 0 0 15,3 0-1 1,3 2-68-16,-3 3-14 0,-6-3-2 0,3 1-286 0,5-6-57 0</inkml:trace>
  <inkml:trace contextRef="#ctx0" brushRef="#br2" timeOffset="33777.9489">7428 12012 766 0,'6'37'34'0,"-6"-16"7"0,3 3-33 0,-6 5-8 0,3 6 0 0,-3 2 0 0,6 2 60 16,-3 1 9-16,-6-3 3 0,6 3 0 0,0-1-48 0,0 4-10 15,0-1-2-15,-3 0 0 0,0-2-12 0,0 0 0 16,6-3 0-16,-6 0-320 15,-3-3-58-15</inkml:trace>
  <inkml:trace contextRef="#ctx0" brushRef="#br2" timeOffset="34493.3056">7437 13502 583 0,'-9'45'25'15,"6"-22"7"-15,3 4-32 0,0 5 0 0,0-1 0 0,-6 4 0 0,0-3 31 0,4-1 0 16,2 4 0-16,-3-1 0 0,-3 3 1 0,3 0 1 15,3 0 0-15,-3-2 0 0,-3-1-7 0,3-2-2 16,6 0 0-16,-3-3 0 0,0 0-24 0,0-3-19 16,0 1 3-16,3-1 1 15,3 1-27-15,-3-4-6 0,-3 1 0 0,3 0-1 16,3 0 6-16,-1 2 2 0,-5-2 0 0,0 0 0 16,3 0 5-16,0 0 2 0,-3-3 0 0,0 0 0 0,-3 3 22 0,6-3 4 0,3 0 8 0,-6 0-13 15,-3 3 13-15,3-5 12 0,3 2-3 0,0 3 0 16,-3-6 10-16,0 1 1 0,6-4 1 0,-3 4 0 15,-3-3 9-15,3 0 2 0,0-3 0 0,0 0 0 16,3 0-20-16,-3 1-4 0,-3-4-8 0,0 3 12 16,6-2-12-16,0 2 0 0,-6-2 8 0,3-1-8 15,3 1 0-15,-3 2 0 0,3 3 0 0,-3-3 0 0,-3 3 0 16,3 0 0-16,0 0 0 0,0 0 0 0,-6-3-22 16,6 3-1-16,3 0 0 0,-3 0 0 0,-6 0 2 15,3-1 0-15,6 4 0 0,0-1 0 16,-3-2 21-16,-3 6 0 0,6-4-9 0,-3 1 9 15,6 2 0-15,-7 0 0 0,-4 0 0 0,4 3 0 16,4 0 15-16,-3-1 6 0,-6 1 2 0,6 0 0 0,0 0 10 16,0 0 3-16,-3-3 0 0,0 3 0 0,0 0-12 0,6-1-3 15,-3-1 0-15,-3-4 0 0,-3 3-21 0,3-2 8 16,0-1-8-16,0 3 0 0,-3-2 0 0,3-1 8 16,6 4-8-16,-3-4 0 0,-3 1 0 0,3-1 8 15,-3-2-8-15,6 5 0 0,-3-2 0 0,0-1 0 16,-3-2 0-16,3 3 0 0,3-6 8 0,-6 3-8 0,0-3 10 0,0 0-10 15,6 0 18-15,-3 1-2 0,-3-4-1 16,-3 3 0-16,6 3-15 0,0-2 0 0,0-1 8 0,0 3-8 16,-6 2 0-16,6 1 0 0,9-1 0 0,-6 1-10 15,-12 2 10-15,6 0-10 0,9-2 10 16,-3 2-10-16,-6 0-1 0,0 0 0 0,3 0 0 16,0 0 0-16,6 1 11 0,-3-1 0 15,-6 0 0-15,3 0 8 0,3-2 19 0,-4-1 4 0,-10 1 1 0,8-3 0 16,3-1-6-16,0 1-1 0,-6 3 0 0,0-6 0 15,3 3 18-15,0 0 3 0,-3 2 1 16,0-2 0-16,-6 3-32 0,3-1-7 0,6 1 0 0,0-1-8 16,-9 1 0-16,6-1 0 0,3 4 0 0,-3-1 0 15,-3-3 0-15,0-2 0 0,6 3 0 0,0-4 0 16,-3 1 0-16,0 0 0 0,0 0 0 0,3 3 0 16,3-6-16-16,0 3-4 0,-9 0-1 0,6-3-315 15,6 0-64-15</inkml:trace>
  <inkml:trace contextRef="#ctx0" brushRef="#br2" timeOffset="35459.5597">7830 16539 172 0,'0'0'16'0,"0"0"-16"0,-12 8 0 0,0-3 0 16,0-2 239-16,1 0 45 0,-7-3 8 0,0 0 3 16,-6 0-198-16,9-3-39 0,3 3-8 0,-6-3-2 15,-2 3-13-15,-1-2-3 0,9 2-1 0,0-3 0 16,-6 3-15-16,3 0-4 0,6 0 0 0,0 3 0 16,0-3-4-16,0 5 0 0,-2 0-8 0,5 1 12 15,6-6-12-15,-6 8 0 0,-3-1 8 0,3 4-8 16,3-3 0-16,-3 3-12 0,-3-1 3 0,3 1 0 15,6 2-6-15,-3 0-1 0,0 3 0 0,3 3 0 16,-3-1 7-16,6 3 1 0,3 3 0 0,3 0 0 16,-6 0-4-16,6 5-1 0,9 0 0 0,-3 0 0 15,-1 0 4-15,7 3 1 0,6 2 0 0,0-2 0 16,0-6 27-16,2 1 5 0,4-1 2 0,-3-7 0 16,6-3 0-16,-7 0 0 0,-5-3 0 0,3-5 0 15,0-8-4-15,0 2-1 0,-7-4 0 0,-2-1 0 16,6-7-9-16,-3-1-3 0,-6 0 0 0,-3-4 0 0,0-4 0 15,0-2 0-15,2-3 0 0,-8 0 0 16,-3 3 2-16,0 0 0 0,6-3 0 0,-3 3 0 0,-9 0 1 0,3 0 1 16,3-3 0-16,0 3 0 0,-6-3 1 15,0 0 0-15,3-2 0 0,0 2 0 0,0-3 2 0,-3 1 1 16,-12-1 0-16,6 1 0 0,6-1 2 16,-8 4 0-16,-7-1 0 0,3 0 0 0,0 0 1 15,0 3 1-15,-3 2 0 0,-6 1 0 0,1-1-5 0,-1 4 0 16,-3 1-1-16,-3 1 0 0,-6 5 1 0,7 3 0 15,5-3 0-15,-3 3 0 0,-12 7 2 0,10 1 1 16,5 0 0-16,-3 2 0 0,0 0-19 0,3 3 0 16,4 5 8-16,2-2-8 0,3 2 13 0,-3 0-1 15,0 1 0-15,6-1 0 0,3 0-22 0,0 0-5 0,-6 1-1 0,7-7-656 16,2-1-131-16</inkml:trace>
  <inkml:trace contextRef="#ctx0" brushRef="#br2" timeOffset="36465.7371">8622 16251 1648 0,'-6'8'73'0,"3"-6"15"0,0 1-70 0,-3 2-18 0,-3 1 0 0,6-1 0 16,-3 0 65-16,3 3 10 0,-3-3 1 0,0 3 1 0,0 6-24 15,-3-4-5-15,1 3 0 0,2 3-1 0,-3 3-21 0,3-1-4 16,3 3-1-16,0 6 0 0,0 5-1 0,3 5-1 16,3 5 0-16,0 3 0 0,3 3-19 0,3 5 0 15,0 2-13-15,-3 1 5 16,2-1-102-16,1 1-20 0,0-1-4 0,0-2-715 16</inkml:trace>
  <inkml:trace contextRef="#ctx0" brushRef="#br2" timeOffset="36911.212">9104 16587 1220 0,'0'0'54'0,"0"0"11"0,0 0-52 0,0 0-13 0,0 0 0 0,0 0 0 16,0 0 79-16,0 0 13 0,0 0 2 0,0 0 1 16,0 0-7-16,0 0 0 15,0 0-1-15,0 0 0 0,0 0-24 0,-3-6-5 0,-3 1-1 0,-3 0 0 16,0 2-25-16,0 3-6 0,1-2-1 0,-4 2 0 0,-3-3-3 0,0 3-1 15,3 0 0-15,-3 0 0 16,-3 3-21-16,3 2 9 0,-3 3-9 0,1 0 0 0,5 2 0 0,-3 6 0 16,3 3 0-16,0 2 0 0,3 0-20 15,0 6 0-15,0-4-1 0,3 6 0 0,0-2 21 0,3-1 0 16,0-2 0-16,0 3 0 0,3-4 0 0,3 1 0 16,0-3-9-16,3 1 9 0,0-4 0 0,3 1 0 15,3-1-8-15,3-5 8 0,-3-2 0 0,6 0-10 16,3-4 10-16,-4-1-8 0,4-6-10 0,0-6-2 15,0 4 0-15,0-6 0 16,3-5-123-16,-4-1-25 0,-2-1-4 0</inkml:trace>
  <inkml:trace contextRef="#ctx0" brushRef="#br2" timeOffset="37390.3218">9408 16642 1440 0,'-3'24'64'0,"3"-11"12"0,-3 1-60 0,3 4-16 0,0 1 0 0,0 2 0 16,0 0 96-16,0 3 17 0,6 2 3 0,-3-2 1 16,0-3-91-16,3 6-18 0,3-4-8 0,-3 1 0 15,-3-5-12-15,3-1-9 0,-1 1-2 0,1-9 0 16,-3 1-6-16,0-3-2 0,-3-3 0 0,0-5 0 15,0 0 31-15,0 0 20 0,0 0-4 0,0-8 0 0,0-2-16 0,-6-6 0 16,0-3 0-16,1-4-9 0,2-4 9 0,0 3 11 16,0-2-3-16,3-3 0 0,0 0-8 15,3 2 10-15,3-2-10 0,2 3 10 0,-2-4-2 0,3 1-8 16,6 8 12-16,-3 0-4 0,-3 0-8 0,3 2 8 16,0 6-8-16,0 3 8 0,3-1-8 15,-3 3-9-15,-1 3 9 0,1 2-13 0,-3 3-3 16,0 0-1-16,-9 0 0 0,9 3 0 0,-3 2 2 0,-3 3 1 15,-3 0 0-15,0 2 0 0,0 4 14 0,-6 2 0 16,3-1 0-16,-6 1 0 0,3 3 9 0,-6-1 2 16,6 4 0-16,-3-1 0 0,1 0 6 0,-1 3 2 15,0-3 0-15,3 0 0 0,3 0 4 0,0 0 1 16,3 3 0-16,3 0 0 0,6 0 20 0,6 2 4 16,5 1 0-16,4 2 1 0,9 3 27 0,3-3 6 0,5-3 1 0,4-2 0 15,6-3-47-15,2-10-8 0,4-1-3 0,2-10-734 16,-2-8-147-16</inkml:trace>
  <inkml:trace contextRef="#ctx0" brushRef="#br0" timeOffset="45180.2769">14846 8281 403 0,'0'0'36'0,"-9"0"-36"0,9 0 0 0,-6 0 0 0,0 0 240 0,0-2 40 15,6 2 9-15,0 0 2 0,-6 0-183 0,6 0-36 16,0 0-7-16,0 0-1 0,0 0-41 0,0 0-8 0,0 8-2 0,3 0 0 15,3 0-13-15,3 5 9 0,0 3-9 16,6 2 8-16,3 6-8 0,3 5 0 0,-1 8 9 0,1 3-9 16,9 10 21-16,3 3 0 0,0 8 0 0,-1 2 0 15,4 6-11-15,3 3-2 16,-4 7-8-16,4-2 12 0,0-3-12 0,2-3 0 0,-5 1 0 0,-3-6 0 16,0-3 0-16,-7-7 8 0,4-8-8 0,-6-3 0 15,0-6 0-15,-6-2 8 0,0-8-8 0,-4 0 0 16,1-2 0-16,-3-1 0 0,-3-2 8 0,0-3-8 31,0 1-28-31,-3-4-8 0,0-2-1 0,-3 0-1 0,3-3-98 16,-6 0-19-16,3-5-4 0</inkml:trace>
  <inkml:trace contextRef="#ctx0" brushRef="#br0" timeOffset="47484.8608">14697 8067 172 0,'0'0'16'0,"0"0"-16"0,0 0 0 0,0 0 0 16,0 0 300-16,0 0 58 0,6-2 11 0,0-4 3 15,3 1-281-15,0 0-56 0,3-1-11 0,0 1-3 16,0 0-5-16,5-3 0 0,4 0-1 0,0 0 0 15,3 0 3-15,0-3 1 0,0-2 0 0,-1 3 0 16,4-1 4-16,3-2 1 0,-3 0 0 0,3-1 0 16,-1 1-16-16,4 0-8 0,0-3 10 0,0 0-10 15,2-2 17-15,1 2-2 0,3-5-1 0,-1 2 0 16,1 3-4-16,3-2-1 0,-4-4 0 0,1 1 0 16,3 0-1-16,-4 0-8 0,1 0 12 0,6 0-4 15,-4-3 5-15,4 3 1 0,-3-6 0 0,-1 6 0 0,7-3-14 16,-3 0 11-16,-4 1-11 0,1-1 10 0,0 0-10 0,-4 0 0 15,7 0 9-15,-3 1-9 0,2 4 9 0,1-2-9 16,-3 0 12-16,2 2-12 0,-2 1 11 0,3 2-11 16,-7-3 10-16,4 3-10 0,-6-2 12 0,2 2-3 15,7-3-1-15,0 1 0 0,-7-1 10 0,1 1 2 16,6-1 0-16,-3 1 0 0,-1-3-9 0,1-3-2 16,0 0 0-16,-1 3 0 0,4-3-9 0,-3 3 0 15,-7-3 0-15,4 3 8 0,0 2-8 0,-1-2 0 16,-8 3 0-16,0-1 0 0,6-2 0 0,-7 5 0 15,1 0 0-15,-3 3 0 0,0-3 0 0,-1 3 0 16,4 2 0-16,-6-2 0 0,-3 0 0 0,3 2 8 16,5-2-8-16,1 0 0 0,-6 0 0 0,6 2 0 15,0 0 0-15,-1-2 0 0,-2 3 0 0,0-1 8 0,0 1-8 0,-6-1 0 16,2 0 0-16,-2 3 0 0,-3-2 0 16,0 2 0-16,-3-3 0 0,3 1 0 0,-6 2 8 15,2 0-8-15,-2 3 0 0,0-3 0 0,0 2 0 0,-3 1 8 16,0 0-8-16,3 2 10 0,-3 3-10 0,0-3 10 15,-3 1 3-15,0-1 1 0,-3 1 0 0,-3 2 0 16,0 0-14-16,6-3 0 0,3 6 0 0,-6-3 0 16,-3 0 9-16,0 0-1 0,8 0 0 0,-5 0 0 15,-3 0-8-15,0 0 0 0,0 0 9 0,6 0-9 16,3 2 0-16,-3-2 0 0,-6 0 0 0,6 0 8 16,-6 0-8-16,9 0 0 0,0 0 0 0,-3-2 0 0,3 2 0 15,0 0 0-15,-3 0 0 0,0 2 8 0,3-2-8 0,0 0 0 16,-3 3 0-16,-6-3 0 0,9-3 0 15,-4 3 0-15,4-2 0 0,-9 2-8 0,9 0 8 0,0-3 0 16,0 3 0-16,-9 0 0 0,9 0 0 16,0 0 0-16,-3-3 0 0,-6 3 0 0,9 3 0 15,0-3 0-15,0-3 0 0,-3 3 8 0,-6 0-8 0,9 0 0 16,0-2 0-16,-3 2 0 0,-6 0 0 0,9 2 0 16,-4-2 0-16,4-2 0 0,0-1 0 0,-3 3 8 15,-6 0-8-15,6 0 0 0,0 0 9 0,0 3-9 16,3-1 12-16,-3 1-12 0,0 2 8 0,0-2-8 15,0-1 0-15,0 4 0 0,3-4 0 0,-3 6 0 16,6 0 0-16,0 3 0 0,-1 5 0 0,4-3 0 0,3 5 0 16,3 1 0-16,-6 0 0 0,3 4 0 0,3 1 0 0,-1 3 0 15,4 4-8-15,0 1 8 0,3 2 0 0,-3 4-9 16,-4 1 9-16,4-2-13 16,-3 0 5-16,3 3 8 0,-3-3-10 0,3 3 10 0,-4-3 0 0,4 5-9 15,-3 0 9-15,3-2-10 0,-3 2 10 16,0 1-10-16,-4-1 10 0,1 3 0 0,0-3-9 0,-3 1 9 15,0-1 0-15,0-2 0 0,3-1 0 16,-3 1 0-16,-1 0 0 0,-2-6 0 0,3 3 0 0,0-8 0 16,0 0 0-16,0-2 0 0,0-1 0 0,0-4 8 15,-1-4-8-15,-2 1 0 0,0-4 0 0,0 1 0 16,0-2 0-16,0-1 0 0,-3-5 0 0,3 2 0 16,-3-2 0-16,3 0 0 0,-3 0 0 0,0-3 0 15,-1 3-11-15,1-2 11 0,-3 2-8 0,0 0 8 16,0-3 0-16,0 3-8 0,3 0 8 0,0 0 0 0,-3 2 0 15,0 1 0-15,3-3 0 0,-3 2 8 0,0 1-8 0,0 0 0 16,0-1 8-16,0 1-8 0,3-1 0 0,-3 1 0 16,0-3 0-16,-3 0 0 0,2 2 0 0,1-2 0 15,-6 0 0-15,3 0 0 0,-3-8 0 0,3 5 0 16,0 3 0-16,0 0 0 0,-3 0 0 0,0-8 0 16,3 6 0-16,0-1 0 0,-3 3 0 0,0 0 0 15,0 0 0-15,3 0 0 0,0-1 0 0,-3-1-13 16,-3 2 1-16,3 0 1 0,-3 0 11 0,3 0 0 15,-3-1 0-15,3 1 0 0,-3-2-20 0,0 4-3 16,-3-2 0-16,3 0 0 0,-3 0 23 0,1 0-11 16,-4 0 11-16,0 0-8 0,0 0 8 0,0 0 0 0,0 0 0 15,-3 0 0-15,0-3 8 0,0 0 0 16,-3 3 0-16,0-3 0 0,0 3-8 0,4-2 0 0,-7 2 0 16,0 2 0-16,0-2 0 0,-3 0-15 0,0 3 4 0,-5-3 1 15,-1 5-2-15,0-3-1 0,-3 4 0 16,0-1 0-16,1 0 5 0,-1 0 8 0,-3-2-13 0,0 2 5 15,1 3 8-15,2 0 0 0,-3 0 0 0,3-3 0 16,-5 3 11-16,2 0-3 0,0-3 0 0,0 0 0 16,1 3 1-16,-1 0 0 0,-6 0 0 0,4 0 0 15,-1-3-9-15,3 3 8 0,-3 2-8 0,4-2 8 16,-4 0-8-16,0 0 0 0,-2 2 0 0,-1 1 0 16,-3 0 0-16,0 2-9 0,1 0 9 0,-4 0-10 15,3 3 10-15,1 0 0 0,-1 2-9 0,0-2 9 0,-5 2 0 16,2-2 0-16,6 0-9 0,-2 0 9 15,-7-3 0-15,7 0 0 0,2 0 8 0,0 0-8 16,-3-2 11-16,7 2-11 0,-1-2 12 0,3-3-12 0,6 2 8 16,-5 1-8-16,-7-1 0 0,3 1 0 15,7-1 0-15,-4 1 0 0,-6-1 0 0,3 3 0 0,4-2 0 16,-1-1 0-16,-3 1 0 0,-2 2 0 0,2 0 0 0,0 0 0 16,0-2 0-16,1 2 0 0,-7 0 0 0,3 0 0 15,7 1 0-15,-1-1 0 0,-6 0 0 0,3-3 0 16,7-2 0-16,-1 3 0 0,0-1 0 0,3-2 8 15,-2 0-8-15,5 0 10 0,0-3-2 0,0 0-8 16,-3-2 12-16,3 0-4 0,-2-1 7 0,5-2 1 0,0 0 0 16,-3 0 0-16,0 0-16 0,4 0 0 0,-1 0 0 0,3 2 0 15,0 1-12-15,3-3 4 0,-3 0 8 16,0 0-13-16,1 0 13 0,2 0 0 0,3-3-10 0,-3 3 10 16,3 0 0-16,0-3 0 0,0 0-9 0,0 1 9 15,3-1 0-15,-3 0 0 0,3 1 0 0,1-4 0 16,-4 1 0-16,3 2 0 0,0-2 0 0,0 0 0 15,-3-3 13-15,6 2-3 0,-3-2-1 0,0 3 0 16,-3-3-9-16,3 0 0 0,3 0 9 16,-3 0-9-16,0 0 0 0,1 0 0 0,2 2 0 0,0-2 8 15,0 0-8-15,-3 0 0 0,0 3 0 0,3 0-8 16,6-3 8-16,0 0-12 0,0 0 12 0,-6 2-12 16,0 1 12-16,0 0-8 0,6-3 8 0,-6 5-8 15,6-5 8-15,-6 3 0 0,0-1 0 0,0-2 0 16,0 0 0-16,6 0 0 0,0 0 0 0,0 0 0 15,0 0 0-15,-6 0 0 0,3 3 0 0,3-3 0 0,-6 0 0 0,6 0 0 16,0 0 8-16,0 0-8 0,0 0 8 0,-6-3-8 16,3 1 8-16,-3-1-8 0,4 3 0 0,-1-5 8 15,-3 2-8-15,6 3 0 0,0 0 0 0,-3-3 0 16,-3 1 0-16,0 2 0 0,6 0 0 0,0 0 0 16,-3-6 0-16,3 6 0 0,-6-2 0 0,6 2-8 15,0 0 8-15,-3 0 0 0,-6-3 0 0,6 1 0 16,3 2 0-16,0 0-8 0,-6-6 8 0,3 4 0 15,0-1 0-15,3 3 0 0,0 0 0 0,-3-5 0 16,0 2 0-16,0 0 0 0,3 3 0 0,-6-5 12 16,3 0-4-16,-3-3 0 0,3 3-8 0,0 2 0 15,0-2 0-15,0-1 0 0,0-2 0 0,-3 3 0 16,3 2 0-16,-3-2 0 0,3-3 0 0,-3 3 0 16,4-3 0-16,-1 3 0 0,-3-3 0 0,3 2 0 0,-3 1 0 15,0-3 0-15,0 3 0 0,3 0 8 0,-3-1-8 0,3 1 0 16,-3 0 0-16,3-1 0 0,-3 1 0 0,3 3 0 15,0-4 0-15,0 1 0 0,-3-3 0 0,3 3 0 16,-3-1 12-16,3-2-3 0,-3 1 0 0,3-4 0 16,0 3-1-16,-3-5 0 0,3 2 0 0,-3 1 0 15,0-1 0-15,0-5-8 0,-2 0 12 0,2 0-4 16,-3 1-8-16,-3-4-9 0,0-2 9 0,-3-6-1046 16</inkml:trace>
  <inkml:trace contextRef="#ctx0" brushRef="#br0" timeOffset="48068.8574">14914 8027 1422 0,'0'0'31'0,"0"0"6"0,0 0 2 0,-6-2 1 0,4 2-32 0,-4 0-8 0,6 0 0 0,0 0 0 0,0 0 42 0,-6-3 6 15,0 3 2-15,6 0 0 0,0 0-14 0,-3 0-2 16,3 0-1-16,-6-2 0 0,0 2-10 0,6 0-3 16,-6 2 0-16,0 1 0 0,0-1-32 0,6-2-6 15,-6 0-2-15,0 6 0 16,-3-4 31-16,3 6 5 0,0 0 2 0,0 3 0 0,0-1-18 0,0 4-12 15,3 2 1-15,-3 2 1 0,3 1 10 0,0 2 16 16,0 0-4-16,3 3-1 0,0 0-11 0,3-1 0 16,0 1 0-16,6 0 8 15,-3 0-33-15,6-3-7 0,3 0-2 0</inkml:trace>
  <inkml:trace contextRef="#ctx0" brushRef="#br1" timeOffset="52317.8865">14536 7710 1422 0,'0'0'31'0,"0"0"6"0,0 0 2 0,0 0 1 0,0 0-32 0,0 0-8 0,0 0 0 0,0 0 0 16,0 0 33-16,0-8 5 0,0 3 1 0,0 5 0 16,0 0-24-16,0 0-5 0,0-3-1 0,0-2 0 15,0 5 8-15,0 0 2 0,0 0 0 0,3-5 0 16,-3 5 13-16,0 0 4 0,0 0 0 0,0 0 0 16,6-6-6-16,0 4-1 0,-6 2 0 0,6 0 0 15,3-3-1-15,0 3-1 0,0-3 0 0,0 3 0 0,0-2-3 0,3-1 0 16,0 3 0-16,3-3 0 0,-4-2 1 0,4-3 0 15,0 3 0-15,0 0 0 0,3-3 5 16,3 0 1-16,0-3 0 0,2 3 0 0,1-5-16 16,0 2-3-16,3 1-1 0,-3-1 0 0,3 3-11 15,-4-5 10-15,4 2-10 0,3 1 10 16,-6-1-10-16,2 1 0 0,1 2 0 0,0-3 0 0,0 1 0 16,0-1 0-16,-1 0 0 0,1 1 0 0,3-3 0 0,-3-1 0 15,3 1 0-15,-1 0 0 0,-2 0 0 0,0-1 8 16,0 1-8-16,-1 3 0 0,1-1 0 0,-3-2 0 15,0-3 0-15,-3 3 0 0,0-1 0 0,-4 1 0 16,1 0 0-16,-3 5 0 16,-3 0-22-16,-3 3-3 0,0 0-1 0,0 5 0 15,-9 0-142-15,0 0-28 0</inkml:trace>
  <inkml:trace contextRef="#ctx0" brushRef="#br1" timeOffset="53601.7225">16129 10549 1256 0,'0'0'56'0,"0"0"11"0,0 0-54 0,-3 5-13 0,3-5 0 0,0 0 0 16,0 0 33-16,0 0 4 0,-3 6 1 0,3-6 0 15,0 0-13-15,0 0-2 0,0 0-1 0,0 0 0 16,0 0-14-16,0 0-8 0,0 0 10 0,0 0-10 16,0 0 17-16,0 0-2 0,6-6-1 0,-6 6 0 15,0 0 4-15,0 0 1 0,3-5 0 0,-3 5 0 16,0 0 2-16,0 0 1 0,0 0 0 0,0 0 0 16,3-5 2-16,-3 5 0 0,0 0 0 0,0 0 0 15,0 0-8-15,0 0-2 0,0 0 0 0,0 0 0 16,0 0-2-16,0 0-1 0,0 0 0 0,0 0 0 15,0 0 2-15,0 0 1 0,0 0 0 0,0 0 0 0,6-3 2 0,-6 3 1 16,0 0 0-16,0 0 0 0,3-8 2 0,-3 8 0 16,6-3 0-16,-6 3 0 0,0 0-5 0,6-5-1 15,0 2 0-15,-6 3 0 0,6-5-2 0,-6 5-1 16,6-2 0-16,-1-4 0 0,1 4-2 0,0-1-8 16,-6 3 12-16,6-3-4 0,0 1 17 0,3-1 3 15,0 0 1-15,3-2 0 0,0 2-17 0,3-2-4 16,-3 3-8-16,6-4 12 0,-1 1 9 0,1-3 2 15,3 0 0-15,0 0 0 0,3-2-3 0,-3-1-1 16,2-2 0-16,-2-1 0 0,3 1-19 0,0 3 0 16,-3-4 0-16,0 4 0 0,2-3 9 15,-2 2-9-15,3-2 0 0,-3 2 9 0,0 3-9 0,0-2 0 16,5 2 9-16,-8-3-9 0,-3 1 9 0,3 2-9 0,6 0 12 0,-3-3-12 16,-7 3 15-16,4 0-4 15,6-2-1-15,-3 2 0 0,-3 0-2 0,0-3 0 0,-3 1 0 16,2 2 0-16,1-3-8 0,-3 3 12 0,-6 0-12 0,6-2 12 15,0 2-12-15,0 0 0 0,-3 0 9 0,-3 3-9 16,3-6 8-16,-4 6-8 0,1-1 8 0,-3 1-8 16,0 0 0-16,0 2 9 0,3 1-9 0,-9 2 0 15,0 0 0-15,6-3 0 0,3-2 0 0,-6 2 0 16,-3 3-19-16,0 0-4 0,3-5-1 0,0-1 0 16,-3 4-160-1,-3-4-32-15</inkml:trace>
  <inkml:trace contextRef="#ctx0" brushRef="#br1" timeOffset="56636.9584">18174 5538 115 0,'6'0'10'0,"0"-3"-10"0,0 0 0 0,-3 1 0 15,0-6 91-15,0 5 16 0,3 3 3 0,-1-8 1 16,-2 6-51-16,3-1-9 0,0 3-3 0,-3-5 0 16,-3 5-31-16,3-3-6 0,-3 3-2 0,0 0 0 15,3-5 5-15,0 5 1 0,0-6 0 0,-3 6 0 16,0 0 36-16,0 0 7 0,0 0 2 0,0-2 0 15,3-3 28-15,0-1 7 0,-3 1 1 0,3 0 0 16,-3 2-20-16,0 3-3 0,3-3-1 0,0-2 0 16,-3 2-29-16,3-2-7 0,-3 0 0 0,3 0-1 15,-3 5-15-15,0 0-2 0,0-3-1 0,0-2 0 16,0 2-4-16,0 0-1 0,-3 3 0 0,3 0 0 16,0 0-12-16,0 0 9 0,0 0-9 0,0 0 8 0,-3 3-8 0,-3 0 0 15,3 2 0-15,-3 0 0 0,0 0 0 0,0 3 8 16,3 0-8-16,-6 0 8 0,0 0 4 0,4 3 0 15,-1-3 0-15,-3 5 0 0,0-5 4 0,0 3 2 16,-3-1 0-16,3 3 0 0,-3 3-3 0,0 0-1 16,-3 0 0-16,3 5 0 15,-3-2-2-15,-2-1-1 0,2 3 0 0,-3 6 0 0,0-11-11 0,0 7 0 16,-3 1 9-16,-2 3-9 0,2-3 0 0,-3 2 9 16,0 3-9-16,0-2 0 0,-3 2 14 0,4-3-4 15,-7 3-1-15,3-2 0 0,6-1 3 0,-3 1 1 16,-8-1 0-16,5-2 0 0,0 2 0 0,3-2 0 15,0 0 0-15,1 0 0 0,5 0-3 0,-3-3-1 16,0 3 0-16,3-3 0 0,0 0 1 0,1 0 0 0,5 0 0 16,-3 0 0-16,-6-2-10 0,6-3 0 0,6 2 0 0,-6 1 0 15,-3-1 0-15,3-2 0 0,7-3 0 0,2 1 0 16,-3-1 0-16,0-2-11 0,-3-4 3 0,6 1 0 31,6-2-27-31,-3 2-5 0,-6-6 0 0,9-2-1 16,0 0-161-16,0 0-32 0,0 0-6 0,12-16-2 0</inkml:trace>
  <inkml:trace contextRef="#ctx0" brushRef="#br1" timeOffset="57769.8819">18590 8975 172 0,'0'0'16'0,"0"0"-16"0,-2 2 0 0,-4 1 0 16,-3 2 261-16,3-2 50 0,6-3 9 0,0 0 3 16,0 0-239-16,0 0-48 0,0 0-10 0,0 0-2 15,-6-3-11-15,6 3-2 0,0 0-1 0,0 0 0 16,0 0-10-16,0 0 10 0,0 0-10 0,3-5 10 15,0 0 17-15,-3 5 3 0,0 0 1 0,0 0 0 16,6 0 3-16,-6 0 1 0,0 0 0 0,0 0 0 16,0 0 0-16,0 0 0 0,0 0 0 0,0 0 0 15,0 0-9-15,0 0-2 0,0 0 0 0,0 0 0 16,6 2 4-16,0 1 0 0,-6-3 0 0,5 5 0 16,1-2-7-16,0 0-1 0,-6-3 0 0,6 2 0 15,0-2-3-15,0 0-1 0,0 5 0 0,0-2 0 0,3 0 10 0,0-1 2 16,0-2 0-16,3 6 0 0,0-1-12 15,0 0-1-15,3 1-1 0,2 2 0 0,1-1 10 0,0 1 1 16,3 0 1-16,0 3 0 0,6 0-8 0,-1-1-2 16,4-2 0-16,3 3 0 0,0-3-7 0,2-1-1 15,-2 1-8-15,0 0 12 0,0-2-12 0,2-1 0 16,-2-2 0-16,3-1-10 0,-4 1 10 0,4 0 8 16,-3 2-8-16,6 0 11 0,-1-2 7 0,-2 5 2 15,-3-3 0-15,3 3 0 0,-1-3-8 0,1 1 0 16,-3 4-1-16,-4-2 0 0,1 0 18 0,-3-3 4 15,0 3 1-15,0-3 0 16,-1 3-18-16,1-2-4 0,0-1-1 0,-3-2 0 0,0 2-11 0,2-2 8 0,-2-1-8 16,0 1 8-16,0 0 0 0,0-1 0 0,-4 1 0 15,-2-3 0-15,0 2-8 0,0 1 0 0,0 0 0 16,-3-1 0-16,0 1 0 0,-6-3 0 16,0 3 0-16,-1-1 0 0,-2 1 0 0,-6-3 0 0,0 0-11 15,0 0 11 1,0 0-47-16,0 0-4 0,0 0-1 0,0 0 0 15,0 0-83-15,-6-3-17 0,-2 3-3 0,-4-5-1 0</inkml:trace>
  <inkml:trace contextRef="#ctx0" brushRef="#br3" timeOffset="81392.7845">4020 8139 172 0,'0'0'16'0,"0"0"-16"0,0 0 0 0,0 0 0 0,-3 5 110 0,3-5 19 16,0 0 4-16,0 0 1 0,0 0-47 0,0 0-10 16,0 0-1-16,0 0-1 0,0 0-23 0,0 0-5 15,0 0-1-15,0 0 0 0,0 0-18 0,0 0-4 16,0 0-1-16,0 0 0 0,0 0-15 0,0 0-8 16,0 0 10-16,0 0-10 0,0 0 0 0,0 0 0 15,0 0 0-15,0 0 0 0,0 0 22 0,0 0-2 16,0 0 0-16,0 0 0 0,0 0 29 0,0 0 6 15,0 0 1-15,0 0 0 0,0 0-6 0,0 0-1 16,0 0 0-16,0 0 0 0,0 0-6 0,0 0-2 16,0 0 0-16,0 0 0 0,0 0-26 0,0 0-6 15,0 0-1-15,0 0 0 0,0 0-8 0,0-5 12 0,-9-1-12 0,6 1 12 16,0 2-12-16,3-2 0 0,-3-3 0 0,0 3 0 16,-6 0 0-16,4-1 0 0,2 1 0 0,0-3 8 15,-6 0 2-15,0-2 0 0,3-1 0 0,0 0 0 16,-3-5 6-16,3 3 2 0,0-5 0 15,-3-1 0-15,0-2-10 0,0 0-8 16,6-3 9-16,-9-5-9 0,9 0 0 0,-3-3 0 0,-3 0 0 0,-2-2 0 16,5 0 0-16,-3-1 0 0,-3 1 0 0,3 2 0 15,0-2-12-15,0-1-1 0,3 3-1 0,-6 1 0 16,3 2-7-16,3 0-2 16,-3 2 0-16,3 3 0 0,0 0 7 0,3 6 2 0,-9-1 0 0,10 6 0 15,-4 0 14-15,0 2 0 0,3 3 0 0,-3 0 0 16,3 3 8-16,0 0 4 0,0 2 0 0,3 3 1 0,0-2-13 15,0 2 11-15,-3-3-11 0,3 3 10 16,0 0-10-16,0 0 10 0,0 0-10 0,0 0 10 0,0 0-10 0,0 0 10 16,0 0-10-16,0 0 10 0,-3-3-10 0,3 3 0 15,0 0 0-15,0 0 8 0,0 0-8 0,0 0 8 16,0 0-8-16,0 0 8 0,0 0-8 0,0 0 0 16,0 0 0-16,0 0 0 0,0 0 10 0,0 0 0 15,0 0 0-15,0 0 0 0,0 0 3 0,0 0 1 16,0 0 0-16,0 0 0 0,0 0-2 0,-6 8 0 15,6-8 0-15,0 6 0 0,0-6-12 0,0 0 8 16,0 5-8-16,0 3 0 0,-3-3 8 0,3 3-8 16,0-8 0-16,0 8 9 0,0 3-9 0,3-1 0 15,3 1-12-15,-6 2 12 0,0 0-11 0,3 0 11 16,-3 3-8-16,3 0 8 0,0 0 0 0,-3 0-10 16,0-3 10-16,3 0 0 0,-3-2-8 0,0-1 8 0,0-2 0 0,-3 0 0 15,3-8 0-15,0 0 0 0,0 0 0 16,0 0 9-16,0 0 8 0,0 0 2 0,-3 3 0 15,0-3 0-15,0-3-7 0,-3 1-2 0,0-1 0 16,3-2 0-16,-3-3-10 0,6 0 0 0,-9 0 0 0,9 0 0 16,-6-3-13-16,3 1 5 0,0-1 8 0,3-2-13 15,-6-3 5-15,6-2 8 0,-3 4-13 0,3-1 5 16,3-1 8-16,-3-3 0 0,0 3 0 0,6 0 0 16,-6 1 0-16,0-1 0 0,3 0 0 0,0 3 0 15,-3 2 0-15,6 0 0 0,-6 6 0 0,3-3 0 16,-3 3 0-16,0 5 0 0,6-5 0 0,-6 5 0 15,0 0 0-15,0 0 0 0,6 0 0 0,0 0 0 0,-6 0 0 16,9 2 9-16,-3 1-9 0,3 2 0 0,-3-2 16 0,3 5-4 16,-6 0-1-16,2 0 0 0,7 0 2 0,-6 5 1 15,0-3 0-15,3 4 0 16,0-4 6-16,0 3 2 0,3-2 0 0,-9 0 0 0,6-3-9 16,0-1-1-16,0 1-1 0,-3-2 0 0,3-1-11 0,-3 0 10 15,0-2-10-15,2 2 10 0,-8-5-19 16,9 3-4-16,-3-1-1 0,-6-2-994 15</inkml:trace>
  <inkml:trace contextRef="#ctx0" brushRef="#br3" timeOffset="83310.5818">7402 6818 57 0,'0'0'0'0,"0"0"0"0,0 0 0 0,0 0 0 16,0 0 122-16,0 0 19 0,0 0 4 0,0 6 1 0,-6-1-114 0,3 0-22 15,0 3-10-15,0-5 8 0,-6-1-8 0,6 4-16 16,3-6 4-16,0 0 1 0,-9 5 11 0,9-5-10 15,0 0 10-15,0 0-10 0,0 0 26 0,0 0 6 16,0 0 1-16,0 0 0 0,0 0 47 0,0 0 10 16,-3 5 1-16,3-5 1 0,0 0-3 0,0 0-1 15,0 0 0-15,0 0 0 0,0 0-26 0,0 0-4 16,0 0-2-16,0 0 0 0,0 0-24 0,0 0-5 0,0 0-1 0,0 8 0 16,-3 0-3-16,0-3-1 0,3-5 0 0,0 0 0 15,-3 6 13-15,3-6 3 0,0 0 0 0,0 0 0 16,-6 8-15-16,6-8-2 0,0 0-1 0,0 0 0 15,0 0 17-15,0 0 3 0,0 0 1 0,0 0 0 16,9 2 0-16,-9-2 0 0,0 0 0 0,0 0 0 16,6 6-9-16,-6-6-2 0,0 0 0 0,0 0 0 15,0 0-2-15,3-6-1 0,0-2 0 0,0 0 0 16,-6 1-5-16,3-1-2 0,6-3 0 0,-6 0 0 16,-6-2 3-16,6 0 1 0,3-3 0 0,0 0 0 15,-6-5 2-15,3 3 1 0,3-4 0 0,0-1 0 16,3-4-17-16,-6 1 0 0,0-3 0 0,3-3 0 15,6 0 0-15,-6-2 0 0,-6-1 0 0,6 1 0 16,3 2 0-16,0 0 0 0,-6 1 0 16,2 1-12-16,1 4-4 0,0 2-1 0,-3 3 0 0,-3 3 0 15,3-4 8-15,0 6 9 0,3 3-13 0,-3 0 5 0,-6 0 8 0,4 2 0 16,4 3 0-16,-4 3 0 16,-1-3 0-16,3 3 0 0,3-1 0 0,-3 1 8 0,0 3-8 0,0 2 12 15,0 0-4-15,0 0 0 16,0 0 1-16,0 0 1 0,0 0 0 0,0 0 0 0,0 0 0 0,0 0 0 15,0 0 0-15,0 0 0 0,0 0-10 0,0 0 8 16,0 0-8-16,0 0 8 0,0 0-8 0,0 0 10 16,0 0-10-16,0 0 10 0,-6 0-10 0,6 0 0 15,0 0 0-15,0 0 0 0,-9 2 0 0,3 3 0 16,6-5 0-16,0 11 0 0,-6 0 0 0,3-1 0 16,0 1-9-16,0 2 9 0,3 3 0 0,-6-3 0 15,-3 3 0-15,6 3 0 0,3-4 0 0,-3 4 0 16,-9-3 0-16,6 0 0 0,3 0 0 0,0-3 0 0,-3-3 0 0,0 1 0 15,3-3 0-15,-3 0 0 0,6-3 0 0,-3 0 0 16,-6-2 0-16,9-3 0 0,0 0 0 0,0 0 0 16,-6 0 0-16,6 0 0 0,0 0 0 0,0 0 0 15,0-8 0-15,3 3 0 0,0-6-8 16,3 1 8-16,0-1-11 0,-3-2 2 0,-3-3 0 0,6 3 0 16,6 0 9-16,-6-3-8 0,-6 0 8 0,3 3-8 15,6-3 8-15,-3 2 0 0,0-4 0 0,-3 5 0 16,0-1 0-16,3 1 0 0,-3 0 0 0,0 0 0 15,-3 0 0-15,3 2 8 0,3 0-8 0,-3 3 0 16,-6-2 0-16,6 2 0 0,3 5 0 0,-3-2 0 16,-3 0 0-16,0 5 0 0,0 0 0 0,6 0 0 15,-6 0 0-15,0 0 0 0,0 0 0 0,0 0-8 0,8 5 8 0,1-2 0 16,-9-3 0-16,6 8 0 0,3 2 0 0,-3-5 0 16,0 3 0-16,-3 0 0 0,3 0 0 0,-3-2 12 15,0 1-2-15,0 1-1 0,-6-2 0 0,3-6 0 16,6 8 0-16,0-3 0 0,-9 3 0 0,6-3 0 15,3 3 0-15,-3 0 0 0,-3-8-9 16,3 3 0-16,0 7 0 0,3-7 0 16,-3 5-93-16,0-3-21 0,-3 6-4 15</inkml:trace>
  <inkml:trace contextRef="#ctx0" brushRef="#br3" timeOffset="84979.5399">8443 10046 774 0,'0'0'34'0,"0"0"7"0,0 0-33 0,0 0-8 0,0 0 0 0,0 0 0 16,0 0 84-16,0 0 16 0,0 0 2 0,0 0 1 15,-3 6-53-15,3-6-10 0,-3 5-3 0,3-5 0 16,-6 2-20-16,6-2-4 0,0 0-1 0,0 0 0 16,-5-2-12-16,-1 2 9 0,6 0-9 0,0 0 8 15,0 0 20-15,0 0 3 0,0 0 1 0,0 0 0 16,0 0 16-16,0 0 4 0,0 0 1 0,0 0 0 16,0 0-11-16,0 0-2 0,0 0-1 0,0 0 0 0,0 0-17 0,0 0-3 15,0 0-1-15,0 0 0 0,0 0-9 0,0 0-1 16,0 0-8-16,-3-3 12 0,3 3-12 0,-3-2 0 15,3 2 0-15,0-8 0 0,0 0 17 0,3-3-2 16,0 3-1-16,-3-5 0 0,3 0 0 0,0-6 0 16,2-2 0-16,-2-5 0 0,6-1-14 0,-3-2 0 15,0-3 8-15,3 0-8 0,0-2 0 0,0 0 0 16,3-1 0-16,0-2 0 16,0 0-16-16,0 0 4 0,0 0 1 0,0 0 0 15,-4-3-15-15,1 6-3 0,0 0-1 0,3-1 0 16,-3 1-14-16,0-1-2 0,-3 4-1 0,3 2 0 15,-3-1 15-15,0 4 4 0,0 5 0 0,-3 2 0 16,-3 3-8-16,0 3 0 0,0 3-1 0,0 2 0 0,0 8 26 0,0 0 11 16,0 0-8-16,-6 5 8 0,3 0 20 0,-3 1 8 0,6-6 3 0,-6 5 0 15,3 0 5-15,0 0 2 0,3-5 0 0,-3 6 0 16,3 2 1-16,0 0 0 0,-3-3 0 0,3-5 0 16,0 5-23-16,-3 0-5 0,3 1-1 0,0-6 0 15,0 0-2-15,-3 8-8 0,3 2 12 0,0-2-4 16,0-8-8-16,-3 8 0 0,0-3 0 0,3-5 0 15,-3 6 0-15,0 2 0 0,-3-3 0 0,3 3 0 16,3-8 0-16,-3 8 0 0,0 0 0 0,-3 0 0 16,3 0 0-16,-3 0 8 0,0-3-8 0,-2 3 8 15,2 2 12-15,-3 1 1 0,0 0 1 0,0-3 0 16,0 2 1-16,0-2 0 0,0-3 0 0,0 1 0 16,3 2-12-16,0-3-3 0,-3 0 0 0,6-2 0 15,-3-1-8-15,6-2 0 0,-6 3 0 0,6-3 0 16,0 0 0-16,-3 0 0 0,3 0 0 0,0 0 0 0,0 0 0 0,0 0 0 15,0-5 0-15,0-3 0 0,0 3-11 16,3-1 11-16,0-2-8 0,3 0 8 0,0-2 0 0,0 2 0 16,3-3 0-16,-3 1 0 0,3-1 0 0,3 1 0 15,-3 2 0-15,3-3 8 0,0 0-8 0,3-2 0 16,-7 3 0-16,1-1 0 0,0 0 0 0,0 4 0 16,0-1 0-16,0 0 0 0,0 2 0 0,-3 4 0 15,0-1 0-15,3 0-8 0,0 1 8 0,-9 2-8 16,0 0 8-16,9 0-8 0,-9 0 8 0,0 0 11 15,6 8-3-15,0 2 0 0,0 1-8 0,-3 2 8 16,0-2-8-16,-3 2 8 0,0 0 16 0,3 3 4 0,-3 0 0 0,0 2 0 16,3-2 5-16,-3 0 2 0,0 3 0 15,2-3 0-15,-2-3-15 0,3 0-4 0,0 0 0 0,0-2 0 16,0-3-16-16,-3 0 0 0,0-8 0 16,3 8 0-1,-3-8-102-15,0 0-21 0</inkml:trace>
  <inkml:trace contextRef="#ctx0" brushRef="#br3" timeOffset="86574.7341">5476 11218 403 0,'-6'-2'36'0,"6"2"-36"0,-3-3 0 0,0 3 0 16,0 0 48-16,3 0 4 0,0 0 0 0,-3 3 0 15,0-1-26-15,-3 1-5 0,6-3-1 0,0 0 0 0,0 5 4 0,0-5 1 16,0 0 0-16,-3 8 0 0,3-8-1 0,-3 8 0 15,3-8 0-15,0 0 0 0,0 0 40 0,0 0 8 16,-3 5 2-16,3-5 0 0,0 0-10 0,0 0-1 16,-6 6-1-16,6-6 0 0,0 0-29 0,0 0-5 15,0 0-2-15,0 0 0 0,0 0-14 0,0 0-4 16,0 0 0-16,0 0 0 0,0 0-8 0,-3-6 0 16,3 1 0-16,-3 0 8 0,0 0-8 0,-3-3 0 15,6 0 0-15,-3-3 0 0,0 3 0 0,0-2 0 16,-3-4 12-16,6 1-4 0,-6 0 20 0,3-3 3 15,-3 0 1-15,-2-5 0 0,2 2-6 0,-3-7-1 16,0 2 0-16,0 0 0 0,0-5 6 0,0 3 1 16,0-6 0-16,-3 0 0 0,6 1-32 0,-6-4 0 0,3 1 0 15,0 2 0-15,-3-2 0 0,4-3 0 16,2 0 0-16,-3 2 0 0,-3 1-16 0,3-3-2 16,0-3-1-16,3 3 0 0,-3 5 3 0,3 0 0 0,0 6 0 0,0 2 0 15,0 3 16-15,3 3 0 16,-3 4-8-16,3 1 8 0,0 5 0 0,0 3 0 0,-3 0-8 0,3-1 8 15,0 4 0-15,3 2 0 16,-3-6 0-16,3 6 0 0,0 0 0 0,0 0 0 0,0 0 0 0,0 0 0 16,0 0 0-16,0 0 0 0,0 0 0 0,0 0 0 15,-3 6 0-15,3-6 0 0,0 0 0 0,0 8 0 16,0-1 0-16,-3 4 0 0,3-6 8 0,0 6-8 16,0 2 0-16,0 0 0 0,0 1 8 0,0 2-8 15,0-1 0-15,0 1 0 0,0 0 0 0,0 0 0 16,-3 3 0-16,3-4 0 0,-2-1 0 0,2-4 0 15,0 1 14-15,-3-1-3 0,0-2-1 0,3 0 0 0,-3-2 2 16,3-6 0-16,-6 5 0 0,3 0 0 0,3-5-12 0,-3 5 0 16,3-5 0-16,-3 3 8 0,3-3-8 0,-6 0 0 15,3 3 0-15,-3-3 0 0,0-3-14 0,0 0 5 16,3 1 1-16,0-4 0 0,-3 1 8 0,3-3 0 16,0 0 0-16,3-2 0 0,0-3 0 0,-3-1 0 15,3-2 0-15,0 3 0 0,0 0 0 16,0-3 8-16,0 3-8 0,3 0 11 0,0-3 1 0,0 3 0 15,0-1 0-15,3 1 0 0,3 2-3 0,-9 1 0 16,6-1 0-16,-3 1 0 0,3 2 0 0,0 0 0 16,0 0 0-16,-3 3 0 0,0-1-9 0,-3 6 8 15,6-5-8-15,-6 5 8 0,0 0 0 0,0 0-8 16,0 0 12-16,0 0-4 0,0 0 11 0,0 0 1 16,0 0 1-16,3 8 0 0,2 0 1 0,-2 0 0 0,-3 0 0 0,0 2 0 15,6 1-8-15,-6 2-2 0,3 0 0 0,0 1 0 16,6-1-1-16,-9 3-1 0,6-3 0 0,0 0 0 15,3 3 2-15,-3-5 1 0,3-1 0 0,-3-2 0 16,3 0-13-16,-6 0 9 0,9 0-9 0,-3-3 8 16,-3-2-8-16,3 0 0 0,3-3 0 0,-4 0-11 31,1-3-117-31,-3-2-24 0</inkml:trace>
  <inkml:trace contextRef="#ctx0" brushRef="#br3" timeOffset="88393.9734">4101 6974 979 0,'0'0'87'0,"0"0"-70"15,-3 0-17-15,3 0 0 0,0 0 144 0,-6 0 24 16,3 0 6-16,3 0 1 0,-6-2-59 0,3 2-11 16,0-3-2-16,3 3-1 0,0-3-38 0,0 3-8 0,-6-5-2 0,6 0 0 15,0 0-34-15,0-6-6 0,0 3-2 0,6-2 0 16,-6-1-12-16,6 0 0 0,3 1 0 0,-3-1 0 15,0-2 0-15,2 0 0 0,1 5 0 0,0-5 0 16,3-1 0-16,-3 1 0 0,3 3 0 0,-3-4 0 16,3 4 0-16,3 2 0 0,-6 0 0 0,3 3 0 15,-3-1 0-15,0 1 0 0,2 2 0 0,-5 1 0 16,0-1 0-16,3 6-8 0,-9-3 8 0,3 5 0 16,-3-5-13-16,3 11 1 0,-3 2 0 0,0 5 0 15,-3 1 2-15,0 2 1 0,-3 0 0 16,0 3 0-16,0-3 9 0,-3 6-10 0,4-4 10 0,-4-1-10 15,3 1 10-15,-3-1 0 0,0-4 0 0,3 1 0 16,6-4 0-16,-6 1 0 0,3-2 10 0,0-4-10 16,3 3 16-16,0-5-2 0,0 0-1 0,3 0 0 0,0-3-4 15,-3-5-1-15,6 3 0 0,-6-3 0 16,9 0-8-16,3 0 0 0,-3-5 0 0,0 0 0 0,2-3 0 16,-2-3 0-16,3-2 0 0,3-3 0 15,0-3 0-15,-9 1 0 0,9-3 0 0,-9 2-11 0,0 3 11 16,0-2-12-16,0 2 12 0,0 0-12 0,-6 0 12 0,3 3 0 15,-3 2 0-15,0 1 0 0,-3-1 0 0,3 3 0 16,0 0 0-16,-6 3 0 0,3 0 0 0,3 5 0 16,-6-3 0-16,6 3 8 0,0 0-8 0,0 0 0 15,-6 3 0-15,6-3 8 0,0 0-8 0,0 0 0 16,6 8-11-16,0-3 11 0,3 0 0 0,5 1-9 16,-2-4 9-16,6-2 0 0,0 0 0 0,3 0 0 0,0-2 0 15,3-4 8-15,-1 1-8 0,-2 0-10 0,0-1 10 0,3-2-13 31,-6 6-141-31,0-4-28 0</inkml:trace>
  <inkml:trace contextRef="#ctx0" brushRef="#br3" timeOffset="88747.878">4458 7075 1371 0,'6'0'60'0,"-6"0"14"0,0 0-59 0,0 0-15 15,0 0 0-15,0 0 0 0,0 0 71 0,0 0 11 16,0 0 2-16,0 0 1 0,0 0-42 0,0 0-9 16,0 0-2-16,-3 8 0 0,0-3-32 0,3 0 0 15,0 3 0-15,0 0 0 0,0 6 0 0,0-4 0 16,0 1 0-16,0 5 0 0,0-3-9 0,0 3-9 16,-3 0-2-16,0-1 0 15,3-1-34-15,-6 2-7 0,6-3-2 0,0 0-639 0</inkml:trace>
  <inkml:trace contextRef="#ctx0" brushRef="#br3" timeOffset="88963.2288">4351 7215 1267 0,'0'0'112'0,"0"0"-89"0,0 0-23 0,0 0 0 15,0 0 162-15,0 0 28 0,0 0 6 0,0 0 0 16,0 0-117-16,9 3-24 0,2-3-5 0,-2 2-1 16,3-2-20-16,3 0-4 0,0-2-1 0,-3-1 0 15,6-2-24-15,-3 0 0 0,6-3 0 0,-4 0 0 16,4 0-104-16,0 0-16 0,-3 3-3 0</inkml:trace>
  <inkml:trace contextRef="#ctx0" brushRef="#br3" timeOffset="89282.224">4782 6993 1616 0,'0'0'72'0,"0"0"14"0,0 0-69 0,0 0-17 0,0 0 0 0,0 0 0 16,0 0 92-16,0 0 14 0,0 0 3 0,0 0 1 16,0 0-60-16,0 0-12 0,0 0-2 0,0 0-1 15,0 0-35-15,9 0 0 0,3 0 0 0,-3 0 0 16,0-3 0-16,3 3-16 0,3-2 4 0,0 2 0 31,-1-3-110-31,-5 0-22 0,3 3-4 0</inkml:trace>
  <inkml:trace contextRef="#ctx0" brushRef="#br3" timeOffset="89459.1941">4764 7157 1094 0,'0'0'97'0,"0"0"-77"0,0 0-20 0,0 0 0 0,-3 3 152 0,-3-1 26 0,6-2 6 0,0 0 0 0,0 0-99 0,0 0-20 16,0 0-4-16,0 0-1 0,0 0-44 0,0 0-8 16,9 3-8-16,3 0 9 0,-6-3-17 15,9 0-4-15,-9 0-1 0,3-3 0 16,6 0-113-16,-9 1-22 0</inkml:trace>
  <inkml:trace contextRef="#ctx0" brushRef="#br3" timeOffset="89831.656">5053 6959 1562 0,'0'0'69'0,"0"0"15"0,0 0-68 0,0 0-16 0,0 0 0 0,0 0 0 15,-3 5 56-15,-3 0 7 0,6-5 1 0,-3 5 1 16,0 3-40-16,0 3-8 0,0 0-1 0,3 2-1 15,3-3-2-15,3 4 0 0,-3 1 0 0,3-1 0 16,-3-1-13-16,6-3-10 0,-3 4 2 0,6-4 0 16,-6 4 8-16,3-4 0 0,-3-5 0 0,3 3 0 15,0-2 22-15,-1 2 0 0,1-3 0 0,-3-2 0 16,-6-3 7-16,9 0 2 0,0-3 0 0,-3 0 0 16,3 1 1-16,-3-4 1 0,3-2 0 0,3-2 0 15,-6-1 9-15,0-2 2 0,0-3 0 0,0-2 0 16,-3-1-4-16,3 1-1 0,-9-4 0 0,3 4 0 0,0-3-39 0,-3 2 0 15,0 1 0-15,-3 2 0 0,0 0-10 0,0 3-6 16,-6 2-2-16,3 3 0 16,0-2-6-16,-3 4-2 0,0 4 0 0,-3-1 0 15,1 6-14-15,-1 5-4 0,6 2 0 0,-6 1-617 16,-3 5-124-16</inkml:trace>
  <inkml:trace contextRef="#ctx0" brushRef="#br3" timeOffset="91045.115">7857 6154 864 0,'0'0'38'0,"0"0"8"0,0 0-37 0,0 0-9 0,0 0 0 0,0 0 0 16,0 0 157-16,0 0 30 0,0 0 5 0,0 0 2 16,0 0-132-16,0 0-26 0,0 0-6 0,0 0-1 15,0 0 12-15,0 0 3 0,0 0 0 0,0 0 0 16,0 0 9-16,0 0 3 0,3 8 0 0,0 3 0 16,-3-1-31-16,3 4-5 0,6 1-2 0,0 1 0 15,-6 3 3-15,6-3 1 0,-3 2 0 0,6-2 0 16,-1 0-13-16,4 0-9 0,-6-6 12 0,3 1-12 0,9-3 12 0,-6 0-12 15,-6 0 12-15,3-8-12 0,9 2 31 16,-7-4-1-16,-5 2 0 0,3-8 0 16,0 0-6-16,0-3 0 0,0 1-1 0,-3-1 0 0,-6-2-14 15,3 0-9-15,6 0 12 0,-6 2-12 0,-6-8 24 0,0 6-1 16,3 3-1-16,-3-4 0 0,-6 1 14 0,-3 3 2 16,-3-1 1-16,6 3 0 0,0-3-15 0,0 4-4 15,-12-1 0-15,6 0 0 0,6 2-32 0,-3 1-6 16,-5-3-2-16,5 3 0 0,0 0 10 0,3-1 2 15,-6 4 0-15,6-1 0 16,-3 3-32-16,3 3-5 0,0-1-2 0,0 4-700 16,-6 1-140-16</inkml:trace>
  <inkml:trace contextRef="#ctx0" brushRef="#br3" timeOffset="92039.7524">8940 9451 2286 0,'0'0'50'0,"0"0"10"0,-3 0 3 0,-5 0 1 0,-1 0-51 0,3 0-13 15,0 0 0-15,6 0 0 0,-6-3 38 0,0 1 5 16,0 2 1-16,6 0 0 0,-6 0-29 0,0-3-6 16,0 3-1-16,6 0 0 0,-6 3-24 0,6-3-6 15,-6 5-1-15,3-2 0 0,3-3 3 0,0 10 0 0,-3 1 0 0,3 2 0 16,3 3 11-16,3-3 9 0,0 3-12 0,3 0 12 16,0 0 0-16,3-3 8 0,0-2 0 0,3 2 1 15,-1-8 9-15,4 0 2 0,3 1 0 0,3-4 0 16,-3-2-1-16,0 0 0 0,-3-2 0 15,5-4 0-15,-2 1-4 0,-3-3-1 16,0-2 0-16,0-1 0 0,-3-2-14 0,0-1 0 0,-1-1 0 0,-5-4 0 16,3 3-9-16,-3-2 9 0,-3-3-13 0,0 2 5 15,-6 3-12-15,0 0-3 0,-3 3 0 0,0 0 0 16,-6 0 5-16,0 2 1 0,0 3 0 0,-3-3 0 16,-2 4 9-16,-4-1 8 0,0 5-12 0,0-2 12 15,0 2-10-15,0 0 10 0,0 6-8 0,3 2 8 16,1 3-16-16,-1 3 1 0,-3-1 1 0,6 4-662 15,3 1-132-15</inkml:trace>
  <inkml:trace contextRef="#ctx0" brushRef="#br3" timeOffset="92823.3217">5440 10128 1674 0,'0'0'74'0,"-6"8"15"0,3-3-71 0,3-5-18 16,0 0 0-16,-6 8 0 0,-6-2 88 0,3-4 13 15,3 4 3-15,0-1 1 0,-3-2-54 0,9-3-11 0,0 0-3 0,0 0 0 16,0 0-29-16,0 0-8 0,0 0 0 0,0 8 0 15,0-1-9-15,6 1-3 16,-3 3-1-16,9-3 0 0,-3 5 0 0,9-2 0 0,-6 2 0 0,6-2 0 16,0-4 13-16,0 1 0 0,-4 0 0 0,4-5 0 15,-3 2 0-15,0-5-9 0,3 0 9 0,-9 0 0 16,3-2 0-16,0-4 0 0,-3-2 12 0,0-2-4 16,-1-1 2-16,-2-5 1 0,0 1 0 0,-3-1 0 15,0-3-3-15,-3-2-8 0,-3 2 12 0,3 1-4 16,-3-1-8-16,-3 4 0 0,0-1 0 0,-2 0 0 15,2 3 0-15,-3-1 0 0,0 1 0 0,0 5 0 16,0 3-13-16,0 0 1 0,-3 2 1 0,3 6 0 16,-6 2-17-16,3 3-3 15,-3-3-1-15,7 6 0 0,-4 2-124 0,3 0-24 0</inkml:trace>
  <inkml:trace contextRef="#ctx0" brushRef="#br3" timeOffset="114703.0862">14926 7355 403 0,'0'0'36'0,"0"0"-36"0,0 0 0 0,0 0 0 15,0 0 236-15,0 0 41 0,0 0 8 0,0 0 2 16,0 0-195-16,0 0-38 0,0 0-8 0,0 0-2 16,0 0-23-16,0 0-5 0,0 0 0 0,0 0-1 15,3-2-15-15,-3 2 0 0,0 0 0 0,0 0 0 16,6-3 0-16,-6 3-8 0,0-5 8 0,0 5 0 16,3-3-8-16,-3 3 8 0,-3-5 0 0,3 5 0 15,0 0 8-15,0 0 8 0,3-5 1 0,-3 5 1 16,0 0 16-16,0 0 3 0,-3-3 1 0,-3-2 0 15,3-3 14-15,-3 0 2 0,0 3 1 0,0-1 0 0,1-4-13 0,-4-1-2 16,0 0-1-16,0-2 0 0,-3-5-1 0,0 2 0 16,-6-3 0-16,6 1 0 0,-3-3-6 15,0 2 0-15,-2-5-1 0,2 0 0 16,0-2-23-16,-3-3-8 0,0 2 0 0,0-4 9 0,0-1-9 16,0 0 0-16,-2 0-12 0,2 1 12 0,0-1-12 0,-3 3 12 15,3 0-10-15,0 2 10 0,-2 1 0 0,2-1 0 16,9 4-8-16,0 1 8 0,0 1 0 0,0 5 0 15,3 0 0-15,-3 3-9 0,3 3 9 0,-3-1 0 16,3 1 0-16,0 4-8 0,0 1 8 0,-3 2-12 16,6 1 12-16,-3-1-12 0,6 3 12 0,-5 0-13 15,-1 0 5-15,6 0 8 0,0 0-16 0,0 0 5 16,-6 3 1-16,0-3 0 0,0 2 10 0,6-2-8 0,0 0 8 16,-6 6-8-16,0-4 8 0,6-2 0 0,0 0 0 0,-3 6-8 15,-3-1 8-15,0 0 0 0,6-5 0 0,0 0 0 16,0 0 0-16,-3 8 0 0,3-8 0 0,0 0 0 15,0 0 0-15,-3 5 0 0,-3 3 0 0,6-8 8 16,0 0-8-16,0 0 0 0,0 0 0 0,0 0 8 16,0 0-8-16,0 0 11 0,0 0-11 0,0 0 12 15,0 0-12-15,0 0 0 0,6-2 9 0,0-9-9 16,-3 3 9-16,3 0-9 0,0-2 12 0,0-4-12 16,-3 1 13-16,6 0-4 0,-3 0-1 0,0 5 0 15,0-8 0-15,-1 8-8 0,1-3 12 0,3 3-4 16,-6 0 0-16,3 3 0 0,0 3 0 0,3-1 0 15,0 3-8-15,-3 3 0 0,-6-3 0 0,9 5-11 16,6 5 11-16,3 1 0 0,-3 0 0 0,-1 2 8 0,4 0-8 16,0 3 0-16,0-3 0 0,-3 0 0 15,3-2-84-15,-3 2-11 0,0-2-2 0</inkml:trace>
  <inkml:trace contextRef="#ctx0" brushRef="#br3" timeOffset="115509.5161">16111 9231 1785 0,'0'0'159'0,"0"0"-127"0,-3 6-32 0,0-1 0 16,0 0 59-16,0 3 5 0,0-5 2 0,3 5 0 15,0 0-66-15,3 0 0 0,0 5-16 0,0 3 4 16,6 5 3-16,0 5 1 0,0 6 0 0,6 2 0 16,0 6 8-16,2 5-13 0,4 0 5 0,3 3 8 0,3 2-27 0,-3 3 3 15,0 2 0-15,-1 1 0 16,1 2-34-16,-3-5-6 0,-3-5-2 0,0-6 0 16,-3-5 44-16,2-5 9 0,-5-3 1 0,0-8 1 0,-3 0 19 0,0-5 4 15,-3-5 1-15,-3-1 0 0,0-2-13 16,-3-8-18-16,0 0 4 0,0 0-689 15</inkml:trace>
  <inkml:trace contextRef="#ctx0" brushRef="#br3" timeOffset="115948.9597">16019 9393 1688 0,'0'0'75'0,"0"0"15"0,0 0-72 0,0 0-18 0,0 0 0 0,0 0 0 16,0-6 51-16,0 6 6 0,0-5 2 0,3 0 0 16,0-3-29-16,0 3-6 0,0-1 0 0,0 1-1 15,3 0-15-15,-3 2-8 0,3-2 10 0,-6 5-10 16,2-3 9-16,-2 3-9 0,0 0 8 0,0 0-8 31,9 3-20-31,-9-3-10 0,0 0-2 0,6 5 0 0,0 0 22 0,-3 1 10 0,0 2-10 0,-3 0 10 16,0 2 0-16,0 1 8 0,0-3 1 0,-3 0 0 15,0 0 15-15,0-3 2 0,3-5 1 0,-3 8 0 16,0-3 10-16,-3 0 3 0,3-2 0 0,3-3 0 16,0 0 6-16,0 0 2 0,-5 3 0 0,5-3 0 15,-3-6-27-15,0 1-5 0,0 0 0 0,3-3-1 16,0 0-15-16,0-3 0 0,0-2 0 0,3 0 0 0,0 0 0 16,0-3 0-16,-1 0 0 0,1 3 0 0,0-3 0 15,0 3 0-15,-3 5 0 0,3-3 0 0,0 0 0 0,0 3 0 16,0 1 0-16,0 1 0 0,-3 6 0 0,0 0 14 15,0 0-4-15,0 0-1 0,6 3 7 0,3 0 0 16,0-1 1-16,-3 6 0 0,3 0-5 0,3-3-2 16,-3 1 0-16,0 2 0 0,3-3-10 0,3 0-12 15,-4-2 2-15,4-3-728 16,3-3-146-16</inkml:trace>
  <inkml:trace contextRef="#ctx0" brushRef="#br3" timeOffset="117175.1726">17501 5937 1382 0,'0'0'123'0,"0"0"-99"0,-3 0-24 0,3 0 0 0,0 0 132 0,0 0 20 15,-9-2 5-15,3 2 1 0,6 0-83 0,-3-6-17 16,-3 1-3-16,0 0-1 0,0-1-20 0,0-4-4 15,-5-1-1-15,-1 3 0 0,-3-13-18 0,0 5-11 16,-3 0 12-16,-9-2-12 0,-3-3 8 0,4 0-8 16,-1-6 0-16,-6 3 0 0,-6 0 9 0,1 1-9 15,8-1 0-15,-3-3 9 0,-3-2-9 0,1 0 0 16,5 3-10-16,-6-1 10 0,1 1 0 0,-1-1 0 16,-6 1 0-16,3 2 0 0,7-2 0 0,-1 4-22 15,-6 1 3-15,7 5 1 0,5-5 2 0,3 8 0 16,0-3 0-16,3 3 0 0,0 2-4 0,4 3 0 15,2 0 0-15,0 3 0 16,3 3-15-16,-3-4-3 0,6 4-1 0,0-1 0 16,-3 3-20-16,0 0-4 0,6 3-1 0,0-3 0 15,-2 2 8-15,2 4 2 0,3-4 0 0,3-2 0 0,-3 5 23 0,3-5 5 0,0 0 1 0,0 0 0 16,0 0 13-16,0 0 4 0,-3 6 0 0,3-6 0 16,0 0 20-16,0 0 5 0,0 0 1 0,0 0 0 15,0 0 22-15,0 0 4 0,0 0 0 0,0 0 1 16,0 0 1-16,6 5 0 0,3 0 0 0,-9-5 0 15,6 6-7-15,-6-6-2 0,5 2 0 0,4 1 0 16,0 2-13-16,-3-2-2 0,0 2-1 0,3-2 0 16,0-1-9-16,-3 4-1 0,3-4-1 0,3 1 0 15,0 5-10-15,-3-3 10 0,0 3-10 0,3-3 10 0,2 6-10 16,-5-3 0-16,3 5 9 0,-3-2-9 0,0-1 8 0,3 4-8 16,0-1 8-16,-6-5-8 0,0 2 0 0,0-2 9 15,-3 0-9-15,0 0 0 16,-6-3 15-16,3-5-4 0,6 6-1 0,-6-6 0 0,0 0 18 0,0 0 3 15,0 0 1-15,-6-3 0 0,-3 0 1 16,0-4 1-16,-3-1 0 0,3 2 0 0,3-7-4 0,-3 0-1 16,0 2 0-16,0 1 0 0,0-4-29 0,3 1 0 15,-2 0-13-15,2 2 4 0,0-2 9 0,0 3 0 16,0-1 0-16,3 0 0 0,-3 1 0 0,3 5 0 16,3-3 0-16,0 8 8 0,-3-6-8 0,3 6 8 15,0 0-8-15,0 0 8 0,6-5-8 0,0 2 0 0,3 1 8 16,3 2-8-16,-1 0 0 0,4 0 8 0,3 0-8 15,6-6 0-15,6 4 0 0,-3-3 0 0,-4-1 0 0,7 1 8 32,6 2-147-32,-3-7-29 0</inkml:trace>
  <inkml:trace contextRef="#ctx0" brushRef="#br3" timeOffset="118309.6838">19409 9136 1796 0,'0'0'40'0,"0"0"8"0,0 0 1 0,0 0 1 0,0 0-40 0,0 0-10 15,0 0 0-15,0 0 0 0,0 0 10 0,0 0 0 16,-3-5 0-16,3 2 0 0,0-5-10 0,0 0 0 16,3 0 0-16,0-5 8 0,0 5-8 0,0-5 8 15,-3 0-8-15,3-1 8 0,0 4-8 0,3-3 0 16,-3-1 0-16,0-4 0 0,0 2 12 0,0-2 0 15,3-4 0-15,-3-4 0 0,3-1 21 0,0-4 5 0,3-1 1 16,2-5 0-16,-2 0-5 0,-3-5-1 0,0-6 0 0,0 0 0 16,3 1 4-16,0-6 1 15,0 2 0-15,3-1 0 0,3-4-6 0,-6 0-2 0,3-2 0 16,3 3 0-16,-1-1-5 0,-2 3-1 0,3 0 0 16,-3 3 0-16,0 2-35 0,-3 3-7 15,0 0-2-15,0 8 0 16,-3 3-13-16,0 5-3 0,0 5-1 0,0 6 0 0,-3-4 18 0,-3 9 4 0,3 3 1 0,-3-1 0 15,0 0 14-15,0 6 0 0,0-3 9 0,0 8-9 16,0 0 19-16,0 0-3 0,-3-3 0 0,3 3 0 16,0 0 11-16,0 0 1 0,0 0 1 0,0 0 0 15,0 0-10-15,-3 0-3 0,-3 3 0 0,0-3 0 16,0 3-8-16,0 2-8 0,0 0 12 0,0 1-12 16,-6 2 0-16,3 2-11 0,0 1 0 0,0-1 0 15,0 4-4-15,-3-1-1 0,0 0 0 0,1 3 0 0,-4-6 6 0,3 4 1 16,-3-1 0-16,3 0 0 0,3 0 9 15,0-5 0-15,3 0 0 0,0-2 0 0,0-1 12 0,3 0-1 16,-3-5-1-16,6 0 0 0,0 0-10 0,0 0 0 16,-3-5 0-16,3-3 8 0,3 0-8 0,0-3 0 15,-6 1 0-15,3-1 0 0,6-2-16 16,3 0 4-16,0-3 0 0,0 0 1 0,0-2 21 16,6 2 4-16,-3 0 1 0,0 3 0 0,0 2 3 0,-3 0 1 15,-1 3 0-15,1 3 0 0,-3 0-19 0,0 5 0 16,-6 0 0-16,9 0 0 0,0 0 0 0,0 5 0 15,-3 0 0-15,3 3 0 0,-3 3 24 0,3 2-3 16,-6 3 0-16,6 0 0 0,-6 2-5 0,6 1 0 16,-3-6-1-16,-3 0 0 15,3-2-87-15,0 0-16 0,-4-1-4 0</inkml:trace>
  <inkml:trace contextRef="#ctx0" brushRef="#br3" timeOffset="140390.4853">17200 4802 518 0,'6'-8'46'0,"-6"0"-37"0,-6-2-9 0,0 2 0 16,4 3 290-16,-1-6 56 0,-3 3 11 0,0 0 3 15,3 3-249-15,0 2-50 0,-3-2-9 0,3 5-3 16,3 0-27-16,0 0-6 0,-9 2 0 0,3 9-1 16,3-3-15-16,-3 5-8 0,0 3 8 0,3 5-13 15,-3 0 13-15,6 3-11 0,3 0 11 0,0 0-10 16,-3 0 10-16,3-3 0 0,9-3 0 0,-3-2 8 15,-3-3-8-15,3-2 0 0,6-3 8 0,-1-3-8 16,4-5 12-16,0 0-3 0,0-5 0 0,6-3 0 16,0-8 19-16,-1 0 4 0,-5-2 1 0,3-3 0 15,6-1-1-15,-9-1-1 0,-3 1 0 0,0-4 0 16,-1 2-22-16,-2 0-9 0,-6 1 8 0,0 4-8 16,-3-2 8-16,-3 5-8 0,0 0 0 0,-6 3 8 0,-3 8-8 0,-3-3 0 15,4 8 0-15,-7 8-11 31,-9 5-154-31,0 11-31 0,-21 31-7 0,1-5-613 0</inkml:trace>
  <inkml:trace contextRef="#ctx0" brushRef="#br3" timeOffset="141004.4183">14959 6429 2188 0,'-15'-8'195'0,"15"8"-156"0,0 0-31 0,-9-2-8 0,0 2-8 0,3 2-4 16,0 4 0-16,0 4 0 0,1 4 35 0,-1 7 6 15,0 0 2-15,3 5 0 0,0 3-17 0,0 3-3 16,6 0-1-16,0 2 0 0,3-2-10 15,3-3 0-15,-4 0 0 0,4-5 8 0,6-5-8 0,0-6 0 16,0-3 0-16,0-4-11 0,6-6 11 0,-3-6 0 0,2-1 0 0,-2-4-8 16,-3-5 8-16,0-2 8 15,0-4-8-15,-6-1 11 0,-3 1 9 0,0-1 1 0,-6-4 1 0,0 6 0 16,-6-6 10-16,0 6 1 16,0-2 1-16,-3 4 0 0,-3-2-18 0,0 5-3 0,0 3-1 15,-3 2 0-15,1 3-22 0,-4 6-5 0,3 4-1 0,-3 6-728 16,3 5-147-16</inkml:trace>
  <inkml:trace contextRef="#ctx0" brushRef="#br3" timeOffset="141621.1725">16507 8829 1965 0,'-6'13'87'0,"0"-5"18"0,0 0-84 0,0 5-21 0,3 3 0 0,-3 0 0 16,3 3 61-16,3 2 8 0,0 3 2 0,3-3 0 16,0 3-38-16,0-3-7 0,3-3-2 0,3-2 0 15,0-2-14-15,0-7-10 0,0 1 12 0,3-5-12 16,0-3 8-16,2-3-8 0,-5 1 0 0,3-6 0 15,6-5 12-15,-3-3-2 0,-3-3 0 0,0-2 0 0,-3-3-10 0,3 0 12 16,0-2-12-16,-3 2 12 0,-9-2-12 0,3 2 0 16,5 0 0-16,-8 3 0 0,-8 2 8 0,2 1-8 15,0 2 0-15,-3 0 8 0,-3 3-8 0,-6 5 0 16,0 0 0-16,-3 3 0 0,-3 5-12 16,1 2-4-16,-1 4 0 0,-3 4-1 15,3 6-69-15,0 0-14 16,1 5-2-16</inkml:trace>
  <inkml:trace contextRef="#ctx0" brushRef="#br3" timeOffset="142230.5839">20245 7617 403 0,'0'0'36'0,"0"0"-36"16,-5 0 0-16,-1 3 0 0,-3 0 440 0,-3-1 80 0,3 1 17 0,-3 0 3 15,3 2-412-15,-6 0-84 0,0 0-16 16,-3 3-3-16,3 0-10 0,-2 3-3 0,-1 2 0 0,0-2 0 16,3 2-12-1,0 5 0-15,3-2 8 0,3 8-8 0,-3-3 0 0,6 3 0 0,3 0 0 0,0-3 0 16,0 0 0-16,3-2 0 0,3-3 0 0,3-3 0 15,0-2 0-15,3-4-15 16,3-1 5-16,0-1 1 0,0-5 32 0,3-5 6 0,0-1 2 0,3-1 0 16,-1-7 18-16,1-4 4 0,-3-1 1 0,0-5 0 15,0-2-26-15,-3 0-4 0,-3-4-2 0,0 4 0 16,-3-3-22-16,-3 5 9 0,-3-2-9 0,-3 2 0 16,-3 0-75-1,-6 3-21-15,-3 0-5 0</inkml:trace>
  <inkml:trace contextRef="#ctx0" brushRef="#br2" timeOffset="150615.3003">13649 4813 633 0,'0'0'56'0,"-6"-3"-44"0,3 0-12 0,-2-4 0 0,2 4 88 0,-3 0 15 15,3 3 3-15,0-8 1 0,0 6-15 0,0-4-4 16,-3 6 0-16,6 0 0 0,0 0-21 0,0 0-5 0,-3-5-1 0,3 5 0 15,0 0-21-15,0 0-4 16,0 0 0-16,0 0-1 0,0 0-25 0,0 0-10 0,0 0 8 0,6 8-8 16,0 5 0-16,3 0 0 0,0 1 0 0,2 7 0 15,-2 3 0-15,6 7 0 0,3 9 0 0,0 2 0 16,0 9-13-16,3-4 5 0,-1 9 8 0,4-1-13 31,0 1-42-31,0 2-8 0,3 3-1 0,2 0-388 0,4-3-76 0</inkml:trace>
  <inkml:trace contextRef="#ctx0" brushRef="#br2" timeOffset="150777.3009">14346 6157 727 0,'0'0'32'0,"3"10"7"0,3 1-31 0,0-3-8 0,0 5 0 0,-3-2 0 16,3 2 62-16,0 3 11 0,3-3 3 0,-1 3 0 0,1 5-35 15,0-2-6-15,0 4-2 0,0-1 0 0,3 1-23 0,0 1-10 16,0 0 8-16,3 3-8 15,0-4-34-15,3 1-12 0,-4 0-2 0,4 0-1 0</inkml:trace>
  <inkml:trace contextRef="#ctx0" brushRef="#br2" timeOffset="150914.3709">14908 6977 172 0,'12'34'16'0,"-6"-20"-16"0,3 4 0 0,3 3 0 0,3 3 168 0,-3 5 32 15,0 0 5-15,3 6 2 0,0-1-99 0,0 3-19 16,-1 3-4-16,4 0-1 0,-3-1-51 0,6 1-10 0,-3 0-3 15,3-1 0-15,-6-4-30 0,8 2-6 16,1 0-2-16,3 3-538 0</inkml:trace>
  <inkml:trace contextRef="#ctx0" brushRef="#br2" timeOffset="151260.4223">15804 8602 460 0,'3'23'41'0,"6"4"-33"0,0 5-8 0,-3 2 0 15,0 0 174-15,0 3 33 0,6-2 6 0,0 2 2 16,0 0-131-16,3 0-25 0,0-3-6 0,-1 1-1 16,1-6-33-16,0-3-7 0,3 3-2 0,3-2 0 15,-3-3-24-15,0 0-5 0,-3 2-1 0,2-2 0 16,4-3-56-16,0 0-11 0,-3 0-2 16,3 3-1-16,3 0-26 0,-4 0-4 0,-2 2-2 0,3 3 0 15,-3 0 40 1,3 3 8-16,3 3 2 0,-1-1 0 0,1 0 72 0,-3 1 16 0,0 2 2 0,0-3 1 0,0 1 1 0,-1-4 1 15,-5 4 0-15,3-6 0 16,-3 3 29-16,3-1 6 0,-3 4 0 0,-3-1 1 0,0-2 12 0,2 2 3 16,-2-2 0-16,0 0 0 0,0 0-4 15,0-3-1-15,3 0 0 0,0 0 0 0,0-3-19 0,0 3-3 16,8 3-1-16,-2 3 0 0,-6-6-27 0,0 5-5 16,9-2-2-16,0 2 0 15,2 1-34-15,1-4-6 0,-6 4-2 0,3-1-365 16,6 1-74-16</inkml:trace>
  <inkml:trace contextRef="#ctx0" brushRef="#br2" timeOffset="151429.3733">17227 11369 633 0,'-3'37'56'0,"6"-21"-44"0,9 3-12 0,-3 4 0 15,-3 1 108-15,0 0 19 0,6 0 4 0,3 2 1 16,-3 3-91-16,0 1-17 0,-4 1-4 0,10 1-1 16,0 5-9-16,0-3-2 0,-3 3 0 0,0 3 0 15,3 0-24-15,3 0-6 0,-4 2-1 0,1 3 0 31,3 0-9-31,3 0-1 0,-3 2-1 0,0-2 0 0,-4 0 18 0,4-2 3 0,3-1 1 0,0-2 0 16,-6-3-17 0,0 2-3-16,8-1-1 0,-5 1-231 0,3 4-47 0</inkml:trace>
  <inkml:trace contextRef="#ctx0" brushRef="#br2" timeOffset="151946.54">17977 12941 115 0,'18'42'0'0,"-6"-21"10"0,3 6-10 0,3 2 0 0,0 5 0 0,0 3 0 15,-4 0 192-15,7 0 37 0,-3 3 7 0,3 0 2 0,0 2-142 0,-3 0-28 16,0 1-5-16,-1 2-2 0,-2 0 35 15,3 2 6-15,-3 1 2 0,3 0 0 0,-3-3-26 16,0 0-5-16,2 0-1 0,-5 2 0 0,6 1-39 0,-3-1-8 16,0 1-1-16,3 0-1 0,-3-3-4 0,3 0-1 15,-1 2 0-15,4 1 0 0,-3-1-2 0,3 4-1 16,0-1 0-16,-3 0 0 0,-3-2-3 0,-1 0 0 16,7-1 0-16,-3-2 0 0,3 0-12 0,0 0 0 15,0 0 0-15,0 0 0 0,-1 0 0 0,1-3-8 16,0 1 8-16,-3-1 0 0,3 0-16 0,0-2 3 15,-1 5 1-15,1-3 0 0,6 3 12 0,-3 6 0 16,3-4 0-16,-1 6-9 0,1 0 9 0,0-3 8 16,-3 1-8-16,3 2 11 0,-4-3 1 0,4 0 1 15,-6 3 0-15,3-5 0 0,-3 2-5 0,-3-2-8 0,-1-4 11 0,4 1-11 16,-3-2 0-16,0-1 0 16,0 3 0-16,0 3 0 0,2-3 0 0,1 2 0 0,0-4 0 15,3-1-9-15,-3 3 9 0,3 0 0 0,-4 0 0 0,4 3 0 16,3-1 0-16,-3 3 0 0,3 1 0 0,-4-1 0 15,-2 0 0-15,0 1 0 0,0-6 0 0,-3 2 0 16,0-2 0-16,0-3 0 0,-1 1 0 0,-2-4 0 16,0-1 8-16,3-4-8 0,-3 0 10 0,0 1-10 15,3-1 0-15,-3-2 0 0,2-3-11 0,4 0 11 16,3 0-12-16,0-2 12 0,-3 2-10 0,0 0 10 16,-1-3-10-16,4 6 10 0,3-3-10 0,-3 3 10 15,0-3-8-15,-1 5 8 0,1-2 0 0,3 0-9 16,-3 2 9-16,3 1 0 0,-4-1 0 0,1 0-8 0,-3 6 8 15,3 0 0-15,0-3 0 0,-3 0 0 0,-1 3 0 16,-2-6 0-16,0-2-9 0,-3-3 9 16,-6-3-23-16,0-2 0 0,-3-8 0 0</inkml:trace>
  <inkml:trace contextRef="#ctx0" brushRef="#br2" timeOffset="152658.6929">19951 6313 1814 0,'-12'18'80'0,"6"-7"17"0,3 2-77 0,3 8-20 0,0 6 0 0,-3 2 0 15,3 5 12-15,-3 1-2 0,6 2 0 0,-6 5 0 16,3 3 3-16,0 3 1 0,3 5 0 0,0 8 0 0,-6 5-30 15,0 3-7-15,3 5-1 0,0 5-524 16,-3 8-106-16</inkml:trace>
  <inkml:trace contextRef="#ctx0" brushRef="#br2" timeOffset="152872.8413">19650 9186 1414 0,'-12'56'31'0,"3"-24"6"0,-6 7 2 0,1 6 1 0,-1 6-32 0,-3 2-8 16,-3 2 0-16,3-2 0 0,0-3 0 0,0 1 0 16,1-4 0-16,-1-2 8 15,0-3-64-15,6-2-14 0,-3-3-2 0,0 0-1 16,3 0-19-16,3 0-3 0,-3-2-1 16,3 2 0-16,1-3 60 0,2 3 11 0,-3 0 2 0,0 0 1 0,3 0 22 15,-3 0 0-15,3 6-9 0,-3-1 9 0,0 0-21 0,3 3-1 0</inkml:trace>
  <inkml:trace contextRef="#ctx0" brushRef="#br2" timeOffset="153007.1525">19150 11681 1555 0,'-3'16'34'0,"0"13"7"0,-6 8 2 0,0 6 1 0,0 4-36 0,-3 4-8 0,1-4 0 0,2 4 0 16,-3-7 10-16,3 4 0 0,3 0 0 0,0-3 0 15,3-3-49 1,-3 3-9-16,0-5-3 0,6 2-389 0,3 0-79 0</inkml:trace>
  <inkml:trace contextRef="#ctx0" brushRef="#br2" timeOffset="153276.8674">19007 13142 115 0,'-12'45'10'0,"9"-24"-10"0,-3 5 0 0,0 6 0 0,-3 0 172 0,1 5 32 16,2 0 6-16,-3 3 2 0,0-1-117 0,3 4-23 16,0-4-5-16,-3-2-1 0,3 6-15 0,0-3-3 15,-3-3-1-15,3 2 0 0,0 1-12 0,0 2-3 16,0 1 0-16,0 2 0 0,0 0-4 0,0 0 0 15,0 2-1-15,-2 1 0 0,-1-6 0 16,3 6 0-16,-3-3 0 0,0 0 0 0,3 0 13 0,-3 0 2 16,0 0 1-16,0-3 0 0,-3-2-16 0,3-1-3 15,-3-2-1-15,3-2 0 0,0 2-23 0,-2-3 8 16,2 1-8-16,-3 2 0 0,0 0 0 0,0 0 0 16,3 0 0-16,-3 0 0 0,3 3 0 0,-3-1 0 0,3 1-10 15,3 2 10 1,0 1-28-16,0-1 0 0,0 3 1 0,-2 2 0 15,-1-2-109-15,0 3-23 0,-6 45-4 0,6-25-1 0</inkml:trace>
  <inkml:trace contextRef="#ctx0" brushRef="#br2" timeOffset="154469.0252">18742 14682 1324 0,'0'26'118'0,"0"-15"-94"0,-3-1-24 0,0 1 0 0,-3 0 26 0,3-1 1 16,-3-2 0-16,1 3 0 0,2-3 26 0,-3-3 6 15,3 3 1-15,3-8 0 0,0 0-32 0,-6 5-7 16,6-5-1-16,0 0 0 0,-3 3-20 0,3-3 0 15,0 0 0-15,0 0-8 0,-6 2 0 0,6-2 0 16,-6 3 0-16,6-3 0 16,-3 5-22-16,3-5-4 0,-6 8-1 0,6-8 0 15,0 0-1-15,0 0-1 0,0 0 0 0,0 0 0 0,0 0 10 0,0 0 3 0,9 0 0 16,-3 0 0-16,0 0 6 0,3-5 2 0,-3 0 0 0,2-1 0 16,1-4 3-16,0 2 1 0,-3-5 0 0,3-1 0 15,-3 4 20-15,0-3 5 0,0-1 1 0,0-2 0 16,-3 1-5-16,0-1-1 0,0 0 0 0,0 0 0 15,-3 3 8-15,0 0 2 0,0-3 0 0,0 2 0 16,-3 4-18-16,0-1 10 0,0 3-10 0,0 3 8 16,0 0 13-16,-3 2 3 0,-3-2 0 0,0 2 0 15,0 3 11-15,-3 3 2 0,1-1 1 0,-1 1 0 16,-3 0-10-16,3 5-1 0,-3 0-1 0,3 2 0 16,0 3-12-16,0 3-2 0,0 3-1 15,6 2 0-15,3 0-11 0,0 0 8 0,0 3-8 0,0 3 8 16,-3-1-8-16,4 1-11 0,4-1 3 0,4 0 0 15,0-2-2-15,0 0 0 0,0-5 0 0,3-4 0 16,0 1 10-16,0-2-13 0,0-7 5 0,0 1 8 16,0-5 0-16,0 0 0 0,0-1 0 0,0-4 0 15,0-4 0-15,0 1 0 0,-4-3 8 0,4 0-8 0,0-2 30 16,0-6 1-16,-6 0 0 0,6-3 0 0,-3 4-20 16,-3-4-11-16,0 0 12 0,0-2-12 0,0 3 25 0,-3-3-1 15,0 2-1-15,0 1 0 0,0-1-7 0,0 3 0 16,-6 0-1-16,3 0 0 0,0 3-3 0,0 0 0 15,0 0 0-15,-3 5 0 0,0 0 4 0,0 3 0 16,0 2 0-16,0 0 0 0,-3 3 1 0,4 3 1 16,-4 2 0-16,0 1 0 0,-3 1-6 0,3 7 0 15,0-1-1-15,0 3 0 0,0 0-11 0,0 5 0 16,3 3 0-16,0-1 0 0,3-1 0 0,0 1 0 16,0 1 0-16,3-5 0 0,-3-1 0 0,3-2 0 15,3-3 0-15,0-2 0 0,0 0 8 0,3-3 0 0,0-3 0 16,3 0 0-16,-3-2-8 0,3-1-11 0,-3-4 3 0,3-4 0 15,0 4 8-15,-3-3 0 0,3-1-9 16,-3-2 9-16,3-2-8 0,-4-1 8 0,-2 1-10 16,3 2 10-16,-3-3-22 0,0 0 2 0,-3 3 0 15,0 1 0 1,0 1-21-16,0 6-4 0,-3-5-1 0,3 5 0 16,-3-5-22-16,-3 2-4 0,1-2 0 0,-1 2-1 0</inkml:trace>
  <inkml:trace contextRef="#ctx0" brushRef="#br2" timeOffset="157378.5886">12620 2622 867 0,'0'0'19'0,"0"0"4"0,-12-5 1 0,0 2 0 0,0 0-24 0,0 1 0 16,3-6 0-16,-3 3 0 0,3 5 27 0,3-8 0 16,-3 2 0-16,6-4 0 0,-3 7-27 0,0-2 0 15,0-3-12-15,3 3 12 16,0-1-56-16,0 4-4 0</inkml:trace>
  <inkml:trace contextRef="#ctx0" brushRef="#br2" timeOffset="158100.0939">12536 2498 518 0,'0'0'46'0,"0"0"-37"16,0 0-9-16,6 0 0 0,-6 0 96 0,6 0 16 0,3 0 4 16,-9 0 1-16,6 0-36 0,0 0-7 15,0 0-2-15,3 0 0 0,0 0-20 0,-3 0-5 0,3 0-1 0,0 2 0 16,-1 1-14-16,1 0-4 0,0 2 0 15,3-2 0-15,0 2 6 0,0 5 1 0,6-2 0 0,-3-2 0 16,3 7-20-16,-1-5-4 0,1 2-1 0,3 1 0 16,-3 5 0-16,3-3 0 0,0 3 0 0,3 2 0 15,-1 1-10-15,4 2 0 0,0 0 0 0,0 3 0 16,5-3 0-16,-2 3 0 0,0 3 0 0,3 4 0 16,-1-2 0-16,4 3 0 0,-3 0 0 0,0 2 0 15,-1-2 0-15,1 0 0 0,-3 2 0 0,3 3 0 0,-1-5 0 16,1 2 0-16,-3 3 0 0,3-2-11 0,-1 2 11 0,4-3-8 15,-3 1 8-15,3-4-8 0,-1 1 8 0,-2 0 0 16,0 0 0-16,0 2-8 0,-1-2 8 0,1-6 0 16,3 6 0-16,-4 0 0 0,1-3 0 0,3 3 0 15,0-1 0-15,2-4 0 0,-2-1 0 0,0 6 0 16,0-5 0-16,-1-6 0 0,1 3 0 0,-3 2 0 16,-1-8 8-16,1 6-8 0,3 0 15 0,0-3-2 15,-1 3 0-15,1 3 0 0,0-1-3 16,-3-5-1-16,-1 6 0 0,1-4 0 0,0 4-9 0,-1-1 12 15,1-7-12-15,0 7 12 0,3-7-12 0,-1 2-12 16,-2-2 2-16,0-1 1 16,9 3-27-16,-4-8-6 0,-2 3-1 0,0 0 0 15,-1-3-30-15,1 3-7 0,-3 0 0 0,3 0-1 16,-7 3 33-16,4-4 8 0,0 1 0 0,-3 3 1 0,-4 2 39 0,4-2 0 0,0 2 0 16,-3-5 0-16,-1 2 0 0,1 6 12 0,0-6-4 0,-3 4 0 15,0-4 38-15,-3 3 7 0,2-2 2 0,1 2 0 16,-3-2 0-16,0 2 0 0,0-3 0 0,0 1 0 15,-1-1-22-15,4 3-4 0,0-2-1 0,0 2 0 16,-3 0-15-16,5-2-3 0,-5-1-1 0,6-2 0 16,3 3-26-16,-3-3-6 0,-1-1-1 0,4 4 0 15,0-3-46 1,-3 0-10-16,-1 2-1 0,4-2-1 0,-3-3-9 0,0 6-1 0,3-9-1 0,-1 4 0 16,1-1 50-1,0 3 11-15,-3 2 1 0,-1-4 1 0,4 1 30 0,-3-1 0 0,-3 2 0 0,3-1 0 16,-7 1 68-16,1-3 14 0,6 3 2 0,-6 0 1 15,0-3-12-15,0 9-2 0,2-9-1 0,4 3 0 16,3 0-25-16,-6-1-5 0,3 1 0 0,-7-2-1 16,4-1-24-16,0 3-5 0,0 2-1 0,6-2 0 0,-1-3-9 15,-2 3 0-15,-3 0 0 0,6-3 0 16,2 1-46-16,-2-1-5 0,0 0-1 0,0-2-389 16,5 2-79-16</inkml:trace>
  <inkml:trace contextRef="#ctx0" brushRef="#br2" timeOffset="158930.1328">17409 5800 345 0,'41'18'15'0,"-26"-7"4"0,-3 2-19 0,6 0 0 0,3 6 0 0,3-3 0 0,-3 0 190 0,-1 2 34 16,1 1 8-16,0-1 0 0,9 3-100 0,0-5-21 0,-10 3-4 16,7 2-1-16,0 0-52 0,0 0-10 0,0-2-3 0,-1-1 0 15,1 1-13-15,-3 2-4 0,3 0 0 0,-3-8 0 16,2 6-10-16,4-1-2 16,-3 1-1-16,0-1 0 0,3 1-11 0,-1 2 0 0,-2 0 0 15,3-2 8-15,0-1-8 0,-1 3 0 0,-2-2 0 16,0 2-11-1,-3-2-21-15,3-1-5 0,-1-2-1 0,-2 3 0 16,0-1-30-16,6-2-7 0,2 2-1 0,1-2 0 16,-6 3-25-16,3-3-6 0,0 5-1 0,-1-3 0 15,4 4 13-15,-3-1 3 0,0 3 0 0,-1 2 0 0,1 0-19 16,0 4-3-16,-3-1-1 0,-1 2 0 0,4-1 98 0,-3-4 17 0,0 3 8 0,-3-2-8 16,-1-4 143-16,1 1 21 0,3 0 5 0,-3-3 1 15,0 3-67-15,-1-3-14 0,1-2-2 0,0 2-1 16,-3-3-29-16,3 1-5 0,3 2-2 0,-4-2 0 15,1 2-25-15,3-3-5 0,0 3 0 0,0 1-1 0,2-1-11 16,1 3-8-16,0-1 9 0,0 1-9 0,2 0 0 0,-2 2 0 16,0 1 0-16,0-1 0 0,-1 1 12 0,1 2 7 15,0 0 1-15,-3 0 0 0,2 6 33 0,4-4 7 16,-3 1 2-16,3 0 0 0,-4 2-42 16,7-2-9-16,0 2-2 0,0-2 0 0,-4 0-9 0,4 0 8 15,0-3-8-15,0 2 8 0,-4-1-8 16,1 1 0-16,3 1 0 0,-4 2 8 0,1-2-8 0,3 3 0 15,0-1 0-15,-4-2 0 0,4-3 0 0,-3 0 0 16,0 0-12-16,2 0 12 16,-2-2-29-16,0 2 1 0,-3-3 1 0,2 3 0 15,-2 3 1-15,0-6 0 0,0 1 0 0,-1 2 0 0,-2-3 26 0,0 4 8 0,3-1 0 16,-3-3 0-16,2 1 2 0,1 2 1 0,0-5 0 0,-3-1 0 16,2 4-2-16,-2-3 0 0,6-1 0 0,-3 1 0 15,-1 0 7-15,7 0 2 0,-3 0 0 0,0-1 0 16,-7 1-18-16,7 0 0 0,0 0 0 0,3-3 0 15,-4 0 0-15,1 0-16 0,-3 3 5 0,0-3 1 16,2 1 10-16,-2-1 0 0,3-5 0 0,0 2 0 16,-4 3-13-16,4-2-1 0,3-3 0 0,0 0 0 15,2 5 2-15,-2-3 1 0,0 1 0 0,-1-1 0 16,1 1 11-16,-3 2-8 0,0 0 8 0,-1-2-8 16,1 2 8-16,3 0 0 0,0 3 0 0,-7-3 0 15,1 3 0-15,3-3 0 0,0 3 0 0,-1 0-8 16,4-3 8-16,-3 3 0 0,-3-3 8 0,2 5-8 15,-2 1 0-15,6-1 0 0,-3 1 0 0,-1 2 0 16,4 2 14-16,-3 1 5 0,-1-3 1 0,4 3 0 16,-3 0 8-16,0 0 3 0,-4-1 0 0,1-2 0 0,-3 0 1 15,0-2 0-15,3 2 0 0,-4-2 0 0,1 2-11 16,3 0-1-16,0-3-1 0,-4 3 0 0,-2-2-19 0,3 4 8 16,6 1-8-16,2-3 0 0,1 3 16 0,0 0-3 15,0 0-1-15,-4-1 0 0,4 4 5 0,0-1 1 16,-3-2 0-16,-1 0 0 0,4 2-4 0,-3-5-1 15,-3 0 0-15,-1 0 0 0,1-2-13 0,-3-1 0 16,-3-2 0-16,-1-3 0 16,-5-2-52-16,0-3-4 0,-6-6-1 0,0 1 0 15</inkml:trace>
  <inkml:trace contextRef="#ctx0" brushRef="#br2" timeOffset="159906.1654">12736 2291 1594 0,'-18'-8'71'0,"9"3"14"0,-3 2-68 0,3-2-17 0,0 5 0 0,6-5 0 15,-3 2 47-15,6 3 5 0,0 0 2 0,0 8 0 16,0 5-36-16,6 1-7 0,0 9-2 0,6 4 0 16,3 7 5-16,3 11 1 0,0 3 0 0,5 7 0 15,-2 4-3-15,6 15-1 0,0 10 0 0,0 9 0 16,2 5-11-16,1 5 0 0,3 0 0 0,-3 3-11 15,-1-3-35 1,4 0-7-16,3-2-2 0,0-3-735 0</inkml:trace>
  <inkml:trace contextRef="#ctx0" brushRef="#br2" timeOffset="160576.9246">12649 2490 1656 0,'-24'-3'73'0,"16"3"15"0,-4 0-70 0,3 3-18 0,0-1 0 0,0 4 0 0,0 2 50 0,3 0 6 16,-3 2 2-16,3 9 0 0,0 2-31 0,0-3-7 16,6 9 0-16,0-1-1 0,3 1-4 0,0 4-1 15,3 1 0-15,6 3 0 0,3-4 5 0,0 1 1 16,3-3 0-16,2-5 0 0,4 2-20 0,3-7 10 15,-3-3-10-15,3-6 8 0,2 4 8 0,-2-14 2 16,0 2 0-16,0-4 0 0,3-6-3 0,-4 2-1 16,1-7 0-16,-3-5 0 0,3-3 9 15,-3-3 1-15,-4 3 1 0,-2 2 0 0,0-5 1 0,-6 0 0 16,-3 6 0-16,-3-1 0 0,-3-2 9 0,-3 3 1 16,-3-3 1-16,-3 2 0 0,-3 0-5 0,-3 1 0 15,0 2-1-15,-6-2 0 0,0 4-11 0,-2-4-3 16,-4 5 0-16,0-1 0 0,-3 1-7 0,0 0-2 15,1 5 0-15,-1 3 0 0,-3-1-8 0,-3 12 0 0,1-4 0 16,-4 9 8-16,3 2-8 0,0 0 0 0,4 6 0 0,-1 7 0 16,3 1-23-16,3-1 3 0,6 1 1 0,6-1 0 31,4 6-121-31,8 0-24 0,6-3-4 0</inkml:trace>
  <inkml:trace contextRef="#ctx0" brushRef="#br2" timeOffset="160975.5149">13045 2672 2073 0,'-39'-18'184'0,"25"7"-147"15,-7 3-29-15,0-5-8 0,0 2 65 0,3 1 12 16,0 5 3-16,3-9 0 0,-2 6-33 0,2 3-7 16,0 0 0-16,0-3-1 0,3 8-27 0,0-5-12 15,0 10 10-15,0-5-10 0,0 8 0 0,3-3-15 0,-2 0 2 0,2 3 0 16,0 6-10-16,0-6-1 0,6 2-1 0,0 3 0 15,3-5 25-15,3 5 0 0,0-7 0 0,6 2-8 16,0-8 0-16,3 5 0 0,5-5 0 0,-2-5 0 16,6-1 8-16,0-2 0 0,0 3 0 0,3-3 8 15,-4-5-8-15,1 5 0 0,-3 3 0 16,-3-3 0-16,0 3-15 0,-6 5-4 0,0 0-1 0,-6 8-668 16,0 5-133-16</inkml:trace>
  <inkml:trace contextRef="#ctx0" brushRef="#br2" timeOffset="162355.1563">19981 7480 2318 0,'-27'8'103'0,"18"-3"21"0,-3 0-100 0,-3 1-24 0,-6-1 0 0,0 3 0 15,4-3 19-15,-4 3-2 0,0 0 0 0,-3 5 0 16,3 0-31-16,3 3-6 0,0 5-2 0,-2 1 0 16,2 1-15-16,0 1-3 0,6-3-1 0,0 3 0 15,0 0 6-15,3-3 2 0,3-2 0 0,3-3 0 0,0 0 33 0,0-3 0 16,3 0 0-16,0-5 0 0,3 2 0 0,0-4 0 15,-3-6 0-15,6 5 9 0,-6-5 9 0,9 5 2 16,-9-5 0-16,9-2 0 0,0-1 5 0,0-2 2 16,0-3 0-16,-3-3 0 0,0 1 3 0,0-6 1 15,0 0 0-15,0 0 0 0,0-2 9 0,-3-1 1 16,0 0 1-16,0 1 0 0,-3 5-26 0,0-3-4 16,-3 5-2-16,0 1 0 0,-3 2 2 0,3 2 1 15,-6 4 0-15,3 2 0 0,-3 0 4 0,0 2 1 16,-6 4 0-16,3 4 0 0,0 4 4 0,-3 1 1 15,-2 7 0-15,5-1 0 0,3 5-23 0,0-2 0 0,3 3 0 0,3-4 8 16,3-2-8-16,6 1 0 0,0-6 0 0,6-1 0 16,0-4-20-16,2-3-3 0,4 0 0 0,0-5 0 15,3-3 4-15,0-6 1 0,3-2 0 16,2-2 0-16,1-6 18 0,3 0 0 0,0-5 0 0,0-3 9 16,-4 0-9-16,4-2 12 0,-3-1-12 15,-3 1 12-15,-4-1 16 0,-2 4 3 0,-6-4 1 0,-3 6 0 16,0 0-16-16,-6 2-4 0,-6 1 0 0,0 2 0 15,-6 3 7-15,-3-3 1 0,-6 2 0 0,-2 1 0 16,-1 0 13-16,0 2 3 0,-3 3 1 0,0 3 0 16,1 3-9-16,-4-1-3 0,6 6 0 0,0-1 0 15,-3 3-2-15,3 6-1 0,-2 0 0 0,2-1 0 16,0 6-9-16,3 0-1 0,3 0-1 0,0 2 0 16,6-2-11-16,3 3 0 0,3-3 0 0,3 0 0 15,3 2-27-15,3-5-4 0,3-2-1 16,0-3 0-16,3 0 7 0,3-6 1 0,3-2 0 0,-3-2 0 0,6-1 12 0,-4-5 4 15,4-2 0-15,0-1 0 0,0 0 8 0,-3-2 0 16,3-3 0-16,-6 3 0 0,-7 0 0 0,4 0 11 16,-3-1-3-16,-6 1 0 0,-3 3 3 0,-3-1 0 15,-3-2 0-15,-3 5 0 0,-2-3-11 0,-1 6 8 16,-6-3-8-16,0 5 8 16,-3 1-129-16,-3 7-27 0</inkml:trace>
  <inkml:trace contextRef="#ctx0" brushRef="#br2" timeOffset="163905.4557">20171 4157 1234 0,'0'0'55'0,"0"0"11"0,0 0-53 0,0 0-13 0,0 0 0 0,0 0 0 0,0 0 82 0,0 0 14 16,0 0 2-16,0 0 1 0,0 0-51 0,0 0-9 16,0 0-3-16,0 0 0 0,0 0-2 0,6 5-1 15,-3 3 0-15,3 5 0 0,3 3-10 0,0 8-3 16,-3 5 0-16,0 0 0 0,0 8-11 0,0 3-9 16,-6 5 12-16,3 8-12 0,-3 0 0 0,0 5 0 15,3 0 0-15,0-3 0 16,-3 4-142-16,3-4-22 0,2 43-5 0,1-29-1 0</inkml:trace>
  <inkml:trace contextRef="#ctx0" brushRef="#br2" timeOffset="164498.0067">20945 4212 2055 0,'0'0'45'0,"-3"-5"10"0,-3 0 1 0,3-1 2 0,-3 1-46 0,0-3-12 0,-3 0 0 0,0 0 0 16,-3 3 20-16,0-6 1 0,1 3 1 0,-4 0 0 15,-6 1-22-15,0 1-12 0,0 6 2 0,-3 3 0 31,1 2-22-31,-1 3-4 0,-3 5 0 0,0 3-1 0,0 5 18 0,1 6 4 0,-1 5 1 0,0-1 0 16,-3 9 34-16,6 0 6 0,4 7 2 0,-4 4 0 16,3-1-14-16,0 5-2 15,0 4-1-15,6-6 0 0,3-3-2 0,4-8 0 0,2 0 0 0,12-2 0 16,5-11 14-16,7 0 2 0,0-10 1 0,3 2 0 16,9-10-26-16,3-1 0 0,2-7 0 0,1-3 0 15,3-5-110 1,-1-6-18-16,4-5-3 0</inkml:trace>
  <inkml:trace contextRef="#ctx0" brushRef="#br2" timeOffset="165025.1182">21100 4294 921 0,'0'0'40'0,"0"0"10"0,0 0-40 0,0 0-10 16,6 5 0-16,-3 6 0 0,3 0 216 0,0 2 40 15,0 3 9-15,-4 5 2 0,4 0-208 0,-3 6-42 16,0 2-8-16,0 2-1 0,0 6-8 0,0 3 0 0,-3 2-11 16,3-7 11-1,0-1-55-15,-3 1-5 0,0-1 0 0,-3-7-1 16,3-9-5-16,-3-2-1 0,3-3 0 0,0 0 0 0,-3-2 47 0,0-6 10 0,-3-2 2 0,0 2 0 15,1-10 23-15,-4 0 5 0,0-3 0 0,0-6 1 16,3 1 8-16,-3-8 2 0,0-3 0 0,3-2 0 16,3-1-31-16,0-2 0 0,3-3 0 0,0 1 0 15,3-4 8-15,3 4-8 0,0 1 0 0,0 1 0 16,6 3 24-16,3-1-2 0,0 1 0 0,2 0 0 16,1 2 14-16,0 3 4 0,6 2 0 0,-3-2 0 15,-3 2 12-15,-1 3 2 0,1 3 1 0,3 3 0 16,-3-1-42-16,-3 3-13 0,-3 8 8 0,3-5-8 15,-3 5 0-15,-3 5 0 0,-4-5-8 0,-2 8 8 16,0 3-34 0,-9 2-1-16,-2 8 0 0,-4-5 0 0,-3 8 8 0,0 0 2 0,0 2 0 0,-3 0 0 0,3 1 25 15,-3-1-8-15,4 1 8 0,-1-3 0 16,6-1 40-16,3 1 14 0,3-3 2 0,3 1 1 0,0-1 15 16,9 0 2-16,3 5 1 0,2-7 0 0,1 7-31 0,9 1-7 15,3-6-1-15,9 3 0 0,-1 2-36 0,1-5 0 16,3 1 0-16,2-1-1057 0</inkml:trace>
  <inkml:trace contextRef="#ctx0" brushRef="#br2" timeOffset="165459.9688">20040 5390 1152 0,'0'0'51'0,"0"0"10"0,3-3-49 0,0-2-12 16,3-9 0-16,3-1 0 0,6 1 324 0,3-10 61 16,5-2 13-16,4-6 2 0,6-7-272 0,6-9-54 15,5-5-11-15,4-5-3 0,0 2-17 0,2-7-4 16,4-1-1-16,-1-2 0 0,-2-3-49 0,6-2-9 15,-4 2-3-15,1 0 0 16,-4 6-8-16,1-3-1 0,-4 7-1 0,1 1 0 16,-3-3-27-16,-7 11-6 0,-2 3-1 0,-3 4 0 15,-3 3-55-15,-4 6-11 0,-5 2-3 0,-3 1-524 16,-3 4-106-16</inkml:trace>
  <inkml:trace contextRef="#ctx0" brushRef="#br2" timeOffset="165809.007">20031 3633 1555 0,'-3'-6'138'0,"-3"4"-110"0,-3-3-28 0,3-1 0 16,3 1 175-16,0 5 29 0,-3-3 7 0,6 3 1 16,0 0-133-16,0 0-27 0,0 0-4 0,12 8-2 15,-3 3-31-15,6 2-7 0,3 8 0 0,3 6-8 16,6-1 9-16,-1 9-9 0,7 2 0 0,6 8 9 0,3-3 9 0,-1 13 2 16,7 1 0-16,-4 13 0 0,4 2 11 0,0 9 2 15,-1 4 1-15,1 6 0 0,6 3-34 0,-1 5 0 16,-2-8-10-16,-1 2 10 0,4-7 0 0,-3-8 0 15,-1 2 0-15,-2-10 0 0,-1 0 0 0,1-11-12 16,-3 0 4-16,-7 0 8 16,1-2-133-16,-9-1-19 0,17 51-4 0,-26-32-1 0</inkml:trace>
  <inkml:trace contextRef="#ctx0" brushRef="#br4" timeOffset="198609.4239">15665 5789 1512 0,'-27'0'67'0,"15"-3"13"0,-3 3-64 0,-6 0-16 0,-3 0 0 0,0-5 0 15,-2 3 44-15,2-1 6 0,-6-2 1 0,-3 5 0 0,-5-6-25 16,2 4-5-16,-3-4-1 0,1 6 0 0,-1-2-20 0,-3-1 8 15,1 0-8-15,-4 1 0 16,-3-1 9-16,4 3-9 0,2 0 12 0,0 0-12 0,4 0 13 0,-4 3-4 16,0-1-1-16,4 1 0 15,2-3 12-15,0 3 3 0,-6-1 0 0,4 4 0 0,-1-4 49 0,3 6 11 16,-5 0 1-16,5 5 1 16,-3 1-121-16,1 1-24 0,-1 4-4 0,0 5-2 0,0 2 45 15,1 3 9-15,-1 0 1 0,-3 6 1 0,-2-1 10 0,2 1 0 16,9 4 8-16,1-7-8 0,-4 5 0 0,3 3 0 15,0-3 0-15,4 3-8 0,-4 2 8 0,3-2 9 16,3 2-1-16,1-2-8 0,2-1 23 0,0 4-3 0,-3 2 0 16,3-3 0-16,6 8 0 0,1-2 0 0,-4 2 0 0,6-2 0 15,6 5-4-15,3-3 0 0,-3 0-1 0,3 3 0 16,3 3-15-16,0 2 11 0,0 0-11 0,0 0 10 16,0 3-10-16,0-3 0 0,3 1 0 0,0 4 0 15,0 3 0-15,3 0 0 0,0 1 0 0,-3-4 0 16,3 1 0-16,3-1 0 0,0 3 0 0,0 0 0 15,0 3 20-15,0-3 0 0,6 3-1 0,3 0 0 16,-3 5 1-16,5 0 1 0,-2 0 0 0,3 0 0 16,3-2 3-16,-3-1 0 0,3-2 0 0,3 0 0 15,-4 2 3-15,4-5 1 0,0 0 0 0,3-5 0 16,0-3-15-16,-1-2-2 0,4-3-1 0,0 0 0 16,3 2-2-16,-1-2-8 0,1 0 12 0,0-3-4 15,0 1-8-15,-4-1 0 0,4 0 9 0,-3 3-9 16,0 0 11-16,-4 0-3 0,1 0 0 0,3 3 0 0,-3-4 22 15,0 1 4-15,-1-2 1 0,1-1 0 0,0 0-20 16,3-2-4-16,0 2-1 0,-1-2 0 0,4 2-10 0,0-2 0 16,-3-3 0-16,2 0 0 0,-2-6 0 0,3 4 0 15,-3-4 0-15,2 1 0 0,1 0 11 0,3 2-3 16,-6 0-8-16,-1 1 12 0,4-4-12 0,-3 1 0 16,3 0 0-16,-4-1 0 0,-2 4 0 0,3 2 0 15,-3-3 0-15,-1 0 0 0,-5 3 0 0,3-5 0 16,0 0 0-16,0-3 0 0,0-3 0 0,-4-2 0 15,1 0 0-15,3-3 0 0,-3 0 0 0,-3-3 0 0,3 1 0 16,-1-6 0-16,-2 0 0 0,3 0 0 16,0 0 0-16,-3-5 0 0,3 3 0 0,-4-6 0 15,1 0 0-15,0 1 0 0,0-1 0 0,0 0 0 16,0 0 0-16,0-2 0 0,-4-1 0 0,4 1 0 16,0 0 0-16,3-4 0 0,-3 1 0 0,3-2 0 0,3-1 0 0,-7-2 0 15,-5-1-10-15,6 1 10 0,6-3-8 0,3 0 8 16,-3 0 0-16,2 0 0 0,1-5 0 0,0 5 0 15,0-3 0-15,-3 0 0 0,2 1 0 0,4-1-8 16,0 0 8-16,3 1 0 0,-1-4 0 0,1 1 0 16,-3 0 0-16,6 0 0 0,-1-1 0 0,1 1 8 15,-3-3-8-15,0 0-10 0,-1 0 10 0,1-2-13 16,0-1 13-16,2-2-9 0,-2 2 9 0,9-2-8 16,0-3 8-16,-1 3-13 0,-5-6 5 0,-6 1 8 15,-1 2 0-15,4-5 0 0,-3 2 0 0,0 1 0 16,-6-1 0-16,2 1 0 0,4-3 0 0,-3-1 0 15,-3 1 0-15,2-3 0 0,7 1 8 0,-6-1-8 16,-9 0 0-16,6 0 0 0,0-2 0 0,2 2 0 16,1-3 0-16,-3 1 0 0,-3 5 0 0,0-3 0 0,2 5 0 0,-2 1 0 15,-3-1 0-15,-3 4 0 0,6-1 0 16,-3 0 0-16,-6 3 0 0,-1-1 0 0,7-2 0 16,0 3 0-16,-3 0 0 0,-3-3 0 0,0 0 0 0,6 0 10 15,3-2-10-15,-7 2 10 0,-2-5-10 0,0 5 0 16,6 0 0-16,-3 0 0 0,3 0 0 0,0 0 0 15,3 1 0-15,-4 1 0 0,4 4 0 0,-3-3 0 16,0 5 0-16,0 0 0 0,3 0 0 0,-3 2 0 16,-1 1 0-16,1 0 0 0,0 0 0 0,3-1 0 0,0 1 0 15,0 0 0-15,-1-1 0 0,1 1 0 0,3 0 0 16,-3-3 0-16,6 0 0 0,-3-3 0 0,-1 3-8 0,1-2 8 16,3-1 0-16,0 1 0 0,-3-4 0 0,2 1 0 15,-2 3 0-15,0-4 0 0,0 4 0 0,-3-1 0 16,-1 1 0-16,1-1 0 0,3 0 0 15,0 1 0-15,0 2 0 0,3 0 0 0,2-3 0 0,1 6 0 16,-6-3 0-16,3 3 0 0,2 0 0 16,1-1 0-16,0 4 0 0,0-4 0 0,2 1 0 0,-2 2 0 15,3-2 0-15,-3 0 0 0,2 0 0 0,4-1-11 16,0-2 11-16,3 3 0 0,-7-3 0 0,4 3 0 16,3-3 0-16,-4 0 0 0,4 0 0 0,-6-3 0 15,0 3 0-15,2 3 0 0,-2-3-10 0,0 6 10 16,3-4 0-16,-7 4 0 0,4-1 0 0,-3 0 0 15,6 1 0-15,-1 2 0 0,-2-3 0 0,0 3 0 16,0 0 0-16,-1 0 0 0,-2 3 0 0,-3-3 0 0,3 2-8 16,2 1 8-16,1 0 0 0,0-1 0 0,6 1-14 0,-1-3 4 15,-8 0 1-15,3 0 0 0,-1-3 9 0,-2 1 12 16,0-4-2-16,0 4-1 0,0-4-18 0,-4 1-4 16,1 0-1-16,0-3 0 0,0 3 14 0,-1-3 0 15,4-3 12-15,-3 1-12 0,-3-1 10 0,0 0-10 16,5-2 8-16,-2 3-8 0,0-4 13 0,-3 1-2 15,3 0-1-15,-4 0 0 0,-2-3-10 0,0 0 0 16,3 0 0-16,-3 0 0 0,0 0-11 0,-4-2 11 16,4-1-8-16,-3-2 8 0,3-3 0 0,0 3 0 15,-3-3 0-15,-1 0-8 0,4-2 8 0,0 0 0 16,3-1 0-16,-6 1 0 0,-3-1 0 0,0 1 0 16,2-3 0-16,-2 2 0 0,-3 1 0 0,3 2 8 0,3-3-8 0,-3-2 8 15,0 0-8-15,0 3 0 0,0-1 0 0,-4-2 0 16,4 0 8-16,-3-3-8 0,3 3 8 0,0-3-8 15,-3 1 0-15,3-1-8 0,0-2 0 0,0-3 0 16,2-1 8-16,-2-4 0 0,0 0 0 0,0-3 0 16,3-3 0-16,0 1 0 0,-3-4 0 0,0 4 0 15,-4-6 11-15,4 3-3 0,-3 2 0 0,0 0 0 16,3 1-8-16,-3 4 0 0,0 1 0 0,-3 5 8 16,0 0 2-16,-6 2 0 0,3 1 0 0,-3 2 0 15,0 1 0-15,-3-1 0 0,0 0 0 0,-3 0 0 16,-3 3 2-16,0-3 0 0,-3 1 0 0,0-4 0 15,-3 1 4-15,3 0 0 0,-3-1 1 0,3 1 0 16,-3-3-17-16,-3 2-12 0,-2-4 1 0,2 2 1 16,-3 2 10-16,0-2 0 0,0 5 0 0,0 1 0 0,0 2 0 15,-3-1 12-15,1 4-4 0,-1 5 0 0,0-3 3 16,-3 3 1-16,-3 5 0 0,1-3 0 0,-1 6-12 16,-3-3 8-16,3 3-8 0,-3 3 8 0,1-4-8 0,-4 4 10 15,0-1-10-15,0 1 10 0,1-1-10 0,-1 0 0 16,-3 1 0-16,-2-1 0 0,-1-2 0 0,0 0 0 15,1 0 0-15,-4-1 0 0,0-4-12 0,0 2 12 16,1 0-10-16,-1-2 10 0,-5-1 0 0,2 0 0 16,0 1 0-16,-5 2 0 0,-1 0 0 0,0 0 0 15,1 3 0-15,-1 0 0 0,7 2 0 0,-4 1 0 16,-3 2 0-16,4 2 0 0,-7 1 0 0,7 0 0 0,-4 2 0 16,3 1 0-16,1-4 8 0,-1 4-8 0,0 2 0 0,4 0 0 15,-1 0 0-15,-3 0 0 0,1 0 8 0,-1 2-8 16,7 1 0-16,-4 0 0 0,0-1-8 0,4 1 8 15,-4 2-8-15,3-2 8 0,1 2 0 16,-1 0-9-16,-3 3 9 0,1 0 0 0,2 3 0 16,-3-1 0-16,-2 1 0 0,2 2-8 0,0 0 8 15,4 3-8-15,2 0 8 0,-3 0 0 0,1-3 8 16,-1 3-8-16,3-3 0 0,1 1 0 0,-1-1 0 0,3 0 0 16,3-2 0-16,-2-1 0 0,5 1-12 0,-3-1 4 15,3 1 8-15,4-3 0 0,-4 0 0 0,3 0 0 16,0 0 9-16,-2-3-9 0,-4 0 12 0,6 3-12 15,6-2 0-15,-3-1 0 0,-8-2 0 0,2 2 0 0,9 0-9 0,-6-2 9 16,0 2-8-16,1-2 8 0,2-3 0 16,3-3-10-16,-3 0 10 0,3 1 0 0,-5-4 0 0,5 1 0 15,0-3 0-15,-3 0 0 0,-6 3 0 16,4-3 11-16,8 0 0 0,-3 0 0 0,-3-2-11 0,3-1 0 16,3 0 0-16,-2-2-11 0,2 3 11 0,0-4 0 15,-3 1 0-15,3 3 8 0,0-6-8 0,-3 0 0 16,1 0 0-16,-1-3 0 0,6 1 0 0,-3 2 0 15,-6-5 0-15,0 5 0 0,7-5 0 0,-7 2 0 16,0 1 0-16,-3-1 0 0,-3 1 0 0,7-1 0 16,5 1 0-16,-3 2 0 0,-6-3 0 0,6 1 0 15,0-3 0-15,1 2 0 0,-4 1 0 0,3-4 9 16,3 1-9-16,0 0 0 0,-3 0 8 0,3 2-8 16,-2-2 0-16,2 3 0 0,0-3 0 0,-3-1 0 0,0 1 8 15,3 0-8-15,1 0 0 0,-4-3 0 0,0 0 0 16,3-5 0-16,-3 3 0 0,3-3 0 0,3-3 0 0,-2 3 0 15,-1-3 0-15,0 0 0 0,3-2 0 0,-3 2 0 16,-3 0 0-16,3 3 0 0,-2-2 0 0,2 1 0 16,0-1 0-16,-3 2 0 0,3-3 0 0,-3 0 10 15,-2-2-10-15,2 2 0 0,-6-2 0 0,0-4 8 16,-6 1-8-16,4 0 0 0,-4 3 0 0,-3 0 0 16,-3 2-62-1,-5 5-8-15,-7 1-2 0,-5 5-1192 0</inkml:trace>
  <inkml:trace contextRef="#ctx0" brushRef="#br4" timeOffset="203432.5238">17165 8065 399 0,'0'0'17'0,"0"0"5"0,0 0-22 0,0 0 0 0,0 0 0 0,0 0 0 16,0 0 17-16,0 0-1 0,0 0 0 0,0 0 0 15,0 0-43 1,0 0-9-16,0 0-1 0,0 0-1 15,0 0 6-15,0 0 0 0,0 0 1 0,0 0 0 0,-9 0 48 0,9 0 10 0,0 0 1 0,0 0 1 0,-6 0 55 0,6 0 10 16,0 0 2-16,0 0 1 0,0 0-12 0,0 0-2 16,0 0-1-16,0 0 0 15,0 0-24-15,0 0-5 0,-3 5-1 0,3-5 0 0,0 0 1 0,0 0 0 16,-6 2 0-16,6-2 0 0,0 0-31 0,0 0-6 16,0 0-2-16,0 0 0 0,0 0 6 0,0 0 2 15,0 0 0-15,0 0 0 0,-6 3-12 0,6-3-2 16,0 0-8-16,0 0 12 0,-9 0-12 0,9 0 0 15,0 0 0-15,0 0 0 0,-6 3 0 0,0-1 9 16,6-2-9-16,0 0 8 0,0 0 7 0,0 0 1 16,-6 6 0-16,6-6 0 0,0 0 0 0,0 0 1 0,-3 2 0 0,3-2 0 15,0 0-3-15,0 0-1 0,0 0 0 0,0 0 0 16,-3 6-13-16,3-6 11 0,0 0-11 0,0 0 10 16,-9 5-10-16,9-5 12 0,0 0-12 0,0 0 12 15,-6 0-4-15,6 0-8 0,0 0 12 0,0 0-4 16,0 0 0-16,0 0-8 0,0 0 12 0,0 0-4 15,0 0 0-15,0 0-8 0,0 0 12 0,0 0-4 16,0 0-8-16,0 0 12 0,0 0-12 0,0 0 12 16,0 0-12-16,0 0 0 0,0 0 9 0,0 0-9 15,0 0 0-15,0 0 8 0,0 0-8 0,0 0 0 16,0 0 0-16,0 0 8 0,0 0-8 0,0 0 0 16,0 0 0-16,0 0 8 0,9 0-8 0,-9 0 0 15,0 0 12-15,0 0-1 0,0 0-1 0,0 0 0 16,0 0 8-16,0 0 2 0,0 0 0 0,0 0 0 0,9-3-3 0,-9 3 0 15,0 0 0-15,0 0 0 0,9 0-17 0,-9 0 0 16,0 0 0-16,0 0 0 0,0 0 0 0,0 0 0 16,0 0 0-16,0 0-9 0,0 0 9 0,0 0 0 15,9 0 0-15,-9 0 0 0,0 0 0 0,0 0 0 16,9-2 0-16,-6-1 0 0,-3 3 0 0,0 0 0 16,9-3 0-16,0 1 0 0,-3-4 0 0,-6 6-8 15,6-2 8-15,6-1 0 0,0-2 0 0,-4 0-8 16,-8 5 8-16,3-6 0 0,9 1 0 0,0-3 17 15,-3 3-2-15,0-1-1 0,6-2-14 0,-3 3 0 16,-3 0 0-16,0-3 0 0,0 3-8 0,3-3-5 16,2 2-1-16,1-2 0 0,-6 1 14 0,3-1 0 15,6-3 0-15,-3 3 0 0,0 0 0 0,-3-2 0 16,9 2 0-16,-4-3 0 0,4 0 0 0,-3 1 0 0,0-3 0 16,3 2 0-16,9-2 0 0,-4 0 15 0,-5 2-3 0,3-2-1 15,12-3-11-15,-4 0 0 0,-2 0 0 0,0 0 8 16,3 0-19-16,2-2-4 0,-2 2-1 0,0-2 0 15,3-1 16-15,-1 0 0 0,7-2 0 0,0 3 0 16,2-3 0-16,-2-1 0 0,3 4 0 0,-1-3 0 16,1-3 0-16,0 0 0 0,2 0 0 0,1-2 0 15,0-1 17-15,-1 1-3 0,7 2-1 0,-4-2 0 16,4-3-5-16,-1-1 0 0,-2 4-8 0,6 0 12 16,-4-1-12-16,7-2 0 0,-4 3 8 0,1 2-8 15,-1 0 0-15,1 0 11 0,0-2-11 0,-1-1 10 16,4 1-10-16,-1-1 8 0,-2 1-8 0,2-1 8 15,-2 1-8-15,-4-1 10 0,1 1-10 0,2 0 10 16,7-1-10-16,-3 1 12 0,-4 2-12 0,-2 0 12 16,2 0-4-16,-2 0-8 0,-4 3 12 0,4 0-4 15,0-3-8-15,-1 0 0 0,-2 1 0 0,-1 1 0 0,-2 7 0 16,-3-7 8-16,-1 4-8 0,-2-3 0 0,0 2 0 0,-7 1 8 16,4-1-8-16,-3 3 0 0,-4 0 23 0,1 0-1 15,-3 3 0-15,-3 0 0 0,0 2-22 0,-1 1 8 16,-2 2-8-16,0-3 0 0,-3 1 0 0,0-1 0 15,-3 3 0-15,-4 0 0 0,4 0 0 0,-6 3 0 16,3-3 0-16,-3 3 0 16,0 2-27-16,-3-2-9 0,0 2-3 0</inkml:trace>
  <inkml:trace contextRef="#ctx0" brushRef="#br4" timeOffset="204143.027">20972 6085 1324 0,'-3'-2'118'0,"-3"2"-94"16,0-3-24-16,0 3 0 0,0 0 84 0,3 0 12 16,-6 0 2-16,3 0 1 0,-3 0-31 0,3 0-7 15,-3 0-1-15,3 0 0 0,0 0-41 0,0 0-9 16,0 0-2-16,6 0 0 0,-5 0-8 0,5 0 0 15,0 0 0-15,-6 3 0 0,3-1 0 0,3-2 8 16,0 0-8-16,0 0 8 0,0 0 1 0,0 0 0 16,0 0 0-16,0 0 0 0,3 8 21 0,3-5 4 15,-1 5 1-15,1-3 0 0,6 1 5 0,-3-1 0 16,3 0 1-16,3 3 0 0,0 0-24 0,0 0-5 16,0 3 0-16,3-1-1 0,-4-2-11 0,1 5 0 0,0-7 0 0,0 1 0 15,-3 1 0-15,0 0 0 0,3 0 0 0,-3 0 0 16,-3-2 0-16,0-1 0 0,-1-3 8 0,1 4-8 15,-3-1 20-15,0 0-2 0,-6-5 0 0,6 3 0 16,0 0 6-16,-6-3 0 0,0 0 1 0,0 0 0 16,0 0 8-16,0 0 2 0,0 0 0 0,0 0 0 15,0 0-4-15,-9 5-1 0,3-2 0 0,-3 2 0 16,0-2-10-16,-2 2-3 0,-1 3 0 0,0-3 0 16,-3 3-4-16,3-3-1 0,-3 3 0 0,-3 3 0 15,0-1-12-15,1 1 0 0,2 0 0 0,-3-1 0 16,6-2 0-16,-3 3 0 0,0-3 8 0,3-3-8 15,3 0 18-15,3 0-2 0,-3-2-1 0,9-3 0 16,0 0-15-16,0 0 11 0,-6 0-11 0,6 0 10 16,0 0-1-16,0-10 0 0,0-1 0 0,-3 0 0 0,0-2 3 15,0-3 0-15,3-2 0 0,0-1 0 0,-2-2-12 16,-4 0 0-16,6 0 0 0,-3 0 8 0,-3-1-8 0,0 4 8 16,3-3-8-16,0-3 8 0,-3 3-8 0,3 0-11 15,-3-1 3-15,3 4 0 16,-3-1-20-16,0 1-3 0,0 5-1 0,-3-1-820 15,3 4-164-15</inkml:trace>
  <inkml:trace contextRef="#ctx0" brushRef="#br4" timeOffset="206451.9245">21397 6062 403 0,'0'0'17'0,"0"0"5"0,0 0-22 0,0 0 0 16,0 0 0-16,-3-3 0 0,3 3 327 0,0-8 61 0,0 0 12 0,3 3 2 15,-3 5-285-15,3-8-57 16,3 0-11-16,0 0-2 0,0 0-39 0,3 0-8 16,3 0 0-16,0 0 0 0,6-2 0 0,-3 2 0 0,3 0 0 0,2 2 9 15,1 1 2-15,3 3 0 0,3-1 0 0,3 0 0 16,2 3 17-16,4 3 3 16,0 2 1-16,0 3 0 0,5 0-15 0,-2 5-2 0,-3 8-1 0,2-7 0 15,1 7-14-15,-3 0 8 16,-1 0-8-16,-2 3 0 0,3 2-10 0,-6 4-8 0,-4 1-2 0,-2 4 0 31,0 4-6-31,0 4-2 0,-3-1 0 0,-6 3 0 0,-1 0 13 0,1 0 3 0,-6 0 0 0,0 3 0 16,-3-11 24-16,-3 5 4 0,0-2 2 0,-3-1 0 15,0-2 37-15,0-2 7 0,-3-1 2 0,-3-2 0 16,0-3-3-16,0 3 0 0,0-8 0 0,-3-1 0 0,-3-1-21 0,4-1-4 16,2-3 0-16,-6 1-1 0,0-3-1 15,-6-3 0-15,-3 0 0 0,-3-2 0 0,0-1-9 0,1-2-1 16,-1-2-1-16,-3-1 0 0,0-5-23 0,0 0 0 15,4-3 0-15,-7-2 8 16,3 0-28-16,3-1-4 16,-2-2-2-16,5 0 0 0,3 0-6 0,0 3-2 0,0 0 0 0,3 0 0 15,3-1-15-15,0 4-3 0,6-4-1 0,3 4-703 16,3 2-141-16</inkml:trace>
  <inkml:trace contextRef="#ctx0" brushRef="#br4" timeOffset="207167.8328">21957 6951 1267 0,'0'0'112'0,"0"0"-89"0,-6 0-23 0,3 0 0 16,0 0 128-16,3 0 20 0,-6-3 5 0,3 0 1 15,-3 1-71-15,6 2-15 0,0 0-2 0,-3-3-1 16,3 3-45-16,-6-5-8 0,3 2-3 0,-3-2 0 0,3 5-9 15,-3 0-9-15,6 0 9 0,-3 5-13 0,-3 0 13 0,1 1-9 16,-1 2 9-16,0 2-8 0,-3 1 8 0,0 2-12 16,3 0 12-16,-3 3-12 0,-3-3 12 0,0 3 0 15,0-3 0-15,3-2-8 0,-3 0 8 0,0-1-13 16,1-2 5-16,-4 3 8 0,3-6 22 0,0-2 12 16,0-1 2-16,-3-2 1 0,0 0 11 0,0-5 1 15,0-3 1-15,0 0 0 0,1 0-16 0,-4-2-3 16,3-1-1-16,0 0 0 0,3 1-8 0,3-1-2 0,0 1 0 15,3-4 0-15,0 4-20 0,3 2 0 0,3 0 0 0,-3 3 0 16,3 5 0-16,3-3 0 0,6-2 0 0,-3 5 0 16,3 0 0-16,3 5 0 0,3-2 0 15,6 7 0-15,3 4 0 0,-1-1 0 16,1 8 0-16,6-3 0 0,-3 6 0 0,3 3 0 0,-7-1 0 0,4 3 0 16,0 3 0-16,-3 0 0 0,0 0 0 15,-4-1 0 1,-5-4-21-16,3-3-9 0,-6-3-2 0,3-3 0 0,-9-2 48 0,3 0 10 0,-3-3 2 0,-3-5 0 15,3 0 1-15,-6-3 1 0,0-5 0 0,0 0 0 16,0 0-3-16,0 0-1 0,0-5 0 0,-3-5 0 16,0-4-8-16,-3-2-2 0,-3-2 0 0,3-1 0 15,-3-2-7-15,0-5-1 0,3-3-8 0,-3-3 12 16,3-3-12-16,0 4 0 0,0-1 0 0,6 3 0 16,-3-3 0-16,6 6 8 0,-3-3-8 0,3 5 0 15,0-3 0-15,0 9 11 0,0-3-11 0,0 7 10 0,0 1-10 16,0 3 0-16,0-1 0 0,0 6 0 0,-3 5 0 0,0 0-12 15,3-8 2-15,-3 8 1 16,-3-3-88-16,0-2-18 0,0 2-3 16,-3 1-1-16</inkml:trace>
  <inkml:trace contextRef="#ctx0" brushRef="#br4" timeOffset="208203.1613">22511 6133 1670 0,'0'0'148'0,"0"0"-118"0,-6-3-30 0,6-2 0 16,0 0 120-16,0 0 17 0,3-1 4 0,3 1 1 15,3-3-102-15,-1 5-21 0,4-7-4 0,0 2-1 16,6-3-14-16,3 3 0 0,0 0-9 0,0 0 9 16,-1 1-25-16,1 1 1 0,-3 1 0 0,0 0 0 15,-3 2-4-15,-3 6 0 16,0-1 0-16,0 4 0 0,-6-1-4 0,0 3 0 0,-1 0-1 0,-2 5 0 0,-3 3 33 0,-3 2 14 15,1 4-1-15,-4 1 0 0,0 1 12 16,0 5 3-16,3-2 0 0,-3 2 0 0,6 0-1 16,0-5 0-16,0 0 0 0,3-1 0 15,3-1 19-15,3-1 4 0,-3-3 1 0,2-2 0 0,4-3-7 0,0 1-2 16,0-9 0-16,0 3 0 0,3 0-27 0,0-6-6 16,3-2-1-16,3-2 0 0,-4 2-8 15,1-14-11-15,6 1 3 0,0-3 0 16,6-2-20-16,-4-3-4 0,-2-3-1 0,3-3 0 0,0 1 17 0,0 0 4 15,-1-1 1-15,-2 1 0 0,-3 2 2 0,0-3 0 16,-9 4 0-16,3-1 0 0,-6-3 9 0,-3 3 0 16,0-2 0-16,-6 2 0 0,0 0 11 0,-6 3 1 0,3-3 0 15,-6 6 0-15,-3-1 22 0,0 1 5 0,0 5 1 0,-3 2 0 16,-6 3-29-16,3 0-11 0,3 5 8 0,1 6-8 16,-7 2 17-16,0 6-1 0,0 0-1 0,0 2 0 15,3 5-2-15,1 3 0 0,-1 3 0 0,3 0 0 16,3 0 15-16,0 2 4 0,3 6 0 0,0-11 0 15,6 3-10-15,3-3-2 0,0-2 0 0,3-1 0 16,3-4-20-16,3-1 0 0,3-3 0 0,6-2 8 16,-3-2-41-1,5-6-8-15,4-3-2 0,0-2 0 0,0-6-190 16,3 0-39-16,23-23-7 0,-14 8-1 0</inkml:trace>
  <inkml:trace contextRef="#ctx0" brushRef="#br4" timeOffset="208371.9889">23255 5437 2826 0,'0'0'62'0,"0"0"13"0,0 0 2 0,0 0 3 0,0 0-64 0,0 0-16 0,0 0 0 0,0 0 0 0,9 8 30 0,0 0 3 16,-3 5 1-16,0 3 0 0,-1 0-34 0,-2 5 0 15,-3 0 0-15,0 3-868 16,-3-5-179-16</inkml:trace>
  <inkml:trace contextRef="#ctx0" brushRef="#br4" timeOffset="210311.0458">23299 6490 1094 0,'0'0'97'0,"0"0"-77"0,-3-5-20 0,0 2 0 0,0-2 231 16,1 0 42-16,-1-1 9 0,0 1 2 0,0 0-177 0,0 0-35 15,3 5-8-15,0 0 0 0,0 0-45 0,0 0-9 16,0 0-2-16,-3-3 0 0,0 0-8 0,3 3-17 16,-6 0 4-16,0 3 1 0,0 0-7 0,0 2-1 15,-3-3 0-15,3 4 0 0,0 2 7 0,0-6 1 16,-3 6 0-16,3-5 0 0,0 2 12 0,3 1 0 15,-3-4 12-15,0 3-12 0,6-5 0 0,0 0 0 16,0 0 0-16,-6 3 0 0,3 0 12 0,3-3 0 16,0 0-1-16,0 0 0 0,0 0 0 0,0 0 0 15,0 0 0-15,0 0 0 0,0 0-11 0,0 0 10 16,0 0-10-16,6 2 10 0,0 4-10 0,0-1 0 16,0 3 0-16,-3 0 0 0,3 0-12 0,-3 0 12 0,-3 2-12 0,0-2 12 15,3 3-13-15,-3-3 5 0,0 0 8 16,-3 0-13-16,3-8 13 0,0 5 0 0,0-5 0 0,0 0 10 15,0 0-10-15,0 0 0 0,0 0 0 0,0 0 0 16,0 0 10-16,0 0-10 0,0 0 12 0,0 0-12 16,0 0 13-16,0 0-4 0,3-5-1 0,3-1 0 15,-3-2 4-15,3-2 1 0,0-3 0 0,-3-3 0 16,3 0-13-16,0-3 9 0,0-2-9 0,3 3 8 16,0-4-8-16,0 4-11 0,-1-1 3 0,1 1 0 15,0 2 8-15,0 3 0 0,0 0 0 0,0 2 0 16,3 0 0-16,-3 3 0 0,0 3 0 0,0-3 0 15,-3 3 0-15,0 2 0 0,3 1 0 0,0 2 8 16,0 2-8-16,-4 1 0 0,1 2-8 0,0-2 8 0,-3 2-16 16,0 0 3-16,-3 3 0 0,0 0 0 0,0-8-2 15,-6 11 0-15,0 5 0 0,-3-6 0 0,1 1 15 16,-4 2 0-16,0 0 9 0,3 1-9 16,-3-1 15-16,0 0-3 0,0-2-1 0,3-1 0 15,0 1 27-15,3-3 6 0,0 0 0 0,0 0 1 0,3 0-21 16,3 0-4-16,0 0 0 0,6-1-1 0,-3-1-7 0,6 4 0 15,0-2-1-15,6 3 0 0,3-1-2 0,3-2 0 16,3 3 0-16,-1 0 0 0,7-4-25 0,-3 1-6 16,6 3-1-16,-4-3-741 15,1-3-149-15</inkml:trace>
  <inkml:trace contextRef="#ctx0" brushRef="#br4" timeOffset="211630.5593">20242 5913 345 0,'0'0'15'0,"0"0"4"0,0 0-19 0,0 0 0 16,-5-2 0-16,5 2 0 0,0-5 280 0,0 5 53 15,-3-6 11-15,-3 4 1 0,6 2-230 0,-3-8-47 0,-3 2-8 0,3 6-3 16,3-8-17-16,-3 3-4 0,-3 2-1 0,3-2 0 16,0-3 3-16,0 3 1 0,3 0 0 0,0-1 0 15,0 1-15-15,3 0-4 0,3-3 0 0,0 3 0 16,0-3-20-16,3 2 0 0,-3 4 0 0,2-6-12 16,4 2 12-16,-3 6-13 0,3-7 5 0,0 7 8 15,0-3-10-15,3 6 10 0,-3-3 0 0,-3 2-9 16,3 3 9-16,0-5 0 0,-1 6-9 0,-2 2 9 15,-3-3 0-15,0 0 0 0,3-2 0 0,-3 2 0 16,-3 0-9-16,0 1 9 0,0 2 0 0,-3-3 0 16,-6 3 0-16,3-3 0 0,0 6 0 0,-3-1 0 15,0-2 0-15,0 0 0 0,-3 3 8 0,0-1-8 16,-2 1 0-16,-4 0 0 0,3-3 0 0,0 2 0 16,0 1 0-16,3-1 8 0,-3 4-8 0,3-4 0 15,3 3 11-15,-3-2-11 0,3 0 12 0,0-1-12 0,0 3 13 16,4-2-4-16,-1-3-1 0,3 2 0 0,0-2 0 0,0-2-8 15,0-6 12-15,0 0-4 0,5 5 4 0,1-2 1 16,3-3 0-16,0-3 0 0,0-2-4 0,3-1-1 16,0-2 0-16,6-2 0 0,0-3-8 0,3-3 10 15,-4 0-10-15,-2-3 10 0,0-2-10 0,3 3 10 16,0 2-10-16,-3-3 10 0,0 1-10 0,0 2 0 16,-1-3 0-16,-5 1 8 0,0 5-8 0,-3-3 0 0,3 2 0 15,-3 1-11-15,-3 3 11 0,0 2 0 0,-3-3 0 16,0 6 8-16,0 5-8 0,0 0 9 0,0-3-9 0,0 3 10 15,-6-2-10-15,0 4 8 0,0 1-8 0,-3 2 8 16,3 3-8-16,-3 3 0 0,1 2 0 0,2 3 0 16,0-3 0-16,3 0 10 0,-3 3-10 15,6 0 10-15,-3 0 27 0,3 0 6 0,0 0 1 16,3-3 0-16,0 0-36 0,3 0-8 0,0 1 0 0,2-4 0 16,1 1-15-16,3-1-1 0,3-4-1 0,-3-1 0 31,3-2-120-31,-3-3-24 0,6 0-5 0</inkml:trace>
  <inkml:trace contextRef="#ctx0" brushRef="#br4" timeOffset="211855.3063">20567 5456 2134 0,'0'0'95'0,"0"0"19"16,-3-3-91-16,3 3-23 0,-6-3 0 0,6 3 0 0,-6-2 89 0,6 2 14 15,0 0 2-15,0 0 1 0,-3 2-67 0,-3 1-14 16,0 2-2-16,0 1-1 0,3 2-22 0,-3 0-12 16,3 5 2-16,0-5-753 15,0 2-150-15</inkml:trace>
  <inkml:trace contextRef="#ctx0" brushRef="#br4" timeOffset="213392.272">20674 5977 900 0,'-3'-5'40'0,"3"5"8"0,0 0-39 0,0 0-9 15,-3-6 0-15,3 4 0 0,-3-1 78 0,0-2 14 0,3 2 2 16,-3-2 1-16,0 2-39 0,3 3-8 0,0 0-2 0,-3-2 0 16,0-4-22-16,-3 4-4 0,6 2 0 0,-3-3-1 15,0 0 11-15,3 3 2 16,0 0 1-16,0 0 0 0,0 0-16 0,0 0-3 0,0 0-1 0,0 0 0 16,0 0-13-16,0 0 9 0,-6 6-9 0,6-6 8 15,0 8-8-15,0-1 0 0,0 4 0 0,0-3 0 16,0 0 0-16,0-8 0 0,0 0 0 0,0 0 0 15,3 8 9-15,-3-8 0 16,0 0 0-16,0 0 0 0,0 0 12 0,0 0 3 0,0 0 0 0,0 0 0 16,0 0 2-16,6-3 1 0,0-2 0 0,0 0 0 15,0-6-10-15,3 3-1 0,-3 0-1 0,0-2 0 16,0-1 9-16,0 0 3 0,3-2 0 0,-3 3 0 16,3-1-27-16,0 0 0 0,-3 1 0 0,3 2 0 15,-1-3-8-15,-2 6-1 0,0 0 0 0,0-1 0 16,0 4 9-16,0-1 0 0,0 1 0 0,-6 2 0 15,0 0 0-15,0 0 0 0,0 0 0 0,0 0 0 0,0 0 8 0,0 0 3 16,-3 7 1-16,-3-1 0 0,0 2-12 0,0 0-14 16,-3 2 3-16,1 1 1 0,-4-1 10 0,0-2 0 15,3 0 0-15,-3 3 0 0,3-3 18 0,0 0 2 16,3 0 1-16,0 0 0 0,3-3 19 0,3 0 3 16,3 3 1-16,0 0 0 0,0 0-20 0,3 0-4 15,3 3-1-15,3-4 0 0,3-1-19 0,0-1 0 16,5 3 0-16,-2 0-684 15,0 0-130-15</inkml:trace>
  <inkml:trace contextRef="#ctx0" brushRef="#br4" timeOffset="218903.6105">22960 7355 1324 0,'-9'14'118'0,"3"-9"-94"0,-3 3-24 0,0 0 0 15,0 0 259-15,0 5 47 0,-2 0 10 0,2 3 1 16,3 5-221-16,-3 0-44 0,3 3-8 0,3 3-3 16,0 4-10-16,0 4-3 0,6 2 0 0,0 3 0 15,3-1-28-15,3 4 0 0,3-1 0 0,0-2 0 16,5-1 0-16,1-4 0 0,6-4 0 0,3-1 0 15,3-4 0-15,-1-5 0 0,1-5 0 0,3-3 0 16,0-2 0-16,-4-3 0 0,1-6 0 0,-3-2 0 16,0-2 12-16,-3-3-3 0,-7 2-1 0,4-5 0 15,-3 0 4-15,-3-3 0 0,0 1 0 0,-3-3 0 16,3 2 0-16,-6 0 0 0,-3-2 0 0,-1 0 0 16,-2-3 15-16,0 0 3 0,-3 0 1 0,0 0 0 15,-3 1-31-15,0 1-12 0,-2-2 1 0,-1 1 0 16,-3 1 11-16,0 4 0 0,-3-1 0 0,-3 1 0 15,3 2 0-15,-9 0 0 0,0 2 0 0,-5 4 8 0,-1 2 0 16,-3 2 1-16,0 4 0 0,-5 2 0 0,-1 5-9 0,0 3-12 16,-3 5 2-16,-2 0 1 0,2 6 9 0,-3-1 0 15,4 3-9-15,-4 6 9 0,-3 2 0 0,4 5-11 16,5 0 11-16,6 3-8 0,-3 3 8 0,10-1-8 16,2-4 8-16,3-1-8 0,3-2 8 0,6-3 9 15,3-8-1-15,3 0-8 0,6-8 13 0,3 0-4 16,6 1-1-16,0-7 0 0,6 1-8 0,3-2 0 15,-6-1 0-15,8-3 8 0,4-2 2 0,0 0 0 16,0-5 0-16,-1 0 0 0,-2-3-10 0,0 0-12 16,0-3 2-16,-3 0 1 0,0 1 9 0,-1-1 0 0,-2-2 0 15,0-1 0-15,-3 1 0 0,0-3 0 0,-3 3 0 0,0-3 0 16,-3 3 0-16,-3-1 0 16,0 1 0-16,0 0 0 0,-6-1 8 0,0 1-8 0,0 0 8 0,-6-3-8 15,3 3 14-15,-6-1-2 0,0 1 0 0,-3 0 0 16,0-1-12-16,-3 4 9 0,0-1-9 0,-3 1 8 15,-3-1-8-15,1 3 0 0,-4 3 0 0,-3-1 0 16,-3 1 0-16,0 5 0 0,1 0 0 0,-1 5 0 16,0 0-10-16,0 3 10 0,4 3 0 0,-1 2-9 15,3 3 9-15,3 2 0 0,3 0 0 0,3 1 0 16,4 2 0-16,5 0 0 0,3 3 0 0,3-3 0 16,6 3 0-16,0-3 11 0,5 3-3 0,4-3 0 15,6 0 1-15,3-5 0 0,3-6 0 0,3 1 0 0,5-1-9 16,-2-5 0-16,3-2 0 0,-4 0 0 0,1-6 0 0,0 3 0 15,3-6 10-15,-4 1-10 0,4 0 9 0,0-3-9 16,0 0 0-16,-7 0 9 0,-2-6-9 0,-3 1 0 16,3 0 0-16,-1 0 8 0,-5-3-8 0,-3 2 0 15,-3 4 0-15,-3-1 0 0,0 0 8 16,-6 3-8-16,-6 0 0 0,0 0 8 0,9 0 0 0,-9 0-8 16,0 0 12-16,6 6-4 0,-3 2-8 0,0 0 12 15,-3-8-12-15,6 10 12 0,-3 6-12 0,0 3 0 16,0 2 0-16,0 0 8 0,-3 0-8 0,0 0 0 15,0 3 0-15,3 0 0 0,-6 0 0 0,3-1 0 16,-3 1 0-16,-3 0 0 0,3-3 0 0,-6 0 0 16,3 1 11-16,-6-1-11 0,0-3 20 0,0-2-1 0,-6 3-1 15,0-6 0-15,6-5 2 0,-5 2 1 0,-7-4 0 16,0-1 0-16,0-2-7 0,-3-3-2 0,1-3 0 0,-1-2 0 16,3-1-12-16,0-4 0 0,0-6 0 0,3-3 0 31,4 1-27-31,-1-6-8 0,6 0-1 0,0 0-1 15,3-2-112-15,6-3-23 0,3 2-4 0,6-2-673 0,0 0-135 0</inkml:trace>
  <inkml:trace contextRef="#ctx0" brushRef="#br4" timeOffset="219436.8243">23734 8869 1324 0,'-9'24'118'0,"6"-14"-94"15,-6 3-24-15,3 1 0 0,0 2 332 0,-3-1 61 16,-3 7 13-16,3-1 2 0,1 0-318 0,-4 3-64 15,0 2-13-15,3 3-2 0,0-2-25 0,3-3-5 16,-6-3-1-16,6 0 0 16,-3-5-36-16,3 0-7 0,0-3-1 0,-3-5-1 0,3 0 49 0,3-3 16 15,3-5-10-15,0 0 10 0,-9-3 10 0,3-5 7 0,1-2 2 0,-4-9 0 16,3-2 20-16,0-3 4 0,6-2 1 16,0-3 0-16,0-8-16 0,9 2-2 0,-3-2-1 15,8-2 0-15,1-1-13 0,3 0-2 0,0 3-1 16,6 3 0-16,0-1-9 0,2 6 0 0,1 3 0 0,0 2-11 15,3 3 11-15,-3 5-8 0,2 0 8 0,1 3-8 16,0 5 8-16,-3 3 0 0,-1-1 0 0,-2 6 0 16,0 0-23-16,-6 3 1 0,0 0 0 0,-6 7 0 31,-3 4-30-31,-3 1-5 0,-6 9-2 0,-3 3 0 0,-3 2 35 0,-6 3 8 0,-3-1 0 0,-3 6 1 16,0 3 25-16,0-3 5 0,-3 3 1 0,1-3 0 15,2 0 46-15,0-3 10 0,3-2 1 0,0-6 1 0,6 1-6 16,0-6-2-16,3-2 0 0,3-4 0 0,6-1-42 0,0-1-9 15,3-3-2-15,3-2 0 0,3 0-29 0,6-2-7 16,3 2-1-16,0-6 0 16,2 1-119-1,4 2-24-15,3 0-5 0,-3-2-991 0</inkml:trace>
  <inkml:trace contextRef="#ctx0" brushRef="#br4" timeOffset="219720.0601">23579 7107 3322 0,'-21'2'73'0,"12"-2"15"0,-2 0 4 0,-1 0 1 0,3-5-74 0,-6 2-19 0,3 3 0 0,0-2 0 15,0-1 30-15,-3 3 2 0,3-3 1 0,-3 3 0 32,1 3-81-32,2-3-17 0,-3 3-3 0,3-1-1393 0</inkml:trace>
  <inkml:trace contextRef="#ctx0" brushRef="#br5" timeOffset="249433.7256">20495 12724 1152 0,'0'0'102'0,"0"0"-82"15,0 0-20-15,0 0 0 0,0 0 197 0,0 0 35 16,0 0 8-16,0 0 0 0,0 0-129 0,-2 5-27 0,-1 3-4 0,3 0-2 16,-3 5-48-16,6 6-10 0,-3 5-1 0,3-1-1 15,-3 6-18-15,0 3-16 0,-3 5 4 0,3 0 0 16,-3 0 0-16,0 6 0 0,-6-4 0 0,3 4 0 15,-3-6 12-15,-3 0-12 0,0-3 12 0,-3-5-12 16,3-2 21-16,0-6 5 16,-3-3 1-16,0-4 0 0,1-6 5 0,-1-3 0 0,3-5 1 0,-3-3 0 15,3-7-21-15,0-1 0 0,0-10 0 16,6 2 8-16,-3-4-8 0,3-7-16 0,3 1 4 0,0-2 0 16,3-1 12-16,-3-3-12 0,6 1 12 0,-3 2-12 15,6 3 12-15,-3 5 0 0,3 3 0 0,0 0-8 16,3 5 8-16,0 3 0 0,0 5 0 0,3 3 0 15,-3 5 0-15,9 8 0 0,3 2 0 0,-4 9 0 16,-2 7-16-16,3 1 3 0,3 4 0 0,0 6 0 16,0 1 13-16,-3 1 0 0,5-2 0 0,-2 0 0 15,-3-2 0-15,0-6 0 0,-3 0 0 0,-3-5 0 0,3-6 57 16,-3-2 8-16,-4-3 2 0,1-5 0 0,0-2-7 0,0-4 0 16,-3-2-1-16,3-2 0 0,-3-6-35 0,3-3-6 15,-3-5-2-15,3-5 0 0,-6 0-16 0,3-6 0 16,0 1 8-16,0-3-8 0,-3-3 0 0,-3-2 0 15,0-3-13-15,0 0 5 0,0 0-3 0,0 0 0 16,0-1 0-16,-3 4 0 16,3 2-64-16,0 1-13 0,-3 4-2 0,0 3-665 15,0 3-133-15</inkml:trace>
  <inkml:trace contextRef="#ctx0" brushRef="#br5" timeOffset="249742.8671">20850 13250 806 0,'-3'14'36'0,"3"-6"7"0,6 2-35 0,-3 3-8 0,3 1 0 0,0 4 0 15,0-2 382-15,-1 2 74 0,4-2 16 0,0 0 2 16,3-3-379-16,0-2-76 0,3-3-19 0,0-3 0 31,0-5-31-31,0 0-9 0,3-5-3 0,-4-6 0 0,1-2 11 0,0 0 3 0,0-6 0 0,-3 1 0 16,3-6 29-16,-6 0 13 0,3-2-1 0,-3-1 0 15,-3 1 8-15,0-1 2 0,-4 1 0 0,1 2 0 16,0-2 3-16,-6-3 1 0,-2-1 0 0,-4 1 0 16,0 3-11-16,0 2-3 0,-6 0 0 0,0 3 0 0,3 3-12 15,-3-1 9-15,0 6-9 0,0 5 8 0,-2 3 0 16,5 5 0-16,-3 2 0 0,0 6 0 0,-3 8-22 0,0 5-5 16,3 8-1-16,3 0 0 15,-5 6-191-15,2-1-38 0</inkml:trace>
  <inkml:trace contextRef="#ctx0" brushRef="#br5" timeOffset="250811.4073">20820 13869 1555 0,'-6'0'138'0,"-3"0"-110"0,3 0-28 0,-3-2 0 15,-3-3 227-15,0-1 40 16,0 1 8-16,-2-3 1 0,-1 0-184 0,-3 3-38 16,-3-3-7-16,0 0-2 0,0 0-35 0,-2 0-10 0,-4 3 0 0,0 2 0 31,3-5-32-31,0 8-12 0,0 0-1 0,4 3-1 16,-1 2-1-16,6 3 0 0,3 5 0 0,0 3 0 0,3 0 19 0,3 5 4 0,12 3 1 0,0 0 0 31,0 2-7-31,6 3-2 0,3-2 0 0,3-1 0 0,3 1-3 0,2-3-1 15,1-6 0-15,3 1 0 0,-3-4 13 0,3 1 3 0,-4-5 0 0,4-3 0 16,-3 0 20-16,0-3 12 0,-3 0-2 0,-1 1 0 16,-2-1 30-16,-3 0 7 0,-6 1 1 0,-3-4 0 15,-6-2 24-15,0 0 6 0,0 8 1 0,-3-3 0 16,-6 3-35-16,0 0-6 0,-6 0-2 0,1 0 0 16,-7 0-18-16,0 0-4 0,-3-3-1 0,-3 1 0 15,3 2 4-15,-5 0 1 0,2-6 0 0,-3 3 0 0,3-2-10 0,-2 0-8 16,2-1 12-16,6-2-12 0,3 0 0 15,0-2 0-15,3 2-10 0,6-3 10 0,0 3-25 16,9 0 2-16,0 0 1 0,0 0 0 16,6-5-27-16,3 0-6 0,6-1-1 0,0 1 0 15,-3-3 6-15,0 3 1 0,6-3 0 0,0 2 0 16,2-1 10-16,1-1 3 0,3 2 0 0,-3 1 0 0,0 0 36 0,0-1 0 16,-1 4 0-16,7-1 0 0,-3 6 12 0,0-1 9 15,3 4 3-15,2 2 0 0,7 0 9 0,-3 2 3 0,-9 3 0 16,3-2 0-16,2 5-21 0,-2-3-4 0,0-2-1 15,3-1 0-15,-4-2-10 0,1-3 0 0,0 1 0 16,-3-1 0-16,0-5 18 0,-1-3 2 0,-2-2 0 0,0 0 0 16,-3-6 17-16,3-2 4 0,-3 0 1 15,0 0 0-15,-7-6-18 0,1 1-4 0,-3-1-1 0,-3 0 0 16,-3-2-5-16,0 3-1 0,-3-3 0 0,3 2 0 16,-3-2-13-16,-3 2 0 0,-3-2 0 15,-6 3 0-15,0-6 8 0,-2 5-8 0,-4-2 11 16,-3 0-11-16,0 3 16 0,0-1-3 0,-3 3-1 0,3 3 0 15,4 5-12-15,-1 0 0 0,-3 3 0 0,3 5 0 16,-3 0-12-16,3 5-6 0,4 3-1 0,-1 5 0 16,3 3-140-1,3 3-28-15,0 4-5 0,6-1-820 0</inkml:trace>
  <inkml:trace contextRef="#ctx0" brushRef="#br5" timeOffset="251123.7668">21385 13843 1324 0,'0'0'118'0,"0"0"-94"16,6 5-24-16,3-2 0 15,-9-3 228-15,0 0 40 0,6 5 9 0,3 3 2 0,-3-3-181 0,-3 3-36 16,0 0-7-16,-3 3-2 0,3 0-40 0,-6-1-13 16,-3 6 8-16,3 0-8 0,-3 0 0 0,0 5-16 15,-3 0 4-15,3 3 0 0,-2 0 12 0,2-1 0 16,0 1 0-16,0 0 0 0,0 0 0 0,6 0 8 15,0 0 1-15,0-1 0 0,0 1 11 0,6-3 3 16,6 1 0-16,-1-4 0 0,4-2 8 0,3-3 1 0,3-2 1 16,0-1 0-1,6-2-52-15,-4-5-10 0,7-3-3 0,0-3 0 0,0 1 12 0,0-6 3 0,2-3 0 0,-2 0 0 32,0-2-31-32,-3 0-5 0,-4-3-2 0,1 0 0 15,-3 0-161-15,-6-2-32 0,9-17-6 0,-15 9-2 0</inkml:trace>
  <inkml:trace contextRef="#ctx0" brushRef="#br5" timeOffset="251400.357">21865 14123 1324 0,'3'14'59'0,"0"-9"12"0,-3 3-57 0,3 3-14 0,0-4 0 0,0 4 0 15,3-3 268-15,-1 3 50 0,-2-4 10 0,3 4 3 16,0-3-254-16,0 0-50 0,0 3-11 0,0-4-1 15,6 1-15-15,-3 0-13 0,3-2 2 0,-3-4 1 0,3-2-2 0,0 3 0 16,-3-3 0-16,3 0 0 0,-4-3 20 0,4 1 3 16,-3-4 1-16,0-2 0 0,0 0 10 0,0-2 2 15,-3-1 1-15,0-2 0 0,-3-3 0 0,3 0 0 16,-3-2 0-16,0-3 0 0,0-3-25 0,-3 0 0 16,0-5-9-16,0-3 9 0,-3 0-15 0,3 3 4 15,-3-2 1-15,3 1 0 16,-3 4-14-16,0 2-2 0,0 3-1 0,0 5 0 15,-3 0-21-15,3 3-5 0,0 2-1 0,-3 1-671 0,3 2-135 16</inkml:trace>
  <inkml:trace contextRef="#ctx0" brushRef="#br5" timeOffset="251908.6681">22380 13967 2703 0,'6'16'120'0,"-6"-10"24"0,0 4-115 0,3-2-29 0,3 0 0 0,-3 3 0 16,-3-1 38-16,2 1 2 0,1-1 0 0,0 1 0 15,0 2-59-15,0 0-11 0,-3 1-2 0,3-1-1 16,-3 5-54-16,-3 1-10 0,0-1-3 0,0 1 0 16,0 2-24-16,0 3-4 0,-2-3-2 0,-1 0 0 15,0-2 80-15,0-3 16 0,3-1 3 0,-6-1 1 0,6-4 30 0,-3-2 0 16,6-8 8-16,-6 0-8 0,-3-2 0 0,3-6 0 15,-3-6 0-15,0-1 0 16,0-7-22 0,3 1-11-16,-3-3-3 0,3-2 0 0,-3-1-42 0,3 4-9 0,1-4-1 15,-1 1-1-15,0-1 68 0,-3 1 21 0,3 2-11 0,0 3 11 0,0 0 109 0,0 2 27 16,3 6 6-16,0 0 1 0,0 2 5 0,3 3 2 16,0 3 0-16,6 0 0 0,-3 2-41 0,-3 3-8 15,0 0-1-15,6-3-1 0,6 1-41 0,0-1-8 16,3-2-2-16,-1 2 0 0,7-2-36 0,0 0-12 15,-3-3 8-15,6 0-8 16,-3 2-21-16,2-2-8 0,-2 3-2 0,3-3 0 0,0 3 7 0,0 0 0 16,-3-1 1-16,-1 4 0 15,4-1-15-15,-3 0-3 0,-3 3-1 0,-6 3 0 0,0 2 15 0,3-2 3 0,-7 5 1 0,1 0 0 16,-3 0 11-16,0 5 1 0,-3 0 1 0,0 6 0 16,3-1 19-16,-6 3 4 0,3 1 1 0,-3 1 0 15,0 4-3-15,0-1-1 0,0 1 0 0,0-1 0 16,0 1-21-16,3-1-4 0,0 1-1 0,0-1 0 31,-3-2-72-31,0 2-16 0,0-4-2 0,3-4-902 0</inkml:trace>
  <inkml:trace contextRef="#ctx0" brushRef="#br5" timeOffset="252329.0408">23076 13817 1785 0,'0'0'159'0,"0"0"-127"16,0 0-32-16,3 7 0 0,3-1 225 0,-6-6 39 15,6 5 8-15,-6-5 2 0,0 0-210 0,3 5-41 16,-3-5-9-16,0 0-2 16,0 0-31-16,0 8-6 0,-3-2-2 0,3 2 0 15,-6 2-6-15,0 3-2 0,0 3 0 0,0 5 0 0,3 6 23 0,0-1 12 16,0 3-12-16,0 3 12 0,3 3 0 0,3-4-8 15,0-2 8-15,3 1 0 0,0-4 0 0,3-2-10 16,3-3 10-16,0-3-8 0,3-4 8 0,-3-6 0 16,0 0 0-16,0-3 0 0,2-5 0 0,4-3 9 0,0-2-1 15,3-6-8-15,-3 1 19 0,3-3-3 16,0-3-1-16,-1-3 0 0,1-2 13 0,0-3 4 0,-3 3 0 16,0-5 0-16,0-4-19 0,-4 1-3 0,-2-2-1 15,3 4 0-15,-6-2-9 0,0 0 10 0,-6 2-10 16,-3 1 10-16,0 2-10 0,-6 0 0 0,0 1 0 0,-3 4 0 15,0 3 0-15,0 3 0 0,-3 0 8 0,-2 5-8 16,-1 0 0-16,-6 5 0 0,0 3 0 0,0 3-11 16,-3 2-7-16,1 6-2 0,-1 5 0 0,3 2 0 15,3 1-118 1,3 2-24-16,-3 3-5 0,3-1-873 0</inkml:trace>
  <inkml:trace contextRef="#ctx0" brushRef="#br5" timeOffset="252734.931">23603 13901 115 0,'24'8'10'0,"-15"-5"-10"0,0 5 0 0,0-3 0 0,0 6 504 0,-1-1 98 15,-5 1 20-15,3 5 4 0,-3 2-408 0,3 3-82 16,-6 1-16-16,0 1-3 0,0-2-93 0,0 3-24 16,-3-3 0-16,-3 3 8 0,3-5-25 0,-3-1-5 15,4-2-1-15,-4 0 0 16,0 0-15-16,3-3-3 0,0-5-1 0,3-3 0 0,0-5 42 0,0 0 0 15,0 0 0-15,0 0 8 0,0-8 0 0,3-2 0 16,3-6 0-16,-3-3 0 0,3 1 2 0,-4-3 1 16,4-3 0-16,0-2 0 0,3 2 6 0,0-3 2 0,-6 1 0 15,6 2 0 1,0 0-41-16,-3 6-8 0,0 4-2 0,3 6 0 0,0 3 32 0,-3 5 10 0,0 3 0 0,3 5 0 16,3 8-10-16,-3 2 0 0,-1 3 0 0,4 3 0 15,0 3 0-15,0-1 0 0,3-2 0 0,-3-3 0 16,0-2 22-16,0-1 2 0,0-2 1 0,3-5 0 15,-1-1 15-15,4-2 2 0,0-3 1 0,0-2 0 16,-6-3 1-16,6-5 0 0,-3-1 0 0,3-7 0 16,-4 0-8-16,-2-6 0 0,-3-2-1 0,0-5 0 15,3-1-15-15,-6 1-2 0,-3-3-1 0,0 0 0 16,0-6-17-16,-3 1 0 0,-3 0 0 0,-3-1-9 16,0 3-55-1,0-2-10-15,6 2-2 0,0-2-829 0,-3 5-166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3:54:14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6226 17566 2016 0,'0'0'89'0,"0"0"19"0,0 0-87 0,0 0-21 15,6-3 0-15,3-2 0 0,0-1 77 0,-3-1 11 0,3-1 3 16,-1-3 0-16,-2-2-41 0,3 0-8 0,0-6-2 0,0 1 0 16,-6-6-22-16,0 0-5 0,3-3-1 0,-3 1 0 15,3-6-12-15,-3 0 0 0,-3 1 0 0,0-1 0 16,-3-5 8-16,0 0 0 0,0 2-8 0,-3 1 12 15,-3-3 4-15,0 0 1 0,0 3 0 0,-3 2 0 16,-2-3 4-16,-1-2 1 0,-3 0 0 0,0-2 0 16,0-4-10-16,-3-2-1 15,0 0-1-15,-2 0 0 0,-1 0-10 0,0 3 10 0,-3 0-10 0,0 2 10 16,-5-5 1-16,-4 3 0 0,3-6 0 0,-5 3 0 16,-4 0 1-16,0 0 0 0,1 0 0 0,-1 0 0 15,0 3-12-15,-5 0 12 0,-1 5-12 0,0 0 12 16,1 2-12-16,-1 1 0 0,0 2 0 0,-2 3 8 15,5 2-8-15,1 4 0 0,-4 1-12 0,0 4 12 16,1 5-12-16,-4-1 12 0,-3 1-10 0,4 5 10 0,-1 0 0 16,4 6-9-16,-4-1 9 0,0 3 0 0,1 0 0 0,2 5 0 15,1 1 0-15,2 2 0 0,3 2 0 0,-5 3 0 16,5 1 0-16,3 4-8 0,1 1 8 0,5-1 0 16,-3 3 0-16,6 1-8 0,1-1 8 0,5-3 11 15,3 3-3-15,0 1 0 0,0-4-8 0,6 1 0 16,0-1 0-16,4 1 0 0,-1-6 0 0,3 3-14 15,6-3 3-15,-3-2 1 0,3-1-7 0,-3 1-2 16,0-1 0-16,3-2 0 16,3-2-141-16,0-6-28 0,0 0-5 0,0 0-2 0</inkml:trace>
  <inkml:trace contextRef="#ctx0" brushRef="#br0" timeOffset="558.6259">4017 15849 2329 0,'-9'2'51'0,"3"1"10"0,0-1 3 0,0 4 2 0,3-4-53 0,-2 1-13 0,-1-3 0 0,6 0 0 16,0 0 0-16,0 5 0 0,-6 1 0 0,3 2 0 0,-3 2-9 16,3 1-5-16,-3 2-1 0,3 0 0 15,0 3-14-15,-6-3-3 0,3 3-1 16,0 0 0-16,-3-3 33 0,-6 3-8 0,9 0 8 0,-6 0 0 0,3-5 24 0,0 2 9 16,-2 0 2-16,5-5 0 0,-3 0 4 0,3-3 1 15,3 0 0-15,-3 1 0 0,6-1-13 0,0-5-3 16,0 0 0-16,0 0 0 0,0 0-24 0,0-8 0 15,3 0 0-15,3 0 0 0,6-2 0 0,0-1-9 16,5 0 9-16,4 1-13 0,0-1 13 0,3 3-11 16,3 0 11-16,5 3-10 0,1 0-3 0,3 5-1 15,0 0 0-15,-1 5 0 16,1-2-12-16,0 2-2 0,2 3-1 0,-8-3 0 0,0 3 17 0,0-2 12 0,-4-1-13 0,-2 0 5 16,-3-2 28-16,-6-3 5 0,-3 0 2 15,3 0 0-15,-6-3 37 0,3 0 7 0,-9 1 1 16,0-1 1-16,3-2-3 0,-6 0-1 0,-6-6 0 0,3 0 0 31,0 1-78-31,-6-1-16 0,0-2-3 0,0 0-1 0,-3 0 82 0,3-1 17 0,-6 1 3 0,6 0 1 16,-12 0-58-16,6-3-16 0,-5 3 0 0,2-3 8 15,0 2-8-15,-3-1 0 0,3 1 0 0,-3 1 0 16,-5 3-12-16,5-4 3 0,0 4 0 0,0 2 0 31,3 0-27-31,3 0-6 0,0 0-1 0,4 3 0 0,8-3-181 16,-3 2-36-16</inkml:trace>
  <inkml:trace contextRef="#ctx0" brushRef="#br0" timeOffset="1298.7315">5261 16973 1324 0,'9'0'118'0,"-3"0"-94"16,3-3-24-16,3 1 0 0,-3-1 141 0,3-2 24 15,0 2 5-15,-3-2 1 0,6 0-72 0,-9 2-15 16,3 0-2-16,-3 1-1 0,-6 2-1 0,0 0-1 16,6-3 0-16,-6 3 0 0,0 0-19 0,0 0-4 15,0 0-1-15,-6 3 0 0,-6 2-23 0,3 3-5 0,-9 0-1 0,3 5 0 16,-3 6-26-16,-9 2 8 0,4 8-8 0,-7 3 0 15,-3 2 0-15,-3 6 0 16,-2-1-9-16,-7 6 9 0,-3 3 0 0,-2 2-8 0,-1 3 8 0,-2 5 0 16,-1 3 0-16,0 3 8 15,-2-3-8-15,-1-1 12 0,-2 1 3 0,2 0 0 0,4 3 0 0,2-6 0 16,6-5-15-16,1-6-8 0,5-2 8 0,3-8-13 31,7-2-25-31,2-9-5 0,3 1-1 0</inkml:trace>
  <inkml:trace contextRef="#ctx0" brushRef="#br0" timeOffset="2366.5223">5684 15375 1857 0,'-15'-3'82'0,"9"3"18"0,0-2-80 15,3-1-20-15,-6 0 0 0,6-2 0 0,-3 0 96 0,6-1 15 16,-2-1 3-16,2-4 1 0,0-2-70 0,2 0-13 16,7-1-4-16,0 1 0 0,0 0-28 0,6-3 0 15,-3 0 0-15,6 3 0 0,3 2-15 0,0 1-5 0,2-1-2 0,1 3 0 32,3 3-15-32,-6 0-3 0,3 5-1 0,-4 0 0 0,1 5 17 0,0 3 3 0,-6 2 1 0,0 6 0 15,0 5 20-15,-3 3 0 0,-3 5 0 0,0 3 0 16,0 2 0-16,-1 1 16 0,1 2-2 0,-9 3-1 15,6-1 11-15,-3 4 3 0,3-1 0 0,0 3 0 16,0 3 18-16,0-3 4 0,6-6 1 0,0 1 0 16,-3-3 7-16,3-5 2 0,0-6 0 0,3 1 0 15,-1-6-23-15,1-3-5 0,0-2-1 0,3-5 0 16,-3-3-18-16,6-6-4 0,0-2-8 0,-7-5 12 0,4 0-12 16,0-8-10-16,-3-3 2 0,0-8 0 15,6-3-18-15,-6-4-3 16,0-4-1-16,5-7 0 0,-8 0 30 0,3-3 0 0,0 0-8 0,-3 2 8 0,0 1 0 0,-3 0 0 15,-3-1 0-15,3 1 0 0,-6 0 0 0,-3-1 0 16,0 6 0-16,-3 0 0 0,0 5 0 0,-6 3 0 16,0 3 0-16,0 5 0 0,0 2 0 15,0 9 0-15,-3-1 0 0,0 6 0 0,0 2 0 0,0 6 0 16,-5 5 0-16,-1 2 0 0,3 6 0 0,3 3 0 16,-3 7 0-16,3 3-9 0,6 8 9 0,-6 0 0 15,3 6 0-15,3 2 8 0,3 2 1 0,3 6 1 16,3 0 0-16,0 5 0 0,0 3 0 0,3-3 0 15,-3 3 0-15,3-3 0 16,0-2-40-16,0-3-8 0,0-3-2 0,0-7 0 16,0-4-147-16,0-10-29 0,-3 0-7 0,0-7-677 0</inkml:trace>
  <inkml:trace contextRef="#ctx0" brushRef="#br0" timeOffset="2558.2171">6342 14661 1324 0,'9'-8'118'0,"-9"8"-94"0,0 0-24 0,0 0 0 15,0 0 343-15,0 0 64 0,0 0 13 0,0 0 2 16,-3 8-277-16,0 2-55 0,0 3-11 0,-6 9-3 16,0 1-61-16,3 4-15 0,3 2 0 0,-3 5 0 15,-3 1-88-15,0 2-19 0,-3-3-3 0</inkml:trace>
  <inkml:trace contextRef="#ctx0" brushRef="#br0" timeOffset="3472.4992">6625 16055 2502 0,'0'0'111'0,"0"0"22"0,0 0-106 0,0 0-27 16,6 0 0-16,3-3 0 0,0-2 25 0,5 0 0 15,1-6 0-15,0 1 0 0,3-4-25 16,0 1 0-16,-6-3-12 0,6-2 12 16,-3-1-34-16,-1 3 1 0,-2 0 0 0,0 3 0 15,0 3-11-15,-3-1-3 0,-3 3 0 0,0 3 0 0,-6 5 35 0,0 0 12 16,0 0 0-16,3 10-9 16,0 4 50-16,3 4 11 0,-6 1 1 0,0 7 1 0,0 1-2 0,0 4-1 15,0 1 0-15,-3 8 0 0,3-1-7 0,3 1-2 16,0-3 0-16,0-2 0 0,0-1-26 0,0-2-4 15,0-3-2-15,3-3 0 16,-3-2-130-16,0-5-25 0,3-6-6 0</inkml:trace>
  <inkml:trace contextRef="#ctx0" brushRef="#br0" timeOffset="4808.0762">7408 14272 1785 0,'0'-11'159'0,"0"3"-127"0,-3 0-32 0,6-5 0 16,0 0 176-16,-1-3 30 0,-2-3 6 0,6-4 0 15,6-1-112-15,0-3-22 0,-3-2-5 0,3-3-1 0,3-2-50 0,3 2-10 16,0 0-3-16,0 3 0 0,5 0-18 0,-2 0-4 16,3 5-1-16,-3 1 0 15,0 4-34-15,3 3-6 0,2 3-2 0,1 8 0 16,-6-3 22-16,-3 8 4 0,6 2 1 0,-4 9 0 16,-2 0-11-16,-6 7-3 0,0 3 0 0,-3 8 0 0,3 8 43 15,-6 3 0-15,-3 2 0 0,-3 3 0 0,9 0 14 0,-6 0 2 16,-6-2 0-16,3-4 0 0,3 1 30 15,0-6 6-15,0 1 2 0,0-3 0 0,-3-6-4 0,6 0-1 16,3-4 0-16,-6-4 0 0,3-2-30 0,-1-5-7 16,7-1 0-16,0-5-1 0,-6-5-11 0,3-5 0 15,3-3 0-15,0-5 0 0,-3-5-16 0,3-4 4 16,3-4 0-16,0-3 1 0,2-6-1 0,-2 4 0 0,-3-6 0 16,3 2 0-16,0-4 0 0,-3-1 0 0,-9 0 0 15,6 3 0-15,0-3 12 0,-3 3 0 0,-9 3 0 16,0 2 0-16,0 3 8 0,-3 3 3 0,3 2 1 0,-9 3 0 15,-3 2-12-15,0 6-11 0,9 2 3 0,-6 6 0 16,-6 2 8-16,4 6 14 0,2 5-3 0,0 3-1 16,3 7-1-16,-3 6 0 0,6 8 0 0,3 5 0 15,0 5-1-15,3 3-8 0,-6 3 12 0,6 5-4 16,9 2-8-16,-6 3 0 0,-6 3 0 0,6 0 0 16,6 3-12-16,-3-1-5 0,-6-5-1 0,0-2 0 15,0-6-143-15,3-2-29 0,-3-3-6 16</inkml:trace>
  <inkml:trace contextRef="#ctx0" brushRef="#br0" timeOffset="5173.7618">8330 14470 2361 0,'0'0'104'0,"0"0"23"0,0 0-102 0,0 0-25 16,0 0 0-16,0 0 0 0,9 5 136 0,-3-5 21 15,0 0 5-15,3-5 1 16,0 0-153-16,3-3-30 0,0 0-7 0,0-5-1 16,0-1-3-16,2 1-1 0,-2 0 0 0,3 2 0 15,-3 3-13-15,0 3-3 0,-6 0-1 0,0 2 0 0,-6 3 29 0,0 0 5 0,3 6 2 0,-6 7 0 16,3 0 26-16,-6 6 6 0,0 2 1 0,-3 5 0 15,-3 1 20-15,3 2 5 0,-3 0 1 0,3 0 0 16,1 0-18-16,-1 3-3 0,3 0-1 16,3-3 0-16,0 0 17 0,3-3 3 0,3-5 1 15,0 1 0-15,0-4-32 0,0-5-13 0,6 0 11 0,-3 1-11 32,-1-9-83-32,1-2-22 0,3-3-5 0,-3-3-1 0,-3-5-96 15,3-3-19-15,-3-4-4 0</inkml:trace>
  <inkml:trace contextRef="#ctx0" brushRef="#br0" timeOffset="5400.7706">8110 13208 1728 0,'-27'-13'76'0,"21"10"16"0,6 3-73 0,-3-3-19 15,-6 1 0-15,-3-3 0 0,4 2 267 0,-1 3 49 16,6 3 11-16,-6-3 1 0,-3 2-216 0,3 3-43 16,6 1-9-16,-6-1-1 0,-3 3-43 0,0 3-16 15,9-1 11-15,-3 3-11 16,-3 1-84-16,3 2-24 0,-3-3-4 0,6 3-1170 0</inkml:trace>
  <inkml:trace contextRef="#ctx0" brushRef="#br0" timeOffset="6434.7486">2719 12375 403 0,'0'0'36'16,"0"5"-36"-16,0-5 0 0,-8 3 0 0,2 2 135 0,0-3 20 15,6 1 4-15,-6-3 1 0,3 3-100 0,3-3-20 16,-6 2-4-16,6-2-1 0,-3 0 23 0,3 0 5 16,0 0 1-16,0 0 0 0,-9 0 51 0,6 0 10 15,-3 0 3-15,-3 0 0 0,3 0-4 0,-3 0 0 16,9 0 0-16,-6-2 0 0,3-1-28 0,-6 0-5 15,6-2-2-15,3 3 0 0,-6-6-37 0,12 0-7 16,-6-6-1-16,6 4-1 0,0-3-35 0,6-3-8 16,0 2 0-16,6-4 0 0,0 5 0 0,3 0 0 15,-1-1 0-15,4 6 0 16,3 0-24-16,-6 0-6 0,0 3-2 0,-1 3 0 16,1 4 5-16,-3 1 1 0,0 5 0 0,-3 5 0 15,-3 3-7-15,3 5-2 0,-6 5 0 0,3 6 0 0,-4 5 23 0,-2 3 12 0,3 8-12 16,0-1 12-16,-3 1 0 0,6 2 8 0,-3-5 0 15,3-5 1-15,0-1 48 0,0-4 10 0,3-3 1 16,0-6 1-16,2-2 11 0,1-6 1 0,-3-4 1 0,0-1 0 16,0-5-58-16,3-3-11 0,0-5-2 0,-1-3-1 15,1-2-10-15,0-5 0 0,0-6 9 0,3-5-9 16,-9-3 0-16,3-5-12 0,3-6 2 0,-1-4 0 31,1-6-17-31,3-3-3 0,-9 0-1 0,3 1 0 0,0-4 17 0,0 1 3 0,0 0 1 0,-9 0 0 16,8 2 10-16,-11 0 0 0,-3 3 0 0,0 6-8 15,0 2-8-15,-3 5 0 0,-3 5-1 0,-2 6 0 16,2 5 1-16,-3 6 0 0,-3 2 0 0,-3 8 0 16,0 3 16-16,0 10-10 0,3 5 10 0,-6 14-8 15,6 5 19-15,-2 8 4 0,5 3 1 0,3 2 0 16,0 5-16-16,0 4 0 0,6 2 0 0,-3 5 0 16,6 5 9-16,-3-2-1 0,3 0 0 0,0-3 0 15,3-5-105-15,-6-3-22 0,6-8-4 0,-6-5-616 16,3-8-123-16</inkml:trace>
  <inkml:trace contextRef="#ctx0" brushRef="#br0" timeOffset="6992.0395">3672 11856 2109 0,'0'0'93'0,"0"0"20"0,0 0-90 0,0 0-23 0,0 0 0 0,0 0 0 16,0 5 95-16,-9-2 14 0,3 2 3 0,0 1 1 15,0 1-89-15,3 1-24 0,-9 0 8 0,6 0-8 32,3-2-30-32,-6 1-10 0,3-1-1 0,1-1-1 15,5-5-18-15,0 0-4 0,0 0-1 0,0 0 0 0,0 0 40 0,0 0 8 0,5 5 1 0,4-2 1 16,-3 2 15-16,0 1 16 0,9-1-3 0,-6 3-1 15,3-3 0-15,0 3 0 0,6 0 0 0,-9 3 0 16,6 2-12-16,-3 0 8 0,2 0-8 0,-5 0 0 16,3 3 16-16,-3 3-2 0,-6-1-1 0,3 4 0 15,0-1 5-15,-6 3 1 0,0 2 0 0,0-2 0 0,-6 0-3 16,0 2-1-16,-3-2 0 0,0 2 0 0,-3-2 17 16,0 0 4-16,1-3 1 0,-4 0 0 0,0 0-9 0,0-2-3 15,9-3 0-15,-9 0 0 0,9-6 12 0,-3-2 3 16,3 0 0-16,3-2 0 0,3-6-20 0,0 0-3 15,0 0-1-15,0 0 0 0,0 0-16 0,9 5 0 16,0-3 0-16,-3-2 0 16,3 3 0-16,3 0 0 0,3-1 0 0,0 4-9 0,3-1 9 0,-1 3 0 15,-2 2 0-15,0-2 0 0,0 6-12 0,0-1-1 16,-3 0 0-16,0 3 0 0,-3 0 3 0,0 2 1 16,-6 1 0-16,0-1 0 0,-3 1 21 0,0 2 4 15,-3-2 0-15,0 2 1 0,-3-3 36 0,-3 1 7 0,3-1 2 16,-9-2 0-16,0 3-5 0,-6-3-1 0,0 0 0 15,-2-1 0-15,-1-1-32 0,0-4-8 0,-3 1 0 0,0-3-1 32,3-3-77-32,-2 0-15 0,-1 1-3 0,0-4-826 0,3-2-165 0</inkml:trace>
  <inkml:trace contextRef="#ctx0" brushRef="#br0" timeOffset="7486.6962">3169 11583 1555 0,'0'0'138'0,"-3"3"-110"0,-3 2-28 0,0-2 0 15,0 0 187-15,3 2 32 0,3-2 6 0,-6 2 2 16,3 0-133-16,-3 3-26 0,3 3-6 0,0 2-1 15,-3 3-21-15,3 2-4 0,-3 4 0 0,-3-1-1 16,-2 0-55-16,2 0-10 0,-3 3-2 0,0-6-754 16,3 1-150-16</inkml:trace>
  <inkml:trace contextRef="#ctx0" brushRef="#br0" timeOffset="8579.9867">1121 14880 2185 0,'0'0'96'0,"0"0"21"0,9-2-93 0,0-4-24 0,3 1 0 0,0-3 0 15,9-3 32-15,-1-2 3 0,7 0 0 0,-3-3 0 16,6 0-15-16,0 0-2 0,-1-2-1 0,1 2 0 16,0 0-25-16,0 0-6 0,-7 3-1 0,-2 0 0 15,6 5-18-15,-12 3-4 0,3-1-1 0,0 6 0 16,-3 3 6-16,-1 2 2 0,-5 6 0 0,3 2 0 15,-9 8 30-15,6 6 0 0,-6 2 0 0,3 2 10 0,3 6 13 0,0 6 2 16,-6-1 1-16,6-2 0 0,0-3 20 0,3 0 4 16,0-3 1-16,-4-5 0 0,4-2 9 0,-3-3 3 15,0-6 0-15,0-2 0 0,3-5-23 0,0-3-5 16,0-6-1-16,3-2 0 0,-3-2-34 0,-3-6 0 16,3-6 0-16,-1-1 0 0,1-7 0 0,3-1 0 15,-6-4 0-15,-3-5 0 0,3-5-12 0,-3 3-10 16,0-6-2-16,3 1 0 15,-3-1-1-15,-3 0-1 0,-3 6 0 0,6-3 0 0,-12 5 2 0,6 0 0 0,-3 6 0 16,-3 2 0-16,-3 0 24 0,3 6 11 0,-3 2-1 0,-3 3 0 16,-3 2 5-16,3 6 1 0,3 2 0 0,-2 6 0 15,-1 2 25-15,3 6 6 0,-3 7 1 16,3 6 0-16,0 2-40 0,6 9-8 0,-3 4 0 0,6 6 0 16,6 6 0-16,-3-1 0 0,6 3 0 15,3 2 0-15,-3 1 0 0,3 0 0 0,-3 2 0 16,-1 3 0-1,1-6-75-15,3-5-17 0,-3-2-4 0,0-6-1016 0</inkml:trace>
  <inkml:trace contextRef="#ctx0" brushRef="#br0" timeOffset="9119.2609">2184 15002 460 0,'0'0'41'0,"0"10"-33"0,0-2-8 0,0 3 0 16,0 0 426-16,0-1 83 0,3 1 17 0,3-1 3 16,-6 4-384-16,3-1-77 0,0 0-15 0,3 0-3 15,2 3-40-15,-5-3-10 0,3 1 0 0,6-1 0 16,-3-3-35-16,3 4-9 0,-3-6-1 15,-3 2-1-15,9-2-7 0,-6-3-2 0,3 1 0 0,-3-4 0 16,3-2 20-16,5-2 4 0,-11-4 1 0,9 1 0 16,-6-3-122-16,3 0-25 0,9-13-5 0,-12 5-1 0</inkml:trace>
  <inkml:trace contextRef="#ctx0" brushRef="#br0" timeOffset="9273.0047">2416 15023 2073 0,'-9'13'92'0,"9"-5"19"0,0 5-89 16,0 3-22-16,0 5 0 0,0 1 0 0,3 4 88 0,3 3 14 16,-3 3 2-16,0 2 1 0,0 1-57 0,0 2-12 0,6-3-3 0,-9 1 0 15,3-4-33-15,-3-2-16 0,6-2 2 0,-6-1-739 16,3-4-148-16</inkml:trace>
  <inkml:trace contextRef="#ctx0" brushRef="#br0" timeOffset="9568.2315">1901 14198 633 0,'-9'5'28'0,"6"-3"6"0,-6 1-34 0,-3 2 0 0,6 1 0 0,-3-4 0 0,6 1 448 0,-3 0 82 16,0-1 17-16,0 1 3 0,3 0-415 0,-5 2-83 15,5 0-17-15,-6 0-3 0,0 1-24 0,0-1-8 16,0 3 0-16,6 0 9 0,-3 0-9 0,0 2 8 16,-3 4-8-16,0-4 8 0,6 3-8 0,-6-2 0 15,9 0 0-15,-6-3 0 16,-3 0-72-16,6-1-19 0,3-7-4 0</inkml:trace>
  <inkml:trace contextRef="#ctx0" brushRef="#br0" timeOffset="17587.9712">8726 16314 1324 0,'-9'-8'118'0,"6"3"-94"0,0 0-24 0,0-3 0 0,-3-5 225 0,3-1 41 15,0 1 8-15,3 0 2 0,0-6-180 0,6-2-35 16,-3 3-7-16,3-1-2 0,0 1-28 0,3-1-7 16,0 1-1-16,3 2 0 0,3 0-16 0,-6 0 0 15,3 3 0-15,-3 5 0 0,3 0 0 0,-1 0 0 0,1 3 0 0,0-1 0 16,0 9 0-16,0 0 0 0,-6 5-8 0,3 2 8 16,-3 3 0-16,3 9 0 0,-3 4 0 0,0 6 0 15,-6 7-12-15,3 4 3 0,-3 2 1 0,0 2 0 16,0-2-1-16,0 3 0 0,3 2 0 15,-3 0 0-15,0 1 19 0,0-4 4 0,6 1 1 0,3-6 0 16,0-2 3-16,-4-3 1 0,4-5 0 0,3-3 0 16,6-3-7-16,0-4 0 0,0-1-1 15,0-5 0-15,0-3-11 0,2 0 0 0,-2-5 0 0,3-3 0 16,-3-7 0-16,3-1-16 16,0-2 4-16,-3-6 1 0,-1-2 11 0,1-6-8 0,0 1 8 0,-3-6-8 15,0-8 8-15,3-2 8 0,-3-1-8 0,2-4 11 16,-2-4 0-16,-3 1 0 0,-3 0 0 0,0-1 0 15,0 1 1-15,-3 2 0 0,-3 1 0 0,0 2 0 16,-3 2 3-16,-3 1 1 0,-3 2 0 0,0 6 0 16,-3 2-5-16,0 0-1 0,-6 6 0 0,0 4 0 15,1 1-10-15,-1 8 8 0,0 2-8 0,-3 8 8 0,-3 3-8 16,3 6 0-16,3 7 0 0,0 5 0 0,1 6 8 16,5 8 0-16,0 2 0 0,6 6 0 0,0 5-8 0,0 5 0 15,3 5 0-15,6 3 0 0,-3 1 0 0,0-4 8 16,3-2-8-16,3 2 8 15,-3 1-28-15,0-3-7 0,-1-8-1 0,4-3-799 16,-3-2-160-16</inkml:trace>
  <inkml:trace contextRef="#ctx0" brushRef="#br0" timeOffset="20332.3334">9238 15806 1904 0,'0'0'84'0,"0"0"18"0,0 0-82 0,0 0-20 0,0 0 0 0,0 0 0 15,0 0 89-15,0 0 14 0,0 0 2 0,0 0 1 16,0 0-65-16,0 0-13 0,-3 3-2 0,-3 0-1 16,0-3-25-16,0 5 0 0,-3 0 0 0,3 0-11 15,-3 1-20-15,1-1-4 0,-4 3-1 0,0 0 0 16,3 2 13-16,-3-2 3 0,0 0 0 0,3 0 0 16,0 0 20-16,-3 0 0 0,0-3 8 0,3 1-8 15,0-1 30-15,4-2 1 0,5-3 0 0,0 0 0 0,-6 0-3 0,3-6-1 16,0 1 0-16,0 0 0 0,3-3-8 0,0 0-2 15,0-5 0-15,0-1 0 0,3 1-17 0,-3 3 0 16,0-4 0-16,3 4 0 16,0-1 0-16,-3 3 0 0,3 0 0 0,-3 8 0 0,0 0 0 0,0 0 0 15,0 0 0-15,0 0 0 0,3 6 10 0,-3 2-2 16,2 0 0-16,1 5 0 0,0 0 16 0,0 0 2 16,0-2 1-16,0-1 0 0,0 1-11 0,3 0-3 15,-3-6 0-15,6 0 0 16,-3 0-36-16,3-2-7 0,3-6-2 0,0-2-724 15,0-3-144-15</inkml:trace>
  <inkml:trace contextRef="#ctx0" brushRef="#br0" timeOffset="21722.3969">9836 16417 576 0,'0'0'51'0,"0"0"-41"0,0 0-10 0,0 0 0 15,0 0 228-15,0 0 43 0,0 0 9 0,0 0 1 16,0 0-182-16,0 0-37 0,6 6-7 0,-6-6-2 15,0 0-5-15,0 0-2 0,9 2 0 0,-3-2 0 16,-3-2-3-16,6 2-1 0,-3 0 0 0,3 0 0 16,0 0 2-16,0 0 0 0,3 0 0 0,0 2 0 15,3-2-12-15,2 3-3 0,7-3 0 0,0 3 0 16,3-1 5-16,3 4 1 16,-1-4 0-16,4 4 0 0,6-1-23 0,0 0-4 0,-1 3 0 0,4-3-8 15,3 1 8-15,-4-1-8 0,4 0 0 0,-3 0 0 16,-1 1-14-16,-5-1-6 0,-3 0-2 0,-4-2 0 31,1 0-135-31,-6-1-27 0,0 1-6 0,-6 2-702 0</inkml:trace>
  <inkml:trace contextRef="#ctx0" brushRef="#br0" timeOffset="22208.9212">10581 16243 2311 0,'-3'2'51'0,"-3"1"10"0,3-3 3 0,-3 0 0 0,0 0-51 0,0 0-13 0,0 0 0 0,0-3 0 16,6 3 58-16,-3 0 9 0,-3-5 1 0,0 2 1 16,6 3-46-16,0 0-10 0,-3-2-1 0,3 2-1 15,0 0-2-15,0 0 0 0,0 0 0 0,0 0 0 16,9-3-9-16,3 6 0 0,3 5 9 0,0 0-9 16,2 0 0-16,1 2 0 0,3 3 0 0,3 1 0 15,-3 4 0-15,3-2 0 0,-1 0 0 0,1 0 8 16,0 2-8-16,0-2 0 0,-3 0 0 0,0 0 0 15,-4-3 16-15,1 0 3 0,-6-2 0 0,0 0 0 16,0-1-19-16,-3 1 0 0,-3-3 0 0,0 0 0 0,-3 0 23 16,-6 0-3-16,0-1 0 0,-3 1 0 0,0-2 19 0,-6 2 3 15,0 0 1-15,0 0 0 0,-6 2-15 16,1 1-4-16,-1-1 0 0,0 1 0 0,3 2 3 0,-3 0 0 16,0-5 0-16,0 5 0 0,3 1-16 0,1-1-3 15,2 0-8-15,0-2 12 16,3 2-30-16,3-2-6 0,0-1-2 0,6-2 0 15,0 0-217-15,6 0-43 0</inkml:trace>
  <inkml:trace contextRef="#ctx0" brushRef="#br0" timeOffset="23737.3416">11673 15790 403 0,'0'0'36'0,"-6"3"-36"0,0 0 0 0,0-1 0 16,-3 4 344-16,3-4 63 0,-3 1 12 0,0 0 2 0,0-1-297 0,3 1-60 16,-2 2-12-16,-1-2-3 0,0-1-28 15,0 1-5-15,0 2-2 0,-3-2 0 0,0 2-14 0,3 3-8 16,-3-3 8-16,3 6-13 0,0 0 2 16,3 5 1-16,0-1 0 0,0 4 0 0,6 7 1 0,3 1 0 15,3 2 0-15,3 8 0 16,0 3-1-16,6 2 0 0,0 0 0 0,3 1 0 0,0-1 10 0,6-2 0 15,2-3 0-15,4-6 0 0,0-4 22 0,6-6 6 16,-1 0 2-16,1-7 0 0,0-7 4 0,-1-1 1 16,-2-4 0-16,0-4 0 0,-3-6-15 0,2-3-4 15,-2-2 0-15,0-3 0 0,3-5 8 0,-6 2 0 16,-1-4 1-16,-2-1 0 0,3 0-3 0,-6-5-1 16,3 2 0-16,-7 1 0 0,1 2-21 0,-6 3 8 0,-3-3-8 15,-3 6 0-15,0 4-11 0,-6 1-6 16,-6 0-2-16,3 2 0 0,-6 3 31 0,0 3 5 0,0-3 2 0,-6 6 0 15,-5 2-19-15,-1 0-12 0,0 2 1 0,-3 4 1 16,-3 1 10-16,1-1 0 0,-4 4 0 0,3 4 0 16,-3-1 0-16,0 3 0 0,1 2-11 0,-4 3 11 15,0-2-17-15,6 5 2 0,1-1 1 0,2 1 0 16,3 3 14-16,0-1-11 0,0 1 11 0,3 2-10 16,4 0 1-16,2 3 0 0,3-3 0 0,0 2 0 15,3 4-3-15,3-1 0 0,3 3 0 0,3-2 0 16,-3-4 12-16,6-1 0 0,3-1 0 0,0-6 0 15,3 1 0-15,-1-5 0 0,4-1 10 0,0-4-10 16,3-1 0-16,0-5 8 0,0 0-8 0,0-3 0 16,-3-2 19-16,2-1 1 0,-2-2 0 0,0-2 0 15,0 2-2-15,-3-6 0 0,0 1 0 0,0-3 0 16,-3 3-10-16,0-3-8 0,-3 3 12 0,-3-3-12 0,0 2 9 0,-1-2-9 16,-2 3 0-16,0 0 9 0,-2-3-9 0,-4 3 0 15,0-1-10-15,0 4 10 0,-3-4-14 0,-3 4 3 16,-3-1 1-16,0 0 0 0,-3 6-2 0,-3 0 0 15,1 2 0-15,-1 0 0 0,0 6 4 0,0-1 0 16,0-2 0-16,3 3 0 0,0 2-1 0,1 0 0 16,2-2 0-16,3 0 0 0,3 2 9 0,3-3 0 15,0 1 0-15,0 0 0 0,6-3 0 0,3 2 0 16,0-2 0-16,0 0 8 0,3 0-8 0,3-3-13 16,0 3 3-16,6 0 1 0,-3 0-4 0,2-3-1 15,4 3 0-15,3-2 0 0,0-4 14 0,0 3 0 16,3-2 0-16,-1 0-9 0,4-3 17 0,-6 0 4 0,6 0 1 0,-3-3 0 15,-1 0 13-15,1-2 2 16,0-3 1-16,0 0 0 0,0 3-4 0,0-3-1 0,-7 0 0 16,4-2 0-16,-3 2-4 0,-3-3-2 0,-3 3 0 0,-3 0 0 15,-3-2-1-15,3 2 0 0,-3 5 0 0,0-2 0 16,-3-1 10-16,-3 6 1 0,0 0 1 0,0 0 0 16,0 0-5-16,0 0 0 0,0 0-1 0,0 0 0 15,0 0 14-15,0 8 3 0,0 0 1 0,0 3 0 16,3 2-25-16,-3 3-4 0,-3 3-2 0,3 2 0 15,0 5-10-15,-3 3-11 0,0 3 3 0,0 0 0 16,3-1 8-16,-3 4 0 0,0-1 0 0,0 1 0 16,0 2-29-16,3-3-4 0,0 1-1 0,-3-1 0 0,0 0 34 15,-3 1 0-15,0-4 0 0,0 1 0 0,-3 0 29 0,0-3 7 16,-3-2 0-16,0-1 1 0,-3-2 18 0,0-3 3 16,1-3 1-16,-4-2 0 0,3-2-42 15,-6-6-8-15,-3-1-1 0,3-4-8 0,-5-3 0 16,-1-5-9-16,-6 0-1 0,0-9 0 15,4 1-24-15,-4 0-5 16,3-6-1-16,0-2 0 0,3-3-124 0,4 1-26 0,2-1-5 0,6 3-583 16,3-3-117-16</inkml:trace>
  <inkml:trace contextRef="#ctx0" brushRef="#br0" timeOffset="24270.597">12524 17082 2214 0,'-3'21'98'0,"0"-11"20"0,0 1-94 0,0 2-24 0,0-2 0 0,0-1 0 16,0 3 28-16,0-2 0 0,0 0 1 0,0 2 0 15,3 0-29-15,-2-2 0 0,-1-1-8 0,0 1 8 0,3-1 0 0,-3 1 0 16,0 0 0-16,0-3 0 0,-3-1 15 0,3 1 9 16,0-2 3-16,3-6 0 0,0 0 27 0,0 0 6 15,-6-3 0-15,3 0 1 0,-3-7-35 0,3-1-7 16,3 1-2-16,3-6 0 0,0-3-17 0,3-2 0 15,0 0-8-15,6-3 8 0,-3-8-12 0,8 3 12 16,-2 0-13-16,6 0 5 0,0 0-14 16,3 0-2-16,0 0-1 0,-1 5 0 15,4 0-9-15,-3 6-2 16,0 2 0-16,-3 2 0 0,-3 4 12 0,-7 5 1 0,1-1 1 0,-3 6 0 0,-9 0 22 0,0 0 0 16,3 11 10-16,0 2-10 0,-6 0 37 0,-3 6 1 15,0 2 0-15,-3 3 0 0,-3 0-2 0,-2 2-1 16,2 3 0-16,-3-2 0 0,3 4-3 0,-3-1-1 15,3-1 0-15,3 0 0 0,-3 0-4 0,6 0-1 16,-3-5 0-16,3 0 0 0,3-1-15 0,-2-4-3 0,2-1-8 16,3-2 12-1,3 0-33-15,2 0-7 0,1-5-2 0,6-1 0 16,3-2-99-16,3-3-20 0,3-2-4 0,0 0-911 0</inkml:trace>
  <inkml:trace contextRef="#ctx0" brushRef="#br0" timeOffset="24552.1439">12054 15462 2131 0,'9'24'94'0,"-6"-11"20"0,-3 3-91 0,3 3-23 16,3 5 0-16,0-3 0 0,0 0 240 0,3 0 44 16,0-2 9-16,-1-4 2 15,1-1-343-15,0-4-69 0</inkml:trace>
  <inkml:trace contextRef="#ctx0" brushRef="#br0" timeOffset="117196.8959">20487 15047 1209 0,'0'0'108'0,"-6"5"-87"0,-3-2-21 0,3-1 0 0,0-2 150 15,0 0 26-15,-6-2 4 0,0 2 2 0,3-5-118 0,-3-1-23 16,0 4-5-16,-3-4 0 0,0 4-21 0,1-4-4 16,-1 1-1-16,-3 2 0 0,3 1 2 0,0-1 1 15,0 3 0-15,-3 3 0 0,3 2 11 0,1 3 3 16,-1 3 0-16,-3 2 0 0,3 0-8 0,0 6-2 15,3 2 0-15,0 5 0 0,-6-2-17 0,7 2 0 16,-1 4 0-16,3 1 0 0,0 1 0 16,0 0 0-16,3 2 11 0,6 1-3 0,0-1-21 0,6 0-4 15,0-2-1-15,3 3 0 0,3-4 18 16,2 1 0-16,4-3-8 0,0-2 8 0,6-1-12 0,0-2 2 16,3 0 0-16,-4-3 0 0,4-3-10 0,6-4-3 0,0-1 0 15,-4-5 0-15,-2-3 23 0,3-2 12 0,0-1-2 16,0-7 0-16,2-3 33 0,1-2 6 0,0-6 2 0,0-3 0 15,-1-2-7-15,-2-3-2 0,0 0 0 16,0-5 0-16,-4 0-2 0,-5-3 0 0,-9 3 0 0,0-2 0 16,0-4-12-16,-3 3-2 0,-6 1-1 0,-3-4 0 15,-3-2-13-15,-6 3-4 0,3-1 0 0,-6-2 0 16,0 3-8-16,-6 2 0 0,0 0 0 0,-2 1 0 16,-1 4-8-16,-3 1-4 0,0 2-1 0,-6 3 0 15,-2 5-18-15,-4 0-3 0,-3 0-1 16,-5 6 0-16,-1 4-161 0,3 6-33 15</inkml:trace>
  <inkml:trace contextRef="#ctx0" brushRef="#br0" timeOffset="117879.8976">20757 14716 633 0,'0'0'28'0,"0"0"6"0,0 0-34 0,0 0 0 0,0 0 0 0,0 0 0 0,9-3 248 0,-3 1 44 16,0-3 8-16,3-1 1 0,0-4-174 0,0 2-35 16,0-5-8-16,0-1 0 0,6-2-37 0,-3-2-7 15,0-3-2-15,2-6 0 0,4 1-9 0,0-3-1 16,3-3-1-16,3-2 0 0,-3-3-18 0,3-1-9 15,-1-1 10-15,4-1-10 0,0 0 17 0,6-2-2 16,2-3-1-16,7-5 0 0,6 0-14 0,2-6 11 16,4 0-11-16,8-2 10 0,-2-3 3 0,8 1 1 15,4-4 0-15,-1 1 0 16,4-1-14-16,-4 3 9 0,-5-2-9 0,2 4 8 0,-3 1-25 0,1 3-6 16,-4-1-1-16,1 1 0 0,-3 2 6 0,-1 2 1 15,1 6 0-15,-4 6 0 0,-2-1 17 0,2 8-12 0,-2-2 12 0,-1 5-10 16,-5 2 20-16,0 3 4 0,-7 3 1 15,1 0 0-15,0 3-6 0,-4 2-1 0,-2 0 0 16,0 3 0-16,-3 2-8 0,-7 0 0 0,-2 1 0 0,-3 2 0 16,3 0-13-16,-3 0 5 0,-9 3 8 0,-1 0-687 15,-2-1-129-15</inkml:trace>
  <inkml:trace contextRef="#ctx0" brushRef="#br0" timeOffset="118517.5847">23603 12242 345 0,'0'0'15'0,"0"0"4"0,0 0-19 0,0 0 0 0,0 0 0 0,0 8 0 16,0-8 377-16,-3 6 72 0,3 1 15 0,0 4 2 0,3-3-367 0,0 5-74 15,0-2-14-15,0 5-3 0,-3 0-8 0,0 2 0 16,6 1-8-16,-6 4 8 15,0 1-9-15,0 3 9 0,0 2-10 0,0 3 10 0,-6-1-21 0,3 1 1 16,0 0 1-16,0-3 0 16,0 0-5-16,0-3-2 0,0-4 0 0,0-1 0 15,6-8-138-15,0 0-27 0,-6 3-5 0,3-16-2 16</inkml:trace>
  <inkml:trace contextRef="#ctx0" brushRef="#br0" timeOffset="118845.5075">23996 12351 1267 0,'0'0'56'0,"0"0"12"0,0 0-55 0,0 0-13 0,0 0 0 0,3 8 0 16,-3-8 268-16,0 0 52 0,0 0 9 0,0 0 3 15,-6 0-277-15,0 0-55 0,-3-3-12 0,3 0-1 16,-3-2-43-1,-3 0-8-15,-6 0-1 0,1 2-1 16,2 3-8-16,-6 0-2 0,3 3 0 0,-3 2 0 0,0 3 63 0,3 2 13 0,-2 4 0 0,-1 1 0 16,3 4 57-16,0-1 10 0,6 1 1 0,0 2 1 15,3 0-9-15,0 1-3 0,3-1 0 0,3 0 0 16,0 3-18-16,3-6-4 0,3-2-1 0,0 0 0 16,3 0-34-16,0-3 0 0,3 0 0 0,0-2 0 15,3-1-28-15,0-2-12 0,0-2-2 0,0-4-1 16,3 1-8-16,0 0-1 0,-1-3-1 0,1-3 0 15,-3-2-35-15,6-1-6 0,-6-2-2 0,3 0-480 16,-3 1-96-16</inkml:trace>
  <inkml:trace contextRef="#ctx0" brushRef="#br0" timeOffset="119286.7579">24148 12343 1897 0,'-3'13'84'0,"3"-5"17"0,3 3-81 0,-3 4-20 0,0-1 0 0,3 2 0 16,0 2 43-16,0 3 4 15,0 0 1-15,3 3 0 0,-3-5-39 0,-3 5-9 0,3-3 0 0,0-3 0 16,-3 1-11-16,-3-1-4 0,0-2-1 0,0-3 0 16,3-2 16-16,0-3 0 0,0 0 0 0,-3-3 10 15,-3-2 8-15,0 2 2 0,3-2 0 0,0-1 0 16,-6-4 25-16,3-1 6 0,0 0 1 0,0-2 0 15,3-5-24-15,0-1-4 0,0-5 0 0,0 0-1 16,6-5-14-16,3 0-9 0,-3-3 12 0,6-2-12 16,3-1-9-16,0 3-9 0,0 1-2 0,0-1 0 15,2 0-20-15,-2 3-4 0,6 0 0 0,-6-1-1 16,3 1 4-16,0 3 1 0,0-1 0 0,-3 3 0 0,0 0 23 0,2 1 5 16,-2 4 0-16,0 0 1 15,-6 3 23-15,0 1 5 0,0 1 1 0,-6 6 0 16,0 0 22-16,0 0 5 0,0 0 1 0,-6 8 0 0,0 3-19 15,-3 2-4-15,0 0-1 0,0 6 0 0,-3 2-14 16,4 3-8-16,-4 5 10 0,3 0-10 0,3-3 15 0,0 6-3 16,3 0-1-16,6-3 0 0,3 3 41 15,3-3 8-15,6 0 1 0,2-3 1 0,7 1-15 0,3-6-3 16,3-2-1-16,3-4 0 16,-4-1-123-16,7-4-24 0,0-2-4 0</inkml:trace>
  <inkml:trace contextRef="#ctx0" brushRef="#br0" timeOffset="120513.8377">23749 13298 1324 0,'0'0'59'0,"0"0"12"0,0 0-57 0,0 0-14 0,0 0 0 0,-3 5 0 16,0 1 176-16,0-1 33 0,3-5 7 0,-3 8 0 16,0-3-158-16,3 0-32 0,-3 6-6 0,0-3-2 15,0 2-10-15,0 4-8 0,0 2 12 0,0 5-12 16,0-3 21-16,3 6-2 0,-3 3-1 0,0 2 0 0,3 2-18 15,0 1 0-15,0 0 0 0,3-6 0 0,-3 1 29 0,3-3 3 16,3-3 0-16,-3-3 0 0,3-2 6 16,0-3 2-16,0-2 0 0,3-3 0 0,-3-3-10 0,3 1-2 15,0-6 0-15,0-3 0 0,0-2 0 0,2-3 0 16,1-3 0-16,0-2 0 0,0-3-14 0,0-3-3 16,-3-2-1-16,0 3 0 0,-3-6-10 0,0 0 0 15,0 0 0-15,0 0 8 0,-3 1-8 0,-3 2-14 16,0-3 3-16,0 5 1 0,3-2 10 0,-6 5 0 15,3 0 0-15,-3 3-8 0,0 2 8 0,3 4 0 0,-3-4 0 16,3 3-8 0,-3 3-42-16,3 2-8 0,-3-5-2 0,3 8 0 15,-3-3-153-15,3 3-31 0,-3-10-7 0,3 10-1 0</inkml:trace>
  <inkml:trace contextRef="#ctx0" brushRef="#br0" timeOffset="120999.8903">23996 13443 172 0,'0'0'16'0,"6"8"-16"0,-6-8 0 0,6 8 0 15,-3 3 435-15,0-6 84 0,-3-5 17 0,3 8 3 16,3 0-416-16,-3 3-83 0,-3-3-17 0,0 5-3 16,0 3-48-16,-3 0-8 0,-3 2-3 0,0 3 0 15,0 0-10-15,0 3-3 0,0-5 0 0,-3 2 0 0,3-3 52 0,-3-2 20 16,3 0 0-16,0-3-1 0,-3 1 45 0,0-4 10 15,3-2 2-15,3-2 0 0,-3-1-18 0,6-5-3 16,0 0-1-16,0 0 0 0,0 0-22 0,3-8-5 16,0 0-1-16,3-8 0 0,0 0-26 0,3-5 0 15,3-3 0-15,3-2 0 0,0-3-14 16,0 2-8-16,0 1-2 0,0 2 0 0,-1-3 0 16,-2 9-1-16,-3-1 0 0,0 6 0 0,0 0 13 0,0 5 2 15,0 3 1-15,-9 5 0 0,6 2-8 0,0 9-2 16,0 0 0-16,0 4 0 0,-3 7 5 0,0 1 1 15,0 4 0-15,0-1 0 0,-3 1 31 0,3-3 6 16,0 2 2-16,0-5 0 0,0 3 4 0,0-5 1 16,0-1 0-16,-3-2 0 0,3-5 27 0,0-1 6 0,-3 1 0 15,3-6 1-15,-3-5-20 0,0 0-4 0,0 0-1 0,0 0 0 16,5-3-22-16,1-2-5 0,-3-3-1 0,3-5 0 16,-3 0-4-16,3-6-8 0,0-2 11 15,-3-3-11-15,0-2 0 0,0-3 0 0,3-6-12 0,0-2 3 16,-3 3-7-16,0-3-2 0,3 2 0 0,0 4 0 31,-3-1-62-31,0 5-13 0,0 1-3 0,0 5 0 0,3 2-128 16,-3 1-25-16,-3-14-6 0,3 13-1 0</inkml:trace>
  <inkml:trace contextRef="#ctx0" brushRef="#br0" timeOffset="121141.2602">24282 13245 864 0,'9'8'38'0,"-9"-8"8"0,3 5-37 0,0 3-9 0,0-2 0 0,2 1 0 15,-2 1 288-15,0-2 56 0,3 4 12 0,-3-2 1 16,0 3-211-16,0-1-42 0,0 1-9 0,-3 2-2 0,3 3-56 15,0 0-11-15,-3 2-2 0,0 6-1 0,0 0-23 0,0 3 0 16,-3-1 0-16,3 0-8 16,-3 1-19-16,3-1-3 0,-3 1-1 0,-3-3 0 15,3-1-165-15,3-1-32 0,-3-4-8 0,0-2-613 16</inkml:trace>
  <inkml:trace contextRef="#ctx0" brushRef="#br0" timeOffset="121673.0483">24666 13330 1152 0,'0'0'102'0,"0"0"-82"0,0 0-20 0,0 0 0 15,0 0 260-15,0 0 47 0,0 0 9 0,0 0 3 16,0 0-237-16,0 0-47 0,0 0-10 0,0 0-1 15,0 0-36-15,0 0-8 0,0 0 0 0,0 0-1 32,-3-3-15-32,3 3-4 0,-6-3 0 0,0 3 0 0,-6 3 24 0,3 2 5 0,0 3 1 0,0 3 0 15,0 2 22-15,0 6 5 0,0 2 1 0,0 0 0 16,0 5 0-16,-2 1 0 0,2 2 0 0,0 0 0 16,6 3-18-16,0-3 10 0,0-3-10 0,-3-2 8 15,3 0-8-15,3-5 0 0,3-4 9 0,-3-1-9 16,0-4 8-16,6 1-8 0,-3-6 8 0,6 0-8 0,-3-2 0 15,3-3 0-15,-4-3 0 0,4-5-8 0,0 3 8 16,3-5 0-16,-3-4 8 0,3 1-8 0,0-3 9 16,-3-2-9-16,0-1 12 0,0-2-12 0,-3 3 14 15,0-4-4-15,-3 1-1 0,3-3 0 0,-3 3-9 16,0 0 0-16,-3 3 0 0,0-1 0 0,-3 0-16 16,3 6 4-16,-6-3 0 0,3 6 1 0,3 2-2 15,-3 0-1-15,-3 3 0 0,3-1 0 0,-3 4-8 0,6 2-2 16,-6 5 0-16,-3 0 0 0,0 1 13 0,3 4 3 15,0 1 0-15,-3-1 0 0,3 4 8 0,0-4 0 16,3 1 0-16,0 2-8 0,0-2 8 0,0-1 8 16,3 1-8-16,-3-3 11 0,3 0-11 0,-3 0 0 15,0-3 0-15,0 0 8 0,3-5-8 0,0 0-11 0,0 0 3 0,0 0 0 32,0 0-20-32,0 0-3 0,0 0-1 0,0 0 0 15,0 0-22-15,0 0-5 0,0 0-1 0,0 0-774 0</inkml:trace>
  <inkml:trace contextRef="#ctx0" brushRef="#br0" timeOffset="122037.9014">24615 13584 1324 0,'0'0'118'0,"0"0"-94"0,0 0-24 0,0 0 0 0,0 0 176 0,0 0 32 15,0 0 5-15,0 0 2 0,0 0-137 0,0 0-27 16,0 0-6-16,6 8-1 0,0-3-25 0,0 3-6 15,-3 0-1-15,6 0 0 0,-3 5-12 0,0 0 0 16,0 3-9-16,3 3 9 0,-3 2 0 0,0 0 0 16,-1-3 0-16,1 4 0 0,-3-1 0 0,3 0 0 15,0-3 0-15,-3 1 0 0,0-3 0 0,0 0-14 16,0-6 4-16,0 1 1 16,-3 0-121-16,0-6-24 0,0-5-5 0,0 0-1 0</inkml:trace>
  <inkml:trace contextRef="#ctx0" brushRef="#br0" timeOffset="122399.3316">24886 13361 1555 0,'0'0'68'0,"0"0"16"0,0 0-68 0,0 0-16 0,0 6 0 0,0-6 0 16,0 0 187-16,0 0 33 0,0 8 8 0,0-8 0 15,0 0-190-15,0 0-38 0,0 5-8 0,0-5-2 16,-6 8-23-16,3 0-5 0,0 0-1 0,0 2 0 16,0 6 21-16,-3 3 4 0,3 2 1 0,0 3 0 0,0 0 33 0,-3-1 6 15,3 4 2-15,3-3 0 16,-3-3-8-16,3 3-2 0,0-6 0 0,0 1 0 0,3-3 22 0,-3-3 5 16,3-5 1-16,0 0 0 0,3-3-36 15,0 0-10-15,3-5 0 0,0-2 0 0,-3-1 16 0,3-5 0 16,3 0-1-16,-3-3 0 0,0 1-3 0,0-6 0 15,-4 0 0-15,4-2 0 0,-3-4 4 0,0 4 0 16,3-3 0-16,0 0 0 0,0-1-16 0,-3-1-10 16,0-1 2-16,0 3 0 15,0-1-20-15,0 4-3 0,-6-3-1 0,3 2 0 16,0 3-121-16,-3 3-25 0,-3 0-5 0,0 0-1 0</inkml:trace>
  <inkml:trace contextRef="#ctx0" brushRef="#br0" timeOffset="122832.7899">25026 13428 1670 0,'3'23'148'0,"0"-12"-118"0,-3 2-30 0,0-2 0 16,-3 2 210-16,3 0 36 0,3 1 7 0,-3 1 2 15,0 1-219-15,0 0-36 0,0 3-21 0,3-3 2 16,-3 2-38-1,0-2-8-15,0 0-2 0,3 0 0 0,0 0-4 0,-3-3-1 0,0 0 0 0,6 0 0 16,0-2 58-16,-3 2 14 0,0-2 0 0,3-1 0 0,-1-2 49 0,1-3 13 16,-3-2 2-16,-3-3 1 0,9 3-46 0,-3-6-10 15,0-2-1-15,3-3-8 16,-6 0-28-16,3-3-13 0,0-2-3 0,-3-3 0 16,-3 3-114-16,0-3-23 0,0 0-5 0,0 3-1 15,0-5 71-15,-3 4 15 0,0-2 2 0,3 1 1 0,0 1 78 0,0 4 20 16,-3-1 0-16,0-2 0 0,3 2 100 15,-3 3 24-15,-3-2 5 0,3 2 1 0,3 8-63 0,0 0-13 16,-3-5-2-16,3 5-1 0,-6-3-14 0,6 3-2 16,0 0-1-16,0 0 0 0,0 0 29 0,0 0 5 15,0 0 2-15,3 8 0 0,-3-3-26 0,3 0-6 16,3 1-1-16,0-4 0 0,3-2-29 0,0 0-8 16,0-2 0-16,0 2 0 15,3-6-28-15,-3 1-6 0,-3 0-2 0,0-3 0 16,3 3-16-16,-6-3-4 0,-1 2-1 0,-2-2 0 15,0 1-29-15,-5-4-6 0,-4 3 0 0,-3 3-1 0</inkml:trace>
  <inkml:trace contextRef="#ctx0" brushRef="#br0" timeOffset="122958.6121">24939 13391 460 0,'0'0'20'0,"-2"0"5"0,-4 0-25 0,0 0 0 0,0 0 0 0,6 0 0 16,0 0 360-16,0 0 66 0,0 0 14 0,9-6 2 16,0 1-266-16,2-3-52 0,-2 0-12 0,6 0-1 15,3 0-57-15,3-2-11 0,-6-4-3 0,3-1 0 16,-3-1-56-16,2 2-11 0,-2-1-2 0,-3-1-722 15,0 0-144-15</inkml:trace>
  <inkml:trace contextRef="#ctx0" brushRef="#br0" timeOffset="127185.7333">23154 12054 1152 0,'0'0'102'0,"-3"3"-82"0,-3 0-20 0,0 5 0 16,0-3 145-16,0 3 25 0,0-3 5 0,3 3 1 16,0 0-88-16,0 3-16 0,-3-3-4 0,3 2-1 15,0-2-19-15,3 0-3 0,0-8-1 0,3 8 0 16,-3 0 9-16,0-8 2 0,0 0 0 0,3 5 0 16,3 3-22-16,-3-3-4 0,6 1-1 0,-9-6 0 15,0 0-15-15,9 5-3 0,3-2-1 0,3-1 0 16,2-2-9-16,4 0 8 0,0 0-8 0,0 0 8 0,3 0 0 15,0 0 0-15,-4 0 0 0,1-2 0 16,3-1-8-16,-3 3 0 0,0 0 0 0,-6 0-11 0,2 3 11 16,1-1-10-16,-3 1 10 0,-3 0-10 15,-3 2 10-15,0 0-8 0,-3 3 8 0,-3 3-8 0,-3-1-1 0,-3 4 0 16,0-1 0-16,-3 5 0 0,0 1 9 0,-6 2 11 16,3 0-3-16,-3 0 0 0,0 3 8 0,0 3 0 15,1-1 1-15,-1 0 0 0,0 4-6 0,3 1-2 16,0 4 0-16,-3-1 0 0,3 3-9 0,3 3 0 15,-3 0 0-15,3 5 0 0,3-3 0 0,-3 3 0 16,3 2 0-16,0 1 0 0,0 2 0 0,0-2 0 16,0 0 0-16,3-6 0 0,0-2 0 0,3-9-17 0,-3-2 4 15,0-2 1-15,6-3 12 0,-6-6 0 0,3-2 0 16,-3-3 0-16,0-2 0 0,0-3 0 0,0-3 0 0,0-5 10 16,0 0-2-16,0 0 0 0,-6 0 0 15,0-2 0-15,0-1 20 0,0-2 3 0,1-3 1 16,-4 2 0-16,-3-4-32 0,3 2 0 0,-3 0 0 15,0 0 0-15,0 0 0 0,0-3 0 0,0 6 0 0,0-5 0 16,-3-1 0-16,4 3 14 0,2-3-4 0,0 6-1 16,-6-3 36-16,0 0 7 0,0 3 2 0,-3 2 0 15,0 1-22-15,0-1-5 0,1-2-1 0,2 5 0 16,0 0-14-16,0 2-4 0,3 1 0 0,-3 0 0 16,6 2-25-16,0 0-6 0,3 1-1 0,0 2 0 15,3-1-181-15,0-1-37 16</inkml:trace>
  <inkml:trace contextRef="#ctx0" brushRef="#br0" timeOffset="127587.5606">23323 12621 2145 0,'6'8'47'0,"-3"-3"9"0,0 0 3 0,0 0 2 0,3 1-49 0,0-1-12 0,0 0 0 0,0 1 0 16,0-1 49-16,-3 0 7 0,0 3 2 0,0-3 0 15,-3-5-7-15,6 6-2 0,-3-1 0 0,-3-5 0 16,0 0-23-16,0 0-5 0,0 0-1 0,0 0 0 16,-6 5 35-16,0 1 6 0,-3-4 2 0,0 4 0 15,-6-4-19-15,0 1-4 0,-6-1-1 0,-2-2 0 16,-4 3-39-16,0-3 0 0,3 0 0 0,-6-3-12 15,-2 3-111-15,-1-2-22 16,-3-1-5-16</inkml:trace>
  <inkml:trace contextRef="#ctx0" brushRef="#br0" timeOffset="177785.7932">16909 8382 1566 0,'-9'-13'69'0,"3"7"15"0,-6 1-68 0,0-5-16 0,3 2 0 0,-9-3 0 16,-3-2 59-16,4 0 8 0,5-1 1 0,-3 1 1 16,-12-3-42-16,-3 0-9 0,3-2-2 0,1 2 0 15,-4 0 0-15,3 3-1 0,-3 0 0 0,1 2 0 0,-1 1-15 0,0 4 9 16,0 4-9-16,0 2 8 0,1 0 13 0,2 2 3 16,0 4 0-16,3 4 0 0,-2 1-15 0,-1 2-9 15,3 5 12-15,0 6-12 0,0 3 0 0,3 2 0 16,4 5 0-16,-4 6 0 0,3 0 0 0,6 10 0 15,0 5-10-15,3 4 10 0,6 7 0 0,3 0 0 16,6 5 0-16,3-4 0 0,3-4-24 0,3-2 0 16,3-3 0-16,3-5 0 0,5-3 53 0,7-10 11 15,3-3 1-15,3-5 1 0,-1-8-42 0,4-3 0 16,-3-8 0-16,2-5 0 0,-2-3 0 0,6-10-12 0,-1-6 4 16,4-5 8-16,-1-5 0 0,-2-8 12 0,0-3 0 0,-1-10 0 15,4-6 11-15,-6-2 2 0,-10 0 1 16,1-3 0-16,0-3 28 0,-3 4 6 0,-9-4 0 15,-4 6 1-15,-2-1 19 0,-6 4 4 0,-3 4 1 16,-9 1 0-16,-6 2-36 0,-3-2-7 0,0 0-2 16,-5 2 0-16,-13-5-26 0,-3 5-6 0,3-2 0 0,-8 5-8 31,-10 3-22-31,3 5-11 0,1 7-3 0,-1 4 0 16,0 5-24-16,7 5-6 0,2 2-1 0,9 4-709 0,6 2-143 0</inkml:trace>
  <inkml:trace contextRef="#ctx0" brushRef="#br0" timeOffset="178387.4989">20909 4350 2394 0,'-15'-27'106'0,"6"14"22"0,3-3-103 0,1-5-25 0,-4 0 0 0,0 2 0 16,-3-2 76-16,-3 3 11 0,3-1 1 0,-3 1 1 15,0-1-68-15,-3 3-13 0,-3 3-8 0,1-3 8 16,-4 6-8-16,-9 4-13 0,0 6 3 0,-5 3 1 31,-4 7-22-31,-9 9-4 0,-8 7-1 0,-1 6 0 0,-2 11-3 16,2 2-1-16,4 5 0 0,-1 3 0 0,7 5 20 0,2 3 4 0,12 5 1 0,1 3 0 15,2-1 15-15,3 1 0 0,9 3 0 0,3-6 0 16,9 0 10-16,3 0-10 0,3-5 8 0,3-5-8 0,6-1 14 16,6-5-2-16,6-2-1 0,6-8 0 15,9-6 3-15,2-2 1 0,4-6 0 0,12-7 0 0,2-3-1 16,10-8 0-16,5-8 0 0,10-6 0 0,-1-12 0 0,6-1 0 16,-2-7 0-16,-4-6 0 0,1 0-14 0,-13-2 9 15,-5-6-9-15,-7 1 8 0,-8-6-8 0,-9 0 0 16,-1-3 0-16,-11 0 0 0,0-2 15 0,-9 0 4 15,-6-8 1-15,-9-1 0 0,-6-4-20 0,-9-1 0 16,-6 1 0-16,-12-1 0 16,-5 4-30-16,-10 7-13 0,-3 2-2 0,-2 12-1 15,-7 7-8-15,-8 13-2 0,-7 9 0 0,-5 12-653 16,-6 17-131-16</inkml:trace>
  <inkml:trace contextRef="#ctx0" brushRef="#br0" timeOffset="179169.4624">24237 8361 576 0,'-21'0'25'0,"12"0"6"0,-6 0-31 0,-2 2 0 0,-4-2 0 0,3 3 0 15,0 0 422-15,3-1 78 0,-6 1 16 0,3 2 4 16,1 3-391-16,-1-2-77 0,-3 2-16 0,0-1-4 15,0 7-22-15,3-1-10 0,-3 5 8 0,7 4-8 16,-4 4 0-16,3 8-17 0,0 11 2 0,3 3 1 16,3 5-11-16,0 5-3 0,3 6 0 0,3-1 0 15,3 1-3-15,6-1-1 0,3-5 0 0,3-2 0 16,6-8 32-16,0-6 0 0,6-5 0 0,5-5 0 0,4-3 14 0,0-8 9 16,6-5 1-16,-4-3 1 0,4-8 6 0,0-2 1 15,-1-3 0-15,1-8 0 0,3-5-12 0,-1-6-3 16,7-4 0-16,-6-4 0 0,-1-7 18 15,-2-3 3-15,-3-6 1 0,-4 1 0 0,-2-3-12 0,-6-3-3 16,-3 6 0-16,-6-6 0 0,-3-2 13 0,-9-3 3 16,-9-2 0-16,-3-6 0 0,-3 0-32 0,-9 0-8 15,-6 3 0-15,-8 0 0 16,-10 2-26-16,-6 3-6 0,-5 6-2 0,-7 10 0 16,-11 7-78-16,-10 9-16 0,-17 16-4 0,-6 10-992 0</inkml:trace>
  <inkml:trace contextRef="#ctx0" brushRef="#br0" timeOffset="179805.4493">20775 11867 2246 0,'-12'2'100'0,"3"1"20"0,3-6-96 0,-8 3-24 0,-4-2 0 16,-3-1 0-16,-6 3 35 0,-6-3 2 0,-2 1 1 15,-4-1 0-15,-6 0-2 0,1 6-1 16,-7 0 0-16,-3 2 0 0,-2 6-35 0,-1 2 0 0,-2 3-12 0,-7 2 3 16,-2 6-7-16,2 5-2 0,4 3 0 0,8 13 0 15,4 5 18-15,2 6 0 0,9 4 8 16,7 4-8-16,2 5 44 0,9 2 2 0,3 6 1 0,9-6 0 16,9-4-12-16,3-9-3 15,3-8 0-15,6-5 0 0,3-11-11 0,6-5-2 0,3-7-1 0,2-4 0 16,7-10-18-16,3-3 10 0,6-10-10 0,2-3 8 15,4-8-8-15,2-5 12 0,4-8-12 0,3-5 12 16,2-9 16-16,-2-7 4 0,2-6 1 0,-2-2 0 16,-7-3-14-16,-2-2-3 0,-3-1-1 0,-10-2 0 15,-5 3-15-15,-6-1 0 0,-9 6 0 0,-3 5 0 16,-6 3 0-16,-9 2 0 0,-6 1 0 0,-9 2-10 0,-6-3 1 0,-12 3 0 16,-8 0 0-16,-13 5-868 15,-8 3-174-15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3:58:32.73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14974 10853 2185 0,'-3'0'48'0,"0"-5"9"0,0 0 3 0,-3-3 2 0,0-3-50 0,0 1-12 0,3 2 0 0,-3-6 0 0,-3 4 45 0,-3-1 7 16,-5-2 0-16,-4 2 1 0,3 1-11 0,-6 2-2 0,0-3-1 0,-3 3 0 15,1 0-27-15,-4 0-4 0,-3 3-8 0,-3 0 11 16,-5 2-2-16,-1 1 0 0,-3 2 0 0,-2 2 0 15,-1 1-9-15,-2 5 0 0,-1 0 0 0,-3 2 0 16,-5 4 0-16,2 4 0 0,-2 3-10 16,5 3 10-16,1 0-9 0,-1 5 9 0,3 3-8 0,1-1 8 15,2 4 0-15,4 2 0 0,2 0 0 0,3 5 0 16,9 3 9-16,4 6 4 0,2 7 1 0,6 5 0 16,0 3-6-16,9 8 0 0,6 3-8 0,3 5 12 15,0 6-12-15,12 2 0 0,12 2 0 0,3 3 0 16,8 3 0-16,4-2-13 0,3-7 2 0,5-7 1 15,1-2-14-15,6-11-4 0,-1-11 0 16,1-8 0-16,2-10-13 0,1-8-3 16,-4-11-1-16,1-8 0 0,3-10 45 0,-4-9 13 0,4-7 1 15,-1-11 0-15,4-7 38 0,-1-9 7 0,-2-5 1 0,-4-8 1 16,1-8-1-16,0-5-1 0,-4-5 0 0,-2-4 0 0,0 1-9 16,-4 0-2-16,-5-2 0 0,-3-6 0 15,-7 2-21-15,-5 1-5 0,-6-1-1 0,-6 1 0 0,-3-3-7 0,-12 0-2 16,-3 0 0-16,-12 3 0 0,-9-1-12 15,-8 1 9-15,-10-1-9 0,-6 6 8 16,-8 0-34-16,-7 8-7 0,-5 3-2 0,-13 12-865 16,-8 9-172-16</inkml:trace>
  <inkml:trace contextRef="#ctx0" brushRef="#br0" timeOffset="1164.0538">15010 10499 1670 0,'-3'0'148'0,"0"0"-118"0,3 0-30 0,0 0 0 16,0 0 103-16,0 0 14 0,0 0 3 0,0 0 1 15,0 0-63-15,0 0-13 0,0 0-2 0,0 0-1 16,9-6-22-16,0-2-4 0,2-2 0 0,4-6-1 16,6-3 5-16,3-4 2 0,3-9 0 0,3 0 0 15,8-2 15-15,7-9 3 0,6-2 1 0,2-5 0 16,7-5 7-16,2-4 2 0,1-1 0 0,2-1 0 16,-2-3-42-16,8 1-8 0,9-3 0 0,1-1 0 15,-1-1 0-15,7-4 0 0,-1 3 0 0,3 3 0 0,-3-3 10 16,1 1-2-16,5-1 0 0,-9 0 0 0,-2 0-8 0,-4 6 0 15,4 2-10-15,-7 0 10 0,-3 3 0 16,-5 5 0-16,-1 0-8 0,-2 3 8 0,-1 5 0 16,-2 2 0-16,-7 6 0 0,1 0-9 15,-9 3-27-15,-1 5-4 0,-5 2-2 0,-3 4-738 16,2-1-148-16</inkml:trace>
  <inkml:trace contextRef="#ctx0" brushRef="#br0" timeOffset="1896.8197">18516 7980 2354 0,'0'0'104'0,"0"0"22"0,-6 0-101 0,0-3-25 0,0 1 0 16,0-4 0-16,-3 4 81 0,0-4 11 0,0 1 3 0,1 0 0 15,-4-3-43-15,0 0-9 0,-3 0-2 0,0-3 0 16,-3-2-31-16,0 5-10 0,0-2 0 0,-2 2 0 31,2-3-14-31,0 6-10 0,-3-1-1 0,6 4-1 0,0 2 12 0,3 5 2 0,0 0 1 0,3 6 0 16,1 2-33-1,5 3-6-15,-3 8-2 0,3 0 0 0,3 2 4 0,0 6 1 0,0 2 0 16,0 1 0-16,0-1 15 0,3 1 2 16,0-4 1-16,0-2 0 0,0-5 4 0,3 0 1 0,-4-5 0 0,1-4 0 15,3-1 52-15,-3-1 10 0,-3 0 2 0,-3-2 1 0,3-1 14 16,-3 1 2-16,-3-3 1 0,-2 0 0 15,-1 0-12-15,-3 0-2 0,3 0-1 0,-3-1 0 16,-3-1-22-16,0 2-4 0,-3-3-1 0,3-2 0 0,-2-1-16 0,2 4 0 16,3-6 8-16,0 0-8 15,-3 0-44-15,6 0-13 0,0 0-3 16,0 0-717-16,3 0-144 0</inkml:trace>
  <inkml:trace contextRef="#ctx0" brushRef="#br0" timeOffset="2238.6673">18590 7900 1972 0,'0'0'88'0,"0"0"17"0,0 0-84 0,0 0-21 0,6 3 0 0,-6-3 0 15,6 5 92-15,0-2 13 0,-6-3 3 0,6 5 1 16,-3 1-51-16,-3-6-10 0,0 8-3 0,0 0 0 15,0-1-27-15,-3 4-6 0,0 2 0 0,-6 0-1 16,3 3-11-16,-2 0 0 0,5 5 0 0,0 1-11 16,-6 1 11-16,3 1 0 0,-3 0 0 0,0 2-8 15,3 4 8-15,-3-4 8 0,6 0-8 0,0-4 11 16,0 1 24-16,3-1 5 0,3-4 0 0,3-2 1 16,-3 0-25-16,3 0-4 0,3-6-2 0,3 4 0 15,-3-6-10-15,6-1 0 0,-1 1 9 0,4-2-9 16,3-4-31-16,3-2-10 0,0-5-3 0,3 0 0 15,-1-3-94-15,-2-3-19 0,0-2-4 0,0 0-834 16</inkml:trace>
  <inkml:trace contextRef="#ctx0" brushRef="#br0" timeOffset="2455.1027">19040 7959 1440 0,'0'0'64'0,"6"0"12"0,-6 0-60 0,6-3-16 16,-3 3 0-16,3-3 0 0,0 3 232 0,0-2 44 16,0 2 9-16,0 0 2 0,-6 0-190 0,0 0-37 0,6 0-8 15,-6 0-2-15,0 0-38 0,6 5-12 16,-4 3 0-16,1 5 0 0,0 3 0 0,-6 5-17 0,0 6 1 16,-2-1 1-16,2 6-8 0,-6 5-1 0,3 0-1 0,-3 0 0 31,0 3-60-31,3-3-12 0,-3-3-3 0,6 1-585 0,-6-4-118 0</inkml:trace>
  <inkml:trace contextRef="#ctx0" brushRef="#br0" timeOffset="3122.3328">19534 7961 57 0,'0'0'0'0,"0"0"0"0,0 0 0 0,0 0 0 16,-6 0 0-16,6 0 0 0,-3-2 289 0,3 2 53 15,-6-3 10-15,3-2 3 0,0 2-223 0,3 3-45 16,-6-5-9-16,3 0-2 0,0-3-14 0,3 8-3 15,-3-6-1-15,3 6 0 0,0 0 4 0,0-2 1 16,0 2 0-16,3-6 0 0,3 4-7 0,-6 2 0 16,0 0-1-16,0 0 0 0,0 0-24 0,0 8-5 0,-3 0-1 15,0 7 0-15,0 1-15 0,0 5-10 0,-6 1 12 0,3 4-12 16,-2 3 0-16,2 0 0 0,0 0 0 0,0 1 0 16,0-1 0-16,0-3 0 0,0-2-15 0,3 0 5 15,-3-6-3-15,0-2-1 0,3-5 0 16,3-1 0-16,0-2 14 0,0-8 0 0,0 0 0 0,0 0 0 15,0 0 15-15,0 0-1 0,-6-2 0 0,0-4 0 16,3-2 0-16,-3-2 0 0,0-6 0 0,3-3 0 16,0 3-4-16,0-5-1 0,-3 0 0 0,3 0 0 15,3-5 1-15,0-1 0 0,0 3 0 0,0-2 0 16,0-1 2-16,3 1 1 0,3 2 0 0,0 0 0 16,0 6-13-16,3-3 8 0,0 5-8 0,-3 2 0 15,3 4 0-15,0-1 8 0,0 3-8 0,0 6 0 16,6-1 0-16,-4 6 8 0,-2-1-8 0,0 1 0 15,6 5 0-15,-3 3 0 0,3-1-11 0,3 3 11 0,0 3-11 16,-3 3 11-16,2-1-8 0,-2 1 8 0,0 2-13 16,3-3 2-16,-6 4 1 0,0-1 0 0,0-3 10 0,-3 3 14 15,0 1-3-15,-3-1-1 0,-3-3 0 0,0 1 0 16,-3-3 0-16,-3 2 0 0,0-2 5 0,-3 3 1 16,-3-3 0-16,0-1 0 0,-3 1-7 15,0-2-1-15,-3-1 0 0,0-3 0 0,3-2 20 0,-6 0 3 16,1-3 1-16,-1 1 0 15,0-1-59-15,3-2-11 0,9-1-2 0,-6-2-1 16,-3-2-111-16,3 2-23 0,6-3-4 0,0 3-783 0</inkml:trace>
  <inkml:trace contextRef="#ctx0" brushRef="#br0" timeOffset="3315.5625">19981 7840 1324 0,'0'0'118'0,"0"0"-94"0,0 0-24 0,0 0 0 16,0 0 269-16,0 0 50 0,0 0 9 0,0 0 3 16,0 0-215-16,0 0-44 0,0 8-8 0,0 2-1 15,0 3-49-15,0 3-14 0,-3 3 0 0,0 5 8 16,0 2-8-16,0 3-15 0,-6 0 4 0,-6 6 1 16,3-1-98-16,-6 3-20 0,3-3-4 0,-3 4-592 15,-3-4-117-15</inkml:trace>
  <inkml:trace contextRef="#ctx0" brushRef="#br0" timeOffset="3781.4201">20177 7893 2239 0,'0'0'99'0,"0"0"21"0,0 0-96 0,6 7-24 15,0-1 0-15,0 2 0 0,-3 2 69 0,-3 1 10 16,0 5 1-16,-3 2 1 0,0 3-48 0,-6 1-9 16,-6 1-3-16,0 4 0 0,-3 5-37 0,0-3-7 0,-5 5-1 15,2-2-1 1,0-3-59-16,0-3-11 0,3 1-2 0,-3-9-1 16,1 1 26-16,2-3 4 0,6-6 2 0,0 4 0 0,0-6 52 0,3-3 14 0,9-5 0 0,0 0 0 15,0 0 34-15,-3-5 12 0,3-3 2 0,3-6 1 16,6 4-20-16,3-6-4 0,0-3-1 0,0-2 0 15,6-3-16-15,-1 1-8 0,-2 4 8 0,6 1-8 16,-3-1 0-16,0 3 0 0,0 6 0 0,-3 2 0 16,0 2-15-16,-1 9 5 0,-2 2 1 0,0 3 0 15,0 3 9-15,0 5-13 0,0 2 5 0,-3 1 8 16,0-1 0-16,0 3 21 0,0-2-2 0,0-6-1 16,-3 3 39-16,0-3 8 0,-1-2 2 0,4-1 0 15,-3-2 1-15,0-2 1 0,0-1 0 0,0-2 0 16,3-3-27-16,0-3-6 0,0-2 0 0,3-3-1 15,3-3-27-15,0-2-8 0,0-6 0 0,-1 1 0 16,1-6-18-16,-3 0-7 0,0-5-2 0,3 0 0 16,0 3-22-16,0-4-5 0,0 1-1 0,-3 3 0 15,-1-1-30-15,-2 4-7 0,3-1 0 0,-3 0-1 16,0 6-98-16,0-1-19 0,0 3-4 0</inkml:trace>
  <inkml:trace contextRef="#ctx0" brushRef="#br0" timeOffset="4181.4864">20686 7887 1371 0,'0'0'60'0,"0"0"14"0,3 8-59 0,0-3-15 15,3 1 0-15,-3-1 0 0,-3 0 101 0,3 1 18 16,0 2 3-16,-3-3 1 0,0 0-65 0,0 3-13 16,-3 0-2-16,-3 0-1 0,0 0-26 0,0 2-4 0,-6 4-2 0,3-1 0 15,-3 0-10-15,-3 6 0 0,0 2 0 0,1 3 0 16,-4-3 0-16,0 3 0 0,3 2 0 0,-3 1 0 15,3-1 17-15,3 0 2 0,3 1 0 0,0-3 0 16,4-3 16-16,-1-5 3 0,0 2 1 0,6-4 0 16,3-1-7-16,0-3 0 0,0-2-1 0,3-2 0 15,2 2-23-15,4-3-8 0,0-5 0 0,3 0 0 16,-3 0 0-16,6-3 0 0,-6-2 0 0,6-3 0 16,0-3 0-16,-4 3 0 0,4 0 0 0,-3-2 0 15,0-3 0-15,-3 2 0 0,0 1 0 0,0-1 9 16,-6 0 16-16,3 3 3 0,-3-2 1 0,0 5 0 15,-6-3 18-15,0 2 3 0,3 4 1 0,-3 2 0 16,0 0-12-16,0 0-3 0,0 0 0 0,0 0 0 16,-6 5-18-16,0 3-4 0,-3 5-1 0,3 6 0 0,0-1-13 15,0 9 0-15,-3 2 0 0,3 2 0 16,-3 4 0-16,0-1 0 0,3 3 0 0,-3 3 0 16,3-3-48-16,3 0-13 0,-3-5-3 0,3 0-1115 15</inkml:trace>
  <inkml:trace contextRef="#ctx0" brushRef="#br0" timeOffset="5046.0951">21796 8062 2163 0,'0'0'96'0,"-3"-3"20"0,-3 1-93 0,3-1-23 16,0-2 0-16,0-1 0 0,-3 1 60 0,-2-3 8 15,2 0 2-15,-6 0 0 0,0 0-41 0,0 0-8 16,-3 0-1-16,0 0-1 0,0 3-28 0,0-3-6 0,-3 3-1 0,4 5 0 31,-4 0-12-31,0 3-4 0,-3 5 0 0,0-1 0 0,-3 9 12 0,1 0 3 0,-1 8 0 0,3 3 0 16,0-1 17-16,0 0 0 0,3 1 0 15,1-1 0-15,2 1 15 0,6-6 6 0,3 0 2 0,3 0 0 16,3-5 13-16,3 0 4 16,3-3 0-16,3-2 0 0,0-1-30 0,2-2-10 0,1-5 0 0,6 2 9 15,-3-5-9-15,6-2-14 0,0-1 3 0,0 0 1 16,2-2 10-16,1-3-8 0,0 0 8 0,0-2-8 16,0 2 8-16,-1-3 0 0,4 1 0 0,-3-1 0 15,-6 3 0-15,0-3 14 0,0 3-2 0,-3 3 0 16,-4 0 6-16,1 2 1 0,-3 1 0 0,0 2 0 15,-3 2 6-15,3 4 2 0,-3 1 0 0,0 4 0 16,0 2-5-16,0 3-1 0,-3 3 0 0,3 2 0 0,0-3-21 16,0-2 0-16,0 0 0 0,0-3 0 15,6 1-34-15,-4-4-5 0,1 1-1 0,-3-6 0 16,3 3 24-16,-3-5 4 0,3-1 0 0,0 1 1 0,0-3 19 0,0-3 3 16,0 3 1-16,0-5 0 0,0-3 12 15,3 0 4-15,-3-2 0 0,0-4 0 0,-4 1-3 0,4-3 0 16,-3 0 0-16,0-2 0 0,-3-1-16 0,-3 1-9 15,-3-1 10-15,0-2-10 0,-3 0 0 0,3 0 0 16,-6 2 0-16,-2-2 0 0,-1 3 0 0,0 2-8 16,0 0 8-16,-3 5 0 0,-3 1-20 0,0 4 0 15,-3 1 0-15,1 5 0 16,-1 0-11-16,0 5-2 0,0 6-1 0,-3-1 0 16,0 1-174-16,4 2-34 0</inkml:trace>
  <inkml:trace contextRef="#ctx0" brushRef="#br0" timeOffset="5453.2024">22222 8160 403 0,'-3'26'36'0,"0"-10"-36"0,0 3 0 0,0 2 0 16,-3 3 440-16,0-1 82 0,0 1 16 0,-3 0 3 15,3-3-383-15,0 0-77 0,0-5-15 0,0 0-3 16,0-5-42-16,3-3-8 0,-2 0-1 0,2-6-1 15,3-2-49-15,0 0-10 0,0 0-1 0,0-8-1 16,0-2-17 0,3-4-3-16,-1-1-1 0,4-1 0 0,0 0 47 0,0-3 8 0,0 1 3 0,0-1 0 15,0 3 35-15,0 1 7 0,3-1 2 0,-3 5 0 16,3-2-2-16,-3 5 0 0,0 0 0 0,-6 8 0 16,0 0 1-16,0 0 0 0,0 0 0 0,0 0 0 15,0 0-19-15,0 0-11 0,0 5 12 0,0 3-12 0,3 3-11 16,0-1-9-16,-3 1-1 0,3 2-1 0,-3 0 22 0,3-2 0 15,0 0 0-15,3-3 8 0,-6-1 15 0,6 1 2 16,-3-2 1-16,3-1 0 0,-6-5 0 0,9 3 0 16,-1-3 0-16,1-3 0 0,0 0 11 0,0-5 3 15,6 0 0-15,0-2 0 0,-3-3-29 0,3-1-11 16,0-4 8-16,0-3-8 0,-4 0 0 0,4-3-14 16,-6-3 2-16,6 1 0 15,-6-1-45-15,3 4-9 0,-6 1-2 0,3 4 0 16,-3 5-124-16,-3-1-24 0,0 4-6 0</inkml:trace>
  <inkml:trace contextRef="#ctx0" brushRef="#br0" timeOffset="5833.2572">22689 8088 1036 0,'0'0'92'0,"0"0"-73"0,6 0-19 0,3 3 0 15,-3-6 289-15,3 3 55 0,0-5 10 0,3 2 2 16,-3-2-233-16,-3 0-47 0,0-3-10 0,0 0-2 15,-3 0-56-15,-3-3-8 0,-3 1-10 0,3-3 10 16,-6-1-44-16,0 4-2 0,0-1 0 0,0 3 0 16,0 0 10-16,-3 0 1 0,-3 6 1 0,0-1 0 15,6 0 34-15,0 6 0 0,-3 0 8 0,3 2-8 16,-3 0 24-16,0 3 0 0,1 3-1 0,2 2 0 0,-3 0-3 0,3 1 0 16,3 1 0-16,-3 1 0 0,3 0-10 0,3-3-2 15,0 6-8-15,0-3 12 0,6 0-12 0,-3-3 0 16,3 0 0-16,0 3 0 0,3-3-15 0,-1 0-2 15,1 3-1-15,-3-2 0 0,-3-4 18 0,0 3 0 16,3-2 0-16,0 2 0 0,3-2 21 0,-6-1 8 16,0 1 2-16,-3 2 0 0,-3-2-20 0,0-1-11 15,0 4 12-15,-6-4-12 0,0-2 27 0,-3 5-2 16,-2-2 0-16,-4-3 0 0,0 2-25 0,0-2 0 16,0 0 8-16,0 0-8 0,-3-2 0 0,4 1-16 15,2-1 4-15,0-1 1 16,0-2-73-16,0-1-14 0,3 1-3 0,0 0-935 0</inkml:trace>
  <inkml:trace contextRef="#ctx0" brushRef="#br0" timeOffset="6102.9664">22945 8078 2718 0,'3'10'60'0,"-3"-10"12"0,0 8 2 0,0 0 2 0,0-8-60 0,3 11-16 0,0-3 0 0,-3 2 0 16,3 4 18-16,0-1 1 0,-3 0 0 0,-3 0 0 16,0 3-31-16,0 0-5 0,0 2-2 0,-3 4 0 15,0-1-138-15,0 3-28 0,-3-6-6 16,0 3-1-16,1-2 70 0,-4-1 14 0,3-2 2 0,0 3 1 16,0-6 30-16,0 0 7 0,0-2 0 0,3-3 1 15,-3 2 99-15,3-4 19 0,-3-4 4 0,0-2 1 0,0 0 10 0,0-2 2 16,-2-6 1-16,2 0 0 15,0-5-94-15,-3-3-19 0,3-6-4 0,-3 1-729 16</inkml:trace>
  <inkml:trace contextRef="#ctx0" brushRef="#br0" timeOffset="6654.6444">22671 8043 403 0,'3'-2'36'0,"-3"2"-36"0,3-6 0 0,0 4 0 0,6-4 377 0,0 1 69 16,0 5 14-16,0-2 2 0,3-4-267 0,0 4-54 15,0-1-10-15,0 0-3 0,3-2-89 0,-4 2-19 16,1 1-3-16,3-4-1 0,0 4-32 0,0-4-6 0,3 4-2 0,-3-1 0 31,0-2-25-31,-1 2-6 0,1-2-1 0,3 5 0 16,-3 0 20-16,0 0 3 0,3 3 1 0,0-1 0 0,0 1 32 0,-1 0 0 0,1-1 0 0,-3 3 9 15,3-2-9-15,-3 2 0 16,-6 1-10-16,0-1 10 16,0 3-36-16,0 0 0 0,0 0-1 0,-3 0 0 0,2 2 37 0,-2 1 0 0,0 2 0 0,0 0 0 15,0 1 9-15,0 4 7 0,0-2 0 0,-3 3 1 16,0-4 16-16,-3 1 3 0,0 3 1 0,0 2 0 15,-3-5-23-15,0 2-5 0,-3-2-1 0,3 0 0 16,0-3 6-16,-3 1 1 0,3-4 0 0,-3 3 0 16,3-5 11-16,-3 0 2 0,-2-2 1 0,8-6 0 15,0 5-13-15,-3 0-4 0,0-2 0 0,-3-3 0 16,3 0-12-16,0-3-10 0,-3 0 2 0,3-2 0 0,3-3-3 16,0 0 0-16,0 0 0 0,3-2 0 0,6-3 11 15,-3-1-10-15,0 1 10 0,-1-3-10 16,4-2 10-16,6 2 0 0,0 0-9 0,3 3 9 0,0 0 0 15,0-3 0-15,0 2 0 0,-3 1 0 0,2 3-16 16,-2-1 5-16,0 3 1 0,0-3 0 0,-3 4-6 0,0 1-2 16,-6 4 0-16,-3-4 0 0,-3 6-1 0,0 0 0 15,0 0 0-15,0 0 0 0,-6 6 19 0,0-1 0 16,0 3 0-16,-3 2 0 0,0 1 25 0,-3 0-1 16,3 2 0-16,-3 0 0 0,0-5 20 0,3 3 3 15,1-1 1-15,2 1 0 0,0-3-32 0,0 2-7 16,3-2-1-16,3 0 0 0,0 3-8 0,3-3 0 0,-3 5 0 15,6-5 8-15,0 2-8 0,3 1 0 0,-1 2 0 16,4-2 0-16,-3-1-18 0,3 1-6 0,3 0 0 16,-3-1-1-1,3-2-37-15,0 3-7 0,0-3-2 0,-1-3 0 16,1 0-176-16,3-2-35 0</inkml:trace>
  <inkml:trace contextRef="#ctx0" brushRef="#br0" timeOffset="6837.9742">23788 8424 2948 0,'-6'14'131'0,"3"-6"26"0,3-1-125 0,-3 1-32 0,0 3 0 0,3-3 0 15,-3 0 23-15,3-8-2 0,-3 5 0 0,3-5 0 16,0 0-187-16,-6 3-38 0,-9-9-7 0,3-1-1 0</inkml:trace>
  <inkml:trace contextRef="#ctx0" brushRef="#br0" timeOffset="20844.129">15218 12692 1436 0,'12'-3'64'0,"-9"1"12"0,3-1-60 0,-3-2-16 0,6 0 0 0,-3 2 0 16,3-2 105-16,-3-1 19 0,0-2 3 0,0 3 1 15,-1-3-45-15,-2 0-9 0,0 3-2 0,0-3 0 16,-3 0-39-16,-6 0-8 0,1 0-1 0,-1 0-1 15,-3 0-23-15,-3 3 0 0,0 2 0 0,-3-2 8 16,-3 0 1-16,3 2 1 0,-3 0 0 0,-3 1 0 0,1-1-1 0,-1 3 0 16,0 0 0-16,3 0 0 0,-3 3-9 0,6-1 10 15,-2 4-10-15,2 2 10 0,3 2-10 16,0 1 0-16,0 2 0 0,6 0 0 0,3 1 0 16,6-1-9-16,0 0 0 0,3 3 0 15,3 0-3-15,0 2-1 0,3-4 0 0,0 1 0 16,-1-1-16-16,4-1-3 0,-3 0-1 0,3-2 0 15,-3-1 24-15,3-2 9 0,0 0 0 0,-3-3-9 0,0 3 18 0,-3-2 4 16,0-1 1-16,-1-2 0 0,-2 2 26 0,-6-5 4 16,0 0 2-16,0 0 0 0,-3 8-5 0,0-3-1 15,-3 3 0-15,1-3 0 0,-4 3-14 0,-3-2-3 16,0 2-1-16,-3-3 0 0,3 3-5 0,-6-3-1 0,0 3 0 16,3-3 0-16,-2 1-16 0,2-4 0 0,0 1-8 15,-3-1 8 1,3-2-66-16,3 0-7 0,12 0-2 0,-6-2-651 0,-3-3-130 0</inkml:trace>
  <inkml:trace contextRef="#ctx0" brushRef="#br0" timeOffset="21147.0845">15462 12737 288 0,'0'0'25'0,"0"0"-25"0,0 0 0 0,0 0 0 16,0 0 367-16,0 0 68 0,-6 3 13 0,6-3 4 0,0 0-331 15,-3 5-65-15,3-5-14 0,-6 0-2 0,0 0-32 0,6 0-8 16,0 0 0-16,0 0 0 0,0 0-8 0,0 0-4 16,0 0 0-16,0 0 0 0,0 0 26 0,6 0 5 15,3 0 1-15,0 0 0 0,0 0 20 0,3 3 5 16,-3-1 1-16,6 1 0 0,0-3-32 0,0 3-6 15,-1-3-8-15,1 0 11 0,3 0-11 0,-3 0 0 16,0-3 0-16,0 0 0 0,0-2 0 0,-3 2 0 16,2 1 0-16,-5-4-11 15,0 1-110-15,0 0-23 0,-3 2-4 0</inkml:trace>
  <inkml:trace contextRef="#ctx0" brushRef="#br0" timeOffset="21332.6061">15608 12531 1814 0,'0'0'80'0,"0"0"17"0,0 0-77 0,0 0-20 0,0 0 0 0,0 0 0 16,0 8 88-16,0 0 13 0,0-3 3 0,0 3 1 15,0 0-62-15,3 2-13 0,0 1-2 0,0 2-1 16,0 0-27-16,0 1 8 0,3-1-8 0,0 3 0 16,-3 0 0-16,3 2 0 0,0-2 0 0,0 2 0 15,-3-4 0-15,3-1 0 0,-6 3 0 0,3-3-11 16,-1 0-148-16,-2 0-29 0,0-2-7 0</inkml:trace>
  <inkml:trace contextRef="#ctx0" brushRef="#br0" timeOffset="22041.1803">16004 12840 2250 0,'0'0'49'0,"0"0"11"0,0 0 1 0,0 0 3 0,0 0-52 0,6 3-12 0,3 0 0 0,-3-6 0 15,0-2 36-15,3-6 5 0,2 0 1 0,-2-4 0 16,3-7-22-16,-3 1-5 0,3-5-1 0,-3-3 0 15,3-3-14-15,-3 0-18 0,0 0 4 0,-3 1 1 16,-3 2-11-16,0-1-3 0,-6 4 0 0,3 0 0 16,-3 4 11-16,0 1 3 0,-3 5 0 0,-3-2 0 15,3 5 21-15,0-1 5 0,0 4 1 0,0 2 0 0,0 3 38 0,-3 2 7 16,6 0 1-16,-3 3 1 0,0 3-17 0,0 5-3 16,6 5-1-16,-3 3 0 0,0 5-40 0,3 3-11 15,0 5-1-15,0 5 0 16,3 6-33-16,0 2-7 0,0 3-2 0,0 0 0 15,3 0-16-15,-3-2-3 0,0-1-1 16,3 0 0-16,-3-5 42 0,0 0 8 0,0-5 1 0,-3 0 1 0,0 0 54 0,-3-6 12 16,3 3 1-16,0-2 1 0,-3-6 21 15,-3 0 4-15,3 0 1 0,-6-2 0 0,-3-6-11 0,4 0-1 16,-7-2-1-16,3-3 0 0,-3 0-41 0,0-3-8 16,0-2-2-16,3-3 0 0,-3 0 4 0,3-3 1 15,-3 0 0-15,4-2 0 0,5-3-5 0,0-3-8 16,-3-2 11-16,9 0-11 0,6-3 33 0,0 3 0 0,0-3 0 15,6 0 0-15,5 0-21 0,4 0-12 0,0 3 12 0,0-3-12 16,6 3 22-16,-1 0-2 0,1 0-1 0,3 5 0 16,-3-3-11-16,3 1-8 0,-7 2 12 0,1 0-12 31,0 0-116-31,-6 0-29 0,-3 2-7 0,-3-1-1053 0</inkml:trace>
  <inkml:trace contextRef="#ctx0" brushRef="#br0" timeOffset="39505.0692">9836 10877 403 0,'0'0'17'0,"0"0"5"0,-6-3-22 15,3 1 0-15,-2-4 0 0,2 1 0 0,-3 0 313 0,0 0 59 16,3-3 11-16,-3 0 2 0,3-3-273 0,-3 1-56 16,-3-4-10-16,0 1-2 0,3 0-28 0,-3 0-4 15,-3-6-2-15,3 1 0 0,-6-1-10 0,0-2 0 16,-2 2 0-16,-4 1 0 0,-3-3 0 0,-3 2-9 16,0 3 9-16,1 0 0 0,-7 3-16 0,0 0 4 15,3 5 1-15,-5 5 0 0,-1 1 11 0,0 4 0 16,0 4-9-16,-2 2 9 0,-1 2 0 0,0 6 0 15,1 3-9-15,2 4 9 0,0 4 0 0,1 5-8 16,-4 2 8-16,3 8 0 0,0 3-10 0,4 3 10 16,2 5-8-16,3 5 8 0,0 0 0 0,6 6-10 15,1 2 10-15,-1 0 0 0,3 5 0 0,6-2 0 16,6-3 0-16,3 1 0 0,3-4 0 0,3 1 0 0,6-1 10 0,3 1-2 16,3-4-8-16,6-1 9 0,2-1-9 0,4 0 10 15,6-2-10-15,6-3-12 0,2-3 2 0,4-5 1 16,3-6-12-16,2-1-3 0,-2-9 0 0,5-6 0 15,4-4-20 1,0-8-5-16,-1-9-1 0,4-2 0 0,-4-5 27 0,4-8 6 0,-4-9 1 0,-2-1 0 16,-1-4 16-16,1-7 9 0,-3-6-1 0,-4-2 0 15,4-6 61-15,-4-2 12 0,-2-6 3 0,0-5 0 16,-7-5-4-16,-2 0-1 0,3-3 0 0,-9 1 0 0,-4-4-10 16,-2 1-1-16,-3-3-1 0,-3 2 0 0,-6 1-6 15,-6 5-1-15,-9-3 0 0,0 3 0 0,-9 0-18 0,-6-1-4 16,-3 4-1-16,-6-1 0 0,-5 4-14 0,-13 1-3 15,-9 6-1-15,-8 1 0 0,-1 1-33 16,-11 6-6-16,-6 11-2 0,-13 7 0 16,-14 12-200-16,-9 17-40 0</inkml:trace>
  <inkml:trace contextRef="#ctx0" brushRef="#br0" timeOffset="41756.2728">8396 12576 1209 0,'0'0'108'0,"0"0"-87"15,0 0-21-15,0 0 0 0,0 0 220 0,0 0 40 16,0 0 8-16,0 0 2 0,0 0-181 0,0 0-36 16,0 0-7-16,0 0-2 0,3 8-44 0,-3 2 0 15,0 3 0-15,0 6 0 16,3 2-22-16,-3 0-4 0,0 6-1 0,0 2 0 16,0 5-1-16,3 1-1 0,0-1 0 0,0-2 0 15,-3 2 1-15,0-5 0 0,3-2 0 0,0-3 0 0,-3-3 28 0,0-8 0 16,0 0 0-16,0-2 0 0,0-6 15 0,0-5 2 15,0 0 1-15,0 0 0 0,0-5-8 0,0-6-2 16,-3-2 0-16,0-3 0 0,3-5-8 0,-3 0-14 16,-3-6 3-16,3 1 1 0,3-1-2 0,-6 1 0 15,3-1 0-15,0 1 0 0,0 2 4 0,3 0 0 0,0 1 0 16,0 1 0-16,3 4 24 0,-3 5 4 16,3-1 2-16,3 4 0 0,0 2 22 0,0 0 5 0,3 3 1 0,3-1 0 15,2 1-29-15,7 2-5 0,0 3-2 0,0-2 0 16,0-1-2-16,3 0-1 0,5 1 0 0,-2-3 0 15,0-1-11-15,3 1 0 0,-4 0 0 0,1-3 0 16,0 0 0-16,-3 2 0 0,0 1 0 0,-4 0-11 16,1-3 11-16,-6 5 0 0,0 1-9 0,-3-1 9 15,-3 3 0-15,0 0 0 0,-9 0 0 0,6 5 0 16,-6 6 14-16,0-3 1 0,-6 2 0 0,-3 4 0 16,0 2-15-16,-3 5 8 0,-3 5-8 0,0 3 0 15,0 0 0-15,1 3 0 0,-1-3 0 0,0 6 0 16,3-1 0-16,-3 0 0 0,6 1 0 0,0 2 0 0,0-5-8 15,3-6 8-15,3 1 0 0,3-4 0 16,0 1-21-16,0-5 2 0,3-3 1 0,0-6 0 16,6-2-162-16,0-5-33 0</inkml:trace>
  <inkml:trace contextRef="#ctx0" brushRef="#br0" timeOffset="42247.9858">9065 12618 1152 0,'0'0'102'0,"0"0"-82"16,0 0-20-16,0 0 0 0,0 0 111 0,0 0 17 15,3 5 4-15,0-2 1 0,0 2-92 0,0-2-18 0,0 5-4 0,0-6-1 16,-3-2-18-16,0 0-11 0,3 8 2 0,-3 0 0 31,3-2-67-31,-3 2-14 0,-3-3-2 0,3 3-1 16,-3 0 31-16,0 2 6 0,3-2 2 0,-3 3 0 0,-3-3 88 0,3 2 18 0,0 1 3 0,1 0 1 15,-4-1 12-15,0 3 4 0,3-2 0 0,-3 2 0 16,3-2-18-16,0-1-3 0,0 1-1 0,0-3 0 16,3 2-20-16,0-2-4 0,-3-2-1 0,3 2 0 15,-3-3 3-15,3-5 0 0,0 0 0 0,0 0 0 16,0 0-12-16,0 0-3 0,0 0 0 0,6 0 0 16,3-8 1-16,-3 0 0 0,3-5 0 0,0 0 0 15,-1-3 30-15,1-3 7 0,3-2 1 0,-3-3 0 16,0-2-34-16,0-3-6 0,3 2-2 0,-3-2 0 15,0 0-2-15,0 2-8 0,0 4 12 0,0 1-4 16,-3 4-8-16,3-1 0 0,-4 6 0 0,1 3 0 0,3 2 0 0,-3 2 0 16,0 4 0-16,0 2 0 15,3 5-14-15,-3 3 5 0,3 3 1 0,0 7 0 0,3 3-7 16,0 6-1-16,3 4 0 0,-3 4 0 0,-1-1-4 0,1 3 0 16,3 3-1-16,-6-6 0 15,3 1-9-15,-3-1-2 0,3-5 0 0,0-2 0 16,-6-3 4-16,0-1 1 0,0-1 0 0,0-7 0 0,-3 1 18 15,-6-2 9-15,0-7-10 0,-3 4 10 16,0-6-156-16,-6 1-24 0,-21-6-6 0,3-8-1 0</inkml:trace>
  <inkml:trace contextRef="#ctx0" brushRef="#br0" timeOffset="42423.0504">9033 12808 1267 0,'0'0'112'0,"0"0"-89"0,0 0-23 0,0 0 0 16,6 3 189-16,6 2 34 0,0 1 6 0,2-1 2 15,1 0-131-15,3 1-27 0,0-1-5 0,0-2 0 16,0-1-46-16,3 1-9 0,2 2-1 0,1-2-1 16,-3-3-11-16,3 2-14 0,3-2 3 0,-4 0 1 31,1 0-34-31,-3-2-8 0,6 2 0 0,-3-3-1 0,-3 3-131 0,-4-3-27 0,16-2-5 16,-12 3 0-16</inkml:trace>
  <inkml:trace contextRef="#ctx0" brushRef="#br0" timeOffset="42644.0018">9467 12689 1094 0,'9'6'48'0,"-9"-6"11"0,0 0-47 0,6 5-12 16,-3-2 0-16,3 2 0 0,0 0 292 0,0 3 57 16,3 3 11-16,3 2 3 0,3 0-266 0,0 3-53 15,3 0-10-15,-1 0-2 0,7 2-32 0,0 1 0 16,0 2-13-16,3 0 4 0,-1 0-3 0,1 1 0 15,3-1 0-15,0 0 0 16,-4 0-16-16,-2 0-4 0,-3-2-1 0,0-3 0 16,-3-6-27-16,0 1-4 0,-3-1-2 0,-6-2 0 15,-7 0 4-15,-2 0 1 0,-5 0 0 0,-4 3-520 0,-9-1-104 16</inkml:trace>
  <inkml:trace contextRef="#ctx0" brushRef="#br0" timeOffset="42807.9632">9476 13248 1749 0,'0'0'77'0,"0"0"17"0,-6 0-75 0,6 0-19 15,0 0 0-15,3-6 0 0,-3-2 160 0,3-2 29 0,3-3 6 0,3-3 1 16,6-8-80-16,3-2-16 0,-3-6-4 0,9-3 0 16,-1-2-44-16,1-5-8 0,0 0-3 0,0-3 0 15,6-3-33-15,-4 0-8 0,-2-2 0 0,6 0 0 32,-3 2-50-32,3 3-9 0,-4 6-1 0,1 4-1 15,-6 3-131-15,-6 6-27 0</inkml:trace>
  <inkml:trace contextRef="#ctx0" brushRef="#br0" timeOffset="43556.48">8235 13666 2340 0,'0'16'104'0,"0"-8"20"0,-6-1-99 0,3 7-25 0,6-1 0 0,0 3 0 16,3 5 16-16,0-2-1 0,6 2-1 0,0 0 0 15,0-3-24-15,0 4-5 0,2-1-1 0,-2-3 0 16,0 1-37-16,0-6-8 0,0 0-2 16,0-2 0-16,-3-3 11 0,0-3 1 0,-3 0 1 0,-6-5 0 15,0 0 42-15,0 0 8 0,0 0 0 0,6-2 0 0,-3-6 12 0,-3 0 0 16,0-3 0-16,0 1 0 0,-6-4-2 0,3-1-1 16,0-1 0-16,-3-3 0 0,0 1-9 0,0 2 0 15,-3-3 0-15,3 3 0 0,0-2 18 0,0 2-2 16,3 3 0-16,0-3 0 0,3 3 16 15,0 2 4-15,0 3 0 0,0 3 0 0,3-1 0 0,-3 6 0 16,0 0 0-16,0 0 0 0,9-2-10 0,0 4-2 16,3-2 0-16,0 6 0 0,0-4-15 0,3 4-9 15,3-4 10-15,-1 1-10 0,1-3 8 0,3 0-8 16,3 0 0-16,3-5 0 0,-6-1 16 0,5-2-2 16,-2 1-1-16,3-4 0 0,-3-2-13 0,-3 0-13 15,-1-3 2-15,1 0 1 0,-6 3 10 0,0-3 0 16,-3 2 0-16,-3 1 0 0,0 5 0 0,0 0 0 0,-6 3 0 15,3 2 0-15,-6 3 0 0,0 0 0 0,0 0 0 16,0 0 0-16,-3 11 0 0,0 5 0 0,0 2 0 16,0 6 0-16,0 3 0 0,0 2 0 0,-3 2 0 15,3 1 0-15,0 3 0 0,3-4 0 0,-3-2 0 0,3 1 0 32,0-4-26-32,0-2 0 0,3 0 0 0,0-6 0 0,0-5-136 15,3-2-27-15,0-3-6 0</inkml:trace>
  <inkml:trace contextRef="#ctx0" brushRef="#br0" timeOffset="43891.9906">9009 13597 1209 0,'0'13'53'0,"0"-5"12"0,-6 3-52 0,0-1-13 15,0 6 0-15,0 0 0 0,3-3 245 0,0 6 47 16,0-3 8-16,0 2 3 0,3-2-247 0,0 3-48 15,0-1-8-15,3 1 0 16,3-1-58-16,0 1-5 0,-3-3-1 0,6-3 0 16,0-3 9-16,3 1 2 0,-3-3 0 0,0-3 0 0,0 0 53 0,3 1 0 15,-4-6 0-15,4 0 0 0,-3 0 45 0,0-6 7 16,0 4 2-16,0-6 0 0,0 0 5 0,-3-3 1 16,3 1 0-16,0-3 0 0,-3-1-29 0,0-4-6 0,-3 2-1 15,3-3 0-15,-3 1 7 0,-3-3 1 0,-3 2 0 0,3 1 0 16,-3-1-45-16,0 1-9 0,-3 2-2 0,-3 0 0 15,0 0 1-15,-3 3 0 0,-3 0 0 0,0 5 0 16,-3 2 3-16,6-2 1 0,1 3 0 0,-4 5 0 31,0 3-61-31,0 2-13 0,3 3-3 0,0 3 0 0</inkml:trace>
  <inkml:trace contextRef="#ctx0" brushRef="#br0" timeOffset="44432.6535">9274 13592 2203 0,'6'21'48'0,"-3"-13"11"0,0 2 1 0,0 6 2 0,0 3-50 0,3 2-12 0,-3-3 0 0,3 6 0 0,0 0 44 16,-3-3 5-16,2 0 2 0,-2 1 0 0,0-1-51 0,0-3 0 16,0-2-14-16,-3-3 3 15,0-2-33-15,0 0-6 0,-3-6-2 0,-3 3 0 16,3-3 10-16,0 0 2 0,3-5 0 0,-5 0 0 0,-1-2 40 0,6 2 0 15,-6-3 13-15,0-5-3 0,0 3 15 0,0-6 3 16,0 1 1-16,3-1 0 0,0-5-10 0,0 0-3 16,3-2 0-16,0-1 0 0,3-2-16 0,0 0 0 15,0-6 0-15,3 4 0 0,3-1 0 0,0 0 0 16,0-2 0-16,-1 7 0 0,4 1 0 0,-3-1 0 16,3 6 0-16,-3 2 0 0,0 3 13 0,-3 0-1 15,3 3 0-15,-3 2 0 0,-6 3-12 0,6 0 0 16,0-2 0-16,-6 2 0 0,0 0-12 0,0 0 2 15,3 8 0-15,-6 0 0 0,0 0 10 0,0 2 14 0,0 3-3 16,-3-2-1-16,3 0-22 0,0-1-5 0,0-2-1 16,3 3 0-16,3-3 18 0,0 2 0 0,-3-2-8 0,6 0 8 31,6 3-25-31,-3-3-2 0,3-3 0 0,0-3 0 0,5 6 13 0,-2-2 2 0,0-1 1 0,0 0 0 16,6-2 11-16,-3 2 0 0,0 3 8 0,0-5-8 15,-4-1 10-15,1 4-2 0,0-4-8 0,-3 4 12 16,-3-1 1-16,0-2 0 0,-3 2 0 0,-6-5 0 15,3 8 28-15,-3-3 6 0,-3 3 1 0,0-3 0 16,0 3 2-16,-6 0 1 0,0 0 0 0,-3 0 0 16,0 3-16-16,0-3-3 0,-3 0-1 0,1 0 0 15,-4-1 1-15,6 1 1 0,-3 0 0 0,0-2 0 16,0-1-48-16,0 0-9 0,3-2-3 16,0 0 0-16,-2-3-23 0,5 0-5 15,0 0-1-15,0 0-1051 0</inkml:trace>
  <inkml:trace contextRef="#ctx0" brushRef="#br0" timeOffset="44687.4069">9726 13555 1958 0,'0'0'87'0,"0"5"17"0,0 3-83 0,0-3-21 0,0 3 0 0,0-8 0 16,3 5 199-16,0 3 35 0,-3 0 7 0,3 0 2 15,-3 0-192-15,3 3-39 0,0-1-12 0,0 4 8 32,-3-1-36-32,0 5-6 0,3 3-2 0,-3 3 0 15,0 0-59-15,-3 3-12 0,0 2-2 0,0 2-1 16,0 1-5-16,-3 0-1 0,3 2 0 0,-3-2 0 16,3-3 25-16,-3-5 5 0,3-6 1 0,-3-2 0 15,1-2-84-15,-1-4-17 0,-3 3-3 0,9-13-1 0</inkml:trace>
  <inkml:trace contextRef="#ctx0" brushRef="#br0" timeOffset="44942.8141">9941 13541 1785 0,'0'0'79'0,"0"0"17"0,3 8-77 16,-3-8-19-16,0 0 0 0,3 11 0 0,-3-3 172 0,0-8 32 15,0 8 5-15,0-8 2 0,6 10-158 0,-6-10-31 16,0 11-6-16,2 0-2 15,-2-1-35-15,-2-2-7 0,2 5-2 0,-3-2 0 16,-3 5-27-16,3 0-6 0,3-1-1 0,-3 7 0 16,-3-1 23-16,-3 3 4 0,3-1 1 0,0-1 0 0,3 1 61 0,-3-1 13 15,3-1 2-15,0-3 1 0,0-2-7 0,3 0-2 16,3-3 0-16,3 0 0 0,0-5-32 0,3-2-14 16,-3-4 1-16,3-4 0 15,3-1-137-15,2-8-27 0,1 1-6 0,3-3-1 0</inkml:trace>
  <inkml:trace contextRef="#ctx0" brushRef="#br0" timeOffset="45162.6162">10268 13615 172 0,'0'0'16'0,"0"8"-16"0,3 0 0 0,-3 0 0 16,3-2 420-16,-3 2 82 0,3-1 16 0,0 1 3 15,3 0-385-15,-3 0-78 0,0 0-15 0,0 3-3 16,-3-3-40-16,3 2 0 0,-3 1 0 0,0 2-8 16,0 3-31-16,0 0-5 0,0 2-2 0,-3 1 0 15,-3 2-1-15,3 3 0 0,-3-3 0 0,3 0 0 16,-3 3-77-16,3-3-16 0</inkml:trace>
  <inkml:trace contextRef="#ctx0" brushRef="#br0" timeOffset="45410.1225">10601 13631 2318 0,'0'22'103'0,"-3"-12"21"0,3 1-100 0,-3 2-24 15,0 3 0-15,0-3 0 0,3 3 43 0,-2-3 3 0,2 0 1 16,0 3 0-1,-3-3-66-15,3 3-13 0,0 0-2 0,0 0-1 16,-3-3-123-16,3 6-25 0,0-3-5 0,0 0 0 16,-3-1 73-16,0 1 15 0,0 0 4 0,0 0 0 15,0-3 25-15,0 1 6 0,-3-7 1 0,0 1 0 16,3-2 19-16,-3-4 4 0,0-2 1 0,-3-2-264 0,0-4-52 0</inkml:trace>
  <inkml:trace contextRef="#ctx0" brushRef="#br0" timeOffset="45617.5822">10426 13777 403 0,'3'-8'36'0,"-3"-3"-36"0,0-2 0 0,0 0 0 15,0 0 240-15,3-1 40 0,-3 1 9 0,3 3 2 16,0-1-134-16,0 3-26 0,3 3-6 0,-3-3-1 16,3 0-28-16,-1 5-7 0,4-2-1 0,0 2 0 15,0 1-40-15,0-1-8 0,0 3-1 0,3 0-1 16,0-3-30-16,0 1-8 0,0 2 0 0,0 0 0 16,3-3 0-16,-1 3 0 0,1-3 0 0,-3 3-8 0,6 0-4 0,-3-2 0 15,3 2 0-15,0-3 0 16,-3 1 4-16,-1 2 0 0,4-3 0 0,-3 0 0 15,0 1-16-15,-3 2-2 0,3-6-1 0,0 4 0 16,-6-1-117-16,3 0-23 0,-3-2-5 0,-1 0-367 16,-2 2-73-16</inkml:trace>
  <inkml:trace contextRef="#ctx0" brushRef="#br0" timeOffset="45960.7434">10863 13610 1267 0,'-3'3'112'0,"3"-3"-89"0,0 0-23 0,0 0 0 15,-6 2 154-15,6-2 26 0,0 0 6 0,0 0 1 16,0 0-109-16,0 0-22 0,0 0-4 0,0 0 0 15,0 0-14-15,6 8-2 0,0 3-1 0,0 0 0 16,0-1-20-16,-3 1-4 0,3 2-1 0,0 0 0 16,0 3-10-16,0-3 0 0,0-2 0 0,0 2 0 15,3-2 0-15,-3-1 10 0,3-2-1 0,-3 0 0 16,0-3 9-16,3-2 2 0,-1-3 0 0,1 0 0 0,-9 0-12 0,9-5-8 16,0 0 12-16,3-6-12 15,-6 0 0-15,3-2-12 0,-3 0 0 0,-3-3 0 16,0-3-39-1,0-2-7-15,-6 3-2 0,3-3-604 0,-3-1-120 0</inkml:trace>
  <inkml:trace contextRef="#ctx0" brushRef="#br0" timeOffset="46128.1952">10857 13732 2052 0,'0'10'91'0,"0"-2"18"0,0 3-87 0,0 0-22 15,0 2 0-15,3 0 0 0,-3 3 103 0,3-3 16 16,0 3 3-16,-3 3 1 0,3-1-49 0,0 1-10 15,0-1-1-15,0 3-1 0,3-2-62 0,-3-1 0 0,0 3-16 0,0 1 3 16,0 1-7-16,-3-1 0 0,0-1-1 0,-3 3-759 16,0-3-152-16</inkml:trace>
  <inkml:trace contextRef="#ctx0" brushRef="#br0" timeOffset="47470.9909">11795 13454 1785 0,'0'0'79'0,"0"0"17"0,-3 5-77 0,-6 1-19 0,3-1 0 0,0 0 0 15,0-2 144-15,3 2 24 0,-3 0 6 16,0 1 1-16,6-6-124 0,-6 5-25 0,0 0-5 0,-2 1-1 15,-1 2-29-15,-3 0-7 16,0-1 0-16,0 7-1 16,0-1-7-16,0 5-2 0,-3 4 0 0,3 1 0 0,-3 4 13 0,3 2 2 0,-2 3 1 0,5 7 0 15,-3 1 10-15,3 8 8 0,3 5-8 0,3 2 11 16,0-2-11-16,6 0 12 0,-3 0-12 0,6 0 12 16,-3-6-3-16,6 1 0 0,0-6 0 0,0-2 0 15,0-5-9-15,2-6-16 0,4-6 4 0,0-4 1 16,3-3-173-16,0-6-36 0,6-4-6 15,-3-6-2-15</inkml:trace>
  <inkml:trace contextRef="#ctx0" brushRef="#br0" timeOffset="47910.7632">11801 13867 288 0,'0'0'25'0,"6"0"-25"0,-6 0 0 15,9 0 0-15,-6 0 390 0,6-3 73 0,-3 1 14 0,3-1 3 16,3 0-335-16,-1-2-67 0,1 0-14 0,3-1-2 15,-3 1-32-15,3 0-6 0,-3-1-2 0,3 1 0 16,-3 0-22-16,0 2-10 0,-3 1 1 0,-1-1 0 16,4 3-22-1,-6 3-4-15,3-1-1 0,-6 1 0 0,0 5 6 0,-3 2 1 0,0 1 0 16,-3 5 0-16,-3 0 10 0,0 2 3 0,0 3 0 0,-3 6 0 16,-2-1 16-16,-4 3 11 0,0-2-2 0,0-1 0 15,-3 1 2-15,3-1 0 0,0-5 0 0,0 1 0 16,6-4 32-16,-2 1 6 0,5-6 2 0,0-3 0 15,3 1-30-15,3 0-5 0,3-6-2 0,3 3 0 16,3-3-14-16,2 3 0 0,-2-5 0 0,6-1 0 16,3 1-21-16,3 0-1 0,0-1 0 0,0-2 0 15,2-2-26-15,-2-1-4 0,6 0-2 16,-3-2-570-16,3-3-113 0</inkml:trace>
  <inkml:trace contextRef="#ctx0" brushRef="#br0" timeOffset="48200.6158">12346 13930 2026 0,'0'0'90'0,"0"0"18"0,0 0-86 0,3 8-22 0,-3 0 0 0,3 0 0 15,-3-3 35-15,0 6 2 0,0 0 1 0,0 2 0 16,3 0-38-16,-3 3 0 0,3 2 0 0,0 1 0 31,-3-1-32-31,3 1-4 0,-3 2 0 0,0 0-1 16,2-2 3-16,1-1 1 0,-6 1 0 0,3-1 0 0,0-4 17 0,0-1 3 0,-2 0 1 0,2-5 0 16,-3 0 12-16,3-3 0 0,0-5-10 0,0 0 10 15,-9 0-104-15,3-5-16 0,0-3-3 0,0-5-349 16,-3 0-71-16</inkml:trace>
  <inkml:trace contextRef="#ctx0" brushRef="#br0" timeOffset="48487.372">12244 13896 1206 0,'-5'-11'53'0,"2"6"11"0,0 0-51 0,3 5-13 0,0-3 0 0,0 3 0 0,0 0 140 0,0 0 26 16,-3-3 5-16,3 3 1 0,0 0-71 0,0 0-13 16,3-2-4-16,-3 2 0 0,8-3-38 0,1 1-8 15,0-1-2-15,3 3 0 0,0-3-36 0,3 6 0 16,0 0 0-16,3-1 0 0,-3 1 0 0,5 5 0 15,1 0 0-15,0 2 8 0,-3 4-8 0,3-1 0 16,0 3 0-16,-3-1 0 0,2 7 10 0,1-4-2 16,-3 1-8-16,0-1 12 0,0 1-12 0,-6 2 9 15,0-3-9-15,-6 1 8 0,0-3 6 0,-6 2 1 16,0 1 0-16,-3-3 0 0,-6 0 0 0,0-1 0 16,0-1 0-16,-3 2 0 0,-3-1-15 0,-3 1 0 0,3-2 0 15,0-4 0-15,-3 1 0 0,1-3 8 0,-1 0-8 16,0-3 0-16,-3-2-14 0,0-3-6 0,-3 0 0 0,4-3-1 31,2-2-104-31,0-3-21 0,3 0-4 0,0-3-739 0</inkml:trace>
  <inkml:trace contextRef="#ctx0" brushRef="#br0" timeOffset="48814.1268">12631 13631 1497 0,'0'0'133'0,"0"8"-106"0,0-8-27 0,0 6 0 0,0-6 211 16,0 0 37-16,6 5 7 0,0 0 1 0,0-2-191 0,0-1-38 15,3-2-8-15,0 0-2 0,3 0-17 0,0 0 8 16,0 0-8-16,0 3 0 0,3 0 8 0,-4 2-8 15,7 3 0-15,0 5 0 0,0 0 16 0,0 3-3 16,0 3-1-16,0 5 0 0,-3 2 29 0,-1 1 6 16,1 2 1-16,-3 5 0 0,-3 0-17 0,-3 6-3 15,-3 0-1-15,-3-3 0 0,-3 3-14 0,-6-3-2 16,0 2-1-16,-9-2 0 0,1 0-18 0,-7 3-4 16,-9 0-1-16,-6-1-824 15,-5 1-165-15</inkml:trace>
  <inkml:trace contextRef="#ctx0" brushRef="#br0" timeOffset="65845.1684">21567 1087 1594 0,'0'0'35'0,"-6"-5"7"16,0 5 2-16,3-13 1 0,-3 5-36 0,3-5-9 0,-6 2 0 0,0 3 0 0,0-5 18 0,-2-6 2 15,-1 6 0-15,-3 0 0 0,0-5-10 0,0 4-2 16,-3-4 0-16,-3 2 0 0,-3 3-18 0,1-1-4 15,-1 1-1-15,-3-5 0 0,-3 4 15 0,1 1-9 16,2 0 9-16,-3 0-8 0,0 2 8 0,0 3-10 16,1 0 10-16,-1 3-10 0,0 0 10 0,-6 2 0 15,-2-2 0-15,2-1 0 0,-3 6 0 0,1 0-8 16,-4 6 8-16,0 2-8 0,1-3 8 0,-1 0 0 0,0 3 8 16,-2 0-8-16,-4 3 0 0,0 2 0 0,1 0 0 15,-4 0 0-15,-2 9 10 0,2-4-2 0,3 1-8 0,1-3 12 16,-1 2 0-16,-3 1 0 0,1 7 0 15,-1-7 0-15,1 7-1 0,2-5-1 0,3 3 0 0,1 2 0 16,5 1 0-16,-3 5 0 0,-2-6 0 0,2 3 0 16,3 3-10-16,-2 0 10 0,-4-1-10 15,0 4 10-15,7-3 2 0,-1 2 1 0,6 8 0 0,1-2 0 16,-1 0-13-16,3 5 0 16,0-6-12-16,0 6 12 0,1 3 0 0,2-3 0 0,-3 8 0 0,3-3 0 15,1 11 0-15,2-8 0 0,0 2 0 0,3-2 0 16,3 0 0-16,0 6 0 0,1-1 10 0,5-5-2 15,3 0 11-15,0-3 2 0,3 3 1 0,6-8 0 16,0 2 2-16,0-2 0 0,6 0 0 0,0-2 0 16,3-1-4-16,3 6 0 0,-1-3 0 0,1 0 0 15,0 7-12-15,3-7-8 0,3-5 10 0,0 5-10 0,0 0 9 16,3 3-9-16,-1-3 8 0,4 0-8 0,-3 0 0 16,3 2 0-16,-3-7 8 0,6 5-8 0,-4-8 0 0,4 11 0 15,0-9 0-15,3 6 8 0,2 0-8 0,1 0 0 16,-6 3 0-16,3-3 0 0,2-3 0 0,4 3 0 15,-3-2 9-15,0-1-9 0,-1 0 8 0,1 3-8 16,3-5 10-16,-3 0-10 0,-1-1 9 0,4 1-9 16,0-6 8-16,0 3-8 0,-1-5 12 0,4-3-4 15,0 0 0-15,-1 0 0 0,1-2-8 0,-3-1 8 16,2-2-8-16,1 3 8 0,3-6 8 0,-4 3 2 16,7-6 0-16,-3 6 0 0,-1-6-7 0,4-2-2 15,0-2 0-15,-1-1 0 0,1 0-1 0,0 0 0 16,-1-5 0-16,1 5 0 0,3-7 12 0,-4 2 3 0,-2-8 0 15,3 2 0-15,-4-2 2 0,1 3 1 0,0-6 0 16,-1 1 0-16,1-4-16 0,0 1-10 0,2-3 12 16,-2 0-12-16,3-2 8 0,-4-1-8 0,4-2 0 0,0 0 0 15,-1-3 9-15,-2 0-9 0,0 0 0 0,2 0 9 16,-2-2-1-16,0-1 0 0,2 0 0 0,4-2 0 16,-6 3-8-16,2-3 10 0,-5-1-10 0,0 4 10 15,-1-9 5-15,-2 6 1 0,0-5 0 0,-4 2 0 16,4-2 5-16,0-1 2 0,-3-5 0 0,2 6 0 15,1-8-7-15,0 2 0 0,-1 3-1 0,-2 0 0 16,0-6 2-16,0 6 1 0,-4-3 0 0,4 3 0 0,-3-3-18 16,0-5 0-16,0 8 0 0,-4-2 0 0,1-6 16 15,3 7-1-15,-6-7 0 0,-1 6 0 0,7-4 1 0,-6 3 1 16,-3 1 0-16,0 2 0 0,0-8-17 16,-4 2 0-16,1 3 0 0,-3-5 0 0,0 0 0 15,-3 0 10-15,3-2-10 0,-3-1 8 0,-3-2 4 16,0 2 0-16,-3 6 0 0,2-6 0 0,-5 0-3 0,3 0 0 15,-3-2 0-15,3 0 0 0,-3 2 8 0,0 3 2 16,3-3 0-16,-6-5 0 0,0 6-2 0,0-1 0 16,0 0 0-16,0-2 0 0,-3 0-17 0,0-3 0 15,-3 0 0-15,3-3 0 0,-3 3 8 0,0 0-8 16,-2 5 0-16,-1-5 0 16,-3 0-21-16,3 6-8 0,-6-11-2 0,3 2 0 0,-6 3 31 0,3 0-9 0,-3-3 9 0,-2 9 0 15,-4-6 0-15,3 5 0 0,-3 0 0 16,3-5 0-16,-6 6 0 0,-2-6 0 0,-1 0 0 0,3 5 0 15,0 0 0-15,-2 1-10 0,-1-4 10 0,3 9 0 16,-3-1 0-16,0 4 0 0,1-9 0 0,-1 8 0 16,-3 1 10-16,3 4-10 0,-2-7 10 0,-4 2-10 15,0 0 0-15,1 0 0 0,-1 6 0 0,-3-1 0 16,-3 6 0-16,1-2 0 0,-10 1-12 0,-5 4 12 31,-10 5-32-31,1-1 0 0,-10 6 0 0,-5 3 0 16,-12 5-42-16,-4 5-8 0,-2 9-2 0,-6-1 0 15,-6 13-112-15,-6 1-24 0,-3 12-4 0</inkml:trace>
  <inkml:trace contextRef="#ctx0" brushRef="#br0" timeOffset="68239.4604">19364 2416 1036 0,'0'0'46'0,"-3"-3"10"0,3-5-45 0,3 3-11 0,-3-3 0 0,0 3 0 16,0-1 141-16,0-2 27 0,6 8 4 0,-3-5 2 15,-3 0-106-15,3 2-20 0,3-2-5 0,-3 5-1 16,-3 0-20-16,6 0-4 0,0-5-1 0,0 10 0 0,3 0-17 0,-3 3 0 16,6 11 8-16,3-6-8 0,0 5 0 0,0 3 0 15,-7 6 0-15,4-9 0 0,0 9-16 0,0-6 2 16,3 3 1-16,-3-6 0 15,-3 4-13-15,3-9-2 0,-3 0-1 0,3 0 0 16,-3-7 2-16,-3 1 1 0,-6-7 0 16,0 0 0-16,0 0 26 0,0 0-10 0,0 0 10 0,0 0 0 0,0 0 0 0,0 0 0 15,0-5 10-15,-3-3-2 0,0 0 8 0,-3 3 3 16,0-8 0-16,-3 0 0 0,0-1 3 0,3 1 1 16,-3 0 0-16,0 0 0 0,0-6 5 0,0 1 0 15,3 2 1-15,-3-3 0 0,3 1-17 0,-3-3-3 16,-3 2-1-16,-2 0 0 0,2 1-8 0,3 2 0 0,-3-2 0 15,3 4 0-15,0 1 0 0,0 0 0 0,0 0 0 16,3 2 0-16,0 3 16 0,3 0 5 16,0 3 1-16,0-3 0 0,0 8 4 0,3 0 1 0,0 0 0 0,0 0 0 15,6-5-27-15,-6 5 8 0,0 0-8 0,9 0 0 16,3 0 0-16,0 0 0 0,0 0 0 0,0 0 0 16,3 0 0-16,0 0 0 0,-1-6 0 0,1 4 0 15,3-4 0-15,3 1 0 0,-3-3 0 0,3-2 0 16,0-1 0-16,-1 0 0 0,1-2 0 15,0 0 8-15,-3 0-8 0,3-6 10 0,-3 1-10 0,2 2 10 16,1-3 0-16,-3-2 0 0,0-3 0 0,0 8 0 16,3-2-10-16,-3 5 0 0,2-6 0 0,-2-2 8 15,3 3-8-15,-3 4 0 0,0 1 0 0,0 0 0 16,0 0 0-16,-1-6 0 0,-2 6 0 0,3 0 0 16,-3-1 0-16,3-4 0 0,0 5 0 0,-3-1 0 0,0 1 0 15,-1 0 0-15,1 5 0 0,0-5 0 0,-3 2 22 16,0-2-1-16,3 5 0 0,-6-5 0 0,3 2-21 0,-3 3 0 15,-3 0 0-15,3 3 0 0,-4-3 12 0,4 8-1 16,-6-5-1-16,3 0 0 0,-6 5-10 0,0 0 0 16,0 0 0-16,0 0-11 0,0 0 11 0,0 0 0 15,0 0-9-15,0 0 9 0,0 0-13 0,0 0 1 16,0 0 1-16,0 0 0 0,3 10 11 0,0-7 0 16,-3-3 0-16,6 5-8 0,-6 0 8 0,0-5 0 15,6 8 0-15,-3-2 0 0,3 2 0 0,0-3 0 16,0 3 0-16,3-3 0 0,-3 3 8 0,6-3 3 15,-3 9 1-15,6-7 0 0,2 4-12 0,-2 2-14 16,-6 3 3-16,3 3 1 0,0-6 10 0,0 5 14 16,3 1-3-16,-3-6-1 0,0 8-10 0,0-2 0 0,-3 2 0 15,-1-2 0-15,1-1 0 0,-3-2-17 0,3 2 4 0,0 1 1 16,-3-6 12-16,3 6 0 0,-3-6 0 0,3-5 0 16,-3 5 0-16,0-8 0 0,0 3 0 0,-3-2 0 15,3 2 8-15,-3-3-8 0,-3-5 9 0,0 0-9 16,0 0 21-16,0 0-1 0,0 3-1 0,0-3 0 15,0 0 10-15,0 0 3 0,0 0 0 0,0 0 0 16,-3 0-13-16,-3 2-3 0,-3-2 0 0,3 3 0 16,-6-3-16-16,0 5 8 0,0-2-8 0,-3 2 0 15,-6 6 0-15,1-3 0 0,-4-1 0 0,-6 7 0 16,-6-1 0-16,1 5 0 0,2 1-9 0,-3 0 9 16,0 2 0-16,1 5-8 0,-4-2 8 0,3 5 0 15,-2 3 0-15,-1 0 0 0,-3-1 12 0,4 4-4 16,2-4-8-16,6-4-16 0,0-1 4 0,7 1 0 15,-1-9-2-15,6-4-1 0,3 1 0 0,0 1 0 16,0-2-152-16,6-1-30 0</inkml:trace>
  <inkml:trace contextRef="#ctx0" brushRef="#br0" timeOffset="69503.6167">20671 3926 1875 0,'0'0'41'0,"0"0"9"0,0-8 2 0,-3 3 0 0,3 5-41 0,0-8-11 0,3 3 0 0,0 0 0 15,3 5 13-15,-3-6 1 0,3 6 0 0,0-2 0 16,0 2-14-16,3 8 0 0,3-8 8 0,0 8-8 15,0 2 0-15,5-5 0 0,-2 9 0 0,3-1 0 16,0 8-23-16,0-5 3 0,-3 3 0 0,0 4 0 16,2-4 3-16,1 7 1 0,-3-2 0 0,0-3 0 15,0 0-12-15,0-2-3 16,0 2 0-16,-3-8 0 0,-3-2 31 0,0 2 0 0,-1-5 0 0,-2 0 0 16,0-3 20-16,-6-5 9 0,0 0 3 0,0 0 0 15,0 0-20-15,0 0-3 0,0 0-1 0,-3-5 0 16,0-3-8-16,-6-5 0 0,1-3 0 0,-4 0 8 15,0-2-8-15,0-1 0 0,0-2 0 0,-3 2 0 16,-3-2-8-16,3 0 8 0,3 3 0 0,-3-9 0 0,-2 9 0 0,2-9 0 16,3 6 0-16,3 2 0 0,0-4 9 0,3 7 0 15,3-3 0-15,0 6 0 0,3-6 21 0,-3 6 4 16,6 0 1-16,0 0 0 0,3 0-15 0,3-1-2 16,0 1-1-16,3 0 0 0,-3 0-17 0,3-1 8 15,0-4-8-15,5-1 0 0,1 3 0 0,3 1 0 16,0-1 0-16,3-3 0 0,-3 1 10 0,5-1-10 15,-2 3 8-15,0-2-8 0,3-3 0 0,0 2 0 16,2-2-12-16,1 2 12 0,0-4 0 0,-3 1 0 0,2-1 0 0,1 1 0 16,-3 1 0-16,0-3 0 0,0 3 0 15,-4 0 0-15,1 3 0 0,-3-1 0 16,0 1 0-16,-6 2 0 0,3 2 0 0,-4 1 8 0,-2 3-8 16,0 2 8-16,-3 0 9 0,0 2 2 0,-3 1 0 15,3 3 0-15,-6-1-2 0,3 0 0 16,-6 3 0-16,0 0 0 0,0 0-7 0,9 6-2 0,-3 1 0 15,0 7 0-15,0-9-8 0,0 8 0 0,0 0 0 0,0 9 0 16,3-4 0-16,-4 1 0 0,4 4 0 0,0 1 0 16,3-3 0-16,-3 3 0 0,0 3-9 0,3-9 9 15,3 3 0-15,-3 1-10 0,0 1 10 0,-3-7-8 16,6 3 0-16,-7-1 0 0,4 1 0 0,-3-6 0 16,0 0 8-16,3 1 0 0,-3-1 0 0,0-8 0 15,0 3 0-15,-3-3 0 0,3 3 0 0,-9-8 8 16,0 0 0-16,6 0 0 0,-6 0 0 0,0 0 0 15,0 0-8-15,0 0 11 0,0 0-11 0,0 0 12 0,0 0-2 16,0 0 0-16,0 0 0 0,0 0 0 0,0 0 10 0,0 0 3 16,0 0 0-16,0 0 0 0,0 0-3 0,0 0 0 15,-3 6 0-15,-6-6 0 0,0 2-3 16,-3 3-1-16,0 1 0 0,-6 7 0 0,-3 0 0 16,-2 0 0-16,-4 9 0 0,3 1 0 0,-6 4-6 15,-3-1-2-15,1 6 0 0,-4 2 0 0,-3 4 1 0,1 1 0 16,-4-4 0-16,3 4 0 0,-2 1-9 0,5 0 0 15,-3 2 0-15,3-8 0 0,1 1-11 0,2-3-4 16,0-1-1-16,0 1-1123 0</inkml:trace>
  <inkml:trace contextRef="#ctx0" brushRef="#br1" timeOffset="75523.2064">18686 823 230 0,'0'0'20'0,"0"0"-20"0,0 0 0 0,0 0 0 15,0 0 212-15,0 0 39 0,0 0 7 0,0 0 2 16,3-3-161-16,-3 3-32 0,0 0-7 0,6-5 0 16,-3 5-24-16,6 0-4 0,-9 0 0 0,6 0-1 15,2 0-8-15,1 0-2 0,0 5 0 0,0-2 0 16,3 2 7-16,-3 0 0 0,6 3 1 0,-3 3 0 15,0-3-9-15,0 0-1 0,3 5-1 0,-1 0 0 0,-2 1-7 0,3 4-2 16,0 6 0-16,3-3 0 0,0-2-9 0,3 2 0 16,0 5-10-16,-1-2 10 15,-2 2-165-15,3 1-27 16</inkml:trace>
  <inkml:trace contextRef="#ctx0" brushRef="#br1" timeOffset="75722.1909">19439 1572 230 0,'0'0'20'15,"0"0"-20"-15,0 0 0 0,6 8 0 0,3-3 300 0,3 3 55 0,-3 2 11 0,-1-2 2 16,7 0-244-16,-3 3-48 0,0-6-11 0,3 8-1 16,-3-5-30-16,3 0-6 0,0 3 0 15,-3-3-1-15,2 5-16 0,1-5-3 0,0 3-8 0,3 2 12 16,-6-5-28-16,3 5-5 0,3-3-2 0,-3 4-802 15</inkml:trace>
  <inkml:trace contextRef="#ctx0" brushRef="#br1" timeOffset="75923.7877">20222 2212 1710 0,'3'11'37'0,"0"-4"8"0,3-7 2 0,0 8 1 0,-1 3-38 0,4-3-10 0,3 5 0 0,3 0 0 16,3 1 72-16,3-1 13 0,-3 0 3 0,3 6 0 0,-4-6-55 0,4 5-10 15,-3 3-3-15,3 1 0 0,3 1-20 0,0-4-8 16,-1 0 0-16,1 2 0 16,0-5-106-16,0-1-21 0,0 7-4 0</inkml:trace>
  <inkml:trace contextRef="#ctx0" brushRef="#br1" timeOffset="76156.284">21079 3146 1094 0,'0'0'48'0,"6"10"11"0,-6-4-47 0,3 4-12 0,3 4 0 16,-3-1 0-16,3 3 164 0,0 5 32 0,0-8 5 0,0 6 2 15,2-1-119-15,1 3-24 0,0-2-5 0,3 2-1 16,0 0-46-16,3 3-8 0,-3-6 0 0,3 9 0 16,0-9-12-16,0 4 2 0,-1 4 1 0,1-7 0 31,6 7-34-31,-3-5-6 0,3 6-2 0,-3-1-504 0,3 1-101 0</inkml:trace>
  <inkml:trace contextRef="#ctx0" brushRef="#br1" timeOffset="76306.9892">21546 4191 1587 0,'6'19'70'0,"-3"-9"15"0,3 3-68 0,-3 1-17 0,3-1 0 0,0 0 0 15,0 3 73-15,0 0 11 0,3 2 3 0,3-2 0 16,-3 3-47-16,3-6-10 0,-1 0-2 0,4 0 0 0,6 1-41 0,0-4-9 16,0 1-2-16,0-1-554 15,3-4-111-15</inkml:trace>
  <inkml:trace contextRef="#ctx0" brushRef="#br1" timeOffset="76502.9819">22213 4749 1324 0,'12'24'59'0,"-3"-11"12"0,0 1-57 0,0 7-14 0,0 0 0 0,0 3 0 16,2 2 177-16,4 3 33 0,-3 0 6 0,3 3 2 15,0 3-134-15,3-6-26 0,0 5-6 0,0 0 0 16,-1 1-44-16,4 2-8 0,0-5 0 0,0-1 0 31,0 4-31-31,6 4 0 0,-4-4 0 0,4 2 0 16,3-3-97-16,0 1-19 0,-4-1-4 0,1 0-1 0</inkml:trace>
  <inkml:trace contextRef="#ctx0" brushRef="#br2" timeOffset="87818.0987">20150 2056 403 0,'0'0'36'0,"0"0"-36"0,0 0 0 0,0 0 0 15,0 0 68-15,0 0 8 0,0 0 0 0,0 0 1 16,6-3-19-16,-6 3-4 0,0 0-1 0,0 0 0 16,0-5 7-16,-3-3 0 0,3 8 1 0,0 0 0 15,-3-5 1-15,0-3 0 16,3 8 0-16,-3 0 0 0,0-6-9 0,-3-2-1 0,3 3-1 0,0-3 0 16,-3 3-27-16,3 0-4 0,-3-1-2 0,4 4 0 15,-4-9-10-15,0 9-8 0,0-12 9 0,0 9-9 16,0-3 20-16,3-3-3 0,-3 4 0 0,0-7 0 0,0 9 4 0,0-8 1 15,-3 5 0-15,3-5 0 16,-3 2-4-16,3 3-1 0,-3 0 0 0,3-5 0 0,-3 8-17 16,0-9 8-16,3 4-8 0,1 2 0 0,-4-5 8 15,0-1-8-15,0 1 0 0,0 0 0 0,3 0 0 0,0-6 0 16,-3 6 0-16,3-6 0 0,-3 4 10 0,0-4-10 16,0 6 8-16,0-6-8 0,3 6 0 0,-3 0 0 15,1 0 0-15,-1-6 0 0,0 3 0 0,-3 3 0 16,3-6 0-16,0 6 0 0,-3-5 16 0,3-1-1 15,0 3-1-15,0-2 0 0,0-1-1 0,-3-2 0 16,3 3 0-16,0-1 0 0,1 1-13 0,-1 2 0 16,0 2 0-16,-3-4 0 0,3-1 0 0,-3 4 0 15,0 4 0-15,3-8 0 0,0 4 0 0,-3-4 0 16,0 6 0-16,6 0 0 0,-3-1 0 0,1-4 0 16,-4 5 0-16,3-1 0 0,0 1 8 0,0 0-8 15,0 0 0-15,0-1 0 0,3 1 0 0,-3 0 8 0,3 2-8 16,-3 3 0-16,0-5 0 0,3 5 0 0,-3-2 0 0,3 2 0 15,-2 3 0-15,5-3 0 0,0-3 8 0,0 3-8 16,-3 0 0-16,-3 3 0 16,0-3 0-16,3-3 0 0,0 3 0 0,-3 0 0 0,3 3 0 0,-3-3 0 15,6 3 0-15,-3 0 0 0,0 2 8 0,3-2-8 16,3 5 0-16,-3-6 0 0,0 6 0 0,3 0 0 16,0 0 0-16,0 0 0 0,0 0 0 0,0 0 0 15,0 0-8-15,0 0 8 0,0 0-12 0,0 0 12 16,0 0 0-16,0 0 0 0,0 0 12 0,0 0-3 15,-3-8-9-15,0 3 0 0,3 5 0 0,0 0 0 16,-6-8 0-16,6 3 0 0,0 5 0 0,-6-8 8 0,6 3-8 0,-3-3 0 16,0 2 0-16,3 6-11 0,0 0 11 0,0 0 0 15,0-5 0-15,0 5 0 16,0 0 0-16,0 0 0 0,-3-2 0 0,3 2 0 0,0 0 23 0,0 0 0 16,0 0 0-16,0 0 0 15,0 0-23-15,0 0 0 0,0 0 0 0,0 0 8 0,-2-6-8 0,2 6 0 16,0 0 0-16,0 0 0 0,0 0 0 0,0 0 0 15,0 0 0-15,0 0 0 0,0 0 0 0,0 0 0 16,0 0 0-16,0 0 0 0,0 0 0 0,0 0 11 16,0 0-11-16,0 0 12 0,0 6 1 0,0 1 1 15,0 1 0-15,2 3 0 0,-2 2-5 0,0 0-1 16,0-5 0-16,3 6 0 0,0 4 0 0,0-5 0 16,-3 6 0-16,0-6 0 0,0 0-8 0,0 1 0 0,-3-1 0 0,3-5-11 15,-3 2 11-15,3-2 0 0,0-2 0 0,0-6 0 16,0 0 0-16,0 0 0 0,0 0 0 0,-3 0 0 15,-2-6 0-15,2-2 0 0,-3 3 0 0,0-3-8 16,0-2 8-16,3 2 0 0,-3-6 0 16,3 1-8-16,0 0 8 0,-3-6 0 15,0 6 0-15,0-5 0 0,0 4 0 0,3 1 0 0,-3 0 0 0,3 0 0 16,0-1 0-16,-3 7 0 0,6-4 0 0,-3 8 8 16,3-7-8-16,0 10 0 0,0 0 0 0,0 0 0 15,0 0 16-15,0 0-2 0,0 0 0 0,3 0 0 16,3-3 3-16,0 3 1 0,0-5 0 0,3 5 0 15,-3 5-10-15,0-2-8 0,6-6 9 0,-3 6-9 16,3-3 8-16,0 5-8 0,2-5 0 0,4 0 0 16,-3 0 10-16,0 5-10 0,0-5 10 0,-6 3-10 0,0 2 11 15,0-5-11-15,0 6 12 0,0-4-12 0,-3 3 12 0,-1-5-12 16,-2 6 12-16,3 2-12 0,0-8 9 0,0 5-9 16,-6-5 0-16,3 8 9 15,3-3-153-15,-3-2-32 0</inkml:trace>
  <inkml:trace contextRef="#ctx0" brushRef="#br2" timeOffset="88761.6825">19671 717 748 0,'-6'5'67'0,"0"-5"-54"16,3-5-13-16,-3 5 0 0,3-8 109 0,-3 8 19 0,0 0 4 0,0-5 1 15,3-3-58-15,-3 3-12 0,6 5-3 0,-6-6 0 16,0 4-5-16,6 2-2 15,-3-6 0-15,1 1 0 0,2 5-11 0,0-3-2 0,-3-2-1 0,3 5 0 16,5 0-10-16,-5 0-1 0,0 0-1 0,0 0 0 16,6-5-3-16,3 10 0 15,-3-5 0-15,0 0 0 0,0 0-4 0,0 5 0 0,0-2-1 0,0 2 0 16,3-5-11-16,-6 6-8 0,3-4 9 0,3 4-9 16,-3-6 8-16,-6 0-8 0,6 8 0 0,-6-8 9 15,0 0-1-15,3 10-8 0,0 3 12 0,0-5-4 16,0 5 0-16,-3 1-8 0,0-4 12 0,0 4-4 15,0-1-8-15,0 0 0 0,-3 3 9 0,3-3-9 16,0 3 0-16,0-8 0 0,0 0 0 0,0 2 0 16,3-2 0-16,-3-2 0 0,3 2 0 0,-3-8 0 15,0 0 0-15,0 0 0 0,6 0-9 0,0-6 9 16,0 4 0-16,-1-9 0 0,-2 3-9 0,0 0 9 0,3-2 0 16,0-9 0-16,-3 3 0 0,0 3 0 0,0-6 0 0,0 1 0 15,-3 2 8-15,3-2-8 0,-3 4 0 16,0 1 0-16,0 0 0 0,0 0 0 0,-3-1 0 0,0 4 0 15,3 2 0-15,-3-5 0 0,0 7 9 16,0-7-9-16,0 5 8 0,-3 3-8 0,6 5 8 0,-3-5-8 16,3 5 0-16,0 0 8 0,0 0 4 0,0 0 1 15,0 0 0-15,0 0 0 0,0 0 5 0,0 0 1 16,0 0 0-16,0 0 0 0,6 5-19 0,-6-5 0 16,0 0 8-16,9-5-8 0,0 2 0 0,0 3 0 15,0-5 0-15,0-3 0 0,0 2 8 0,-3 1-8 16,3 3 12-16,0-4-12 0,0 1 0 0,3-3 0 15,-3 8 0-15,-1-5-12 0,1 2 1 0,-9 3 1 0,6 0 0 16,-6 0 0 0,6 0-38-16,-6 0-8 0,9 3-2 0,-9-3 0 15,0 0-112-15,6 5-22 0,0 0-5 0</inkml:trace>
  <inkml:trace contextRef="#ctx0" brushRef="#br2" timeOffset="89340.0941">19933 669 172 0,'0'0'16'0,"0"0"-16"0,0 0 0 0,0 0 0 15,0 0 180-15,0 0 34 0,0 0 6 0,0 0 2 16,0 0-100-16,0 0-20 0,-6 0-4 0,6 0-1 15,0 0-30-15,0 0-7 0,0 0 0 0,0 0-1 16,0 0-17-16,0 0-3 0,0 8-1 0,3-2 0 16,-3 2-7-16,3-3-2 0,3 8 0 0,-3-5 0 15,-3 5-6-15,3 0-2 0,3 1 0 0,-3 4 0 0,3 1-11 0,-3 2-2 16,-3-8-8-16,0 6 12 16,3-1-12-16,3 3 9 0,-6-7-9 0,-3 4 8 15,0-5-22-15,3 6-5 0,-3-11-1 0,0 5 0 16,3-8-135-1,-3 3-27-15</inkml:trace>
  <inkml:trace contextRef="#ctx0" brushRef="#br2" timeOffset="89560.8267">19903 855 230 0,'0'0'20'0,"0"0"-20"15,0 0 0-15,0 0 0 0,0 0 224 0,-3 0 41 16,3 0 8-16,-6 0 2 0,0 0-159 0,6 0-31 15,0 0-6-15,0 0-2 0,0 0-17 0,0 0-4 0,0 0-1 16,0 0 0-16,3 5-27 0,-3-5-4 0,0 0-2 0,0 0 0 16,6 5-22-16,-6-5 8 0,0 0-8 0,0 0 0 15,0 0 0-15,9 0 0 0,-9 0 0 0,9 0 0 16,0 0 0-16,-9 0 0 0,9 0 0 0,-9 0 0 31,0 0-42-31,9 0-6 0,0 0-2 0</inkml:trace>
  <inkml:trace contextRef="#ctx0" brushRef="#br2" timeOffset="90772.9057">20112 828 288 0,'0'0'25'0,"0"0"-25"0,0 0 0 0,0 0 0 0,0 0 168 0,0 0 28 16,-3-8 5-16,0 3 2 0,3 5-95 0,0-8-20 15,-3 3-3-15,3-3-1 0,0 8-12 0,3-6-4 16,-3-1 0-16,0 1 0 0,0-2-5 0,3 8-2 16,-3 0 0-16,0 0 0 0,3-5-29 0,2 0-5 15,1 2-2-15,0-2 0 0,0-1-7 0,0 6-2 16,0-2 0-16,3-3 0 0,0 5-16 0,0 0 0 15,-6-6 8-15,-3 6-8 0,9 6 20 0,-3-6 1 16,-6 0 0-16,0 0 0 0,6 5-21 0,-6-5 0 0,0 0 0 0,3 8 8 16,-3 0-8-16,0 2 0 15,-3-2 0-15,3-2 8 0,-6 7-8 0,0-5 0 0,3 5 8 0,-6 0-8 16,0-8 0-16,3 3 8 16,-3 6-8-16,3-4 0 0,-3-2 0 0,6 0 9 0,-3 3-9 0,0-3 0 15,3-3 12-15,0 3-4 0,1-3 0 0,2-5-8 16,0 3 13-16,0-3-4 0,0 0-1 0,0 0 0 15,5 5-8-15,1 0 0 0,-6-5 0 0,9 3 0 16,0 2-9-16,-3-5 9 0,3 0 0 0,0-5 0 16,0 5-25-16,3 0 1 0,-3 5 1 0</inkml:trace>
  <inkml:trace contextRef="#ctx0" brushRef="#br2" timeOffset="92859.3208">21246 3125 662 0,'0'0'29'0,"0"0"7"0,0 0-36 16,0 0 0-16,0 0 0 0,0 0 0 0,0 0 52 0,0 0 3 15,9 0 1-15,-9 0 0 0,0 0-1 0,5 5 0 16,1 3 0-16,0-3 0 0,0-5-20 0,-6 0-4 16,6 6-1-16,-6-6 0 0,6 2-21 0,3-2-9 0,-9 0 8 0,0 0-8 15,0 0 10-15,0 0-10 0,0 0 12 0,6 0-12 16,-6 0 32-16,0 0 0 0,0 0 0 0,0 0 0 16,0 0 8-16,0 0 2 0,0 0 0 0,6 5 0 15,-6-5-8-15,6 6-2 0,-3 2 0 0,0 0 0 16,0 0-8-16,0 2-3 0,0-5 0 0,0 3 0 15,-3-8-6-15,3 6-2 0,-3-6 0 0,3 8 0 16,-3-8-13-16,3 5 11 0,0 3-11 0,0-3 10 16,-3-5 1-16,3 8 0 0,0 0 0 0,3 3 0 15,-3-3 2-15,3-1 1 0,-3 4 0 0,3-6 0 16,-1 3-6-16,1-2-8 0,0 2 11 0,0-1-11 16,0-1 12-16,0-1-4 0,0 0 0 0,-3 3-8 15,-3-8 8-15,6 6-8 0,-3 2 0 0,3-8 0 16,-6 0 8-16,3 5-8 0,-3-5 0 0,6 8 0 15,-3-3 9-15,-3-5-1 0,0 0-8 0,3 8 12 0,3-3 5 16,-6 3 1-16,0-8 0 0,3 5 0 0,0 3-5 16,0-2-1-16,-3-6 0 0,3 5 0 0,-3-5-4 0,0 0 0 15,0 0-8-15,0 0 12 0,0 0-1 0,0 0-1 16,0 0 0-16,0 0 0 0,0 0-2 0,0 0 0 16,0 0 0-16,0 0 0 0,0 8-8 0,0-8 10 15,0 0-10-15,0 0 10 0,0 0-10 0,0 0 10 16,0 0-10-16,0 0 10 0,3 5-10 0,-3-5 10 15,0 8-10-15,0-8 10 0,0 0-10 0,0 0 12 16,0 0-12-16,0 0 12 0,0 0-12 0,0 0 0 16,0 0 0-16,0 0 8 0,0 0-8 0,0 0 0 0,0 0 0 15,0 0 0-15,0 0 0 0,0 0 0 0,0 0 9 16,-6-8-9-16,3 3 0 0,-3-3 9 16,3 3-9-16,-3-6 0 0,0 3 12 0,0-5-4 15,0 2 0-15,-3-2-8 0,3 3 9 0,-3-4-9 0,-3 4 0 16,3-9 9-16,1 3-9 0,-1 3 12 0,-3-3-12 15,0 0 12-15,3 3-12 0,-6-5 12 0,3-1-12 0,0 3 12 16,3-2-4-16,0-3-8 0,0 2 12 0,3 1-4 16,-8-4-8-16,2 4 8 0,0-3-8 0,0 2 8 15,-3-7-8-15,0 2 0 0,0 3 0 0,0-6 0 16,-3 1 0-16,4-1 0 0,-4 4 0 0,0-4 8 16,3 3-8-16,0 0 0 0,-3 6 0 0,3-1 0 15,0-2 0-15,1 5 0 0,2 0 0 0,-3 3 0 16,6-5 0-16,-3 4 0 0,0 1 9 0,0 0-9 15,3 0 8-15,3 0-8 0,-6-1 8 0,6 1-8 0,-3 3 0 16,3-4 8-16,-2 6-8 0,2-5 0 0,0 0 0 16,3 2 0-16,-3-2 0 0,3 3 0 0,0 4 0 0,-3-7 8 15,0 8-8-15,3-3 0 0,-3 2 0 16,0-1 0-16,3 1 0 0,0-2 0 0,0 3 0 16,3 0 0-16,-3 2 0 0,3 3 0 0,0 0 0 0,0 0 0 15,0 0 0-15,0 0 8 0,0-5-8 0,0-1 0 16,0 4 0-16,-3-1 0 0,0 1 0 0,3-4 0 15,-3-2 0-15,3 3-8 0,-3-3 8 0,-3 3 0 16,3-3 0-16,0 3 0 0,-3-3 0 0,3 2 0 16,3 1 0-16,-6 2 0 0,3-2 0 0,-3 5 0 15,6 0 0-15,-3-8 0 0,3 8 0 0,0 0 0 16,0 0 0-16,0 0 0 0,0-5 0 0,0 5 0 0,0 0 0 0,0 0 0 16,0 0 0-16,0 0 0 0,0 0 0 0,0 0 0 15,0 0 0-15,0 0 0 0,0 0 0 0,0 0 0 16,0 0 0-16,0 8 0 0,0 2 0 0,3-2 0 15,-3-2 0-15,0 2 0 0,3 0 0 0,-3 2 0 16,3-2 0-16,-3-8 0 0,0 0 0 0,0 5 8 16,3 3-8-16,-3 3 0 0,0-11 0 0,0 0 0 15,0 0 0-15,0 8 0 0,0-3 0 0,0-5 8 16,0 0-8-16,0 0 0 0,0 0 0 0,0 0 0 16,0 0 0-16,0 0 0 0,0 0 0 0,0 0-8 15,-3-5 8-15,3-3 0 0,-3 3 0 0,0-9 0 16,0 1 0-16,-2 0 0 0,5 2 0 0,-3-2 0 15,-3 0 0-15,3 0 0 0,-3-1 0 0,3 1 0 16,-3 0 0-16,3 0 0 0,0 5 0 0,0-5 0 0,3 7 0 16,-3-4 0-16,3 10 0 0,0-3 0 0,-3-5 0 0,3 8 0 15,0 0 8-15,0 0-8 0,0 0 16 0,0 0 0 16,9 8-1-16,0-5 0 0,-3 7-5 0,6-4-1 16,-1 1 0-16,1-1 0 0,-3 7-9 0,3 0 8 15,0-5-8-15,3 5 8 0,-3-7-8 0,-3 2 0 16,3-3 0-16,0 0 8 0,-3-2-17 15,-9-3-4-15,0 0-1 0,11 5 0 16,1-5-133-16,-12 0-26 0</inkml:trace>
  <inkml:trace contextRef="#ctx0" brushRef="#br2" timeOffset="93624.4844">21106 2551 1267 0,'0'0'112'0,"0"0"-89"16,0 0-23-16,0 0 0 0,0-8 122 0,0 2 20 15,0-2 4-15,0 3 1 0,0-5-111 0,3 2-23 16,-3 0-4-16,0 0-1 0,3-3-8 0,0 3 8 16,0-5-8-16,-3 8 8 0,3-3 4 0,0 2 0 15,0-1 0-15,-1 1 0 0,1 1-4 0,-3 5 0 16,0 0 0-16,0 0 0 0,0 0 2 0,0 0 0 16,0 0 0-16,6 5 0 0,0 1 10 0,0 1 1 0,0 7 1 0,0-1 0 15,0-2-22-15,-3 4 0 0,-3 4 0 0,3-1 0 16,0 4 0-16,-3-4 0 15,0-2 0-15,0 0 0 0,-3 5 0 0,3-8 0 0,0 0 0 0,3 1 0 16,0 4 0-16,3-5 0 0,-3-5 0 16,3 3 0-16,0-3 11 0,0 0-3 0,-3-3 0 0,3 0 0 15,3-5-8-15,-3 0-11 0,-6 0 3 16,9 0 0-16,3-10 8 0,-4 2 0 0,-5-3 0 0,0 1 0 16,3-3 0-16,-3-1 0 0,0-2 0 0,3 1 0 15,-3 1 0-15,0-4 11 0,-3-1-3 0,0 3 0 16,3 6-8-16,-6-3 0 0,3-1 0 0,-3 1 0 15,3 3 0-15,-3-1 0 0,-3 0 8 0,0 3-8 16,0 1 0-16,-3 1 0 0,1 1 0 0,-1 0 0 16,0 2 8-16,3 3-8 0,-3 0 12 0,6 0-4 15,3 0-8-15,-6 0 0 0,0 3 9 0,6-3-9 0,0 0 16 16,3 10 0-16,0-4-1 0,0 1 0 0,-3-7-15 0,6 0 8 16,6 3-8-16,0-3 0 0,-3-3 0 0,-1 3 0 15,-2-7 0-15,3 1 0 0,0 1 0 0,0-3-8 16,3-5 8-16,-3 7-10 0,0-1-5 0,0-4-1 15,-3 3 0-15,0 0 0 16,-3 3-16-16,-3 5-4 0,0 0-1 0,6 0 0 16,-6 0-89-16,0 0-18 0,0 0-3 0</inkml:trace>
  <inkml:trace contextRef="#ctx0" brushRef="#br2" timeOffset="93975.7034">21472 2641 1350 0,'0'0'60'0,"0"0"12"0,0 0-58 0,0 0-14 0,0 0 0 0,0 0 0 15,-6 0 70-15,6 0 11 0,0 0 3 0,0 0 0 16,-6 0-18-16,6 0-3 0,-6 2-1 0,6-2 0 16,0 0-13-16,0 0-2 0,0 0-1 0,0 0 0 0,-3 11-32 0,3-3-6 15,3-3-8-15,-3 8 11 16,3-7-11-16,0 4 12 0,0 1-12 0,0-3 12 16,3 5-12-16,-3-3 8 0,0 4-8 0,0-1 8 15,3 0-8-15,-3 0-14 0,3 1 3 0,0-1 1 16,0-8-27-16,-4 8-6 0,1 1-1 0,3-6 0 15,-6-1-88-15,3-1-17 0,-3-6-4 0,0 0-1 0</inkml:trace>
  <inkml:trace contextRef="#ctx0" brushRef="#br2" timeOffset="94188.2371">21383 2778 1695 0,'0'0'75'0,"0"0"16"0,0 0-73 0,0 0-18 0,0 0 0 0,0 0 0 15,0 0 77-15,0 0 12 0,0 0 3 0,0 0 0 16,0 0-58-16,0 0-11 0,2-8-3 0,1 3 0 16,-3 5-3-16,3-5-1 0,0-1 0 0,3 4 0 15,3-4-16-15,0 6 0 0,0-5 0 0,0 2 0 16,0-2 0-16,0 5 0 0,3-5 0 0,-3 2 0 31,0 3-54-31,3 0-14 0,-3 0-4 0,-1 0-814 0</inkml:trace>
  <inkml:trace contextRef="#ctx0" brushRef="#br2" timeOffset="94576.8207">21612 2823 1292 0,'0'0'57'0,"0"0"12"0,0 0-55 15,0 0-14-15,0 0 0 0,0 0 0 0,0 0 41 0,0 0 6 16,0 0 1-16,3-5 0 0,0 0-7 0,0-1-1 16,0 4 0-16,-3 2 0 0,0-8 16 0,0 8 2 15,3-6 1-15,-3 6 0 0,0 0-21 0,3-8-4 16,-3 3-1-16,0 5 0 0,0 0-1 0,0 0 0 0,0 0 0 15,3-8 0-15,-3 8-16 0,0 0-3 0,0 0-1 0,0 0 0 16,0 0 5-16,0 0 1 0,0 0 0 0,0 0 0 16,3 8-10-16,2-5-8 0,-2 7 12 0,3 4-12 15,-3-1 8-15,0 0-8 0,6 0 0 0,-3 1 0 16,0 4 21-16,0 1-2 0,0-4-1 0,0 4 0 16,0-1-31-16,0-4-7 0,0-1 0 0,3 0-1 31,-3 0-131-31,0-5-25 0,3 11-6 0,-9-19-602 0</inkml:trace>
  <inkml:trace contextRef="#ctx0" brushRef="#br2" timeOffset="97680.0027">22755 1154 1796 0,'0'0'40'0,"-3"-8"8"0,3-3 1 0,-3 3 1 0,3-5-40 0,-3 0-10 0,3-1 0 0,0 1 0 0,0-5 25 0,3-1 3 15,0 6 1-15,3-8 0 16,-3 2 4-16,3-2 1 0,0 8 0 0,2-6 0 0,4 6-34 16,0-5-19-16,0 10 3 0,3-6 0 15,0 9 4-15,0-8 0 0,-3 8 1 0,3-3 0 0,0 8 3 0,2-6 0 16,-5 1 0-16,3 2 0 0,0 3 0 0,-3 0 0 16,0 0 0-16,-6 3 0 0,3 2-4 0,-9-5 0 15,3 6 0-15,-3-6 0 0,0 8 12 0,-3 2 0 16,3 3 0-16,-3 1 0 0,-3-1 0 0,0 0 9 15,0 3-1-15,0 3-8 0,0-1 10 0,-3 1-10 16,3 2 8-16,3 5-8 0,0-2 13 0,-3-3-2 16,3-2-1-16,3 2 0 0,0 3 5 0,3-3 1 0,3-8 0 15,-3 6 0-15,3-6-2 16,0 0 0-16,0-5 0 0,3 3 0 0,3-4-5 0,0-7-1 0,0 6 0 16,3-12 0-16,-1 6-8 0,4-7 8 0,-3 1-8 15,3-7 8-15,-6 0-8 0,3 0-9 0,-3-6 9 0,0-2-13 16,-3 2 13-16,2 1 10 15,-5-3-2-15,0 2 0 0,-3-2-8 0,0 2 8 0,-3-4-8 0,0 7 8 16,0-8 23-16,0 8 4 0,-3-2 1 16,0 4 0-16,0-4-7 0,0 10-1 0,-3-5 0 0,3-1 0 15,3 9-17-15,0-3-11 0,-2 3 12 0,2 0-12 16,0 5 0-16,0 0-22 0,0 0 3 0,0 0 1 31,0 0-114-31,8 0-24 0,1 5-4 0</inkml:trace>
  <inkml:trace contextRef="#ctx0" brushRef="#br2" timeOffset="98214.4794">22993 1439 1382 0,'0'0'123'0,"0"0"-99"16,0 0-24-16,0 0 0 0,0 0 120 0,0 0 18 0,0 0 4 0,0 0 1 15,9 3-75-15,-3-3-16 0,-6 0-2 0,6-3-1 16,0 3-17-16,0-5-4 0,2 0-1 0,-2-1 0 15,0 4-19-15,0-3-8 0,3-1 8 0,0 4-8 16,-3-4 0-16,3-2 0 0,-3 3 0 0,0 0 0 16,0 2-14-16,-3-2-8 0,-3 5-2 0,6 0 0 15,-6 0 10-15,0 0 2 0,0 0 0 0,0 0 0 16,0 0 12-16,0 0 16 0,0 0-3 0,0 0-1 16,0 0 26-16,0 0 5 0,0 0 1 0,0 0 0 15,0 0-5-15,0 0-1 0,0 0 0 0,0 0 0 16,0 0-13-16,0 0-2 0,0 0-1 0,0 0 0 0,9 0-7 0,-3-5-2 15,-6 5 0-15,0 0 0 16,6 0-13-16,-3-3 8 0,6 3-8 0,-9 0 0 16,0 0 0-16,6 0 0 0,0 0 0 0,-6 0 0 0,0 0 0 15,0 0 0-15,0 0 0 0,0 0 0 0,0 0-12 16,0 0 12-16,0 0-12 0,0 0 12 0,0 0-11 0,0 0 11 16,0 0-10-16,0 0 10 15,0 0-30-15,0 0 0 0,0 0 0 0,-6 0 0 16,0 8-1-16,6-8 0 0,-6 0 0 0,0 5-991 0</inkml:trace>
  <inkml:trace contextRef="#ctx0" brushRef="#br2" timeOffset="98659.1994">23285 1283 1191 0,'0'0'52'0,"0"0"12"0,0 0-51 0,0 0-13 0,0 0 0 0,0 0 0 16,0 0 85-16,0 0 15 0,0 0 2 0,-3-5 1 15,3 5-56-15,-3-5-11 0,3 5-3 0,0 0 0 0,0 0-17 0,-6-3-4 16,6 3-1-16,-6 0 0 0,3 0-11 16,-3 3 0-16,0 2 0 0,-3-5 0 0,0 5 0 0,0 3-12 15,-6-3 2-15,0-2 1 0,0 2 9 0,0 3-10 16,4 3 10-16,-7-3-10 0,3 2 34 0,0-2 8 16,0 0 0-16,0 3 1 0,0 2 43 0,3 0 8 15,3-5 1-15,-2 6 1 0,2-1-17 0,0 0-3 16,3 0-1-16,3 0 0 0,-3 1-23 15,3-1-5-15,3-3-1 0,0 4 0 0,6-6-16 16,0 2-4-16,6-2-1 0,3-3 0 0,2 3-15 0,4-8 0 16,3 0 0-16,3 0 0 15,3 0-46-15,2-5-12 0,1-3-2 0,0 0-649 16,0 3-130-16</inkml:trace>
  <inkml:trace contextRef="#ctx0" brushRef="#br2" timeOffset="98947.8415">23037 1389 806 0,'0'0'72'15,"-3"0"-58"-15,1 0-14 0,2 0 0 16,0 0 193-16,-6-5 36 0,3 2 7 0,3 3 2 16,-3 0-122-16,3 0-24 0,0 0-4 0,0 0-2 15,0 0-45-15,0 0-9 0,3 0-1 0,6 0-1 0,-1 0-17 0,4 0-3 16,3-5-1-16,0 10 0 0,3-5-9 0,0 0 0 16,3 3 9-16,2 2-9 15,-2-5-17-15,3 0-8 0,-3 0-2 0,0 0-890 0</inkml:trace>
  <inkml:trace contextRef="#ctx0" brushRef="#br2" timeOffset="99566.0817">23365 1439 460 0,'0'0'41'0,"0"0"-33"16,0 0-8-16,0 0 0 0,0 0 268 0,0 0 51 16,0 0 10-16,0 0 3 0,0 0-199 0,0 0-39 15,0 0-8-15,0 0-2 0,0 0-40 0,0 0-8 16,0 0-1-16,0 0-1 0,0 0-23 0,0 0-11 0,6 0 10 0,0 0-10 16,0-5 0-16,0 0-10 0,0-3 0 0,0 3 0 15,0-3-12-15,-3-3-2 0,2 3-1 0,1 0 0 16,3 3 3-16,-3-3 1 0,0-3 0 0,0 9 0 15,-3-4 21-15,3-2 0 0,-6 8 0 0,0 0 0 16,0 0 25-16,0 0 7 0,0 0 0 0,0 0 1 16,0 0 0-16,3 8 0 0,-3 6 0 0,0-1 0 15,0 0-12-15,-3 6-2 0,0 2-1 0,0-3 0 16,-3 3-9-16,6 3-1 0,-6-3-8 0,3-2 12 16,3-1-26-16,-3 4-6 0,3-9 0 0,0 0-628 15,0 0-124-15</inkml:trace>
  <inkml:trace contextRef="#ctx0" brushRef="#br2" timeOffset="100221.6239">23189 881 576 0,'0'0'25'0,"0"0"6"0,0 0-31 0,0 0 0 16,0 0 0-16,6 0 0 0,3-3 387 0,0-2 71 15,3 5 14-15,0-5 4 0,0 2-370 0,3 3-74 0,0-5-14 0,-1 0-3 16,1 5-28-16,0-3-6 0,0-2-1 0</inkml:trace>
  <inkml:trace contextRef="#ctx0" brushRef="#br2" timeOffset="100632.0177">23594 1114 345 0,'0'0'31'15,"0"0"-31"-15,0 0 0 0,0 0 0 0,0 0 359 0,9 0 65 16,-9 0 14-16,12-5 2 0,0 5-319 0,-3 0-64 0,6 0-13 0,-6-6-2 15,2 4-25-15,1-4-5 0,0 6 0 0,0-5-1 32,0 2-116-32,0-2-23 0,-3-3-5 0,0 3-1 0</inkml:trace>
  <inkml:trace contextRef="#ctx0" brushRef="#br2" timeOffset="100782.6383">23603 1180 691 0,'-3'0'61'0,"0"0"-49"0,3 0-12 0,0 0 0 16,0 0 292-16,0 0 56 0,0 0 12 0,12 5 1 16,0-5-253-16,0 0-50 0,0 0-10 0,0 0-3 15,2 0-45-15,1 0 0 0,0-5-15 0,0 5-619 16,0 0-124-16</inkml:trace>
  <inkml:trace contextRef="#ctx0" brushRef="#br2" timeOffset="101243.0503">24082 1016 1094 0,'0'0'97'0,"0"0"-77"0,0 0-20 0,0 0 0 16,0 0 159-16,0 0 28 0,0 0 5 0,0 0 2 16,0 0-110-16,0 0-23 0,0 0-4 0,0 0-1 15,0 0-28-15,0 0-5 0,0 0-2 0,0 0 0 16,-3 13-10-16,3-5-3 0,3 5 0 0,0-2 0 15,0 2-8-15,3 0 8 0,-3 1-8 0,3-6 8 16,0 5-8-16,3 0 0 0,-3-8 0 0,6 1 0 16,0 2 16-16,0-3 8 0,0 3 2 0,2-3 0 15,1-5 26-15,0-5 6 0,0 0 1 0,0-3 0 16,0 0-1-16,0 2 0 0,3-7 0 0,-4 0 0 16,-2 0-22-16,0-1-5 0,-3 1-1 0,-3 0 0 15,-3-6-14-15,0 6-4 0,-6-5 0 0,0 4 0 0,-6-4-12 0,-3 2-10 16,0 6 2-16,-2 2 0 15,-4-3-27-15,-3 8-5 0,-3 3 0 0,-3 0-1 16,0 8-94-16,-5 6-18 0,-1-4-4 0</inkml:trace>
  <inkml:trace contextRef="#ctx0" brushRef="#br2" timeOffset="102141.8907">22820 2283 518 0,'0'0'46'0,"-6"-5"-37"0,0 5-9 0,0-3 0 15,6 3 366-15,0 0 71 0,0 0 15 0,-3-5 2 16,0-3-290-16,0 3-57 0,3-3-12 0,0 3-3 16,3-3-64-16,0-5-14 0,3-1-2 0,3 1-1 15,0 2-11-15,6-7 0 16,0 2 0-16,0-2 0 0,0 4 0 0,3-4-9 0,-1 5 9 0,-2-1-13 15,0 1-3-15,-3 5-1 0,0 3 0 0,0-3 0 16,-3 8 2-16,0-5 1 0,0 10 0 0,-3-2 0 16,0 7 5-16,-3 3 1 0,0 1 0 0,-3 4 0 15,-3 3 8-15,3 6 0 0,-3-1 0 0,0 1-8 16,0 4 8-16,0 1 0 0,0 8 0 0,3-8 0 16,0 2 0-16,3-2 0 0,0 0 0 0,0-6 0 15,3 0 0-15,0-7 0 0,-1-3 0 0,7 2 0 16,-3-4 0-16,3-6 9 0,0 2-9 0,-3-7 0 0,0-1 13 15,3-2-4-15,-3-2-1 0,6-1 0 0,0-2 2 0,-4-8 0 16,1 5 0-16,0-11 0 0,0 1 3 0,0-1 1 16,-6-2 0-16,3 0 0 15,-6-6-41-15,3 1-8 0,-3 2-1 0,0-2-1 16,-3-6 2-16,0 5 1 0,-3 1 0 0,3-6 0 0,-3 3 25 16,3 0 9-16,-3 0 0 0,3 2-9 0,-3 4 31 0,3 1 6 15,3 4 2-15,0 5 0 0,-3-1 20 16,3 4 4-16,0 2 1 0,0 3 0 0,-3 5-19 0,0 0-3 15,0 0-1-15,9-3 0 0,0 3-24 0,0-5-8 16,0 10 0-16,-3-5 0 0,2 5-13 0,1-2-7 16,0 2 0-16,0-5-752 15,0 3-149-15</inkml:trace>
  <inkml:trace contextRef="#ctx0" brushRef="#br2" timeOffset="102446.4619">23347 2289 2170 0,'0'0'48'0,"0"0"9"0,0 0 3 0,0 8 1 0,0-8-49 0,0 0-12 0,-3 8 0 0,3 2 0 15,3-5 47-15,-3 9 6 0,-3-6 2 0,3 5 0 0,0 0-18 16,0 0-3-16,0 0-1 0,-3 6 0 0,3-6-33 0,-3 6 0 16,3 2 0-16,0-3 0 0,0 4 0 0,0-4 0 15,0 1 0-15,6 2 0 16,-6-8-39-16,3 6-14 0,0-6-3 0,0 0-1 16,3 0-51-16,-3 0-9 0,0-7-3 0,0 2 0 15,3-3-50-15,-6 3-10 0,0-3-3 0,0-5 0 0</inkml:trace>
  <inkml:trace contextRef="#ctx0" brushRef="#br2" timeOffset="102668.9433">23282 2514 345 0,'0'0'31'0,"0"0"-31"0,0 0 0 0,0 0 0 0,0 0 239 0,3-3 41 0,-3 3 9 0,0 0 2 15,0-8-220-15,0 8-44 0,0 0-9 0,0 0-2 16,0 0 20-16,0 0 3 0,3-5 1 0,-3 5 0 15,0 0 19-15,0 0 4 0,5 0 1 0,4 0 0 16,0 0-7-16,3 0-1 0,-3 0 0 0,3 0 0 16,0 0-35-16,0 0-7 0,3-6-2 0,3 4 0 15,-1-4-4-15,4 6 0 0,3-5-8 0,0 3 12 32,-6-4-32-32,3 6-6 0,-6-5-2 0,2 5-576 0,-2 0-115 0</inkml:trace>
  <inkml:trace contextRef="#ctx0" brushRef="#br2" timeOffset="103078.6338">23511 2656 1382 0,'0'0'123'0,"0"0"-99"0,0 0-24 0,0 0 0 16,0 0 213-16,0 0 38 0,9 0 7 0,-3 0 2 15,0-2-168-15,3 2-32 0,-1-6-8 0,1 6 0 16,3-7-25-16,0 7-5 0,-6-6-1 0,0 6 0 15,0-5-32-15,-6 5-6 0,0 0-2 0,0 0 0 32,0 0-24-32,0 0-5 0,0 0 0 0,0 11-1 0,0-4 31 0,-3 7 6 0,3-4 2 0,-3 4 0 15,0-1 26-15,0 0 6 0,6 3 1 0,-3 2 0 16,3-4 5-16,0-4 2 0,3-2 0 0,3-3 0 16,3 3-40-16,-3 0-8 0,3-2-2 0,0-4 0 31,0-2-147-31,-1-2-29 0,10-9-7 0,-3-2-1 0</inkml:trace>
  <inkml:trace contextRef="#ctx0" brushRef="#br2" timeOffset="103456.9611">23740 2302 1612 0,'0'0'144'0,"0"0"-116"0,0 0-28 0,-6 5 0 0,3 3 106 0,0-3 15 16,3-5 3-16,3 8 1 0,-3-2-73 0,0-6-16 16,0 0-2-16,3 8-1 0,6 5-19 0,-3-5-4 0,3-3-1 15,3 0 0-15,0-5-9 0,0 0 0 16,-1 0 0-16,4-5 0 16,-3 5-39-16,0 0 0 0,3 0 0 0,-3-5 0 15,0 2-116-15,-3-2-23 0,0 5-5 0,-9 0-1 16,6 0 74-16,-6 0 14 0,0 0 4 0,0 0 0 15,-9 0-74-15,0 8-14 0,-3 2-4 0,0-2 0 16,0 0 117-16,-3 3 23 0,3-6 5 0,3 3 1 0,-3 0 226 0,1-3 44 0,2 1 10 0,0 1 2 16,3-1-93-16,-3 2-19 0,0-8-3 0,6 5-1 15,3-5-34-15,-6 3-7 0,6-3-2 0,0 0 0 16,0 0-33-16,0 0-8 0,0 0 0 0,0 0-1 16,6 5-43-16,0 0 0 0,0-5-11 0,3 0 3 15,3 3-9-15,-3-3-2 0,2-3 0 0,1 3 0 16,0 0-152-16,0-5-30 15</inkml:trace>
  <inkml:trace contextRef="#ctx0" brushRef="#br2" timeOffset="103884.5321">24270 2289 1890 0,'0'0'41'0,"0"0"9"0,-3 0 2 0,-3 2 1 0,0 1-42 0,0 5-11 15,3-8 0-15,-3 5 0 0,3 8 40 0,-3-5 7 0,3-2 1 0,0 7 0 16,-3 3-31-16,3 2-5 0,-3 1-2 0,3-1 0 15,3 3-10-15,-3-2 0 0,0 0 9 0,3 2-9 16,6-8 0-16,-3 5 0 0,0-4 0 0,3-1 0 16,0-5 0-16,3 0 0 0,0-3 0 0,3 0 0 15,0-2 26-15,3 0 10 0,3-6 3 0,-1 0 0 16,1-2 39-16,0-3 8 0,6-2 2 0,0 2 0 16,0-6-28-16,-1-7-4 0,-5 3-2 0,0-3 0 15,0 2-31-15,0 0-7 0,-9-4 0 0,0-1-1 16,0 0-15-16,-6 3 0 0,-9 2 0 0,0-7 0 15,-3 7-12-15,-6-7-4 0,0 7-2 0,-6 4 0 16,-3-4-22 0,1 0-4-16,-7 12 0 0,0-4-1 0,-3 8-98 0,0 3-19 0,-2 3-4 15</inkml:trace>
  <inkml:trace contextRef="#ctx0" brushRef="#br2" timeOffset="104729.083">22799 534 864 0,'-3'0'76'0,"0"-7"-60"0,-3 1-16 0,0-2 0 15,1 3 276-15,-1-3 52 0,0-3 10 0,0 4 2 16,-3 1-216-16,0-2-43 0,0 3-9 0,-3-3-1 0,0 0-26 0,3 3-5 15,-3 0 0-15,3-3-1 0,-3 8-39 0,0-6 0 16,1 6-12-16,-4 6 4 0,3-6-3 0,3 8 0 16,-3 5 0-16,0 0 0 0,3 0 2 0,3 6 0 15,0 7 0-15,3 1 0 0,0 4 9 0,0 1-12 16,0 3 12-16,3 2-12 0,3-3 12 0,3 11-13 0,3 0 5 16,3-5 8-16,3-1 0 0,0 1 0 0,3-3 0 0,-3 3 0 15,2-6 9-15,-2 3-9 0,0-2 10 0,0-4-10 16,-3 4 13-16,-3-3-3 0,-3-1-1 0,-6-4 0 15,0 4-9-15,-3-4 0 0,-6 5 0 16,-3-3 0-16,3 3 0 0,-6-1-16 0,0-4 4 0,-2-6 1 16,-1 3 11-16,0 2 12 0,3-7-2 0,0-6-1 15,3 3-9-15,0-6 0 0,0-2 0 0,6 0 8 16,-3-5-8-16,3 0 8 0,1 2-8 16,-1-10 8-16,6 5 7 0,0 0 1 0,0 0 0 0,-3-3 0 15,3-2-1-15,0 5 0 0,0 0 0 0,0 0 0 16,6-6-4-16,-6 6-1 0,6 0 0 0,2 0 0 15,1 6 5-15,-3-6 1 0,3 8 0 0,0 2 0 16,0 3-16-16,0-5 0 0,0 6-9 0,0-1 9 16,-3 0 0-16,0 0 12 0,-3 0-1 0,0 6 0 0,0-1-11 15,-3-2-16-15,0 3 4 0,-3 5 1 16,0 2 41-16,-3 3 8 0,0 3 2 0,-3 5 0 0,0 3 13 0,-3-1 3 16,-3 1 1-16,0 5 0 0,-3 8 5 0,1-3 1 15,-1 11 0-15,0-8 0 0,0 5-27 0,3-7-4 16,-3 1-2-16,6 1 0 15,3-8-50-15,1 0-9 0,5-2-3 0,0-1-922 16,6-8-185-16</inkml:trace>
  <inkml:trace contextRef="#ctx0" brushRef="#br2" timeOffset="119179.9042">23517 3498 518 0,'-9'-8'23'0,"3"3"5"0,3-1-28 0,3 4 0 0,-3 2 0 0,3 0 0 15,0 0 376-15,0 0 69 0,0 0 15 0,0 0 2 16,0 0-351-16,0 8-71 0,3 10-13 0,-3 1-3 16,3-1-12-16,0 9-3 0,0 2 0 0,0 2 0 15,3 1-9-15,-3 0 0 0,3 0 9 0,0 2-9 16,0-2 0-16,-3 0-16 0,2-3 2 0,1 2 1 16,0-9-122-16,0 1-24 0,3-1-5 0,-3-4-677 15</inkml:trace>
  <inkml:trace contextRef="#ctx0" brushRef="#br2" timeOffset="119432.9847">23639 3503 1519 0,'12'-18'67'0,"-6"10"14"0,0 0-65 0,2-3-16 15,-2 3 0-15,0 0 0 0,3 3 88 0,-3-3 13 16,0 3 3-16,3-1 1 0,0 6-31 0,-3 0-6 15,3 0-2-15,0 6 0 0,0-1-38 0,-3 6-8 16,3-1-2-16,-3 6 0 0,3 0-3 0,-3 5-1 16,-1 3 0-16,-2 2 0 0,0 9-6 0,3-3-8 0,-3 7 11 0,0-4-11 15,3 2 0-15,-3 2 0 0,-3-4 0 0,3 2 0 32,-3-5-21-32,0-3-11 0,0 0-3 0,-3-3 0 15,0-2-131-15,0 0-26 0,-3-3-6 0</inkml:trace>
  <inkml:trace contextRef="#ctx0" brushRef="#br2" timeOffset="119928.8789">23299 4038 1209 0,'-3'-22'53'0,"0"17"12"0,-2-5-52 0,2 2-13 16,3-6 0-16,-3 4 0 0,3 2 224 0,3 0 41 15,-3 0 9-15,3 3 2 0,-3-3-162 0,5 2-32 16,-5 6-6-16,3-5-2 0,6 5-46 0,-3 5-8 0,3-5-3 0,0 14 0 16,3-6-17-16,0 10 0 15,3 3 0-15,-3 6 0 0,3 10 9 0,0-3-1 0,2 9-8 16,1-4 12-16,0 6-12 0,0-2 0 16,3-1 8-16,0-2-8 0,-3-3 10 0,-1-3-1 0,7-8 0 15,-3 1 0-15,0-3 10 0,-3-3 1 0,3-8 1 16,-4 0 0-16,-2-5 31 0,0-2 7 0,0-6 1 0,0-6 0 15,-3 1 8-15,0-3 1 0,0-5 1 0,3 0 0 16,-1-9-23-16,1 1-5 0,-3-3-1 0,6 1 0 16,-3-6-27-16,0 5-6 0,3-8 0 0,0 3-8 15,-4-3 0-15,4 0-12 0,0-2 0 0,-6 2 0 16,0 3-68 0,0 5-12-16,-6 0-4 0,0 6 0 0,-9 5-125 0,-6 5-26 0</inkml:trace>
  <inkml:trace contextRef="#ctx0" brushRef="#br2" timeOffset="120729.5283">22933 5024 2282 0,'-12'-7'50'0,"6"1"10"0,0 1 3 0,-2 2 1 0,2-7-51 0,0 7-13 0,-3-8 0 0,6 4 0 0,-3-1 60 0,3-3 8 16,0 3 3-16,0-5 0 0,3 0-33 0,0-1-6 15,0-4-2-15,0 2 0 0,3-3-18 16,3 1-3-16,-3-1-1 0,6-2 0 0,0 0-8 0,0-3 0 16,2 3-12-16,1-3 12 0,0 3-10 0,0 5 10 15,-3 0 0-15,3 3-9 0,-3 0 9 0,0 5-8 16,0 5 8-16,0 1-8 0,-3 2 8 0,-3 0-8 15,6 2 8-15,-6 9-8 16,3 2 8-16,-4 6-10 0,-2 4 10 0,0 7-10 0,6 4 10 0,-6 3 0 16,-3 3 0-16,0-1 0 0,3 6 0 0,0-5 0 15,0-6 0-15,0 4-8 0,6-12 8 0,-3-2 0 16,3-3 0-16,0-3 0 0,3-2 0 0,0-5 0 16,3-3 0-16,-3 0 0 0,-3-6 11 0,3-2 1 0,6-2 0 15,0-6 0-15,0-3 8 0,-1-5 1 0,4 3 1 16,3-8 0-16,-6 0-22 0,0-3 0 0,3-2-12 0,-6-1 4 15,3 1 0-15,-7 2 0 0,1-3 0 0,-3-4 0 16,-3 4 8-16,0-5-10 0,-3 1 10 0,3 2-10 16,-3 2 10-16,-3 1 0 0,3 2 0 0,-3 3 0 15,6 2 0-15,-3 6 0 0,3 0 10 0,-3-1-10 16,3 7 20-16,0-4-1 0,3 3-1 0,-3 3 0 16,6-1-10-16,0 4-8 0,0-1 9 0,6 3-9 15,0-3 0-15,6 3 0 0,2 0 0 0,7 0 0 16,3-5 0-16,6 3 0 0,-1-1-8 0,1 0 8 15,3-2-111 1,-1 2-18-16,-5-2-4 0</inkml:trace>
  <inkml:trace contextRef="#ctx0" brushRef="#br2" timeOffset="121021.3881">23418 5157 1900 0,'-3'5'169'0,"1"3"-135"0,-4 3-34 0,0 2 0 16,3 5 107-16,-3 1 14 0,3 2 3 0,0 3 1 15,-3 0-80-15,6-1-16 0,-3 4-3 0,3 5-1 16,0-6-25-16,0 3 0 0,0 3 0 0,3-6 0 31,-3-2-215-31,3-3-48 0,0 11-9 0,3-13-3 0</inkml:trace>
  <inkml:trace contextRef="#ctx0" brushRef="#br2" timeOffset="121210.9181">23252 5329 1728 0,'0'0'153'0,"0"0"-122"16,6 2-31-16,0 1 0 0,0-3 216 0,6 0 38 16,-1 0 7-16,4 0 2 0,3-3-169 0,0 3-34 15,6-2-6-15,0-1-2 0,2 0-52 0,1-5 0 16,3 3 0-16,-3-3-848 15,0 3-164-15</inkml:trace>
  <inkml:trace contextRef="#ctx0" brushRef="#br2" timeOffset="121523.3076">23502 5741 2131 0,'0'0'189'0,"0"0"-151"0,0 0-30 0,0 0-8 16,9 3 113-16,-3-6 22 0,3 3 4 0,3-2 1 15,-4-1-94-15,4-2-18 0,3 0-4 0,0-3-1 16,-3-3-35-16,3 0-8 0,3-2 0 0,0 0-1 31,-3 0-36-31,-1-3-7 0,-2 3-2 0,0 2 0 0,-3 1 26 0,0 2 6 0,-3 2 1 16,-6 6 0-16,6-2 33 0,-6 2 12 0,0 0 0 0,6 8 0 15,-3 2 40-15,-3 6 8 0,0 3 2 0,0 2 0 16,-3 3-13-16,3-3-2 0,-3 3-1 0,0-1 0 16,3 1-37-16,3 0-9 0,0 0 0 0,0 0 0 15,0-6-117 1,3 1-26-16,0-1-5 0</inkml:trace>
  <inkml:trace contextRef="#ctx0" brushRef="#br2" timeOffset="121870.9021">23844 5133 403 0,'0'0'36'16,"0"0"-36"-16,0 0 0 0,3 0 0 0,3-5 376 0,-3 5 68 0,3-8 13 0,0 2 3 15,0 1-287-15,3 0-57 0,0 2-12 0,0-5-3 16,3 3-46-16,-1-3-10 0,1 3-1 0,3-3-1 15,-3 2-43-15,0 1-11 0,0 0-1 0,-3 0 0 16,0 2-164-16,-3-2-34 0,-6 5-6 0,0 0-694 16</inkml:trace>
  <inkml:trace contextRef="#ctx0" brushRef="#br2" timeOffset="122003.8282">23752 5286 1440 0,'0'0'128'0,"0"0"-103"0,0 0-25 0,0 0 0 0,3 11 176 0,3-8 31 16,3 7 5-16,3-10 2 15,0 5-87-15,2-2-18 0,4 2-3 0,0-5-1 0,6 0-61 0,0 0-13 16,3-5-3-16,2 2 0 16,-2-2-150-16,0 0-30 0</inkml:trace>
  <inkml:trace contextRef="#ctx0" brushRef="#br2" timeOffset="122574.5926">24484 4773 1785 0,'-6'0'159'0,"-3"0"-127"16,0-3-32-16,3 3 0 0,-3-2 139 0,3 2 21 15,0 2 5-15,-2 1 1 0,-1 2-110 0,0 3-21 16,0 6-5-16,3 1-1 0,-3 4-39 0,0-1-8 16,0 6-2-16,3 0 0 0,3 8 9 0,0-6 2 15,3 6 0-15,0 2 0 0,3 1 1 0,0-6 0 0,3-3 0 16,3-4 0-16,0-4 17 0,6-2 4 15,-3-5 1-15,6-4 0 0,-4-1 27 0,4-6 6 0,3-3 1 0,-3-2 0 16,6-3 17-16,3-3 4 16,-4-5 1-16,7-5 0 0,-6 0-14 0,0-5-2 0,0-6-1 0,-4 3 0 15,-2 0-30-15,-3 0-7 0,-6-1 0 16,0 1-1-16,-6 0-15 0,-3 0 0 0,-6-5 0 0,-6 2-10 16,-3 0-10-16,-6 1-3 0,-8 4 0 0,-7 3 0 31,-3 8-157-31,-8 6-32 0,-7 7-7 0</inkml:trace>
  <inkml:trace contextRef="#ctx0" brushRef="#br2" timeOffset="147668.646">24240 6228 1688 0,'0'0'75'0,"0"0"15"0,-3 0-72 0,3 0-18 0,-6-2 0 0,6 2 0 16,0 0 56-16,0 0 8 0,-6-3 2 0,6 3 0 0,-3 0-20 0,3 0-4 15,0 0-1-15,-6 0 0 0,3 0-25 0,3 0-4 16,0 0-2-16,-3 8 0 0,-3 3-10 0,3-1 0 16,0 3 0-16,3 9 0 0,0 1 0 0,3 9 0 15,0 8 0-15,0 2 0 0,0 6-9 0,3 2 9 16,-6 3 0-16,3 8 0 0,3 5-13 0,-6 0 4 16,3-2 1-16,0-1 0 15,0 1-21-15,0-6-4 0,-3 0-1 16,3-2 0-16,0-6-13 0,0-3-2 0,3-4-1 0,-3-6 0 0,-3-5 50 0,3-3 0 15,0-8 0-15,0-3 12 0,0-2 32 0,-3 0 7 16,0-8 1-16,0 0 0 0,0-3-5 0,0-5-1 16,0 0 0-16,0 0 0 0,0 0-26 0,0 0-6 0,0 0-1 0,0 0 0 15,-6 0-13-15,0-5 0 0,0 0 0 16,-3-6-10-16,0 1 10 0,0-4-10 16,0 1 10-16,0-3-10 0,0-2 10 0,0-1 0 0,0 1 0 0,1-1 0 15,2 1 0-15,-3-1 0 16,-3 3 0-16,3 0 0 0,3 6 0 0,0 2 0 0,-3 2 0 15,3-1 8-15,3 4 14 0,-6 0 3 0,0 3 1 16,3 3 0-16,6-3-26 0,-6 3 0 0,3 4 0 0,-3-1 0 16,3 2 12-16,3-3-2 0,0 3-1 0,0-8 0 15,0 0 0-15,6 5 0 0,3 1 0 0,0-1 0 16,3-3 7-16,3-2 0 0,3-2 1 0,-3-3 0 16,6-1-6-16,-7 1-2 0,4-3 0 0,-3 3 0 15,3-3-9-15,0 2 12 0,-3-1-12 0,-3 1 12 16,0 1-3-16,0 0 0 0,-4 2 0 0,1 0 0 0,-9 3-9 15,0 0 12-15,6 3-12 0,-6-3 12 16,0 5 6-16,0 6 2 0,-3 5 0 0,0 2 0 0,-6 3-5 16,4 6-1-16,-4 2 0 0,-3 0 0 0,3 3 9 15,-3 0 1-15,3-6 1 0,3 1 0 0,0-1-25 0,3-5 8 16,3-2-8-16,0-3-799 16,6-6-163-16</inkml:trace>
  <inkml:trace contextRef="#ctx0" brushRef="#br2" timeOffset="149151.4993">24401 8009 288 0,'0'0'12'15,"-3"3"4"-15,-3-1-16 0,0 1 0 0,0 0 0 0,-3-1 0 0,3 1 317 0,-3-1 61 16,0 4 12-16,0-1 2 0,-3 3-304 0,0 0-62 15,1 0-12-15,2 2-2 0,-3 1-12 0,0 5 0 16,3-3 0-16,0 3 0 0,3 0 0 0,0 2 0 16,3 4 0-16,0-1-11 0,3-3-3 0,0 1-1 15,3-1 0-15,0-2 0 0,0 0 15 0,3-3-11 16,-3-2 11-16,3-1-10 0,0-2 10 0,0-2 16 0,3-4-4 0,0 1-1 16,0-3 13-16,2-3 2 0,1-5 1 0,0 0 0 15,-3 1-3-15,6-7-1 0,0-2 0 16,0 1 0-16,0-7-6 0,0 1-1 0,0 0 0 15,-4 0 0-15,-2-3-8 0,0 3-8 0,-6 0 9 0,3 0-9 16,-3 2 0-16,-3-2 0 0,-3 2 0 0,-3 1 0 16,-3 2-11-16,0-3 2 0,-3 1 0 0,1 2 0 15,-1-2 9-15,0 2-13 0,-3 0 5 0,3 3 8 16,-3 2 8-16,3 3 8 0,0 0 3 0,3 0 0 16,0 3 17-16,3 2 4 0,1 1 1 0,2-1 0 15,0 0 5-15,3 3 1 0,0 0 0 0,6-2 0 16,2-1-23-16,4 0-5 0,3 1-1 0,3-4 0 15,3 4-6-15,6-6-2 0,0 0 0 0,-1-3 0 16,4-2-10-16,-3 0 0 0,0 0 0 0,2-3 0 16,-2 2-40-1,-3-4-3-15,0 5-1 0,-6-3 0 0,-3 5-157 16,-1-2-32-16,1-8-7 0,-9 16-498 0</inkml:trace>
  <inkml:trace contextRef="#ctx0" brushRef="#br2" timeOffset="150069.073">24425 8631 460 0,'0'5'41'0,"0"-5"-33"16,0 0-8-16,0 0 0 0,0 0 356 0,0 0 68 16,0 0 15-16,0 0 2 0,0 0-329 0,3-5-67 15,0-3-13-15,-1-3-2 0,1 1-21 0,0-6-9 16,0-3 8-16,3 1-8 15,0-3-17-15,0-3-9 0,0 0-2 0,0 0 0 16,3 0-6-16,-3 3-2 0,3-3 0 16,0 6 0-16,0 2 12 0,-3 0 3 0,3 3 0 0,-3 2 0 0,0 6 21 0,-3 0 0 15,3 2 8-15,0 3-8 0,-6 0 18 0,5 5-2 16,4 1 0-16,-6 4 0 0,3 3-6 0,-3 1-2 16,0 4 0-16,0 1 0 0,0 2 7 0,0 0 1 15,-6 3 0-15,3-3 0 0,0-3-26 0,3 4-5 0,-6-4-1 16,3-2 0-16,3-3 16 0,0 1 0 0,-6-4 0 15,3-2 10-15,0 0 5 0,0-3 1 0,0-5 0 16,0 0 0-16,0 0-5 0,0 0-1 0,0 0 0 0,0 0 0 16,0 0-10-16,3-5 12 0,0-6-12 0,0 3 12 15,0-2-12-15,3-3 0 0,-3-1 9 0,3-1-9 16,0-4 0-16,-3 0 8 0,0 1-8 0,3-1 0 16,3 1 0-16,-3 2 0 0,0 0 0 0,0 3 0 15,0 2 0-15,0-2 0 0,-3 5 0 0,0 0 0 16,-3 8 9-16,0 0-9 0,0 0 12 0,0 0-12 15,0 0 0-15,5 8 0 0,-2 3 0 0,0-1 0 16,0 4 0-16,0 4 0 0,0-2 0 0,0 3 0 16,-3-1-10-16,3 1 10 0,0-1-10 0,0-2 10 0,3 0-12 15,-6-3 12-15,0 0-13 0,3-2 5 16,-3-1 8-16,3-2 9 0,-3 0-1 0,0-8-8 16,0 0 26-16,0 0-2 0,0 0 0 0,0 0 0 0,0 0-8 15,0 0-3-15,6-8 0 0,-3 0 0 0,-3-5-13 16,6-3 8-16,-3-2-8 0,0-3 0 0,3-1 0 15,-3 4 0-15,3-6 0 0,0 3 0 0,0 0 0 0,0 2-15 16,0 1 5-16,-3 2 1 0,3 5 9 0,0 1 0 16,-6 4 0-16,6 1-8 0,-6 5 8 0,0 0 9 15,0 0-1-15,5 13-8 0,1 1 8 0,0 7-8 16,-3-3 0-16,0 6 0 0,0 3 0 0,-3-1 0 16,0 3 0-16,0 3 0 15,-3 2-22-15,0-2-5 0,0 0-1 0,0 0-615 0,0-1-123 0</inkml:trace>
  <inkml:trace contextRef="#ctx0" brushRef="#br2" timeOffset="150572.3579">24050 9139 460 0,'0'0'20'0,"0"0"5"0,0 0-25 0,0 0 0 15,0 0 0-15,0 0 0 0,0 0 373 0,0 0 70 0,0 0 13 0,0 0 4 16,0 0-331-16,5-3-65 0,7 3-14 0,0-5-2 16,-3 2-33-16,6 0-7 0,0 1 0 0,3 2-8 15,-3-5 0-15,6 5 0 0,-7-3 0 0,1 3 0 16,0 3 0-16,0-3 0 0,0 0 0 0,-3 2-12 31,0-2-105-31,-3 3-21 0,-3-6-4 0,0 3-1 16,-6 0-55-16,3 5-11 0</inkml:trace>
  <inkml:trace contextRef="#ctx0" brushRef="#br2" timeOffset="150771.2103">24082 9313 172 0,'-15'11'8'0,"12"-6"1"0,3-5-9 0,0 0 0 0,-3 8 0 0,-3-3 0 0,3 1 382 16,3-6 74-16,0 0 16 0,0 0 2 16,0 0-290-16,0 0-59 0,3 5-11 0,-3-5-2 15,0 0-56-15,9 5-10 0,0-2-2 0,3 0-1 0,-3-3-19 0,3-3-4 16,3 0-1-16,0 3 0 0,-3-2-10 0,0-1-1 15,3-2-8-15,-1 2 12 0,1-2-12 0,0 2 0 16,3-2 0-16,-6 0 0 0,3-1-16 0,0 1-5 16,-6 0-2-16,3 2 0 15,-1-2-46-15,1 2-10 0,-6 0-1 0,0 1-928 0</inkml:trace>
  <inkml:trace contextRef="#ctx0" brushRef="#br2" timeOffset="151604.7782">24627 9115 2055 0,'0'0'45'0,"0"0"10"0,0 0 1 0,0 0 2 0,0 0-46 0,0 0-12 0,0 0 0 0,0-3 0 16,3-5 45-16,0 0 7 0,3 0 2 0,0-2 0 16,0-1-37-16,0 1-7 0,3-1-2 0,0 3 0 15,0-2-8-15,-4 2 0 0,4 0 0 0,0 0 8 16,3 2-8-16,-3 1 8 0,-3 3-8 0,3-1 8 16,-3 3-8-16,0 0-11 0,3 0 3 0,-6 5 0 15,3 0-9-15,-3 3-2 0,-3 0 0 0,0 3 0 16,0 2 3-16,-3 6 0 0,-3 2 0 0,0 3 0 31,-3-1-12-31,0 1-3 0,0 5 0 0,-3 3 0 0,-3-5 20 0,0 4 11 0,1 1-12 0,-1 3 12 16,-3-4 0-16,3 4 12 0,0-4 0 0,0 1 0 15,3 0 7-15,0-6 1 0,-3-2 0 0,4-3 0 16,5-5-8-16,0 0-2 0,0-3 0 0,3-2 0 16,-3-3-2-16,3-3 0 0,3-5 0 0,0 0 0 15,0 0-8-15,0 0 0 0,0 0 0 0,-3-5-11 16,3-3 2-16,-3 0 0 0,3-3 0 0,0 1 0 15,0-1 9-15,0 1-10 0,3-1 10 0,0 0-10 0,0 6 10 0,0-3 0 16,-3 8 8-16,3-5-8 0,3 0 30 0,-6 5 2 16,0 0 0-16,6 0 0 0,3 2-17 0,-1 1-3 15,-2 0-1-15,3 2 0 0,0 3-11 0,3 0 8 16,-3 0-8-16,3 2 8 0,-3-2 1 0,6 3 0 16,0-3 0-16,0 0 0 0,0 2 23 0,2-4 5 15,4 1 1-15,3-1 0 0,-3-6-3 0,3 0-1 16,-1 0 0-16,-2 0 0 0,0-6-34 0,0 4 0 15,-3-1 0-15,-6-2-768 16,-3-3-155-16</inkml:trace>
  <inkml:trace contextRef="#ctx0" brushRef="#br0" timeOffset="163918.7102">1053 13610 1299 0,'0'0'28'0,"0"0"7"16,-3 3 1-16,3-3 0 0,-9 5-28 0,6-2-8 0,-3-1 0 0,6-2 0 0,-3 3 20 0,3-3 4 0,-9 5 0 0,9-5 0 16,0 0-7-16,-3 0-1 0,-3 3 0 0,6-3 0 15,-3 3 1-15,3-3 0 0,0 0 0 0,0 0 0 16,0 0 7-16,-9 0 0 0,9 0 1 0,0 0 0 16,0 0-5-16,0 0 0 0,0 0-1 0,0 0 0 15,0 0-4-15,0 0-1 0,0 5 0 0,0 3 0 16,0 0-5-16,9 0-1 0,-6 5 0 0,6-2 0 15,0 4 3-15,0-1 0 0,3-1 0 0,0 3 0 16,-1 0-11-16,7 2 10 0,-6 1-10 0,6-3 10 16,-6 2-10-16,6 1 12 0,3-1-12 0,-3 1 12 15,-7-1-12-15,-2-2 0 0,6 3 0 0,0-4 0 16,-3 4 0-16,0-6 0 0,-3 0 0 0,0 1 0 16,0-1 0-16,-9-5 0 0,3 0 0 0,0 0 0 15,3-6 0-15,-6-2 0 0,0 0 0 0,0 0 0 16,0 0 13-16,0 0 4 0,0 0 1 0,-6-5 0 0,0-3-7 15,-3-2-2-15,0-4 0 0,-3 1 0 16,3-3-18-16,-9-2-4 0,6-1-1 0,0-2 0 0,-3 0-4 16,1 2-1-16,2-2 0 0,-3 0 0 15,0 2-12-15,6 1-2 0,-3 2-1 0,-6 0 0 0,6 3 18 0,3-3 4 16,0 3 1-16,-2 0 0 0,2-1 11 0,-3 6 0 16,3-2 0-16,0 2 0 0,0 0 16 0,0 0 0 15,6 0-1-15,-3 3 0 0,3 0-15 0,0-1 9 16,3 6-9-16,0 0 8 0,0 0-8 0,0 0 0 15,0 0 0-15,0 0 0 0,3-5 0 0,-3 5 0 0,9-3 0 16,0 3 0-16,-6-2 8 0,6 2-8 0,0-3 12 16,0 3-4-16,3-3 4 0,-3 3 1 15,2-5 0-15,7 2 0 0,-6-2-3 0,6 0-1 0,-3 0 0 16,3-6 0-16,3 0 3 0,2 3 0 16,1-2 0-16,0-3 0 0,6-1-3 0,-6 1 0 0,2 0 0 15,4 0 0-15,0-1-9 0,0 4 10 0,-6-3-10 16,2 2 10-16,4 0-10 0,-6 4 0 0,6-1 0 0,-1-3 8 15,-5 3-8-15,3-2 0 0,-3-1 0 0,3 0 0 16,2 3 0-16,-5-2 0 0,3-3 0 0,-3 2 0 16,-3 0 0-16,0-2 0 0,-1 3 0 0,4-4 0 15,-9-1 0-15,3-1 0 0,0 0 0 0,-6 0 0 16,9 0 0-16,-10 3 0 0,1-6 0 0,3 6-11 16,-3 0 11-16,-3 2 0 0,3-2 0 0,0 2 0 15,0-2 0-15,-3 3 0 0,6-1 0 0,-9 3 0 16,2-3 0-16,4 4 0 0,-3-1 8 0,0 2-8 0,-3-2 10 15,0 3-2-15,3-3-8 0,-3 3 12 0,-3 0-4 0,6-1 0 16,-6 1-8-16,3 2 12 0,-6 3 4 0,3-2 0 16,3-4 0-16,-6 6 0 0,0-2-6 0,0 2-1 15,0 0 0-15,0 0 0 0,6-6 3 16,-6 6 0-16,0 0 0 0,0 0 0 0,0 0 3 0,0 0 1 16,0 0 0-16,0 0 0 0,0 0 9 0,0 0 3 15,0 0 0-15,0 0 0 0,0 0-28 0,0 0 0 16,0 0 0-16,0 0-11 0,0 0 11 0,0 0 0 15,0 0 0-15,0 0 0 0,0 0 0 0,0 0 8 16,0 0-8-16,0 0 8 0,0 0-8 0,0 0 0 16,0 0 0-16,6 6 0 0,-3-1 0 0,3 3 0 15,-6 3-11-15,6-1 11 0,0 3 0 0,2 3 0 0,1 0 0 0,6 5 0 16,-3 0 0-16,3 3 0 0,0 0 0 0,0 0 0 16,0 0 0-16,-3 2 0 0,2-2-9 0,1-3 9 15,-6-2 0-15,3 2 0 0,-3-3 0 0,6 1 0 16,-12-6 0-16,6 0 0 0,0 1 0 0,-6-4 0 15,0 1 0-15,3-1 9 0,-3-2-9 0,3 0 10 16,-3 0-10-16,3 0 0 0,-6-3 9 0,0-5-9 16,0 6 0-16,0-6 9 0,0 5-9 0,-6 0 0 15,3 3 9-15,3-3-9 0,0-5 0 0,-6 6 9 16,0-1-9-16,0 0 0 0,3-2 9 0,-3 0-9 16,-3-1 0-16,3 1 9 0,-9 2-9 0,6-2 0 15,-3 0 9-15,-3-1-9 0,1 3 0 0,-1-2 9 0,-3 0-9 16,0 2 0-16,-3 0 0 0,0 1 0 15,0-4 0-15,-2 4 0 0,-7 1 0 0,3 1 8 16,3 0-8-16,-6 0 0 0,1 0 0 0,2 3 0 0,3 2 16 16,-9 0-3-16,7 1 0 0,2-1 0 0,-6 0 3 0,0 0 0 15,3 3 0-15,-2 0 0 0,5-3 10 0,-3 3 2 16,3 0 1-16,-6-3 0 0,10 3-9 0,-1 0-3 16,-6 0 0-16,6 0 0 0,-3 0-17 0,4-1 10 15,-1 1-10-15,-3 3 8 0,3-1-8 0,-3-2 0 16,-3 3 0-16,4-1 0 0,-7 1 0 0,3-1 0 15,3 1 0-15,-3-1 0 0,1 1 0 0,5-1 0 16,-6 4 0-16,6-4 0 0,0-2-10 0,1 0 10 16,8 0 0-16,-6-6-9 0,6 3-4 0,3-2-1 15,0-3 0-15,6 0 0 16,3-8-90-16,0 0-19 0,0 0-3 0,0 0-878 0</inkml:trace>
  <inkml:trace contextRef="#ctx0" brushRef="#br3" timeOffset="168628.8077">1829 13507 921 0,'0'0'82'0,"0"0"-66"0,0 0-16 0,0 0 0 0,0 0 105 15,0 0 18-15,0-3 3 0,0 3 1 0,0 0-67 0,0 0-14 16,0 0-2-16,0 0-1 0,0 0-21 0,-5-5-4 15,5 5-1-15,0 0 0 0,0 0-17 0,0 0-11 16,0 0 2-16,0 0 0 0,0 0 9 0,0 0 9 16,5-3-1-16,-5 3-8 0,0 0 20 0,0 0-2 15,0 0-1-15,0 0 0 0,0 0-3 0,3 0-1 16,3 3 0-16,0-3 0 0,0 3 2 0,3-3 0 16,-9 0 0-16,3 0 0 0,6 0 13 0,0 0 4 15,0-3 0-15,3-2 0 0,-3-1 8 0,0-1 3 16,3-1 0-16,-3-3 0 0,5 3-17 0,1-3-3 0,-3-2-1 15,3 3 0-15,0-4-12 0,0 4-2 16,0-1-8-16,6-2 12 0,-6 2-12 0,2 1 0 0,10-1 0 16,-6 3 0-16,0-5 0 0,0 5 0 0,0-2 0 15,-1 2 0-15,4-3 0 0,-3 3 0 0,3-2 0 0,-3-1 0 16,-1 3 14-16,1-3 0 0,-3-2 0 0,3 3 0 16,0-1 17-16,-6-2 3 0,6 0 1 0,2-3 0 15,-2 3-16-15,3-3-3 0,3 0-1 0,-6-3 0 16,-1 3 1-16,1 0 1 15,9 1 0-15,-9 1 0 0,3-1-17 0,3-1 0 0,-4 0 0 0,4 3 0 16,-6 2 8-16,3 0-8 0,3 1 12 0,-10-1-12 16,4 3 17-16,3 0-3 0,-3-2-1 0,0-1 0 15,6 1 3-15,-4-1 0 0,4 0 0 0,-6 1 0 16,3-3-2-16,3-1 0 0,-4 4 0 0,4-6 0 16,3 0-2-16,-6-2-1 0,3-1 0 0,-4 0 0 15,-2-2-3-15,6 3-8 0,-3-3 12 0,3-3-4 0,-10 3-8 16,7-1 0-16,0 4 9 0,0-1-9 0,0 1 16 15,0 2-2-15,2-2 0 0,1 4 0 0,0-2-14 0,0 3 0 16,2 0 0-16,-5 2 0 0,3-2 9 0,-3 3-1 16,3-4 0-16,-4 1 0 0,4 3-8 0,-9-4 0 15,6 1 0-15,-3 0 0 0,0 0 8 0,5-3 2 16,-5 2 1-16,0 1 0 0,0-3 0 0,3 1 0 16,-3 1 0-16,2-2 0 0,-2 1 18 0,3-1 4 15,3 0 1-15,-3 3 0 0,2-6-34 0,-5 6 0 16,3-3 0-16,3 0 0 0,-6 0 0 15,-1 3 0-15,4 0 0 0,0-3 0 0,-3 3 0 0,0-1 0 16,0 1 0-16,2 0 0 0,4 0 0 0,-6-1 0 16,-6 1 0-16,6 0 0 0,3 0 13 0,-4-3-4 0,1 3-1 15,0-3 0-15,0 0-8 0,-3-3 0 16,3 4 0-16,-1-1 0 0,-5 0 10 0,3 0-10 0,0-3 12 16,-3 4-12-16,0 1 11 0,0 4-11 0,0-4 10 0,-1 4-10 15,1-1 8-15,0 1-8 0,-3-1 0 0,0 3 9 16,0 3-9-16,0-3 0 0,-3 3 0 0,-3-1 0 15,3 4-11-15,-6-4-4 0,-3 6-1 0,0 0 0 16,0 0-187-16,-6 6-37 0</inkml:trace>
  <inkml:trace contextRef="#ctx0" brushRef="#br0" timeOffset="171477.5809">4437 12218 1458 0,'-9'3'64'0,"9"-3"14"0,-3 0-62 0,3 0-16 0,0 0 0 0,0 0 0 15,0 0 41-15,0 0 6 0,0 0 1 0,0 0 0 16,-3 0-28-16,3 0-4 0,0 0-2 0,0 0 0 15,0 0-5-15,3-5-1 0,0 0 0 0,6-1 0 16,-3 4 17-16,-6 2 3 0,0 0 1 0,9-3 0 16,-3 0 11-16,9 3 1 0,-9 0 1 0,8 0 0 15,1 3-10-15,0 2-3 0,0 3 0 0,0 0 0 0,6 0-8 0,0 0-1 16,-3 0-1-16,2 0 0 0,-2 0-8 16,0 0-2-16,-3-3 0 0,0 0 0 0,0 1-9 0,0-4 0 15,-3 6 0-15,-4-3-11 16,1 1-125-16,-3-1-24 0</inkml:trace>
  <inkml:trace contextRef="#ctx0" brushRef="#br0" timeOffset="172625.727">4383 12211 1350 0,'0'0'60'0,"0"0"12"0,0 0-58 0,0 0-14 0,-3-3 0 0,3 3 0 16,-3-5 64-16,0-1 9 0,3-2 3 0,0 3 0 15,0-3-22-15,3 0-4 0,-6-2-1 0,6 2 0 16,-3-3-29-16,3 1-5 0,0-4-2 0,0-2 0 16,0 3 4-16,3-3 1 0,0 0 0 0,0 1 0 0,3-4 14 0,0 1 2 15,-3-4 1-15,0 1 0 0,0 0-7 0,3-3 0 16,0-2-1-16,3-3 0 15,0 2-15-15,-1-5-4 0,-2-2 0 0,3 0 0 0,0-3-8 0,3-3 0 16,-6 3 9-16,0-3-9 0,3 0 0 0,-3-2 9 16,3 0-9-16,-3 2 0 0,-3-5 0 0,8 5 0 15,-8 1 0-15,3 2 0 0,0 2 0 0,0 1 0 16,0 2 0-16,0 6 0 0,0 2 0 0,3-3 0 16,-6 6 0-16,0 0 0 0,0 3 0 0,0 2 0 0,0 3 0 15,0-1 0-15,0 6 0 0,-3-2 0 16,2 2 0-16,-5 3 0 0,0 5 0 0,0 0 0 0,0 0 0 15,0 0 0-15,0 0 0 0,0 0-14 0,0 0 2 0,0 0 1 16,3-3 25-16,-3 3 5 0,0 0 1 0,0 0 0 16,0 0-8-16,0 0-2 0,0 0 0 0,0 0 0 15,0 0 0-15,3-5 0 0,-3 5 0 0,0 0 0 16,0 0-10-16,0 0 0 0,6-3 0 0,-6 3 0 16,0 0 0-16,0 0 0 0,6-3 0 0,6 1 0 15,-12 2 0-15,9-3 0 0,-3 3 0 0,3 0 0 16,0 0 0-16,3-3 0 0,0 6 0 0,3 0 0 15,0-3 0-15,-1 2 0 0,1 4 0 0,0-1 0 16,6-2 0-16,0 2 0 0,-3 0 0 0,0 0 0 16,2-2 0-16,-2 2 0 0,0 1 0 0,-3-1-11 0,-3-2 11 15,3 2 0-15,-3-5 8 0,-3 0-8 16,0 3 0-16,-3-3 0 0,2 0 0 0,-8 0 8 0,0 0 3 16,0 0 1-16,0 0 0 0,6 5 0 0,-6-5-4 0,0 0 0 15,0 0 0-15,0 0 0 0,0 0-8 0,6 2 12 16,-6-2-12-16,0 0 12 0,3 6-4 0,-3-6 0 15,0 0 0-15,3 8 0 0,-3-8-8 0,0 5 8 16,0 3-8-16,0-3 8 0,0-5-8 0,-3 8 0 16,0 3 9-16,0-3-9 0,3 0 0 0,-3 2 0 15,0 1 0-15,3 2 0 0,-3 6 0 0,1 2 0 16,2 2 0-16,-3 4 0 0,3 5 0 0,-3 2 0 16,3 3 0-16,-3 3 0 0,6 2 0 0,-3-2 0 15,-3 0 0-15,3 2 0 0,-3-2 0 0,0 2 0 16,0 3 0-16,0-5 0 0,0 2 0 0,-9-2 8 15,6-3-8-15,-3 0 8 0,0-3 9 0,-3 0 3 16,9-2 0-16,-12 0 0 0,0-3 8 0,3 3 1 0,4-3 1 0,-7 0 0 16,3 0-4-16,0 0-1 0,0 0 0 0,3-2 0 15,0-1-25-15,6-2 0 0,-9-3 0 0,6-2 0 16,-3-3 0-16,6-1 0 0,-9-1-9 0,6-1 9 16,3-2 0-16,-2-1 0 0,-1 1 0 0,3-3 0 15,-3 0 0-15,3-3 0 0,0 0 0 0,0 0 0 16,3 3 0-16,-6-5 0 0,6-3 0 0,0 0 0 15,-6 5 9-15,6-5-9 0,0 0 8 0,0 0-8 16,0 0 0-16,0 0 0 0,0 0 0 0,0 0 0 16,-3 6 0-16,3-6 0 0,0 0 0 0,0 0 0 15,0 0-9-15,0 0 9 0,0 0 0 0,0 0 0 16,0 0 0-16,0 0-8 0,0 0 8 0,0 0 0 0,0 0 0 16,0 0 0-16,0 0 0 0,0 0 0 15,0 0 0-15,0 0 0 0,0 0 0 0,0 0 9 0,0 0 7 16,0 0 0-16,-6-8 1 0,-3 0 0 0,-3 2 12 15,-3-1 3-15,0-1 0 0,-12 0 0 0,-2 2-32 16,-4 1 0-16,-6 0 0 0,-5 2-852 16,2 3-175-16</inkml:trace>
  <inkml:trace contextRef="#ctx0" brushRef="#br2" timeOffset="176834.9589">1696 13449 172 0,'0'0'16'0,"0"0"-16"0,2 8 0 0,-2-8 0 16,-2 5 116-16,2-5 20 0,0 0 4 0,0 8 0 16,0-8-50-16,0 0-10 0,0 0-3 0,0 0 0 15,0 0 8-15,0 0 2 0,0 0 0 0,0 0 0 16,0 0-7-16,0 0 0 0,0 0-1 0,0 0 0 16,-6-5-35-16,3-1-8 0,-3 1 0 0,3 0-1 15,-6-3-19-15,6 3-4 0,-3-3-1 0,3 0 0 16,-3 0-11-16,3 0 0 0,-6-3 0 0,6 3 8 15,-6-2 4-15,0-1 1 0,6-2 0 0,-6 0 0 16,-3 2 10-16,-3-5 1 0,4 0 1 0,-1-2 0 16,-6-1 4-16,0-2 1 0,-3-3 0 0,6-2 0 15,-6-3-8-15,1-3-2 0,-7-8 0 0,3 3 0 0,-3 0-20 0,3-2 9 16,-2-1-9-16,2 3 0 0,3-3 0 16,-6 3 0-16,6 0 0 0,0 0 0 15,1 3-27-15,2 2-5 0,0 0-2 0,3 6 0 16,3 2 4-16,-3 3 1 0,3 2 0 0,0 3 0 0,3 3 17 0,1 2 3 15,-1 4 1-15,6-1 0 0,-3 2-4 0,0 1 0 16,0 2 0-16,3-2 0 0,3 2 12 0,-6 1 9 16,3-4-1-16,0 4-8 0,3 2 8 0,0 0-8 15,0 0 0-15,0-5 0 0,0 5 0 0,0 0 0 16,0 0 0-16,0 0 0 0,0 0 0 0,0 0 0 16,0 0 0-16,0 0 0 0,3 7 0 0,6 1 0 0,-6 3 0 15,3 2 10 1,0 0-31-16,0 1-7 0,3 4 0 0,-6 1-1 0,2 2 14 0,-2-3 3 0,6 4 1 0,-6-1 0 15,3-5 11-15,0-1 0 0,-6 1 0 0,6-2-8 16,-6-1 8-16,0-5 14 0,3 0-3 16,-3 0-1-16,0-8 19 0,0 0 4 0,-3 5 1 0,3-5 0 15,0 5-34-15,0-5 0 0,0 0 0 0,-9 3 0 16,6 0 0-16,-6-3 0 0,3 0 0 0,3-3 0 16,-5-2 0-16,5-1 0 0,-3-2 0 0,3 0 0 15,-3-2 0-15,0-1 0 0,6 1 0 0,-6-4 0 16,3-1 0-16,3 1 0 0,-6-2 0 0,6 1 10 15,-3-1-10-15,3 2 12 0,0 1-12 0,0 0 12 16,0 2 3-16,0 1 1 0,0 2 0 0,3 0 0 16,3 0-2-16,-6 3 0 0,3-1 0 0,-3 6 0 0,6-7-6 15,-3 4 0-15,6 0-8 0,-6 3 12 0,6 0 6 0,-1 0 1 16,1 0 0-16,3 0 0 0,0 0-19 0,3 3 0 16,-3 0 0-16,0 2 0 0,6-3 0 0,-6 1 0 15,-3 0 0-15,5-1 0 16,4 1-149-16,0 0-37 0,3 2-7 0,-9-5-2 15</inkml:trace>
  <inkml:trace contextRef="#ctx0" brushRef="#br2" timeOffset="178541.6627">4833 11480 230 0,'0'0'20'0,"0"0"-20"15,0 0 0-15,0 0 0 0,0 0 203 0,0 0 36 16,0 0 7-16,-3 6 2 0,0-4-191 0,3-2-37 16,0 0-8-16,0 0-2 0,0 0-10 0,0 0-11 15,-9 3 3-15,9-3 0 0,0 0 8 0,0 0 0 16,-3 3 0-16,3-3-8 0,0 0 34 0,0 0 7 0,-6 0 2 0,0 0 0 16,6 0 41-16,0 0 9 0,0 0 2 0,-3 0 0 15,3 0-30-15,-3 0-5 0,-3 2-2 0,6-2 0 16,0 0-23-16,0 0-5 0,0 0-1 0,-3 3 0 15,-3-1-12-15,6-2-9 0,-3 3 12 0,3-3-12 16,-3 3 9-16,-3 2-9 0,0-5 0 0,6 0 9 16,0 0 0-16,-6 3 0 0,0-1 0 0,0 1 0 15,1-3 23-15,-4-3 5 0,3 1 1 0,-9-1 0 16,6 3 6-16,-3-5 2 0,-3 2 0 0,-3-2 0 16,6 2-14-16,-9 1-4 0,7-4 0 0,-7 1 0 15,0 0-28-15,0-1 0 0,3 4 0 0,0-4 0 16,0 1 0-16,1 2-8 0,-1-2 8 0,3 0-10 15,-6 2 10-15,0-2 0 0,0 0 0 0,1-1 0 16,-1 4 0-16,3-4 0 0,-3 1 0 0,-6 0 0 16,3 0 0-16,1-1 11 0,-4-4-3 0,-3 4 0 15,-3-2 3-15,7 1 0 0,-1-1 0 0,0 2 0 16,0 1 0-16,0 0 0 0,4-1 0 0,2 4 0 0,3-1 7 0,3 0 2 16,0 1 0-16,0-1 0 15,3 3-9-15,3-2-2 0,-6 2 0 0,7 0 0 0,2-3-9 16,-3 3 0-16,3-3 0 0,0 3 0 0,6-2 0 0,-6 2-14 15,3-3 5-15,-3 0 1 0,6 3 8 0,-3-2-10 16,-3-1 10-16,6 3-10 0,0 0 10 0,0 0 0 16,-3 0 0-16,3 0-8 0,-3-3 8 0,3 3 0 15,0-2 0-15,0 2 0 0,0 0 0 0,-6 0 0 16,6 0 0-16,0 0 8 0,-6 0-8 0,6 0 8 16,0 0-8-16,-6 0 8 0,3 0 1 0,3 0 1 15,0 0 0-15,0 0 0 0,0 0-10 0,0 0 0 16,0 0 0-16,0 0 8 0,0 0-16 0,0 0-4 15,0 0-1-15,0 0 0 0,0 0 21 0,0 0 5 16,0 0 1-16,0 0 0 0,0 0-14 0,0 0 0 0,-9 5 0 16,9-5 0-16,0 0-18 0,0 0 0 0,-9 3 0 0,3-1 0 15,0-2 18-15,6 0 0 0,-9 3 0 0,4-3 0 16,-1 0 0-16,-3 0 0 0,-3 0 0 0,6 0 0 16,-3-3 0-16,0 3 0 0,3 0 0 0,-3-2 0 15,3-1-13-15,0 3 1 0,0-3 0 0,6 3 0 16,-9-2 35-16,3 2 7 0,3-3 2 0,3 3 0 15,0 0-32-15,0 0 0 0,-6-3 0 0,6 3 0 16,0 0-11-16,0 0-8 0,0 0-1 0,0 0-1 16,0 0 21-16,0 0 0 0,0 0-9 0,3 11 9 15,0-3-14-15,0 3 1 0,9-4 0 0,-9 4 0 0,3 0 4 16,6-1 1-16,-3-2 0 0,-3 0 0 16,3 3-1-16,0-3 0 0,-3-3 0 0,6 0 0 15,-9-2 9-15,3-1-10 0,-6-2 10 0,0 0-10 0,0 0 10 16,0 0 8-16,0 0-8 0,0 0 11 0,0 0 7 15,0 0 2-15,0 0 0 0,0 0 0 0,0-5-4 0,0-3 0 16,-9 0 0-16,3 0 0 0,-3 3 0 0,3-3 0 16,-6-2 0-16,3-1 0 0,0 3-16 0,-3 0 0 15,3 0 0-15,-3 0 0 0,3-2 0 0,0 2 0 16,-2 0 0-16,2 0 0 0,0 0 0 0,3 0 0 16,0 0 0-16,0 0 0 0,3 3 0 0,-3 0 0 15,0-1 0-15,6 4 0 0,0 2 0 0,0 0 0 16,-6-6 0-16,6 1-9 0,0 5 9 0,0 0 0 0,0 0 0 0,0 0 0 15,0 0 0-15,6-5 0 16,-6 5 8-16,6-3-8 0,9 0 0 0,0 1 0 0,5 2 0 0,4-3 0 16,0 3 11-16,0-3-3 0,6 1 0 15,-4-1 0-15,-2-2-8 0,3 2-9 0,-3-2 9 0,0-3-13 32,0 0-95-32,-4 0-18 0</inkml:trace>
  <inkml:trace contextRef="#ctx0" brushRef="#br2" timeOffset="179767.8839">1445 12531 1036 0,'0'0'92'0,"0"0"-73"0,0 0-19 0,-2 0 0 16,2 0 162-16,0-6 29 0,0 1 5 0,0-3 2 15,0 0-138-15,2 0-28 0,1 0-6 0,3-2-1 0,-3-1-13 0,6 3-2 16,0-2-1-16,0 2 0 15,-6 0-41-15,3 0-8 0,6 3-1 0,-9 2-1 16,3 0-25-16,-3 1-5 0,6 2 0 0,-6 5-1 16,3-2 34-1,-3 4 7-15,3 4 2 0,-6 2 0 0,6 1 38 0,0 4 8 0,-6 1 2 0,3 2 0 0,3 3 27 0,-6 2 6 16,0-2 1-16,3 0 0 16,5-3 5-16,-8-3 2 0,9 1 0 0,-6-6 0 0,3 0-4 0,6-2-1 15,-3-3 0-15,-3 0 0 0,3-3-29 0,6-2-5 16,-3-3-2-16,-3-3 0 0,3-2-10 0,-3-1-8 15,2-4 9-15,1-1-9 0,-3-2 10 0,0-3-10 16,0 0 10-16,0 0-10 0,-3-5 0 0,3 0 0 0,-3 0 0 16,-6 0 0-16,3 0 0 0,-3 2-18 0,-3-2 2 0,3 5 1 31,-6 0-11-31,3 3-2 0,-6 2-1 0,6 1 0 0,-3-1 17 0,3 3 3 0,-3 3 1 0,3 0 0 16,-6-1 8-16,6 4 0 0,3 2 10 0,0 0-10 15,-9 0 24-15,9 0-2 0,0 0 0 0,0 0 0 16,0 0-22-16,0 0 8 0,0 0-8 0,9-3 0 15,-6 3 0-15,6-3 0 0,3-2 0 0,0 3 0 16,3-4 0-16,-3 4 0 0,3-6 0 0,0 2 0 16,-3-2-18-1,5 3-8-15,-5 0-2 0,-3 0-556 0,0-1-111 0</inkml:trace>
  <inkml:trace contextRef="#ctx0" brushRef="#br2" timeOffset="180190.0672">1981 12375 576 0,'-6'8'51'0,"3"-6"-41"0,0 3-10 0,3 1 0 15,-6 2 298-15,3-3 58 0,-3 3 11 0,4 0 2 16,2 0-261-16,-6 0-52 0,3 0-10 0,0 0-2 15,-3 2-22-15,6 1-4 0,-3 2-1 0,3 0 0 16,-6 0-17-16,3 1 0 0,0-1 0 0,3 0 0 16,0 0 0-16,0 1 0 0,0 4 0 0,0 1 0 15,0-6 0-15,0 3 0 0,0 0 0 0,0-3 0 16,6-3 0-16,0 1 0 0,-6 0-10 0,9-3 10 16,-6-1-39-16,6-1-3 0,-9-6-1 0,8 5 0 15,-5 0-151-15,-3-5-30 0</inkml:trace>
  <inkml:trace contextRef="#ctx0" brushRef="#br2" timeOffset="180402.7281">1874 12674 1566 0,'-6'2'69'0,"6"-2"15"0,0 3-68 0,0-3-16 16,-6 2 0-16,6-2 0 0,0 0 45 0,0 0 6 15,0 0 1-15,0 0 0 0,0 0-26 0,0 0-5 16,0 0-1-16,0 0 0 0,6-2-12 0,6-3-8 16,-9-3 8-16,6 2-8 0,3-2 0 0,-3 0 0 0,0 1 0 0,3-1 0 31,0 0-31-31,-4 0-4 0,7-3-1 0</inkml:trace>
  <inkml:trace contextRef="#ctx0" brushRef="#br2" timeOffset="180783.0611">2082 12742 1749 0,'0'0'38'0,"0"0"8"0,0 0 2 0,0 0 2 0,0 0-40 0,0 0-10 0,0 0 0 0,0 0 0 0,0 0 60 0,0 0 9 16,0 0 3-16,0 0 0 0,0 0-39 0,0 0-7 15,3-2-2-15,3-1 0 0,-3-2-13 0,6-1-3 16,-6 1-8-16,3-3 12 0,-6 0-12 0,3 3 9 16,-3-3-9-16,6 3 8 0,-6-3-8 0,0 5 0 15,0 3 9-15,0 0-9 0,0 0 10 0,0 0-2 16,0 0-8-16,0 0 12 0,0-5 10 0,0 5 2 15,0 0 0-15,0 5 0 0,0 3-24 0,0 0 0 16,0 5 0-16,0 1 0 0,0-1 11 0,3 3-3 0,6 0 0 16,-9-3 0-1,3 0-39-15,6-2-8 0,0 2-1 0,0-3-613 16,-6-4-123-16</inkml:trace>
  <inkml:trace contextRef="#ctx0" brushRef="#br2" timeOffset="181694.138">3794 10824 460 0,'0'0'41'0,"0"0"-33"0,0 0-8 0,0 0 0 15,0 0 280-15,0-3 55 0,0-4 10 0,0 1 3 16,3 1-243-16,3-3-48 0,-3 0-9 0,0 0-3 0,6-2-25 0,-3-1-4 16,0 0-2-16,3 1 0 0,0-3-14 0,0 2 0 15,2-2 0-15,-2 2 0 16,-3-2-28-16,6 2 0 0,-3-2 1 0,3 5 0 0,-3 0 15 0,-3 0 2 16,0 3 1-16,3 0 0 0,-9 5 9 0,0 0 0 15,0 0 0-15,0 0 0 0,3 2 11 0,-3-2 1 16,0 8 0-16,3 6 0 0,0-1 3 0,-3 3 1 15,0 2 0-15,0 6 0 0,3 0-5 0,0-3-1 16,3 3 0-16,-6-3 0 0,9 0 14 16,-9-2 4-16,6-3 0 0,-4-3 0 0,4 0 6 0,0-5 2 15,-3-3 0-15,0 3 0 0,3-3-7 0,3-2-1 16,-6 0 0-16,6-6 0 0,0 0-8 0,0 1-3 16,0-4 0-16,-3-4 0 0,3-1-4 0,-3-2-1 0,0-3 0 15,0 0 0-15,3-5-12 0,-6 3 0 0,3-4 8 16,-1 1-8-16,1 3 0 0,-3-3-10 0,3 2 2 0,-6-2 0 15,6 2-7-15,-3 4-1 0,3 1 0 0,0 1 0 16,-3 0 16-16,3 2-9 0,0-2 9 0,0 5-8 16,0-2 8-16,0 4-10 0,0-4 10 0,0 2-10 15,0 2-2-15,0 1-1 0,3-3 0 0,0 6 0 16,-3-4-9-16,5 4-2 0,-2-4 0 0,3 4 0 31,0-1-18-31,0 0-4 0,-3 3-1 0,0-2 0 0,0 2-121 0,0 0-24 0,-9 0-4 16</inkml:trace>
  <inkml:trace contextRef="#ctx0" brushRef="#br2" timeOffset="182003.6529">4270 10776 57 0,'0'0'0'0,"0"0"0"0,0 0 0 0,0 0 0 16,0 8 0-16,-6-2 0 0,6-6 448 0,-3 8 85 0,0-3 17 0,0 0 3 16,0 3-426-16,0 3-86 0,3-3-17 0,0 5-3 15,0 0-21-15,-6 0 0 0,3 3 0 0,1 0-12 16,2 3-9-16,-3-3-3 0,3-1 0 0,0 1 0 31,0 0-13-31,3-3-3 0,-3 3-1 0,0-5 0 16,2-1-26-16,-2-2-5 0,0 0 0 0,0 0-688 0</inkml:trace>
  <inkml:trace contextRef="#ctx0" brushRef="#br2" timeOffset="182196.9859">4169 10956 2044 0,'0'0'45'0,"0"0"10"0,0 0 1 0,0 8 1 0,0-8-45 0,6 6-12 0,-3-1 0 0,3 0 0 0,3-2 40 16,-3 0 5-16,3-3 2 0,3 0 0 0,-6 0-23 0,3-3-5 16,-1 0-1-16,1 1 0 15,3-4-50-15,-3-2-11 0,3 0-1 0,-3 0-604 16,3 1-121-16</inkml:trace>
  <inkml:trace contextRef="#ctx0" brushRef="#br2" timeOffset="182511.249">4422 10946 979 0,'0'0'87'0,"0"0"-70"0,0 0-17 0,0 0 0 15,0 0 198-15,0 0 36 0,0 0 7 0,0 0 2 16,0 0-177-16,0 0-35 0,0 0-7 0,0 0-2 31,0 0-38-31,0 0-8 0,0 0-2 0,0 5 0 16,0-5-14-16,0 0-4 0,0 0 0 0,-6 5 0 0,6-5 44 0,0 8 0 0,-3-2 11 0,0 2-3 16,3-3 28-16,-3 3 4 0,-3 0 2 0,6 2 0 15,-6 4 7-15,0-4 2 0,3 3 0 0,-3 1 0 16,0-1 12-16,3 0 2 0,3 0 1 0,0-2 0 15,0-1-24-15,3 1-5 0,3-3-1 0,3 3 0 16,3-4-12-16,3-1-4 0,3-1 0 0,0-2 0 0,3-1-31 16,-1-2-6-16,4-5-2 0,3 0-1066 15</inkml:trace>
  <inkml:trace contextRef="#ctx0" brushRef="#br2" timeOffset="198304.2096">1374 15441 979 0,'0'0'87'0,"0"0"-70"0,0 0-17 0,0 0 0 16,0 0 140-16,0 0 25 0,0 0 5 0,0 0 1 15,-6-3-119-15,6 3-24 0,-3-5-5 0,0 3-1 16,-3-4-10-16,3 1-1 0,3 2-1 0,-6 1 0 15,0-4 15-15,6 4 3 0,-6-4 1 0,3 4 0 16,-3-1 7-16,3 0 0 0,-3-2 1 0,4 3 0 0,-1-1-6 0,-6 0-2 16,9-2 0-16,-12 2 0 15,6 1-13-15,-3-1-2 0,6 0-1 0,-6 1 0 0,0-4-4 0,0 4-1 16,3-1 0-16,-3 0 0 0,0-2 7 0,6 3 1 16,-12 2 0-16,6-3 0 0,-2 0 9 0,-1 3 3 15,0 3 0-15,3 0 0 0,-9-1-16 0,3 3-2 16,-3 3-1-16,6 0 0 0,-6 3-9 15,-2 2 0-15,2 0 0 0,3 3 0 0,-9 0 0 0,9 0-9 16,-6 3 9-16,3 2 0 0,1 0 0 0,2 3-8 16,-3 0 8-16,6-1 0 0,0 4 0 0,3-3 0 15,0 2-8-15,0-2 8 0,9 2 0 0,0-5 0 16,-3 3-8-16,3 0 8 0,3-3 0 0,6 0 0 16,9-2 0-16,-6-1 0 0,9-2-8 0,3-2 8 0,2-4 0 0,4-2 0 15,0-5 0-15,0-1 0 0,-1-4 0 0,4-1 0 16,-3-5 0-16,0 3 0 0,0-6 8 15,2-2-8-15,-2 0 0 0,-6 0 0 0,3-3 8 16,-4 0-8-16,-2-3 0 0,-3 1 9 0,0-1-9 16,-9 1 8-16,3-3 9 0,-3-1 2 0,-6-1 0 0,0 1 0 15,3 1 5-15,-6-3 2 0,-9 3 0 0,6-2 0 16,-3 1-3-16,-6 1-1 0,3 0 0 0,-3 0 0 16,-6 0-6-16,3-3-2 0,-3 0 0 0,-2 0 0 15,-1 3-14-15,-6-3 11 0,6-2-11 0,-3 2 10 16,4-2-10-16,-1 2 0 0,-3 0 0 0,9 5 0 15,6-2 0-15,-3 3 0 0,3-1 0 0,0 1 0 16,9 2 0-16,0-3 0 0,3 1 8 0,3-1-8 0,-3-2 0 16,6 0 0-16,3-3 0 0,3 3 0 0,-3 0 0 0,0-3 0 15,6 3-12-15,-7-3 12 16,7 5-30-16,3 4 2 0,0-4 0 0,0 6 0 16,3-3-33-16,2 5-7 0,-5 3 0 15,3 0-977-15</inkml:trace>
  <inkml:trace contextRef="#ctx0" brushRef="#br2" timeOffset="199483.7108">1443 16118 979 0,'0'0'87'0,"-6"6"-70"0,3-4-17 0,-3 1 0 16,3 0 168-16,3-3 31 0,0 0 5 0,0 0 2 16,-6-3-158-16,3-2-31 0,3-3-6 0,-3-3-2 15,3-2-9-15,0 0 0 0,0-6 0 0,3-2 0 16,-3 3-12-16,3-6 0 0,-3 3-1 0,6-1 0 15,-3-1 4-15,3 1 1 0,-6 1 0 0,3 3 0 16,3-1 8-16,-1 6 0 0,1-3 0 0,-3 3 0 16,3 2 0-16,-3 6-8 0,6-3 8 0,-9 3 0 0,0 5 0 0,9 0 0 15,-6 2 0-15,3 4 0 0,0 2 0 0,3 2 16 16,-3 1-3-16,-3 5 0 0,6 0 8 0,-6 2 2 16,3 3 0-16,3 0 0 0,-9 1 0 0,6 1 0 15,0 1 0-15,-3-3 0 0,3 3 9 0,-6 0 3 16,3 0 0-16,0-3 0 0,2 0-1 0,-5-2 0 15,0-1 0-15,3-2 0 16,-3 0-16-16,6-3-3 0,-6-2-1 0,0-3 0 0,0-8-14 16,9 0 0-16,-9-6 0 0,6-2 0 0,3-2-10 0,-3-3-2 15,0-6 0-15,0-2 0 0,3-3 2 0,0 0 0 16,-6-2 0-16,6-1 0 0,-9 4 2 0,3-1 0 16,3 0 0-16,0 0 0 0,0 6 8 0,-6-1 0 0,3 3 0 15,3 3-8-15,-3 2 8 0,3 3 0 0,-4 1 8 0,-2 1-8 16,3 6 8-16,-3 0-8 0,0 0 8 0,6 8-8 15,-3 5 10-15,-3 3-2 0,-3 0-8 0,3 5 12 16,0 1-12-16,0-1 0 0,3 2 8 16,-6 1-8-16,3 0 0 0,0 0 0 0,0 0 0 0,0 0 0 15,0-3 0-15,0-3 0 0,0 1 0 0,0-3 0 16,0-8 8-16,0 0-8 0,0-1 0 0,0-7 0 16,0 0 0-16,3-5 0 0,3-3-13 0,0-2 4 15,3-4-9-15,-3-4-2 0,-3-3 0 0,3-3 0 31,0 0-8-31,0 0-3 0,3-2 0 0,-3 2 0 0,3 3 8 0,-3 0 2 0,0 0 0 0,0 2 0 16,3 3 12-16,-6 3 9 0,3 2-12 0,0 3 12 16,-1 0 0-16,-5 8 11 0,0 0 0 0,0 0 0 15,9 0 17-15,-9 0 4 0,3 8 1 0,6 0 0 16,-6 3 3-16,3 2 0 0,-3 0 0 0,3 3 0 0,-6 0-8 16,0 3 0-16,0 2-1 0,0 0 0 0,3 3-9 0,-3 2-2 15,0 1 0-15,0-1 0 0,0 3-16 0,0 0 0 16,0-2-8-16,0-3 8 15,0-3-42-15,0-5-2 0,0-3-1 0,3-3-593 16,-3-2-118-16</inkml:trace>
  <inkml:trace contextRef="#ctx0" brushRef="#br2" timeOffset="199866.1192">2062 15425 576 0,'0'0'25'0,"0"0"6"0,0 0-31 0,0 0 0 0,-6 8 0 0,6-8 0 0,0 0 369 0,0 0 68 16,-3 5 14-16,3-5 2 0,0 0-354 0,0 0-71 16,0 0-15-16,0 0-2 0,9 6-11 0,-6-4 0 15,6-2-10-15,2 0 10 0,-2 0 0 0,3-2 0 16,3 2 11-16,-3 0-3 15,3-3-28-15,3 3-6 0,-6-3-1 0,3 3 0 16,-3-2-81-16,-4-1-16 0,4 1-3 0,0-1-703 0</inkml:trace>
  <inkml:trace contextRef="#ctx0" brushRef="#br2" timeOffset="200122.5152">2121 15608 1152 0,'0'0'51'0,"0"0"10"0,0 0-49 0,0 0-12 0,3 2 0 0,6 4 0 15,0-1 136-15,3-2 24 0,-3 2 4 16,3 0 2-16,0-2-124 0,0 2-25 0,2 0-5 0,1-2 0 15,0 2-12-15,6 1 0 0,-9-4 0 0,6 1 8 16,-6-3-102 0,3 0-21-16,11-3-4 0,-8 1-1 0</inkml:trace>
  <inkml:trace contextRef="#ctx0" brushRef="#br2" timeOffset="202435.6233">2502 15253 1267 0,'-15'3'56'0,"9"-3"12"0,-3 3-55 0,3-1-13 0,0 1 0 0,-2-3 0 15,8 0 118-15,-6 0 21 0,6 0 4 0,0 0 1 16,0 0-107-16,0 0-21 0,0 0-4 0,-6-5 0 16,3-1-12-16,3 1-12 0,-6 0 2 0,6-1 1 15,0-2 9-15,6 3 0 0,-6-3-9 0,0 3 9 16,3 0 0-16,-3-1 15 0,6-2-3 0,-3 3 0 16,6 0 2-16,-7 0 0 0,4-1 0 0,0-2 0 0,3 0-14 0,0 3 9 15,3 0-9-15,3-1 8 0,-6 1-8 0,12 0 0 16,0 2 0-16,-6 1 0 0,5-1 0 15,1 6 0-15,3-1 0 0,0 1 0 0,3 0 0 16,-7 2 0-16,1 0 0 0,0 0 0 0,0 3 0 16,-3 0 0-16,-3-2 0 0,3 2 0 0,-10-1 27 0,-2 4 3 15,0 0 1-15,3-1 0 16,-6 1 20-16,-3 2 4 0,0 3 1 0,0-3 0 0,-3 0-21 0,3 3-4 16,-6-3-1-16,-3 1 0 0,3-1-18 0,-2-3-3 15,-4 4-1-15,3-4 0 0,-3-2-8 0,3 3 0 16,-6-6 0-16,3 0 0 0,3 1 0 0,-3-4 0 15,9 1 0-15,-6 0 0 0,9-3-12 0,0 0 12 16,0 0-12-16,0 0 12 0,0 0-14 0,0 0 5 16,0 0 1-16,9 5 0 15,0 0-20-15,6 1-3 0,-3 1-1 0,3 1 0 0,0-2 6 0,0 4 1 0,0 1 0 0,-1-1 0 16,1-2 12-16,-3 3 2 0,3 0 1 0,-3-1 0 16,0 3 10-16,-3 1 14 0,0-4-3 0,0 3-1 15,-6 1 29-15,0-1 5 0,0 0 2 0,-3 0 0 16,0 1 6-16,-3-1 2 0,0 0 0 0,0 0 0 15,-6 0-22-15,-3 1-4 0,3-1 0 0,-6 0-1 16,0 3-11-16,-3-3-3 0,-3 0 0 0,-2 1 0 16,-1-4-13-16,-3 4 0 0,0-4 0 0,3-2 0 15,-2 0-13-15,2 0 1 0,3 0 0 0,-3-3 0 16,3 0-18 0,9 1-3-16,1-4-1 0,-1 1 0 0,6 0-74 15,3-3-14-15,3 0-3 0,0 0-818 0</inkml:trace>
  <inkml:trace contextRef="#ctx0" brushRef="#br2" timeOffset="202832.9851">3065 15682 345 0,'0'0'31'0,"0"0"-31"0,0 0 0 0,-6 3 0 16,0-1 431-16,6-2 80 0,0 0 16 0,0 0 3 16,0 0-394-16,0 0-78 0,0 0-16 0,0 0-3 15,12-2-31-15,-3-1-8 0,-3 3 0 0,9 0 0 16,-1 0-11-16,1 0-3 0,6 3-1 0,-6-1 0 16,3 3-6-16,0-2-2 0,3 2 0 0,-7-2 0 15,4 2-13-15,0-2-2 0,-6 0-1 0,6-1 0 16,-9 4-71-16,6-4-14 0,-3 1-4 0</inkml:trace>
  <inkml:trace contextRef="#ctx0" brushRef="#br2" timeOffset="203526.6393">3490 15261 1364 0,'0'0'60'0,"0"0"13"0,0 0-58 0,0 0-15 16,0 0 0-16,0 0 0 0,0-5 118 0,0 0 21 16,0-3 4-16,0 8 1 0,3-6-64 0,3 4-13 15,-6-4-3-15,12 4 0 0,-3-1-35 0,0-2-7 16,3 5-2-16,-3-3 0 0,3 1-8 0,3 4-1 15,3-2-1-15,-1 3 0 0,-2-1-2 0,9 4 0 16,-3-1 0-16,0 0 0 0,-6 1-17 0,3 2-4 16,-1 2-1-16,-2 1 0 0,0 2 14 0,-3 3-11 15,0-3 11-15,0 3-10 0,-3-3 10 0,-3 6 16 0,0-6-4 16,0 5-1-16,-3 4 17 0,3-4 4 16,-6 6 1-16,-6-3 0 0,6 0 6 0,-6 3 1 0,3-3 0 15,-3 0 0-15,0 3 0 0,-3-3 1 0,3 3 0 0,-3-3 0 16,3-2-12-16,0 2-2 0,3-2-1 0,0-1 0 15,0-5-18-15,3 3-8 0,0 0 8 0,6-3-8 16,-3-2 0-16,3 0-19 0,3-4 3 0,0 1 1 31,3-2-43-31,0-1-9 0,3-5-1 0,-1 0-687 0,1-3-137 0</inkml:trace>
  <inkml:trace contextRef="#ctx0" brushRef="#br2" timeOffset="203879.8187">4101 15449 2041 0,'0'0'90'0,"0"0"19"0,0 0-87 0,-3 3-22 16,3-3 0-16,0 0 0 0,0 0 81 0,0 0 12 0,0 0 3 0,0 0 0 16,0 0-55-16,0 0-10 0,0 0-3 0,0 0 0 15,3 5-28-15,3-2 0 0,-1 2 0 0,4 0 0 31,0-2-27-31,0-1-5 0,0 1 0 0,0 2-1 16,3-2-19-16,-6 0-4 0,3-1-1 0,0 1 0 16,0 0-137-16,-3-1-27 0,-6-2-6 0,0 0-1 0</inkml:trace>
  <inkml:trace contextRef="#ctx0" brushRef="#br2" timeOffset="204046.027">4133 15624 864 0,'0'0'38'0,"0"0"8"0,0 0-37 0,0 5-9 0,0-5 0 0,0 0 0 16,3 8 289-16,-3-8 56 0,0 0 11 0,3 5 3 0,-3-5-290 16,9 5-57-16,-6-2-12 0,3 0 0 15,6-1-47-15,-9-2-6 0,9 0-2 0,-6 0 0 16,3 3-31-16,-3 0-6 0,0-3-2 0,3 0 0 0</inkml:trace>
  <inkml:trace contextRef="#ctx0" brushRef="#br2" timeOffset="204645.4919">4446 15571 1695 0,'0'0'75'0,"0"0"16"0,0 0-73 0,0 0-18 0,6-3 0 0,-6 3 0 16,6-5 100-16,0 0 16 0,3-3 3 0,0-3 1 16,2 3-112-16,-2-5-23 0,0 2-4 0,3-2-1 15,0 0 44-15,0-3 8 0,-3 0 1 0,0 0 1 16,3-2 10-16,-3-1 1 0,3 1 1 0,-3-1 0 16,0-2-2-16,-1 2 0 0,1 1 0 0,3 2 0 15,-6 0-20-15,0 0-4 0,3 0 0 0,0 3-1 16,-6 3-19-16,6-1 0 0,0 3 0 0,-3 3 0 15,0-1 0-15,-6 6 0 0,9 3 0 0,0 2 10 16,-3 6-10-16,3 0-9 0,-4 4 9 0,1 7-13 0,3-1 13 0,-6 5 0 16,3 3 0-16,0-2 0 15,-6 5 8-15,3-1 2 0,0 1 0 0,-3 0 0 16,0 0 1-16,-3-1 0 0,0 1 0 0,3 0 0 0,-6-3 0 16,3 0 0-16,0 0 0 0,-3 0 0 0,0-2 8 15,0-4 1-15,-2 1 1 0,2-5 0 0,0-1-10 16,-6-2-3-16,3-3 0 0,3 1 0 0,-3-4-8 0,0-2 0 15,3 5 0-15,-9-7 0 0,6 2 8 0,-6-3-8 16,3-2 0-16,-8 2 8 0,11-5-8 0,-12 0 8 16,0 0-8-16,0 0 8 0,0-3-8 0,3 1 12 15,1-1-12-15,2 3 12 0,6-3-12 0,-6 3 0 16,3-2 0-16,3 2 0 0,0 0 0 0,3 0 10 0,0 2-10 16,0 1 10-16,0-3-10 0,6 0 12 0,0 0-12 0,3 8 12 15,0 0-12-15,3 2 10 0,6-2-10 16,3 3 10-16,6-3 6 0,-3 2 0 15,6-2 1-15,2 0 0 0,10-2 4 0,0-1 1 0,0-2 0 0,-1-3 0 16,7-3-10-16,-3-2-3 0,2-3 0 0,-5-3 0 31,6 3-66-31,-4-2-14 0,-2-4-2 0,-9 1-788 0,-3 3-158 0</inkml:trace>
  <inkml:trace contextRef="#ctx0" brushRef="#br1" timeOffset="274662.6634">2056 13314 806 0,'0'0'72'0,"0"0"-58"0,0 0-14 0,0 0 0 15,0 0 120-15,0 0 22 0,0 0 4 0,0 0 1 16,0 0-75-16,0 0-16 0,0 0-2 0,0 0-1 16,0 0-24-16,0 0-5 0,0 0 0 0,0 0-1 15,0 0-7-15,0 0 0 0,0 0-1 0,0 0 0 16,0 0 4-16,0 0 1 0,0 0 0 0,0 0 0 16,0 0 5-16,0 0 2 0,0 0 0 0,0 0 0 0,0 0-7 15,0 0 0-15,0 0-1 0,0 0 0 16,6 2 11-16,-6-2 2 0,9 0 1 0,-3-2 0 0,2-3-33 0,4-1 0 15,-3 1 0-15,6-3-9 0,0-3-5 0,-3 4-1 16,3-7 0-16,-6 4 0 16,6-4-21-16,3 1-5 0,-7 0-1 15,1 0 0-15,3 0-104 0,0-1-21 0,-3 1-4 16</inkml:trace>
  <inkml:trace contextRef="#ctx0" brushRef="#br1" timeOffset="274839.7895">2458 12962 115 0,'0'0'10'0,"0"0"-10"15,0 0 0-15,0 0 0 16,0 0 264-16,0 0 50 0,0 0 10 0,0 0 3 0,2-3-172 0,-2 3-35 0,6 0-6 16,-6 0-2-16,0 0-44 0,6-2-10 0,3-1-2 0,-3 3 0 15,-6 0-40-15,9-5-16 0,-6 5 11 0,6-3-11 16,-6-2 0-16,6 2 0 16,-3-2 0-16,6 0-10 15,-3-1-19-15,-3 1-4 0,3 0-1 0,0-3 0 16,3 2-43-16,-4-1-9 0,1-1-2 0,0 0 0 0</inkml:trace>
  <inkml:trace contextRef="#ctx0" brushRef="#br1" timeOffset="275112.7168">2684 12764 1137 0,'0'0'50'0,"0"0"11"0,0 0-49 0,0 0-12 0,9-6 0 0,-3 1 0 16,0 0 96-16,3-1 16 0,-4-2 3 0,7 0 1 16,-3 1-77-16,-3-4-15 0,9 3-4 0,-6-5 0 15,-3 2-20-15,9-2 0 0,-6-3 0 0,3 3 0 16,0-3-13-16,0 0-7 0,-1 3-2 0,4 0 0 15,-6-1-17-15,-3 1-3 16,9-3-1-16,-6 3 0 0,3 3-22 0,-3-4-5 0,-3 6-1 16,0-2 0-16,3 2-37 0,-3 0-8 0,3 0-2 15,5 3 0-15,-8-3 50 0,3 2 11 0,-3 1 1 0,0 0 1 16,0 0 93-16,3-1 18 0,0 1 4 0,-6 0 1 0,6-3 51 16,-6 2 11-16,3 1 1 0,0 3 1 0,-3-4-17 0,3 1-3 15,0 0-1-15,3 2 0 0,-9-2-66 0,6-3-14 16,3 0-2-16,2 3-1 0,-2-3-21 0,0 0-13 15,3-6 1-15,3 4 1 16,-6-1-133-16,3-2-26 0</inkml:trace>
  <inkml:trace contextRef="#ctx0" brushRef="#br1" timeOffset="275255.4914">3288 12113 1159 0,'0'0'51'0,"0"0"11"0,0 0-50 0,3-3-12 15,3-2 0-15,-3 2 0 0,-3 3 101 0,6-5 18 0,0-1 3 0,0 1 1 16,0 0-62-16,-3 0-12 0,9-1-2 0,-9-2-1 15,5 0-33-15,1 0-13 0,0 1 11 0,0-4-11 32,6 0-33-32,-3 1-13 0,3-1-2 0,-6 1-452 0,3-4-89 0</inkml:trace>
  <inkml:trace contextRef="#ctx0" brushRef="#br1" timeOffset="275387.4742">3571 11798 345 0,'0'0'31'0,"0"0"-31"0,0 0 0 0,3-6 0 16,0 4 276-16,0-3 50 0,3-1 10 0,0-2 1 0,3 0-213 15,-7-2-44-15,7 2-8 0,0-3-1 0,-3-2-53 16,3 0-10-16,6 0-8 0,-3-3 9 16,-3 0-53-16,6-5-10 15,0 0-2-15,0 2-453 0,-3-2-91 0</inkml:trace>
  <inkml:trace contextRef="#ctx0" brushRef="#br1" timeOffset="275523.7425">3904 11306 691 0,'0'0'61'0,"6"-6"-49"16,0 1-12-16,-6 0 0 0,9-1 207 0,-9 1 38 15,6 0 8-15,-3-3 2 0,0 3-132 0,0-3-27 16,6 0-4-16,-3-3-2 0,0 3-52 0,0-2-10 0,3-4-3 0,-1-1 0 31,4 1-126-31,-3-2-26 0,12-21-5 0,-9 6 0 0</inkml:trace>
  <inkml:trace contextRef="#ctx0" brushRef="#br1" timeOffset="275703.4342">4264 10663 1612 0,'0'0'144'0,"-3"-6"-116"0,0 1-28 0,0 0 0 15,6 0 130-15,-3-3 20 0,6 0 4 0,0 0 1 16,-3-5-104-16,3 2-21 0,3 0-4 0,3-5-1 16,-6 1-44-16,9-4-9 0,-6 1-1 0,3-4-1 15,0 4-185-15,-1-6-37 0,4-24-7 16,0 9-1-16</inkml:trace>
  <inkml:trace contextRef="#ctx0" brushRef="#br1" timeOffset="275827.7584">4508 9887 1443 0,'0'-18'64'0,"3"10"13"0,-3-3-61 0,3 1-16 16,-3-3 0-16,3-1 0 0,3 1 95 0,-3 0 16 16,0 0 3-16,0-3 1 0,3 3-55 0,0-1-10 15,3-1-2-15,-3-1-1 16,3-3-115-16,0-2-22 0,0 2-5 0</inkml:trace>
  <inkml:trace contextRef="#ctx0" brushRef="#br1" timeOffset="275989.3365">4711 9168 2192 0,'-6'-13'48'0,"3"7"11"0,-3 1 1 0,6-3 1 0,-6-3-49 15,6 4-12-15,0-4 0 0,0 0 0 0,6-7 0 0,-3 2 8 0,0 0-8 0,3-2-648 16,0-1-134-16</inkml:trace>
  <inkml:trace contextRef="#ctx0" brushRef="#br1" timeOffset="277005.735">4904 11586 115 0,'0'0'10'0,"0"0"-10"0,0 0 0 0,0 0 0 0,0 0 308 0,0 0 59 16,0 0 12-16,0 0 2 0,0 0-239 0,0 0-48 15,3-5-10-15,-3-3-1 0,0 0-64 0,3 0-19 16,3 3 8-16,0-6-8 15,0-2-33-15,0 0-11 0,-3-1-3 0,3-1 0 16,0-1-8-16,0-3-1 0,0 1-1 0,-3-1 0 16,0 1-19-16,3-4-3 0,0 4-1 0,-6-1 0 0</inkml:trace>
  <inkml:trace contextRef="#ctx0" brushRef="#br1" timeOffset="277136.8586">5000 11068 1054 0,'5'-8'47'0,"-5"8"9"0,3-6-44 0,-3 4-12 0,0 2 0 0,0-8 0 16,6 2 116-16,-3-2 20 0,-6 3 5 0,3-3 1 15,3 0-63-15,0 3-13 0,0-6-2 0,3 1-1 16,-3-1-63-16,3-2-28 0,0 0 3 0,0-6-491 31,-3 1-99-31</inkml:trace>
  <inkml:trace contextRef="#ctx0" brushRef="#br1" timeOffset="277300.7179">5136 10573 1440 0,'0'0'128'0,"0"0"-103"0,0 0-25 0,0 0 0 16,-3-6 132-16,0 1 22 0,0 0 4 0,3-3 1 15,-2 0-116-15,2 0-23 0,0-5-5 0,0 2-1 16,0-2-64-16,0-3-13 0,0 0-2 0,2 0-1 16,-2-2-172-16,3-3-34 0</inkml:trace>
  <inkml:trace contextRef="#ctx0" brushRef="#br1" timeOffset="277442.7294">5125 10208 460 0,'0'-14'41'0,"0"6"-33"0,0 1-8 0,0-4 0 0,-3-2 149 0,0-1 28 16,6 1 6-16,-3-3 1 0,3 3-86 0,-3-3-17 16,0 3-3-16,0-3-1 0,0 3-29 0,0 2-5 15,0 1-2-15,0-1 0 0,2 1-22 0,-2-4-5 16,0 1-1-16,0 0 0 0,3-3-13 0,-3 0 0 16,3-2 0-16,-3 4 0 15,0-1-45-15,3-1-12 0,-3-5-3 0,0 2-588 0</inkml:trace>
  <inkml:trace contextRef="#ctx0" brushRef="#br1" timeOffset="277582.6101">5133 9620 576 0,'0'0'25'0,"0"-5"6"0,3-3-31 0,-3 0 0 0,0-2 0 0,0 2 0 16,0-3 243-16,0 3 42 0,-3-3 9 0,3 1 2 15,0-1-145-15,0 1-29 0,0-6-6 0,0 3 0 16,0-3-75-16,0-3-14 0,0 1-3 0,0-1-1 16,0-2-34-16,3 0-6 0,-3-6-2 0,3 4 0 31,-3-4-124-31,0 3-25 0,3 3-4 0,0 0-337 0,-3 2-67 0</inkml:trace>
  <inkml:trace contextRef="#ctx0" brushRef="#br1" timeOffset="277714.8408">5151 9073 288 0,'0'0'12'0,"0"0"4"0,0 0-16 0,0 0 0 0,0-6 0 0,0 1 0 15,0 5 316-15,-6-5 60 0,6-3 12 0,-3 2 2 0,0 1-228 0,0-3-46 16,3 3-8-16,0 5-3 0,-6-5-44 0,6-1-9 16,0 6-1-16,0 0-1 0,-3-5-40 0,3 0-10 15,0 5 0-15,0 0 0 16,0 0-43-16,0 0-10 0,0-3-3 0,0 3-578 15,0-5-116-15</inkml:trace>
  <inkml:trace contextRef="#ctx0" brushRef="#br1" timeOffset="278283.0061">4532 12417 1263 0,'0'0'56'0,"0"0"12"0,0 0-55 0,0 0-13 15,-3-3 0-15,0 1 0 0,3-1 83 0,0 3 13 16,-3-3 4-16,-3 1 0 0,0-1-37 0,3 3-7 15,3 0-2-15,0 0 0 0,-6 0-23 0,0 0-5 0,6 0-1 0,-3 5 0 16,-5 1 0-16,2 2 0 0,3-1 0 0,0 4 0 16,-9 0-13-16,6 2-4 0,-3 0 0 0,0 3 0 31,0 3-156-31,3-1-32 0,-12 3-7 0</inkml:trace>
  <inkml:trace contextRef="#ctx0" brushRef="#br1" timeOffset="278417.3953">4169 12941 1472 0,'-12'16'65'0,"6"-11"14"0,-3 3-63 0,0 2-16 0,3 1 0 0,-3 0 0 16,-2-1 96-16,5 1 16 0,-6-1 3 0,3 1 1 15,0 2-57-15,0-2-11 0,0-1-3 0,3 4 0 16,-3-4-128-16,3-2-25 0,3 0-6 0,0 0-1 16</inkml:trace>
  <inkml:trace contextRef="#ctx0" brushRef="#br1" timeOffset="278586.1223">3794 13354 1324 0,'-15'13'118'0,"9"-3"-94"16,-3 1-24-16,-3 5 0 0,3-3 155 0,-3 0 26 16,4 3 6-16,-1 0 1 0,-6-3-141 0,3 0-28 15,3 1-6-15,-3-1-1 16,0 0-102-16,3 0-21 0,-6 1-4 0,6-1-421 0,0 0-84 15</inkml:trace>
  <inkml:trace contextRef="#ctx0" brushRef="#br1" timeOffset="278746.7143">3321 13777 1371 0,'-9'5'30'0,"0"0"6"0,-3 3 2 0,0 0 1 0,0 0-31 0,-3 3-8 0,3-3 0 0,-3 2 0 16,1-2 54-16,-1 6 10 0,6-4 1 0,-9 1 1 15,3 2-44-15,0 0-9 0,0 3-1 0,0-3-1 16,3 0-11-16,1 1 0 0,-1-1 0 0,-3 3 0 15,3-3 0-15,0 0 0 0,0 1-12 0,-3-1 12 16,3-3-56 0,0 1-4-16,0-3-1 0,4 0-602 0</inkml:trace>
  <inkml:trace contextRef="#ctx0" brushRef="#br1" timeOffset="278881.9888">2725 14168 403 0,'-6'6'36'0,"-2"2"-36"0,-4-3 0 0,3 6 0 0,0-4 263 0,0 4 45 16,0 0 10-16,0-3 2 0,-3 2-209 0,3-2-42 15,0 3-8-15,3-3-1 0,-9 0-38 0,9 0-7 16,-3-1-2-16,1-1 0 16,-4 2-49-16,3-6-9 0,-3 1-3 0,6 0-460 15,-3-1-93-15</inkml:trace>
  <inkml:trace contextRef="#ctx0" brushRef="#br1" timeOffset="279032.6493">2264 14391 806 0,'-18'18'72'0,"9"-10"-58"0,-3 3-14 0,0-1 0 15,-2 1 176-15,2 2 33 0,-3 0 7 0,0-2 0 16,0 0-98-16,0 2-20 0,0-3-4 0,-3 1-1 16,6-3-37-16,-5 0-8 0,-1 0-2 0,3-3 0 15,-6 0-46-15,3-2-13 0,-6 0-1 0,7-3-900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4:04:51.90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18070 5162 1094 0,'-9'-3'97'0,"6"1"-77"0,0 2-20 0,-3 0 0 0,3-3 75 16,0 3 11-16,3 0 2 0,0 0 1 15,0 0-28-15,0 0-5 0,0 0-2 0,0 0 0 0,0 0-15 0,0 0-3 16,0 0-1-16,0 0 0 0,0 0-15 0,6-5-4 15,3 0 0-15,0 2 0 0,0-2-8 0,-1-1-8 16,-2 4 12-16,6-4-12 0,-3 1 14 0,3 2-4 16,0 3-1-16,0-8 0 15,3 6 7-15,0-1 0 0,3-5 1 0,-4 3 0 0,4-3 3 0,-3 0 1 16,6 3 0-16,-3-6 0 0,3 1-5 0,0 2 0 16,2 0-1-16,1-5 0 0,0-1-7 0,6 1 0 15,0-3-8-15,-1 3 12 0,1 0-12 0,3-1 11 16,0-1-11-16,-1 1 10 0,4 1-10 0,0-5 0 15,-1 2 0-15,1 0 0 0,-3 0 0 0,3 0 0 16,5 0 0-16,-2-5 0 0,0 3 0 0,5-1 0 0,-2-5 0 0,0 3 0 16,2 0 0-16,1 2 0 0,-3-4 0 0,2-1 8 15,1 3 1-15,0-3 0 0,-1 0 0 0,4 3 0 16,3-6-9-16,-1 9 0 0,-5-9 0 0,-1 4 8 16,4-1-8-16,0 0 10 0,-1-3-10 0,1 4 10 15,3-4-2-15,2 6-8 0,-2-11 12 0,-1 6-4 16,1-1-8-16,-1 1 8 0,1 2-8 0,0-2 8 15,-4 4 10-15,4-4 2 0,-3 2 0 0,-1 0 0 16,1 3-28-16,-1 0-6 0,1 0-1 0,0 0 0 16,-7-6 24-16,4 6 5 0,-3-3 1 0,2 6 0 15,1-9-24-15,0 9-5 0,-4-6-1 0,1 3 0 16,-3 0 15-16,-1 2 0 0,-2-5 0 0,3 3 0 16,-4 3 0-16,1 2 0 0,-3-3 0 0,3-2 0 15,-1 3 0-15,1 4 0 0,-3-4 0 0,0 2 0 16,-4 0 12-16,1 3 0 0,0 0-1 0,-3-1 0 0,-4 1 5 0,1 0 0 15,0 5 1-15,-3-5 0 0,3-1-2 0,-6 1-1 16,2 3 0-16,1 2 0 0,0-5-2 0,-3 2-1 16,0 0 0-16,0 6 0 0,-3-6-3 0,-1 4-8 15,4-1 12-15,-3-6-4 0,0 9-8 0,-3-6 0 16,-3 9 9-16,3-6-9 0,-3 3 0 0,0-1 9 16,0 1-9-16,0 2 0 0,-1-5 8 0,-2 3-8 15,0 0 0-15,0 5 0 0,-6 0 0 0,9-8 0 16,-3 8 0-16,-6 0 0 0,6-5 0 0,0-3 0 0,0 8 0 15,-6 0 0-15,6-6 0 0,3-2 0 16,-3 6 0-16,-6 2 0 0,6-3 0 0,0-2 0 0,-6 5 8 16,6-3-8-16,-6 3 0 0,6-2 0 15,-6 2 0-15,9-3 0 0,-9 3 0 0,6 0-9 16,-6 0 9-16,6-5-8 16,-6 5-93-16,8 5-19 0</inkml:trace>
  <inkml:trace contextRef="#ctx0" brushRef="#br1" timeOffset="5230.0723">17206 5273 1036 0,'0'0'92'16,"0"0"-73"-16,0 0-19 0,0 0 0 0,0 0 123 0,0 0 21 15,0 0 4-15,0 0 0 0,0 0-69 0,0 0-15 16,6 3-2-16,0-1-1 0,3 4-44 0,0-1-9 15,6 3-8-15,0-3 12 0,3 3-4 0,0 5-8 16,-3-2 12-16,2 2-4 0,4 0-8 0,0 1 0 16,-6 2 0-16,0 2 0 0,0-5 0 0,0 3 0 15,-4-3 0-15,-2 3 0 0,3-2-13 16,0-1 1-16,-3 0 1 0,-3-5 0 0,-3 5 0 0,3-2 0 16,0-1 0-16,-3-2 0 0,-3-2 11 0,0 1 0 15,0-7 0-15,0 0 0 0,0 6 0 0,0-6 9 0,0 0 0 0,0 0 0 16,0 0-9-16,-3 5 0 15,3-5 0-15,0 0 0 0,0 0 10 0,-6-3 6 0,0 1 2 16,-3-4 0-16,3-1 6 0,0 1 2 0,-6-4 0 0,3-1 0 16,0-5-6-16,1 3 0 0,-4-6-1 0,0 1 0 15,-3-1-8-15,3 1-2 0,3-6 0 0,0 3 0 16,-6 0-9-16,6 2 0 0,0 1 0 0,3-1 0 16,-3 6 0-16,4-6 0 0,-1 6-9 0,3-3 9 15,-3 6 0-15,0-3 0 0,0 2 0 0,3 3 0 16,6 0 0-16,-6 0 0 0,-3 3 0 0,3-3 0 15,0 3 0-15,3-3 0 0,0 5 0 0,3-2 0 16,0-1 0-16,0 4 0 0,3-3 0 0,0 2 0 16,-3-8 0-16,6 9 0 0,2-6 0 0,-2 2 0 15,0-2 0-15,0 3 0 0,3-3 0 0,3 3 0 0,0-3 0 16,3 0 0-16,-3-3 0 0,3 4 0 16,-1-4 0-16,1 3 11 0,0-5-11 0,3 8 10 0,3-9-2 15,0 4-8-15,-4-4 12 0,1 4-4 16,9-3-8-16,0 2 0 0,-6-2 9 0,2 0-9 0,1 2 0 15,0 0 8-15,0-2-8 0,-3 3 0 0,2-1 0 0,1 0 0 16,0 6 0-16,-3-5 8 0,0-1-8 0,-1 6 0 16,-2-6 0-16,3 3 0 0,0 0 0 0,-3 0 0 15,0 0 0-15,2 0 8 0,-2 1-8 0,3-1 0 16,-3 2 0-16,0-7 0 0,-1 5 0 0,-2-2 0 16,3 2 0-16,0 0 8 0,-3-3 0 0,0 0 0 15,-3 1 0-15,2-1 0 0,-2 3-8 0,0 0 9 0,0-2-9 16,0 2 10-16,-3 3-10 0,3-1 0 0,-3 4 9 0,0-6-9 15,0 2 9-15,-1 6-9 0,-2-7 12 0,0 1-12 16,-3 1 23-16,3 2-3 16,0 1 0-16,-3-1 0 0,0 0-20 0,0 1-20 0,0 2 4 0,0 0 1 15,-6 0 15-15,0 0 0 0,0 0 0 0,9-8 0 16,0 5 12-16,-3 0-2 0,3-2 0 16,0 3 0-16,-1-1-10 0,1 0 0 0,0 3 9 0,0-5-9 15,0 2 0-15,0-2-15 0,0 5 3 0,-3-5 0 16,3 2 12-16,0 0 0 0,-3 1 0 0,3 2 0 15,-6-8 0-15,3 5 0 0,-6 3 0 0,6-2 0 16,0 2 0-16,0-6 0 0,-1 4 8 0,-5 2-8 16,0 0 0-16,0 0 0 0,6-3 0 0,-6 3 0 15,3-5 0-15,-3 5 0 0,0 0 0 0,6 0 0 16,-6 0 10-16,0 0-10 0,0 0 8 0,0 0-8 0,0 0 0 0,0 0 0 16,0 0 8-16,6 0-8 0,-6 0 0 0,0 0 0 15,0 0 9-15,6 2-9 0,3 4 10 0,0 2-2 16,-3-3-8-16,0 8 12 0,3 0-12 15,3 8-13-15,0-5 2 0,-3 6 1 0,3-1 10 0,0 5 0 16,2-5 0-16,-2 6-8 0,0-3 8 0,3 2 0 16,-3 1 0-16,3-9 0 0,0 3 0 0,-3-2 0 15,3-1 0-15,-4-2 0 0,4 0 0 16,-6 0 0-16,0 2 8 0,0-4-8 0,0-6 0 0,0 2 8 16,-3 3-8-16,0-5 0 0,0 3 9 0,0-6-9 15,-6-5 12-15,3 8-12 0,-3-8 0 0,0 0 0 16,0 0 0-16,0 0-12 0,0 0 12 0,3 8 0 15,-3-8 12-15,0 0-12 0,0 0 8 0,0 0-8 0,0 0 0 0,0 0 0 16,0 0 8-16,0 0-8 0,-3 5 0 0,0 3 0 16,-3-8 8-16,3 6-8 0,-3-4 0 0,0 4 0 15,0-4 0-15,0 1 0 0,-3-1 0 0,0 4 0 16,-6-1 0-16,3 3 0 0,-2-3 0 0,-4 3 0 16,0 0 0-16,0 0 0 0,-3 3 0 0,0-1-9 15,0 3 9-15,1 1 0 0,-4-1 0 0,-3 0-8 16,3 0 8-16,-3 1 0 0,-2-1 0 0,2 0 0 15,0 0 0-15,0 1 0 0,3-1 0 0,-2 0 0 16,-1-2 8-16,0 2-8 0,-3 0 10 0,7 0-10 16,-4 0 11-16,0-2-11 0,0 0 12 0,0-1-12 15,1 1 16-15,-4-1-4 0,0 4-1 0,0-1 0 16,1-5-11-16,-1 5 12 0,-3 0-12 0,0 0 12 16,3 1-12-16,4-1 0 0,-1-2 0 0,0 2 0 15,3 0 0-15,1 0 0 0,-1-2 0 0,3 2 0 0,6-5 0 16,-3 3 0-16,-3-4 0 0,6 4 0 0,1-6 0 15,-1 3 0-15,-3-2 0 0,3-1 0 0,-3 0 0 16,3 3 0-16,6-5 0 0,-6-1 0 0,-3 4-8 0,4-4-4 16,8 1-1-16,-3 2 0 15,-3-2-38-15,6 0-7 0,6-3-2 0,0 8-921 0</inkml:trace>
  <inkml:trace contextRef="#ctx0" brushRef="#br1" timeOffset="8132.6837">21814 2315 230 0,'0'0'20'0,"0"0"-20"0,-6 0 0 0,6 0 0 16,0 0 218-16,0 0 39 0,0 0 8 0,0 0 2 16,-6 0-159-16,6 0-32 0,0 0-7 0,-6-5-1 15,0 2-20-15,6 3-4 0,0 0 0 0,0 0-1 0,0 0-35 0,0 0-8 16,0 0 0-16,0 0 0 0,0 0 0 0,0 0 0 15,-9 0 0-15,3 3 0 16,6-3-24-16,-6 5-4 0,3 0-1 0,-2 3 0 0,-1 0 14 0,0 3 3 16,0 2 1-16,0 0 0 0,-3 6 11 0,0 2 0 15,3-8 0-15,0 8-8 0,-6 3 8 0,3 3 11 16,3-9-3-16,-3 9 0 16,0-1 14-16,0 3 2 0,-3 0 1 0,4 6 0 0,-1-1-2 0,-3 8-1 15,0 1 0-15,0 2 0 0,0 0-9 0,0 0-1 16,-3 0-1-16,3 0 0 0,-3 0-11 0,1 2 8 15,-1-2-8-15,3-2 8 0,-6-1-8 0,6-2 0 16,-3-1 0-16,0-7 8 0,3 2-8 0,-3-2 8 16,4 0-8-16,2-6 8 0,-3 1-8 0,3-9 0 15,3 9 0-15,-3-9 0 0,0 4 0 0,0-4 0 0,3 3 0 0,0-2 0 16,6-6 0-16,0 3 8 0,-6 0-8 0,3-3 0 16,3 0 0-16,0-5 0 0,-9 3 0 0,6-1 0 15,0 1 20-15,0-3-2 0,0 2 0 0,-3-2 0 16,3-2-18-16,0 2 0 0,6-6 8 0,-6 9-8 15,-3-11 8-15,6 0-8 0,0 0 12 0,0 0-12 16,-3 5 11-16,1 3-11 0,2-8 10 0,-3 5-10 16,3-5 8-16,-3 3-8 0,3-3 0 0,0 5 0 15,0-5 0-15,-3 6 0 0,3-6 0 0,0 0 0 16,0 0 0-16,0 0 0 0,-3 5 0 0,3-5 0 16,0 0 8-16,0 0-8 0,0 0 0 0,0 0 0 15,0 8 12-15,0-8-3 0,0 0-1 0,0 0 0 16,0 0-8-16,0 5 12 0,0-5-12 0,0 0 12 15,0 8-4-15,0-8-8 0,-3 5 12 0,3-5-4 16,0 0 0-16,0 8-8 0,0-8 12 0,0 0-4 0,0 0-8 16,0 6 0-16,0-6 0 0,0 0 0 0,0 0 20 0,0 7-2 15,0-7 0-15,0 0 0 0,3 3-18 0,-3-3-14 16,0 0 2-16,3 5 1 0,-3-5 11 0,6 6 12 16,-1-1-2-16,-5-5-1 0,6 5 3 0,0 3 1 15,-3-8 0-15,6 5 0 0,3 3 2 0,3 0 0 16,-3 3 0-16,6-3 0 0,-3 5-7 0,0 0 0 15,5 1-8-15,1-4 12 0,-3 3-12 0,3 1 0 16,0-1 0-16,0 0 0 0,-3-2 0 0,-1-1 0 16,4 3 0-16,0-5 0 0,-3 3 0 0,0-3 0 0,0 0 0 15,-3 2 0-15,-1-7 0 0,1 0 0 0,3-1 0 16,-6 4 0-16,0-4 0 0,0 1 0 16,-3-3 0-16,3 0 0 0,0 0 0 0,0 0-8 0,-1 0 8 15,1 0 0-15,-3 3 0 0,0 2 0 0,0-5 0 16,-3 0 0-16,3 3 0 0,0-1 0 0,-3 1 0 15,3 2 0-15,0 0-8 0,-3-2 8 0,-6-3 0 0,9 8 0 16,-6 0 0-16,6 0 0 0,-7-3 0 0,-2-5 0 16,6 3 0-16,-6-3 0 0,6 5 0 0,-6-5 0 15,3 5 0-15,-3-5 0 0,0 0 0 0,0 0 0 16,0 0 0-16,0 0 8 0,6 8-8 0,-6-8 0 16,0 0 0-16,0 0 0 0,0 0 8 0,0 0-8 15,9 0 0-15,-9 0 0 0,0 0 0 0,0 0 0 16,0 0 0-16,0 0 0 0,0 0 0 0,0 0 0 15,6 0 0-15,-6 0 0 0,0 0 0 0,0 0 0 0,0 0 0 16,0 0 0-16,0 0 0 0,0 0 0 0,9 3 0 0,-9-3 0 16,0 0 0-16,0 0 0 0,0 0 0 0,0 0 0 15,9-3 0-15,-9 3 0 16,0 0 8-16,0 0-8 0,9 0 0 0,-9 0 0 0,9 0 0 0,-9 0 0 16,6-10 0-16,-3 7 0 0,-3 3 8 0,6-8-8 15,0 3 0-15,-3-6 0 0,0 6 0 0,0-3 8 16,3 3-8-16,-3-3 0 0,3 0 0 0,-3 0 0 15,0-3 0-15,2 3 0 0,1-5 8 0,0 0 0 16,3-6-8-16,-3 6 12 0,3-8-4 0,0 3-8 16,0-4 11-16,0 1-11 0,3-3 19 0,0 1-3 15,0 1-1-15,0-9 0 0,5 4-15 0,-2-5 0 0,-3 6 0 16,0-6 0-16,-3 1 0 0,0-4 0 0,3 3 0 0,0 1 0 16,3 2 0-16,0-9 0 0,-3 7 0 0,2-4 0 15,-2 1 11-15,3 2-11 0,-3 0 12 0,3-7-12 16,-3 2 0-16,0 2 0 0,0-2 0 0,0 3-12 15,-3 2 12-15,-1 0 0 0,1 3 0 0,0 3 0 16,0-1 0-16,-3 4 13 0,3-4-2 0,-3 6-1 16,3 2 9-16,-3-4 1 0,0-1 1 0,0 5 0 15,3-5-8-15,-3 6-1 0,-3 2-1 0,0-2 0 16,3-4-3-16,-3 4-8 0,3 5 12 0,-3-1-4 16,3 1-8-16,-3-5 0 0,-1 10 0 0,1-3 0 15,0-2 0-15,0 5 0 0,-3-3 0 0,6 1 0 16,-3 4 0-16,0-4 0 0,0-1 0 0,0 6 0 15,0 0-8-15,3-3 8 0,-3-3 0 0,-3 9 0 16,6-9 0-16,-3 8 0 0,3-2-9 0,-3-6 9 16,0 9 0-16,0-6 0 0,0 3 0 0,0-3 0 0,0 2 0 15,0-2 0-15,0 3 0 0,0 0 0 0,0-3 17 0,-3 3-2 16,3-1-1-16,-3 6 0 0,0-2-14 0,0 2-15 16,3-6 3-16,-3 6 1 0,0 0 19 0,0 0 4 15,-3-8 1-15,3 8 0 0,0 0-28 0,0 0-5 16,0-5-2-16,0 5 0 0,0 0 22 0,0 0 0 15,-3-5 0-15,3 5 0 0,0 0 0 0,0 0 0 16,-3-5 0-16,3 5 0 0,-3-3 0 0,-3-5 0 16,6 8 8-16,-3-3-8 0,-3 1 8 0,3-4-8 0,-3 4 0 15,6 2 8-15,0 0-8 0,-6-3 0 0,3 0 0 16,-3-4 8-16,0 4-8 0,0 0 0 16,0-2 9-16,-3 0-9 0,0 2 17 0,4-2-1 0,-4-3 0 0,0 2 0 15,0-1 3-15,-3 1 0 16,0-4 0-16,0-1 0 0,-3 0-6 0,3 4-1 0,-3-7 0 15,0 4 0-15,1-3 12 0,-4 5 3 0,-6-6 0 0,3 1 0 16,0 0-27-16,0 2 0 0,1-2 0 0,-4 0 0 16,-6 0 0-16,0-1 0 0,3 6 0 0,1-5 0 15,-4 5 0-15,3-2-11 0,0 2 3 0,-2 2 0 32,-1-1-18-32,0 1-3 0,3-2-1 0,-3 3-748 0,1-3-150 0</inkml:trace>
  <inkml:trace contextRef="#ctx0" brushRef="#br2" timeOffset="14170.7427">22424 2035 172 0,'0'0'16'0,"0"0"-16"0,0 0 0 0,0 0 0 15,-3 5 103-15,3-5 17 0,0 0 4 0,0 0 1 16,0 0-57-16,-3 3-12 0,3-3-3 0,0 0 0 16,0 0-2-16,0 0-1 0,0 0 0 0,0 0 0 15,0 0 1-15,0 0 0 0,0 0 0 0,0 0 0 16,0 0-15-16,0 0-4 0,0 0 0 0,0 0 0 15,-3-3-8-15,3-2-1 0,0-1-1 0,0-2 0 16,3 0 6-16,0 3 2 0,-3-8 0 0,3 2 0 16,0 3-2-16,3-5 0 0,0 0 0 0,0-6 0 0,0 6-1 0,0 0-1 15,0 0 0-15,0 0 0 16,0-9 0-16,3 9 0 0,-3 0 0 0,0-6 0 0,3 1 1 16,0-3 0-16,0-3 0 0,-1 3 0 0,7-6-9 15,-3 1-2-15,0-1 0 0,3-4 0 0,0-1-7 16,0-3-1-16,0 4-8 0,0-1 12 0,-1-8-12 0,1 9 8 15,0-4-8-15,-3 3 0 0,0 1 9 0,0-4-9 16,-3 3 8-16,0 6-8 0,0 0 10 0,-3-1-10 16,3 3 12-16,-3 6-12 0,0-3 20 0,-4 2-4 15,1 3 0-15,0-2 0 0,-3 4-8 0,3 9-8 16,-3-8 9-16,0 5-9 0,3 3 8 0,-3-3-8 0,-3 2 0 16,3 6 9-16,0-5-19 0,0 3-4 0,0 2-1 0,0 0 0 31,-3-6-28-31,3 6-5 0,0 0-2 0,0 0 0 15,0 0-90-15,0 0-17 0</inkml:trace>
  <inkml:trace contextRef="#ctx0" brushRef="#br2" timeOffset="15123.7635">22820 2667 288 0,'0'0'25'16,"0"0"-25"-16,-6 5 0 0,3 3 0 0,-3-8 159 0,0 3 26 15,3 0 6-15,-3-3 1 0,0 7-94 0,3-7-18 16,3 0-4-16,-5 3-1 0,5-3-31 0,-3 3-7 15,-3-1-1-15,6-2 0 0,0 0-11 0,0 0-2 16,0 0-1-16,0 0 0 0,0 0-12 0,0 0-2 16,0 0-8-16,0 0 12 0,0 0-12 0,0 0 0 15,0 0 8-15,0 0-8 0,0 0 16 0,0 0 0 16,9 0 0-16,-4 0 0 0,4 0 2 0,0 0 1 16,3-2 0-16,-3 2 0 0,0-3-3 0,3 3 0 0,0-3 0 0,3-4 0 15,-3 4 3-15,3 0 0 0,-1-7 0 16,1 2 0-16,3 0 1 0,0-5 1 0,3 7 0 15,-3-7 0-15,3 0-2 0,-4 2-1 0,1 1 0 16,0-1 0-16,3-2-6 0,-3 0 0 0,3 5-1 16,-3-6 0-16,2 4-11 0,1 2 0 0,0-5 0 0,-3 2 0 15,0 1 0-15,0-1 8 0,3 3-8 16,-4-5 0-16,1 0 0 0,0 7 0 0,0-7 0 0,0 0 0 16,0 2 0-16,0 3 0 0,-1-5 0 0,4 0 0 15,-3 0 0-15,3 5 0 0,-3-6 0 0,3 1 0 16,-1 3 0-16,1 2 0 0,-6-6 0 0,3 9 0 15,0-3 0-15,-3 3 0 0,-3-3 0 0,0 3 0 16,-3 5 0-16,2-6 0 0,-2 4 0 0,0 2 0 16,0-6-24-16,0 6-1 0,-3 0 0 0,3-5 0 15,0 5-24-15,-3-2-5 0,3 2-1 0,0-6-455 16,0 1-91-16</inkml:trace>
  <inkml:trace contextRef="#ctx0" brushRef="#br2" timeOffset="15822.4567">22880 1521 1108 0,'0'0'49'0,"0"0"11"0,0 0-48 16,0 0-12-16,-6 3 0 0,6-3 0 0,0 0 73 0,0 0 13 16,0 0 2-16,0 0 1 0,0 0-31 0,0 0-6 15,0 0-2-15,0 0 0 0,0 0-17 0,0 0-3 16,0 0-1-16,0 0 0 0,0 0-18 0,0 0-11 16,6 8 12-16,-3-3-12 0,-3-5 12 0,9 8-4 15,-3-3 0-15,0 3-8 0,2-2 23 0,1-4-3 16,3 9 0-16,-3-3 0 0,3 5 16 0,3 6 2 15,0-6 1-15,0 5 0 0,3 4-2 0,-3-4 0 0,-1 9 0 0,4-1 0 16,3 0-9-16,0-4-1 16,0 4-1-16,-3-2 0 0,2 2-14 0,1 1-4 0,0-9 0 0,0 1 0 15,-3 2-8-15,0 0 0 0,-3-2 0 0,-1-1 0 16,1-5 0-16,-3 1 8 0,0-1-8 0,0-5 0 16,-6 2 0-16,0-2 0 0,0 0 8 0,-6-8-8 15,0 0 0-15,3 6 0 0,-3 2-12 0,0-8 12 31,0 0-28-31,0 5 1 0,-6 0 1 0,0-2 0 0,-3-1-32 0,0 1-6 0,0-3-2 0,0 0 0 16,0 0-146-16,-3 0-30 0</inkml:trace>
  <inkml:trace contextRef="#ctx0" brushRef="#br2" timeOffset="16522.3409">22779 1550 691 0,'0'0'61'0,"0"0"-49"0,0 0-12 0,0 0 0 16,0 0 151-16,0 0 27 0,0 0 6 0,0 0 0 15,0 8-112-15,0-2-24 0,2 2-4 0,1 0 0 16,3-3-32-16,0 3-12 0,-3 2 8 0,3-2-8 15,0 0 0-15,0 3 8 0,0-6-8 0,0 3 0 16,0-3 0-16,0 3 0 0,-3 6 0 0,3-9 0 16,-3 3 0-16,-3-8 8 0,0 0-8 0,3 5 0 15,-3-5 17-15,0 0-1 0,-3 8-1 0,3-8 0 16,-3 8-3-16,3-8-1 0,-6 5 0 0,0 1 0 0,0-6-3 0,-3 2 0 16,6-4 0-16,-3 2 0 15,0-6-8-15,0-2 0 0,0-2 9 0,0 2-9 0,3 0 9 0,-3-5-9 16,4 2 12-16,-1-2-12 0,0 5 0 0,0-5 0 15,3-1 0-15,-3 1 0 0,3 0 11 0,0 0-11 16,-3-1 10-16,0 4-10 0,3 2 18 0,0-3-2 16,0 3-1-16,0 8 0 0,0-5 8 0,0 5 1 15,0 0 1-15,0-3 0 0,0-7-10 0,0 10-3 16,0 0 0-16,0 0 0 0,6-3-12 0,-3-2 9 16,3 5-9-16,-1 0 8 0,1 0-8 0,3 0 10 15,0 0-10-15,3 5 10 0,-3-5-10 0,0 0 0 16,3 3 0-16,0 2 8 0,0 0 1 0,-3 3 0 15,3-2 0-15,0-4 0 0,-1 1 3 0,-2 5 1 16,0-3 0-16,3 3 0 0,-6-3 4 0,3-2 1 16,-6 2 0-16,-3-5 0 0,0 0 1 0,0 0 0 0,0 0 0 15,0 0 0-15,0 6-2 0,0 2 0 16,0-8 0-16,-6 5 0 0,0 3-17 0,-3-3 0 0,3 3 0 16,-3-3 0-1,3 3-26-15,0-2-6 0,0-6 0 0,-2 5-604 0,8-5-120 0</inkml:trace>
  <inkml:trace contextRef="#ctx0" brushRef="#br3" timeOffset="25417.7079">18144 4958 460 0,'0'0'41'0,"0"0"-33"0,-3 6-8 0,3-6 0 0,0 0 72 0,0 0 12 16,0 0 2-16,0 0 1 0,0 0-61 0,0 0-12 15,0 5-2-15,0-5-1 0,0 0 0 0,0 0 0 16,0 0 0-16,0 0 0 0,0 0 14 0,0 0 3 15,0 0 1-15,0 0 0 0,0 0 26 0,0 0 5 16,0 0 0-16,0 0 1 0,-3-3-29 0,0-2-7 16,0 0-1-16,-3-3 0 0,3-3-8 0,0 1-1 15,-3-4-1-15,0 1 0 0,3-3 0 0,-3 0 0 0,0-2 0 0,0-3 0 16,-2-1-2-16,-1-4 0 0,3 0 0 16,-3-1 0-16,0 1 4 0,-3-1 0 0,3-5 0 15,-3 1 0-15,0 2-3 0,0-1 0 16,0-4 0-16,-3 2 0 0,1 1 2 0,2 4 0 0,-3-7 0 15,0 5 0-15,3 0-4 0,-3 2-1 0,3 3 0 0,0-2 0 16,0-1-10-16,0 1 12 0,1 7-12 0,2-4 12 16,3 1-12-16,-3 4 10 0,-3 2-10 0,3 0 10 15,6 0 4-15,-3 6 1 0,0-1 0 0,-3 0 0 16,9 4 0-16,-6-1 0 0,3 2 0 0,-6 1 0 16,-3 2 1-16,9 1 0 0,3 2 0 0,0 0 0 15,-6-3-4-15,3 3 0 0,3 0 0 0,0 0 0 16,0 0-4-16,0 0 0 0,0 0-8 0,0 0 12 15,0 0-2-15,0 0-1 0,0 0 0 0,0 0 0 16,0 0-1-16,0 0-8 0,0 0 12 0,0 0-4 0,0 0-8 0,0 0 10 16,0 0-10-16,3 5 10 0,0 3-10 0,3-2 0 15,-3 2 0-15,0-1 8 0,0 1-8 0,3 3 0 16,-3-3 0-16,0 3 8 0,0-1-8 0,0 6 0 16,3-3 0-16,0 0 0 0,-3-5 0 15,0 6 0-15,3-1 0 0,-3 0 0 0,3-5 0 0,-3 0 0 16,-6 0 0-16,3-8 0 0,0 0 0 0,0 0 0 15,-3 3 0-15,3-3 8 0,0 0-8 0,-6-3 0 16,-6 3 0-16,3-11 0 0,3 3 0 0,-3-5 0 16,-3 0 0-16,0 0-11 0,0-8 11 0,4 2 0 15,2 0 0-15,-3-2-8 0,-3 3 8 0,3-3 0 16,9 2 0-16,-3 1 0 0,-6-6 0 0,6 3 0 0,3 2 0 16,0-2 0-16,0 0 8 0,0 2-8 15,0-2 8-15,6 3-8 0,3-1 0 0,-3 6 9 0,-6-6-9 16,3 6 0-16,3 5 9 0,3-2-9 0,-12-1 0 0,6 6 9 15,3 5-1-15,0-8-8 0,-6 8 12 0,0 0-4 16,0 0 6-16,8 8 1 0,1-3 0 0,0 3 0 16,-3 5-3-16,3-8 0 0,0 9 0 0,0-4 0 15,-3 6-12-15,3-3 11 0,0 1-11 0,0-1 10 16,0-5 3-16,-3 2 1 0,0 1 0 0,0-1 0 16,0-4-5-16,-3 2-1 0,-3-8 0 0,0 0 0 15,6 0-8-15,-6 0 0 0,0 0 0 0,0 0 0 31,0 0-56-31,0 0-4 0,0 0-1 0,0-6-858 0</inkml:trace>
  <inkml:trace contextRef="#ctx0" brushRef="#br3" timeOffset="26893.7374">21975 3045 230 0,'0'0'20'0,"0"6"-20"0,0-6 0 0,0 8 0 0,-3-3 113 0,3-5 19 16,0 0 3-16,-3 8 1 0,0-6-55 0,-3 1-10 15,3 0-3-15,-3-3 0 0,0-3-12 0,0 3-4 16,0 0 0-16,0-3 0 0,0 3-20 0,-3-2-4 16,3 2 0-16,-3 0-1 0,-2-8 4 0,-1 5 1 15,3 1 0-15,-6 2 0 0,3 0-4 0,-6-6 0 16,3 4 0-16,-3 2 0 0,-3 0-28 0,-2 0 0 16,-1-3 0-16,-3 3 0 0,0-3 12 0,-2 3-4 15,-4-5-8-15,0 0 12 0,-3-3-12 0,-5 0 9 16,-4-5-9-16,0 2 8 0,4-2-8 0,-4 5 10 15,3-5-10-15,-2 2 10 0,2-2 1 0,0 5 0 16,1-5 0-16,-4 5 0 0,0-3 0 0,7 3 0 16,2 0 0-16,0 3 0 0,1-3-11 0,2 5 8 0,3 1-8 0,3-3 8 15,0 5 0-15,4 0-8 0,-1-8 12 0,6 8-4 16,-3 0 0-16,3 0 0 0,3 0 0 0,1-6 0 16,-1 6-8-16,3-8 0 0,0 8 0 0,3-10 0 15,3 2 0-15,0 3 0 0,-3-1 0 0,6-2-11 16,-3 0 11-16,6-2-8 0,-3 2 8 0,3 3-8 15,-3-3 8-15,6 2-13 0,-3 4 5 0,0 2 8 16,0 0-12-16,3-6 12 0,3-2-12 0,-6 8 12 16,0 0-11-16,9-5 11 0,-6 0-8 0,6 2 8 15,0-2 0-15,-9 5-8 0,6 0 8 0,0-5 0 0,3 2 0 16,0 3 0-16,0 0 0 0,-1 3 0 0,4 2 0 16,-3-5 0-16,0 5 0 0,3 3 8 0,0-8-8 15,0 5 8-15,3 3-8 0,0-2 8 0,-3 2-8 16,0-3 0-16,-1 0 0 0,-2 3 8 0,-3 0-8 15,3-3 11-15,-3-2-11 0,0 2 12 0,-6-5-12 16,0 6 0-16,0-6 0 0,0 0 0 0,-6 8 0 0,0-3 10 16,-3 0-1-16,0-5 0 0,-3 0-9 0,1 0 8 15,-4 0-8-15,0-5 8 0,-3 5-8 0,3-8 0 16,-3 8 9-16,0-3-9 0,0 1 11 0,4 2-3 16,-1-8 0-16,3 5 0 0,0 0-8 0,3-2 10 15,6 2-10-15,-6-2 10 0,3 5-2 0,3-5-8 0,3 5 12 16,0 0-4-16,0 0-8 0,0 0 0 0,0-5 0 15,0 5 8-15,0 0-8 0,3-3 0 0,6-2 0 0,-3-3 8 16,3 2-8-16,0 6 8 0,0-8-8 0,0 3 8 16,3-3-8-16,0-2 0 0,-7 4 0 0,7-4 0 15,0 4 0-15,0-7 8 0,0 5-8 16,0 3 0-16,-3-6 10 0,0 3-10 0,3 1 12 0,-6 1-12 16,0-2 0-16,3 3-14 0,-3-3 1 0</inkml:trace>
  <inkml:trace contextRef="#ctx0" brushRef="#br3" timeOffset="27285.2418">17924 3733 748 0,'0'0'67'0,"0"0"-54"0,0 6-13 0,0 2-330 16</inkml:trace>
  <inkml:trace contextRef="#ctx0" brushRef="#br3" timeOffset="27866.1377">18037 3588 633 0,'0'0'56'16,"0"0"-44"-16,0 0-12 0,0 0 0 0,-3 0 199 0,3 0 37 16,0 0 8-16,-3-6 2 0,0 1-190 0,0 3-39 15,3-6-7-15,0 2-2 0,0 1 13 0,0 0 3 16,3-3 0-16,-3 2 0 0,3-1-12 0,0 1-1 16,0-2-1-16,0 0 0 0,0 3-10 0,3-3 0 15,0 3 0-15,0 0 0 0,3 2 0 0,0 0 0 16,-9 3 0-16,8 0 0 0,-2 3 8 0,-6-3-8 0,0 0 8 15,6 8-8-15,0 5 11 0,-3-5-3 0,0 8-8 0,-3 0 12 16,0 2-12-16,-3 3 0 0,3 3 8 0,-3 3-8 16,0-1 0-16,0 1 0 0,-3-1 8 0,3-2-8 15,0 0 15-15,0 0 0 16,0-6 0-16,1-5 0 0,-1 3 17 0,0-5 4 0,0 2 1 0,0-8 0 16,3-5-18-16,0 0-4 0,0 0-1 0,0 0 0 15,0 0-14-15,0 0 0 0,0 0 0 0,0-10-10 16,0 2 10-16,-3-5 11 0,3-6-3 0,-3 6 0 15,6-11-8-15,-3 3 0 0,3 0 9 0,-3-6-9 16,0 3 0-16,0 3 0 0,3 0 0 0,-3 3 8 16,0-1-8-16,3 6 0 0,-3 0 0 0,0-1 0 15,3 6 0-15,0 3 8 0,-1 0-8 0,4 2 8 16,3 0 11-16,0 3 2 0,0 0 1 0,6 3 0 16,0 5-1-16,0-8 0 0,3 5 0 0,3-2 0 0,-1 2-13 15,1-5-8-15,-3 0 10 0,3 0-10 0,-3 0 0 0,0 0 0 16,0-5 0-16,-1 0 0 0,-2 2 0 0,0-8 0 15,0 4 0-15,-3-1 0 0,0-3 0 0,-3 3 0 16,0-5-11-16,0 5 11 16,-3 3-40-16,-3-9-1 0,3 6 0 0,-6 3 0 15,0-3-28-15,0 8-6 0,0 0-1 16,0 0 0-16,0 0-13 0,0 0-3 0,0 0-1 0,0 0-586 0</inkml:trace>
  <inkml:trace contextRef="#ctx0" brushRef="#br3" timeOffset="28204.0689">18308 3731 806 0,'0'0'72'0,"0"0"-58"0,0 0-14 0,0 0 0 16,0 0 119-16,0 0 21 0,0 0 4 0,0 0 0 16,0 0-62-16,-9 0-13 0,3 0-2 0,6 0-1 15,0 0-5-15,0 0-1 0,-6 0 0 0,6 0 0 16,-6 2-18-16,0 1-4 0,3 5-1 0,0-5 0 0,3-3-14 0,-3 10-3 16,0-5-1-16,3 6 0 0,-3 2-10 15,3 3-1-15,0-3-8 0,0 3 12 16,-3 0-12-16,6 5 0 0,-3-8 0 0,0 6 0 15,3-6 0-15,-3 0 0 0,3 1-13 0,0-1 4 16,-3 0-41-16,3 0-8 16,-3-7-2-16,3 4-492 0,0-2-98 0</inkml:trace>
  <inkml:trace contextRef="#ctx0" brushRef="#br3" timeOffset="28400.4912">18204 3926 460 0,'0'0'41'0,"-3"-5"-33"16,3 0-8-16,-3 2 0 0,3-5 154 0,0 8 29 15,-6-5 5-15,6 0 2 0,-3-1-94 0,3 1-18 0,0 2-4 0,-3-4-1 16,3 1-35-16,0 6-7 0,3 0-2 0,-3 0 0 16,3-8-1-16,-3 8-1 0,6-2 0 0,-3-1 0 15,5 3 1-15,-2 0 1 0,3 0 0 0,0 0 0 16,0 0-14-16,0 0-3 0,3 0-1 0,-3 0 0 16,0 0-11-16,0 0-16 0,3-5 4 0,-3 2 1 31,3 3-59-31,-3-3-12 0</inkml:trace>
  <inkml:trace contextRef="#ctx0" brushRef="#br3" timeOffset="28729.9339">18528 3903 946 0,'0'0'42'0,"0"0"9"0,-3 5-41 0,0 0-10 0,-3 0 0 0,3 3 0 0,0-5 21 16,0 2 3-16,0 1 0 0,-3-1 0 0,3 3 27 15,-3-5 5-15,0 2 2 0,3 0 0 0,3-5 23 0,0 0 5 16,0 0 1-16,0 0 0 0,0 0-35 0,0 0-8 16,0 0 0-16,0 0-1 0,0 0-15 0,0 0-2 15,3-8-1-15,0 3 0 0,0 0-9 0,3-3-3 16,3 0 0-16,-3-3 0 0,0 3-13 0,3 0 8 16,-3-2-8-16,0 2 0 0,3 2 8 15,-3-1-8-15,-3 1 0 0,-3 1 0 0,6 0 8 0,-6 5-8 16,0 0 0-16,0 0 9 0,6 2 0 0,0 1 0 15,-3 5 0-15,3 2 0 0,0 4-1 0,-1-1-8 16,-2 5 12-16,3-2-4 0,-3 8-8 0,3-5 0 16,-3-1 0-16,3 3 8 0,0 0-20 0,0-2-5 15,0-3-1-15,0-3-826 0</inkml:trace>
  <inkml:trace contextRef="#ctx0" brushRef="#br3" timeOffset="29610.1414">20656 2230 1209 0,'0'0'53'0,"0"0"12"0,-3 0-52 0,-3-7-13 0,3 1 0 0,-3-4 0 15,0-1 154-15,3 0 28 0,0-2 6 0,3 0 0 16,0 0-154-16,0 0-34 0,0-1 0 0,3 1 0 0,-3 3 0 0,3 2 0 15,0 0 0-15,0 2 0 16,0-2 0-16,-3 8 0 0,0 0 0 0,0 0 0 0,0 0 0 0,9 3 0 16,0 2 0-16,-3 1 0 0,3 7 0 0,0 0 8 15,-3 0-8-15,3 6 0 0,-3 2 0 0,0 0 8 16,3 3-8-16,-3-5 0 0,3 7 0 0,-3-5 0 16,0-2 0-16,2-1 0 15,-5-2 9-15,3 3-9 0,-3-6 12 0,3-8-12 0,-3 3 12 0,3-3-12 16,-6-5 12-16,0 0-12 0,0 0 24 0,0 0-1 15,0 0-1-15,0 0 0 0,3 0-7 0,-3-10-2 16,3 2 0-16,-3-5 0 0,-3-1-3 0,0 1-1 16,3-5 0-16,-6 4 0 0,3-4-1 0,0 2 0 0,0-3 0 15,3 1 0-15,-3 2-8 0,0 5 0 0,-3-2 0 0,3 0 0 16,3 0 0-16,-3 5 0 0,6 3 0 0,-3 5 0 16,0-6 8-16,0 6 0 0,0 0 0 0,3-2 0 15,3-4-8-15,0-2 0 0,-6 8 0 0,6-2 8 16,3-1-8-16,3 3 10 0,0-5-10 0,-3 2 10 15,0 1-10-15,3-1 0 0,0-2 0 0,-3-3 0 16,3 2 0-16,-4-2 0 0,1 3 0 0,0-8 0 31,-3 5-29-31,3 3-2 0,-3-3 0 0,3 2 0 0,-6-2-122 16,-3 8-25-16,0 0-5 0</inkml:trace>
  <inkml:trace contextRef="#ctx0" brushRef="#br3" timeOffset="29881.0741">20963 2191 230 0,'0'0'10'0,"0"0"2"16,0 0-12-16,0 0 0 0,0 0 0 0,0 0 0 0,-3 5 223 0,3-5 41 15,0 0 9-15,0 0 2 0,0 0-164 0,0 0-33 16,0 0-6-16,0 0-2 0,-6 8-20 0,6-8-4 15,-6 8-1-15,6-3 0 0,0-5-8 0,-3 8-1 16,3 3-1-16,0-3 0 0,3 5-16 0,0-5-3 16,0 10-1-16,3-7 0 0,-3 5-15 0,3 2 8 0,0 1-8 0,-3-3 0 15,3 2 0-15,-3 1 0 0,3-1 0 16,-3-2-10 0,3-3-39-16,-4 1-8 0,1-4-2 0,0-2-685 0</inkml:trace>
  <inkml:trace contextRef="#ctx0" brushRef="#br3" timeOffset="30097.0604">20942 2360 864 0,'0'0'38'0,"0"0"8"0,0 0-37 0,0 0-9 0,0-5 0 0,-3 5 0 16,0 0 126-16,3 0 23 0,0 0 5 0,0 0 1 15,0 0-75-15,0 0-16 0,0 0-2 0,0 0-1 16,0 0-33-16,0 0-8 0,0 0 0 0,0 0-1 15,9 0-4-15,0-5-1 0,-9 5 0 0,9-3 0 16,0-2-14-16,0-1 0 0,3 4-9 0,-6-4 9 16,2 1-56-16,-2 2-4 0,3-2-2 0,-3-3-417 15,3 6-83-15</inkml:trace>
  <inkml:trace contextRef="#ctx0" brushRef="#br3" timeOffset="30423.5887">21132 2334 687 0,'0'0'30'16,"0"0"7"-16,-3 8-29 0,3-3-8 0,0-5 0 0,-2 8 0 0,-1-3 96 0,3-5 19 15,0 0 3-15,-3 3 1 0,0 2-24 0,3-5-5 0,0 0-1 0,0 0 0 16,0 0-17-16,0 0-3 0,-6 5-1 16,6-5 0-16,0 0-22 0,0 0-5 0,0 0-1 0,0 0 0 15,0 0-19-15,0 0-4 0,0 0-1 0,6-5 0 16,0 5 2-16,2-5 0 0,-2 5 0 0,3 0 0 15,-3 0 1-15,3 0 0 0,-3 0 0 0,3 0 0 16,-3 0-19-16,3 0-19 0,-3 0 4 0,-6 0 1 16,6 5 24-16,0-5 5 0,-6 0 1 0,0 0 0 15,0 0-29-15,3 8-6 0,0 3-1 0,-3-6 0 16,3 3 4-16,-3 5 1 0,0 0 0 0,0 0 0 16,0 1 15-16,0-1-9 0,-3 0 9 0,3 0-8 15,3 1 8-15,0-4 0 0,-3-2 0 0,3 0-8 16,0-3-8-16,-3-5 0 0,9 6-1 0,-6-6-529 15,-3 0-106-15</inkml:trace>
  <inkml:trace contextRef="#ctx0" brushRef="#br3" timeOffset="30720.512">21141 2053 1263 0,'0'0'56'0,"0"0"12"0,-3 8-55 0,3-8-13 0,0 0 0 16,0 0 0-16,0 5 54 0,0-5 8 15,0 0 2-15,0 0 0 0,0 0-20 0,0 0-4 0,0 0-1 0,0 0 0 16,0 0-5-16,6 0-1 0,0 0 0 0,3-5 0 15,0 5-23-15,-3-5-10 0,3 2 8 0,3-2-8 16,0 0 0-16,-3 2 0 0,-3-2 0 0,0-1 0 31,3-2-47-31,0 8-1 0,-6-8-1 0,5 8-441 0,-5-2-88 0</inkml:trace>
  <inkml:trace contextRef="#ctx0" brushRef="#br3" timeOffset="30905.6611">21228 2178 1450 0,'0'0'32'0,"0"0"6"0,0 0 2 0,0 0 1 0,0 0-33 0,0 0-8 0,6 0 0 0,-6 0 0 0,6-6 18 15,-3 1 2-15,3 2 0 0,-3-2 0 16,2 0-20-16,1 2 0 0,3-2 0 0,-3-3 0 16,-3 8-21-16,3-5-5 0,3 5-1 15,0-8 0-15,3 8-45 0,-3-6-10 0,0 6-2 0,0 0-287 16,0-5-57-16</inkml:trace>
  <inkml:trace contextRef="#ctx0" brushRef="#br3" timeOffset="31222.8221">21472 1937 403 0,'3'-13'17'0,"0"7"5"0,0-2-22 0,0 3 0 16,0-3 0-16,-3 3 0 0,0 5 129 0,0 0 22 0,0 0 4 0,0 0 1 16,0 0-36-16,0 0-8 0,0 0 0 0,0 0-1 15,0 0-33-15,0 0-6 0,0 0-2 0,9 0 0 16,-9 0-37-16,9 8-7 0,-4-3-2 0,4 0 0 15,-9-5-24-15,6 6 8 0,3 2-8 0,0-3 0 16,0 3 8-16,0-3-8 0,0-5 8 0,-3 8-8 16,3-3 11-16,0 3-3 0,0-8-8 0,3 0 12 15,0 6 8-15,-1-12 0 0,1 6 1 0,0-5 0 16,0-3 4-16,0 0 1 0,-3 3 0 0,0-8 0 16,3-1 2-16,-3 1 0 0,-6-5 0 0,-3 4 0 15,3 1-16-15,-6 5-4 0,0-5 0 0,0 0 0 16,-6 7-8-16,-3-4 10 0,0 7-10 0,-3-2 10 15,0 5-10-15,-3 5 0 0,1-2 0 0,-1 7 0 16,3-2 0-16,-3 11 0 0,0-6 0 0,3 8 0 16,0 3-12-16,0-3-8 0,1 6-2 0,2-3 0 15,3 2-112-15,-3-5-22 0</inkml:trace>
  <inkml:trace contextRef="#ctx0" brushRef="#br3" timeOffset="31943.2051">18647 3516 633 0,'0'0'56'0,"0"0"-44"0,0 0-12 0,0 0 0 16,0 0 182-16,0 0 34 0,-3 6 8 0,3-6 0 16,0 0-145-16,0 0-30 0,0 0-5 0,0 0-2 15,0 0-6-15,0 0 0 0,0 0-1 0,0 0 0 16,6 2-15-16,0 1-2 0,3 5-1 0,-3-8 0 15,3 0-17-15,0 0 0 0,0-5-11 0,3 2 11 16,-4 0-132-16,1 1-19 0,0-4-4 0</inkml:trace>
  <inkml:trace contextRef="#ctx0" brushRef="#br3" timeOffset="32144.1341">18727 3535 806 0,'-6'8'36'0,"6"-8"7"0,-3 5-35 0,1 0-8 16,-1 3 0-16,-3-5 0 16,6-3 137-16,0 0 26 0,0 5 5 0,0-5 0 0,3 6-126 0,0 1-26 15,-3 1-4-15,3-2-2 16,2 4-1-16,1-7 0 0,0 2 0 0,0 1 0 0,0-4-9 0,3 1 0 16,0-3 0-16,0 0 0 15,0-5-103-15,0 5-22 0</inkml:trace>
  <inkml:trace contextRef="#ctx0" brushRef="#br3" timeOffset="32524.2472">19049 3437 1090 0,'-6'0'48'0,"6"3"11"0,0-3-47 0,-3 2-12 0,-3 1 0 0,3 2 0 15,3-2 48-15,-6 2 8 0,0 0 2 0,0 3 0 16,6 0-14-16,-3 3-4 0,0-3 0 0,0 2 0 16,0 4 2-16,3-1 0 0,0 0 0 0,0 3 0 15,0-3-10-15,6 3-1 0,-3 0-1 0,3-3 0 16,0 0-3-16,0 1-1 0,0-1 0 0,3-3 0 0,0-2-26 0,0 0-11 16,3-2 1-16,-3-1 0 0,3 0 21 15,-4-5 4-15,4 0 1 0,3-5 0 0,-3 0 18 0,3-3 4 16,-6-6 1-16,6 1 0 0,-6 0 5 0,3 0 2 15,0-6 0-15,-3-5 0 0,-1 3-11 0,1 0-3 16,-3-5 0-16,0-1 0 0,-3 1-19 0,-3 7-4 16,0-7-1-16,0 7 0 0,-3 1-8 0,-3 2 12 15,3 3-12-15,-6-1 12 0,0 4-1 0,-2 2 0 16,-7 3 0-16,3 5 0 0,-3 0-11 0,0 0 0 16,-3 7 0-16,3 4 0 15,4 8-43-15,-1 2-10 0,3 0-3 0,3 5-923 0</inkml:trace>
  <inkml:trace contextRef="#ctx0" brushRef="#br0" timeOffset="45552.6109">18826 8967 345 0,'0'0'31'0,"0"0"-31"0,0 0 0 0,0 0 0 0,-9 0 232 0,0 0 41 15,9 0 8-15,0 0 2 0,-6 0-183 0,6 0-36 16,-6 0-7-16,6 0-1 0,0 0-26 0,0 0-5 16,0 0-1-16,0 0 0 0,0 0-13 0,0 0-3 15,0 0-8-15,0 0 12 0,0 0-12 0,0 0 0 16,0 0 0-16,0 0 0 0,0 0 0 0,0 0 0 16,0 0 0-16,0 0 0 0,0 0 8 0,0 0-8 15,0 0 11-15,6 0-11 0,0-6 24 0,0 4-1 16,3-3-1-16,3-1 0 0,-4 1-3 0,4-3-1 15,3 0 0-15,0 0 0 0,0-2-7 0,6 2-2 16,3-3 0-16,2-2 0 0,4 0-9 0,-3-1 0 16,3 1 0-16,3-3 0 0,-1-2 0 0,-2-1 8 15,3 1-8-15,0-1 0 0,-4-2 8 0,4 0-8 0,0 0 8 16,5-1-8-16,1 1 12 0,0-3-4 0,-3 3 0 0,2 0 0 16,-2-3 5-16,3 3 1 0,-1-3 0 0,1 3 0 15,-3 3 0-15,3-3 0 0,5-3 0 0,1 3 0 16,-1-1-5-16,1-1-1 0,3 1 0 0,-1 1 0 15,1-3-8-15,-3 1 10 0,2-1-10 0,1 0 10 16,0 3-10-16,-1 0 10 0,1-3-10 0,-1 0 10 16,1 3-10-16,3-3 0 0,-7 3 0 0,7 0 0 15,-1-3 0-15,1 3 0 0,-3 0 0 0,-1-1 8 16,4 1-8-16,0 0 0 0,-1 3 0 0,-2-6 8 16,-4 3-8-16,10-3 0 0,-3 0 0 0,2-3 0 15,-2 6 0-15,2-3 0 0,1 3 8 0,-3-2-8 16,-1-1 0-16,4 0 0 0,-4 0 0 0,4 3 0 15,-4 2 8-15,1-2-8 0,3 3 0 0,-4-1 8 16,-2-2-8-16,-3 2 0 0,-1-2 0 0,1 3 8 0,-1-3-8 16,-2-1 0-16,0 1 9 0,-1 3-9 0,4-1 0 15,-3 3 9-15,-1-5-9 0,-2 3 0 0,0 2 0 16,-6 0 0-16,2 0 0 0,-2 0 0 0,-3 0 0 0,3 3 0 16,-1 0 0-16,-2 0 0 0,-3-3 10 0,0 5-10 15,-1-2 8-15,1 2-8 0,3 1 0 0,-6 2 0 16,0 0 8-16,-4 0-8 0,-2 3-8 0,0 2-4 15,-6-2-1-15,0 2-941 0</inkml:trace>
  <inkml:trace contextRef="#ctx0" brushRef="#br1" timeOffset="51031.337">18695 7837 288 0,'0'0'25'0,"0"0"-25"0,-6 0 0 0,6 0 0 0,0 0 256 0,0 0 45 16,-3-3 10-16,3 3 1 0,0 0-208 0,0 0-41 15,0 0-9-15,0 0-2 0,0 0-36 0,0 0-7 16,0 0-1-16,0 0-8 0,0 0 0 0,0 0-11 16,0 0 0-16,0 0 0 0,0 8-8 0,0 0-1 15,0 3-1-15,0 2 0 0,0 3 12 0,0 2 9 16,0 4-12-16,0 1 12 0,-3 6-8 0,0 6 8 16,-3 5 0-16,0 2 0 0,0 6 0 0,0 2 0 15,-3 3 0-15,0 5 0 0,3 8 0 0,-3 0 0 16,-3 6 0-16,6 4 0 0,3-2 0 0,-6 3-12 15,-5 0 12-15,-1-3-13 0,3 3 13 0,-3-8 8 0,3-3 0 16,0 0-8-16,0-5 36 0,0 0 1 0,0-1 0 16,3-1 0-16,1-4-1 0,-1-2-1 15,0-5 0-15,0-6 0 0,3 0-15 0,0-5-4 0,0-5 0 0,3-5 0 16,-3-4-5-16,3-1-2 16,0-4 0-16,0-5 0 0,3-2-26 0,-3-3-6 0,3 0-1 0,-3-6 0 31,3 4-97-31,0-6-20 0,0 0-4 0</inkml:trace>
  <inkml:trace contextRef="#ctx0" brushRef="#br1" timeOffset="52063.6568">18638 7951 1436 0,'0'0'64'0,"0"0"12"0,0 0-60 0,0 0-16 15,0 0 0-15,0 0 0 0,0 0 35 0,3-3 4 16,0-2 1-16,3 0 0 0,0 2-23 0,0-2-4 0,6 2-1 0,0 0 0 16,0 3-12-16,3-2 0 0,-1-1 8 0,4 0-8 15,3 3 0-15,-3 0 0 0,3 0 8 0,0 0-8 16,-1 6 0-16,4-4 0 0,3 1 0 0,0 2 0 15,3 3 0-15,-4-3 0 0,1 3 0 0,-3-2 0 16,3 2 0-16,-6-3 0 0,-1 0 0 0,1-2 0 16,0-1 0-16,-6 1 0 0,-3 0-8 0,0-3 8 15,-3 0 0-15,0 2 0 16,3-2 0-16,-6 3 0 0,-6-3 16 0,0 0-2 0,8 3-1 0,-2-1 0 16,-6-2-4-16,6 3-1 0,0 0 0 0,-6-3 0 15,6 5-8-15,0-2 10 0,-6-3-10 0,6 2 10 0,-3 6-10 16,-3-8 12-16,0 0-12 0,0 0 12 15,6 3 0-15,-6-3 0 0,0 0 0 0,0 0 0 0,6 5 0 16,-6-5 1-16,0 0 0 0,0 0 0 0,0 0 1 0,0 0 0 16,0 0 0-16,0 0 0 0,0 0 2 0,0 0 0 15,0 0 0-15,0 0 0 0,0 0 2 0,0 0 1 16,0 5 0-16,0-5 0 0,0 8-28 0,0-2-6 16,0 2-1-16,0 0 0 0,-3 2 16 0,3 3 0 15,-3 1-10-15,3 4 10 0,-3 6-9 0,3 2 9 16,0 3-12-16,0 6 12 0,0-1-12 0,-3 3 4 15,3 0 8-15,0 8-13 0,-3 0 4 0,3 6 1 16,-3 1 0-16,0 1 0 0,0 6 8 0,0-4-13 16,0 1 5-16,-3-1 8 0,0-2 0 0,3 3 0 0,-3 2 0 15,4 0 0-15,-4-8 0 0,3-2 0 16,0 0 0-16,-3-3 0 0,3 0 0 0,0-3 0 0,0 0 0 0,0-2 0 16,3 0 0-16,-3-6 0 0,0-5 0 0,0 0 0 15,-3 0 0-15,3-5 0 16,-3-3 0-16,0-5 0 0,0 0 12 0,3 0 0 0,0-8 0 15,0 0 0-15,0 2 3 0,-3-2 1 0,3-2 0 0,0-1 0 16,0-2-16-16,-3 2 0 0,6-5 0 0,-3 3 0 16,3-3 0-16,-3 5 0 0,-3-2-9 0,6-3 9 15,-3 2 0-15,3-2-9 0,-6 3 9 0,6-3 0 16,-5 2 0-16,-1 1 0 0,0 0 0 0,6-3 0 16,-9 0 0-16,3 0 0 0,-3 0 0 0,9 0 0 15,-6 2 0-15,0 4 0 0,0-9 8 0,-3 3-8 16,-3 3 0-16,0-3 8 0,3 0-8 0,-3 2 0 15,0 1 17-15,-2 0-1 0,2-1 0 0,0 1 0 0,-3 2-16 16,3 0 8-16,-3 1-8 0,0-1 0 0,0 0 29 0,0-2-1 16,-2 2 0-16,2 1 0 0,-6-1 23 0,3-2 4 15,0-1 1-15,-6 1 0 0,3 2 2 16,-2-2 1-16,-4-3 0 0,3 2 0 0,0-2-25 0,0-2-5 16,-2-1-1-16,-1 3 0 0,0-3-7 15,6 1-1-15,-3-3-1 0,7 2 0 16,-4-2-36-16,3-1-7 0,3 1-2 0,0 2 0 15,3 1-14-15,0-1-4 0,3 3 0 0,3-3-704 16,0 1-142-16</inkml:trace>
  <inkml:trace contextRef="#ctx0" brushRef="#br1" timeOffset="54138.3386">22933 6281 1054 0,'0'0'47'0,"0"0"9"0,0 0-44 0,0 0-12 0,-3-5 0 0,3 0 0 0,-3-1 64 0,3 1 12 16,0 2 1-16,0 3 1 0,0 0-34 0,0 0-6 15,0 0-2-15,0 0 0 0,-3-2-24 0,3 2-12 16,0 0 10-16,0 0-10 0,0 0 0 0,0 0 0 16,0 0 0-16,0 0 0 0,0 0 0 0,0 0 0 15,0 0 8-15,0 0-8 0,0 0 26 0,0 0-1 16,0 0 0-16,-3 5 0 0,0 3-3 0,-3 0-1 15,3 3 0-15,-2 2 0 0,-1 3-9 0,-3-1-3 16,0 7 0-16,0 4 0 0,-3-2-9 0,-3 8 0 16,0-1 0-16,-6 4 0 0,0-1 0 0,1 3 0 15,-7 3 0-15,6 5 0 0,-6 3 0 0,0 4 0 16,1 4 0-16,-4 0 0 0,0 2 0 0,0 0-9 16,1 0 9-16,2-2 0 0,-3 2-8 0,0-2 8 0,3-4 0 15,-2-1 0-15,2-4 0 0,0-2 0 0,0-2 0 0,3-6 0 16,4 0 0-16,-1-3 0 15,0-2 10-15,0 0-2 0,6-3-8 0,-3-3 11 0,4-2-11 0,2 0 12 16,0-6-4-16,3 1-8 0,3-3 12 0,0-3-4 16,0-2-8-16,3-1 0 0,0-2 0 0,0 0 0 15,3-3-12-15,0-5 3 0,0 0 0 0,0 0 0 16,0 0-2-16,0 0 0 0,0 0 0 0,0 0 0 16,0 0 11-16,0 0 0 0,0 0 0 0,0 0-8 15,9 0 8-15,-9 0 0 0,9-2 8 0,-9 2-8 16,0 0 0-16,0 0 9 0,9 0-9 0,-9 0 0 15,0 0 15-15,0 0-4 0,9-3-1 0,-3 3 0 16,-6 0 10-16,0 0 3 0,0 0 0 0,6 0 0 0,-6 0-23 16,9 0 0-16,-1 0 0 0,-2 3 0 0,-6-3 0 0,9 2 0 15,-3 1 0-15,0 0 0 0,-6-3 0 0,9 2 12 16,0 1 0-16,0 2-1 16,-3 0-11-16,0 3 10 0,3 0-10 0,3 3 10 0,0 2-1 15,6-2 0-15,-4 2 0 0,4 0 0 0,0-2-9 16,3 2 0-16,-3 0 0 0,3 0 0 0,-3 1 0 15,-1-4 8-15,1 1-8 0,3-1 0 0,-3 1 18 0,0-3-2 16,0 0 0-16,0-3 0 0,-4 1 3 0,4 1 0 16,-3-1 0-16,-3-4 0 0,3 4-5 0,-6-4-1 15,3 1 0-15,-3 0 0 0,0-1-13 0,0 1 0 16,-3 0 0-16,-1-1 0 0,-5-2 0 0,0 0 0 0,0 0 0 16,6 5 0-16,-6-5 0 0,0 0 0 0,0 0 0 0,0 0 0 15,0 0 0-15,0 0 9 0,0 0-9 0,0 0 8 16,0 0 8-16,0 0 2 0,0 0 0 0,0 0 0 15,0 0 13-15,0 0 2 0,0 0 1 0,0 0 0 16,6 0-21-16,-6 0-4 0,0 0-1 0,0 0 0 16,0 0-8-16,3-2-11 0,-3 2 3 0,0 0 0 15,0-5 8-15,3-1 0 0,-3 6 0 0,3-2-8 16,-3-6 8-16,3 2 0 0,0-2 0 0,3 1 0 16,-6-4 0-16,6-2 0 0,3-6 0 0,0 1 0 15,0-6-12-15,3-3 2 0,3-2 1 0,3-2 0 16,-1-9 9-16,1 0 0 0,0-2 0 0,3-1 0 15,3-1 0-15,-3 1 0 0,0 1 0 0,2 0 0 16,1-3 0-16,0 0 0 0,3 0 0 0,0 0 0 16,-1-3 11-16,1 3-3 0,-3 0 0 0,3 3 0 0,0-1-8 15,-4 4 0-15,1-4 0 0,3 4-11 0,-6-1 11 16,0 3 0-16,-1 0 0 0,1 0 0 0,-3 2 0 0,0 1 0 16,0 5 0-16,-3 0-8 0,0 0 8 0,-1 5 0 15,1 0 0-15,0 0 0 0,-6 3 0 0,3 3 0 16,-3 2 0-16,-3 0 8 0,3 3-8 0,0-1 0 15,-6 4 0-15,3-1 0 0,-3 1 12 0,0-1-3 16,3 6 0-16,-6-3 0 0,3 3-1 0,0-1-8 16,-3 1 12-16,0 5-4 0,0 0 3 0,3-5 0 15,0-1 0-15,-3 6 0 0,0-2-11 0,0 2 12 16,3-6-12-16,-3 6 12 0,0 0-12 0,0 0 0 16,0-5 9-16,0 0-9 0,0 0 0 0,0 5 0 15,0 0 0-15,0-8 0 0,0 8 24 0,-3-6 8 16,3 1 0-16,-3-3 1 0,3 3-25 0,-3 0-8 15,-3-1 0-15,3 1 0 0,-3 0 24 0,-3-3-3 0,3 0 0 16,-3 0 0-16,-6-3 0 0,3 1 0 0,-3-1 0 0,0 0 0 16,-2 1 0-16,-1 2 0 0,-3 0 0 15,0 0 0-15,-3-2-21 0,0 4 0 0,-5-4 0 0,2 2 0 32,-3 2-32-32,0-2-8 0,-2 3-2 0,-1 0-737 0,-6 0-147 0</inkml:trace>
  <inkml:trace contextRef="#ctx0" brushRef="#br3" timeOffset="60959.7248">18781 8850 403 0,'0'0'17'0,"0"0"5"0,0 0-22 0,0 0 0 0,0 0 0 0,0 0 0 16,0 0 212-16,0 0 37 0,0 0 8 0,0 0 2 15,0 0-182-15,0 0-36 0,0 0-7 0,0 0-2 16,0 0 0-16,0 0-1 0,0 0 0 0,0 0 0 16,0 0-31-16,0 0 0 0,0 0 0 0,0 0 0 15,0 0 12-15,0 0-3 0,-3-5-1 0,0 2 0 16,-3 3-8-16,0-2 0 0,0 2 0 0,-3-3 0 15,3 3 10-15,-3 0-10 0,-3 0 12 0,4 0-12 16,-4 0 23-16,0 0-3 0,0 0 0 0,-3 0 0 16,0 0 8-16,0 0 2 0,0-3 0 0,-3 1 0 15,1-1-12-15,-4 1-2 0,-3-4-1 0,3 1 0 16,-3-3 9-16,0 0 3 0,-2 0 0 0,2-5 0 16,-3 2-15-16,0-2-4 0,-2 0 0 0,-1 0 0 0,-3-1 4 15,3-1 0-15,-3 4 0 0,1 0 0 0,-4 1-24 0,3 2-5 16,1 3-1-16,2-1 0 0,-3 6 18 0,3-2-10 15,3-1 10-15,-2 3-8 0,2 3 8 0,-3-1 14 16,-3-2-3-16,7 3-1 0,2 0 6 16,-3 2 2-16,-3-3 0 0,0 1 0 0,10 0-2 0,-4-3 0 15,0 2 0-15,-3-2 0 0,3-2 0 0,1 2 0 16,5-3 0-16,0 0 0 0,-3 1-16 0,0-1 0 16,6-2 0-16,-3 2 0 0,1-5-17 15,-1 6-4-15,3-4-1 0,3 4 0 16,-3-1-10-16,3 3-3 0,0 0 0 0,3 0 0 15,0 0-16-15,3 0-3 0,-5 3-1 0,5-3 0 16,6 0-13-16,0 0-2 0,-9 5-1 0,3-5-636 0</inkml:trace>
  <inkml:trace contextRef="#ctx0" brushRef="#br3" timeOffset="61770.5428">17266 8628 691 0,'-12'3'30'0,"12"-3"7"0,0 0-29 0,0 0-8 0,-9 5 0 0,6 0 0 16,3-5 144-16,0 0 28 0,-6 6 6 0,3-1 1 16,3-5-127-16,0 0-26 15,0 8-5-15,0-3-1 0,-6-2-11 0,6-3-9 0,9 5 12 0,-9-5-12 16,0 0 0-16,0 0 0 0,9 5 0 0,-9-5-12 15,0 0 12-15,0 0 0 0,0 0 0 0,0 0 0 16,0 0 0-16,0 0 0 0,0 0 0 0,6 3 10 16,3-3 24-16,-9 0 5 0,-3-3 1 0,3 3 0 15,0 0-28-15,0 0-12 0,-6-8 10 0,0 3-10 16,3 0 0-16,-3 0 8 0,3-1-8 0,-3-2 0 16,-3 3 0-16,0 0 0 0,3-3 8 0,-3 2-8 0,-2 1 15 0,2 0 0 15,9 0 0-15,-6 2 0 0,0-2 4 0,3-1 1 16,3 6 0-16,0 0 0 0,0 0-6 0,0 0-1 15,0-5 0-15,0 5 0 0,6-3 0 0,3-2 0 16,-9 5 0-16,6-2 0 0,8-1-13 0,-5-2 0 16,-9 5 8-16,6-6-8 0,9 1 0 0,-3 0 0 15,-3-1 0-15,0 4 0 0,3-4 15 0,0 4 0 16,3-3 0-16,0-1 0 0,-4 1 6 0,4 0 2 16,0-1 0-16,-6 4 0 0,0-4-7 15,0 1 0-15,3 2-1 0,0 1 0 0,-6-1-5 0,3 1-1 16,-3-4 0-16,3 6 0 0,0-2-1 0,-9 2-8 15,0 0 12-15,0 0-4 0,8-3-8 0,-8 3 0 16,0 0 9-16,0 0-9 0,9 5 11 0,-6 1-3 16,-3 1 0-16,0 4 0 0,-3 0 0 0,3 2 0 15,0 3 0-15,-3 0 0 0,-3 2 12 0,1 1 3 0,5 2 0 16,-3-3 0-16,-6-2-8 0,6 0-2 0,3 0 0 0,0-3 0 16,-6 0-29-16,6-2-5 0,0-3-2 0,0-8-962 15</inkml:trace>
  <inkml:trace contextRef="#ctx0" brushRef="#br3" timeOffset="63596.0928">22868 7049 403 0,'0'0'36'0,"-3"0"-36"0,0 2 0 0,0-2 0 0,-3 3 95 0,0-1 12 15,3-2 2-15,-3 0 1 0,3 0-72 0,-3 0-14 16,0 3-4-16,0-3 0 0,6 0-20 0,-6 3-13 15,0-3 1-15,0 0 1 0,6 0-7 0,0 0-2 16,-6 0 0-16,-3 0 0 0,4 0 31 0,-4-3 5 16,0 3 2-16,3 0 0 0,0 0 48 0,-3 0 10 15,-3 0 1-15,0 0 1 0,3-3-2 0,0 3 0 16,3 0 0-16,-3-2 0 0,0 2-20 0,0 0-4 0,0-3 0 0,1 3-1 16,-1-2-27-16,0-1-4 15,-3 0-2-15,3 1 0 0,-3-4 13 0,3 1 2 0,-3-3 1 0,0-3 0 16,-3 4 4-16,3-4 1 0,-5 0 0 15,-1-5 0-15,0 1-8 0,-3-4-2 0,0 1 0 16,-3-1 0-16,1 1-8 0,-1-4-1 0,0 4-1 0,-3-1 0 16,3-2-5-16,0 3-1 0,-2-4 0 0,-1 4 0 15,0 2-3-15,0-2-1 0,4 2 0 0,-4-3 0 16,3 6-9-16,0-3 8 0,-3 0-8 0,6 0 8 16,-2 0-8-16,2 1 0 0,-3-1 0 0,0 0 0 15,3 0 0-15,-2 3 0 0,-1 2 0 0,3-2 0 16,0 2-8-16,0 1 8 0,-3 2 0 0,1 0 0 15,2 3 0-15,0-1 0 0,0 1 0 0,3 2 0 0,3 1 0 16,-2-1 0-16,2 0 0 0,0 3 0 0,0 0 0 0,0 0 0 16,3 0 0-16,3 0 0 0,-3 3 0 0,3-3 0 15,0 0 0-15,0-3 0 0,3 3-8 0,-2-2 8 16,2 4 0-16,6-2 0 0,-6 0 0 0,0 0 0 16,3 0 0-16,-3 0 0 0,0-2 0 15,6 2 0-15,0 0-9 0,0 0 9 0,-6 2 0 16,6-2 0-16,-3 0 0 0,3 0 0 0,0 0 0 0,0 0 0 15,-6 0 0-15,6 0 0 0,0 0 0 0,0 0 0 16,0 0 0-16,0 0 0 0,-6 0 0 0,6 0 11 16,0 0-11-16,0 0 10 0,0 0-10 0,-3-2 0 15,0-4 0-15,0 1 0 0,3 5-9 0,-3-5 9 16,0 0 0-16,3 5 0 0,-3-6-11 0,0 1 11 0,0 0-10 0,3-1 10 16,0 6 0-16,-3-5 0 0,3 0 0 0,0 5 0 15,0 0 0-15,0 0 0 0,0 0 0 0,0 0 0 16,0-8 0-16,-3 3 0 0,3-1 0 0,0 6 0 15,0 0 0-15,0 0 0 0,0 0 8 0,0 0-8 16,0 0 0-16,0 0 0 0,0-2 0 0,0 2 0 16,0 0 0-16,0 0 0 0,0 0 0 0,6 5 0 15,0 6 0-15,0 2-12 0,0 3 12 0,0 2-12 16,0 3 4-16,3-2 8 0,-3 5-13 16,0-3 5-16,3 0 8 0,-3 0 0 0,0-2-9 0,3-1 9 15,-4 1 0-15,-2-6-11 0,3 0 11 0,-3 0-8 16,0-5 8-16,3-2 0 0,-6-6 0 0,0 0 0 15,0 0 19-15,0 0-1 0,0 0 0 0,0 0 0 16,-6-3 8-16,3-5 2 0,0-3 0 0,-3-4 0 0,1-1-20 16,-1-3-8-16,0 1 0 0,0-6 8 0,3 0-8 15,-3 0 0-15,0 0 0 0,0 1 0 0,3-1 0 0,-3 0 0 16,0-2 0-16,0 2 0 0,0 0 0 0,0 3 0 16,3 2 0-16,0 3 0 0,-3 3 0 0,6 0 0 15,0 2 0-15,-3 3 0 0,3 0 17 0,0 3-1 16,0 5-1-16,0 0 0 0,6-3-3 0,0 1 0 15,0-1 0-15,3 3 0 0,3 3-12 0,0-3 8 16,3 2-8-16,3 1 0 0,2-3 0 0,1 0 8 16,0 0-8-16,6 0 0 15,3 0-52-15,-1-5-14 0,1 2-2 0</inkml:trace>
  <inkml:trace contextRef="#ctx0" brushRef="#br3" timeOffset="65892.5113">17064 8170 1324 0,'-12'-5'59'0,"9"5"12"0,3 0-57 0,-6-3-14 15,-6 1 0-15,6-1 0 0,3-2 200 0,-3 2 36 0,0 1 8 0,3-6 2 16,6 0-166-16,-3-3-32 0,0 0-8 0,0-2 0 15,-3 0-32-15,9-3-8 0,3-2 0 0,0-4 0 16,-3 4 0-16,3-3 0 0,6 0 0 0,-4-1 0 16,-2 1 0-16,0 0 0 0,3 5 0 0,0 0 0 15,-6 3-11-15,0 5 11 0,-3 0-13 0,3 3 5 16,3 0-3-16,-9 5 0 0,0 0 0 0,0 0 0 16,0 0 11-16,0 0 0 0,-6 10 0 0,0 1-8 15,6 5 8-15,-6 2 0 0,0 3-9 0,-3 6 9 16,3 2-8-16,3 3 8 0,3-1-10 0,-3 4 10 15,0-1 0-15,3-2 0 16,6-3-8-16,-3 0 8 0,-3-8 0 0,3 1 0 0,6-4-10 0,0-5 10 16,-3-2 0-16,0-1 0 0,3-4 0 0,0-4 0 15,6-2 8-15,-3 0 7 0,-6-2 1 0,-1-4 0 16,7-4-7-16,-3-1-1 0,-3-2 0 0,0-3 0 0,6 0 6 16,-3-2 1-16,-3-3 0 0,0-3 0 15,3 0-15-15,0-2 9 0,3 2-9 0,-6-3 8 0,-3 3-8 0,0 1 0 16,6-1 0-16,-3 0 0 0,2 0 0 15,-2 3 0-15,0-3 0 0,3 3 8 0,-3-3-8 0,0 6 0 16,0 2 0-16,0 3 0 0,3-1 0 0,0 1 0 16,-6 5 0-16,0 0 0 0,3 3 0 0,3 2-9 15,-3 1 9-15,3-1 0 0,0 3-20 0,0-3 2 16,-1 3 1-16,1 0 0 16,0 3-22-16,0 0-4 0,3-3-1 0,0 5 0 15,-6-2-138-15,3-1-28 0</inkml:trace>
  <inkml:trace contextRef="#ctx0" brushRef="#br3" timeOffset="66142.5244">17447 8075 1760 0,'0'0'78'0,"0"0"16"0,0 0-75 0,0 0-19 0,0 0 0 0,0 0 0 16,0 0 57-16,0 0 8 0,0 0 2 0,0 0 0 16,-2 5-44-16,2 1-9 0,-3-1-2 0,3 3 0 15,3 0-28-15,-1 2-7 0,-2 1-1 0,-2 2 0 16,-4 3-32-16,3 0-6 0,3 0-2 0,0 2 0 16,-3-2-44-16,0 5-8 0,0-5-3 0,3 3-321 15,-6-3-65-15</inkml:trace>
  <inkml:trace contextRef="#ctx0" brushRef="#br3" timeOffset="66318.1103">17331 8173 1324 0,'0'0'118'0,"0"0"-94"15,0 0-24-15,9-3 0 0,0 1 162 0,3-1 28 16,-3 3 6-16,0-3 0 0,6 1-128 0,0-4-25 15,-6 1-6-15,3-3-1 0,3 0-36 0,-1 0-18 0,1 0 2 0,-3-2-930 16</inkml:trace>
  <inkml:trace contextRef="#ctx0" brushRef="#br3" timeOffset="66585.1924">17567 8334 1209 0,'0'0'108'0,"0"0"-87"0,0 0-21 0,0 0 0 16,0 0 188-16,0 0 32 0,8 0 8 0,-2 0 0 15,0-2-161-15,3-1-33 0,3-5-6 0,0 3-2 16,0-3-26-16,0 0 0 0,-6-3 0 0,6 1 0 16,0-1-49-1,0 1-3-15,-3-1 0 0,-1 0 0 0,4 6 12 0,-3 0 3 0,-6 2 0 0,-3 3 0 16,0 0 5-16,0 0 0 0,9 3 1 0,-6 5 0 0,-6 5 68 15,3 0 14-15,0 3 2 0,-3 5 1 0,-3 3-10 0,0 3-3 16,6-4 0-16,0 1 0 0,-3 0-41 0,3 0-14 16,0 0 0-16</inkml:trace>
  <inkml:trace contextRef="#ctx0" brushRef="#br3" timeOffset="67449.9537">21472 5966 1267 0,'0'0'112'0,"-6"0"-89"0,0 0-23 0,3 0 0 16,3 0 218-16,0 0 39 0,0 0 8 16,0 0 2-16,0 0-196 0,6-5-39 0,3 0-8 0,0-3-2 15,3-5-22-15,0-1 9 0,2 1-9 0,1 3 0 16,0-4-11-16,0-2-9 0,3 3-1 0,-3 0-1 31,0 2-20-31,-3 3-4 0,0 3-1 0,-1 3 0 16,-2-1 3-16,0 6 1 0,0-1 0 0,-3 3 0 0,0 1 26 0,0 7 5 0,-6 3 0 0,0 5 1 15,0 0 11-15,-3 6 16 0,0 2-4 0,3 3-1 16,-3-3 1-16,3-3 0 0,0-5 0 0,3 0 0 16,-3-2 11-16,6-3 2 0,0-3 1 0,0-2 0 15,3-3 4-15,0-3 1 0,-3 0 0 0,6-5 0 16,0 0 2-16,0-5 1 0,-1 0 0 0,4-3 0 0,-3-6-22 15,0 1-12-15,0-3 12 0,-3-2-12 0,3-1 12 0,-6 1-12 16,3-3 12-16,-6-1-12 0,0 1 12 0,0 0-12 16,-3 0 12-16,0 0-12 0,-3 0 9 0,0-3-9 15,0 3 0-15,0-1 9 0,0 4-9 0,0-1 0 16,0 4 0-16,0 1 8 0,0 4 1 0,3 2 0 16,-3 0 0-16,3 3 0 0,0 5 16 0,0 0 3 15,0 0 1-15,0 0 0 0,0 0-17 0,0 0-4 16,0 0-8-16,6 2 12 15,3 1-30-15,3-3-6 0,-3 5-2 0,0-2 0 16,2-1-18-16,1 1-4 0,-3 0-1 0,3-1 0 16,0 1-103-16,-3 0-20 0,0-3-4 0</inkml:trace>
  <inkml:trace contextRef="#ctx0" brushRef="#br3" timeOffset="67676.6154">21921 6011 806 0,'0'0'72'0,"0"0"-58"0,0 0-14 0,0 11 0 16,0 0 238-16,-3-1 45 0,3-2 9 0,0 3 1 15,0-1-201-15,0 1-41 0,0 2-8 0,-3 0-2 16,3 0-13-16,3-2-4 0,-3 2 0 0,-3 3 0 16,3 0-24-16,0-3 0 0,-3 0 0 0,0 3 0 15,3-2-29-15,-3-1-5 0,-3 0-1 0,3 3 0 16,-3-5-51-16,4-1-10 0,-4-2-3 0,0 0 0 15,0-3-118-15,0 1-24 0</inkml:trace>
  <inkml:trace contextRef="#ctx0" brushRef="#br3" timeOffset="67847.8491">21758 6204 1054 0,'0'0'47'0,"-3"-5"9"0,3 0-44 0,3-3-12 16,-3 0 0-16,3 3 0 0,0 2 132 0,-1-2 25 15,1 0 5-15,3 2 1 0,-3 0-68 0,3 1-14 16,3-1-2-16,0 0-1 0,0 3-29 0,0 0-5 15,3 0-2-15,0 0 0 0,3 0-15 0,0 3-3 16,0-3-1-16,2 3 0 0,-2-3-15 0,3 2-8 0,0-2 10 0,-3 0-10 31,0 0-74-31,0 0-21 0,-3 0-4 0,-4 0-767 0</inkml:trace>
  <inkml:trace contextRef="#ctx0" brushRef="#br3" timeOffset="68151.7475">22147 6239 1209 0,'0'0'108'0,"0"0"-87"0,0 0-21 0,0 0 0 16,0 0 232-16,9 3 41 0,-3-3 9 0,3 0 2 15,3 0-204-15,-3 0-40 0,-3 0-8 0,-6 0-1 0,0 0-31 0,0 0 0 16,6-3-13-16,0 0 4 15,-6 3-47-15,0 0-8 0,0 0-3 0,0 0 0 16,3 6 25-16,0-1 5 0,-3 3 1 0,-3 0 0 0,0 5 57 0,-3-5 12 16,0 2 3-16,0 4 0 0,0-4 31 0,0 1 6 15,0 2 2-15,3-2 0 0,0-1-16 0,3 1-3 16,3-3-1-16,6 0 0 0,0 2-31 0,3-2-7 16,-3-2-1-16,6-4 0 0,6 3-30 0,5-5-6 15,1-2-2-15</inkml:trace>
  <inkml:trace contextRef="#ctx0" brushRef="#br2" timeOffset="73007.4767">19007 7818 691 0,'0'0'61'0,"0"0"-49"15,-6 0-12-15,6 0 0 0,0 0 192 0,0 0 36 16,-9-2 8-16,9 2 0 0,0 0-132 0,0 0-28 0,-3-5-4 0,3-1-2 15,0 1-41-15,0-3-8 16,0-3-1-16,0 3-1 0,3-5 19 0,3 0 4 0,0-3 1 0,-3-2 0 16,0-4-4-16,3 1-1 0,0 0 0 0,3-3 0 15,-6 0-18-15,3 1-3 0,0 2-1 0,0-3 0 16,-3-5-3-16,0 2-1 0,-3-5 0 0,3 1 0 16,0-1-12-16,-3-3 0 0,3-2 0 0,0 0 0 15,-3-2 0-15,3-1 9 0,-6 0-1 0,3 1 0 16,0-4 11-16,0 1 1 0,-3 2 1 0,3 1 0 15,0-1-13-15,3 3-8 0,0 2 10 0,0 4-10 16,0 2 0-16,0 2 0 0,3 3 0 0,0 3 0 16,-3 3 0-16,2 2 0 0,-2 3-9 0,3 2 9 15,0 0-18-15,-3 3 2 0,-3 3 1 0,3 0 0 16,-3 5-78-16,0 0-16 0,0 0-3 0,0 0-501 16,0 0-100-16</inkml:trace>
  <inkml:trace contextRef="#ctx0" brushRef="#br2" timeOffset="73592.127">19320 7366 576 0,'0'0'51'0,"0"0"-41"0,-3-3-10 0,3 3 0 16,-6-2 256-16,6 2 50 0,-6-6 10 0,6 6 1 15,0 0-212-15,0 0-42 0,0 0-9 0,0 0-2 16,3-5-32-16,0-3-6 0,-3 8-2 0,9-5 0 0,0 2-12 0,3 1 0 15,-1 2 0-15,4 0 0 0,3 2 20 0,0 1 0 16,6 2 1-16,0 0 0 0,0 3-1 0,-4 0 0 16,7 6 0-16,0-1 0 0,3 0 1 0,-1 6 0 15,1-4 0-15,0 4 0 0,0-1-8 0,0 4-1 16,-1-1-1-16,4 3 0 0,6-1-2 0,-7 4 0 16,-2 2 0-16,3 0 0 0,-3 6-9 0,-3-4 0 15,-4 6 9-15,1-2-9 0,0-4 0 16,-6 4 0-16,0-3 0 0,-3-1-12 0,-4-2 12 0,1 1 0 15,-3-4 0-15,0-2 0 0,-3 0 0 0,0-3 9 16,0 0-9-16,-3-5 10 0,-3 0-10 0,3-6 0 16,-3 1 0-16,0-3 0 15,0 0-135-15,0-8-25 0</inkml:trace>
  <inkml:trace contextRef="#ctx0" brushRef="#br2" timeOffset="75370.1606">20228 7255 1735 0,'0'0'38'0,"0"0"8"0,0 0 2 0,0 0 0 0,0 0-38 0,0 0-10 0,0 0 0 0,0 0 0 16,0 0 35-16,0 0 5 0,0 0 0 0,0 0 1 15,-3-5-23-15,3-1-5 0,3-2-1 0,3 0 0 16,-3 0-12-16,5 1 0 0,-2-4 0 0,0 3 0 16,3-3 0-16,0 1 0 0,0-1 0 0,0 1 0 15,-3-1 0-15,0-2 0 0,6 5 0 0,-6 0 0 16,-3 0 0-16,0 3 0 0,0-1 0 0,-3 6 0 15,0 0 0-15,0 0 0 0,0 0 0 0,0 0 0 0,0 0 0 0,3 8 0 16,0 0 0-16,0 6 0 16,-3-1 0-16,0 3 0 0,0 5 0 0,0 0 0 15,6 0-8-15,-3 3 8 0,-3 0 0 0,0-3 0 0,3 3-22 16,0-3 2-16,3-3 1 0,-1-2-535 16,1-2-107-16</inkml:trace>
  <inkml:trace contextRef="#ctx0" brushRef="#br2" timeOffset="76810.3506">23413 7011 1648 0,'0'0'36'0,"0"0"8"0,5-2 2 0,4-3 0 0,0-3-37 0,0 2-9 15,3-2 0-15,3-2 0 0,3 2 28 0,3-5 4 0,0-1 1 0,2-1 0 16,4-1-23-16,0-3-10 0,3-2 8 0,2 2-8 15,-2-2 8-15,3 0-8 0,3 0 8 0,-4 2-8 16,4-2 0-16,0 3 0 0,3-1 8 0,-1 3-8 16,-2 3 28-16,3-3 3 0,-1 0 1 0,4 3 0 15,-3 0-4-15,-4 2-1 16,4-2 0-16,-3 2 0 0,0-2-17 0,2 3-10 0,-2-4 12 0,0 1-12 16,2 3 12-16,-5-4-12 0,3 4 12 15,-3-1-12-15,-1 3 0 0,-5-2-22 0,0-4 3 0,0 4 1 31,-6-3-117-31,-4-1-23 0</inkml:trace>
  <inkml:trace contextRef="#ctx0" brushRef="#br2" timeOffset="91582.2779">19847 6998 500 0,'0'0'22'0,"0"0"5"0,0 0-27 0,0 0 0 16,0 0 0-16,0-5 0 0,-3-3 56 0,3 3 5 16,0-1 2-16,0-2 0 0,0 3 1 0,-3 0 0 15,3 0 0-15,0 5 0 0,0-8 5 0,0 2 2 16,0 6 0-16,0-8 0 0,0 8 5 0,0-5 0 16,0 0 1-16,0 5 0 0,0 0-9 0,0 0-1 15,0 0-1-15,0 0 0 0,0 0-22 0,0 0-5 0,0 0-1 0,6 8 0 16,0-3-14-16,0 3-2 0,5-3-1 0,1 3 0 15,-3 0-5-15,0-3-2 0,3 1 0 0,3-1 0 16,0 0 12-16,-3-2 2 0,3 0 1 0,0-1 0 16,-1-2-3-16,1-2-1 0,-3 2 0 0,0-3 0 15,0 0-13-15,0-2-4 0,-3 0 0 0,0-1 0 16,3 1 4-16,-6-3 0 0,0 3 0 0,-3-3 0 16,0-3-28-16,0 1-6 0,-1 2-1 0,1-3 0 15,-3 1 23-15,0-1 0 0,3 1 0 0,-3-1 0 16,-3 0 16-16,3 1 2 0,-3-1 0 0,3 1 0 15,-2-1-18-15,-1 1 0 0,0 2-8 0,0 0 8 16,-3 0 0-16,3 5 13 0,-3-2-1 0,0 2 0 0,-3 0-1 16,0 3-1-16,0 3 0 0,-3 0 0 0,0 5-10 0,-3 0 0 15,-3 2 0-15,6 3 0 0,1 3 0 16,-1 0 0-16,0 5 0 0,-3 3 0 16,0 0 0-16,3 2 0 0,0 4 0 0,3-4 0 0,-3 3 14 15,6 0-2-15,0 0-1 0,1 0 0 0,-1 3 8 0,6-3 1 16,0 3 1-16,0-6 0 0,3 1-13 0,2-1-8 15,1 1 8-15,0-3-8 0,3 2-13 0,-3-2-7 16,0-3-2-16,3-2 0 16,3-1-108-16,0-2-22 0,-6-3-4 0</inkml:trace>
  <inkml:trace contextRef="#ctx0" brushRef="#br2" timeOffset="92891.2327">23368 6210 1774 0,'0'0'39'0,"0"0"8"0,0 0 1 0,0 0 3 0,0 0-41 0,0 0-10 16,0 0 0-16,0 0 0 0,0 0 32 0,3-6 4 15,-3 1 0-15,0 0 1 0,6-6-24 0,-3 6-5 16,3-11 0-16,0 3-8 0,0 0 8 0,3-6-8 16,2-2 0-16,1 0 0 0,0-6 26 0,3-2-2 0,3-2 0 0,3-4 0 15,3 1-1-15,2-6-1 16,1-2 0-16,3-3 0 0,3-3 16 0,0-2 3 0,-4-11 1 0,4 0 0 15,0 0-25-15,2-2-5 16,1-1 0-16,3 3-1 0,-3-5-11 0,2 3 0 0,1 2 0 0,-3 5 0 16,2 1 0-16,-2 5 0 15,-6 5 0-15,0 5 0 0,-7 5 0 0,1 6-12 0,-3 3 4 0,-6 2 8 16,-3 6-23-16,0 2 3 0,-3 2 1 0,-3 4 0 31,-3 5-29-31,0-3-7 0,-3 8-1 0,0 0-865 0</inkml:trace>
  <inkml:trace contextRef="#ctx0" brushRef="#br2" timeOffset="93527.3233">23966 5681 1209 0,'0'0'53'0,"0"0"12"0,0 0-52 0,0 0-13 0,0 0 0 0,0 0 0 0,0 0 232 0,0 0 44 16,3-6 9-16,0 4 2 16,3-4-217-16,3 4-43 0,0 2-9 0,3 0-2 15,0 0-16-15,3 0 0 0,2 2 0 0,4 4 0 0,0-1 0 0,3 6 0 16,-3 2 0-16,6 0 0 0,-7 0 0 0,4 6 0 15,-3 2-12-15,3 3 12 0,-3 0-14 0,0 2 3 16,-4 3 1-16,4 3 0 0,-3 2 10 0,0 1 0 16,-3-1 0-16,0 0 0 0,-3 1 0 0,3-1-18 15,-4 1 3-15,1-1 1 0,0-5 14 16,-3 0-12-16,-3 0 12 0,0-2-12 0,0-6 12 16,3-3 0-16,-3-2 0 0,0-2 0 0,-3-1 0 0,3-5 0 15,-3-3-11-15,-3-5-955 0</inkml:trace>
  <inkml:trace contextRef="#ctx0" brushRef="#br2" timeOffset="94305.3184">24395 5927 691 0,'0'0'30'0,"0"0"7"0,0 0-29 0,0 0-8 0,0 0 0 0,0 0 0 16,0 0 221-16,0 0 43 0,0 0 9 0,0 0 2 15,0-6-168-15,0-2-34 0,3-2-6 0,-3 5-2 16,-3-3-27-16,3-3-6 0,-3-2 0 0,3 2-1 16,-3-2-9-16,0 0-2 0,3-3 0 0,-3 3 0 15,3-8-4-15,-3 2 0 0,3-2-1 0,-3-3 0 0,3-2-15 0,3-6 8 16,-3 0-8-16,3 0 0 0,3-7 0 16,0 4 0-16,0-2 0 0,3 5 0 0,0-2 0 15,3 5 0-15,2 0 0 0,-2 5 0 0,0 0 0 16,0 6 0-16,6-1 0 0,-3 3 0 0,3 0 16 0,0 6-2 15,-1-3-1-15,4 2 0 0,0 3-3 0,0-3-1 16,0 9 0-16,3-9 0 0,-7 6-9 0,4 2 0 16,0 3 0-16,-6 0 0 0,0 3-12 15,-3 2 0-15,0 6-1 0,-3-6 0 16,-3 6-12-16,-3 2-3 0,0 0 0 0,-6 3 0 16,-3 3 28-16,0 2-10 0,-3-5 10 0,-3 2 0 0,-3 1 0 0,3-3 0 15,-6-3 10-15,6-3-2 0,-3 1 8 0,3-3 1 16,1-5 1-16,-1-1 0 0,3 1-18 0,0-3 0 15,0-3-13-15,3-2-627 0,0 5-126 16</inkml:trace>
  <inkml:trace contextRef="#ctx0" brushRef="#br2" timeOffset="94708.4401">24758 5543 2044 0,'0'0'91'15,"0"0"18"-15,0 0-87 0,0 0-22 0,-6 0 0 0,6 0 0 0,0 0 76 0,0 0 12 16,0 0 1-16,0 0 1 0,0-5-59 0,0 5-12 16,0 0-3-16,6-6 0 0,0-1-16 0,3 1 0 15,-3-2 0-15,3 3 0 0,0 0-8 0,0 2 8 16,-1-2 0-16,1 5-9 0,-3 0 9 0,-6 0 0 16,0 0 0-16,0 0 0 0,0 0 0 0,3 5 0 15,-3 3-9-15,0 0 9 0,0 0 8 0,0 2 7 16,-3 4 1-16,-3 2 0 0,3-3 4 0,0 3 2 15,0 0 0-15,-2-1 0 0,5 1-12 0,0 0-2 0,0-3-8 16,5 3 12-16,1-3-20 0,6-2-5 0,3 0-1 16,6-1-1108-16</inkml:trace>
  <inkml:trace contextRef="#ctx0" brushRef="#br2" timeOffset="98200.571">23335 1257 1512 0,'0'0'33'0,"0"0"7"0,0 0 2 0,0 0 0 0,0 0-34 0,0 0-8 0,3-6 0 0,-3 6 0 15,0 0 28-15,0 0 3 0,6-5 1 0,-6 5 0 16,0 0-14-16,6 5-2 0,-6-5-1 0,9 6 0 15,-3 2-15-15,0-3 9 0,0 3-9 0,0 5 8 16,-3-5-8-16,3 3 0 0,0 2 0 0,0 0 8 16,-3-5-8-16,3 3 0 0,2-3 0 0,-2 0 0 0,3-3 0 0,0 0 0 15,0-5 9-15,0 0-9 0,3 0 39 0,0-5 3 16,0-8 1-16,3 5 0 0,-3-6-16 0,0 4-3 16,-1-3-1-16,1-1 0 0,-3 1-12 0,0 0-3 15,-6 0 0-15,3-1 0 0,-6 1-8 16,3 0 0-16,-6 0 9 0,0 0-9 0,-3-1 12 0,3 1-1 15,-3 3-1-15,3 2 0 0,0-6 4 0,-3 9 1 16,0-8 0-16,-3 5 0 0,4 3-2 0,-4-3 0 16,0 2 0-16,3 6 0 0,0-8-13 0,-3 8 0 15,-3 8 8-15,3-8-8 0,-3 6 0 0,0 2 0 16,0 5 0-16,-3 0 0 0,3 0-8 0,-2 6 8 16,-1-6 0-16,3 6 0 0,-3 7 0 0,3-7 14 15,0 7-1-15,3-5 0 0,0 6 7 0,0-1 2 16,6 6 0-16,0-6 0 0,0 6-8 0,6 0-2 0,0 2 0 15,0-2 0-15,3-6-25 0,0 6-6 0,0-5-1 16,3-1 0 0,0-7-143-16,0 7-29 0,-3-10-5 0</inkml:trace>
  <inkml:trace contextRef="#ctx0" brushRef="#br2" timeOffset="101914.2227">23692 1590 288 0,'0'0'25'0,"0"0"-25"0,0 0 0 0,0 0 0 16,0 0 161-16,0 0 27 0,0-5 6 0,0 5 1 15,0 0-95-15,0 0-20 0,-3-5-3 0,3 5-1 16,0 0-9-16,0 0-3 0,-3-3 0 0,0-2 0 16,3-3-24-16,0 8-4 0,0-6-2 0,3-2 0 15,0 3-13-15,0-3-2 0,0 3-1 0,-3 5 0 0,6 0 1 16,0 0 0-16,3-5 0 0,-3 5 0 15,3-3 1-15,-3 6 0 0,-6-3 0 0,0 0 0 0,6 5-20 0,0 0-12 16,-6-5 1-16,0 8 1 0,-3-3 10 16,0 9 14-16,-3-1-3 0,0 0-1 0,0 0-10 0,-3 1 10 15,0-6-10-15,0 5 10 0,0 5 34 0,3-4 6 16,3-7 2-16,-3 4 0 0,3 2 6 0,1 1 2 16,2-1 0-16,5-8 0 0,1 8-16 0,3-5-2 15,3-3-1-15,3 3 0 0,3-8-22 0,3 0-5 16,0 0-1-16,2-5-729 15,4-3-145-15</inkml:trace>
  <inkml:trace contextRef="#ctx0" brushRef="#br4" timeOffset="116829.6654">20043 2588 403 0,'0'0'36'15,"0"0"-36"-15,0 0 0 0,0 0 0 0,0 0 230 0,-6 0 39 16,0-3 8-16,6 3 2 0,-9-3-171 0,9 3-35 0,-6 0-6 0,0 0-2 15,0-5-13-15,6 5-2 0,-9 0-1 0,3-3 0 16,1 1-23-16,-4-1-5 0,3 3-1 0,-3-5 0 16,-3 5-20-16,3 0 8 0,3-8-8 0,-6 8 0 31,-3-5-21-31,0-1-9 0,0 4-2 0,0 2 0 16,-5-6-25-16,2 6-6 0,-3-8-1 0,-3 3 0 15,3 0-40-15,-5 0-9 0,-1 2-2 0,-3-5 0 16,3 3 19-16,-3-3 3 0,-2 2 1 0,-1-7 0 0,3 3 77 0,0 2 15 15,-2 0 0-15,-1 2 9 0,3-1 36 0,3 1 7 0,1-2 2 0,-1 3 0 16,3-3-2-16,3 3 0 0,-3-6 0 0,0 3 0 16,1 0-27-16,2 3-5 0,-3-3-2 0,3 3 0 15,-3 5 0-15,1-8 0 0,2 3 0 0,0-1 0 16,3 4-18-16,-6-4 0 0,0 1 0 0,4 2 0 16,-4-2 0-16,0-3 0 0,3 3 0 0,-3-3 10 15,3 3-10-15,1-1 8 0,-4-2-8 0,0 3 8 0,0-3-8 0,0 3-17 16,-2-3 4-16,2 3 1 15,0-3-18-15,0 2-3 0,0-1-1 0,4 1-516 16</inkml:trace>
  <inkml:trace contextRef="#ctx0" brushRef="#br4" timeOffset="117169.7725">17817 1995 1670 0,'-42'-11'74'0,"24"9"15"0,-6-4-71 0,3 1-18 0,-2 3 0 0,-4 2 0 16,0 0 83-16,0 0 13 0,9-6 2 0,-8 12 1 15,-1-6-85-15,3 0-14 0,3 0-8 0,3 2 8 32,-6 3-36-32,4-5 1 0,-1 0 0 0,0-5 0 15,0 5-17-15,-3-2-4 0,-2-4-1 0,5 1 0 16,3 2 0-16,-6-7 0 0,-6 2 0 0,3-5 0 15,4 2-1-15,-4-2 0 0,0-1 0 0,0 7 0 16,-2-7 14-16,2 1 2 0,-3 0 1 0,-3 0 0 0,-3 5 26 0,4-3 6 0,-1 3 1 0,0 3 0 16,-8 0 37-16,5 2 8 0,9-2 2 0,-3-3 0 15,1 8 27-15,2-6 6 0,0 6 0 0,3-8 1 16,6 8 5-16,-3-5 1 0,4-3 0 0,-4 3 0 16,6-3-39-16,0 3-8 0,3-8-2 0,-3 2 0 15,3 3-48-15,0-5-10 0,1-6-1 0,-4 3-1 16,0 3-54-16,0-5-12 0,-3 4-1 0,3-4-591 15</inkml:trace>
  <inkml:trace contextRef="#ctx0" brushRef="#br4" timeOffset="117995.2588">17561 3463 1324 0,'-18'0'118'0,"18"0"-94"0,0 0-24 0,0 0 0 15,-9 0 108-15,9 0 18 0,0 0 3 0,-3 0 1 16,-6-8-56-16,6 3-11 0,3-3-3 0,-3 3 0 16,0-8-32-16,0-1-6 0,-3-1-2 0,3-1 0 15,3 3-20-15,-6-9-16 0,-3-1 2 0,3-1 1 31,0 0-35-31,-3-3-6 0,0-2-2 0,-2-2 0 16,2 1-28-16,-3-7-5 0,-3 3-2 0,0-6 0 0,0 1-12 16,-3-4-2-16,3 1-1 0,-3 2 0 0,-5 3 90 0,5-2 16 0,6 4 8 0,-6 3 0 15,-3-5 20-15,3 3 5 0,0 2 1 0,1-2 0 16,-1 2-3-16,0-5-1 0,0 3 0 0,0 2 0 16,3 0 4-16,-3 0 1 0,-2 3 0 0,2-2 0 15,3-1 4-15,-3 5 1 0,-6-7 0 0,6 8 0 16,0-4 4-16,1 1 2 0,-1 3 0 0,-3-3 0 0,0 0-13 0,0 2-2 15,6-5-1-15,-3 6 0 0,1-6-20 0,2 6-10 16,6-6 10-16,-3 0-10 0,-6 3 0 0,6 0-13 16,6 3 1-16,0-4 0 15,-6 4-37-15,3-3-7 16,6 0-2-16,0 2 0 0,3 1-120 0,-3 2-24 0,0 3-5 0</inkml:trace>
  <inkml:trace contextRef="#ctx0" brushRef="#br4" timeOffset="118120.0193">16629 1416 172 0,'-18'0'8'0,"12"0"1"0,-3 0-9 0,-3-6 0 0,3 4 0 0,-3-4 0 0,1 1 283 0,-1 2 54 15,3-2 11-15,0 5 3 0,0-5-211 0,0 2-41 0,3 3-9 0,-3-5-2 16,3-3-36-16,0 3-7 16,3 5-1-16,0-8-1 0,0 8-31 0,3 0-12 15,-3-6 11-15,3-2-11 16,0 3-26-16,-3 0-11 0,3 5-3 0,3-8-506 0,0 3-102 0</inkml:trace>
  <inkml:trace contextRef="#ctx0" brushRef="#br4" timeOffset="119111.7745">16709 1688 1152 0,'-12'-5'102'0,"0"5"-82"0,4-6-20 0,-1 4 0 16,0 2 81-16,0 0 12 15,0 0 3-15,3 0 0 0,6 0-47 0,-6 0-9 0,0 8-1 16,3-3-1-16,3 3-29 0,-3 5-9 0,-3-2 0 15,6 2 0-15,0 0 0 0,0 8 0 0,3-7 0 0,-3 4 0 16,3-5 0-16,0 1 0 0,3-1 0 0,-3-8 0 16,-3 8 0-16,3-10 0 0,3 2 0 0,-6-5 0 15,0 0 0-15,0 0 18 0,9 6-2 0,0-12-1 16,-9 6 20-16,3-5 4 0,0-3 1 0,6 3 0 16,-3-3-11-16,0 0-1 0,-4-3-1 0,1 3 0 15,3 3-18-15,-3-8-9 0,-6 5 10 0,3-5-10 16,3 7 8-16,-3-2-8 0,-6-2 0 0,3 2 0 15,-2 3 21-15,2 2-1 0,0-2-1 0,-3 5 0 0,-3 0-19 16,0 0 0-16,3 0 8 0,-3 5-8 0,-3 3-15 16,0 0-6-16,3 5-2 0,-3 0 0 0,0 1 15 0,0-1 8 15,3 0-10-15,1 3 10 0,2-3 0 0,0-5-9 16,0-3 9-16,3 3 0 0,3-2 0 0,0-6 9 16,0 0 0-16,0 0 0 0,0 0 9 0,0 0 2 15,0 0 0-15,0 0 0 0,9-6 7 0,6-2 1 16,-4 3 1-16,-2-3 0 0,0-2-16 15,3 2-3-15,0-6-1 0,-3 4 0 0,-3 2-9 0,0-5 8 16,6 5-8-16,-6-3 8 0,-3 3-8 0,0 0 0 16,0 3 0-16,-3-3 0 0,0 3 8 0,-3-3-8 15,-3 3 0-15,6 5 8 0,0 0-8 0,-6 0 8 16,-3 0-8-16,0 0 8 0,3 2-8 0,0 1 0 0,-6 5 9 16,3 0-9-16,0 2 0 0,0 3 0 0,0 1 0 0,3-6 0 15,-2 5 0-15,5-8 0 0,-3 8 0 16,3-7 0-16,3 2 0 0,0-8 17 0,3 5-2 0,-3-5-1 15,0 0-24-15,0 0-5 0,6 8-1 0,5-8 0 16,-2 0 26-16,3 0 5 0,-3 0 1 0,3-5 0 16,6 2-5-16,-6-2-1 0,0-6 0 0,3 3 0 15,0 0-10-15,-3 3 8 0,-10-8-8 0,4 5 8 16,3 2 0-16,-3-2 0 0,-3-2 0 0,-6 2 0 16,0 0 1-16,0 3 0 0,0-3 0 0,-3 3 0 15,-2-1 3-15,2-2 0 0,6 8 0 0,-9 0 0 16,-3-5-3-16,0 5 0 0,0 0 0 0,6 5 0 15,-6-2-9-15,0 8 0 0,0-6 0 0,0 8 0 16,0-5 0-16,3 5 0 0,4 0 0 0,2 6-11 16,0-6 11-16,3 0-12 0,0-5 12 0,3 3-12 15,5-3-35-15,1-3-7 0,3 3-2 0,3-8-621 16,0-5-125-16</inkml:trace>
  <inkml:trace contextRef="#ctx0" brushRef="#br4" timeOffset="119438.3639">16977 1251 1720 0,'-6'-7'76'0,"0"1"16"0,0 6-73 0,3-5-19 0,0-3 0 0,0 3 0 15,-3-1 82-15,3 4 13 0,3 2 2 0,0 0 1 16,-5-5-42-16,5 5-8 0,0 0-1 0,0 0-1 16,0 0-34-16,0 7-12 0,-3 4 0 0,3 2 9 15,3 0-22-15,-6 9-5 0,0 1-1 0,0-1 0 16,0 1-13-16,3 4-4 0,0-6 0 0,-3 6 0 15,6-9-36-15,-3 1-7 0,0-6-1 0,0 0-480 16,0 0-95-16</inkml:trace>
  <inkml:trace contextRef="#ctx0" brushRef="#br4" timeOffset="119946.2001">17200 1291 633 0,'9'0'56'0,"-9"0"-44"0,0 0-12 0,0 0 0 16,6-8 185-16,0 3 35 0,-6-3 8 0,0 3 0 16,0-1-108-16,3 4-23 0,3-9-4 0,-3 9-1 15,-9-4-43-15,6 6-9 0,9-5-1 0,-6-3-1 16,-6 3-12-16,3 5-2 0,0 0-1 0,0 0 0 15,-3-8-23-15,3 8 0 0,-6 0 0 0,6 0 8 16,-3 2-8-16,-9 9-15 0,-3-3 4 0,4 3 1 16,-1-4 10-16,-3 7 0 0,-3-1-9 0,0 0 9 15,3 0 0-15,3 6 0 0,-3-6 0 0,0 0 0 0,4-5 12 16,2 3 6-16,3 2 2 0,0-5 0 0,-3 0 5 0,6 3 2 16,6-3 0-16,-3-8 0 0,0 0-13 0,3 5-2 15,6-3-1-15,0 4 0 0,0-1-11 0,2-5 0 16,7 5 9-16,0-5-9 0,0 0-12 0,0 0-6 15,-3 0-2-15,0-5 0 16,6 5-187-16,-4-5-37 0,1 5-8 0,0-8-2 0</inkml:trace>
  <inkml:trace contextRef="#ctx0" brushRef="#br4" timeOffset="120363.7856">17263 1323 864 0,'0'0'38'0,"0"0"8"0,3-5-37 0,-3-3-9 0,-6 2 0 15,6 1 0-15,6 2 220 0,-6 3 43 0,0 0 8 0,0 0 1 16,0 0-175-16,0 0-35 0,0 0-7 0,0 0-2 16,0 0-34-16,0 0-7 0,9 8-2 0,-6-2 0 15,-3 2-10-15,0 5 0 0,6-3 0 0,0 4 8 16,-6-1-8-16,0 3-17 0,3-3 4 0,0 6 1 16,-3-6-31-16,0-3-5 0,0 4-2 0,3-1 0 15,3-5 7-15,-6-8 2 0,-3 0 0 0,3 0 0 16,0 0 41-16,0 0 0 0,0 0 0 0,0-6 0 15,3-1 33-15,-3-1 6 0,-3-6 1 0,3 4 0 0,0-3 5 16,3-6 2-16,0 6 0 0,0-3 0 16,-3 3-9-16,6-6-2 0,5 1 0 0,-2 4 0 0,-3 1-18 15,6-5-4-15,0 4-1 0,0 1 0 0,3 5-13 0,0-5 0 16,-3 2 0-16,3 4 0 0,-1-1 0 16,-2 2 0-16,-3 6 0 0,0 0 0 0,3 0 0 15,-6 0-12-15,-6 0 12 0,0 8-10 0,0 3-3 16,0 2-1-16,-9 0 0 0,3 6 0 0,0-6 14 0,-3 0-11 15,3 3 11-15,-3-3-10 0,-2 1 18 0,8 1 4 16,0-1 1-16,3-6 0 0,0 5 18 0,3-8 3 16,8 8 1-16,1-5 0 0,6 0-16 0,6 3-3 15,6-3-1-15,9-3 0 0,-1 0-31 0,4-2-7 16,0 2-1-16</inkml:trace>
  <inkml:trace contextRef="#ctx0" brushRef="#br4" timeOffset="127213.2884">19409 8848 115 0,'0'0'10'0,"0"0"-10"0,0 0 0 0,0 0 0 0,0 0 141 0,0 0 27 16,0 0 4-16,0 0 2 0,0 0-107 0,0 0-22 15,0 0-4-15,0 0-1 0,0 0-26 0,0 0-6 16,0 0 0-16,0 0-8 0,0 0 0 0,0 0-19 15,0 0 3-15,0 0 0 0,0 0 16 0,0 0 0 16,0 0 8-16,0 0-8 0,0 0 35 0,0 0 1 16,0 0 0-16,0 0 0 0,0 0 18 0,0 0 4 15,0 0 1-15,0 0 0 0,0 0-20 0,0 0-4 16,6 0-1-16,-6 0 0 0,0 0-16 0,0 0-3 16,9 2-1-16,-3 4 0 0,-6-6-14 0,6 2 9 15,0 1-9-15,3 0 8 0,0-3-8 0,-3 2 12 0,-6-2-12 0,9 3 12 16,-1-3 7-16,-2 0 1 0,-6 0 1 0,9 0 0 15,0 0 0-15,3 0 0 16,-3 0 0-16,0 0 0 0,0 0-2 0,3 0-1 0,-3 0 0 0,3 0 0 16,0 0-18-16,0 0 0 0,-1 0 0 0,1 0 0 15,-3 0 13-15,3 0-4 0,-3 2-1 16,3-2 0-16,-3 0-8 0,0 0 0 0,0 3 9 0,3 0-9 16,-3-3 8-16,-3 2-8 0,3-2 8 0,-1 0-8 15,1 0 0-15,-3 0 0 0,3-2 0 0,-3 2 0 16,0 0-15-16,0 0-1 0,3-3 0 0,-3 3 0 31,0-3-20-31,0 1-4 0,0 2 0 0,-6 0-1 0,0 0-11 0,9-3-3 0,-3 1 0 16,3 2 0-1,-9 0 15-15,6-3 2 0,3 0 1 0,-1 1 0 0,1 2 21 0,0-3 5 0,0 3 1 0,3-3 0 16,-3 3 10-16,0 0 12 0,0 0-2 0,3 0-1 16,-3 0 35-16,0 0 6 0,0 0 2 0,0 0 0 0,0 0 8 0,-1 3 3 15,1-3 0-15,0 0 0 0,0 0-43 16,0 0-9-16,0 0-2 0,-9 0 0 0,0 0-9 0,9 0-11 15,0 0 3-15,3 0 0 16,-6 0-150-16,3 0-30 0,-9 0-5 0,6 3-2 0</inkml:trace>
  <inkml:trace contextRef="#ctx0" brushRef="#br4" timeOffset="127302.336">20162 8877 345 0,'6'5'15'0,"-6"-5"4"0,9 0-19 0,-3 0 0 16,0 3 0-16,3-1 0 0,0 1 198 0,0 0 36 15,0-3 7-15,0 0 2 0,-1 0-164 0,1 0-33 0,3 0-6 0,0-3-2 31,0 0-53-31,0 1-10 0,3-1-3 0</inkml:trace>
  <inkml:trace contextRef="#ctx0" brushRef="#br4" timeOffset="127452.3694">20653 8813 691 0,'9'6'61'0,"-3"-4"-49"0,3 1-12 0,0 0 0 15,0-1 172-15,3 3 31 0,0-2 6 0,0 0 2 16,0 2-118-16,-1-2-23 0,4-1-5 0,-3 1-1 15,-3 0-42-15,3 2-9 0,3-2-1 0,0-1-1 32,0-2-32-32,-3 3-7 0,3-3 0 0,-1 0-708 0</inkml:trace>
  <inkml:trace contextRef="#ctx0" brushRef="#br4" timeOffset="127616.9431">21430 8808 172 0,'21'5'8'0,"-12"-2"1"0,3 2-9 0,3 1 0 0,-3-1 0 0,2 0 0 0,4-2 275 0,3 2 53 16,-3 0 10-16,3-2 2 0,-3 0-257 0,3-1-52 15,2-2-11-15,-2 0-1 16,3-2-120-16,0-1-24 0,3 0-5 0,2 1-1 0</inkml:trace>
  <inkml:trace contextRef="#ctx0" brushRef="#br4" timeOffset="127789.4664">22258 8797 172 0,'20'3'8'0,"-8"0"1"0,0-1-9 0,0-2 0 0,0 3 0 15,3 0 0-15,0-3 184 0,0 5 34 0,0-2 7 0,-1-3 2 16,-2 2-105-16,0 1-21 0,3 0-4 0,-3-1-1 16,3-2-72-16,-3 3-14 0,3-3-10 0,0 0 12 15,0 0-12-15,-1 0-14 0,4-3 3 0,0 3 1 31,-3-2-117-31,3 2-23 0</inkml:trace>
  <inkml:trace contextRef="#ctx0" brushRef="#br4" timeOffset="128279.2976">22877 8813 172 0,'15'6'8'0,"-9"-6"1"0,3 0-9 0,2 2 0 0,-2 1 0 0,3 0 0 16,-3-1 147-16,3 1 27 0,0-1 6 0,0 1 0 15,3 0-64-15,-3-1-12 0,0 1-4 0,2-3 0 0,4 3-43 0,-3-1-9 16,3-2-1-16,-3 0-1 0,3 0-30 0,-3 0-7 15,3 0-1-15,-1 0 0 16,1 0-32-16,3 0-6 0,0 0-2 0,-3 0 0 16,0 0-35-16,0-2-7 0,2 2-2 0,-2 0 0 15,0 0-22-15,0-3-5 0,0 3-1 0,0 0 0 16,2 0 20-16,-5 0 4 0,3 0 1 0,0 0 0 0,0 0 55 0,0 0 12 16,0 0 1-16,0 0 1 0,2 0 64 0,-2 0 13 15,0 0 2-15,0 0 1 0,0-3 16 0,3 3 3 16,-3-2 1-16,-1 2 0 0,1-3-34 0,3 3-8 15,-3-3 0-15,0 3-1 0,0-2-31 0,-1 2-7 0,1 0-1 16,3 0 0-16,-3 2 6 0,0 1 1 16,3-3 0-16,-3 3 0 0,2 2 16 0,4-2 3 0,0-1 1 15,0 4 0-15,0-4-20 0,0 4-4 16,-1-4-1-16,-2 1 0 0,3-1-10 0,0 1 0 0,-3-3 0 16,2 0 8-16,-2 0-8 0,3 3 0 0,-3-3 0 15,3 2 0-15,-3-2 0 0,2 0 0 0,1 0 0 0,0 0 8 16,0-2-8-16,3 2 0 0,-4 0-12 0,7-3 12 31,-6 3-37-31,0-3 0 0,0 3 0 0,-4 0 0 0,4 0-5 16,-3 3-1-16,-3 0 0 0,3-3 0 0,-3 2 35 0,0-2 8 0,-4 3 0 0,4-3 0 15,0 0 16-15,-3-3 4 0,0 1 2 0,0 2 0 16,3 0 1-16,-3-3 0 0,-1-2 0 0,1 5 0 16,-3-3-15-16,3 1-8 0,-3-1 8 0,0 0-8 0,3 1 0 15,0 2 0-15,-3-3 0 0,-1 0 0 0</inkml:trace>
  <inkml:trace contextRef="#ctx0" brushRef="#br4" timeOffset="129337.2882">23305 7318 806 0,'0'0'36'0,"0"0"7"0,0 0-35 16,0 0-8-16,0 0 0 0,0 0 0 0,0 0 126 0,0 0 23 0,0 0 5 0,0 0 1 15,0 0-107-15,0 0-20 0,0 0-5 0,9 6-1 16,-3 2 8-16,0-3 2 0,3 3 0 0,0-3 0 15,0 3-41-15,0-3-8 0,3 1-2 0,0-1 0 16,0 0 10-16,0 1 9 0,-1-1-13 0,4-3 5 16,0 4-130-16,0-1-26 15</inkml:trace>
  <inkml:trace contextRef="#ctx0" brushRef="#br4" timeOffset="129560.9199">23719 7490 482 0,'15'0'21'0,"-9"3"5"0,0 0-26 0,3-1 0 0,0 1 0 16,0-3 0-16,3 0 25 0,-1 3 0 0,-2-1 0 0,3 4 0 16,0-4-9-16,0 3-1 0,0 1-1 0,-3-1 0 0,3-2-6 0,0 5 0 15,-3 0-8-15,0 0 12 0,3-1 14 0,-4 4 2 16,1 0 1-16,-3-1 0 0,0 3 32 0,3-2 7 16,0 2 0-16,-3-2 1 0,3 2 0 0,0 0 0 15,-3-2 0-15,3-3 0 0,-3 2-26 0,3 1-6 16,0-6-1-16,0 3 0 0,-3 3-36 0,3-6-12 15,-1 0 0-15,1 1 0 16,0-1-76-16,3 0-16 0,-3 1-4 0</inkml:trace>
  <inkml:trace contextRef="#ctx0" brushRef="#br4" timeOffset="129716.1614">24231 7842 518 0,'0'0'46'0,"3"8"-37"0,0 0-9 0,0 0 0 16,0-3 150-16,0 3 28 0,0-2 6 0,-3 2 0 15,6-3-97-15,0 3-20 0,0-3-4 0,-3 0-1 16,6 1-28-16,-3-1-6 0,0-2 0 0,0 2-1 15,0 0-27-15,2-2 0 0,1-1 0 0,0 1 0 32,0 0-36-32,0-3-12 0,-3 5-2 0,3-2-1 15,0-1-73-15,-3 1-16 0</inkml:trace>
  <inkml:trace contextRef="#ctx0" brushRef="#br4" timeOffset="129825.548">24433 8062 460 0,'0'0'41'0,"0"8"-33"0,3 2-8 0,-3 1 0 15,0 2 164-15,3-2 32 0,-3-1 5 0,0 1 2 16,3 0-131-16,0-4-25 0,3 1-6 0,0 0-1 0,-3 0-32 15,0 0-8-15,3 0 0 0,-3 0 0 16,3 0-68-16,-3 0-16 0,0-3-4 0</inkml:trace>
  <inkml:trace contextRef="#ctx0" brushRef="#br4" timeOffset="129982.1039">24606 8369 756 0,'9'10'33'0,"-6"-4"7"0,0-1-32 15,3 3-8-15,-3 2 0 0,6 1 0 0,-3-3 105 0,3 3 19 16,0-1 4-16,0 1 1 0,0-3-49 0,-4 2-9 15,4 1-3-15,0-3 0 0,0 0-33 0,-3 2-7 16,0 1-2-16,3-3 0 0,-3 0-26 0,0 2 0 16,0 1 0-16,0 0-11 0,0-1-8 0,-3 1-1 15,3-3-1-15,-3 5 0 16,3-3-153-16,-3 1-30 0</inkml:trace>
  <inkml:trace contextRef="#ctx0" brushRef="#br4" timeOffset="130130.6102">24809 8758 230 0,'0'0'10'0,"0"5"2"0,5 0-12 0,-5-5 0 0,0 0 0 0,3 3 0 15,0 2 193-15,0 1 36 0,-3-6 7 0,6 2 2 16,-6-2-142-16,0 0-28 0,6 8-5 0,0-5-2 16,-6-3-41-16,6 2-8 0,-6-2-1 0,3 6-1 15,-3-6-10-15,6 5-14 0,3-2 3 0,-6-1 1 32,-3-2-16-32,6 6-3 0,0-1-1 0,0 0 0 0,3-2-26 0,-6 2-6 0</inkml:trace>
  <inkml:trace contextRef="#ctx0" brushRef="#br4" timeOffset="130990.552">24981 8848 288 0,'0'0'25'0,"0"0"-25"0,0 0 0 0,0 0 0 16,0-6 289-16,-3 1 53 0,0 2 10 0,0-2 3 15,0-3-243-15,0 3-49 0,0-3-10 0,0 0-1 16,-3 0-32-16,3 0-5 0,6 0-2 0,-3 0 0 15,-3 0-13-15,3-2-10 0,3 4 2 0,0 1 0 16,-3 0 8-16,0 5 11 0,0-5-3 0,0 5 0 0,0 0-20 0,-6 5-4 16,-3 3 0-16,-2 2-1 0,5 4 9 0,-6 4 8 15,0 1-12-15,0-1 12 0,0 3 0 0,3 1-8 16,0-1 8-16,3-3 0 0,0 1 0 0,3-3 0 16,3 0 0-16,-3-6 0 15,0 1 9-15,6-3 6 0,0 2 1 0,-3-10 0 0,0 0 24 0,6 3 4 16,-6-3 2-16,9 2 0 0,0-4-3 0,3-1-1 15,-3-2 0-15,0 0 0 0,-3-3-18 0,3 0-3 16,-3-3-1-16,3 1 0 0,-6-4-4 0,0 1-2 16,0 0 0-16,-3 0 0 0,-3 2 6 0,3-2 0 15,-3 0 1-15,0 2 0 0,0 3 3 0,-3-2 1 16,0 2 0-16,0 2 0 0,-3 4-15 0,3-4-10 0,0 6 12 16,-3 0-12-16,0 0 0 0,-3 6-12 0,0-1 0 0,3 3 0 31,0 0-20-31,-3 0-3 0,4 2-1 0,2-4 0 15,3 2 6-15,0-1 1 0,-3 1 0 0,3 0 0 0,3-8 13 0,3 6 2 0,-3-6 1 0,6 5 0 16,0 0 13-16,3-2 0 0,-4-3 0 0,4 0-9 16,0-3 9-16,0 1 0 0,3-1 0 0,0-2 0 15,-3 2 0-15,3-2 0 0,0-1 10 0,-3 1-10 16,0 0 26-16,-6-3-1 0,3 3 0 0,0-3 0 16,0 2 13-16,-4-2 2 0,1 3 1 0,0 0 0 15,-3 0-17-15,0-3-3 0,0 8-1 0,0 0 0 16,0-6-11-16,0 6-9 0,0 0 12 0,0 0-12 15,0 0 22-15,-3-2-2 0,-2-1-1 0,-1 3 0 16,3 5-19-16,-6-2-16 0,0 2 4 0,-3 3 0 16,3 3 2-16,-3-3 1 0,3 2 0 0,-3 1 0 15,3-1-26-15,3 1-5 0,0-3 0 0,3 0-648 16,3-8-130-16</inkml:trace>
  <inkml:trace contextRef="#ctx0" brushRef="#br4" timeOffset="133922.0827">24472 9403 1958 0,'0'0'174'0,"-6"6"-139"0,3 2-35 0,-3 2 0 16,3 1 84-16,0 5 11 0,0-1 1 0,-3 1 1 16,6 3-79-16,-3 2-18 0,-3 0 0 0,4 3 0 15,2 0-16-15,-3 0-3 0,3-6 0 0,0 3 0 31,0-2-101-31,0-1-20 0,3 1-4 0,-1-3-703 0</inkml:trace>
  <inkml:trace contextRef="#ctx0" brushRef="#br4" timeOffset="134279.3068">24823 9369 1324 0,'0'0'118'0,"0"0"-94"0,-6 0-24 0,6 0 0 0,-3 3 184 0,-2-1 33 16,2 1 7-16,0-1 0 0,-3 4-162 0,0 2-33 15,0-6-6-15,-3 4-2 0,3-1-21 0,-3 3 0 16,3 0 0-16,-3 0-12 0,-3 2-7 0,3 1-1 15,0 2-1-15,0-2 0 0,0 2 13 0,0-2 8 16,1 4-10-16,2 1 10 0,0 3 15 0,0-1 9 16,3-2 1-16,0 3 1 0,3-1 2 0,-3-2 1 0,3 3 0 15,0-3 0-15,3-1-16 0,3-1-3 0,-3-4-1 0,3 1 0 16,0-1-17-16,0 1-4 0,-1-6-1 16,1 1 0-1,3-1-27-15,0-3-4 0,0-2-2 0,-9 0 0 16,6 3-129-16,-6-3-25 0,6-3-6 0</inkml:trace>
  <inkml:trace contextRef="#ctx0" brushRef="#br4" timeOffset="134748.9683">24865 9536 172 0,'0'0'8'0,"0"0"1"0,0 0-9 0,0 0 0 16,3 10 0-16,3-2 0 0,-3 0 397 0,0 0 78 15,-3 5 15-15,3 0 3 0,0 3-389 0,0-2-79 16,0 1-15-16,0 4-10 0,0-1 0 0,0-2-19 16,0 3 3-16,-3-6 0 15,0 0-26-15,3 1-5 0,0-4-1 0,-3-2 0 0,3-3 36 0,-3-5 12 16,0 0-9-16,0 0 9 0,0 0 21 0,0 0 10 16,0 0 1-16,0 0 1 0,0 0 20 0,6-5 4 15,0-3 1-15,-3-2 0 0,3-6-29 0,-3 0-5 16,-3 0-2-16,2-5 0 0,1 0-22 0,0-3 0 15,-3 0 0-15,6 0 0 0,3 0-15 0,3 1-1 16,-6-1 0-16,3 0 0 0,3 3 16 0,0 0-9 16,-3 5 9-16,0 2-8 0,0 1 8 0,0 0 0 15,0 5 0-15,-6 0 0 0,5 0 0 0,-5 6 0 16,3-1 8-16,0 0-8 0,-6 3 16 0,0 0 0 0,0 0-1 0,0 8 0 16,3 3-7-16,-6 2-8 0,-3 0 11 0,0 3-11 15,3 3 0-15,-5-1 0 0,-4 1 0 0,-3 2 0 16,6-3 0-16,-3 4 0 0,-3-1 0 0,3 0 0 15,3 0 0-15,0 0 0 0,6-2 0 0,0-1 0 16,0 1 21-16,6-3 1 0,6 0 0 0,3-3 0 16,3 0-11-16,6-2-3 0,3-4 0 0,2 1 0 15,-2 0-19-15,3-2-4 0,-3-1-1 0,3-2-968 16</inkml:trace>
  <inkml:trace contextRef="#ctx0" brushRef="#br1" timeOffset="251525.2138">12569 6485 864 0,'0'0'76'0,"-6"3"-60"15,6-3-16-15,-6 5 0 0,0 0 158 0,3 0 29 16,0 1 5-16,0 2 2 0,0 2-150 0,0 1-29 15,3 2-7-15,0 6 0 0,-3-1-8 0,3 6 0 16,-3 5 0-16,3 3 8 0,3 5-8 0,-3 10 8 0,0 4-8 0,0 4 8 16,3 4-8-16,0 4 0 0,-3 6 0 15,0 2 0-15,0 1-8 0,3 2 8 16,-3-3-8-16,-3 3 8 0,0-5-20 0,3-3 0 0,0-2 1 0,0-3 0 16,-3-9 19-16,3-1 0 0,0-6-8 15,0-6 8-15,0-4 24 0,-3-3 8 0,3-6 1 0,0 0 1 16,-3-7 14-16,0 0 4 0,0-4 0 0,0-1 0 15,0-4-16-15,0 1-2 0,-6-3-1 0,3 0 0 16,3-3-10-16,1-2-3 0,-7-3 0 0,6 0 0 16,0-6-20-16,0-2 8 0,0 0-8 0,-3-7 0 15,6-4-12-15,3-7-6 0,0-4-2 0,3-9 0 16,-3-6-17-16,3-8-4 16,5-5-1-16,1-3 0 0,-3-3-64 0,3-7-13 0,0-1-2 0,-3 1-1 15,0 0 40-15,0-1 8 0,-3 3 2 0,3 1 0 0,0 4 46 0,-3 1 10 16,-3-1 1-16,3 6 1 15,0 5 40-15,0 3 8 0,-4 5 2 0,1 5 0 0,0 8 56 16,-3 3 12-16,0 3 3 0,0 2 0 0,0-3-11 16,-3 9-1-16,3-1-1 0,-3 6 0 0,3 0-19 15,-2 0-4-15,-1 2-1 0,0 3 0 0,0 0-26 16,0 3-6-16,0 0-1 0,0 2 0 0,3 3-21 0,0 0-5 16,0 0-1-16,-3-3 0 0,-3 3-10 0,6 0 0 15,0 0 0-15,0 0 0 0,0 0 0 0,0 0-9 16,0 0 9-16,3 8-10 0,3-2 2 0,3-1 0 15,2-2 0-15,7-1 0 0,6 3 8 0,6-2-8 16,3 0 8-16,-1-1-8 0,7 1 8 0,0 0-8 16,5-1 8-16,7 1-8 0,-3 0 8 0,5 2 0 0,4 0-9 0,-4-2 9 15,1 0-11-15,0-1 3 0,-4 1 0 0,-2-1 0 16,-1-2 8-16,-8 3 0 0,0-3 0 0,-6 3 0 16,2-3 8-16,-2 5 6 0,-6-2 2 0,3 5 0 15,-7-6-16-15,1 4 0 0,-6-1 0 0,3 3-10 16,-3 2 26-16,0 4 4 0,-1 1 2 0,-2 1 0 15,3 6-22-15,-3-7 9 0,0 9-9 0,0 3 0 16,0 4 9-16,0 9-9 0,-4 2 0 0,4 3 9 16,-3 6-9-16,3 2 0 0,-3 5 0 0,0 5 0 15,-6 3 0-15,3 6 0 0,0-1 0 0,0 3 0 16,-6 0 0-16,0 1 0 0,0-4 0 0,0-2 0 16,-3-3 0-16,0-8 0 0,0-5 0 0,0-8 8 15,-3-3-8-15,-3-5 10 0,0 0-10 0,-3-5 10 16,-3 0 23-16,0-8 5 0,0-3 1 0,0 0 0 0,-3-5-1 15,0 0 0-15,-2-6 0 0,-4 1 0 0,0-3 14 16,-3 0 2-16,-3-3 1 0,1-2 0 0,-7-1-20 0,-3-2-4 16,0 0-1-16,-2 0 0 0,-4-2-10 0,0-1-1 15,1 1-1-15,-7-4 0 0,0 4 1 0,-2-1 0 16,-4 0 0-16,1 1 0 0,2-1-19 0,3 0 0 16,4 1 0-16,-1-1 0 15,6 0-80-15,1 1-19 0,5-3-4 0,0-6-1164 0</inkml:trace>
  <inkml:trace contextRef="#ctx0" brushRef="#br1" timeOffset="252027.1296">12962 6265 1900 0,'-12'-8'169'0,"3"3"-135"15,3-3-34-15,-3 0 0 0,3-2 129 0,-3-6 19 16,3 0 4-16,0-5 1 0,3-8-61 0,6-8-13 0,0-6-3 0,3-4 0 16,6-9-48-16,3-2-9 0,6-8-3 15,6 0 0-15,5-3-27 0,1-11-5 16,6 1-2-16,0 5 0 16,-1 5-98-16,4 0-19 0,-3 6-4 0,-7 2-582 0,-2 3-117 0</inkml:trace>
  <inkml:trace contextRef="#ctx0" brushRef="#br1" timeOffset="252845.9186">12977 4506 1753 0,'-15'-5'77'0,"6"-1"17"0,0 4-75 16,-3-4-19-16,-3 1 0 0,3-3 0 0,-3 3 71 0,-2-3 10 16,-4 3 3-16,3-3 0 0,-3 2-44 0,0-4-8 15,-3 2-1-15,3 0-1 0,-5 0-22 0,2 3-8 16,3-3 0-16,0 0 0 0,3 3 0 0,1 2 0 15,2 0-13-15,3 3 4 0,3 3-12 0,0 2-3 16,3 3 0-16,3 3 0 16,0 5-20-16,3 7-5 0,0-4-1 0,0 5 0 0,6 5 30 0,0-3 7 15,0-5 1-15,3 6 0 0,0-3 12 0,3-3 0 0,-1 3 0 16,1-3 0-16,0-3 0 0,-3-2 13 0,3 0-2 16,-3-3-1-16,0 1 12 0,-6-4 2 0,3-2 1 15,-3 0 0-15,0 0 10 0,-3-3 1 0,-3 1 1 16,0 1 0-16,-3-1 1 0,0 2 0 0,-3-6 0 0,-3 4 0 15,0-1-15-15,0 0-3 0,-3-2-1 16,1 2 0-16,2-2-19 0,-3-1 0 0,3 1 0 16,0 0 0-1,0-1-24-15,0-2-11 0,3 0-2 0,3 0-947 0</inkml:trace>
  <inkml:trace contextRef="#ctx0" brushRef="#br1" timeOffset="253147.8877">12947 4477 1807 0,'0'0'80'0,"0"0"16"0,-3 2-76 0,-3 1-20 15,0 0 0-15,0-1 0 0,0 4 57 0,-3 2 8 16,3-6 2-16,-3 9 0 0,0 2-48 0,0-5-10 15,1 5-1-15,-1 6-8 0,0-6 0 0,3 5 0 16,0 1 0-16,0 2 0 0,0-5 0 0,3 3 0 16,0-1 0-16,3 1-9 0,3-6 9 0,0 3 0 15,3 0 0-15,-3-6 0 0,6 3 13 0,-3-2 5 16,3 0 1-16,0-4 0 0,-1 1-11 0,1-2-8 16,0-1 12-16,3 3-12 15,3-5-14-15,0-1-10 0,-3-2-1 0,0 0-595 0,-3 0-120 16</inkml:trace>
  <inkml:trace contextRef="#ctx0" brushRef="#br1" timeOffset="253355.3543">13134 4501 1555 0,'0'0'68'0,"0"0"16"0,0 0-68 0,0 0-16 0,9 0 0 0,-3 0 0 15,-3 2 152-15,6 1 26 0,-3 5 6 0,0-3 0 0,0 3-133 16,0 0-27-16,3 5-6 0,-6 6-1 0,0-9-17 0,0 11 10 16,0-5-10-16,-3 8 8 15,0-5-29-15,0 2-7 0,-3 3 0 0,0-3-636 16,3 0-126-16</inkml:trace>
  <inkml:trace contextRef="#ctx0" brushRef="#br1" timeOffset="253875.5987">13364 4527 979 0,'0'0'87'0,"0"0"-70"0,0 13-17 0,0-7 0 16,0 1 189-16,0 7 35 0,3-4 6 0,0 4 2 15,0 1-172-15,-3 4-35 0,3-6-6 0,-3 3-2 16,0 0-17-16,0 0 0 0,0 0 0 0,0-3 0 16,-3 0 0-16,3 0 0 0,0-2-8 0,0 0 8 15,0-9-20-15,0-2 3 0,0 0 0 0,-3 8 0 16,3-8 0-16,0 0 0 0,0 0 0 0,-3 0 0 16,-3 3 17-16,6-3 0 0,-6-3 8 0,0-5-8 15,0 6 15-15,0-12-3 0,3 6-1 0,-3-2 0 16,3 2 5-16,-3-5 2 0,0-1 0 0,0 1 0 15,3-3 6-15,-3 3 2 0,3-3 0 0,-3-2 0 16,0-1 6-16,0 1 2 0,3 4 0 0,0-2 0 16,0 3-10-16,0 3-1 0,3 2-1 0,0 0 0 15,0 0-10-15,0 3-3 0,0 5 0 0,0 0 0 0,9 0-9 0,-3 0 0 16,3 5 0-16,0 3 0 0,3-3-12 0,0 8 12 16,0 1-10-16,0-1 10 0,3 5 0 0,-3 3 0 15,2-7-8-15,-2 4 8 0,0 3 0 0,3-5 0 16,-6 0 0-16,3 0 0 0,-3 0 11 15,-3-3 5-15,3 0 0 0,-6 1 1 0,0-4 27 0,-3 3 4 16,0-2 2-16,-3 0 0 0,-3-1-2 16,0 1 0-16,0-3 0 0,-3 2 0 0,-3 1-31 0,-3-3-6 15,0 2-2-15,3-2 0 0,-5 0-17 0,5 0-4 16,-3 0-1-16,3-3 0 16,0-2-167-16,3 0-34 0</inkml:trace>
  <inkml:trace contextRef="#ctx0" brushRef="#br1" timeOffset="254089.5363">13739 4474 1994 0,'0'0'88'0,"0"0"19"0,0 0-86 0,-3 11-21 0,0-3 0 0,0 5 0 16,3 3 53-16,-6 2 7 0,3 1 0 0,0-1 1 15,-6 6-38-15,0 0-8 0,0 2-2 0,3-4 0 32,-3 1-42-32,0 4-9 0,0-9-2 0,0 4 0 0,0-9-200 0,1 0-41 15,-10 8-8-15,3-8-2 0</inkml:trace>
  <inkml:trace contextRef="#ctx0" brushRef="#br1" timeOffset="254510.0143">13596 4715 1134 0,'9'-13'50'0,"-3"7"10"0,-3-2-48 0,0-2-12 16,3-1 0-16,3 3 0 0,-4 3 105 0,4 2 19 15,-6-5 3-15,3 6 1 0,0-1-46 0,3 6-9 16,-3-1-1-16,0 6-1 0,0-2-18 0,0 4-3 16,-3 3-1-16,0 3 0 0,0 0-39 0,0 3-10 15,0-1 0-15,-3-2 0 0,3 0 0 0,-3 0-12 16,0-6 2-16,0 4 1 0,0-1 9 0,3-5 0 16,-3-8 10-16,-3 8-10 0,3-8 9 0,0 0-9 0,0 0 8 0,0 0-8 15,0 0 8-15,0 0-8 0,0 0 0 0,0 0 8 16,0 0 2-16,0-3 0 0,0-10 0 0,3 5 0 15,3-5 6-15,0 0 0 0,0-1 1 0,0 1 0 16,0-3-9-16,0 0-8 0,0 3 9 16,0 0-9-16,-1 0 0 0,-2 2 8 0,3 3-8 15,0 0 0-15,-3 3 8 0,-3 5 0 0,0 0-8 0,6 3 12 16,3 2 2-16,-3 5 0 0,0-2 0 0,3 6 0 16,-3-1-14-16,3 0 0 0,-3-5 8 0,6 3-8 15,-3-1 9-15,0 1-1 0,0-3 0 0,-1 2 0 16,1-7 8-16,3 2 0 0,-3 0 1 0,0-5 0 15,0 0 21-15,-3 0 4 0,3 0 1 0,3-5 0 16,-6-3 16-16,3 0 3 0,-3 0 1 0,3-5 0 16,-6 0-49-16,0 0-14 0,-3-3 0 0,3 3 8 15,-6-6-33-15,3 3-7 0,0-2 0 0,0 2-1 16,3 3-24-16,-3-3-5 0,0 2-1 0,0-4 0 16,0 5-157-16,0-1-31 0</inkml:trace>
  <inkml:trace contextRef="#ctx0" brushRef="#br1" timeOffset="254893.8601">14399 4477 2250 0,'0'0'100'0,"0"0"20"0,0 0-96 0,0 0-24 15,0 0 0-15,0 0 0 0,0 0 63 0,0 0 8 16,0 0 1-16,0 0 1 0,0 0-51 0,0 0-10 0,0 0-3 0,-11 5 0 15,-1 3-26-15,-3 3-6 0,0 2-1 0,-3 0 0 32,0 0-12-32,-3 3-2 0,3 3-1 0,1-1 0 0,-4 6 30 0,3-3 9 0,0 0 0 0,6 0 0 15,-3 3 0-15,0-3 20 0,4-2-2 0,2 0-1 16,3-9 8-16,3 1 2 0,0-1 0 0,3-7 0 16,0-3-3-16,0 0 0 0,0 0 0 0,0 0 0 15,6 0-12-15,6-3-2 0,-4-2-1 0,7 0 0 16,-3-6-9-16,0 1 0 0,0-1 0 0,0 0 0 15,0-2-11-15,-6 3 11 0,3 2-8 0,0 0 8 16,-3 2 0-16,0-2 0 0,-6 8 0 0,0 0 0 16,0 0 9-16,0 0 7 0,0 8 2 0,0 6 0 15,0-1-1-15,-3 8 0 0,-6 0 0 0,3 0 0 16,0 6 0-16,-3-3 0 0,-3 2 0 0,3 3 0 16,0-2-57-16,3-6-12 0,0 3-3 0,0 2-1113 15</inkml:trace>
  <inkml:trace contextRef="#ctx0" brushRef="#br1" timeOffset="255697.4404">15185 4680 1922 0,'0'0'42'0,"0"0"9"0,-3-5 1 0,3-3 3 0,-3 0-44 0,0 0-11 0,0-5 0 0,0 3 0 0,0-1 52 0,-3 0 8 16,4 3 1-16,-4-10 1 16,3 5-41-16,-3-6-8 0,-3 3-1 0,0 3-1 0,3 0-1 0,-3 0 0 15,-3 2 0-15,3 3 0 0,-3 3 3 0,-3-3 1 16,-3 5 0-16,1 6 0 0,-1 0-14 0,0 2 8 15,3 5-8-15,-6 1 0 16,0 5 9-16,0 0-9 0,4 5 8 0,-1 3-8 0,-3-3 8 0,6 3-8 16,0 2 0-16,6 1 8 0,-3-1-8 0,6-2 0 15,3-3 9-15,0-2-9 0,6-6 0 0,0 3 0 16,0-6 0-16,3-2 8 0,3-3-8 0,0 1 11 16,3-4-11-16,3-2 12 0,0-2 6 0,0-4 2 15,-3 1 0-15,5-3 0 0,1 0-11 0,3-2-1 16,0-3-8-16,-3-1 12 0,3 1-12 0,-3 0 0 0,-4 0 0 15,1-1 0-15,-3 1 16 0,0 3-4 0,0 2 0 16,-6-6 0-16,0 6-12 0,3 3-18 16,-6-3 4-16,-3 8 1 0,0 0 13 0,0 0 0 0,0 0 0 0,0 0 0 15,0 0-11-15,6 8 11 0,-3-3-12 0,0 3 12 16,-3 6-9-16,3-1 9 0,-3 5 0 0,3-4-9 16,0 1 9-16,3 1 0 0,0-2 0 0,2-4 0 15,1 1 0-15,0-1 0 0,3-2 0 0,0-2 0 16,3-4 0-16,0 3 0 0,0-5 0 0,-3-5 0 15,3 3 0-15,-3-4 0 0,2-2 0 0,1 0 0 16,-3 3 12-16,0-5-1 0,-3 2-1 0,0-3 0 16,0 3 8-16,-3-5 2 0,-6 0 0 0,3-1 0 15,3 4 1-15,-6-3 1 0,0 5 0 0,-3-6 0 16,0 1-22-16,-3 0 0 0,0 2 0 0,-3 1 8 16,3-1-8-16,-3 1 0 0,-3-1 8 0,0 6-8 15,0-3 0-15,0 2-12 0,1 1 2 0,-1 3 0 16,-3 2-20-16,3 7-4 0,-3-4-1 0,3 8 0 15,-3-3-102-15,3 2-21 0,3 3-4 0,-3 1-765 16</inkml:trace>
  <inkml:trace contextRef="#ctx0" brushRef="#br1" timeOffset="256082.0247">15423 4522 2163 0,'0'0'96'15,"3"5"20"-15,3 3-93 0,-6 0-23 0,0 2 0 0,0-2 0 0,0 3 82 0,0 2 12 16,-3 0 2-16,-3 3 1 0,3 0-70 0,-3 5-15 16,-2-7-2-16,2-1-1 0,0 5-9 0,-3-10-11 15,3 3 3-15,-3-1 0 16,0 1-26-16,0-6-5 0,3 3-1 0,0-8 0 16,0 3 10-16,6-3 2 0,0 0 0 0,0 0 0 0,0 0 17 0,0 0 11 0,0-3-12 0,0-10 12 15,3 5 0-15,0-2 8 0,3 2 0 0,0-6 1 16,3 4 6-16,0-1 1 0,-6 3 0 0,6-2 0 15,0 4 4-15,0-2 0 0,-3 3 1 0,0 0 0 16,2 2-1-16,1 3-1 0,-3 0 0 0,0 8 0 16,0-3-19-16,0 3 0 0,3 0 0 0,-6 3 0 15,3-1 0-15,-3-2 0 0,3 3 0 0,-3 0-9 16,3 2 9-16,0-8 0 0,0 3 0 0,0-5-8 0,-6-3 8 16,9 2 0-16,-9-2 0 0,9 3 8 15,-3 2 14-15,3-10 3 0,-9 5 1 0,5-3 0 0,4-2 5 0,0-6 1 16,-3 4 0-16,0-1 0 0,3-6-32 0,-3 1 8 15,0 0-8-15,3 0 0 16,-6-6-76-16,3 6-19 0,0-6-3 0,0 4-1 16,-3-1-129-16,3 0-25 0</inkml:trace>
  <inkml:trace contextRef="#ctx0" brushRef="#br1" timeOffset="256441.8176">15861 4527 1036 0,'0'0'92'15,"9"0"-73"-15,0 0-19 0,0 0 0 0,-9 0 224 0,9 0 40 16,0-5 9-16,0 2 2 0,-3-2-151 0,2 0-29 0,-2 2-7 0,0-2 0 16,-3-1-57-16,0 1-11 0,-3 0-3 0,0 5 0 15,0 0-17-15,0 0-11 0,-3-6 2 0,3 6 0 16,-3-5-11-16,-3 2-1 0,-3 3-1 0,4 0 0 16,5 0 14-16,-9 3 8 0,-3 2-10 0,3 1 10 15,0 2 0-15,0 0 0 0,0 0 13 0,3 2-4 16,3 1 7-16,3-1 0 0,0 3 1 0,-3 1 0 15,3-4 12-15,0 1 3 0,0 2 0 0,3 0 0 16,-3-2-32-16,0 2 0 0,0 0 0 0,0 1 0 16,0-1 0-16,-3-3 0 0,0 4 9 0,3-4-9 15,3 1 0-15,0 2 0 0,0-8 8 0,0 6-8 16,-6 0 0-16,3-4 0 0,-6 1 0 0,0-2 0 16,0 4 25-16,-3-7 0 0,-3 2 0 0,0 0 0 15,0 1-12-15,4 2-2 0,-4-8-1 0,0 5 0 0,3-2-10 16,-3 2 0-16,0-5 0 0,6 0 0 15,-3 0-38-15,0-5 0 0,3 2 0 0,0-2-711 16,-3-1-143-16</inkml:trace>
  <inkml:trace contextRef="#ctx0" brushRef="#br1" timeOffset="256863.1988">15998 4591 979 0,'0'0'87'0,"6"0"-70"15,0 0-17-15,0 0 0 0,3 0 292 0,-3 0 56 16,3 2 10-16,-3 3 2 0,-1-5-241 0,4 3-49 16,-6 2-10-16,3 3-1 0,-3 3-51 0,0 2-8 15,-3 3 0-15,0 0 0 0,-3 2-18 0,0 4 4 0,3-1 1 0,-6 0 0 32,0 0-22-32,3 0-4 0,0-2-1 0,-2 2 0 15,2-8-6-15,0 3-2 0,0-3 0 0,0-2 0 0,3-3 20 0,-3 2 4 0,3-10 1 0,0 0 0 16,0 0 23-16,0 0 0 0,-6-5 12 0,0 0-4 15,3-3-8-15,-3-3-11 0,0-2 3 0,0 0 0 16,3-3-60 0,-3 3-12-16,0-1-3 0,3-7 0 0,-3 3 39 0,0-1 8 15,0-2 2-15,3 3 0 0,0-4 76 0,3-1 15 0,3 1 3 0,-3 4 1 16,0-6-1-16,0 3 0 0,3 8 0 0,3-8 0 16,0 5 12-16,0 0 3 0,0 5 0 0,0 1 0 15,3 2-22-15,0 2-4 0,-3 1-1 0,0 0 0 0,3 5-19 16,0-5-4-16,0 5-1 0,-1 5 0 0,4-5-24 15,-3 0 0-15,3 5 0 0,0-2 0 16,0-1-16-16,3 4-9 0,-3-4-2 16,0 4 0-16,0 2-44 0,-1-3-9 0,4 3-1 0,-6-6-1 15,3 4-19-15,-3 2-4 0,0-3-1 0,-3 3-474 16,3 2-96-16</inkml:trace>
  <inkml:trace contextRef="#ctx0" brushRef="#br1" timeOffset="257229.2171">16284 4678 172 0,'0'0'16'0,"0"0"-16"0,0 0 0 0,3 8 0 0,-3-8 286 0,6 10 54 15,-3-4 12-15,0 2 1 0,2-6-173 0,-5-2-34 0,3 11-7 0,-3-11-2 16,0 0-71-16,6 5-14 0,-6-5-4 0,6 8 0 16,-6-8-35-16,0 0-13 0,0 0 9 0,0 0-9 15,0 0 0-15,0 0 8 0,0 0-8 0,0 0 0 16,0 0 8-16,0 0-8 0,0 0 8 0,0 0-8 16,0 0 17-16,0 0-1 0,3-8-1 0,-3 5 0 15,3 1 21-15,3-6 5 0,-3-3 1 0,6 3 0 16,0 0-6-16,0 0 0 0,3-2-1 0,0 5 0 15,0-9-27-15,0 6-8 0,0 3 0 0,-1-3 0 16,1 3 0-16,0-3 0 0,-3 3 0 0,-3 5 0 16,-6 0 0-16,6-6-20 0,-6 6 2 0,0 0 1 15,0 0 1-15,0 0 1 0,0 0 0 0,0 0 0 16,-6 6 15-16,0-1 0 0,-3 3 0 0,0 0 0 16,0 2 0-16,1 1 0 0,-1 0 0 0,3-3 0 15,0 2 36-15,3 3 14 0,0-7 2 0,3 4 1 16,3 1-7-16,0 2-2 0,-3-8 0 0,6 3 0 15,3 0-28-15,-1 0-7 0,4 0-1 0,0-3 0 16,-3 1-8-16,6 4 0 0,0-7 0 0,-3 2 0 16,3 0-33-16,0-2-9 0,3 0-2 0,-4 5 0 15,-2-8-164-15,3 5-34 0</inkml:trace>
  <inkml:trace contextRef="#ctx0" brushRef="#br1" timeOffset="257456.1354">16983 4911 3211 0,'0'0'71'0,"0"0"14"0,0 0 3 0,0 0 2 0,0 0-72 0,0 0-18 0,0 0 0 0,0 0 0 32,0 0-28-32,0 0-10 0,0 0-2 0,0 0-1347 0</inkml:trace>
  <inkml:trace contextRef="#ctx0" brushRef="#br1" timeOffset="259573.7395">13593 5284 460 0,'0'0'41'16,"0"0"-33"-16,0 0-8 0,0 0 0 0,0 0 185 0,0 0 35 0,-6-8 8 0,0 5 0 15,3-2-104-15,0 2-20 0,-3 1-5 0,6 2-1 16,-6-6-53-16,0 4-10 0,6 2-3 0,0 0 0 16,-9 0-17-16,3 2-4 0,-3 4-1 0,0-1 0 15,-3 3-22-15,4 5-4 0,-4-2 0 0,3 4-1 16,0 1 17-16,0 3-12 0,0-1 12 0,0 9-10 16,0-9 10-16,6 9 0 0,-3-1 0 0,3 1 0 15,3-6 0-15,0 0 0 0,0-2 0 0,3-4-8 16,3-1 8-16,-3-1 0 0,3-5 0 0,0-3 0 15,0 3 22-15,3-8 0 0,3 0 0 0,-3 0 0 16,3-5-5-16,-3 0-1 0,2-3 0 0,1 0 0 16,-3-8-4-16,3 3-2 0,-3-3 0 0,3 0 0 15,0-3-10-15,0 1 0 0,-6-3 0 0,0-1 0 16,3 4 0-16,-6-3 0 0,-3 5 0 0,0-5 0 0,-3 5 0 16,-3-3 0-16,6 3 0 0,-6 3 0 0,-3 0 11 15,0 0 0-15,0-3 0 0,0 3 0 0,-3 2-11 0,3 6 0 16,-3-3-12-16,0 3 12 15,0 5-39-15,1 0 0 0,-4 0 0 0,3 5-501 16,-3 3-100-16</inkml:trace>
  <inkml:trace contextRef="#ctx0" brushRef="#br1" timeOffset="259810.3559">13771 5255 1641 0,'0'0'72'0,"-3"5"16"0,0 3-70 0,1 8-18 0,-1-3 0 0,-3 0 0 16,0 6 49-16,0-1 7 0,-3 3 0 0,6 1 1 15,-3 1-41-15,0 4-16 0,-3 2 11 0,3-3-11 16,0-2-91-16,3 0-24 0,-3-3-5 0,0-2 0 15,6-6 8-15,-3 0 1 0,0-5 1 0,3-3-247 16,0-5-50-16</inkml:trace>
  <inkml:trace contextRef="#ctx0" brushRef="#br1" timeOffset="259994.5915">13667 5278 1551 0,'0'-13'68'0,"3"11"16"0,0-6-68 0,3 2-16 0,0 1 0 0,0 0 0 0,0-3 117 16,0 3 20-16,3-1 4 0,0 4 1 0,0-4-72 0,3 1-14 16,-3 2-4-16,3 3 0 0,-4 0-41 0,4 0-11 15,0 3 0-15,0 2 0 16,-3-5-96-16,0 3-22 0,0 0-4 0,-3 5-755 0</inkml:trace>
  <inkml:trace contextRef="#ctx0" brushRef="#br1" timeOffset="260174.8987">13682 5408 1684 0,'0'0'75'0,"0"0"15"0,0 0-72 0,0 0-18 16,0 0 0-16,0 0 0 0,9 0 96 0,0 0 15 0,0 0 3 16,0 0 1-16,3 0-63 0,3 0-13 0,0-8-3 0,-1 6 0 15,1-1-36-15,3 3 0 0,0-8-12 0,3 5 4 16,0 1-120-16,-3-4-23 0,-1 4-5 15,1-1 0-15</inkml:trace>
  <inkml:trace contextRef="#ctx0" brushRef="#br1" timeOffset="260641.8764">14548 5323 1267 0,'-9'-5'56'0,"6"5"12"0,0-3-55 0,-3-2-13 0,1 5 0 15,-4-8 0-15,0 3 177 0,3 0 33 16,-6 2 6-16,0-2 2 0,-3-3-154 0,0 3-30 0,0 2-6 0,-3-2-2 16,4-1-26-16,-4 4-19 0,3-4 3 0,0 6 1 31,-3 0-27-31,6 0-6 0,-3 3 0 0,6 0-1 16,-3 2 17-16,3 3 4 0,1 0 1 0,2 0 0 0,0 5 16 0,0 0 11 0,3 0-13 0,3 6 5 15,0-1 8-15,3 4 8 0,0-1-8 0,3 3 11 16,-3-3-11-16,6 3 0 0,-1-1-10 0,1 1 10 15,3-5 0-15,-3-1 0 0,6 1 0 0,-3-3 0 16,0-3 0-16,-3-5 0 0,3 0 0 0,-3 2 10 16,-3-2 9-16,0-2 1 0,0-1 1 0,-3 0 0 15,-1 0 4-15,-2-5 1 0,-2 8 0 0,2-8 0 0,-6 6-15 16,3-1-3-16,-3 0-8 0,-3 1 12 0,3-6-22 0,-3 0-5 16,0 0-1-16,-3 0-569 15,3-6-115-15</inkml:trace>
  <inkml:trace contextRef="#ctx0" brushRef="#br1" timeOffset="260849.1242">14504 5313 1440 0,'0'0'64'0,"0"0"12"0,0 0-60 0,6 2-16 0,0 6 0 16,0-5 0-16,-1 2 183 0,1 3 33 0,-3 0 8 15,3 3 0-15,-3-1-172 0,0 4-34 0,-3 2-7 0,-3-1-2 32,3 1-35-32,-3 0-7 0,-3 3-2 0,0 4 0 15,3-1-105-15,-2-1-20 0,2 0-5 0,-3 0-375 0,3-2-74 0</inkml:trace>
  <inkml:trace contextRef="#ctx0" brushRef="#br1" timeOffset="261269.3401">14453 5382 518 0,'0'-22'46'0,"3"15"-37"0,-3-7-9 0,3 4 0 15,0-4 226-15,0 1 43 0,0 0 9 0,0 8 2 16,-3-8-110-16,3 5-22 0,0 0-4 0,0 0 0 16,-3 2-62-16,0 4-12 0,6-6-2 0,-3 3-1 0,3 5-50 0,-6 0-9 15,0 0-8-15,9-6 9 0,3 4-9 0,-3 4-17 16,-1 4 4-16,1-6 1 15,0 5-38-15,0-3-7 0,3 4-2 0,-3-1 0 16,0 0-11-16,3 3-2 0,-3 0-1 0,3 0 0 16,-3 3 29-16,0-6 5 0,0 3 2 0,-7 5 0 0,4-8 17 0,0 3 4 15,0-2 1-15,-3-1 0 0,-3 3 15 0,0-8 0 16,0 0 12-16,0 0-12 0,0 8 35 0,0 0 0 16,0 0 0-16,0-8 0 0,0 0-4 0,0 8-1 0,-3 5 0 15,0-5 0-15,0 5-13 0,3-8-2 16,-3 9-1-16,3-4 0 0,-3 3-6 0,3 1-8 15,0-4 11-15,3 1-11 0,-3 2 28 0,3-2-2 16,3-1 0-16,-3 1 0 0,3 2-26 0,0-5-11 16,3 3 1-16,0-4 0 0,0-1 10 0,3-4 0 0,-3 4 0 15,3-4 0-15,0-2-16 0,0 0-4 0,-1-2 0 16,1-1-1-16,-3 0 7 0,3 1 2 0,-3-4 0 0,-3-1 0 31,0 1-152-31,0-2-31 0,-3-8-5 0,-3 16-2 0</inkml:trace>
  <inkml:trace contextRef="#ctx0" brushRef="#br1" timeOffset="261475.0345">14760 5408 403 0,'0'0'36'0,"0"0"-36"0,0 0 0 0,0 0 0 15,0 0 272-15,0 0 47 0,0 0 9 0,0 0 3 16,0 0-187-16,0 0-36 0,-6-5-8 0,6 5-2 16,0 0-58-16,0 0-11 0,-3-3-2 0,3 3-1 0,0 0-18 0,0 0-8 15,0 0 8-15,0 0-8 16,0 0-26-16,0 0-10 0,9 0-3 0,0 3 0 15,-9-3 6-15,9 5 1 0,-1-5 0 0,1 3 0 16,3-3-3-16,-6 0 0 0,3 0 0 0,-3 0 0 16,0 0 1-16,-6 0 0 0,0 0 0 0,0 0 0 15,3-3-114-15,-3 3-24 0</inkml:trace>
  <inkml:trace contextRef="#ctx0" brushRef="#br1" timeOffset="261838.6187">14709 5334 172 0,'0'0'8'0,"0"0"1"0,-3-5-9 0,0-1 0 0,3-2 0 15,0 3 0-15,0 0 351 0,0 0 68 0,0 5 13 0,3-3 4 16,0-5-297-16,0 3-59 0,0-1-12 16,3 1-3-16,-3 0-41 0,6-3-8 0,-6 5-1 0,6-2-1 15,-3 2-14-15,3-2-16 0,3 2 3 0,-4 1 1 16,4-4-4-16,0 4-1 0,3-1 0 0,3 1 0 16,0 2 8-16,0 0 9 0,0 0-13 0,-1 0 5 15,-2 0 8-15,6 0-8 0,-3 0 8 0,0 2-8 31,0 1-27-31,-6-1-5 0,3 4 0 0,-4-4-1 16,-2 4-20-16,0-4-4 0,-6 4-1 0,3 2 0 16,0-3 23-16,0 0 5 0,-9 6 1 0,3-9 0 0,0 9 49 0,0-8 9 0,-3 7 3 0,0-5 0 15,0 3 35-15,0-2 7 0,-3-1 2 0,0 3 0 16,0 0-23-16,3 2-4 0,0-2-1 0,0 6 0 16,-2-6-20-16,2 2-5 0,-3 1-1 0,3-1 0 0,0 1-14 15,0 2 0-15,0 0 8 0,3 3-8 0,0-5 0 16,3 2 0-16,-3-2 0 0,3-1-10 0,0 1 10 15,0-1 0-15,3-2 8 0,0 0-8 16,-1 3-18-16,1-3-8 0,0-3-2 0,3 0 0 16,0 1-64-16,-3-4-12 0,0-2-4 0,-6 0-582 15</inkml:trace>
  <inkml:trace contextRef="#ctx0" brushRef="#br1" timeOffset="262016.9886">15013 5374 748 0,'0'0'67'0,"0"0"-54"16,0 0-13-16,0 0 0 0,0 0 235 0,9 0 44 15,0 0 9-15,-1 0 1 0,1 0-200 0,-3 0-40 0,3 0-8 0,0 0-1 16,0 0-40-16,0 0 0 0,0 0 0 0,0 0 0 31,3-3-66-31,-3 3-14 0,0 0-4 0,0-3-436 0,3 3-87 0</inkml:trace>
  <inkml:trace contextRef="#ctx0" brushRef="#br1" timeOffset="262685.3135">15072 5345 748 0,'-9'-8'33'0,"6"5"7"0,0-2-32 0,-3 2-8 15,0 0 0-15,0-2 0 0,3-3 207 0,0 0 39 0,1 3 8 0,-1 0 2 16,0 2-175-16,0-2-34 0,0-1-7 0,3 6-2 15,0 0-29-15,0 0-9 0,0 0 0 0,0 0 0 16,0 0 0-16,0 0-22 0,0 0 3 0,0 0 1 16,9 0-22-16,-1 6-4 0,-2-6 0 0,3 0-1 15,3 0 13-15,0 0 2 0,-6 0 1 0,6 0 0 0,-3 2 29 0,0-2 0 16,0 3 13-16,0-3-4 0,0 3 4 0,0-3 1 16,-3 0 0-16,0 0 0 0,-6 0-14 0,2 5 11 15,-2-5-11-15,0 0 10 16,6 5-31-16,-3 3-7 0,-3-3 0 0,6 6-1 15,-6-3-3-15,0 3-1 0,0 2 0 0,3 0 0 16,-3 0 33-16,3 1 0 0,-3 1 0 0,3 4 0 0,0-1 0 0,-3 1 9 16,0 5-9-16,3-6 12 0,-3-2 12 0,3 0 2 0,-3 0 1 0,0-3 0 15,3 0 1-15,-3 1 1 0,0-4 0 0,-3 1 0 16,3-1 1-16,0-2 0 0,0 0 0 0,0-8 0 16,-3 6-2-16,3-6-1 0,0 0 0 15,-3 2 0-15,0 3-36 0,3-5-7 0,0 0-2 0,0 0 0 16,0 0 7-16,0 0 2 0,0 0 0 0,0 0 0 15,-3-5 19-15,3-3 4 0,0-5 1 0,0 2 0 16,3-2 16-16,0-3 3 0,-3-2 1 0,3-1 0 16,3-5-14-16,0 1-2 0,3-1-1 0,-3 0 0 15,3 0-18-15,0 3 0 0,0 3 0 0,0 2 0 16,0 0 0-16,0 3-16 0,3-1 4 0,-4 4 0 16,1 4 2-16,0-4 1 0,-3 7 0 0,3-2 0 15,-3 2-6-15,3 3-1 0,-6 0 0 0,3 3 0 0,-6-3 1 0,6 8 0 16,-3 2 0-16,0-4 0 0,-3 2 15 0,0 2 0 15,-3 3 0-15,0-2 0 0,0 2 0 0,0-2 0 16,0 2 0-16,-3 0 0 0,3 1 15 0,-3-1 5 16,0-3 2-16,0 4 0 0,-3-6 10 0,3 5 1 15,0-8 1-15,0 6 0 0,1-1-14 0,-1-4-4 16,3-1 0-16,0 3 0 0,0-3-7 0,3 0-1 16,0-2-8-16,6 2 12 0,-3 1-4 0,0-1 0 15,5-3-8-15,1 4 12 0,0 2-12 0,6-6 0 16,0 4 0-16,0-4 0 0,0 1 17 0,3-3 1 15,-3 0 0-15,-4 0-953 0</inkml:trace>
  <inkml:trace contextRef="#ctx0" brushRef="#br1" timeOffset="262914.3276">15694 5604 1612 0,'0'0'144'0,"0"0"-116"0,0 0-28 0,0 0 0 16,0 0 166-16,0 0 27 0,0 0 6 0,0 0 1 15,0 0-132-15,0 0-25 0,0 0-6 0,0 0-1 16,0 0-167-16,0 0-33 15</inkml:trace>
  <inkml:trace contextRef="#ctx0" brushRef="#br1" timeOffset="263711.607">15932 5302 1594 0,'0'0'71'0,"0"0"14"0,0 0-68 0,0 0-17 0,0 0 0 0,0 0 0 0,6 0 58 16,-6 0 8-16,0 0 2 0,0 0 0 0,6 3-55 0,-6-3-13 16,0 0 0-16,6 5 0 0,0-5 0 0,0 0 0 15,-6 0 0-15,6 3 0 0,-6-3 0 0,3 2 0 16,3 6 0-16,-3-5 0 0,0 8 12 0,0-1 0 16,0 3 0-16,3 9 0 0,-3-4 7 0,0 6 1 15,3-3 0-15,-3 6 0 0,0-1 0 16,3 1 0-16,-3-1 0 0,3-2 0 0,-3-3-20 0,3 0 0 15,0-10 0-15,0 2 0 0,-4-2 8 0,1-4 0 16,3-4 1-16,-6-3 0 0,0 0 37 0,0 0 7 0,0 0 2 16,3-3 0-16,-3 3-11 0,6-7-1 15,0-4-1-15,-3-2 0 0,3-3-15 0,-3 3-3 0,0-1-1 16,0-2 0-16,-3 1-36 0,3-1-7 0,3 3-2 16,-3-3 0-16,0 0 12 0,3 3 10 0,-3 2-13 15,3 0 5-15,-3 1 8 0,0 2 0 0,-3 8 0 0,0 0-8 16,0 0-6-16,0 0-1 0,0 0 0 0,3 8 0 15,0 5 15-15,3 6-12 0,-6-6 12 0,3 5-12 16,0 1 12-16,0-1 0 0,-3-2 0 0,3 3-9 16,0-6 9-16,3 0 0 0,-3-5-9 0,3 3 9 15,-1-6 0-15,1 3 0 0,0-5 8 0,0-1-8 16,-6-2 45-16,0 0 4 0,6-2 1 0,0-1 0 16,0-8-18-16,3 3-4 0,-3 3-1 0,0-8 0 15,0 0-13-15,0-3-2 0,3 0-1 0,-3 0 0 16,0-5-21-16,3 5-4 0,-3-8-1 0,-3 3 0 15,3 0-21 1,0 2-5-16,-3-2-1 0,2 3 0 0,4-4-55 0,-3 4-11 16,0 2-3-16,0 3-537 0,0 2-107 0</inkml:trace>
  <inkml:trace contextRef="#ctx0" brushRef="#br1" timeOffset="264025.2248">16525 5530 2138 0,'0'0'95'0,"0"0"19"0,-3 2-91 0,3-2-23 0,0 0 0 0,0 0 0 16,-3 3 116-16,0 2 20 0,-3-2 3 0,6-3 1 16,0 0-70-16,0 0-14 0,0 0-2 0,0 0-1 15,0 0-125-15,-3-3-26 0,0-2-5 0</inkml:trace>
  <inkml:trace contextRef="#ctx0" brushRef="#br1" timeOffset="277353.8152">1660 7758 993 0,'-9'-6'44'0,"9"6"9"0,-3-5-42 16,3 0-11-16,-3-1 0 0,3 6 0 0,-6-2 76 0,6-4 14 15,-3 1 2-15,3 0 1 0,-6 0-53 0,6-1-12 16,0 6-1-16,0 0-1 0,0-5-10 0,0 5-1 16,0 0-1-16,0 0 0 0,0 0-14 0,0 0 0 15,0 0 0-15,9 8 0 0,3 5 0 0,3 6-10 0,-3-1 2 0,0 9 0 16,5 4 16-16,-5 4 3 0,9 2 1 15,-3 3 0-15,3 5-12 0,3 2 0 0,-3-2 0 0,-1 0 0 16,4-3-15 0,-9-4-1-16,6-4-1 0,-6-5 0 15,6-5-19-15,-9-6-3 0,-1 1-1 0,1-9-357 16,-3-2-72-16</inkml:trace>
  <inkml:trace contextRef="#ctx0" brushRef="#br1" timeOffset="278110.6556">1666 7781 1335 0,'-15'-5'59'0,"12"5"13"0,-6-3-58 0,6 3-14 0,-6-2 0 0,9 2 0 0,-6 0 56 0,6 0 8 15,0-5 1-15,-3-1 1 0,3 6-31 0,0-5-7 16,0 2 0-16,3-2-1 0,3-3-27 0,3 3 0 16,0-3 0-16,3 0 0 0,-3-3 0 0,3 1 0 15,0-3 0-15,5-1 0 0,4 1 0 0,0-3 0 16,3-2 0-16,3 2 0 0,2 0 0 0,-5 0 0 16,6 0 0-16,0 0 0 0,0-2 0 0,2 2 13 15,4-5-3-15,-6 0-1 0,0-1 13 0,2-1 2 16,1-1 1-16,3 0 0 0,-3 0-25 0,-4 3-17 15,1 0 2-15,0 0 1 0,-3-1 14 0,-4 4 0 16,1-3 0-16,3 5 0 0,-6 0 13 0,0 0-1 0,0 0 0 16,-4 3 0-16,4 2-20 0,-9 1-5 0,3-1-1 15,0 1 0-15,0-1 24 0,0 3 5 0,-3 3 1 0,-4 0 0 16,1-1-24-16,-3 4-5 0,3-4-1 0,-3 4 0 16,-6 2 22-16,0 0 5 0,3-6 1 0,0 4 0 15,-3 2-14-15,0 0-15 0,0 0 3 0,6-3 1 16,-6 3 11-16,0 0 0 0,3-2 0 0,6 2 0 15,-3-3 0-15,-6 3 8 0,0 0-8 0,6 0 0 16,0 0 0-16,3 0 8 0,-9 0-8 0,0 0 0 16,3 0 0-16,6 0 0 0,-9 0 0 0,0 0 0 15,9 3 0-15,-6-1 11 0,-3-2-3 0,6 5 0 16,6 1-8-16,-4-1-11 0,7 0 3 0,-6 3 0 0,9 0 8 16,-9 3 0-16,6-1 0 0,3 4-8 15,0-1 8-15,-3 5 0 0,-1 1 0 0,7 2 0 16,0 5 0-16,0-2 0 0,0 3 0 0,3-3 0 15,2 2 0-15,-8-2 8 0,3 2-8 0,0-2 0 16,0-3 0-16,-6-2 8 0,2-1-8 0,-5-2 0 0,3 0 0 16,-3-3 0-16,0-2 0 0,-6-1 8 0,6-2-8 0,-9-2 0 15,3-1 0-15,-6-5 8 0,0 0 8 0,0 0 1 16,0 8 1-16,0-8 0 0,-6 5 12 0,-3-2 2 16,-3 2 1-16,3-2 0 0,-3-1-9 0,0 1-1 15,-8 0-1-15,-1-1 0 0,0 1-8 0,-3 2-2 0,0 1 0 16,3 2 0-16,-11-1-12 0,5 4 8 15,-6 2-8-15,-3 3 0 0,1 3 0 0,-4 5 0 0,0 2 0 16,-5 6 0-16,-7 5 0 0,3 2 0 0,1-2-9 16,2 6 9-16,-11-1-25 0,2 3 1 0,0 5 0 15,4-5 0 1,-1 3-96-16,1-3-20 0,2 3-3 0</inkml:trace>
  <inkml:trace contextRef="#ctx0" brushRef="#br1" timeOffset="278670.4099">2377 9046 1656 0,'0'0'73'0,"0"0"15"0,0 0-70 0,0 0-18 0,0 0 0 0,9 8 0 16,-6 0 9-16,6 0-1 0,3 0-8 0,0 5 12 15,6 0-2-15,0 8-1 0,2-2 0 0,4 5 0 0,0 0 11 0,3 5 1 16,0-3 1-16,2 6 0 16,1 0-22-16,0-1 0 0,0 4 0 0,2-1 0 15,-2-2-40-15,-6-3-5 0,3-5-2 0,-6 0 0 16,-4-6-47-16,4-2-10 0,-9 0-1 0,-3-3-507 15</inkml:trace>
  <inkml:trace contextRef="#ctx0" brushRef="#br1" timeOffset="279322.0456">2630 9438 288 0,'-12'-11'25'0,"3"1"-25"15,-3-4 0-15,-2 1 0 0,2-3 192 0,0 0 34 16,0 3 6-16,3-3 2 0,-6 3-121 0,9 0-24 15,-3-3-5-15,0 5 0 0,6 1-26 0,-3-1-5 16,3 1-1-16,3-1 0 0,0 0-20 0,0 3-5 0,0 1-1 0,9-4 0 16,-9 0-17-16,12 1-9 0,-3 2 10 0,3-3-10 15,6 1 19-15,-3-4-3 0,6 1 0 0,-1 0 0 16,1 0-16-16,3 0 0 0,3-3 0 16,3 2 0-16,-1-4-9 0,1-1-6 0,0 1-1 15,-3 2 0-15,2-3 16 0,4 1 0 0,-3-3 0 16,3 2 0-16,-1-2 15 0,4 3-1 0,-6-4 0 0,0 1 0 15,-7-3-14-15,7 3 0 0,-3 0 8 0,-3 0-8 16,0-3 0-16,-4 3-15 0,4 0 3 0,-3-3 1 16,0 3 23-16,-6 2 4 0,3 1 0 0,0-1 1 15,-4 3-17-15,4 3 0 0,0-3 0 0,-6 6 0 16,6-4 21-16,-6 4-2 0,6-1-1 0,-6 3 0 16,3 3-5-16,-1-3-1 0,-2 3 0 0,0 0 0 15,0 2-4-15,-3 0-8 0,-9 3 11 0,6-5-11 0,-3 2 13 16,3 1-4-16,0-1-1 0,0 3 0 0,-6 0-8 0,9 0 10 15,-6 0-10-15,-3 0 10 0,0 0-10 0,0 0 10 16,0 0-10-16,0 0 10 0,0 0-10 0,0 0 8 16,6 3-8-16,0-1 8 0,-6-2-8 0,6 6 0 15,-6-6 0-15,9 2 0 0,-4 1 0 0,1 0 0 16,3-1 0-16,0 3 0 0,3-5 0 0,-3 6 0 16,-6-6 0-16,6 5 0 0,0-2 0 15,-3 2 0-15,3-2 0 0,-3 2 0 0,3 0 0 0,3 0 0 16,-3 3-9-16,-1 0 9 0,4 0 0 0,0 3 0 15,6 2 0-15,-9 0 0 0,3 1 0 0,0 1 0 16,0 1 11-16,0 0-11 0,3 0 13 0,-6-3-4 16,2 1-1-16,-2-1 0 0,-6-3 0 0,3 1 0 15,-3 0 0-15,0 2 0 0,-3-3 14 0,0 1 2 0,-3-1 1 16,0 4 0-16,0-4 8 0,-3 4 2 0,-3-1 0 0,-2 3 0 16,-4 2-12-16,0-2-3 0,-3 3 0 0,-3 2 0 15,0 3-6-15,-12-1-2 0,1 4 0 0,-1 2 0 16,-9-3-12-16,1 6 9 0,-7 5-9 0,3 0 8 31,-5 6-28-31,-7 2-5 0,-2 2-2 0,-4 6 0 0,-2 3-151 16,-1 4-30-16,1 7-7 0</inkml:trace>
  <inkml:trace contextRef="#ctx0" brushRef="#br1" timeOffset="281023.76">4371 6247 1209 0,'0'0'108'0,"-6"-5"-87"0,4-1-21 0,-1 1 0 15,3 5 96-15,-3-5 16 0,0-1 2 0,3 6 1 16,-3-5-55-16,3 5-12 0,0-5-1 0,0 5-1 15,0 0-29-15,0 0-5 0,0 0-2 0,0 0 0 0,0 0-10 0,0 0 0 16,3 8 0-16,3 5 0 0,-3 0 0 0,-1 6 0 16,4 2 0-16,-3 3 0 0,0 2 0 0,0 6 0 15,-3 0-11-15,3 2 11 0,0 6 0 0,0-9 0 16,0 4 0-16,0-3 0 0,3-3 0 0,-6-3-10 16,0-5 10-16,3 1 0 15,0-7-143-15,0-1-21 16,-3 7-5-16,0-21-1 0</inkml:trace>
  <inkml:trace contextRef="#ctx0" brushRef="#br1" timeOffset="281877.8409">4303 6186 921 0,'-3'-8'40'0,"3"3"10"0,-6 2-40 0,6-2-10 0,-3 0 0 0,3-1 0 16,0 1 128-16,0-3 24 0,3 3 5 0,3-1 1 15,-6-2-110-15,6 3-23 0,-3 3-4 0,0-4-1 16,6 1-20-16,-6 0 0 0,3 2 0 0,0 0 0 16,3-2 9-16,-3 2-9 0,6-2 12 0,-1 5-12 15,1-5 0-15,-3 2 0 0,3 1 0 0,6-4 0 16,0 1 12-16,3 0-4 0,3-1 0 0,-1 4-8 15,4-6 48-15,3 5 4 0,0-2 0 0,2 0 0 16,1-1-23-16,3 1-4 0,6-3-1 0,-4 0 0 0,-2 5-10 16,6-4-2-16,8 4-1 0,-2 0 0 0,-3 3-11 0,-1-8 0 15,1 6 9-15,2-1-9 0,-5 3 0 16,3-3 0-16,-7 3-10 0,4 0 10 16,3 3 0-16,-4-3 0 0,-2 3 8 0,-3-6-8 0,0 0 0 15,-4 1 0-15,1-4 0 0,0 1 0 0,-3-3 0 16,2 0 0-16,1 0 0 0,3 0 0 0,-12-5 9 0,5 3-9 15,-2-4 8-15,0 6-8 0,-6 0 8 0,3 1-8 16,-7-4 0-16,1 3 8 0,0 3 0 0,-3-3-8 16,-3 5 12-16,0-2-4 0,-3 2-8 0,0 1 0 15,-3-4 0-15,3 4 8 0,-3-1-8 0,-6 3 0 16,0 0 0-16,0 0 0 0,0 0 0 0,0 0 0 16,0 0 0-16,0 0 0 0,0 0 0 0,0 0 0 0,0 0 0 15,0 0 0-15,0 0 0 0,0 0 0 0,0 0 0 0,0 0 0 16,0 0 14-16,0 0-2 0,0 0-1 0,0 0 0 15,0 0-11-15,0 0 0 0,0 0 0 0,0 0 0 16,3 5 0-16,-1 1 0 0,1 1-9 0,3 4 9 16,0 2 0-16,-6 1 0 0,0 1-8 0,0 1 8 15,3 5 0-15,0-2 0 0,-3 2 0 16,0 0 0-16,0 0 0 0,0-5 0 0,3 6 0 0,-3-4 0 16,-3-5 0-16,3 3 0 0,0-3 0 0,0-5 0 15,0 0 0-15,-3 0 0 0,3-8 0 0,-3 8 0 16,3-3 11-16,-9 1-1 0,3-1 0 0,1 0 0 15,2 1 0-15,-3-1 0 0,0 0 0 0,-3 3 0 16,3 0-10-16,-3 0 0 0,-3-3 0 0,6 3 0 16,-3-3 0-16,0 3 0 0,-3-2 0 0,3 2 0 15,0-6 0-15,0 4 0 0,-2-1 0 0,-1 0 0 0,0 0 0 0,0 1 0 16,0-4 0-16,3 1 8 0,-6 0-8 0,0-1 0 16,3 1 9-16,-6-3-9 0,1 3 16 0,-7 2 0 15,6-5-1-15,-6 0 0 0,0 5-15 0,0 1 11 16,-2-1-11-16,-1 3 10 0,-3 0-10 0,0 2 0 15,-5 3 0-15,2 1 0 0,0-1 21 0,0 3-1 16,-2 0 0-16,-1 5 0 0,3-3-20 0,0 1-20 16,1 5 4-16,-4-8 1 0,0 2 15 0,-8-2 0 15,2 0 0-15,-6 0 0 0,-2 2 0 0,-1 1-12 16,1-3 12-16,-10 0-12 16,0-1-99-16,-5 4-19 0,3-1-4 0</inkml:trace>
  <inkml:trace contextRef="#ctx0" brushRef="#br1" timeOffset="282812.7086">5104 7538 921 0,'0'0'82'0,"-3"-5"-66"0,3-1-16 0,-6 1 0 16,3 2 150-16,0-2 26 0,3 5 6 0,0 0 1 15,0 0-98-15,0 0-19 0,0 0-4 0,0 0-1 16,0 0-40-16,-3 11-8 0,3 2-1 0,0 6-1 16,-3 2-11-16,3 5 0 0,0 1 0 0,0 4-11 15,0 4 11-15,0 2 0 0,3-3 0 0,-3 3-8 16,0-2-2-16,0-1 0 0,0-5 0 0,0-2 0 31,0-4-37-31,0-1-7 0,-3-7-2 0,0-4-438 0,-3 0-88 0</inkml:trace>
  <inkml:trace contextRef="#ctx0" brushRef="#br1" timeOffset="283546.0299">4964 7493 1800 0,'-3'-5'40'0,"3"5"8"0,0 0 1 0,0 0 1 0,0 0-40 0,3-3-10 0,3-2 0 0,3 2 0 0,-6 0 29 0,6 1 4 15,0-3 1-15,-1 5 0 0,7 0-21 0,-3 0-4 16,3 0-1-16,0 0 0 0,3 2-8 0,0 1 0 16,3 2 0-16,-1 0 0 0,4 1 0 0,3-1 0 15,0 3 0-15,6 0 0 0,-1-3 0 0,4 3 0 0,3 0 0 0,-1 0 0 16,-2 0 0-16,6 0 0 0,-7 2 0 0,4-4 0 15,-3-1-9-15,6 0 9 0,-4-2 0 16,1 0 0-16,0-1 46 0,-1 1 16 0,4-6 3 0,0 3 1 31,-4 0-102-31,-2 0-21 0,6 0-4 0,-12-2-1 0,5 2 52 0,-2 0 10 0,0 0 0 16,-1 0 0-16,1 0 9 0,0 0-9 0,-6 2 10 0,3 1-10 16,2 0 17-16,-2-1-2 0,-3 3-1 0,0-2 0 15,-4 2-14-15,1-2 0 0,3 5 0 0,-3-3 0 16,-3 3 0-16,-3-2-8 0,-1-1 8 0,1 0 0 15,-3 3 0-15,-3-5 14 0,3-1-1 0,-6 1 0 16,0 0 14-16,0-1 2 0,-3-2 1 0,3 3 0 16,0-3 2-16,-4 0 1 0,-5 0 0 0,3 0 0 15,3-3-16-15,-6 3-3 0,0 0-1 0,0 0 0 16,0 0-5-16,0 0 0 0,0 0-8 0,0 0 12 0,0 0-12 16,0 0 9-16,0 0-9 0,0 0 8 0,0 0-8 0,0 0 0 15,3-5 9-15,-3 5-9 0,0 0 0 0,0 0 9 16,0 0-9-16,0 0 0 0,0 0 12 0,0 0-12 15,0 0 12-15,0 0-12 0,0 0 10 0,-3 11-10 16,3 2 8-16,0 0-8 0,3 3 0 0,-3 2 0 16,3 6 0-16,-3 0 0 0,6 0 0 15,-3 2 0-15,0-2 0 0,0 3 0 0,0-4 0 0,0-1 0 16,0 1 0-16,0-1 0 0,0-4 0 0,0-2 0 16,0-5 0-16,-3-1 0 0,0 1 0 0,0-1 15 15,0-2-3-15,0-2 0 0,0-6 4 0,0 7 0 16,-3 1 0-16,0 0 0 0,-3-2-16 0,0-1 9 15,-3 0-9-15,3-2 8 0,-3 2-8 0,-3 0 0 0,-2 3 0 16,-1-2 0-16,0-4 0 0,0-2 0 0,-3 3 0 16,-3 0 0-16,3-6 0 0,-5 0 12 0,-1-2-12 15,-6-3 12-15,3-3 27 0,-6-2 5 0,-2-3 2 16,-4-2 0-16,-6-3-9 0,1 2-1 0,-4-2-1 0,-2-3 0 16,-7 0-11-16,-3 1-1 0,-2 1-1 0,-4 1 0 15,-2 3-12-15,0 2-2 0,-1 3-8 0,-2 5 12 31,-4 8-77-31,-5 10-16 0,0 9-3 0</inkml:trace>
  <inkml:trace contextRef="#ctx0" brushRef="#br3" timeOffset="288409.7899">2428 7617 748 0,'0'0'67'0,"0"0"-54"0,0 0-13 0,0 0 0 0,-3 6 111 0,3-6 19 15,0 0 4-15,0 0 1 0,0 0-55 0,0 0-10 16,-6-3-2-16,6 3-1 0,-3-3-29 0,3 3-6 15,0-2 0-15,0 2-1 0,-6-6-22 0,3 1-9 16,-3 0 8-16,3 0-8 0,0-3 0 0,3 2 0 16,-6-2 0-16,3 0 0 0,-3 1 0 0,-3-4 8 15,3 0-8-15,-9 1 0 0,3-1 14 0,-2-5-2 16,-1 0-1-16,-6-2 0 0,0-3 5 0,-3 0 0 16,3-6 1-16,-8 1 0 0,-1-3-17 0,0-1 8 15,0-1-8-15,-2-1 0 0,2 0 0 16,0 3 0-16,-6-3 0 0,4 3 0 0,-1 0-11 0,-3-3-2 0,0 3-1 0,7 0 0 15,8 0 14-15,-6 3-12 0,3-3 12 16,3 2-12-16,1 3 4 0,-4 0 8 16,3-2-13-16,-3 2 5 0,6 0 8 0,3 3-8 0,-8 0 8 15,8 5-8-15,3-2 8 0,-3-1 0 0,3 9 0 0,0-6-8 16,0 5 8-16,3 0 11 0,0 1-3 0,0 2 0 16,0 3-8-16,6-3 10 0,-6 0-10 0,7 2 10 15,-4 4-10-15,3-1 0 0,3-2 0 0,-6 2 0 16,6 3 0-16,0 0 0 0,0 0 0 0,0 0 0 15,0 0 0-15,6-2-9 0,-6 2 9 0,9-6 0 16,-9 6-8-16,2-2 8 0,-2 2 0 0,9 2 0 16,0 4-10-16,3-4 10 0,-3 4-8 0,0 1 8 15,-3 1 0-15,3 3-8 0,0-3 8 0,0 3 0 0,0 2 0 0,0 0 0 16,-3 0 0-16,0-2 0 0,3-1 0 16,-6 1 0-16,0-3 0 0,2-3 0 0,-5-5 0 0,0 0 0 15,0 0 0-15,0 0 8 0,0 0 34 0,0 0 7 16,0 0 2-16,-5-5 0 0,2-3-28 0,0-3-6 15,-3-2-1-15,3 0 0 0,-6-3-7 0,6 0-1 16,3-2-8-16,-6-1 12 0,3 1-12 16,3-4 0-16,0 4 0 0,0-1 0 0,0 1 0 0,0-1 0 15,3 1 0-15,-3 2 0 0,6 3 0 0,-6 2 0 16,6 1 0-16,0 2 0 0,-3-3 0 0,3 6 0 16,0-1 0-16,2 6 0 0,1 3 0 0,3-3 0 15,6 3-10-15,0-1 10 0,-6 4-15 0,9 2 3 16,6 2 0-16</inkml:trace>
  <inkml:trace contextRef="#ctx0" brushRef="#br3" timeOffset="289577.0935">5253 6072 1278 0,'0'0'56'0,"0"0"12"0,0 0-54 0,0 0-14 0,0 0 0 0,0 0 0 0,0 0 70 0,0 0 11 15,0 0 3-15,0 0 0 0,0 0-45 0,0 0-9 16,0 0-2-16,0 0 0 0,0 0-14 0,0 0-3 16,0-8-1-16,0 3 0 0,0 0 10 0,0-1 1 15,0 1 1-15,0 5 0 0,0-5-9 0,0 5-1 16,0-5-1-16,-6-3 0 0,3 2-11 0,0 1 10 15,0 0-10-15,-3-3 10 0,3 2 14 0,0-7 4 0,-3 3 0 0,-3-4 0 16,3 1 19-16,3-5 4 0,-9-3 1 16,6-1 0-16,-3-12-15 0,-3 2-2 0,3 0-1 15,0-10 0-15,0 0-22 0,-2-6-12 16,-1 1 12-16,0-4-12 0,3 4 0 0,0 2 0 0,-3 2 0 0,6 4 0 16,-3 2 0-16,3 5-17 0,-6 3 1 0,3 5 1 15,9 3 15-15,-9 0 0 0,0 5 9 0,3 0-9 16,3 3 8-16,1 2-8 0,-4 0 0 0,0 6 0 15,3 0 0-15,0 0 0 0,0-1 0 16,3 4 0-16,-6 2-16 0,6 0 1 0,0 0 0 0,0 0 0 16,0 0 1-16,0 0 0 0,0 0 0 0,0 0 0 15,0 0 3-15,0 0 1 0,0 0 0 0,0 0 0 16,0 0 10-16,6 5-10 0,-6 3 10 0,0 2-10 16,3 1 0-16,0-3 0 0,-3 8 0 0,-3-8 0 15,6 10 10-15,-3-4-13 0,0-1 5 0,0 0 8 0,0 0-9 16,0 0 9-16,0-2 0 0,-3 2 0 0,0-5-15 0,3-8 4 15,0 0 1-15,0 0 0 0,0 5 10 0,0-5 14 16,0 0-3-16,0 0-1 0,0 0-10 0,0 0 0 16,-6 0 0-16,6 0 0 0,0-5 0 0,0 0 0 15,0-3 8-15,0 0-8 0,6 3 8 0,-6-8 0 16,0 5 0-16,3-3 0 0,3 0-8 0,-3 3 0 16,0 1 0-16,3-1 8 0,-4 2 0 0,4-2-8 15,-3 3 12-15,0 0-4 0,-3 5-8 0,0 0 12 16,9-3-12-16,-9 3 12 0,6 0-12 0,0 0 10 15,3 8-10-15,0-5 10 0,0 2-10 0,0 0 0 16,0 3 9-16,0 3-9 16,3-3-88-16,-3 2-23 0</inkml:trace>
  <inkml:trace contextRef="#ctx0" brushRef="#br3" timeOffset="290527.1205">5988 7808 1094 0,'-3'0'97'15,"3"0"-77"-15,-3 0-20 0,3 0 0 0,0 0 128 0,0 0 23 0,0 0 4 0,0 0 1 16,0-3-83-16,0-2-16 0,0 0-3 0,0-3-1 16,3 0-14-16,0-3-3 0,-3-2-1 0,3-3 0 15,0-2-2-15,3-1 0 0,-6-5 0 0,3-2 0 0,0-3-8 0,0 0-1 16,0-6-1-16,2 1 0 0,-5-6-15 0,3 0-8 15,0-5 10-15,-3 0-10 0,0 6 0 0,0-4-18 16,0 4 2-16,0 4 1 0,-3 1 3 16,3 2 1-16,-3 3 0 0,3 3 0 0,-5 2 11 0,2 3 0 15,0-1 0-15,0 1-8 0,0 5 8 16,3 1 0-16,-3 4 8 0,0-2-8 0,3 2 13 0,0 1-1 16,-3 2-1-16,3 0 0 0,0-3-11 0,0 3 0 15,3 3 9-15,-3-3-9 0,0 3 0 0,0-1 0 16,0 6 0-16,3-5 0 0,-3 0 0 0,0 5 0 15,0 0 0-15,0 0 0 0,0 0 0 0,0 0 0 16,0 0-8-16,0 0 8 0,0 0-14 0,-3 5 2 16,-3 3 1-16,3 0 0 0,0 5-1 0,3-2 0 15,-9 2 0-15,6 3 0 0,0 0 12 0,0 0-10 16,-3 2 10-16,0-2-10 0,0 0 10 0,0 0-10 0,-3 0 10 16,3 0-10-16,-3-6 10 0,3 1 0 0,0-3 0 0,0-3-8 15,0 0 17-15,1 0 4 0,5-5 1 0,0 0 0 16,0 0 7-16,0 0 2 0,-3-7 0 0,0-1 0 15,3-3-15-15,3 0-8 0,-3-2 10 0,5-3-10 16,4-2 0-16,0-1 0 0,0 1 0 0,0 2 0 16,3-3 0-16,0 4 0 0,0-4 0 0,3 3 0 15,0 3 0-15,-6 2 0 0,3 6 0 0,-4 0 0 16,4-1 0-16,-6 6 0 0,0 0-8 0,0 6 8 16,-6-6 0-16,9 5-8 0,0 3 8 0,-6 3 0 15,0-4-25-15,0 1 1 0,0 3 1 0,-3 0-903 16</inkml:trace>
  <inkml:trace contextRef="#ctx0" brushRef="#br3" timeOffset="291569.5327">3228 9046 1267 0,'0'0'112'0,"-6"0"-89"0,1-5-23 0,5 5 0 16,-9-3 133-16,6-2 23 0,-3 0 4 0,3-3 0 16,-6-3-93-16,3-2-19 0,0 0-4 0,0-3-1 15,-3-3-23-15,0 1-5 0,3-3-1 0,-3-3 0 16,0 0-14-16,-3 0-12 0,-3-2 3 0,4-1 0 15,-4 1-8-15,-3-1-2 0,6 1 0 0,-6-1 0 16,0 1 4-16,3-3 1 0,-6 0 0 0,1 0 0 16,2-3 14-16,-3 0 0 0,0 0 0 0,0-2 0 15,-9 0 0-15,4-4-9 0,2 1 9 0,-6 0 0 16,3 0 0-16,4 3 0 0,2 0 0 0,0 4 0 16,0 4 0-16,12 2 0 0,-9 6 0 0,6-1 0 15,0 6 13-15,3 0-1 0,1 5-1 0,-1 0 0 16,6 3-11-16,-3-1 0 0,6 6 0 0,0 0 8 15,0 0-8-15,0 0-16 0,0 0 4 0,0 0 1 16,9 3-9-16,0 2-3 0,-1-2 0 0,1 2 0 16,3 0 12-16,-9 3 3 0,3 0 0 0,-6 3 0 0,6-3-12 0,3 2-3 15,0-2 0-15,0 6 0 0,0-1 15 16,0 3 8-16,-3 0-10 0,3-3 10 0,0 5-11 0,-3-2 11 16,0 0-12-16,0 0 12 0,2 0 0 0,-8 0-8 15,0-3 8-15,6 0 0 0,0-8 0 0,-6 3 0 16,0-8 0-16,0 0 0 0,0 0 0 0,-6 6 0 15,0-4 0-15,1-2 0 0,2 0 11 0,-9-2-11 16,3-4 12-16,0 1-12 0,0-3 17 0,6 0-3 16,-6 0-1-16,-3 0 0 0,6-2 4 0,3-1 1 0,3 1 0 15,-6-4 0-15,3 4-10 0,-3-1-8 16,3 1 9-16,0-1-9 0,3-2 16 0,-6 2-4 0,12 1 0 0,-6-4 0 16,0 6 8-16,3-2 0 0,0-1 1 15,6 1 0-15,6-1 14 0,-3 3 2 0,-3 0 1 16,3 3 0-16,6-3-22 0,-6 3-4 0,2 2 0 15,1 0-1-15,0 3-11 0,0-2 0 0,0 2-12 16,-3-3-616-16,3 3-124 16</inkml:trace>
  <inkml:trace contextRef="#ctx0" brushRef="#br3" timeOffset="376527.0273">17046 14885 1497 0,'0'0'133'0,"0"0"-106"0,0 0-27 0,-6 3 0 15,0 0 215-15,-3-3 37 0,3-3 8 0,0 0 2 16,-3-2-190-16,6 3-39 0,-3-6-7 0,-3 0-2 16,-3 0-24-16,0 0-20 0,3 0 3 0,-3-3 1 15,-5 1 5-15,2-1 2 0,-3 3 0 0,0 0 0 16,0 0 9-16,-6 0 14 0,-2 3-3 0,-4 0-1 15,-3-1 16-15,0 4 3 0,-2-3 1 0,-1-1 0 16,-3 4-19-16,0-4-11 0,-2 1 12 0,-1 2-12 16,-3 1 32-16,1-1 0 0,-4 0 0 0,1 1 0 0,5-1-32 15,-3 0 0-15,7 3-15 0,-1 3 5 0,-3-3 22 0,-2 3 4 16,-1-1 0-16,3 4 1 0,4-4-17 16,-1 4 0-16,-3 2-11 0,3 2 11 0,4 1-10 15,-1 5 10-15,0 0-8 0,4 2 8 0,-1-2 0 16,-3 2 0-16,0 4 0 0,4 1 0 15,-1 1-27 1,-3 3-6-16,3-1-2 0,1 3 0 0,-1 0 35 0,0-2 0 0,6 2 0 0,4 3 0 0,2-1 0 0,0 4 8 16,3 2-8-16,6 0 0 0,3 0 0 0,6 0 0 15,0-3 0-15,6 1 0 0,3-1 0 0,6-2 0 16,3 0 0-16,6-1 9 0,6 1-9 0,2 3 0 16,7-4-12-16,3 1 12 0,5 0-16 0,4 0 5 0,0-3 1 15,-1-3 0-15,1-2 10 0,6-3-10 0,-1 0 10 0,4-2-10 16,-1-3 10-16,4 2 0 0,-4-5 0 0,4 1 8 15,-1-4-8-15,1 1 12 0,5-1-4 0,1-4 0 16,-1-1-8-16,1-2 11 0,2-1-11 0,-5-2 12 16,-1-2 6-16,4-4 2 0,2-2 0 0,-2-2 0 15,-7-3-12-15,1-1-8 0,-4 1 9 0,1-5-9 16,-1-4 9-16,-2 4-9 0,-6-3 8 0,-1 0-8 16,4-3 18-16,-9-3-2 0,-7 3 0 0,-2-2 0 15,3 2 3-15,-6-2 0 0,-7-3 0 0,1 2 0 16,-6 1 8-16,0-1 1 0,-3 1 1 0,-3-1 0 15,-6-4-1-15,-3-1-1 0,0-5 0 0,-6 0 0 16,-3 0 2-16,0-3 1 0,-3 0 0 0,0 1 0 16,-3-4-7-16,-6-2-2 0,0-2 0 0,0-1 0 15,-5-2-12-15,-7 0-9 0,-12-1 12 0,3 1-12 16,-2 2 0-16,-13 3-11 0,-8 3 0 0,-7 5 0 16,-2 0-24-16,-13 11-5 0,-17 2 0 0,-9 8-1 15,-9 8-151-15,-6 5-31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4:12:30.686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7845 7699 1533 0,'0'0'68'0,"0"0"14"0,0 0-66 0,0 0-16 0,0 0 0 0,0 0 0 15,9 3 67-15,0 2 9 0,-9-5 3 0,9 0 0 16,3-2-29-16,0 2-6 0,-3 0 0 0,3-3-1 16,5 3-24-16,-2-5-5 0,3 2-1 0,-3-2 0 15,0 5-3-15,6-3-1 0,0 1 0 0,-1 2 0 16,1 0-1-16,3 2 0 0,9 1 0 0,-3-1 0 16,-1 1 11-16,1 2 1 0,0 3 1 0,3-2 0 15,-1-4 4-15,-2 4 1 0,6-1 0 0,0 0 0 16,-1 0-10-16,-2 1-3 0,0-1 0 0,-1-2 0 15,4 2-5-15,0-5-8 0,0 0 11 0,-1 3-11 0,-2-3 8 16,3 2-8-16,-3-2 0 0,2 0 0 0,4 3 0 16,-3 0 0-16,2-3 8 0,-2 2-8 15,3-2 0-15,-3 3 10 0,2-1-10 0,-2-2 8 0,-3 6 0 0,2-4-8 16,-2 4 12-16,3-4-4 16,3 4 7-16,-1-6 1 0,1 2 0 0,0 1 0 0,-7 0-2 0,1-1 0 15,3 1 0-15,0-3 0 0,-1-3-6 0,-2 3 0 16,0 0-8-16,0 0 12 0,-1-2-3 0,4 2-1 15,-3-3 0-15,-4 3 0 0,1 0-8 0,0 0 12 16,-3 0-12-16,6 3 12 0,-1-1-12 0,-2 1 0 16,0-3 9-16,-3 3-9 0,2-1 0 0,-2 3 0 15,-3-5 0-15,-3 3 8 0,0-6-8 0,-1 3 8 16,4 0-8-16,-6 0 8 0,0 0 1 0,0 0 1 16,0 0 0-16,0-2 0 0,-6-1-2 0,-1 1-8 15,-2-1 12-15,0-2-4 16,-3 2-92-16,-3-5-18 0,-6 0-4 0,0 3-962 0</inkml:trace>
  <inkml:trace contextRef="#ctx0" brushRef="#br0" timeOffset="695.9234">9938 7930 1094 0,'0'0'97'0,"0"0"-77"0,0 0-20 0,3-3 0 15,-3-2 136-15,0 2 23 0,-3 0 5 0,0 3 0 16,0-2-84-16,3-1-16 0,0 3-4 0,0 0-1 15,0 0-33-15,0 0-6 0,0 0-2 0,6 11 0 16,-3-3-9-16,0 5-1 0,-3 0-8 0,3 3 12 16,0 2-12-16,-3 6 0 0,0 5 0 0,0 3 0 0,-3 5 13 0,0 3-3 15,3 5-1-15,0 2 0 0,-6 1-1 0,0 2-8 16,0 3 12-16,-6 3-4 0,0-3-8 0,0 2 12 16,0 1-12-16,-3-1 12 0,0-4 15 15,3-4 3-15,-2 1 1 0,-1-8 0 0,-3-1 21 0,0-2 5 16,6 0 1-16,-3-5 0 0,-3-5-16 0,6-1-3 15,-3-2-1-15,1 0 0 0,2-3-29 0,0-5-9 16,0-3 0-16,0-2 0 16,3-4-72-16,0-1-22 0,0-1-4 0,0-2-594 15,0-6-120-15</inkml:trace>
  <inkml:trace contextRef="#ctx0" brushRef="#br0" timeOffset="1129.592">9604 8829 691 0,'0'0'61'0,"0"0"-49"0,0 0-12 0,0 0 0 15,0 0 245-15,0 0 47 0,0 0 8 0,0 0 3 16,0 0-200-16,-3 5-40 0,3 3-8 0,0 3-2 16,0 2-41-16,-3 3-12 0,3 0 0 0,-3 5 0 15,0 0 0-15,0 6-18 0,0-1 3 0,0 3 1 0,-3-2 5 0,-2 2 1 16,2 0 0-16,-3 0 0 0,-3-2 20 0,3-1 4 16,0-5 0-16,3 0 1 0,0-2 51 0,-3-3 11 15,-6-3 1-15,6 0 1 0,0-2-34 0,3-1-7 16,-3-4-2-16,3-1 0 0,3 0-22 0,3-5-5 15,0 0-1-15,0 0 0 0,0 0-10 0,6-5 0 16,3-3 0-16,0-3 0 0,0-2 0 0,6 0 0 16,3-6 0-16,0 4 0 0,3-1 0 0,2-5 0 15,1-1 0-15,0 1 0 0,0 0 8 0,0 2-8 16,-3-2 0-16,-4 3 8 0,1-1-8 0,-3 3 0 16,0 3 0-16,-3 3 0 0,-3-1-11 0,0 3-7 15,-6 3-2-15,0-1 0 16,-3 1-148-16,0 5-31 0</inkml:trace>
  <inkml:trace contextRef="#ctx0" brushRef="#br0" timeOffset="2266.5833">10345 8782 1335 0,'0'0'59'0,"0"0"13"0,-6-3-58 0,1 3-14 0,-1 0 0 0,6 0 0 15,0 0 71-15,0 0 11 0,0 0 2 0,-3-3 1 16,-3 1-50-16,6 2-11 0,0 0-1 0,0 0-1 16,0 0-14-16,0 0-8 0,0 0 8 0,-6-3-8 15,3 0 16-15,3 3 0 0,0 0-1 0,0 0 0 16,0 0 16-16,-6 0 3 0,6 0 1 0,0 0 0 16,0 0-3-16,-3 8-1 0,0-2 0 0,3 4 0 15,0 1-19-15,3-1-4 0,0 4-8 0,3-4 12 16,3 3-12-16,0 1 0 0,-3-4 0 0,2-2 0 15,-2 0 0-15,3 3 0 0,0-6 0 0,0 0 0 16,3-2 0-16,0-1 0 0,0-2 0 0,0 0 0 16,0-5 30-16,-3 3 3 0,-3-1 1 0,3-2 0 15,2-3 13-15,-5 0 2 0,0-3 1 0,0 1 0 16,-3-4-21-16,0 1-4 0,0 0-1 0,-3-3 0 0,0 0-14 16,0 3-10-16,-6-6 12 0,3 1-12 15,0 2 0-15,-6 3 0 0,-3-6 0 0,4 6-12 0,-1 0 4 0,-3 0 8 16,-6-1-13-16,6 4 5 0,0 2 8 15,6 0 0-15,-3 3 0 0,3 2 0 0,-3 0 0 0,0 3 0 16,-3 3 0-16,4 2 0 0,-1 0 0 0,0 9 0 16,0 2 0-16,0 5 0 0,0 3 0 0,0 2 0 15,-3 3 0-15,3 3 0 0,0 2 0 0,0 3-13 16,-3 0 5-16,3 3 8 0,0 5-9 0,-2-3 9 16,2-7 0-16,0-1 0 0,0-2 0 0,0-3 0 15,3-3 0-15,-3 1 0 16,3-9-34-16,3-2 0 0,-3 0 0 0,3-3 0 15,-3-2-151-15,3 0-31 0</inkml:trace>
  <inkml:trace contextRef="#ctx0" brushRef="#br0" timeOffset="2606.0527">10253 9229 1947 0,'3'10'43'0,"-3"-4"9"0,0 1 1 0,3 1 2 0,3 0-44 0,-3 0-11 0,3 0 0 0,0 0 0 16,0-3 58-16,3-2 10 0,0 0 1 0,0-1 1 15,0-2-43-15,3-2-9 0,-1-1-2 0,-2 0 0 16,3-4-16-16,0-1 0 0,3 0 0 0,0-3 0 16,3 3 0-16,-3-2 0 0,0-1 0 0,-1 0 0 0,1 3 0 0,-3 1 8 15,3-4-8-15,-3 6 0 0,-3-1 26 0,0 4-2 16,0-1 0-16,-3 0 0 0,0 1 2 0,-6 2 0 15,6 0 0-15,-6 0 0 0,0 0-11 0,0 0-3 16,6 5 0-16,-3 3 0 0,-3 3 3 0,0-1 0 16,0-2 0-16,-3 3 0 0,0 2-1 0,0 0 0 15,-3 0 0-15,3 1 0 0,0-4-14 0,0-2 0 16,3 3 0-16,0-1 0 16,-3-4-36-16,3-6-6 0,0 0-2 0,0 0-697 15,12-3-140-15</inkml:trace>
  <inkml:trace contextRef="#ctx0" brushRef="#br0" timeOffset="3564.4929">7411 4937 691 0,'0'0'61'0,"0"0"-49"0,0 0-12 0,0 0 0 0,8-3 167 0,1 1 30 16,0-6 7-16,3 5 0 0,9 1-89 0,-3-4-19 16,-6 4-3-16,6-1-1 0,5 3-36 0,1-3-8 15,0 3-2-15,-3 3 0 0,3-3-32 0,3 3-6 16,5 5-8-16,1-6 11 0,0 4-11 0,2-1 0 15,10 3 0-15,0 0 0 0,-4 0 20 0,10-3-2 16,9-2 0-16,2-1 0 0,1 1-18 0,-1 0-14 0,4-1 2 16,-4-2 1-16,7 0 11 0,-4-2 16 0,4-1-4 15,-1-2-1-15,-6 2-11 0,1 3 0 0,0 0 0 16,2 0 0-16,0-3 12 0,1 3 3 0,-1 0 1 0,1 3 0 16,-1 2-1-16,-2 1 0 0,-1-4 0 0,-2 6 0 15,-1 0-15-15,-2-3 9 0,0 6-9 0,-4 0 8 16,-2-6-8-16,-4 3 0 0,4 0 0 15,-3-3 0-15,2-2 0 0,1 2 10 0,-1-2-10 0,-2-3 10 16,-3 0-10-16,-4-3 0 0,4 0 0 0,-3-2 8 16,-4 0-19-16,-2-1-4 0,-9-2-1 0,3 1-929 15</inkml:trace>
  <inkml:trace contextRef="#ctx0" brushRef="#br0" timeOffset="4442.3212">8914 6014 1267 0,'6'5'112'0,"3"3"-89"0,2 0-23 0,4 3 0 15,0-1 108-15,3 1 18 0,3 2 3 0,6 0 1 16,0-5-58-16,2 6-12 0,1-1-3 0,3 3 0 16,3-3-36-16,-4 0-7 0,1 0-2 0,0-5 0 15,-1 3-12-15,1-1 0 0,0-2 0 0,0 0 0 16,-4-2 0-16,-2 4 0 0,3-2 0 0,0 0 0 15,-3 0-14-15,-4 3 4 0,1-3 1 0,0 2 0 0,-6 1-6 16,0-1-1-16,0 1 0 0,-7-1 0 16,1 4-28-16,-3-4-7 0,3 1-1 0</inkml:trace>
  <inkml:trace contextRef="#ctx0" brushRef="#br0" timeOffset="4959.9172">9699 5239 403 0,'0'0'36'0,"0"0"-36"0,0 0 0 0,0 0 0 15,0 0 275-15,0 0 48 0,0 0 9 0,0 0 3 0,0 0-231 0,0 0-47 16,6 5-9-16,-3 3-1 0,-3 0-19 0,3 0-4 16,0 0-1-16,0 2 0 0,-3 1-11 0,3-3-3 15,0 2 0-15,0-2 0 0,-3 3-9 0,3 0 0 16,0-3 9-16,0-1-9 0,-3 7 13 0,3-4-1 16,-3 4-1-16,3 1 0 0,-3 4 3 0,3 2 1 15,0 0 0-15,-3 3 0 0,0 3 5 0,-3 4 2 16,0 4 0-16,3-4 0 0,-3 1-14 0,-3 3-8 15,-3 2 10-15,0-3-10 0,0 6 8 0,-5-6-8 16,2-2 0-16,-3 0 0 0,0-3 10 0,-3-3-10 16,0-2 10-16,0-3-10 0,0-2 15 0,1-3-3 15,-1-3-1-15,0-3 0 16,-9-2-32-16,3-2-7 0,0-4 0 0,4-2-902 0</inkml:trace>
  <inkml:trace contextRef="#ctx0" brushRef="#br0" timeOffset="5718.7919">9589 5964 1036 0,'0'0'46'0,"-3"-6"10"0,-3 4-45 0,0-1-11 0,4 0 0 0,-1 1 0 15,-3-1 170-15,3 1 32 0,0-4 6 0,0 4 2 16,3-6-155-16,-6 2-31 0,6 1-7 0,0 5-1 15,0-5-16-15,0 0 0 0,0 5 0 0,0-3 0 16,3-2 0-16,-3 5 0 0,0 0 0 0,0 0 0 16,0 0 0-16,0 0 0 0,-6 5 0 0,0 5 0 0,-3 1 0 0,0 2 0 15,3 3 0-15,-3 0 0 16,0 3 0-16,3-4 0 0,0 4 0 0,0-3 0 0,-3-3 0 0,3 0 0 16,3 3 0-16,0-11 0 0,0 3 29 0,3-8 3 15,0 8 0-15,0-8 0 0,0 0 2 0,0 0 1 16,0 0 0-16,0 0 0 0,9 0-11 0,-3 0-1 15,3 0-1-15,-3-5 0 0,-6 2-11 0,6-2-3 16,3 0 0-16,3 2 0 0,0-5-8 0,0 0 0 16,3 0 0-16,0 3 8 0,-4 0-8 0,4-3 0 15,0-3 0-15,0 3 0 0,-3 3-12 0,-3-3-2 16,0 0 0-16,0 5 0 16,0-4-166-16,-3 1-32 0</inkml:trace>
  <inkml:trace contextRef="#ctx0" brushRef="#br0" timeOffset="6516.1556">9953 5694 864 0,'0'0'76'0,"0"0"-60"0,0 0-16 16,0 0 0-16,0 0 174 0,0-5 32 0,-3-3 6 0,3 2 2 15,0 6-110-15,0-8-21 0,3 3-5 0,-3 5-1 16,0-5-36-16,2 0-7 0,1-1-2 0,-3 6 0 16,3-5-16-16,-3 5-3 0,0 0-1 0,0 0 0 15,0 0-3-15,0 0-1 0,0 0 0 0,0 0 0 16,0 0 0-16,0 0 0 0,6 0 0 0,-6 0 0 16,0 0 4-16,6 3 1 0,3-1 0 0,-3 1 0 15,-3 2 8-15,3 3 2 0,0 0 0 0,0 0 0 16,0 3-9-16,0-4-2 0,0 4 0 0,0 0 0 15,3-1-12-15,-3 1 8 0,0-3-8 0,0 0 0 16,3-3 0-16,-3 3 0 0,2-3 0 0,-2-2 0 0,3 0 10 16,0-3-10-16,-3 0 10 0,3 0-10 15,0-3 18-15,-3-2-2 0,3-1-1 0,-3 1 0 0,0-3-5 0,0 0-1 16,-3 3 0-16,-3-6 0 0,3 1-9 16,-6-1 0-16,0-2 9 0,0 0-9 15,0 2 0-15,-3-2 0 0,-3 2 0 0,3-2 0 0,-3 0 0 16,-3 2 9-16,0-2-9 0,0 2 0 0,-2 1 16 0,-1-3-4 15,0 5-1-15,0 0 0 0,3 2-11 0,-3 1 0 16,3 2 0-16,0 6 0 0,0-3 0 0,3 3-11 16,1 2 3-16,2 6 0 0,-3-1 8 0,0 9-8 15,0 2 8-15,3-3-8 0,0 6 8 0,-3 3 0 16,3 2-9-16,3 3 9 0,-6 2 0 0,3 3 0 16,0 0-9-16,0 5 9 0,3-5 0 0,-6 0 0 0,0 0 0 15,6-2 0-15,0-3-23 0,0-6 3 0,0 1 0 0,0-6 0 31,3 3-100-31,0-3-20 0,3-5-4 0</inkml:trace>
  <inkml:trace contextRef="#ctx0" brushRef="#br0" timeOffset="6937.1303">10158 5966 1094 0,'0'0'97'0,"0"0"-77"15,0 0-20-15,0 0 0 0,0 0 207 0,0 0 37 16,0 0 8-16,0 0 2 0,6-2-141 0,0-1-28 16,3 0-5-16,3 1-2 0,0-4-50 0,-1 1-11 15,1 0-1-15,3-3-1 0,3 3-15 0,0 2 0 16,-3 0 8-16,-3-2-8 0,0 2 0 0,3 3 0 16,-4 0 0-16,-2 0 0 0,-9 0 9 0,0 0-1 15,6 0 0-15,-6 0 0 0,-3 8 15 0,-3 3 2 16,0 2 1-16,-2 0 0 0,-7 6-2 0,3-1-1 0,-3 1 0 0,0 0 0 15,0-1-3-15,3 1 0 0,0-4 0 0,6 4 0 16,0-6-20-16,3 3 0 0,3-3 0 0,3 1 8 31,6-4-106-31,3 1-21 0,9-6-4 0</inkml:trace>
  <inkml:trace contextRef="#ctx0" brushRef="#br0" timeOffset="11473.7378">11744 6861 1152 0,'0'0'102'0,"0"0"-82"0,0 0-20 0,0 0 0 16,0 0 106-16,0 0 17 0,0 0 3 0,0 0 1 16,0 0-61-16,9 5-12 0,0-5-2 0,0 0-1 15,3-5-16-15,3 2-3 0,-3-2-1 0,3-3 0 16,0-5-15-16,0 2-4 0,-4-2 0 0,4 0 0 16,0-6-12-16,-3 6 0 0,0-3 0 0,0 0 0 15,-3 3 0-15,0-3 0 0,-3 0 0 0,3 0 0 16,-3 3 0-16,0-3 0 0,-3 0 0 0,0 3 0 15,-3 0 8-15,0-1-8 0,0-1 0 0,-3 1 0 16,0 1 13-16,-3 0-3 0,3 2-1 0,-3-2 0 0,0 3 13 0,0-1 2 16,0 3 1-16,-3 3 0 15,3-1-8-15,0 4-1 0,-3 4-1 0,3 4 0 0,-3-4-15 0,0 9 0 16,3 2-9-16,-3 3 9 0,0 5-12 0,1 3 12 16,2 2-13-16,0 6 5 0,-3 0 8 15,0 2 0-15,3 3-9 0,0 3 9 0,-3 2 0 0,3-2 0 16,0-3 8-16,0 0-8 15,3 0 0-15,-3-5-11 0,3-6 1 0,0 1 0 0,0-1 10 0,0-2 0 16,3-3 0-16,-3 1 0 0,0 1 9 0,3-4-9 16,-3-3 12-16,0 2-12 0,0-5 0 0,3 3 0 15,0-5 0-15,0 0-12 16,0-11-112-16,3 5-23 0,3 0-4 0,0-2-1 0</inkml:trace>
  <inkml:trace contextRef="#ctx0" brushRef="#br0" timeOffset="12091.1254">12090 6953 403 0,'0'0'36'0,"0"0"-36"0,0 0 0 15,-6 0 0-15,0-2 219 0,-3-1 37 16,6 0 7-16,-3 1 1 0,0-4-134 0,3 4-27 15,3 2-6-15,-3-6-1 0,0-1-44 0,3 1-10 0,0-2-2 0,0 3 0 16,0-3-28-16,0 8-12 16,3-5 11-16,0-3-11 0,3 0 0 0,0 3 0 0,0-1 0 0,3 4 0 15,-9 2 0-15,6 0 0 0,3 0 0 0,0 2 0 16,-3 1 0-16,-1 2 0 0,1-2 0 0,3 5-10 16,-6 0 10-16,0 2-8 0,0-2 8 0,0 3-8 15,0 2 8-15,0-2 0 0,-6-1 0 0,3 1 0 16,-3-1 16-16,3 1 6 0,0 2 1 0,-3-2 0 15,3 2 21-15,0-2 4 0,0-1 0 0,0 3 1 16,3-2-14-16,3 0-3 0,-3-3-1 0,3 2 0 16,0-2-15-16,3 0-4 0,0 0 0 0,0 0 0 15,-6 0-24-15,6-3-4 0,3-5-2 0,3 0 0 16,-1 0-97-16,4 0-19 0,-3-5-4 16,3 2-693-16</inkml:trace>
  <inkml:trace contextRef="#ctx0" brushRef="#br0" timeOffset="12313.0386">12423 6755 288 0,'0'0'25'0,"0"0"-25"15,0 0 0-15,0 0 0 0,0 0 374 0,0 0 70 0,0 0 13 0,3-3 3 16,3-2-317-16,3 2-64 0,0-2-13 0,0 0-2 15,-3 2-35-15,6-2-6 0,0 2-2 0,2-2 0 16,-5 2-21-16,3-2-12 0,0 2 2 0,0 1 0 31,-3 2-130-31,0-3-25 0,-3 3-6 0,-6 0-641 0</inkml:trace>
  <inkml:trace contextRef="#ctx0" brushRef="#br0" timeOffset="12479.9337">12414 6866 633 0,'0'0'56'0,"0"0"-44"0,0 0-12 0,0 0 0 15,0 0 169-15,0 0 32 0,0 0 7 0,0 0 0 16,0 0-81-16,0 0-17 0,0 0-3 0,0 0-1 16,0 0-62-16,0 0-12 0,6 0-2 0,3 0-1 15,3 3-21-15,-3-1-8 0,3 1 0 0,0-3 9 16,6 0-9-16,-4 0 0 0,1 0 0 0,0 3 0 16,0-1-90-16,0 1-14 0,0-1-2 0,0-2-621 15</inkml:trace>
  <inkml:trace contextRef="#ctx0" brushRef="#br0" timeOffset="13127.5231">13006 6757 864 0,'0'0'76'0,"0"0"-60"0,0 0-16 0,0 0 0 15,0 0 177-15,0 0 33 0,0 0 6 0,0 0 2 16,0-5-106-16,3 0-22 0,-3-3-4 0,3 0-1 15,0-5-40-15,0 0-8 0,3-3-1 0,0-3-1 16,-3-2-22-16,3 0-4 0,-3-3-1 0,3 0 0 16,-3 0-8-16,-3 1-11 0,3-7 3 0,-3 4 0 15,-3 2 0-15,0 0 0 0,0 1 0 0,0 1 0 0,0 1 8 0,-3 3 0 16,3 2 0-16,-3 3 0 0,3-1 0 16,-3 4 0-16,0 2 0 0,0 3-8 0,1 2 8 0,2 3 14 15,-3 3-3-15,0 5-1 0,3-1-10 0,0 12 0 16,0 2 0-16,0 11 0 0,3 2-9 15,3 6 9-15,0 2-12 0,3 3 12 0,0 6-12 0,0-1 4 16,2 3 8-16,1 2-13 0,3 1-5 16,3-1-1-16,-3-2 0 0,0 0 0 0,0-5-4 0,0-6-1 15,-3-5 0-15,-3-2 0 0,0-1 24 0,-3-5 15 16,-3 0-3-16,-3-8 0 0,0-5 21 0,-3-2 4 16,0 1 1-16,-3-1 0 0,-3-4-8 0,0 1-2 15,0-6 0-15,-3 0 0 0,0-2-15 0,0-3-3 16,1 0-1-16,-1-3 0 0,-3-5-9 0,3-2 8 0,3 2-8 15,0-5 8-15,0-6-8 0,3 3 0 0,0-2 0 0,3 2 0 16,3 0 13-16,0 0-2 0,3 0-1 0,3 3 0 16,3 0 3-16,3 0 1 0,3 2 0 0,3-2 0 15,0 2-14-15,3-2 11 0,3 0-11 0,0 0 10 16,-1-1-23-16,4 1-5 0,-3-3-1 16,0 3 0-1,-3-3-176-15,-3 3-35 0,14-19-7 0,-5 11-2 0</inkml:trace>
  <inkml:trace contextRef="#ctx0" brushRef="#br0" timeOffset="13388.0985">13364 6398 2091 0,'0'0'46'0,"0"0"10"0,0 0 1 0,0 0 2 0,-3-6-47 0,3 1-12 0,0 5 0 0,0 0 0 0,0-3 44 0,-3-2 8 16,3 0 0-16,0 5 1 0,0 0-38 0,0 0-15 16,0 0 11-16,0 0-11 0,-6 8 0 0,3 0-13 15,0 5 1-15,-3 5 0 0,3 1 4 0,-3 2 8 16,3 3-13-16,0 0 5 0,3 5 8 0,-3-3 0 16,0 1 0-16,0 2 8 0,3-3 0 0,0 1 0 15,0 2 0-15,6-5 0 0,-3-3-8 0,3 0-13 16,0-2 3-16,3-1 1 15,-3 1-93-15,3-4-18 0,0-4-4 0</inkml:trace>
  <inkml:trace contextRef="#ctx0" brushRef="#br0" timeOffset="14430.6104">13637 6731 691 0,'-5'8'61'0,"2"0"-49"0,-3 0-12 0,0 2 0 16,6 1 232-16,-3 0 44 0,0-1 9 0,3-2 2 15,3 0-207-15,0 0-42 0,3-3-8 0,-3 1-2 16,-3-6-9-16,6 0-3 0,-6 0 0 0,11-3 0 16,-2-2-25-16,0-3-6 0,3 0-1 0,-3-3 0 15,0-2 6-15,0 2 1 0,0-2 0 0,-3 0 0 16,0-3 9-16,0 3 11 0,-3 2-3 0,0-2 0 15,0 0 6-15,-3 0 1 0,-3 2 0 0,0 0 0 16,3-2 13-16,-6 3 4 0,3-1 0 0,-3 3 0 16,0 3 0-16,0-1 1 0,0 1 0 0,-3 2 0 15,3-2-13-15,-3 5-2 0,3 0-1 0,-3 5 0 16,0 1-17-16,3 2 10 0,0 2-10 0,-2 4 8 16,2 1-8-16,0 4 0 0,-3 2 0 0,3 3 0 15,-3 5-8-15,0 3 8 0,0 0 0 0,3 2 0 16,3 3 0-16,3-3 0 0,-3 1-9 0,-3-1 9 0,3-2-8 15,0-3 8-15,0 0-12 0,0-2 12 16,3-4-32-16,0-4 0 0,3-1 0 0,0 1 0 16,0-6-122-16,0-5-24 0,0 0-5 0,-3-8-1 15</inkml:trace>
  <inkml:trace contextRef="#ctx0" brushRef="#br0" timeOffset="14777.0695">13840 6877 1555 0,'-6'10'138'0,"3"-5"-110"0,-3 1-28 0,3-1 0 16,0 3 130-16,-3 0 21 0,3 0 4 16,3 0 1-16,-3-3-94 0,3-5-18 0,-3 8-4 0,3-8-1 15,0 0-27-15,0 0-4 0,0 0-8 0,0 0 11 31,9 3-31-31,-3-3-5 0,0 0-2 0,0-6 0 0,3-2 10 0,-3 0 1 0,3 1 1 0,0-1 0 16,-3-3 15-16,-3 3 13 0,6 0-2 0,-6 0-1 16,2 0 19-16,1 0 4 0,-3 0 1 0,0 0 0 15,-3 8-16-15,0 0-3 0,0 0-1 0,0 0 0 16,0 0 6-16,0 0 2 0,0 0 0 0,0 0 0 16,0 0-22-16,0 0-15 0,3 11 3 0,0 2 0 0,-3 3 12 0,0 0-11 15,3 3 11-15,-3-1-10 16,-3 1-18-16,6-4-3 0,-3 1-1 0,0-2 0 15,0-1-122 1,3-3-25-16,0 1-5 0,3-6-626 0</inkml:trace>
  <inkml:trace contextRef="#ctx0" brushRef="#br0" timeOffset="15048.8541">14149 6366 2070 0,'0'0'92'0,"0"0"18"0,0 0-88 0,0 0-22 0,0 0 0 0,0 0 0 15,0 0 104-15,0 0 16 0,0 0 3 0,6 13 1 16,0-2-85-16,0 5-17 0,3 2-3 0,0 1-1 16,-3 4-18-16,0-1 8 0,3 4-8 0,0 1 0 15,-3 2 0-15,0 0 0 0,-3 5 0 0,3 1 0 16,-6-1 8-16,-3 3-8 0,-3 3 0 0,-3-3 0 15,-3 2 0-15,-6-2 0 0,-6 3 0 0,-2 0 0 16,-4-3-14-16,-6 0-6 0,-6 0-2 0,-2 3-1110 16</inkml:trace>
  <inkml:trace contextRef="#ctx0" brushRef="#br1" timeOffset="36749.3839">2618 6668 115 0,'-6'-6'10'0,"3"1"-10"0,3-6 0 0,-6 3 0 16,0 0 176-16,0 1 34 0,3-1 6 0,-2 0 2 15,2-6-81-15,-6 6-16 0,0 3-3 0,0-3-1 16,3 6-28-16,0-6-5 0,-3 2-2 0,0 4 0 16,6-4-32-16,0 4-6 0,-6 2-2 0,3-3 0 15,0 3-16-15,6 0-3 0,0 0-1 0,-6 5 0 0,3 1 2 0,-3 2 0 16,0 0 0-16,3 5 0 0,0 3 1 0,0 5 1 15,-3 5 0-15,4 3 0 0,-4 6-5 0,3 7-1 16,0 6 0-16,3-1 0 0,0 6-1 16,-6 0-1-16,3 5 0 0,3 1 0 0,-6 2-10 0,3 2-8 15,0 1 12-15,0 2-12 0,0-3 0 0,0-2-11 16,-3-3 0-16,3-2 0 16,-3-9-16-16,3-2-3 0,0-5-1 15,3-6 0-15,-6-4 0 0,6-7 0 0,-3-4 0 0,3-6 0 16,0-5-85-16,0-8-16 0,0 0-4 0</inkml:trace>
  <inkml:trace contextRef="#ctx0" brushRef="#br1" timeOffset="37159.2907">2401 6556 806 0,'0'0'36'0,"6"-5"7"0,-6 0-35 0,0 5-8 0,0-5 0 0,3-1 0 16,3-2 205-16,-6 8 39 0,0 0 8 0,0 0 2 16,0-5-147-16,0 5-30 0,0 0-5 0,0 0-2 15,0 0-30-15,0 0-7 0,0 11-1 0,-6 2 0 16,3 3-19-16,-6 0-4 0,6-1-1 0,-12 7 0 16,6-1-8-16,-3 0 0 0,0 0 0 0,0 0 0 15,-5 0 0-15,5-2 0 0,0-3 0 0,3-3 0 16,-6 0 8-16,9-2 0 0,-3-3 0 0,3-6 0 0,6-2 3 15,0 0 0-15,0 0 0 0,6-7 0 0,-6-7-11 16,9-2 0-16,-3-2 0 0,9-3-11 0,-6-3 11 16,6 0-13-16,0-2 5 0,5-1 8 0,-8 3-9 0,3 1 9 15,0 1 0-15,0 1 0 0,0 5 0 0,-6 0 0 16,3 3 0-16,-3 5 0 0,3 6 28 0,-4 2 5 16,-2 2 2-16,3 6 0 0,0 8 4 0,-3 3 1 15,6 4 0-15,-9 7 0 0,3 1-1 0,0 4 0 16,-3-4 0-16,3 1 0 0,0-3-20 0,-3-5-4 15,3-3-1-15,-6-5 0 16,3-3-108-16,6-5-22 0,-9-8-4 0</inkml:trace>
  <inkml:trace contextRef="#ctx0" brushRef="#br1" timeOffset="37770.4626">2496 3561 403 0,'0'0'36'16,"0"0"-36"-16,0 0 0 0,0 0 0 0,0 0 373 0,0 0 68 0,0 0 14 0,3 6 2 15,6 2-361-15,-6-1-73 0,3 7-15 0,-6 4-8 16,0 9 12-16,0 4-3 0,-6 4-1 0,6 5 0 16,-3 4-8-16,-3 7 0 0,0-4 0 0,0 12 0 15,-3 4-24-15,3 3 4 0,0 6 0 0,-3-6 0 16,1 5-76 0,2-10-16-16,0 0-2 0,3 0-1 15,-9-14 30-15,9-2 5 0,0-8 2 0,0-2 0 0,3-9 54 0,0-5 12 0,0-5 1 0,0-2 1 16,3-9-2-16,-3-5 0 0,0 0 0 0,3-3-361 15,3-7-73-15</inkml:trace>
  <inkml:trace contextRef="#ctx0" brushRef="#br1" timeOffset="38132.099">2437 3680 806 0,'3'-16'72'0,"-3"16"-58"16,0 0-14-16,0 0 0 0,0 0 180 0,0 0 32 15,0 0 8-15,0 0 0 0,6 11-123 0,-6 0-25 16,0-3-4-16,0 5-2 0,0 0-15 0,0 3-3 0,0 0-1 0,0 2 0 16,-6 1-19-16,3 2-4 0,3-2-1 0,-9-1 0 15,3 3-11-15,3-2-1 0,0-1-1 0,-6 3 0 16,3-5-10-16,0-2 0 0,6-4 0 0,-6-2 0 16,6-8-18-16,0 0 4 0,0 0 1 0,0 0 0 15,0 0-9-15,0-5-2 0,6-3 0 0,-6-5 0 16,6-6 24-16,0-2 0 0,3-3-9 0,-3-2 9 15,3-3 12-15,6-3 5 0,-3-5 2 16,-4 8 0-16,4-3 5 0,6-3 0 0,-6 9 1 0,-3 2 0 16,0 3 8-16,3 3 2 0,-3 4 0 0,3 1 0 15,-9 5 6-15,3 3 2 0,0 5 0 0,-6 0 0 16,9 2-12-16,-4 9-3 0,-2 5 0 0,3 8 0 16,-6 2-12-16,3 6-2 0,-3 0-1 0,3 2 0 15,3-2-3-15,3-6-1 0,-6 1 0 0,6-3 0 16,0-3-59-16,0-8-12 0,12 0-2 0</inkml:trace>
  <inkml:trace contextRef="#ctx0" brushRef="#br1" timeOffset="39441.235">7571 4837 1324 0,'0'0'59'0,"0"0"12"0,6-3-57 0,-6 3-14 0,-6-5 0 0,6-3 0 0,6 0 183 16,0 2 33-16,-3-4 8 0,3 2 0 15,-3-3-137-15,3-2-28 0,6 0-6 0,-6-3-1 16,-3-5-1-16,6 2-1 0,3-7 0 0,3-1 0 0,-1-4-14 0,4-4-4 16,0-2 0-16,0 0 0 0,0-2-3 0,3-4-1 15,6-4 0-15,-1-4 0 16,1-4-28-16,0-1-10 0,-3 1 0 0,5-1 0 0,4 6 10 0,-3-6-12 15,-9 3 12-15,3 6-12 0,5 2-5 0,-5 5-2 16,-9 0 0-16,0 3 0 0,3 8 5 0,-6 3 1 16,-3 7 0-16,-3-2 0 0,0 5 4 0,-3 3 1 15,2 5 0-15,-5-3 0 0,-5 3 8 0,5 3 0 16,0 3 0-16,0-4 0 0,-6 1 0 0,3 2 9 0,3 3-9 16,0 0 10-16,-3-5-10 0,0 2 8 0,-3 1-8 0,6 2 8 15,-3-3-8-15,3 3 0 0,-6 0 0 0,6 0 0 16,0 0 0-16,0 0 0 0,-6 0-12 0,6 0 12 15,0 0-20-15,0 0 3 0,-9-5 1 0,0 5 0 16,0 5-8-16,9-5 0 0,0 0-1 0,-6 0 0 16,-12 5 1-16,6 3 1 0,12-8 0 0,-9 0 0 15,-8 3 10-15,5 0 1 0,3-1 1 0,0 4 0 16,0-6 11-16,-3 0 0 0,0 0 0 0,3 0 0 16,3-6 0-16,-3 4 0 0,-6 2 0 0,6-6 0 15,6 6 16-15,-3-5-2 0,-2 0 0 0,2 2 0 16,0-2 1-16,3 2 0 0,-3 3 0 0,3 0 0 15,3 0-5-15,0 0-1 0,0 0 0 0,0 0 0 16,0 0-9-16,0 0 0 0,12 0 0 0,-3 0 0 16,-9 0 0-16,11 0 0 0,4 0 0 0,3 0 0 15,-3 0 0-15,6 0 0 0,-3 0 0 0,3 0 0 0,2-3 0 0,-2 1 12 16,0 2-12-16,3-8 12 0,3 3 0 0,2-1 0 16,-8-2 0-16,0 3 0 0,0-5-2 0,0 2 0 15,-6 2 0-15,-3 4 0 0,-3-4-10 0,-1 4 8 16,-2-1-8-16,-6 3 8 0,0 0 0 0,6 5-8 15,-3 3 12-15,-3 3-4 0,0 2 5 0,-3 6 1 16,3-1 0-16,-3 3 0 0,0 6-14 0,0-6 11 16,0 5-11-16,-2 1 10 15,5-3-137-15,-3 2-27 0</inkml:trace>
  <inkml:trace contextRef="#ctx0" brushRef="#br1" timeOffset="40150.5225">7619 7702 1670 0,'12'0'74'0,"-12"0"15"0,6 0-71 0,-6 0-18 0,6 0 0 0,3-5 0 16,0-1 89-16,-3-1 15 0,-4-1 2 0,10-6 1 15,6 1-32-15,-3-5-7 0,-6-1 0 0,9-7-1 16,3-1-23-16,0-2-4 0,-4-3 0 0,1-5-1 15,6 0-15-15,0-2-4 0,-3-6 0 0,3 2 0 16,-4-2-12-16,4 0-8 0,6 3 10 0,-6 0-10 16,-6-3 0-16,3 2 0 0,8-2 0 0,1 3 0 0,-3 0 0 15,-3 5 8-15,-1 2-8 0,1 3 0 0,-3 3 0 0,0 3-16 16,-9 2 3-16,3 6 1 16,-3 4-12-16,-6 1-1 0,3 5-1 15,-7 6 0-15,1-6 2 0,-3 8 0 0,0-3 0 0,-5 0 0 16,2 3-13-16,-3 0-3 0,-3 6 0 15,-3-4 0-15,-3 4-132 0,0 1-28 0,3 4-4 0,-6 0-552 0</inkml:trace>
  <inkml:trace contextRef="#ctx0" brushRef="#br1" timeOffset="40477.8346">8033 6874 403 0,'-18'3'17'0,"18"-3"5"0,0 0-22 0,0 0 0 16,-9 0 0-16,3 0 0 0,6 0 293 0,0 0 55 15,-6-3 10-15,0-2 2 0,3-1-240 0,0 1-49 16,6 0-10-16,-6-3-1 0,-6 0-25 0,6-3-5 0,6 1-1 0,0-1 0 15,-6-2-15-15,3 2-3 0,3-2-1 0,6 2 0 16,-6-2 3-16,3 3 1 0,-3-4 0 0,6 1 0 16,3 3 12-16,0-1 2 0,-6 0 1 0,6 4 0 15,5-4 13-15,1 3 2 0,-9-3 1 0,6 6 0 16,3 0-3-16,0 0-1 0,-3 2 0 0,-3-2 0 16,2 2-16-16,1 3-3 0,-3 0-1 0,3 0 0 15,-6 0 11-15,0 0 1 0,3 0 1 0,0 3 0 16,-6-1-21-16,3 1-4 0,0-3-1 0,-3 3 0 15,-6-3 7-15,8 2 1 0,-5 1 0 0,-3-3 0 16,9 2 25-16,-9-2 6 0,0 0 1 0,3 6 0 16,3 2-20-16,0-3-3 0,-6 3-1 0,3 3 0 15,-3-4 14-15,0 4 2 0,0 2 1 0,0 3 0 16,0 0-26-16,0 0-6 0,3 0-1 0,-6-3 0 16,3 3-116-16,-3-3-23 15,3-2-5-15,-6-6 0 0</inkml:trace>
  <inkml:trace contextRef="#ctx0" brushRef="#br1" timeOffset="43786.2625">3419 2937 1555 0,'-6'-16'138'0,"0"-3"-110"16,3-4-28-16,-3-4 0 0,-3 6 126 0,-3-5 20 16,3-1 4-16,-6 3 1 0,1 3-59 0,-1-5-11 0,0 2-2 0,3 8-1 15,-12-3-32-15,3-2-6 0,-6 5-2 0,1 1 0 16,2 1-38-16,-6 1 0 0,-6 3-14 0,4 2 4 16,2 2-10-16,-3 4-3 0,-6 2 0 0,1 2 0 31,-4 4-9-31,-3-1-1 0,-5 8-1 0,-4 0 0 15,1 3 4-15,-1 8 1 0,3-5 0 0,-5 12 0 0,-4 4 4 0,-2 10 1 0,2-6 0 0,4 14 0 16,-10 0 8-16,10 11 1 16,-1-3 1-16,4 10 0 0,-4 8 14 0,4 9 12 0,-7-1-3 0,6 11 0 15,4 5 9-15,2 8 2 0,4-5 0 0,-4 10 0 16,9 9-8-16,6-1 0 0,1 1-1 0,2 2 0 16,9 5 8-16,3 5 1 0,9 1 1 0,6 5 0 15,6 2-21-15,6 6 0 0,9 8 0 0,6 2 0 16,3 9-38-16,8 2-6 15,7 2 0-15,3 9-1 0,5 5-37 0,-5-6-7 0,6-7-2 0,5-8 0 16,-5-11 39-16,-1-13 8 16,1-14 2-16,0-12 0 0,-1-14 74 0,1-16 16 0,-1-13 2 0,1-10 1 0,3-11 33 0,-1-14 6 15,4-4 2-15,2-12 0 0,4-9-25 0,-4-9-5 16,13-8-1-16,-7-13 0 0,4-10-29 0,2-14-5 16,6-13-2-16,-5-10 0 0,2-14 7 0,-5-7 0 15,-1-12 1-15,1-4 0 0,-4-6-17 0,-5-13-3 16,2-6-1-16,1-12 0 0,-7-9-4 0,1-7-8 15,-1-11 11-15,-5-11-11 0,0-5 0 0,-1-10 0 16,-5-9 0-16,-3-7 0 0,2-3-13 0,-8 3-10 16,-6 2-1-16,-4 8-1 0,-2 8 5 0,-12 6 2 15,-3 7 0-15,-12 16 0 0,-3 3 10 0,-9 5 8 16,-6 9-12-16,-5 4 12 0,-10 14 0 0,-3-3 0 0,-8 2 8 16,-4 11-8-16,-9 11 10 0,-2 11-10 0,-12 7 10 15,-4 6-10-15,-5 15-9 0,-3 11-8 0,-10 14-2 0,4 12 0 16,-9 14 6-16,9 15 1 0,-7 20 0 0,4 15 0 31,0 8-12-31,0 21-3 0,2 24 0 0,-5 16-999 0</inkml:trace>
  <inkml:trace contextRef="#ctx0" brushRef="#br1" timeOffset="81324.1167">2591 8768 2354 0,'0'0'52'0,"0"0"10"0,0 0 2 0,0 0 3 0,0 0-54 0,0 0-13 0,0 0 0 0,0 0 0 16,6-2 14-16,6-1 0 0,-3 0 0 0,3-2 0 16,-3 0 6-16,0-1 0 0,12 1 1 0,-6-3 0 15,0 0-31-15,5 0-6 0,1 3-2 0,0-3 0 16,-6 0 18-16,3 0-10 0,0 6 10 0,-9 2-8 15,6 0 8-15,-4 2 0 0,-2 6 0 0,0 3 0 16,0 5 0-16,0 2 0 0,-6 9 8 0,3 2-8 16,-6 8 17-16,3 0-1 0,-3 5 0 15,3 1 0-15,-3 1-16 0,0-1 0 0,3-3 0 0,-3-6 0 16,0-2 0-16,6-6 0 0,0-2 8 0,3-6-8 16,3-2 16-16,-3-2 0 0,0-4 0 0,6-5 0 15,-4 1 0-15,7-6 0 0,9-6 0 0,-6 1 0 16,0-8-1-16,3-3-1 0,2-5 0 0,4-6 0 0,0-7-14 15,0-3-16-15,2-5 3 0,1-3 1 0,-3 2 12 16,0 1-9-16,-7 0 9 0,-2-1-8 0,-3 4 8 16,-6 2 0-16,3 2 0 0,-9 1 0 0,-3 2 0 0,3 3 0 15,0 0 8-15,-12 5-8 0,3 3 8 0,-3 2-8 16,0 1 8-16,-3 7-8 0,-3 3 0 0,-3 6 0 16,0 2 0-16,-5 5 8 0,-1 8-8 0,0 11 11 15,-3 8-11-15,-3 7 12 0,9 6-12 0,-8 8-17 16,2 3 4-16,3 10 1 0,0 3 35 0,0 2 7 15,-3 3 2-15,4 3 0 0,5-3-16 0,0-2-4 16,3-4 0-16,3-4 0 0,3-3-12 0,6-8 0 0,0-6 0 16,0-10 0-1,6-5-153-15,3-5-24 0,3-4-5 0,3-7-1 0</inkml:trace>
  <inkml:trace contextRef="#ctx0" brushRef="#br1" timeOffset="81945.0021">3300 9395 1587 0,'0'0'70'0,"-3"6"15"0,-3-1-68 0,3 0-17 0,-3-2 0 0,6-3 0 15,0 5 107-15,0-5 17 0,0 0 4 0,0 0 1 16,0 0-37-16,0 0-7 0,0 0-1 0,0 0-1 16,0 0-42-16,0 0-8 0,0 0-1 0,6-5-1 15,-3 0-19-15,3-3-3 0,3-3-1 0,-3-2 0 16,0 0-8-16,0 2 8 0,3-2-8 0,-3 2 8 16,3 3-8-16,-9 0 0 0,0 8 0 0,0 0 0 0,5-5 0 0,-5 5 0 15,0 0 0-15,0 0 0 16,0 8 8-16,0 8-8 0,-3 5 0 0,1 5 8 0,-4 1 0 0,3 7-8 15,-6 1 12-15,3-1-4 16,0 6-8-16,-3-8 10 0,3-1-10 0,0-4 10 0,6-6-26 16,-6-3-4-16,3-4-2 0,3-4-724 15,0-10-145-15</inkml:trace>
  <inkml:trace contextRef="#ctx0" brushRef="#br1" timeOffset="82404.7721">3303 8165 748 0,'0'0'33'0,"0"0"7"0,0 0-32 15,-6 3-8-15,-3-3 0 0,3 0 0 16,6 0 334-16,-9 2 65 0,3-2 13 0,0 3 2 0,0 0-298 16,-3-1-59-16,3-2-12 0,-3 3-2 15,0 2-43-15,-2 3 0 0,2 3 0 0,3-1-11 0,-9 1 11 0,9-1 0 16,-3 1 0-16,0 0 0 0,3-3-13 0,3 0-1 15,0-3 0-15,3-5 0 16,0 0-182-16,3 5-37 0</inkml:trace>
  <inkml:trace contextRef="#ctx0" brushRef="#br1" timeOffset="83529.4719">3764 9014 345 0,'0'0'31'0,"0"0"-31"0,0 0 0 0,-6-2 0 16,0 2 342-16,3 0 62 0,3-6 13 0,-3 4 3 15,3 2-283-15,0-3-56 0,0-5-11 0,0 3-2 16,0-3-30-16,3 3-6 0,0-3 0 0,3 0-1 15,0-3-31-15,-3 3 8 0,3 3-8 0,0-3 0 0,-3 3 0 0,3-1 0 16,0 4 0-16,0 2 0 16,0-3 0-16,-6 3 0 0,9 5 0 0,0 1 0 0,-3 2 0 0,0 2 16 15,3 1-2-15,-6 2 0 0,3 0-14 0,5 3 0 16,-8-3-12-16,3 1 12 0,-3-1 16 0,3-3 9 16,6-2 3-16,-9 0 0 0,3-2-16 0,6-4-4 15,-3 4 0-15,-3-6 0 0,9 0 6 0,-6-6 1 16,3 4 0-16,-3-6 0 15,2-3-42-15,4-5-8 0,0 0-1 0,-6 0-658 16,12-2-131-16</inkml:trace>
  <inkml:trace contextRef="#ctx0" brushRef="#br1" timeOffset="91337.4793">4300 8864 2001 0,'-9'-6'88'0,"9"6"20"0,-6-2-87 0,0-1-21 0,3-2 0 0,3-1 0 16,0 1 57-16,0-5 7 0,0-1 2 0,0 0 0 16,3-2-48-16,3 0-10 0,-3 0-8 0,3-1 12 15,3-1-12-15,-3-1 0 0,6 0 0 0,-9 0 0 16,3 0 0-16,3 3 0 0,3 2-11 0,-9 1 11 15,0 2-12-15,3 2 2 0,-6 6 1 0,0 0 0 16,0 0-3-16,2 11-1 0,4 5 0 0,-3 2 0 16,-3 4 13-16,0 1 0 0,-3 6 0 0,3 1-9 15,0 1 9-15,0 1 0 0,0-3 0 0,0 3 0 16,3 2 12-16,0-5-1 0,0-2-1 0,3-3 0 0,3-6 16 0,3 1 3 16,3-6 1-16,-6-2 0 0,6-3-10 15,0-3-3-15,6-3 0 0,-1-4 0 0,1-3-17 16,0-3 0-16,3-6 0 0,-3-4 0 15,3-3 11-15,-4 2-11 0,1-5 10 0,3-2-10 0,-3-3 8 16,0 0-8-16,0 0 0 0,-7-3 9 0,7-3-9 0,-9 1 0 16,0 2 0-16,-6 1 0 0,3 1 0 15,-6 1-9-15,0 0 9 0,-3 3 0 0,-3 2-9 0,0 3 9 16,-6 2 0-16,3 1-9 0,-6-1 9 0,0 9 0 16,0-1 0-16,0 3 0 0,-2 5 0 0,2 1 8 15,-9 4-8-15,3 6 11 0,0 3 11 0,-3 7 2 0,3 6 1 16,-2 5 0-16,5 8-25 0,-3 6 0 0,0 2 8 15,3 2-8-15,6 4 0 0,0 4 0 0,-6 6 0 0,6 0 8 16,3 5 0-16,3-2-8 0,-2-4 12 0,-1 4-4 16,3-6-22-16,3-2-5 0,0-6-1 0,0-2 0 31,0-6-180-31,3-2-37 0,8 23-7 0,-2-18-2 0</inkml:trace>
  <inkml:trace contextRef="#ctx0" brushRef="#br1" timeOffset="91800.9874">4967 9327 748 0,'0'0'67'0,"0"0"-54"0,0 0-13 0,0 0 0 16,0 0 355-16,0 0 68 0,-3 5 13 0,-3 3 4 16,3-3-320-16,0 3-64 0,0 3-13 0,-3 2-3 15,0 3-32-15,0 0-8 0,3-1 0 0,3-1 0 31,-6-1-22-31,3 0-6 0,6-2-2 0,3-1 0 16,-6-2-98-16,0-8-19 0,0 0-4 0,6-2-1 16,9-4-22-16,-9 1-5 0,3-6-1 0,0 1 0 0</inkml:trace>
  <inkml:trace contextRef="#ctx0" brushRef="#br1" timeOffset="91963.0284">5074 8940 288 0,'0'0'25'0,"-6"-2"-25"0,3 2 0 0,0-3 0 16,0 3 443-16,-3-3 83 0,3 3 17 0,-6 0 3 0,3 3-370 0,0-3-75 16,-3 5-14-16,0-2-3 0,3 0-64 0,1-1-12 15,-10 4-8-15,3-4 10 16,3 1-187-16,0-1-38 0,-3 4-7 0,12-6-2 0</inkml:trace>
  <inkml:trace contextRef="#ctx0" brushRef="#br1" timeOffset="92541.954">4654 8067 403 0,'0'0'36'0,"0"0"-36"15,0 0 0-15,-3 3 0 0,-3 2 258 0,6-5 45 16,0 0 9-16,0 0 1 0,0 3-193 0,0-3-38 16,0 0-8-16,0 0-2 0,0 0-37 0,-6-3-8 15,0 3-2-15,6 0 0 0,0 0 11 0,0 0 1 0,-3-3 1 0,3 3 0 16,0 0-13-16,0 0-2 0,-6 3-1 0,6-3 0 16,0 5-22-16,0 3 8 0,-5 0-8 0,5 0 0 15,-3 0 0-15,3-3-10 0,0 3 1 0,0-8 0 16,0 0-1-16,3 3 0 0,-3-3 0 0,5 3 0 15,-5-3 10-15,6-6 0 0,0 1-9 0,3-3 9 16,-9 3-85-16,3-3-13 16,-3-3-2-16</inkml:trace>
  <inkml:trace contextRef="#ctx0" brushRef="#br1" timeOffset="126716.0615">18320 16822 1094 0,'0'0'97'0,"0"0"-77"16,0 0-20-16,0 0 0 0,0 0 173 0,0 0 31 0,0 0 7 0,0 0 1 16,0 0-153-16,0 0-31 0,0 0-5 0,0 0-2 15,0 0-21-15,9 0 0 0,-1 0 0 0,1-2 0 16,3-1 0-16,-3-2 0 0,3 2 0 0,3-2 0 15,-3 5 19-15,3 0 5 0,0-3 2 0,3 0 0 16,5 1-2-16,1 2 0 0,0 0 0 0,0 0 0 16,-9 0-24-16,6 0 8 0,-1 2-8 0,1-2 0 31,0 3-16-31,-3 0-8 0,0 2-1 0,-3 0-1 16,0-2-122-16,-4 2-24 0,-2 1-4 0,-3 1-2 0</inkml:trace>
  <inkml:trace contextRef="#ctx0" brushRef="#br1" timeOffset="126974.3793">18418 17013 1864 0,'0'0'83'0,"0"0"17"0,0 0-80 0,0 0-20 15,0 0 0-15,9 2 0 0,0-4 30 0,3 2 2 16,0 0 1-16,2-3 0 0,1-2-21 0,6 2-4 16,0 0 0-16,0-2-8 0,0 3 9 0,-1-4-9 0,4-2 0 0,-3 3 9 15,0 2-9-15,-3 1-9 0,3-1 9 0,-1 3-13 32,-2 3-17-32,-3-3-3 0,3 2-1 0,-3 1-537 0,-3-3-107 0</inkml:trace>
  <inkml:trace contextRef="#ctx0" brushRef="#br1" timeOffset="127675.7529">19055 16621 2019 0,'0'0'44'0,"0"0"10"0,0 0 2 0,0-5 0 0,-3-3-44 0,3 0-12 15,0-3 0-15,0-2 0 0,0-3 8 0,0-2 0 0,0 2 0 0,6-3 0 16,0-2-8-16,6 3 0 0,3-1 0 0,-1 3 8 16,1 0 1-16,3 3 0 0,-3 0 0 0,6 5 0 15,0 0-1-15,0 5 0 0,-4-2 0 0,4 5 0 31,-3 5-33-31,0 1-7 0,3 2-2 0,-6 5 0 16,0 5-17-16,-1 1-3 0,-2-1-1 0,0 4 0 0,-3-1 42 0,0 5 13 0,-3 1 0 0,-6-1-10 16,-3 3 31-16,0 0 7 0,-6 0 0 0,6 1 1 15,-6-7 14-15,0 4 2 0,-3-3 1 0,1-1 0 16,-1-4-11-16,0 2-3 0,0-5 0 0,0-3 0 16,0-2-12-16,3-1-2 0,0-4-1 0,0-1 0 15,3-2-17-15,3-1 0 0,3-2 8 0,0 0-8 16,0 0 0-16,0 0-14 0,0 0 2 0,3-5 1 15,0 0-23 1,-3 5-5-16,9-3-1 0,0 6 0 0,3-1-6 0,0 4-2 0,3-1 0 0,-3 3 0 16,3 2 4-16,-3 1 1 0,2-3 0 0,-2 3 0 0,3 2 31 15,-3 0 12-15,-3 0-8 0,-3 0 8 0,0 3 28 0,0 0 12 16,-3 0 1-16,0 0 1 0,-3 0 13 0,-3 0 2 16,0 0 1-16,-3 2 0 0,0-5-6 0,0 6 0 15,-3-1-1-15,-3-2 0 0,0-2-20 0,-3 1-4 16,3 1-1-16,-2-3 0 0,-1 1 3 0,-3-1 1 15,0-5 0-15,3 2 0 0,0-4-30 0,0-4 0 16,0 1-8-16,1-6 8 16,2 3-101-16,0-5-14 0,-3-3-2 0,9-2-848 0</inkml:trace>
  <inkml:trace contextRef="#ctx0" brushRef="#br1" timeOffset="128136.004">19632 16843 1652 0,'0'0'73'0,"0"0"15"16,0 0-70-16,0 0-18 0,0 0 0 0,0 0 0 0,0 0 84 0,0 0 12 15,0 0 4-15,0 0 0 0,0 0-55 0,6 3-10 16,0-3-3-16,3-3 0 0,-3 3 3 0,3 0 0 16,3 0 0-16,0 0 0 0,3-2-18 0,0 2-3 15,2 2-1-15,1-2 0 0,3 0 10 0,3 3 1 16,0 0 1-16,3-1 0 0,5 4-14 0,-2-4-3 0,-9 1-8 0,0 2 12 16,0-2-28-16,-1-1-7 0,-2 1-1 0,-3-3 0 31,-3 5-124-31,0-2-26 15,0 0-5-15,-6-1-1 0</inkml:trace>
  <inkml:trace contextRef="#ctx0" brushRef="#br1" timeOffset="133381.9504">20317 17174 1785 0,'-6'8'159'0,"3"3"-127"0,0 2-32 0,-3-3 0 16,6 1 116-16,0-11 16 0,-3 5 4 0,3-5 1 15,0 0-102-15,0 0-21 0,0 0-4 0,0 0-1 16,0 0-9-16,0 0-12 0,6 3 2 0,0-3 1 16,-6 0 1-16,6 0 0 0,0-3 0 0,-3-2 0 15,0 0 8-15,3-1 8 0,-3 1-8 0,3 0 11 16,-3-3 2-16,0 0 1 0,0 0 0 0,3 0 0 15,-3 0-14-15,-3-2 0 0,3-6 8 0,0 2-8 16,-1 1 0-16,1 0 0 0,-3 0 0 0,0 0 0 16,3 2-9-16,0 0 9 0,-3-2 0 0,0 3-9 0,0-1 9 0,3 3 0 15,-3 0-9-15,0 0 9 0,-3 3 0 0,6 2 0 16,3 1-9-16,-6 2 9 16,3-6 0-16,6 6 0 0,6 0 0 0,0 0 0 0,-6-2 0 0,3-1 0 15,3 3 0-15,0 3 0 0,5-1 0 0,-2-2 0 16,-6 0 0-16,6 3-10 0,-3 0 10 0,0-1 0 15,-3-2 0-15,-3 3 0 0,0 0 0 0,0-1-10 16,-9-2 10-16,6 5 0 0,-6-5 0 0,2 6 0 16,-2-6 0-16,0 0 0 0,3 8 0 0,-3 2 0 0,0-2 0 15,-3 0 0-15,1 0-9 0,-1 0 9 0,0 0 0 16,0 0-9-16,-3-3 9 0,3 6 0 16,0-3 0-16,-3 2 8 0,3-2-8 0,3 3 0 0,0-1 0 15,0-2 0-15,3 0-10 0,0 3 10 0,0-1-12 16,3 1 12-16,0-3-11 0,0 3 11 0,2-1-10 15,1-2 10-15,0 0 0 0,3 0 18 0,0-3-2 0,0 1-1 16,0 1-15-16,0-4 9 0,0 0-9 0,3-1 8 16,0 1-8-16,-1-3 12 0,-2-3-12 0,0 3 12 15,3 0-4-15,0 0 0 0,-3-2 0 0,-3-1 0 16,0-2-8-16,-3 0 0 0,6-1 9 0,-6 1-9 16,-3-3 0-16,0 0 0 0,-1-2 0 0,-2 2 0 15,6-3 0-15,-6 0 0 0,3-2 0 0,-3 3 0 16,0-4 0-16,0-2 0 0,0 1 8 0,6 1-8 0,-3-1 0 15,-3-1 0-15,-3 0 0 0,3 3 8 16,3 2-8-16,-6 0 0 0,-6 1 0 0,3 2 8 0,6 0-8 16,-2 3 0-16,-4-1 0 0,0 4 0 0,0 2 0 0,0 0 0 15,0 2 8-15,0 1-8 0,-6 2 0 16,6 3 0-16,3 0 0 0,0 3 8 0,-3-1-8 0,3 4-16 16,0-1 4-16,3 5 0 0,0-2 2 15,3 0 0-15,0 0 0 0,3-3 0 0,-3 0 10 0,3 1 9 16,3-1-1-16,0-5-8 0,3-3 20 0,0 3-4 15,-3-3 0-15,-4-2 0 0,1-3-16 0,3 3 0 16,0-6-11-16,0 0 11 0,0-2 0 0,0 0 0 16,3-1 0-16,-6-2 0 0,3 1 0 0,0 1 0 15,-3-4 0-15,0 2 0 0,0-3 0 0,0 1 0 16,0 2 0-16,0 0 0 0,-4 0 0 0,1 2 0 0,3-1 0 0,-6 1 0 16,0 6 0-16,0 0 8 0,6-5-8 0,-6 5 0 15,0 0 12-15,0 0-4 0,0 0-8 0,0 0 12 16,6 8-12-16,-3 2 8 0,3 4-8 0,-3-1 0 15,3 0 20-15,-3 0-3 0,0 1 0 0,-3 1 0 16,0-1-17-16,3-1-17 0,0 0 3 0,-3-2 1 16,3-3 22-16,-3 2 5 0,3-4 1 0,0 1 0 15,-3-7-2-15,0 0 0 0,0 0 0 0,0 0 0 16,6 3-13-16,0-6-12 0,0-2 3 0,0-3 0 16,3-2 9-16,0-1-13 0,0-5 5 0,-3 0 8 15,2-5 0-15,1 0 0 0,0 0 0 0,0-3 0 16,0 3-11-16,-3 0 11 0,0 2-8 0,3 3 8 15,-3 0-18-15,-3 6 2 0,3-1 0 0,-3 3 0 16,0 3 16-16,-3 5-12 0,0 0 12 0,0 0-10 0,0 0 10 16,6 5 0-16,0 3 0 0,3 5 8 0,-3 6 10 15,3-3 2-15,-3 0 1 0,2 2 0 0,4 1-21 0,-3-3-16 16,0 2 2-16,-3 1 1 0,3-3 13 0,0-3 0 16,-9-3 0-16,6-2-9 15,3-2-27-15,-3-4-6 0,3 1-1 0,-3-6 0 16,0 1-167-16,0-4-34 0,0-15-6 0,0-3-2 0</inkml:trace>
  <inkml:trace contextRef="#ctx0" brushRef="#br1" timeOffset="134039.1005">21615 16470 1728 0,'0'0'76'0,"0"0"16"0,-3 6-73 0,3 2-19 0,0-3 0 0,-3 3 0 0,3-3 80 0,-3 3 12 16,3 0 2-16,-3 3 1 15,3-1-105-15,0 3-21 0,0 3-4 0,-3 3-1 16,3 2-3-16,-3 5-1 0,0 1 0 16,3 5 0-16,-3-1 15 0,3 4 2 0,-6 2 1 0,3-3 0 0,-3 1 86 0,6 2 18 15,-3-6 3-15,3 4 1 0,-3-4 2 0,3-1 0 16,0-9 0-16,-3 0 0 0,3-3-39 0,3-4-7 15,-3-4-2-15,3-2 0 16,-3-8-61-16,0 0-13 0,0 0-2 0,9-5-1 0,-3-3 14 0,0-3 3 16,3 3 1-16,3-5 0 0,-3 0 19 0,3 0 0 15,-1 2 0-15,4 1 0 0,0-4-10 0,0 4 2 16,0 4 0-16,3-1 0 0,0-1 8 0,-3 0 9 0,-1 0-1 0,1 2-8 16,0 4 0-16,-3-3 0 0,-6 2 0 15,3-2 0-15,0 5-12 0,-9 0 1 0,0 0 0 0,0 0 0 16,0 0-4-16,0 0-1 0,0 0 0 0,0 0 0 31,-3 0-16-31,-3 0-3 0,-3 2-1 0,3-2 0 16,-6 3 2-16,3-3 0 0,3 5 0 0,-3-2 0 0,0 2 17 0,4 0 3 0,-1-2 1 0,3 2 0 15,0 3 30-15,3-2 7 0,0 1 0 0,3-1 1 16,0 4 19-16,3 1 4 0,2-3 1 0,-2 2 0 16,3 1-8-16,3 0-1 0,0-3-1 0,3 0 0 15,-3-3-16-15,3 3-3 0,-3 0-1 0,3-3 0 16,-4 0-19-16,1 1 0 0,-3-1-8 0,-3-3 8 15,3 1-22-15,-9-3 2 0,9 3 0 0,-9-3 0 16,0 0-81-16,6 0-16 0,-6 0-3 16</inkml:trace>
  <inkml:trace contextRef="#ctx0" brushRef="#br1" timeOffset="134824.8783">22323 16497 230 0,'0'0'20'0,"0"0"-20"16,0 0 0-16,0 0 0 0,0 0 376 0,0 0 70 15,0 0 14-15,0 0 4 0,0 0-342 0,0 0-68 16,-3 2-14-16,3-2-2 0,-6 3-24 0,3-3-5 0,-3 3-1 0,0-3 0 15,-3-3 2-15,3 3 0 0,-3 0 0 0,4 0 0 16,-1 0 8-16,-3 0 2 0,0 3 0 0,0 2 0 16,-3 0-3-16,-3 1 0 0,0-1 0 0,0 3 0 15,-3 0-8-15,3 0-1 16,-2 2-8-16,2 4 12 0,0 1-12 0,0 7-18 0,0 1 4 0,3 4 1 16,0-1 1-16,0 3 1 0,0 0 0 0,1 6 0 15,2 2 2-15,3 0 0 0,-3 3 0 0,6 5 0 16,-3 0 9-16,3 2 14 0,0-2-3 0,6 0-1 15,-3-5 13-15,3 0 2 0,3-6 1 0,-3-2 0 16,0-3-9-16,6-3-1 0,-3-5-1 0,6 1 0 16,-4-4-23-16,7-2-5 0,-3-3-1 0,6-2 0 15,0-3-38-15,0-3-7 0,0-5-1 0,3-3-889 16</inkml:trace>
  <inkml:trace contextRef="#ctx0" brushRef="#br1" timeOffset="135242.2268">22865 16812 748 0,'0'0'67'0,"0"0"-54"0,0 0-13 0,0 0 0 16,0 0 287-16,0 0 54 0,-3-3 11 0,-3 0 3 15,0-2-275-15,0 0-54 0,0-1-11 0,-3 1-3 16,0-3-12-16,0 0 0 0,-3 3 0 0,0 0 0 16,-5-1 8-16,2 1-8 0,0 5 0 0,0 0 0 15,-3 3 10-15,0 2-10 0,0 0 10 0,-2 3-10 16,2 3 18-16,0 2-2 0,0 0-1 0,0 1 0 15,0 1-6-15,3 1-1 0,-3 0 0 0,4 3 0 16,-1-3-8-16,3 2 0 0,0 3 0 0,0-2 0 16,3 2 0-16,0 0-9 0,0 3 9 0,6-6-13 0,3 4 13 15,0-4 0-15,3 6 0 0,0-6 0 16,3-4 0-16,0-1 0 0,0 0 0 0,3-5 0 16,0 3-22-16,3-6 2 0,0-2 0 0,3-3 0 15,-3 2-42-15,-1-7-8 0,1 0-2 16</inkml:trace>
  <inkml:trace contextRef="#ctx0" brushRef="#br1" timeOffset="135590.5331">22808 17222 1983 0,'3'18'44'0,"0"-12"8"0,0 1 3 0,-3-7 1 0,0 0-45 0,3 3-11 0,0 0 0 0,3-1 0 16,0-4 8-16,0-1 0 0,3-2 0 0,0 0 0 15,0-1-8-15,0-2 0 0,0-2 0 0,0-1-11 16,0 1 11-16,-1 2 0 0,-2-3 8 0,0 3-8 16,3-2 14-16,-6 2-2 0,0-3 0 0,0 3 0 15,0 0 9-15,-3 8 2 0,0 0 0 0,0 0 0 16,0 0 5-16,0 0 2 0,0 0 0 0,0 0 0 15,0 0-30-15,0 11 0 0,-3-1 0 0,3 4 0 16,0-4 0-16,3 6 0 0,0 0 0 0,-3 0 0 16,3 0-22-16,-3-1-1 0,6-1 0 0,-3 2 0 15,0-1-1-15,0-1-1 0,3-4 0 0,-3-2 0 16,0 0-91-16,-3-8-19 0,0 0-3 0,0 0-1 16</inkml:trace>
  <inkml:trace contextRef="#ctx0" brushRef="#br1" timeOffset="136004.4879">23049 16529 2026 0,'0'0'90'0,"0"0"18"0,0 0-86 0,0 0-22 0,0 0 0 0,0 0 0 16,0 0 49-16,6 7 6 0,0-1 1 0,0-1 0 16,-6-5-40-16,6 5-8 0,3 3-8 0,3-2 11 15,0-1 2-15,-3 0 1 0,-3 3 0 0,0 3 0 16,12-1 14-16,-3 1 4 0,-1 2 0 0,4 3 0 15,-3 2-10-15,0 1-2 0,-3 5 0 0,0 0 0 16,0 2-20-16,-3 1 0 0,0 4 0 0,0 1 0 16,-4 2-20-1,1 3-4-15,-6 3-2 0,3 0 0 0,-3 2 18 0,-3 1 8 0,0-1-8 0,-2-5 8 16,-4 3 0-16,3-3 0 0,-6-3 12 0,0-2-4 0,-3-3 12 16,3-5 4-16,-6-3 0 0,6-5 0 15,0 0-56-15,-3-8-12 16,1-3-1-16,-4-3-664 0,3-4-133 0</inkml:trace>
  <inkml:trace contextRef="#ctx0" brushRef="#br1" timeOffset="140057.9775">18477 17854 518 0,'0'0'46'0,"0"0"-37"16,0 0-9-16,0 0 0 0,0 0 287 0,0 0 55 15,6 3 11-15,0-1 3 0,0-4-256 0,3-1-50 16,0 0-10-16,0-2-3 0,0 0-17 0,3 0-3 16,-3-3-1-16,0 2 0 0,3 1-3 0,0 0-1 15,-4-1 0-15,4 1 0 0,3 3-3 0,0-1-1 0,-3 0 0 0,3 1 0 16,3-1-8-16,-3 3 10 0,0-3-10 0,-4 3 10 15,1 0-10-15,0 0-11 0,-3 3 3 0,3-3 0 32,-3 0-34-32,-3-3-6 0,-6 3-2 0,0 0 0 15,0 0-114-15,0 0-24 0</inkml:trace>
  <inkml:trace contextRef="#ctx0" brushRef="#br1" timeOffset="140278.6263">18495 17960 806 0,'3'24'36'0,"-3"-14"7"0,-3 1-35 0,3-1-8 0,-3 1 0 0,3-3 0 16,0-3 301-16,3-2 59 0,0 2 11 0,3-5 2 16,0 0-304-16,6 0-61 0,0-5-8 0,0 2-9 15,3 1 1-15,0-4 0 0,-1 1 0 0,7 2 0 0,0-5-12 0,0 6-3 16,3-1 0-16,-3 1 0 15,-1 2-33-15,4-3-8 0,-3 3 0 0</inkml:trace>
  <inkml:trace contextRef="#ctx0" brushRef="#br1" timeOffset="143669.1852">19144 18161 1324 0,'0'0'118'0,"3"5"-94"0,-3 1-24 0,0-1 0 16,0-5 108-16,0 0 16 0,0 0 4 0,0 0 1 16,0 0-105-16,12 0-24 0,-3-3 0 0,3 3 0 0,0-2 0 15,0-1 0-15,0-2 0 0,2 2 0 0,-2 0 10 0,-3-2 8 16,3 0 2-16,-3 2 0 0,0-2 16 0,3 2 3 15,-3-2 1-15,0 0 0 0,-6-1-18 0,3 4-3 16,-3-4-1-16,0 1 0 0,0-3-18 0,0 3 10 16,-6-3-10-16,3 0 8 0,-3 0-8 0,3 0 0 15,-6 0 0-15,3 0 0 0,0-2 0 0,-3 2 0 16,0-3 0-16,0 6 0 0,3-3 9 0,-3 3-9 16,0-3 10-16,0 0-10 0,0 2 20 15,0 1-3-15,3 3 0 0,0-4 0 0,0 4 0 0,3 2 0 16,0 0 0-16,0 0 0 0,3-6-5 0,0 4-2 15,3-1 0-15,3-2 0 0,0 2-10 0,3-2 10 16,-3 2-10-16,3-2 10 0,0 2-10 0,3 1 8 16,-4-4-8-16,7 4 8 0,-3-4-8 0,0 4 0 15,0-1 0-15,-3 3-11 0,0-3 11 0,0 3 0 0,-3 0 0 16,0 0-8-16,-1 3 8 0,1 2 0 0,-3-2 0 16,-6-3 0-16,0 0 0 0,3 11 0 0,3-1 0 0,-3 1 0 15,0-1 0-15,0 1 0 0,0-1 8 0,0 4-8 16,-3-4 0-16,0 3 0 0,-3 3 0 0,6-5 8 15,6 2-8-15,-3 0-8 0,0-2 8 0,6 2-12 16,3-2 4-16,0-1 0 0,-6 1 0 0,3 0 0 16,2-6 8-16,-2 3 0 0,-3 0 0 0,3-3-8 15,3 0 8-15,-6-2 0 0,3 0-9 0,-3-3 9 16,0 0 0-16,0-3 0 0,0 0-9 0,-3-2 9 16,-1 0 0-16,1-3-8 0,3-3 8 0,-6 1 0 0,3 2-12 15,-3-3 12-15,3 1-12 0,-6-1 12 0,3-2-14 16,-3-1 4-16,3 1 1 0,-3 0 0 15,0 2 9-15,-3-2 0 0,3 5 0 0,0 0 0 16,-3-2 0-16,3 4 0 0,0 6 0 0,0 0 0 16,-3-5 0-16,3 5 9 0,0 0-9 0,0 0 0 0,0 0 10 0,0 0-10 15,0 0 8-15,0 0-8 0,3 8 0 0,-3 3 0 16,3-1 0-16,3 3-11 0,0 1 11 0,0-4-10 16,0 4 10-16,0-4-10 0,3 3 10 0,0-2 0 15,0-3 0-15,3 5 0 0,-3-8 0 0,0 3 0 16,2-2 0-16,1-1 0 0,-6 0 0 0,6-2 12 15,0-3-4-15,0 0 0 0,-6 2-8 0,3-4 9 16,0-1-9-16,0-2 10 0,-3 2-10 0,-6 3 0 0,0 0 0 16,3-5 0-16,3 0 0 0,-3-1 8 0,-3 6-8 0,3-10 0 15,0 2 20-15,0 0-2 0,0 0 0 16,-3 0 0-16,0-3-10 0,-3 4-8 0,-3-4 12 16,0 3-12-16,0-5 13 0,3 2-4 0,-3-2-1 0,3 2 0 15,-6-2 0-15,3 0-8 0,0 2 12 16,0 1-4-16,-3-3-8 0,3 2 0 0,-3 3 9 15,0 0-9-15,0 0 0 0,0 3 0 0,-3 0 0 0,4 2 0 16,-4 0 0-16,3 3 8 0,0 3-8 0,0 0 0 16,0 2 0-16,0 3 0 0,0 0 0 0,3 0 8 15,3 2-8-15,-3 1-10 0,3 2 10 0,3 0-13 16,3 3 3-16,0-3 1 0,3 3 0 0,3 3 0 16,-3-3 9-16,6 2 0 0,0-5 0 0,0 6 0 15,0-6 8-15,3 0 0 0,2-2 0 0,1 0 0 0,0-4-8 0,0 1 0 16,-3 0 0-16,6-2 0 0,-3-1 0 15,-1 0 0-15,-2-5 0 0,0 3 0 0,3-3 0 16,-3 0 9-16,-3 0-9 0,3-3 0 0,0 1 9 0,-1-4-9 16,-2 1 0-16,0 0 9 0,0-3-9 0,-3 0 10 15,3-3-10-15,-3 3 10 0,0-2-10 0,0-1 0 16,0 1 0-16,-3 2 8 0,0 0-8 0,3 2 0 16,-3-2 0-16,-1 3 0 0,-5 5 0 0,0 0 0 15,6-2 0-15,0 2 0 0,-6 0 0 0,6 2 0 16,0 3 9-16,-3 1-9 0,3 2 0 0,-3 2 0 15,3 1 0-15,-3-3 0 0,3 2 0 0,-3 4 0 16,3-6 0-16,-3 2 0 0,3 1 0 0,-3-3 0 16,3 0 0-16,-3 0 8 0,0-3-8 0,-3-5 11 15,0 0-11-15,6 2 12 0,-6-2-12 0,3 3 0 16,3-3 0-16,-6 0 8 0,0 0-8 0,6-3 0 0,0 1 0 16,0-3 0-16,-1 2 0 0,-2-2 0 15,0-1 0-15,0 1 0 0,0-3 0 0,-3 8 0 0,0-5 0 0,6-1 0 16,-3 1 10-16,-3 5 6 0,0 0 2 0,0 0 0 15,3-5-26-15,-3 5-6 0,3-5-1 0,-3 5 0 16,0 0 15-16,0 0 0 0,0 0 0 0,0 0 10 16,0 0-10-16,0 0 0 0,9 0 9 0,-3 0-9 15,-6 0 0-15,6 5 9 0,6-2-9 0,-6-1 0 16,0 1 0-16,3 2 0 0,-3 0 0 0,3-2 0 16,0 2 12-16,0-2-12 0,0 0 12 0,-1-1-12 15,-8-2 14-15,0 0-4 0,12 6-1 0,0-4 0 16,-3-2-9-16,-9 0 0 0,9-2 9 0,-9 2-9 15,9-6 0-15,0 4 0 0,-3-4 0 0,0-2-12 16,-3 0-43 0,0 1-9-16,3-4-1 0</inkml:trace>
  <inkml:trace contextRef="#ctx0" brushRef="#br1" timeOffset="144278.3547">20793 17722 864 0,'0'0'76'0,"0"0"-60"0,0 0-16 0,0 0 0 16,-3-3 132-16,3 3 23 0,0 0 5 0,-6-2 0 15,6 2-76-15,0 0-16 0,0 0-4 0,0 0 0 0,0 0 1 0,0 0 0 16,-3 5 0-16,3-5 0 0,-3 8-24 0,0 0-5 16,0 2 0-16,3 1-1 0,-3 2-11 0,0 3-3 15,0 2 0-15,0 4 0 0,3-1-5 0,0 3 0 16,-3-1-1-16,3 7 0 0,-3 1-3 0,3-2-1 16,0 3 0-16,0-3 0 0,0 0 17 0,0-5 3 15,3 0 1-15,-3 0 0 0,3-6 17 16,-3-2 4-16,3 0 1 0,0-5 0 0,0-1-36 15,-3-4-7-15,0-6-2 0,0 0 0 0,0 0-9 0,6 0 0 16,-6 0 0-16,9 0 0 0,0-3 0 0,0-2-9 16,0-1 9-16,0 1 0 0,3-3 0 0,0 3 0 0,0-3 0 15,-3 0 0-15,2 3-8 0,1-1 8 0,3-2 0 16,-3 0 0-16,3 3-13 0,0 0 4 0,0-3 1 0,0 3 0 31,-3-3-25-31,-3 2-5 0,-1 1-1 0,1 2 0 16,-3-2-10-16,-6 5-3 0,0 0 0 0,0 0 0 15,0 0-13-15,0 0-3 0,-3-5-1 0,-3-3 0 16,-2 0-160-16,-1 0-32 0</inkml:trace>
  <inkml:trace contextRef="#ctx0" brushRef="#br1" timeOffset="144432.5489">20847 18095 576 0,'0'0'51'0,"0"0"-41"0,6 8-10 0,0 2 0 16,0-2 208-16,0 3 39 0,2-3 8 0,1 5 1 16,0-5-96-16,3 3-19 0,-3 2-4 0,6-3-1 15,0-2-55-15,0 3-11 0,-3 0-2 0,3 2-1 16,-1-5-36-16,-2 2-7 0,3-2-2 0,0 3 0 15,-3-1-8-15,0-2-2 0,0 3 0 0,0-3 0 16,-3 2-12-16,0-2 0 0,0-2-12 0,-1 2 12 16,1-6-56-16,3 1-5 0,0-6-1 0</inkml:trace>
  <inkml:trace contextRef="#ctx0" brushRef="#br1" timeOffset="145081.415">21755 17420 230 0,'0'0'20'0,"0"0"-20"0,0 0 0 0,0 0 0 15,0 0 312-15,0 0 59 0,0 0 11 0,0 0 2 0,0 8-236 0,0-8-48 16,0 0-10-16,0 5-2 0,-3 3-28 0,0-2-5 15,-3-1-2-15,0 0 0 0,3 1-18 0,-6-1-4 16,3 0-1-16,-3 3 0 0,-3 0-2 0,0 0-1 16,0 2 0-16,-3 1 0 0,0 5-7 0,-2 2-2 15,2 1 0-15,-3 0 0 0,0 4 5 0,3-2 1 16,-3 3 0-16,3 3 0 0,0-1 3 0,-2 3 1 0,2 3 0 0,0 2 0 16,3 4-9-16,-3 4-2 0,3 3 0 15,3 0 0-15,3 2 2 0,0-2 0 0,3 0 0 0,3-2 0 16,3-4-1-16,3 1 0 0,0 0 0 0,0-8 0 15,3-3-8-15,6-3-2 0,0 1 0 0,3-1 0 16,-3-7-8-16,5-1-12 0,1-5 2 0,9-2 1 31,-3-3-47-31,3-6-8 0,-4-2-3 0,-5-5 0 0,0-3-151 16,0-5-30-16,35-21-7 0,-20 2-1 0</inkml:trace>
  <inkml:trace contextRef="#ctx0" brushRef="#br1" timeOffset="146124.4263">22058 17833 1702 0,'0'0'76'0,"0"0"15"0,0 0-73 0,0 0-18 0,-6-3 0 0,3 1 0 16,-3 2 24-16,0-6 2 0,-3 1 0 0,3 0 0 15,-2-3-26-15,-1 3 0 0,-3-3 0 0,0 0 0 16,0 2 8-16,-3-2-8 0,3 3 0 0,-3 0 8 16,-6 0 9-16,4 2 2 0,-4 0 0 0,-3 3 0 15,-3 0 18-15,3 3 4 0,0 0 1 0,4-1 0 0,-1 3-32 0,0 3-10 16,0-2 0-16,0 2 0 0,0 0 12 0,4 2-12 16,-4 1 12-16,3-1-12 0,0 4 11 0,0 1-11 15,0 1 10-15,6 3-10 0,-2-1 14 16,2 1-3-16,0 2-1 0,6 0 0 0,0 0-2 0,3 1-8 15,-3-1 12-15,6 0-4 0,0 3-8 16,0-3 0-16,0 0 9 0,0 0-9 0,6-2 0 0,0 2 0 16,3-5 0-16,0 0 0 15,3-3 0-15,-1 0 9 0,-2 0-9 0,0-2 0 0,3-1 0 0,3-2 0 16,3-2 0-16,0 2 0 0,3-6-19 0,2-2-1 16,1 0 0-16,0-2 0 15,0-4-107-15,0 1-21 0,-3-3-5 0,-1 0-1 0</inkml:trace>
  <inkml:trace contextRef="#ctx0" brushRef="#br1" timeOffset="146447.7071">22040 18381 1720 0,'0'0'38'0,"0"0"8"0,0 0 2 0,6 2 0 0,-6-2-39 0,9-5-9 0,0-3 0 0,0-5 0 0,0 2 0 16,3-5 12-16,0 3-12 0,3-5 12 15,-3-4-12-15,2 7 0 0,-2-4 0 0,3 1 8 0,0 2-18 0,-3 2-4 16,0 4-1-16,-3-1 0 0,0 3 2 0,-3 3 0 15,-6 5 0-15,6 0 0 0,-6 0 13 0,3 3 0 16,0 2 0-16,0 0-9 0,-3 6 9 0,0-3 0 16,3 5 0-16,-6 0 0 15,0 0-23-15,0 1-9 0,3-1-1 0</inkml:trace>
  <inkml:trace contextRef="#ctx0" brushRef="#br1" timeOffset="146994.8541">22508 18264 1688 0,'3'13'75'0,"-3"-13"15"0,0 0-72 0,0 0-18 0,0 0 0 0,3 8 0 0,-3-8 45 16,0 0 6-16,9 0 1 0,-1 0 0 0,-2-2-52 0,3-4-16 16,-3-2 0-16,0 1 0 0,3-4 16 0,-3-2 0 15,0 2-10-15,0-2 10 0,-3 2 0 0,3-2 10 16,-3 3-1-16,0-1 0 0,-3-2 7 0,0 2 0 15,0 1 1-15,0-1 0 0,3 0-1 0,-6 1 0 16,3 2 0-16,0-3 0 0,-3 6-1 0,3 5-1 16,0-8 0-16,0 8 0 0,0 0-1 0,0 0 0 15,0 0 0-15,0 0 0 16,0 0-2-16,0 0-1 0,-6-3 0 0,6 3 0 0,-3 6-10 0,0 2 8 16,-3 2-8-16,6 6 8 15,0 0-32-15,3 5-6 0,0 0-2 0,0 3 0 0,0 3 11 0,0-1 1 16,0 0 1-16,0 1 0 0,-3 2 19 0,3-5 12 15,-3 0-1-15,3 2-1 0,-3 3 13 0,0-2 2 0,3-3 1 0,-3-3 0 16,-3 0-4-16,3 3-1 0,-6-3 0 16,3-3 0-16,0-4-11 0,-3-6-2 0,0-1-8 0,0-1 12 15,0-1-21-15,0-5-5 0,-3 0-1 0,3 0 0 16,-3-8-8-16,0 3-1 0,1-6-1 0,-4 1 0 31,3-4-22-31,0-1-4 0,0-1-1 0</inkml:trace>
  <inkml:trace contextRef="#ctx0" brushRef="#br1" timeOffset="147529.0263">22779 17727 1465 0,'-9'3'64'0,"9"-3"15"0,0 0-63 16,0 0-16-16,-6 5 0 0,6-5 0 0,0 0 80 0,0 0 14 0,-3 5 2 0,3-5 1 16,0 0-41-16,0 0-9 0,0 0-2 0,0 0 0 15,0 0-12-15,3 8-2 0,-3-8-1 0,3 6 0 16,-3-6-2-16,3 7 0 0,-3-7 0 0,3 6 0 16,3-1 4-16,-6-5 0 0,5 5 0 0,1 1 0 15,0-1-11-15,-6-5-1 0,6 8-1 0,3-3 0 16,0 3 0-16,0-3 0 0,-3 3 0 0,3 0 0 15,0 3-5-15,3-1-1 0,-3 1 0 0,3 2 0 16,0 6-13-16,-1-1 0 0,-2 1 0 0,0 2 0 16,3 5 0-16,-3-2 0 0,0 3 0 0,-3 2 0 15,0-3 0-15,-3 3 0 0,3-2 0 0,-3 5 0 16,-3-3 0-16,0 0 19 0,0 0-3 0,-3 3 0 16,0-3 7-16,3-5 1 0,-3-1 0 0,0 4 0 15,-3-1 8-15,3-2 3 0,-3-3 0 0,3-2 0 0,0-3-27 0,-6 0-8 16,3-6 0-16,0-2 0 15,0-3-36-15,-3-7-10 0,1-6-2 0</inkml:trace>
  <inkml:trace contextRef="#ctx0" brushRef="#br1" timeOffset="160912.0991">14542 10618 1364 0,'0'0'60'0,"0"0"13"0,0 0-58 0,0 0-15 16,0 0 0-16,0 0 0 0,0 0 76 0,0 0 13 16,0 0 3-16,0 0 0 0,0-6-60 0,3 1-11 15,-3 0-2-15,0 5-1 0,-3-3-18 0,3 3 0 16,3-8 0-16,-3 6 0 0,0 2 0 0,0-6 15 16,0 6-2-16,0 0 0 0,-3-5-1 0,3 2 0 15,0 3 0-15,0 0 0 0,-6-2 7 0,3-1 1 16,3 3 0-16,0 0 0 0,-6 3-20 0,1-3 0 15,-4 2 0-15,0 1-9 0,6 2-1 0,-3 1 0 0,-3-1 0 0,0 3 0 16,0 0 10-16,0 0 0 0,0 0-9 0,0 0 9 16,-3 2 0-16,3-2 0 0,0-3 0 0,0 3 8 15,1-2 4-15,2-1 0 16,3 3 0-16,3-8 0 0,0 0 14 0,0 0 3 0,0 0 1 0,0 0 0 16,0 0-22-16,0 0-8 0,0 0 0 0,0 0 9 15,6-3-1-15,0 1-8 16,2-1 12-16,1 0-4 0,0-2-8 0,0 2 0 0,0-2 0 0,-3 0 0 15,0 2 15-15,3 0-3 0,-3 1 0 0,-6 2 0 16,0 0 4-16,0 0 0 0,3-3 0 0,-3 3 0 16,0 0 15-16,0 0 3 0,0 0 1 0,0 0 0 15,0 0-3-15,0 0-1 0,0 0 0 0,-3 8 0 16,-3-3-15-16,-3 3-2 0,3 0-1 0,-3 3 0 16,-3-3-13-16,0 2 8 0,0 1-8 0,4 0 0 0,-4-1 12 15,3 1-4-15,0-1-8 0,0-2 12 0,3 3-12 16,0-3 0-16,3-3 0 0,3-5 0 0,0 0 0 0,0 0 8 15,0 0-8-15,0 0 0 0,0 0 0 0,0 0 0 16,0 0 0-16,0 0 0 0,6 3 11 0,0-1-11 16,0-4 12-16,3 2-12 0,0-3 0 0,-3 0 0 15,3-2 0-15,-1 0 0 0,1 0 0 0,0 2 0 16,0-2 0-16,-3 2 0 0,3-2 0 0,-3 2 13 16,0-2-4-16,-6 5-1 0,0 0 2 0,3-3 0 15,3 0 0-15,-6 3 0 0,0 0 5 0,0 0 1 16,0 0 0-16,0 0 0 0,0 0-2 0,0 0 0 15,0 0 0-15,-3 8 0 0,3-8-3 0,-3 8-1 16,-6 0 0-16,3 3 0 0,-3-3-10 0,3 2 0 16,-3-2 0-16,0 3 0 0,0-1 0 0,1-2 0 0,-1 0-9 15,3 0 9-15,-3 0 0 0,3 0 0 0,0 0 8 0,0-3-8 16,3 1 0-16,3-6 8 0,-3 2-8 0,3-2 0 16,0 0 0-16,0 0-10 0,0 0 2 0,0 0 0 15,0 0 8-15,9 0 9 0,-3-2-1 0,3-1-8 16,3-2 0-16,-3 2 0 0,0 0-10 0,2-2 10 15,-2-3 0-15,3 3 0 0,-6 2 0 0,3-2 0 16,0 0 8-16,-3 2-8 0,-6 3 8 0,6-3-8 16,0 1 0-16,-6 2 0 0,0 0 0 0,0 0 0 15,0 0 9-15,0 0 0 0,0 0 0 0,0 0 0 16,-9 8-9-16,3-3 0 0,0 3 0 0,-3 0 0 16,-3 2 0-16,0 4 0 0,3-1 0 0,-2-3 0 15,-1 4 0-15,3-4 0 0,-6 4 0 0,6-4 0 16,0-2 0-16,0 3 0 0,0-3 0 0,3 0 0 15,0-1 0-15,3-4 0 0,3-3 0 0,0 0 0 16,0 0 8-16,0 0-8 0,0 0 0 0,0 0 8 0,0 0-8 16,0 0 0-16,0 0 0 0,6 0 0 0,0-3 0 0,0-2 0 15,0 0 0-15,0 0 0 0,3-1 8 0,-3 1 0 16,0 0 0-16,0-1 0 0,0 4-8 0,-6 2 0 16,3-6 0-16,-3 6 0 0,6-2 9 0,-6 2-9 15,0 0 10-15,0 0-10 0,0 0 9 0,0 0-9 16,0 0 8-16,0 0-8 0,0 0 0 0,0 0 0 15,-3 8 0-15,0 0 0 0,-3 0 8 0,0 2-8 16,0-2 0-16,0 0 8 0,0 3-8 0,0-3 0 0,3 0 0 16,-3-1 0-16,3-1 29 0,3-6 1 0,0 0 0 0,0 0 0 15,0 0-30-15,6 5 0 0,0-2 0 16,0 2 0-16,6-5 0 0,0-3 8 0,3 1 0 16,2-4 1-16,4-2-9 0,3 1 0 0,-3-4 0 15,-3 0 8-15,3-2-8 0,-1 3 8 0,-2-1-8 16,0 0 8-16,-3 1-8 0,-3 2-9 0,-3 3 9 15,0-1-13-15,-3 1 13 0,-6 5 0 0,0 0 0 0,0 0 0 16,0 0 0-16,0 0 0 0,0 0 13 0,0 0-4 16,-3 5-1-16,-3 1-8 0,0-4 12 0,-3 4-4 15,3 1-8-15,-3-1 0 0,-3 2 0 0,0-3 8 16,9 0-56-16,-6 1-11 0,3-1-2 16,0 0-1-16,1 0 50 0,-1-2 12 0,0-3 0 0,6 0 0 15,0 0 0-15,0 0 0 0,0 0 8 0,0 0-8 16,-6-3 45-16,6-2 6 0,3-3 1 0,0-2 0 0,-3-6-52 15,6 3 0-15,0-3-14 0,2 2 3 0,-2-1 11 0,0-1-10 16,0 0 10-16,-3 0-10 0,3 3 10 16,0-3 0-16,-3 5 0 0,0-2 0 0,-3 0 0 0,0 5 0 15,0 0 0-15,-3 0 0 0,0 3-10 0,0-1-3 16,-3 4-1-16,0-1 0 0,-3 3 22 16,0 0 5-16,1 0 1 0,-4 3 0 0,3 2-14 15,0 0 0-15,0 1 0 0,0-1 0 0,-3 3 9 0,3 0-1 16,0-3 0-16,3 0 0 0,-3 1-8 0,3-1 0 15,6-5 0-15,0 0 0 0,-3 5 0 0,3-5-11 16,0 0 11-16,0 0-12 0,0 0 4 0,0 0 0 16,6-2 0-16,3-6 0 0,0-3 8 0,0 0-10 15,0 1 10-15,0-1-10 0,0-2 18 0,0 3 3 0,0-1 1 0,-3 0 0 16,-3 3-12-16,0 0-17 0,3 1 4 0,-6 4 1 16,-6-2 12-16,6 5 0 0,0 0 0 0,0 0 0 15,-6-3 0-15,6 3 0 0,0 0 0 0,-6 0 0 16,-6 5 0-16,0 1 0 0,0-1 8 0,0 3-8 15,-3 2 0-15,3-2 8 0,-3 3-8 0,4-3 0 16,-1 2 9-16,3-2-9 0,-3 0 0 0,3 0 9 16,3 0-9-16,3 0 10 0,-3-3-10 0,6-5 10 15,0 0-10-15,0 0 0 0,0 0 0 0,0 0 0 16,0 0 0-16,6-5 0 0,3 0 0 0,0-3 0 16,0 3-9-16,0-6 9 0,0 0 0 0,-1 1 0 15,1-1 0-15,0 1 0 0,0-4 0 0,-3 6 0 16,3-2 0-16,-3 5 0 0,-3-1 0 0,0 1 9 15,-3 5-9-15,0 0 10 0,0 0-10 0,0 0 10 16,0 0-10-16,0 0 0 0,0 0 9 0,0 0-9 16,-3 5 0-16,-3 3 0 0,0 0 0 0,-3 5 0 0,0 1 0 0,-3 4 0 15,3-2 0-15,1 5 0 0,-1 0 0 0,0-2 0 16,0-1 0-16,0 1 0 0,0-3 0 0,0 0 0 16,3 0 0-16,0-3 0 0,0 0 0 0,3-2 0 15,0-1 0-15,3-5 8 0,0-5-8 0,0 0 0 16,0 0 0-16,6 6 0 0,0-4 0 0,3-2 0 15,3-2 0-15,-3-6-8 0,3 0 8 0,3-3 0 16,-3 1 0-16,2-4 0 0,-2 4 0 0,3-3 0 16,-3 5 0-16,0-3 0 15,-12 3-54-15,6 0-6 0,0-2 0 0,0 2-1 0,0 2 100 0,-3 4 20 16,-3 2 4-16,0 0 1 0,0 0-49 0,0 0-15 0,-6-3 8 16,6 3-8-16,0 0 0 0,0 0 10 0,-3 11-10 0,-3-3 8 15,-3 5-8-15,0 0 0 0,-3 3 0 16,3 0 0-16,-3 0 0 0,3 0 0 0,0-3 0 0,1 0 0 15,-4 0 0-15,6 1 8 0,0-4-8 0,3-2 8 16,-3 0-8-16,3-3 0 0,3-5 0 0,0 0 0 16,0 8 0-16,0-8 0 0,0 0 0 0,0 0 0 15,6-2 0-15,0-1 0 0,3-2 0 0,-3-1 0 16,6-4 0-16,-4 2 0 0,4 0 0 0,-3-3 0 16,0 1 0-16,0-1 0 0,-3 3 0 0,3-2 0 15,-6 2 0-15,3 2 0 0,-6 6 0 0,0 0 0 16,0 0 0-16,0 0 0 0,0 0 0 0,0 0 0 15,0 0 0-15,0 0 0 0,0 0 0 0,0 0 8 0,0 0 1 0,-6 6 0 16,3 2 0-16,-3 0 0 0,3-3-9 16,0 5 0-16,-3-2 0 0,3 3-11 0,-3-3 11 0,3 0 0 15,0 2 0-15,3-2 8 0,0-8-8 0,0 0 0 16,-3 8 0-16,3-8-8 0,0 0 8 0,0 0 0 16,0 0 0-16,0 0 0 0,6 3 0 0,-6-3 0 15,0 0 0-15,6-3 8 0,0 1-8 0,3-4 0 16,0 1 0-16,0-3 0 0,-3 0 0 0,0 0 0 15,-3-2 0-15,0-1 0 0,0-2 0 0,-3 2 0 16,0-2 0-16,0 5 0 0,3-5 0 0,-3 2 0 16,0 3 0-16,0 0 0 0,3 1 0 0,0 1 0 15,-6 1 0-15,3 0 0 0,3-1 0 0,-3 1 0 0,-3 0 0 0,3 5-8 16,-3-3 32-16,3 3 6 0,0 0 2 0,0 0 0 16,-3-3-32-16,3 3 0 0,0 0 0 0,0 0 0 15,0 0 8-15,0 0-8 0,0 0 0 0,0 0 9 16,0 0-9-16,-6 8 0 0,0 0 0 0,3 0 0 15,-3 3 0-15,0-1 0 0,3 1 0 0,-3-3 0 16,6 3 0-16,-3-4 0 0,3-7 0 0,0 0 0 16,0 0 0-16,0 0 0 0,0 6 0 0,0-6 0 15,9 2 0-15,-3-2 0 0,0-5 0 0,0-3 0 16,0-5 0-16,6-3 0 0,3 0 0 0,0-2 0 16,-4-3 0-16,1-3 0 0,3 3 0 0,-6-3 0 31,3 0-31-31,-6 3-1 0,0 0-1 0,-3-1 0 0,3 4 13 0,-6 2 2 0,-3 0 1 0,3 0 0 15,-3 3 29-15,-6 5 7 0,-3 0 1 0,-3 3-919 16,-6 2-183-16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4:16:03.2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15971 8279 460 0,'0'0'41'0,"0"0"-33"0,0 0-8 0,0 0 0 15,0 0 134-15,0 0 25 0,-3-5 5 0,3-1 0 16,-3 1-102-16,3 0-21 0,-3-1-4 0,3 1-1 15,0 5-16-15,0-5-3 0,0-1-1 0,0 1 0 16,-3-3 7-16,3 3 1 0,0 5 0 0,-3-5 0 0,3-1-32 16,0 6-7-16,0 0-1 0,0 0 0 0,0-8 28 0,0 8 4 15,0 0 2-15,0 0 0 0,0 0-18 0,0 0-19 16,0 0 4-16,0 0 1 0,-6 0 14 0,3 0 16 16,-3-2-3-16,6 2-1 0,0 0-1 0,-6 2-1 15,0 4 0-15,3-4 0 0,3-2-10 0,-3 6 8 16,1-4-8-16,2-2 8 0,-3 8-8 0,3-2 8 15,0-6-8-15,-3 5 8 0,3-5 0 0,0 0 0 16,0 0 0-16,0 0 0 0,0 0 0 0,0 0 0 16,0 0 0-16,0 0 0 0,0 0 19 0,0 0 3 15,0 0 1-15,0 0 0 0,6-3-13 0,-1 1-2 16,1-4-1-16,-3 1 0 0,3-3-15 0,0 3 8 16,0-1-8-16,-3 4 0 0,3-6 0 0,0 0 0 15,-3 0 0-15,-3 0 0 0,3 3 8 0,0-3-8 0,-3 3 0 0,0-1 0 16,0 6 11-16,0 0-11 0,0-5 12 0,0 5-12 15,0 0 19-15,0 0-3 0,0 0-1 0,0 0 0 16,0 0 6-16,0 0 2 0,0 0 0 0,0 0 0 16,0 0-23-16,0 0-18 0,0 0 3 0,0 0 1 15,0 0 14-15,0 0 0 0,-3 8 0 0,3-8-9 16,0 0 9-16,0 0 0 0,0 8 0 0,0-8 0 16,0 0 0-16,0 0 0 0,0 0 0 0,0 0 0 15,0 0 0-15,3 5 0 0,-3-5 0 0,0 0 0 16,0 0 0-16,0 0 9 0,0 0-1 0,0 0-8 15,0 0 20-15,0 0-4 0,0 0 0 0,0 0 0 16,0 0-5-16,0 0-2 0,0 0 0 0,0 0 0 16,0 0-9-16,0 0 8 0,0 0-8 0,0 0 8 15,3-3-8-15,-3 3 10 0,-3-2-10 0,3 2 10 0,0 0-10 0,0-5 10 16,-3-1-10-16,0 4 10 0,3 2-10 16,-3-6 12-16,-3 4-12 0,6 2 12 0,-3 0-12 0,3 0 10 15,0 0-10-15,0 0 10 0,-9 2-10 0,6 1 10 16,3-3-10-16,-3 8 10 0,0 0-10 0,0 0 0 15,3-8 0-15,0 8 0 0,-3 0 0 0,3 0 0 16,-3 0 0-16,3-3 0 0,3 3-9 0,0 0 9 16,-3-8 0-16,0 0 0 0,3 5 0 0,-3-5 0 15,0 0 0-15,0 0 0 0,6 5 0 0,0-2 0 16,-6-3 0-16,6 0 9 0,-6 0 5 0,9-3 1 0,0 1 0 0,-3-1 0 16,-6 3-1-16,9-8 0 15,0 0 0-15,-3 0 0 0,0 3 2 0,0-3 1 0,0 0 0 16,-3-3 0-16,0 1-9 0,0 2-8 15,-3-3 12-15,0 3-12 0,0 0 11 0,0 3-11 0,-6 0 10 0,3-3-10 16,-3 3 8-16,0 5-8 0,0 0 0 16,0 0 0-16,-3 0 0 0,0 5-10 0,-3 3 0 15,3 0 0 1,0 2-18-16,-3 4-3 0,3-1-1 0,3-5 0 16,1 0-100-16,-1-3-21 0</inkml:trace>
  <inkml:trace contextRef="#ctx0" brushRef="#br0" timeOffset="18633.2458">10107 10149 1209 0,'-12'-5'108'0,"9"2"-87"0,-3 1-21 0,0-1 0 0,1-2 124 0,-1 2 21 15,6 3 4-15,-3-5 1 0,0 2-49 0,-3-2-9 16,3 0-3-16,0 2 0 0,0-2-48 0,0 0-9 15,3-1-3-15,0-2 0 0,0 3-29 0,0-3 0 16,3 3 0-16,0-6 0 0,0 1 0 0,0-1 0 16,3 0 0-16,-3 1 0 0,3-3 0 0,0-1 0 15,-1 1-8-15,1-3 8 0,-3 6 0 0,6-4 0 16,-3 4 0-16,0-1 0 0,3-2 0 0,0 2 0 16,-3 1 0-16,0-1 0 0,3 3-8 0,-3 0 8 15,3 1 0-15,0 1 0 0,-3 4-8 0,0-4 8 16,3 6 0-16,-3 3 0 0,2-3-13 0,-2 3 4 15,3 2 1-15,-3 0 0 0,3 6 8 0,-3-1-12 0,-3 1 12 16,3 7-12-16,0 6 12 0,0 0 0 16,-6 3 0-16,0 2-8 0,6 0 8 0,-6 2 0 15,0 1 0-15,3 0 0 0,0 0 0 0,0-1 0 0,0-4 0 0,0 2 0 16,0-3 0-16,3-2 0 0,3 3 0 0,-3-6-8 16,-3-5 8-16,6 0 0 0,2-3 0 0,1-3 8 15,-6 1-8-15,3-3 0 0,0-3 0 16,3 1 0-16,0-4 0 0,6-2 9 0,-6-2-1 0,3-1-8 15,3-2 11-15,-4-3-11 0,1-3 10 0,3-2-10 16,-3 0 9-16,0-6-9 0,0-2 8 0,0 0-8 16,-3-3 8-16,2 0-8 0,1 0 8 0,0-2-8 15,-3-1 0-15,0 1 0 0,0 0 8 0,-3-1-8 16,-3 1 0-16,0 2 8 0,0 3-8 0,-3-1 8 16,0 1-8-16,-3 3 0 0,0 2 0 0,0 5 0 15,-3 1 0-15,0 2 0 0,-3 5 9 0,0 3-9 16,0 0 0-16,-3 5 0 0,0 3 0 0,-3 6 8 15,0 7-8-15,0 5 0 0,0 3 0 0,0 6 0 0,1 2 0 16,2 2 0-16,3 1 0 0,3 5 0 0,-3 5 16 16,3 1 1-16,3 2 1 0,0 0 0 0,0-3-8 0,3-3-2 15,0-4 0-15,0-4 0 0,0-2-8 0,3-5 12 16,0-3-12-16,0-2 12 16,0-3-51-16,2-6-9 0,1-5-3 0,0-5-921 0</inkml:trace>
  <inkml:trace contextRef="#ctx0" brushRef="#br0" timeOffset="18970.5377">10497 9462 576 0,'0'0'51'0,"-9"0"-41"0,3-6-10 0,-3 4 0 0,0 2 274 0,1-3 53 16,2 3 10-16,-3 0 3 0,3 0-194 0,0 3-38 15,0-1-8-15,0 4-2 0,0-4-57 0,3 3-11 16,0 3-2-16,0 6-1 0,3-4-36 0,3 3-7 16,-3 1-2-16,6-1 0 15,0 0-155-15,0-2-31 0</inkml:trace>
  <inkml:trace contextRef="#ctx0" brushRef="#br0" timeOffset="20101.3047">11072 10393 748 0,'0'0'67'0,"0"0"-54"0,-6-3-13 0,6 3 0 16,-6 0 217-16,6 0 41 0,-6 0 8 0,0 3 2 15,6-3-151-15,-6 2-29 0,0 4-7 0,3-1-1 0,-3 0-46 16,3 6-10-16,-3 2-1 0,0 0-1 0,0 6-22 0,3-1 0 15,-3 1 0-15,0 5 0 0,0-3 0 0,-3 3 0 16,3 2 0-16,-2 1 0 0,-4-4-20 0,0 4 0 16,3-1 1-16,-3 1 0 15,0 2-31-15,0-5-6 0,0-3-2 0,3 0-774 0</inkml:trace>
  <inkml:trace contextRef="#ctx0" brushRef="#br0" timeOffset="21115.839">11527 10605 172 0,'0'0'16'0,"0"0"-16"0,-6 0 0 0,0 0 0 15,0-6 276-15,0 4 52 0,0-4 10 0,0 1 2 16,3 0-206-16,-3-3-42 0,1-5-8 0,2 2-1 16,-3-5-21-16,0 0-4 0,-3-5-1 0,6 0 0 15,-3-3-27-15,6-2-6 0,-3-4 0 0,3-4-1 16,0-3-23-16,3 3 0 0,-3-3 0 0,6 0 0 15,-3-3-17-15,3 0-2 0,0 1 0 0,0-1 0 0,2 0 2 0,-2 3 0 16,0 3 0-16,0 5 0 0,3-1 7 16,-3 7 2-16,3 2 0 0,0-1 0 0,-3 4 8 0,0 5 0 15,0-1 0-15,0 6 0 0,0 0 0 16,-3 3 0-16,3 0 8 0,-6 5-8 0,6 0 0 0,-6 0-13 16,0 0 1-16,3 8 1 0,0 2-4 0,-3 4-1 15,0-1 0-15,0 3 0 0,-3 0 0 0,0 2-1 16,-3 3 0-16,3-2 0 0,0-3 2 15,0 0 1-15,0-1 0 0,3-1 0 0,0-1 3 0,3-5 1 16,-3 2 0-16,3-2 0 16,3 0 10-16,0-2-8 0,0-1 8 0,0 0-8 0,0 0 8 0,3-2 8 15,-1 2-8-15,1 1 11 0,3-4 5 0,-3 4 0 16,0-1 1-16,3 0 0 0,-3 1-6 0,-3-1-2 16,6 0 0-16,-3 0 0 0,-3-2 0 0,3 2 0 15,-3 1 0-15,0 2 0 0,-6 0 15 0,0-1 4 0,0 1 0 16,-3 3 0-16,-3 2-4 0,3 0 0 0,-6 1 0 0,3-1 0 15,0 0-6-15,-3-2-2 0,-3 2 0 0,3 0 0 16,3-2-16-16,-3-1 0 0,6-2 8 0,-3-2-8 16,6-6 0-16,0 0-14 0,-3 5 2 0,3-5 1 31,0 0-37-31,0 0-7 0,0 0-1 0,0 0-1 0,0 0-168 16,0 0-34-16</inkml:trace>
  <inkml:trace contextRef="#ctx0" brushRef="#br0" timeOffset="21783.0848">12078 10179 1555 0,'0'0'68'0,"0"0"16"0,0 0-68 0,0 0-16 0,0 0 0 0,0 0 0 0,0-3 72 16,0 3 12-16,-6-5 1 0,3 2 1 16,-3 0-34-16,3 1-8 0,-3-4 0 0,0 4-1 0,-3 4-27 0,0-2-4 15,0 0-2-15,3 0 0 0,-6 0-18 0,3 3-4 16,-2 0-1-16,-1-1 0 16,6 1-14-16,-3 5-2 0,-3-5-1 0,6 2 0 0,-3 0 12 0,3 3 2 15,0-3 1-15,3 3 0 16,-3 3 15-16,6-3-12 0,0 2 12 0,0-2-12 0,0 6 12 0,0-7-11 15,3 4 11-15,3 0-10 0,-3-1 10 0,3 1 0 16,0-3 0-16,0 2-8 0,0-2 8 0,-3 3 0 16,3-3 8-16,0 0-8 0,0 0 18 0,-3 0-1 15,-3-8 0-15,3 8 0 0,-3-1 12 0,0 1 3 16,0-8 0-16,0 8 0 0,-3 0-12 0,0 3-1 0,0-6-1 0,0 3 0 16,-3 3-18-16,0-6-16 0,-3 0 4 15,6 1 0 1,-3-4-135-16,0 1-26 0</inkml:trace>
  <inkml:trace contextRef="#ctx0" brushRef="#br0" timeOffset="22858.7306">12292 9313 878 0,'0'0'39'0,"0"0"8"0,0 0-38 0,0 0-9 0,0 0 0 0,0 0 0 15,0 0 78-15,0 0 14 0,0 0 2 0,0 0 1 16,0 0-35-16,0 0-6 0,0 0-2 0,0 0 0 16,0 0-15-16,0 0-3 0,0 0-1 0,0 0 0 15,-6-5-11-15,6 5-2 0,0 0-1 0,0 0 0 16,-3-8 9-16,3 8 1 0,0 0 1 0,0 0 0 16,0 0 1-16,0 0 0 0,0 0 0 0,0 0 0 15,0 0-10-15,0 0-1 0,0 0-1 0,6 5 0 16,0 1-7-16,0 2 0 0,3-3-1 0,0 3 0 15,0 0 2-15,3 5 1 0,0 0 0 0,0 0 0 16,-1 6-14-16,4 0 11 0,0 2-11 0,0 3 10 16,-3-1-10-16,3 4 0 0,0 2 0 0,-3 3 0 0,0-1 10 15,-1 1-10-15,4 0 12 0,-3 5-12 16,-3-5 8-16,0 7-8 0,0-2 0 0,3 6 0 0,-3-1 0 0,-3 3 0 16,3 3 0-16,-3-1 0 0,-6-2 0 15,3 0 0-15,-6 3 0 0,3-3 10 0,-3-3 10 16,0 1 3-16,-6-1 0 0,3 0 0 0,0-2 13 0,0 0 2 15,-3-1 1-15,0-2 0 16,-3 0-21-16,3-2-4 0,0-4-1 0,0 1 0 0,-2-3-13 0,2-2-10 16,3-3 2-16,0-3 0 15,0-5-38-15,-3-3-7 0,0 0-2 0,0-5-898 0</inkml:trace>
  <inkml:trace contextRef="#ctx0" brushRef="#br0" timeOffset="23527.2284">9944 9078 518 0,'-3'0'46'0,"0"0"-37"0,0-5-9 15,0 2 0-15,-3 0 196 0,3 1 38 16,0-1 7-16,3 0 2 0,0 3-136 0,0 0-27 16,-3-5-6-16,3 5-1 0,0 0-29 0,0 0-7 15,-6 3-1-15,3-1 0 0,-3 1-28 0,0 2-8 0,0 1 0 0,0-1 0 16,-3 0-13-16,0 3-4 0,0 5-1 0,0-2 0 16,0 5 18-16,-3 2-8 0,4 1 8 0,-4 2 0 15,-3 0-8-15,3 3 8 0,0 2 0 0,0 1 0 16,0 7 0-16,-3-2 0 0,3 5 0 0,0 5 9 15,1 3 9-15,-1 6 2 0,0 2 0 0,3 5 0 16,-3 3-2-16,3 7 0 0,-3 4 0 0,6 2 0 16,0 0 10-16,6 3 1 0,-3-3 1 0,6 3 0 15,0-3 4-15,3-6 1 0,6-4 0 0,3-3 0 16,0-3-21-16,6 0-4 0,2-5-1 0,1-3 0 16,3-2-36-16,0-6-7 0,6-2-2 0,-1-8-872 15</inkml:trace>
  <inkml:trace contextRef="#ctx0" brushRef="#br0" timeOffset="26058.3128">13039 9977 115 0,'0'0'10'0,"0"0"-10"0,-3 0 0 0,-3 3 0 16,0-3 161-16,0 0 31 0,0-3 5 0,0 3 2 15,3 3-71-15,3-3-15 0,-5-3-2 0,-1 1-1 16,3-1-26-16,3 3-6 0,-3-2-1 0,-3-1 0 15,3 0-21-15,3 3-4 0,-3-2 0 0,3 2-1 0,0 0-20 0,0 0-4 16,0-3-1-16,0 3 0 0,0 0-11 0,0 0-3 16,0 0 0-16,0 0 0 0,0 0-12 0,0 0 0 15,9-3-9-15,0 6 9 0,0-3 0 0,-1 0 0 16,4 0 0-16,0 0 0 0,3 5 0 0,0-2 12 16,3 0-1-16,0-1 0 0,-6 1-3 0,0-1-8 15,2-2 12-15,1 0-4 0,0 3 5 0,0-3 1 16,3-3 0-16,0 1 0 0,0-1 10 0,0 1 3 15,-4-1 0-15,4 0 0 0,-3 1-27 0,3-1 0 16,0 3 8-16,0 0-8 0,0-3 0 0,-1 3 0 16,1 0 0-16,0 3 0 0,3-3 0 0,0-3 0 0,0 3 0 15,-1 0 0-15,-2 3 0 0,3-3 0 0,0-3 0 0,0 3 0 32,-3 0-27-32,3 0-1 0,-4 0 0 0,4 3 0 0,-3-3 14 0,0 0 2 0,-3 0 1 15,3 0 0-15,-3 0-9 0,-1 0-1 16,-2 0-1-16,0 0 0 15,0-3-30-15,0 3-7 0,0 0-1 0,-3 0 0 16,0 0-109-16,0-2-23 0</inkml:trace>
  <inkml:trace contextRef="#ctx0" brushRef="#br0" timeOffset="26584.1769">13861 9803 691 0,'0'0'30'0,"-3"0"7"0,-3-3-29 0,0 1-8 15,0-1 0-15,0 0 0 0,3 3 198 0,-3-2 38 16,3 2 8-16,0-3 2 0,3 3-156 0,-6-3-31 15,0 1-7-15,3 2 0 0,3 0-24 0,0 0-5 16,-6-3-1-16,6 3 0 0,0 0-14 0,0 0-8 16,-3 0 10-16,3 0-10 0,0 0 9 0,0 0-9 15,0 0 8-15,0 0-8 0,0 0 9 0,0 0-9 16,0 0 10-16,0 0-10 0,0 0 13 0,0 8-3 16,0-8-1-16,3 8 0 0,-3 0-1 0,6 2 0 15,-3-2 0-15,3 0 0 0,0 0 8 0,0 3 2 0,0-3 0 0,3 0 0 16,0 5-18-16,3 0-16 0,-3-5 4 0,-3 3 0 15,3-1 12-15,-1-2 16 0,1 3-3 0,0-1-1 16,-3 1-12-16,0 0 0 0,0-1 0 0,0-2 0 16,0 3 0-16,-3-3-12 0,0-1 3 0,0 1 0 15,-3-2 26-15,3-1 6 0,-3 3 1 0,0-8 0 16,0 0 14-16,0 0 3 0,0 0 1 0,-3 5 0 16,3-5 5-16,-6 8 1 0,0-5 0 0,-3 2 0 15,3 0-9-15,-3-2-2 0,-3 2 0 0,3-2 0 16,1 2-21-16,-1 1-5 0,0-4-1 0,0 1 0 15,0 0-10-15,0 2 0 0,3 0-12 0,0-2 12 16,0 2-54 0,3 3-3-16,-3 0-1 0,6 0-660 0,-3 0-132 0</inkml:trace>
  <inkml:trace contextRef="#ctx0" brushRef="#br0" timeOffset="31815.3406">14024 9472 2055 0,'0'0'45'0,"0"0"10"16,0 0 1-16,0 0 2 0,0 0-46 0,0 5-12 0,-3 1 0 0,3-6 0 0,0 8 10 0,0-3 0 15,0 5 0-15,0 4 0 0,3 4-10 0,0 6 0 16,-3 0 0-16,0 2 8 16,3 1-23-16,0 7-5 0,0-2 0 0,3 5-1 15,-6 0-16-15,0 5-3 0,0 1-1 0,-3-1 0 0,3-2 28 0,-3-1 13 0,0-2-12 0,0 0 12 16,0-2 0-16,0-3 0 16,0-3 0-16,-2-3 0 0,-1-2-15 0,0-3 5 0,6-2 1 15,0-6 0 1,-3-3-40-16,3 1-8 0,0-6-2 0,0-5 0 15,0 0-144-15,6-5-29 0</inkml:trace>
  <inkml:trace contextRef="#ctx0" brushRef="#br0" timeOffset="32700.1929">14057 9440 1933 0,'0'0'42'16,"0"0"9"-16,0 0 1 0,0 0 4 0,0 0-45 0,0 0-11 0,0 0 0 0,0 0 0 16,0 0 22-16,6 3 2 0,3-3 1 0,0-3 0 15,0 3-25-15,3-2 0 0,3 2-14 0,3 0 5 0,-1-3 9 16,4 3-12-16,0-3 12 0,0 3-12 0,6 3 21 0,0-3 4 16,-1 0 1-16,7 0 0 0,3-3-14 0,-1 3 0 15,4 0 0-15,3 0 0 0,0 0 26 0,-4-2-1 16,4-1 0-16,-3 0 0 0,2 1-9 0,4-1-3 15,0 3 0-15,-1-5 0 0,-2 2-13 0,3-2 0 16,-1 0 8-16,1-1-8 0,-4 1 0 0,1 0 0 16,3-1-9-16,-4-1 9 0,4 4-15 0,0-2 3 15,-1 2 1-15,1 0 0 0,-3-2 11 0,2 2-12 0,-5-2 12 16,0 0-12-16,2 0 12 0,-5 2 0 0,3-2 0 16,-3 2 0-16,2 3 17 0,-2-3-1 15,0 3 0-15,2 0 0 0,1 0 10 0,-3 6 2 0,-6-4 0 16,2 1 0-16,-2-3-28 0,0 3-19 0,-3 2 3 0,-4-3 1 15,-2 1 15-15,3 2 16 0,0-2-3 16,0 0-1-16,0-1-23 0,-4 1-5 0,1 0 0 16,0-1-1-16,-3 4 2 0,0-4 1 0,-3 1 0 0,0-1 0 15,-4-2 2-15,4 3 0 0,-3 0 0 0,0-1 0 16,-3 1 12-16,0 0-12 0,3-1 12 0,-6 1-12 16,3 5 12-16,-3-5-9 0,-6-3 9 0,6 2-8 15,0 1 8-15,0 2 14 0,-6-5-3 0,0 0-1 16,0 0-1-16,3 5 0 0,3 1 0 0,-6-6 0 15,0 0-9-15,0 0 12 0,0 0-12 0,3 5 12 16,-3 3-12-16,3-3 0 0,-3 3 0 0,-3 0 8 16,0-3-8-16,3 6 0 0,-3-3 0 0,0 8 0 0,3 2 0 0,-3 4 0 15,3 1-10-15,0 6 10 0,-3 3-22 16,0 5 2-16,0 3 0 0,0 2 0 16,-3 9-28-16,-3-1-6 0,3 0-1 0,0 6 0 0,0-3 35 0,-3-1 6 15,3 4 2-15,0-3 0 0,0 0 12 0,-3-3 10 16,0-2-2-16,0-3 0 0,6-3 32 15,-3-5 7-15,3-2 1 0,1-6 0 0,-4-3-12 0,6-5-3 16,-3 3 0-16,0-5 0 0,-3-6-15 0,3 0-3 16,-3 0-1-16,6-2 0 0,-3-1-14 0,0-2 0 15,3-2 0-15,0-6 0 0,-6 5-10 0,6-5 2 16,0 0 0-16,-6 3 0 0,0-1 8 0,-3 1-12 16,9-3 12-16,-9 3-12 0,0-1 12 0,0-2-10 15,-3 0 10-15,3 0-10 0,-3 0 10 0,1 0 0 0,-1 3 0 16,-3-3 0-16,0 2 0 0,0-2 0 0,-3 0 0 15,-3 0 8-15,0 0 3 0,-5 0 1 0,-4 0 0 0,-6 3 0 16,3-3-12-16,-5 0 8 0,-7 0-8 0,0 0 8 16,-2 0-8-16,-7 0 0 0,-2-3 0 0,-4 3 8 15,-2-2 8-15,-4 2 0 0,-2-3 1 0,2-2 0 16,-2 5 9-16,5-3 2 0,-5 3 0 0,5 3 0 16,1-3 16-16,5 3 4 0,4 2 1 0,2 0 0 15,0 0-8-15,1 1-1 0,-1-1-1 0,4-2 0 16,-1 2-22-16,3-5-4 0,-2 0-1 0,2 0 0 15,0-3-33-15,4-2-7 16,-1-3-2-16,0 0 0 0,4 0-103 16,-4-5-21-16,0 2-4 0,13-2-1 0</inkml:trace>
  <inkml:trace contextRef="#ctx0" brushRef="#br0" timeOffset="33571.0413">14263 9962 1857 0,'0'0'82'0,"0"0"18"0,0 0-80 0,-3 5-20 0,0 3 0 0,3-8 0 0,-3 5 47 15,3-5 5-15,-3 8 2 0,3 3 0 16,0-3-42-16,0-1-12 0,0 4 0 0,3 2 0 0,3-5 0 0,-3 5 0 16,3-2 0-16,-1 0 0 0,1-1 0 0,0 1-13 15,0-1 1-15,0 1 1 0,-3-3 11 0,3-3 0 16,-6-5 0-16,3 8 0 0,3-3 0 0,0 1 0 0,0-6 0 16,-6 0 8-16,0 0-8 0,6 0 0 15,0-3 0-15,-3-2 0 0,0-1 0 0,3 1 12 0,-6-3-2 0,3 0-1 16,0 0-9-16,-3-2 0 0,-3 5 0 0,0-3 0 15,3 2 0-15,-3-2 0 0,3 3 0 0,-3-3 0 16,0 3 10-16,0 0 0 0,0-3 0 0,3 2 0 16,-3 1 1-16,3 5 0 0,0 0 0 0,-3-5 0 15,3 5 17-15,0 0 3 0,0 0 1 0,0-6 0 16,0 1-24-16,3-3-8 0,3 3 0 0,0 0 9 16,0-1-9-16,3 4 0 0,0-4 0 0,3 1 0 15,3 0 0-15,-1-3 0 0,-2 0 0 0,6 3 0 16,0-3 0-16,0 0 0 0,0-3 0 0,-3 3 0 15,5 3 0-15,-5-3 0 0,0 5-11 0,-6 1 11 16,3-4-9-16,-3 6 9 0,0-2-10 0,-9 2 10 16,6-3 0-16,-6 3 8 0,0 0 1 0,0 0 0 15,9 5-9-15,-6 3 0 0,3 3 0 0,-6 0 0 16,3-1 0-16,-3 6-12 0,0 0 2 0,0 5 1 16,0-2 20-16,0 2 4 0,-3 0 1 0,0 0 0 0,3 0-16 15,0-2 0-15,0-1 0 0,-3-2 0 0,3 0 0 16,0 0-12-16,3-8 3 0,-3 2 0 15,3-4-95-15,-3 2-18 0,0-8-4 0,0 0-463 16,0 0-93-16</inkml:trace>
  <inkml:trace contextRef="#ctx0" brushRef="#br0" timeOffset="33879.0706">14783 10012 806 0,'0'0'72'0,"0"0"-58"16,0 0-14-16,0 0 0 0,0 0 197 0,0 0 37 0,3 5 7 0,-3-5 2 15,3 8-118-15,-3-3-23 0,3 6-5 0,0-3-1 16,-3 0-58-16,3 0-12 0,0 2-2 0,0 1-1 16,-3 2-23-16,3-2 0 0,-3 2 0 0,3 0 0 15,-3-2-24-15,3 2 1 0,-3-2 0 0,3-1 0 32,0-2-25-32,0-3-4 0,-3-5-2 0,3 6 0 0,-3-6 40 0,0 0 14 0,0 0-9 0,0 0 9 15,0 0 26-15,9 0 10 0,0-6 3 0,-3-2 0 16,0 1 4-16,0-1 1 0,0-3 0 0,-3-2 0 15,0 0-4-15,0-1 0 0,0 1 0 0,-3 0 0 16,0-3-30-16,0 3-10 0,-6 0 0 0,3-1 0 16,-3 4-14-16,0 2-10 0,0 0-1 15,0 5-1-15,0-2 5 0,-3 2 1 0,0 1 0 0,0 2 0 16,3 5-35-16,-3-2-6 0,3 2-2 0,-3 3-519 16,1 2-104-16</inkml:trace>
  <inkml:trace contextRef="#ctx0" brushRef="#br0" timeOffset="34367.3986">14989 10038 1792 0,'0'0'40'0,"0"0"8"0,0 0 1 0,6 6 1 0,-3 2-40 0,3-3-10 0,-3 3 0 0,0-3 0 16,3 3 11-16,-3 0 0 0,3 0 0 0,0 0 0 15,-1 2-11-15,-2-2 0 0,0 0 0 0,0 0-11 16,0-3 11-16,-3-5-13 0,6 8 5 0,-6-8 8 16,3 6-28-16,-3-6 3 0,0 0 0 0,0 0 0 15,0 0 25-15,0 0 12 0,0 0 0 0,0 0-1 16,-6 2 11-16,0-4 2 0,0 2 1 0,0-6 0 16,1-2-5-16,-1 1 0 0,0-4-1 0,0 3 0 15,3-5-19-15,0 2 10 0,-3 1-10 0,0-4 8 16,3 1-8-16,3 0 0 0,-3-3 0 0,0 3 8 15,3 0-8-15,3 2 0 0,0 3 0 0,-3 3 0 16,6 0 16-16,-3-3-1 0,0 2-1 0,3 4 0 16,-6 2 6-16,6 0 2 0,6 2 0 0,-4 1 0 15,1 2-22-15,3 1 0 0,0 1 0 0,-3 1 0 16,3 3 0-16,-3-3 0 0,3 5 0 0,3-2 0 16,-3-1 0-16,0 1-12 0,0-1 12 0,-4 1-12 15,4-3 12-15,-3 3 11 0,0-3-3 0,-3 2 0 0,0-2 6 16,-3 0 1-16,-3 0 0 0,3 2 0 0,-6-2 10 0,0 0 3 15,-3 3 0-15,0-3 0 0,0 0-16 0,-3 0-4 16,0 0 0-16,-3 0 0 0,1 0-8 0,-1 0-16 16,3-1 4-16,-3 1 1 15,3 0-23-15,-3-2-5 0,3-1-1 0,3 0 0 16,0 0-153-16,-3-2-31 0,0 0-7 0,9-3-1 0</inkml:trace>
  <inkml:trace contextRef="#ctx0" brushRef="#br0" timeOffset="35073.6133">15331 10046 2185 0,'0'0'48'0,"0"0"9"0,0 0 3 0,6 6 2 0,-3 1-50 0,3 1-12 0,-3 0 0 0,3 0 0 16,0 0 24-16,-3 3 3 0,3-3 0 0,0-3 0 15,-6 3-35-15,3 0-8 0,3 0 0 0,0-3-1 16,0 0 17-16,-6-5 0 0,6 6-8 0,-6-6 8 15,0 0-96-15,0 0-16 0,0 0-4 0,0 0 0 16,0 0 48-16,0 0 10 0,0 0 2 0,0 0 0 16,0 0 36-16,0 0 7 0,0 0 1 0,0 0 1 15,0 0 11-15,0 0 0 0,-6 0 0 0,3 2 0 16,0 1 12-16,-3-3-3 0,3 0 0 0,-3 0 0 0,0-3 3 0,6 3 1 16,-6 0 0-16,3-2 0 0,-3-1-4 0,3 0-1 15,3-2 0-15,-3 0 0 0,-3 2 20 0,3-2 3 16,-6 0 1-16,6-1 0 0,-3 1-32 0,3-3 0 15,-3 3-11-15,0-3 11 16,0 3 0-16,3-3 16 0,-3 2 0 0,3 1-1 16,3 5-3-16,-2-3 0 0,-1 1 0 0,3 2 0 0,0 0-2 0,0 0-1 15,0 0 0-15,0 0 0 0,0-8-9 0,0 8 0 16,3-3 0-16,-1 1-11 0,-2 2 11 0,9-6 0 16,0 1 0-16,3 0 0 0,-3-1 0 0,0-2 0 15,6 3 0-15,-6 0 0 0,0 0 0 0,-3-3 0 16,3-3 0-16,0 6-12 0,0-1 12 0,0 1-13 15,-4 0 5-15,1 0 8 0,0-1 0 0,-6 6 0 0,0 0 0 16,0 0 0-16,3-2 0 0,-3 2 0 0,-3-6 0 0,-3 4 8 16,0 2-8-16,1-3 0 0,-1 3 0 0,0 0 0 15,0 3 0-15,3-3 10 0,-3 2-10 0,0 1 10 16,-3 0 25-16,3-3 5 0,6 0 0 0,0 0 1 16,0 0-25-16,0 0-6 0,0 0-1 0,0 0 0 15,0 0-9-15,9 2 0 0,-3 1 0 0,3-3 0 16,6 3 0-16,-1-1 0 0,4-4 0 15,0 2 0-15,3-3 8 0,-3 3-8 0,0 0 12 0,0 0-4 16,-1 0-8-16,1 0 0 0,-6-3 0 0,0 3 0 16,3 0 0-16,-3 0 0 0,-3 3 0 0,0-3 8 15,-9 0-8-15,9 8 12 0,-3-3-12 0,-3 3 12 16,0 3 20-16,0-3 5 0,-3 2 1 0,0 3 0 16,0 1-9-16,0-1-1 0,0-3-1 0,-3 4 0 15,3-1 1-15,0 0 1 0,0-2 0 0,3-3 0 0,0 2-20 16,0 1-9-16,0-3 8 0,2 0-8 0,1-3-15 15,-3 0-8-15,3-2-1 0,3 0-1 16,-3-1-178-16,0-4-35 0</inkml:trace>
  <inkml:trace contextRef="#ctx0" brushRef="#br0" timeOffset="35888.7828">16424 10094 1785 0,'0'0'159'0,"0"0"-127"0,0 0-32 0,0 0 0 0,0 0 104 0,0 0 16 0,0 0 2 0,0 0 1 16,0 0-79-16,6 0-15 0,-1 0-3 0,4 0-1 16,0-3-5-16,3 1-2 0,0-1 0 0,0 0 0 15,6-2-18-15,-3 0 0 0,0 2 0 0,5-2 0 16,1 5 11-16,0-3-2 0,3 3 0 0,0 0 0 16,0 3 14-16,2-3 2 0,4 2 1 0,0 4 0 15,-9-1 0-15,6 0 0 0,5 3 0 0,-2-2 0 0,-3 1-14 16,3 1-4-16,-1 0 0 0,-2 0 0 0,3 0-8 0,-3-3 12 15,-3 3-12-15,5-2 12 0,7-4-12 16,-9 4 0-16,-9-6 0 0,3 2 0 0,8 1 0 0,-8-3-20 16,-6 0 3-16,3 0 1 0,3 0 2 0,-6 0 1 15,-4 0 0-15,1 3 0 16,-3-3-15-16,3 2-4 0,0 1 0 0,-3 2 0 16,-6-2-27-16,3 2-5 0,3-2-2 15,-3-1-617-15,-3 1-123 0</inkml:trace>
  <inkml:trace contextRef="#ctx0" brushRef="#br0" timeOffset="36346.7429">17468 10036 748 0,'0'0'67'0,"0"0"-54"0,0 0-13 0,-3 2 0 16,-3 1 313-16,6-3 60 0,0 0 12 0,0 0 3 15,-9 3-260-15,4-3-52 0,5 0-11 0,0 0-1 16,0 0-44-16,0 0-9 0,0 0-2 0,0 0 0 16,0 0-9-16,0 0-9 0,-3-3 9 0,3 3-13 15,0 0 13-15,0 0-11 0,0 0 11 0,0 0-10 16,0 0 10-16,0 0 0 0,0 0 0 0,0 0 0 0,5 8 12 0,4 0-3 15,0 2 0-15,-3 4 0 16,0-1 2-16,3 3 0 0,6-3 0 0,-6 0 0 16,-3 0-3-16,0 1 0 0,6-4 0 0,-3 1 0 15,0-1 4-15,-3 1 1 0,0 0 0 0,3-3 0 0,-4 2-2 16,-2-2-1-16,-6 3 0 0,3-3 0 0,6-3 10 0,-6 3 1 16,-9 0 1-16,4 0 0 0,2 0 7 0,-3 0 2 15,-3-1 0-15,-3 1 0 0,0 0 6 0,-6 0 2 16,6-2 0-16,-6 2 0 0,0-3-3 0,3 3 0 15,4 0 0-15,-4-3 0 0,-3 0-16 0,6-2-4 16,3 0-1-16,3-1 0 0,-3 1-31 0,3-3-5 16,6 0-2-16,0-5 0 15,0-3-191-15,0 0-38 0</inkml:trace>
  <inkml:trace contextRef="#ctx0" brushRef="#br0" timeOffset="37938.7697">18004 9602 691 0,'0'0'61'0,"0"0"-49"0,-6 8-12 0,3-3 0 16,3-5 324-16,-3 5 63 0,0 3 12 0,3-8 2 15,0 0-285-15,0 0-56 0,0 0-12 0,0 8-3 16,0-8-34-16,6 8-11 0,0 0 0 0,3 0 0 15,0-3 0-15,3 3-16 0,3-3 2 0,0 3 0 16,3-2-3-16,2 2-1 0,1-3 0 0,3 3 0 0,0-3 0 0,-3 0 0 16,-1-2 0-16,1 2 0 0,0-2 18 0,-3 0-12 15,0-1 12-15,-3-2-10 16,0-2 22-16,0 2 5 0,-4-3 1 0,4 0 0 0,-6 1 6 0,-3-4 2 16,3 1 0-16,0 3 0 15,-3-1-7-15,0-2-2 0,-6-3 0 0,0 8 0 0,3-3-5 0,-3-2 0 16,-3-3-1-16,0 2 0 0,-3 1-11 0,3 0 12 15,-6 2-12-15,3-2 12 0,-3 2-12 0,-3 1 0 16,0-1 0-16,-2 6 0 0,-4-1-16 0,3 1 4 16,-3 2 0-16,0 6 1 0,0-3-2 0,-3 5-1 15,1 3 0-15,-1 2 0 0,3 4 14 0,-3-1-11 16,3 0 11-16,0 0-10 0,3 6 10 0,1-4-13 0,-1 4 5 16,3-1 8-16,0 3-24 0,0 0 4 0,3-2 0 0,3-1 0 15,0 1 12-15,0-3 8 0,3-3-10 0,0 0 10 16,6-3 0-16,0 4 0 0,0-6 13 0,6-1-4 15,3 1-1-15,0-2 0 0,3-4 0 16,0-2 0-16,2 0 2 0,1 0 0 0,3-5 0 0,-3 2 0 16,3-5-10-16,0 0 0 0,-3 0 0 0,2-5 0 15,-2-1 0-15,0 1 0 0,-3-3 0 0,0 3 12 16,-3-3-12-16,-3 3 0 0,-3-1 0 16,3 1 0-16,-6 0 0 0,3-1-14 0,-3 1 5 0,-3 5 1 15,-3-5 8-15,3 2-8 0,-6 0 8 0,-3-2-8 16,3 3 8-16,-3 2 0 0,0-3 0 0,-3 6 0 15,-6-3 0-15,3 2 8 0,-3 1-8 0,0 2 0 16,1 0 17-16,-1 3-1 0,3 3 0 0,-3 0 0 16,3-1-16-16,0 3 0 0,3 1 0 0,3-1 0 15,0-3 12-15,4 6-12 0,-1-3 12 0,3 1-12 0,0-1 0 0,0 3 0 16,6 0 0-16,0 2 0 0,3-2 0 16,2 3-11-16,1-1 11 0,3 1-10 0,0-1 10 15,0 1 0-15,6-1 0 0,0 1 0 0,3-1 0 0,0-2 0 16,-4 0-11-16,4-3 11 0,-3 3 0 0,0-3 0 15,-3 1 0-15,0-1 0 0,0 0 23 0,-1 3-3 16,-2-3 0-16,-3 3 0 0,3-3 12 0,-6 0 1 16,0 3 1-16,0 0 0 0,-6 0-13 0,0 0-2 15,-3 0-1-15,0 0 0 0,-6-3 0 0,3 5 0 0,-6-2 0 16,0 0 0-16,-2 0-3 0,-1 0-1 0,-3-3 0 16,-3 0 0-16,-3-2 10 0,0 0 1 15,1-3 1-15,-1-1 0 0,0 1-6 0,0-5-2 16,3-3 0-16,-3 0 0 0,7-5-30 0,-4-3-5 15,6-3-2-15,3-5 0 16,0-2-152-16,6-9-30 0</inkml:trace>
  <inkml:trace contextRef="#ctx0" brushRef="#br0" timeOffset="38437.5248">18540 10533 1843 0,'0'13'81'0,"-3"-5"18"0,3-2-79 0,-3 1-20 0,3 1 0 0,0 0 0 16,3 0 144-16,0 0 24 0,-3 0 6 16,3 3 1-16,3-3-145 0,-3 0-30 0,0 2 0 0,0-2-8 31,0 0-32-31,-3 0-7 0,3 0-1 0,0 0 0 0,0-3-100 0,0 3-20 0,0-3-4 0,-3-5 0 15,0 0-34-15,-3 6-6 0,3-6-2 16</inkml:trace>
  <inkml:trace contextRef="#ctx0" brushRef="#br0" timeOffset="38647.1124">18412 10623 172 0,'0'0'16'16,"-3"-5"-16"-16,0-1 0 0,0-1 0 0,-3 1 319 15,3-2 61-15,3 3 12 0,0-3 2 0,0 0-214 0,0 0-42 16,3 0-9-16,0-5-1 0,-3 5-63 15,3-3-12-15,3 1-2 0,-3-1-1 0,3-2-32 0,0 5-6 16,3-2-2-16,0 2 0 0,0 0-10 0,0 2 0 16,2 1 0-16,1 0 0 0,3 0 0 0,0-1 0 15,0 1-10-15,-6 2 10 0,0 1-23 0,0 2 2 0,0 0 0 16,0 0 0 0,0 2-33-16,-1 1-6 0,-2-6-2 0,0 6 0 15,0 0-73-15,0 2-14 0,-6 3-3 0,0 0-563 0</inkml:trace>
  <inkml:trace contextRef="#ctx0" brushRef="#br0" timeOffset="38842.7015">18537 10607 518 0,'0'8'46'0,"-3"-3"-37"0,0 3-9 0,-3-2 0 16,0 2 201-16,3-3 39 0,0 0 7 0,0 0 1 15,0 3-134-15,3-8-27 0,0 6-6 0,3 2-1 16,-3-3-11-16,3 0-2 0,0 0-1 0,3 1 0 16,-6-6-29-16,6 2-5 0,3 4-2 0,0-4 0 15,-3 1-16-15,0 0-3 0,0-3-1 0,3 0 0 16,3 0-10-16,-1 0 0 0,1-3 0 0,0 0 0 15,0 1 0-15,3-1 0 0,0 0 0 0,0 1 0 16,-3-1-13-16,3 0-2 0,-3-2 0 0,-4 3 0 16,1-4-167-16,-3 1-34 15,6-8-6-15,-6-1-2 0</inkml:trace>
  <inkml:trace contextRef="#ctx0" brushRef="#br0" timeOffset="39278.0715">18302 9139 2289 0,'-9'10'50'0,"6"-2"10"0,-9 0 3 0,3 3 2 0,0-3-52 0,0 0-13 0,0 0 0 0,0-3 0 16,0 0 53-16,0 0 8 0,1 3 2 0,2-2 0 15,0-4-51-15,6-2-12 0,-3 6 0 0,3-6 0 16,0 0 0-16,0 0-10 0,0 0 2 0,0 0 0 16,0 0-29-16,0 0-6 0,0 0-1 0,6-6 0 0,-3 1 36 0,5-3 8 15,-5 0 0-15,3-2 0 16,0 2 0-16,0 0 12 0,-6-3-2 0,3 1-1 0,-3-1-9 0,0 3 0 16,0 3 0-16,-3-1 0 0,0 1-16 0,3 5-4 15,-9-3-2-15,0 9-1006 16</inkml:trace>
  <inkml:trace contextRef="#ctx0" brushRef="#br1" timeOffset="71108.5307">5178 13674 518 0,'0'0'46'15,"0"0"-37"-15,0 0-9 0,0 0 0 0,0 0 53 0,0 0 9 16,0-6 2-16,0 1 0 0,0 0-16 0,0-3-2 0,3 3-1 0,-3-3 0 16,3-3-29-16,0 3-7 15,-3 3-1-15,0-6 0 0,3 3-8 0,-3-2 10 0,0 2-10 0,0 0 10 16,0-3 19-16,0 3 4 0,0 0 1 0,0-2 0 16,0 2 6-16,0-3 0 0,0 1 1 0,0-1 0 15,0 1-1-15,0-4 0 0,0-2 0 0,3 1 0 16,-3-7 2-16,0 1 0 0,0-3 0 0,3-2 0 15,-3-1-16-15,0-2-3 0,0-2-1 0,6-1 0 16,-6-3-11-16,0 1-3 0,0-3 0 0,0 0 0 16,6 0-8-16,-6 0 0 0,0-3 0 0,0 3 0 15,3 0 0-15,-3 0 0 0,0 0 0 16,0-3 0-16,0 1 0 0,0-1 0 0,3 0 0 0,0 1 0 16,-3-1 0-16,0 6 0 0,3-3 0 0,-3 2 0 15,3 1 0-15,-3 2 0 0,3 0 0 16,-3 6 0-16,0-1 0 0,0 1 0 0,-3 2 0 0,3 0 8 15,-3 6-8-15,0 2 0 0,3 0 0 0,-3 3-11 16,3 2 11-16,0 1 0 0,-3 2 0 0,3-3 0 0,0 3 0 0,0 3 0 16,0 5 0-16,0 0 0 15,0 0 0-15,0 0 0 0,0 0 0 0,0 0 0 0,-3-3 0 0,3 3 0 16,0 0 0-16,0 0 0 0,0 0 0 16,0 0 0-16,0 0 0 0,0 0 0 0,0 0 0 0,0 0 0 15,0-8 0-15,0 8 0 0,0-5 0 0,0 5 0 16,0 0 0-16,0 0 0 0,0 0 0 0,0 0 0 15,0 0 0-15,0 0 0 0,0 0 0 0,0 0 0 16,0 0 0-16,0 0 8 0,0 0-8 0,0 0 8 16,0 0-8-16,0 0 8 0,-3 5-8 0,0 1 0 15,3-1 0-15,-6 3 0 0,0-3-8 0,3 3 8 0,0 3-8 16,0-4 8-16,-3 1 0 0,3 0 0 0,0-2 0 16,0 2 0-16,0-3 0 0,0 3 0 0,-3-3 0 15,6-5 0-15,0 0 8 0,0 0 0 0,-3 3 0 0,3-3 0 16,0 0 20-16,-6-3 5 0,3-2 1 15,-3 0 0-15,3-6-26 0,0 0-8 0,3-5 0 0,-3 1 0 16,1-4 8-16,2-2-8 0,2 2 0 0,-2 4 0 16,0-4 0-16,3 0 0 0,-3 1 0 0,3 2 0 15,0 3 0-15,0 2 13 0,-3-2-4 0,3 5-1 16,0 0-8-16,-3 0 0 0,0 3 0 0,0 5 0 16,0 0 0-16,0 0 0 0,0 0 0 0,0 0 0 15,6 0 0-15,-6 0-14 0,6 3 3 0,3-1 1 16,-6 4 10-16,3 1 14 0,0 4-3 0,0 0-1 15,-3-1-10-15,3 3 0 0,0-2 0 0,-3 2 0 16,0 0 12-16,3 1-2 0,-3-4-1 0,3 4 0 16,0-4-9-16,-3 3 10 0,3-2-10 0,-3 0 10 0,3-1-10 15,0-5-9-15,-1 3 9 0,1-2-558 16,3 2-104-16</inkml:trace>
  <inkml:trace contextRef="#ctx0" brushRef="#br1" timeOffset="72186.1051">4473 14629 1594 0,'0'0'71'0,"0"0"14"0,0 0-68 0,0 0-17 0,0 0 0 0,0 0 0 0,0 0 54 0,0 0 7 16,0 0 2-16,0 0 0 0,0 0-28 0,0 0-6 15,0 0-1-15,-12 2 0 0,3-2-28 0,0 3 0 16,0 0 0-16,3-1 0 0,0 4 0 0,-6-4 8 16,3 4-8-16,-3-1 0 0,3 0 8 0,0 3 0 15,-8 3-8-15,2-3 12 0,0 5 7 0,-3 0 1 0,0 0 0 0,0 3 0 16,-3 0-20-16,-2 5 8 16,-4 0-8-16,0 1 0 0,-3-1 11 0,0 0-11 0,1 3 10 15,-1 0-10-15,3-1 10 0,-3 1-10 0,1 0 10 16,-4 0-10-16,0 0 15 0,0-3-3 0,-2 0-1 15,2-3 0-15,0 4 9 0,-5-4 3 0,2 1 0 0,0 2 0 16,6-3-6-16,4 4-1 0,-10-4 0 16,6 1 0-16,0-1-16 0,3 1 0 0,1-1 0 0,-1-2 0 15,3 3 0-15,0-4 0 0,0 1 8 0,4 0-8 16,-1-3 0-16,6 1 0 0,-9-6 0 16,6 2 0-16,0 1 0 0,3-3 0 0,4-3 0 0,-4 0 0 31,6 1-24-31,3-4-1 0,0 1-1 0,0-3 0 0,3 0-104 0,-6 0-21 0,3-3-4 15,6 3-1-15</inkml:trace>
  <inkml:trace contextRef="#ctx0" brushRef="#br1" timeOffset="72610.694">3109 15343 1324 0,'-9'5'118'0,"6"-2"-94"0,-5 0-24 0,5-1 0 16,-6-2 101-16,6 3 16 0,-6 0 3 0,3-1 1 15,0 1-49-15,6-3-9 0,-3 0-3 0,3 0 0 16,0 0-34-16,0 0-7 0,0 0-2 0,0 0 0 16,-6 3-17-16,6-3 0 0,0 0-8 0,0 0 8 15,-6 10-16-15,3-2 4 0,-3 0 0 0,3 3 0 16,0 2 12-16,-6 3-12 0,0 0 12 0,3 2-12 16,0 1 12-16,-3-3 0 0,-3 2 0 0,4 1 0 15,-4-3 0-15,3-1 16 0,0 1-1 0,0-3-1 16,0 3 4-16,0-5 1 0,3 2 0 0,0-5 0 15,3 0-19-15,3-3 0 0,0-5 0 0,0 6 0 16,0-6 0-16,6 5 0 0,9 3-12 0,-3-5 3 16,6-1-3-16,3 3 0 0,8-2 0 0,1-3 0 0,-3-3 0 15,9 1-1-15,-7-1 0 0,7 1-572 16,0-6-115-16</inkml:trace>
  <inkml:trace contextRef="#ctx0" brushRef="#br1" timeOffset="73920.2274">5794 14814 460 0,'0'0'20'0,"0"0"5"0,0 0-25 0,0 0 0 0,0 0 0 0,-6 0 0 16,6 0 211-16,0 0 37 0,0 0 7 0,0 0 1 16,-3-3-187-16,3 3-37 0,-6-5-8 0,6 0-2 15,0-3-22-15,0 5 0 0,3-2 0 0,-3 0 0 16,0-1 0-16,0 6 0 0,3-5 0 0,0 2 0 15,0-2 10-15,0 0-2 0,0 0-8 0,-3 5 12 16,0 0 12-16,0 0 1 0,6-3 1 0,-6 3 0 16,0 0-3-16,0 0-1 0,6-3 0 0,-6 3 0 15,0 0 18-15,0 0 3 0,6-2 1 0,-6 2 0 16,0 0-13-16,0 0-3 0,0 0 0 0,0 0 0 0,6 2 0 0,-6-2 0 16,0 0 0-16,9 3 0 0,-6 2-28 0,-3-5-8 15,6 3-1-15,-6-3 0 0,6 2 17 0,-3 4 3 16,3-4 1-16,0 4 0 0,-6-6 0 0,0 0 1 15,9 5 0-15,3-2 0 0,-4 2-4 0,1 0-1 16,0 1 0-16,0 1 0 0,6 1-8 0,-3 0 0 16,0 3 0-16,3 2 8 0,3 3-8 0,3 0 0 15,-4 2 0-15,4 6 8 0,-3-3-8 0,6 3 0 16,0 3 9-16,0 2-9 0,2 0 0 0,4 3 0 16,3-1 0-16,0 4 8 0,2 2-8 0,-2-3 0 15,3 3 0-15,-6-2-8 0,2-1 8 0,1 0-10 16,-9-4 10-16,3-1-10 0,-1-6 10 0,-2-1 0 0,-3-1 0 15,6-3 0-15,-6 1 0 0,2-3 0 0,-2 0 0 16,-3-3 0-16,0 0 0 0,-3 0 0 16,3 0 8-16,-3-2-8 0,-6 2 0 0,3-2 0 0,-1-1 0 0,-2 4-12 15,-3-1 2-15,0 0 0 0,0-2 0 0,0-1 0 16,0-2 10-16,-3 3-8 0,-3-1 8 0,3-2-8 16,3 0 8-16,-6-8 0 0,0 0 8 15,0 6-8-15,0-6 16 0,0 0 0 0,0 0-1 0,0 0 0 16,-6 2-6-16,0 1-1 0,0-3 0 0,-3 0 0 15,0-3-8-15,0 1 0 0,-3-4 9 0,4 1-9 16,-4-3 8-16,3 3-8 0,-3-1 8 0,0 1-8 16,0 0 22-16,0 0 0 0,-3-1 0 0,3 1 0 15,3 0-22-15,-3-1 0 0,4 1 0 0,-1 3 0 16,0-1 9-16,3-2 1 0,0 2 0 0,3-2 0 16,-3-1-10-16,6 6 0 0,0 0 0 0,0 0 8 0,-3-5-8 0,3 5 0 15,-3-5 0-15,3 5-11 0,0-6 11 0,0 6 0 16,3-7-9-16,0 1 9 0,3 1 0 0,-3 2 0 15,3-2 0-15,0 0 0 0,3 2 0 0,2 0 0 16,-2 3 0-16,6 0 0 0,0-2 8 16,0-1 0-16,-3 3 0 0,3 0 0 0,3 0 1 0,0 0 0 15,-4 0 0-15,4 0 0 0,-3 0 2 0,0 0 0 16,-3 0 0-16,0 0 0 0,-3 0-11 0,0 3 8 16,-3-1-8-16,-6-2 8 0,0 0-8 0,6 3 0 15,3 0 9-15,-9-3-9 0,0 0 0 0,0 8-20 16,3-3 4-16,0 3 1 15,-3-8-153-15,-6 5-30 0</inkml:trace>
  <inkml:trace contextRef="#ctx0" brushRef="#br1" timeOffset="79611.19">2020 15288 1890 0,'0'0'84'0,"0"0"16"0,0 0-80 0,0-6-20 16,0 1 0-16,-6 0 0 0,6-1 12 0,6-1-1 16,-6-1-1-16,3 0 0 0,0 0-10 0,3 0 0 15,-3 0 0-15,3 0 0 0,0 3-9 0,3-3 9 16,0 2-12-16,3 1 12 0,2 2-20 0,1 1 4 15,0 2 0-15,-3 2 0 16,3 4-11-16,0-1-1 0,-6 6-1 0,3 2 0 0,-3 0 8 0,3 6 1 0,-4-1 1 0,1-2 0 16,3 3 9-16,-3-1 2 0,3-2 0 15,-3 2 0-15,-3-2 8 0,3 0 0 0,0-3 0 16,-3-2 8-16,0-3 25 0,0 0 6 0,3-5 1 0,-3-1 0 16,3-2-20-16,-1 0-4 0,-2-5-1 0,6 0 0 15,-3-3-3-15,-3-3 0 0,3-5 0 0,0 0 0 16,0-5-4-16,0 0-8 0,0-3 11 0,0 0-11 15,-3 1 8-15,3-1-8 0,-3 0 0 0,6 0 0 16,-10 3 0-16,4 0 8 0,-6 2-8 0,0 1 0 16,0 2 0-16,0 0 0 0,0 5 0 0,0 1 0 15,-8-1 0-15,2 3 0 0,0 3 0 0,0 0 0 16,-6 2 27-16,3 3-2 0,0 3 0 0,0 2 0 16,-6 3-13-16,3 0-4 0,-3 5 0 0,3 3 0 15,0 0 0-15,1 5 0 0,2 0 0 0,0 6 0 0,-3 4 3 16,3 1 0-16,3 3 0 0,0 2 0 0,6-3-11 0,-3 3 8 15,3 0-8-15,3 0 8 16,-3 0 0-16,3-2-8 0,0-1 12 0,3 0-4 0,-3-2-8 0,3 2-9 16,-3-4 9-16,6-4-13 15,-6 0-103-15,3-4-21 0,0-4-4 0,-3-5-1 0</inkml:trace>
  <inkml:trace contextRef="#ctx0" brushRef="#br1" timeOffset="79978.2497">2466 15743 1796 0,'0'16'80'0,"-6"-8"16"0,6 2-77 0,0-2-19 0,0-8 0 0,0 0 0 16,0 0 41-16,0 0 5 0,0 0 1 0,0 0 0 16,0 0-20-16,0 0-4 0,6-5-1 0,-3-1 0 15,0-1-22-15,0-7 8 0,3 4-8 0,0-4 0 16,-6-1 0-16,3 1 0 0,-3 1 0 0,6 0 8 0,-6 2-8 0,3 3 0 16,-3-2 0-16,0 2 8 0,0 8-8 15,0 0 0-15,0 0 0 0,0 0 8 0,0 0-8 0,0 0 9 16,-3 5-9-16,-3 0 10 0,3 6-10 0,3 2 0 15,-6 6 9-15,3 5-9 0,0-1 0 16,0 1 0-16,3 3 0 0,0-3 0 0,0-3 0 0,0 2 0 16,0-1 0-16,0-4-12 15,3-2-118-15,0-5-24 0</inkml:trace>
  <inkml:trace contextRef="#ctx0" brushRef="#br1" timeOffset="80220.6605">2374 14756 2188 0,'0'0'195'0,"-6"2"-156"16,3 1-31-16,3-3-8 0,0 0 94 0,-6 5 18 0,3-2 3 0,3-3 1 16,0 0-102-16,0 0-14 0,0 0-15 0,0 0-751 15,0 0-150-15</inkml:trace>
  <inkml:trace contextRef="#ctx0" brushRef="#br1" timeOffset="81585.992">5628 11885 2016 0,'-6'0'179'0,"0"0"-143"0,3-3-36 16,0 1 0-16,0-1 90 0,3-2 11 15,0 0 3-15,0-3 0 0,6-3-88 0,0 0-16 16,3-4 0-16,-6-1-8 16,5-5-26-16,4 2-5 0,-3 1-1 0,9-4 0 15,-6 6-47-15,0 1-9 0,0-1-3 0,3 2 0 16,-6 4 9-16,3 2 2 0,-3 3 0 0,2 5 0 0,-2 2 52 0,0 4 10 0,0 4 2 0,-3 1 1 15,0 5 58-15,0 2 11 0,-3 3 2 0,0 3 1 16,-3 0 15-16,0 2 2 0,3 4 1 0,-3-1 0 16,0-6-23-16,6 1-5 0,-6 0-1 0,0-3 0 15,0 0-2-15,3 1 0 0,0-4 0 0,3-2 0 16,3 0-16-16,0-6-3 0,-3 4-1 0,9-6 0 16,-7-3-7-16,1 0-1 0,0-5-8 0,3 0 12 15,0-2-12-15,-3-1 0 0,3-2 0 0,-3-3 0 16,0 0 0-16,3-6-10 0,-6 1 2 0,3 0 0 0,0-3 8 15,-3 0 0-15,-1-2 0 0,4-1-8 16,-3 1 8-16,-3-1 0 0,3 1 0 0,-3-3 0 0,0-1 0 16,-3 4 9-16,-3-3-9 0,3-1 0 15,-3 7 0-15,3-1 0 0,-6 3 0 0,3 2 0 0,-3 6 11 16,0-1-11-16,3 4 10 0,-2 4-10 0,-1 6 17 0,0 0-2 16,3 8-1-16,-3 3 0 0,0 2-14 0,3 5 11 15,3 3-11-15,0 3 10 0,0 2-10 0,0 1 0 16,0-1 0-16,0 6 0 0,0-3 0 0,0 0-9 15,0-3 9-15,0-2 0 16,0-3-30-16,0-2 1 0,0-6 0 0,3-3 0 16,0-4-82-16,0-1-16 0,-3-3-3 0</inkml:trace>
  <inkml:trace contextRef="#ctx0" brushRef="#br1" timeOffset="81800.9337">5976 11314 2448 0,'0'0'108'0,"0"0"23"0,0 0-105 0,0 0-26 0,0 0 0 0,0 0 0 15,0 0 57-15,0 0 7 0,0 0 0 0,0 0 1 16,0 0-65-16,-3 8 0 0,-3-3-18 0,3 3 4 15,0 0-143-15,0 0-29 0,-3-3-6 0</inkml:trace>
  <inkml:trace contextRef="#ctx0" brushRef="#br1" timeOffset="82852.4601">6178 12229 1602 0,'0'0'71'0,"0"0"14"0,0 0-68 0,0 0-17 0,0 0 0 0,0 0 0 0,0 0 79 0,-3-3 12 16,0 1 2-16,3 2 1 0,-3-6-50 0,3 4-9 15,-3-6-3-15,6 3 0 16,-3-1-24-16,3 1-8 0,0 0 0 0,-3 5 0 0,0 0 0 0,0 0 0 16,9-3 0-16,-3 3 0 0,-6 0 0 0,6 3 0 15,0-1 0-15,0 4 0 0,-3 2 0 0,0 0 0 16,-3-1 0-16,-3 4 0 0,0 2 0 0,0 1-11 16,-3 1 11-16,-3 1-10 0,3 0 10 0,-3 3 0 15,0-1 0-15,0 3 8 0,0 1 28 0,-2-1 7 0,2 0 1 16,3 0 0-16,-3 0 9 0,3 0 3 0,3 1 0 0,-3-4 0 15,3 1-20-15,3-4-4 0,3 1-1 0,0 0 0 16,3-3-31-16,3-2 0 0,3-3 0 0,0 0 0 31,-1-3-15-31,1 0-9 0,3-5-1 0,0 0-705 0,0-5-141 0</inkml:trace>
  <inkml:trace contextRef="#ctx0" brushRef="#br1" timeOffset="83958.7127">6529 14269 1900 0,'-5'3'42'0,"5"-3"9"0,0 0 1 0,0 0 1 0,0-3-42 0,-3-2-11 0,3-3 0 0,3 0 0 15,-3-3 30-15,2 1 4 0,-2-1 1 0,3-2 0 16,3 0-20-16,-3-1-4 0,0 1-1 0,0 0 0 31,0 0-37-31,3 2-7 0,-3 1-2 0,3 2 0 16,0 2-4-16,-3 1-2 0,0 2 0 0,-3 3 0 0,0 0 42 0,0 0 0 0,3 8 0 0,0 0 0 15,0 3 15-15,3 2 5 0,-3 0 0 0,3 1 1 16,-3 4-4-16,3 1-1 0,0 2 0 0,3 0 0 16,0-3-16-16,0 4 0 0,0 1 0 0,-1-4 0 15,1-1 0-15,3-2 0 0,0-5 0 0,-3-1-9 0,3-2 18 16,-3-5 4-16,0 0 1 0,0-3 0 16,0 0 14-16,0-6 2 0,0-2 1 0,0 1 0 0,-1-7-2 15,4 1 0-15,-3 0 0 0,0 0 0 0,0-6-5 0,0 1-2 16,-3 2 0-16,0-3 0 0,0 1-22 0,0-1-18 15,-3-2 3-15,0 2 1 0,0 4 14 0,-3-4 0 16,0 1 0-16,0 4 0 0,-3-2 0 0,0 6 0 16,0-3-10-16,0 5 10 0,-6-3 0 0,6 6 0 15,-3 2 0-15,3 1 0 0,-6 2 12 0,0 2 0 16,3 3 0-16,0 1 0 0,3 4-12 0,-6 4 10 16,3-1-10-16,1 3 10 0,2 0-10 0,0 2 10 15,0 6-10-15,0 0 10 0,0 2-10 0,3 3 0 16,-3 0 0-16,3 3 8 0,3 2-8 0,0 1-14 0,0 2 3 15,-3 0 1-15,0-3-2 0,3 1-1 16,0-3 0-16,0-3 0 16,-3 0-99-16,2-5-20 0,1-1-4 0,3 1-1 0</inkml:trace>
  <inkml:trace contextRef="#ctx0" brushRef="#br1" timeOffset="84477.1171">7047 14417 1951 0,'-3'13'86'0,"3"-7"18"0,-6-4-83 0,3 4-21 15,3-6 0-15,-3 5 0 0,1-2 60 0,2-3 8 16,-6 0 2-16,6 0 0 0,0 0-50 0,0 0-9 16,-6-6-3-16,3 1 0 15,3 5-27-15,0-5-5 0,-3-3-2 0,3 8 0 16,0 0-2-16,0 0 0 0,3-6 0 0,-3 6 0 0,0 0 8 0,0 0 2 16,0 0 0-16,0 0 0 0,0 0 9 0,9 6 9 15,-1-4-13-15,-2 4 5 0,-6-6 8 0,3 8-13 16,0 0 5-16,3 2 8 0,-3-2 0 0,-3 0 0 15,0 0 0-15,0 3 0 0,0-4 0 0,-3 1 16 0,3 3-2 16,0-6-1-16,0 3 0 0,0-2 0 0,0-1 0 0,0-5 0 16,0 0-2-16,0 0-1 0,0 0 0 0,0 8 0 15,0-8-10-15,3 5 0 0,6 0 0 0,-9-5 0 16,0 0 0-16,6 8 0 0,6-2 0 0,-3 1 0 16,-3-1 0-16,0-1-12 0,3 0 4 15,-3 1 8-15,0-1-13 0,0 3 5 0,-3 0 8 16,3 0-13-16,-3-3 13 0,0 3 0 0,-9 3 9 0,6-1-9 15,0 1 21-15,-3 2-1 0,-9-2-1 0,3-1 0 16,0 3-5-16,3-5-1 0,-6 0 0 0,0 0 0 16,0-3-25-16,0-2-4 0,-3 0-2 0,4-6-604 15,-7-2-121-15</inkml:trace>
  <inkml:trace contextRef="#ctx0" brushRef="#br1" timeOffset="84680.5067">6815 13838 2131 0,'0'0'189'0,"-6"2"-151"16,3 1-30-16,3-3-8 0,-6 3 132 0,3-1 24 15,-3-2 6-15,6 0 1 0,-6 0-122 0,0 0-24 16,1 0-5-16,-4-2 0 15,3 2-105-15,3 0-21 0,-3-3-4 0,-3 3-989 0</inkml:trace>
  <inkml:trace contextRef="#ctx0" brushRef="#br1" timeOffset="91161.0017">3148 14274 345 0,'0'0'31'0,"0"0"-31"0,0 0 0 0,0 0 0 16,0 0 122-16,0 0 18 0,0 0 4 0,0 0 1 16,0 0-85-16,0 0-18 0,0 0-3 0,0 0-1 15,0 0-26-15,0 0-4 0,-3 3-8 0,3-3 11 16,0 0-11-16,0 0 0 0,0 0 0 0,0 0 8 16,-6 3 0-16,6-3 0 0,0 0 0 0,-3 5 0 0,-6-5 17 0,9 0 3 15,0 0 1-15,-3 3 0 0,-3-3 43 0,3 0 9 16,3 0 2-16,-9-3 0 0,3 0 5 0,1-2 0 15,5 0 1-15,-6-1 0 0,3-2-38 0,-6 0-8 16,6-2-2-16,3-3 0 0,-6-3-6 0,3 0-2 16,3-3 0-16,0-2 0 0,0 0-11 0,0-3-2 15,0-5-1-15,0 0 0 0,9-3-10 0,-9 1-1 16,0-4-8-16,6 3 12 0,0 1-21 0,-3 2-5 16,3-3-1-16,-4 5 0 15,1 1-54-15,0 5-11 0,0 2-3 0,0 1-487 16,3 4-98-16</inkml:trace>
  <inkml:trace contextRef="#ctx0" brushRef="#br1" timeOffset="91508.9799">3306 14192 230 0,'0'6'20'0,"0"1"-20"0,0 1 0 0,0 3 0 16,0-3 136-16,0 5 24 0,-3-5 4 0,3 0 0 15,-3 3-92-15,3-3-18 0,0-3-4 0,0-5-1 16,-3 5 0-16,3-5 0 0,0 0 0 0,0 0 0 16,0 0-2-16,0 0-1 0,0 0 0 0,0 0 0 15,0 0 4-15,0 0 1 0,0 0 0 0,0 0 0 0,0-5 4 16,-6-3 1-16,3 3 0 0,-3-3 0 0,3-3-15 0,0-2-2 15,-3 0-1-15,3-3 0 0,-3-3-8 0,3-2-2 16,-3-3 0-16,3-2 0 0,0-3-8 0,-3 0-3 16,6-3 0-16,-3-3 0 0,3 1-17 0,0-3 8 15,0 3-8-15,0-1 0 0,0 1 0 0,0-1 0 16,0 4 0-16,0-1 0 16,0 3-40-16,0 2-6 0,0 4-1 0,0-1-807 15</inkml:trace>
  <inkml:trace contextRef="#ctx0" brushRef="#br1" timeOffset="92000.8812">2972 13716 460 0,'0'0'20'0,"-8"3"5"0,2-1-25 0,-3 1 0 0,3-3 0 0,0 3 0 16,3-1 254-16,-6 1 46 0,6 0 8 0,-6-1 3 16,9-2-220-16,0 0-44 0,0 0-9 0,-9 3-2 15,6-1-24-15,0-2-12 0,3 0 10 0,0 0-10 16,0 0 0-16,0 0 0 0,0 0 0 0,0 0 0 0,0 0 0 0,0 0 12 15,0 0-3-15,0 0-1 0,0 0 25 0,6-5 5 16,3 0 1-16,0 0 0 16,-6-1 1-16,6-2 1 0,0 0 0 0,0-5 0 0,3 0-7 0,-4 0-2 15,4 0 0-15,0-3 0 16,0-3-4-16,3 3 0 0,-3-2-1 0,-3 2 0 0,0 3-27 0,3-3 8 16,-3-3-8-16,3 3 0 0,-3 0 0 0,-7 3 0 15,7 0 0-15,0 2 0 0,-6 3-14 0,3 1 2 16,0-1 0-16,0 2 0 0,3 1 12 0,-9 5 0 15,3 0 0-15,3 0 0 0,6 5 13 0,-9 1-4 16,3 2-1-16,6 5 0 0,-3 5 0 0,0 3 0 0,3 3 0 16,-4 3 0-16,7 2 4 0,-3-3 1 0,-3 3 0 15,3-2 0-15,-3-1-13 0,6-2 8 0,-6 0-8 16,3-6 0 0,0 1-82-16,0-6-22 0,-1 0-5 0</inkml:trace>
  <inkml:trace contextRef="#ctx0" brushRef="#br1" timeOffset="93308.1474">3103 12216 1497 0,'0'0'133'0,"-3"0"-106"0,-2-3-27 0,-4 3 0 15,-3-2 128-15,3 2 21 0,0 0 4 0,3 0 1 16,0-3-94-16,0 3-18 0,-3-3-4 0,3 3-1 16,0 3-24-16,-3 0-5 0,3-3 0 0,0 5-8 15,3-3 0-15,-6 4 0 0,3-1 0 0,0 3 0 16,6 0-8-16,0 3 8 0,0 4-13 0,0 1 5 15,0 5 0-15,3-2 0 0,0 2 0 0,3-2 0 16,3 2 8-16,0-3 0 0,3 1-9 0,-3-3 9 16,6-3 0-16,0-2 0 0,0-1-9 0,-3-2 9 15,3-3 0-15,-7-2 0 0,4 0 0 0,-3-6 0 16,3 3 0-16,-3-3 16 0,0 1-2 0,3-1 0 16,-3-2 7-16,-6-3 2 0,6 3 0 0,-6-1 0 15,3-2-10-15,-6 0-1 0,3 0-1 0,0 0 0 16,-3 3-11-16,0-3 0 0,-6 3 0 0,6 2 0 0,-9-2 0 15,3 0 0-15,0 2 0 0,0 3 0 0,-6-3-11 0,3 6 3 16,-3-3 0-16,0 5 0 16,-3 3 8-16,1-2 0 0,5 7 0 0,-3-3 0 0,-6 4-9 0,6 2 9 15,3-1-10-15,-3 4 10 0,6-1 0 16,3 1-9-16,-3 2 9 0,0-2 0 0,6-1 0 0,0 1 0 16,3-3 12-16,6-1-4 0,0-1-8 15,-6-1 9-15,6 0-9 0,0-2 10 0,6-1-10 0,0-2 0 16,-3-2 0-16,-3-4 0 0,2 1 0 0,1-3 0 15,6 0-9-15,-6 0 9 0,0-3-12 0,3 1 4 16,-3-4 8-16,-3 4-13 0,-3-1 13 0,3 0 0 16,0-2 0-16,-4 0 0 0,-2 2 0 0,-3 3 0 15,9-5 0-15,-9 5 0 0,0 0 0 0,0 0-9 16,0 0 9-16,0 0 0 0,0 0-9 0,-12 0 9 0,7 0-10 16,-7 2 10-16,0 1-13 0,-6 5 3 0,0-3 1 0,3 1 0 15,-6 2 9-15,3 2 0 0,-2 1 8 0,2-1-8 16,-3 1 15-16,0 2-2 0,3 0 0 0,3 3 0 15,-6-3-4-15,13 1-1 0,-7-1 0 0,9 0 0 16,-3 3 3-16,3-3 0 0,3 0 0 16,3 1 0-16,3 2-11 0,3-6 0 0,-3 1 0 0,6-1 8 15,0 4 0-15,3-7-8 0,-1-1 12 0,7-4-4 16,0 1 5-16,3 0 1 0,0-6 0 0,0 0 0 16,-1 1-14-16,1-1 11 0,6-2-11 0,-6 0 10 15,-6-1-10-15,6-2 0 0,-3 3 0 0,-1 0 0 16,-5-3-25-16,0 2 2 0,0 1 1 0,-3 3 0 15,0-4-26 1,-9 6-4-16,0 0-2 0,0 0-598 0,0 0-120 0</inkml:trace>
  <inkml:trace contextRef="#ctx0" brushRef="#br1" timeOffset="94627.9414">3476 12930 439 0,'0'0'19'0,"0"0"5"0,0 0-24 0,0 0 0 0,0 0 0 0,0 0 0 16,0 0 41-16,0 0 4 0,0 0 1 0,0 0 0 0,0 0-18 0,0 0-4 15,0 0-1-15,0 0 0 0,0 0 45 0,0 0 8 16,0 0 3-16,0 0 0 0,-6-2 5 0,6 2 0 16,0-3 1-16,0 3 0 0,-9-3-19 0,9 3-4 15,0 0-1-15,-3-2 0 0,-3 2-21 0,6 0-4 16,0 0 0-16,0 0-1 0,-3 5-23 0,-3 3-4 15,3 0 0-15,3 2-8 0,0 1 0 0,0 0 0 16,-6 2 0-16,3 0 0 0,3 0 0 0,-3 3 0 16,0 0 0-16,0-3 0 0,3 3-10 0,0-3-2 15,-3-2-1-15,3-1 0 16,-6 1-25-16,6-6-5 0,-3 3-1 0,3-8 0 16,-3 6-100-16,3-6-21 0</inkml:trace>
  <inkml:trace contextRef="#ctx0" brushRef="#br1" timeOffset="94811.3446">3353 12917 576 0,'0'0'25'0,"0"0"6"0,0-8-31 0,3 3 0 15,-3 5 0-15,0-6 0 0,3 1 204 0,0 0 34 0,3 0 7 0,-3-1 2 16,0-2-154-16,6 3-30 16,-3-3-7-16,3 3 0 0,-3-3-18 0,3 3-3 0,3-3-1 0,3 0 0 15,-6-3-34-15,6 6 0 0,-3-3 0 0,2 3 0 16,-5-1 0-16,6 4-22 0,-6-1 3 0,0 0 1 31,0 1-22-31,-6 2-5 0,3 0-1 0,-6 0-436 0,0 0-87 0</inkml:trace>
  <inkml:trace contextRef="#ctx0" brushRef="#br1" timeOffset="95006.0824">3398 13089 633 0,'0'0'56'0,"0"0"-44"0,-6 5-12 0,3 1 0 0,3-1 182 0,0-5 34 16,0 8 8-16,0-8 0 0,0 0-135 0,0 5-27 16,0-5-6-16,3 5 0 0,-3-5-36 0,9 6-8 15,3-6 0-15,0-3-1 0,3 3-3 0,-6-3 0 16,6 1 0-16,-1-4 0 0,7 1 1 0,-6 0 0 16,-3-3 0-16,-3 3-521 15,6-3-104-15</inkml:trace>
  <inkml:trace contextRef="#ctx0" brushRef="#br1" timeOffset="95343.4813">3231 11954 1825 0,'0'0'40'0,"-9"3"8"0,4-1 1 0,-10 3 3 0,9-2-41 0,-3 2-11 0,-3-2 0 0,3 5 0 15,0-3 56-15,3 1 10 0,0 2 2 0,-3-3 0 16,0 5-34-16,6-2-6 0,-6 0-2 0,3-2 0 0,3-1-26 0,0 0 8 15,3-5-8-15,0 0 0 0,0 0 0 0,0 0 0 16,0 0 0-16,6 5 0 0,0-5-8 0,3-2 8 16,-3-1 0-16,0 0 0 15,3-2-42-15,-6 0-4 0,3-3-1 0</inkml:trace>
  <inkml:trace contextRef="#ctx0" brushRef="#br1" timeOffset="120031.0027">5577 17240 1209 0,'0'0'108'0,"0"0"-87"15,0 0-21-15,0 0 0 0,6-5 88 0,-3 0 14 16,3-3 2-16,-3 0 1 0,3 5-72 0,0-5-14 16,0 3-3-16,3-3-1 0,-3 3-15 0,0-3 0 15,-1 0 8-15,1 3-8 0,3 2 0 0,-3 0-12 0,0-2 3 0,0 2 0 16,0 1 9-16,0-4 0 0,-3 6 0 0,6-2 0 16,-9 2 0-16,6-3-12 0,0 3 12 0,0-3-12 31,-6 3-96-31,6 0-20 0,-6 0-4 0</inkml:trace>
  <inkml:trace contextRef="#ctx0" brushRef="#br1" timeOffset="120293.8904">5547 17320 1663 0,'-6'8'73'0,"6"-8"16"0,-3 5-71 0,0-2-18 0,3-3 0 0,0 0 0 0,0 0 50 0,0 0 6 16,0 0 2-16,0 0 0 0,0 0-33 0,0 0-6 15,0 0-2-15,9 2 0 0,3-2-17 0,-6-2 0 16,3 2 8-16,0-3-8 0,-3 0 0 16,6 1 0-16,0-1-8 0,0 0 8 0,0 1-26 0,-1 2 1 15,1-6 0-15,0 4-530 16,-3-1-105-16</inkml:trace>
  <inkml:trace contextRef="#ctx0" brushRef="#br1" timeOffset="120842.9091">5952 17005 1209 0,'-15'2'53'0,"9"1"12"0,0 0-52 0,0-3-13 0,0 0 0 0,0 0 0 15,-3 0 175-15,6-3 32 0,3 3 6 0,-3-3 2 16,-2-2-169-16,5-3-34 0,2 3-12 0,1-3 9 0,0 0-9 0,0 0-11 16,3-2 3-16,0 2 0 15,3 2-12-15,3-2-1 0,-6 3-1 0,3 2 0 16,0 3-10-16,0 0-1 0,-9 0-1 0,6 3 0 16,6 2 4-16,-12-2 1 0,0-3 0 0,3 11 0 0,0-3 18 0,-3 2 11 15,0 3-12-15,-3-2 12 0,0 2 0 0,3 0 0 16,-9-2 0-16,3 0 0 0,0 2 9 0,3-3-9 15,0 1 8-15,0-6-8 0,3-5 27 0,-3 8 0 16,3-8 0-16,0 0 0 0,0 0-11 0,0 0-3 16,9 3 0-16,3-1 0 0,0 1-13 0,-3-3 0 0,6 3 0 15,-4-1 0-15,4-2 0 0,-6 6 0 0,3-6 0 16,-3 5 0-16,3 0 0 0,-3 1 0 0,0-4 0 16,0 3 0-16,0 1 0 0,-3-1 14 15,0 3-2-15,-3 0-1 0,0 0 27 0,0 5 6 0,-6 0 0 0,3 1 1 16,-6-1-14-16,3 0-3 0,-3 0-1 0,-3 0 0 15,0 3-15-15,0-2-4 0,0-4 0 16,0 3 0-16,3 1-8 0,-3-6 0 0,3-3 0 16,-3 0 0-1,3 0-23-15,0-2-6 0,0-3-2 0,6 0-887 0</inkml:trace>
  <inkml:trace contextRef="#ctx0" brushRef="#br1" timeOffset="121094.9377">6262 17166 1897 0,'-6'13'84'0,"6"-13"17"0,0 0-81 0,0 0-20 15,0 0 0-15,0 0 0 0,0 0 40 0,0 0 3 16,0 0 1-16,6 3 0 0,0 0-32 0,-1-1-12 15,4-4 8-15,0-1-8 0,6-2 0 0,-9 2 0 16,3-2 0-16,3 0 0 0,0 2-17 0,0 0 4 16,-6 1 1-16,3-4 0 15,0 4-42-15,-3 2-8 0,-6 0-2 0</inkml:trace>
  <inkml:trace contextRef="#ctx0" brushRef="#br1" timeOffset="121459.6816">6589 17039 1440 0,'0'0'128'0,"0"5"-103"0,-6 3-25 0,3 0 0 15,0-2 101-15,3-1 15 0,-3 0 4 0,0 3 0 16,0 0-81-16,0 0-16 0,0-3-3 0,0 1-1 15,0 2-19-15,0-3 0 0,3 3 0 0,-3 2 0 16,0-2 0-16,3 3 0 0,0 5 0 0,0 0 0 16,3 0 0-16,0-1 0 0,-3 1 9 0,3 3-9 15,3-1 29-15,-3-4 0 0,0-1 0 0,3-3 0 16,-3-2-5-16,0 0 0 0,3-2-1 0,-3-1 0 0,3-3 6 16,3 1 2-16,-9-3 0 0,0 0 0 0,6-5-19 0,0-3-3 15,-3 0-1-15,3-5 0 0,-3-1 28 0,0-4 6 16,0-1 1-16,0 1 0 0,-3-3-11 0,-3 0-3 15,3-1 0-15,-3 1 0 0,-3 0-29 0,0 0 8 16,0 5-8-16,0 0 0 16,-3-2-28-16,-3 4-9 0,3 4-2 0,-3 2-1052 0</inkml:trace>
  <inkml:trace contextRef="#ctx0" brushRef="#br1" timeOffset="269964.4171">18870 3818 345 0,'-3'-3'15'0,"0"3"4"0,-3 0-19 0,0 0 0 0,0 0 0 0,1 0 0 16,-1 3 296-16,6-3 55 0,-3 5 11 0,0 3 2 15,3-8-281-15,0 11-57 0,3 2-11 0,3-8-3 16,-1 9 11-16,4-1 1 0,3 0 1 0,3 3 0 15,0-6-25-15,6 4 0 0,0-6 0 0,3 2 0 16,2 1 18-16,-2-1 8 0,6-7 2 0,0 0 0 16,-1 5-10-16,4-8-2 0,-6 0 0 0,3-8 0 15,-3 5 4-15,-1 0 0 0,1-5 0 0,0 3 0 16,-3-8 3-16,0 5 1 0,-4-3 0 0,1 3 0 16,0-2-4-16,-6-1 0 0,3 1 0 0,-6 2 0 15,0-3-4-15,-6 3-2 0,0 0 0 0,-1 3 0 16,-2-8 5-16,-3 5 1 0,-5 3 0 0,2-1 0 15,-6 4-10-15,-3-4-2 0,-3 6 0 0,-6 0 0 0,0 3-8 16,-3 2-14-16,-2 6 3 0,-4 2 1 0,0 3 1 0,-3 2 0 16,1 1 0-16,2-1 0 0,-3 4 9 0,3 4 0 15,3-5 0-15,7 6-8 0,2-1 8 0,3 3 0 16,3-5 0-16,3 5 0 0,0 0 0 0,3 0-10 16,3-2 10-16,3-1 0 0,0 1 0 0,3-9 0 15,3 3 0-15,-3-2 0 0,6 0 11 0,3-4 2 16,3-1 1-16,3-4 0 0,0 1-4 0,2-3-1 15,1 0 0-15,3-6 0 0,0 1-9 0,0 0 0 16,2-3 0-16,1 0 8 0,-3-3-8 0,0 0 0 16,3 1-10-16,-7-4 10 0,1 1-13 0,0 0 3 0,0 2 1 0,-6-2 0 15,0 2 9-15,-6-2 0 16,0 5 0-16,0-5 0 0,-4 2 0 0,-5 3-13 0,0 0 5 16,-2-5 8-16,-4-1 0 0,-3 1 0 0,-3 2 0 15,-3 3 0-15,-3-5 0 0,-3 10 0 0,0-5 12 0,0 0-4 16,-2 6-8-16,-4 2 0 0,3-3 0 0,-3 6 0 15,0 2 0-15,1 3 0 0,5-3 11 0,0 3-11 16,3 0 22-16,6 5-2 0,3-5 0 0,3 5 0 16,3 5 10-16,6-2 2 0,3 3 0 0,3 2 0 15,3-3-32-15,3 1 0 0,-3-4-11 0,3-1 11 16,6 4 0-16,-1-7 0 0,1-1 14 0,0-2-4 16,3-3-2-16,0 0 0 0,3-2 0 0,-1 0 0 15,4-1 0-15,-3-5-8 0,-3 1 12 0,0-4-4 16,-1 1 1-16,1 0 0 0,0-1 0 0,-3 1 0 0,-6-3-1 15,0 0 0-15,-1 0 0 0,-2 0 0 0,0 0 0 0,-3 0 0 16,-3 0 0-16,-6 0 0 16,6 0 1-16,-6 0 0 0,0 0 0 0,0 0 0 0,0 0 17 0,0 0 3 15,0 0 1-15,0 0 0 0,-3 3 2 0,0 2 1 16,-3 0 0-16,0 3 0 0,0-3-18 16,-3 3-4-16,3 0-1 0,0 3 0 0,-2 2-2 0,-1 0 0 15,3 6 0-15,-3-6 0 0,0 3-8 0,-3-3 0 16,3 6 0-16,-3-6 0 0,3 3 8 0,-3 0-8 15,-6 0 0-15,-2-1 8 0,-4 1-8 0,-3 3 0 16,0-9 0-16,-3 4-11 16,1-4-67-16,-1 1-14 0,-6-3-2 0,0 0-726 0,1-3-144 15</inkml:trace>
  <inkml:trace contextRef="#ctx0" brushRef="#br1" timeOffset="270907.1976">19838 4972 748 0,'0'0'33'0,"0"0"7"0,0 0-32 0,0 0-8 0,0 0 0 0,3 7 0 0,-3 4 240 0,3-3 47 16,-3 3 9-16,0 2 1 0,3 3-226 0,-3-3-46 16,0 3-9-16,0 5-1 0,0-8-6 0,0 3-1 15,0-3 0-15,-3 1 0 0,3-1-8 0,-3-3 0 16,3 1 0-16,-3-3 8 0,-3 0 5 0,3 0 1 16,-3-3 0-16,3 3 0 0,-3-5 2 0,0 5 1 15,6-8 0-15,-6 0 0 0,0 0 16 0,0 0 3 16,0-6 1-16,0-2 0 0,0 3 13 0,0-3 2 15,0-5 1-15,3 0 0 0,0-3-29 0,3 0-5 16,0-5-2-16,0-3 0 0,3 0-17 0,0-5 0 16,3 3 0-16,3-1 0 0,0 3 0 0,3 3 0 15,3-5-13-15,-3 4 5 0,3 7 8 0,-6 1-10 0,5 1 10 16,-5 5-10-16,0-5 10 0,3 5 0 16,-3 3 0-16,0 5 0 0,-6-8 0 0,3 8 9 0,6 0-9 0,-6 0 0 15,-6 0 8-15,0 0-8 0,0 0 0 0,3 10 0 16,3 1 0-16,-3 2 0 15,-6-2 0-15,0 2 0 0,0 0 0 0,-3 0 8 0,3-2-8 0,-3 0 0 16,3 2 9-16,0-8-9 0,0 6 0 16,3-3 9-16,-3 0 9 0,3 0 2 0,0 2 0 0,3-2 0 15,-3 5-20-15,0-5 0 16,6 3 0-16,-3 2 0 0,0 0 0 0,0 3 0 0,6 0 8 0,0 0-8 16,0 2 0-16,0 1 0 0,-3-1 0 0,3 1 0 15,2-1-36 1,1-2-4-16,0 6 0 0,3-9-669 0,0-3-134 0</inkml:trace>
  <inkml:trace contextRef="#ctx0" brushRef="#br1" timeOffset="271279.0207">19317 3503 1612 0,'-3'-13'144'0,"0"13"-116"0,-3-8-28 0,3 5 0 16,0-5 192-16,0 6 33 0,3-4 7 0,-3 1 0 15,3 5-120-15,0 0-24 0,0 0-4 0,0 0-2 16,0 0-55-16,0 0-11 0,0 11-3 0,-3 2 0 16,0 3-25-16,-3 8-6 0,0-6-1 0,-3 9 0 15,3-4-95-15,0 7-19 0,-3-12-4 0,3 3-587 16,0-5-118-16</inkml:trace>
  <inkml:trace contextRef="#ctx0" brushRef="#br1" timeOffset="272434.237">20207 4360 115 0,'0'0'10'0,"0"-2"-10"0,0-4 0 0,0 4 0 15,-3-4 376-15,3 6 72 0,0-7 16 0,3 4 2 16,-3 0-308-16,0 3-62 0,6-5-12 0,-3 2-2 16,6 3-54-16,0 0-10 0,2 0-2 0,1 0-1 15,3 3-15-15,0 2 0 0,6-5 0 0,0 0 0 16,0 3 0-16,2 0-8 0,-5 4 8 0,0-7-10 15,-3 3-88-15,0 2-18 0,-3 1-3 0,0-4-703 16</inkml:trace>
  <inkml:trace contextRef="#ctx0" brushRef="#br1" timeOffset="272590.825">20263 4482 864 0,'0'0'76'0,"0"0"-60"0,0 0-16 0,0 0 0 0,0 0 215 0,0 0 40 16,0 0 8-16,0 0 1 0,0 0-158 0,0 0-32 15,6 5-6-15,3 1-2 0,-3-4-42 0,6 4-8 16,3-6-1-16,0 0-1 0,3 0-26 0,0 0-6 16,-1 0-1-16,4 0-898 15</inkml:trace>
  <inkml:trace contextRef="#ctx0" brushRef="#br1" timeOffset="273575.5416">21046 2707 1767 0,'-12'-27'78'0,"6"14"17"0,0-6-76 0,0-2-19 0,-3 5 0 0,-2 1 0 15,-4-7 38-15,0 12 4 0,3-9 1 0,-6 11 0 16,3 0-19-16,0 3-4 0,3 0-1 0,-6 10 0 16,1 0-10-16,-1 9-1 0,0-1-8 0,0 8 12 0,3 3-26 0,0 2-6 15,0 9 0-15,6-1-1 0,-2 11 13 0,5 5 8 16,0 9-10-16,3-7 10 0,0 7-9 0,6 7 9 16,3-8-8-16,0 6 8 15,3 2-9-15,2-5 9 0,1-3-10 0,3 0 10 0,0-5 0 16,0 0 0-16,-3 0 0 0,3-3 0 0,0-13 0 0,-3 3 0 15,2-1 0-15,-2-7 0 0,-3 3 0 0,-6-4 13 16,3-4-4-16,-3-1-1 0,-3 1 23 0,-3-6 4 16,-6 3 1-16,3 2 0 0,0-5-36 15,-3 3 0-15,-2-5 0 0,-1 2 0 0,-3-3 0 0,0 3 0 16,-3-7 0-16,3-4 0 0,-6 1 0 0,6-1 0 16,-2-2 0-16,2 3 0 0,0-3 0 0,3 0 0 15,3-3 0-15,3 0 0 0,-3 3 0 0,6 0 0 16,0 3 0-16,3-3 0 0,3 2 16 0,0 4-3 0,6 2-1 15,0 2 0-15,-3-2-1 0,6 5-1 0,0 0 0 16,3 0 0-16,-1 1-10 0,1-1 12 0,0 0-12 16,0 0 12-16,-3 3-12 0,-3-3 0 0,-3 3 0 0,-6 0 0 15,0 2 23-15,-3 6 2 0,-3 5 1 0,0-3 0 16,-6 9 14-16,0 4 2 0,0 1 1 0,-3 7 0 16,3 6 5-16,1 5 0 0,2 1 1 0,3 1 0 15,0 4 3-15,3-6 1 0,0 8 0 0,6-2 0 16,0-4-31-16,3 4-6 0,0-6-2 0,3 3 0 15,0 2-29-15,-1 1-5 0,1-1-2 0,3-5 0 16,-3 0-183 0,3 0-37-16,-6-7-7 0</inkml:trace>
  <inkml:trace contextRef="#ctx0" brushRef="#br1" timeOffset="274443.7186">21296 3405 1152 0,'0'0'102'0,"0"0"-82"0,3-8-20 0,-3 3 0 16,0 0 242-16,0-1 44 0,0-2 9 0,0 1 1 15,0-1-207-15,0-3-41 0,6 3-9 0,0 3-2 0,3-8-37 0,3-1 0 16,0 4 0-16,3-1 0 0,3 1-14 0,-1 2 2 16,1-6 1-16,-3 4 0 0,3 2-1 0,3 0-1 15,-3-3 0-15,0 3 0 0,2 3-2 0,-5 2 0 16,3 1 0-16,-3-1 0 0,0 6 7 0,-3-1 8 16,3 6-13-16,-3-2 5 0,0 7 8 0,-4-5-12 15,-2 2 12-15,0 1-12 0,-3 0 12 0,0 4 0 16,-6 1 0-16,0-2-8 0,-3 1 8 0,-3 1 0 0,1 6 0 15,-1-9 0-15,-3 5 0 0,-6-2 0 0,3 0 0 16,-3 0 8-16,0 2-8 0,0-4 0 0,3-1 0 16,-2-5 0-16,5 2 0 0,0-2 9 0,3-2-9 0,-3-4 10 15,6 1-2-15,3 0 0 0,-3 2 0 0,6-5 0 16,0 0 8-16,6-8 2 0,0 3 0 0,9-9 0 16,0 4-8-16,6-6-2 0,2-3 0 0,1-2 0 15,6-3-8-15,3-2 0 0,-1 0 0 16,4-1 0-16,0 1-15 0,-3 2 2 0,-4 3 0 0,1-6 0 15,-3 1 1-15,0 7 1 0,-6-2 0 0,-4 2 0 16,-2 1 11-16,-3 5 0 0,-6 0 0 0,0-1 0 16,-3 4 0-16,-3 2 9 0,0 2 0 0,-3 4 0 15,-3-3 7-15,-3 5 0 0,-3 5 1 0,-5-3 0 16,-4 9-17-16,-3 2 0 0,0 6 0 0,-3 2 0 16,0 0 8-16,1 3 7 0,-1 2 1 0,3 1 1 15,6-3 10-15,-3 2 1 0,7 3 1 0,-1-2 0 0,6-3-13 16,3 2-4-16,3-5 0 0,6 3 0 0,3-8-20 0,6 2-5 15,2 1-1-15,4-6 0 16,6 0-149-16,3-2-29 0</inkml:trace>
  <inkml:trace contextRef="#ctx0" brushRef="#br1" timeOffset="275233.7073">21475 4344 2185 0,'0'0'96'0,"0"0"21"0,-6-7-93 16,3 4-24-16,3 3 0 0,0 0 0 0,0 0 36 0,0 0 4 15,-3-3 0-15,3 3 0 0,-6 3-24 0,3 7-4 0,-3-4 0 0,3 7-1 16,0 3-11-16,6 2 0 0,-3 4-12 0,6 1 12 16,0-4-13-16,0 5 5 0,3 5 8 0,3-11-13 15,0 3 13-15,2-2 0 0,1 0 0 0,3-6 0 16,0-5 0-16,0 0 0 0,0 0 0 0,0-3 0 16,0-5 0-16,2 0 13 0,1-3-1 15,0-2 0-15,0 0 16 0,0-1 4 0,-3-2 0 0,-4 0 0 16,4 1-8-16,-3-4-2 15,-3 0 0-15,-6 1 0 0,0-3-9 0,0 2-1 0,-3 3-1 0,0-5 0 16,-3 2-11-16,0 3 0 0,0-2 0 0,-3 4 8 16,3 6-8-16,0 0 0 0,0 0 0 0,0 0 0 15,0 0 0-15,0 0 0 0,0 8-12 0,0 6 12 16,0-1-11-16,0 5 11 0,3 3-8 0,-3 1 8 16,3 4 0-16,-3 1-8 0,0-4 8 0,-3 6 0 15,6 1-12-15,-3-9 2 0,0 3 1 0,0-3 0 0,-3 3 9 16,0-3-10-16,-6-3 10 0,3-2-10 0,0 0 10 15,-3 0 12-15,0 2-2 0,-3-4-1 0,0-1 5 0,1 0 1 16,-4-2 0-16,3 2 0 0,-6-5-15 0,6-3 8 16,-3 3-8-16,0-8 0 15,3 3-16-15,-3-6-10 0,1 3-2 0,2-8-727 16,-3-2-145-16</inkml:trace>
  <inkml:trace contextRef="#ctx0" brushRef="#br1" timeOffset="275421.9358">21775 3926 2779 0,'0'0'123'0,"0"0"25"0,0 0-118 0,0 0-30 0,0 0 0 0,-6 8 0 15,3 3 18-15,1 0-2 0,-4 2-1 0,0 0 0 31,-3 3-91-31,-6 2-17 0,3 6-4 0,-3-5-1 0</inkml:trace>
  <inkml:trace contextRef="#ctx0" brushRef="#br1" timeOffset="276226.3011">21317 5837 576 0,'-9'0'25'0,"9"0"6"0,0 0-31 0,0 0 0 0,3-6 0 0,0 1 0 16,0-3 447-16,0 0 83 0,6 0 17 0,3-2 3 15,-3-1-437-15,6 1-87 0,0-1-18 0,-4 3-8 16,7-3 0-16,0 1-14 0,-3-1 2 0,0 6 0 15,0-3-37-15,-3 5-7 0,-3 1-2 0,0 2 0 16,-9 0-13-16,8 2-2 0,-2 9-1 0,-3-3 0 0,0 8 42 0,-3 0 8 16,-3 2 1-16,3 3 1 0,-6 1 46 0,3 1 10 15,1 1 2-15,-4 3 0 0,0-1 10 0,3-2 2 16,0 0 1-16,3 0 0 0,0-6-2 0,0 3-1 16,3-2 0-16,0-3 0 0,0 2-17 0,3-5-3 15,-1-5-1-15,4 3 0 0,3-3-16 0,-3 0-9 16,0-3 10-16,3-2-10 0,3-1 0 15,0-2-10-15,-3-2 0 0,3-1 0 0,0-5-3 0,-1 0-1 16,4-5 0-16,-3 2 0 0,0-2 4 0,0-5 1 16,0-1 0-16,-3-2 0 0,-3-3 9 0,0 3-13 15,0 0 5-15,-7-3 8 0,4 0 0 0,-6 0 0 0,0 3 0 16,-3-5 0-16,3-1 0 0,0 3 0 16,-5-2 0-16,-4 5 0 0,3-3 0 0,0 5 0 0,-3 1 0 15,0 5 0-15,3 0 15 0,0 5-3 0,0 0 0 0,3 5 0 16,-6-2-1-16,6 5-1 0,3 0 0 0,0 0 0 15,0 0-10-15,-6 8 0 0,0 0 0 0,3 2 0 16,-3-2-20-16,3 3 4 0,0 5 1 0,0-9 0 31,0 4-19-31,0-3-4 0,3 3-1 0,0-6 0 0,0-5-149 0,6 8-29 16,0-6-7-16</inkml:trace>
  <inkml:trace contextRef="#ctx0" brushRef="#br1" timeOffset="276620.775">21805 5313 1612 0,'0'0'72'0,"-6"-3"14"16,0-2-69-16,0 2-17 0,0-2 0 0,0 5 0 0,0-5 218 0,3 2 40 0,3 3 8 0,0 0 2 15,-5-3-200-15,2 1-40 0,3 2-8 0,0 0-2 32,-9 0-151-32,9 0-31 0,0 0-5 0</inkml:trace>
  <inkml:trace contextRef="#ctx0" brushRef="#br1" timeOffset="277577.8111">22014 2683 2221 0,'0'-13'98'0,"3"5"21"0,-3 0-95 0,2-5-24 0,4-1 0 0,0 1 0 16,3 0 22-16,3-3 0 0,3 0 0 0,-3 3 0 0,3 2-22 0,3-2 0 16,0 0 0-16,-1 5-12 15,-2 0-12-15,0 3-2 0,-6-3-1 0,0 8 0 0,0 2 3 0,3 6 0 16,-3 3 0-16,0 7 0 0,0 4 8 0,0 1 3 15,-3 12 0-15,-3-3 0 0,3 10 21 0,-3 8 4 16,-6 8 0-16,3 1 1 0,0 1-4 0,0 4-1 16,0-6 0-16,0-2 0 0,3-1-8 0,2-2 12 15,1-3-12-15,0-2 12 0,3-8 0 0,0-3 0 16,3 2 0-16,0-7 0 0,0-3 1 0,0 3 1 0,0-11 0 16,0 6 0-16,0-3-14 0,-1-3 0 0,1-3 0 15,-3 1 0-15,3-6 0 0,0 0-13 16,-6 0 4-16,3-7 1 0,-3 2 8 0,-3-3 0 0,-3-5-9 15,3 8 9-15,-3-8 0 0,0 0 0 0,0 0 0 16,0 0 0-16,0 0 0 0,0 0 18 0,-6 0-3 0,0 0-1 16,0 0 16-16,-3 0 3 0,0 0 1 0,3 0 0 15,-3 5 14-15,3-5 4 0,-3 8 0 0,3 0 0 16,-2 5-32-16,2 6-7 0,0 2-1 0,0 3 0 16,3 8 0-16,-3-3 0 0,3 8 0 0,-3 2 0 15,0 6-12-15,0 0 0 0,3 8 8 0,0-2-8 16,3 4 17-16,3 1 1 0,-3-1 0 0,3 1 0 15,6 2-40-15,0 3-8 16,0-3-2-16,3-5 0 0,0 0 32 0,2 2 0 0,1-2 0 0,0 0 0 16,0 3 0-16,3 2 12 0,0 3-1 0,3 0 0 0,-4 2-11 0,4 3 0 15,3 6 0-15,-6 2 0 0,-3 3 0 0,3-3 0 16,-3 2 0-16,-3-4 0 0,-4-3-12 0,-2-3 1 16,-6-3 1-16,-3-4 0 0,0-1 34 0,-5-5 8 15,-4-3 0-15,0-2 1 0,-3-3-3 0,0-3-1 16,-3 3 0-16,-3-5 0 0,3 2 5 0,1-2 1 15,-1-6 0-15,0-5 0 16,0-2-54-16,0-9-10 0,0-5-3 0,0-5-822 16,-2-8-165-16</inkml:trace>
  <inkml:trace contextRef="#ctx0" brushRef="#br1" timeOffset="277935.7878">21576 2924 2145 0,'-6'-14'95'0,"3"9"20"0,0 2-92 0,0-4-23 0,3 1 0 0,0 6 0 0,-3-8 77 0,3 3 11 16,0-6 3-16,0 4 0 0,0 7-60 0,3-8-12 15,-3 2-3-15,0 6 0 0,0 0-16 0,0 0 0 16,0 0 0-16,3-8 0 15,-3 8-23-15,9 0-8 0,0 0-1 0,0-5-698 16,-3 5-139-16</inkml:trace>
  <inkml:trace contextRef="#ctx0" brushRef="#br2" timeOffset="294933.8709">22895 2453 1335 0,'-6'-8'59'0,"0"2"13"0,3 6-58 0,-3-7-14 0,3 1 0 0,0-2 0 15,-3 6 54-15,0-1 8 0,0-5 2 0,3 5 0 16,-3 1-35-16,0-4-6 0,0 4-2 0,0-3 0 15,0 5-21-15,-3-6 8 0,3 6-8 0,-3-5 0 16,0 2 0-16,1-7 0 0,-4 7 0 16,0-2 0-16,0-3 0 0,3 3 0 0,-6-3 0 0,3 2 0 15,0-2 0-15,-3-2-10 0,0 5 10 0,1 2 0 16,-1-5 0-16,-3 3 0 0,0-1 0 0,0-2 0 16,-3 3 0-16,3-3 0 0,-2 3 0 0,-1 5 0 15,-3-8 0-15,0 8 0 0,0-5 0 0,-5 5 0 16,-1 0 0-16,0-6 0 0,-3 6 0 0,3-2 0 15,4 2 0-15,-4 0 9 0,0 0-9 0,0 0 12 16,-2 0-12-16,5 0 10 0,0-6-10 0,3 6 10 0,3 6 4 0,-5-6 1 16,5 0 0-16,-3 0 0 0,3 0 2 0,-3 0 1 15,-2 0 0-15,2 0 0 0,-3 0-18 0,0 2 0 16,-3 4 0-16,1-6 0 0,-1 5 0 16,0-5-19-16,0 8 4 0,4-8 1 0,-4 5 14 0,0-2 0 15,-3 2 0-15,3 0-9 0,-5 3 20 0,2-2 4 16,-3-1 1-16,4 3 0 0,-1-3-16 0,0 3 0 15,3 5 0-15,4-7 0 0,-1 7 0 0,3-5 0 16,0-3 0-16,3 3 0 0,0 5 0 0,1-7-8 16,-1 1 8-16,0 4-13 0,0 0 13 0,0-1 0 15,3 3 0-15,-2 1 0 0,2-1 0 0,0-2 0 16,-3 2 12-16,3-3-12 0,3 6 0 0,0-3-9 0,-5 1-1 16,2 2 0-16,0-6 10 0,0 6 16 15,-3 0-4-15,3 0-1 0,0-3-20 0,4 5-4 0,-4 1-1 16,6-6 0-16,-6 6 14 0,6-3 16 0,0 2-3 0,3 1-1 15,-3-3-12-15,0 7 0 0,6-9-9 16,-3 4 9-16,1 3 0 0,-1-2 0 0,3-1 11 0,0 3-3 16,-3-2-8-16,3-3 8 0,3 8-8 0,-3-8 8 15,3 7-8-15,-3-4 0 0,3-3 0 0,-3 2 0 16,6 1 0-16,-3-1 0 0,3 4 8 0,0-9-8 16,-3 5 11-16,0-5-3 0,3 3 0 0,0 0 0 15,3-3 0-15,-3 3-8 0,0 3 12 0,3-6-4 16,-3 6-8-16,6-6 0 0,-3 0 9 0,0 6-9 15,0-6 8-15,3 0-8 0,-3 0 10 0,3-5-10 16,-3 3 15-16,0-3-3 0,3 5-1 0,-3-8 0 0,3 3-1 0,0 5 0 16,-3-5 0-16,0 3 0 0,3-3-1 0,-3 2 0 15,2-2 0-15,1 6 0 0,0-9-9 16,-3 3 10-16,6 0-10 0,-6 2 10 0,6-2-10 16,-3-2 0-16,0 7 0 0,0-8 0 0,3 3 0 15,-3-3 8-15,3 3 0 0,-3 0 0 0,3 0-8 16,0 3 0-16,-3-6 0 0,3 3 8 0,-1-3-8 0,1 9 0 15,-3-9 0-15,3 3 0 0,0 5 0 0,0-5 13 16,0 0-3-16,0 2-1 0,3 4-9 0,-3-9 0 16,-3 3 0-16,0-3 0 0,0 8 0 0,0-7 8 15,3 2-8-15,0 5 8 0,-1-8-8 0,1 6 0 16,0-1 0-16,0-2 0 0,0 3 0 0,3 2 0 16,0-5 0-16,-3 0 0 0,3 3 0 0,-3-4 0 0,0 4 0 15,3-3 0-15,-3 0 0 0,-1 0 10 0,1 2-10 0,3-7 10 16,0 2 0-16,-3 1 0 0,3-1 0 15,-3 0 0-15,3 3-10 0,0-8 0 0,0 5 9 16,0 3-9-16,2-5 0 0,-2 2 8 0,0 1-8 0,3-4 0 16,0 4 0-16,0-1 0 0,3-2 0 15,-3 2 8-15,-3 0-8 0,-1-2 0 0,7-1 8 0,-3 6-8 16,3-8 10-16,0 6-2 0,3-4-8 0,-3 4 12 16,2-4-12-16,-2 1 11 0,3 2-11 0,0-2 10 15,0 2-10-15,-3-5 0 0,0 0 0 0,2 3 0 16,1-1 8-16,0-2-8 0,0 3 0 0,3-3 8 15,-3 5-8-15,2-5 10 0,4 0-10 0,-6 0 10 16,0 3-10-16,0-3 0 0,2 3 9 0,-2-3-9 16,0 2 0-16,3-2 9 0,-3 6-9 0,-3-6 0 0,2 0 8 0,-2 0-8 15,0 2 0-15,0-2 0 0,0 0 14 0,3 0-4 16,-3 0-1-16,5 0 0 0,-2 0-9 0,3-2 12 16,0 2-12-16,0 0 12 0,-3-6-12 15,-1 4 0-15,7-4 9 0,-3 6-9 0,3-5 0 0,0 0 8 16,-1 2-8-16,-2-5 0 0,0 3 0 0,-3 2 0 15,0 1 0-15,-1-6 0 0,1 2 0 0,0 1 8 16,0 0-8-16,0 2 0 0,0-7 0 0,-3 7 9 16,2-8-9-16,4 9 0 0,-3-9 9 0,0 3-9 15,-6 0 0-15,3 0 9 0,-4 3-9 0,4 0 0 16,0-9 9-16,0 7-9 0,0 1 0 0,0-7-8 16,-3 5 0-16,0-3 0 0,-4 4 32 0,4-4 6 15,-3 3 2-15,0-5 0 0,-3 2-32 0,3 1 0 16,0-1 0-16,-3 3 0 0,3-5 0 0,0 2 0 0,-3-2 0 15,-1-3 0-15,1 3 8 0,0 0 0 0,3-1-8 0,-3 1 12 16,0-3 0-16,3 1 0 0,0 1 0 0,-3-4 0 16,3 5 0-16,-3-6 0 0,3 3 0 0,-4 0 0 15,1 0 1-15,0 1 0 0,-3-1 0 0,3-6 0 16,-3 7 5-16,-3-1 1 0,3-3 0 0,-3-2 0 16,0 3-19-16,0-1 0 0,-3 6 8 15,0-8-8-15,0 2 0 0,-3-2 0 0,3 2 0 0,0 1 0 16,-3-3 0-16,0 2 12 0,3-2-3 0,-3 2 0 15,0 1-9-15,0-1 0 0,0 1 0 0,-3 2 0 16,3-5 0-16,0 2 10 0,0 1 1 0,0-6 0 16,0 8 2-16,-3-5 1 0,0 2 0 0,1 1 0 15,-1-1-4-15,0 4-1 0,0-1 0 0,0 0 0 16,0 3-9-16,0-1 10 0,-3 1-10 0,3-3 10 16,0 3-10-16,0 0 0 0,-3 0 0 0,3 5 0 0,0-6 0 15,3 6 0-15,-3-5 0 0,3 0 0 0,-3 8 0 0,0-9 0 16,0 1 0-16,3 0 0 0,-3 2 0 0,4-2 0 15,-4 5 0-15,3-5 0 0,-3 2-9 0,3-2-1 16,-3 3 0-16,0-1 0 0,0 3 10 0,0-5 0 16,-3 0 0-16,0 7 0 0,3-7 0 0,-3 3 0 15,-3 2 0-15,3 0-8 0,-3 0 8 0,3 2 0 16,-5-4 0-16,2 2 0 0,-3 3 0 0,3 2 0 16,-3-2 0-16,0-3 0 0,6 2 0 0,-3-1-12 15,-3 1 4-15,0 1 0 0,-2 0-8 0,2 2 0 0,-3-2-1 16,0 2 0-1,0-2-31-15,-3-1-5 0,0 4-2 0,4-3-724 0,-4-1-145 16</inkml:trace>
  <inkml:trace contextRef="#ctx0" brushRef="#br2" timeOffset="296987.7667">22272 5310 1656 0,'0'0'73'0,"-8"0"15"0,-1 0-70 0,0-5-18 0,9 5 0 0,-6-3 0 16,-3 1 48-16,6-1 7 0,3 3 1 0,0-8 0 16,-3 3-31-16,3-1-5 0,-6 1-2 0,3-3 0 15,-3 0-30-15,0 0-7 0,3-2-1 0,-3 2 0 16,0-5 0-16,0 2-1 0,-3 3 0 0,3-5 0 16,-3 5 12-16,3-3 9 0,0 3-12 0,-2 0 12 15,-1-2 0-15,0 2 8 0,-3 3 0 0,3-3 1 16,-3 2 5-16,0 1 1 0,3 0 0 0,0 2 0 15,-3-5-4-15,3 8-1 0,-6-5 0 0,4 5 0 16,-1 0 2-16,0-5 1 0,-6 2 0 0,3-2 0 16,0 2 3-16,-3 0 1 0,0 1 0 0,1 2 0 15,-4 0-4-15,0 0-1 0,0 0 0 0,0 0 0 16,-6 0-12-16,4 0-16 0,-1-3 3 0,0 3 1 16,-3 3 12-16,6-1 13 0,1 1-2 0,-4 0-1 0,3-1-10 15,-3 1 0-15,-3 5 0 0,3-5 0 16,-2 2 0-16,2 0 0 0,0 3 0 0,0 3 8 0,-3-3-8 0,1 0-17 15,2 2 4-15,0 1 1 0,-3 2 12 0,3-2 0 16,1 2 0-16,-1 5-9 0,0-4-1 0,0-1 0 16,0 0 0-16,4 3 0 0,-4 0 10 0,0 0-13 15,3-1 5-15,-3 4 8 0,0 0-11 0,1 2 11 16,2 0-8-16,0-5 8 0,-3 5 0 0,6-3 0 16,0 1 0-16,4 5 0 0,-4-6 0 0,0 1 9 15,3 2-9-15,0-3 10 0,-3 4-10 0,3-1 0 16,0-3 0-16,4 4 0 0,-1-1 0 0,0 0 0 15,0 0 0-15,3 3 0 0,-6-3 0 0,6 5-11 0,0-4 11 16,0 1-8-16,0 1 8 0,0 0-8 0,0 0 8 0,3 2-8 16,1-2 8-16,2 5 0 0,-3-8 0 15,3 6-8-15,3-3 8 0,0 2 0 0,0-5 0 0,3 0-8 16,0 1 8-16,0 1 14 0,0 1-3 0,2-5-1 16,4 5-10-16,0-3 12 0,3 0-12 15,3 0 12-15,-3 0-12 0,6 3 8 0,0 0-8 0,0 0 8 16,2 0-8-16,4-1 12 0,-3-4-12 0,3 2 12 15,3 0-12-15,-4-2 0 0,7-1 0 0,0-2 0 16,0 3 0-16,-3-9 0 0,2 1 0 0,-2 2 0 16,3-2-9-16,3 2 9 0,-1-3 0 0,1 4 0 15,-3-6 0-15,3 2-8 0,-1 1 8 0,4-3 0 16,-3-3 0-16,3 3-10 0,-1-3 10 0,1 0-8 0,-3 1 8 16,-1-1 0-16,1 0 0 0,0-2-8 15,6 2 8-15,-1-2 0 0,-2 0 8 0,0-3-8 0,5 0 65 0,-2 0 9 16,-3 0 2-16,0-3 0 15,-1 0-99-15,-2 1-19 0,3-1-4 0,-1 0-1 0,4-2 47 0,-3-3 0 16,0 0 8-16,-1 0-8 0,4 0 12 0,0 0-12 16,-1-2 12-16,-2-1-12 0,0 1 0 0,-3 2 0 15,-1-3 0-15,1-2-9 0,3 2 9 0,0 1 0 16,-4-6 8-16,4 3-8 0,-3-3 12 0,-1 0-1 16,-2 0-1-16,3 3 0 0,-3-6 3 0,0 3 1 15,-4-5 0-15,-2 3 0 0,0 2 2 0,0 0 0 16,0-5 0-16,-4 2 0 0,1 1 0 0,0 2 0 15,3-5 0-15,-3 2 0 0,0 6 0 0,-1-8 1 16,1 2 0-16,-6 1 0 0,-3 2 1 0,0-3 0 0,-3 3 0 16,3-2 0-16,0 2 6 0,-3-2 2 0,-3-1 0 15,2 3 0-15,-2-8-11 0,0 6-3 0,-3 2 0 0,0-3 0 16,-3-2 5-16,0 0 1 0,0 0 0 0,-3 2 0 16,0-2-18-16,0 0 0 0,-3-3 0 0,0 6-9 15,-2-6 17-15,5 3 3 0,-3 2 1 0,3-2 0 16,-6 0-12-16,-3 0 0 0,-3 0 0 0,-3-1 8 15,3-1-8-15,-6-1-9 0,1 0 9 0,-4-3-13 16,0-2 0-16,-3 3 0 0,0-1 0 0,-5 4 0 16,-1-4-15-1,-9 3-2-15,3 1-1 0,-8-1 0 0,-4 5-33 16,-5-2-6-16,-1 5-2 0,-11-5-616 0,-4 3-124 0</inkml:trace>
  <inkml:trace contextRef="#ctx0" brushRef="#br2" timeOffset="299234.8219">8943 14621 1386 0,'0'0'61'0,"0"0"13"0,0 0-59 0,0 0-15 0,0 0 0 0,0 0 0 0,0 0 51 0,0 0 7 16,0 0 2-16,0 0 0 0,0 0-5 0,0 0-1 15,0 0 0-15,0 0 0 0,0 0-38 0,0 0-8 16,-6-3-8-16,6 3 11 0,-2-2 13 0,2 2 2 16,-3-6 1-16,3 6 0 0,-3-5 19 0,0 2 4 15,-3-2 1-15,3 2 0 0,0 1-7 0,0-4-2 16,3 1 0-16,-3 0 0 0,3 5-16 0,0-5-3 15,-3-3-1-15,3 0 0 0,-3 0-12 0,3-3-2 16,0 1-8-16,0-4 12 0,0-1-3 0,0-4-1 16,0 3 0-16,3-5 0 0,0-5-8 0,-3-1 10 15,0-5-10-15,0 1 10 0,0-6 3 0,0-1 1 16,0-4 0-16,0-3 0 0,0-5 1 0,0-6 0 16,0-2 0-16,0 0 0 0,0-3-15 0,0-5 9 15,3 0-9-15,-3-3 8 0,0-2-8 0,0-1 0 0,6 6 0 16,-3-3 0-16,3 0 0 0,-3 1 0 0,3-1 0 0,-4 3-11 15,1 5 2-15,3 0 0 0,-3 5 0 16,3 1 0-16,-3-1 9 0,0 6-12 0,-3 2 12 0,0 3-12 16,0 0 12-16,0 3 0 0,0 2 0 0,-3 6 8 15,0-3-8-15,0 3 9 0,0 4-9 0,0 1 10 16,-6 3-2-16,7-1 0 0,-4 1 0 0,3 2 0 16,-3 3-8-16,3 2 0 0,-3-2 0 0,3 8 8 15,0 0-8-15,0 0 0 0,0-1 0 0,0 4 0 16,3 2 0-16,-3 0-9 0,0 3 9 0,3-1-13 15,-3 4 13-15,3 2-12 0,0 0 12 0,0 0-12 16,0 0 3-16,0 0 1 0,-3 2 0 0,-3 6 0 0,3 0 8 0,-3 5-13 16,3 1 5-16,0 2 8 0,-3 5-11 15,3-3 11-15,-3 6-8 0,0-3 8 0,-3 0 0 16,3 1 0-16,-3-4 0 0,3 1 0 0,1-4 0 0,-4-1 8 16,3-1-8-16,0-3 11 0,3 1-3 15,-3-6-8-15,3 1 12 0,-3-4-4 0,6-2-8 0,-3 0 12 16,0-2-12-16,-3-4 12 0,3-2-12 0,0-2 10 15,0-1-10-15,0-5 10 0,3-2-10 0,0-3 0 16,0 0-10-16,0-1 10 0,0-1-8 0,3-1 8 16,3 0 0-16,-3 0-9 0,0 0 9 0,0 0 0 15,0 3 0-15,0 0 0 0,3 0 0 0,-3 5 0 16,3 0 0-16,-3 3 8 0,0 2 3 0,3-2 1 0,-3 5 0 0,3 0 0 16,0 3-4-16,-1 2 0 0,1-2 0 0,0 2 0 15,-6 3-8-15,6-2 0 0,0 2 0 16,3 2 8-16,-3 1-8 0,0 0 0 0,3 2 0 0,-3 0 0 15,-3 3 11-15,3 0 0 0,-3-3 0 16,3 6 0-16,-3-3 3 0,0 0 1 0,3 3 0 0,-3-4 0 16,0 1-15-16,3 3 0 0,-3-6 0 0,3 3 0 31,-3 0-96-31,3 0-18 0,-6-8-4 0,2 8-1 0</inkml:trace>
  <inkml:trace contextRef="#ctx0" brushRef="#br2" timeOffset="299913.1723">9214 11761 1940 0,'0'0'43'0,"0"0"9"0,-3 0 1 15,0 0 1-15,3 0-43 0,0 0-11 0,0 0 0 0,0 0 0 0,0 0 46 0,0 0 7 16,0 0 2-16,3 5 0 0,0 0-41 0,6 3-14 16,-3 0 9-16,3 5-9 0,0 1 0 0,3 2 0 15,0 2 0-15,0 1 0 0,0 4 0 0,0-1-12 0,-3-1 0 16,2 3 1-16,1-3-4 0,-6-3-1 16,0-2 0-16,0 0 0 0,0-5 4 0,-3 2 0 0,0 0 0 0,-3-2 0 31,0-1-16-31,-3 1-2 0,-3-1-1 0,0 1-546 0,-3 0-110 15</inkml:trace>
  <inkml:trace contextRef="#ctx0" brushRef="#br2" timeOffset="300076.6233">9208 12184 576 0,'0'0'51'0,"0"0"-41"0,-6 0-10 0,3-3 0 15,-3 1 233-15,1-4 45 0,2 1 9 0,0 0 1 16,3-3-127-16,0 0-25 0,0 0-6 0,0-5-1 16,6 2-57-16,-3-2-11 0,-1 0-2 0,4-3-1 15,3 3-42-15,0-3-8 0,3 0-8 0,0-3 12 16,0 1-12-16,3 2 0 0,3-2 0 0,3 2-11 15,-4-3-12-15,4 3-2 0,0 0-1 0,0 1 0 16,0 1-128-16,-3 1-26 0,0 0-4 0,-4 0-2 16</inkml:trace>
  <inkml:trace contextRef="#ctx0" brushRef="#br2" timeOffset="301216.2344">9569 12068 1130 0,'0'0'50'0,"0"0"10"0,0 0-48 0,0 0-12 0,0 0 0 0,0 0 0 0,0 0 66 0,0 0 10 16,0 0 3-16,0 0 0 0,0 0-32 0,0 0-7 15,-6 2 0-15,6-2-1 0,-9 3-24 0,0 2-5 16,9-5-1-16,-6 8 0 0,0 0-9 0,0-3 0 15,3 3 0-15,-3 3 8 0,3 2-8 0,0-2 0 16,3-1 0-16,0 4 0 0,-3-7 0 0,3 4 0 16,0-3 0-16,0 0 0 0,0-8 0 0,0 0 0 15,0 0 0-15,0 0 8 0,0 0 8 0,0 0 0 16,0 0 1-16,0 0 0 0,0 0-17 0,0 0 10 16,0 0-10-16,3-3 8 0,-3-5-8 0,3 0 0 15,0-2 0-15,3-3 0 0,0 2 0 0,0-2 8 0,0-3-8 0,3 5 0 16,0 1 0-16,0-1 8 0,-1-2-8 0,1 5 0 15,0-3 0-15,-3 6 8 0,3-3-8 16,-3 3 0-16,3 2 9 0,-3-2-9 0,-6 5 10 0,6 0-10 16,-6 0 9-16,0 0-9 0,0 0 8 0,0 0-8 15,0 0 16-15,3 5-1 0,0 3-1 16,-3 0 0-16,-3 0 10 0,0 0 3 0,-3 3 0 0,3-1 0 16,-3 1 1-16,0 2 0 0,0 0 0 0,3-2 0 15,-3 2-16-15,3 0-4 0,0-2 0 0,3 2 0 16,3 0-8-16,3 1 0 0,3-1 0 0,-3 0 0 15,6-2-13-15,-3-1 5 0,0 1 8 0,6-3-13 16,-3 0-15-16,0-3-2 0,-1 0-1 16,4-2 0-1,-3-3-102-15,-3-3-21 0,3 3-4 0</inkml:trace>
  <inkml:trace contextRef="#ctx0" brushRef="#br2" timeOffset="301459.3526">9470 11435 1267 0,'0'0'112'0,"0"0"-89"16,0 0-23-16,0 0 0 0,0 0 196 0,0 0 34 0,0 0 7 0,0 0 2 15,0 0-142-15,0 0-28 0,0 0-5 0,0 0-2 16,-3 8-62-16,3 0-12 0,0 0-2 0,0 3-1016 16</inkml:trace>
  <inkml:trace contextRef="#ctx0" brushRef="#br2" timeOffset="303484.6434">9583 14415 1371 0,'0'0'60'0,"6"0"14"0,6-3-59 0,0 0-15 0,0-2 0 0,0 0 0 0,0-3 54 0,3-3 8 15,-3 1 2-15,0-4 0 0,-1-2-16 0,4 1-4 16,-3-4 0-16,-3 1 0 0,0-1-28 0,0 0-5 16,0-2-2-16,-3 0 0 0,0 0-1 0,-3 0 0 15,0-3 0-15,0 3 0 0,-3-3 5 0,0 3 1 16,-3-6 0-16,3 4 0 0,-6-4-6 0,3 3 0 16,-3-2-8-16,-3 2 12 0,0 6-12 0,0-4 11 15,0 1-11-15,-6-3 10 0,3 3-2 0,-2 0-8 16,-1 3 12-16,-3-4-4 0,0 1 13 0,-3 3 3 15,0-1 0-15,-2 1 0 0,-1-4 8 0,3 4 3 16,-3-3 0-16,-6 2 0 0,1 3-11 0,-4 0-1 16,0 1-1-16,0-4 0 0,-2 3 10 0,-1 0 1 0,0 3 1 15,0 0 0-15,-5 2-23 0,-1 3-11 16,3 3 10-16,-2 0-10 0,2-1 0 0,-3 4 0 0,4 2 0 0,2 2 0 16,0 4 0-16,0 2 0 0,-2 0 0 0,5 2 0 15,-3 3 0-15,7 3 0 0,-1 0 0 0,3 3 0 16,-3 2 0-16,3 5 0 0,7-2 0 0,-1 0 0 15,0 2 0-15,3-2 0 0,3 3 0 0,3-1 0 16,0-2-8-16,3-3 8 0,4 0-12 0,-4 0 12 16,6-5-14-16,0 0 4 0,0-3 1 0,3 1 0 15,0-4-99-15,3-2-19 16,0 0-4-16,3-5-762 0</inkml:trace>
  <inkml:trace contextRef="#ctx0" brushRef="#br2" timeOffset="304176.6915">8193 13777 345 0,'-23'5'15'0,"14"0"4"0,-6-2-19 0,6 2 0 0,9-5 0 0,0 0 0 16,-9 6 284-16,0-1 54 0,9-5 10 0,0 0 3 15,0 0-242-15,0 8-48 0,-3 0-9 0,6-3-3 16,6 3-39-16,-6 0-10 0,-3 0 0 0,0 0 0 16,3 2-14-16,0 1-5 0,-3 2-1 0,0-2 0 15,3 2 20-15,0 0 0 0,-3 3 0 0,-3-3 0 16,0 1 12-16,0 2-1 0,6-1 0 0,-6-1 0 0,-3-1 0 0,3 3 0 15,6-3 0-15,-3-2 0 0,-3 2-11 0,0-5 10 16,3 0-10-16,3 0 10 0,0-3-10 0,-3-5 12 16,0 0-12-16,3 3 12 0,6-3 3 0,-3 2 1 15,-6-2 0-15,6-2 0 0,6-4-7 0,-3 1-1 16,-7-3 0-16,7 0 0 0,0 0 7 0,0 0 1 16,3-2 0-16,-3-1 0 0,3-2-2 0,0 0 0 15,0 2 0-15,3 0 0 0,-3 1-2 0,0-1-1 16,-1 1 0-16,4-4 0 0,-3 6-11 0,0 3 8 15,-3-5-8-15,0 2 8 0,0 2-8 0,-3 1 10 16,0 0-10-16,-3 0 10 0,-3 5 9 0,0 0 1 16,0 0 1-16,0 0 0 0,3-6 19 0,-3 6 3 15,0 0 1-15,-3-5 0 0,-3 0-4 0,0 2-1 16,-3 0 0-16,0-2 0 0,0 5-7 0,-3-5-2 0,0 5 0 16,-3-3 0-16,1 0-21 0,2 1-9 0,0-1 8 15,0 1-8-15,-3-1 0 0,0 0-17 0,3 1 2 16,0-1 1-1,3 0-94-15,-3 1-18 0,0-4-4 0</inkml:trace>
  <inkml:trace contextRef="#ctx0" brushRef="#br2" timeOffset="305111.703">9595 13242 1324 0,'0'0'59'0,"-6"3"12"0,0-3-57 0,0 0-14 0,6 0 0 0,0 0 0 16,0 0 208-16,0 0 38 0,0 0 8 0,0 0 2 15,0-5-206-15,0-3-41 0,6-3-9 0,-3 1 0 16,6-4-24-16,0-1-6 0,0-1-1 0,0 0 0 0,3 0 8 16,-3 3 2-16,0-3 0 0,3 5 0 0,-6 1 5 0,3 4 0 15,0 1 1-15,-3 0 0 0,-1 2 4 0,-5 3 1 16,6 5 0-16,0 1 0 0,0 2 10 0,-3 2 11 16,3 6-3-16,-3 0 0 0,-3 3 12 0,0 2 1 15,0 2 1-15,0 4 0 16,-3-1-10-16,3 1-3 0,-3-1 0 0,3-2 0 0,0 3 3 0,3-4 1 15,-3-1 0-15,3-1 0 0,-3-3 13 16,6 1 2-16,-3-3 1 0,3-3 0 0,3-3-17 0,0 1-3 16,3-3-1-16,0-3 0 0,-3-2-8 0,3 0 0 15,6-3-10-15,-4-3 10 0,1 0 0 0,0-5 0 16,0 0 0-16,0 0 0 0,3-5-12 0,-3-3 3 16,3 0 1-16,-1-2 0 0,1-3 8 0,0 2 0 0,-3-5-9 15,0 1 9-15,0-4 0 0,0 1 0 0,-3-1 0 16,-1 1 0-16,-2-3 0 0,-3 2 0 0,0 1 0 0,-3-1 8 15,-3 6-8-15,0 0 0 0,-3 5 0 0,0 0 8 16,-3 3-8-16,0 2 0 0,-3-2 9 0,1 5-9 16,-1 0 11-16,0 3-3 0,-3 2 0 0,0 3 0 15,0 0-8-15,0 6 12 0,-3-4-12 16,3 6 12-16,3 0 7 0,-3 0 1 0,4 3 1 0,2-1 0 16,9 4 6-16,-3-4 1 0,-6-2 0 0,3 3 0 15,0 2-28-15,0 0 8 0,0-2-8 0,6-1 0 16,0 1 0-16,0-3 8 0,0 2-8 0,0-2 0 15,3-2 0-15,2-1 0 0,-2 0-14 0,3-2 5 16,3-1-13-16,-3-2-2 0,3 0-1 0,0 0 0 16,0 0-33-1,0-2-6-15,0-3-2 0,-3-1 0 0,0-2-113 0,-1 3-22 0,-2-6-5 16,-3 1-1-16</inkml:trace>
  <inkml:trace contextRef="#ctx0" brushRef="#br2" timeOffset="305267.4981">10006 12785 1674 0,'0'0'74'0,"0"0"15"0,0 0-71 0,-3-8-18 16,3 2 0-16,-3 1 0 0,3 5 152 0,0-5 26 15,0 5 6-15,-3-5 0 0,3 5-63 0,-3-6-13 16,3 6-2-16,-6-2-1 0,3-1-93 0,-3 0-12 0,0 3-17 0,0-2 4 31,6 2-119-31,-6 2-24 0,-2 1-5 0</inkml:trace>
  <inkml:trace contextRef="#ctx0" brushRef="#br0" timeOffset="327171.3526">22645 3495 1497 0,'0'0'66'0,"0"0"14"0,0 0-64 0,0 0-16 16,0 0 0-16,0 0 0 0,6-5 172 0,-4 5 32 16,4-8 5-16,0 5 2 0,3 1-167 0,3 2-32 15,6-6-12-15,0 4 0 0,3-1 14 0,3 3-4 16,-1 0-1-16,4 3 0 0,3-3-9 0,3 2 0 15,5 4 0-15,1-6 0 0,6 2 22 0,2 1 2 16,1 0 1-16,0 2 0 0,5-5 1 0,1 0 0 16,-4 3 0-16,4-3 0 0,0 0-18 0,2 2-8 0,4-2 0 15,-7 0 8-15,-2 0-8 0,-4 0 0 16,-2 0 0-16,0 3 0 0,-7 2-21 0,1-5 3 0,-3 0 1 16,0 0 0-1,-1 5-12-15,-5-5-3 0,-6 3 0 0,0 2 0 16,-1-5-24-16,-2 0-4 0,0 0-2 0,-6 0-902 0</inkml:trace>
  <inkml:trace contextRef="#ctx0" brushRef="#br0" timeOffset="327777.0526">22674 3397 633 0,'0'0'56'0,"0"0"-44"0,-6 0-12 15,0 0 0-15,6 0 352 0,0 0 69 0,0 0 14 0,0 0 2 16,0 0-329-16,0 0-67 0,0 0-13 0,0 0-2 15,0 0-11-15,0 0-3 0,0 0 0 0,0 0 0 16,-3 3-12-16,-3 2 0 0,1 0 0 0,-1 3 0 16,0-2-9-16,-3-1-2 0,-3 6 0 0,-3-1 0 15,0 3-4-15,0-7-1 0,-3 4 0 0,0 1 0 16,1-6 16-16,2 3 0 0,0 0 0 0,0 3 0 16,-3-9 8-16,6 1 7 0,-3 0 1 0,3 2 1 15,3-5 9-15,1 0 2 0,2 0 0 0,6 0 0 16,0 0 0-16,0 0 1 0,0 0 0 0,8 0 0 15,1-8-29-15,3 5 0 0,3 1 0 0,3 2 0 16,3-6 0-16,0 6 0 0,6 0 0 0,-1 0 0 16,1 6-9-16,0-6 9 0,-3 5 0 0,-3-2-9 15,5 2-17-15,-2 3-3 0,-3-3-1 16,0 3 0-16,0 0 30 0,-3 3 0 0,-7-6-8 0,4 5 8 0,-3 1 0 16,0-6 0-16,-3 3 0 0,-6-2 0 15,-3-6-88-15,6 2-16 0,-6-2-2 0</inkml:trace>
  <inkml:trace contextRef="#ctx0" brushRef="#br0" timeOffset="328546.4803">22889 4678 1875 0,'0'0'83'0,"0"0"17"0,0 0-80 0,0 0-20 0,0 0 0 0,0 0 0 16,0 0 56-16,0 0 8 0,0 0 0 0,0 0 1 16,0 0-38-16,0 0-8 0,0 0-2 0,0 0 0 15,0 0-17-15,6 5 0 16,3 0 0-16,-4 3 0 0,4-8 0 0,3 3 0 0,-3-3-13 0,3 0 5 16,3 0 8-16,3 0 0 0,3 0 0 0,6 3 0 15,-1-3 40-15,1 2 3 0,0 4 1 0,6-6 0 16,-1 5 12-16,7 3 4 0,0-3 0 0,-1 3 0 15,4-3-28-15,3 3-4 0,2-5-2 0,4 2 0 16,0 1 1-16,-1-4 0 0,-2 3 0 0,-1-2 0 16,1-3-27-16,0 0-20 0,-4-3 3 0,1 3 1 15,0-2 16-15,-4 2-12 0,-8-3 12 0,3 3-10 16,2 0 10-16,-5 0-8 0,-3 0 8 0,-3 0-8 0,-3 3 8 16,-4-1 0-16,1 1-9 0,-3 0 9 0,-6-1-22 0,0-2 0 15,0 3 0-15,-6-3 0 16,-6 0-150-16,0 0-29 0</inkml:trace>
  <inkml:trace contextRef="#ctx0" brushRef="#br0" timeOffset="328977.8905">23165 4659 1555 0,'-3'0'138'0,"-2"0"-110"0,-1 6-28 0,-3-6 0 16,3 0 212-16,6 0 36 0,0 0 8 0,0 0 2 15,0 0-188-15,0 0-38 0,-6 2-7 0,0 1-1 16,0 2-12-16,-6-2-1 0,0 2-1 0,0-2 0 15,-3-1-19-15,-3 6-4 0,-2-8-1 0,-1 6 0 16,0-4 14-16,-3 4-12 0,3-1 12 0,-3 3-12 16,4-6 12-16,2 4 10 0,-3 2-2 0,0 2 0 15,6-4 4-15,0 2 0 0,3-3 0 0,3 5 0 0,1-2 16 0,2 3 3 16,3-1 1-16,3 4 0 16,0-6-32-16,0 5 0 0,6 0 0 0,-1 0 0 0,7 1 20 15,3-4-1-15,0 3-1 0,3 1 0 16,0-1-3-16,3-8-1 0,0 3 0 0,-1-3 0 15,1 1-14-15,-3-1-8 0,3 0 8 0,-3 1-13 16,-3-4-26-16,0 1-5 0,-4-1 0 0,-2-2-1 16,-3 3-175-16,-6-3-36 0,0 0-6 0,-12 8-2 0</inkml:trace>
  <inkml:trace contextRef="#ctx0" brushRef="#br0" timeOffset="329605.6809">22874 5924 1267 0,'0'0'112'0,"0"0"-89"0,0 0-23 16,0 0 0-16,0 0 206 0,0 0 37 0,0 0 7 0,0 0 2 16,0 0-160-16,0 0-32 0,0 0-7 0,9 3-1 15,0 2-27-15,3-2-5 0,5-1-2 0,4 1 0 16,3-3-10-16,6 3-8 0,6-1 12 0,2 1-12 16,1 2 16-16,3 3-4 0,2-3-1 0,7 3 0 15,-1 3-11-15,4-6 0 0,9 0 0 0,2 1 0 16,-2-1 0-16,2 0 12 0,-2-5-2 0,-4 0 0 15,4 0-10-15,-4 0 0 0,-2-2 0 16,-4-1-11-16,-2 3 2 0,-7 3 0 0,-2-1 0 0,-9-2 0 16,0 3 9-16,-7-3 0 0,-2 3 10 15,-6-1-10-15,-3 1-108 0,-3 0-27 16,-3-6-5-16</inkml:trace>
  <inkml:trace contextRef="#ctx0" brushRef="#br0" timeOffset="330046.704">23124 5805 1152 0,'0'0'102'0,"-3"5"-82"0,-3-2-20 0,0 0 0 15,0-1 153-15,-3 1 27 0,3-1 4 0,0-2 2 16,0 0-94-16,3 3-18 0,0 0-4 0,-3-1-1 16,-3 1-28-16,6 0-5 0,-3-1-2 0,0 1 0 15,-2 0-23-15,-1-1-11 0,0 1 10 0,0-3-10 16,-6 3 11-16,3-1-11 0,-3 1 12 0,0 0-12 15,-3-1 29-15,-3 3-1 0,1 1 0 0,-7 4 0 16,0-4 19-16,0 2 3 0,-2 0 1 0,2 2 0 16,6 3-11-16,-3-2-1 0,-3-1-1 0,6 4 0 15,1-4-17-15,2 4-3 0,0 1-1 0,6-1 0 16,0-1-17-16,6 0 0 0,0 0 0 0,6 1 0 0,6-1 0 16,9 0 0-16,12-2 0 0,3-1 0 15,5 1 0-15,4-3 0 0,9-6 13 0,-1-2-4 0,1-2-17 16,8-6-4-16,4 0-1 0,-4-3-789 15,-8 1-158-15</inkml:trace>
  <inkml:trace contextRef="#ctx0" brushRef="#br0" timeOffset="387271.2544">16947 14303 403 0,'-6'3'36'0,"6"-3"-36"16,0 0 0-16,0 0 0 0,-3 5 66 0,3-5 6 16,-2 8 2-16,2-2 0 0,-6-1-54 0,3 3-10 15,3-8-2-15,0 0-8 0,6 5 21 0,-6-5-2 16,-3 5-1-16,3-5 0 0,0 0 3 0,0 0 1 15,0 0 0-15,0 0 0 0,0 0 3 0,0 0 1 16,0 0 0-16,0 0 0 0,0 0 14 0,0 0 2 16,0 0 1-16,0 0 0 0,-6 3-8 0,6-3-2 15,0 0 0-15,0 0 0 0,0 0-10 0,0 0-3 0,6-3 0 0,-6 3 0 16,-6-5 2-16,6 0 0 16,6-3 0-16,0 3 0 0,-6-3-3 0,0 0-1 0,0 0 0 0,5-3 0 15,-2 1-1-15,3-4 0 0,-6-2 0 0,3-2 0 16,3-6 15-16,-3-2 2 0,-3-6 1 0,0-5 0 15,6-8-2-15,-3-5 0 0,0-6 0 0,-3-5 0 16,0-5-9-16,3-5-1 0,3-11-1 0,0 0 0 16,-6-3-22-16,3-2 9 0,9-3-9 0,-3-3 0 15,-6 0 0-15,6 3 0 0,0-2 0 0,3-1 0 16,-3 1 0-16,2 4 0 0,1 1 0 0,0 5 0 16,3 0 0-16,0 3 0 0,-6 2 0 0,6 3 0 15,0 5 0-15,0 3 0 0,-9 0 0 0,3 8 0 16,-1-1 10-16,-2 4-10 0,-3 2 8 0,0 3-8 0,3 7 12 15,-3 6-2-15,6 3-1 0,-9 2 0 0,0 3 7 16,0 5 0-16,6 3 1 0,0 0 0 0,-6 8-5 16,3-1 0-16,3 1-1 0,-3 5 0 0,-3-2-11 0,3 4 0 15,-3 1 9-15,6 2-9 0,0 1 0 16,-6 2 0-16,0-3 0 0,0 3 0 0,6-3 0 0,-6 3 0 16,0 0 0-16,-3-2 0 0,-3 2 0 0,6 0 0 15,0 0 0-15,0 0 0 0,0 0 8 0,0 0-8 16,0 0 8-16,0 0-8 0,0 0 11 0,0 0-3 15,0 0 0-15,0 0 0 0,0 0 2 0,0 0 0 16,0 0 0-16,0 0 0 0,-6 2-10 0,0 4 10 16,6-6-10-16,-3 8 10 0,-3 0-10 0,0 0 0 0,-3 2 0 15,6 3 0-15,3 1 0 0,-3-1 0 0,-9 3 0 16,0 0 0-16,4-1 0 0,-1 4 0 0,-3-6 0 0,0 6 0 16,0-6 0-16,0 3 0 0,3-3 0 0,-3-2 0 15,3-1 0-15,3-2 8 0,3 0-8 16,-3-3 12-16,0 1-3 0,0-4 0 0,6-2 0 0,0 0 0 15,0 0-9-15,0 0 0 0,3-10 0 0,0-1 0 16,-3-2-11-16,3 0 3 0,3-6 0 0,0 3 0 16,6 0 8-16,-3-2 0 0,-3-1 0 0,3 1 0 15,3 2 0-15,0-3 0 0,-3 1 0 0,-3 2 8 16,-3 0-8-16,0 3 0 0,9 0 0 0,-7 2 0 16,-5 1 0-16,3 2 0 0,0 0 8 0,3 2-8 15,3 4 8-15,-9 2-8 0,0 0 8 0,3 0-8 16,12 2 11-16,-3 1-3 0,-9 5 0 0,3 5 0 15,9 3-8-15,0 3 10 0,-3 2-10 0,0 5 10 0,5 3-10 16,-2 0 0-16,0 3 9 0,0 0-9 0,-3-3 12 16,3 0-3-16,0-2 0 0,0-4 0 0,-3-4 7 0,-4-1 2 15,1-2 0-15,-3-2 0 0,3-4-1 0,0 1 0 16,-6-6 0-16,3 0 0 0,-3-2-9 0,-3-3-8 16,0 0 12-16,0 0-12 15,0 0-16-15,0 0-11 0,0 0-1 0,0-8-993 0</inkml:trace>
  <inkml:trace contextRef="#ctx0" brushRef="#br0" timeOffset="390172.8435">17665 14743 633 0,'0'0'56'0,"0"0"-44"0,0 0-12 0,0 0 0 16,0 0 231-16,6-3 44 0,0-2 9 0,-3-1 1 15,-6-2-221-15,6 3-44 0,3-3-8 0,3-2-3 16,-1-4 23-16,1-1 5 0,3-1 1 0,0-3 0 16,6-5-14-16,-6 3-2 0,-3-3-1 0,0-2 0 0,3-6-1 15,0 3-1-15,-3-3 0 0,0 1 0 16,-1-4 0-16,-2 1 0 0,0-1 0 0,-3-2 0 0,0 0-1 0,-3-2 0 16,3-1 0-16,-3 0 0 0,-6-5-6 0,0 3-2 15,3-3 0-15,-6 0 0 0,-2 3-10 0,2 2 0 16,-3-2 9-16,0 2-9 0,-6 0 10 0,0 0-2 15,-3-2-8-15,3 0 12 0,4 7 10 0,-4-2 2 16,-3 3 0-16,-3 2 0 0,3 3 5 16,-3 3 2-16,-2-1 0 0,2 3 0 0,3 3-11 0,-3 0-3 15,-6 5 0-15,1 0 0 0,2 0-3 16,-3 3-1-16,-6 0 0 0,1 5 0 0,-4 3-13 0,0-1 0 16,3 1 0-16,1 5 0 0,-10 5 12 0,6-2-4 15,1 0-8-15,-4 5 12 0,-9-3-12 0,10 6 0 16,-1-1 0-16,3 3-10 0,-5 1 10 0,-1-1 0 15,3 0 0-15,4 0 0 0,-1 1 0 0,0 1 8 16,1 1-8-16,5 3 8 0,-3-3-8 0,3 2 12 0,1-2-4 0,-1 0 0 16,6-3-8-16,0 3 0 0,7 0 0 0,-1 0 0 15,0 2 0-15,3-2 0 0,3-3 0 0,3 3 0 16,0-2 0-16,3-1-10 0,0-3 10 0,4 4 0 16,-1-4-14-16,3 3 4 0,-3-2 1 0,3 0 0 15,3-1 9-15,-3 1-10 0,3-3 10 0,0 0-10 16,0 0 2-16,0-1 0 0,0-1 0 0,3-1 0 15,-3-5 8-15,3 5 14 0,-3-5-3 0,0 0-1 16,0 0-26-16,3 6-6 0,3-4-1 0,0 1 0 16,-6-3 23-16,0 0 0 0,5-5 0 0,1 2 0 15,0-2 0-15,-3-1 0 0,-3-2 0 0,3 3 0 0,0-3 0 16,0 3 0-16,-6-3 0 0,3 3 0 16,-3-1 8-16,0 1-8 0,-3 0 0 0,3 0 8 0,-3-1 8 15,1 1 0-15,2-3 1 0,-3 3 0 0,-3 2-17 16,3-2 0-16,0 2 0 0,-3-2 0 0,3 2 9 15,-3 1-1-15,0-1-8 0,3 0 12 0,0 3-12 0,-3 0 11 16,3 0-11-16,0 3 10 0,0 2-10 0,0 1 0 16,0-4 0-16,0 6 0 0,1 0 0 0,-1 3 0 15,3-1 0-15,0 3 0 0,-3-2-10 0,6 2 10 16,0 0 0-16,0 1-9 0,-3-1 9 0,3 0-13 16,3-2 5-16,-3-1 8 0,3-2-9 0,-3 0 9 15,0-3 0-15,0-5 0 0,0 0 0 0,0 0 0 16,0 0 0-16,0 0 0 0,0 0 8 0,0 0 0 0,0 0-8 15,0 0 12-15,9-2 4 0,-3-3 1 0,-4-3 0 0,1 2 0 16,3-2 3-16,-3-2 0 0,3-1 0 16,-6-2 0-16,3 0-1 0,-3 0 0 0,6-1 0 0,-6-2 0 15,3 3-19-15,-6 0 0 0,6 0-11 0,-3 2 11 16,0 1 0-16,0 4 0 0,0 6 0 16,0 0 0-16,3-8 0 0,-3 8 0 0,0 0 0 0,9 3 0 15,6 2-14-15,0 1 4 0,6 2 1 0,6-3 0 31,5 0-77-31,10-10-15 0</inkml:trace>
  <inkml:trace contextRef="#ctx0" brushRef="#br0" timeOffset="487469.3247">7458 15073 576 0,'0'0'25'0,"-6"3"6"0,-6 0-31 0,0-1 0 0,6 4 0 0,0-4 0 15,1 1 240-15,5-3 41 0,0 0 9 0,-6 2 2 16,0-2-185-16,6 0-37 0,0 0-7 0,-6 3-2 16,0-3-31-16,6 0-6 0,0 0-2 0,0 0 0 15,-6-3-3-15,6 3-1 0,0 0 0 0,0 0 0 16,0 0 12-16,0 0 2 0,0 0 1 0,0 0 0 15,0 0 1-15,0 0 0 0,-6 0 0 0,6 0 0 16,0 0-17-16,0 0-3 0,0 0-1 0,0 0 0 16,0 0-13-16,0 0 0 0,0 0 0 0,0 0 0 15,0 0 8-15,0 0-8 0,0 0 0 0,9 0 0 16,-9 0 10-16,0 0-10 0,9 0 10 0,0 0-10 16,-9 0 13-16,6 0-3 0,5 0-1 0,-2-2 0 15,0 2 2-15,0-3 0 0,0 1 0 0,0 2 0 0,3-3-1 0,-3 0 0 16,0 1 0-16,3-1 0 0,3 0-10 15,-3 1 0-15,-6-1 9 0,2 3-9 16,4 0 16-16,0-3-2 0,0 3 0 0,-3 0 0 16,-3 0-1-16,3 0 0 0,3 0 0 0,-3 0 0 15,-9 0 2-15,0 0 0 0,12 3 0 0,0-3 0 0,-12 0-7 0,9 3 0 16,8-3-8-16,-2 0 12 0,-6 2-12 0,3 1 9 16,3-3-9-16,0 3 8 0,6-3-8 0,-3 0 0 15,-7 0 0-15,1-3 0 0,6 0 0 0,-3 3 8 16,-3-2-8-16,3-1 0 0,3 0 0 0,0 1 0 15,-6-1 0-15,-1 0 0 0,7 1 0 0,-6-1 0 16,0 1 8-16,6-1-8 0,6 3 0 0,-6-3 0 16,-6 1 0-16,2 2 0 0,10 0 0 0,-6-3 8 0,-3 3-8 0,3 0 8 15,0 0-8-15,3 0 0 0,-4 0 0 0,4 0 0 16,-3 0 0-16,0 0 0 0,3-3 8 0,-3 3-8 16,0-2 8-16,-1-1-8 0,1 0 0 15,0 1 8-15,0-4-8 0,0 4 12 0,0-1-12 16,0 0 12-16,-1 1-12 0,1-1 12 0,0 1-12 0,0-1 12 15,3 3-2-15,-3-3 0 0,-3 1 0 0,-1 2 0 16,4 0-10-16,-3 0 0 0,3 0-12 0,0-3 12 16,-3 3 0-16,3 0 0 0,0 0 0 0,-1 0 0 15,-2 0 0-15,3 0 0 0,-3-3 0 0,0 3 0 16,0 0 0-16,-3 0 0 0,3 0 0 0,-1 0 8 16,1-2-8-16,-3 2 10 0,0-3-10 0,3 3 10 15,0 0-10-15,0-3 12 0,0 3-12 0,0 0 12 0,2-2-12 16,1 2 0-16,-6-3 0 0,6 3 8 0,-6 0-8 15,6 0 0-15,-3 0 0 0,0 0 8 0,-1 0-8 0,-2 0 0 16,3 3 0-16,-3-3 0 0,6 0 8 0,-3 0-8 16,0 2 8-16,0-4-8 0,0 2 8 0,-1 2-8 15,-2-2 0-15,3 3 8 0,0-3-8 0,0 0 0 16,-3 0 0-16,0 0 8 0,3 0-8 0,0-3 0 16,-4 3 0-16,4 0 0 0,-3 0 0 0,0 0 8 15,3 0-8-15,0 0 0 0,-3 0 0 0,0 0 8 16,6 0-8-16,-4 0 0 0,-2 3 11 0,-3-3-3 15,3-3-8-15,0 3 12 0,0 3-12 0,3-3 0 16,-3 3 0-16,3-3 0 0,0 0 0 0,-4 0 0 16,1 0 0-16,3 0 0 0,0 2 0 0,-3-2 0 15,0 3 0-15,0-3 0 0,0 0 0 0,0 0 0 16,0 0 0-16,-1 3 0 0,1-3 0 0,0 0 0 0,0-3 0 16,0 3 0-16,-3 0 0 0,3 0 0 0,0 3 0 0,0-3 0 15,0 0 12-15,0 0 7 0,-1 0 1 0,1 0 0 16,0 0-20-16,0 0-19 0,3 0 4 0,-3 0 1 15,-3 2 14-15,3-2 0 0,0 0 0 0,0 0 0 16,0 0 17-16,2 0-3 0,-2 0-1 0,3 0 0 16,0 0-13-16,-3 0-18 0,3 0 4 0,0 0 1 15,0 0 13-15,-3-2 0 0,-1 2 0 0,4 2 0 16,-3-2 0-16,3-2 0 0,-3 2 0 0,0-3 0 16,0 3 8-16,0 0-8 0,3 0 9 0,-3-3-9 15,-1 3 8-15,1-2-8 0,0 2 0 0,0 0 0 16,3 0 9-16,0-3-9 0,-3 3 8 0,0-3-8 0,3 3 11 15,-3 3-3-15,-6-3-8 0,2 0 12 16,4 0-12-16,0 0 11 0,0 0-11 0,0 3 10 16,0-3-2-16,0 0-8 0,0 2 12 0,3 1-4 0,0-3 0 15,-4 3 0-15,1-3 0 0,0 0 0 0,-3 0-8 16,6 2 12-16,-3-2-12 0,-3 0 12 0,3 3-4 0,-3-3-8 16,0-3 12-16,3 3-4 0,-3 0-8 0,-1 0 0 15,1 0 9-15,0 0-9 0,0 3 0 0,-3-3 9 16,3 0-9-16,-3 0 0 0,3 0 8 0,-3 0-8 15,3 3 0-15,-3-1 0 0,3 1 0 0,0-3 0 16,0 5 0-16,-3-2 0 0,0-1 0 0,2 1-11 16,4-3 2-16,-3 0 0 15,0 0-181-15,-3-8-36 0</inkml:trace>
  <inkml:trace contextRef="#ctx0" brushRef="#br0" timeOffset="491332.4066">9771 17351 979 0,'0'0'87'0,"0"0"-70"0,0 0-17 0,0 0 0 0,0 0 173 0,0 0 31 16,0 0 7-16,0 0 1 16,0 0-83-16,0 0-16 0,0 0-3 0,0 0-1 0,-3 6-25 0,3-6-4 15,-3 2-2-15,-3 4 0 0,3-1-26 0,0 0-6 16,0 0-1-16,3 3 0 0,-3 0-14 0,0 6-3 16,3-1-1-16,3 5 0 0,-3 4-14 0,3-1-2 15,0 5-1-15,0 1 0 0,0-1-10 0,3 1-9 16,0-4 9-16,0-2-13 15,0 1-15-15,0-4-4 0,3 1 0 0,0-6 0 16,0 0-38-16,-3-2-8 0,-1-3-2 0,4-3 0 16,0-2-151-16,-3-6-30 0,-6 3-7 0,6-13 0 0</inkml:trace>
  <inkml:trace contextRef="#ctx0" brushRef="#br0" timeOffset="491844.3885">10191 17333 1267 0,'-6'10'112'0,"6"-10"-89"0,-3 8-23 0,-3-2 0 0,3-1 127 0,-3-2 21 15,0 2 4-15,0-5 0 0,3 3-97 0,-3-3-20 16,-3-3-4-16,3 3-1 0,-3-3-18 0,0 1-4 15,-3-1-8-15,3-2 12 0,-3 2-12 0,4 0 0 16,-1 1-9-16,-3 2 9 0,3-3 0 0,-3 3 0 16,3 3 0-16,0 2 0 0,0 0 11 0,0 1 8 15,0-1 1-15,0 3 1 0,0 2 6 0,3-2 1 0,3 3 0 0,-2 0 0 16,5-1-6-16,-3 3-1 16,3-5 0-16,0 6 0 0,0-4-21 0,3 1 0 0,2-1 0 0,-2 1 0 15,6-1 0-15,-3 1 0 0,0 0 0 0,3-1 0 16,-3-2 0-16,3 3 9 0,0-3-9 0,0 2 10 15,3-2-10-15,-3-3 8 0,0 3-8 0,3-2 8 16,0-4-8-16,-1 1-17 0,1 0 4 0,-3-3 1 16,3-6-101-1,0 1-20-15,0-3-4 0,-3-2-690 0</inkml:trace>
  <inkml:trace contextRef="#ctx0" brushRef="#br0" timeOffset="492617.0141">10396 17431 1497 0,'0'10'133'0,"-6"1"-106"0,3 0-27 0,3-1 0 15,0-2 89-15,-3 3 13 0,3-1 2 0,-3 1 1 16,3-3-69-16,0 2-15 0,-3 1-2 0,6-1-1 15,0-2-18-15,-3 3 0 0,-3-3 0 0,0 0-9 0,3 2-10 0,0-4-1 16,-3 2-1-16,3 0 0 0,3-3 21 0,0 0-9 16,0 0 9-16,-6 1 0 0,0-1 0 0,3-5 0 15,0 0 0-15,-3 3 0 0,-3-1-11 0,6-2 11 16,0 0-10-16,0 0 10 0,0 0-15 0,-3-8 3 16,-3 0 1-16,3-2 0 0,0-1 11 0,3 1 0 15,0-1 8-15,3 1-8 0,6-4 0 0,-6 4 0 16,3-1 0-16,0-2 0 0,3 0 0 0,0 2 0 15,3 1 0-15,0-1 0 0,3 0 0 0,0-2 0 16,-1 3 0-16,-2-1 0 0,3 0 8 0,0 1-8 0,-6-1 10 16,3 3-10-16,-6 0 0 0,3 0-8 0,-3 3-1 15,0 2 0-15,-6 3 0 0,0 0 0 16,0 0 0-16,0 0 0 0,0 0 1 0,0 8 0 0,0 3 0 16,-3 0 0-16,0-1-4 0,0 6-1 15,-3-3 0-15,0 1 0 0,3 1 13 0,0 1 0 0,3 3 0 16,-3-6 10-16,0 0 22 0,0 0 4 0,3 1 0 0,0-1 1 15,0-2-10-15,0-1-3 0,3 1 0 0,3-3 0 16,0-3-24-16,-3 0 0 0,3 0 0 0,3-2 0 16,0 0-22-1,0-3-10-15,3-3-1 0,-1 3-1 0,1-3-22 16,0 1-5-16,0-6-1 0,0 3-670 0</inkml:trace>
  <inkml:trace contextRef="#ctx0" brushRef="#br0" timeOffset="500399.3026">10131 15891 1742 0,'0'0'77'0,"0"0"16"0,0 0-74 0,0 0-19 15,0 0 0-15,0 0 0 0,-6 3 50 0,-3-3 6 16,3 0 2-16,6 0 0 0,-6 2-42 0,0 1-8 16,0-1-8-16,0 1 12 0,-2 2-12 0,2 1 0 15,-3 2-12-15,0 5 12 0,3-3 0 0,-3 6 0 0,0 3 9 0,0 2-1 16,-3 3 24-16,0 5 6 0,0 3 1 0,0-1 0 15,0 4 6-15,4 2 2 0,-1 0 0 0,6 0 0 16,-3-3-7-16,0 1-2 0,0-4 0 0,3 4 0 16,6-3-11-16,0 2-3 0,0 0 0 0,0 1 0 15,0-1-14-15,3-2-10 0,3-3 12 0,5 0-12 16,1-2 0-16,3-4 0 0,0 1 0 0,3-5 0 16,0-3 0-16,0-3 0 0,-1-3-10 0,1-2 10 15,0 0 0-15,0-5 0 0,0-3 0 16,3-5 0-16,-4-3 0 0,4-3 10 0,0-5 1 0,0-2 0 15,0-1 1-15,-4-7 1 0,1-3 0 0,0-6 0 16,-3 1 2-16,0-3 0 0,0-3 0 0,-6 0 0 16,2 1-7-16,-5-6 0 0,0 2-8 0,-3-1 12 15,0-1 1-15,0 2 0 0,-3 1 0 0,0 2 0 16,-6 3-13-16,0 0 0 0,-3 3 0 0,3-1 0 16,-3 6-30-16,-3 0-9 0,0 5-1 0,1 0-1 15,-1 6-99-15,-3 2-20 0,0 5-4 0</inkml:trace>
  <inkml:trace contextRef="#ctx0" brushRef="#br0" timeOffset="501063.1041">10253 15949 691 0,'0'0'61'16,"0"0"-49"-16,0 0-12 0,0 0 0 0,0 0 135 0,0 0 24 16,0 0 5-16,0 0 0 0,0 0-110 0,0 0-22 15,0 0-5-15,0 0-1 0,0 0-18 0,0 0-8 16,0 0 8-16,0 0-8 0,0 0 28 0,0 0 0 0,0 0 0 16,0 0 0-16,0 0 41 0,-3 3 9 15,0 2 2-15,3-5 0 0,0 0-16 0,-3 5-4 0,0 1 0 0,3-6 0 16,-3 8-29-16,0-3-7 0,0 0 0 0,3 3-1 15,-6-3-8-15,6 1-2 0,-3 2 0 0,3 0 0 16,-3 2 8-16,0 1 2 0,0-1 0 0,0 1 0 16,3 5 11-16,-5 0 2 0,2-1 1 15,-3 7 0-15,3 1-8 0,-3 4-1 0,3-3-1 16,-3 2 0-16,0 3-11 0,3 3-1 0,0-3-1 0,-3 3 0 16,0 0 3-16,3 2 1 0,0 3 0 0,0 0 0 15,0-5-3-15,0 2-1 0,-3 1 0 0,3-4 0 16,0-1-14-16,0-4 8 0,3 0-8 0,-3-2 0 31,0-5-20-31,0-1-9 0,0-4-3 0,0-4-724 0,-3-2-144 0</inkml:trace>
  <inkml:trace contextRef="#ctx0" brushRef="#br0" timeOffset="509372.7264">15221 15150 230 0,'0'0'20'0,"0"0"-20"16,0 0 0-16,0 0 0 0,0 0 186 0,0 0 33 16,0 0 6-16,0 0 2 0,0 0-111 0,0 0-23 15,0 0-4-15,0 0-1 0,0 0-26 0,0 0-6 16,0 0 0-16,0 0-1 0,0 0-25 0,9 3-5 0,-3-3-1 0,0 0 0 16,-6 0 9-16,9-3 2 0,3 0 0 0,-3 1 0 15,0-1-7-15,-1 0 0 16,4-2-1-16,0 5 0 0,3-2-4 0,-3-1-1 0,0 0 0 0,-3 3 0 15,3-2 6-15,-3 2 0 0,0-3 1 0,3 3 0 16,2 0-21-16,1 0-8 0,-3 0 0 0,3 0 0 16,0 3 12-16,0-1-3 0,0-2-1 0,-3 3 0 15,3 0 4-15,-4-1 0 0,4 3 0 0,3-2 0 16,-6 0 3-16,3 2 1 0,3-2 0 0,0-1 0 16,0 1-2-16,-1 2 0 0,1-2 0 0,3-3 0 0,0 3-3 15,3-1-1-15,0 1 0 0,-1-3 0 16,-5 0-1-16,0 0 0 0,3 0 0 0,-3 0 0 0,3 0-9 0,-3 0 0 15,-1-3 9-15,1 3-9 0,0 0 0 0,0 0 8 16,-3 0-8-16,0 0 0 0,0 3 0 0,0 0 0 16,-4-1 0-16,1 3 8 0,0-2-8 0,3 2 0 15,-3-2 0-15,3 0 8 0,-3-1-8 16,3 1 0-16,3 0 0 0,-4-3 0 0,4 2 0 0,-3-2 0 16,3 0 0-16,0 0 0 0,-3 0 0 0,3 0 8 15,-1 3-8-15,1-3 8 0,-3 0-8 0,3 0 12 16,3 0-4-16,-3 0 0 0,0 0-8 0,0 0 8 15,-1 3-8-15,1 2 8 0,3-5-8 0,-3 0 0 16,0 2 0-16,3-2 8 0,-1 3-8 0,1 0 0 16,-6-1 0-16,9-2 0 0,3 3 0 0,-3-3 0 0,-7 0 0 15,4 0 0-15,0 3 0 0,-3-1 0 0,0-2 0 16,0 0 0-16,-3 3 0 0,5 0 0 0,1-3 0 0,0 0 0 16,-6 2 0-16,6-2 0 0,0 3 0 0,-1 0 0 15,-2-3 0-15,-3 2 8 0,6-2-8 0,0 3 0 16,0-3 0-16,0 3 0 0,-1-1 0 0,4 1 0 15,6-3 0-15,-6 2 0 0,-9-2 0 0,6 3 8 16,5-3 7-16,1 3 1 0,-9-1 1 0,6 1 0 16,-3-3-17-16,2 0 0 0,1 0 0 0,-3 0-9 15,0 0 18-15,0 0 4 0,0 0 1 0,-1-3 0 16,-2 1-14-16,3-1 0 0,6 0-9 0,-3 1 9 16,-3-1 0-16,-1 1 0 0,1-1 8 0,3 0-8 15,3 1 10-15,-3-1-10 0,-1 0 8 0,1 3-8 16,3-2 0-16,-3 2 0 0,-3-3 0 0,0 3 0 15,-1 3 0-15,4-3 0 0,-3 2-9 0,0-2 9 16,0 6 0-16,0-6 0 0,-1 2 0 0,1 1 0 0,0-3 0 0,3 0 0 16,3 0 0-16,-1 0 0 0,-2 0 0 0,0 0 8 15,3 0-8-15,-3 0 0 0,-4 3 11 0,4-3-11 16,-6 0 12-16,3 0-12 0,0 5 11 0,0-3-11 16,-3 1 10-16,2-3-10 0,-2 3 11 0,0-1-11 15,0 1 12-15,3 0-12 0,-3-3 9 0,-1 2-9 16,7-2 0-16,-3 0 9 0,0 0-9 0,-3 0 8 15,0 0-8-15,0 0 8 0,2 0-8 0,1-2 0 16,0 4 0-16,0-2 0 0,-3 0 0 0,3 0 0 16,-4 0 0-16,1 3 0 0,-3 2 0 0,3-2 0 0,-3 2 0 15,0 1 0-15,0-1-17 0,0 0 4 0,-1-2 1 16,-2 2 0 0,0 0-81-16,0-2-16 0,-6 0-3 0</inkml:trace>
  <inkml:trace contextRef="#ctx0" brushRef="#br0" timeOffset="511485.4465">17915 16526 1382 0,'0'10'123'0,"-3"-2"-99"0,-3 0-24 0,3 3 0 16,-3-3 112-16,-3 2 18 0,3 6 3 0,-3 0 1 15,6 0-51-15,-3 3-11 0,-3-1-1 0,0 3-1 16,3 3-15-16,3 0-3 0,-3 2-1 0,1 3 0 15,2-2-35-15,0 2-6 0,0 0-2 0,3-2 0 16,-3 2-8-16,3-3 0 0,0 1-10 0,0-6 10 16,0 0-20-16,0-5 3 0,0 0 0 0,3-3 0 15,0-8-166-15,-3-5-33 0,0 0-6 0,0-5-2 0</inkml:trace>
  <inkml:trace contextRef="#ctx0" brushRef="#br0" timeOffset="511919.338">18177 16653 115 0,'6'16'0'0,"-3"-11"10"0,0 0-10 0,-3 1 0 15,0 2 0-15,3-3 0 0,-3-2 248 0,0-1 47 0,0-2 9 0,0 0 3 16,0 3-243-16,0-3-48 0,0 0-16 0,0 0 10 15,0 0-10-15,0 0-11 0,0 0 3 0,0 0 0 16,0 0 8-16,0 0 11 0,0 0-3 0,0 0 0 16,0 0 52-16,-3 0 9 0,0 0 3 0,-3 2 0 15,0 1 8-15,3 0 3 0,-3 2 0 0,3-2 0 16,-3-1-41-16,0 1-8 0,0 2-2 0,0 1 0 16,0-6 8-16,0 5 0 0,-3 0 1 0,0 0 0 15,-3 1-23-15,3-4-5 0,1 4-1 0,-1 2 0 16,-3-3-1-16,3 3-1 0,-3-3 0 0,0 3 0 15,3 0-10-15,0 0 0 0,0 3 9 0,0-4-9 16,-3 7 0-16,3-4 0 0,0-2 0 0,4 5 0 16,-4 3 0-16,3-2 0 0,0 1 0 0,3 1 0 15,3-2 0-15,-3 1 0 0,3 1 0 0,6 0 0 16,-3 0 0-16,6-3 0 0,-3 3-9 0,2-5 9 0,1 2-15 16,0-5 2-16,0-3 0 0,3 0 0 15,0-5-39-15,3 0-8 0,-3-5-2 0,6-3 0 16,-6 0-34-16,2-5-6 0,1-3-2 0,0 0-384 15,0 3-76-15</inkml:trace>
  <inkml:trace contextRef="#ctx0" brushRef="#br0" timeOffset="512383.769">18266 16870 345 0,'0'0'31'0,"0"0"-31"16,0 0 0-16,6 10 0 0,0-2 287 0,-6-8 51 15,0 0 10-15,3 8 3 0,0 0-215 0,-3-8-42 0,0 0-9 0,0 0-1 16,3 11-39-16,-3-11-7 0,0 8-2 0,0-8 0 15,0 5-23-15,0 3-5 0,0 0 0 16,0-8-8-16,-3 8 8 0,3 0-8 0,0 5 0 0,0-2 0 16,-3-1 0-16,3 3 0 0,-3 1-10 0,3-1 10 15,-6 3-17-15,3-6 4 0,3 4 1 0,-3-4 0 16,3 1 12-16,0-11-11 0,0 0 11 0,0 0-10 16,0 0 10-16,0 0 0 0,-6 2-9 0,3-7 9 15,3-3-12-15,-3 0 3 0,0-2 0 0,0-4 0 16,3-1 9-16,0-4-8 0,3 6 8 0,-3-6-8 15,3 1 8-15,3-1 0 0,-3 3 0 0,3 3 0 16,-3-3 0-16,6 0 0 0,0 6 0 0,0-1 0 16,-3 1 0-16,3-1 0 0,0 3 0 0,0 5 11 15,2-2-1-15,-2 3 0 0,0-1 0 0,0 0 0 0,3 3 0 16,-6 0 0-16,3 0 0 0,-3 0 0 0,-6 0 2 0,0 0 0 16,6 0 0-16,-6 0 0 0,3 8 0 0,-3-3 0 15,0 1 0-15,-3-1 0 0,0 3-4 0,0 0 0 16,0 2 0-16,-3 1 0 0,0 2-8 0,0 1 0 15,0 1 0-15,0-1 8 0,0-1-8 16,3 0 0-16,0 0 0 0,0-2 0 0,3 2 0 16,3-2 0-16,-3-1 0 0,3 1 0 0,0-6 0 0,-3-5-9 15,6 5 9-15,0 1-13 16,0-6-22-16,3-3-4 0,0 0-1 0,0-2 0 16,0-3-47-16,6-2-9 0,-3-1-3 0,0 0-676 0</inkml:trace>
  <inkml:trace contextRef="#ctx0" brushRef="#br0" timeOffset="513327.7738">18323 15637 806 0,'0'0'72'15,"0"0"-58"-15,0 0-14 0,0 0 0 16,0 0 146-16,0 8 26 0,0-8 6 0,0 8 1 0,-3 0-94 0,3 0-18 16,-3-3-4-16,3 3-1 0,-3 0-24 0,3 2-5 15,-3 4-1-15,0-1 0 0,3 0-14 0,0 6-3 16,0-1-1-16,-3 3 0 0,3 3 7 0,0 0 2 16,0 0 0-16,3 2 0 0,-3 1-15 0,3 2-8 15,0 0 10-15,0-3-10 0,0 3 0 0,0 1 0 16,3-1 0-16,0 0 0 0,-1-3 8 0,1-2-8 15,3-3 0-15,-3 0 0 0,3-5 20 0,3-3-3 0,-3 1 0 16,3-1 0-16,-3-3 4 0,6-4 1 16,-3-6 0-16,3 2 0 0,2-4-3 0,1-1-1 15,-3-5 0-15,3 0 0 0,0 0 9 0,-3-8 1 0,-3-5 1 0,0 0 0 16,2-5-29-16,-2-1 0 0,3 1 0 0,-3-3 0 16,0-3 12-16,-3 3-4 0,0-3-8 0,-3 0 12 15,3 1-12-15,-6 1 0 0,0 4 0 16,0-3 0-16,0 0 0 0,-3 2-10 0,-3 1 10 0,3 5-12 15,0 2-40 1,0 1-8-16,0 4-1 0,0 1-1 16,-3 5-33-16,3 0-6 0,-3 0-2 0,0 3-698 0</inkml:trace>
  <inkml:trace contextRef="#ctx0" brushRef="#br0" timeOffset="513606.7936">18513 15724 1378 0,'0'0'61'0,"0"8"13"0,-3-3-59 0,3-5-15 16,0 8 0-16,-3-2 0 0,0 2 100 0,3-8 18 15,-3 5 3-15,3 3 1 0,0-8-41 0,-3 8-8 16,0 5-1-16,3 0-1 0,-3 0-18 0,3 6-3 15,-3-1-1-15,0 6 0 0,3 3-5 0,-3 2-2 16,3 3 0-16,-3 5 0 0,0 2-2 0,0 4 0 16,3 4 0-16,-3-2 0 0,-3-2-28 0,1-4-12 0,-1 4 11 0,0-6-11 31,0-6-93-31,0-4-25 0,0-3-5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4:25:23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10786 12263 288 0,'0'0'12'0,"0"0"4"0,0 0-16 0,0 0 0 0,0 0 0 15,0 0 0-15,0 0 215 0,0 0 40 0,0 0 8 0,0 0 1 16,0 0-192-16,0 0-38 0,0 0-8 0,0 0-2 15,0 0-35-15,0 0-7 0,0 0-2 0,0 0 0 16,0 0 34-16,-3 0 6 0,-6 0 2 0,9 0 0 16,0 0 40-16,0 0 8 0,0 0 2 0,0 0 0 15,-3 3-4-15,3-3 0 0,0 0 0 0,0 0 0 16,0 0-12-16,0 0-4 0,0 0 0 0,0 0 0 16,0 0-27-16,0 0-5 0,0 0-2 0,0 0 0 15,0 0 0-15,0 0 0 0,0 0 0 0,0 0 0 16,3-3 8-16,-3 3 2 0,0 0 0 0,0 0 0 15,0 0-12-15,0 0-1 0,0 0-1 0,6-2 0 0,-3-3 10 0,-3 5 3 16,0 0 0-16,0 0 0 16,0 0-4-16,0 0-1 0,6 0 0 0,-6 0 0 0,0 0-8 15,0 0-2-15,6-3 0 0,-6 3 0 0,0 0-3 0,6-3-1 16,0 3 0-16,0 0 0 0,-6 0 2 0,6 0 0 16,0 3 0-16,-6-3 0 0,0 0 0 0,9 3 0 15,-9-3 0-15,8 5 0 0,1-3-10 0,0 4-11 16,-9-6 3-16,9 5 0 0,-3-2 32 0,3 2 6 15,0 0 2-15,-3-2 0 0,3 2-20 0,0 0-3 16,-3-2-1-16,0 2 0 0,0 1 4 0,3-4 1 16,-3 4 0-16,0-1 0 0,-6-5-13 0,9 5 8 15,-1 1-8-15,1-4 0 0,-9-2 8 0,9 5-8 0,-3-2 0 16,3 2 9-16,-3-2-9 0,0 0 8 0,-6-3-8 0,9 5 8 16,-3-2-8-16,0 2 10 0,-6-5-10 15,6 5 10-15,3 1-10 0,-6-1 0 0,0 0 0 0,0 3 8 16,0-3-8-16,0 1 0 0,-3-6 9 15,6 5-9-15,-3 0 0 0,3 0 8 16,-3 1-8-16,-3-6 0 0,3 5 12 0,-3-5-3 0,6 5 0 0,-1-2 0 16,-5-3 3-16,6 3 1 0,0-1 0 0,0 1 0 15,0 0-2-15,-3-3-1 0,-3 0 0 0,9 0 0 16,-3 2-10-16,0-2 8 0,0 0-8 0,3 3 8 16,-3-3-8-16,0 0 0 0,-6 0 9 0,0 0-9 15,6 0 0-15,0 3 0 0,3-1 0 0,0 1 0 16,-9-3 0-16,6 2 0 0,3 1 0 0,-4-3 0 15,-5 0 0-15,6 3 0 0,3-3 0 0,-3 0 0 16,-6 0 0-16,6 2 0 0,-3 1 0 0,-3-3 8 16,0 0-8-16,6 0 0 0,-6 0 0 0,0 0 0 0,0 0 0 0,0 0-18 15,0 0 3-15,0 0 1 16,0 0-146-16,0 0-28 0</inkml:trace>
  <inkml:trace contextRef="#ctx0" brushRef="#br0" timeOffset="30409.021">17284 15748 1602 0,'0'0'71'0,"0"0"14"0,-3 3-68 0,3-3-17 0,0 0 0 0,0 0 0 16,0 0 28-16,0 0 1 0,-9 2 1 0,9-2 0 16,0 0-5-16,0 0-1 0,-3 0 0 0,3 0 0 0,0 0-15 0,0 0-9 15,0 0 10-15,0 0-10 0,0 0 8 0,0 0-8 16,0 0 0-16,0 0 9 0,3 6 11 0,6 4 3 15,3 3 0-15,0 3 0 0,-3 5-3 0,5 3-1 16,4 3 0-16,3 2 0 0,-6 3-10 0,3 5-1 16,3-3-8-16,3 3 12 0,-4 3-12 0,-2-1 0 15,0 1 8-15,0-3-8 0,6-2 0 0,-6-6-12 16,-4 0 3-16,1-3 0 16,9-2-15-16,-9-5-4 0,-9-1 0 15,3-2 0-15,6-3-104 0,-3 0-20 0,-3-2-5 0,0-3-1 16</inkml:trace>
  <inkml:trace contextRef="#ctx0" brushRef="#br0" timeOffset="30776.4669">17242 15626 1875 0,'0'0'83'15,"0"0"17"-15,-9 8-80 0,6 0-20 0,3-8 0 0,0 5 0 0,-3 6 37 0,3-3 3 16,0-3 1-16,0 3 0 0,9 0-32 0,-6 5-9 15,-3 1 0-15,6 1 0 0,9 4-9 0,3 2-7 16,-9 6 0-16,9-1-1 0,2 3 2 0,1 3 1 16,-3 0 0-16,3 2 0 0,-3 3-9 0,3 0-1 15,2 0-1-15,-5 3 0 16,0 5-3-16,0-5-1 0,9-1 0 0,-6-2 0 16,-3-2-119-16,-1-4-24 0,22 22-5 0,-12-18-1 15</inkml:trace>
  <inkml:trace contextRef="#ctx0" brushRef="#br0" timeOffset="31717.1289">17424 16452 403 0,'0'0'36'0,"0"0"-36"0,-3 5 0 0,3-5 0 0,0 0 358 0,0 0 65 15,-3 5 13-15,0-2 2 0,3-3-319 0,0 0-64 16,0 0-13-16,0 0-2 0,0 0-11 0,0 0-1 16,0 0-1-16,0 0 0 0,3 8-19 0,6-3-8 15,0-2 0-15,2 2 8 0,-5 6-8 0,6-1 0 16,6 1 0-16,0 2 0 0,0 3 0 0,0 5 0 16,3 0 0-16,2 3 0 0,4-3 0 0,-3 1 0 15,0 1 0-15,0-4 0 0,2 2 12 0,-5-5 1 16,-6 0 0-16,0 0 0 0,6-3-3 0,-6 0-1 15,-3-2 0-15,-3-1 0 0,3-2 9 0,-4-2 2 16,-2-1 0-16,0-3 0 0,-6-2 13 0,0 0 3 16,9 0 1-16,-9 0 0 0,0 0-10 0,6-7-3 0,-3-4 0 15,0-2 0-15,-3-1 3 0,0-4 0 0,0-1 0 0,0-4 0 16,-3-4-10-16,0-2-1 0,-3 0-1 0,3 0 0 16,3 0-15-16,-3-3 11 15,-3 6-11-15,6-1 10 0,0 1-10 0,0 4 0 0,-3-1 0 0,3 1 0 31,-3 1-34-31,3 3 1 0,0-3 0 0,3 2 0 16,-3 3-93-16,3-2-18 0,3-1-4 0,0-2-878 0</inkml:trace>
  <inkml:trace contextRef="#ctx0" brushRef="#br0" timeOffset="33432.0952">18611 16783 1587 0,'0'0'70'0,"0"5"15"0,0 3-68 0,0-8-17 0,-9 2 0 0,3 4 0 15,0-1 54-15,1-2 7 0,-1-1 2 0,0 1 0 16,-3-3-6-16,0 0-1 0,0 0 0 0,0 0 0 0,3 0-40 0,-3 0-8 16,-3 0-8-16,3-3 12 0,-3 3-12 0,3-2 0 15,-6 2 0-15,4 0 0 0,-1 0 8 0,0 2-8 16,0 1 12-16,0 2-4 0,0 1 4 0,0-1 0 16,0 3 0-16,0-3 0 0,-3 6-3 0,4-3 0 15,-1 2 0-15,0 3 0 0,3 1-9 0,0 1 10 16,3 1-10-16,0 3 10 0,3 2-2 0,3-2-8 15,3 2 12-15,0-3-4 0,3 3-8 0,0-2 10 16,6 2-10-16,0-5 10 0,0 0 1 0,2-6 0 16,4 1 0-16,0-6 0 0,0 1-11 0,0-4 12 15,3-4-12-15,0-1 12 0,-1 0-12 0,4-2-16 0,0-3 4 16,-3-5 1-16,0 0-2 0,-3-1-1 0,2-1 0 0,-2 1 0 16,-3 1-6-16,0-3-2 0,-3 3 0 15,0-3 0 1,-3 3-19-16,3 0-4 0,-6 2-1 0,0 3 0 15,-3-2-16-15,0 2-3 0,-1 2-1 0,-2-2 0 16,0 3-26-16,0 5-4 0,0-3-2 0,0 3 0 16,0 0 2-16,0 0 0 0,0 0 0 0,-5-2 0 0,5 2 96 0,-6 0 0 0,0 0 19 0,6 0-3 15,-3 5 42-15,3-5 8 0,0 0 2 0,-6 3 0 16,6-3-23-16,-6 5-4 0,6-5-1 0,0 0 0 16,0 0-19-16,0 0-4 0,0 0-1 0,0 0 0 15,0 0-16-15,0 0 0 0,-6 3 0 0,6-3 0 16,-6-3 0-16,6 3 10 0,-6-3-10 0,6 3 12 15,-3 0 12-15,3 0 2 0,0 0 1 0,0 0 0 16,-6 0 13-16,0-2 4 0,6 2 0 0,0 0 0 0,-6 0-10 16,6 0-2-16,0 0 0 0,-3-3 0 0,3 3-16 15,-6 0-3-15,0-5-1 0,0 2 0 0,3 3 0 0,3 0-1 16,-6-3 0-16,0 1 0 0,3-1 3 0,3 3 1 16,0 0 0-16,-3-2 0 0,-6-1 5 0,1-2 2 15,5 5 0-15,-6-3 0 0,0-2-10 0,3 5-1 16,-3-3-1-16,0 0 0 0,3 1 1 0,0-1 0 15,-3 3 0-15,3-3 0 0,-3 1 3 0,3-1 1 16,-3 0 0-16,0 1 0 0,0 2-3 0,3 0-1 16,-2 0 0-16,2-3 0 0,-3 3-11 0,3 0 8 15,-3 0-8-15,0 0 8 0,0 0-8 0,0 3 8 16,0-1-8-16,0-2 8 0,0 3-8 0,0-3 0 16,0 5 0-16,0-2 0 0,0 0 0 0,1-1 8 15,-1 4-8-15,0-1 0 0,-3 3 0 0,3-3 0 0,-3 3 0 16,3 0 0-16,0 0 0 0,0 3 0 0,-3-3 0 0,6 2 0 15,-3 1-8-15,0-1 8 0,0-2-10 0,4 3 10 16,2-1 0-16,-3 1 0 0,0 2 0 0,0-2 10 16,3-3-10-16,3 2 0 0,-3 4 9 0,0-7-9 15,0 4 0-15,3-3 0 0,3 3 0 0,0-1 0 16,-3 1 0-16,3-1 0 0,3 1 0 0,-3-1 0 16,6 1 0-16,-3 2 0 0,2-2 0 0,-2 2 0 15,3 0 0-15,0-2 0 0,0-1 0 0,3 1 0 16,0 2 0-16,0-2 0 0,0-1 0 0,-3 1 0 15,3 0 12-15,0 2-1 0,-3-5-1 0,2 2 0 16,1 1 8-16,0-3 2 0,-3 0 0 0,3-3 0 16,-3 0-8-16,0 1-2 0,3 2 0 0,0-3 0 0,0 0-10 15,3 1 12-15,-1-4-12 0,4 1 12 0,0-1 6 16,0-2 2-16,0 3 0 0,0-3 0 0,0-3-10 16,2 3-2-16,-5-2 0 0,3-1 0 0,0 1-8 0,-3-1 0 15,3-2 0-15,-3 2 8 16,-3-5-27-16,-1 3-5 0,1-3-2 0,-3-3 0 15,0-2-169-15,-3-3-33 0</inkml:trace>
  <inkml:trace contextRef="#ctx0" brushRef="#br0" timeOffset="34395.7812">19222 16973 748 0,'0'0'67'0,"0"0"-54"0,0 0-13 0,0 0 0 16,0 0 244-16,0 0 45 0,0 0 10 0,0 0 1 16,0 0-217-16,-6-5-44 0,3 2-9 0,3 3-2 15,-6-5 2-15,0 2 0 0,-3-2 0 0,3 0 0 16,-3-1-21-16,0 4-9 0,0-1 8 0,3 0-8 15,-6 3 15-15,0 0-3 0,0 3 0 0,0 0 0 16,-2-1 4-16,2 6 0 0,0 3 0 0,0-1 0 16,0 4-16-16,0 1 11 0,0 1-11 0,3 6 10 15,0 1-10-15,3 1 0 0,0 3-10 0,6-1 10 0,-3-2-16 0,3-3 2 16,3 3 1-16,-3-6 0 16,3-2 13-16,0 0 0 0,3-3 0 0,0-2 0 0,0-3 0 0,3 0 0 15,0-6 9-15,0 4-9 0,0-4 8 0,0-2-8 16,-3 0 0-16,6 0 0 0,0-2 8 15,-3-4-8-15,2 4 0 0,-2-3 0 0,3-3 12 0,0 2-3 16,-3-2-1-16,0 0 0 0,0 0 13 0,0 1 3 16,-3-4 0-16,3 6 0 0,-3-3-16 0,0 2-8 15,0-1 8-15,-3-1-8 0,0 2 20 0,-3 6-1 16,6-8 0-16,-6 8 0 0,2-5-3 0,-2 5-1 16,0 0 0-16,0 0 0 0,0 0-5 0,0 0-1 0,0 0 0 15,0 0 0-15,0 0 7 0,0 0 0 0,0 0 1 0,3 5 0 16,0 1-7-16,0 4-2 0,0 1 0 15,3 2 0-15,-3 0-8 0,3 3-14 0,-3 3 3 0,0 2 1 16,0 0 2-16,0 3 0 0,0 0 0 0,0 2 0 16,0 3 8-16,0 0 0 0,0 0 0 15,-3 0 0-15,3-2-8 0,-3-1 8 0,0-2-8 0,0 0 8 32,-3-5-33-32,3 2-2 0,-3-5 0 0,3-3 0 15,0 0-137-15,-3-5-28 0,3-3-6 0</inkml:trace>
  <inkml:trace contextRef="#ctx0" brushRef="#br0" timeOffset="34646.9469">18998 17452 1728 0,'-3'13'76'0,"0"-8"16"0,3 3-73 0,-3-2-19 16,-3-1 0-16,0 0 0 0,0-2 104 0,6-3 18 16,0 0 3-16,0 0 1 0,0 0-97 0,0 0-19 15,0 0-10-15,0 0 10 0,-2 3-26 0,2-3-6 0,0 0-1 16,0 0 0 0,0 0-53-16,0 0-10 0,2-6-2 0,4 1-486 15,0 2-97-15</inkml:trace>
  <inkml:trace contextRef="#ctx0" brushRef="#br0" timeOffset="34842.2934">19436 17365 345 0,'21'2'31'0,"-15"1"-31"0,-6-3 0 0,0 0 0 16,0 0 329-16,9 3 60 0,-3-1 12 0,2 1 3 16,-2-3-256-16,-6 0-50 0,0 0-10 0,6 2-3 15,3 1-25-15,-3-3-6 0,-6 0-1 0,0 0 0 16,0 0-40-16,0 0-13 0,0 0 8 0,0 0-8 15,0 0-30-15,0 0-10 0,0 0-1 0,0 0-1 16,0 0-134-16,0 0-28 0,0 0-4 16,12-3-2-16</inkml:trace>
  <inkml:trace contextRef="#ctx0" brushRef="#br0" timeOffset="35551.861">19260 17627 1562 0,'0'0'69'0,"-6"7"15"0,6-7-68 0,-3 8-16 0,-3 0 0 0,6-8 0 0,-3 8 28 16,3-8 3-16,0 0 0 0,0 0 0 0,0 0 1 16,0 0 1-16,0 0 0 0,0 0 0 0,0 0-23 0,0 0-10 15,0 0 8-15,0 0-8 0,0 0 9 0,0 0-9 16,0 0 10-16,-6 6-10 0,6-6 22 0,-6 5-2 15,0 0 0-15,4 0 0 0,-4 1 0 0,0 2 0 16,0-3 0-16,-3 0 0 0,3 3 5 0,-3-2 1 16,0-4 0-16,0 3 0 0,0 3-4 0,0-2-1 15,0-1 0-15,-3 0 0 0,3 1-1 0,-3-4 0 16,4-2 0-16,2 0 0 0,-3 0-7 0,3 0-1 16,3-8-1-16,-3 3 0 0,0-3-11 0,0-3 0 15,3-4-10-15,0-4 10 0,3 1-10 0,0-6 10 16,0-3-10-16,3 1 10 0,3-6-8 0,-3 3 8 15,0-3 0-15,3 0-9 0,0 1-2 0,3 2 0 0,0-3 0 16,2 5 0 0,1 1-15-16,0-1-3 0,3 6-1 0,0 3 0 0,0-3 8 0,3 2 2 0,3 3 0 0,2 6 0 15,-2 2 20-15,6 2 15 0,3 4-3 0,0-1 0 16,-1 0 5-16,4 1 1 0,-3 2 0 0,0 0 0 16,-1 0-18-16,1 0 0 0,-3 0 0 0,-3-3 0 31,0 1-26-31,-7-4-9 0,-2-2-1 0,-3 0-857 0</inkml:trace>
  <inkml:trace contextRef="#ctx0" brushRef="#br0" timeOffset="37427.8596">20427 16894 172 0,'0'0'16'0,"0"0"-16"16,-3 8 0-16,0-6 0 0,-6-2 353 0,3 3 68 0,6-3 14 0,0 0 2 15,-6 5-286-15,6-5-58 0,0 0-11 0,0 0-2 16,0 0-32-16,-3 5-5 0,3-5-2 0,-3 6 0 16,3 2-25-16,-3 0-6 0,0 0-1 0,3 0 0 15,0 5-20-15,3 0-4 0,-3 3-1 0,3 0 0 31,0-3-24-31,3 3-4 0,-3-3-2 0,0 3 0 16,-3-3-27-16,3 0-6 0,0 1-1 0,0-4 0 0,-6-2-8 0,3-8-1 0,0 0-1 16,0 0 0-16,0 0 7 0,0 0 2 0,-3-5 0 15,-3-3 0-15,0-3-14 0,0-2-2 0,0-5-1 0,-3-4 0 16,3 1 5-16,0 3 1 0,-2-3 0 0,2-3 0 16,0 3 42-16,0-3 9 0,0 0 1 15,-3 0 1-15,3 3 103 0,3-3 20 0,-3 0 4 0,0 1 0 0,0-1 20 16,3 3 3-16,0-1 1 0,0 1 0 0,0 0-6 15,0 5-1-15,3 3 0 0,0 2 0 16,0 1-25-16,0 2-6 0,3 3-1 0,-3 5 0 0,0 0 10 0,0 0 1 16,0 0 1-16,9 0 0 15,0 2-39-15,0 1-8 0,3 2-2 0,0 0 0 0,9 6-21 0,-4 0-5 16,4-1-1-16,0 1 0 0,0 5-9 16,0 0 0-16,6-3 0 0,-4 3 0 15,1-1 0-15,0 1 0 0,0-2-12 0,-3 1 12 0,-3-1-12 0,-1 2 12 16,-2-1-12-16,0-1 12 0,-3 2-11 0,-3-3 11 15,3 3-8-15,-9-3 8 0,3 5 0 0,-6-2 0 0,0 0 0 16,0 0 11-16,-6 3-2 0,3-4 0 16,-3 1 0-16,0 3 0 0,-3-3 20 0,3 0 4 0,-3-1 1 15,0 1 0-15,0-2 6 0,0-1 2 0,-3-3 0 16,1-2 0-16,-4 3-14 0,3-6-4 0,0 0 0 0,0 1 0 16,0-4-11-16,0 1-2 0,3 2-1 0,0-2 0 31,-3-6-54-31,3 3-12 0,3 0-1 0,1-2-644 0,-1-4-129 0</inkml:trace>
  <inkml:trace contextRef="#ctx0" brushRef="#br0" timeOffset="37661.2396">20879 16558 1209 0,'-5'16'53'0,"7"-6"12"0,4 3-52 0,-6 1-13 0,-3-1 0 0,0 0 0 16,3 3 298-16,0 0 57 0,0 0 11 0,0 0 2 0,0 2-292 0,3-2-60 16,0 2-16-16,-3-2 0 0,6 5 0 0,0-2-9 15,0 2-1-15,0-2 0 16,-3 4-30-16,3-1-7 0,0 1-1 0,0-1 0 16,0 1 0-16,0 1 0 0,-3-3 0 0,0 1 0 15,0-1-136-15,0-8-27 0,-3 0-5 0,3 0-528 0</inkml:trace>
  <inkml:trace contextRef="#ctx0" brushRef="#br0" timeOffset="37895.9008">21100 16640 2214 0,'0'29'98'0,"0"-19"20"0,-3 6-94 0,3 0-24 0,0-3 0 0,3 6 0 15,-3-3 24-15,0 5 0 0,6-3 0 0,-3 1 0 16,0-1-24-16,3 4-13 0,0-4 1 0,-1 1 1 31,1 2-14-31,0 0-3 0,0 0-1 0,0 3 0 0,0-3-19 0,0 0-4 0,0 0-1 0,0-2 0 16,0 2-33-16,-3-5-6 0,-3 0-2 0,0-6 0 16,0-2-78-16,0-8-15 0,0 0-3 0</inkml:trace>
  <inkml:trace contextRef="#ctx0" brushRef="#br0" timeOffset="38101.886">21082 16783 633 0,'-3'-14'28'0,"3"12"6"0,-3-1-34 0,0-2 0 0,0 2 0 0,3 3 0 0,0 0 241 0,0 0 42 16,0-5 8-16,0 5 1 0,0 0-161 0,0 0-33 16,0 0-6-16,6 0-2 0,3 0-55 0,0 2-11 15,3 1-3-15,0 0 0 0,-1-3-21 0,1 2 0 16,3 4 0-16,0-4 8 0,3-2-8 0,-3 3 0 15,3 2 0-15,0-2-8 0,-1 0-9 0,-2-1-2 16,-3-2 0-16,0 3 0 16,-3-1-29-16,0 1-5 0,-3-3-2 0,-6 0 0 15,0 0-143-15,0 0-29 0</inkml:trace>
  <inkml:trace contextRef="#ctx0" brushRef="#br0" timeOffset="38274.4992">21067 16910 921 0,'0'0'40'0,"0"0"10"0,3 10-40 0,-3-5-10 0,0-5 0 0,0 8 0 16,3-2 246-16,3-1 47 0,-6-5 10 0,6 3 1 16,3-3-223-16,3-3-45 0,0 3-8 0,-1-3-3 15,1-5-25-15,3 3 0 0,3 0 0 0,-3-1 0 32,3-1-36-32,0-1-2 0,3 2-1 0,-4-2 0 15,1 0-133-15,0 0-26 0,12-5-6 0,-6 5 0 0</inkml:trace>
  <inkml:trace contextRef="#ctx0" brushRef="#br0" timeOffset="38485.0526">21555 16783 1825 0,'0'0'80'0,"3"13"18"0,-3 3-78 0,-3 0-20 15,3-1 0-15,-3 1 0 0,3 3 51 0,0-1 6 16,0-2 2-16,3 3 0 0,0 2-48 0,0-3-11 15,0 1 0-15,0-1 0 0,0 1-20 0,0-1-3 16,3 1-1-16,-3-3 0 16,0 2-9-16,-3-2-3 0,3-3 0 0,0-2 0 15,-3-3-14-15,0-8-3 0,0 0-1 0,0 0-452 0,0 0-90 0</inkml:trace>
  <inkml:trace contextRef="#ctx0" brushRef="#br0" timeOffset="38700.8151">21368 16698 1728 0,'0'0'153'0,"3"5"-122"0,3 0-31 0,0 3 0 15,-1-2 122-15,4-4 18 0,0 4 4 0,3-4 1 16,0 4-113-16,0-6-22 0,6-3-10 0,-3 3 8 16,3 0-8-16,-1-3 0 0,4-2 0 0,0 2-11 15,0-2 1-15,0 2 0 0,0-2 0 0,-3 0 0 16,-1-3-11-16,1 0-3 0,-3 0 0 0,0 0 0 15,-6 3-52-15,0-1-10 0,0 4-2 0,-3-1-489 16,-6 3-98-16</inkml:trace>
  <inkml:trace contextRef="#ctx0" brushRef="#br0" timeOffset="38875.1957">21558 16833 1209 0,'0'0'108'0,"0"10"-87"0,0-2-21 0,0 0 0 0,0 0 231 0,0 0 41 15,0-3 9-15,3 3 2 0,-3-8-204 0,6 3-41 16,0-3-8-16,3 0-2 0,0 0-28 0,3 0-8 16,0-3-1-16,0 1 0 15,2-1-15-15,-2 0-2 0,3-2-1 0,0 0 0 16,0 2-104-16,0-2-21 0,-3 2-4 0,3 1-664 0</inkml:trace>
  <inkml:trace contextRef="#ctx0" brushRef="#br0" timeOffset="39066.1856">22034 17044 1555 0,'3'24'138'0,"-3"-10"-110"0,0 4-28 0,3-2 0 16,-3-3 158-16,0 3 26 0,0 0 6 0,0-3 1 15,0-5-118-15,3 3-23 0,-3-3-5 0,0-3-1 16,3 0-57-16,-3-5-12 0,0 0-3 15,0 0 0-15,0 0-195 0,0-8-39 0</inkml:trace>
  <inkml:trace contextRef="#ctx0" brushRef="#br0" timeOffset="39670.1832">22832 16867 1324 0,'0'0'59'0,"-3"5"12"0,0 1-57 0,3-6-14 0,-6 0 0 0,0 0 0 16,6 0 168-16,-6 0 32 0,6 0 5 0,-6-3 2 15,0 3-143-15,0 0-28 0,6 0-5 0,-6 0-2 16,-2-3-21-16,2 3-8 0,6 0 0 0,-3 6 9 16,0-1-26-16,0 6-6 0,0-1-1 0,0 6 0 31,3 0-30-31,-3 5-6 0,3 3-2 0,-3 0 0 0,6 2 15 16,-3 1 3-16,-3-3 1 0,3-1 0 0,0-4 43 0,0-1 22 0,0-2-2 0,-3-5-1 15,3-3 36-15,0-8 7 0,-3 8 2 0,3-8 0 16,-6-3-28-16,0-5-4 0,3 0-2 0,-3-8 0 15,0-2-18-15,-3-6-4 0,0-5-8 0,-3 0 12 16,3-6-12-16,0 4 8 0,0-1-8 0,1 3 0 0,2 0 0 16,-3-3 0-16,3 3 0 0,3 0 0 15,0 0 8-15,3 2-8 0,0 1 0 0,0 2 9 16,3 5-9-16,3 1 10 0,0 2-10 0,0 3 10 0,0 5-10 16,2 0 0-16,1 3 9 0,0 5-9 15,-3 0 15-15,3 5-2 0,3 3 0 0,0 5 0 16,0 0-34-16,0 3-7 0,3 0-2 0,0 5 0 0,-4 0 18 15,4 0 12-15,0 1-13 0,-3-1 5 0,3 0 8 0,0 0 16 16,-3-2-4-16,0 2-1 0,0 0 21 0,-3-2 4 16,0-1 0-16,-1 1 1 0,-2-1-2 0,-3 1-1 15,3-4 0-15,-6 1 0 0,3-2-18 0,-3-1-4 16,-3 0-1-16,0-5 0 0,0 3-11 0,0-1 0 16,0-2-10-16,-3-3 10 0,-2-2-20 0,2 0 3 0,-3-1 0 15,0 1 0 1,-3-3-33-16,3-3-6 0,0 1-2 0,0-4-938 0</inkml:trace>
  <inkml:trace contextRef="#ctx0" brushRef="#br0" timeOffset="40176.7389">23070 16798 748 0,'3'27'67'0,"-3"-14"-54"0,0-2-13 0,0 2 0 16,-3 0 321-16,3 0 62 0,0 1 12 0,-3-1 2 16,0 0-305-16,3 0-60 0,0-2-13 0,0 2-3 15,0-5-36-15,3 5-7 0,0-5-1 0,0 3-1 16,-3-3-13-16,0-8-2 0,0 10-1 0,3-2 0 0,-3-8 36 0,0 11 9 16,0-11 0-16,-3 8 0 0,0 0 24 0,3-8 6 15,-6 5 2-15,6-5 0 0,-3 0-8 0,-3 0 0 16,0-3-1-16,3 1 0 0,0-4-12 0,0-2-3 15,-3 3 0-15,6-5 0 0,0-1 0 0,0-2 0 16,3 0 0-16,0-3 0 0,0 0-8 0,3 3 0 16,0-1 0-16,3-2 0 0,-3 3 0 0,3 0 0 15,0 0 0-15,3 2-11 0,-6 1 2 0,6-1 0 16,-3 0 0-16,3 4 0 0,-3-1 9 0,0 2 0 16,-4 1 0-16,4 0-8 0,-3 5 8 0,3-3 0 15,-9 3 0-15,6 0 0 0,0 0 0 0,-6 0 0 16,0 0 0-16,0 0 8 0,0 0-8 0,0 5 8 15,0-5-8-15,-3 6 8 0,0 2-8 0,-3 2 0 0,3-2 0 0,-3 3 0 16,0-3 15-16,0 2-2 0,3 3 0 0,3 1 0 16,3-4 15-16,-3 3 2 0,-3-2 1 0,3 2 0 15,3 1-13-15,3-4-2 0,-3 1-1 0,6 2 0 16,0-3-15-16,3 4 0 0,0-6-12 0,0 2 12 31,3-2-39-31,-3 0-1 0,3-5 0 0,-3 2 0 0,-1-5-29 16,4 0-7-16,-3 0 0 0,0-5-544 0,-3-1-109 0</inkml:trace>
  <inkml:trace contextRef="#ctx0" brushRef="#br0" timeOffset="40392.1815">23401 16656 2170 0,'3'13'96'16,"0"-11"20"-16,-3 1-92 0,0 2-24 0,0 1 0 0,0 2 0 0,0-3 75 0,0 0 10 15,0 0 3-15,0 3 0 0,3 0-64 0,-3-2-13 16,0 2-3-16,3-1 0 0,-1 7-23 0,-2-4-5 16,3 4 0-16,0-1-1 15,0 0-18-15,-3 6-3 0,3-4-1 0,-3 4 0 16,0-1-29-16,0 4-7 0,0-7-1 0,0 1 0 16,0 0-132-16,0-3-26 0,-3 11-6 0,3-11 0 0</inkml:trace>
  <inkml:trace contextRef="#ctx0" brushRef="#br0" timeOffset="40692.1173">23508 16574 864 0,'6'13'38'0,"-3"-5"8"0,-3-3-37 0,3 6-9 0,-3 2 0 0,3-3 0 16,0 4 347-16,0-1 67 0,0 0 14 0,0 3 2 15,3 0-321-15,-1 0-64 0,-2 0-13 0,6-1-2 16,-3 4-30-16,3-1-16 0,0 1 1 0,6 2 1 15,-3-2-19-15,0 2-4 16,0 3-1-16,-3-3 0 0,3 5 26 0,0-2 12 0,-4 0-10 0,1-3 10 16,-3 0 16-16,-3-2 10 0,6 2 2 0,-6-5 0 15,3-3 3-15,-3-2 1 0,3-1 0 0,-3-2 0 0,-3-8-16 0,0 0-4 16,0 0 0-16,9-5 0 0,0-8-12 0,0-1 0 16,-3-4 0-16,3-1 0 0,3-4-9 0,-3-4 9 15,0-2 0-15,-1 0-9 0,4 0-7 0,-3-3-2 16,0 3 0-16,0-3 0 15,0 3-55-15,-3 0-11 0,3-3-3 0,-3 6-932 0</inkml:trace>
  <inkml:trace contextRef="#ctx0" brushRef="#br0" timeOffset="40918.8582">23948 16751 1324 0,'3'18'118'0,"0"-7"-94"16,-3-1-24-16,0 4 0 0,-3-4 237 0,3 1 43 0,0 2 9 0,0 0 2 15,3-2-183-15,-3 2-37 0,3-2-7 0,-3 2-2 16,3-2-45-16,3 2-9 0,0-3-8 0,0 1 12 31,0 0-37-31,3-1-7 0,0-2-2 0,0 0 0 16,0 0-35-16,0 0-7 0,0-3-2 0,3-2 0 16,-4-1-10-16,-2 1-1 0,-6-3-1 0,9 0 0 15,3-3 18-15,-6 1 4 0,0-4 1 0,0 1 0 16,-3-3-9-16,3 0-3 0,-3-2 0 0,-3-1-362 0,-6-2-73 0</inkml:trace>
  <inkml:trace contextRef="#ctx0" brushRef="#br0" timeOffset="41257.098">24026 16817 345 0,'0'0'15'0,"0"0"4"0,0 0-19 0,0 0 0 0,0 0 0 0,0 0 0 15,0 0 324-15,0 0 60 0,0 0 13 0,0 0 3 16,0 0-255-16,0 0-50 0,0 0-11 0,0 0-1 16,9 0-55-16,-3 3-10 0,3-1-2 0,-4-4-1 15,1-4-23-15,3 1-5 0,0 2-1 0,0 1 0 16,-3-4-18-16,0 1-4 0,0 0-1 0,0 0 0 15,-3-1 1-15,0 1 1 0,-3-3 0 0,0 8 0 16,0 0-9-16,0-5-3 0,-3-1 0 0,-3 1 0 16,0 0-8-16,-3-3-1 0,-3-3-1 0,0 6 0 15,-3 0-15-15,4-1-4 0,-1 1 0 0,0 0 0 0,0 2 103 0,3 1 20 16,0-4 4-16,0 4 1 0,3-4 53 0,0 4 11 16,6 2 3-16,0 0 0 0,-3-3-35 0,3 3-8 15,0 0 0-15,0 0-1 0,-3-3-15 0,3 3-2 16,0 0-1-16,3-5 0 0,0 2-27 0,0-2-6 0,-3 0 0 0,6 0-1 15,-3 2-23-15,3-2 0 0,0-1 0 16,3-2 8-16,-3 0-8 0,6 1 0 0,-3-1 0 0,3 0 0 16,-3-3 0-16,-1 3 0 0,1 0 0 15,3 0 0-15,-6-2-9 0,3 2 0 0,3-3 0 16,-6 3 0 0,0-5-97-16,0 2-19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4:26:57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8905 14735 1648 0,'-15'0'73'0,"15"0"15"0,-6 0-70 0,-3-3-18 16,0 0 0-16,0-2 0 0,-3 0 54 0,3-1 7 15,0 1 2-15,0 0 0 0,1 0-42 0,-1-1-8 16,-3 1-1-16,3 0-1 0,-6-6-11 0,3 6-12 16,0-3 2-16,-3 3 1 0,3-1-4 0,-6 1-1 15,4 2 0-15,-1 1 0 0,0 2 6 0,-3 0 8 0,0 2-13 16,0 4 5-16,3-1 8 0,0 3 0 0,-2 0 10 0,2 2-10 16,-3 1 9-16,0 5-9 15,3 0 8-15,0 2-8 0,-3 1 0 0,3 5 0 16,1-1 0-16,2 4 0 0,0-1 0 0,0 6 0 0,3-3 0 0,0 6 0 15,3-4 0-15,3 1 0 0,-3 0 0 0,3 2 0 16,3-2 0-16,0 5 0 0,3 3 0 0,0-1 0 16,3 4-9-16,0 2 9 0,3-3 0 0,3 0 0 15,-3 1 0-15,0-1 0 0,3 0 0 0,-1 1 0 16,4-4 0-16,3 4-8 0,0-6 8 0,-3 0 0 16,0-3 0-16,6-2 0 0,2-3 0 0,1-5 0 15,0 0 12-15,0-3 2 0,3-5 1 0,2 0 0 16,-2-6 3-16,3-2 1 0,0 0 0 0,0-3 0 15,-4-2-2-15,10-3 0 0,-3-5 0 0,3-1 0 16,-1-4-5-16,1-3-2 0,0-6 0 0,-4 1 0 0,1-6 4 16,-3-3 1-16,-6-2 0 0,0 0 0 0,-4-3 10 15,-2 3 3-15,-3 0 0 0,0 0 0 0,-3-3-4 0,-6 1 0 16,0-1 0-16,-3-3 0 0,0 4 0 0,-3-6-1 16,0 2 0-16,-6 1 0 0,3-3-5 0,-6 2-1 15,-3 1 0-15,3 0 0 0,-6 2-1 0,-3 0 0 16,1 3 0-16,-4 0 0 0,-3 2-2 0,0 4-1 15,-3-1 0-15,0 0 0 0,-2 5-1 0,-4 4 0 16,-3-1 0-16,6 2 0 0,-2 4-12 0,-1-1 0 16,3 6 0-16,-3 0 0 0,1-1-12 0,2 4-6 15,-3 2-1-15,6-3 0 16,1 3-17-16,-1 0-4 0,12 0-1 0,0 0-676 16,3 0-135-16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4:30:26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16855 10917 1688 0,'0'0'75'0,"0"0"15"0,0 0-72 0,0 0-18 0,0 0 0 0,0 0 0 15,3-6 65-15,0 1 10 0,6 2 1 0,0-2 1 16,3-3-21-16,0 0-5 15,0-5-1-15,0-3 0 0,5 0-2 0,1-5 0 0,0-3 0 0,3-2 0 16,9-3 4-16,3-3 0 0,-1-2 0 0,10-6 0 16,3-2 5-16,5-3 2 0,-2-6 0 0,5-4 0 15,4-1-42-15,8-2-8 0,1 0-1 0,8-6-8 16,-2 3 0-16,2-2 0 0,-2 2-10 0,-1 0 10 16,3 6-36-16,-2 2 1 0,-1 3 0 0,-2-1 0 15,-4 4 4-15,1-1 1 0,-1 3 0 0,1 0-720 16,-4 0-144-16</inkml:trace>
  <inkml:trace contextRef="#ctx0" brushRef="#br0" timeOffset="2930.4587">18930 8509 1400 0,'-12'11'62'0,"6"-6"13"0,0 3-60 0,0 0-15 0,0 2 0 0,0 4 0 16,3 1 30-16,0 1 3 0,0 0 1 0,3 3 0 15,0-1-15-15,3 1-3 0,3 2-1 0,0-3 0 16,0 1-15-16,6 2 8 0,3-5-8 0,3 0 0 16,6-3 0-16,-1 0 0 0,1-5 0 0,3 0 0 15,3-2 15-15,-4-1-3 0,1-3-1 0,0-2 0 16,0-2 1-16,0-3 0 0,-1-1 0 0,-2 1 0 0,0-6-3 0,0 3 0 15,0-5 0-15,-1 3 0 16,-2-4 14-16,0-2 2 0,0-2 1 0,0-1 0 0,-6 4-18 0,0-4-8 16,-3 3 0-16,-1 0 8 15,-2-2 4-15,0 5 0 0,-3-1 0 0,-6 1 0 0,0 3 28 0,0-1 7 16,-6 0 1-16,3 1 0 0,3-1-20 16,-6 6-4-16,-6-3-1 0,-2 3 0 0,-1-1-11 15,-3 4-1-15,3 2-1 0,-6 0 0 0,3 2-10 0,-3 6 0 16,-2 0 0-16,2 3 0 0,-3 5 0 0,0 0 0 15,0 2 0-15,-2 1-11 0,2 2 3 0,-3 0 0 16,3 3 0-16,0-3 0 0,3 3 8 0,1-3-13 16,5 3 5-16,3-3 8 0,0 3-8 0,0-3 8 15,3 3 0-15,3-1 0 0,6-1 0 0,-3 1 0 0,0-1 0 16,3 1 0-16,0-1 0 0,3-1 0 0,3-3 0 0,-3 1 0 16,3-1 0-16,3 1-11 0,-3-6 11 0,3 3-8 15,3 2 8-15,0-4 0 0,3 2 0 0,2-3 0 16,-2-5-12-16,6 2-1 0,-3 1 0 0,0-6 0 15,-3 1 3-15,3-4 1 0,-1 3 0 0,4-5 0 16,-6-2 9-16,3-1-13 0,-3-2 5 0,0-3 8 16,3 0 9-16,-6 3 10 0,-1-9 1 15,1 7 1-15,-3-1-10 0,-3 0-3 0,0 0 0 0,0-3 0 16,-6 3 12-16,3 0 1 0,-3 3 1 0,-3-3 0 16,0 0 15-16,-3 3 3 0,0-6 1 0,0 6 0 15,-3 0-22-15,-3 2-5 0,1 0-1 0,-1 6 0 16,-6 0-13-16,3-1 0 0,0 4 0 0,-3 2 0 15,3-3-9-15,0 5 9 0,-2 1 0 0,2 2-9 0,3-2 9 16,3 2 0-16,-6 0 0 0,9 3-8 0,-3 0 8 16,6 3 0-16,0-4 0 0,0 1 0 0,3 0 0 0,3-3 0 15,3 1 0-15,3-1 0 0,-3 0 0 0,3 3 0 16,6-3 0-16,-3-2 0 0,3-1 0 0,-1 4 0 16,1-1 0-16,3 3 0 0,3 0 0 0,0-1 0 15,0 1 0-15,3 0 0 0,-4 0 0 0,1 0 0 16,0 0 0-16,0-3 0 0,-9 0 0 0,3 3 0 15,-3-3 0-15,-1-2 0 0,-2 0 0 0,-3 2 9 16,3 0-9-16,-6-2 0 0,0 2 20 0,-3 0-2 0,0 0-1 16,-6 0 0-16,3 3 9 0,0 0 2 15,0-3 0-15,-6 3 0 0,-2 3 5 0,-1-3 2 16,0 2 0-16,-3-2 0 0,0 3 0 0,0-3 0 16,0-1 0-16,-3 1 0 0,-3-3 8 0,1 1 1 15,-1-1 1-15,-3-2 0 0,-3-1 3 0,0 1 0 0,-2-3 0 0,-4-3 0 16,-3 0-25-16,3-5-5 0,-2-2-1 0,2-4 0 15,3 1-17-15,0-3 0 0,4 3-8 0,2-6 8 32,0-2-38-32,6 0-2 0,3-1 0 0,3 1 0 15,3 0-113-15,6-3-23 0,3-2-5 0</inkml:trace>
  <inkml:trace contextRef="#ctx0" brushRef="#br0" timeOffset="3805.8438">19790 9499 1443 0,'0'0'64'0,"0"0"13"0,0 0-61 0,0 0-16 0,0 0 0 0,0 0 0 0,0 0 79 0,0 0 13 16,0 0 2-16,6 7 1 0,-6-7-75 0,3 11-20 15,0 0 8-15,3 2-8 0,-3 0 0 0,0 0 0 16,0 3 0-16,-3-3 0 0,0 3-8 0,0-2-2 15,0-1 0-15,0-3 0 0,0 1 10 0,0 0 0 16,0-4 8-16,-3-1-8 0,0 2 15 0,0-6-2 16,3-2 0-16,0 0 0 0,-6 6 1 0,6-6 0 15,0 0 0-15,-3 0 0 0,-3-3 8 0,0 0 2 16,3 1 0-16,0-4 0 0,-3-2-6 0,3 1-1 0,3-4 0 0,0 3 0 16,0-5 0-16,3-6 0 15,3 1 0-15,0-1 0 0,0-2-17 0,3 3 10 0,0-4-10 16,0 1 8-16,3 3-8 0,0-1 0 0,0 3 0 0,-1 0 0 15,1 3 0-15,0 0 12 0,3 2-12 0,-3 1 12 16,0 2 2-16,-3 3 1 0,-3-1 0 0,0 4 0 16,-3-4 9-16,-3 6 1 0,0 0 1 0,0 0 0 15,0 0-37-15,0 0-7 0,-3 11-2 0,-3-1 0 16,0 1 20-16,-3 0 0 0,-9 2 0 0,6 3 0 16,0-3 12-16,-3 3 7 0,1 0 1 0,-1 0 0 15,6-3 3-15,0 3 1 0,3-3 0 0,3 0 0 16,0 0-2-16,6 3 0 0,3 0 0 0,3 0 0 15,0-3 3-15,6 6 1 0,8-3 0 0,-2 0 0 16,3-3-16-16,3 0-10 0,3 0 12 0,2-5-12 16,-2-3-103-1,3 1-27-15,-3-4-6 0,-1-4 0 0</inkml:trace>
  <inkml:trace contextRef="#ctx0" brushRef="#br0" timeOffset="4604.5972">19263 8107 2505 0,'0'0'111'0,"0"0"23"0,0 0-107 0,0 0-27 0,0 0 0 0,0 0 0 15,0 0 94-15,0 0 14 0,0 0 2 0,0 0 1 16,0 0-76-16,0 0-15 0,0 0-4 0,-6 5 0 16,0 0-37-16,3 1-8 0,-3-1-2 0,3 3-828 15,-3-3-165-15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3:51:51.61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1264 1786 1062 0,'0'0'47'0,"0"0"9"0,0 0-44 0,0 0-12 0,0 0 0 0,0 0 0 16,0 0 74-16,0 0 13 0,0 0 2 0,0 0 1 15,0 0-26-15,0 0-4 0,0 0-2 0,0 0 0 16,0 0-24-16,0 0-5 0,6-5-1 0,-6-1 0 16,0 6 0-16,0 0 0 0,0 0 0 0,0 0 0 15,0-2-1-15,0 2-1 0,0 0 0 0,0 0 0 0,0 0 43 16,0 0 9-16,0 0 2 0,-6-6 0 16,6 6-98-16,-3-8-19 0,-6 3-4 0,0-3-1 0,0 8 53 0,0-5 10 15,3-3 3-15,-9 8 0 0,3-5 12 0,1-3 4 16,-1 8 0-16,-6-5 0 0,6 5-29 0,-6-6-11 15,6-2 8-15,-3 3-8 0,3-3 20 0,0 3 0 16,1-1-1-16,-7 4 0 0,6 2-2 0,-6-5 0 16,6-1 0-16,0 4 0 0,3 2-17 0,0 0 0 15,-3 0 0-15,6 0 0 0,-3 0 0 0,3 0 10 16,1 2-10-16,2 4 8 0,-6-1-8 0,6 3-17 16,-6-3 4-16,3 3 1 0,3-3 12 0,3 3-11 0,-9 3 11 15,6 2-10-15,3-5 10 0,0 5-13 0,0 0 5 16,0 1 8-16,0-1-10 0,0 0 10 0,0 0 0 15,3 6-9-15,6-1 9 0,-6 4 0 0,3-4 0 0,-3 9-8 16,6-1 8-16,0 0 0 0,-6 6 0 0,5-5 0 16,1 4 0-16,0 1 0 0,0 8 0 15,-6 0 8-15,6-6-8 0,0 11 11 0,-6 5-11 16,6 3 12-16,-6 0-12 0,3 0 0 0,-3 5 0 0,6 3 8 16,-9 2-8-16,3 1 0 0,3 5 0 15,3 0 0-15,-9 2 0 0,3 0 8 0,0 1-8 0,3 2 0 16,-3 3 8-16,3 2-8 0,2-7 0 0,-5-1 8 15,6 8 1-15,-6-7 0 0,3-1 0 0,-3-5 0 16,0-2 11-16,-3-3 3 0,0-6 0 0,0 6 0 16,-3-8-12-16,3-3-3 0,-3-2 0 0,-3-8 0 15,3-3-8-15,3-6 0 0,-9-1 0 0,9-7 8 16,-3-4-8-16,3-6 0 0,-5 3 0 0,2-5 8 0,3-4-8 16,0-1-16-16,0-6 4 0,0 0 1 0,0 0-5 15,0 0-2-15,0 0 0 0,0 0 0 0,0 0 10 0,0 0 8 16,0 0-12-16,0 0 12 0,0 0 0 15,0 0-8-15,-6-6 8 0,6 6 0 0,0 0 0 0,0 0 0 16,-3-5 0-16,3 5 0 0,0 0 0 0,0 0 9 16,0 0-9-16,0 0 12 0,0 0-4 0,0 0-8 15,0 0 12-15,0 0-4 0,0 0-8 0,9 5 12 16,-1 1-12-16,4 2 12 0,-3-3-4 16,6 3 0-16,3 0 0 0,0 0 0 0,3 0-8 0,0 0 0 15,-1 0 0-15,4 0 0 0,3-6 8 0,-3 1-8 16,3 2 0-16,-4-5 8 15,-2 0-138-15,0-8-28 0</inkml:trace>
  <inkml:trace contextRef="#ctx0" brushRef="#br0" timeOffset="1693.8503">1576 1982 1234 0,'0'0'55'0,"0"0"11"0,0 0-53 0,0 0-13 0,0-6 0 0,0 6 0 0,-5-7 97 0,5 1 17 16,0-7 3-16,-3 5 1 0,3 3-41 0,0-3-8 16,-3 3-1-16,3 5-1 0,0-8-27 0,0 8-6 15,-9-6-1-15,9 6 0 0,-6-5-11 0,0 0-2 16,0 5-1-16,3-3 0 0,-6 3-7 0,3-5-2 16,0 5 0-16,-9 0 0 0,9 0-10 0,-3 0 0 15,-6 0 0-15,9 0 0 0,-9 5 0 0,10-5 0 16,-10 0 0-16,12 3 0 0,-9 2 0 0,6 0 0 15,3-5-9-15,3 0 9 0,0 8 0 0,3 3-12 16,3 2 12-16,6-5-10 0,-3 0 20 0,0 3 4 0,5-4 1 0,4 7 0 16,0-9 7-16,3 8 2 0,-6-8 0 15,3 3 0-15,0 0-8 0,2 3-2 0,-8-3 0 0,6-3 0 16,-6 3-14-16,-3-3 11 0,0 3-11 0,-6-2 10 16,0 2-2-16,-6-3 0 0,0 3 0 15,-6 2 0-15,0 4 4 0,-3-1 0 0,-3-5 0 16,0 5 0-16,-5 0-12 0,-1 0 10 0,-3-5-10 0,3 3 10 15,-3 2-10-15,3-7 0 0,1 1 0 0,-1 1 0 16,0-2 0-16,3-1 8 0,-3 3-8 0,9-8 0 16,-6 0 0-16,10 0-12 0,-4 0 0 0,6 0 1 31,0-5-82-31,6 2-17 0,0 3-3 0,0-5-519 0,6-3-103 0</inkml:trace>
  <inkml:trace contextRef="#ctx0" brushRef="#br0" timeOffset="2134.5685">1993 1664 748 0,'0'0'67'0,"0"0"-54"0,-3 0-13 0,-3-2 0 15,3 2 213-15,-3 0 40 0,0 0 8 0,6 0 2 16,-9 2-159-16,3 4-32 0,4-1-7 0,-4 3-1 16,0-3-22-16,-3 8-5 0,-3 1-1 0,3-1 0 15,0 5-17-15,-3 3-4 0,3 6-1 0,-3-3 0 16,-3 10 10-16,6-2 1 0,3 2 1 0,-3 3 0 16,9-2-3-16,-5 2-1 0,5 2 0 0,0-7 0 15,5 3-22-15,4-4 9 0,-6-4-9 0,9-1 0 16,3-5-24-16,-3 3-11 15,3-3-2-15,0-7-1 0,0-4-145 16,3 3-29-16,-1-5-5 0</inkml:trace>
  <inkml:trace contextRef="#ctx0" brushRef="#br0" timeOffset="2750.1364">2273 1786 1094 0,'0'0'97'0,"0"0"-77"0,0 0-20 0,0 0 0 16,0 0 113-16,0 0 19 0,0 0 4 0,0 0 1 15,0 0-57-15,0 0-12 0,3 8-3 0,0 5 0 16,-3-2-34-16,-3 2-7 0,0 8-2 0,0-2 0 15,-3 7-3-15,0-5-1 0,3 3 0 0,-9 3 0 16,3-6-2-16,-3-3 0 0,3 3 0 0,-5-2 0 0,2-1-16 0,-3-4 0 16,0-1 0-16,0-8 0 0,0 3 0 0,0-3 0 15,-3 3 0-15,1-8 0 0,2 0 0 0,0 0 0 16,3 0 0-16,0-8 0 0,3 3 11 0,0-3-2 16,6 3 0-16,-6-6 0 0,6 3 7 0,3-5 0 15,0 0 1-15,0 0 0 0,3-1-17 0,0 1 0 16,3 0 8-16,3 0-8 0,0 0 0 0,-3 7 0 15,3-7 0-15,0 5-9 0,0 3 9 0,3-1 0 16,0 4 0-16,2 2 0 0,7 2 0 0,-9 4-8 0,0 2 8 16,6 2 0-16,-6 4 0 0,0-1 0 15,6 0 0-15,-1 3 8 0,-5 0-8 0,6-3 8 16,-6 0-8-16,3 0 8 0,3 1-8 0,-6-1 11 0,6 0-11 16,-6-8 12-16,2 9-12 0,-2-6-16 15,3-3 4-15,0-3 1 16,-6 4-25-16,-3-1-4 0,9-5-2 0,-9 0 0 15,3 0-130-15,0 0-27 0</inkml:trace>
  <inkml:trace contextRef="#ctx0" brushRef="#br0" timeOffset="2979.6524">2469 1969 1800 0,'0'0'80'0,"0"0"16"0,0 0-77 0,0 0-19 0,0 0 0 0,9 0 0 15,0 2 47-15,0-2 5 0,-3 0 2 0,3-2 0 0,0 2-6 0,0-6 0 16,3 6-1-16,-3 0 0 0,0 0-35 0,3 0-12 16,0 0 0-16,-4-5 9 15,4 2-93-15,-3-2-18 0,0-3-4 0,0 3-754 16</inkml:trace>
  <inkml:trace contextRef="#ctx0" brushRef="#br0" timeOffset="3156.7443">2588 1759 1512 0,'0'0'67'0,"0"0"13"0,0 0-64 0,0 0-16 0,0 0 0 0,0 0 0 0,0 0 89 0,0 0 15 0,0 0 2 15,0 0 1-15,3 3-57 0,3 8-11 0,-12 2-3 16,6 0 0-16,6 3-23 0,-6 3-5 0,0-1 0 0,3 3-8 15,0 3 0-15,3-3 0 16,-6 3-10-16,3-3 10 16,-3 6-47-16,6-6-1 0,-6 3-1 0,3-6-803 0</inkml:trace>
  <inkml:trace contextRef="#ctx0" brushRef="#br0" timeOffset="3697.1596">2722 2236 864 0,'0'0'76'0,"0"0"-60"0,0 0-16 0,0 0 0 0,0 0 165 0,0 0 31 16,0 0 5-16,0 0 2 0,0 0-87 0,0 0-18 15,0 0-3-15,0 0-1 0,-3 0-36 0,-2-6-7 16,2 1-2-16,3 3 0 0,-6-4-25 0,3-4-6 15,0-4-1-15,3 1 0 0,0-3 6 0,0-2 1 16,0-1 0-16,0-2 0 0,0 3-24 0,0-9-12 16,0-7 2-16,6 5 0 0,0-6-1 0,-3 9 0 15,2-6 0-15,7 0 0 0,-3 6-1 0,-6 5-1 16,0 2 0-16,3 6 0 0,-3 0 13 0,3-1 0 16,-6 6 0-16,0 8 0 0,0 0 12 0,0 0 3 15,0 0 0-15,0 0 0 0,0 0-15 0,0 0 0 16,9 8 0-16,-6-2 0 0,0 2-14 0,3 0 1 0,3 2 0 0,-6 3 0 31,0 1-11-31,3-6-1 0,3 2-1 0,-6 3 0 0,3 1 6 0,-3-6 0 0,6-1 1 0,-1 4 0 16,-5-3 19-16,0-3 0 0,3 1 0 0,3 2 0 15,-6-8 0-15,3 5 14 0,0-3-1 0,-6-2 0 16,6 0 1-16,3 0 0 0,-9 0 0 0,6 0 0 16,0-2-6-16,3 2-8 0,-6 2 11 0,3 4-11 15,-6-1 8-15,6-2-8 0,0 2 0 0,-3 0 0 16,3 3 8-16,-6 0-8 0,0 3 0 0,0-3 0 15,0 2 11-15,-6 1-11 0,3-1 10 0,-3 4-10 16,0-1 16-16,6-5-2 0,-6 2-1 0,3-2 0 16,-3-2-1-16,0 2-1 0,0-3 0 0,3 0 0 15,-3 3-11-15,3-5 0 0,-3 2 9 0,0 0-9 16,6-5-76-16,0 0-20 16,0 0-4-16,0 0-787 0</inkml:trace>
  <inkml:trace contextRef="#ctx0" brushRef="#br0" timeOffset="4037.1137">2993 1611 633 0,'0'0'56'0,"3"-5"-44"0,3 2-12 0,6-2 0 16,-3-3 311-16,-3 3 60 0,9-3 12 0,-6 8 2 15,3-5-257-15,-3-1-51 0,3 6-10 0,-1 6-3 16,-2-6-25-16,3 5-6 0,6 3-1 0,-3 5 0 16,3 0-15-16,0 11-3 0,-6-3-1 0,6 6 0 15,-4-1-5-15,1 6 0 0,6 2-8 0,-12 3 12 16,6 3-12-16,-3 5 0 0,-3-5 8 0,3-1-8 15,-6 1 0-15,3-3 0 0,-9 3 0 0,0-8 0 16,0 2-35-16,-9 0 0 16,3 3 0-16,0-5 0 0,-9-3-119 0,0 0-24 0</inkml:trace>
  <inkml:trace contextRef="#ctx0" brushRef="#br0" timeOffset="5772.4102">1291 3080 172 0,'0'0'16'0,"0"0"-16"16,-6 0 0-16,3 0 0 0,3 0 447 0,0 0 86 16,0 0 18-16,0 0 3 0,0 0-440 0,0 0-88 15,0 0-18-15,0 0-8 0,9-3 24 0,3 3-1 16,-3-5 0-16,2 5 0 0,-2-5-23 0,0 2-13 0,3-2 1 0,0 5 1 31,0-6-88-31,-3 4-17 0,0-4-4 0,0 6-750 0</inkml:trace>
  <inkml:trace contextRef="#ctx0" brushRef="#br0" timeOffset="6190.4802">1746 2715 403 0,'0'0'17'0,"0"0"5"16,0 0-22-16,0 0 0 0,0 0 0 0,0 0 0 0,0 0 368 0,0 0 68 15,0 0 15-15,0 0 2 0,0 0-313 0,-9 5-64 16,9-5-12-16,-9 5-2 0,-3-5-40 0,3 8-8 16,-2-8-2-16,2 0 0 0,0 8-12 0,-3 3-10 15,3-3 2-15,0 0 0 0,0 5 8 0,6-3 0 16,-6 6 0-16,0 0 0 0,6 5 0 0,-6-2 0 0,3-1 0 0,0 3 8 15,6 1-8-15,-6 1 12 16,6-7-4-16,6 8 0 0,-6-8-8 0,3 0 0 16,6 0 0-16,0-3 0 0,-6-2-25 0,9-3 0 15,6-3 0-15,-6-3-642 16,6 1-128-16</inkml:trace>
  <inkml:trace contextRef="#ctx0" brushRef="#br0" timeOffset="6634.6959">2044 2569 1206 0,'-3'-10'53'0,"3"7"11"0,0-8-51 0,0 3-13 15,0 0 0-15,0 3 0 0,0-5 100 0,0 2 16 16,0 0 4-16,0 2 1 0,-6 4-11 0,6 2-2 15,0 0-1-15,0 0 0 0,0 0-51 0,-3-3-11 0,-3 0-1 0,0 6-1 16,0 0-28-16,-3 5-6 0,6-3-1 0,-6 3 0 16,0 5-8-16,0 0 0 0,3 1 0 0,-9 4 0 15,7 1 0-15,2 7 0 0,-3 1 0 0,-3-1 0 16,3 6 0-16,0 2 10 0,3 3 1 16,3 6 0-16,0-4 16 0,3-2 3 0,3 3 1 0,0-6 0 15,3 3-15-15,3-5-4 0,0 0 0 0,6-3 0 31,-3-3-40-31,2-2-8 0,1 3-1 0,3-9-1 0,0-2-157 16,3-3-31-16,0-2-6 0</inkml:trace>
  <inkml:trace contextRef="#ctx0" brushRef="#br0" timeOffset="7345.3082">2335 2648 1465 0,'0'0'64'0,"0"0"15"0,0 0-63 0,0 0-16 0,0 0 0 0,0 0 0 15,0 0 90-15,0 0 15 0,0 0 3 0,0 0 1 16,0 0-36-16,0 0-7 0,0 0-2 0,0 8 0 16,0 3-38-16,0 2-8 0,-8 0-2 0,2 3 0 15,0 8-8-15,0 3-8 0,-3-4 9 0,3 4-9 16,-3-1 0-16,0 1 0 0,0-1 0 0,0 1-10 0,-3-9 0 0,3 1 0 15,-3 2 0-15,0-5 0 16,4-3 10-16,-4-2 0 0,3-3 0 0,0-3 0 0,0 0 0 16,0 3 0-16,0-8 0 0,3 0 8 0,-3 0-8 15,-3-8 0-15,6 3 0 0,-3-3 0 0,0 3-11 16,6-3 0-16,0-3 0 0,3 3 0 0,0-5 11 0,-6 0 0 16,6-1 0-16,0 1 0 0,6 0 0 0,-3-6 9 15,6 6-9-15,-6 0 10 0,6 0-2 0,-3 0 0 16,0 2 0-16,0 3 0 0,3 0-8 0,-3 3 8 15,3 5-8-15,0 0 8 0,0 0-8 0,0 5 12 16,3 3-12-16,-1-3 12 0,-2 9 11 0,3-1 2 16,3 0 1-16,-3 3 0 0,-3 0-26 0,3 5-16 0,6-3 3 15,-6-2 0-15,0 3 13 0,0-1 0 0,-4 1 0 16,4-6 0 0,3 3-28-16,-6-3-2 0,3-2-1 0,-3 2 0 15,3-5-153-15,-3 0-30 0</inkml:trace>
  <inkml:trace contextRef="#ctx0" brushRef="#br0" timeOffset="7559.0623">2499 2953 979 0,'0'0'87'0,"0"0"-70"0,0 0-17 0,0 0 0 16,0 0 183-16,0 0 33 0,0 0 6 0,0 0 2 0,0 0-147 0,9 2-29 15,0 4-5-15,-3-4-2 0,0 1-21 0,3-3-5 16,3-3-1-16,0 1 0 0,0 2-24 0,2 0-5 16,-2-8-1-16,0 2 0 15,-3 6-150-15,0-5-30 0</inkml:trace>
  <inkml:trace contextRef="#ctx0" brushRef="#br0" timeOffset="7746.5025">2684 2707 403 0,'0'0'17'0,"0"0"5"0,0 0-22 0,0 0 0 15,0 0 0-15,-3 5 0 0,-3 3 311 0,3 0 57 16,3 5 12-16,0 6 3 0,-3-9-276 0,3 11-55 0,0 6-12 0,0-6-1 16,0 3-39-16,0 2 0 0,0 1-12 0,0-6 4 31,0 3-44-31,0 2-8 0,0-5-1 0,0 3-717 0</inkml:trace>
  <inkml:trace contextRef="#ctx0" brushRef="#br0" timeOffset="8289.0968">2812 3196 633 0,'0'0'56'0,"0"0"-44"0,0 0-12 0,0 0 0 16,0 0 219-16,0 0 41 0,0 0 9 0,0 0 2 15,0 0-131-15,0 0-27 0,0 0-5 0,-6-8 0 0,3 3-43 0,0-3-8 16,0-3-1-16,0 3-1 0,0-5-27 0,3 0-6 16,-6 0-1-16,3-6 0 0,3 1-21 0,0-3 0 15,0 2 0-15,0-7 8 0,0 2-8 0,3 0-16 16,3-5 4-16,-3 2 0 0,3-2 12 0,0 0 0 15,0 8 8-15,3-5-8 0,-3 2 0 0,3 8-20 16,-4 3 4-16,1-1 1 0,0 4 25 0,3 2 5 16,-6 0 1-16,3 3 0 0,6 5-3 0,-9-6 0 0,6 6 0 15,-3 0 0-15,6 0-13 0,-3 6-18 0,-3-6 4 16,0 5 1 0,3 3-15-16,-9-3-2 0,6 3-1 0,-3-3 0 15,0 3 0-15,-3 6 0 0,-3-6 0 0,0 2 0 16,0 3 0-16,0 1 0 0,-6-1 0 0,3 0 0 0,3-8 16 0,0 3 3 0,-3-2 1 15,6-6 0-15,0 0 11 0,0 0 8 0,0 0-8 0,0 0 11 16,0 0 5-16,6 2 0 0,6-4 1 16,-3 2 0-16,-6 0 11 0,6 0 3 0,3 0 0 0,-4 0 0 15,1 2-8-15,0 4-2 0,3-6 0 0,0 5 0 16,-6 3-8-16,6 0-1 0,-3-3-1 0,0 3 0 16,3 2-11-16,-9-4 0 0,3 7 0 0,-6 0 0 15,0 0 0-15,0 1 0 0,-9-1 0 0,-3 0 0 16,3-5 0-16,0 5 0 0,-3-2 0 0,-3 2 0 15,0-5 0-15,6 3 0 0,-3-3 0 0,-2 0 0 16,2-3-30-16,0 0-5 16,6-2-1-16,0-3-588 0,-3-3-119 0</inkml:trace>
  <inkml:trace contextRef="#ctx0" brushRef="#br0" timeOffset="8606.3627">3136 2447 1324 0,'0'0'59'0,"0"-2"12"0,3-4-57 0,3 6-14 0,0-5 0 0,9 3 0 16,-6 2 162-16,3 0 30 0,-3 0 5 0,6 7 2 15,-1-1-105-15,1 7-21 0,3 0-4 0,-3 3-1 16,0 3-42-16,3 4-9 0,0-1-1 0,-3-1-1 16,2 8-3-16,1 0 0 0,0 3 0 0,-3 2 0 15,3 3-12-15,0 3 0 0,-6 5 8 0,-3-5-8 16,0-1-18-16,-6 1-6 0,-1-3-2 16,-4 3 0-16,-4-6-34 0,-6-2-6 15,3 0-2-15,-9-6 0 16,0-2-64-16,-3 2-12 0,0 1-4 0,-2-6 0 0</inkml:trace>
  <inkml:trace contextRef="#ctx0" brushRef="#br0" timeOffset="9728.435">1544 3998 1555 0,'0'0'138'0,"0"0"-110"0,0 0-28 0,0 0 0 16,0 0 149-16,0 0 25 0,0 0 5 0,0 0 1 15,0 0-97-15,0 0-19 0,0 0-4 0,0 0-1 16,0 0-50-16,6 3-9 0,3-1 0 0,0-2 0 31,-1 0-28-31,4-2-1 0,6 2 0 0,-6-3 0 0,0 0-125 16,6 1-25-16,0 2-5 0</inkml:trace>
  <inkml:trace contextRef="#ctx0" brushRef="#br0" timeOffset="10289.9831">1952 4154 1479 0,'0'0'65'0,"0"0"15"0,0 0-64 0,0 0-16 0,0 0 0 0,0 0 0 15,0 0 96-15,0 0 16 0,-9 0 3 16,9 0 1-16,-3 3-36 0,3-3-6 0,0 0-2 0,0 0 0 16,0-6-32-16,0 4-8 0,0-6 0 0,0-3-1 15,0 3-18-15,3-5-3 0,6-3-1 0,-9 0 0 16,8-2-9-16,1-3 0 0,-3-1 0 0,3-1 0 16,3-4 0-16,-3 1 0 0,0-6 0 0,0 5 0 15,3-10-20-15,-3 3 3 0,0-6 1 0,0 3 0 31,0 3-8-31,-9-6-2 0,6 6 0 0,-1 2 0 0,-5 6 8 0,0 2 2 0,0 5 0 0,-5 6 0 16,2 5 16-16,0-5 8 0,3 8-8 0,-9 2 12 16,3 0 8-16,-3 6 0 0,3 5 1 0,0-3 0 15,-3 8-21-15,3 3 0 0,-3 0 0 0,0 5 0 16,0 6 0-16,6-1 0 0,-6 6 0 0,3-3 0 0,3 8 0 16,0-5 0-16,3 0 0 0,0 2 0 0,0-2 0 0,0 0 0 15,3-1 0-15,0 4 8 0,3-9 5 0,3 1 2 16,-6-6 0-16,6 3 0 0,3-6-3 0,0-2-1 15,-3 2 0-15,3-10 0 0,3 3-11 0,0 2-11 16,2-10 3-16,1 0 0 16,-6-3-170-16,6-3-34 0,12-13-6 15,-6 0-2-15</inkml:trace>
  <inkml:trace contextRef="#ctx0" brushRef="#br0" timeOffset="11992.4694">2833 3606 1648 0,'0'0'73'0,"0"0"15"0,0 0-70 15,0 0-18-15,0 0 0 0,0 0 0 0,0 0 105 0,0 0 18 16,0 0 3-16,0 0 1 0,0 0-54 0,0 0-10 16,-12-5-3-16,6 0 0 0,3 2-39 0,-6 0-8 15,0 1-1-15,0 2-1 0,0-6-11 0,3 6 0 16,-3 0 0-16,-6 6 8 0,3-6-8 0,-3 5 0 15,7-2 9-15,-4 7-9 0,-3-2 0 0,3 0 0 0,0 3 0 0,6 2 0 16,0 0 0-16,-3 0 0 0,0 6 10 0,0 2-10 16,6-2 16-16,-3-1-4 0,3 3 0 0,-3-2 0 15,6 2-12-15,0-8 0 0,0 6 8 0,6-6-8 16,-6 0 0-16,9-5 0 0,-6 3 0 0,6-3 0 31,3 0-24-31,6-3-4 0,-3 0 0 0,0-5-1 16,6 0-106-16,-7-8-21 0,7 3-4 0</inkml:trace>
  <inkml:trace contextRef="#ctx0" brushRef="#br0" timeOffset="13176.1177">3217 4085 288 0,'0'0'25'0,"-6"5"-25"0,6-5 0 0,-3 6 0 15,0-1 187-15,-3-2 32 0,3 2 6 0,-6-2 2 16,9-3-63-16,-6 2-13 0,-6-2-3 0,3 0 0 16,0 0-25-16,3-2-6 0,-9-1-1 0,9-2 0 15,-9-1-43-15,6-2-9 0,-2 3-1 0,-1-3-1 16,3-5-38-16,0 2-8 0,0-2-2 0,3-3 0 16,-3-2-14-16,-3-3 0 0,12 2-12 0,-6-7 12 0,3-6-21 0,-3 0 2 15,12-2 1-15,-6 2 0 0,0-8 3 16,0 6 1-16,3 2 0 0,3 6 0 15,0-1 14-15,0 3 0 0,3 3-10 0,-6 8 10 16,6 0 12-16,0 2 8 0,-6 3 0 0,3 0 1 0,6 3-12 0,-3 0-9 16,-1 2 12-16,4 0-12 15,-3 3-15-15,3 3-9 0,-3 0-3 0,0 2 0 16,3-2-6-16,-3 2-2 0,6 3 0 0,-6 3 0 16,0-6-21-16,0 3-5 0,-1-3-1 0,-2 3 0 15,0-3 14-15,3 3 2 0,-9 0 1 0,0 3 0 0,3-6 34 0,-3 3 11 16,0 0 0-16,0 0 0 0,0 2 20 0,-3-4 10 15,3 2 2-15,0 0 1 0,0-3-1 0,0 3 0 16,0-3 0-16,0-5 0 0,0 0-19 0,0 5-4 0,0-5-1 16,0 8 0-16,3-2-8 0,-3-6 12 0,0 0-12 15,6 5 12-15,-6-5 5 0,6 8 2 16,3-3 0-16,-6 3 0 0,-3-8-19 0,6 3 0 16,3 7 0-16,-6-7 0 0,3 8 8 0,-6-4-8 15,3 4 0-15,-3-3 0 0,0-3 8 0,0 9-8 0,-3-9 0 16,3 8 0-16,-6-2 16 0,-3-1-4 0,3 3-1 15,-3-7 0-15,0 7 13 0,-3-8 4 0,6 3 0 0,-6-3 0 16,4 3-14-16,-4-2-2 0,0-6-1 0,3 2 0 31,-3-2-41-31,3-2-8 0,-6 2-2 0,9 0-904 0</inkml:trace>
  <inkml:trace contextRef="#ctx0" brushRef="#br0" timeOffset="14734.3698">3455 1611 1152 0,'-6'-8'102'0,"6"8"-82"0,0 0-20 0,0 0 0 15,0 0 176-15,0 0 32 0,0 0 5 0,0-5 2 16,0 5-128-16,0 0-26 0,3 0-5 0,0-8 0 16,3 8-30-16,3-5-6 0,-3 0 0 0,2 2-1 15,7 3-9-15,-3-5-2 0,6 5 0 0,-3-6 0 16,-3 6-8-16,3 0 12 0,0 6-12 0,0-6 12 0,-1 5-12 15,4 3 0-15,0-3 0 0,-3 3 0 0,0-3 0 0,0 3-11 16,-3 3 3-16,3-3 0 0,-7 5-11 16,4-8-1-16,-6 3-1 0,3 6 0 0,0-9 6 15,-3 8 2-15,-3-5 0 0,3 5 0 0,-3-5 13 16,0 8 0-16,3-3 0 0,-6 3 0 0,3 3 0 16,-3 7 0-16,0-2 0 0,0 5 0 0,3 3 0 0,-3 5 0 15,3-3 0-15,0 6 0 0,0 0 0 16,3 5 0-16,-3 0 0 0,3 7 10 0,0 12-10 0,3 2 8 15,-3 6-8-15,0-1 8 0,2 0-8 0,1 14 0 16,0 8 0-16,-3 5 0 0,6-8 0 0,-6 7-12 16,0-1 0-16,3-1 1 0,-6-5 11 0,3 3-8 15,0-6 8-15,0-3-8 0,3 1 8 0,-6-8 0 16,0-6 0-16,0 1 0 0,0-14 17 0,0 3 6 16,-3-6 1-16,0-4 0 0,-3-4 26 0,3-4 6 15,0-6 0-15,0-6 1 0,-3-4-10 0,3-3-3 16,0-6 0-16,-3-2 0 0,0-3-21 0,0-2-5 0,-3-1-1 15,0-4 0-15,0 2-6 0,-3-6-2 0,0 4 0 0,0-1 0 16,-6-2-9-16,3-1 10 0,-5 4-10 0,5-4 10 16,-9 1-10-16,6-3 0 0,-6 2 0 0,6 1 0 15,-3 0-17-15,0-1 4 0,4-2 1 0,-7 0 0 16,3 6-4-16,0-6-1 0,-3 2 0 0,6 4 0 16,6-1-9-1,-6-5-2-15,1 3 0 0,-1-1 0 0,3 1-7 16,0 2-1-16,9-5-1 0,-6 3-1000 0</inkml:trace>
  <inkml:trace contextRef="#ctx0" brushRef="#br0" timeOffset="15834.7717">4026 2836 518 0,'3'-5'23'0,"-3"5"5"0,0 0-28 0,0 0 0 0,0-8 0 0,0 8 0 16,0 0 252-16,0 0 46 0,0 0 9 0,0 0 1 15,0 0-209-15,6 8-43 0,-3 5-8 0,0 1-1 16,3-4-15-16,-3 11-4 0,0 0 0 0,0 6 0 15,3 2-16-15,0 0-4 0,-6 3-8 0,3 0 12 16,-3 2-24-16,6-2-4 0,-6-1-2 0,3-4 0 16,-3-1-18-16,0-7-4 0,-3-3-1 0,3-3 0 15,0-2 25-15,0-6 4 0,0-5 2 0,0 0 0 0,-6-3 50 0,3-5 11 16,-3 0 1-16,-3-5 1 0,6 0 24 0,0-6 5 16,-6-4 1-16,6 1 0 0,0 1-27 0,3-5-6 15,-3-1-1-15,0 1 0 0,3-6-34 0,0 3-7 16,0 0-8-16,3-3 11 0,0-5-26 0,6 8-5 15,3 3 0-15,-3-1-1 0,6 3 10 0,-6 3 3 16,6 3 0-16,2-1 0 0,-2 6-13 0,0 0-3 16,6-1 0-16,-6 6 0 0,3 1 6 0,0 1 1 15,-3-2 0-15,-1 6 0 0,1 2 1 0,-3 2 1 16,-3 1 0-16,0 2 0 0,3 1-4 0,-9 1-1 16,0 1 0-16,-3 3 0 0,-3 2 20 0,-3 0 16 15,3 3-4-15,-12 8 0 0,3-5 0 0,-3 7 0 0,0 1 0 16,-2-9 0-16,-4 6 16 0,3 0 2 0,0-6 1 15,3 1 0-15,0 2 6 0,3-8 2 16,-3 0 0-16,7 6 0 0,5-6-3 0,0 0-1 0,3 1 0 16,6 1 0-16,0 1-18 0,2 6-3 0,7-4-1 15,0-5 0-15,6 6-1 0,-3 2 0 0,6-3 0 0,0 4 0 16,2-1-29-16,1-3-7 0,0 1 0 0,3-3-713 16,-1 0-143-16</inkml:trace>
  <inkml:trace contextRef="#ctx0" brushRef="#br0" timeOffset="17952.7108">4553 2778 576 0,'0'-13'25'0,"-6"2"6"0,6 9-31 0,-3-12 0 0,3 4 0 0,0 2 0 16,0-3 152-16,0 3 25 0,-6 0 5 0,6 1 1 15,0 4-95-15,0 3-20 0,-3-3-3 0,3 3-1 16,-3-5-16-16,3 5-3 0,0 0-1 0,0 0 0 0,0 0-16 16,0 0-3-16,-6-3-1 0,3 6 0 15,-6 2-24-15,3 1 0 0,0 1 8 0,0 1-8 16,-2 3 18-16,-1 5 2 0,3-3 0 0,-6 6 0 0,9 4-8 0,-3 4 0 15,0 2-1-15,-3 0 0 0,3 5 13 16,0-2 2-16,3-5 1 0,3 4 0 0,0 4-2 0,0-9 0 16,3 1 0-16,3-1 0 0,0 1-17 0,3-4-8 15,0 4 8-15,3-9-8 16,0 4-46-16,2-4-14 0,-5-5-4 16,3 1-498-16,3-6-100 0</inkml:trace>
  <inkml:trace contextRef="#ctx0" brushRef="#br0" timeOffset="18513.7794">4535 3059 864 0,'0'0'76'0,"0"0"-60"0,0 0-16 0,0 0 0 15,0 0 174-15,0 0 32 0,9-8 6 0,-6 5 2 16,6 0-133-16,0-2-26 0,0 0-6 0,-3 2-1 16,9-2-16-16,-6-3-4 0,-3 3-1 0,8-3 0 15,-5 2-27-15,3-2 8 0,-3 6-8 0,-3-1 0 16,3-5 8-16,-3 6-8 0,3-1 8 0,-9 3-8 16,0 0 10-16,6 5-10 0,-6-5 12 0,6 8-12 15,-3-3 10-15,-3 3-10 0,0 0 8 0,0 3-8 0,-3 2 8 0,3-5-8 16,-6 5 0-16,0 1 8 0,3-1 3 0,0 0 0 15,0 0 0-15,3-2 0 16,0 2 13-16,0 0 2 0,0-7 1 0,6 4 0 0,0-5-10 16,3 3-1-16,-6-2-1 0,3-1 0 0,3-5-15 15,3 3 11-15,-6-6-11 0,3 3 10 0,-4-5-10 16,4 2 0-16,3-2 0 0,-3-3 0 0,0 2 0 16,-3-7-11-16,6 3 1 0,-3 2 0 0,-3 0 10 0,3-5-12 15,-6-1 12-15,3 1-12 0,0 0 12 0,0-3 0 16,-6 0 0-16,0 3 0 0,0-3 0 0,0 0 0 15,-6 3 0-15,3-6 0 0,-3 6 0 0,0-5 0 0,6 2 0 16,-9 0-8-16,3 5 0 0,3-2 0 16,0 3 0-16,-3 2 0 0,3 2 17 0,-3-2 4 15,6 8 1-15,0 0 0 0,-3 0 19 0,3 0 4 0,0 0 1 0,0 0 0 16,-6 8-19-16,3-2-4 0,0 2-1 0,3 5 0 16,0 5-14-16,-6 3 0 0,6-2 0 0,-3-1 0 15,3 1 0-15,0 2 0 16,0-5 0-16,0 0 0 15,0 0-32-15,3-3-8 0,3 0-3 0,-6-2-621 0,3-6-125 0</inkml:trace>
  <inkml:trace contextRef="#ctx0" brushRef="#br0" timeOffset="18846.5598">4949 2670 2170 0,'0'0'96'0,"0"0"20"0,0 0-92 0,0 0-24 0,0 0 0 0,6 5 0 0,3 0 0 0,-3 3 0 15,3 0 0-15,-3 3 8 0,0 7 17 0,3-5 4 16,-4 9 1-16,4-1 0 0,0 8-20 0,-3 5-10 16,0-2 10-16,0 0-10 0,3 2 0 0,-3 3 0 15,-3 3 0-15,0 0 0 0,0-1 0 0,0 6-15 16,-6 3 2-16,3-3 0 16,-3 2-40-16,0-4-8 0,-3-3-2 0,3-9 0 15,-6 1-103-15,0-6-21 0,0-4-4 0,-3-1-517 0</inkml:trace>
  <inkml:trace contextRef="#ctx0" brushRef="#br0" timeOffset="21083.4657">5398 2551 1548 0,'0'0'68'0,"0"0"15"0,0-8-67 0,-3 8-16 15,3 0 0-15,0-6 0 0,-3-2 58 0,3 3 8 16,0 5 2-16,0-5 0 0,0 5-33 0,0-5-7 0,-6 2 0 0,3-2-1 16,1 2-15-16,2 3-4 0,-3-3 0 0,0 1 0 15,-3 2 18-15,0 0 3 0,0-6 1 0,3 12 0 16,-6-6-30-16,0 5 0 0,3 3 0 0,-3 0 0 15,0 2 0-15,3-2 0 0,-3 6 0 0,3 4 0 16,3-5 19-16,3 1 10 0,0 1 3 0,6 1 0 16,3-2 9-16,0 1 3 0,6-1 0 15,0-1 0-15,0 0-16 0,6-2-2 0,5 2-1 0,-2-8 0 16,-3 3-25-16,6-3 8 0,-9-2-8 0,5 2 0 16,-5 1-13-16,3-4-8 0,0-2-2 0,-9 0 0 31,3 0-7-31,-3-2-2 0,0 2 0 0,2 0 0 0,-5-6 19 0,0 1 3 0,-3 2 1 0,0 3 0 15,0-5 9-15,-3-3 11 0,-3 8-3 0,0-5 0 16,-3-3 17-16,3 3 3 0,-6-1 1 0,0 1 0 0,0 2-18 0,0-4-11 16,-3 4 12-16,0 0-12 15,1 3 0-15,-4 0 0 0,3-8 0 0,-3 11 0 16,0 2 0-16,0-2 0 0,-3 0 0 0,0 4 0 0,3 1 0 16,-3 3 0-16,1-3 0 0,-4 5 0 0,6 0 0 0,-3 1 0 15,-3 7 0-15,6-3 0 0,-3 6 0 0,9-3 0 16,-9 0 0-16,7 3 0 0,2 3 0 0,-3-6 0 15,6 3 0-15,0 2 0 0,3-7 0 0,3 2 0 16,3 0 0-16,0-5 0 0,-6 0 0 0,8-3 10 16,7-2-10-16,0 2 12 0,-3-5-12 0,3-3 10 15,0 3-10-15,6-8 10 0,-6 5-10 0,0-5 0 16,-1 0 9-16,-2 0-9 0,0 0 0 0,0 0 0 16,-3-5 0-16,3 5 0 0,-6-8 0 0,0 3-8 0,0-1 8 15,-3 4 0-15,0-3 0 0,-3 5 0 16,0-11 0-16,0 8 0 0,-3-7 0 0,0 7-10 0,-3-2 10 15,0-1 0-15,0 4-13 0,-6 2 4 16,3-5 1-16,-6 10 0 0,0-5 8 0,-3 0-13 16,4 5 5-16,-4 3 8 0,0 5 0 0,0-5 0 0,3 5 0 0,0 1 0 15,3 2 9-15,3-1 7 0,1 4 0 0,2 2 1 16,0 3 7-16,3-3 0 0,0 3 1 0,3 2 0 16,3 3-1-16,0 1 0 0,3-4 0 0,-3 0 0 15,8-7-16-15,4 5-8 0,-6 0 0 0,9-6 8 16,0-2-8-16,3 0-14 0,-3 0 3 0,0-3 1 15,2-2-10-15,-5-3-3 0,3-1 0 0,0-1 0 16,-6-1-11-16,0-2-2 16,0-3-1-16,3 0 0 0,-7 0 9 0,1-3 1 0,-3 0 1 0,3 1 0 15,-6-6 26-15,0 3-10 0,0-1 10 0,0 1 0 0,-3 2 15 0,0 3 9 16,-6-10 3-16,3 7 0 0,-6-5-3 16,3 5-1-16,-3 1 0 0,1 2 0 15,-1 0-15-15,-3 0-8 0,3 0 10 0,-3 0-10 0,0 2 0 16,3 1 0-16,-3 5 0 0,0-5-10 0,0 2 1 15,6 0 0-15,-6 3 0 0,4-2 0 16,2 1 9-16,0 1-12 0,-3 3 12 0,3-3-12 0,3 3 12 0,-9 2-10 16,3-8 10-16,0 6-10 0,3-1 10 0,-3 3 0 15,3 1-9-15,-9-1 9 0,3 0-20 0,-3 6 1 16,-2-6 0-16,-1 0 0 16,0 0-76-16,0 1-15 0,-3-1-3 0</inkml:trace>
  <inkml:trace contextRef="#ctx0" brushRef="#br0" timeOffset="22046.1677">5747 3392 979 0,'0'0'87'0,"0"0"-70"0,0 0-17 0,0 0 0 16,0 0 173-16,0 0 31 0,0 0 7 0,0 0 1 15,0 0-108-15,-3 5-20 0,3-5-5 0,-3 8-1 16,3-8-48-16,-3 8-10 0,3 3-1 0,0-6-1 16,0 6-18-16,0-1 8 0,0 3-8 0,0 1 0 15,0-1 15-15,0 5-4 0,0-4-1 0,0 4 0 16,0 3-10-16,-3-5 0 0,3 0 0 0,0-3 8 15,-3 6-22-15,3-6-5 0,0 0-1 0,0 0 0 16,0-2-38-16,-3 0-8 0,3-6-2 16,3 3 0-16,-3-8-21 15,0 0-5-15,-3 5-1 0,3-5-389 0,0 0-77 0</inkml:trace>
  <inkml:trace contextRef="#ctx0" brushRef="#br0" timeOffset="22483.2753">5485 3379 1634 0,'0'0'72'0,"0"0"16"0,0 0-71 0,0 0-17 16,6 2 0-16,3 1 0 0,-1 0 125 0,1 2 22 16,3-5 4-16,0 3 1 0,3-1-51 0,-3 1-9 15,6 2-3-15,0-5 0 0,0 5-56 0,2-5-11 16,1 0-2-16,-3 0-1 0,3 0-19 0,-3-5 0 15,0 5 0-15,0 0 0 16,-1 0-23-16,-5 0-5 0,3 0 0 0,-3 5-1 16,6-5-28-16,-12 0-6 0,-6 0-1 0,6 0 0 15,3 3-28-15,-3 2-5 0,-6-5-2 0,0 6 0 16,0-1 10-16,-3 3 1 0,-3-3 1 0,-3 6 0 16,0-1 18-16,0-4 3 0,-3 4 1 0,0 1 0 15,0 2 28-15,0-5 5 0,-2 3 2 0,2 2 0 16,0 0 30-16,0 0 0 0,3 1 0 0,-3-1 0 0,3 0 20 0,0 6 9 0,3-6 3 0,6 0 0 15,-6 0 30-15,3 0 6 0,3-5 2 0,0 3 0 16,3 2 8-16,3-5 2 0,-6 3 0 0,3-3 0 16,3-6 1-16,0 4 1 0,-3-1 0 0,6-2 0 15,-3-1-32-15,3-2-6 0,0 0-2 0,3 0 0 16,0-2-25-16,-1-1-5 0,4 3 0 0,-6-5-1 16,3 2-20-16,-3 0-4 0,3 1-1 0,-3 2 0 15,0-6-110-15,-9 6-21 16,6-5-5-16</inkml:trace>
  <inkml:trace contextRef="#ctx0" brushRef="#br0" timeOffset="23043.0626">5639 2270 288 0,'-8'-8'12'0,"8"8"4"0,-3-5-16 0,3 0 0 16,-6 2 0-16,3 3 0 15,-3-5 399-15,6 5 77 0,-6 0 15 0,0 0 3 0,0 0-316 0,-3 0-63 16,3 5-13-16,-3 3-2 0,0-3-57 0,3 3-11 15,-6 5-3-15,3 1 0 0,0-1-29 0,0 0-16 16,3 6 1-16,1-6 1 16,-1 0-170-16,0 0-35 0,-6-2-6 0,12-11-2 0</inkml:trace>
  <inkml:trace contextRef="#ctx0" brushRef="#br0" timeOffset="25081.499">5881 3201 345 0,'0'0'31'0,"0"0"-31"0,0 0 0 0,0 0 0 15,0 0 436-15,0 0 82 0,0 0 16 0,0 0 3 16,0 0-388-16,0 0-77 0,6 0-16 0,5 0-4 16,-2 0-41-16,3-2-11 0,0-1 0 0,6 3 0 15,0 0-16-15,0 0-4 0,0-8-2 0,2 6 0 16,1-1-35 0,0-2-7-16,-3 2-2 0,0 0-930 0</inkml:trace>
  <inkml:trace contextRef="#ctx0" brushRef="#br0" timeOffset="26601.2948">6256 3352 1497 0,'0'0'133'0,"0"0"-106"0,6 6-27 0,2-4 0 16,1 4 109-16,-3-6 17 0,-6 0 3 0,6 0 1 0,0-6-78 0,3 6-15 16,-9 0-3-16,6-2-1 0,3-4-33 0,0-2 0 15,-3 3-12-15,0 0 3 16,3-3-28-16,-3-5-6 0,-3 2-1 0,3-2 0 16,-3-3 8-16,0 0 2 0,-3 0 0 0,0 3 0 0,0 0 34 0,-3-3 0 15,3 0 0-15,-6 3 9 0,0-1-9 0,0 1 0 16,0 0 0-16,3 0 0 0,-6 0 53 0,6 2 9 15,0 3 2-15,3 0 0 0,0 3-19 0,0 5-3 16,0-5-1-16,0-1 0 0,0 6-11 16,6-2-2-16,0-6-1 0,6 5 0 0,0 0-12 15,3-2-3-15,-3 5 0 0,5-5 0 0,-5 5-4 0,3-3-8 16,0 3 11-16,-3 0-11 0,0 0 0 0,3 0 0 16,-3 0 0-16,-3 0 0 0,0 0 0 0,-1 0 0 15,-2 3 0-15,0-3 0 0,-6 0 0 0,6 5 0 0,-6-5 0 16,3 5 0-16,0 1 0 0,-3 2 0 15,-3 0 0-15,0 2 0 0,0 1 0 0,-3 5 0 0,-3-1 8 0,1 4-8 16,2-1 13-16,-3 4-4 0,0-1-1 0,3 3 0 16,0-6 30-16,0 3 6 0,3-2 0 0,3-1 1 15,0-4-29-15,3-1-7 0,-3 0-1 0,3 0 0 16,0-7-22-16,0 2-5 0,0-1-1 0,3-1 0 31,-6-6-190-31,0 0-38 0,0 0-8 0,15-8-592 0</inkml:trace>
  <inkml:trace contextRef="#ctx0" brushRef="#br0" timeOffset="27092.3088">6681 3196 172 0,'0'0'16'0,"0"0"-16"16,0 0 0-16,0 0 0 0,0 0 332 0,0 5 64 15,3 3 13-15,0-2 3 0,-3 7-267 0,3-5-53 16,0 2-10-16,0 4-2 0,-3-4-40 0,3 1-7 16,3 2-1-16,0-8-1 0,-3 9-31 0,3-6 0 15,0-3 0-15,0-3 0 0,0 4 0 0,3-1-15 0,-9-5 5 0,0 0 1 16,0 0 9-16,6 0 0 0,0 0 0 0,0 0 8 15,0-5-8-15,0-3 0 0,-4 3 0 0,4-3 0 16,0 2 11-16,0-7-3 0,0 2 0 0,0-2 0 16,0 3 0-16,0-4 0 0,-3-4 0 0,3 5 0 15,-3-3-8-15,3 3 0 16,-3-3 0-16,0 2 0 0,0 1 0 0,0 0 0 0,-3 2 0 16,3 4-11-16,-6-1 11 0,3 2 11 0,0 6-3 0,0 0 0 15,0-5 20-15,0 5 3 0,0 0 1 0,0 0 0 16,0 0-20-16,-6 8-3 0,3 3-1 0,0-4 0 15,-3 7 4-15,0 2 0 0,0 5 0 0,3-3 0 16,0 9-12-16,0-1 0 0,-3 1 9 0,3-1-9 16,0 6 9-16,0-6-9 0,-3 6 12 0,3-6-12 15,3 1 0-15,0-1 0 0,0-7 0 0,0 2 0 16,3-2-31-16,-3-4-6 0,3-1-2 0,0-4 0 16,-3 4-140-16,3-9-28 0,-3-5-5 15,0 0-2-15</inkml:trace>
  <inkml:trace contextRef="#ctx0" brushRef="#br0" timeOffset="27315.5275">6782 2902 1324 0,'0'0'59'0,"0"0"12"0,0 0-57 0,0 0-14 0,0 0 0 0,0 0 0 16,0 0 188-16,0 0 34 0,0 6 7 0,0 2 2 16,0 0-164-16,0 2-33 0,0-2-6 0,0-3-2 31,0 1-99-31,3 2-20 0,0-3-4 0,-3-5-805 0</inkml:trace>
  <inkml:trace contextRef="#ctx0" brushRef="#br0" timeOffset="28801.3436">7056 3164 403 0,'0'0'36'0,"0"0"-36"0,0 0 0 0,0 0 0 0,0 0 185 0,0 0 31 16,0 0 5-16,0 0 2 0,0 0-142 0,0 0-28 16,0 0-5-16,0 0-2 0,0 0-26 0,0 0-4 15,0 0-2-15,0 0 0 0,0 0 2 0,0 0 0 16,0 0 0-16,0 0 0 0,0 0 32 0,0 0 8 16,0 0 0-16,0 0 1 0,0 0 0 0,0 0 0 15,0 0 0-15,9 6 0 0,0-6-9 0,0 2-3 16,0-2 0-16,0 0 0 0,0 3-27 0,6 0-6 0,0 2 0 0,-3-5-1 15,-4 0-11-15,4 3 0 16,3-3 0-16,-3 0 8 16,-6 0-39-16,6 0-8 0,3 0-1 0,-3 0-1 15,-3 0-109-15,-3-3-22 0,12 3-4 0,-7-5-514 0</inkml:trace>
  <inkml:trace contextRef="#ctx0" brushRef="#br0" timeOffset="29020.3278">7074 3294 864 0,'15'5'76'0,"-15"-5"-60"0,0 0-16 0,0 0 0 16,0 0 172-16,6 8 31 0,-6-8 6 0,0 0 2 15,0 0-117-15,9 6-23 0,0-6-5 0,-9 0-1 16,0 0-46-16,6 8-10 0,9-8-1 0,-6 0-8 15,-9 0-29-15,3 0-13 0,6 5-2 0,-1-5-1 16,-8 0-99-16,0 0-19 0,6 2-4 0</inkml:trace>
  <inkml:trace contextRef="#ctx0" brushRef="#br0" timeOffset="29574.8985">7580 3170 1533 0,'6'0'33'0,"-6"0"7"0,0 0 2 0,0 0 2 0,0 0-35 0,0 0-9 0,0 0 0 0,0 0 0 16,-9 2 35-16,3 1 5 0,6-3 0 0,-9 3 1 16,-3 2-24-16,3-2-5 0,9 2 0 0,-5 0-1 15,-7 0-11-15,3 3 12 0,3 6-12 0,3-1 12 16,0-3 12-16,0 4 2 0,-3 2 1 0,3 2 0 15,9 1 20-15,-6 2 4 0,-3-3 1 0,6 1 0 0,6 2-16 0,0-8-2 16,-6 6-1-16,3-6 0 16,3 0-8-16,2 0-1 0,1 1-1 0,-3-6 0 0,0 0-14 15,6-3-9-15,3 0 12 0,-6-5-12 0,-3-5 0 16,3 2 0-16,9-7 0 0,-7 2-9 0,-5-3 9 0,6-2 0 16,6-3 0-16,-3 3 0 0,-6-6 8 0,3 6 4 15,-3-11 1-15,0 8 0 0,-1-8 1 0,-2 3 0 16,-3 0 0-16,0 3 0 0,3-4 24 0,-6 4 5 15,-6-1 1-15,0-2 0 0,6 3-16 0,-9 4-4 16,-6-9 0-16,0 7 0 0,1 3-9 0,-1 2-3 0,0 3 0 16,-6 0 0-16,-6 3-20 0,6-3-5 0,0 8-1 15,-5 0 0 1,-7 8-124-16,0-6-25 0,3 9-5 0</inkml:trace>
  <inkml:trace contextRef="#ctx0" brushRef="#br0" timeOffset="32117.3591">4104 1500 1324 0,'-6'0'59'0,"6"0"12"0,-6-5-57 0,6 2-14 0,-3-2 0 0,0 0 0 16,3 2 120-16,0 3 22 0,0 0 4 0,0-5 1 16,0 5-57-16,0 0-11 0,0 0-3 0,0 0 0 0,0 0-43 0,0 0-9 15,0 13-1-15,3 0-1 0,0 0-6 0,-3 1-2 16,6 4 0-16,-6 1 0 0,0 2-14 0,0-3 0 16,0 1 0-16,0 2 0 15,3-2-22-15,-3 2-7 0,-3-3-2 0,3 1 0 16,0-3-155-1,0 2-31-15,-12 9-7 0,6-14 0 0</inkml:trace>
  <inkml:trace contextRef="#ctx0" brushRef="#br0" timeOffset="32404.2993">4002 1474 748 0,'-6'-8'67'0,"6"8"-54"0,0 0-13 0,-6 0 0 16,0-5 321-16,6 5 62 0,0 0 12 15,0 0 2-15,-5 0-287 0,5 0-58 0,0 0-11 0,0 0-2 16,-3 0-18-16,-3 5-3 0,3-5-1 0,3 0 0 16,0 8-17-16,0-3 0 0,0-5 0 15,3 8 0-15,6-8 0 0,-1 5 0 0,1-2 0 0,6 2 0 16,6-5 0-16,6 0 0 0,6-5 0 0,2 2 0 15,10-7 12-15,3 2 6 0,2 0 1 0,1 3 0 32,-1-9-108-32,1 9-22 0,3 2-4 0</inkml:trace>
  <inkml:trace contextRef="#ctx0" brushRef="#br0" timeOffset="38058.4748">5151 1704 1792 0,'6'-8'40'0,"3"-5"8"0,3 0 1 0,3-1 1 0,3-7-40 16,9 3-10-16,5-9 0 0,7 3 0 0,6-5 38 0,-1 0 6 16,4 0 0-16,12-3 1 0,-4 1 2 0,10 4 0 0,2-7 0 15,3 2 0-15,1 5-27 0,-1-4-6 0,1 4-1 16,-1-4 0-16,-2 4 1 0,2 1 0 15,-5 2 0-15,-4 3 0 0,-2-6-14 16,-4 6 0-16,-2 8 8 0,-1-6-8 0,-5 6 0 0,0-6-16 0,-4 12 3 16,-5-7 1-1,-3 9-26-15,-7-3-5 0,-2-2-1 0</inkml:trace>
  <inkml:trace contextRef="#ctx0" brushRef="#br0" timeOffset="39008.3612">7905 468 1670 0,'9'-5'148'0,"-9"5"-118"0,-6-3-30 0,0-2 0 0,0 5 29 0,3-5 0 15,0-3 0-15,-3 8 0 0,-6-5-12 0,3-1-2 16,6 4-1-16,-6-9 0 0,-3 8 5 0,0-2 1 0,0-8 0 15,0 5 0-15,-5 3-20 0,2-9 0 16,3 9 0-16,0-3 0 0,3 0 0 0,-3 3-16 0,-3 0 4 16,6 5 0-16,9 0 2 0,0 0 1 0,-15 10 0 0,9-2 0 15,6 5-12-15,-3 1-3 0,-11 4 0 0,8 3 0 16,9-2 24-16,-3 7-11 0,3 1 11 0,-6 5-8 16,0 2 23-16,0 3 5 0,9-3 0 0,-9 3 1 15,-6 3-21-15,0 13 0 0,6-8 0 0,-3 3 0 16,-6-3 0-16,3 5 0 0,0-8 0 0,3 3 0 15,0-8 13-15,-3-2 2 0,0-4 0 0,0-9 0 16,9 1 44-16,-3-1 9 0,-6-1 1 0,6-5 1 16,6-3-21-16,-3 0-4 0,-3 0-1 0,3-5 0 15,3-3-20-15,0-2-5 0,3 2-1 0,0 1 0 0,-6-6-18 16,12 2 8-16,9-2-8 0,-6 6 0 0,-6-6 20 16,9 0-4-16,9 0 0 0,-1 0 0 0,1 0-2 15,3 0-1-15,3 5 0 0,2-5 0 0,-2 0-5 0,0 0-8 16,0 0 11-16,2 3-11 15,7 2-64-15,-15-5-19 16,-6 0-4-16,2 0-917 0</inkml:trace>
  <inkml:trace contextRef="#ctx0" brushRef="#br0" timeOffset="40810.2092">8595 717 1562 0,'3'-13'69'0,"0"5"15"0,0 8-68 0,0-5-16 0,-6-9 0 0,3 6 0 0,3-2 37 0,-3 2 4 15,0 3 1-15,0-9 0 0,0 6-8 0,0-5-2 16,-3 8 0-16,0-8 0 0,-3 5-16 0,0-5-4 16,0 7-1-16,0-2 0 0,-6-2-11 0,1 7 0 15,-7-2 0-15,-3 5 8 0,3 0-8 0,0 0 0 16,-3 8 0-16,-3-3 0 0,4 3 0 0,5 3 0 15,-3 2 0-15,0 0 0 0,3 0 0 0,0 0 0 16,3-5 0-16,3 6 0 0,0-4 8 0,1 3-8 0,5-5 12 16,0 6-4-16,6-6-8 0,0 2 0 0,3 3 0 15,-1-5 8-15,4 3 0 0,3-9-8 0,0 12 12 16,0-9-4-16,0-5 4 0,3 5 0 0,-3 3 0 16,0-2 0-16,0-6 3 0,0 7 1 0,-4-7 0 0,1 6 0 15,-3-4-7-15,0 4-1 0,-6-6 0 16,0 0 0-16,3 5 0 0,-3-5-8 0,-3 8 12 0,-3 0-4 15,-3 2-8-15,0-2 10 0,-2-2-10 16,-4 2 10-16,-3 2-10 0,0-2 10 0,0-3-10 0,0 3 10 16,0-2-10-16,1-6 8 0,-4 8-8 0,6-8 8 15,6 5-24-15,0-2-6 0,-3 2-1 0</inkml:trace>
  <inkml:trace contextRef="#ctx0" brushRef="#br0" timeOffset="42148.5406">8994 534 1674 0,'0'0'36'0,"-3"-7"8"0,0 1 2 0,0-2 2 0,-3 3-39 0,3 0-9 0,-3 2 0 0,6 3 0 0,-3-5 60 0,3 5 9 16,-3-8 3-16,-3 8 0 0,0-5-28 0,0-1-4 15,-3 6-2-15,4 0 0 0,-1 0-30 0,-3 0-8 16,0 6 0-16,0-1 0 0,0 3 0 0,0 0 0 16,0 10 0-16,0 6 0 0,-3-3 0 0,0 6-10 15,3-1 10-15,0 6 0 0,3-6 0 0,-5 14 0 16,5 0 0-16,0-3 0 0,3-3 0 0,0 6 0 15,3 0 0-15,0-3 0 16,3-3-24-16,3-2-8 0,0-1-2 0,0-4-557 16,2-9-111-16</inkml:trace>
  <inkml:trace contextRef="#ctx0" brushRef="#br0" timeOffset="42596.2895">9360 527 1670 0,'0'0'148'0,"0"0"-118"0,3 0-30 0,-3 0 0 16,0 0 101-16,0 0 15 0,0 0 2 0,0 0 1 16,0 0-83-16,0 0-16 0,0 0-3 0,0 7-1 15,0 12-2-15,-3 0-1 0,-3 2 0 0,0-3 0 16,-3 3-13-16,0 6 0 0,-3-3 0 0,-2 5 0 15,-1 0-27-15,-3-3-5 0,3 1 0 0,0-6-1 16,-3-3-3-16,3 4-1 0,0-9 0 0,1 0 0 16,-4-2 25-16,3-3 12 0,0-3-12 0,0-2 12 0,0-3 0 0,0-3 0 15,0 3 9-15,4-5-1 16,8-3 25-16,-3-6 6 0,3 4 1 0,0 2 0 0,0-5-12 0,3-6-3 16,0 6 0-16,0-6 0 0,3 4-4 0,0 1-1 15,6-4 0-15,-3 5 0 0,5-1-32 0,1 1-8 16,0 8 0-16,3-3-1 0,-6 3 21 0,3-1 0 15,0 12-9-15,0-6 9 0,0 5 0 0,3 3 0 16,-4 5 0-16,4-5 0 0,-3 8 0 16,3-3 0-16,-3 0 0 0,0 1 0 0,0-1 0 0,0 0 0 15,0 0 0-15,3-5 0 0,-4 5 0 0,4 1 0 16,-3-9 0-16,0 3 0 0,0 2-13 0,-3-7-9 16,3 2-2-16,-3 1 0 15,-3-6-163-15,0 0-33 0</inkml:trace>
  <inkml:trace contextRef="#ctx0" brushRef="#br0" timeOffset="42826.5824">9569 743 1969 0,'0'0'87'0,"0"0"18"0,0 0-84 0,0 0-21 0,0 0 0 0,0 0 0 16,8 6 67-16,-2-1 9 0,3-10 1 0,0 5 1 16,3 5-47-16,0-2-10 0,0-3-1 0,0 0-1 15,0 0-19-15,3 0 10 0,0 0-10 0,2 0 8 16,-2-3-37-16,0-2-8 0,3 5-2 0</inkml:trace>
  <inkml:trace contextRef="#ctx0" brushRef="#br0" timeOffset="43016.1668">9816 516 921 0,'0'0'40'16,"0"0"10"-16,-6-3-40 0,6 3-10 0,0 0 0 0,0 0 0 0,-3 0 228 0,3 0 44 16,0 0 9-16,-3 8 2 0,-3-2-206 0,3 7-41 15,0 0-8-15,3 0-1 0,-3 6-27 0,0-3 0 0,3-3-12 0,0 5 12 31,0 1-56-31,-3-1-3 0,0 4-1 0,3-4 0 16,0 3-31-16,0-2-6 0,0-6-2 0</inkml:trace>
  <inkml:trace contextRef="#ctx0" brushRef="#br0" timeOffset="43528.7253">9836 847 115 0,'0'0'10'0,"0"0"-10"0,0 0 0 0,0 0 0 16,0 0 359-16,0 0 69 0,0 0 15 0,0 0 2 16,0 0-292-16,0 0-58 0,0 0-12 0,0 0-3 15,0 0-50-15,0 8-10 0,0-8-3 0,0 0 0 0,0 0-17 0,0 0 0 16,0 0-8-16,0 0 8 0,0 0-13 0,0 0 3 16,0-8 1-16,0-6 0 0,3 1 9 0,3 0 0 15,0-6 0-15,0-2 0 0,0 3 18 0,0-6-1 16,3 8 0-16,-3-2 0 15,0-4-1-15,3-1 0 0,3-4 0 0,-3 1 0 0,-3-1 12 16,0 6 3-16,3-3 0 0,5 3 0 0,1-3-31 16,-3 11 0-16,3 0 0 0,-3 0 0 0,0 5 0 0,-3 2 0 15,0 6 0-15,0-5-10 0,-3 5 10 0,3 0 0 16,-6 5 0-16,3 1 0 0,-3-4-16 0,0 9-2 16,-6-6 0-16,3 3 0 15,-6 0-15-15,0 3-3 0,-3-3-1 0,0-1 0 0,0 4 15 0,-3-3 3 0,3-3 1 16,-3 3 0-16,3-2 18 0,3-4 0 0,0 3 0 0,6-5 0 15,0 0 19-15,0 0 1 0,0 6 0 0,0-1 0 16,3-2-7-16,3-3-1 0,-3 0 0 0,6 5 0 16,0 0-3-16,0-2-1 0,3 2 0 0,-3 1 0 15,0 7 7-15,3 0 1 0,-3-5 0 0,2 5 0 16,-2-5 1-16,0 3 1 0,-6-3 0 0,6 5 0 16,-3 0-18-16,-3-2-14 0,-3 2 2 0,0-5 1 15,-3-3 11-15,-3 3 0 0,3 5 10 0,-3-7-10 16,-3 1 21-16,0 7-1 0,1-4-1 0,-1-2 0 15,-3-2-7-15,0 1-2 0,0-1 0 0,3 2 0 16,-3-3-25-16,3 3-5 0,0-8 0 0</inkml:trace>
  <inkml:trace contextRef="#ctx0" brushRef="#br0" timeOffset="43792.9312">10265 397 172 0,'0'0'16'16,"0"0"-16"-16,0 0 0 0,3-8 0 0,-3 8 460 0,9 0 90 0,0 0 18 0,-3 0 3 0,0 8-428 0,3-3-86 0,0 3-17 0,3 5-3 15,-6 1-22-15,2-1-5 16,1 11-1-16,-6-3 0 0,3 5-9 0,0 1 0 0,-3 4 9 0,0 1-9 15,0 3 0-15,0-4 0 0,-6 9 0 0,0 5 0 32,-3 8-83-32,0-3-21 0,-6-2-4 0,0 2-539 15,1-10-108-15</inkml:trace>
  <inkml:trace contextRef="#ctx0" brushRef="#br0" timeOffset="44547.0551">11351 561 288 0,'0'0'25'0,"0"0"-25"0,0 0 0 0,0-3 0 0,0 3 367 0,-2-5 68 15,2 5 13-15,0-8 4 0,-6 3-328 0,3-1-64 16,0-1-14-16,-6 1-2 0,0 1-23 0,3 2-4 16,0-2-1-16,0 5 0 0,-6-5-16 0,0 5-17 15,0 0 3-15,-3 5 1 0,0-5 0 0,1 5 0 16,-1-2 0-16,3 8 0 0,-3-4 13 0,3 4 0 16,0 5 0-16,0 2-9 0,3 1 27 0,0-6 6 15,0 8 0-15,0-2 1 0,0 2 27 0,4 6 6 16,-1-1 1-16,3-2 0 0,3 2-6 0,0-7-1 15,3 2 0-15,3-3 0 0,-3 1-27 0,5-6-5 0,4 0-2 16,0-5 0-16,3 0-28 0,3-2-6 16,0-1 0-16,6-5-1 15,-1 0-131-15,1 0-25 0,3-5-6 0</inkml:trace>
  <inkml:trace contextRef="#ctx0" brushRef="#br0" timeOffset="45428.2342">10810 828 1882 0,'-3'-5'84'0,"3"5"16"0,0 0-80 0,3-3-20 0,0 3 0 0,3-5 0 15,0 5 38-15,0-5 3 0,3 10 1 0,2-10 0 16,1 2-30-16,3 3-12 0,3 0 11 0,0 0-11 16,-3-5-16-16,3 5-8 15,0-6-3-15</inkml:trace>
  <inkml:trace contextRef="#ctx0" brushRef="#br0" timeOffset="47418.8042">11673 527 288 0,'0'0'25'16,"0"0"-25"-16,0 0 0 0,0-6 0 0,0-2 208 0,0 3 36 0,0 0 7 0,0 2 1 0,0-8-171 0,0 9-34 15,3-9-7-15,3 9-2 0,-3-9-10 0,0 3-1 16,0 3-1-16,0-3 0 0,3 3-13 0,0-3-2 15,0 2-1-15,0-2 0 0,0 3-2 0,0 5-8 16,-6 0 12-16,5-5-4 0,4 5 22 0,-3 5 4 16,-3-5 1-16,0 8 0 0,-3 3 16 0,0 2 3 15,-3 0 1-15,-3 6 0 0,-3-4-16 0,3 4-3 0,-2 7-1 0,-1 1 0 16,-6-3-19-16,3 2-3 0,-3 1-1 16,3-6 0-16,-6 5-12 0,0 6 0 15,0-8 0-15,4-3 0 0,-1-2-10 0,0-6 2 0,3 3 0 16,0-6 0-16,3-2 8 0,0 0 0 0,-3-3 0 0,6-5 0 15,-3 0 0-15,3 0 0 0,-3-8-11 0,4 3 11 32,2-3-27-32,-3-2 1 0,3 2 0 0,0-6 0 0,0 7 17 0,3-7 9 0,0 4-10 0,3-4 10 15,-3-7 0-15,3 8 0 0,-3 0-8 0,6 0 8 16,0-6 0-16,-1 6 15 0,4 0-3 0,-3 7-1 16,3-2 15-16,3 3 3 0,-3 0 1 0,0 5 0 15,6 5 8-15,0 0 2 0,0 3 0 0,3-2 0 16,-1 7-16-16,4 0-2 0,3 0-1 0,0-5 0 15,-3 11-11-15,0-6-2 0,-1 0-8 0,1 0 12 0,0-2-12 16,0-3-12-16,-3 5 3 0,0 0 0 16,-3-7-114-16,-4 2-22 15,4-3-5-15,-3 3-1 0</inkml:trace>
  <inkml:trace contextRef="#ctx0" brushRef="#br0" timeOffset="47630.2226">11953 632 1940 0,'0'0'43'16,"0"0"9"-16,0 0 1 0,0 0 1 0,9 0-43 0,0 6-11 0,-3-6 0 0,2 0 0 0,1 0 21 0,3 0 3 0,-3 0 0 0,3 0 0 15,3-6-12-15,-6 6-1 16,3 0-1-16,0-8 0 15,0 3-112-15,0-3-22 0,0-2-5 0</inkml:trace>
  <inkml:trace contextRef="#ctx0" brushRef="#br0" timeOffset="47831.9022">12021 455 1497 0,'6'8'66'0,"-6"-3"14"0,3 3-64 0,-3 3-16 0,0 2 0 0,3 0 0 16,0 8 81-16,0 3 13 0,0-8 2 0,0 8 1 15,0-3-66-15,3 6-14 0,-3-9-2 0,0 14-1 0,6-6-14 16,-6 1-15-16,0-1 3 0</inkml:trace>
  <inkml:trace contextRef="#ctx0" brushRef="#br0" timeOffset="48319.5002">12158 976 1324 0,'0'0'118'16,"0"0"-94"-16,0 0-24 0,0 0 0 0,0 0 157 0,0 0 27 15,0 0 6-15,3-5 1 0,-3-8-89 0,0 0-18 16,3-1-3-16,-3 1-1 0,-3-5-40 0,3-1-9 0,0 3-2 15,-3-2 0-15,0-6-29 0,0 3 0 0,0-6 0 0,3 6 0 32,0-3-16-32,3 3-8 0,-3-5-3 0,3-6 0 15,0 0-2-15,0 6-1 0,3-6 0 0,0 5 0 0,3 6 21 0,0-5 9 0,-6 2-8 0,3 8 8 16,-3-2 18-16,6 7 9 0,3 8 1 0,-3-2 1 16,2 0 2-16,1 5 0 0,3 5 0 0,-3 0 0 15,0 3-31-15,-3-2 0 0,3 7 0 0,-3 0 0 16,0 0-10-16,-3 1-8 0,0-1-2 0,0 0 0 15,-6 0-23-15,0-5-5 16,0 11 0-16,-3-6-1 0,-3 5 17 0,0-4 4 0,0-1 1 16,-3-5 0-16,-3 2 27 0,0 4 0 0,0-6 0 0,3-3 0 15,3 0 0-15,0-2 0 0,6-3 0 0,0 0 0 0,0 0 8 0,0 0 6 16,0 0 2-16,6 0 0 0,0-3-6 16,3-2-1-16,3 5 0 0,0 0 0 0,0 0 7 15,-3 0 2-15,3 0 0 0,0 0 0 0,-3 0 7 16,2 5 2-16,-2-2 0 0,0 2 0 0,-3 0-19 0,0-2-8 15,-6-3 8-15,6 5-8 0,-6 3 0 0,0 3 0 16,-3-3 0-16,-3-3 0 0,0 3 0 0,-6 5 0 16,0-7 0-16,-2 1 0 0,-1 4 0 0,-3-8 0 15,0 7 0-15,0-2 0 0,0-8-16 0,6 6 0 16,0 1 1-16</inkml:trace>
  <inkml:trace contextRef="#ctx0" brushRef="#br0" timeOffset="48563.5461">12459 135 2412 0,'0'0'53'0,"3"3"11"0,3 7 3 0,0-2 0 0,3 11-54 0,2-6-13 16,1 5 0-16,-3 9 0 0,3-6 26 0,3 5 2 0,0 1 1 0,0 5 0 16,0-1-9-16,3 1-3 0,-3 3 0 0,-7-4 0 15,-2 4-26-15,0 7-6 0,-3-2-1 0</inkml:trace>
  <inkml:trace contextRef="#ctx0" brushRef="#br0" timeOffset="48968.4072">11426 235 2242 0,'0'0'100'0,"0"0"20"0,0 0-96 0,0 0-24 16,0 0 0-16,0 0 0 0,0 0 59 0,0 0 7 0,0 0 2 0,0 0 0 15,0 0-45-15,0 11-9 0,0-3-2 0,0 5 0 16,-3 6-12-16,0-1 0 0,-3 3 0 0,0 6 0 16,0-1 0-16,-3-2 0 0,0 11 0 0,0-9 0 0,3 11 0 0,-3 3 0 15,0-1 0-15,4 6-10 16,-1-5-18-16,3 5-3 0,-3-5-1 16,6 18 0-16,0-5-22 0,9-5-5 15,-3-3-1-15,5-6-615 0,4-2-123 0</inkml:trace>
  <inkml:trace contextRef="#ctx0" brushRef="#br0" timeOffset="50002.512">13337 736 2354 0,'0'0'52'0,"0"0"10"0,0 0 2 0,0 0 3 0,0 0-54 0,9 0-13 0,0 0 0 0,0 0 0 16,3 5 38-16,-1-3 5 0,1-4 1 0,0 2 0 16,3 0-25-16,3-5-5 0,0 5-1 0,3 0 0 15,0-6-22-15,2-2-5 0,-2 8-1 0,6-5 0 31,-6-3-127-31,3 3-26 0,-4 0-4 0,1 2-2 0</inkml:trace>
  <inkml:trace contextRef="#ctx0" brushRef="#br0" timeOffset="50384.6885">14010 802 2509 0,'0'0'55'0,"0"0"11"16,3-8 2-16,2-3 4 0,-2 3-58 0,6-5-14 0,0-6 0 0,3 1 0 0,-3-3 16 0,3 0 0 15,0-3 0-15,0 3 0 0,0-6-16 0,3-5 0 0,0 6 0 0,-1 0 0 31,-2-1-68-31,6-13-6 0,-6 3-2 0,0-2 0 16,-3 12 1-16,0 1 0 0,-6-1 0 0,0 9 0 0,-3 5 63 0,0-1 12 0,-3 6 0 0,-6 3 0 16,3 0 36-16,-6 5 2 0,0 5 1 0,0 3 0 15,0 5 6-15,-3 6 2 0,1 2 0 0,-1 11 0 16,0-6-11-16,0 6-3 0,0 0 0 16,6-6 0-16,0 8-13 0,3 4-2 0,6-4-1 0,3 3 0 15,0-3-17-15,3-7 0 0,6 5-11 0,3-1 11 16,0 4 0-16,3-11-8 0,3-3 8 0,-4-8 0 31,4 5-157-31,0-10-28 0,0-2-6 0</inkml:trace>
  <inkml:trace contextRef="#ctx0" brushRef="#br0" timeOffset="50732.8">14694 558 2278 0,'0'0'101'0,"-6"-5"21"0,0 0-98 0,0 2-24 15,3-2 0-15,-3-1 0 0,6 6 22 0,-6 0-1 0,-3 0 0 0,1 0 0 16,-4 0-21-16,3 0 0 0,-3 6 0 0,3 2 0 16,0 5-11-16,0 0 11 0,3 6-13 0,0-6 5 15,-3 5 8-15,3-4-10 0,3 7 10 0,3-3-10 16,3 1 10-16,3-3-10 0,0 2 10 0,6-5-10 31,0-2-23-31,0-3-5 0,6-3-1 0,0 3 0 16,-1-2-97-16,1-6-20 0,3 0-4 0,-3-6-1 0</inkml:trace>
  <inkml:trace contextRef="#ctx0" brushRef="#br0" timeOffset="51919.6012">14935 931 2055 0,'6'0'45'0,"-6"0"10"0,0 0 1 0,0 0 2 0,3 0-46 0,-3 0-12 0,0 0 0 0,0 0 0 16,0 0 55-16,0 0 9 0,0 0 1 0,0 0 1 15,3-5-20-15,-3-3-4 0,0-2-1 0,0-4 0 16,-3 1-21-16,3-3-5 0,3 3-1 0,0-6 0 16,-6 1-14-16,3-3-15 0,3-6 3 0,0 9 1 0,3-9-7 0,-3 9-2 15,3-3 0-15,3-6 0 0,-3-5 8 0,3 1 2 16,0 4 0-16,0-5 0 0,6 6 10 15,2-6 0-15,1 3 0 0,3 0 0 16,-3 8 0-16,0 2 11 0,0 3-3 0,0-2 0 16,-1 5 5-16,-2 2 1 0,0 3 0 0,-3 3 0 0,0 2-14 15,-3-2 0-15,3 5 0 0,-6 0 0 16,0 0-34-16,0 0-3 0,-3 5-1 0,0-2 0 16,-3 2-45-16,-6 3-9 0,3 3-1 0,-6-3-1 15,3 5 15-15,-6 0 3 0,0-2 1 0,3-3 0 0,-3 5 42 0,3-8 8 16,-3 3 1-16,0-3 1 0,4 3 23 0,2-2 8 15,-3-4 0-15,3 4 0 0,3-1 34 0,0 0 6 16,0-2 2-16,3 2 0 0,0 3-25 0,3-3-5 0,0 3 0 16,3-2-1-16,-3-1-3 0,3 8 0 0,0-5 0 0,-1-3 0 15,4 9-16-15,-3-7 8 0,0-1-8 0,0 7 0 16,-3 0 8-16,3-7-8 0,-3 1 0 0,0 1 0 16,3 3 24-16,-6 2-3 0,3-13 0 15,-3 8 0-15,0 0 8 0,0 3 2 0,-6-6 0 0,0-2 0 16,3 2 9-16,-6 0 1 0,0-2 1 0,0 2 0 15,0-5-33-15,1 5-9 0,-1-5 0 0,0 3 0 32,0-3-28-32,3 0-11 0,0 5-1 0</inkml:trace>
  <inkml:trace contextRef="#ctx0" brushRef="#br0" timeOffset="52651.1948">15465 193 1152 0,'-3'-10'51'0,"3"7"10"0,0-2-49 0,-3-3-12 0,3 2 0 15,3-2 0-15,0-2 306 0,3 5 58 0,3-3 12 0,-3 0 3 16,9 2-303-16,-3-2-61 0,3 3-15 0,2 0 0 0,1 2 0 0,3-2 0 15,-3 5 0-15,3 0 0 0,3-5 0 16,-3 5 0-16,-1 0 0 0,1 0 0 0,0 0 0 0,-3 0 0 16,0 0 0-16,3 0 0 0,-1 5 0 0,-5 0 0 15,-6 8 0-15,0-5 0 0,6 11-8 0,-9-6 8 16,0 8-12-16,0 3 12 0,-3 3-24 16,-3-1 1-16,0 6 1 0,0-6 0 0,0 9 12 0,0-9 10 15,3 6-13-15,-3 0 5 0,-3-1 8 0,3-4 0 16,-3-1 0-16,3 1 0 0,0 5 0 0,0-6 0 15,0 0 0-15,3 1 0 0,0-1 0 0,6 6 0 16,-6-5 0-16,6-1 0 0,3-5 0 0,2 3 0 16,-2-3 0-16,0-2 0 0,0-6 0 0,3 0-8 0,-3 0 8 15,-3 1-8-15,0-1 8 0,-3 0 8 0,3-8-8 16,-6 3 11-16,0-2-11 0,-3 2 12 0,0-3-12 0,-3 0 12 16,-6-2 23-16,0 2 5 0,-6 0 0 15,-6-2 1-15,-3 8 2 0,-2-9 0 0,-7 3 0 16,3 3 0-16,-3 3-19 0,-2-3-4 0,-1 5-1 15,-3-2 0-15,3 2-19 0,-2 0 0 0,-4-5 8 16,0 5-8 0,-2 1-114-16,-1 4-26 0,-3 1-6 0</inkml:trace>
  <inkml:trace contextRef="#ctx0" brushRef="#br0" timeOffset="58313.8738">9387 1024 1011 0,'0'0'44'0,"0"0"11"0,0 0-44 0,0 0-11 0,0 0 0 0,0 0 0 16,0 0 72-16,0 0 13 0,0 0 3 0,0 0 0 0,9 5-40 0,-3-5-8 15,3 0-2-15,-3 0 0 0,3 0-6 0,3 0-2 16,-4-5 0-16,1-3 0 0,3 8-6 0,-3-5 0 16,0-3-1-16,0 2 0 0,0 1-6 0,0 3-1 15,3-4 0-15,-3-2 0 0,0 3 10 0,-3 0 2 16,3 2 0-16,0-2 0 0,-6 0-14 0,2-3-2 16,1 2-1-16,0 6 0 0,-6 0 1 0,3-8 0 15,0 3 0-15,-3 5 0 0,0 0 2 0,0 0 1 16,0 0 0-16,0 0 0 0,0 0 4 0,0 0 1 15,0 0 0-15,0 0 0 0,-6 8-9 0,3-3-2 16,-3 6 0-16,1-3 0 0,-1-3-9 0,3 8 0 16,3-5 0-16,-3 5 0 0,0-5 0 0,3 3 0 0,3 2 0 0,0 0 0 31,-3-7-132-31,3 7-29 0,5 0-6 0,-2 0-1 0</inkml:trace>
  <inkml:trace contextRef="#ctx0" brushRef="#br0" timeOffset="58980.4455">9985 997 1220 0,'0'0'54'0,"0"0"11"0,0 0-52 0,0 0-13 16,0 0 0-16,3 8 0 0,-3-8 104 0,0 0 19 0,0 0 3 0,6 11 1 15,-6-11-40-15,0 0-8 0,9 0-2 0,-9 0 0 16,9 0-36-16,0 0-7 0,-9 0-2 0,9-5 0 16,0-3-19-16,0 2-4 0,3-1-1 0,-3-7 0 15,0 4-8-15,2 2 0 0,-2 3 0 0,-3-3 8 16,3-6-8-16,0 4 0 0,-3 7-10 0,0-2 10 0,0-3-13 0,0 3 3 15,-6 5 1-15,0 0 0 16,0 0 9-16,0 0 0 0,0 0 0 0,0 0 0 0,0 0 10 0,0 0 4 16,0 0 1-16,0 0 0 15,0 5 0-15,0 3 0 0,-3 5 0 0,3 0 0 0,-3-2-15 0,3 2 11 16,-3 0-11-16,0 1 10 0,3-7-20 0,0 1-4 16,3 6-1-16,0-4 0 15,-3-2-135-15,3-3-27 0,0 3-6 0,3-2-1 16</inkml:trace>
  <inkml:trace contextRef="#ctx0" brushRef="#br0" timeOffset="60057.0539">11706 971 1209 0,'0'0'108'0,"0"0"-87"0,0 0-21 0,0 0 0 16,0 0 85-16,0 0 13 0,0 0 2 0,0 0 1 15,0 0-59-15,0 0-12 0,9 0-2 0,-3 0-1 16,3 0 3-16,-1 0 1 0,1-5 0 0,6 2 0 16,0 3-15-16,3 0-4 0,0-5 0 0,0 5 0 15,0-5-12-15,-1 2 9 0,-2-2-9 0,0-1 8 16,0 1-8-16,0 2-12 0,-6-2 2 0,3 0 1 16,-3 2 9-16,-3-2 0 0,-6 5-9 0,0 0 9 15,3-5 0-15,-3 5 0 0,0 0 0 0,0 0 0 16,0 0 0-16,0 0 0 0,0 0 0 0,-6 0 0 15,-3 5 0-15,3 0 15 0,0-2-3 0,-3 7 0 16,3-2 0-16,0 6 0 0,0-4 0 0,0 3 0 0,3 1-12 16,0-1 0-16,0 0 8 0,0 0-8 15,3 0-87-15,0 1-20 0,0-9-4 16,3 3-1-16</inkml:trace>
  <inkml:trace contextRef="#ctx0" brushRef="#br0" timeOffset="60555.8676">12221 976 1209 0,'0'0'108'0,"0"0"-87"0,0 0-21 0,0 0 0 16,0 0 151-16,0 0 25 0,9 0 6 0,-6 3 1 15,3 2-99-15,-1-5-19 0,-5 0-4 0,9 0-1 16,0 0-19-16,3-5-4 0,-3 2-1 0,0-2 0 16,3-3-24-16,-3 3-4 0,3 0-8 0,0-3 11 15,0-6-27-15,0 9-4 0,-1-3-2 0,1-2 0 0,0 2 10 0,-3 0 3 16,3 2 0-16,-3-2 0 0,0-2 9 0,0 2 0 16,0 3 0-16,0 2 0 0,-3-2 0 0,-6 5 0 15,0 0 0-15,0 0 0 0,0 0 0 0,0 0 0 16,0 0 8-16,6 8-8 0,-3-3 12 0,-3 0-1 15,0 3-1-15,0 5 0 0,0-7 1 0,0 7 0 16,-3 3 0-16,3 2 0 0,-3-4-11 0,3-1 0 16,0 5 0-16,-3-5-11 15,3 1-127-15,0-1-26 0,3 5-4 16,-3-18-2-16</inkml:trace>
  <inkml:trace contextRef="#ctx0" brushRef="#br0" timeOffset="61329.9935">14286 979 1422 0,'0'0'63'0,"0"0"13"0,0 0-61 0,0 0-15 15,3-3 0-15,6 3 0 16,-6-5-117-16,3 0-27 0,3-3-4 0,-9 8-2 16</inkml:trace>
  <inkml:trace contextRef="#ctx0" brushRef="#br0" timeOffset="61424.1986">14391 963 691 0,'0'0'61'0,"0"0"-49"0,0 0-12 0</inkml:trace>
  <inkml:trace contextRef="#ctx0" brushRef="#br0" timeOffset="62784.4296">14185 1087 864 0,'0'0'38'0,"0"0"8"0,0 0-37 0,0 0-9 0,0 0 0 0,0 0 0 16,0 0 228-16,0 0 44 16,0 0 9-16,0 0 2 0,3 0-219 0,3-5-43 15,0-3-9-15,0 3-1 0,0-3-11 0,0-3 0 0,3 3 0 0,0-2 8 16,0 2-8-16,3 0-11 0,-3-5 3 0,-1 2 0 15,1 3 8-15,0 0-8 0,0 3 8 0,-3-3-8 16,0-2 8-16,-3 7 0 0,0-2 0 0,3 5-8 16,-6-6 8-16,0 6 0 0,0 0 0 0,0 0 0 15,0 0 9-15,0 0-9 0,0 0 12 0,0 0-12 16,0 0 8-16,0 0-8 0,0 0 0 0,0 0 0 16,0 0 0-16,0 0 0 0,0 14 0 0,0-9 0 15,-3 8 23-15,0-5-3 0,0 3 0 0,3-4 0 0,-6 7-6 0,3-6-2 16,0 5 0-16,0 3 0 0,3-8-12 15,0 5-16-15,0-5 3 0,0-8 1 16,0 10-33-16,0-2-7 16,0-8 0-16,0 0-777 0</inkml:trace>
  <inkml:trace contextRef="#ctx0" brushRef="#br0" timeOffset="63526.7718">15194 913 1152 0,'0'0'51'0,"0"0"10"0,0 0-49 0,0 0-12 0,0 0 0 0,3 5 0 16,-3-5 145-16,3 8 27 0,-3-8 4 0,6 0 2 15,-6 0-117-15,6 5-23 0,3-5-5 0,-3 3-1 16,0-6 0-16,3 3 0 0,0-5 0 0,0 5 0 15,0-8-24-15,0 3-8 0,0-3 0 0,-1 3 0 16,1-3 10-16,0 2-2 0,0-2 0 0,0-5 0 16,-3 8-8-16,3-8 0 0,-3 7 0 0,0-2 0 15,-3 3 9-15,3-3 3 0,-3-2 1 0,3 7 0 16,-6 3 0-16,0 0 0 0,0 0 0 0,0 0 0 16,0 0-13-16,0 0 11 0,0 0-11 0,0 0 10 15,0 0-10-15,-3 8 0 0,0-3-12 0,-3 8 12 16,3 1 16-16,-3-1 12 0,0 0 1 0,-3 0 1 0,3 1-22 0,3-1-8 15,-6 0 0-15,6 0 0 16,-3 1-36-16,0-4-12 0,0-2-4 0,3-3 0 16</inkml:trace>
  <inkml:trace contextRef="#ctx0" brushRef="#br0" timeOffset="66981.6148">6544 1545 1062 0,'0'0'47'0,"0"0"9"0,0 0-44 0,0 0-12 0,0 0 0 0,0 0 0 15,-3-5 85-15,3 2 15 0,0 3 4 0,0 0 0 16,3 0-14-16,0 0-2 0,3 0-1 0,0 0 0 15,6 0-3-15,0 0 0 0,3 0 0 0,3 0 0 16,3 0-8-16,5 0-1 0,1 0-1 0,3 0 0 16,3 0-24-16,-1 3-5 0,1-6-1 0,0 6 0 15,3-3-44-15,-4 5 0 0,1-5-10 0,3-5 2 0,3 2-4 16,-7 3 0-16,-5 0 0 0,0 0 0 16,3 0-52-16,-4 0-10 15,-5 3-2-15,-6-3-1 0,3 0-140 0,-6 0-28 16,12 0-6-16,-12 0-1 0</inkml:trace>
  <inkml:trace contextRef="#ctx0" brushRef="#br0" timeOffset="67428.3361">7244 1402 864 0,'-27'0'38'0,"21"6"8"0,6-6-37 0,-6 0-9 0,-6-6 0 0,3 6 0 15,9 0 160-15,-3-8 31 0,-3 8 5 0,-3-5 2 16,3 5-110-16,4-8-21 0,2 8-5 0,-6 0-1 16,-3-5-21-16,9 5-4 0,0 0 0 0,0 0-1 15,-9 0-3-15,9 0-1 0,0 0 0 0,0 0 0 16,0 0-4-16,0 0-1 0,0 0 0 0,0 0 0 15,9 5-26-15,-6-2 0 0,-3-3 0 0,12 10 0 16,8-2 8-16,-2 0-8 0,-9 3 8 0,6-3-8 16,6 2 31-16,0-2 1 0,3 0 0 0,-4 3 0 15,1-3-32-15,6-3 0 0,-6 3-13 0,0-3 4 16,-4 3 9-16,-2-3 0 0,3-5 8 0,-3 8-8 16,-9-2 11-16,3-4-3 0,0 4 0 0,-3-1 0 15,-6 3 9-15,0 2 2 0,0-2 0 0,-3 0 0 0,-6 3 14 16,-3 2 3-16,-3 0 1 0,0 1 0 0,-3-1-6 0,1 0-2 15,-10-5 0-15,6 3 0 0,3-3-14 16,-3-1-3-16,-3 4-1 0,4-3 0 0,2-3-25 0,3-5-5 16,3 8-1-16,0-8 0 15,-3 0-168-15,6 6-35 0</inkml:trace>
  <inkml:trace contextRef="#ctx0" brushRef="#br0" timeOffset="68179.6291">6003 1580 2073 0,'-3'-8'45'0,"3"8"10"0,0 0 1 0,0-8 4 15,3 2-48-15,0-2-12 0,-3 8 0 0,3-5 0 0,3-3 43 0,-4 3 6 0,1-6 2 0,3 3 0 16,3 8-15-16,-3-8-4 0,3 3 0 0,3-3 0 15,3 3-32-15,-3 5 0 0,3-5 0 0,3 5 0 16,0 0 0-16,-4 5 0 0,4-5 0 0,0 0 0 16,-6 5 8-16,3-2-8 0,-3 2 9 0,-3 0-9 15,-3-2 0-15,0 8-8 0,-6-3-1 0,0 2 0 16,-9 3 9-16,3 1 0 0,-3-1 0 0,-3 3 0 16,0 2 0-16,0-7 0 0,0 2 8 0,-3 3-8 15,0-3 24-15,4-2 1 0,-1 2 0 0,0-5 0 0,3 5-1 0,3-7 0 16,3 7 0-16,0-8 0 0,3-5-16 15,6 8-8-15,0-3 0 0,3 3 8 0,6-3-17 16,2-2-4-16,4-3-1 0,6 0-735 16,0-3-147-16</inkml:trace>
  <inkml:trace contextRef="#ctx0" brushRef="#br0" timeOffset="68683.959">6163 1397 748 0,'-12'-3'67'0,"9"3"-54"0,-5 0-13 0,-1 0 0 15,3 0 235-15,-3 0 44 0,3 0 9 0,-3 3 1 16,-3 2-181-16,0-5-37 0,3 6-7 0,-6-4-2 16,3 4-43-16,-3-1-9 0,-2-3-2 0,-1 9 0 15,0-6-8-15,0 3 0 0,0 6 0 0,0-1 8 16,0 5-8-16,1-2 0 0,-1 8 0 0,0-6 0 16,3 4 12-16,0-4 1 0,3 9 0 0,3-9 0 0,3 9-1 15,3-6 0-15,0 0 0 0,6 3 0 0,3-6 0 16,3 3 0-16,3-2 0 0,3 2 0 15,0-2-12-15,6-6 0 0,2 0 0 0,4-8 0 16,-3 3 0-16,3-2 9 0,3-6-9 0,-4 0 8 16,1-6-8-16,3 6 12 0,0-8-12 0,3-2 12 15,-1-3 0-15,-2-3 1 0,3-3 0 0,-1 1 0 0,4-4 5 16,-9-1 1-16,-3 2 0 0,-3-6 0 0,-1 1 12 0,-2 7 2 16,-6-7 1-16,-3 2 0 0,0 3 0 0,-3-6 0 15,-6 1 0-15,0 7 0 0,-3-7-10 0,-3 5-1 16,-3 2-1-16,0-5 0 0,-9 3-10 0,4 0-1 15,-4 2-1-15,0 1 0 0,-6 5-10 0,0-1 0 16,-3 1 0-16,4 0 0 0,-4 5 0 0,0 3 0 16,0-3 0-16,0 10 0 15,4 4-32-15,-4-1-8 0,3 8-1 0,0 0-733 16,3 9-146-16</inkml:trace>
  <inkml:trace contextRef="#ctx0" brushRef="#br0" timeOffset="70413.6813">8515 1331 576 0,'0'0'51'0,"0"0"-41"15,0 0-10-15,0 0 0 0,0-5 255 0,0 5 49 0,-3-3 9 16,0-2 3-16,-3-1-182 0,0 4-36 0,0-4-7 0,-3 6-2 16,0-8-23-16,-3 8-5 0,3-5-1 0,-3 5 0 15,1 0-25-15,-4 0-6 0,3-5-1 0,-3 5 0 16,0 5-20-16,3-5-8 0,0 0 0 0,3 5 9 15,-3 3-9-15,3-2 0 0,3 2 0 0,3 0 0 16,0 2 0-16,3-2 0 0,3 5 0 0,3-2 0 16,3 2 0-16,0 0 0 0,3 1 0 0,0-6 0 15,3-1 0-15,0 4 12 0,0 2-12 0,0-7 12 16,-1 2-12-16,4-3 12 0,-6 3-12 0,0-8 12 16,-3 5-12-16,0-2 0 0,-9-3 9 0,3 5-9 15,-3-5 0-15,0 5 9 0,0 3-9 0,-6-3 0 16,0-2 9-16,-6 2-9 0,-3 1 0 0,0 2 9 15,-5 2-9-15,2-7 0 0,-3 2 0 0,0 0 0 16,0 3-11-16,0-2-1 0,1 2 0 0,2-8 0 16,3 5-103-1,-3-2-21-15,-3 2-4 0</inkml:trace>
  <inkml:trace contextRef="#ctx0" brushRef="#br0" timeOffset="70834.3649">9051 1090 1612 0,'0'0'144'0,"0"-3"-116"0,-6-2-28 0,3 5 0 16,0 0 98-16,0-5 14 0,-3 2 2 0,3 3 1 15,-3 0-76-15,0 8-15 0,-3-3-4 0,-3 3 0 16,-3-2-20-16,3 7 0 0,0 0 0 0,-3 6 0 15,1-3-8-15,-4 2 0 0,3 1 0 0,0 7 0 16,0-7 8-16,0 7 0 0,3 0-9 0,0 9 9 16,0-9 19-16,4 11 8 0,2 3 1 0,3 0 1 15,0-1 8-15,3-2 2 0,3-2 0 0,3 2 0 0,5-3-31 16,1-2-8-16,9-5 0 0,3-6 0 16,6 2-124-16,3-1-30 0,2-9-6 0</inkml:trace>
  <inkml:trace contextRef="#ctx0" brushRef="#br0" timeOffset="71397.4151">9452 1318 518 0,'0'0'46'0,"0"0"-37"0,-6 5-9 0,1-5 0 16,-1 8 216-16,0-3 40 0,-3 8 9 0,0-5 2 0,0 11-187 0,-3-6-36 16,0 6-8-16,0-4-2 0,0 9 6 0,0-5 2 15,-3 7 0-15,4-5 0 0,-1-2-2 0,0-1 0 16,0-4 0-16,-3 2 0 16,3-3-24-16,0-3-4 0,0 4-2 0,0-12 0 0,-3 4 3 0,1-1 1 15,-1-5 0-15,0 0 0 0,0-5-14 0,0 2 0 16,0-2 8-16,0-6-8 0,0 3-12 0,3-5-4 15,6 5-2-15,4-5 0 0,2-1 8 16,2 1 2-16,4-3 0 0,3 3 0 0,3-3-7 0,6 3-1 16,-3-5 0-16,3 4 0 0,3 1 0 0,-3 0 0 15,2 8 0-15,-2-3 0 0,-3 2 26 0,3 6 5 16,0 0 1-16,0 6 0 0,-6-4-2 0,3 9 0 0,-1 2 0 16,1 0 0-16,0 1 8 0,-3 4 2 0,3 3 0 15,0-2 0-15,-3 2-3 0,3 3 0 0,0-3 0 16,-4-3 0-16,1 1-21 0,0 2 0 0,3-8 0 15,-6 6 0 1,3-6-92-16,-3-5-24 0,-3 5-4 0,3-7 0 0</inkml:trace>
  <inkml:trace contextRef="#ctx0" brushRef="#br0" timeOffset="71919.5824">9640 1617 1101 0,'0'0'48'0,"0"0"12"0,0 0-48 0,0 0-12 16,0 0 0-16,0 0 0 0,0 0 105 0,0 0 19 16,0 0 4-16,0 0 1 0,0 0-52 0,0 0-10 15,0 0-3-15,0-6 0 0,0 6-23 0,0 0-5 16,0-8 0-16,0 8-1 0,0 0-5 0,0-5-1 0,0 5 0 0,6-8 0 15,0 3-17-15,3-3-3 16,0 3-1-16,0-3 0 0,3 2 5 0,-4-2 1 0,4 8 0 0,-3-5 0 16,3 0 13-16,-3 2 2 0,6-2 1 0,-6 5 0 15,3-5-10-15,-3 5-1 0,0 5-1 0,-3-5 0 16,0 5-7-16,-3-2-2 0,0 2 0 0,-3 3 0 16,-3 3-9-16,0 2 12 0,-3-5-12 0,0 5 12 15,-3 0-12-15,0 6 0 0,-3-6 9 0,0 6-9 16,0-6 0-16,0 0 8 0,3 0-8 0,0-5 0 15,3 3 0-15,0-3 0 0,1 0 0 0,5-8 0 16,0 0-34-16,0 0-2 16,0 10 0-16,0-10 0 0,0 0-114 0,8 0-23 0,4 3-5 15,0-6-1-15</inkml:trace>
  <inkml:trace contextRef="#ctx0" brushRef="#br0" timeOffset="72267.2386">9819 1447 460 0,'0'0'41'16,"0"0"-33"-16,0 0-8 0,-3-8 0 0,3 8 362 0,0 0 70 0,0 0 15 0,0 0 2 16,3-5-315-16,5 0-63 0,-2 5-13 0,0 0-2 15,0-8-38-15,0 8-7 0,3 0-2 0,-3 0 0 16,0 0-9-16,3 2-17 0,0 4 4 0,0-6 1 15,-3 5-35-15,0-5-6 0,3 5-2 16,-3-5-584-16,0 0-117 0</inkml:trace>
  <inkml:trace contextRef="#ctx0" brushRef="#br0" timeOffset="72485.3886">9932 1323 864 0,'0'0'76'0,"0"0"-60"15,0 0-16-15,-3 8 0 0,0-3 280 0,3 0 54 16,0 9 10-16,0-6 3 0,-3 5-268 16,3 0-54-16,3 0-10 0,-3 1-3 0,0-7-12 0,0 9 9 15,3-2-9-15,0-1 8 16,0 0-159-16,-3 0-32 0</inkml:trace>
  <inkml:trace contextRef="#ctx0" brushRef="#br0" timeOffset="73060.3015">10080 1773 1440 0,'0'0'128'0,"0"0"-103"0,0 0-25 0,0-6 0 0,-2-2 148 16,2 3 24-16,0-3 4 0,0-5 2 15,2 0-106-15,-2 2-22 0,0-2-4 0,0 0-1 0,3-6-30 0,-3-2-7 16,0 0 0-16,0-3-8 0,0-2 0 15,0-1-22-15,3 1 3 0,-3-1 1 0,0-4 8 0,0 4 2 16,0 1 0-16,0-1 0 0,0 1 8 0,0 7 0 16,0-5 0-16,3 8 0 0,-3 3 0 0,3 3 0 15,-3 2 0-15,3 0 0 0,3 2 0 0,-3 1 0 16,0 3 0-16,-3 2 8 0,6 2-8 0,-6-2 0 16,6 5-8-16,0 1 8 0,0 2-23 0,3 0 1 15,-3 2 0-15,0-2 0 16,3-3-16-16,-3 9-3 0,0-6-1 0,3 5 0 15,3-8 1 1,0 8 0-16,-4-7 0 0,4 2 0 0,-3 0 21 0,3-3 5 0,0 0 1 0,-3 3 0 0,-3-8 14 0,-3 5 0 0,-3-5 0 16,6 8-9-16,-6-8 9 0,0 0 0 15,0 0 0-15,0 6 0 0,0-6 0 0,0 0 0 0,0 0 0 0,-6 8 0 16,3-8 0-16,-6 5 8 0,3-3-8 16,0 4 0-16,0-6 14 0,0 5-2 0,0-5 0 0,6 0 0 15,-3 5-12-15,3-5 0 16,0 0 0-16,0 8 0 0,0 0 21 0,0 3-1 0,0-11-1 0,6 8 0 15,0-3-4-15,0 3-1 0,3 0 0 0,-3 2 0 16,3-7-14-16,-3 2 0 0,0 1 8 0,0-1-8 16,-6 8 0-16,3-5-18 0,-3-3 4 0,-3 3 1 15,0 0-40-15,-3 3-8 16,-3-3-2-16,0 0-708 0</inkml:trace>
  <inkml:trace contextRef="#ctx0" brushRef="#br0" timeOffset="73456.4234">10357 1683 1728 0,'0'0'153'0,"0"0"-122"0,0 0-31 0,0 0 0 15,6 0 140-15,-6 0 21 0,0 0 5 0,3 0 1 16,3-6-118-16,-3 6-23 0,-3 0-5 0,6-2-1 16,0 2-20-16,-6 0 0 0,0 0 0 0,3 2 8 15,-3-2-21-15,0 0-4 0,0 0-1 0,0 0 0 16,-3 6 18-16,0 2-12 0,-3 2 12 0,3-2-10 15,-6-2 10-15,3 1 8 0,-3 4-8 0,3-3 11 16,0 5 17-16,-2-8 4 0,-1 9 1 0,3-1 0 16,0-5-3-16,3 5-1 0,0-8 0 0,3 9 0 15,0-9-17-15,6 8-4 0,0-5-8 0,3-3 12 16,2 3-24-16,4-2-6 0,3-6-1 0,3 0-737 16,3 0-148-16</inkml:trace>
  <inkml:trace contextRef="#ctx0" brushRef="#br0" timeOffset="74242.1434">10533 1207 1875 0,'0'0'41'0,"0"0"9"0,-3-8 2 0,3 2 0 0,0 6-41 0,0 0-11 0,-3-5 0 0,3 5 0 15,0 0 37-15,0 0 6 0,0 0 1 0,0 0 0 16,0 0-32-16,0 0-12 0,3 11 11 0,-3-3-11 15,3-1 0-15,0 7 0 0,0 2 0 0,3-1 0 16,0 4 17-16,3-1 4 0,0 4 1 0,3 1 0 16,-4-1 12-16,1 9 2 0,0 4 1 0,0-3 0 15,-3 7-9-15,3-2-1 0,0 3-1 0,-3 0 0 16,0-1-18-16,0 1-8 0,-3-3 0 0,0-3 8 16,0-2-18-16,0 0-4 0,-3 2-1 0,0-2 0 15,0-5-15 1,0-9-3-16,-3 3-1 0,0-2 0 0,0-6-95 0,0-5-19 15</inkml:trace>
  <inkml:trace contextRef="#ctx0" brushRef="#br0" timeOffset="74552.4359">10765 1564 2552 0,'0'0'56'0,"0"0"12"0,0 0 3 0,0 0 0 15,0 0-57-15,0 0-14 0,9 0 0 0,6 0 0 0,0 0 35 0,3 2 4 0,-3 4 1 0,5-6 0 16,4 0-28-16,3-6-4 0,-3 6-8 0,0-2 11 16,-1 2-135-16,1-6-26 0,-3 6-6 15,0-5-895-15</inkml:trace>
  <inkml:trace contextRef="#ctx0" brushRef="#br0" timeOffset="75084.7341">11459 1513 518 0,'-3'-8'46'0,"0"3"-37"0,3-3-9 0,-3 3 0 16,0-3 320-16,0-5 61 0,-3 8 13 0,0-3 2 16,0 2-277-16,-3-2-56 0,-3-2-11 0,-3 4-3 15,3 4-35-15,-3 2-14 0,1 0 11 0,-1 0-11 16,-3 2 0-16,0 4 0 0,-3 4 0 0,3-2 0 15,0 6 12-15,0-1 8 0,7 0 3 0,-1 5 0 16,0-2 25-16,3 3 4 0,3-1 2 0,0-4 0 0,6 4-2 0,0-5 0 16,6 1 0-16,3-1 0 0,0 0-29 0,6 0-7 15,0-5 0-15,5 3-1 0,-2-3-30 0,6-3-5 16,3 3-2-16,0-8-749 16,-1 0-149-16</inkml:trace>
  <inkml:trace contextRef="#ctx0" brushRef="#br0" timeOffset="75382.2174">11804 1643 1612 0,'0'0'144'0,"0"0"-116"0,0 0-28 0,0 0 0 15,0 0 165-15,0 0 27 0,0 0 6 0,0 0 1 16,0 0-159-16,0 0-32 0,0 0-8 0,0 0-689 15,0 0-139-15</inkml:trace>
  <inkml:trace contextRef="#ctx0" brushRef="#br0" timeOffset="75514.3372">12006 1617 1940 0,'0'0'43'0,"0"0"9"0,0 0 1 0,0 0 1 0,0 0-43 0,0 5-11 0,3 3 0 0,-3-8 0 0,0 0 10 0,0 5 0 15,0-5 0-15,0 0-591 16,0 0-119-16</inkml:trace>
  <inkml:trace contextRef="#ctx0" brushRef="#br0" timeOffset="75694.7861">12301 1566 2286 0,'0'0'101'0,"0"0"21"0,0 0-98 0,6 6-24 0,0-1 0 16,-6-5 0-16,6 3 69 0,-6-3 9 0,6 5 2 0,-6-5 0 16,6 5-80-16,-6-5 0 0,0 0-16 0,6 3 3 31,0-3-204-31,0-3-41 0,9-2-8 0,-7-3-2 0</inkml:trace>
  <inkml:trace contextRef="#ctx0" brushRef="#br0" timeOffset="75824.2509">12587 1558 1670 0,'0'0'74'0,"0"0"15"0,0 8-71 0,6-2-18 0,-6-1 0 0,3 3 0 0,0-3 236 0,0 3 43 15,0-3 9-15,0-5 1 0,-3 0-224 0,6 8-45 16,-3-2-8-16,-3-6-1228 16</inkml:trace>
  <inkml:trace contextRef="#ctx0" brushRef="#br0" timeOffset="98947.0774">7598 17031 597 0,'0'0'26'16,"3"0"6"-16,-3 0-32 0,0 0 0 0,0 0 0 0,6-2 0 0,6 2 36 0,-12 0 0 16,0 0 0-16,0 0 0 0,9-3-24 0,-9 3-4 15,0 0 0-15,0 0-8 0,0 0 38 0,0 0 1 16,0 0 0-16,0 0 0 0,-6 5 15 0,6-5 3 15,0 0 1-15,-6 3 0 0,-3 2 6 0,3-2 0 16,6-3 1-16,0 0 0 0,-9 2-28 0,3 1-5 16,6-3-2-16,0 0 0 0,-6 3 6 0,0-3 2 15,6 0 0-15,0 0 0 0,0 0-15 0,-3 0-3 0,-6-3-1 16,9 3 0-16,0 0-5 0,0 0-1 0,-6-3 0 0,0 3 0 16,6 0 4-16,0 0 1 0,-9 0 0 0,4 0 0 15,-1 0 9-15,0 0 1 0,0 0 1 0,-3 0 0 16,3 0 1-16,0 0 0 0,6 0 0 0,-9 0 0 15,-3 0-12-15,6 3-2 0,6-3-1 0,0 0 0 16,-12 0-2-16,6 3 0 0,6-3 0 0,0 0 0 16,-6 2-2-16,6-2-1 0,0 0 0 0,0 0 0 15,0 0-10-15,3 8 10 0,-3-2-10 0,0-6 10 16,3 8-10-16,0 0 0 0,-3 2 0 0,0 1 8 16,3-3-8-16,0 0 0 0,3-1 0 0,-6 1 0 15,0 0 9-15,3 0-9 0,3 0 10 0,-6 0-10 16,0 0 12-16,0 0-3 0,6-3-1 0,0 3 0 15,-9 0-8-15,6 0 10 0,0 0-10 0,3 0 10 16,-3 0-10-16,3 0 0 0,0-3 0 0,0 3 8 16,3-3-8-16,-6 3 0 0,0-2 0 0,3 2 0 0,2-3 0 15,-2 3 12-15,-9-3-12 0,3-5 12 0,6 5 7 16,-6 3 1-16,-3-2 1 0,0-1 0 0,3 3 7 0,0-8 2 16,-3 5 0-16,0 0 0 0,-5-2 10 0,2 2 3 15,6-5 0-15,-6 6 0 0,-6-1 23 0,0-2 5 16,6 2 1-16,-3-2 0 0,-3-1-11 0,0 1-1 15,0-1-1-15,0 1 0 0,0-3-13 16,-2 3-2-16,-4-1-1 0,6 1 0 0,0-3-24 0,0 0-5 16,-6 0-1-16,6 3 0 0,3-3-13 0,-3 2 0 15,-8-2-9-15,2 3 9 16,9 0-65-16,-3-1-7 0,-3-2-2 0,-3 3-1286 16</inkml:trace>
  <inkml:trace contextRef="#ctx0" brushRef="#br0" timeOffset="100850.9944">6015 17050 1681 0,'0'0'36'0,"0"0"8"0,0 0 2 0,0 0 2 0,0 0-38 0,0 0-10 0,0 0 0 0,0 0 0 0,0 0 39 0,2-6 5 16,-2-1 2-16,0 7 0 0,0-6-30 0,3-2-7 16,-3 0-1-16,0 0 0 0,0 0-8 0,0 8 12 15,0 0-12-15,0 0 12 0,-3-7 11 0,3 7 2 0,0 0 1 0,0 0 0 16,0 0 12-16,-2-6 2 0,2 6 1 0,-6-2 0 15,6 2-12-15,-6 0-2 0,0 0-1 0,-3 0 0 16,3 0-12-16,6 2-2 0,-12 1-1 0,3 0 0 16,6-1-11-16,-6-2-11 0,3 0 3 0,-3 3 0 15,6-1 8-15,-6 4 0 0,3-4 8 0,-3 1-8 16,3 2 0-16,0-2 0 0,6-3 0 0,-6 8 0 16,-2-5 0-16,8 5 0 0,0-8 10 15,-9 7-10-15,3 1 9 0,0 0-9 0,3 0 8 0,3-2-8 16,-3 2 0-16,-3-1 0 0,3-1 0 0,3-6 0 15,0 0 9-15,0 8-9 0,-3 0 10 0,3-8-10 16,6 8 13-16,-3-3-3 0,-3-5-1 0,3 8 0 16,3 0-9-16,3-3 0 0,-3 0 0 0,0 1 0 15,0 2 0-15,2-3-11 0,-2 0 11 0,0 0-12 16,3 1 12-16,0-1 0 0,-3 0-9 0,3 1 9 16,-3-4 0-16,0 4 0 0,3-1 0 0,-3 3 0 15,-3-6 10-15,3 1 3 0,-6-3 1 0,6 8 0 16,-6-3 9-16,0-2 1 0,0-3 1 0,0 8 0 0,0-3 3 15,0 0 0-15,0 1 0 0,-9-1 0 0,6 3 3 0,-6-3 1 16,0 1 0-16,0 1 0 0,-3 1 4 0,0 0 0 16,-3 3 1-16,-2-3 0 0,5 0 6 0,-3 2 1 15,0-2 0-15,0 3 0 0,-6-3-28 0,6 5-4 16,0-5-2-16,0 3 0 0,1-3-10 0,2-1-12 16,3 1 2-16,-6 0 1 15,3 3-129-15,3-3-26 0</inkml:trace>
  <inkml:trace contextRef="#ctx0" brushRef="#br1" timeOffset="134841.427">5759 2066 691 0,'0'0'61'0,"0"0"-49"16,-3-5-12-16,0 0 0 0,-3 2 84 0,3-2 13 15,0 5 3-15,-3-8 1 0,0 8-64 0,-3-5-13 0,0-3-2 16,0 8-1-16,-3-6-9 0,0 1-1 0,-3 5-1 0,3-3 0 16,-5 3-10-16,5-2 0 0,-6 4 0 0,0-4 0 15,-3 2 0-15,3-3 0 0,0 3 0 0,-5 0 0 16,-1 0 0-16,0 0 0 0,0 0 9 0,0 3-9 16,3-1 24-16,-2-2 0 0,-1 3 0 0,0 2 0 15,3-5-7-15,-3 6-1 0,4-6 0 0,-4 8 0 16,3-3-16-16,0-5 10 0,0 8-10 0,0-3 8 15,1-2-8-15,-4 2 0 0,3-5 0 0,-3 5 8 16,3-5-8-16,-6 0 12 0,4 3-12 0,-4 2 12 16,3 1-4-16,-3-6 0 0,3 0 0 0,-2 2 0 15,-1 4 8-15,3-6 2 0,0 5 0 0,0 0 0 16,4-5-18-16,-4 8 0 0,6-3 8 0,-3 3-8 16,-6-2 0-16,3 2 0 0,4-1 0 0,-1 4-9 15,0-3 9-15,3 5 0 0,-9-5 8 0,6 3-8 16,4 2 0-16,-1 0 0 0,0 0 0 0,0 1-8 15,-3-1 8-15,3 0 0 0,3 6 8 0,-5-3-8 0,5 2 0 16,0 1 0-16,-6-1 0 0,6 3 0 0,0-2 0 0,-3-1 0 16,1 3 0-16,2-2 0 0,-3-3 0 0,3 0 0 15,-3 0 0-15,3 2 0 0,0 1 13 0,3-6-1 16,-5 0-1-16,5 3 0 0,-3 0 5 0,3-3 0 16,0 3 1-16,3-3 0 0,0 0-5 0,0 3-2 15,-3-2 0-15,3-1 0 0,3 3-2 0,0 2-8 0,-3 3 12 16,3 3-4-16,1-8 3 0,2 8 0 0,-6-6 0 15,0 9 0-15,0-9-11 0,6 3 0 0,-6 1 0 16,3-4 0-16,0 3 0 0,-3-2 12 0,3-1-12 16,3 1 12-16,-3 2-2 0,3-2 0 0,0-6 0 15,-3 5 0-15,0-2-10 0,3 3 0 0,0-6 0 16,0 5 0-16,3-4 15 0,0 4 4 0,0-2 1 16,0 3 0-16,0-1-20 0,0 3 0 0,0 3 0 15,0-3 0-15,0 6 0 0,0-9 0 0,0 9 0 16,0-6 10-16,0 3-10 0,3 2 8 0,0-5-8 0,0 6 8 15,0-3-8-15,6 2 0 0,-6 1 0 0,3 4 0 16,0-4 0-16,3-1 0 0,0 1 0 0,0-1 0 16,3-2 0-16,-3 2 0 0,3 1 0 0,0-1 0 15,2-7 0-15,7 2-11 0,-9-2 3 0,6 7 0 16,3-10 8-16,0 2 0 0,0 1 0 0,-1-1 0 0,4-2 0 16,0 0 0-16,0-3 0 0,3 3 0 0,-1-3 0 15,7 1 11-15,3-4-3 0,0 1 0 0,5-6-8 16,1 0 0-16,3-2 0 0,-1 2 0 0,4-2 8 15,2-3-8-15,-2-3 8 0,0 3-8 0,-4-2 13 16,4-1-2-16,3 0-1 0,-4-2 0 0,1-3-10 0,-7 3-11 16,-2-3 3-16,0 0 0 0,0-3 8 15,-1 4 0-15,-2-7 0 0,3-4 0 0,-4 5 0 0,4-6 0 16,6-2 8-16,-4 2-8 0,-2-2 11 0,3-3-3 16,-4-2 0-16,4-1 0 0,-3 1-8 0,0-6 10 15,5 1-10-15,-5 1 10 0,-3-1-2 0,-1 4-8 16,7 1 12-16,-12-1-4 0,2 1 5 0,-2 2 1 15,-3 3 0-15,0-3 0 0,-6 3 12 0,2 0 2 16,-5 2 1-16,3-5 0 0,-3 3 4 0,-3 0 1 16,3-3 0-16,-3 3 0 0,0-3-12 0,-4 3-2 0,1-5-1 15,0-1 0-15,-3 3-4 0,0-2-1 0,-3 5 0 0,3-6 0 16,-3-4-1-16,-3 4 0 0,0-5 0 0,-3 1 0 16,3-4-5-16,-3 1 0 0,0 2-8 0,-3-5 12 15,-3 3-12-15,3 2 11 0,-6-8-11 0,0 8 10 16,0-5 2-16,-3 3 1 0,0 0 0 0,0 2 0 15,-2-8-2-15,-1 3-1 0,0-3 0 0,-3 1 0 16,0-6 2-16,0 5 0 0,0 6 0 0,-2 2 0 16,2-5 2-16,-3 8 1 0,-3-3 0 0,0 6 0 15,3-6-1-15,-2 11 0 0,-4-6 0 0,3 9 0 16,-9-1-14-16,6-2 0 0,1 8 0 0,-1-6-10 16,-3 11-19-1,0-2-4-15,1 4-1 0,-4 4-724 0,-6 4-145 0</inkml:trace>
  <inkml:trace contextRef="#ctx0" brushRef="#br1" timeOffset="136892.7469">4994 3971 518 0,'-9'-5'23'0,"3"5"5"0,6 0-28 0,-6 0 0 0,6 0 0 0,-6 0 0 16,3 0 288-16,3 0 52 0,0 0 10 0,3 5 2 16,0 3-273-16,6 0-55 0,-3 0-12 0,3 3-1 15,-1-1 1-15,1 4 1 0,0 1 0 0,3 4 0 16,6-6-2-16,-9 3-1 0,6 5 0 0,0 0 0 0,3 6-10 15,0-6 0-15,-1 6 0 0,1-1 8 16,3 0-8-16,0 4 0 0,6-1 0 0,-3 0 0 16,2 3 0-16,4 2 0 0,0 0 0 0,6 3 0 15,-4 3 0-15,4 0 0 0,6-1 0 0,-1 6 0 0,-2-8 0 16,3 0 0-16,8 1 9 0,-2-4-9 0,3-2 0 16,-1-3 0-16,1 5 0 0,-1-7 0 0,4-1 0 15,-3-5 0-15,2 6-8 0,4-3 8 0,-1-3 0 0,1 0 0 16,2 0 0-16,4 0 11 0,-7-2-11 0,4-3 0 15,5-1 0-15,1-1 0 0,2-4 0 0,1 3 0 16,-4-2 0-16,4-3 0 0,-1 0 0 0,7-3 0 16,-4 1 0-16,3-1 0 0,4-3 0 0,-7 4 0 0,-5-6 0 15,5 0 8-15,10-6-8 0,-4 6 0 0,-9-2 0 0,1 2 0 16,5-5 0-16,1 5 0 0,-1-6 0 0,4 4 0 16,-7-4 0-16,3 6 0 0,-5-8 0 0,2 6 0 15,1-1-11-15,-4 3 11 0,4-8-8 16,-7 8 8-16,-2 0 0 0,2 0 0 0,1 0 0 0,-1 0 8 15,4 3-8-15,-7 2 0 0,1 0 0 16,-4 3 0-16,1 0 0 0,-1 3 0 0,-2-3 0 0,2 5 0 16,-5 0 0-16,-1 6 0 0,1-1 0 15,-3 3 0-15,-4 1 0 0,-2 1 0 0,-1 7 0 0,1-1 0 16,-3 2 0-16,2 4 9 0,1 2-9 0,0 0 10 16,-1 0-10-16,-2-3 10 0,-6 3-10 0,2 3 10 15,1-8 6-15,-3 2 2 0,-3 1 0 0,-1-1 0 16,4-5-18-16,-6 0-19 0,-6 0 4 0,2-5 1 15,-2 0 23-15,0-3 5 0,3 0 1 0,-6 0 0 16,-3 1-15-16,-4-7-12 0,4 1 3 0,-6 0 0 0,3-3 25 16,-3 3 4-16,0-2 2 0,-3-1 0 0,3 5 13 0,-3-5 2 15,-3 3 1-15,3-2 0 0,-1 4-6 0,1-2-2 16,0 3 0-16,0-1 0 0,0 1-12 0,0 2-2 16,-3 0-1-16,3-3 0 0,3 1-6 0,-3 2-1 15,0-2 0-15,0-4 0 0,0 1-8 0,3-2 0 16,-6-4 0-16,-1 1 0 0,1-3 8 0,0 0-8 15,0-3 0-15,-3 0 8 0,-3-5 2 0,0 3 0 16,6 0 0-16,-6-3 0 0,0 0 5 0,0 0 1 16,0 0 0-16,0 0 0 0,0 0-3 0,0 0 0 15,0 0 0-15,0 0 0 0,0 0-13 0,0 0 9 16,0 0-9-16,0 0 8 0,0 0-8 0,0 0 0 16,0 0 0-16,0 0 8 0,0 0-8 0,0 0 0 15,0 0 9-15,0 0-9 0,0 0 14 0,0 0-2 16,0 0 0-16,0 0 0 0,0 0 0 0,0 0 0 0,0 0 0 15,0 0 0-15,0 0-1 0,-6 2-1 0,6-2 0 0,-9-2 0 16,3-4-10-16,0 4 0 0,-2-4 0 0,2 1 0 16,-3 0 0-16,0 2 0 0,0-5 8 0,0 3-8 15,0 0 0-15,0-1 0 0,0 1 0 0,0 0 0 16,0-1 0-16,0 4 0 0,0-4 0 0,0 4 0 16,3-4 8-16,1 4-8 0,-1-3 12 0,-3 5-4 15,6 0 3-15,3 0 0 0,-6-6 0 0,6 6 0 16,0 0-11-16,0 0 0 0,0 0 0 0,0 0 0 15,0 0 0-15,0 0 0 0,0 0-10 0,0 0 10 0,9 3-9 16,0 0 9-16,2-3-8 0,1 0 8 16,3 0 0-16,-3 0 0 0,0 0 0 0,3 0-8 0,0 0 8 15,3-3 0-15,-6 3 0 0,2 0 0 0,1 0 0 16,-3 3 9-16,0-1-1 0,0 1-8 16,-6-3 24-16,3 2-3 0,-3-2 0 0,-3 6 0 0,-3-6 4 0,3 8 1 15,0-3 0-15,0 6 0 0,-3-3-13 0,-3 5-2 16,3-3-1-16,0 1 0 0,0 2-26 0,0 0-6 15,3 1-1-15,0-4-1277 0</inkml:trace>
  <inkml:trace contextRef="#ctx0" brushRef="#br1" timeOffset="138927.7231">12411 7321 1857 0,'-6'-5'40'0,"0"-1"9"0,-6-1 2 0,-3-7 2 0,-2 1-42 0,-1-3-11 15,-6-5 0-15,0 2 0 0,-3-2 33 0,-5-2 5 0,-7 1 1 0,-6 1 0 16,-2-3-21-16,-4 3-4 0,-9 3-1 0,-2-3 0 15,-4-3-13-15,-2 3 0 16,0 2-12-16,-1 0 12 16,-5 1-35-16,2 2 0 0,-5 3 0 0,2 5 0 15,-2 5-8-15,0 3-1 0,-1 6-1 0,-2 2 0 16,-3 7 13-16,5 4 2 0,4 5 1 0,2 5 0 0,4 0 29 0,-4 5 0 0,-2 6 11 0,6 5-3 16,5 5 31-16,-2 3 6 0,2 3 2 0,4 5 0 15,-4-3 0-15,6 8 0 0,-2 0 0 0,5 8 0 16,4 0-9-16,5 6-2 0,0-1 0 0,4 6 0 15,2 5-8-15,3 0-3 0,7-3 0 0,-1 3 0 16,3 5-14-16,6-2-3 0,6 2-8 0,3-2 12 16,3-1-12-16,9 1-18 0,3-6 4 0,9-5 1 15,3-3-4-15,9-2-1 0,6 0 0 0,9-3 0 0,5-3 18 0,13 1 0 16,5-6 0-16,10 0 0 0,8 0 14 16,6-2 0-16,10-1 0 0,8-2 0 0,6-3-14 0,6-2-10 15,9-8 2-15,-3-3 0 16,-3-11-21-16,6-2-4 15,-3-6-1-15,0-10 0 0,-3-5 5 0,6-3 1 16,3-8 0-16,-6-3 0 0,0-8 28 0,0 1 0 0,0-9 0 0,-5-5 0 0,-1-7 0 16,0-4 20-16,0-7-4 0,-6-6 0 0,-6-5 14 0,-3-2 2 15,1-3 1-15,-13-6 0 0,-3-5 33 0,-6-2 6 16,-2-6 2-16,-7-2 0 0,-2-3-10 0,-10-3-3 16,-2-7 0-16,-10-1 0 0,-2-2-5 0,-3-3 0 15,-9-8-1-15,-7 3 0 0,-2 0-28 0,-6-1-6 16,-9-1-1-16,-9 1 0 0,-3 4-20 0,-12-3 0 0,-6 5 0 15,-9 0-12-15,-8 0 0 0,-7 8 0 0,-8 0 0 0,-7 8 0 16,-8 5 0-16,-10 11 0 0,-11 8 0 0,-12 10 0 31,-9 11-44-31,-10 11-8 0,-10 15-3 0,-7 14-1093 0</inkml:trace>
  <inkml:trace contextRef="#ctx0" brushRef="#br2" timeOffset="144121.1486">6884 2596 748 0,'0'0'67'0,"0"0"-54"0,-3-6-13 0,0 4 0 16,3 2 125-16,-6-6 23 0,3 6 4 0,0-8 0 15,-3 3-89-15,3 0-19 0,-3 0-3 0,0-3-1 16,-3 0-6-16,0 2-2 0,0-2 0 0,0-2 0 16,-6 2-17-16,3-5-4 0,-2 5-1 0,2-3 0 0,-6 3-10 0,-3-2 0 15,3 2 0-15,-6 8 0 0,3-8-10 16,1 8 10-16,-1-6-13 0,3 6 5 0,-3 0 8 0,0 6-12 16,-3-6 12-16,4 2-12 0,-4 4 12 15,-3-1-12-15,-3 3 12 0,0-3-12 0,1 3 12 0,2 3 16 16,-3 2-4-16,3 0-1 0,-2 0-11 15,2 1-12-15,0 2 2 0,0-1 1 0,3-1 27 0,4 7 6 16,-4-3 0-16,3 3 1 0,0 3-9 0,0 0-3 16,3 5 0-16,-2 6 0 0,-4-9-13 0,6 6 0 15,0 2 8-15,-3 3-8 0,3-5 0 0,0 0 0 16,4 2 0-16,2-2 0 0,3-3 0 0,-3 3 0 0,3 0 8 16,0-1-8-16,0-2 0 0,3 3 0 15,6 0 0-15,-3 0 0 0,3-1 0 0,3 4 12 0,0-3-3 16,3 2-1-16,12 3-8 0,0-3 10 0,-3 3-10 15,5 3 10-15,4-11 1 0,3 8 0 0,0-5 0 0,3 0 0 16,-1-3 4-16,4-5 1 0,3 2 0 0,0-10 0 16,-4 0-7-16,7-3-1 0,6 0 0 15,-1-7 0-15,1-4 0 0,-3-2-8 0,-1-2 12 16,1-4-4-16,6 1 5 0,-10-8 1 0,7 2 0 0,0-5 0 16,-7 3 6-16,4-5 0 0,-3-1 1 15,-4-2 0-15,-2 2 0 0,0-2 0 0,0 0 0 0,-7 3 0 16,1-6 7-16,-3 3 2 0,3-3 0 0,-3 0 0 15,-1 5 2-15,-5-7 1 0,0-1 0 0,0 1 0 16,9 2-10-16,-12-8-3 0,-3 1 0 0,-3 2 0 16,5-8 8-16,-2 2 0 0,-9-2 1 0,0 3 0 15,0-6-29-15,-3 0 0 0,-3-5 0 0,-6 3 0 16,-3 0 0-16,-2 2 9 0,-1-5-9 0,-9 0 12 0,-6 5-12 0,0-5 0 16,4 6 0-16,-13 2 0 0,0-3 0 15,-6 8 0-15,-5 3 0 0,-1 3 0 16,-5 7-100-16,-1-2-13 0,1 10-3 0,-4 9-870 0</inkml:trace>
  <inkml:trace contextRef="#ctx0" brushRef="#br2" timeOffset="152053.1675">6547 3945 1324 0,'-9'-5'59'0,"9"5"12"0,0 0-57 0,0 0-14 0,0 0 0 0,0 0 0 16,0 0 23-16,0 0 1 0,6 0 1 0,-6 0 0 16,6-6 22-16,3 4 4 0,-3 2 1 0,3 2 0 15,0 4-24-15,0-1-5 0,3 3-1 0,3 0 0 16,3 2-2-16,-1 1-1 0,1 0 0 0,3-1 0 16,3 3-5-16,-3 3-1 0,3 3 0 0,2-6 0 15,-2 3-13-15,3 0 0 0,0 2 0 0,0 3 0 16,-1-5 0-16,1 3 0 0,3-1 0 0,6 1 0 15,-4-1 0-15,4 4 0 0,-6-7 12 0,6 9-3 16,2-5-9-16,4-1 0 0,-6 3 0 0,8-5 0 16,4 6 0-16,-3-1-11 0,-7-3 3 0,7 6 0 15,6 0 8-15,-1-3 11 0,-2 3-3 0,-1-6 0 16,4 6-8-16,0-3 0 0,-7 0 9 0,4-2-9 16,2 2 0-16,1-8 0 0,6 1 0 0,-1-1 0 0,-2-3 20 15,5 1 0-15,-2-6 0 0,5 1 0 0,-2-6 3 16,2 2 0-16,1-2 0 0,-4 0 0 0,4 0-23 0,-1-2 9 15,4 2-9-15,-1-6 0 0,4 4 14 16,2 2-4-16,-2-3-1 0,-1 0 0 16,1 3-9-16,-1 0-11 0,4-5 3 0,-4 2 0 15,4 3 8-15,-4 0 0 0,3-2 0 0,-5-1 0 0,2 0 0 0,4 1 0 16,-4-1 0-16,4 1 0 0,-4-1 12 0,4-2-3 16,-1-1 0-16,0 1 0 0,7 2-9 0,-1-7 10 15,-2 7-10-15,2-7 10 0,0 2-10 0,4 0 0 16,-4-6 9-16,1 7-9 0,-4-4 0 0,6 0 9 0,1 3-9 15,-4 0 0-15,-2-2 0 0,-1-1 0 0,0 6 0 16,-2-3 0-16,-4 3 9 0,4-3-9 0,2 3 0 0,-2-6 9 16,-4 6-9-16,3-3 0 0,-5 0 0 0,2 0 0 15,4 3 0-15,-4-6 0 0,-2 3 0 0,-1 0 0 16,1 3 0-16,-4-3 0 0,4 0 0 0,-1 3 0 16,4-3 0-16,-1 2 0 0,-5 4 0 0,-1-3 0 15,1-1 0-15,-4 4 0 0,1-1 0 16,2 3 0-16,-2 0 0 0,-4 0 0 0,-2 0 0 0,-3 0 0 15,-1 0 0-15,1 3 0 0,-1-1 0 0,-2 4 0 16,3-4 0-16,-4 3 0 0,1 1 0 0,-4 2 0 16,-2 0 0-16,0 2 0 0,-1-2 0 0,1 5 0 15,0-5 0-15,-1 3 0 0,1 2 0 0,-3-2 0 16,5-1 0-16,-2 4 0 0,-3-4 0 0,0 3 0 16,2 1 0-16,-2 1 0 0,0 1 0 0,-1 0 0 15,1 3 0-15,0-6 0 0,-1 8 0 0,1 0 0 0,0 3 0 16,-1 0 0-16,-5 0 0 0,0 2 0 0,-3 3 0 0,-1-2 0 15,1-1 0-15,-3 3 0 0,-3 6 8 0,0-1-8 16,2 0 0-16,-2 4 8 0,0-1-8 0,-3-3 0 16,0 6 0-16,0-11 0 0,-1 5 0 0,-2 1 0 15,-3-9 0-15,3 0 0 0,3 1 0 0,-6-1 0 16,0 1 0-16,0-3 8 0,-1 2-8 0,1-2 12 16,-3 2-12-16,3 1 12 0,0 7-4 0,0-7-8 15,0 2 12-15,0 3-4 0,-1-3-8 0,1 0 0 16,0 0 0-16,-3 0 0 0,3 3 10 0,0-1-10 15,-3 1 12-15,3 0-12 0,-3 2 0 0,0-2 0 16,-1 2 0-16,-2 1 0 0,3-1 0 0,-3-2 0 16,0 2 0-16,-3-4 0 0,0 1 0 0,0 1-12 15,0-8 3-15,0 0 1 0,-3-3 8 0,0-3 11 16,0 1-3-16,-3-3 0 0,3-3-8 0,0-2 8 0,0-4-8 16,0 1 8-16,0 0 8 0,0 0 0 0,-3-8 1 0,3 6 0 15,0-1-17-15,0 3 0 0,0 2 8 0,0-4-8 16,0-1 11-16,0 0-2 0,-1-2 0 0,4 5 0 15,-3-5-9-15,-3-3 0 0,0 0 0 0,0 0 0 16,0 0 0-16,0 0 0 0,0 0 0 0,0 0 8 16,0 0 0-16,0 0-8 0,0 0 12 0,0 0-4 15,0 0 0-15,0 0-8 0,0 0 12 0,0 0-4 16,0 0-8-16,0 0 0 0,0 0 9 0,0 0-9 16,0 0 0-16,0 0 8 0,0 0-8 0,0 0 0 0,0 0 8 15,0 0-8-15,0 0 8 0,0 0-8 0,0 0 0 16,0 0 0-16,-3-6 0 0,3 6 0 15,0 0 0-15,-3-5 0 0,-2 0 0 0,5 5 0 0,0 0 0 16,0 0 0-16,-3-6 0 0,3 6 0 0,0 0 0 0,0 0 8 16,0 0-8-16,-6-2 8 0,3-4 0 0,-3 4 0 15,3-1 0-15,3 3 0 0,-6-5 8 0,3-3 3 16,3 3 0-16,-3-1 0 0,3 1-19 0,0 5-14 16,0-5 2-16,-3-1 1 0,0-2 11 0,0 3 0 15,3 0 0-15,-3 0 0 0,0 2 0 0,3 3 16 16,-3-5-4-16,-3-1-1 0,6 6-11 0,-3-2-12 15,-3-1 2-15,6 3 1 0,-3-5 9 0,0 5 12 0,-6-3-2 16,9 3-1-16,0 0 3 0,-3-2 1 0,3 2 0 16,-6-3 0-16,-3 0-2 0,9 3-1 0,-3 0 0 0,-3 0 0 15,0-2 6-15,6 2 0 0,0 0 1 0,0 0 0 16,-6-3 5-16,6 3 1 0,-3 0 0 0,3 0 0 16,0 0-23-16,0 0-15 0,0 0 3 0,0 0 0 15,0 0 12-15,0 0 0 0,0 0 0 0,0 0-9 16,0 0 9-16,0 0 0 0,0 0 0 0,0 5-8 15,0 3 8-15,0 3 0 0,0-3-9 0,3 2 9 16,-3 3-13-16,3 1 1 0,0-4 1 0,0 1 0 16,-3 2 11-16,0-2 16 0,3-1-4 0,-3-2-1 15,0 0-11-15,0 0-16 0,0-3 4 0,0-5 1 16,0 0 34-16,0 0 6 0,0 0 2 0,0 0 0 16,0 0-19-16,0 0-3 0,0 0-1 0,0 0 0 15,0 0 6-15,0 0 1 0,0 0 0 0,0 0 0 16,-3-2-1-16,0-1 0 0,-3-5 0 0,3 6 0 0,-2-4-6 0,-1 1-8 15,3-3 11-15,-3 3-11 0,0-1 0 0,3 4 0 16,-3-6 0-16,0 0 0 0,0 0 0 0,0-3 0 16,0-2 8-16,3 3-8 0,-6-1 10 0,3 0-2 15,3-2 0-15,-3 0 0 0,0 2-8 0,0 1 12 16,3-3-12-16,-3 5 12 0,6 0-12 0,-3-3 0 16,0 3 0-16,3-2 0 0,0 4 0 15,0 1 0-15,-3 2 0 0,3 3 0 0,0 0 0 0,0 0 0 16,0 0 0-16,0 0 0 0,6 0-10 0,3-2 10 15,0 2-13-15,-3 2 5 0,0 1 17 0,6 2 4 16,3-2 1-16,0 2 0 0,6 0-22 0,-4-2-5 16,4 2-1-16,3-2 0 0,0 2 24 0,3-2 5 15,-3 0 1-15,2-1 0 0,-2-4-16 0,0-1 0 16,-3 0 0-16,-3-2 0 0,2 2-10 0,-5-2-5 16,0 2-1-16,-3-2 0 0,0 0 16 0,0 2 0 0,-6-5 9 15,3 6-9-15,-9 2 16 0,0 0-4 0,0 0 0 0,0 0 0 16,0 0 4-16,0 0 0 0,0 0 0 0,0 0 0 15,-6 10-4-15,-3 1 0 0,-3 7 0 0,-3 6 0 16,-9 11-12-16,1 4 0 0,-10 6 0 0,-3 8 0 16,3 3 0-16,-5 5 0 0,-1-1-8 0,3 7-1345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4:33:58.88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15209 6570 1940 0,'0'0'43'0,"0"0"9"0,0 0 1 0,0 0 1 0,0 0-43 0,6-8-11 0,3 2 0 0,-3 1 0 0,3 0 33 0,0-6 5 15,0 3 1-15,3-5 0 0,0-3-3 0,-1 0 0 16,1-2 0-16,3-3 0 0,0-1-24 0,3-1-4 16,-6-1-8-16,0-3 11 0,3 4-11 0,0-1 0 15,-4 0-10-15,4 0 10 0,-3 3-17 0,-3 2 2 16,0-2 1-16,0 8 0 0,-3-3 3 0,0 3 1 16,0 5 0-16,0 0 0 0,-3 3 10 0,-3 5 0 15,6-3 0-15,-6 3 0 0,0 0 0 0,9 8 0 16,-3 3 10-16,3 5-10 15,0 2 12-15,-1-2-3 0,-2 8-1 0,0 0 0 0,6 2-8 0,-3-2 0 16,0 2 9-16,0 1-9 0,0-3 0 0,0-3 8 16,0 0-8-16,0-3 0 0,0 1 0 0,0-6-8 15,-3-2 0-15,3-3 0 16,-6-3-88-16,2 0-16 0,-5-5-4 0</inkml:trace>
  <inkml:trace contextRef="#ctx0" brushRef="#br0" timeOffset="225.9415">15322 6429 1152 0,'-3'3'102'0,"-3"2"-82"0,3 1-20 0,-3 2 0 16,0-3 164-16,3-3 28 0,0 4 5 0,3-6 2 15,0 0-127-15,0 0-26 0,0 0-5 0,0 0-1 0,6 8 7 0,6-8 1 16,-3 2 0-16,3-2 0 15,0 3-17-15,6-3-3 0,0-3-1 0,3 1 0 0,-1-6-27 16,1 2 0-16,3 1 8 0,-3-3-8 16,3 0-112-16,-3 0-24 0,-1 0-4 0</inkml:trace>
  <inkml:trace contextRef="#ctx0" brushRef="#br0" timeOffset="1641.7453">23139 4178 1324 0,'0'0'118'0,"0"0"-94"0,0 0-24 0,3 10 0 16,0-7 80-16,0 5 11 0,0 3 2 0,0-1 1 15,3 6-75-15,-4-3-19 0,1 3 0 0,3 0 0 16,-3 2 0-16,0 1 0 0,0 0 0 0,0 2 0 15,3 0-16-15,-3 3-8 0,-3-8 0 0,3 2-1 16,0 1 1-16,3-6 0 0,-3-3 0 0,-3 6 0 16,3-2 24-16,0-4 0 0,-3-10 0 0,3 8 0 15,-3-8 24-15,0 0 3 0,0 0 1 0,0 0 0 16,0 0-14-16,0 0-2 0,0 0-1 0,-3-8 0 16,3 3-11-16,-6-8 0 0,3-3 0 0,-3 2 0 15,3 1-12-15,-3-3 3 0,0 3 0 0,0-8 0 16,3 5 9-16,-3 0 12 0,0-2-2 0,4-3-1 15,2 2 31-15,0 0 5 0,-3-2 2 0,3 3 0 16,3-1-24-16,-1 1-5 0,1 5-1 0,3-1 0 16,3 6-9-16,0-5-8 0,0 0 9 0,3 5-9 0,0 3 9 15,-3-3-9-15,3 2 8 0,3 6-8 0,-3-5 0 16,3 5 0-16,-7 5 0 0,4-5-11 0,-3 6-1 0,3 2-1 16,-6-3 0-16,3 3 0 0,-3 0-1 0,0 0 0 15,-3 2 0-15,-3-2 0 0,0 3 6 0,0-3 8 16,-3 0-13-16,-3 2 5 0,0-4 8 0,0 2 0 15,-3 0 0-15,0-1-8 0,-3 4-3 0,0-6 0 16,4 3 0-16,-1-5 0 0,0 2 29 0,3-2 6 16,0-1 0-16,6-2 1 0,-6 6-15 0,6-6-10 0,-3 2 12 15,3-2-12-15,0 0 16 0,0 11-3 0,0-8-1 16,0 2 0-16,3 3-12 0,3-3 0 0,0 3 8 16,0-3-8-16,3 1 0 0,0 2 11 0,-1 0-11 15,1-3 10-15,0 0 5 0,0 3 1 0,0-3 0 16,0 3 0-16,-3-2 6 0,0 2 2 0,0-3 0 0,-3 0 0 15,0 3 21-15,0-3 5 0,0 3 1 0,-3-2 0 16,0 2 10-16,-3-1 3 0,0 1 0 0,0-2 0 16,-3 2-10-16,0 0-2 0,-3-3 0 0,0 3 0 15,0-3-16-15,-3 3-4 0,-3-3-1 0,1 3 0 32,-4-2-55-32,-3 1-10 0,-3-4-2 0,-3 8-754 0,-11-6-150 0</inkml:trace>
  <inkml:trace contextRef="#ctx0" brushRef="#br0" timeOffset="63396.3626">15331 17751 1094 0,'0'0'48'0,"0"0"11"0,0 0-47 0,0 0-12 16,0 0 0-16,0 0 0 0,0 0 110 15,-3-5 20-15,0-1 4 0,0-2 1 0,3-2-91 0,0-3-19 16,3-3-3-16,0-3-1 0,-3-2-13 0,3 0-8 0,0-3 10 0,0-2-10 16,3-4 17-16,-3 1-2 15,0 0-1-15,3-2 0 0,0-4 18 0,3 3 4 0,-3-5 1 0,0 0 0 16,3-5 15-16,-3-3 2 0,-3-8 1 15,6-5 0-15,2-3-14 0,1-5-2 0,-3-8-1 0,0-3 0 16,3-5-18-16,-3-5-3 0,0-6-1 0,-3-2 0 16,3-3-16-16,-3 0 8 0,-3-2-8 0,0-4 0 15,-3-2 10-15,3 6-10 0,0 2 8 0,-3 0-8 16,0 6 0-16,-3 2-11 0,3 2 1 0,-3 6 0 16,0 8 10-16,0 3 0 0,0 2 0 0,3 8 0 15,0 3 0-15,0 0 0 0,0 7 10 0,3 4-10 16,-3 2 17-16,3 5-2 0,0 6-1 0,3-1 0 15,-3 6-1-15,3 3 0 0,-3-1 0 0,0 6 0 16,3 0-5-16,-3 2 0 0,0 4-8 0,-1 1 12 0,1 1-12 16,0 5 0-16,0-2 0 0,-3 4 0 0,3 4 0 15,-3-4 0-15,0 6 0 0,0 0 0 0,0 0 0 0,0 0 0 16,0 0 0-16,0 11 0 0,0 0-8 0,0 2 8 16,0 3 0-16,0 0 0 15,3 2-12-15,-6 1 12 0,0 2-12 0,0 0 12 0,0 0-9 16,0-2 9-16,-2-1 0 0,2-2-9 0,0 0 9 0,0-6 0 15,-3 1 0-15,3-3 0 0,3-8 8 0,0 0 0 16,-3 3 0-16,3-3 0 0,0 0 20 0,-3-11 5 16,-3-2 1-16,6-3 0 0,-3-3-34 0,3-2 0 15,3-5 0-15,-3-1 0 0,0-2 0 0,6 0 0 16,-3 0 0-16,3 0 0 0,-3 0 0 0,0 0 0 0,3 5 8 16,-3 0-8-16,0 6 0 0,-1 4 0 0,4 1 0 0,-3 0 0 15,0 8 10-15,0-3-2 0,0 2 0 16,-3 6 0-16,0 0 5 0,0 0 1 0,0 0 0 0,0 0 0 15,0 0 22-15,0 8 5 0,0 5 1 0,0 3 0 16,0 0-10-16,0 5-3 0,0 3 0 0,3-3 0 16,-3 3-2-16,3 0-1 0,3 0 0 0,-3 0 0 15,6-3-9-15,-3-3-1 0,3 1-1 16,0-6 0 0,0 0-69-16,0 1-14 0,3-7-2 0,0 1-767 0,0 0-154 0</inkml:trace>
  <inkml:trace contextRef="#ctx0" brushRef="#br0" timeOffset="65738.5971">16421 14756 2484 0,'0'0'55'0,"0"0"11"0,0 0 2 0,-3-5 1 0,3-1-55 0,3-2-14 0,3 3 0 0,2 0 0 15,4-1 16-15,9 1 0 0,0 0 0 0,9 2 0 16,3 1-8-16,5 2-8 0,4 2 11 0,11 3-11 16,4 3 0-16,0 6 0 0,-4 2 0 0,-2 5 0 15,5 5 0-15,-2 6 0 0,-1 0 0 0,-2 5 0 16,-6 5 0-16,-1 0 0 15,1 1 0-15,-9 4 0 0,-6 1 0 0,-1 0 0 0,1 2 0 0,-6 0 0 16,-6-5 28-16,0-3-2 0,2-2 0 0,-5-3 0 16,-3 0 23-16,3-5 5 0,-3-3 1 0,0-5 0 15,0-3-25-15,-3 0-5 0,0-5-1 0,-3 0 0 16,3-3-11-16,-3-2-2 0,-6-3-1 0,0 0 0 0,0-3-10 16,0-5 0-16,0 5 0 0,0-5 0 15,0 0-10-15,0 0 10 0,0 0 0 0,0 0-9 0,-6 3 9 16,6-3 0-16,0 0 0 0,0 0-8 0,-12 0 8 0,0 0 0 15,12 0 10-15,-6-5-10 0,-3 2 0 0,0 0-10 16,-3 1 0-16,6-4 0 0,-3 1 10 0,0 0 0 16,-6-1 0-16,6 1 0 0,0 0 0 0,1 0 0 15,-4-3 0-15,-3 2 0 0,6 1 10 0,-6-3-2 16,0 3-8-16,0-3 12 0,0 3-12 0,3-3 9 16,-3 2-9-16,-2 1 8 0,-1 0-8 0,3 0 0 15,6-1 0-15,3 1 0 0,0 2 0 0,3 1 8 16,-3-1-8-16,0 0 0 0,-6 3 0 0,6-2 0 15,6 2 0-15,0 0 0 0,0 0 0 0,0 0 0 0,0 0 0 0,0 0 0 16,12-3-10-16,-3 0 10 0,-6 1 0 0,9-4-9 16,6 1 9-16,0-3 0 0,-3 0 0 15,0-5 8-15,5 2-8 0,-2-2-10 0,0-3 10 16,0 3-13-16,-6-3 13 0,3 3-9 0,3-3 9 0,-4 3-8 16,-5-3 8-16,3 3 0 0,3 2 0 0,-3 1 0 15,0 2 15-15,-3 2-2 0,3 6 0 0,0 3 0 16,6 0 12-16,-6 2 3 0,5 6 0 0,1 2 0 15,-3 5 0-15,3 6 1 0,-9 0 0 0,6 2 0 16,3 6-6-16,-6 0-2 0,-7 0 0 0,-2 5 0 16,3-3-6-16,-6 1-2 0,-6-4 0 0,-5 4 0 15,-7-4-133-15,-3 1-28 16</inkml:trace>
  <inkml:trace contextRef="#ctx0" brushRef="#br0" timeOffset="75202.9628">14938 13859 1324 0,'0'0'59'0,"-6"-5"12"0,0 2-57 0,3 0-14 0,-3-5 0 0,3 3 0 16,3-3 209-16,3-5 39 0,3 2 8 0,3-2 2 15,3 0-205-15,6-6-41 0,6 3-12 0,0-2 0 16,2 2 0-16,4 0 0 0,-3 3-8 0,3-3 8 16,-3 3-22-16,2 0 2 0,-5 2 1 0,3 3 0 15,-3 3 0-15,0 2 0 0,-7 1 0 0,-2 2 0 16,0 5 19-16,-6 0 0 0,-3 0 8 0,0 3-8 15,-3 0 34-15,-3 6 1 0,-6-1 0 0,-3 0 0 16,0 0-12-16,-3 3-3 0,0 0 0 0,-5 0 0 16,2 0-2-16,-3-3-1 0,3 3 0 0,0-3 0 15,3-2-5-15,0 2-2 0,0 0 0 0,3-5 0 0,0 0-10 16,3-3 10-16,1 1-10 0,2-1 10 0,3-5-10 0,0 0 0 16,0 0 0-16,0 0 0 0,6-5 15 15,2-1-3-15,1-2 0 0,3-2 0 0,3-6-12 0,3-3 0 16,3 1 0-16,0-3 0 15,5-3 0-15,-5 0 0 0,0 0 0 0,0 3 0 0,0 0 0 0,-3 2 0 16,-3 1 8-16,-1 5-8 0,-2-1 0 0,-3 6-13 16,0 0 2-16,-3 6 1 0,-6 2 22 0,0 0 5 15,0 0 1-15,9 5 0 0,-3 6-2 0,-3 2-1 16,-3 3 0-16,3 5 0 0,0 0-7 0,0 0 0 16,0 0-8-16,0 1 12 0,0-1 4 0,0 0 1 0,0-2 0 15,0-4 0-15,3 1-8 0,-3-3-1 0,0-2-8 16,3 0 12-16,-3-1-29 0,3-4-7 0,3-1 0 0,-1-5-1 31,1 0-135-31,-3-3-26 0,6-5-6 0</inkml:trace>
  <inkml:trace contextRef="#ctx0" brushRef="#br0" timeOffset="75662.3538">15429 13274 727 0,'6'0'32'0,"-6"0"7"0,0 0-31 0,0 0-8 16,6 0 0-16,-3-2 0 0,3-1 26 0,-6 0 4 15,0 3 1-15,6-2 0 16,0-1-48-16,-3-2-10 0,0-1-1 0,0 1-1 15,-3 5-11-15,3-5-1 0,-6-1-1 0,3 6 0 0,0 0 89 0,-3-2 17 16,-3-3 4-16,0 2 1 0,3 3 63 0,-3 0 13 0,-3-3 3 0,0 6 0 16,-6-3-31-16,4 3-5 0,2-1-2 0,0 3 0 15,-3 1-14-15,0-1-4 0,-3 0 0 0,3 1 0 16,0 2-40-16,0 0-8 0,0-1-1 0,1 1-1 16,2 0-42-16,3 3 0 0,-3-3 0 0,6-3-666 15,3 3-127-15</inkml:trace>
  <inkml:trace contextRef="#ctx0" brushRef="#br0" timeOffset="76677.8401">17239 14452 1958 0,'-21'-16'174'0,"15"8"-139"16,6 2-35-16,-3-4 0 0,-3-6 67 0,6 3 6 15,3-6 2-15,0 3 0 0,0-5-45 0,3 3-9 16,3-1-1-16,3 1-1 0,3-1-19 0,0 1 0 0,0 2 0 0,6 0 0 16,-1 0-12-16,1 3-10 0,-6 2-2 0,3 3 0 31,3 0-1-31,-3 3-1 0,-6 2 0 0,-3 3 0 0,2 3 14 0,-2 0 4 0,0 7 0 0,0 1 0 16,0 5 16-16,-6 2 3 0,0 6 1 0,-3 2 0 15,-3 4-4-15,0 1 0 0,3 1 0 0,0 2 0 16,-3 1 2-16,3-3 0 0,3-3 0 0,3-3 0 15,0 1 5-15,3-6 1 0,-6-3 0 0,9 1 0 16,0-3-4-16,0-6 0 0,-3 1 0 0,3-6 0 16,2 0-4-16,4-5-8 0,-3 0 11 0,3-5-11 15,-3-5 12-15,3-6-12 0,3-3 12 0,-4-5-12 16,1-7 20-16,3-4-4 0,0-4 0 0,-3-1 0 16,-3-2-16-16,3-3 10 0,-4 0-10 0,1-3 8 0,0-2-8 15,-3-1 0-15,0-2-12 0,-6 1 12 0,0 4-22 16,-3 3 3-16,-3 3 1 0,-3 5 0 0,3 0 7 15,-9 7 2-15,-3 1 0 0,-3 3 0 0,-3 2 17 16,-2 3 4-16,-4 5 1 0,-3 8 0 0,3 0 21 0,3 8 4 16,0 3 1-16,1 5 0 0,-1 2 1 0,3 9 1 15,6 2 0-15,3 5 0 0,-6 6-7 0,9 0-2 16,3 0 0-16,3 2 0 0,0 1-8 0,3-4-3 16,3-4 0-16,3-1 0 0,3-5-13 0,3-2-8 15,-3-3 8-15,6-6-8 16,6-2-140-16,-4-5-33 0</inkml:trace>
  <inkml:trace contextRef="#ctx0" brushRef="#br0" timeOffset="79996.0252">16394 17058 864 0,'-9'18'38'0,"3"-10"8"0,-6 5-37 0,0-2-9 16,-6 0 0-16,-3-1 0 0,-2-2 323 0,-1 0 62 16,-3-3 13-16,0 1 2 0,-3 2-320 0,1-3-64 15,-1 0-16-15,-6-2 0 0,-5 2 8 0,-1-2-8 0,-6 2 12 0,1-2-12 16,-7-1 0-16,0-2 0 0,4 6 0 0,-7-4 0 16,-8-2 0-16,-1 3 0 0,1 0 0 0,-4 2 0 15,4-3 0-15,-4 4 10 0,1-4-10 0,-3 4 12 16,-4-1-1-16,4-2 0 0,2-1 0 0,1 4 0 15,-4-1-2-15,-2-3 0 16,-1 4 0-16,1-4 0 0,3 1-9 0,-1 0 0 0,1-6 0 0,-1 3-11 16,-2-3 11-16,2 1-10 0,1-1 10 0,3-2-10 15,-1 0 10-15,1-1 0 0,-4 1-9 0,1 2 9 16,5-2-8-16,1 5 8 0,2-3-10 0,1 3 10 16,2 0-13-16,1 3 3 0,2 5 1 0,7-3 0 15,-4 3 9-15,9 0-8 0,4 0 8 0,5 0-8 16,6 0 8-16,3 0 0 0,7-3 0 0,2 0 8 15,3-2 3-15,3 0 1 0,3-3 0 0,0 0 0 16,6-3-12-16,-3 3-16 0,6-3 4 0,0 3 1 16,0 0-20-16,0 0-4 0,0-2-1 0,0 2 0 15,9-5 0-15,-3-1 0 0,3 1 0 0,-3 2 0 0,3-2 14 16,-3 5 2-16,6-3 1 0,-3 1 0 0,-3-1 19 0,2 0 0 16,-8 3 0-16,9-2 0 0,-3 2 0 0,0-3 0 15,3 0 8-15,-9 3-8 0,9 0 11 0,-9 0-11 16,6-5 12-16,-6 5-12 0,0 0 12 0,0 0-12 15,0 0 12-15,0 0-12 0,0 0 12 0,0 0-4 16,-6 0 0-16,-3 0-8 0,0 3 0 0,-3-1 0 16,-2 1 0-16,-4 0-9 0,0-1 9 0,0 4 0 15,-3-1 0-15,0 0 0 0,0-2 11 0,1 2-3 16,-1 1 0-16,-3-4 0 0,3 3 7 0,0-2 1 0,6 0 0 16,1-1 0-16,-1 4 1 0,3-4 1 0,0 4 0 15,0-4 0-15,6 1 2 0,0 5 1 16,6-8 0-16,0 5 0 0,3 3-13 0,3 3-8 15,0-3 8-15,3 2-8 0,0-2 0 0,3 3 0 0,0-1 0 16,-1-2-8-16,4 3 8 0,0-6 0 0,-3 0 0 0,3-2 0 16,-3 2 0-16,0-2 0 0,0-3 0 0,-3 0 8 15,0 0-8-15,0 0 11 0,-9 0-11 0,3-3 12 16,2-2-3-16,-2 0 0 0,-3-1 0 0,-3 1 0 16,0 0-1-16,-2-3 0 0,-4 3 0 0,0-3 0 15,3 0 16-15,-6 0 2 0,0 0 1 0,-3 3 0 16,3-3-15-16,0 2-4 0,0-2 0 0,0 3 0 15,0 0 8-15,1 0 0 0,2-1 1 0,0 4 0 16,0-4 16-16,6 4 3 0,3 2 1 0,0 0 0 16,0 0-28-16,9-6-9 0,0 4 0 0,6-1 0 0,5 0 0 15,1 1 0-15,3-6 0 0,0-3-799 16,3 1-166-16</inkml:trace>
  <inkml:trace contextRef="#ctx0" brushRef="#br0" timeOffset="80739.0721">12259 16470 2404 0,'-9'11'107'0,"3"-6"21"0,3 0-102 0,1 3-26 0,-1 3 0 0,3-3 0 0,-3 0 28 16,3 5 0-16,3 3 0 0,0 3 0 0,-1-4-17 0,1 4-3 15,3 5-8-15,3 2 12 0,3-2-20 0,-3 0-5 16,3 0-1-16,0-1 0 0,0 1-1 0,0-5 0 15,0-1 0-15,3-4 0 0,-1-1 15 0,-2-3 8 16,0-2 0-16,3-5-8 0,0-3 21 0,0-5-2 16,-3 2-1-16,0-5 0 0,0-3-8 0,0-4-2 15,2-1 0-15,-2-5 0 0,0-3 1 0,-3-5 0 16,3 0 0-16,-3-3 0 0,0-3-9 0,0 4 8 16,-3-1-8-16,0 3 8 0,0 0-8 0,-3 5 0 0,-3 0 0 0,0 3 0 15,-3 2 0-15,3 3 0 16,-3 3 0-16,3 3 0 0,0 4 0 0,0 6 12 0,0 0-12 0,0 0 12 15,0 0-12-15,0 8 12 0,3 3-12 16,3 7 12-16,3 4-12 0,0 7 0 0,2 5 0 16,1 0 0-16,0 4-12 0,3 1 1 0,0 1 1 0,0 0 0 15,-3-1 10-15,0 1 0 0,0-3 0 0,-3-3 0 16,-1 1 0-16,-5-1 8 0,-3 1 0 0,-3-1 0 16,1-2 21-16,-1-1 5 0,-6 1 1 0,0-5 0 15,0-1-5-15,-6-5-1 0,-3 0 0 0,0-2 0 16,-3-6-15-16,3-2-3 0,-2-1-1 0,-1-2 0 15,-3-5-10-15,3-3-12 0,0-3 2 0,0-2 1 16,1 0-16-16,-1-3-3 0,0-5-1 16,3-1 0-16,-3-7-91 0,0-3-17 0,4 1-4 15,-1-7-587-15,3 1-118 0</inkml:trace>
  <inkml:trace contextRef="#ctx0" brushRef="#br0" timeOffset="80936.7128">12465 15936 1152 0,'0'0'102'0,"0"0"-82"16,-6 0-20-16,0 0 0 0,6 0 357 0,-6 3 67 16,3-1 14-16,3-2 2 0,-3 8-326 0,3 5-66 0,3 3-12 0,-3 0-4 15,0 5-32-15,3 3 0 0,0 3 0 0,0-1-12 31,-3 0-187-31,-3 4-37 0</inkml:trace>
  <inkml:trace contextRef="#ctx0" brushRef="#br0" timeOffset="82497.7119">17766 13274 2476 0,'-15'5'220'16,"15"-5"-176"-16,0 0-35 0,0 0-9 0,-9 6 123 0,3-4 22 0,3 4 5 0,3-6 1 16,0 8-108-16,-3-3-22 15,-3 0-4-15,6-5-921 16,0 0-185-16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4:38:05.7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18343 4403 460 0,'0'0'41'0,"0"0"-33"0,0 0-8 0,0 0 0 16,0 0 95-16,0 0 17 0,0 0 3 0,0 0 1 0,0 0-57 15,0 0-11-15,0 0-3 0,0 0 0 16,0 0 9-16,0 0 2 0,0 0 0 0,0 0 0 0,0 0-20 0,0 0-3 16,0 0-1-16,0 0 0 0,0 0-6 0,0 0-2 15,0 0 0-15,0 0 0 0,0 0-4 0,0 0 0 16,0 0-1-16,0 0 0 0,0 0-4 0,0 0-1 16,0 0 0-16,-3 2 0 0,0 9 1 0,3-6 0 15,0 3 0-15,-2 5 0 0,2 3 2 0,0 5 1 16,-3 1 0-16,6 4 0 0,-1 6-1 0,1 0 0 15,-3 7 0-15,3 1 0 0,3 5-2 0,-3 3-1 16,3 2 0-16,-3 5 0 0,0 9 2 16,3 2 0-16,0 5 0 0,-3 1 0 0,3 2 3 0,-3 3 1 15,0 7 0-15,0 1 0 0,3 0-7 0,-3-1-1 16,0 6 0-16,0 0 0 0,-3 0 4 0,3 0 1 16,0 0 0-16,0 3 0 0,-3-1-17 0,3 1-12 15,0-3 1-15,0 0 1 0,0 2 10 0,-3 1 0 16,3-3 0-16,0-5 0 0,3-1 0 0,-6-4 0 0,3 2 0 0,-3-6 0 15,3-1 0-15,-3-4 0 16,3-2 0-16,-3 0 0 0,3-1 0 0,-3 4 12 0,0-3-4 0,3-3 0 16,-3-5-8-16,3 2 8 0,-1 1-8 0,-2-4 8 15,0 1-8-15,0-2 9 0,3-1-9 0,-3-3 10 16,0-2-10-16,0-3 0 0,0 1 0 0,-3 2 0 16,3-3 0-16,-2-2 0 0,2-1 0 0,0-2 0 15,-3-2 0-15,0-4 0 0,0-4 0 0,3-4 0 16,-3 1 0-16,0-5 8 0,3-1-8 0,0-7 0 15,0 2 0-15,0-5 0 0,-3-3 0 0,3-3 0 16,0 1-11-16,-3-3 3 0,0-3 0 0,3-5 0 16,0 0-109-16,0 0-22 0,0-10-4 0</inkml:trace>
  <inkml:trace contextRef="#ctx0" brushRef="#br0" timeOffset="776.5543">18165 4196 345 0,'0'0'31'0,"0"0"-31"16,0 0 0-16,0 0 0 0,0 0 143 0,0 0 22 15,0 0 5-15,0 0 1 0,0 0-107 0,0 0-22 16,0 0-4-16,0 0-1 0,0 0 2 0,0 0 0 16,0 0 0-16,0 0 0 0,0 0-9 0,0 0-2 15,0 0 0-15,3 6 0 0,-3-6-16 0,0 0-3 16,6 5-1-16,-6-5 0 0,0 0 21 0,0 0 4 0,0 0 1 0,6 3 0 16,-6-3 12-16,6 0 2 15,-6 0 1-15,6-3 0 0,0-2-5 0,0-3 0 0,-1 2-1 0,1-7 0 16,0 0-23-16,0 0-4 15,3-11 0-15,-3 8-1 0,0-10-6 0,3 7-1 0,0-7 0 16,0-1 0-16,0 3 0 0,-3 3-8 0,0-5 12 0,0-1-4 16,0 1-8-16,0-1 0 0,0 1 0 0,3 2 8 15,-3 3-8-15,-1-3 8 0,4 3-8 0,-3 2 8 16,0 6 11-16,0 0 1 0,0 5 1 0,-3 3 0 16,3-6-21-16,-3 8 0 0,-3 3 0 0,0 0 0 15,6 3 0-15,0 2 0 0,0 6 0 0,0 2 0 16,3 3 0-16,-3 8-10 0,0-3 1 0,3 11 0 15,0 0 9-15,0-6 0 0,2 6 0 0,1-3 8 16,-3 3-8-16,3-1 0 0,3-7 0 0,-3 0 8 16,-3 0-8-16,0 2 9 0,6-10-9 0,-6 3 10 0,3-6-10 15,-1 0 0-15,1-2 0 0,-3 2-600 16,0-8-120-16</inkml:trace>
  <inkml:trace contextRef="#ctx0" brushRef="#br0" timeOffset="2431.0291">18028 8440 748 0,'0'0'67'0,"0"0"-54"0,0 0-13 0,-3 8 0 16,3-8 146-16,0 0 26 0,0 0 6 0,0 0 1 15,-3 5-125-15,3-5-25 0,0 0-5 0,0 0 0 16,0 8 2-16,0-8 1 0,0 0 0 0,3 6 0 16,-3-6-8-16,0 0-2 0,6 5 0 0,0-2 0 15,-3 2 6-15,3-2 1 0,0-1 0 0,0 1 0 0,3-1 4 0,-3 1 0 16,0 0 1-16,2-1 0 0,1 1-1 0,0 0-1 16,-3-3 0-16,6 2 0 0,0 1 1 0,0 0 0 15,3-3 0-15,0 2 0 0,0-2-28 0,0 3 0 16,-1 0-14-16,1-1 5 0,3-2 9 15,-3 3 0-15,3-3 10 0,0 0-10 0,0 3 13 0,-1-1-3 16,1-2-1-16,0 3 0 0,3-1 1 0,-3-2 0 16,3 3 0-16,3-3 0 0,-1 0-2 0,1 0 0 15,-6 0 0-15,3 0 0 0,3 0-8 0,-1 0 10 16,4 0-10-16,0 0 10 0,-3 0-2 0,3-3-8 16,-4 3 12-16,1-2-4 0,0 2-8 0,-3-3 10 15,6 3-10-15,-6 0 10 0,2-2-10 0,1 2 0 0,0 0 9 16,3 0-9-16,-3 2 8 0,-1 1-8 0,4-3 10 15,3 2-10-15,-3-2 13 0,0 3-3 16,-1-3-1-16,-2 3 0 0,3-1 1 0,-3 1 0 0,3 0 0 0,-4-1 0 16,4-2 1-16,-3 0 0 0,3 3 0 15,2-3 0-15,-2 3-1 0,0-3 0 0,0 0 0 0,0 0 0 16,2 0 2-16,-2 0 0 0,3 0 0 0,0 0 0 16,-3 0-4-16,-1 0-8 0,1 0 12 15,0-3-4-15,-3 3 0 0,2-3 0 0,4 3 0 0,-3 0 0 16,3 0-8-16,-3 0 0 0,2 0 9 0,1 3-9 15,3-3 11-15,-3 0-3 0,2 0 0 0,-2 0 0 16,3 0-8-16,-3 0 0 0,-1 0-10 0,1 0 10 16,3 3 0-16,-3-6 0 0,-1 3-8 0,1-3 8 15,0 3 0-15,3 0 0 0,-4 0 0 0,4 0 0 16,-3-2 0-16,0 2 8 0,3 0-8 0,-4 0 10 16,1 0-10-16,0 0 0 0,3 2-10 0,-4-2 10 0,-2 3 0 15,3 0 0-15,0-1 0 0,-1 1 0 0,1 0 8 0,-3-1-8 16,3 1 9-16,2-3-9 0,1 3 12 0,0-1-4 15,-3-2-8-15,-1 0 12 0,4 3-12 0,0-3 0 16,0 2 0-16,-1-2 0 0,1-2 0 16,-3 2 0-16,3-3 0 0,2 3 0 0,4-2 0 0,0-1 0 15,-3 0 0-15,-1 1 0 0,-2 2 0 0,3-3 0 16,-4 0 0-16,1 6 0 0,0-3 0 0,0 0 0 16,-1 3 0-16,4-3 0 0,-3 2 8 0,0 1-8 15,-1-3 0-15,4 3 0 0,-3-1 0 0,0-2 8 16,-1 0-8-16,-2 3 0 0,3-3 0 0,-3 2 0 15,2-2 0-15,1 0 0 0,0 0 0 0,3 3 0 0,-7-6 0 16,7 3 0-16,-3-2 0 0,2 2 0 16,1-3 0-16,0 3 0 0,0 3 0 0,-4-3 0 0,1 2 0 0,0-2 0 15,0 3 0-15,-1-3 0 0,4 0 0 0,-3 0 0 16,0 3 0-16,-1-3 0 0,4 0 0 0,-3-3 0 16,-1 3 0-16,1 0 0 0,-3-3 0 0,0 3 0 15,0 3 0-15,-1-3 0 0,1 0 0 0,3 0 0 16,0 0 0-16,-1 0 0 0,-2 0 0 0,3-3 0 15,-3 3 0-15,2-2 0 0,1 2 0 0,-3 0 0 16,3 0 0-16,-4 0 0 0,1 0 0 0,0 2 0 16,0 1 0-16,-1-3 0 0,-2-3 8 0,6 3-8 15,-3 0 0-15,2-2 0 0,-2 2 0 0,0-3 0 16,3 3 0-16,-4-2 0 0,-2 2 0 0,3-3 0 16,-6 3 0-16,3-3 0 0,-4 1 0 0,4 2 0 0,-3 0 0 15,3 0 0-15,-6-3 0 0,2 3 0 0,1 0 0 16,0 0 8-16,3 0-8 0,-6 0 0 0,-6 0 0 15,2 0 0-15,7 3 0 0,-6-3 0 0,0 0 0 16,-3 2 9-16,3-2-9 0,0 3 8 0,-4-3-8 0,1 0 0 16,-3 0 0-16,0 3 8 0,-3-3-8 0,3 0 0 15,-6 0 0-15,-6 0 0 0,6 0 0 0,-6 0 0 16,0 0 0-16,0 0-11 16,0 0-21-16,0 0-5 0,0-8-1 0,0 0-695 15,-6 0-139-15</inkml:trace>
  <inkml:trace contextRef="#ctx0" brushRef="#br0" timeOffset="3107.8484">23886 8374 691 0,'0'0'61'0,"0"0"-49"16,0 0-12-16,0 0 0 0,0 0 223 0,0 0 41 15,0 0 9-15,0 8 2 0,0-3-191 0,0-5-37 16,0 0-8-16,3 6-2 0,-3-6-16 0,6 8-3 16,3-3-1-16,-3 0 0 0,3-2-17 0,-1 2 0 0,4-2 0 0,0-1 0 15,0 4 0-15,0-4 10 0,3 4-10 0,0-4 8 16,0 4 9-16,0-4 2 0,0 3 0 0,-1 1 0 16,7 2 9-16,-3-3 3 0,0 0 0 0,0 3 0 15,3 0 9-15,-4 0 1 0,4 0 1 16,-3 0 0-16,-3 0-7 0,3 0-2 0,-3-3 0 0,0 3 0 15,3 0-14-15,-7-3-3 0,4 1-1 16,-3-1 0-16,0 0 0 0,0 3 0 0,-3-3 0 0,0-2 0 16,-3 2 3-16,0-2 1 0,-6-3 0 0,0 0 0 15,3 5 7-15,-3-5 2 0,0 0 0 0,0 6 0 16,-3 1 5-16,-3 1 2 0,0 0 0 0,-3 3 0 16,-6 0-10-16,0-1-1 0,-6 6-1 0,1 0 0 15,-7 0-7-15,0 5 0 0,-3 0-1 0,-3 0 0 16,1 0 1-16,-1 1 1 0,-3 1 0 0,1-1 0 15,-1-1-17-15,0-3 0 0,6-5-13 0,1 1 5 16,-1-9-122-16,3-8-24 0,0-7-5 0</inkml:trace>
  <inkml:trace contextRef="#ctx0" brushRef="#br0" timeOffset="4470.7721">24410 9033 2257 0,'-6'10'49'0,"6"-10"11"0,-3 6 1 15,0 2 3-15,0-3-51 0,3-5-13 0,0 0 0 0,0 0 0 0,-3 5 24 0,3-5 3 16,0 0 0-16,0 0 0 0,0 0-17 0,0 0-10 16,3 6 12-16,0 2-12 0,3-3 0 0,3 0 0 0,0 3-12 0,2-3 3 15,1 6-3-15,0-1-1 0,0 1 0 0,0 0 0 16,3 2-1-16,0 0 0 0,0 3 0 0,0-3 0 31,-3 0-24-31,2 3-5 0,-2-2-1 0,-3-4 0 16,0 1-2-16,0-3-1 0,-3 2 0 0,0-4 0 15,-6-6-118-15,0 0-24 0,0 0-5 0,0 0-1 0</inkml:trace>
  <inkml:trace contextRef="#ctx0" brushRef="#br0" timeOffset="4632.164">24276 9303 1670 0,'0'0'148'0,"0"0"-118"0,0 0-30 0,0 0 0 16,9 2 133-16,3-2 21 0,-1-2 4 0,7-4 1 15,3-1-112-15,3-1-23 0,0-6-4 0,3 1 0 16,2-3-7-16,1-2-1 0,-3-3 0 0,0-3 0 16,2-5-45-16,-2 0-10 0,0-1-1 0,-3 1-958 15</inkml:trace>
  <inkml:trace contextRef="#ctx0" brushRef="#br0" timeOffset="5896.262">17617 3548 1094 0,'-3'-8'97'0,"0"3"-77"16,0 0-20-16,3-1 0 0,6 4 136 0,-3-4 23 0,-6-2 5 0,3 8 0 16,9-5-108-16,-9 5-21 0,0 0-5 0,0 0-1 15,0 0-16-15,0 0-3 0,0 0-1 0,0 8 0 16,-3 3-9-16,6 2 0 0,3 3 0 0,-3 2 0 15,-6 3-9-15,3 3 9 0,3 8 0 0,0-6 0 16,-3 1-12-16,0-1 4 0,6 6 8 0,-3-13-13 16,6 2 13-16,0-3 0 0,-3-4 0 0,6-1 10 15,0-5-10-15,-4 0 0 0,-8-8 0 0,9 5 0 16,3 0 52-16,-3-5 6 0,-9 0 1 0,6-8 0 16,3 3-1-16,-3-3 0 0,0 3 0 0,-3-8 0 15,0-1-32-15,0 1-6 0,3-3-2 0,-6 0 0 16,-3-2-18-16,0-1 0 0,6 3 0 0,-3-2 0 15,-3-3 0-15,3 5 0 0,0 0 0 0,0 3 0 16,0 0 16-16,3-1-4 0,-3 9-1 0,3-3 0 16,-3 8 1-16,0 0 0 0,0 0 0 0,6 0 0 0,6 0-12 0,0 8 0 15,-3 5 9-15,0 0-9 16,2 6 0-16,-2 7 0 0,0 1 0 0,0-3-12 0,0 5 12 0,0 3 0 16,0-6 8-16,-6-2-8 0,3 0 0 15,-3-1 9-15,0-4-9 0,-6-1 0 16,-3 4 29-16,0-9-1 0,-6 3 0 0,0 0 0 0,-9 0 24 15,-5-1 4-15,-4-1 0 0,0 1 1 0,3-1-23 16,-5-4-5-16,-10 4-1 0,6-7 0 0,6 1-28 0,-2 3-18 16,-4-6 2-16,3 6-804 15,3-1-160-15</inkml:trace>
  <inkml:trace contextRef="#ctx0" brushRef="#br1" timeOffset="13897.3237">20382 5644 1094 0,'0'0'97'0,"0"0"-77"0,-3-6-20 0,-3 1 0 0,3 0 110 0,0 2 18 15,1-2 4-15,-4 2 1 0,3-5-91 0,0 6-18 16,0-1-4-16,0-5-1 0,-3 3-9 0,3-3-2 15,-3 2 0-15,3 1 0 0,0 0 3 0,-3 0 0 16,0-1 0-16,0 1 0 0,-3-3 2 0,3 3 1 16,0-1 0-16,0 4 0 0,-3-3-6 0,0 2-8 15,0 0 11-15,0 3-11 0,-2-5 0 0,2 2 0 16,-3 6 0-16,0 2 0 0,0-5 0 0,0 3 0 16,0 0-9-16,0 2 9 0,0 0 0 0,-3 0 0 15,3 3 0-15,4 0 0 0,-4-2 0 0,0 4 11 16,-3 1-1-16,3-1 0 0,0 4-10 0,0-1 10 15,0 0-10-15,0 3 10 0,0-3-10 0,1 0 0 0,-1 3 0 16,3 0 8-16,-6-3-8 0,3 6-11 0,0-3 3 0,0 0 0 16,0-1 8-16,0 1 0 0,3-2 0 15,0-1 0-15,0 0 10 0,1 3-2 0,-1 0-8 0,3-3 12 16,0 0-12-16,0 0 9 0,-3 1-9 0,0 2 8 16,3-3-8-16,0 5 0 0,0-2 0 0,-3 0 8 15,6 0-8-15,-6 0 0 0,3 0 0 0,0 0 0 16,-3-1 0-16,3 1 0 0,0 0 0 0,1-3 0 15,-1 3 0-15,0-2 0 0,0-4 0 0,0 1 0 16,-3 2 0-16,3-3 0 0,0-2 8 0,0 0-8 16,-3 3 43-16,3-3 3 0,-3 0 1 0,0 0 0 15,3-6-31-15,0 4-7 0,0-1-1 0,3 3 0 16,-3-8 2-16,3 5 0 0,0-5 0 0,3 0 0 16,0 0-10-16,0 0 0 0,0 0 0 0,-3 6 8 15,3-6-8-15,0 0 0 0,0 0-10 0,0 0 10 16,0 5-10-16,3 3 10 0,-3-3-10 0,3 3 10 0,-3-8-8 15,6 5 8-15,0 3 0 0,0 3-9 0,0-3 9 0,0 2 0 16,3-2 0-16,-3 3-8 0,3-6 8 0,-3 3 0 16,3 3 0-16,-3-3 0 0,6 0 0 0,-3-1 0 15,0 1 0-15,0-2-8 0,-1-4 8 0,4 4 0 16,-3-1 0-16,0 0 0 0,3-2 0 0,0 2 8 16,0-2-8-16,0 5 0 0,0-6 0 0,0 4 0 15,0-4 0-15,-1 6 0 0,1-2 0 0,0 1 0 16,0-1 0-16,0-1 0 0,0 3 0 0,0 0 0 15,3 0 0-15,-3 0 0 0,0 0 0 0,2 0 0 0,-2 0 0 16,0 0 0-16,3-3 0 0,0 3 0 0,-3-3 0 0,3 0 0 16,0 1 0-16,-3-1 0 15,3-2 0-15,-1-1 0 0,1 1 9 0,0 0-9 0,0-3 12 16,0 0-12-16,0 0 12 0,0-3-4 0,-3 0 0 0,2-2-8 16,-2 2 12-16,0 1-12 0,3-1 12 0,-3-2-12 15,0 2 8-15,0 0-8 0,0-2 0 0,0 0 0 16,-3 0 0-16,3-1 0 0,-4 4 0 0,4-6 0 15,-6 2 10-15,3-2-10 0,-3 3 8 0,0 0-8 16,0 0 8-16,0-1-8 0,0 1 8 0,0 0-8 16,0-3 28-16,-3 2 0 0,-3-1 0 0,3-1 0 15,0 2-17-15,-3-2-3 0,0-2-8 0,3 2 12 16,-3-3 4-16,-3 1 1 0,3-4 0 0,0 4 0 16,-3-1-5-16,0 1-2 0,3-1 0 0,0 1 0 0,-3-1 2 15,3 0 0-15,0 1 0 0,0-3 0 0,0 2-12 0,0 0 8 16,3 1-8-16,0-1 8 0,0 1 3 0,0-1 0 15,3 0 0-15,-3 1 0 0,3-1-19 16,-3 1-4-16,6-1-1 0,0 3 0 0,-3 0 13 16,-1 0-11-16,4 3 11 0,0-6-10 0,0 6 10 0,0 0 0 15,0-3 0-15,-3 3-8 0,3-1 8 0,0 4 0 16,-3-4 0-16,3-2 0 0,-3 6 0 0,3-3 0 16,0-1 0-16,0 1 0 0,-1 2 0 0,-2-2 0 15,3 2 0-15,-3-5 0 0,0 3 0 0,3-3 0 16,0 3 0-16,-3 0 0 0,0-1 20 0,3-2-1 15,-6 0 0-15,0 3 0 0,3 3-27 0,-3-4-6 16,3 4-1-16,-6-4 0 0,3 1 15 0,-3-3 0 0,3 3 0 0,-3-1 0 16,-3 1 0-16,3 0 10 0,-3 2-10 15,3-5 8-15,-3 3 6 0,0 0 1 0,3-3 0 0,-3 2 0 16,3-1 1-16,0 1 1 0,-3-2 0 0,3 0 0 16,-3-2-8-16,0 2-1 0,3 3-8 0,-3-3 12 15,3-6-12-15,0 6 0 0,0-2 8 16,0 2-8-16,-3-3 0 0,0 3 8 0,0 0-8 0,0 1 0 15,0-1 11-15,0 0-11 0,0 0 12 0,-3 2-12 16,3-4 16-16,-3 2-3 0,3 3-1 0,-3-3 0 16,0 0-4-16,0 0 0 0,0 0-8 0,1 3 12 15,-1-3-4-15,0 0-8 0,0 0 11 0,0 0-11 16,0 3 13-16,-3-3-4 0,0 0-1 0,3 2 0 16,-3-4-8-16,3 5 0 0,-6-3 0 0,3 2 0 15,0-2 0-15,3 3 0 0,-3-3 0 0,-3 3 0 16,4 0 0-16,-4 2 8 0,3-5-8 0,-3 3 8 0,-3-1-8 15,3 4 0-15,3-6 0 0,-6 5 0 0,-3 0-12 0,0 1 12 16,4 2-12-16,-4 2 12 16,-6 4-33-16,-3 2 1 0,0 0 0 0,-2 5 0 15,-1 0-130-15,-3 3-26 0</inkml:trace>
  <inkml:trace contextRef="#ctx0" brushRef="#br1" timeOffset="15555.7791">20210 6080 518 0,'0'0'46'0,"0"0"-37"0,0 0-9 0,0 0 0 0,-6 0 185 0,6 0 35 15,0 0 8-15,0 0 0 0,0 0-120 0,0 0-24 16,0 0-4-16,0 0-2 0,0 0-25 0,0 0-5 15,0 0 0-15,0 0-1 0,0 0-14 0,0 0-2 16,-6 0-1-16,6 0 0 0,0 0-15 0,0 0-3 16,0 0-1-16,0 0 0 0,-3 0-11 0,3 0 0 0,0 0 0 0,0 0 0 15,0 0 0-15,0 0 0 0,0 0 0 0,0 0 0 16,0 5 0-16,0-5 0 0,0 0-9 0,0 8 9 16,3-5 0-16,-3-3 0 0,0 0 0 0,3 8 0 15,-3-8 0-15,6 3 0 0,-6-3 0 0,0 0 0 16,0 0 8-16,0 0 4 0,0 0 2 0,6 0 0 15,-6 0 8-15,0 0 2 0,0 0 0 0,0 0 0 16,6-6-8-16,-6 6 0 0,0 0-1 0,0 0 0 16,-3-5-15-16,3 2 11 0,-3-10-11 0,0 8 10 15,-3 2-10-15,-3-2 12 0,6 0-12 0,-3 2 12 16,0 0-12-16,0 1 8 0,0-1-8 0,6 3 8 16,-3-3-8-16,3 3 0 0,-9 0 9 0,9 0-9 15,-3 0 0-15,-3 3 0 0,3 2 0 0,0-2 0 0,3-3 0 0,-3 3-8 16,0 2 8-16,3 0 0 0,0-5 0 0,-3 8-10 15,3-8 10-15,0 3 0 0,3 7-8 0,-3-10 8 16,0 0 0-16,6 3 0 0,-3 5 0 0,-3-8 0 16,3 3 0-16,3 2 0 0,-6-5 0 0,9 3 0 15,-9-3 0-15,6 2 0 0,0-2 10 0,3 0 2 16,-9 0 1-16,6 0 0 0,0-2 5 0,0 2 1 16,-6 0 0-16,6-6 0 0,0 4-1 0,-6 2 0 15,0 0 0-15,3-6 0 0,0 1-4 0,-3 5-1 16,3-3 0-16,-3 3 0 0,0-5-5 0,-3 0-8 15,3-3 11-15,-3 5-11 0,0-2 8 0,-3 2-8 16,3 1 0-16,-3-1 0 0,3 3 0 0,-3 0 0 16,0 0 0-16,0 0 0 0,0 3-9 0,0 2 9 0,0 0-8 0,0 3 8 15,3-5 0-15,-3 2-8 0,3 3 8 0,-3 0 0 16,3-3 0-16,0 1 0 0,0 1 0 0,3-1 0 16,0-6 0-16,0 0 0 0,0 5 0 0,0 0 0 15,0-5 0-15,0 0 0 0,0 0 8 0,3 6-8 16,3 2 0-16,-6-8 0 0,6 2 0 0,-6-2 8 15,0 0-8-15,6 0 0 16,3 0 0-16,-3 0 8 0,0-2-8 0,3-1 8 16,-9 3-8-16,6-3 8 0,0 1-8 0,-6 2 12 0,3-6-4 0,0 4 0 15,-3-4 0-15,3-2 1 0,-3 3 0 0,0 0 0 16,-3-3 6-16,0 3 1 0,0-1 0 0,0 1 0 16,0 0-2-16,-3 2 0 0,3-7 0 0,-3 4 0 15,0 6-14-15,0-2 9 0,0-1-9 0,3 0 8 16,-3 3-8-16,0 0 0 0,6 0 0 0,-3 3 8 15,3-3-8-15,-6 3 0 0,0 2 0 0,6-5 0 0,-3 5 0 0,0 3-12 16,1-3 4-16,2 3 8 0,0-2-9 0,0-6 9 16,0 5 0-16,0-5 0 0,5 8-8 0,-2-3 8 15,-3-5 0-15,6 8 0 0,-6-8 0 0,3 5 0 16,-3-5 0-16,0 0 0 0,0 0 0 0,6 3 0 16,-6-3 0-16,0 0 0 0,9 0 0 0,-9 0 0 15,6-3 9-15,-6 3-9 0,0 0 11 0,0 0-3 16,3-5-8-16,0 0 12 0,-3 5-12 0,3-5 9 15,0-1-9-15,-3 1 8 0,0-3-8 0,-3 5 0 16,3 3 9-16,0-8-9 0,0 8 9 0,0 0-9 16,-3-5 12-16,3 5-12 0,0 0 21 0,0 0-2 15,0 0-1-15,0 0 0 0,0 0-18 0,0 0 0 0,0 0 0 16,0 0 0-16,0 0-16 0,0 0-6 16,0 0-2-16,0 5-767 0,-3 6-153 15</inkml:trace>
  <inkml:trace contextRef="#ctx0" brushRef="#br1" timeOffset="18587.1076">19543 5596 482 0,'0'0'21'0,"0"0"5"0,-3-5-26 0,-3-1 0 16,0 4 0-16,0-4 0 0,3 1 60 0,0 0 8 15,-3 0 0-15,3 2 1 0,3 3-29 0,-3-8-7 16,3 0-1-16,0 3 0 0,-6-1 23 0,6 6 4 16,-3-5 1-16,0 0 0 0,0-3-27 0,0 3-5 15,3 5 0-15,0 0-1 0,0 0-2 0,0 0 0 0,0 0 0 0,0 0 0 16,0 0-13-16,0 0-4 0,0 0 0 0,0 0 0 15,0 0-8-15,3 10 0 0,0-7-12 0,-3 5 12 16,0 0-16-16,0 2 5 0,3 4 1 0,-3 1 0 16,3-1 18-16,0 2 3 0,0-3 1 0,0 3 0 15,3 0 6-15,-3-1 2 0,0-4 0 0,3 0 0 16,-6 2 0-16,3-5 0 0,-3 0 0 16,3 2 0-16,-3-2 17 0,3 0 4 15,-3-8 1-15,0 0 0 0,0 0-27 0,0 5-6 0,0-5-1 0,0 0 0 16,0 8-8-16,0-8 12 0,-6 6-12 0,0-4 12 15,6-2 0-15,0 0 1 0,0 0 0 0,0 0 0 16,-6 0 27-16,6 0 4 0,0-5 2 0,-3 0 0 16,0-6-14-16,3 1-4 0,0-4 0 0,3-2 0 15,0 1 0-15,0-7 0 0,3-1 0 0,-3 1 0 0,6-1-28 16,0-1 8-16,-3 0-8 0,0 0 0 16,3 3 0-16,-3 0 0 0,3 2-9 0,-3 3 9 0,3-2 0 15,-1 7 0-15,-2-2 0 0,-3 5 0 0,3 3 0 0,0-6-9 16,0 9 9-16,0-4 0 0,-3 4 0 0,-3 2-8 15,0 0 8-15,0 0 0 0,9 2-9 0,-3 4 9 16,-6-6-10-16,3 8 10 0,0 0 0 0,0 2 0 16,-3 3-8-16,-3-7 8 0,0 4 0 0,0 1 15 15,-3 2-3-15,-3-2-1 0,3 2 17 0,-3-5 3 16,-3 5 1-16,3 0 0 0,-2-5 5 0,-1 3 2 16,-3-1 0-16,3-2 0 0,0 0-11 0,0-3-3 15,0 1 0-15,0-1 0 0,0-2-25 0,3 5 0 16,-5-6-12-16,2 1-683 0,0-3-137 15</inkml:trace>
  <inkml:trace contextRef="#ctx0" brushRef="#br2" timeOffset="43215.6975">20942 3524 518 0,'0'0'46'0,"0"0"-37"16,0 0-9-16,0 0 0 0,0 0 152 0,0 0 28 15,0 0 5-15,0 0 2 0,-3-2-99 0,3 2-19 16,0 0-4-16,0 0-1 0,-6 0-14 0,6 0-3 15,0 0-1-15,0 0 0 0,0 0-29 0,0 0-5 16,-6 0-2-16,6 0 0 0,0 0 6 0,0 0 2 16,-3 0 0-16,3 0 0 0,0 0-7 0,0 0-2 0,-6 2 0 0,0 9 0 15,0-9-1-15,3 9 0 0,-3 2 0 0,3-5 0 16,0 5 5-16,-3 6 1 0,3-6 0 0,-3 6 0 16,6-3-2-16,-2 7-1 0,2-7 0 0,0 8 0 15,-3-5-11-15,3 7 0 16,0-7 0-16,0 2 0 0,0-3 0 0,3-4 0 0,-1 1 0 15,1-1 0-15,3-4 0 0,0 3 0 0,0-5 0 16,3 3 0-16,-3-8 0 0,0-1 0 0,0 6 0 0,3-8 8 16,0 0 0-16,0 0 0 0,-3-5 0 0,3 2 0 15,0-2 11-15,0 0 1 16,0-3 1-16,0 2 0 0,2-4 8 0,-5-1 2 0,3-2 0 0,0 0 0 16,0-3-7-16,0 0 0 0,0-2-1 0,-3 4 0 15,0-7-12-15,0 3-3 0,0-1 0 0,0 6 0 16,-3 0-8-16,0-1 0 0,-3-4 0 0,3 5 8 15,0 5-8-15,0-5 0 0,-3 2 0 0,0 3 0 16,0 0 0-16,0 3 0 0,0 5 0 0,0 0 0 0,0-6 0 0,0 6 0 16,0 0 0-16,0 0 0 0,0 0 0 0,0 0 0 15,0 0 0-15,0 0 0 0,0 0 0 0,6 11 0 16,-3 2 0-16,6 3 0 0,-1 3-9 0,1 4 9 16,-3 4 0-16,6 2 0 0,0 8-8 0,3-5 8 15,-3 2 0-15,6 3 0 0,0 3 0 0,-6-6 0 16,-1 3 0-16,1 3 0 0,3-8 0 0,-6 2 0 15,0-7 0-15,0-1 0 0,-3-2-10 16,0-3 10-16,0-5-8 0,-3 0 8 0,0-3 35 0,-3 0 12 0,0 1 2 16,-6-1 1-16,3-8 1 0,-3 3 0 0,0 0 0 15,-3-3 0-15,-6 1-12 0,0-1-3 16,3-3 0-16,-5 4 0 0,2-6-17 0,-3 0-4 16,3 0-1-16,0-8 0 0,0 8-14 0,0-5 0 0,0-1-9 15,3-2 9 1,1 3-36-16,-1-3-2 0,3-2 0 0,0 2 0 15,0-3-110-15,6 0-21 0,-3-2-5 0</inkml:trace>
  <inkml:trace contextRef="#ctx0" brushRef="#br2" timeOffset="51822.9053">21505 3744 2026 0,'0'0'44'0,"0"0"10"0,0 0 2 0,0 0 1 0,0 0-45 0,0 0-12 0,0 0 0 0,0 0 0 16,0 0 8-16,5 0-8 0,-5 0 12 0,6 0-4 16,0 3 10-16,3-1 2 0,-3-2 0 0,0 8 0 15,6-8-20-15,-3 3 10 0,3-3-10 0,0 2 8 0,0-2-8 0,3 0 0 16,3 0 0-16,-1 0 8 16,4 0-8-16,0 0 0 0,0 0 0 0,3 0 0 31,-3-2-32-31,-1 2 0 0,-2 0 1 0,0 2-583 0,-3-2-117 0</inkml:trace>
  <inkml:trace contextRef="#ctx0" brushRef="#br2" timeOffset="53188.4635">22296 3085 921 0,'0'0'82'0,"0"0"-66"0,0 0-16 0,0 0 0 15,0 0 176-15,0 0 31 0,0 0 6 0,0 0 2 16,0 0-121-16,0 0-24 0,0-5-5 0,0 5-1 15,0 0-28-15,0 0-7 0,0 0-1 0,0 0 0 16,0 0-28-16,0 0 0 0,3 10 0 0,0-2 0 16,0 6 0-16,-3 4 0 0,0 1 0 0,0 4 0 15,-3 6 0-15,3-2 0 0,-3 5 0 0,0 2 0 16,0-2 0-16,0 0-21 0,3-3 3 0,-3 2 1 16,0-4 17-16,0-1 0 0,-3-2-8 0,6 3 8 15,0-6 11-15,-3 0 5 0,1 3 2 0,2-6 0 0,-3 1-18 16,0-3 0-16,3 2 0 0,-3-5 0 15,3-5 0-15,-3 3 0 0,0-3 0 0,3 0 0 0,0-3 17 16,0-5 0-16,0 0 0 0,0 0 0 0,0 0-6 0,0 0-2 16,0 0 0-16,0 0 0 0,0 0 2 0,0 0 0 15,6-5 0-15,-3-3 0 0,0 0-11 0,2-5 12 16,1-1-12-16,0 1 12 0,0 0-12 0,0-3 0 16,3 0 0-16,0-2 0 0,0 5 9 0,0-1-9 15,0 4 10-15,-3-1-10 0,3 6 0 0,-3-6 8 16,3 9-8-16,-6-4 0 0,6 6 0 0,0 0 0 15,-3 6 0-15,2-1 0 0,-2 3 0 0,0 5 0 16,0 0 0-16,3 1 0 0,-3 1 0 0,0 4 0 16,0-1 0-16,-3 1 0 0,0 7 0 0,3-7 0 15,-3 2 0-15,-3-2 0 0,3 2 0 0,0-3 0 0,-3-2 0 16,0 0 0-16,3-8 0 0,-3 3 0 0,0-1 0 16,3-5 0-1,-3-5-19-15,0 0-6 0,0 0-2 0,0 0-609 0,0 0-123 0</inkml:trace>
  <inkml:trace contextRef="#ctx0" brushRef="#br2" timeOffset="53942.6198">22743 3450 1267 0,'0'0'112'0,"0"0"-89"0,0 0-23 0,0 0 0 15,0 0 100-15,0 0 15 0,0 0 3 0,0 0 1 16,-6 3-75-16,0 7-16 0,3-4-2 0,-3 2-1 16,0 5-11-16,0 0-2 0,3 6-1 0,0-6 0 15,0 5-11-15,0 6 0 0,0 0 0 0,0 0 0 16,0 2 0-16,0 1 0 0,0-1 0 0,3 1 0 16,0-6-25-16,3-3 2 0,-3 1 1 0,3-6 0 0,3 0 31 15,-3 1 7-15,3-9 0 0,3 3 1 16,-3-3-5-16,3-5-2 0,0 0 0 0,0-5 0 0,3-1 35 0,-3-1 7 15,0-4 2-15,-1-2 0 16,1-3-30-16,0-3-5 0,0 1-2 0,-3-1 0 0,0 3-9 0,3-2-8 16,-6-3 12-16,0 2-12 0,3 6 10 0,-3-8-10 15,0 10 8-15,0-7-8 0,0 4 10 0,0 1-10 16,-3 5 12-16,0 0-12 0,0 8 13 0,0 0-4 16,0 0-1-16,0 0 0 0,0 0-8 0,3 8 0 15,3 6 0-15,-6 1 0 0,3 4-9 0,0 5-1 16,-3 5 0-16,3 3 0 0,-6-1-6 0,3 1 0 15,0 2-1-15,0-2 0 0,0 0 5 0,0-3 0 0,-3 0 1 16,3 0 0-16,-3 0 23 0,0-2 5 0,0-6 1 0,-3 3 0 16,0-8 42-16,-3 2 9 15,0-5 2-15,-3-2 0 0,0 0-11 0,-3-1-3 16,1-4 0-16,-4-4 0 0,-3 3-44 0,3-5-13 16,9 0 0-16,-3-5 8 15,0-3-41-15,0 0-8 0,0 3-2 0,3-8-692 0,1 0-138 16</inkml:trace>
  <inkml:trace contextRef="#ctx0" brushRef="#br2" timeOffset="54592.0583">23106 3633 1209 0,'0'0'108'0,"0"0"-87"0,0 0-21 0,0 0 0 0,6 0 146 0,-6 0 25 16,6 0 5-16,-6 0 0 0,6 0-95 0,-6 0-19 15,0 0-4-15,9 2-1 0,3-2-29 0,-3 0-5 16,2 3-2-16,1-3 0 16,0 0-21-16,0 0 8 0,3 0-8 0,-3 0 0 0,3 0 0 0,-3-3 0 15,3 3-12-15,-3-2 4 16,-1 2-36-16,1 0-6 0,-3 0-2 0,0-6 0 15,0 6-175-15,-3-2-35 0</inkml:trace>
  <inkml:trace contextRef="#ctx0" brushRef="#br2" timeOffset="54799.2758">23151 3770 806 0,'-3'0'72'0,"3"0"-58"0,0 0-14 0,0 0 0 16,0 0 172-16,0 0 31 0,-3 3 6 0,3-3 2 15,0 0-146-15,0 0-29 0,0 0-5 0,0 0-2 16,0 0-19-16,3 5-10 0,-3-5 10 0,6 6-10 16,2-1 0-16,1-3-13 0,0 4 1 0,3-6 0 15,-3 0 12-15,6 0-9 0,-3 0 9 0,3 0-8 32,-3-6-36-32,3 4-6 0,0-1-2 0,-1 1 0 0</inkml:trace>
  <inkml:trace contextRef="#ctx0" brushRef="#br2" timeOffset="55339.8832">23618 3469 1749 0,'-9'-3'77'0,"9"3"17"0,0 0-75 0,0 0-19 0,-3-3 0 0,3 3 0 16,0 0 65-16,3-8 10 15,-3 3 1-15,3 0 1 0,-3 0-22 0,6-3-5 0,-3 0-1 0,3 2 0 16,-3-7-26-16,6 0-6 0,0 2-1 0,3 1 0 15,-3-3-16-15,-1 7 0 0,4-4 0 0,0 7 0 16,0-8-12-16,-3 9-2 0,3 2-1 0,3 0 0 16,-6 0 1-16,3 8 0 0,-3 2 0 0,0 1 0 15,-3 2-7-15,2 3-2 0,-5 5 0 0,0-2 0 16,0-3 6-16,-6 7 1 0,0-1 0 0,-3 1 0 16,1 4-1-16,-4-1 0 0,-3 1 0 0,0-1 0 15,-6-2 5-15,3 0 2 0,0 0 0 0,0-6 0 16,-3-2 33-16,-2 0 6 0,2-3 2 0,0-2 0 15,3-1-19-15,0-2-4 0,0 0-8 0,0-5 12 16,6-1-12-16,0 4 0 0,1-6 0 0,2 0 0 0,6 0 0 16,0 0 0-16,0 0 0 0,0 0 0 0,0 0 0 15,0 0 0-15,9 0 0 0,-1-8 0 0,4 8 0 0,3-3 0 16,6 1 0-16,0 2 0 0,3 2 24 0,3 1 0 16,2 5-1-16,4-3 0 0,-3-2 26 15,0 2 6-15,2 0 1 0,1-2 0 0,0 2-23 16,0 1-4-16,-4-6-1 0,-2 0 0 15,-3 0-79-15,-3 0-16 0,-3-6-3 0</inkml:trace>
  <inkml:trace contextRef="#ctx0" brushRef="#br2" timeOffset="74770.5394">18457 6144 115 0,'0'0'10'0,"0"0"-10"0,0 0 0 0,0 0 0 15,0 0 38-15,0 0 6 0</inkml:trace>
  <inkml:trace contextRef="#ctx0" brushRef="#br2" timeOffset="75016.667">18462 6138 288 0,'0'0'25'0,"0"0"-25"0,0 0 0 0,0 0 0 0,0 0 119 15,0 0 18-15,0 0 4 0,0 0 1 16,0 0-55-16,0 0-11 0,0 0-3 0,0 0 0 0,0 0-40 0,0 0-8 16,0 0-1-16,0 0-1 0,0 0 1 0,0 0 1 15,0 0 0-15,0 0 0 0,0 0 12 0,6 6 3 16,-6-6 0-16,0 0 0 0,0 0-8 0,6 2 0 16,3 1-1-16,-9-3 0 0,6 0-5 0,0 0-1 15,3 3 0-15,0-3 0 0,0 0-9 0,0 0-3 16,-3-3 0-16,3 3 0 0,-3 0 2 0,-6 0 0 15,9 0 0-15,-3 0 0 0,6 0-7 0,-3 0-8 0,-4 0 11 16,4-3-11-16,3 3 9 0,-3 0-9 0,0 0 0 0,-3 0 9 16,6 0-19-16,-3 0-4 0,0 0-1 0,0 0-484 15,0-2-97-15</inkml:trace>
  <inkml:trace contextRef="#ctx0" brushRef="#br2" timeOffset="75215.3564">18838 6136 403 0,'0'0'36'0,"0"0"-36"0,5 0 0 0,-5 0 0 16,6 2 124-16,-6-2 19 0,0 0 3 0,6 0 1 15,-6 0-79-15,6 0-15 0,-6 0-3 0,9 3-1 16,-3-3-34-16,-6 0-7 0,0 0-8 0,6 3 11 16,-1473-3-11-16,2934 0 0 0,-1461 5 0 0,-6-5 0 0,0 0 0 0,6 3 0 15,-6-3 0-15,6 2 8 0,-6-2-8 0,0 0 0 16,9 3-12-16,-3-3-489 15</inkml:trace>
  <inkml:trace contextRef="#ctx0" brushRef="#br2" timeOffset="75395.1084">19192 6162 1540 0,'0'0'68'0,"0"0"15"0,0 0-67 15,0 0-16-15,6 5 0 0,0-2 0 0,3 0 61 0,0 2 9 16,-4-5 2-16,1 3 0 0,3-1-45 0,0-2-9 0,0 0-2 0,-3 0 0 31,6-2-53-31,-3-1-11 0,0 3-3 0,3-5-724 0</inkml:trace>
  <inkml:trace contextRef="#ctx0" brushRef="#br2" timeOffset="75559.1357">19680 6130 806 0,'0'0'36'0,"6"3"7"0,-6-3-35 0,6 3-8 0,0-3 0 0,3 5 0 15,-3-2 132-15,0-1 25 0,3-2 5 0,-1 3 1 16,-2-3-115-16,0 0-22 0,3 0-5 0,-3 0-1 16,0 0-33-16,3 0-7 0,0 0-2 0,0 0-399 15,0 0-80-15</inkml:trace>
  <inkml:trace contextRef="#ctx0" brushRef="#br2" timeOffset="75729.5827">20043 6122 806 0,'0'0'72'0,"0"0"-58"16,9 0-14-16,0 3 0 0,-3 0 172 0,3-3 31 15,0 0 6-15,0 0 2 0,3 0-151 0,-1 0-29 16,-2 0-7-16,0-3 0 15,3 0-115-15,3 3-22 0,-6-5-5 0</inkml:trace>
  <inkml:trace contextRef="#ctx0" brushRef="#br2" timeOffset="75850.9641">20472 6080 921 0,'0'0'82'0,"9"0"-66"0,0 0-16 15,-1 3 0-15,1-1 118 0,3-2 20 16,-3 3 4-16,0 2 1 0,0-5-86 0,3 0-17 0,-3 0-3 0,-3 0-1 31,3 0-76-31,0-5-16 0,0 5-4 0</inkml:trace>
  <inkml:trace contextRef="#ctx0" brushRef="#br2" timeOffset="76007.6402">20838 6067 172 0,'9'0'16'0,"-3"3"-16"0,-6-3 0 0,9 0 0 16,0 2 305-16,-1-2 59 0,4 0 11 0,0 0 2 0,0 0-269 0,0 0-53 15,-3 0-11-15,3 0-3 0,-3 0-33 0,0 0-8 16,3-5 0-16,3 2 0 16,-4 1-168-16,1-1-35 0,9-5-7 0,0 3-2 0</inkml:trace>
  <inkml:trace contextRef="#ctx0" brushRef="#br2" timeOffset="76131.5007">21269 6030 864 0,'0'0'76'0,"0"0"-60"16,9 5-16-16,-3-2 0 0,-6-3 172 0,9 2 32 15,-3 1 7-15,3 0 1 0,3-1-128 0,-3 1-26 16,3 0-5-16,0-3-1 0,-3 0-52 0,0 0 0 16,3-3 0-16,-1 3-535 15,4-5-105-15</inkml:trace>
  <inkml:trace contextRef="#ctx0" brushRef="#br2" timeOffset="76306.7061">21954 5969 1796 0,'12'5'40'0,"-12"-5"8"0,6 0 1 0,6 3 1 0,0 2-40 0,0-5-10 0,2 0 0 0,1 0 0 15,3 0 30-15,0 0 4 0,0 0 1 0,3 0 0 16,-3 0-35-16,2 0-19 0,4-8 3 0,-6 6 0 16,0-1-180-16,3-2-36 15,18-9-8-15,-7 7 0 0</inkml:trace>
  <inkml:trace contextRef="#ctx0" brushRef="#br2" timeOffset="76463.2377">22606 5903 172 0,'9'3'16'0,"0"-1"-16"0,0-2 0 0,0 5 0 0,0-2 284 0,-1 0 53 15,4-1 11-15,-3-2 3 0,0 0-202 0,3 3-40 16,-3 0-8-16,0-1-1 0,0-2-73 0,0 0-15 16,3 3-2-16,-3 0-1 15,3-3-36-15,-1-3-7 0,1 0-2 0,0 1 0 16,3 2-185-16,-3-3-38 0,12 0-7 0,-6-2-2 0</inkml:trace>
  <inkml:trace contextRef="#ctx0" brushRef="#br2" timeOffset="76581.8513">23020 5892 918 0,'14'0'40'0,"-5"6"9"0,3-6-39 0,-3 0-10 15,3 0 0-15,-3 0 0 0,6 0 131 0,-6 2 24 16,-3-2 5-16,6 3 0 0,0-3-59 0,3 0-12 0,-4 0-2 0,1-3-1 16,9 1-58-16,-6 2-11 15,0 0-2-15,3-8-1 16,0 5-118-16,-3 0-23 0,2-2-5 0,-2 2 0 0</inkml:trace>
  <inkml:trace contextRef="#ctx0" brushRef="#br2" timeOffset="76735.0576">23692 5861 1897 0,'0'0'84'0,"0"0"17"15,0 0-81-15,6 2-20 0,3 3 0 0,3-2 0 16,-3 0 59-16,3-3 7 0,0 2 2 0,0-2 0 0,0 0-68 0,3 0-9 15,-1 0-4-15,1 0-613 16,0-2-122-16</inkml:trace>
  <inkml:trace contextRef="#ctx0" brushRef="#br2" timeOffset="79174.3607">16534 5842 172 0,'0'0'16'15,"-3"-3"-16"-15,0 1 0 0,3 2 0 0,-3-3 248 0,0-2 48 0,0-1 8 0,0 4 3 16,3 2-171-16,0-5-33 0,-6-1-7 0,3 4-2 15,0-1-30-15,0-2-7 0,0 5-1 0,3 0 0 16,0 0-24-16,0 0-6 0,-3-8-1 0,3 8 0 16,-6-3-25-16,6 3 8 0,0 0-8 0,-3 5 0 15,-3 6 0-15,3 2-9 0,0 6 0 0,3 7 0 16,0 9 9-16,0-6 0 0,0 8 0 0,0 2 0 16,0 1 19-16,0 2-1 0,3 1 0 0,-3 2 0 15,6-3-18-15,-3-2 0 0,-3-3-11 16,0-5 11-16,0-3-13 0,0-8 4 0,0-3 1 0,3-4 0 15,-3-4 21-15,0-2 5 0,0-8 1 0,0 0 0 16,0 0 21-16,0-8 5 0,-3-5 1 16,0-3 0-16,3-2-21 0,0-6-4 0,-3-3-1 0,3 3 0 15,0-2-20-15,3 0 0 0,-3-4 0 0,0 1-12 0,3 0 4 16,3 0 0-16,0 0 0 0,0 3 0 16,0 2 8-16,3 0-13 0,3 3 5 0,-3 2 8 0,3 3-8 0,-1 3 8 15,4 5 0-15,-3 3 0 16,-3 0 0-16,6 5 0 0,3 5 8 0,-3 3-8 0,0 0 0 15,0 8 0-15,-4 7 0 0,4-4 0 0,3 5 0 0,-6 2 0 16,-12-2 0-16,6 3 0 0,6-1 0 0,-6 0 0 16,-3 1 0-16,-3-1 0 0,3-2 10 0,-3-3 0 15,0 1 0-15,0-4 0 0,-3-2 11 0,0 0 3 16,9-3 0-16,-6 0 0 0,-6-2-24 0,3-3 0 16,6 0-10-16,-3-3-994 0</inkml:trace>
  <inkml:trace contextRef="#ctx0" brushRef="#br2" timeOffset="80007.2965">16944 6379 403 0,'6'5'36'0,"-6"-5"-36"0,0 0 0 0,0 0 0 16,3 6 260-16,0-4 44 0,-6 4 10 0,0-4 2 16,-6 1-219-16,6 2-43 15,3-5-9-15,0 8-1 0,3-3-14 0,-3 3-2 0,-3-2-1 16,1 2 0-16,-1 0-39 0,3-1-8 0,0 1-2 0,3 3 0 15,2 0 12-15,1-3 10 0,-6-1-13 0,3 4 5 16,6-3 8-16,-3 0 0 0,0-3 8 0,0 1-8 16,0 1 19-16,3-4-1 0,0 0 0 0,-3-3 0 15,3 0 14-15,0 0 4 0,3-6 0 0,-3-1 0 16,-3 1-10-16,6-4-2 0,-1-1 0 0,1-2 0 16,3 2-4-16,-3-5-2 0,-3 0 0 0,0 1 0 0,-6-1-18 15,0 3 0-15,3-1 0 0,-3 4 0 0,3-1 19 0,-3-2-3 16,-6 0-1-16,3 2 0 0,3 3 7 0,-3 0 2 15,-3 3 0-15,3 0 0 0,0 5-4 0,0 0-1 16,0 0 0-16,0 0 0 0,-6-3-4 0,6 3-1 16,0 0 0-16,0 0 0 0,-6 8-14 0,3 2 11 15,3 4-11-15,3-1 10 0,0 3-10 0,3 2 0 16,0 4 0-16,3 1 0 0,0 4 13 0,0-3-2 16,-6 2-1-16,5 3 0 0,7-2 16 0,-3 2 3 15,-6-3 1-15,0 1 0 0,0-6-30 0,0 0 8 16,0 0-8-16,-6-2 0 0,-3-3 33 0,3-1 4 15,-3 1 1-15,-3-2 0 0,3-4-6 0,-6 1 0 16,-3-1-1-16,-6-2 0 0,-5 0-31 0,-1 0 0 0,3-3 0 0,-6 3 0 31,-9-5-136-31,7 2-23 0,-1-2-5 0</inkml:trace>
  <inkml:trace contextRef="#ctx0" brushRef="#br2" timeOffset="135205.4606">20126 5932 172 0,'0'0'16'0,"0"0"-16"0,0 0 0 0,0 0 0 16,0 0 72-16,0 0 11 0,0 0 2 0,0 0 1 16,0 0-50-16,0 0-11 0,0 0-1 0,0 0-1 15,0 0 7-15,0 0 2 0,0 0 0 0,0 0 0 0,0 0 9 0,0 0 3 16,0 0 0-16,0 0 0 0,0 0 4 0,0 0 2 16,0 0 0-16,0 0 0 0,0 0-11 0,0 0-3 15,0 0 0-15,6-5 0 0,-6 5-12 0,0 0-4 16,0 0 0-16,0 0 0 0,0 0 10 0,0 0 2 15,0 0 0-15,0 0 0 0,0-3-20 0,0 3-3 16,0 0-1-16,0 0 0 0,0 0-8 0,3-5 0 16,0-1 0-16,-3 6 0 0,0 0 13 0,3-7 7 15,0 1 2-15,0-2 0 0,0 3 1 0,0 2 0 16,-3-7 0-16,3 4 0 0,-3-1-7 0,3-1 0 16,0-3-1-16,0-2 0 0,0 0 3 0,-3 2 1 15,3-2 0-15,0-3 0 0,0 0 9 0,0 0 1 16,-3-2 1-16,3-1 0 0,-3 1-8 0,0-6-2 0,0 0 0 15,3 0 0-15,-3-2-20 0,0-3 0 0,-3 2 0 0,3-2 8 16,0 3-8-16,0-1 8 0,0 1-8 0,0-1 8 16,0 1-8-16,0-1 0 0,0 3 0 0,3 1 0 15,-3-1 0-15,3-3 0 0,0 4 0 0,-3-4 0 16,3-2 0-16,-3 3 0 0,0-1 0 0,0 1 0 16,0-4-8-16,0 7-4 0,0 2 0 0,0-3 0 15,0 5 12-15,0 1 0 0,0-1 0 0,0 3 0 16,0 0 0-16,-3 3 0 0,3-3 0 0,-3 3 0 15,3-3 0-15,-3 3-8 0,3 2 8 0,-3 1-8 16,3-1 8-16,0 3 12 0,0-5-2 0,0 5-1 16,0-2-9-16,0 2-11 0,0 2 3 0,0-2 0 15,0 3 8-15,0-3 0 0,0 3-9 0,0 0 9 16,0-1 0-16,0 4 0 0,0 2 10 0,0 0-10 16,0 0 0-16,0 0-20 0,0 0 2 0,0-8 1 0,0 8 17 15,0 0-10-15,0-6 10 0,0 6-8 0,0 0 8 0,0 0 0 16,0 0 0-16,0 0 0 0,0 0 0 0,0 0 0 15,0 0 0-15,0 0-8 0,0 0 8 0,0 0 0 16,0 0 0-16,0 0 0 0,0 0 0 0,0 0 8 16,0 0-8-16,-6 6 0 0,3 2 0 0,0-3 8 15,3-5-8-15,-6 8 0 0,3-8 0 0,-3 5 8 16,3 3-8-16,-3-3 0 0,3 3 0 0,0 6 0 16,0-9 0-16,-3 5 0 0,0 6 0 0,0-8 0 15,0 5 0-15,1 1 0 0,2-4 0 0,-3 3 0 16,0-2 0-16,0 2 0 0,3 3 16 0,-3-8-2 15,0 5 0-15,3-2 0 0,-3-1-14 0,3 1 0 0,-3-3 0 16,3 0 0-16,0 0 0 0,3-8 0 0,0 0 0 16,0 0 0-16,0 0 0 0,0 0 12 0,0 0 0 0,0 0 0 15,0 0-2-15,0 0-1 0,0 0 0 0,0 0 0 16,-3-8-1-16,3-3-8 0,0 6 12 0,3-8-4 16,0 0-8-16,0-1 0 0,0 1 0 0,0 0 8 15,3-3-8-15,0 0 0 0,0-2 0 0,0-1 0 16,0 3 0-16,0-2 0 0,0-1 0 0,3 1 8 15,-4 2-8-15,1-3 0 0,0 3 0 0,0 3 0 16,0 3 0-16,0-4 0 0,0 1 0 0,0 3 0 16,0 2 8-16,-3 0-8 0,3 2 12 0,-3 4-4 0,3-4-8 15,0 6 10-15,-6 0-10 0,9 0 10 16,0 6-10-16,0 2 0 0,-3-3 0 0,3 3 0 0,2 5-8 0,-2-8 8 16,0 9-10-16,0-1 10 0,0 0 0 0,0 0-9 15,0 3 9-15,-3 0 0 0,0-3 0 0,3-2 0 16,-3 0 0-16,0-1 0 0,0 1 0 0,-3-1 12 15,3-7 0-15,-3 2-1 0,-3-5 28 16,0 0 5-16,0 0 2 0,0 0 0 0,0 0 1 16,0 0 0-16,-3 5 0 0,-3-2 0 0,0 0-1 0,-3-1 0 15,0-2 0-15,-3 0 0 0,3-2-19 0,-6 2-4 16,3 0-1-16,0 0 0 0,0 0-22 0,-2 0 0 16,2 0 0-16,-3 2 0 0,3 4-11 0,0-6 0 15,3 2 0-15,-3 1 0 16,3 5-22-16,0-8-5 0,3 5-1 0,0 3-1025 0</inkml:trace>
  <inkml:trace contextRef="#ctx0" brushRef="#br2" timeOffset="136738.5219">20457 4723 460 0,'0'0'20'0,"0"0"5"0,0 0-25 0,-6 0 0 0,3 5 0 0,0 3 0 15,3-8 227-15,-3 5 40 0,-3 3 8 0,6-2 1 16,0 2-192-16,-3 2-38 0,3-2-8 0,0 5-2 16,0-7-9-16,0 4-3 0,3 1 0 0,0 2 0 15,0-5-11-15,0 2-2 0,3-2-1 0,3 3 0 16,-3-6-10-16,3 3 10 0,0 0-10 0,0-5 10 15,-1-1-10-15,4 1 12 0,0-3-12 0,0-3 12 16,3 1-2-16,0-6 0 0,-6-3 0 0,3 1 0 16,0-1-1-16,0-5 0 0,-1 0 0 0,1 0 0 15,-3-5-9-15,0 0 0 0,0 0 0 0,0 2 8 16,-3-2-8-16,0 3 0 0,-3-1 0 0,0 3 8 16,0 3 3-16,-3-5 0 0,3 4 0 0,-3 1 0 15,0 3 10-15,0 4 3 0,0-2 0 0,0 8 0 0,0 0-6 16,0 0-1-16,0 0 0 0,6 8 0 0,0 6-17 15,0 7 0-15,0 5 0 0,0 3 0 0,6 6 0 0,-3-1 0 16,-1 6 0-16,1-1 0 0,3 4 0 16,0-1 0-16,-3 3 0 0,3 0 10 15,-6-5-38-15,6-6-8 0,-3-2-2 16,0 0 0-16,-6-11 38 0,3 0 0 0,-6-3 0 0,3-2 0 0,-3-2 42 0,-3-1 10 16,-6-5 1-16,0 0 1 0,0-6 2 0,-3 1 1 15,-3-3 0-15,3-3 0 0,-3 1-43 0,0-4-14 16,1-2 8-16,-1 1-8 15,0-7-27-15,3 1-9 0,0-5-1 0,0-1-1 16,3-2-94-16,0-6-20 0,0 1-3 0,3-6-1 0</inkml:trace>
  <inkml:trace contextRef="#ctx0" brushRef="#br2" timeOffset="136977.1643">20597 4305 2368 0,'0'0'52'0,"0"0"12"16,-6 5 1-16,0-2 1 0,0 2-53 0,0 0-13 0,0 3 0 0,-3-5 0 15,3 2 0-15,0 3 0 0,0-3 0 0,3 1-702 16,-3-1-138-16</inkml:trace>
  <inkml:trace contextRef="#ctx0" brushRef="#br2" timeOffset="137602.9779">21004 4755 1094 0,'0'0'97'0,"0"0"-77"15,0 0-20-15,0 0 0 0,0 0 160 0,0 0 28 0,9 0 5 0,-3-3 2 16,0 0-119-16,0 3-23 0,0 0-5 0,3-5 0 16,0 2-11-16,0 1-1 0,0-1-1 0,0 3 0 15,0-5-24-15,0 2-11 0,3 0 10 0,-3 1-10 16,2 2 0-16,-2 0-18 0,0-5 2 0,0 5 1 31,-3-3-146-31,0 3-30 0,0 3-5 0</inkml:trace>
  <inkml:trace contextRef="#ctx0" brushRef="#br2" timeOffset="137819.6986">21115 4794 518 0,'0'0'23'0,"0"0"5"0,0 0-28 0,0 0 0 0,-6 3 0 0,6-3 0 16,-6 3 237-16,6-3 43 0,0 0 8 0,0 0 1 15,-3 7-198-15,3-7-40 0,0 0-8 0,0 0-2 16,0 0-7-16,0 0-2 0,0 0 0 0,0 0 0 0,0 0-22 0,6 3-10 16,-6-3 8-16,6 3-8 15,3-1 0-15,-1 4 0 0,1-6 0 0,0 0 0 0,0 2 0 16,3-2 0-16,-3 0 0 0,3-2 0 0,0 2-12 0,-3 0 0 16,0 0-1-16,0 0 0 15,0 0-67-15,0-6-12 0,0 4-4 0,-4 2-601 0</inkml:trace>
  <inkml:trace contextRef="#ctx0" brushRef="#br2" timeOffset="138215.7446">21543 4715 1825 0,'0'0'40'0,"0"0"8"0,0 0 1 0,0 0 3 0,0 0-41 0,0 0-11 0,0 0 0 0,0 0 0 15,0 0 46-15,-6 0 7 0,0 0 2 0,6 0 0 16,-6 3-45-16,3 2-10 0,-6-5 0 0,6 2 0 16,-2 4 0-16,2-1 0 0,-3 3 0 0,3 0 0 15,3 3 0-15,0-1 0 0,0 3 0 0,3 1-10 16,3-4 10-16,-3 3 0 0,2-2 10 0,4 2-10 0,0-8 18 0,0 3-2 15,0 0-1-15,3 0 0 0,3-5 24 0,-3 2 5 16,6-5 0-16,-3 3 1 0,3-6-2 0,-1-2-1 16,4 0 0-16,0-3 0 0,-3-3-6 15,0-2-2-15,6-3 0 0,-1 0 0 0,-5 0-4 0,-3-2-1 16,-3-1 0-16,0 3 0 0,-3-2-6 0,-3-1-2 16,-6 3 0-16,0 1 0 0,0-1-12 0,-6-3-9 15,-3 6 12-15,-3-6-12 16,-3 6-26-16,-3 3-12 0,-3-1-2 0,-5 6-741 15,-7 5-148-15</inkml:trace>
  <inkml:trace contextRef="#ctx0" brushRef="#br2" timeOffset="142931.7666">20859 6988 864 0,'0'0'76'0,"0"0"-60"0,0 0-16 0,0 0 0 16,0 0 127-16,0 0 22 0,0 0 5 0,0 0 1 15,0 0-96-15,0 0-19 0,0 8-4 0,0 0-1 16,0-1-18-16,0 7-3 0,3-4-1 0,-3 4 0 16,3 1-13-16,0 4 9 0,-3-1-9 0,3 4 8 15,0-1-8-15,-1 3-11 0,-2-1 3 0,0 1 0 16,0 0 8-16,0 0-10 0,3-3 10 0,0 0-10 16,-3-5 10-16,3 0 0 0,0-3 0 0,-3 0-8 15,0-2 8-15,0-3 16 0,-3-3-4 0,3-5-1 16,0 8 1-16,0-8 1 0,0 0 0 0,0 0 0 15,-3 3 6-15,3-3 1 0,-6 2 0 0,1-2 0 16,2-2 0-16,-3-1 0 0,3 3 0 0,-3-5 0 0,-6 0-20 16,3-1-11-16,3 1 2 0,-3-3 0 0,-3 3 9 15,3-3 16-15,0 0-4 0,-3 3-1 0,0-3 7 0,3 2 2 16,-2 1 0-16,-1 0 0 0,3-1 0 0,-3 1 1 16,0 5 0-16,0-2 0 0,0-1-3 0,3 0-1 15,-3 6 0-15,0 0 0 0,0-3-9 0,1 2-8 16,-4 6 9-16,3 0-9 0,0 3 0 0,0-1 0 15,3 1 0-15,-3 2 0 0,3 0 0 0,3 3 0 16,3-3 0-16,0 1 0 0,3 1 12 0,3-1 4 16,0-1 0-16,3 0 0 0,3 0-3 0,0 1 0 0,6-4 0 15,-3-5 0-15,6 3-5 0,0-2-8 16,-1-1 11-16,4-2-11 16,0-3-18-16,0-3-10 0,0 0-3 0,0 1-889 0</inkml:trace>
  <inkml:trace contextRef="#ctx0" brushRef="#br2" timeOffset="143963.9421">21076 7236 576 0,'0'0'51'0,"0"0"-41"16,-3 3-10-16,-3 0 0 0,3-1 240 0,3-2 47 0,0 0 9 0,-6 3 1 15,3 2-221-15,-3-2-45 0,3 2-9 0,0 0-2 16,3-5-20-16,0 8 8 0,-3 3-8 0,3 2 0 16,3-2 0-16,-3-1 0 0,3 1 0 0,3 0-8 15,0 2 8-15,0-3 0 0,0-2 0 0,0 0 0 16,3 3 0-16,-3-6 0 0,3 0 0 0,-3-2 0 15,3 0 0-15,0-3 0 0,-1-3 0 0,1-2 0 16,-3 2 20-16,3-2 0 0,0-3 0 0,-3 0 0 16,3-3-3-16,-3 1-1 0,3-1 0 0,-3 1 0 15,0-4-2-15,-3 4-1 0,3-3 0 0,-3-1 0 16,3 1 7-16,0 0 0 0,-6 0 1 0,3 2 0 16,3 0 7-16,-3 1 2 0,-3-1 0 0,0 3 0 15,0 0-10-15,0 8-3 0,6-5 0 0,-6 5 0 16,0 0-7-16,0 0-2 0,3-2 0 0,-3 2 0 15,5 2-8-15,1 6 8 0,0 3-8 0,0 2 8 16,0 3-8-16,3 5 0 0,0 0 0 0,0 3-11 16,-3 2 11-16,0 3-8 0,0 1 8 0,-3 1-8 0,0-4 8 0,3 2-12 15,-6-5 12-15,0 0-12 0,0-3 12 16,-3-3 0-16,3 3 0 0,-3-7 0 0,0 1 12 0,0-1-1 16,0-4-1-16,-3 1 0 0,-6-3-10 15,0 0-12-15,0 0 2 0,0-6 1 16,-5-2-100-16,2 0-20 0,3-2-4 0,-3-1-687 15</inkml:trace>
  <inkml:trace contextRef="#ctx0" brushRef="#br2" timeOffset="144348.0844">20591 7813 1324 0,'0'0'118'0,"6"3"-94"0,6-1-24 0,0 1 0 0,5 0 116 0,-2-1 18 15,6-2 4-15,6 0 1 0,0 0-68 0,-1 0-14 16,4-2-2-16,6-1-1 0,0 0-26 0,2 1-4 16,1-1-2-16,-3 3 0 0,5-5-11 0,-2 0-3 15,-3-1 0-15,0 1 0 0,2-3-18 0,-5 3-4 16,-3-1-1-16,0 1 0 15,-4 0-177-15,-2 0-36 0,12-3-8 0,-12 8 0 16</inkml:trace>
  <inkml:trace contextRef="#ctx0" brushRef="#br2" timeOffset="144824.6306">20966 7961 403 0,'0'0'36'0,"0"0"-36"0,0 0 0 0,0 0 0 16,0 0 333-16,0 6 60 0,-3-1 12 0,0 0 3 16,3 0-319-16,0 3-63 0,0 3-13 0,-3 2-2 15,6 0-3-15,0 3-8 0,0 3 12 0,0 2-4 16,-3 3-8-16,6-3 0 0,-3 3 0 0,0 2 0 15,0 1 0-15,0-1 0 0,0-5 0 0,0 3 0 16,0-5 0-16,0 2 0 0,2-5 0 0,-5-3 0 0,3 0 12 0,0-2 0 16,0-6 0-16,-3 3 0 0,3-3 16 0,-3-5 3 15,0 0 1-15,0 0 0 0,0 0-14 0,0 0-2 16,0 0-1-16,-3 0 0 0,-3 0-15 0,-2-2 8 16,2-4-8-16,-3 4 0 0,0-6 10 0,-3 2-10 15,3-1 10-15,-6-1-10 0,0-3 8 0,0 3-8 16,0-2 0-16,3 2 9 0,-2 0 9 0,-1 0 2 15,0 2 0-15,0 1 0 0,3 0-2 0,-3 2 0 16,3 3 0-16,3 3 0 0,0-1 1 0,-3 1 0 16,4 0 0-16,2 2 0 0,-3 0-11 0,6 3-8 15,0 3 12-15,0-3-12 0,0 2 0 0,3 4 0 16,0-4 0-16,3 1 0 0,0-1 0 0,6 1 0 0,0 0-10 16,2-4 10-16,4-1-13 0,0-1 1 0,6-2 1 0,0-3 0 31,3-3-109-31,0 0-23 0,-4-2-4 0</inkml:trace>
  <inkml:trace contextRef="#ctx0" brushRef="#br2" timeOffset="145294.2334">21192 8012 864 0,'0'0'76'0,"0"0"-60"16,0 0-16-16,0 0 0 0,0 0 204 0,0 0 37 16,0 0 8-16,0 0 2 0,0 0-138 0,0 0-27 15,0 0-6-15,0 0 0 0,0 0-35 0,0 0-6 16,0 0-2-16,0 10 0 0,-3-2-24 0,3 3-5 0,0 2 0 0,0 0-8 15,0 8 0-15,0-2 0 0,0 5 0 0,0-3 0 16,0 5 0-16,0-2-12 0,-3 0 3 0,3 0 1 31,0-3-17-31,-3-3-3 0,0 1-1 0,3-3 0 16,-3-3-24-16,0 0-5 0,0-2-1 0,0-3 0 0,0-3-6 16,-3 0-2-16,0-2 0 0,0 0-443 0,0-3-89 0</inkml:trace>
  <inkml:trace contextRef="#ctx0" brushRef="#br2" timeOffset="145459.0986">21016 8276 1710 0,'0'0'37'0,"0"0"8"0,0 0 2 0,0 0 1 0,9-2-38 0,0-1-10 0,-3 0 0 0,3 3 0 15,0 0 87-15,0 0 15 0,0-2 3 0,3 2 1 0,0 0-52 0,0 0-10 16,3-3-3-16,-4 0 0 0,7 1-28 16,3-4-5-16,-3 1-8 0,3-3 11 15,-6 3-37-15,3-6-7 0,2 3-2 0,1 0 0 16,0-2-191-16,0 5-38 0,18-14-8 0,-16 6-2 0</inkml:trace>
  <inkml:trace contextRef="#ctx0" brushRef="#br2" timeOffset="145758.7599">21597 7684 1555 0,'0'0'138'0,"0"0"-110"0,0 0-28 0,0 0 0 16,9 5 153-16,0 3 26 0,0-3 5 0,3 0 0 15,-4-2-114-15,4 0-23 0,3-1-5 0,-3 1-1 16,-3 0-33-16,3-3-8 0,0 0 0 0,3 0 0 16,-3-6-116-16,-3 6-24 0,-3-2-6 0,2-1-760 15</inkml:trace>
  <inkml:trace contextRef="#ctx0" brushRef="#br2" timeOffset="145932.5243">21636 7766 1566 0,'-9'5'69'0,"9"-5"15"0,-3 2-68 15,3-2-16-15,-3 6 0 0,3-6 0 0,0 0 110 0,0 0 18 16,0 0 4-16,0 0 1 0,0 0-73 0,0 0-16 16,6 2-2-16,-6-2-1 0,6 6-33 0,5-4-8 15,-2-2 0-15,6-2 0 0,3 2 0 0,-3-3 0 16,0 3 0-16,0 0 0 0,0-3-28 0,3 1 3 16,-7-4 0-16,1 4-607 15,3-1-120-15</inkml:trace>
  <inkml:trace contextRef="#ctx0" brushRef="#br2" timeOffset="146619.1705">22326 7543 1152 0,'0'0'102'0,"0"0"-82"16,0 0-20-16,0 0 0 0,0 0 148 0,0 0 24 0,0 0 6 0,-3-5 1 15,0 0-105-15,0 2-21 0,0-2-4 0,-3 2-1 16,0 0-19-16,0 1-4 0,0-1-1 0,-3 1 0 16,3-1-24-16,1 3 0 0,-4 0 0 0,0 3 0 15,3-1 0-15,0 3 0 0,-3 3-10 0,0 3 10 16,0 0 0-16,0 4 0 16,3 7 0-16,-3-4 0 0,3 6 0 0,3-3 0 0,-3 3 0 0,6 0 0 15,0 2 0-15,3-2 18 0,3 0-2 0,0 0-1 16,3-6 2-16,0 1 1 0,0-1 0 0,3-5 0 15,3-2-10-15,3-3-8 0,2 0 12 0,1-5-12 16,0-1 8-16,0-4-8 0,0 2 0 0,0-8 0 16,-1-3 21-16,4 0-2 0,0-4-1 0,0-1 0 15,-3-5-18-15,0-1 8 0,-1-1-8 0,-2-1 0 16,-3 3 13-16,0 2-4 0,-3-2-1 0,-3 0 0 16,-3 0-8-16,-3 2 0 0,-3 0 0 0,-3 1 0 0,0-1 0 0,-3 1 0 15,-3 2 0-15,-3 0 0 0,-3 0-10 0,0 0 10 16,-3 3-13-16,1 3 5 15,2-4-30-15,0 6-6 0,0 1 0 0,-3 4-1 16,3 6-82 0,0 2-16-16,0 3-3 0,-2 2-1 0</inkml:trace>
  <inkml:trace contextRef="#ctx0" brushRef="#br2" timeOffset="146915.2998">22859 7668 2214 0,'0'0'98'0,"0"0"20"0,0 0-94 0,9 2-24 0,-3 1 0 0,6 0 0 16,0-3 35-16,-3 0 2 0,2 0 1 0,-2 0 0 15,3-3-26-15,0 0-12 0,0-2 10 0,-3 2-10 16,3-2-104-16,0-3-26 0,-3 3-6 0,-3 0-483 16,0 2-97-16</inkml:trace>
  <inkml:trace contextRef="#ctx0" brushRef="#br2" timeOffset="147075.122">22820 7705 1695 0,'0'0'75'0,"0"0"16"15,0 0-73-15,-3 5-18 0,3-5 0 0,0 5 0 0,0-5 81 0,3 8 13 16,0-3 2-16,3 1 1 0,0-1-59 0,3 3-12 16,0-3-2-16,3 1-1 0,3-4-23 0,-3 1-12 15,0-3 2-15,5-3 0 16,1 1-102-16,-3-1-21 0,0 0-4 0</inkml:trace>
  <inkml:trace contextRef="#ctx0" brushRef="#br2" timeOffset="147623.5136">23356 7570 1450 0,'0'0'64'0,"0"0"14"0,0 0-62 0,0 0-16 0,0 0 0 0,0 0 0 15,0 0 80-15,0 0 12 0,0 0 4 0,0 0 0 16,0 0-64-16,-3 2-12 0,-3 4-2 0,3-4-1 16,3 9-17-16,-3-3 0 0,0 2 0 0,0 4 0 15,3-1-8-15,-3 3 8 0,3 0-13 0,3 0 5 0,-3-6 8 0,0 3 0 16,3-2 0-16,-3-1 0 0,3 1 0 0,0-3 8 15,3-5-8-15,0 2 11 0,-6-5 8 0,9 0 1 16,0 0 1-16,3-5 0 0,-3-1 23 0,0-2 4 16,2 0 0-16,-2-5 1 0,3 0-12 0,-3-3-2 15,3 0-1-15,-3-2 0 0,0-1-21 0,-3 1-4 16,0-1-1-16,0 1 0 0,-3 2-8 0,-3 0 0 16,3 3 9-16,-3-1-9 0,3 1 12 0,-3 5-1 15,0-2-1-15,0 2 0 0,0 5 5 0,0 3 1 16,0 0 0-16,0 0 0 0,0 0 2 0,0 0 1 15,6 11 0-15,0 2 0 0,0 0-19 0,3 8 0 16,-3 1 0-16,0 4 0 0,2 0 0 0,-2 1-9 16,0 5 1-16,3 2 0 0,-3-2-13 0,0 0-3 0,0-3 0 0,0 0 0 15,3 0 8-15,-3-3 2 0,-6-2 0 0,3 0 0 16,-6-3 14-16,0 0 0 0,3-2 0 0,-3-3 0 16,0 0 23-16,-3-1 4 0,0-1 1 0,-3-1 0 15,0-3-6-15,-3-2-1 0,0 0 0 0,1-2 0 16,-4-1-7-16,3-5-2 0,0 0 0 0,3-3 0 31,-3-2-33-31,0-3-7 0,0 0-2 0,0-2 0 0,3-4-114 0,3-2-22 16,-3 1-5-16</inkml:trace>
  <inkml:trace contextRef="#ctx0" brushRef="#br2" timeOffset="147827.6527">23448 7123 2941 0,'0'0'64'0,"-3"2"14"0,-3 4 2 0,0-4 4 0,0 1-68 0,3 2-16 16,-3 0 0-16,3-2 0 0,-2 2 21 0,-1 1 1 15,0-1 0-15,0 0 0 16,0-2-130-16,-3 2-25 0</inkml:trace>
  <inkml:trace contextRef="#ctx0" brushRef="#br2" timeOffset="165811.6224">24776 9260 1263 0,'0'0'56'0,"0"0"12"0,0 0-55 0,0 0-13 0,0 0 0 0,0 0 0 15,9 0 70-15,-9 0 11 0,0 0 3 0,0 0 0 16,0 0-8-16,0 0-2 0,0 0 0 0,3 3 0 15,6 2-38-15,-3-5-8 0,-6 0-2 0,0 0 0 0,0 0-26 0,3 8 8 16,3-2-8-16,-4 2 0 0,1-1 9 0,3 4-9 16,-6-3 10-16,3 5-10 0,-3 0 0 0,0 1 0 15,0-4-11-15,0 3 11 16,0 3-32-16,0-2 2 0,-3-1 0 0,3 0 0 16,0-2-27-16,-3-1-6 0,3-2-1 0,0 0 0 15,0-8-131-15,0 0-26 0</inkml:trace>
  <inkml:trace contextRef="#ctx0" brushRef="#br2" timeOffset="166140.4121">24704 9263 172 0,'6'11'16'0,"-6"-11"-16"0,0 0 0 0,0 0 0 16,0 0 170-16,0 0 31 0,-6 2 7 0,6-2 0 16,0 0-89-16,0 0-19 0,0 0-3 0,-3 6-1 15,3-6-35-15,0 0-7 0,0 0-2 0,0 0 0 16,0 0-11-16,0 0-2 0,0 0-1 0,6-8 0 16,3 2-18-16,-3 4-4 0,-3-4-1 0,0 1 0 15,3 0-3-15,0 0-1 0,-6 5 0 0,6-6 0 16,0 1 3-16,0 2 1 0,-6 3 0 0,9-2 0 15,0 2 1-15,-3 0 0 0,0-3 0 0,3 3 0 16,0 3-16-16,-3-3 9 0,-1 0-9 0,1 2 8 16,0 1-29-16,0 2-7 0,3-2 0 0,-9-3-1 15,0 0-44-15,6 0-9 0,-6 0-2 0</inkml:trace>
  <inkml:trace contextRef="#ctx0" brushRef="#br2" timeOffset="166371.9203">24722 9424 288 0,'-9'8'25'0,"6"-2"-25"15,0 2 0-15,0 0 0 0,3 0 193 0,-3-1 34 0,0 1 6 16,3-2 2-16,0 2-124 0,0-8-25 0,0 0-5 0,0 0-1 16,9 5-13-16,0-5-3 0,0 0-1 0,0-3 0 15,3 1-26-15,3-4-5 0,0 1 0 0,0 0-1 16,0-3-7-16,2 0-2 0,1 0 0 0,3-3 0 15,0 1-22-15,0-1-16 0,-6 1 2 0,3-1 1 32,-4 0-91-32,1 1-19 0,9-9-3 0,-3 1-1 0</inkml:trace>
  <inkml:trace contextRef="#ctx0" brushRef="#br2" timeOffset="167485.5523">17927 4122 1324 0,'0'0'118'0,"0"0"-94"15,0 0-24-15,0 6 0 0,-3 7 73 0,3 0 11 16,0 0 1-16,0 3 1 0,0 3-50 0,0-1-9 0,0 1-3 0,0 2 0 16,3-5-14-16,-3 0-10 0,0 2 12 0,0-2-12 15,3 2 0-15,0-4 0 0,-3-1 0 0,0-5 0 16,0 0-18-16,0 2 2 0,0-4 1 0,0-6 0 31,-3 8-21-31,3-8-4 0,0 0 0 0,0 0-664 0</inkml:trace>
  <inkml:trace contextRef="#ctx0" brushRef="#br2" timeOffset="167737.2578">17745 4286 1094 0,'0'0'48'0,"0"0"11"0,-6-8-47 0,3 6-12 0,3-1 0 0,3-5 0 16,-6 3 158-16,3 5 30 0,0-8 5 0,0 3 2 16,6-3-128-16,-3 2-26 0,0-2-5 0,3 3 0 15,3-3-24-15,0 3-4 0,-6 5 0 0,6-8-8 16,0 5 8-16,3-2-8 0,0 5 0 0,-1-3 0 0,4-2 8 0,0 2-8 16,0-2 12-16,3 5-12 0,0-8 0 0,0 3 0 15,3-3 0-15,-4 3 0 16,1-3-43-16,-3 2-2 0,3 1-1 0,-6 0 0 15,3 2-165-15,-3 3-33 0,-3 0-6 0</inkml:trace>
  <inkml:trace contextRef="#ctx0" brushRef="#br2" timeOffset="167934.6113">17823 4405 1436 0,'-12'3'64'0,"12"-3"12"0,0 0-60 0,0 0-16 0,0 0 0 0,0 0 0 16,0 8 64-16,0-3 11 0,-3 3 1 0,3-8 1 16,3 3-33-16,0 2-8 0,-3-5 0 0,3 5-1 15,-3-5-6-15,9 3-1 0,2 0 0 0,4-3 0 16,-6 0-7-16,6-3-1 0,-3 0-1 0,3-2 0 16,0 2-19-16,0-2-11 0,-3 0 2 0,-3 2-581 15,2-2-116-15</inkml:trace>
  <inkml:trace contextRef="#ctx0" brushRef="#br2" timeOffset="169151.7368">20879 4966 518 0,'0'0'46'0,"0"0"-37"0,0 0-9 0,0 0 0 16,0 0 140-16,0 0 25 0,0 0 6 0,0 0 1 16,-5 0-88-16,5 0-16 0,0 0-4 0,0 0-1 15,-6 3-33-15,6-3-6 0,0 0-2 0,-3 5 0 16,0 0-11-16,0 1-3 0,0-1 0 0,0 0 0 15,3 3-8-15,0 6 0 0,0-1 0 0,-3 0 0 16,3-2 0-16,-3 2 0 0,3 0-9 0,0 3 9 16,3-3-16-16,-3 6 0 0,0-6 0 0,-3-3 0 15,0 4-31-15,3-4-5 0,0 1-2 16,0-6-514-16</inkml:trace>
  <inkml:trace contextRef="#ctx0" brushRef="#br2" timeOffset="169426.5593">20775 4945 1159 0,'0'0'51'0,"0"0"11"0,6 0-50 0,3 3-12 0,-3-6 0 0,3 3 0 15,3 0 29-15,-3-5 3 0,-3 5 1 0,0-3 0 16,0 3-33-16,3-3-19 0,-3 1 3 0,0 2-353 16,3-8-71-16</inkml:trace>
  <inkml:trace contextRef="#ctx0" brushRef="#br2" timeOffset="169934.9199">20951 4990 990 0,'0'0'44'0,"0"0"8"0,3 3-41 0,-3-1-11 0,0-2 0 0,0 0 0 15,0 0 76-15,0 0 12 0,0 0 4 0,0 0 0 16,0 8-30-16,0-5-6 0,0 2 0 0,0 3-1 16,-3 3-19-16,0-9-4 0,3 9-1 0,0-3 0 15,0 0-14-15,-3 2-2 0,6 1-1 0,-3 0 0 16,0-1-14-16,0 3 0 0,0-5 0 0,3 6 0 16,0-4-13-16,-3 3-6 0,0-2-1 0,0 0-466 15,3-1-94-15</inkml:trace>
  <inkml:trace contextRef="#ctx0" brushRef="#br2" timeOffset="170221.0157">20915 4953 460 0,'0'0'20'0,"0"0"5"0,0 0-25 0,0 0 0 15,9 3 0-15,-9-3 0 0,0 0 280 0,0 0 50 0,0 0 10 0,6 5 3 16,3 0-239-16,-3-2-48 0,3 0-10 0,-9-3-2 16,9 2-28-16,-3-2-7 0,6 0-1 0,-3 0 0 15,0 0-19-15,-1 0-4 0,1-2-1 0,0-1 0 31,0 0-38-31,0 3-8 0,-3-2-2 0,3-1-683 0</inkml:trace>
  <inkml:trace contextRef="#ctx0" brushRef="#br2" timeOffset="170462.3176">20933 5265 1324 0,'9'0'118'0,"-6"0"-94"16,3 0-24-16,0 0 0 0,0-2 68 0,3 2 8 16,0-3 3-16,0 0 0 0,0 1-23 0,2-1-5 15,-2 0-1-15,0 1 0 0,0-1-39 0,0 0-11 16,-3 1 0-16,3 2-528 15,-3-8-108-15</inkml:trace>
  <inkml:trace contextRef="#ctx0" brushRef="#br0" timeOffset="213098.0294">20766 10036 1728 0,'0'0'76'0,"0"0"16"0,0 0-73 0,0 0-19 0,0 0 0 0,0 0 0 16,-3-3 80-16,3 3 12 0,-3-3 2 0,3 3 1 15,0 0-35-15,0 0-6 0,0 0-2 0,0 0 0 16,0 0-52-16,0 0 0 0,0 0-8 0,0 0 0 15,0 0 8-15,0 0 0 0,0 0 0 0,0 6-8 16,0 4 8-16,0 3 0 0,6 3 0 0,0 6 0 16,-3 4 0-16,0 8 0 0,3 6 0 0,0 8 0 15,-3 7 0-15,3 9 0 0,-3 2 0 0,3 11 0 0,0 5 0 16,0 5 14-16,-6 11-3 0,3 8-1 16,0 2-26-16,0 9-6 0,-3 4-1 0,0 1 0 15,3 8-6-15,0-1-2 0,0-2 0 0,3 0 0 0,0 3 31 16,0-6-9-16,0 1 9 0,-3-1 0 15,0 3 0-15,3-3 12 0,-6-2 0 0,2 0-1 0,4-1 5 0,-3-1 0 16,-3 1 1-16,0-2 0 0,6-2-9 0,-6-1-8 16,0 1 12-16,3-9-12 0,-3-2 0 0,0-8 0 15,0-6-12-15,0-2 3 0,0-2 9 0,3-9-8 16,-3-5 8-16,0-5-8 0,6-8 8 0,-3-3 8 16,3-5-8-16,-3-6 11 0,3 1-11 0,0-8 0 15,-3-3 0-15,3-5 0 0,-3-3-13 0,3-8-2 0,-6 0 0 16,3-8 0-1,0 0-43-15,0-5-9 0,0-2-1 0,-3-6-512 0,0 0-103 0</inkml:trace>
  <inkml:trace contextRef="#ctx0" brushRef="#br0" timeOffset="213654.3979">20558 10255 1566 0,'0'0'34'0,"0"-5"7"0,0 0 2 0,0-3 1 0,0-3-35 0,0 1-9 15,3-1 0-15,-3-2 0 0,6-3 29 0,-6 3 4 16,3-1 1-16,-3-1 0 16,0-4-14-16,3 6-2 0,0-3-1 0,0 0 0 0,0 3-8 0,3-3-1 15,-3 3-8-15,3-1 12 0,-3 1 16 0,3 3 4 16,-3-4 0-16,0 4 0 0,0 2 3 0,0-3 1 0,0 1 0 0,-3-1 0 15,0 3-3-15,2-2 0 16,1-1 0-16,-3 0 0 0,3-2-13 0,-3 3-2 0,3-4-1 0,0 4 0 16,-3-6-17-16,0 3 8 0,3 0-8 15,-3-3 0-15,3 0 18 0,-3 0-3 0,3-3-1 0,-3 6 0 16,0-3 0-16,3 3 0 0,0 2 0 0,0-2 0 16,3 3 7-16,-3 2 2 0,-3 0 0 0,3 2 0 15,-3 6-8-15,0 0-2 0,0 0 0 0,6 0 0 16,3 6-13-16,-3 4 0 0,3 4 8 0,0 4-8 15,0 3 0-15,0 0 8 0,6 3-8 0,-1 0 0 16,-2 0 8-16,0-3-8 0,6-2 0 0,0-1 9 16,0-2-9-16,0-3 0 0,3 0 0 0,-4-5 0 15,4-2-67-15,-3-1-9 0,-3-5-1 0,0 3-939 16</inkml:trace>
  <inkml:trace contextRef="#ctx0" brushRef="#br0" timeOffset="214682.5496">20525 14401 1825 0,'0'0'40'0,"0"0"8"0,3 8 1 0,-3-8 3 0,0 0-41 0,3 8-11 0,3 0 0 0,-6-8 0 16,6 5 14-16,3 1 1 0,0-1 0 0,3 0 0 16,-3-2 0-16,3 0 0 0,3-1 0 0,-1 3 0 15,4-5 17-15,0 3 3 0,3 2 1 0,0-5 0 16,3 3-5-16,-1 0-1 0,4-1 0 0,0 1 0 16,0 0-5-16,0-1-1 0,2 1 0 0,4 0 0 15,-3-1-4-15,3 1-2 0,-4 0 0 0,1-3 0 16,0 2-10-16,0-2-8 0,2 3 12 0,1-1-12 15,3 1 0-15,3 0 0 0,-1-1 0 16,4 4 0-16,3-1 0 0,-1 3 0 0,-2-3 0 0,3 1 0 16,-1 1 0-16,1-1 0 0,6 2 0 0,2-3 0 15,4 3 10-15,-4 0-10 16,-2-3 8-16,-1-2-8 0,1 2 11 0,0 3-3 0,2-3-8 0,1 1 12 16,2-1 5-16,-2 0 1 0,-3 0 0 0,-1 1 0 15,1 2-2-15,-1-3-1 0,1 3 0 0,0 0 0 16,5 0 1-16,1 0 1 0,2 0 0 0,-2-3 0 15,-4 3-7-15,4-3-2 0,-1 0 0 0,1 1 0 0,2-1-8 16,1 0 0-16,0-2 9 0,-1 2-9 0,1-2 0 0,-1 2 0 16,4 1 0-16,-1-4 0 0,1 1 8 0,-1-3-8 15,-2 2 8-15,-1-2-8 0,-2 0 0 0,-1-2 0 16,1 2 0-16,-4 0-8 0,-2 0 8 0,0 0 0 16,-4-3 0-16,-2 3 0 0,0-2 0 0,-1 2-8 15,-5 0 8-15,3 0-8 0,-1 0 8 0,1 5 0 16,-3-5 0-16,-1 5 0 0,-2-2 0 0,3-1 0 15,-6 4 0-15,2-4 0 0,-2 4 0 0,0-4 0 16,-6 1 0-16,2 2 0 0,-2-2 0 0,-3 0 0 0,0 2 0 0,-3-3 0 16,2-2-12-16,-2 0-1 0,0 3 0 15,-6-3 0 1,0-3-23-16,-3 1-5 0,0-6-1 0,-3 3 0 16,-1-3-130-16,1-3-25 0,-6-2-6 0,0-3-1 0</inkml:trace>
  <inkml:trace contextRef="#ctx0" brushRef="#br0" timeOffset="215115.1122">24585 14586 1670 0,'-3'14'148'0,"3"-1"-118"0,3-2-30 0,-3-1 0 0,-3 1 141 0,3-3 23 15,0 0 4-15,3-3 0 0,-3-5-88 0,3 8-17 16,3-3-4-16,0 0-1 0,0 1-46 0,3-1-12 16,0 3 0-16,0-3 0 0,3 3 8 0,0-3 0 15,0 3 0-15,0 0 0 0,2 0-8 0,4 3 0 16,-3-3 0-16,3 2 0 0,3 4 0 0,0-4 8 15,-3-2-8-15,2 5 8 0,1-5-8 0,-3 3 0 16,3-3-12-16,0 0 12 0,-6 0 0 0,0-3 0 16,-4 0 0-16,-2 1 0 0,3-1 0 0,-3-3 0 15,0 4 0-15,0-1 0 0,0-2 0 0,-3 2 0 0,-6-5 0 16,6 8 0-16,-3-3 16 0,0 3 0 0,-9-3 1 0,3 3 0 16,0 0 7-16,0 3 2 0,-6-1 0 0,0 4 0 15,-3-4-14-15,-3 6-4 0,0-3 0 0,-2 1 0 16,-1-4-19-16,0 3-4 0,0-2-1 0,3-6 0 31,0 3-73-31,3-2-15 0,0-6-4 0,1 0-960 0</inkml:trace>
  <inkml:trace contextRef="#ctx0" brushRef="#br0" timeOffset="215630.1783">24895 15412 1832 0,'9'16'40'0,"-3"-8"9"0,-3 2 2 0,0-2 0 0,0 3-41 0,3-3-10 0,-3 2 0 0,-3-2 0 16,3 0 73-16,3-2 13 0,-4 2 2 0,4-1 1 16,3 4-48-16,-3-6-9 0,0 3-3 0,0 0 0 15,6 0-17-15,0 0-3 0,-3 0-1 0,6 3 0 16,0-1-8-16,3 3 0 0,-4-2-10 0,-2 2 10 0,6-2-14 15,-6 2 3-15,0-2 1 0,0 2 0 16,0-3-28-16,-3 1-6 0,3-3 0 0,-6 0-1 16,3-5-119-16,-3-1-24 15,0-4-5-15</inkml:trace>
  <inkml:trace contextRef="#ctx0" brushRef="#br0" timeOffset="215843.9714">24895 15666 1209 0,'3'26'53'0,"-3"-15"12"0,3 0-52 0,0-3-13 16,-3-1 0-16,0-7 0 0,0 0 145 0,0 0 27 0,0 0 4 0,9 0 2 16,-3-2-141-16,6-6-28 0,-4 0-9 0,7-3 0 15,0-2 0-15,3-5-9 0,-3-1 0 0,0-2 0 31,3 0-43-31,0-3-8 0,-1-2-1 0,-2 2-1 0</inkml:trace>
  <inkml:trace contextRef="#ctx0" brushRef="#br0" timeOffset="216877.9465">20082 9483 518 0,'0'0'46'0,"0"0"-37"16,0-3-9-16,-3 0 0 0,0-2 337 0,3 5 66 0,0 0 13 0,0 0 2 15,0 0-308-15,0 0-62 0,0 0-12 0,0 0-2 16,0 0-25-16,0 0-9 0,0 0 0 0,6 8 9 15,-3 5-17-15,-3 0-4 0,3 6-1 0,3 2 0 16,-3 0 1-16,0 6 1 0,0-1 0 0,0 1 0 16,3-1 11-16,-1 1 0 0,-2-6 0 0,0 0 0 15,3 3 0-15,0-6 0 0,0-4 0 0,0-4-8 16,0 1 8-16,3-3 0 0,-6-3 0 0,6-2 0 16,-9-3 0-16,9-6 0 0,0-2 0 0,-3-2 8 15,3-3-8-15,0-1 0 0,0-4 0 0,-3-1 0 16,0-5 0-16,-1 3-8 0,1-3 8 0,0-2-8 15,0 2 8-15,0 3 0 0,-3 5-9 0,0 0 9 16,0 3 0-16,0 0 0 0,0 0 0 0,0 5 0 16,0 5 0-16,-3 3 0 0,0 0 12 0,6 5-4 0,0 6-8 15,0 5 10-15,-3 2-10 0,3 3 10 0,0 6-10 0,3 2 0 16,0 3 0-16,0 2 0 0,0-2 0 0,2 5 0 16,1-3 0-16,-3 1 0 0,-3-4 0 0,0 1 0 15,-3-3 0-15,0 0 0 0,-3-2 21 16,-6-3-1-16,3 0 0 0,-6-6 0 0,3 3 14 0,-6-2 2 15,-5-1 1-15,2-5 0 0,-3 3-24 16,0-2-5-16,0-4 0 0,-3-2-8 16,0-3-35-16,4-2-13 0,-4 0-4 0,3-3-604 15,0 0-122-15</inkml:trace>
  <inkml:trace contextRef="#ctx0" brushRef="#br0" timeOffset="217358.6223">20516 10192 2127 0,'0'0'47'0,"0"0"9"16,0 0 3-16,0 0 1 0,0 0-48 0,0 0-12 0,0 0 0 0,0 8 0 0,3 0 36 0,-3 0 6 0,0-3 1 0,3 3 0 16,0 2-27-16,0-2-4 0,-3 6-2 0,3-1 0 15,0-3-10-15,0 6 0 0,0-3-12 0,0 3 12 31,-3 0-56-31,0 0-3 0,0 3-1 0,0-4 0 16,-3-1-111-16,-3 2-22 0,3-3-5 0,-3-3-528 0</inkml:trace>
  <inkml:trace contextRef="#ctx0" brushRef="#br0" timeOffset="217549.2208">20275 10295 1555 0,'0'0'68'0,"0"0"16"0,0 0-68 0,0 0-16 0,0-5 0 0,0 5 0 15,3-6 123-15,0 1 21 0,3 0 4 0,0-1 0 16,3-1-62-16,3-1-13 0,0 0-2 0,3-3-1 0,6 3-50 0,-1 0-9 16,-2-2-3-16,3 2 0 0,3 2-8 0,0-2 0 15,0 1 0-15,-4-1 0 16,4 2-19-16,-3 1-5 0,0 0-2 0,-3-1 0 16,0 1-182-16,-4 2-37 0</inkml:trace>
  <inkml:trace contextRef="#ctx0" brushRef="#br0" timeOffset="217723.4189">20445 10448 2448 0,'0'0'108'0,"0"8"23"0,-3 0-105 0,6 0-26 15,0 0 0-15,6 0 0 0,0-3 32 0,6 3 0 16,-3-5 1-16,5-3 0 15,4-3-68-15,0 1-13 0,3-6-4 0,0-3-1036 0</inkml:trace>
  <inkml:trace contextRef="#ctx0" brushRef="#br0" timeOffset="218876.0995">25193 15997 1663 0,'0'0'36'0,"0"0"8"0,0 0 2 0,0 0 1 0,0 0-38 0,0 0-9 0,0 0 0 0,0 0 0 0,0 0 32 0,0 0 4 15,0 0 0-15,0 0 1 0,0 0-37 0,0 0 0 16,0 0 0-16,0 0 0 0,0 0 28 0,0 0 2 16,0 0 0-16,0 0 0 0,0 0 22 0,0 0 4 15,0 0 0-15,0 0 1 0,0 0-13 0,0 0-4 16,0 0 0-16,0 0 0 0,0 0-19 0,0 0-4 16,0 0-1-16,0 0 0 0,0 0-16 0,5 8 0 15,-5 0 0-15,3 2 0 0,-3 6-11 0,3-3-5 16,-6 1-2-16,3 1 0 15,0 1-23-15,3-3-5 0,-3 3-1 0,0 0 0 16,-3 0-77-16,3-3-15 0,-3 1-3 0,3-4-637 0</inkml:trace>
  <inkml:trace contextRef="#ctx0" brushRef="#br0" timeOffset="219076.7603">25002 15954 921 0,'-6'0'82'0,"6"0"-66"0,0 0-16 0,0 0 0 16,0 0 203-16,0 0 37 0,0 0 7 0,0 0 1 16,9 3-139-16,0 2-28 0,-9-5-5 0,12 0-2 15,3 3-48-15,3-3-10 0,-4 0-1 0,4 0-1 16,-3 0-14-16,3 0 0 0,-3-3 0 0,3 3 0 0,-3 0 0 0,3 0 0 16,-4 0-9-16,1 0 9 15,-3 0-45-15,0-2-3 0,0-1-1 0,0 0-549 16,-3-2-110-16</inkml:trace>
  <inkml:trace contextRef="#ctx0" brushRef="#br0" timeOffset="219266.0555">25163 16166 460 0,'3'45'20'0,"-3"-24"5"0,3 0-25 0,-3 1 0 0,-3-4 0 0,3-2 0 15,3 2 405-15,0-7 76 0,3-3 15 16,0 3 4-16,0-6-413 0,5 0-87 0,-2-8-8 16,6-2-7-1,3 0-50-15,0-3-11 0,3-8-1 0</inkml:trace>
  <inkml:trace contextRef="#ctx0" brushRef="#br1" timeOffset="225798.7339">22145 11909 864 0,'0'0'38'0,"0"0"8"0,-3 0-37 0,-3-3-9 0,0 1 0 0,0-1 0 15,3 0 120-15,0-2 21 0,-3 2 5 0,3-2 1 16,0-3-113-16,0 3-22 0,3 0-12 0,0-1 12 15,0 1 16-15,0-3 4 0,-3 3 1 0,3-3 0 16,0 0 17-16,-3 0 3 0,3 0 1 0,0 0 0 16,-3 3-11-16,3-3-3 0,-3 0 0 0,3 0 0 15,-3 0-20-15,0 3-5 0,0-3-1 0,0 3 0 16,-3-3-6-16,0 0 0 0,0 0-8 0,3 0 12 0,-6 2 5 0,0 1 1 16,3 0 0-16,-3 0 0 0,1-1-3 15,-1 1-1-15,0 0 0 0,-3-1 0 0,3 4 1 0,0-1 0 16,-3-2 0-16,3 5 0 0,0 0 17 0,-3 2 4 15,0 1 1-15,3 0 0 0,-3 2-24 0,1 0-5 16,-4 3 0-16,3-2-8 0,0 2 8 16,-3 2-8-16,3-2 0 0,-3 3 0 0,-3-3 0 15,3 2 0-15,4 1-11 0,-1-1 11 0,-3 4-10 0,0 1 10 16,6-4-8-16,0 5 8 0,-3 0 0 16,3 0 0-16,0 2 0 0,3-2 0 0,0 3 0 0,3 2 0 15,-3-3 0-15,3 6-8 0,3 0 8 0,0 0 0 16,0-1 10-16,3 4-10 0,0-1 0 0,3 1 0 15,0-1-13-15,-3 1 4 0,6-6 9 0,-3 3 11 16,0-3-3-16,3 0 0 0,-3 0-8 0,0-2 0 16,3-1 0-16,-3-2-11 0,-3 0 11 0,0 0 16 15,0-3-4-15,0 0-1 0,0 1 10 0,0-4 3 0,0 3 0 16,-3-2 0-16,0 0-9 0,0-1-2 0,-6 1 0 0,3-3 0 16,3 2-13-16,-6 1 8 0,0-1-8 0,0 1 0 15,0-3 0-15,0 5 0 0,0-2 0 0,-3-1 0 16,3 1 0-16,-3 2 0 0,0-5 0 0,3 5 0 15,-6-5 0-15,6 3 0 0,1-3 0 0,-4-3 0 16,3 6 0-16,0-3 0 0,3 0 0 0,0-3 0 16,0 3 0-16,0-3 0 0,3-5 0 0,-3 5 0 15,0 1 0-15,3-6 0 0,0 0 0 0,0 8 0 16,0-8 0-16,3 8 0 0,0-1 0 0,0-1 0 16,-3-6 0-16,3 8 0 0,3 0 0 0,0 0 0 15,0 0 0-15,0-3 0 0,-1 3 8 0,4 0-8 16,0 0 0-16,3 0 8 0,3 2-8 0,3-2 0 15,-3 0 10-15,0 3-1 0,6-3 0 0,-1-1 0 16,4-1-9-16,0 2 12 0,0 0-12 0,0-3 12 0,-1 0-12 16,1-2 0-16,-3-3 0 0,0 3 0 0,0-3 8 0,0-3-8 15,-1 3 8-15,1-5-8 0,-6 2 10 0,3 0-10 16,0 1 12-16,0-4-12 0,-3 1 10 0,0 0-10 16,-1 2 8-16,1-2-8 0,-3-3 8 0,0 3-8 15,0 2 0-15,-3-2 8 0,3-3-8 0,0 2 8 16,0-2-8-16,0 1 8 0,-1-1-8 0,1 0 0 15,0 2 0-15,0-2 0 0,0 1 0 0,-3-1 0 16,0-3 0-16,0 6 0 0,3-3 0 0,-3 0 0 0,-3 0 0 0,3-3 0 16,0 3 11-16,-3 0-3 0,-1-2-8 0,1-1 12 15,0 1-3-15,0-1-1 0,-3 3 0 0,0-2 0 16,3 2-8-16,-6-3-9 0,3 3 9 16,-3 0-13-16,0 3 35 0,-3-3 7 0,3-3 2 15,-3 3 0-15,0 0-31 0,3 1 8 0,-3-4-8 16,0 0 0-16,-3-2 0 0,3 3 0 0,0-4 0 0,0-2 0 15,0 1 0-15,3-4 0 0,-3 1 0 0,1-1 0 16,4 3 0-16,1-2 0 0,-3-1 0 0,6 3 0 16,0-5 9-16,0 5-1 0,-3 0 0 0,6 3 0 15,-3-3-8-15,0 3 0 0,3 0-12 0,-3 2 12 16,0-2 0-16,3 0 0 0,0 2 0 0,0 1 12 16,-3 2-12-16,3 0 0 0,0 0-10 0,0 0 10 15,-1 0 0-15,1 0 0 0,0 3 0 0,0-3 0 16,0 0 0-16,0 0 0 0,-3 0 0 0,3 0 0 0,-3 0 0 0,0-3 0 15,3 3 0-15,-6-2 0 0,0-1 0 0,0 1 0 16,0-3 0-16,0 2 0 0,-3 0 10 0,0-2-10 16,3 3 8-16,-3-4-8 0,-3 1 10 0,3 0-10 15,-3 2 12-15,-3-2-12 0,0 0 13 0,0-3-4 16,0 3-1-16,0-1 0 0,-3 1 2 0,0 0 0 16,3 0 0-16,-3 0 0 0,3-1-2 0,-3 1 0 15,3 0 0-15,-3 0 0 0,1-1 4 0,2 4 0 16,-3-3 0-16,0 5 0 0,0-3 4 0,0 0 0 15,0 4 1-15,0-1 0 0,0 0-17 0,-3 2 8 16,0 1-8-16,-3 0 0 0,3 0 0 0,-2 2 0 16,-4-2 0-16,-3 2 0 0,-3 3 0 0,3 3 0 0,0-1 0 15,-2 1 0-15,-4 2-17 0,-3-2-1 0,-3 2 0 16,4 0 0 0,-4-2-102-16,0 0-20 0</inkml:trace>
  <inkml:trace contextRef="#ctx0" brushRef="#br3" timeOffset="237619.2689">22014 12192 115 0,'0'0'10'0,"0"0"-10"0,0 0 0 0,0 0 0 16,0 0 68-16,0 0 12 0,0 0 3 0,0 0 0 0,0 0-11 16,0 0-3-16,0 0 0 0,0 0 0 15,0 0-7-15,0 0-2 0,0 0 0 0,0 0 0 0,0 0-30 0,0 0-6 16,0 0-2-16,0 0 0 0,0 0-8 0,0 0-2 15,0 0 0-15,0 0 0 0,0 0 8 0,0 0 2 16,0 0 0-16,0 0 0 0,0 0-2 0,0 0 0 16,0 0 0-16,0 0 0 0,0 0-10 0,0 0-2 15,-3-3-8-15,3 3 12 0,0 0-12 0,-3-2 0 16,0-4 8-16,3 1-8 0,0 5 0 0,-3-5 0 16,3 0 0-16,0-1 0 0,0-2 0 0,0 3 9 15,0-3-9-15,0 3 8 0,0-3-8 0,0 0 0 16,0 3 0-16,0-3 8 0,0-3-8 0,0 3 8 15,0 0-8-15,0-2 8 0,0 2-8 0,0 2 0 0,0-4 0 16,0 2 8-16,0 0-8 0,0-3 0 16,0 3 0-16,-3 1 0 0,3-4 0 0,0 3 0 15,0-5 0-15,3 2 0 0,-3 1 0 0,0-4 0 16,3-2 0-16,-3 1 0 0,0-4 0 0,3-2 0 0,-3 2 0 16,0-2 0-16,0-3 0 0,0 3 0 0,0-3 0 15,0 3 0-15,0 0 0 0,3 3 0 0,-3-1 0 0,3 3 0 16,0-2 0-16,-3 2 0 0,0 0 0 0,2 0 0 15,-2 0 0-15,0 3 0 0,3-3 0 0,-3 3 0 16,0-3 0-16,0 3 0 0,0-3 0 0,0-3 0 16,0 3 0-16,0-2 0 0,0 2 0 0,0-5 8 15,3 2-8-15,-3 1 0 0,3-3 0 0,-3 2 0 16,0 1 0-16,0-1 8 0,3-2-8 0,-3 2 8 16,0 4 18-16,0-4 3 0,0 3 1 0,0 0 0 15,0 0 4-15,0 1 1 0,0-1 0 0,0 2 0 0,-3 1-7 16,3-3 0-16,-3 3-1 0,0 0 0 0,3-3-10 0,-3 0-1 15,3 0-1-15,-2 0 0 16,-1 1-15-16,0-1 0 0,3 0 8 0,-3-3-8 0,0 1 0 16,0-1 0-16,0 3 0 0,3 0 0 0,0-2 0 15,-3 2 0-15,3 3 0 0,-3-3 0 0,3 0 0 0,-3 3 0 16,3 0 8-16,0 2-8 0,-3-2 0 16,3 0 0-16,0 2 0 0,0 0 0 0,3-2 8 0,-3 5-8 15,0-2 11-15,0 2-11 0,0 0 11 0,3 0-11 16,-6 3 10-16,3-1-10 0,0-2 9 0,0 3-9 15,0 0 8-15,0-1-8 0,0 6 0 0,0-2 8 16,0-3-8-16,0-1 0 0,0 6 8 0,0-2-8 0,0-4 0 16,0 6 8-16,0 0 0 0,0 0 0 0,0 0 0 15,0 0 0-15,0 0 0 0,0 0-8 0,0 0 12 0,0 0-4 16,0 0 4-16,0 0 0 16,0 0 0-16,0 0 0 0,0 0-1 0,0 0 0 0,0 0 0 0,0 0 0 15,0 0-11-15,-3 6 8 0,3 2-8 0,-3-1 8 16,0 4-8-16,0 0 0 0,0 2 0 15,0-3 0-15,0 4 0 0,0-4 0 0,-3 3 0 0,0 1 0 16,0-1 0-16,0-2 0 0,0-1 0 0,3 3 0 16,-3-5 0-16,3 3 8 0,-3-3-8 0,3-3 0 15,-3 0 0-15,3 1 0 0,3-6 0 0,0 0 0 16,0 0 0-16,0 0 0 0,0 0 0 0,0 0 0 16,0 0 0-16,0-6 0 0,-3 1-8 0,3-3 8 15,0-2 0-15,3 2 0 0,0-3 0 0,0 0 0 16,0-2 0-16,3 3 0 0,-3-4 0 0,3 1 0 15,-3 3 0-15,3-4 0 0,-3 4 0 0,0-1 0 0,0-2 12 16,0 5 0-16,3-3 0 0,-3 4 0 0,0-1-2 0,0 0 0 16,3 2 0-16,-3 1 0 0,0 0-10 0,0-1 12 15,-3 6-12-15,6-5 12 0,-6 5-12 0,0 0 10 16,0 0-10-16,0 0 10 0,6-2-2 0,0 2 0 16,0 0 0-16,0 5 0 0,-3 0 6 0,2 0 1 15,-2 3 0-15,3 3 0 0,-3 0-15 0,3 2 11 16,0-3-11-16,-3 4 10 0,3-4-10 0,-3 3 0 15,3-2 0-15,0 2 0 16,-3 0-35-16,0 1 1 0,3-1 0 0,0 0 0 16,0-2-118-16,0 2-23 0</inkml:trace>
  <inkml:trace contextRef="#ctx0" brushRef="#br3" timeOffset="238911.7538">22058 12200 172 0,'0'0'16'0,"0"0"-16"0,-3-3 0 0,3 3 0 16,0 0 71-16,0 0 11 0,-3-2 2 0,3 2 1 15,-3-6-49-15,0 4-9 0,3-4-3 0,0 6 0 16,-3-5-10-16,3 5-2 0,-3-5-1 0,3 0 0 0,0 5 9 15,0-6 3-15,0 6 0 0,-3-5 0 0,3 5 22 0,0 0 5 16,0 0 1-16,0 0 0 0,0-5 10 0,0 5 3 16,0 0 0-16,0 0 0 0,0 0 0 0,0 0 1 15,0 0 0-15,0 0 0 0,0 0-26 0,0 0-6 16,0 0-1-16,0 0 0 0,0 0-20 0,0 0-12 16,0 0 12-16,0 0-12 0,0 0 12 0,0 0-4 15,0 0 0-15,0 0-8 0,0 0 16 0,6-3-3 16,-6 3-1-16,6-3 0 0,-6 3 4 0,9 0 1 15,0 0 0-15,0 0 0 0,0 0 0 0,0 0 0 16,3 0 0-16,0 0 0 0,0 0-5 0,3 3 0 16,-4-3-1-16,4 0 0 0,-3 0-2 0,0-3 0 15,3 3 0-15,0-2 0 0,0-1-9 0,0 3 8 16,0-3-8-16,-1 1 8 0,4-1 1 0,0 3 0 16,-3-2 0-16,-3-1 0 0,3 3 7 0,0 0 2 0,0 0 0 15,-4 0 0-15,1 0 3 0,3-3 1 0,-3 3 0 0,0-2 0 16,0 2-7-16,0-3-2 0,0 0 0 0,0 1 0 15,3-1-5-15,-4-2-8 0,1 2 11 0,0 0-11 16,3 1 11-16,0-1-11 0,-3 0 10 0,3 1-10 16,0-1 12-16,-3 3-4 0,0 0-8 0,-1 0 12 15,4 0-12-15,-3 0 11 0,0 3-11 0,0-1 10 16,0 1-1-16,3-3 0 0,-3 3 0 0,-3-1 0 16,3 1 1-16,-3 0 0 0,-1-1 0 0,1 1 0 15,-3 0 2-15,3-1 1 0,0 1 0 0,0 0 0 16,0 2-4-16,0-5-1 0,-3 3 0 0,3-1 0 15,0 3 4-15,0-2 0 0,-3 2 0 0,3-2 0 16,0 2 0-16,-1-2 1 0,-2 2 0 0,3 1 0 16,0-4-1-16,0 1 0 0,0-1 0 0,0 4 0 0,0-6-4 0,0 5-8 15,0-2 11-15,0-1-11 0,-3-2 8 16,3 0-8-16,0 3 0 0,2 0 0 0,-5-3 8 0,3 0-8 16,0 0 0-16,0 0 0 0,0 2 0 0,0-2 0 15,-3 0 0-15,3 0 0 0,-6 0 8 0,3 0-8 16,0 0 0-16,3 0 0 0,-3 3 0 0,0-3 0 15,3 0 0-15,-3 0 0 0,5-3 0 0,-2 3 0 16,0-2 9-16,0 2-9 0,0-3 0 0,0 0 0 16,-3 1 0-16,3 2 0 0,-3 0 0 0,3 0 0 15,-3 0 0-15,3 0 0 0,-3 0 0 0,3 0 0 16,-3-3 0-16,0 3 0 0,-6 0 0 0,9 0-10 0,-1 0 2 16,-2-3 0-1,3 3-16-15,-3-2-4 0,-6 2 0 0,6-6 0 16,3 1-21-16,-6 0-5 0,3 0-1 0,-3-1 0 15,3-2-41-15,-3 3-8 0,0-3-1 0,-3 8-1 16,3-5-35-16,-3 5-7 0,3-5-2 0,-3 5 0 16,0 0 30-16,0 0 7 0,0 0 1 0,0 0 0 0,0 0 69 0,0 0 15 0,0 0 2 0,0 0 1 15,0 0 25-15,0 0-8 0,0 0 8 0,3-8-191 16,0 2-34-16</inkml:trace>
  <inkml:trace contextRef="#ctx0" brushRef="#br3" timeOffset="239338.4893">23317 12060 680 0,'0'0'30'0,"0"0"6"0,0 0-28 0,0 0-8 0,0 0 0 0,0 0 0 0,-3 8 88 0,3-8 16 15,0 0 3-15,0 0 1 0,0 0-21 0,-6 0-4 16,6 0-1-16,0 0 0 0,-9-3-38 0,9 3-7 16,-6-5-1-16,1 2-1 0,-1 0-11 0,6 3-3 15,0 0 0-15,-3-5 0 0,3 5-21 0,0 0 0 16,-3-5 0-16,3 5 0 0,0 0 18 0,0 0-1 15,0 0 0-15,0 0 0 0,0 0 18 0,0 0 3 16,0 0 1-16,0 0 0 0,0 0 3 0,0 0 1 16,0 0 0-16,0 0 0 0,0 0-2 0,6 0 0 15,-6 0 0-15,8 2 0 0,-2-2-13 0,0 3-4 16,0 2 0-16,3-2 0 0,0 2-12 0,0 3-4 16,0-2 0-16,0 2 0 0,0-1-8 0,3-1 10 0,-3 2-10 15,3-3 10-15,-3 3-1 0,0-3 0 0,2 1 0 0,-2-1 0 16,0 0-9-16,0 0 12 0,0-2-12 15,-3 0 12-15,0-1-1 0,0 1 0 0,0 0 0 0,-6-3 0 16,0 0 4-16,0 0 1 0,0 0 0 0,0 0 0 16,0 0 4-16,0 0 2 0,0 0 0 0,0 0 0 15,-9 2 2-15,0 4 0 0,0-1 0 0,-6 0 0 16,0 0-12-16,-2 3-1 0,2 6-1 0,-3-4 0 16,0 3-10-16,3 1 0 0,-3-1 9 0,0 0-9 15,3 0 0-15,1-2 0 0,2-1 0 0,3 1 0 16,-3 0-111-1,6-3-17-15,0-3-3 0</inkml:trace>
  <inkml:trace contextRef="#ctx0" brushRef="#br3" timeOffset="242233.1019">23454 12528 288 0,'0'0'25'0,"0"0"-25"0,0 0 0 0,0 0 0 15,0 0 240-15,0 0 42 0,0 0 9 0,0 0 1 0,0 0-151 0,-6 0-30 16,-3 0-7-16,6 0 0 0,3 0-64 0,-6 0-13 16,0 0-3-16,0 0 0 0,1 0-24 0,5 0 8 15,-6 0-8-15,6 0 0 0,0 0 0 0,0 0 0 16,0 0 0-16,0 0 0 0,0 0-16 0,0 0 4 16,0 0 0-16,0 0 1 0,6-5 11 0,-1 2 16 15,1 0-4-15,3 1-1 0,-3-1-22 0,3 1-4 16,0-4-1-16,0 6 0 0,0-5 24 0,0 2 5 0,0 3 1 0,0-2 0 15,0 2-14-15,-3-3 8 0,3 3-8 16,-9 0 0-16,6 0 0 0,3 0 0 0,-4 3-8 16,-5-3 8-16,0 0 0 0,3 5 11 0,0 3 0 15,0 0 0-15,-3 0-11 0,-3 0 0 0,3-3 0 0,-3 6 0 16,-3-4 0-16,4 1-9 0,-7 3 9 0,3 0-13 16,0-1 13-16,-3-2 0 15,0 3 0-15,3-6 0 0,0 0-22 0,-3 3 2 0,3 3 0 0,0-6 0 16,3 0 20-16,3-5-9 0,-6 3 9 0,6-3 0 15,0 0 0-15,0 0 0 0,0 0 0 0,0 0 0 16,0 0 0-16,0 0 0 0,9-5 0 0,0-1 0 16,3 1 19-16,0-5 4 0,0 2 1 0,3-6 0 15,-3 1-24-15,2 0 0 0,7-3 0 0,-3 0 0 16,0 3 0-16,3-3 11 0,-6 0-11 0,3 0 12 16,-4 3-12-16,4 0 0 0,-6 2 0 0,0 1 0 15,-3-1 0-15,0 3 0 0,-3 3 0 0,0 0 0 0,-6 5 0 0,0 0 8 16,0 0-8-16,0 0 0 0,0 0 10 0,0 0-10 15,0 0 12-15,0 0-12 0,0 0 13 0,-3 5-4 16,0 0-1-16,0 3 0 0,-6-3-8 16,0 3 0-16,3 3 0 0,-3-3 8 0,3 2-8 0,0-2 0 15,-3 3 0-15,0-3 0 0,0 3 0 0,1-1 0 16,2 1 0-16,0 2 0 0,3 0 0 16,0 0 0-16,-3-2 0 0,6 5 0 0,-3-3 0 0,3-2 0 15,3 2 0-15,-3-5 0 0,3 0-22 0,3-3 3 16,-3 0 1-16,3-2 0 15,-6-3-45-15,9 3-9 0,-1-1-1 0,1-2-418 0,-3-2-83 16</inkml:trace>
  <inkml:trace contextRef="#ctx0" brushRef="#br3" timeOffset="242798.4863">23835 12584 576 0,'0'0'25'0,"0"8"6"0,0-1-31 0,-3 1 0 0,3 0 0 0,0 0 0 16,-3 3 186-16,0-1 31 0,3 1 7 0,0 0 0 15,0-3-169-15,0 2-35 0,0-2-6 0,0 0-2 16,0-3-12-16,0 3-13 0,0 0 2 0,0-3 1 0,0-5 0 0,0 0 0 16,0 0 0-16,0 0 0 0,0 0 10 0,0 0 0 15,0 0 0-15,0 0-8 0,0 0 8 0,0 0-8 16,0 0 8-16,0 0-8 0,0 0 0 0,0-5 0 16,-3 0 0-16,3-3 0 0,0 0 8 0,0-3 8 15,0 3-8-15,0 1 11 0,0-1-3 0,3 2 0 16,3-2 0-16,-3 0 0 0,3 3-8 0,0 0 12 15,0 0-12-15,0-1 12 0,0 1 0 0,0 2 0 0,3 1 0 16,0-4 0-16,3 1 5 0,-3-3 2 16,0 6 0-16,-1-4 0 0,4 1 6 0,0 0 2 0,-3 2 0 0,0-2 0 15,-3-1 4-15,3 4 1 16,0-1 0-16,-3 0 0 0,-6 3-19 0,0 0-3 0,0 0-1 0,0 0 0 16,0 0-9-16,0 0 10 0,0 0-10 15,-6 0 10-15,-3 3-10 0,0 2 12 0,3-2-12 16,-3 5 12-16,0 0 1 0,3 0 1 0,-3 0 0 0,3 2 0 15,-2 1 16-15,2 0 3 0,0-1 1 0,3 1 0 16,0-1-19-16,3 1-4 0,0-3-1 0,0 5 0 16,3-5-10-16,3 3 0 0,3-3 0 0,-4 2 0 15,7-2-16-15,0-3 0 0,6 1 1 0,0-1 0 16,0-2-142-16,3-6-29 0,11-5-6 16,-2-3 0-16</inkml:trace>
  <inkml:trace contextRef="#ctx0" brushRef="#br3" timeOffset="244058.5939">21615 10131 1213 0,'0'0'53'0,"0"0"12"0,0 0-52 0,0 0-13 15,0 0 0-15,0 0 0 0,0 0 89 0,-3 5 15 16,3 0 4-16,0-5 0 0,0 0-64 0,-3 8-13 15,0-2-3-15,3 2 0 0,0 2-20 0,0 1-8 16,0-1 0-16,0 4 0 0,0-1 8 0,0 3-8 0,3 0 0 0,-3-3 9 16,3 3 11-16,-3 0 1 15,3-3 1-15,-3 0 0 0,0-2 10 0,3-1 3 16,0-2 0-16,3-3 0 0,-6-5-18 0,6 6-3 0,-1-6-1 0,1 0 0 16,0 0-13-16,3-3 0 0,-3-5 0 0,3 0 0 15,0 0 16-15,0 0-4 0,0-2 0 0,3-1 0 16,-3 1-12-16,3 2-13 0,-6-3 2 0,0 0 1 15,0 4 10-15,0-4 0 0,2 3 8 0,-2 0-8 16,0 0 9-16,0 0-9 0,-3 3 12 16,3 0-12-16,-6 5 18 0,3-6-3 0,6 4-1 0,-9 2 0 15,0 0-1-15,0 0 0 16,0 0 0-16,0 0 0 0,6 2-1 0,0 4-1 0,0-1 0 0,0 0 0 16,-3 3-11-16,3 0 0 0,-6 3 0 0,6-1 0 15,-6 1 0-15,3 2 0 0,-6-2 0 0,3 2 0 16,0 0-12-16,-3 0 12 0,0 3-12 0,-3-3 12 15,3 1 0-15,-3-4 0 0,-3 3 0 0,3 1 0 16,-3-1 0-16,0-2 0 0,-3-1 0 0,0 1 0 16,1-3 13-16,-1 0-2 0,3-3-1 0,-3 0 0 0,0 3 8 0,0-5 2 15,3-1 0-15,0-2 0 0,0 0-20 0,3-2-16 16,0-1 4-16,3 0 0 16,0-2-20-16,3-3-3 0,0 0-1 0,3 0-595 15,0-5-119-15</inkml:trace>
  <inkml:trace contextRef="#ctx0" brushRef="#br3" timeOffset="248180.4562">21960 10279 230 0,'0'0'10'0,"0"0"2"0,0 0-12 0,0 0 0 0,0 0 0 0,0 8 0 16,-3 0 226-16,3-3 42 0,-3 1 9 0,3-1 2 15,-3 0-201-15,3 3-40 0,0-3-8 0,0-5-2 16,0 8-19-16,0-8-9 0,3 8 8 0,0-2-8 0,-3 1 15 0,0-7-3 15,0 0 0-15,3 6 0 0,-3-6 8 0,0 0 2 16,3 8 0-16,-3-8 0 16,0 0-22-16,0 0 0 0,0 0 0 0,0 0 8 0,0 0-19 0,0 0-3 15,0 0-1-15,0 0 0 16,0 0 15-16,0 0-12 0,0 0 12 0,0 0-12 0,0 0 25 0,0 0 6 16,3-6 1-16,-3 1 0 0,3 0 8 0,0 0 1 15,0-1 1-15,0-2 0 0,0 0-3 0,0 0-1 16,0 0 0-16,0 1 0 0,0 1-16 0,3 1-10 15,-6 5 12-15,3-5-12 0,3-1 8 0,-6 6-8 0,3-5 0 16,-3 5 0-16,6-5 11 0,-1 2-11 0,1 0 10 0,-3 1-10 16,-3 2 9-16,9 0-9 0,-3 0 8 0,-6 0-8 15,6 0 12-15,0 0-2 0,-6 0-1 0,3 0 0 16,-3 0 7-16,0 0 2 0,0 0 0 0,0 0 0 16,0 0-10-16,0 0-8 0,0 0 9 0,0 0-9 15,-3 2 0-15,-6 4-16 0,3-1 1 0,0-2 1 16,-3-1 14-16,3 4 0 0,1-1 0 0,-1-2 0 15,3 5 30-15,-3-3 2 0,3 0 1 0,0 0 0 16,0-2 3-16,3-3 0 0,-3 5 0 0,3-5 0 16,0 0-14-16,0 0-2 0,0 8-1 0,6 0 0 15,-3 0-9-15,3 0-2 0,0 0 0 0,2 0 0 16,1-3-22-16,3 1-5 0,-3 1-1 0,3-4 0 16,0 2-122-1,3 1-25-15,-3-1-5 0</inkml:trace>
  <inkml:trace contextRef="#ctx0" brushRef="#br2" timeOffset="256361.7871">22267 11972 702 0,'0'0'31'0,"0"0"6"0,0 0-29 0,0 0-8 0,0 0 0 0,0 0 0 15,0 0 40-15,0 0 8 0,0 0 0 0,0 0 1 16,0 0-27-16,0 0-6 0,0 0 0 0,0 0-1 16,0 0 1-16,0 0 0 0,0 0 0 0,0 0 0 15,0 0 38-15,0 0 8 0,0 0 2 0,0 0 0 16,0 0-4-16,0 0 0 0,0 0 0 0,0 0 0 15,0 0-20-15,0 0-4 0,0 0 0 0,0 0-1 0,-6 0-35 16,6 0-9-16,0 0-1 0,0 0 0 0,0 0 10 0,-3-5 12 16,-3 0-2-16,0 2-1 0,3-2-9 0,0 0 8 15,0 2-8-15,0 0 8 0,0-2 6 0,3 0 1 16,-6-3 0-16,6 2 0 0,0-4-4 0,3 2-1 16,0-3 0-16,-3-2 0 0,0 0-10 0,0 0 0 15,-3-3 0-15,0 0 0 0,3 0 0 0,0-2 0 16,3-4 0-16,-3 1 0 0,3-3 0 0,-3 3 0 15,3 0 0-15,-3 0 8 0,0 2 3 0,3 1 0 16,0-3 0-16,0 5 0 0,0-5 4 0,0 5 1 16,-3-3 0-16,3 1 0 0,-3 2 0 15,0-3 0-15,3 1 0 0,-3-3 0 0,0-1-16 0,0 1 9 16,0 0-9-16,3 0 8 0,-3 0-8 0,3-3 0 16,0 3 0-16,-3 0 0 0,0 0 0 0,0-1-11 15,0 1 11-15,0 0-8 0,-3 0 8 0,0 0 0 16,0 0 0-16,0-1 0 0,3 4 0 0,-6-1 0 0,0 1 0 15,0-1 0-15,3-2 0 0,0 5 0 0,0-2 0 0,0 2 0 16,6 0 0-16,-3 0 0 0,0 5 0 0,0-2 0 16,0 3 0-16,0-1 0 0,0 3 0 0,0 3 0 15,3 0 0-15,-3 2 0 0,-3-2 0 0,3 5 0 16,-6-3 0-16,6 3 0 0,0 0 0 0,0 0 0 16,0 0 0-16,0 0 0 0,0 0 0 0,0 0 0 15,0 0 9-15,3-5-9 0,-3 2 12 0,0 3-12 16,0 0 12-16,0 0-4 0,0 0 0 0,0 0-8 15,0 0 15-15,0 0-4 0,0 0-1 0,0 0 0 16,0 0-10-16,0 0 0 0,0 0 0 0,0 8 8 16,3 0-8-16,-3 0 0 0,0 0 0 0,0 0 0 15,-3 2 0-15,0-2 10 0,6 0-10 0,-3 3 10 16,3-3-10-16,0 2 12 0,-6 1-12 0,0-1 12 16,0-2-12-16,0 3 0 0,-3-3-12 0,0 3 12 15,3-1-9-15,-3-2 9 0,0 0 0 0,3-3 0 0,-3 1 0 0,3 1 0 16,0-4 0-16,3-3 0 0,0 0 0 0,0 0 0 15,0 0 0-15,-3 3 0 0,3-3 0 0,-3-6 0 16,0 1 0-16,3 0-10 0,0 0 10 0,3-3-13 16,0-3 5-16,0 1 8 0,3-4-9 0,0 4 9 15,0-1 0-15,-3-2 0 0,3 0 0 0,-3 2 0 16,-3 0 0-16,0 1 0 0,6-1 30 0,-3 1 3 0,3 2 1 16,-3 0 0-16,0-3-21 0,3 3-4 0,-6 0-1 15,3 3 0-15,3-3-8 0,-3 0 0 0,-3 3 9 0,3 0-9 16,0-1 0-16,0 1 8 0,-3 2-8 0,0 3 0 15,0 0 9-15,0 0-9 0,0 0 12 0,0 0-12 16,0 0 27-16,0 0-2 0,0 0 0 0,9 0 0 16,-3 3-9-16,-6-3-3 0,5 8 0 0,1-3 0 15,0 3-13-15,0 0 8 0,0 0-8 0,0 3 0 16,3-1 0-16,-3 1 8 0,0 2-8 0,-3 0 0 16,6-2 0-16,-3 2 0 0,0 0 0 0,0 1 0 15,0-1 0-15,-3-3 0 0,0-2 0 0,3 3 0 16,-6-3 0-16,3 2 0 0,-3-2 8 0,0 0-8 15,0 0 0-15,0-8 8 0,0 0-8 0,-3 6 0 16,0-1 8-16,0 0-8 0,-3 0 0 0,3-2 9 16,0 0-9-16,-3-1 0 0,3-2 9 0,-3 0-9 15,0 0 17-15,0 0-1 0,0 0 0 0,-3 0 0 0,3 0 6 0,-6 0 1 16,3-2 0-16,-3 2 0 0,7 2-11 0,-1-2-1 16,-3 3-1-16,0 0 0 0,3-1-10 0,0-2 0 15,6 0-10-15,0 0 10 16,0 0-31-16,0 0 0 0,0 0 0 0,0 0 0 15,0 0-34-15,0 0-7 0,0 0-2 0,0 0 0 16,0 0-90-16,0 0-17 0,0 0-4 0,0 0-1 0</inkml:trace>
  <inkml:trace contextRef="#ctx0" brushRef="#br2" timeOffset="258135.2153">22579 10903 946 0,'0'0'42'0,"0"0"9"0,0 0-41 0,0 0-10 0,-6 6 0 0,6-6 0 16,-3 2 82-16,-3 4 14 0,3-4 4 0,3-2 0 15,-6 6-25-15,3-4-5 0,0 1-1 0,3-3 0 16,-3 5-21-16,0-2-4 0,0 2 0 0,0 3-1 16,3-3-6-16,-3 6-1 0,3-3 0 0,-3 3 0 15,3 2-17-15,0 0-4 0,-3-2-1 0,3 4 0 16,0-1-14-16,0-1 11 0,0 0-11 0,0 0 10 16,3 1-10-16,0-4 0 0,0 1 0 0,-3-3 8 15,6 2 0-15,-3-2-8 0,3-3 12 0,0-2-4 0,3 0-8 0,0-1 0 16,0-2 9-16,0-2-9 0,0-1 20 15,3-2 0-15,-3 0 0 0,3-3 0 0,-3 0-28 0,2 0-7 16,-5-3-1-16,6 1 0 0,-3-1 24 16,3 3 5-16,-6-3 1 0,3-2 0 0,0 3-14 15,-3-4-15-15,0 4 3 0,0-1 1 0,0-2 11 0,0 2 0 16,-3 1 10-16,-3-1-10 0,0 3 16 0,3-2-4 16,-3 2 0-16,3 0 0 0,-3 3 2 0,0-3 0 15,0 8 0-15,0-6 0 0,-6 4-14 0,6 2 8 16,0 0-8-16,0 0 0 0,0 0 8 0,0 0-8 15,0 0 0-15,6 8 9 0,-3 2-9 0,0 3 0 0,0 1 0 16,3 2 0-16,0 2-11 0,-1 1-1 16,1-1 0-16,0 1 0 0,0 2 4 0,0-3 0 0,-3 4 0 0,0-4 0 15,0 3 8-15,0-2 0 0,-3 2 0 16,0 0-8-16,0-2 8 0,-3-1 0 0,3-2 0 0,-3 0-8 16,-3-3 8-16,0 0 0 0,3 1 0 0,-6-1 0 15,0-3 0-15,4-2 0 0,-4 0 10 0,0 3-10 16,-3-6 10-16,0 3-10 0,-3 0 10 0,3-5-10 15,0 2 0-15,0-2 0 0,3-1-13 0,0 1 4 16,0-3-11-16,1 0-1 0,2 0-1 0,6 0 0 31,-6-5-110-31,6 5-23 0,-3-6-4 0,0 1-1 0</inkml:trace>
  <inkml:trace contextRef="#ctx0" brushRef="#br2" timeOffset="258835.6322">22990 11237 752 0,'0'0'33'0,"0"0"7"0,0 0-32 0,0 0-8 0,0 0 0 0,0 0 0 16,-3 5 78-16,3-5 14 0,0 0 2 0,-3 8 1 15,0 3-34-15,0 2-6 0,0-3-2 0,0 6 0 16,0 0-26-16,0-3-6 0,0 3-1 0,3 0 0 16,-3-3-30-16,0 3-6 0,0-5-2 0,0 2 0 15,3-5 18-15,-3 0 0 0,0-3-8 0,3-5 8 16,0 0 11-16,0 0 5 0,0 0 2 0,0 0 0 16,0 0 3-16,0 0 1 0,-3-5 0 0,3-3 0 15,-3-3-4-15,3 1-1 0,0-3 0 0,3-1 0 0,-3 4-9 0,3-6-8 16,0 3 12-16,-3-3-12 15,3 3 12-15,0-1-12 0,0 1 12 0,3 0-12 0,0 2 10 16,-3 1-10-16,3 2 8 0,0-3-8 0,0 6 14 16,3-3-2-16,-3 3-1 0,3-1 0 0,0 4 5 15,0-3 0-15,-1 2 1 0,4 3 0 0,-3-3-8 16,0 3-1-16,-3 0-8 0,3 0 12 0,0 0-12 0,-3 0 0 16,0 0 8-16,-6 0-8 0,0 0 0 0,0 0 9 15,0 0-9-15,6 6 8 0,-6-6-8 0,0 0 0 16,3 7 0-16,-6 4-11 0,0-3 11 0,0 3-10 15,-3-3 10-15,0-1-10 0,-3 4 10 0,-3-3 0 16,3-3 0-16,-3 6-8 0,3-3 8 0,3 5 16 0,-2-2-4 0,2-1-1 16,3-2 23-16,-3 3 5 0,3-1 1 0,0-2 0 15,3 3-14-15,0-3-2 0,0 0-1 0,3 2 0 16,0-2-23-16,3 0 0 0,-3 0 0 0,6-3 0 16,2 1 0-16,1 2 0 0,3-6 0 0,-3-2-8 15,0 0-9-15,3-2-2 0,0-1 0 0,3-2 0 31,-3 2-39-31,2-5-8 0,-5-3-2 0</inkml:trace>
  <inkml:trace contextRef="#ctx0" brushRef="#br2" timeOffset="259548.5355">23267 11017 1306 0,'0'0'58'0,"0"0"12"0,0 0-56 16,0 0-14-16,0 0 0 0,0 0 0 0,0 0 86 0,0 0 14 15,0 0 4-15,0 0 0 0,0 0-50 0,0 0-10 16,0 0-1-16,6 8-1 0,-6-8-17 0,6 5-3 15,-6-5-1-15,9 6 0 0,-4-1-1 0,4 0-1 16,-3-2 0-16,3 2 0 0,0 1-4 0,0-1-1 0,0-2 0 0,-3 2 0 16,6-3-14-16,-3 4 8 0,-3-1-8 0,3-2 0 15,0-1 0-15,0-2-10 0,-3 0 0 0,-1 0 0 32,-5 0-31-32,9 0-7 0,-3-2 0 0,0-4-516 0,-3 1-102 0</inkml:trace>
  <inkml:trace contextRef="#ctx0" brushRef="#br2" timeOffset="259774.9721">23335 11115 1094 0,'0'0'48'0,"0"0"11"0,0 8-47 0,-3 0-12 0,3-8 0 16,0 0 0-16,3 5 194 0,-3-5 37 0,0 0 7 0,0 0 2 15,0 0-183-15,3 6-36 0,-3-6-7 0,6 2-2 16,0-2-21-16,0 0-5 0,3 0-1 0,0-2 0 16,-3 2-37-16,3 0-7 0,0-3-1 0,-3 0-1 15,3 3-34-15,-1-2-6 0,10-4-2 0,-3-2 0 0</inkml:trace>
  <inkml:trace contextRef="#ctx0" brushRef="#br2" timeOffset="260235.935">23770 10956 345 0,'-6'8'31'0,"3"-5"-31"0,0 2 0 0,0 1 0 16,-3-1 250-16,3 0 44 0,-3 3 9 0,0-3 1 15,3-2-164-15,-3 2-34 0,0 1-6 0,3-1-2 16,0 0-74-16,0 0-14 0,0 3-10 0,0 3 12 16,3-3-3-16,0 3 0 0,-3 2 0 0,3 0 0 15,0 3 4-15,0 2 1 0,3-2 0 0,3 0 0 16,-6-3 19-16,6 3 4 0,0 0 1 0,0-3 0 0,3 1 2 0,0-4 0 15,0-2 0-15,3 0 0 0,0-3 0 0,0 1 1 16,2-4 0-16,1-2 0 16,-3-5-11-16,3 0-2 0,0-3-1 0,0 0 0 15,0-5-15-15,0-1-2 0,-3 1-1 0,-1-3 0 0,1 0-9 16,0 0 0-16,-3 1 9 0,-3 1-9 0,-3-1 14 0,0-1-2 16,0 2 0-16,-3-1 0 0,-6 1-12 0,-3-2 0 15,-3 3 0-15,0 0 0 0,-5 2 0 0,-4 1 0 16,0 2 0-16,-3 3 0 15,0 5-37-15,-3 2-7 0,-2 1-2 0,2 5 0 16,-3 0-126-16,3 0-26 0,-35 8-5 0,17-3-1 0</inkml:trace>
  <inkml:trace contextRef="#ctx0" brushRef="#br2" timeOffset="260677.1238">22662 10567 1209 0,'0'0'108'0,"0"0"-87"15,-3 6-21-15,3-6 0 0,0 0 169 0,-3 5 30 16,3-5 5-16,-5 8 2 0,5 0-106 0,-3-3-22 16,3-5-4-16,0 0-1 0,-3 6-48 0,3-6-9 15,0 0-3-15,0 5 0 0,0 0-13 0,0 3 0 0,3-3 0 0,-3 3 0 32,3 0-32-32,2 3-7 0,-2-1-1 0,3-2-604 0,0 3-122 0</inkml:trace>
  <inkml:trace contextRef="#ctx0" brushRef="#br2" timeOffset="296131.0406">22418 11988 1951 0,'0'0'43'0,"0"0"9"0,0 0 1 0,0 0 2 0,-3 0-44 0,3 0-11 0,0 0 0 0,0 0 0 16,0 0 60-16,0 0 9 0,0 0 3 0,0 0 0 16,0 0-34-16,0 0-6 0,0 0-2 0,6-5 0 15,-3 2-30-15,3-2 8 0,-3 0-8 0,6 2 0 16,-3 0 0-16,3 1 0 0,-3-1 0 0,3 1-10 15,-3 2-2-15,6-3-1 0,-3 3 0 0,3-3 0 16,-3 6-15-16,2-6-4 0,1 1 0 0,3 2 0 16,-3 0-175-16,0-3-35 15</inkml:trace>
  <inkml:trace contextRef="#ctx0" brushRef="#br2" timeOffset="296314.6042">22889 11877 1324 0,'0'0'118'0,"0"0"-94"0,0 0-24 0,9 3 0 0,0 2 163 0,2-2 28 16,-2-1 5-16,0 1 2 0,3 0-122 0,-3-1-25 15,3-2-5-15,0 3-1 0,3-3-33 0,0 0-12 16,0 0 0-16,-1 0 9 16,1-3-38-16,0 3-8 0,3-5-2 0,-3 2 0 15,-3 1-135-15,-3-1-27 0,0 0-6 0</inkml:trace>
  <inkml:trace contextRef="#ctx0" brushRef="#br2" timeOffset="296459.7385">23273 11824 403 0,'0'0'36'0,"6"0"-36"0,3 0 0 0,-4 0 0 16,-2 0 188-16,6-2 32 0,0-1 5 16,0 0 2-16,0 1-156 0,0-1-31 0,0-2-7 0,3-1-1 31,0 1-70-31,3 0-14 0,-3-3-4 0,2 3 0 0</inkml:trace>
  <inkml:trace contextRef="#ctx0" brushRef="#br2" timeOffset="296555.8357">23609 11665 172 0,'12'0'16'0,"-3"-2"-16"0,0 2 0 0,0 0 0 15,0 0 229-15,0-3 43 0,-1 3 9 0,1-2 2 16,3 2-177-16,-3-3-35 0,6 3-7 0,-3-5-2 0,-3 5-51 16,3-8-11-16,0 2 0 0,3-2 0 0</inkml:trace>
  <inkml:trace contextRef="#ctx0" brushRef="#br2" timeOffset="296728.5193">24222 11279 1094 0,'0'0'97'0,"0"0"-77"15,0 0-20-15,3-8 0 0,3-2 76 0,-3-4 12 16,3 1 3-16</inkml:trace>
  <inkml:trace contextRef="#ctx0" brushRef="#br2" timeOffset="296878.0901">24338 10837 172 0,'0'0'8'0,"0"0"1"0,0 0-9 0,0 0 0 0,0 0 0 0,0 0 0 15,3-2 412-15,3-6 81 0,-3 2 16 0,0-1 3 16,0-1-393-16,0-3-79 0,0-2-16 0,3-3-4 16,0-3-158-16,0 1-32 0,0-1-6 0</inkml:trace>
  <inkml:trace contextRef="#ctx0" brushRef="#br2" timeOffset="297025.222">24386 10411 1184 0,'0'0'52'0,"-3"-5"12"0,0 0-52 0,-3-3-12 0,3 0 0 0,-3 3 0 0,0-3 122 0,0 2 22 15,3 1 4-15,0 0 0 0,-3 0-52 0,0-1-10 16,3-2-2-16,-3 0-1 0,0-2-41 0,3-1-8 16,-6 1-2-16,4-4 0 15,2 1-100-15,-6 0-21 0,3-3-4 0,-3 0-762 0</inkml:trace>
  <inkml:trace contextRef="#ctx0" brushRef="#br2" timeOffset="297177.0015">23954 10049 921 0,'0'0'82'0,"-9"-3"-66"0,0 1-16 0,3 2 0 16,0 2 306-16,1-2 58 0,-4-2 11 0,3-1 2 15,-3 3-261-15,0-3-53 0,3 3-11 0,-3-5-1 32,0 2-113-32,0-2-22 0,-3 0-5 0,0-1-587 0,-3-1-116 15</inkml:trace>
  <inkml:trace contextRef="#ctx0" brushRef="#br2" timeOffset="297341.093">23386 9914 345 0,'-12'3'15'0,"6"-1"4"0,-3-2-19 0,0 3 0 0,0-3 0 0,0 0 0 0,-3 0 423 16,-3 3 81-16,3-1 16 0,4 3 3 0,-4-2-363 16,-3 2-72-16,3-2-14 0,0 0-3 15,0-1-52-15,0 1-11 0,0 0-8 0,3-1 12 16,-3 1-105-16,0 2-21 0,1-2-4 0,-1 2-877 15</inkml:trace>
  <inkml:trace contextRef="#ctx0" brushRef="#br2" timeOffset="297461.9034">22948 10128 2192 0,'0'0'97'0,"0"0"20"0,-3 8-93 0,0 0-24 0,0 3 0 0,-3 2 0 0,3-5 72 0,0 5 9 16,0-2 3-16,-3 2-784 15,0 0-157-15</inkml:trace>
  <inkml:trace contextRef="#ctx0" brushRef="#br2" timeOffset="298540.5276">22743 11972 1324 0,'0'0'118'0,"0"0"-94"0,0 0-24 0,0 0 0 0,0 0 134 0,6 3 22 15,3-3 5-15,3 0 1 16,-1 0-106-16,1 0-22 0,-3 0-4 0,6-3-1 0,-3 1-29 0,0-4-12 16,0 4 1-16,3-3 0 15,-3-3-68-15,0 2-13 0,0 1-4 0,-1 2 0 16,1-2-36-16,0 2-8 0,0 1-2 0,-3-1-255 16,3 3-51-16</inkml:trace>
  <inkml:trace contextRef="#ctx0" brushRef="#br2" timeOffset="298680.8086">23198 11919 288 0,'0'0'25'0,"12"0"-25"0,3 0 0 0,0 0 0 0,0 0 256 0,0 0 45 16,0 0 10-16,-1 0 1 0,1 0-156 0,0 0-31 0,0 0-6 15,0 0-2-15,0 0-54 0,0 0-11 0,0-2-3 0,-1 2 0 16,4-3-41-16,-3-2-8 0,0 2 0 0,0-2 0 31,3 0-186-31,0-1-31 0</inkml:trace>
  <inkml:trace contextRef="#ctx0" brushRef="#br2" timeOffset="298825.0058">23853 11853 1850 0,'6'3'40'0,"0"0"9"0,3 2 2 0,3 0 1 0,-3-2-41 0,3 2-11 0,3 0 0 0,-1 1 0 16,1-4 64-16,0 4 10 0,0-4 2 0,0 1 1 16,3 0-34-16,-3 2-7 0,0-2-2 0,-4-1 0 15,1 1-61-15,0 2-12 0,3-2-2 0,-3 2-600 16,-3 0-120-16</inkml:trace>
  <inkml:trace contextRef="#ctx0" brushRef="#br2" timeOffset="298956.5832">24240 12134 345 0,'0'0'31'0,"0"0"-31"16,6 10 0-16,0 1 0 0,-3 0 300 0,3 2 53 16,0 0 11-16,0-2 3 0,0 2-254 0,0 0-50 15,0-5-11-15,3 3-1 0,-1-3-51 0,1 2-12 16,0-2-2-16,0 0-525 15,0-3-105-15</inkml:trace>
  <inkml:trace contextRef="#ctx0" brushRef="#br2" timeOffset="299106.9675">24460 12687 1594 0,'0'21'71'0,"-3"-8"14"0,3 6-68 0,-3-3-17 0,-3 2 0 0,3-2 0 0,3 5 71 0,-3-5 10 0,0 0 3 0,0-3 0 15,0 0-84-15,1 1-24 0,-1-4 0 0,-3 1-1 16</inkml:trace>
  <inkml:trace contextRef="#ctx0" brushRef="#br2" timeOffset="299263.7729">24279 13155 1922 0,'-3'11'42'0,"-3"-1"9"0,3 1 1 0,-6-1 3 0,0 4-44 0,0-1-11 0,3 0 0 0,-3-2 0 16,-3-1 0-16,0 1-9 0,3-1 9 0,-3-2-854 15</inkml:trace>
  <inkml:trace contextRef="#ctx0" brushRef="#br2" timeOffset="299620.9119">23785 13465 1630 0,'-18'13'36'0,"12"-8"7"15,-6 0 1-15,0-2 3 0,-3 2-38 0,-3-2-9 0,0 0 0 0,1-1 0 0,-4-2 0 0,0 0-16 16,-3 0 4-16,3-2 1 16,-3-1-43-16,1-2-9 0,-1-1-1 0,3 1-1 15,0 3 12-15,3-4 2 0,-3-2 1 0,4 3 0 0,2 2 75 0,-3 1 15 0,3-1 4 0,0 3 0 16,-3 0-12-16,0 0-1 0,0 0-1 0,1 3 0 15,-1-1 29-15,0 4 5 0,0-1 2 0,-3 0 0 16,6 1-8-16,-3 1-2 0,1-1 0 0,-4 2 0 16,-3-3-44-16,3-2-12 0,-3-1 0 0,0 1 0 31,4 2-52-31,-4 1-13 0,0-4-3 0,3 3 0 16,0-5-44-16,0 6-10 0,1-4-2 0,-1 4 0 0,0-1 90 0,3 0 18 0,6-2 3 0,-6 2 1 15,0 0 76-15,4-2 16 0,-4 2 4 0,6-2 0 16,-3 2-20-16,3 1-3 0,-3-1-1 0,-3 0 0 15,3 1-25-15,1-1-6 0,-1-5-1 0,0 2 0 16,3 1-144-16,-6 0-28 0,3-1-7 0,-3-2-1 16</inkml:trace>
  <inkml:trace contextRef="#ctx0" brushRef="#br2" timeOffset="299920.565">22436 13679 403 0,'0'13'36'0,"0"-13"-36"0,0 8 0 0,0 0 0 0,0 0 212 0,-3 3 36 15,3-1 8-15,0 1 0 0,0-1-100 0,-3 4-21 16,0 1-4-16,3-1-1 0,0-1-54 0,-3 3-12 15,3 0-1-15,-3-3-1 0,3 3-38 0,-3-3-8 16,0 0-2-16,3-2 0 16,-3-1-59-16,3 1-12 0,-3-3-3 0,3 0 0 15,-3-3-118-15,3 3-24 0,0 0-5 0,0-3-1 16,-3 1 65-16,0-1 13 0,3-5 2 0,-2 8 1 16,-1-3 12-16,0 3 3 0,0-3 0 0,0 3 0 0,0 0 152 0,3 0 32 0,-3 0 5 0,0-3 2 15,0 6 84-15,3-3 17 0,-3 2 3 0,0 1 1 16,0 0-48-16,3-1-10 0,-3 3-2 0,3 1 0 15,0-1-41-15,0 0-9 0,0 0-2 0,0 1 0 16,0-1-28-16,0-3-7 0,3 4-1 0,3-6 0 16,-3 2-36-16,0 1 0 0,0-3 0 0,3-3-8 31,0 0-35-31,2 1-6 0,-2-1-2 0,3 0 0 16,0-2-154-16,0-1-31 0,6 1-7 0,0-6-1 0</inkml:trace>
  <inkml:trace contextRef="#ctx0" brushRef="#br2" timeOffset="300316.6583">22996 14367 1328 0,'15'13'59'0,"-9"-5"12"0,0 0-57 0,5 3-14 0,-2-3 0 0,3-3 0 15,3 0-31-15,0 0-9 0,0-2-1 0,0-3-1 16,0 0 8-16,0-3 2 0,2 1 0 0,1 2 0 15,3-6-46-15,0-1-9 0,-3 1-1 0,3-2-1 16,-3 3 26-16,-1-3 6 0,4 3 1 0,0-3 0 16,-3 0 20-16,-3 3 5 0,3-1 1 0,-3 1 0 0,-1 0 30 0,4 2 16 0,-3 0-1 15,0 1-1-15,3-4 54 0,-3 4 10 0,3-1 2 16,-3 1 1-16,-1 2-7 0,1 0-2 16,0-3 0-16,0 3 0 0,3 0-54 0,-3 0-18 15,3 0 10-15,-3-3-10 16,-1 3-35-16,1-2-12 0,0-1-2 0,0 0-1 15,0-2-64-15,-3 0-13 0,3 2-2 0,0-2-1 0,-3 0 90 0,2-1 19 0,-2 1 3 0,0-3 1 16,0 0 17-16,3 0 8 0,-3 0-8 0,3 0 12 16,-3 0-12-16,0 3 0 0,0-3 0 0,-1 3 0 15,4-1 35-15,0 4 4 0,-6-1 1 0,3 1 0 16,-3-1 106-16,3 0 22 0,0 1 4 0,-3-1 0 16,3 0-41-16,-3 1-9 0,0-6-2 0,-4 2-527 15,-2-4-105-15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3:31:16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24207 4421 1555 0,'-9'-5'138'0,"0"0"-110"16,-5-1-28-16,2 4 0 0,0-6 212 0,3 0 38 16,-3 3 7-16,6 5 2 0,-3-3-156 0,0 6-31 15,0-1-7-15,0 6-1 0,-3 3-54 0,0 5-10 16,3 7 0-16,-2 4 0 0,-1 5 0 0,-3 7 0 15,0-4 0-15,0 4 0 0,0 1-17 0,3-3 4 0,3-5 1 0,3 0 0 16,0-6 2-16,3 0 1 0,6-10 0 16,0 0 0-16,-3-5 9 0,6-3-12 0,0 0 12 0,0-6-12 15,3-4 35-15,3-1 6 0,3-5 2 16,-3-5 0-16,3-3-16 0,-3-3-3 0,3-2-1 16,-1-2 0-16,-2-4 6 0,0 1 2 0,3-1 0 15,-6 3 0-15,-3-5-19 0,3 0 0 0,-3 3 8 16,0-3-8-16,-6 2 19 0,0 1 0 0,0 4 0 0,-3 1 0 15,0 3-19-15,-3 2 0 0,-3 5 0 0,0 1 0 16,3 4 0-16,-9 4 0 0,0 2 0 0,0 5 0 16,-2 6-13-16,-1 2 3 0,-3 5 1 0,3 6 0 15,3 0-3-15,0 0 0 0,3 2 0 0,6 1 0 16,0-3 12-16,6-1 0 0,6-1 0 0,3-4 0 16,0 1 0-16,6-6 0 0,0 0 12 0,3-2-4 15,3-3 5-15,0-6 2 0,-1-2 0 0,4-2 0 0,3-6 2 16,-3 2 1-16,3-12 0 0,-7 5 0 0,1-9-2 0,0 4-1 15,-6-3 0-15,-3 0 0 0,0-1-4 0,-3 1-1 16,-3 0 0-16,-3 3 0 0,0-4-1 0,-3 4 0 16,-3-1 0-16,0-2 0 0,-3 5 15 0,0 0 4 15,-3 3 0-15,0 0 0 0,3 2-28 0,-6 3-16 16,3 3 3-16,-6 5 0 0,3 0 13 0,-6 5 0 16,7 9 0-16,-7-6 0 0,3 5 0 0,0 3-12 15,-3 5 12-15,6-5-12 0,0 2 12 0,3 1 0 16,3-3 0-16,0 0-9 0,6-3 9 0,3 0 0 15,0 0 0-15,6-5 0 0,3 3 11 0,0-3-3 16,0-8 0-16,3 0 0 0,0 0 5 0,3 0 1 16,-3-8 0-16,-1 2 0 0,-2-7 0 0,3 3 0 15,-3-1 0-15,-3-2 0 0,-3 2-6 0,3 1-8 16,-3-1 11-16,0 6-11 0,-6 5 0 0,0 0 0 0,0 0 0 0,0 0 0 31,-9 10-104-31,-6 14-17 0,-6 13-4 0</inkml:trace>
  <inkml:trace contextRef="#ctx0" brushRef="#br0" timeOffset="5694.8843">21543 10353 1152 0,'-3'5'102'0,"0"1"-82"0,-3 2-20 0,3-3 0 0,3-5 110 0,-3 5 18 16,3-5 3-16,0 0 1 0,0 0-98 0,0 0-19 15,0 0-4-15,0 0-1 0,0 0-2 0,0 0-8 16,0 0 12-16,0 0-4 0,-3 6-8 0,3-6 0 15,0 0 0-15,0 0 0 0,0 0 36 0,0 0 4 16,0 0 2-16,0 0 0 0,0 0 32 0,0 0 6 16,0 0 2-16,0 0 0 0,0 0-17 0,0 0-3 15,-6-3-1-15,0 0 0 0,4 1-25 0,-1-1-6 16,-3-2-1-16,3 2 0 0,0-2-15 0,3-3-3 16,-3 3-1-16,3-1 0 0,0-4-10 0,0 2 8 15,0-3-8-15,0 1 8 0,0-1 1 0,-3 0 0 16,3-5 0-16,-3 3 0 0,3-3-9 0,0 3 8 0,-3-5-8 15,3 2 8-15,0 0 0 0,-3-5-8 16,0 2 12-16,0 1-4 0,3-1-8 0,-3-2 8 0,0 0-8 16,0-3 8-16,0 3-8 0,-3 0 12 0,3 0-12 0,0-1 12 15,0-1-4-15,0-1 0 0,0 3 0 0,0-1 0 16,3 4 10-16,-3-3 2 0,3 0 0 0,0 2 0 16,-3-2-10-16,3 2-2 0,-6-2 0 0,6 3 0 15,-3-4 7-15,0 1 1 0,0-3 0 0,0 3 0 16,3 3-7-16,0-3-1 0,-3-1 0 0,3-1 0 15,0-1 19-15,0-3 3 0,0 1 1 0,0 2 0 16,0-2-20-16,0-1-11 0,0 3 12 0,0 1-12 16,0-4 11-16,0 1-11 0,3-1 10 0,-3 1-10 15,0-1 12-15,0 3-3 0,0 1-1 0,0 1 0 16,0-4-8-16,0 0 8 0,0-1-8 0,0 3 8 16,3-2-8-16,0 2 0 0,-3 0 0 0,0 3 0 15,0-3 0-15,3 3 0 0,-3-3 0 0,0 3 0 16,3-3 0-16,-3 0 0 0,0 1 0 0,3 1 0 15,0-1 0-15,0-4 0 0,-3 3 0 0,3 3 0 0,0-5 0 16,0 5 0-16,0-6 8 0,0 6-8 0,3 0 0 0,0 0 0 16,-3-1 0-16,0 4 0 0,0-1 0 0,3 1 0 15,0-1 0-15,-3 1 0 0,3 2 0 0,-3 0 0 16,3-2 0-16,-3-1 0 0,3 1 0 0,-1-1 10 16,1 1-10-16,-3-1 10 0,6 0-10 0,-6 1 0 15,6-1 0-15,-3 4 0 0,3-7 0 0,-3 4 0 16,3-1 0-16,-3 1 0 0,0-1 0 0,3 1 0 0,-3 2 0 15,0 0 0-15,3 0 0 0,-3 0 0 0,0 0 0 16,3 3 0-16,-1 0 0 0,1 0 0 0,-3 0 0 0,3-1 0 16,0 1 0-16,0 0 0 0,0 2 0 15,0 1 0-15,0-1-8 0,0-2 8 0,-3 2 0 16,3 1 0-16,0-4 0 0,0 4 0 0,-3-3 0 16,-1 2 0-16,4 0 0 0,0 1 0 0,0-1 0 15,0 1 0-15,0-1 0 0,0 1 0 0,3-4 0 0,-3 4 0 16,0-1 0-16,0 1 0 0,3-1 0 0,-3 0 0 15,0 1 0-15,-1 2 0 0,4 0 0 0,-3 0 0 16,0 0 0-16,0 0 0 0,0 0 0 0,-3 0 0 16,3 0-9-16,3 0 9 0,-3 3 0 0,0 0 0 15,0-3 0-15,0 3 0 0,0-1 0 0,2 4 0 16,-2-4-8-16,3 1 8 0,-3 0 0 0,3 2 0 16,0 0 0-16,0-2 0 0,0 3 0 0,0-1 0 15,-3 3-8-15,3 0 8 0,2-3 0 0,-5 1 0 0,0 2 0 0,0 0 0 16,3 0 0-16,6-3 0 0,-3 3 0 0,0 0 0 15,3 0 0-15,-1-3 0 0,4 1 0 0,-3 2 0 16,0-3 0-16,0 3 0 0,0 0 0 16,0-3 0-16,-1 3 0 0,-2 0 0 0,3 0 0 15,0 0 0-15,0 0 0 0,-3 0 0 0,0 0 0 0,0 0 0 16,2-2 0-16,-2 2 0 0,3 0 0 16,0 0 0-16,0 0 0 0,0 0 0 0,-3 0 0 0,0 0 0 15,5 0 0-15,1 0 0 0,-3 0 0 0,0-3 0 16,0 3 0-16,0-3 0 0,-1 3 0 0,4-2 0 15,-3-1 0-15,0 0 0 0,-3 3 0 0,3-2 0 16,0-1 0-16,0 1 0 0,-1-4 12 0,1 4-3 0,0-1-1 16,-3 0 0-16,3 1-8 0,0-1 0 0,0 0 0 15,-1 1 0-15,1-1 0 0,0 0 0 0,-6 1 8 0,0-3-8 16,6 2 0-16,-3 0 0 0,0 1 0 0,2-4 0 16,-2 4 0-16,-3-1 0 0,3 0 0 0,0 1 0 15,0-1 0-15,0-2 0 0,-3 2 0 0,3-2 0 16,-4 0 0-16,1-1 0 0,-3 1 0 0,6 0 0 15,-3-1 0-15,0 1 0 0,-3 2 0 0,3-2 0 16,-3-3 0-16,3 3 0 0,-3-6 0 0,2 6 0 16,-2 0 13-16,3-3 1 0,-3 0 0 0,3 3 0 15,-3 2-14-15,3 0 8 0,0-2-8 0,0-3 0 16,0 0 8-16,0 3-8 0,0-3 0 0,-1 0 9 16,1 0-9-16,0 0 0 0,-3-3 9 0,3 4-9 15,0 1 0-15,-3-2 9 0,0-2-9 0,3 2 0 16,-3 0 8-16,0-3-8 0,0 3 0 0,-1 0 0 15,4 3 8-15,-3-3-8 0,0 0 0 0,0 0 0 0,3 0 0 16,-3 0 0-16,0 0 0 0,0 1 0 0,-3-1 15 0,3 0-4 16,-3 0-1-16,3 0 0 0,-3 0-10 0,0 0 0 15,-1 0 0-15,1 3 0 0,0-6 0 0,0 3 0 16,0 0 0-16,0-2 0 0,0-1 0 0,0-2 0 16,-3 5 0-16,3-3 0 0,0-2 0 0,0 0 0 15,-3 0 0-15,3-1 0 0,0 1 0 0,3 0 0 16,-3 2 9-16,-3-2-9 0,3 0 0 0,0 0 0 15,0-1 0-15,-3 1 0 0,3 0 0 0,-4 0 9 0,4 0-9 16,-3 2 0-16,0-5 8 0,3 3-8 0,0 0 0 16,0-1 0-16,-3 1 0 0,6 0 0 15,-3-3 8-15,0 3-8 0,0-3 0 0,0 3 0 0,0-6 0 16,3 3 0-16,-6 0 0 0,6-2 0 0,-3-1 0 16,0 1 0-16,0-1 0 0,0 1 0 0,-3-3 0 15,-3 2 0-15,6 1 0 0,-4 4 0 0,1-4 0 0,0 5 0 16,0-6 8-16,0 3-8 0,0 0 0 0,-3 1 0 15,6 4 0-15,-3-5 0 0,0 0 0 0,0 0 0 16,0 3 0-16,0 0 0 0,0 2 0 0,0-2 0 16,3-3 8-16,-3 3-8 0,0-3 0 0,0 3 0 15,0-3 0-15,0 0 0 0,-3 0 0 0,0-2 0 16,3-1 8-16,-3 3-8 0,-3 0 0 0,3 1 0 16,0-1 8-16,0 0-8 0,0 0 0 0,0 3 0 15,-3-6 0-15,3 3 0 0,-3 0 0 0,3 1 0 0,0-1 0 16,0 0 0-16,3-3 0 0,-3 1 0 0,-3 2 0 15,0 0 0-15,6-3 0 0,0 4 0 0,-3-4 0 0,3 3 0 16,-3-2 0-16,3 2 0 0,-3 0 0 16,0-3 0-16,0 1 0 0,0-3 0 0,3 5 0 15,0-3 0-15,-6 3 0 0,3 3 0 0,3-11 0 16,-3 9 0-16,0-7 0 0,0 6 0 0,0 1 0 0,0-4 0 16,0 6 0-16,-3-6 0 0,0 3 0 15,0 1 0-15,0-1 0 0,0 2 10 0,0-4-2 0,3 5-8 16,-3-6 12-16,0 1-4 0,0 2-8 0,0-3 0 15,3-2 0-15,0 3-11 0,-3-1 11 0,0 1 0 16,0-4 10-16,3-1-10 0,0 1 0 0,-3-1-10 16,0 1 0-16,3 1-963 0,0 0-193 15</inkml:trace>
  <inkml:trace contextRef="#ctx0" brushRef="#br0" timeOffset="10631.627">21448 10422 288 0,'0'0'25'0,"0"0"-25"16,0 0 0-16,0 0 0 0,0 0 336 0,0 0 61 15,0 0 13-15,0 0 2 0,0 0-301 0,0 0-61 16,0 0-12-16,0 0-2 0,0 0-13 0,0 0-3 16,0 0 0-16,3-8 0 0,0 0-11 0,0 3-9 15,-3-1 12-15,3 1-12 0,-3-3 36 0,3 3 1 16,-6 0 0-16,3-1 0 0,0 1 20 0,0 0 4 16,0 0 1-16,0-3 0 0,0 0-6 0,0 0-2 0,0 0 0 0,0-3 0 15,-3 3-6-15,3-2-2 16,0-1 0-16,0-2 0 0,-3 0-29 0,3-1-5 0,-3 1-2 0,-3-3 0 15,3 0-10-15,0 1 0 16,0-4 0-16,0 0 0 0,0 1 0 0,-3-3 0 0,3-3 0 0,-3 0 0 16,-3-2 0-16,3-1 8 15,-3 1-8-15,1-3 8 0,-1 2 1 0,0-2 0 0,-3 0 0 0,3 0 0 16,0 0 1-16,-3-3 0 0,-3 0 0 0,0 1 0 16,3-1 2-16,-6 0 0 0,1 0 0 0,-4-2 0 15,0 2-4-15,3-2 0 0,-3 2 0 0,3 0 0 16,-2 3-8-16,2-3 0 0,-3 3 0 0,0-2 8 15,0 1 3-15,-3-1 0 0,1-1 0 0,-4 0 0 16,0-2-11-16,0 5 0 0,0-3-10 0,-2 3 10 16,-1-3 0-16,0 6 0 0,0-3 0 0,4 5 0 0,-4 3 0 15,3-3 0-15,-6 3-12 0,-2 2 3 16,2-2 9-16,-3 5-8 0,-6-2 8 0,4 2-8 0,-7 5 8 16,3 0 0-16,-8 4-9 0,2-1 9 0,1 5-12 0,-1-2 1 15,-3 2 1-15,1 0 0 0,-7 3 10 0,4 0-12 16,2 3 12-16,0 2-12 0,4 1-2 15,2-1-1-15,0 0 0 0,-2 6 0 0,-1-3 1 0,4 2 0 16,-1 4 0-16,3-4 0 0,1 3 4 0,2 3 1 16,0 0 0-16,0 0 0 0,4 2 9 0,-1 1 8 15,0 0-8-15,-2 4 11 0,-1 4-25 16,0-1-5-16,1 1-1 0,-1 2 0 0,0 3 5 0,3-3 1 16,4 2 0-16,-4 1 0 0,6-3 5 0,-3 3 1 15,4 2 0-15,-1 1 0 0,-3-1 8 0,0 3-8 16,-5 3 8-16,5 2-8 0,0 1 8 0,0 2 0 15,4-3 0-15,-1 0 0 0,0 1 0 0,0 2 0 0,4 2 0 0,-4 1 0 16,6-1 0-16,-3 4 0 0,3-4 8 0,-2 1-8 16,-1 0 16-16,0-1-2 0,0-2 0 0,1 0 0 15,-1 3 10-15,0 2 3 0,0 3 0 0,0-3 0 16,4 3-27-16,-1-3 0 0,0-2 0 0,0 5 0 16,3 5 0-16,-3 0 0 0,4-2 12 0,-1 2-4 15,3 0 0-15,0-2 0 0,0-1 0 0,6 4 0 16,-3-4 0-16,4 3-8 0,-4-2 12 0,6 2-4 15,0-2 0-15,0-1-8 0,6 1 12 0,-3-1-4 16,0 6-8-16,3-2 0 0,6 4 0 0,-3-5 8 16,0 0-8-16,3 3 0 0,0 0 9 0,3 0-9 15,0 5 0-15,3 3 0 0,-3-3 0 0,3 0 8 16,0 6-8-16,-1-1 0 0,1 3 0 0,3 0 0 16,0 3 0-16,0-3 0 0,0 0 0 0,0 6 0 0,3-1 0 15,0 0 0-15,0-2 0 0,-1 0 0 0,4 2 8 16,3-2-8-16,-3 5 8 0,3-3-8 0,0-5 9 0,3 3-9 15,-4 0 12-15,7 0-12 0,0-3 24 0,0-3-3 16,2-2 0-16,-2-8 0 0,3 2-21 0,-3-5-12 16,3 3 2-16,-1-3 0 0,1-2 10 0,6-3 9 15,0 3-1-15,-4-6-8 0,4 0 12 0,0 3-12 16,-1 0 12-16,4-3-12 0,-3 0 12 0,0 1-12 16,-4-1 12-16,4 0-12 0,0-2 16 0,-1 2-4 15,1 0-1-15,6 1 0 0,-3-1 1 0,2 0 1 16,1 1 0-16,0-4 0 0,-1-2 1 0,4-3 0 15,-3-2 0-15,2 2 0 0,4 1-2 0,-1-4-1 16,4 1 0-16,0 0 0 0,-1-3-11 0,4 3 12 0,-7-6-12 16,4 0 12-16,0 3-12 0,-1 0 0 0,1-2 0 15,2-1 0-15,1 3 0 0,-3 0 0 0,2 3 0 16,-2-3 0-16,-4 3 0 0,4-3 0 0,0-3 0 0,-4 1 0 16,1-1 0-16,0-2 0 0,-1-1-9 0,1-1 9 15,-1-4 0-15,1 1 0 0,0-4 0 0,-1-2 0 16,4 1 0-16,-1 1 0 0,-2-1 0 0,3-1 0 15,-4-3 0-15,1-2 0 0,0 0 0 0,-1 0 0 16,4-3 0-16,-1 3 0 0,1-3 0 0,6 1 0 16,-4-1 0-16,1-3 0 0,-1-2 0 0,-2-2 0 15,0 1 0-15,-1-1-8 0,4-1 8 0,-4 0 0 16,4 1 0-16,-1-4 0 0,-5-2-8 0,0 0 8 0,-7 3 0 16,1-3 0-16,0-3-8 0,2-2 8 0,1 2 0 0,0-2 0 15,-1 0 0-15,1-3 0 16,-3 3 0-16,-1-3-8 0,1-3 8 0,-6 0 0 0,2-2 0 0,-2 0 0 15,3-3 0-15,2 3 0 16,1-6 0-16,0 1 0 0,-1-3 0 0,1 0 0 0,0-3 0 16,0 3 0-16,-4-3 0 0,1 3 0 0,-3-1 0 0,2-1 0 15,4-1 0-15,-3 0 0 0,2 0 0 0,-2-2 0 16,-3-1 0-16,2 1 0 0,-2-1 0 0,0-2 0 16,-6 0 0-16,2 3 0 0,-2-1 0 0,0-2 0 15,-3 3 0-15,2-1 0 0,-2 1 0 0,0-1 0 16,3 1 0-16,-3-1 0 0,-4 1 0 0,7-3 0 0,-3 0 0 15,0 0 0-15,-3-3 0 0,-1 0 14 0,4-2-1 16,-3-1 0-16,0 4-13 0,3-4-15 0,-4 3 3 0,1 1 1 16,-3-1 11-16,3-3 0 0,0 1 0 15,0 0 0-15,-1-1 8 0,1-2-8 0,-3 0 10 0,3 0-10 16,-3-3 9-16,-4 3-9 0,4-2 8 0,-3-1-8 16,0-2 8-16,-3 2-8 0,3-5 0 0,-3 0 8 15,3-3-8-15,-4 3 0 0,1-2 9 0,-3-3-9 16,0 2 8-16,-3-2-8 0,3-1 8 0,0-2-8 15,-3-2 0-15,0-1 8 0,0-2-8 16,0 3 0-16,-1 2 0 0,-2-3 0 0,3-5 0 0,0 0 8 16,-3-2-8-16,3 2 0 0,-3 3 0 0,3-3 8 15,-3 0-8-15,3 3 0 0,0-3 0 0,0-2 0 16,-3 2 0-16,3 0 8 0,0 0-8 0,0 0 0 16,-1-2 0-16,-2 4 0 0,3-4 0 0,-3 2 8 15,0-2-8-15,0-1 0 0,0 3 0 0,0-2 0 0,-3 2 0 16,0-3 0-16,0-2 0 0,-3 3 8 0,3 2-8 15,-3 0 0-15,0-2 0 0,3 4 0 0,0-4 0 0,-3 2 0 16,-6 0 0-16,3 0 0 0,0 3 0 0,3-3 0 16,-3 0 0-16,3-2 0 0,0-1 0 0,-3 1 0 15,-3 2 0-15,3 3 0 0,3 0 0 0,-3 2 0 16,3-2 0-16,-3 5 0 0,3-3 0 0,-3 1 0 16,3-1-8-16,-3 3 8 0,0-2 0 0,3 2-8 15,0-5 8-15,-3 2 0 0,3-2 0 0,-3 0-10 16,-3-1 10-16,3 1 0 0,3 0-12 0,-3 0 12 15,0 0-12-15,3-1 12 0,0 1-12 0,-2 0 12 16,2 0-12-16,0 5 12 0,-3-5 0 0,3 5-8 16,-3-3 8-16,0 1 0 0,0-1 0 0,-3 3 0 0,3-2 0 15,0 2 0-15,-3 0 8 0,3 0-8 16,-3 0 0-16,3 0 9 0,0 0-9 0,0-3 8 0,3 6-8 16,0-3 8-16,-3 3-8 0,3-3 0 0,0 3 9 0,0-6-9 15,0 1 0-15,0-4 0 0,-3 1 0 0,3 5 0 16,0-2-10-16,0-1 10 0,-3 1-12 0,3 2 12 15,0 0-11-15,0 5 11 0,-3-2-10 0,0 2 10 16,0 3 0-16,0 0 0 0,0 3 0 0,0-3 0 16,-3 0 0-16,3 0 0 0,0 0 0 0,0 0 0 15,0-2 0-15,0 4 0 0,0-2 0 0,0 3 0 16,3 0 0-16,-3-1 0 0,3-2 0 0,0 3 0 16,-3-3 9-16,3 0-9 0,0 0 0 0,-3 3 9 15,3-1-9-15,0 1 0 0,-3 2 9 0,3 1-9 0,0-1 0 0,0-2 8 16,-3 2-8-16,0 0 0 0,3-5 0 15,3 3 8-15,0 0-8 0,-3-1 0 0,3 1 0 16,-3 0 9-16,0-1-9 0,0-2 0 0,0 0 12 16,0 0-12-16,3-2 12 0,-3 2-12 0,-3 0 12 15,3 0-12-15,-3 0 12 0,3 0-12 0,-3 2 10 0,0 4-10 16,0-6 8-16,0 5-8 0,-2 0 0 0,2 3 0 16,-3 0 0-16,-3 0 0 15,3 0-102-15,-6 5-13 0,0 1-2 0,0 7-1 0</inkml:trace>
  <inkml:trace contextRef="#ctx0" brushRef="#br0" timeOffset="11792.6955">19561 8374 2296 0,'-9'-3'102'0,"9"3"21"0,-3 0-99 0,-3 0-24 0,3 0 0 0,3 0 0 15,0 0 21-15,0 0-1 0,-3 3 0 0,0 5 0 16,0 0-20-16,0 3-16 0,-3 2 2 0,3 3 1 16,3 0-47-16,-6 7-10 0,-3 1-2 0,-6 3 0 15,1 4 8-15,-1 6 2 0,-3 0 0 0,0 3 0 0,-3 2 51 16,0 3 11-16,0-2 0 0,4-6 0 0,-1-3 64 0,-3-2 11 15,6 0 1-15,0-6 1 0,-3-2 29 16,3-6 6-16,3 1 0 0,4-3 1 0,-4-3-53 16,6-5-10-16,0 0-2 0,0 0-1 0,6-5-29 0,0-3-6 15,0 0 0-15,0 0-1 0,0 0-11 16,0 0-14-16,6-3 3 0,3-2 1 0,3 2 10 0,-1-2-12 16,1-1 12-16,6-2-12 0,0 3 12 15,6 0 0-15,0 0 0 0,5-1 0 0,1 1 0 0,3 0 0 16,-3 2 0-16,0 0 0 0,-4-2 0 15,-2 2-16-15,-3 3 2 0,-3 0 1 16,-3 0-199-16,-3 3-39 0</inkml:trace>
  <inkml:trace contextRef="#ctx0" brushRef="#br0" timeOffset="12642.6124">17680 14213 345 0,'-3'32'31'0,"6"-16"-31"0,-3 3 0 0,6 4 0 0,0-1 487 0,5 4 91 16,7 0 18-16,3 4 4 0,3 1-475 0,6-2-95 16,2 1-19-16,1-1-11 0,3-6 10 0,3-1-10 15,-1 1 8-15,4-1-8 0,0-7 10 0,-4-1-10 16,4-1 12-16,-6-2-12 15,-1-4 20-15,-5 1-2 0,0 3-1 0,-9-3 0 0,-3-3 23 0,-3 0 5 16,-6-2 1-16,-1 2 0 0,1-5 3 0,-9 0 1 16,0 0 0-16,0 0 0 0,3-5-1 0,0-3 0 15,-3-5 0-15,0-3 0 0,0-2-11 0,0-6-2 16,-3-3-1-16,3-2 0 0,0-8-24 0,0 0-11 0,0 0 10 16,3-5-10-16,0 2 0 0,0-2 0 0,0-1 0 15,3 4 0 1,0-1-111-16,0-2-21 0,0-1-5 0</inkml:trace>
  <inkml:trace contextRef="#ctx0" brushRef="#br0" timeOffset="13392.7632">21984 16444 748 0,'0'0'67'0,"0"0"-54"0,0 0-13 0,0 0 0 16,0-5 200-16,0-3 36 0,0 0 8 0,0 2 2 15,0 1-123-15,0 5-25 0,0-8-5 0,0 8-1 16,0-5-6-16,0 5-2 0,3-5 0 0,-3 5 0 15,0 0 3-15,0 0 0 0,0 0 0 0,0 0 0 0,0 0-14 0,0 0-2 16,0 0-1-16,3 5 0 0,6 0-41 0,0 3-8 16,0 3-1-16,2-3-1 0,4 2-19 0,3 1 0 15,6 5 0-15,0-3 0 0,3 0 0 16,-1 0 0-16,4-2 0 0,0 2 0 16,3-2 0-16,-1-3 0 0,-2-6 0 0,0 4 0 0,0-1 0 0,-1-5 0 15,-2 0 0-15,0 0 0 0,0 0 0 16,3 0 0-16,-4 0 0 0,1 0 0 0,0 0 0 15,-3-3 0-15,0 3 0 0,-4 0 0 0,-5 0 10 0,3 0-10 16,0 3 8-16,-6 0-8 0,-3-3 8 0,0 2-8 16,-3 1 8-16,-6-3-8 0,0 0 24 0,-3 10-1 15,0-4 0-15,-6 7 0 0,-3-2 5 0,0 2 0 16,-3-3 1-16,0 6 0 0,-3 0-19 0,-2 0-10 16,-4 0 10-16,3 0-10 0,3 2 0 0,3 1 0 0,-3-3 0 15,3 0 0 1,4-3-89-16,2-3-18 0,3 1-3 0,0-6-1171 0</inkml:trace>
  <inkml:trace contextRef="#ctx0" brushRef="#br0" timeOffset="14023.7406">24320 11224 2052 0,'-12'8'91'0,"9"-3"18"0,1-2-87 0,2-3-22 0,-3 5 0 0,3-5 0 16,0 0 44-16,0 0 5 0,0 0 1 0,0 0 0 15,0 0-21-15,5-3-4 0,4-2-1 0,0 0 0 16,0-1 17-16,3-2 3 0,0-5 1 0,3 0 0 16,0 0-3-16,3-3-1 0,0-3 0 0,-1-2 0 15,-2-3-24-15,0 0-5 0,0-2 0 0,3-3-1 16,-6 0-11-16,3 0 0 0,-3 0 0 0,0-1 0 15,-1-1 0-15,4 4 0 0,-9 1 0 0,3 2 0 16,0 0 0-16,0 6 0 0,-3 4 0 0,0 1 8 16,-3 3 0-16,3 4-8 0,-3 1 12 0,-3 5-4 15,0 0 0-15,6 11 0 0,0 5 0 0,0 7 0 0,0 12-8 0,3 2 0 16,0 2 0-16,-1 1 0 16,4 0 0-16,-3 0 0 0,3-3 0 0,0-3 0 0,3-2 0 0,-3-1 0 15,0-1 0-15,3-7 0 16,-3-1-80-16,0-4-17 15,-4-7-4-15</inkml:trace>
  <inkml:trace contextRef="#ctx0" brushRef="#br0" timeOffset="14812.5925">22653 7377 2412 0,'12'-3'53'0,"-6"0"11"0,0 1 3 0,3-4 0 0,0 4-54 0,3-4-13 0,3 1 0 0,0 2 0 16,0-2 49-16,3 0 7 0,2 2 2 0,1-2 0 15,-3 2-35-15,6 1-7 0,-3 2-2 0,3 0 0 16,-1 0-14-16,1 2 8 0,0 4-8 0,-3-1 0 15,3 0 0-15,-4 3 0 0,-2 3 0 0,0-3 0 16,-3 2 11-16,0 1-11 0,-3-3 12 0,0 2-12 16,-3-2 9-16,0 0-9 0,-6 0 0 0,0 0 9 15,0-3 10-15,-3-5 1 0,-6 6 1 0,-3 2 0 0,0-3 19 0,3-2 3 16,0-1 1-16,-6 1 0 16,-3-1-32-16,0-2-12 0,0 0 8 0,-3 3-8 0,1 0 20 0,-4-1 0 15,0 4-1-15,3-1 0 0,-3 3-7 16,0 5 0-16,1 0-1 0,-4 3 0 0,3 3-11 15,0 2 0-15,0 3 0 0,3 2 8 0,-2-2-16 16,5 3-4-16,0-6-1 0,9 0-891 16,3-3-179-16</inkml:trace>
  <inkml:trace contextRef="#ctx0" brushRef="#br0" timeOffset="23485.1988">23418 3170 1382 0,'-11'2'123'0,"-10"4"-99"15,0-1-24-15,-3 3 0 16,-6 2 128-16,1 4 20 0,-1 2 4 0,0-1 0 0,0 7-68 0,-2-4-13 16,-4 9-3-16,0-1-1 0,3 3-47 0,1 0-10 15,2 3-2-15,0-3 0 0,6 3-8 0,0 0 0 16,1-1 9-16,5 4-9 0,6-3 21 0,0-6 0 15,3-5 0-15,6 3 0 0,0-3 6 0,3-2 1 16,3-6 0-16,3 0 0 0,0 0-4 0,3-5-1 16,0 0 0-16,3-3 0 0,-3 1 3 0,3-6 1 0,-1 0 0 15,1 0 0-15,3-6 11 0,0 1 2 0,-3 3 1 16,0-9 0-16,0 3-26 0,-3 0-6 16,0 0-1-16,-3 3 0 0,0-3 8 0,0 3 2 0,-6 5 0 0,0-6 0 15,0 6 1-15,0 0 0 0,0 0 0 0,-6-2 0 16,0-1-2-16,0 8 0 0,-3 6 0 15,0 0 0-15,0 4-6 0,-3 7-2 0,0-1 0 0,3 3 0 16,-3-3-9-16,0 3 0 0,6-3 0 0,-3 2 0 16,4-1-20-16,2-4-2 0,0 3-1 0,0-5 0 31,3 0-89-31,3-3-19 0,0-7-3 0,0 2-1 0,2-3-124 16,4-3-25-16</inkml:trace>
  <inkml:trace contextRef="#ctx0" brushRef="#br0" timeOffset="23810.1865">23344 3511 1555 0,'-9'5'68'0,"6"1"16"0,-3-6-68 0,3 5-16 16,-3 3 0-16,0 5 0 0,0-8 215 0,0 9 39 15,-3-4 8-15,4 3 2 0,-4 3-181 0,3 3-36 16,0 2-7-16,0-5-2 0,-3 2-30 0,6 1-8 15,0-1 0-15,0 1 0 0,3-6 0 0,0 3-8 16,3-5 0-16,3 2 0 0,3-5-10 0,0-3-2 16,0 3 0-16,3-8 0 0,-1 0 8 0,-2-5 2 15,3 2 0-15,0-2 0 0,0-8 10 0,0 2 0 16,0-2 0-16,-3 2 8 0,0-5 4 0,0 0 2 16,-3 3 0-16,3-5 0 0,-4-4 6 0,-2 4 0 0,-3-1 1 15,0-2 0-15,0 3-7 0,-5-3-2 0,-1 2 0 0,0 6 0 16,0-6-12-16,-3 6 0 0,0 0 0 0,-3 0 0 31,0 5-27-31,0 2-8 0,-3 1-1 0,0 5-1 16,0-3-193-16,1 11-38 0,-22-2-8 0,12 2-2 0</inkml:trace>
  <inkml:trace contextRef="#ctx0" brushRef="#br0" timeOffset="24317.2551">23558 3802 1843 0,'0'0'164'0,"0"0"-132"0,0 0-32 0,0 0 0 0,0 0 148 0,6 0 24 16,0 0 4-16,0-5 0 0,0-3-83 0,3-5-17 15,0-3-3-15,0 0-1 0,3-11-56 0,0 4-16 16,0-7 0-16,-3 1 8 0,6 0-16 0,-4-2-4 15,1-4-1-15,0 3 0 0,3 1-9 0,-3-1-2 16,0-3 0-16,0 4 0 0,-3 4 1 0,0 1 0 16,0 2 0-16,0 8 0 0,-4 3 23 0,1 8-9 15,-3-3 9-15,-3 8 0 0,0 0 0 0,6 8 9 16,-3 7 1-16,3 9 0 0,-3 3-1 0,0 5 0 16,-3 7 0-16,3-2 0 0,0 0-9 0,3 6 0 15,0-4 0-15,0 6 8 16,0-5-27-16,3-6-5 0,0 3-2 0,3-10 0 15,0 2-34-15,0-5-6 0,0-6-2 0,-7-2 0 16,4-3 26-16,-3-2 5 0,0-6 1 0,-3 3 0 0,-3-8 12 0,0 0 4 0,0 0 0 0,-6-5 0 31,-6 0-14-31,1-3-2 0,-1 0-1 0,-3-3 0 16,-3-2-18-16,3 5-3 0,0-5-1 0,0-6 0 0,-3 6 75 0,3-3 14 0,1 0 3 0,5 0 1 16,-3-2 28-16,6 5 6 0,-3-1 0 0,3 1 1 15,3 0-21-15,0 2-5 0,0 3-1 0,3 1 0 16,0 1-17-16,0 6-3 0,6-5-1 0,0 2 0 15,-6 3-21-15,9 0 0 0,-9 0 0 0,12 0-12 16,-3 0-24-16,3 0-4 0,-1 0-2 0,4-5-611 16,-3 5-123-16</inkml:trace>
  <inkml:trace contextRef="#ctx0" brushRef="#br0" timeOffset="24584.2194">24195 3326 1497 0,'0'0'66'0,"0"0"14"0,0 0-64 16,0 8-16-16,-6-3 0 0,0 8 0 0,0-5 184 0,-2 5 32 15,2 6 8-15,-3-1 0 0,0-2-158 0,0 8-32 16,-6 3-6-16,3-6-2 0,0 5-26 0,0 3-12 0,0-2 0 16,0 2 1-16,3 0-2 0,1-5-1 0,2 0 0 0,3 2 0 15,0-7 14-15,6-1 0 0,-3 3 0 0,3-2 0 16,3-3 0-16,0 0 15 0,2-3-2 0,7 0 0 15,-3-2 11-15,6-1 3 0,0 3 0 0,0-10 0 16,3 2-1-16,-1 1 0 0,-2-6 0 0,3 0 0 16,0 0-13-16,-3-8-2 0,3 2-1 0,0-1-770 15,-4 1-155-15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3:35:50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22225 13803 2865 0,'-21'-2'63'0,"12"2"13"0,0-6 2 0,-3 4 3 0,3 2-65 0,0-6-16 0,0 1 0 0,4-3 0 16,2-2 22-16,0-4 1 0,0 1 0 0,6-8 0 16,0-5-37-16,5-4-7 0,-2-1-2 0,9-1 0 31,-3-2-5-31,3 2 0 0,-3 0-1 0,0 3 0 0,6 2 20 0,-3 4 9 0,0 2-8 0,-4 7 8 16,4 1 0-16,-3 2-8 0,-3 6 8 0,0 3 0 15,3 2 0-15,-3 5 0 0,0 3 0 0,-3 8 0 16,0 2 0-16,-3 11 0 0,3 3 8 0,-3 5-8 15,-3 5 0-15,0-2 8 0,3 2-8 0,0 1 0 0,3-6 10 16,-3 0-2-16,3-5-8 0,-1-1 12 16,1-2-12-16,0-5 0 0,3 0 0 0,0-5-10 15,0-1 10-15,0-5 0 0,3-2 0 0,0-3 0 16,0 0 0-16,3-6 9 0,0-2-9 0,-1-2 0 0,4-6 13 0,0-3-4 16,3-2-1-16,0-5 0 0,-3-1 1 0,3-7 0 15,-1-1 0-15,-2-2 0 0,3 0 14 0,-6-6 2 16,0 1 1-16,-3 0 0 0,-3-1-26 0,-3 4-14 15,-3-1 2-15,-3 0 0 0,-3 3 12 0,-3 2 15 16,0 1-3-16,0 7-1 0,-3 1-22 0,3 2-4 16,-3 3-1-16,3 2 0 0,0 6 31 0,0 2 5 15,0 1 2-15,6 2 0 0,0 0-7 0,0 0-2 0,0 0 0 0,0 0 0 16,0 8-13-16,6 0 0 0,0 2 8 0,3-2-8 16,3 0 0-16,3-3-18 0,-3 1 4 15,3-1 1 1,2-2-18-16,1-3-3 0,-3 2-1 0,3-2 0 15,-3-2-134-15,-3 2-27 0,0-3-6 0</inkml:trace>
  <inkml:trace contextRef="#ctx0" brushRef="#br0" timeOffset="425.9517">22954 13653 1497 0,'0'0'133'0,"0"5"-106"0,0-5-27 0,0 8 0 0,0-8 275 0,6 5 49 15,3-2 11-15,0 2 1 0,3-5-260 0,0 0-52 16,6-5-10-16,-1-1-2 0,4-2-12 0,-3 1-12 16,-3-1 2-16,3 0 1 15,6-3-29-15,-3 3-6 0,-4 0 0 0,1 3-1 16,0 0 4-16,-3 2 1 0,-6 3 0 0,3 3 0 15,-6-1-28-15,0 1-4 0,-6-3-2 0,3 8 0 16,-3-3-21-16,-3 6-4 0,-3-3-1 0,0 2 0 16,-6 1-20-16,3-3-4 0,-3 2 0 0,-3 1-1 15,-3-1-44-15,6-2-9 0,4 0-2 0,-1-2 0 16,0 2 109-16,-3-6 22 0,3 4 4 0,-3-4 1 0,6 1 130 0,-3-1 26 16,0-2 6-16,3 3 1 0,6-3 11 0,0 0 2 15,0 0 1-15,0 0 0 0,0 0-17 0,0 0-3 0,0 0-1 16,0 0 0-16,6 3-20 0,3-1-4 0,3 1 0 0,0 0-1 15,-3-1-31-15,9-2-5 0,0 0-2 0,2 0 0 16,4 0-29-16,-3-2-7 0,3 2-1 0,0-3 0 31,-4 0-133-31,1 1-27 0,0-1-6 0,-3 0-1 0</inkml:trace>
  <inkml:trace contextRef="#ctx0" brushRef="#br0" timeOffset="5565.5065">23368 13189 230 0,'0'0'10'0,"0"0"2"0,0 0-12 0,0 0 0 16,-6 6 0-16,6-6 0 0,0 0 463 0,0 0 89 15,0 0 19-15,0-8 3 0,0 0-414 0,3 0-84 16,3-3-16-16,0-2-3 0,3-3-39 0,3 0-8 16,0 1-2-16,5-1 0 0,-2-3-8 0,3 6 0 0,0 0 0 0,3 2 0 15,3 1 0-15,-4 4-9 0,-5 1 9 0,3 5-10 31,-3 0-28-31,3 5-6 0,-6 1 0 0,0 7-1 0,0 3 17 0,-3 5 3 0,-3 5 1 0,0 1 0 16,-1-1 34-16,-5 3 7 0,0 0 2 0,0 3 0 16,0 0 14-16,0 0 3 0,3-1 1 0,0 1 0 15,-3 0 27-15,3-3 6 0,3-3 1 0,0-2 0 16,0-3-22-16,3 1-4 0,0-9-1 0,0 0 0 16,3-2-19-16,0-3-4 0,3-3-1 0,-3-5 0 15,6-3-20-15,-1-2-20 0,-2-3 4 0,3-5 1 16,3-3 15-16,0-3 0 0,0-2 0 0,2 0-9 15,1-5 9-15,0-1 0 0,-3-2 0 0,0 0 0 16,0 0 11-16,-1 0 4 0,-2 2 1 0,-3-2 0 16,-3 0-43-16,-3 3-8 0,0 2-1 15,-3 0-1-15,-6 0-14 0,0 0-2 0,-3 0-1 0,0 3-746 16,-6 3-150-16</inkml:trace>
  <inkml:trace contextRef="#ctx0" brushRef="#br0" timeOffset="5768.5136">23877 12906 2422 0,'0'0'108'0,"-3"8"21"0,3 3-103 0,0 2-26 0,0 3 0 0,3 3 0 16,-3 2 52-16,3 5 4 15,0 3 2-15,-3 3 0 0,3 5-37 0,-3 0-7 0,-3 3-2 0,3-1 0 16,-3 4-21-16,0 2-5 0,0 2-1 15,0 1 0 1,-3 5-48-16,0-5-9 0,3-1-3 0,0-2-1015 0</inkml:trace>
  <inkml:trace contextRef="#ctx0" brushRef="#br0" timeOffset="6173.6711">23832 12592 2534 0,'-6'7'225'0,"0"-1"-180"0,-3 2-36 0,3 0-9 16,3 0 88-16,-3-3 16 0,4 3 4 0,4-3 0 31,1 0-258-31,3-2-51 0</inkml:trace>
  <inkml:trace contextRef="#ctx0" brushRef="#br0" timeOffset="7033.7201">23957 13555 864 0,'0'0'76'0,"0"0"-60"0,0 0-16 0,0 0 0 15,-3-6 192-15,3 1 35 0,0 0 7 0,0-1 2 16,0 1-118-16,0 0-23 0,0 5-5 0,0 0-1 15,-3-5-33-15,3-1-8 0,-6 4 0 0,3-4-1 16,0 4-20-16,3 2-4 0,-6 2-1 0,0 1 0 16,3 0-4-16,1 2-1 0,-4 3 0 0,0 0 0 15,0 2 15-15,-3 4 4 0,3 1 0 0,-3 1 0 16,3 6-6-16,-3-4-1 0,3 3 0 0,0 0 0 16,-6 1-17-16,6-1-3 0,0 3-1 0,0 2 0 15,3-2-8-15,-3 2 0 0,-3 1 0 0,6 2 8 16,-3 3-8-16,1-3 0 0,2 2 0 0,-3 1 0 15,3-5-12-15,-3 2-4 0,3-3 0 0,3-2-1 16,-3 0-155 0,3-6-32-16</inkml:trace>
  <inkml:trace contextRef="#ctx0" brushRef="#br0" timeOffset="8395.1124">24317 13557 748 0,'-9'11'33'0,"6"-6"7"0,1 3-32 0,-1 0-8 0,0 0 0 0,-3 0 0 16,3 0 312-16,0 2 61 0,3 1 12 0,0 0 3 15,0-1-296-15,3 1-58 0,0-3-12 0,3 0-2 16,0-3-2-16,2 0 0 0,1-2 0 0,0-1 0 16,3-2-3-16,0 0-1 0,0-2 0 0,0-1 0 15,3-5 10-15,3 3 3 0,-3-3 0 0,2 0 0 16,1-2-1-16,0-1 0 0,-6-2 0 0,3-3 0 15,3 0-6-15,-6 0 0 0,3-2-1 0,-7 2 0 16,4-3-19-16,-6 1 0 0,0 2 0 0,0 0 0 16,-3-3 0-16,-3 3 0 0,0 1 0 0,-6 1 0 15,0 1-16-15,-3 0 2 0,0 2 1 0,1 1 0 16,-1 2 13-16,-3 0 0 0,3 3 0 0,0 2 0 16,-3-2 0-16,0 5 0 0,0 0 0 0,3 2 0 15,0 4 0-15,3-4 0 0,3 1 0 0,3-3 0 0,0 0 0 16,0 8 0-16,3-3 8 0,6 3-8 0,3-3 0 15,0-2 8-15,3 0-8 0,3-3 0 0,0 0 0 0,0 0 0 16,5-3 0-16,-2 0 0 0,-3 1 12 0,0-1-12 16,0-2 12-16,-3 2-12 0,0 0 21 0,-4 3-2 15,1 0-1-15,0 3 0 0,-3 0 14 0,-3 2 4 16,3 3 0-16,-6 3 0 0,0 2 0 0,0 5 1 16,-6 3 0-16,0 6 0 0,0 2-3 0,0 5-1 15,-3-2 0-15,0 0 0 0,3 0 2 0,0-3 0 16,3-3 0-16,0-2 0 0,0-3-22 0,6-2-4 0,0-3-1 0,3-8 0 31,3-3-179-31,3-5-36 0</inkml:trace>
  <inkml:trace contextRef="#ctx0" brushRef="#br0" timeOffset="9387.2432">22323 13094 1566 0,'0'0'69'0,"0"0"15"0,0 0-68 16,0 0-16-16,9 0 0 0,-3 0 0 0,0 0 106 0,3 0 18 0,-3-2 3 0,3 2 1 15,0-3-46-15,0 0-9 0,0 1-1 0,2 2-1 16,1 0-22-16,3 0-4 16,0 0-1-16,3 0 0 0,3 0-15 0,0 0-3 15,2 0-1-15,1 2 0 0,6 1-9 0,0 0-1 0,0-1-1 0,-4 1 0 16,4 0-14-16,0 2 11 0,-3 0-11 0,-4-2 10 15,-2 2-10-15,0-2 12 0,-6-1-12 0,0-2 12 16,-6 3-3-16,0 2 0 0,-9-5 0 0,0 0 0 16,0 0 17-16,0 0 3 0,0 0 1 0,0 0 0 15,0 0 15-15,-9-5 3 0,0 0 1 0,0-3 0 16,-3 0-9-16,0-3-1 0,0 1-1 0,0-1 0 16,0 3-8-16,1-5-2 0,-1 2 0 0,0 1 0 0,3-3-12 15,0 2-4-15,0 0 0 0,3 1 0 0,3-1-12 16,-3 3 0-16,3-2-12 0,-3-1 12 15,-3 0-110-15,6 4-15 16,-3-1-3-16,3 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3:40:13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14682 6723 2246 0,'-6'-5'200'0,"3"-6"-160"0,0 1-32 0,0-4-8 0,0-1 64 0,3-9 12 15,6-3 3-15,-3-2 0 0,6-5-63 0,0-3-16 16,3-3 0-16,3-2 0 0,0-3 0 0,3 5 0 16,3-2-12-16,5 5 12 15,-2 0-45-15,3 2-3 0,-3 6 0 0,0 5 0 0,-1 6 21 16,1 2 4-16,-6 5 1 0,0 6 0 15,0 8-1-15,-3 2 0 0,0 8 0 0,-1 6 0 0,-2 7 23 0,-3 6 0 16,0 2 0-16,-3 3 0 0,-3 8 0 0,0 0 8 16,0 3-8-16,-3-3 12 0,0 0-12 0,0-3 12 15,-3-5-12-15,0-2 12 0,0-4 14 0,0-1 3 16,0-7 1-16,0-4 0 0,0-3 10 0,-3-3 1 16,6-2 1-16,-3-6 0 0,3-5-14 0,0 0-4 0,0 0 0 15,0-8 0-15,3-5-12 0,3-6-4 0,-3-2 0 0,3-5 0 16,3-9-8-16,3 1 0 0,-3-1-10 0,0-4 10 15,3-1-15-15,0 0 3 0,0-2 1 16,2 5 0-16,-2 2 11 0,0 6-12 0,3 3 12 0,-3 7-12 16,0 4 12-16,-3 4 0 15,0 0-9-15,3 9 9 0,-3 4 0 0,3 9 0 0,-3 2 10 16,-1 8-10-16,1 6 20 0,0 10-2 0,-3 8-1 16,-3-5 0-16,3 7-17 0,0 1 8 0,0 2-8 15,-3-2 0-15,6-3 0 0,-6-3-14 0,3-5 1 0,0-3 0 31,6-2-55-31,0-5-12 0,0-6-1 0,2-5-626 0,1-8-125 0</inkml:trace>
  <inkml:trace contextRef="#ctx0" brushRef="#br0" timeOffset="281.7156">15697 6400 1670 0,'0'0'148'0,"-6"0"-118"16,0 0-30-16,6 0 0 0,-3 0 158 0,3 0 26 16,0 0 4-16,0 0 2 0,0 0-96 0,0 0-19 0,9 3-4 15,3 0-1-15,0-1-46 0,3 1-8 16,3-3-3-16,0 0 0 0,-3 3-21 0,5-1-5 0,4-2-1 15,3 0 0 1,0 0-14-16,-3 0-4 0,-1 0 0 0,-2 0 0 16,0 0-165-16,-6 3-34 0,0-1-6 0</inkml:trace>
  <inkml:trace contextRef="#ctx0" brushRef="#br0" timeOffset="467.0274">15846 6496 633 0,'-27'10'56'0,"12"-5"-44"0,-2 1-12 0,-1-1 0 15,-3 3 207-15,0-3 39 0,3 3 8 0,0 0 2 16,0-3-152-16,4 3-31 0,-1-2-5 0,3-1-2 15,3 0 9-15,0 0 1 0,0 3 1 0,6-2 0 16,-3-1-43-16,6-5-9 0,0 0-1 0,6 5-1 16,0 1-12-16,3-1-3 0,3-5 0 0,3 3 0 0,0-1 0 15,5-2 0-15,4-2 0 0,3 2 0 16,0-3 4-16,0 3 1 0,-1 0 0 0,1 0 0 16,0-3-31-1,0 3-6-15,0 3-2 0,-4-3-627 0,-2 3-126 0</inkml:trace>
  <inkml:trace contextRef="#ctx0" brushRef="#br0" timeOffset="1200.2015">16787 5630 2426 0,'3'-5'53'0,"-3"-3"11"0,-9 0 3 0,9 3 1 0,0 5-54 0,0 0-14 16,-6 0 0-16,3-5 0 0,3 5 33 0,0 0 4 16,-6 5 1-16,-3 3 0 0,0 5-38 0,0 6-18 0,6 4 2 0,-3 4 0 31,-9 10-24-31,6 3-4 0,9 5 0 0,-6 7-1 15,-6 1 2-15,4 8 1 0,2 0 0 0,0 5 0 0,-3 3 14 0,3-3 4 0,0 3 0 0,3-6 0 16,0-4 7-16,3-9 1 0,-3-5 1 0,0-5 0 16,0-9 67-16,3-2 12 0,-3-7 4 0,0-4 0 15,0 1 12-15,0-9 2 0,0 1 1 0,-6-3 0 16,3-6-32-16,0 1-7 0,-3-3 0 0,0-5-1 0,-3-1-35 16,1-1-8-16,2-4 0 0,-3 0 0 15,-3-4-19-15,0-1-2 0,-3 0-1 0,3 0 0 0,-3-3 1 0,0 3 0 16,1 1 0-16,2-1 0 0,0 5 21 0,-3 3-9 15,0 0 9-15,0 3 0 0,3 5 0 0,-2 3 17 16,-1 2-1-16,0 6-1 0,0 2-4 0,3 3-1 16,3 2 0-16,-3 1 0 0,6 4 6 0,0-1 0 15,3 1 1-15,6 1 0 0,0-3-17 0,3 3 0 16,3 0 0-16,3-3-9 0,3-2 9 0,6-3-8 16,-3-1 8-16,6-1-8 0,6-6 8 0,-4 0 0 15,7-3 0-15,0-5 0 0,3 0 0 0,-7-5 0 16,4-3 0-16,0-3 0 0,3 0 0 0,-6 1 0 15,-1-6 0-15,1 0 0 0,6 3 9 0,-6-3-9 16,-4 0 12-16,-5 0-12 0,0 0 13 0,-3 1-4 0,0-1-1 16,-6 0 0-16,-3 0 2 0,0 0 0 0,0 0 0 0,0 0 0 15,-9 0 3-15,6 6 1 0,0-1 0 0,0 3 0 16,-6 0-14-16,3 6 0 0,0 2 0 0,0 0 0 16,6 2 0-16,-3 12 0 0,-6-6-8 0,6 7 8 15,6 7 0-15,-7 1 0 0,-2 7 0 0,6-1 0 16,3-3 0-16,-3 3 0 0,0 0 0 0,0-2 0 15,6-3 0-15,-3-3 0 0,3-3-12 0,0-2 12 16,-3-3-24-16,3-2 1 0,0-3 1 0,-3-5 0 16,-1-1 22-16,1-2-11 0,0-2 11 0,0-4-8 15,-3-4-2-15,0-1 0 0,0-2 0 0,0-6 0 16,0-2-145 0,-3 0-29-16</inkml:trace>
  <inkml:trace contextRef="#ctx0" brushRef="#br0" timeOffset="1343.0991">16959 6099 2833 0,'0'0'62'0,"-6"5"13"0,-3 0 2 0,3 3 3 0,6 3-64 0,-2-3-16 16,-4 2 0-16,3 1 0 15,6 2-112-15,0-2-27 0,-3 2-5 0</inkml:trace>
  <inkml:trace contextRef="#ctx0" brushRef="#br0" timeOffset="2034.5516">16971 7038 3049 0,'0'0'67'0,"0"0"13"0,0 0 4 0,0 0 2 0,0 0-69 0,0-5-17 0,6-1 0 0,0-4 0 32,-3-6-17-32,6-5-7 0,0-6-2 0,6-2 0 0,3-8-74 0,-3-3-14 0,-1-2-3 15,7-3-1-15,6 0-44 0,-3 0-9 0,-6 3-1 0,3 5-1 16,5 2 89-16,-5 9 19 0,-3 2 3 0,-6 8 1 0,-3 3 89 16,3 8 17-16,0-1 4 0,-6 12 1 0,-6-6 62 15,6 8 13-15,3 8 3 0,-6 2 0 0,-3 3-52 0,0 6-9 16,0 2-3-16,0 0 0 0,-3 0-43 0,0 3-9 15,0 2-1-15,0 1-1 16,3-4-22-16,-3 1-5 0,-3-6-1 0,6-2 0 16,3-3-21-1,-3-2-4-15,-9-3-1 0,6-3 0 0,6-5 33 0,-3-8 11 0,-9 5 0 0,9-5-9 0,0 0 9 0,0 0 0 16,3-5 0-16,-3-6 0 0,0-2 24 16,0-3 8-16,6-5 0 0,-6 3 1 0,0-4-21 0,3-1-12 15,6-4 12-15,-3 1-12 0,0-3 20 0,0 2-4 16,5-2 0-16,1 3 0 0,0-1-16 0,0 3 0 15,-3 1 0-15,3 4 0 0,3 6 0 0,-3 2 0 16,-3 1-11-16,-3 7 11 0,6 0 0 0,-6 6 0 0,-6-3 0 16,5 8 0-16,4 5 0 0,-3 3 0 0,0 0 0 15,-3 5 9-15,-3 0 1 0,6 0 0 0,0 9 0 0,0-7 0 16,-6 6 0-16,3-2 0 0,6-1 0 0,-3-2 0 16,-3 0 10-16,3-3 3 0,3-5 0 0,-3-3 0 15,3-2 21-15,-6-1 5 0,0-2 1 0,3-2 0 16,6-4-16-16,-3-2-3 0,-9 0-1 0,11-5 0 15,7-6-17-15,0-2-3 0,-6-3-1 0,0-5 0 16,3-3-9-16,-3-5 0 0,0 0 0 0,0-3 0 16,2 1-10-16,-2 2-1 0,3-6 0 0,0 9 0 15,-3-1 11-15,-3 3-8 0,3 3 8 0,-3 8-8 16,-3 2 8-16,0 3 0 0,0 3 0 0,-6 5 0 16,0 0 0-16,3 11 0 0,0 5 0 0,3 2 0 15,-3 9 0-15,-1-4 0 0,-4 7 0 0,2 1 0 16,2 4 0-16,-2-1-13 0,-2 3 5 0,-1-2 8 15,3-6-47-15,0 0-1 0,0-3-1 16,3-5 0-16,-1-2-109 0,4-6-22 0,0 0-4 0,0-5-863 16</inkml:trace>
  <inkml:trace contextRef="#ctx0" brushRef="#br0" timeOffset="2468.3673">18632 5720 691 0,'0'0'61'0,"0"0"-49"0,-6 0-12 0,0-2 0 15,0 2 402-15,6 0 78 0,0 0 15 0,-9 0 3 16,0 2-360-16,1 4-72 0,-4-4-14 0,0 6-4 16,0 0-25-16,-3 3-6 0,0 2-1 0,0 5 0 15,0 1-32-15,-3 10-8 0,4 8 0 0,-4 3-1 0,0 5 25 0,0 5 0 16,0 6 0-16,3 10 0 0,-3 10 21 15,3 7 10-15,4 9 1 0,-4 3 1 0,3 3-7 0,3 0-2 16,3 0 0-16,6-5 0 0,0-9-24 16,6-7 0-16,3-8-14 0,3-8 5 0,0-6-3 0,2-7 0 15,4-11 0-15,3-3 0 16,0-7-72-16,0-6-16 0,3-5-2 0,2-11-654 16,1-8-132-16</inkml:trace>
  <inkml:trace contextRef="#ctx0" brushRef="#br0" timeOffset="3122.8928">18900 6316 1497 0,'0'0'133'0,"-3"-3"-106"0,0-5-27 0,-3 5 0 15,0-2 226-15,0 0 40 0,-3 0 8 0,3-1 2 0,0 4-155 0,-3-1-30 16,1 3-7-16,-4 0 0 0,3 0-58 0,-3 5-11 16,-3 1-3-16,3 7 0 0,0 3-12 0,-6 7 0 15,3 7 0-15,0 1 0 0,-2 6 0 0,2 6-10 16,0-1 2-16,3 0 0 0,-3 1 8 0,6-4-8 16,3 1 8-16,3-6-8 0,0-2 8 0,9-3 0 15,0-5 0-15,3 0 0 0,0-6-8 0,3-4 0 16,0-1 0-16,0-5 0 0,3-3 16 0,-1-5 3 15,1-8 1-15,0 3 0 0,3-8 22 0,0-1 5 16,0-4 1-16,0-1 0 0,0-2-27 0,-4-5-5 16,1-1 0-16,-3 1-8 0,0-1 0 0,-3-4 0 15,-3 2 0-15,-3-3 0 0,0 0 0 0,-6-2 0 16,0-1 0-16,-3 3-9 0,3 1 9 0,-3 4 0 0,0 1 8 16,3 7-8-16,-3 3 0 0,0 3 0 15,0 5 0-15,0 6 0 0,3 2 14 0,-3 8 2 0,-2 2 0 16,5 9 0-16,-3 4-6 0,3 7-1 0,-3 4 0 0,3 6 0 15,3-1 18-15,0 4 3 0,0 7 1 0,0 6 0 16,0 2-23-16,0 5-8 0,-3 6 0 0,3 0 9 16,-3 2-9-16,3 1 0 0,-6 4 0 0,3-2 0 15,0-2 0-15,0-6 0 0,3-2 0 0,-3-6 0 16,3-5-26 0,-3-8-4-16,3-3-1 0,0-5 0 0,3-8 18 0,-3-5 3 0,0-8 1 0,0-8 0 15,0-8-103-15,6-6-20 16,0-12-4-16,0-8-1074 0</inkml:trace>
  <inkml:trace contextRef="#ctx0" brushRef="#br0" timeOffset="3451.9576">19108 5741 2246 0,'0'0'200'0,"0"0"-160"0,0 0-32 0,0 0-8 16,0 0 138-16,6-2 26 0,0-3 6 0,0 2 1 16,6 3-119-16,0 0-23 0,0 0-5 0,3 3 0 15,0 2-24-15,3 3-8 0,-1 5 0 0,1 8 0 16,3 6 8-16,3 7 0 0,0 14-9 0,-3 5 9 15,-1 5 10-15,-2 8 6 0,3 8 2 0,-9 8 0 16,0 8 0-16,-6 5 0 0,-3 3 0 16,-3 8 0-16,-12 2-5 0,0 4-1 0,-6-4 0 0,-6 1 0 15,1-1-25-15,-7-7-6 0,-3-9-1 0,-6-7 0 32,-5-6-97-32,-7-5-20 0,1-5-4 0,5-21-1 0</inkml:trace>
  <inkml:trace contextRef="#ctx0" brushRef="#br0" timeOffset="7509.1987">18647 6204 2016 0,'0'0'179'0,"-3"0"-143"0,0 0-36 0,3 0 0 16,0 0 91-16,6-2 11 0,3-6 2 0,3 5 1 15,3-7-59-15,3 7-12 0,2-10-2 0,-2 5-1 16,6 0-9-16,-3 3-2 0,0-3 0 0,3 0 0 0,2 2-9 0,1-1-3 16,3 1 0-16,-3-2 0 0,3 3-8 0,-1 2 0 15,1-2 0-15,0 2 0 0,-3 1 0 0,-1-1-11 16,-2 3 11-16,-3 0-12 0,-3-5 12 0,0 5 0 15,-3 0-9-15,-3-3 9 0,-4 3 8 16,1 0 7-16,-9 0 1 0,0 0 0 16,6-2 25-16,-6 2 6 0,0 0 1 0,0 0 0 0,-3-6 12 0,-3 4 4 15,-3-1 0-15,-2 0 0 0,-1-2-15 0,-6 2-2 16,0 1-1-16,-3-1 0 0,0-2-27 0,0 5-6 16,1-3-1-16,-1 1 0 0,0 2-4 0,-3-3 0 15,6 0-8-15,-3 1 12 0,4-4-22 0,2-2-5 16,0-2-1-16,6-3-941 15,0-6-189-15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3:43:20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7476 8551 1407 0,'0'0'31'0,"-6"0"6"0,-3-2 2 0,6-1 1 0,3 3-32 0,0 0-8 16,-6-3 0-16,6 3 0 0,0 0 24 0,0 0 4 15,0 0 1-15,0 0 0 0,0 0-29 0,6 6 0 0,3-4 0 0,-6 4 0 16,3 2 9-16,3-3 3 0,9 0 0 0,-3 3 0 16,-6-3 10-16,5 1 2 0,7-4 1 0,0 4 0 15,-6-4 5-15,0 1 1 0,9 0 0 0,6-1 0 16,2 1 16-16,1 2 3 0,0-2 1 0,5-1 0 15,4 1-11-15,3 0-1 0,-1 2-1 16,10-2 0-16,6 2-16 0,2 3-3 0,1 2-1 16,-1-2 0-16,4 3-6 0,5 2 0 0,0 0-1 0,1 1 0 15,-1 2-11-15,1-3 0 0,-4-3 0 0,4 1 8 16,-1-3-8-16,3 0 10 0,-5-3-10 0,2 0 10 16,-5 1-10-16,-1-4 12 0,4-2-12 0,-7 3 12 15,-5 0-4-15,-1-1 0 0,-2 1 0 0,-6-3 0 16,-7 0 5-16,-2 0 1 0,-3-3 0 0,-4 3 0 15,-2-2 18-15,0-1 4 0,-6 0 1 0,3 3 0 0,-7-5-5 16,-2 2-2-16,0 3 0 0,-3-2 0 0,-3 2-7 16,3-3-2-16,-3 3 0 0,0 0 0 0,-3-3 4 0,-1 1 1 15,1-1 0-15,3 3 0 0,-3 0-10 0,-3-2-1 16,0-1-1-16,-3 0 0 0,3 1 2 0,-6 2 0 16,0 0 0-16,3-3 0 0,3 0 0 0,-6 3 0 15,0 0 0-15,3-5 0 0,0 0-16 0,-3 5-16 16,0 0 3-16,0 0 1 0,3-6 34 0,-3 6 7 15,0 0 2-15,0 0 0 0,3-2-31 0,-3 2 8 16,0 0-8-16,0 0 0 0,0 0-12 0,0 0-6 16,0 0-1-16,3-6 0 0,3 1 19 0,-6 5 0 15,0 0 0-15,0 0 0 0,0 0 16 0,0 0 1 16,0 0 0-16,0 0 0 0,0 0-17 0,0 0 0 16,0 0 0-16,0-2 0 0,0 2-11 0,0 0-5 15,0 0-2-15,0 0 0 0,0 0 18 0,0 0 0 0,0 0 11 0,6-3-11 16,-6 3 0-16,6-5 0 0,-6 5 0 0,0 0-12 15,3-3 12-15,-3 3 0 0,0 0 0 0,6-3 0 16,0 1 12-16,-6 2 4 0,0 0 2 0,6 0 0 16,0 0-18-16,-6 0 0 0,5-3 0 0,-5 3 0 15,6 0-16-15,-6 0-6 0,0 0-2 0,6 0 0 32,3 0-11-32,-3 3-2 0,-6-3-1 0,6 2-787 0,-6-2-158 0</inkml:trace>
  <inkml:trace contextRef="#ctx0" brushRef="#br0" timeOffset="2106.8809">15310 8686 2617 0,'-15'-5'57'0,"9"2"12"0,-2 3 3 0,2 3 2 0,0-3-59 0,0 0-15 0,3 3 0 0,3-3 0 16,0 0 25-16,0 0 3 0,0 0 0 0,0 0 0 15,0 0-28-15,3 8 0 0,3 0 0 0,6-1 0 32,-1-1-20-32,4-1-10 0,3-2-2 0,0 2 0 0,3-5 52 0,0 3 9 0,6-1 3 0,2-2 0 15,4 3-32-15,0-3 0 0,2 3 0 0,1-1 0 16,9 1 15-16,0-1-3 0,2 1-1 0,7 0 0 15,8 2 8-15,1 3 1 0,-1-3 1 0,4 6 0 16,8-6 5-16,4 3 1 0,2 0 0 16,0 0 0-16,1-3-14 0,2 1-2 0,0-4-1 0,4 4 0 15,-1-6-10-15,-6 0 0 0,-2 0 9 0,2 0-9 16,6 0 0-16,-5 0 0 0,-10-3 0 16,-2 3 0-16,-4-5 0 0,1 2 0 0,2 0 0 0,-2 1 0 0,-7 2 0 0,1-3 0 15,-7 0 9-15,-2 3-9 0,-4 0 8 16,-5 0-8-16,0 0 0 0,-1 3 0 0,-2 0 10 0,-3-1-2 15,-3 1 0-15,-4 0 0 0,1 2-8 16,-6-2 0-16,3 2 9 0,-6-3-9 0,-4 1 0 0,-2 2 0 16,0 1 0-16,-3-4 0 0,-3 1-14 0,0 0-7 15,-3 2-2-15,-3-2 0 16,-3-3-102-16,-3 5-21 0,3 3-4 0</inkml:trace>
  <inkml:trace contextRef="#ctx0" brushRef="#br0" timeOffset="6826.9102">7839 9438 1670 0,'-30'-3'74'15,"21"3"15"-15,3-3-71 0,-2 3-18 0,-4 3 0 0,3 0 0 0,9-3 180 0,0 0 32 16,0 0 6-16,0 0 2 0,0 0-167 0,9-6-33 16,3-2-6-16,2 1-2 0,-2-4-4 0,6-5 0 15,6 0-8-15,0-5 12 0,0 0-12 0,2-6 0 16,4-2 0-16,0-2 0 0,9-1 0 0,-10 0-16 15,1 0 3-15,0 3 1 16,0-3-15-16,-3 6-2 0,-10 0-1 0,1 4 0 0,0 6 18 0,-6 1 12 16,-3 4-13-16,-3 3 5 0,0 0 8 15,-3 3 14-15,-3 5-3 0,0 0-1 0,0 0 17 0,0 10 3 16,-3 6 1-16,0 8 0 0,-3 8-2 0,-3 8 0 16,3 2 0-16,-3 6 0 0,-3 2 5 0,3 0 1 15,-3 0 0-15,3 1 0 0,3-4-2 0,-2-4 0 0,-1-1 0 0,9-8 0 16,9 1-33-16,-4-6 0 15,-5-3 0-15,9-2-841 16,3-3-171-16</inkml:trace>
  <inkml:trace contextRef="#ctx0" brushRef="#br0" timeOffset="8150.9207">15995 9544 1555 0,'0'0'138'0,"0"0"-110"16,0 0-28-16,-3-3 0 0,0 0 159 0,3 3 26 15,0 0 6-15,-3-5 1 0,3-3-132 0,0 0-27 16,3-3-5-16,0 1 0 0,0-1-16 0,3-2-4 16,0-3 0-16,0 0 0 0,3 0-8 0,-3 1-16 15,0-4 4-15,3 1 1 0,-1 4 2 0,1-2 0 16,-3 1 0-16,3 1 0 0,0 1 9 0,-3 5 0 16,3-2 0-16,-6 4 0 0,3 1 0 0,-3 2 0 15,3 3 0-15,0 0 0 0,-6 0 0 0,9 8 0 0,0 3 0 0,0 5 0 16,-3 0 0-16,3 5 0 0,-3 3 0 0,2 2 0 15,-2 3 0-15,3 0 0 0,-3 0 0 0,0 0 0 16,0 1-8-16,0-4 8 16,-3-5-8-16,0-2 8 0,3-1 0 0,-3-5 0 0,0-2 0 15,0-3 0-15,3 0 0 0,-3-3-10 0,3-2 10 0,-3-3 0 16,6 0 0-16,-3-3 0 0,0-2 0 0,3-6 0 16,0-2 0-16,-1-3 0 0,1-5 8 0,3 0-8 15,0-3 0-15,0-2 0 0,0 2 8 0,-3-3-8 16,3-4 0-16,-3 2 0 0,3-3 0 0,0 5 0 15,-3 1 0-15,-1-1 0 0,4 4 0 0,-3 1 0 16,0 7 0-16,-3-1 0 0,3 2 0 0,-3 4 0 16,-3 5 17-16,-3 5 1 0,0 0 0 0,9 5 0 15,-3 3 3-15,0 5 1 0,-3 8 0 0,3 3 0 16,-3 5 7-16,0 6 2 0,-6 4 0 0,3 4 0 0,0-1 1 0,-3 3 0 16,0-5 0-16,0 2 0 0,0-5-32 0,3 0 0 15,0-5 0-15,-3-1-1180 16</inkml:trace>
  <inkml:trace contextRef="#ctx0" brushRef="#br0" timeOffset="29425.9912">6339 10583 2088 0,'-6'0'46'0,"-3"0"10"0,3 3 1 0,-3 0 1 0,-3-1-46 0,6-2-12 0,6 0 0 0,0 0 0 16,-6 8 10-16,3 0 0 0,6 3 0 0,0-1 0 16,0 6-10-16,6-3-9 0,-3 6 9 0,0 2-13 15,3-2 1-15,0 4 0 0,-3-1 0 0,3-1 0 16,3 3-14-16,-6-3-2 0,0 3-1 0,0-6 0 15,3 1 9-15,-6-6 3 0,0 0 0 0,0-2 0 16,-3-3 29-16,0 0 5 0,-3-3 2 0,3-5 0 16,0 0 28-16,0 0 5 0,0 0 2 0,-6 0 0 0,0 0-10 0,0-8-3 15,3 0 0-15,0-3 0 0,0-2-29 0,3-3-12 16,-3-2 11-16,6-3-11 0,0-3 0 0,0 0 0 16,3-3 0-16,0 1-10 0,3 0 10 0,-1-1-12 15,1 3 12-15,0 3-12 0,0 0 12 16,3 2-12-16,-3 4 12 0,3-4-12 15,-6 6 12-15,6 2-13 0,-3 1 5 0,-3 2 8 0,3 0-15 16,0 2 5-16,-3 4 1 0,0-3 0 0,-6 5 9 0,5 0 0 16,4 0 0-16,-9 0 0 0,0 0 0 0,0 0 11 15,0 0-3-15,3 5 0 0,0 3 6 0,0-3 1 16,-3 6 0-16,0-1 0 0,-3 1-4 0,-3-1-1 16,0 1 0-16,1 2 0 0,-4-2-10 0,3 2 0 15,-6 0 0-15,3 0 0 0,-3 1-16 0,3-1-4 0,3 0-2 16,-3 0 0-1,3 1-100-15,3-1-20 0,0 0-4 0</inkml:trace>
  <inkml:trace contextRef="#ctx0" brushRef="#br0" timeOffset="29816.4768">6818 10620 2318 0,'0'0'51'0,"0"0"10"0,-6 6 3 0,-3-1 1 0,3-2-52 0,-3 2-13 0,6 0 0 0,0 3 0 0,0-3 0 0,3 6 8 16,0-3-8-16,3 3 0 0,0 2 0 0,3 0-8 16,-3 0-1-16,3 3 0 15,3 0-25-15,-3 0-5 0,0-3-1 0,3-2 0 16,0-1 4-16,-3-2 1 0,0 0 0 0,-6-8 0 0,6 5 35 0,-3-2-8 15,-3-3 8-15,6 3 0 0,-6-3 0 0,6-3 17 16,0-2-3-16,-3-1-1 0,-3-1 17 0,3-1 3 16,0-3 1-16,0-2 0 0,-3 0-7 0,3-6-2 15,-3 3 0-15,0-2 0 0,3-1-13 0,-3 1-4 16,-3 2 0-16,0-3 0 0,3 6-8 0,-3-3 0 16,-3 3 0-16,0 0-11 0,0-1-3 0,-3 6-1 15,0 1 0-15,-3-1 0 0,3 2-1 0,0 6 0 16,-3 0 0-16,-3 0 0 15,3 8-16-15,1 0-4 0,-1 3-1 0,3-1 0 16,-3 6-122-16,3-3-24 0,0 1-5 0,3 2-535 0</inkml:trace>
  <inkml:trace contextRef="#ctx0" brushRef="#br0" timeOffset="30203.733">7306 10377 748 0,'-1449'-3'33'0,"1449"3"7"0,1467 0-32 0,-1467 0-8 0,0 0 0 0,0 0 0 16,0 0 308-16,0 0 59 0,-6-2 12 0,6 2 2 0,0 0-256 15,-9-6-51-15,-6 4-10 0,4 2-3 0,2-3-33 0,-3 3-6 16,-3 3-2-16,0-3 0 0,-6 2-20 0,3 4-16 16,0-4 2-16,1 1 1 0,2 2 1 15,0 3 1-15,3 3 0 0,3-1 0 0,0 1 0 16,0 2 0-16,3-2 0 0,-3 2 0 15,3 0 0-15,3 0 0 0,6 1 0 0,3 2 0 0,0-3-2 16,3 0-1-16,0 0 0 0,6 0 0 0,0-2 14 16,0-3-12-16,-6 3 12 0,5-3-12 0,4-1 12 0,-3 1-9 15,-3 0 9-15,0-2-8 0,0-1 8 0,-3 0 0 16,0 3 0-16,-6-3 0 0,0 3 17 0,0-2-1 16,0 2 0-16,-3-3 0 0,-6 3 17 0,0 0 3 15,9 0 1-15,-9 0 0 0,-9 0-2 0,6 0-1 0,6-1 0 16,-3 1 0-16,-6-2-34 0,0-1 0 0,3 0 0 15,0 1-12-15,0-4-8 0,1 3 0 0,-4-2-1 16,6 0 0 0,0 2-111-16,3-5-21 0,-9 3-5 0,6-3-744 0</inkml:trace>
  <inkml:trace contextRef="#ctx0" brushRef="#br0" timeOffset="30407.4108">7467 10485 1094 0,'-9'-5'48'0,"6"5"11"0,-6 0-47 0,6-2-12 0,3 2 0 0,0 0 0 15,-3 0 254-15,3 0 49 0,0 0 9 0,0 0 3 0,-3 5-227 0,3 3-44 16,3 2-10-16,0 4-2 0,-6-1-24 0,3 5-8 16,6 3 0-16,0 1 0 0,-3-1-8 0,0 3-9 15,-3-1-2-15,3 4 0 16,3-1-108-16,-3-2-21 0,-3 0-5 0</inkml:trace>
  <inkml:trace contextRef="#ctx0" brushRef="#br0" timeOffset="30750.0861">7797 10427 1908 0,'0'0'42'0,"0"0"9"0,0 0 1 0,0 0 1 0,6 3-42 0,-6-3-11 0,-3 3 0 0,0-1 0 15,3-2 8-15,0 0-8 0,-3 8 12 0,6 3-4 16,0 2-8-16,0 0 0 0,0 0 0 0,0 3 8 15,0 3-8-15,0 2 0 0,0-3 0 0,0 1 0 16,-6 2-16-16,6-2 2 0,3 2 0 0,-3-3 0 16,-9 1-23-16,6-3-5 0,3-3-1 0,-3 0 0 15,-3-2-29-15,0-3-5 0,-6 0-2 0,6-6 0 16,3-2 39-16,-9 3 8 0,-2-3 2 16,2-3-380-16,3 1-76 0</inkml:trace>
  <inkml:trace contextRef="#ctx0" brushRef="#br0" timeOffset="31034.0522">7631 10605 172 0,'-18'-19'16'0,"15"8"-16"0,6 1 0 0,-3-3 0 0,-9-3 211 0,6 0 39 16,9 3 8-16,-3-3 2 0,-3 0-93 0,6 3-19 16,0-1-3-16,3 1-1 0,0 0-36 0,0 0-7 15,-3 2-1-15,6-2-1 0,5 2-47 0,1-2-10 16,-9 3-2-16,6-4 0 0,6 1-29 0,-3 2-11 16,0 4 0-16,-1-4 9 0,1 0-9 0,0 6 0 15,0-3 0-15,-3 3 0 0,0 2-9 0,0 1-1 0,3 2 0 16,-4 0 0-16,-8 0 2 0,3 5 0 0,9-3 0 0,-3 4 0 15,-6-1 8-15,0 3 0 0,0 3 0 0,0-1 8 16,0 1 4-16,-3 5 0 0,-3-3 1 0,3 5 0 16,3 1-4-16,-7 2-1 15,-7 0 0-15,5 0 0 0,5 1 2 0,1-1 0 0,-9 0 0 16,0 0 0-16,3 3-10 0,0-3 0 0,3-2 9 16,-3-1-9-16,0-2 0 0,0 0-16 0,6-3 2 15,-6-2 1 1,-3-3-28-16,3 0-6 0,6-6-1 0,-6-2-562 0,0 0-113 0</inkml:trace>
  <inkml:trace contextRef="#ctx0" brushRef="#br0" timeOffset="31444.1091">8298 10321 403 0,'0'0'17'0,"0"0"5"0,0 0-22 0,0 0 0 0,-3 6 0 0,3-6 0 0,0 0 372 0,-6 5 69 16,0 0 15-16,0 1 2 0,3 2-353 0,0-1-70 15,0 1-15-15,0 3-2 0,0 2-18 0,3 3-9 16,0 3 1-16,0-1 0 16,0 1-20-16,3-1-4 0,3 3-1 0,0-2 0 15,0-6-3-15,0 3 0 0,3-3 0 0,-4 0 0 0,4-5 20 0,-3 0 3 16,3-2 1-16,-3-4 0 0,3 4 12 0,0-6 10 15,-3-3-2-15,0 0 0 0,-6 3 35 0,9-8 6 16,0 0 2-16,-3-2 0 0,3-3-7 0,-3-1 0 16,3-2-1-16,0-2 0 0,-6-1-23 0,3 1-5 0,-1-6-1 0,1 3 0 15,-3 0-2-15,0 0 0 0,0 2 0 0,-3 1 0 16,0 2-12-16,-3 2-10 0,0 1 2 0,-3 0 0 16,0 2 0-16,-2 1 0 0,-1 2 0 0,0 0 0 31,-3 0-22-31,3 5-4 0,-3-2-1 0,0 5 0 15,6 3-33-15,-3 2-8 0,0 0 0 0,3 6-1 0,3-1-134 16,3 1-26-16,-3 10-6 0,6-5-1 0</inkml:trace>
  <inkml:trace contextRef="#ctx0" brushRef="#br0" timeOffset="31794.2793">8631 10335 806 0,'0'0'72'0,"3"5"-58"0,0 3-14 0,0-3 0 16,-3 3 228-16,0 0 44 0,0 0 8 0,0 3 1 0,3-4-154 0,-3 4-31 15,-3-3-7-15,3 3-1 0,-3-3-42 16,3 2-9-16,-3-2-1 0,0-3-1 0,3-5-25 0,0 0-10 16,-3 6 8-16,3-6-8 0,-6 2 0 0,0-2 0 15,6 0-9-15,0 0 9 0,-3-8-11 0,0 3 11 16,3-6-10-16,-3 1 10 0,0-1 0 0,6 1 0 16,0-4 0-16,0 7 10 0,-3-1-10 0,3 0 8 15,-3 0-8-15,0 8 8 0,0 0 4 0,6 0 1 16,-6 0 0-16,9 5 0 0,3 3-13 0,-3 3 0 15,0 2 0-15,3 3 0 0,-3 0 0 0,-1-1 0 16,1 4 0-16,0-6 0 0,3 0 0 0,-3-2 0 16,0 0 0-16,0-1 0 0,-3-5 0 0,3 1 14 15,-3-4-2-15,0 1-1 0,-3-3 45 0,6-3 10 0,0-5 2 16,-3-2 0-16,3-3-2 0,-4-3 0 16,7-5 0-16,-3-6 0 0,-3 1-27 0,0-1-6 0,3 1-1 15,-3 2 0-15,0 0-19 0,-3 0-4 0,0 3-1 0,-3 3 0 31,0-1-97-31,-3 6-20 0,0 0-4 0,-3 5-1096 0</inkml:trace>
  <inkml:trace contextRef="#ctx0" brushRef="#br0" timeOffset="41870.7783">9458 10380 1209 0,'0'0'108'0,"0"0"-87"0,-3-3-21 0,3 3 0 15,0 0 133-15,0-5 23 0,-3-3 4 0,3 2 0 16,0 6-127-16,3-2-25 0,-3 2-8 0,6-5 0 0,-3-1 0 0,3-2 0 16,3 6 0-16,-3-4 0 0,0 1 0 0,0 2 0 15,3 1 0-15,3-4 0 0,0 4 28 0,3-3 4 16,3 5 0-16,2-3 0 0,4 0 10 0,3 1 2 15,3 2 1-15,0 0 0 0,2 0-17 0,7 0-3 16,3 0-1-16,2 0 0 0,7 0 4 0,0-3 0 16,2 0 0-16,4 3 0 0,-1 0-28 15,1 0 0-15,2 0 0 0,4 0 0 0,5 0 0 0,-2 0 12 16,-1 0 0-16,-2 3 0 0,5 0-12 16,-2-3-11-16,5 0 3 0,-2-3 0 0,-1 0 8 0,-5 3 8 15,5-2-8-15,-3-1 11 0,1 0 5 0,-1-2 0 16,4 2 1-16,-7 1 0 0,4-1 3 0,-1 3 1 15,4-3 0-15,-4 1 0 0,4-1-1 0,-7 3 0 0,-2 0 0 16,-1 3 0-16,-5-3-7 0,2 2-1 16,-5 1-1-16,0 0 0 0,-1 2 3 0,-2-2 1 15,-3 2 0-15,-4 0 0 0,1-2 18 0,-3 2 4 0,-1 1 1 0,-5 1 0 16,0-1-38-16,0-1 0 0,2 0 0 0,-2 3 0 16,0-2 13-16,-1-1-1 0,1-2-1 0,-3-1 0 15,0 3-11-15,-3-2 0 0,2 0 0 0,-2-1 0 16,-3 1 0-16,3 0 0 0,-3-1 0 0,2 1 8 15,-5-3 0-15,3 3 0 0,0-1 0 0,-3-2 0 16,-4 3-8-16,1-3 10 0,3 0-10 0,-3 0 10 16,0 3-10-16,-6-3 0 0,0-3 0 0,0 3 0 15,-1-3 0-15,1 3 0 0,0-2 0 0,0-1 0 16,-3 3-51 0,0-5-2-16,0-1-1 0,-3-2-742 0,0-5-149 0</inkml:trace>
  <inkml:trace contextRef="#ctx0" brushRef="#br0" timeOffset="42390.7449">13352 10218 1324 0,'0'0'59'0,"0"0"12"0,-6 0-57 0,0 0-14 0,0 0 0 0,0 0 0 15,0 0 215-15,3-2 40 0,3 2 8 0,-6 0 1 16,3-3-201-16,0 3-41 0,-3 0-8 0,6 0-2 16,0 0-12-16,0 0 0 0,0 0-12 0,0 0 12 15,0 0-11-15,0 0 11 0,9 5-10 0,0 1 10 16,0-1 0-16,6 3 0 0,-3 2 0 0,3-2 10 16,2 0 27-16,1 3 6 0,3-3 1 0,0 2 0 0,0 1-6 15,3-3-1-15,-4 2 0 0,1 1 0 0,0 2-11 16,-3-2-2-16,0-1-1 0,-3 1 0 0,-3 0-6 0,-3-4-1 15,0 4 0-15,-7 0 0 0,1-6 13 0,-3 6 3 16,-3-1 0-16,-5 1 0 0,-4-1 0 0,0 1 0 16,-6-3 0-16,-3 2 0 0,-3 1-15 0,-3 0-2 15,-2-4-1-15,-1 4 0 0,-6 2-14 0,0 1 0 16,-5-4 0-16,-4 3 0 0,1-2-16 0,-1 0 0 16,0 2 0-16,4 0-865 15,2-5-173-15</inkml:trace>
  <inkml:trace contextRef="#ctx0" brushRef="#br0" timeOffset="43469.2549">14010 10229 2120 0,'0'0'94'0,"-6"0"19"0,0 0-90 0,-3 0-23 0,3 0 0 0,0 0 0 16,0 0 41-16,6 0 4 0,-6 2 1 0,6-2 0 15,0 8-46-15,-3 0 0 0,6 0-10 0,-3 5 2 31,6 3-20-31,0 0-3 0,0 5-1 0,0 1 0 0,3 1 20 0,-3 1 3 0,3 3 1 0,-1-1 0 16,4-2 8-16,0-3 11 0,-3 0-3 0,0-2 0 16,3-1 36-16,-3-4 8 0,-3-1 0 0,3-3 1 15,0-2 18-15,-3 0 3 0,0-5 1 0,0 0 0 16,3-1-9-16,-3-2-2 0,2-2 0 0,1-4 0 16,3-2-19-16,0-2-4 0,0-4-1 0,3-4 0 15,0-3-32-15,0 0-8 0,3-6 0 0,-4 1 0 16,1-1 0-16,3 1 0 0,-3-1 0 0,3 4 0 15,-6-1-26 1,3 3-4-16,-3-1-1 0,0 4 0 0,-1 2-95 0,1 0-19 0,-3 6-4 0,0-1-609 16,0 3-122-16</inkml:trace>
  <inkml:trace contextRef="#ctx0" brushRef="#br0" timeOffset="44491.2426">14542 10390 2055 0,'-12'11'91'0,"9"-9"19"0,-2 4-88 0,-1-1-22 0,-3 0 0 0,3 3 0 0,3 3 20 0,0 2 0 0,0 3 0 15,0 0 0-15,3 0-20 0,0 0 0 0,3-3 0 0,3 3-12 16,-3 0 12-16,3-6 0 0,6 3 10 16,-1-5-10-16,-2 0 8 0,3-2-8 15,0 1 0-15,3-4 0 0,-3 0 33 0,0-3 1 0,0 2 0 0,-3-4 0 16,0 2-21-16,0-3-4 0,0 0-1 0,-4 1 0 15,4-3-8-15,-3-1 0 0,0 1 0 0,0-3 0 16,0 3 0-16,-3-1-16 0,-3 1 4 0,0 0 1 31,0-6-30-31,-6 3-7 0,3 3 0 0,-3-6-1 0,-3 1-12 0,3 2-3 0,-3 0 0 16,1-3 0-16,-4 6 39 0,3-3 7 0,-3 0 2 0,3 0 0 16,0 6 48-16,0-4 9 0,-3-2 3 0,3 6 0 15,3-4 3-15,0 4 1 0,0-1 0 0,6 3 0 16,0 0-7-16,0 0-1 0,0 0 0 0,0 0 0 15,6-2-24-15,0-1-4 0,3 3-2 0,-3 0 0 0,3-3-10 16,0 3 0-16,0-2 0 0,0-1 0 0,3 3 0 16,-3-3 0-16,0 1 0 0,0-4 0 0,-4 1 0 15,4 0 0-15,-6-3 0 0,3 3 0 16,-6-3-11-16,3 2 3 0,-3-2 0 0,0 0 0 0,0 1-13 16,-3-1-3-16,-3 0 0 0,3 0 0 0,-3 0 15 15,-2 0 9-15,-1 0-12 0,0 0 12 0,0 0-12 16,0 0 12-16,-3 3-12 0,3-3 12 0,0 0 0 0,3 0 12 15,-3 3 0-15,3-1 0 0,0 1 10 0,6 5 2 16,0 0 0-16,0 0 0 0,0 0-13 0,0 0-3 16,0 0 0-16,9 0 0 0,0 0-8 0,0 0 0 15,3 5 0-15,0-2 8 0,0 2-8 0,0 3 0 0,3-2 0 16,-4 1 8-16,4-1-8 0,0-1 0 0,-3 0 0 16,0 1 0-16,3 2 8 0,-3 0 0 0,0-3 0 0,-3 3 0 15,3 0 13-15,-3-3 3 0,-1 0 0 0,-2 3 0 16,3-2 2-16,-6-1 1 0,6 0 0 0,-6 0 0 15,-3-5-12-15,6 8-3 0,-3-2 0 0,-3-6 0 16,0 8 1-16,3-1 0 0,0 1 0 0,0 0 0 16,-3 0-13-16,0 3 0 0,0-1 0 0,0 1 0 15,0 2 28-15,0-2 2 0,0 2 1 16,3 3 0-16,-3-3-19 0,3 3-4 0,3-5-8 0,0 2 12 16,0-3-12-16,3 4 0 0,0-4 0 0,3 1 0 15,0-3 0-15,-1 0 8 0,4 0-8 0,-3-3 0 31,3-2-29-31,-3-1-9 0,3-2-2 0,0 0 0 0,-3 0-9 0,0 0-3 0,-3-5 0 16,2 5 0-16,-2-5-19 0,0 2-4 0,0-2-1 16,-3-1 0-16,-3 1 45 0,0 0 9 0,0 0 2 0,0-3 0 0,-3 0 32 0,3 2 8 15,-3-2 0-15,0 3 1 0,0-3 18 0,0 0 3 16,0 0 1-16,3-2 0 0,0 2-15 0,-3 0-4 16,3 3 0-16,0-1 0 0,-3 6-24 0,0 0 0 15,0 0 0-15,0 0 0 0,0 0 0 0,0 0 0 16,6 6 0-16,0-1 0 0,-3 3 18 0,3 0 11 15,-3 2 3-15,3-2 0 0,0 3-32 0,0-1 0 16,0 1 0-16,3 0 0 0,-1-3 12 0,1 0-3 16,0-3-1-16,0-3 0 0,3 4 16 0,-3-6 4 15,3 2 0-15,-3-2 0 0,3-2 6 0,0-4 2 16,0 4 0-16,0-6 0 0,-1 0-21 0,1 0-4 16,0 0-1-16,0-3 0 0,-3-2-10 0,0 3 12 15,0-4-12-15,-3 1 12 0,-3 0-12 0,0 0 8 0,-6 0-8 16,3 2 8-16,-6-2-8 0,0 2 8 0,0-5-8 15,-3 3 8-15,0 0-8 0,0 2 0 0,-3 1 0 0,0 2 0 16,1 2 0-16,2 1-9 0,-3 2 9 0,0 3-10 16,0 0-10-16,3 3-3 0,0 2 0 0,-3 6 0 31,6 0-89-31,0-1-19 0,0 3-3 0,3-2-1 0,3 2-84 0,3 0-17 16,0-2-3-16</inkml:trace>
  <inkml:trace contextRef="#ctx0" brushRef="#br0" timeOffset="44803.1122">15534 10478 518 0,'0'0'23'0,"11"-3"5"0,1 3-28 0,0-3 0 0,-3-2 0 0,3 0 0 16,-3 2 260-16,0 0 46 0,0-2 10 0,-3 2 1 0,-3-2-173 0,3 0-34 15,-3 0-7-15,-3 5-2 16,3-6-29-16,0 1-7 0,0 0-1 0,-3-3 0 0,-3 2-25 16,0 1-6-16,3 0-1 0,-3 0 0 0,0-1-8 0,-3 4-1 15,3-1-1-15,-3 3 0 0,-3-3 6 0,3 6 0 16,-6 0 1-16,3 2 0 0,0 0 13 0,0 6 2 15,0-3 1-15,0 5 0 0,1-2-21 0,2 2-5 16,0 0-1-16,0 0 0 0,3 0-8 0,3-2-2 16,0 2 0-16,0-2 0 0,-3 2-8 0,6-2 12 0,3-1-12 15,3-2 12-15,-3 3-12 0,-1-3 8 0,7 0-8 16,0 0 8-16,0-3-8 0,3 0 0 0,0 0 0 16,3-2-11-16,0 0 11 0,3-1 0 0,-4 1 0 0,1-6 0 31,3 1-32-31,-3-1 0 0,3-2-1 0,-3 0 0 15,-1-3-108-15,-2-3-22 0,-3 0-4 0,3 1-535 0,-3-3-107 0</inkml:trace>
  <inkml:trace contextRef="#ctx0" brushRef="#br0" timeOffset="45654.059">15950 10335 1792 0,'0'0'80'0,"0"0"16"0,6 0-77 0,-6 0-19 0,0 0 0 0,6 2 0 15,3-2 113-15,-9 0 19 0,6 6 4 0,0-1 1 16,0 0-57-16,0 3-12 0,0-3-3 0,-3 6 0 15,3 0-41-15,-3 2-9 0,0 0-2 0,0 0 0 16,0 6-13-16,0-3 0 0,0 0-12 0,0 2 12 0,-6 1-13 0,3-4 4 16,0 1 1-16,-3 0 0 15,3 0-37-15,-3 0-7 0,3 0-2 0,-3-3 0 16,3-5-34-16,-3 0-8 0,3 0 0 0,0-8-1 16,0 0 13-16,0 0 2 0,0 0 1 0,0 0 0 15,0 0-3-15,0 0 0 0,0 0 0 0,3-8 0 16,3 0 13-16,0-3 3 0,0 3 0 0,0-5 0 15,2 3 54-15,1-4 14 0,0 1 0 0,0 0 0 0,-3 0 13 0,3-3 6 16,3 3 1-16,-3-1 0 0,3-1 38 0,-3 1 8 16,0 4 2-16,3-1 0 0,-3 1 21 0,0 4 5 15,-4 1 1-15,4 0 0 0,-3 2-7 0,0 0 0 16,-6 3-1-16,6 3 0 0,0 2-29 0,-3 1-6 16,3-1 0-16,-6 5-1 0,3-2-29 0,-3 6-6 15,0-4 0-15,0 3-1 0,-3 3-2 0,3-2 0 16,0-1 0-16,0 0 0 0,-6 0-13 0,6 0 0 0,0-2 0 15,0-3 0-15,0 3 0 0,0-6-16 0,0-5 1 0,0 0 1 16,0 0 3-16,0 0 1 0,0 0 0 0,0 0 0 16,0 0-10-16,0-5-1 0,0-3-1 0,-3-3 0 31,3 0-18-31,-3-2-3 0,0 0-1 0,-3 0 0 16,3 0 0-16,-3-3-1 0,0 2 0 0,3-1 0 0,-3-1 25 0,1-3 4 0,-1 3 2 0,0 0 0 15,0 3 26-15,3 0 4 0,3 0 2 0,-3 5 0 16,3-3 21-16,0 3 4 0,3 3 1 0,0-3 0 15,0 3 9-15,3 2 3 0,3-2 0 0,2 2 0 16,1 3-13-16,6 0-3 0,-3-2 0 0,3 2 0 16,3 0-13-16,0 0-3 0,2 2-1 0,1-2 0 0,0 0-14 15,3 3-9-15,-6-3 12 0,3 2-12 0,-1 1 0 16,-5 0 0-16,3-3 0 0,-3 0 0 16,0 0-14-16,-3 0 0 0,-3 0 0 0,-1 0 0 15,1 0-19-15,-3 2-4 0,-9-2-1 16,0 0 0-16,0 0-26 0,0 0-4 0,0 0-2 0,0 0 0 15,0 0-33-15,0 0-6 0,0 0-2 0,0 0 0 16,0 0 36-16,0 0 7 0,0 0 2 0,0 0 0 0,0 0 54 0,0 0 12 16,0 0 0-16,0 0 0 0,0 0 35 0,0 0 4 15,0 0 1-15,0 0 0 0,0 0 12 0,0 0 4 16,0 0 0-16,0 0 0 0,0 0 3 0,0 0 1 16,0 0 0-16,0 0 0 0,0 0-4 0,0 0 0 15,0 0 0-15,0 8 0 0,-3 3-10 0,0 0-2 0,3-1-1 0,-3 3 0 16,3 1-8-16,3 1-2 0,0-1 0 0,3 2 0 15,-3-1-10-15,3-1-3 0,0 2 0 16,3-6 0-16,3 3-6 0,-3-5-2 0,0-2 0 16,3-1 0-16,3 0 15 0,-3-2 2 0,-1-3 1 0,1 0 0 15,6 0-18-15,-3-3-3 0,-6-2-1 16,0-3 0-16,6 0-8 0,-6 0 0 0,-6 0-12 0,-3-2 12 31,0 2-50-31,0-3-2 0,3 0-1 0,-6 3 0 16,-3 1-72-16,0-1-15 0,9 0-2 0,-9 2-521 0,-6 1-104 0</inkml:trace>
  <inkml:trace contextRef="#ctx0" brushRef="#br0" timeOffset="45848.1558">16685 10522 2379 0,'12'6'105'0,"-12"-6"23"0,0 0-103 0,0 0-25 0,3 8 0 0,0 2 0 0,0-2 85 0,0 5 12 15,0-2 3-15,0 2 0 0,6 1-72 0,-3-1-15 16,-9 0-2-16,3 3-1 0,0 0-22 0,0-3-5 16,0 0-1-16,-6 3 0 15,3 0-135-15,-3 0-27 0,-3-3-6 0</inkml:trace>
  <inkml:trace contextRef="#ctx0" brushRef="#br0" timeOffset="55327.1002">7839 11777 1616 0,'0'0'72'0,"0"0"14"0,0 0-69 0,0 0-17 0,-9 0 0 0,9 0 0 16,0 0 78-16,0 0 12 0,-6-3 2 0,0 3 1 15,3-3-36-15,3 3-7 0,0 0-2 0,0 0 0 0,-3-8-19 0,6 3-4 16,0 0-1-16,0-3 0 0,-3 3-16 16,3-1-8-16,3 1 0 0,0 0 8 0,-3 2-8 0,0-2 0 15,6 2 0-15,0 3 8 0,-3 0 6 0,3 0 1 16,-3 3 0-16,6 2 0 0,3-5 13 0,-3 3 2 16,-4 2 1-16,4 0 0 0,6 1 2 0,0 2 1 15,-6-3 0-15,3 3 0 0,9-3-8 0,-3 3-2 16,-1-3 0-16,4 3 0 0,0 3-24 0,3-3 0 15,5 0 0-15,-2 2 0 0,0-2 15 0,-3-3-3 16,3 3 0-16,-1 0 0 0,1-2-12 0,-3-1 0 0,6 3 0 16,-4-3 0-16,4 3 0 0,-3 0 0 15,0 0 0-15,-4 0 0 0,1 2 17 0,-3 1 1 0,3 0 0 16,-3-1 0-16,-3 1-18 0,-1 2 0 16,4 0 8-16,-3 3-8 0,-3 0 0 0,0 3 0 0,-3-1 0 15,2 1 0-15,1 2 9 0,0 0-1 0,0 0-8 16,0 0 12-16,0 3-4 0,0 0-8 0,-4-3 11 15,4 3-11-15,3 0 16 0,-3-1-4 0,-3-1-1 0,-3-1 0 16,0 0-11-16,0 0 0 0,0 0 0 0,-4-2 0 16,1-1 0-16,-3-2 12 0,3-3-2 0,0 3 0 15,-6-5-10-15,6 2 0 0,-3-2 0 0,-3-1 0 16,0-2 0-16,0 0 0 0,0 0 0 0,0-3 0 16,-3-5 28-16,3 6 3 0,0 2 1 0,-3-8 0 15,3 5-32-15,-3-5 0 0,3 8 0 0,3-3 0 16,-6-5 0-16,3 8 0 0,-3-8 0 0,3 5 0 15,-3-5 0-15,0 0 0 0,0 0 0 0,3 6 0 0,-3-6 0 0,0 0 0 16,0 0 0-16,0 0 0 0,0 0 0 0,0 0 0 16,0 0 0-16,0 0 0 0,0 0 12 0,0 0-3 15,0 0-1-15,0 0 0 0,-3-3-8 0,0 0 0 16,3 3 0-16,-6-5 0 0,0 0 0 0,3 0 0 16,-6-1 0-16,3 1 0 0,0 0 0 0,-3-1 0 15,3-2 0-15,-3 3 0 0,3-3-8 0,-3 0 8 16,3 0 0-16,-2 0 0 0,2 0 0 0,0 3 0 15,-3 0 0-15,3-3 0 0,0 3 0 0,3-3 0 16,0 2 0-16,0 1 0 0,-3 0 0 0,0 0 0 16,6 5 0-16,0-6 8 0,-3 1-8 0,3 5 0 15,-6-5 9-15,6 5-9 0,0 0 0 0,0 0 0 0,0 0 0 0,0 0 8 16,0 0-8-16,0 0 0 0,0 0 0 16,0 0 0-16,6-3 0 0,-6 3-8 0,0 0 8 0,6 3-8 15,0 2 8-15,6 0-8 0,-3 1 8 0,3 1-8 16,-3-1 8-16,2 2 0 0,4 0 0 0,-3 0 0 15,0-3 0-15,3 3 0 0,-3 0 0 0,3 0 0 16,-6 0 0-16,6-3 0 0,-3 3 0 0,2-3 0 16,-2 0 12-16,0 3-3 0,0-2 0 0,0-1 0 15,-3 3-1-15,-3-3 0 0,3 3 0 0,-3-5 0 16,0-1 9-16,-6-2 2 0,0 0 0 0,0 0 0 16,0 0 8-16,0 0 1 0,0 0 1 0,0 0 0 15,3 8-14-15,-3-8-3 0,0 0-1 0,0 0 0 16,0 0 5-16,0 0 0 0,0 0 1 0,0 0 0 15,0 0-17-15,0 0 10 0,0 0-10 0,0 0 8 16,0 0-27-16,0 0-5 0,-6-2-2 0,3-4-941 16,0-4-188-16</inkml:trace>
  <inkml:trace contextRef="#ctx0" brushRef="#br0" timeOffset="66221.7413">15679 11885 1393 0,'0'0'61'0,"0"-5"14"0,-3 0-60 0,0-1-15 0,-2-2 0 0,5 0 0 16,-3 3 56-16,0 0 8 0,0-1 1 0,3 1 1 15,0 0-10-15,-3 0-1 0,3-1-1 0,0 1 0 16,-3 2-22-16,3-2-5 0,-3 2-1 0,3 3 0 16,0 0-1-16,0 0 0 0,-3-5 0 0,3 5 0 15,0 0-1-15,0 0 0 0,-6 5 0 0,0-2 0 16,-3 2-12-16,3 6-2 0,0 0-1 0,-3 2 0 16,0 3-1-16,-3 0 0 0,0-1 0 0,0 4 0 15,-3 2 5-15,1-2 1 0,-1-1 0 0,0 1 0 16,-3-3 9-16,3 2 1 0,-3-5 1 0,0 3 0 15,-5 0 12-15,-4-3 3 0,-3 0 0 0,-3 1 0 16,1-1-7-16,-4 0-1 0,-6 0 0 0,0 1 0 16,-5-1-11-16,-1 3-2 0,-5 0-1 0,-4-3 0 0,1 3 7 15,2 0 2-15,0-1 0 0,-2-1 0 0,-4 2-15 0,1-3-4 16,5 0 0-16,4 3 0 0,2-3 12 16,0 0 1-16,7 1 1 0,-1-4 0 0,3 6-11 0,4-3-3 15,-1 0 0-15,3 1 0 16,3-4-8-16,1 4 0 0,-1-4 0 0,3 3 0 0,3-2-19 0,6 0 1 15,-3-4 0-15,4 4 0 16,2-3-18-16,0 0-4 0,0 2-1 0,3-2 0 16,3 0-87-16,-3 0-18 0,3 3-3 0,3 2-872 0</inkml:trace>
  <inkml:trace contextRef="#ctx0" brushRef="#br0" timeOffset="66720.3204">14194 12308 979 0,'-9'-2'87'0,"3"2"-70"0,0-3-17 0,0 3 0 16,-3 0 312-16,3 0 60 0,-2 0 11 0,2 3 2 16,0-1-307-16,3 1-62 0,-3 0-16 0,0-3 0 15,6 0 0-15,0 0 0 0,0 0-14 0,-3 5 5 31,3-5-24-31,-6 3-5 0,6-3-1 0,-6 5 0 0,0 0 19 0,0 1 3 0,0-1 1 0,-6 0 0 16,0 3 24-16,-3 3 6 0,3-1 1 0,0 3 0 16,-5 1 14-16,-1 2 3 0,-3 2 1 0,0 3 0 0,0-2-1 15,0-1 0-15,1 6 0 0,-4 0 0 0,3-3 1 0,0 3 0 16,3-6 0-16,-3 4 0 0,4-4-3 0,-1 1-1 16,0-4 0-16,0 1 0 0,3-2-9 0,-3-1-3 15,6-3 0-15,0-2 0 0,3 0-7 0,4-2-2 16,-1-1 0-16,6-5 0 0,-3 3-8 0,3-3 8 15,0 0-8-15,6 2 8 0,-6-2 0 0,11 0 0 16,7-2 0-16,0 2 0 0,0 0 2 0,6-3 0 16,0 0 0-16,2-2 0 0,4 0 9 0,0 2 1 15,3-2 1-15,2-3 0 0,-2 2-4 0,3-1-1 16,-3 1 0-16,-1 1 0 0,1 0 0 0,-3-1 0 16,-6-2 0-16,-3 3 0 0,-7 0 12 0,1 0 3 0,-6-1 0 15,0 4 0-15,-9 2 7 0,0 0 2 16,0 0 0-16,0 0 0 0,0 0-7 0,-3-3-1 15,-6 0 0-15,-3-2 0 0,-3 0-16 0,-5 2-4 0,-1 0-1 0,-6 3 0 16,0 3-22-16,-3 0-4 0,-2 2-1 0,-7 0 0 31,0 9-125-31,-2-1-26 0,-10 8-5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3:48:48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7283 5794 1382 0,'-21'0'123'0,"0"6"-99"0,3-6-24 0,-3 2 0 16,-9 1 72-16,7 2 8 0,5 1 3 0,-3-1 0 16,0 0-53-16,0 3-10 0,3 0-3 0,-2 5 0 0,2-2-17 0,-3 2 0 15,0 6 0-15,3-4 0 0,-3 7 0 0,0 4 0 16,1-2 0-16,-1 5-9 0,3 3 9 0,0 5 0 16,3 0 0-16,-3 5-8 0,0 3 8 0,7 5 0 15,2 3-9-15,3 3 9 0,-3 5 0 0,6 2 0 16,3 1-9-16,3 5 9 0,0 2 0 15,9 0 0-15,8-2 0 0,1 3 0 0,0-6 0 16,6-3 8-16,3-2-8 0,-1-5 0 0,7-9 12 0,0-7-3 16,3-14-1-16,2-4 0 0,4-6 22 0,3-9 4 15,-7-4 1-15,7-6 0 0,2-7 15 0,1-6 3 16,-6-8 1-16,2 0 0 0,1-5-22 0,-3-2-5 16,-4-4-1-16,1-5 0 0,0 1-10 0,-1-6-3 15,-2-3 0-15,-6-2 0 0,-7 0 1 0,1-1 0 0,3 4 0 0,-6-1 0 16,-6 0 13-16,0 1 2 0,-1-3 1 0,-2-1 0 15,-3-2 3-15,-3 6 1 0,-3-1 0 0,-3 0 0 16,-3 4-4-16,-6 1-1 0,-6 1 0 0,0 5 0 16,0-3-4-16,-8 8-1 0,-7-7 0 0,-6 10 0 15,3-1-4-15,-5 4-2 0,-7 2 0 0,-6 6 0 16,-2-1-18-16,-4 9 10 0,3 2-10 0,-11 5 8 16,-12 6-8-16,2 5-12 0,7-3 2 0,-4 5 1 15,1 4-17 1,-1 7-3-16,4 3-1 0,-4 2 0 0,1 1-98 15,-1 7-20-15,4 3-4 0,17-5-1 0</inkml:trace>
  <inkml:trace contextRef="#ctx0" brushRef="#br0" timeOffset="2665.4338">8089 5919 979 0,'-12'0'87'0,"0"0"-70"16,0 0-17-16,4 0 0 0,-1 0 89 0,0 2 15 16,-3 1 2-16,6 0 1 0,6-3-48 0,-3-3-10 15,-6 3-1-15,3 0-1 0,6 0-12 0,0 0-3 16,-3 0 0-16,3 0 0 0,0 0-13 0,9-5-3 16,0-1-1-16,0 4 0 0,0-6-15 0,9 3 0 15,8-9 0-15,7 4 0 0,3-3 8 0,2-3 0 16,7 0-8-16,6 0 12 0,-1-3 5 0,4 1 1 15,2-3 0-15,7 0 0 0,2-3 3 0,4-3 1 16,-1-2 0-16,4-3 0 0,8 1 14 0,7-4 4 16,2-2 0-16,3-2 0 0,0-6-30 0,7 5-10 0,-1-2 0 15,3-1 9-15,-3-4-9 0,0 2 0 0,4-6 0 16,2 4-11-16,-6-1 11 0,0 0 0 0,4 1 0 0,-4 2 0 16,-3 0 0-16,0 5 8 0,-5-7-8 0,2 10 0 15,0-3 0-15,-9-3 8 0,-5 6-8 0,-1 6 0 16,1-4 12-16,-7 4-1 0,-5 1-1 0,-7 4 0 15,-2 5-10-15,-7 0 10 0,-5 2-10 0,-3 6 10 16,-7 0-10-16,-5-1 0 0,0 7 0 0,-3 1 0 16,-7 1-96-16,-2 0-20 15,0 2-5-15</inkml:trace>
  <inkml:trace contextRef="#ctx0" brushRef="#br0" timeOffset="4015.3104">12637 3424 1267 0,'-9'-11'112'0,"-2"-2"-89"16,-1-3-23-16,0-2 0 0,-3 4 98 0,3-4 15 15,0-3 3-15,-3 2 1 0,0 6-60 0,3-6-12 16,-3 3-2-16,4 6-1 0,-1 2-18 0,0-3-4 16,0 3-1-16,0 8 0 0,0-5-19 0,0 5-11 0,0 5 2 0,3 3 0 15,0 3-1-15,0 5 0 0,3 8 0 0,1 2 0 16,2 6-8-16,3 2-2 0,-3 11 0 0,6 0 0 16,0 0 8-16,2 11 0 0,-2 7 1 0,6-2 0 31,-3 8-21-31,3-8-4 0,0 5 0 0,0-3-1 15,0 1-28-15,0-6-6 0,-3 0-1 0,0-7 0 0,-3-6 47 0,0-6 9 0,0-2 1 0,-3-5 1 16,-6-3 74-16,3-5 14 0,-3 0 3 0,-3 0 1 16,0-1-3-16,-6-7-1 0,0 3 0 0,-3-1 0 15,1 1-42-15,-1-6-9 0,0 0-2 0,0-7 0 16,0 1-11-16,3-4-2 0,-3 0-8 0,4-1 12 16,2-2-4-16,6-2-8 0,6 2 11 0,-6 0-11 15,-3-6 0-15,9 6 0 0,0 0 0 0,0 0-12 0,0 0 12 16,0 0-11-16,0 0 11 0,0 0-10 15,0 0 10-15,6 6-13 0,0 2 5 0,3 0 8 0,0 0-11 0,2 2 11 16,-2 3-8-16,6 6 8 0,-3-3 0 16,0 8 0-16,-3-6 0 0,0 9-8 0,0-1 8 15,-3 3 0-15,-3 6 0 0,-3-1-8 0,-3 8 8 0,0 6 0 16,-6 5 10-16,3 5-10 0,-6 8 23 0,0 0-2 16,0 11 0-16,-3 2 0 0,0-2 17 0,7 3 3 15,-4-4 1-15,3 1 0 0,9-6 5 0,0 1 1 16,3-6 0-16,3 0 0 0,6-5-35 0,2-5-13 15,7-6 11-15,0-5-11 16,6-3-123-16,0-7-30 0</inkml:trace>
  <inkml:trace contextRef="#ctx0" brushRef="#br0" timeOffset="4700.111">12920 3757 1476 0,'0'0'32'15,"0"0"8"-15,-3-8 0 0,0 3 1 0,0 0-33 0,6-1-8 0,0-2 0 0,0 0 0 0,0-5 48 0,6 0 7 16,6 2 1-16,-3-2 1 0,3 5-26 0,6-5-6 15,2 0-1-15,-2 2 0 0,-3 3-8 0,6 0-3 16,0 8 0-16,2-5 0 0,-5 5-13 0,3 5 0 16,-3-2-9-16,0 8 9 0,-3-6 0 0,-3 8 0 15,-1 8-8-15,-5-5 8 16,-3 8-28-16,-3 0-2 0,-3 2-1 0,0 1 0 0,-6-1 31 16,0 1 0-16,-9-6 8 0,4 3-8 0,-1-3 17 0,-3 0-3 0,-6-3-1 0,6 1 0 15,-3-6 23-15,3 0 4 16,0-7 0-16,1 2 1 0,-1 0 4 0,3-3 1 0,3 0 0 0,0-5 0 15,3 0 2-15,6 0 1 0,0 0 0 0,3-5 0 16,0-3-21-16,6-3-5 0,0-5-1 0,9 1 0 16,-1-1-22-16,7-11 0 0,0 3 0 0,0 3 0 15,3-13 0-15,-3 5-13 0,-1-3 1 0,1 3 1 16,0-3-4-16,0 0-1 0,-3 3 0 0,-4 3 0 16,1 2 5-16,0 0 1 0,-3 3 0 0,-6 5 0 15,0 3 10-15,-3 2 0 0,0 3 0 0,-6 3 0 16,0 5 8-16,0 0 4 0,0 0 1 0,-6 5 0 15,3 9-2-15,-6 1-1 0,0 9 0 0,3 3 0 0,0-1-10 16,0 6 12-16,0 2-12 0,3-2 12 0,3 0-12 0,0 0 10 16,0-6-10-16,3 1 10 0,3-9-10 15,0 3 0-15,3-2 0 0,3-6 0 16,0 0-33 0,3 0-9-16,0-7-2 0,0 2-613 0,-4-8-123 0</inkml:trace>
  <inkml:trace contextRef="#ctx0" brushRef="#br0" timeOffset="4879.3637">13346 3270 2070 0,'0'0'45'0,"-3"-2"10"0,0-9 1 0,0 8 3 0,0-7-47 0,0 7-12 0,0-2 0 0,3 5 0 16,-3-5 53-16,0 5 9 0,3 0 2 0,-3 5 0 15,0 0-52-15,0 3-12 0,-3 3 0 0,3 2 0 31,0 3-92-31,0 2-20 0,0 1-5 0,3-6-1 0</inkml:trace>
  <inkml:trace contextRef="#ctx0" brushRef="#br0" timeOffset="5465.019">13075 4442 1850 0,'0'0'82'0,"0"0"17"0,0 0-79 0,0 0-20 16,0 0 0-16,0 8 0 0,0 3 48 0,3 2 7 15,3 0 1-15,0 6 0 0,0 2-40 0,0 5-7 0,0-7-1 0,0 7-8 16,6 1 8-16,-4-1-8 16,4-2 0-16,0 3 0 0,3-6 0 0,0-3 0 0,0-4-15 15,0-1 5-15,0 0 10 0,0 0-8 0,-1-7 8 16,-2-4-8-16,0 3 8 0,0-5 0 15,0 0 0-15,0-7 0 0,-3 1 16 0,0-2 0 0,0 0-1 0,-3-2 0 16,3-1 15-16,-3-2 3 0,0 0 1 0,-3 0 0 16,0-1-6-16,-1-2 0 0,-2 1-1 0,0-1 0 15,0 2-3-15,0 1-1 0,-2 3 0 0,2 2 0 16,0-3-10-16,0 11-1 0,0 0-1 0,0 0 0 16,0 0-11-16,-3 11 0 0,0 2 0 0,3 3 0 15,0 8-12-15,0-1 3 0,0 12 0 0,0-6 0 16,0 3 9-16,0 5 0 0,0-6 0 0,0 9-8 15,0 0 0-15,0-3 0 0,0 0 0 0,0 0 0 0,0-11 8 16,0 1 11-16,-3-3-3 0,0 0 0 16,0-6 6-16,-3 1 1 0,0-1 0 0,0-5 0 0,0-5 6 15,-3 3 2-15,0-3 0 0,0-6 0 16,-3-2-23-16,3 0-13 0,-3-2 1 0,0-11 1 16,0 2-177-1,-2-5-35-15</inkml:trace>
  <inkml:trace contextRef="#ctx0" brushRef="#br0" timeOffset="5613.4479">13343 4236 1324 0,'3'-3'118'0,"-3"-7"-94"15,3 7-24-15,0-7 0 0,-3 7 201 0,3-5 36 16,-3 3 7-16,0 5 2 0,0 0-137 0,0 0-27 0,0 0-6 0,0 0 0 16,0 0-53-16,0 0-11 0,0 0-1 0,0 0-1 15,0 8-23-15,3 0-5 0,-3 2-1 0,0 3-715 16,-3 1-143-16</inkml:trace>
  <inkml:trace contextRef="#ctx0" brushRef="#br0" timeOffset="6252.1201">12881 5855 979 0,'-8'-8'87'0,"5"3"-70"16,0 0-17-16,-3-3 0 0,3 2 200 0,-3-1 37 16,3-1 7-16,3 0 2 0,0 0-137 0,3 2-27 15,3-4-6-15,0-1 0 0,0 3-47 0,2 0-9 16,4-2-1-16,0-1-1 0,3 1-18 0,0-1 10 16,3 6-10-16,0-3 8 0,-3 3-8 0,3-3 0 15,-1 8 0-15,-2 0 0 0,0 2 0 0,-3 4 13 0,0-1 0 0,-3 8 0 16,6-2-25-16,-6 7-6 15,0 1-1-15,0 2 0 0,-4 5 19 0,-2 1 0 0,3-1 0 16,-3 3 0-16,0-5 0 0,3 0 0 0,-3-3 11 0,3 0-11 16,-3 0 27-16,3-7-2 0,0-4 0 0,0 4 0 15,0-9-7-15,0 3-2 0,0-3 0 0,6-2 0 16,-6 2-8-16,3-5-8 0,0-3 12 0,0-2-12 16,-3 0 0-16,5-3 0 0,-2-5 0 0,0-1 0 15,0-2 0-15,-3 3 0 0,0-8 0 0,3 3 0 16,0-4 16-16,0 4-3 0,-3-9-1 0,0 4 0 15,0-1-12-15,-3 0 0 0,0 5 0 0,0-7 0 16,-3 5 0-16,3-3-13 0,-6 3 2 0,0 0 1 0,0 0 10 16,0 2 0-16,-3 6 0 0,0 0-8 0,0-1 16 15,-3 6 3-15,0 3 1 0,3 5 0 0,-3 0 6 16,3 5 2-16,-3 3 0 0,3 3 0 16,0 2-9-16,3-2-2 0,3 2 0 0,0 0 0 15,0 3-9-15,0-3-9 0,3-2 9 0,0 2-13 16,3-5-11-16,3 0-1 0,0-3-1 0,3-2 0 15,-3-3-141-15,6 0-28 0,0-3-5 0</inkml:trace>
  <inkml:trace contextRef="#ctx0" brushRef="#br0" timeOffset="6447.7405">13474 5305 2372 0,'0'0'105'0,"-6"0"22"0,-3 5-102 0,3-5-25 0,0 0 0 0,3 3 0 15,-3-1 49-15,0-2 5 0,3 8 1 0,-3-8 0 32,3 6-117-32,0 2-23 0,-3-3-5 0</inkml:trace>
  <inkml:trace contextRef="#ctx0" brushRef="#br0" timeOffset="7252.2039">13902 3254 2070 0,'0'-18'92'0,"3"13"18"0,-3-3-88 0,3 2-22 0,0 4 0 0,3-4 0 16,-6 6 51-16,6 0 5 0,3 6 2 0,-3-4 0 15,0 9-46-15,-3 2-12 0,0 6 0 0,-3 7 0 16,-3 9 0-16,0 10 0 0,-6-1 0 0,0 9 0 16,-3 11-16-16,0 5 5 0,-2 7 1 0,-1 1 0 31,3 5-27-31,-3 0-6 0,0 3-1 0,6-6 0 0,3-7 3 0,3-14 0 16,0-5 0-16,6-8 0 0,3-6 41 0,0-7 0 0,6-3 0 0,0-5 0 15,-3-5 15-15,3-6 5 0,3 0 0 0,-1-5 1 0,1-5-5 0,3-3 0 16,0-3-1-16,-3-2 0 0,0-3 2 15,0-3 1-15,3 1 0 0,-4-4 0 0,-2-1-4 16,0 1-1-16,0-2 0 0,-3 1 0 0,-6-1-13 0,3 2 0 16,-3 1 0-16,-3 0 0 0,0 0 0 0,0 2-15 15,-3 6 3-15,3 5 1 0,0 0 11 0,0 0-13 16,-6 5 5-16,0 8 8 0,0 6 0 0,3 5 21 16,-3 5-2-16,0 8-1 0,3 3 9 0,3 5 1 15,6 0 1-15,-3 7 0 0,3 1-21 0,0 6-8 16,6-12 0-16,-3 3 9 0,6 1-9 0,0-4 0 0,0 1 0 15,-1 2 0-15,1-10 11 0,0 5 0 0,0-5 0 16,0-3 0-16,-3-3 16 0,-3 6 3 16,0-11 1-16,0 5 0 0,-6-2 18 0,3 0 4 15,-6 2 1-15,-3-2 0 0,3 0 1 0,-6-3 0 0,0-3 0 16,-3 1 0-16,-3-4-3 0,0 4-1 0,-6-6 0 16,-3 3 0-16,-2-6-16 0,-4 4-3 0,-3-7-1 0,-3 4 0 15,0-3-31-15,-2-3-13 0,5 0 1 0,-3-2 0 31,0 0-103-31,4-1-20 0,-1 1-4 0,0-6-691 0,3 3-138 0</inkml:trace>
  <inkml:trace contextRef="#ctx0" brushRef="#br0" timeOffset="7911.4288">14605 4403 2174 0,'0'0'48'0,"0"0"9"0,9 2 3 0,-3 1 1 0,6 0-49 0,-3 2-12 0,5-5 0 0,1 3 0 15,-3-1 0-15,6 1-13 0,-3 2 2 0,0-5 1 16,0 0-10-16,-3 0-3 0,3 0 0 0,-7 0-597 16,4 0-119-16</inkml:trace>
  <inkml:trace contextRef="#ctx0" brushRef="#br0" timeOffset="8051.3788">14697 4501 403 0,'-15'5'36'0,"9"-2"-36"0,-3 2 0 0,0-5 0 15,1 5 316-15,2-2 57 0,-3 2 11 0,3-5 3 16,0 0-207-16,6 0-42 0,0 0-8 0,0 0-2 15,0 0-83-15,3 8-17 0,3 0-3 0,-3 2-1 16,6-4-16-16,2 2-8 0,1 0 8 0,3-3-8 16,3 0-17-16,0 1-9 15,0 1-2-15,6-7-653 0,-1 3-131 0</inkml:trace>
  <inkml:trace contextRef="#ctx0" brushRef="#br0" timeOffset="13105.613">15203 3797 1908 0,'-6'0'42'0,"-3"5"9"0,3-2 1 0,0 7 1 0,0-2-42 0,0 5-11 0,3 6 0 0,1 2 0 0,4 3 13 0,1-3 1 16,3 6 0-16,0-1 0 0,6-2-14 0,3 2 0 16,0 1 8-16,9-1-8 15,3-5-12-15,2-5-6 0,4-2-1 0,0-7 0 16,0-7-8-16,2 0-1 0,1-5-1 0,-3-3 0 0,0-5 17 0,-4 2 12 15,4-2-13-15,-3-3 5 16,0-2 8-16,-1-3 0 0,-2 2 10 0,0-7-10 0,0 7 90 0,-12-7 12 16,-3 4 2-16,-1 4 1 0,-5-1-96 0,3-2-19 15,-3 3-4-15,-3-3-1 0,-3 2 37 0,-6 1 7 16,0-1 2-16,-3 3 0 0,-3 0-18 0,1 6-3 16,-7-1-1-16,0 3 0 0,0 3-9 0,-3 5-16 15,0 5 4-15,1 3 1 0,-4 3 3 0,-3 10 0 16,-3 5 0-16,0 1 0 0,1 5 8 0,-4-1-8 0,3 9 8 0,0-6-8 15,7 3 8-15,-4 3-8 0,3 2 8 0,3 1-8 16,3 2 8-16,3 2 0 0,3-10 0 0,4 3 0 16,2-6 0-16,3-2-8 0,0 0 8 0,9-6 0 15,0 1 0-15,5-11 8 0,4 2 0 0,3 1 0 16,0-9 2-16,3 1 1 0,6 0 0 0,-1-9 0 16,4 1-3-16,-3-3 0 0,0-3 0 0,3 1 0 15,-4-6-8-15,-2 0 0 0,3 0 0 0,-6 0 0 16,0-3 0-16,-4 3 0 0,-2 0 0 0,-3-5 8 15,0 5-8-15,-6-2 12 0,0 2-12 0,-3-3 12 16,-3 3-1-16,0 0 0 0,-3-2 0 0,-3 2 0 16,0 0 0-16,-3 2 0 0,-6 1 0 0,0 3 0 15,-2-1-11-15,-1 3 0 0,-3 0-10 0,0 5 10 16,-3 3-12-16,-3 3 12 0,1 2-13 0,-1 0 5 16,-3 8 8-16,3 3 0 0,6-5-9 0,-2 7 9 0,2 6 0 15,0 2-11-15,0-5 11 0,6 14-8 0,3-9 8 0,0 3 0 16,4 3 0-16,5-8 0 0,0 2 0 0,3-2-8 15,3-1 8-15,3-1 0 0,2-4 0 0,4-2 0 16,3-6 0-16,3 1 0 0,0-6-8 0,6 0 8 16,-3-5-8-16,2-2 8 0,-2-4 0 0,3-2 0 15,0-5 0-15,0-3 0 0,-3 0 0 0,-4-3 17 16,4 1-2-16,-6-6-1 0,-3 3 6 0,0-3 0 16,0 0 1-16,-3 0 0 0,0-5-1 0,-6 2-1 15,3 1 0-15,-3-3 0 0,-3 2-9 0,0-5-2 16,0 3 0-16,0 0 0 0,-3 3-8 0,3-1 0 15,0 3 0-15,0 6 0 0,0-4 0 0,0 6 0 16,0 8 0-16,0 0 0 0,0 0 0 0,3 8 8 16,3 6-8-16,0 4 0 0,-4 9 0 0,4-1 0 0,6 1 0 15,-3 4-11-15,0 9 11 0,3-3-13 0,0 11 5 16,3-6 8 0,0 6-41-16,3-3-1 0,-3 2 0 0,-1-4 0 15,-5-1-1-15,0-2 0 0,-3-1 0 0,0-4 0 0,0-6 51 0,-3-3 9 0,-9 1 3 0,0-1 0 16,-6-2 60-16,-6-6 12 0,-2 4 2 0,-4-1 1 15,0-5-19-15,-3 0-3 0,0-6-1 0,-2 1 0 16,-1-3-33-16,-3-3-7 0,-3-2-2 0,1-3 0 16,-1 0-18-16,0-3-4 0,1 0-8 0,-1-5 12 15,3-2-12-15,3-6 0 0,6 0 0 0,7 3-10 16,-1-8-6-16,9-1 0 0,0 4-1 0,6-6 0 16,6 3-31-16,3-3-5 15,3 0-2-15,3 3 0 0,6 0-115 0,2 2-23 16,-2 4-5-16</inkml:trace>
  <inkml:trace contextRef="#ctx0" brushRef="#br0" timeOffset="21815.1488">16224 4781 2073 0,'0'0'184'0,"0"0"-147"0,0 0-29 0,0 0-8 16,0 0 68-16,0 0 12 0,0 0 2 0,0 0 1 15,0 0-35-15,3 8-8 0,0 3 0 0,0 2-1 16,0 3-31-16,-3 2-8 0,0-2 0 0,0 5 0 31,-3 3-18-31,0 0-8 0,0 2-2 0,-3 1 0 16,-3-1-139-16,3 6-28 0,0-8-5 0,0 0-2 0</inkml:trace>
  <inkml:trace contextRef="#ctx0" brushRef="#br0" timeOffset="22051.0595">16040 4815 1681 0,'-6'-18'74'15,"3"7"16"-15,0 1-72 0,-3-1-18 0,3-2 0 0,3 0 0 0,-3-1 95 0,3 4 15 16,0 5 3-16,3-6 1 0,-3 3-38 0,3 3-8 16,3-3-2-16,-3 5 0 0,3-2-23 15,0 2-5-15,-6 3-1 0,6-2 0 0,5 4-17 0,1 1-4 16,0 2-1-16,0 0 0 0,3 1-15 0,3 4 9 15,-3-4-9-15,3 2 8 0,2 0-8 0,-2-1 0 16,3-1 0-16,-3-1 0 16,0 0-43-16,0 3-7 0,-6-2-2 0,3-4 0 15,-4 4-126-15,1-4-26 0,-6 3-4 0,-3 1-622 0</inkml:trace>
  <inkml:trace contextRef="#ctx0" brushRef="#br0" timeOffset="22251.9748">16141 4937 691 0,'-18'11'61'0,"12"-3"-49"0,-3-3-12 16,0 3 0-16,-3 2 208 0,0 1 40 0,0-6 7 0,3 9 1 15,-2-4-130-15,2 3-26 0,3 1-6 0,0-1-1 16,-3 0-25-16,6 3-4 0,3-3-2 0,0 0 0 16,0 1-26-16,3-1-4 0,0-5-2 0,3 2 0 15,0 1-30-15,3 0 0 0,3-1 0 0,-1-2 0 16,4-3 0-16,3 3 11 0,3-5-11 0,3 2 10 16,3 1 6-16,2-4 2 0,4 1 0 0,0-1 0 15,0 4-3-15,-1-6-1 0,1 0 0 0,-3 2 0 16,0 1-25-16,-4 0-5 0,-5-1 0 0,3 4-1040 15</inkml:trace>
  <inkml:trace contextRef="#ctx0" brushRef="#br0" timeOffset="34590.956">7527 8342 1094 0,'-12'-5'97'0,"3"0"-77"0,6-1-20 0,0-1 0 16,-6-1 166-16,0-3 30 15,6 3 5-15,3-3 2 0,-3 1-96 0,0 2-19 0,0-3-4 16,0 3-1-16,3 0-34 0,0 1-6 0,-6 1-2 0,6 6 0 16,0 0-13-16,0 0-2 15,0 0-1-15,0 8 0 0,3 5-25 0,0 3 0 0,0 5 0 0,0 6 0 16,0 5 0-16,3 2 0 0,0 0-9 0,0 11 9 16,-3 0-11-16,6 6 11 0,3-1-10 0,0 3 10 15,-9 0-11-15,8-3 11 0,7 0-12 0,-3-5 12 16,-3 0 0-16,0 0 0 0,6 0 0 0,6-2 0 15,5-4 0-15,-2-2 20 0,-6 3-2 0,3-3-1 16,6-3 4-16,-4 1 1 0,-2-1 0 0,3-2 0 16,0 0-9-16,0-1-1 0,-4-1-1 0,1 1 0 15,0-2-1-15,0-2 0 0,3-3 0 0,-4 0 0 16,1-3-10-16,0-3 0 0,0 1 0 0,0-6 0 16,-9-2-34-16,2-1-9 15,1-5-1-15,-3 1-1030 0</inkml:trace>
  <inkml:trace contextRef="#ctx0" brushRef="#br0" timeOffset="35297.1778">8604 10628 1728 0,'0'0'153'0,"0"0"-122"16,0 0-31-16,0 0 0 0,0 0 114 0,0 0 17 15,6-2 3-15,-3-6 1 0,3 0-73 0,0-3-14 16,0-2-4-16,3-6 0 0,3-2-6 0,0 0-2 15,0-3 0-15,2-5 0 0,1-3-20 0,0-2-5 0,0 0-1 16,-3-3 0-16,3 0-10 0,0 2 0 0,-3 1 0 0,3-1 0 16,-4 4-25-16,1-4 2 15,-3 6 1-15,0 0 0 0,-3 5 2 0,0 3 1 0,0 0 0 16,0 8 0-16,-3 5 19 0,0 2-12 0,3 6 12 0,-6 0-10 16,6 8 20-16,0 6 4 0,0 7 1 0,3 5 0 15,3 6-15-15,3 0-16 0,-1 2 3 0,1 6 1 16,3 0 12-16,-3 2 0 0,3 3-10 0,0-5 10 15,0 2 0-15,2-2 13 0,-5-1-1 0,3-4-1 16,-3-6-38-16,0-5-7 16,0-1-2-16,-6-4 0 0,3-3-71 0,0-6-14 0,-3 1-3 15,-7-6-474-15,4 0-94 0</inkml:trace>
  <inkml:trace contextRef="#ctx0" brushRef="#br0" timeOffset="35497.4246">8768 10271 1990 0,'0'0'88'0,"0"0"19"0,0 8-86 0,0-3-21 15,0 3 0-15,3 0 0 0,0 3 71 0,0-3 9 16,3 0 3-16,3 0 0 0,-3-3-55 0,3 0-12 16,2 1-1-16,1-4-1 0,3 1-14 0,0-1 0 15,0-4 0-15,6-1 0 16,0-2-83-16,-1 0-13 0,1-3-2 0,3-3-1 0</inkml:trace>
  <inkml:trace contextRef="#ctx0" brushRef="#br0" timeOffset="35715.9908">9137 9893 2635 0,'-6'8'58'0,"0"8"12"0,0 2 2 0,0 6 2 0,3 2-59 0,-3 1-15 0,3-1 0 0,0-2 0 16,3 3-13-16,0-4-6 0,3-1-1 0,-3-1 0 16,0-5-142-16,3-3-29 0</inkml:trace>
  <inkml:trace contextRef="#ctx0" brushRef="#br0" timeOffset="35917.5062">8854 9911 2350 0,'0'0'104'0,"0"0"22"0,0 0-101 0,0 0-25 15,0 0 0-15,0 0 0 0,0 0 84 0,9 3 11 16,3 0 2-16,0-3 1 0,3 0-66 0,3-3-12 15,-1 3-4-15,7-3 0 0,3-2-16 0,-3 2 0 16,3-5 0-16,2 3-9 16,1 2-103-16,0-2-21 0,-3-3-4 0,0 3-946 0</inkml:trace>
  <inkml:trace contextRef="#ctx0" brushRef="#br0" timeOffset="36421.9542">9777 9774 2383 0,'-9'2'105'0,"3"-2"23"0,-3 0-103 0,3 0-25 0,-3 3 0 0,0 0 0 16,0-1 73-16,0 4 10 0,0-4 1 0,-2 6 1 15,2 0-59-15,-3 0-12 0,-3 0-2 16,3 3-1-16,-3 2-11 0,0 0-17 0,0 6 4 0,0 2 1 31,1 3-16-31,2 2-4 0,-3 3 0 0,6 5 0 0,-3 4 16 0,6-1 4 0,0 5 0 0,0 3 0 16,3 0 12-16,0 2 0 0,0 1-10 0,3 0 10 15,6 2 0-15,0-5 0 16,0-3-9-16,0-5 9 16,6-2-32-16,0-6-4 0,0-5 0 0,3-6-685 0,2 1-138 0</inkml:trace>
  <inkml:trace contextRef="#ctx0" brushRef="#br0" timeOffset="36889.0578">9958 10070 2282 0,'0'0'101'0,"-8"8"21"0,2 3-98 0,-3-3-24 16,-3-1 0-16,0 1 0 0,0 0 79 0,0 0 10 16,0 0 3-16,0 0 0 0,0 0-57 0,3 0-11 15,0-3-3-15,1 3 0 0,2-2-21 0,0-1 0 16,3 3 0-16,0 0 0 0,0 0-21 0,3 2-3 15,3 1 0-15,0 2 0 16,0 0-6-16,3 3-2 0,0 0 0 0,5 0 0 0,-2 0 11 0,3-3 1 16,0 0 1-16,0 0 0 0,0-5 19 0,0 0-8 15,-6-2 8-15,0-1 0 0,3-2 12 0,0-6 10 16,0 0 2-16,0 1 0 0,-4-1 1 0,4-2 1 0,-3-6 0 16,0 1 0-16,-3-1 10 0,3-2 1 0,-3-3 1 0,-3 3 0 31,0-6-57-31,0 3-11 0,-6 0-2 0,0 0-1 0,0 1 17 0,0-1 4 0,-3 5 1 0,1-2 0 15,-1 0 11-15,0 2 0 0,-3 0 0 0,0 6 0 16,3-3 0-16,-3 3 12 0,3 2 0 0,0 3-1 16,3 3 17-16,3 0 3 0,-3 2 1 0,0 3 0 15,3 2-32-15,3 1 0 0,0 2-13 0,3 3 4 16,-3 0 9-16,6 0 12 0,0 5-2 0,0 0-1 16,0 0-9-16,0 3 0 0,3 3 0 0,-3-4 0 15,3 4 0-15,-3-1 0 0,0 3 0 0,-3 1 0 16,3-4-28-1,-3 3-4-15,0 0 0 0,0-2-1 0,-3-1 1 16,3-2 0-16,-3 0 0 0,3-3-717 0,0-3-143 0</inkml:trace>
  <inkml:trace contextRef="#ctx0" brushRef="#br0" timeOffset="37172.2941">10191 9866 2667 0,'-9'11'59'0,"6"-6"12"0,-3 3 2 0,0 0 2 0,3 0-60 0,-3 0-15 0,0 3 0 0,3-4 0 16,0 7 65-16,3-1 11 0,-3-2 1 0,3 4 1 15,0 4-63-15,0 2-15 0,0-2 0 0,0 4 0 16,3 1-17-16,-3 3-4 0,3 2-1 0,-3 0 0 31,3 3-6-31,-3 2-2 0,0 0 0 0,3 3 0 16,-3 6-5-16,-3-4-1 0,3-1 0 0,0-4 0 15,0 0-193-15,0-5-39 0</inkml:trace>
  <inkml:trace contextRef="#ctx0" brushRef="#br0" timeOffset="38413.383">10646 10189 1382 0,'0'0'61'0,"0"0"13"0,-6 0-59 0,3 0-15 16,-3 0 0-16,0 0 0 0,0 0 188 16,-3 0 34-16,3 0 7 0,-3 0 2 0,3 3-147 0,-2-1-30 15,-4 1-6-15,0 0 0 0,0 2-30 0,3 0-6 16,-6-2 0-16,6 5-1 0,-3 0-11 0,3 0-12 15,0 2 2-15,0 4 1 0,0-1 1 0,4 0 0 16,2 3 0-16,-3 2 0 0,6 4 8 0,0-4-12 16,3 3 12-16,0 0-12 0,2-5 12 0,4 0 0 15,0-3 0-15,0 1 8 0,3-4 9 0,0-2 3 16,3-3 0-16,-3-2 0 0,6-6-6 0,-3 1-1 0,0-6 0 16,-1 0 0-16,4-3-5 0,0-2-8 0,-3-5 11 15,3-1-11-15,-3-5 12 0,0 3-4 0,2-3 0 16,-2 0-8-16,-3 1 12 0,0 1-12 0,0 1 12 0,-3 0-12 15,-6 3 0-15,3 4 0 0,-3-1 0 0,0 1 0 16,-3 4 0-16,-3-1 0 0,0 6 10 0,3 5-10 16,-3-3 18-16,-6 1-2 0,3 2 0 0,-3 2 0 15,3 3 8-15,-3 3 2 0,0 3 0 0,0 0 0 16,0 2-10-16,4 3-3 0,-4 2 0 0,0 3 0 16,3 6-2-16,0 2-1 0,0 5 0 0,3 1 0 15,-3 4-10-15,3-2 0 0,3 3 9 0,-3-3-9 16,0 3 0-16,3 0 0 0,0-6 0 0,0 3 0 15,0-3-9-15,0-4-7 0,0-7 0 0,3 1-1 16,-3-8-110 0,0-3-21-16,3 0-5 0,-3-13-563 0,0 0-113 0</inkml:trace>
  <inkml:trace contextRef="#ctx0" brushRef="#br0" timeOffset="38600.9916">10741 9639 2505 0,'-9'16'111'0,"6"-8"23"0,-3 2-107 0,0 1-27 0,-2 5 0 0,2-3 0 16,3 0 60-16,-3 0 6 16,3 3 2-16,0-3 0 15,-3 3-81-15,6-2-16 0,-3-4-3 0,3 3-764 0,-3-5-152 0</inkml:trace>
  <inkml:trace contextRef="#ctx0" brushRef="#br0" timeOffset="40296.9638">10083 9795 1634 0,'0'0'36'0,"-5"-5"7"0,2 2 1 0,0 0 3 0,-3-2-38 0,3 0-9 15,0-3 0-15,-3 2 0 0,3-1 72 16,3-1 13-16,-3 0 3 0,3 0 0 0,-3-3-40 0,3 3-8 16,0-2-2-16,0 2 0 0,-3 0-18 0,3 2-3 15,0-1-1-15,0 1 0 0,0 6-16 0,0 0 8 16,0 0-8-16,0 0 0 0,0 0 20 0,0 0-4 0,0 0 0 0,0 0 0 15,0 0 2-15,0 0 0 16,3 8 0-16,3 3 0 0,3 2-2 0,-3 0-1 0,3 6 0 0,2-1 0 16,1 6-1-16,0 0 0 0,0 2 0 0,0 9 0 15,0-1-5-15,3 3-1 0,-3 0 0 0,-3 0 0 16,3 0-8-16,0-2 0 0,-4 2 0 0,-5-3 0 16,3 1 0-16,-3-1 8 0,0-2-8 0,-3 2 0 15,-3-2 18-15,0 2-2 0,0-2 0 0,-3 2 0 16,-2-2 30-16,-1-3 6 0,0 0 0 0,0-5 1 15,-3 0-9-15,3-3-1 0,0-2-1 0,0-3 0 16,3-3-34-16,-3-3-8 0,6 1 0 0,-3-6 0 16,3 0-138-16,3-5-30 0</inkml:trace>
  <inkml:trace contextRef="#ctx0" brushRef="#br0" timeOffset="42659.1216">11218 10131 921 0,'0'0'82'0,"0"0"-66"0,0 0-16 0,-6 5 0 16,6-5 284-16,0 0 54 0,0 0 10 0,0 0 3 16,6 5-235-16,-1 3-48 0,1-5-8 0,6 2-3 15,3-2-37-15,0 0-7 0,0-3-1 0,0 0-1 0,3 0-22 0,0 0-4 16,-4 0-1-16,4 2 0 15,-3-4-16-15,-3 2-4 0,0 0-1 0,-3-3 0 16,-3 3-165-16,-6 0-33 0,0 0-6 0,0 0-2 0</inkml:trace>
  <inkml:trace contextRef="#ctx0" brushRef="#br0" timeOffset="42801.1916">11200 10258 1490 0,'-12'5'66'0,"6"-2"14"0,0 2-64 0,0 0-16 15,0-2 0-15,6-3 0 0,0 0 112 0,0 0 20 16,0 0 4-16,0 0 1 0,0 0-77 0,6 5-16 15,3-2-4-15,0 0 0 0,3-1-29 0,3 1-11 16,-1 0 0-16,4-3 9 0,0 0-9 0,3 0 0 0,0 0 0 16,0 0 0-1,2-3-100-15,4 0-13 0,-6-2-3 0</inkml:trace>
  <inkml:trace contextRef="#ctx0" brushRef="#br0" timeOffset="43153.9104">12009 9948 979 0,'-3'14'43'0,"0"-6"9"0,0 2-41 0,-3 3-11 0,0-2 0 0,1-1 0 16,-1 6 372-16,-3 0 72 0,3 3 14 0,-3-1 3 15,3 1-361-15,-3 2-73 0,6 0-15 0,-3 0-2 16,3 3-20-16,0 0-4 0,3 0-1 0,3 2 0 15,3 1-18-15,3-1-4 0,0 3-1 0,0-2 0 16,6-6 17-16,-1 3 3 0,1-6 1 0,0 1 0 0,6-6 17 0,-3-5 0 16,3 2 0-16,0-7 0 0,5-3 33 0,-2-3 1 15,-3-2 0-15,0-5 0 0,3-4 15 16,0-7 3-16,-1 0 1 0,4-5 0 0,-3-4-14 16,-3-4-3-16,3 2-1 0,-7-2 0 0,1 0-20 15,-6-1-4-15,3 1-1 0,-6-1 0 0,-3 4-10 16,-6-1 0-16,-3 3 0 0,-6 2 0 0,0 3-12 0,-9 1 3 15,-6 1 0-15,-2 4 0 0,-7 7-6 0,0 3-1 16,-3 0 0-16,-5 8 0 16,-1 3-145-16,-3 8-30 0</inkml:trace>
  <inkml:trace contextRef="#ctx0" brushRef="#br0" timeOffset="46018.5012">9217 9901 230 0,'-3'0'20'0,"0"2"-20"16,0-2 0-16,-3 0 0 0,3 3 224 0,3-3 41 15,-6 0 8-15,6 0 2 0,0 0-188 0,0-3-38 16,-2 1-7-16,-1-1-2 0,0 3-30 0,3 0-10 16,0 0 0-16,-3-3 0 0,-3 1 12 0,6 2-12 15,0 0 12-15,-6 0-12 0,0-3 40 0,3 0 0 16,3 3 1-16,0 0 0 0,0 0 18 0,-3 0 3 15,-3 0 1-15,6 0 0 0,0 0-4 0,0 0-1 16,0 0 0-16,0 0 0 0,0 0-13 0,0 0-2 0,0 0-1 0,0 0 0 16,3 8-15-16,-3-8-3 0,0 0-1 0,0 0 0 15,9 3 1-15,0 0 1 0,0-3 0 0,2 0 0 16,-2-3-6-16,6-2-2 0,0-1 0 0,3 1 0 16,-3-3-9-16,3 3-8 0,0 0 12 0,2-1-12 15,-2 4 0-15,3-4 0 0,-3 4-12 0,0-1 3 16,0 1-96-1,3-1-19-15,-4 3-4 0,-2 0-790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3:55:10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2812 16285 1324 0,'0'0'118'0,"0"0"-94"16,-6-3-24-16,0 3 0 0,6 0 167 0,0 0 29 16,-3 0 5-16,3 0 2 0,0 0-149 0,0 0-30 15,0 0-5-15,0 0-2 0,0 0 8 0,0 0 2 16,0 0 0-16,0 0 0 0,6-7-14 0,3 4-2 15,0-2-1-15,3 2 0 0,-4 0-10 0,7 3 12 16,0 0-12-16,-3 0 12 0,6 0-12 0,3 3 0 0,0 0 9 0,0-1-9 31,-1 4-24-31,-2 1-8 0,3-1-3 0,3-1 0 16,-3 3-93-16,6 0-20 0,-13 0-3 0,4 2-1 0</inkml:trace>
  <inkml:trace contextRef="#ctx0" brushRef="#br0" timeOffset="222.3251">2580 16706 1209 0,'0'0'108'0,"0"0"-87"0,0 0-21 0,3 0 0 16,11 2 336-16,-2-4 62 0,9-1 13 0,0-2 2 15,9 0-360-15,3-9-72 0,-1 1-14 0,4-3-3 16,3 0-8-16,2 0 0 0,-5-2-1 0,3-1 0 16,2 1-139-16,4-1-28 0</inkml:trace>
  <inkml:trace contextRef="#ctx0" brushRef="#br0" timeOffset="2384.7263">931 15616 2070 0,'-3'5'45'0,"-6"3"10"0,0 0 1 0,0 2 3 0,6 4-47 0,-6-1-12 0,6 0 0 0,3 6 0 15,0-1 0-15,3 3 0 0,0 1 0 0,6 1-11 16,0 1 1-16,9 3 0 0,-7-1 0 0,7 1 0 15,3-4 10-15,3 1 0 0,3 3 0 0,-3-4 0 16,5-1 0-16,7-4 0 0,-9 1 10 0,3-3-10 16,5-6 17-16,-5-2-2 0,0-3-1 0,-3-2 0 15,-1-3-6-15,4-5-8 0,-9-1 11 0,-3-2-11 16,3-2 16-16,-6-1-3 0,0-2-1 16,-1 0 0-16,-2-6 8 0,-3 3 0 0,6 1 1 0,-12-7 0 15,6 4-1-15,-6-1-1 0,3 1 0 16,-6-1 0-16,0 3-3 0,0 1 0 0,-6 1 0 0,3 1 0 15,-6 3-1-15,0-4-1 0,-3 1 0 0,0 5 0 16,-3 3-3-16,1-3-1 0,-13 3 0 0,6 5 0 16,-3 0 1-16,-3 5 0 0,-2 0 0 0,5 6 0 0,-3 2-11 15,3 0-11-15,-6 6 3 0,4 2 0 16,2 3 8-16,3 2-8 0,0 1 8 0,0 2-8 16,3 5 8-16,7 1-8 0,-4 4 8 0,9 1-8 15,-3 0 8-15,9 2 0 0,0-2-9 0,3-1 9 0,3-4 0 16,6-1 0-16,-3-5-9 0,5-2 9 0,1-4-8 0,6-7 8 15,0 0-12-15,0-5 12 0,3-3-12 0,2-3 12 16,4-2-12-16,-9-3 12 0,3-6-12 0,3 1 12 16,-7-3-12-16,4 0 12 0,-6-2-9 0,3-1 9 15,-3-2 0-15,-3 2-9 0,0-2 9 0,-6 2 0 16,2-2 0-16,-8 0 0 0,3 0 9 0,0 2 1 16,-6 1 0-16,6-1 0 0,-12 3 2 0,3 3 1 15,0-3 0-15,-6 3 0 0,0-3 12 0,1 2 3 0,-4 1 0 0,-9 5 0 16,3 0-20-16,0 0-8 0,-6 0 0 0,3 3 8 15,1 5-8-15,-1 0 0 0,-6-1 9 16,3 4-9-16,3 2 0 0,-5 1 0 0,5 1 0 16,-3 4 0-16,6-1 0 0,-3 6 0 0,0-3-10 0,4 6 10 15,-1-1-12-15,3 3 12 0,3 6-12 16,-3-1 12-16,6 3-9 0,3 0 9 0,0 0 0 0,6 3-9 16,0-3 9-16,6 0-8 0,-3-2 8 0,6-4-8 15,0 1 8-15,3-3 0 0,0-2 0 0,6-4 0 16,-1 1-9-16,-2-8-7 0,3-3 0 0,3-5-1 15,0 0 17-15,6-3-8 0,-6-5 8 0,8-5 0 16,-8 0 0-16,0-3 0 0,0-3 0 0,0 1 0 16,-1-6 0-16,-2 0 0 0,3 3 0 0,-6-6 9 0,0 3-1 15,-3 1 0-15,-3-1 0 0,-3 0 0 0,0 3 1 0,-3-1 0 16,3-2 0-16,-6 3 0 0,0 3 3 0,0-1 0 16,-9 0 0-16,3 1 0 0,0 2 0 0,0 0 0 15,-3 0 0-15,3 3 0 0,-3-1-4 0,0 6 0 16,0-2 0-16,0 2 0 0,6 2-8 0,-6 4 0 15,6 2 0-15,3 0 0 0,-6 2 12 0,12 6 0 16,-3 0 0-16,6 5 0 0,0 0-20 16,6 3-4-16,0 5-1 0,0 0 0 0,6 6-5 0,-4 2-1 15,4 0 0-15,-3 0 0 0,3 0 3 0,-9-5 1 16,6-1 0-16,-9-1 0 0,3-4 15 0,-3-2 0 16,-3 0 0-16,-1-1 0 0,-2 1 32 0,-3-3 2 15,-3 3 1-15,-2-3 0 0,-1 1 3 0,-3 1 1 16,-9 1 0-16,6 0 0 0,-9 0-12 0,0-3-3 0,-6 0 0 15,4-2 0-15,-7-1-24 0,0-2 0 0,-3-3 0 0,4 0 0 16,-7-2 12-16,3-3-4 0,3-3 0 0,7 1 0 16,-7-6-8-16,0 0-14 0,0-6 3 0,3 1 1 31,4-3-16-31,2-5-3 0,-6-6-1 0,12-2 0 16,-3-3-130-16,9-5-27 0,0-3-5 0</inkml:trace>
  <inkml:trace contextRef="#ctx0" brushRef="#br0" timeOffset="3119.8526">1892 16952 2145 0,'0'0'95'0,"0"0"20"0,0 0-92 0,0 0-23 15,0 0 0-15,0 0 0 0,-3 8 23 0,3 0 0 16,3 0 0-16,-3 0 0 0,0 0-23 0,3-1 0 0,-3 1 0 0,6 3 8 15,-6 0-8-15,3-1-16 0,3 3 4 0,-6 6 0 16,3-3-9-16,-3 2-3 0,0-2 0 0,0 0 0 31,0 3-17-31,-3-4-4 0,3 1-1 0,-6-2 0 16,3-1-98-16,-6 0-19 0,0-5-4 0,6 3-527 0</inkml:trace>
  <inkml:trace contextRef="#ctx0" brushRef="#br0" timeOffset="3345.5527">1678 16965 230 0,'0'0'20'0,"0"-5"-20"0,0 0 0 0,0-1 0 16,0 6 339-16,3-5 63 0,3 0 13 0,-6-1 2 15,9 4-257-15,-7-4-51 0,7 1-10 0,0 0-3 16,3 0-47-16,0-1-9 0,0-2-3 0,3 3 0 16,0 0-26-16,6-1-11 0,0 1 8 0,-1 2-8 0,4-2 0 15,-3 0 0-15,0 2 0 0,0 1 0 0,0 2 0 0,-4-3-14 16,4 0 5-16,0 3 1 0,-6 3-12 0,0 0-3 15,0-1 0-15,0 1 0 16,-4 0-108-16,1 2-21 0,-3 0-5 0</inkml:trace>
  <inkml:trace contextRef="#ctx0" brushRef="#br0" timeOffset="3536.9483">1767 17190 2113 0,'0'0'46'0,"0"8"10"0,0 3 1 0,0-4 3 0,0 1-48 0,0 3-12 0,6-6 0 0,0 6 0 16,3-3 8-16,3 0-8 0,-3-3 11 15,0 3-11-15,5-3 0 0,4 1 0 16,-6-4 0-16,6 1 0 0,-3-3 0 0,3 0-9 0,0 0 9 0,-3-3-12 16,2 1 12-16,1-1-10 0,-6 0 10 0,6-2-10 31,-9-3-128-31,3 3-26 0,0-3-4 0</inkml:trace>
  <inkml:trace contextRef="#ctx0" brushRef="#br0" timeOffset="3845.2879">1413 15362 1796 0,'0'0'80'0,"0"-6"16"0,-6 4-77 0,3-1-19 0,-3-2 0 0,3 0 0 0,3 5 72 0,0 0 12 15,-3-3 1-15,3 3 1 0,0 0-14 0,0 0-2 16,-6 0-1-16,6 0 0 0,0 0-11 0,0 0-2 15,-3 0-1-15,-3 0 0 0,3 3-7 0,-3-1-2 0,3 3 0 0,0-2 0 16,-3 2-46-16,3 1-23 0,-3-1 3 0,0 6-1168 16</inkml:trace>
  <inkml:trace contextRef="#ctx0" brushRef="#br0" timeOffset="17134.2363">10009 14282 633 0,'0'0'28'0,"0"0"6"0,0 0-34 0,0 0 0 16,0 0 0-16,0 0 0 0,0 0 389 0,0 0 71 16,0 0 15-16,3 11 2 0,0-1-386 0,3 6-78 0,0 3-13 15,0 5 0-15,0 2-14 0,0 3 4 0,3 3 1 0,-3 2 0 32,0 1-31-32,0-1-7 0,-3-2-1 0,5 0 0 0,-2-1 35 0,0-4 13 0,3-1-11 0,0-2 11 15,-3-3 16-15,3-2 10 0,0-3 2 0,0-6 0 16,0 1-7-16,0-6-1 0,0 3 0 0,0-5 0 15,0-6-4-15,3-5-2 0,-1-5 0 0,4 0 0 16,-3-9-2-16,3-1-1 0,3-9 0 0,0 0 0 16,-3-2-11-16,0-3 10 0,-1-3-10 0,4 0 10 15,-3 1-10-15,0-1 0 0,-3 3 0 0,0 3 0 16,-3 4 8-16,-3 1-8 0,0 8 0 0,0 0 8 16,-3 5-8-16,0 6 10 0,0 2-10 0,0 2 10 15,-3 6 18-15,0 0 3 0,-6 11 1 0,3 2 0 16,-3 6-8-16,0 7 0 0,3 6-1 0,0 5 0 15,3-3-2-15,0 1 0 0,3 4 0 0,0-2 0 16,0-2 6-16,3-3 1 0,3-6 0 0,0 0 0 0,-1-2 11 0,1-5 2 16,6-3 1-16,0-3 0 0,0-3-42 15,6-2 0-15,-3-5-13 0,0-6 3 0,5-2-8 16,-2-3-2-16,3-5 0 0,0-6-832 16,0-7-166-16</inkml:trace>
  <inkml:trace contextRef="#ctx0" brushRef="#br0" timeOffset="18067.9826">11253 14534 345 0,'0'0'31'0,"-6"2"-31"0,0-2 0 0,0 3 0 16,0 0 324-16,3-3 58 0,3 0 12 0,0 0 2 16,0 0-264-16,0 0-52 0,0 0-12 0,0 0-1 15,0 0-27-15,0 0-4 0,0 0-2 0,0 0 0 16,0 0-17-16,0 0-3 0,0 0-1 0,0 0 0 15,0 0 3-15,0-6 1 0,0 6 0 0,3-5 0 0,0 0 24 0,3-1 5 16,3 4 1-16,-3-4 0 16,0 4-7-16,3-1 0 0,3-2-1 0,6 2 0 0,0 1-11 0,3-1-1 15,-1 3-1-15,7-3 0 0,0 3-11 0,3 0-3 16,0 3 0-16,2-3 0 0,7 0 0 0,0 0 0 16,2 3 0-16,7-1 0 0,3-2 4 15,-4 3 0-15,4-1 0 0,-4 1 0 0,4-3-16 0,0 0 0 16,-1 0 0-16,-2 0 0 0,-1 0 0 0,4-3 9 15,3 3-1-15,-7-2 0 0,1-1 3 0,-3 3 0 16,-4 0 0-16,1-2 0 0,0 2 2 0,-4 0 1 16,4 0 0-16,-3 0 0 0,-1 0 2 0,-2 0 0 0,-3 0 0 15,3 0 0-15,-7-3-7 0,1 3-1 16,-3 0 0-16,-3-3 0 0,-1 1-8 0,-2-1 0 16,0 0 0-16,-6 1 0 0,0 2-8 15,-6-3-4-15,0 0-1 0,-3 3 0 16,-6 0-39-16,0 0-8 0,0 0-2 0,0 0 0 15,-3 0-98-15,-6 0-20 0,3 0-4 0,-3 3-511 0,0 0-101 16</inkml:trace>
  <inkml:trace contextRef="#ctx0" brushRef="#br0" timeOffset="18518.9926">12727 14266 1728 0,'0'0'153'0,"0"0"-122"0,0 0-31 0,0 0 0 0,-9 3 35 0,9-3 1 16,0 0 0-16,0 0 0 0,-9-3-8 0,9 3-2 15,0 0 0-15,-3-5 0 0,3 0 2 0,-3-1 1 16,3 1 0-16,3 0 0 0,0-3 9 0,-3 8 2 15,0 0 0-15,6-3 0 0,-3 1 23 0,6-1 5 16,-6 0 0-16,6 3 1 0,-1 3-12 0,1 0-2 16,3 2-1-16,0 0 0 0,3 1-20 0,0 1-4 15,6 1-1-15,-3 0 0 0,3 3-16 0,-1 0-3 16,4-1-1-16,0-2 0 0,-3 3-9 0,3-3 8 16,-1 2-8-16,1-2 8 0,-3 3-8 0,0-3 0 0,-6 0 9 15,0 2-9-15,-3-5 26 0,0 3 1 0,-4 0 0 0,1 0 0 16,0-2 0-16,-6 1 0 0,3 1 0 15,-6 0 0-15,0-2 2 0,-3 2 1 0,-3 2 0 0,0-2 0 16,-3 3-2-16,-2-1-1 0,-1 1 0 0,-3-1 0 16,-3 1-27-16,-3 0 0 0,3-1 0 0,0-2 0 15,0 3 0-15,1-1-9 0,2 1 9 0,0-3-13 32,0 2-58-32,0-2-11 0,3 0-2 0,3 0-1 0,0 0-140 15,3 0-28-15</inkml:trace>
  <inkml:trace contextRef="#ctx0" brushRef="#br0" timeOffset="18935.3957">13224 13991 1094 0,'-3'8'48'0,"0"0"11"0,0 0-47 0,0 0-12 0,3 5 0 0,0 3 0 15,0 3 289-15,3-1 56 0,3 3 11 16,0 3 3-16,-3 0-289 0,3 2-58 0,3 3-12 0,0 1 0 16,-1 1 0-16,-2 4-8 0,0-1 8 0,0 6-10 15,3-3-1-15,-3-3 0 0,-3 1 0 0,3-1 0 16,-6-2 11-16,0-3 0 0,0-3 0 0,0-2 0 16,-3 0 0-16,3-6-8 0,-3 1 8 0,0-6 0 31,0 0-41-31,0-5-3 0,0-2-1 0,3-6 0 0,-6-3-67 0,3-8-14 0,0-2-2 15,0-5-432-15,0-9-85 0</inkml:trace>
  <inkml:trace contextRef="#ctx0" brushRef="#br0" timeOffset="19593.9687">13328 14015 1443 0,'0'0'64'0,"6"-5"13"0,-6 5-61 0,6-6-16 0,0 4 0 0,-3-4 0 0,3 4 128 0,3-1 24 15,0 1 4-15,2-1 0 0,4 3-75 0,0 0-15 16,6 0-3-16,3 0-1 0,6 0-32 0,-1 0-6 15,4 0-2-15,6 0 0 0,3 0-10 0,-1 0-3 16,7 0 0-16,-1 0 0 0,7 3 4 0,0-6 1 16,8 3 0-16,1-3 0 0,-1-2 1 0,1 0 0 15,-1-1 0-15,7 4 0 0,-1-4-5 0,1 4-1 16,-1-6 0-16,0 3 0 0,-5-1 4 0,-1-2 1 16,4 0 0-16,-4 0 0 0,1 1 14 0,-1-1 4 15,4 0 0-15,-7-3 0 0,-2 3-10 0,0-2-2 0,-1 2 0 0,4-3 0 16,-4 0-20-16,-2 1 8 0,2 2-8 0,-8 0 0 15,0-3 8-15,-7 6-8 0,1-3 10 0,-3 6-10 16,-7-1 0-16,1 0 0 0,0 3 0 0,-3 3 0 16,-4 0 0-16,-5 4 11 0,0-1-11 0,-3 4 10 15,-3-2-10-15,0 5 0 0,-3 1 0 0,0 2 0 16,-1 5 0-16,-2 5 0 0,3-2 0 0,-3 8 0 16,-3 0 0-16,0 2 0 0,0 6 0 0,0-3 0 15,-3 5 0-15,3-2 0 0,-3 2 0 16,0 0 0-16,0-2-14 0,0 2 5 0,0-5 1 0,3 3 0 15,0-3 8-15,0 0 0 0,3-2 0 0,0-1 0 16,0-5 0-16,-1 0 8 0,1-5-8 0,0 0 11 16,3-3-11-16,-3 0 0 0,0 3 0 0,3-6 8 15,-3-2-8-15,0-2 0 0,0-1 0 0,0 0 0 16,-6-2 0-16,3-3 15 0,3-1-3 0,-6 1 0 16,-1 0 0-16,-2-8-1 0,0 0 0 0,0 8 0 0,-2 0 0 0,-1 0 0 15,-6 0 0-15,0 0 0 0,0-3 0 0,-6 3 0 16,-9-2 0-16,0-1 0 0,-3 0 5 0,-5 0 0 15,-7 3 1-15,-6-2 0 0,-8 4 4 0,-1-2 1 16,-2 0 0-16,-4 3 0 0,-11-1-4 0,-1 1-1 16,-5-3 0-16,-1 2 0 0,-2 1-9 0,0-3-8 15,-4 0 12-15,-2 2-12 0,-3-2 17 0,-1-2-3 16,7 2-1-16,-6-3 0 0,-3-2-13 0,2 2 0 16,4-3 0-16,0 4 0 0,-1-4 0 0,-2 1 0 15,-3 0 0-15,2-3 0 16,7-3-28-16,3 0-9 0,-4 1-2 0,4-1 0 0,9-2 11 0,5 2 3 15,7 1 0-15,2-1 0 16,3 0-23-16,7 1-5 0,2 2-1 0,3 0 0 16,7 0-136-16,5 0-27 0</inkml:trace>
  <inkml:trace contextRef="#ctx0" brushRef="#br0" timeOffset="20429.8501">13498 14571 2296 0,'0'0'51'0,"-6"5"10"0,0 3 3 0,3 0 0 0,0-3-52 0,0 3-12 0,0 0 0 0,3 3 0 0,3 2 0 0,-3 0-15 15,3 6 3-15,3-1 1 16,-3 1-18-16,3-1-4 0,0 3-1 0,0-2 0 16,-4-3 2-16,4 0 1 0,-3-3 0 0,0 0 0 15,-3-2-1-15,3-1 0 0,-3-5 0 0,0 1 0 0,0-1 52 0,0-5 9 16,0 0 3-16,0 0 0 0,-6-5-32 0,3-6 0 0,0-2 0 0,0-3 0 15,1-5 0-15,2 2-8 0,-6-2-1 0,6 0 0 16,-3-3 9-16,3 3 12 0,0 0-2 0,0 0-1 16,0-3-9-16,0 3 0 0,3 2 0 0,0 1 0 15,-3 2 0-15,3 0 0 0,-1 5 0 0,-2 1 0 16,3 2 25-16,0 3 7 16,-3 5 0-16,6-3 1 0,0-2 7 0,3 5 0 0,0 0 1 0,0 2 0 15,0-2-20-15,0 3-4 0,6 0-1 0,3-1 0 16,0 1-8-16,2-3-8 0,1 0 9 0,0 0-9 15,0-3 12-15,3 1-3 0,-3-4-1 0,-1 1 0 16,4-3 1-16,-3-3 0 0,0 1 0 0,0-1 0 16,-3 1-9-16,-1-1 8 0,-2 1-8 0,0 4 8 15,-3-2 4-15,-3 3 0 0,0 0 0 0,-3-1 0 16,0 6-12-16,-6 0 0 0,0 0-10 0,0 0 10 16,0 0 0-16,3 6 18 0,-3 4-2 0,-3 4-1 15,3-1-3-15,-3 3-1 0,-3 2 0 0,6 3 0 0,-3 3-11 0,0-3 0 16,0 3 0-16,3 0 0 0,3-3 0 0,-3 0 0 15,3-2 0-15,0 2 0 0,3-5 0 0,3 2 0 16,-3-2 0-16,6 0 0 0,-3-3 0 0,3 1 0 16,-1-4 0-16,4-2 0 0,0 0-8 0,0-3 8 15,0-2 0-15,0 0 0 0,0-3 0 0,0 0 0 16,3 0 0-16,-7-3 0 0,4-2 0 0,0-1 0 16,-3-2 0-16,0 0 0 0,0 1 0 0,0-4 18 15,0-2-3-15,3-1-1 0,-4-1 1 0,1-1 0 16,-3 0 0-16,0 0 0 0,3-3 2 0,-6 1 1 15,3-3 0-15,-6 2 0 0,3 1-18 0,-3 2 0 16,-6-3-11-16,3 3 11 0,-3 1 0 0,0 1 19 16,-3 1-3-16,0 3 0 0,-3-1-16 0,-3 6 8 0,3-3-8 15,-3 5 0-15,1 0 18 0,-1 3-3 0,0 3-1 16,0 0 0-16,-3 2-2 0,0 3-1 0,3-3 0 0,0 3 0 16,0 3-28-16,0-1-6 0,-2 1-1 0,2 0 0 31,6 2-23-31,0-3-5 0,0 4 0 0,3-1-1 15,6-3-173-15,0 1-34 0,3 7-8 0,3-2 0 0</inkml:trace>
  <inkml:trace contextRef="#ctx0" brushRef="#br0" timeOffset="20970.699">14584 14330 2610 0,'0'0'57'15,"-3"8"12"-15,0 0 3 0,-3 0 1 0,0 0-58 0,0 0-15 0,6-1 0 0,-6-1 0 0,3 4 27 0,0-2 2 16,3 3 1-16,0-1 0 16,3 1-48-16,0 2-10 0,0 3-1 0,0 3-1 15,3-1-6-15,-3 3 0 0,0 3-1 0,0-3 0 0,0 0 10 0,0 1 3 16,0-1 0-16,-3-5 0 0,0 0 12 0,0-1 4 16,0-4 0-16,0 0 0 0,0-3 8 0,0-3 12 15,0-5-2-15,0 0-1 0,0 0 12 0,0 0 3 16,-6-8 0-16,0 0 0 15,0-5-51-15,0-3-9 0,0-3-3 0,0 1 0 0,0-1 12 0,0-2 3 0,3-3 0 0,0 3 0 32,0 0-6-32,1-3-1 0,-4 3 0 0,0 0 0 15,6 0 51-15,-3 2 9 0,-3 1 3 0,3 2 0 0,3 3-1 0,0-1 0 0,-3 4 0 16,3 2 0-16,0 0 8 0,3 3 1 16,-3 5 1-16,9-6 0 0,-3 4-21 0,5 2-5 0,-2 0-1 0,6 0 0 15,-3 5-14-15,6 0 0 0,3 0 0 16,-3 3 0-16,3 0 0 0,-4 3 0 0,4 0 0 0,0 2 0 15,-3 3-10-15,3 0 10 0,-3 2-8 0,0 1 8 16,2-4 0-16,-5 4 0 0,0-1 0 0,-3-2 0 16,0 0 8-16,-3 0 8 0,-3-3 0 0,0 1 1 15,-3-1 22-15,-6 0 4 0,0 0 1 0,-3-2 0 16,0-1-18-16,-6 1-3 0,3 0-1 0,-3-1 0 16,-6-2-22-16,0 3 0 0,4-3 0 0,-4 0-8 15,0-3-5-15,0 0-1 0,3-2 0 0,0-1 0 0,0 1-2 16,3 0 0-16,1-3 0 0,-1 0 0 15,3-3-38-15,3 0-8 0,-3 1-2 0,9-1 0 16,0 3-96-16,3-8-19 0,0 0-4 0,6-2-1 16,3 2-63-16,-1-3-13 0,10-10-2 0,0 5-1 0</inkml:trace>
  <inkml:trace contextRef="#ctx0" brushRef="#br0" timeOffset="21649.2591">14897 14520 1364 0,'14'0'60'0,"-5"0"13"0,0 0-58 0,-3 0-15 0,-6 0 0 0,9 3 0 0,0 2 156 0,0 1 29 16,0-4 6-16,0 6 1 0,0 0-85 0,0 0-17 15,-3 0-3-15,0 0-1 0,3 2-36 0,0 1-7 16,-4 0-2-16,1-1 0 0,3 1-29 0,-3-1-12 16,0 1 11-16,0 0-11 0,0-3 0 0,0-1 0 0,3-1 0 0,-3 2 0 15,-6-8-18-15,9 5 3 0,-3-2 1 0,-6-3 0 16,0 0 14-16,9 0 0 0,-3-3 9 0,0-2-9 16,-3-1 0-16,0 1 0 0,-6-5 0 0,3 2 0 31,3 0-15-31,-6-3-9 0,0 0-1 0,0 1-1 0,-3-1 8 0,3 1 2 0,-3-1 0 0,0 1 0 15,0-1 7-15,0 3 9 0,-3 0-13 0,0 3 5 16,0-3 8-16,0 0 0 0,0 0 0 0,0 3 0 16,1-1 10-16,-1 4 1 0,0-1 0 0,0-2 0 15,0 2 13-15,3 1 4 0,-3-1 0 0,6 0 0 16,3 3-10-16,0 0-2 0,0 0 0 0,0 0 0 16,0 0-16-16,0 0 0 0,0 0 0 0,0 0 0 15,9-2 0-15,3-1 0 0,0 3-12 0,0 0 12 16,2-3 0-16,-2 1 0 0,3-1 0 0,0 0 0 15,-3 1 0-15,3-1 0 0,-3-2 0 0,0-1 0 16,0 1 0-16,0-3-9 0,-4 0 9 0,4 3 0 0,-6-3 0 0,3 0 0 16,0 3 0-16,-3-3 11 0,0 0-11 15,-3 0 0-15,0 0 9 0,0 0-9 0,-3 0 0 0,0 3-8 16,-6-3 0-16,3 3 0 16,-3-1-16-16,0 1-2 0,0 0-1 0,-3 0 0 0,0-1 5 15,-3 1 1-15,-2 2 0 0,-1 1 0 0,3-1 13 0,-3 0 8 16,3 3-10-16,0 0 10 0,6 0 0 0,-3 3 0 15,6-3 13-15,3 0-4 0,0 0 0 0,0 0 0 16,6 3 0-16,6-1 0 0,3-2-9 0,0 3 0 16,6 0 0-16,-3-3 0 0,5 0 0 0,-2 0 0 0,3 0 0 0,0 0 0 15,3 0 0-15,-1 0 0 0,-2 2 0 16,3-2 0-16,0 0 16 0,-3 0-3 0,-1 6 0 16,-2-4 0-16,0 1 11 0,-3-1 1 0,-6 6 1 0,0-2 0 15,-3-1 6-15,-3 3 2 0,0 0 0 16,-3 2 0-16,-3 1 2 0,-3 2 0 0,0 1 0 15,-6-1 0-15,0 3-16 0,0 2-4 0,0 1 0 0,-3-1 0 16,3 3 14-16,-3 1 2 0,0-1 1 0,3 0 0 16,3 0-9-16,0 0-3 0,0-2 0 0,6-1 0 15,3 1-10-15,0-1-3 0,0-2 0 0,6-3 0 16,3 1-8-16,6-4 0 0,0 1 0 0,0-6 0 16,6-5-71-16,-1-3-13 15,4-7-2-15,3-6-1171 0</inkml:trace>
  <inkml:trace contextRef="#ctx0" brushRef="#br0" timeOffset="22422.3733">16153 14454 1548 0,'0'0'68'0,"0"0"15"0,6 3-67 0,0-3-16 15,3 0 0-15,-1 0 0 0,1-3 56 0,3 3 8 16,-3-5 2-16,6 2 0 0,0-2 0 0,0 0 0 15,3-3 0-15,0 2 0 0,5-1-17 0,1-1-3 16,3 2-1-16,0 1 0 0,3-3 31 0,2 3 5 0,-2 2 2 16,9 0 0-16,2 3-46 0,4 3-9 15,3 0-1-15,2-3-1 0,4 2 10 0,-1 4 3 0,4-1 0 0,0 0 0 16,-4 3-31-16,10 3-8 0,5-3 0 16,1 2 0-16,-4 1 8 0,-2-1 0 0,5 1 0 0,0 0 0 15,4-3-8-15,-1 2 0 16,-2-2-11-16,-7 0 11 0,1 0 0 0,-7 0 20 0,-2-3-4 0,0 1 0 15,-1-1 24-15,-2 0 5 0,-4 3 1 16,-2-3 0-16,-6 1-12 0,-4-4-2 0,-5 4-1 0,0-6 0 16,-6 2-31-16,-3 1 0 0,-4-3 0 0,-2 0 0 15,-3 0 0-15,-3 0-13 0,-3-3 4 0,0 1 1 16,-3-4-12-16,-3 1-1 0,-6-3-1 0,-6 0 0 16,0-2-130-16,-6-1-25 15,-2 3-6-15,-1-3-1 0,-3 1-64 0,-3 2-12 0,-23-5-4 16,5 5 0-16</inkml:trace>
  <inkml:trace contextRef="#ctx0" brushRef="#br0" timeOffset="22744.4886">17864 14288 1958 0,'0'0'174'0,"0"0"-139"0,-3 2-35 0,3-2 0 0,0 0 147 0,0 0 22 16,-3 5 5-16,3-5 1 0,0 0-113 0,0 0-22 15,0 0-5-15,0 0-1 16,6 0-49-16,6 0-9 0,-3 3-3 0,3-3 0 0,3 0 14 0,0 0 2 16,0 5 1-16,2 1 0 0,4-1 10 0,0 3 0 15,3 0 0-15,-3 5 0 0,0-2 9 0,2 2 4 0,-2 0 1 0,3 0 0 16,-3 1 25-16,0-1 5 16,-3-3 0-16,-4 1 1 0,-2 2 16 0,0-2 3 0,-6-1 1 0,0 1 0 15,-3-3-13-15,0 2-4 0,-3-2 0 0,-3 3 0 16,-3-3-21-16,-6 3-5 0,-3-1-1 0,-2-2 0 15,-4 3-1-15,-3-1 0 0,0 1 0 0,0-1 0 16,-2-2-20-16,-4 3 0 0,3-1 0 0,0-2-12 31,0 0-64-31,-2 0-14 0,2 0-2 0,0-2-838 0,0 1-167 0</inkml:trace>
  <inkml:trace contextRef="#ctx0" brushRef="#br0" timeOffset="23978.235">19102 13470 1440 0,'0'0'128'0,"0"0"-103"0,-5 5-25 0,-1 3 0 0,0 0 289 16,0 0 53-16,0 0 10 0,3 0 3 16,3 5-279-16,0 6-55 0,3-1-11 0,0 3-2 15,9 3-8-15,-1 3 0 0,4 4 0 0,3 1 0 0,9 3 0 16,-3 2-8-16,6 0 0 0,2 2 0 16,7 1 16-16,3-6 4 0,-1 1 1 0,4-6 0 0,0-3 18 15,-4-2 3-15,1-3 1 0,0-5 0 0,-7-3-9 0,1 1-2 16,-3-9 0-16,-3 0 0 0,-4-2-14 0,-2-6-10 15,0 1 12-15,-3-1-12 0,-3-2 12 0,0-3-4 16,-4 0 0-16,-2-3-8 0,-3 1 0 0,-3-1 0 16,-3 0 0-16,-3 1 0 0,-3-3 0 0,-6-1 0 15,-3 1 0-15,-2 0-9 0,-1-3 9 0,-6 3-12 16,-3 2 12-16,-3 1-12 0,0 2 12 0,-2 5 0 0,-1-2-9 0,-6 5 9 16,0 2-10-16,-2 6 10 0,5 0-13 0,0 6 5 15,1 1 8-15,2 1-10 0,3 3 10 0,6 5-10 16,0-1 10-16,6 1 0 0,1 0 10 0,5 3-10 15,0-4 0-15,6 4 0 0,0-1 0 0,6 1 0 16,3-1 0-16,3 1-10 0,5-1 0 16,4 1 0-16,6-4 10 0,0-1 8 0,0-1-8 0,6-3 11 15,-1 1-3-15,4-3 0 0,0-3 0 0,-3 0 0 16,-4-2-8-16,1-6 0 0,0 3 9 16,-6-5-9-16,0-1 8 0,-4-2-8 0,-2 0 10 0,0-2-10 15,-6-1 0-15,0 0 0 0,-3 1 0 0,-6 2 0 16,0 0 0-16,-3-8 0 0,-3 2 0 0,-3-4 0 15,-3 2 0-15,-3 0 0 0,-5 3 0 0,-7-1 0 16,-3 1 0-16,-9 0-8 0,1 5 8 0,-4 0-10 16,-3 2 10-16,1 4 0 0,-1 7 0 0,0 0 8 0,1 3-8 15,2 3-12-15,0 2 4 0,4 3 0 0,-4-1-13 0,9 6-3 16,3 1 0-16,4 1 0 0,2 4 24 0,6-4 0 16,6 6 0-16,3-2 0 0,6 2 0 0,6-3 0 15,3-2 0-15,9-3 0 0,3-2 8 0,6-4 2 16,0 1 1-16,8-8 0 0,1 0 6 0,6-5 2 15,-1-3 0-15,4-6 0 0,3-2-19 0,-1-2 0 16,4-1 8-16,-3-5-8 0,2-3 20 0,-2-2 0 16,0 0 0-16,-7-6 0 0,-5 3-8 0,0-2 0 15,-4-1-1-15,-2 1 0 0,-3-3-11 0,-3 2 0 16,-3 3 0-16,0 0 0 0,-9 1 0 0,0 1 0 16,-4 4 9-16,1-3-9 0,-6 5 8 0,3-3-8 0,-3 6 10 15,0-1-10-15,0 6 16 0,0 0-2 16,0 0-1-16,0 0 0 0,0 0-1 0,0 11-1 15,3 5 0-15,0 5 0 16,0 8-31-16,0 6-5 0,3 7-2 0,0 0 0 0,-3 1 3 0,3 4 0 0,-3 3 0 0,0 1 0 31,-3-1-3-31,0 3 0 0,0-3 0 0,-3-2 0 0,-3-3 27 0,-6 0 12 0,0-3 0 0,0-2-1 16,-5 0 36-16,-4-3 7 0,0 0 2 0,0-3 0 16,-6-2-28-16,0-3-6 0,-5-3-1 0,-1-5 0 15,-6-5-21-15,1-2 8 0,-1-6-8 0,0-3 0 16,-2 0 0-16,2-8-15 0,0-4 3 0,6-1 0 15,1-8-30 1,2 0-6-16,3-5 0 0,6-3-1 0,6 3-56 0,3-3-11 0,4 0-3 0,5-2 0 16,3-1-109-16,6 1-23 15</inkml:trace>
  <inkml:trace contextRef="#ctx0" brushRef="#br0" timeOffset="24409.6663">20323 14957 3060 0,'0'0'68'0,"0"0"13"0,0 5 3 0,3 3 1 0,-3-8-68 0,3 8-17 0,0 3 0 0,0-3 0 31,0 5-22-31,0-3-8 0,0 1-2 0,0 0 0 15,0 2-24-15,-3 3-6 0,6 0-1 0,-9-1 0 16,0 1 11-16,0 3 3 0,0-3 0 0,0 0 0 0,-3-1 49 0,-3-1 0 0,3-4 0 0,3 1 12 16,-6-6-1-16,3 0-1 0,0-2 0 0,6-3 0 31,-6-3-34-31,0-5-6 0,0-2-2 0,-3-6 0 16,6-2-67-16,-6-4-13 0,3 1-4 0,0 0 0 15,3 0-12-15,1-3-4 0,-4-5 0 0,3 5 0 16,0-2 74-16,0-1 14 0,3 1 4 0,0-1 0 0,-3 3 118 0,3 1 24 0,0 1 5 0,0 1 1 15,0 3 12-15,0 5 4 0,3-3 0 0,0 5 0 16,3-2-29-16,-3 0-6 0,2 5-1 0,1-3 0 16,3 6-35-16,0 0-7 0,0 2-2 0,0 3 0 0,6 0-21 15,0 0-5-15,3 5-1 0,0 3 0 0,2-3-17 16,1 3 0-16,0 3 0 0,3 0 0 0,-3-1-13 16,0 1-7-16,-1-3 0 0,-2 2-1 15,0 1-143-15,0-1-29 0,0-2-6 0</inkml:trace>
  <inkml:trace contextRef="#ctx0" brushRef="#br0" timeOffset="24609.0463">20225 15192 1324 0,'-6'22'118'0,"3"-12"-94"0,-3 3-24 0,3 3 0 0,0-3 279 0,3 1 51 16,3 2 10-16,3-6 3 0,0 1-264 0,6-3-53 15,2-3-10-15,10-2-3 0,3-3-13 0,6-3 0 0,0-2-9 0,-1-3 9 16,7-3-22-16,-3 1 2 0,-1 2 0 16,1-3 0-1,-6 3-42-15,0-2-8 0,-4 2-2 0,-2-3-630 0,-3 3-126 0</inkml:trace>
  <inkml:trace contextRef="#ctx0" brushRef="#br0" timeOffset="24892.3391">19656 13433 3020 0,'0'0'134'0,"0"0"27"0,-6 3-129 0,6-3-32 16,0 0 0-16,0 0 0 0,0 0 26 0,0 0-2 16,0 0 0-16,0 0 0 0,9 5-24 0,0-3 0 15,-3-2-14-15,0-2 5 16,0-3-15-16,-3 2-4 0,-3-2 0 0,0 5 0 16,0-6-176-16,-6 1-36 0,-21-6-8 0,-9 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3:58:03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13099 16100 1602 0,'-12'-8'71'0,"6"3"14"0,0-1-68 0,-3 1-17 0,0-3 0 0,0 3 0 16,0-3 11-16,3 0-2 0,-3 3 0 0,3-3 0 16,-3 0-9-16,1 3-12 0,-1-3 2 0,0 0 1 15,0-3 9-15,3 6 0 0,-6-3 0 0,3 0-8 0,0 3 8 0,-3-3 8 16,0 0-8-16,0 2 11 0,-3 4 9 0,1-1 1 16,-1-2 1-16,-3 5 0 0,0-3 2 0,0 3 1 15,-3 3 0-15,-3-3 0 0,-2 3-15 0,-1 2-10 16,3 0 12-16,-3 0-12 0,0 3 0 0,4 3 0 15,-4-1-10-15,0 4 10 0,0 2-14 0,0-1 5 16,7 4 1-16,-4 0 0 0,-3 2-1 0,6 2 0 16,-6 4 0-16,4 2 0 0,-1 0 9 0,-3-2 0 0,3 4-9 15,0-2 9-15,4 3 0 0,-1 0 0 16,-3-3-9-16,0 0 9 0,3-2 0 0,3-1 0 0,-2 3 11 16,5 0-11-16,-3 0 0 0,3 1 0 0,3 4 0 15,-3-2-12-15,0 2 12 0,3-2 0 0,0 2 0 0,3-2 0 16,1 0 0-16,-1-3 0 0,0 3 0 0,3 2 0 15,0 0 0-15,3 1 0 0,-3 4 0 0,3 4 0 16,3-1 0-16,-3 0 0 0,3-2 0 0,3-3-9 16,0 0 9-16,-3 0 0 0,6 0 0 0,-3 0 0 15,3 0 13-15,0 3-1 0,-3 0-1 0,3-6 0 16,0 3 0-16,0-2 0 0,2-1 0 0,-2-2 0 16,0-3-2-16,-3 3 0 0,3-6 0 0,0 6 0 15,3-3-1-15,-3 3-8 0,3 2 12 0,0 0-4 16,0 1-8-16,-3-3 0 0,3-3 9 0,3 0-9 15,0 0 10-15,0 0-2 0,-1 0-8 0,7-5 12 16,0 0-3-16,0 0-1 0,-3 2 0 0,0-2 0 0,6 0-8 16,-1-1 8-16,4 1-8 0,-6-3 8 15,0 1-8-15,3 4 0 0,-3-2 0 0,3 2 0 0,-1-2 0 0,1-3 0 16,-3-2 0-16,6 5 0 0,0-1 0 0,-1-4 0 16,1-1 0-16,0-2 0 0,0 3 8 0,0-6-8 15,3 3 0-15,-1-3 8 0,4-2 4 0,0 2 1 16,0-2 0-16,-1-3 0 0,-2 2-13 0,3-2 9 15,-3-3-9-15,2 1 8 0,-2-4-8 0,3 1 8 16,0 0-8-16,0-3 8 0,-1-3 1 16,-2 3 0-16,3-5 0 0,-3 2 0 0,2-2 0 0,-2 2 0 15,-3-2 0-15,3-3 0 0,-3 3-1 0,-1-3-8 16,1-3 12-16,-3 3-4 0,3 0-8 0,-3-2 10 16,3 2-10-16,-4 0 10 0,4-3-10 0,-3 3 12 15,-3 0-12-15,3-2 12 0,0 2-1 0,-1-3 0 0,-2-2 0 16,0 0 0-16,3-1 15 0,0-1 3 0,0-1 1 0,-9 0 0 15,2-5-14-15,1-1-2 0,0-1-1 0,0 4 0 16,0 1-1-16,0-4-1 0,-3-1 0 0,6-4 0 16,-3 1-2-16,-4-1 0 0,4 1 0 0,-3-1 0 15,0 1 11-15,-3-3 3 0,3-6 0 0,0 4 0 16,-3-9-9-16,3 3-2 0,-3 0 0 0,3-3 0 16,-1 0-4-16,-2 1 0 0,0-1-8 0,3 0 12 15,0 1-12-15,0-4 0 0,0 1 8 0,-3 0-8 16,0-1 0-16,3 4 0 0,-6 2 0 0,3-3 0 15,-1 6 0-15,-2-3 0 0,-3 2 8 0,3-2-8 16,-6 3 9-16,0-6-1 0,3 3 0 0,-6-3 0 16,-3 1 10-16,3-1 2 0,0 3 0 0,0 0 0 15,-2-3-10-15,-1 0-2 0,0-2 0 0,-6 2 0 16,3 1-8-16,-3-4 10 0,-3-2-10 0,-3 0 10 0,3 3-10 16,-6 0 0-16,1-1 0 0,-1 6-11 0,-3 0 11 15,0 0 0-15,-3-2 8 0,1 2-8 0,-7 0 11 0,3 0-3 16,-3-3 0-16,1 5 0 0,-7 1-8 0,0 2 0 15,3 3-12-15,-5 0 12 0,-4 3-20 0,0 2 4 16,-8 5 1-16,-7 1 0 16,-5 5-112-16,-7 2-22 0,-73-2-5 0,14 13-1 0</inkml:trace>
  <inkml:trace contextRef="#ctx0" brushRef="#br0" timeOffset="17583.1505">19460 16484 2484 0,'0'0'55'0,"-12"0"11"0,-3 0 2 0,-3-3 1 0,0-2-55 0,0 5-14 0,0-6 0 0,4 4 0 0,-4-6-13 0,3 2-6 16,0 1-1-16,0 0 0 0,0 0-2 0,0-1-1 15,-3 4 0-15,4-1 0 0,-4 0 9 0,0 3 2 16,-3 0 0-16,0 6 0 0,-3-1 12 0,-2 3 13 15,-1 5-2-15,-3 0-1 0,3 6-10 0,-3 5 12 16,1 2-12-16,-1 6 12 0,3 8-12 0,3-1 0 16,-3 4 0-16,4 4-11 0,2-2 11 0,-3 5-10 15,0 3 10-15,3 6-10 0,4 1 10 0,2 4 0 16,3-6-9-16,0 3 9 0,6 0 0 0,3 2 0 0,0 3 0 16,9 1 0-16,3 1 0 0,3 4 8 0,6-6-8 15,-1 3 0-15,7 2 0 0,3 1-12 0,3-6 0 0,3-3 1 31,2-4-13-31,4-9-2 0,0-3-1 0,2-7 0 0,4-5 14 0,0-6 2 0,-4-6 1 0,1-4 0 16,-3-3 10-16,2-6 14 0,1-4-3 0,3-6-1 16,-4 0 2-16,1-8 1 0,0-3 0 0,-1-2 0 15,-2-3 6-15,-3-5 1 0,-1-6 0 16,-5-4 0-16,0-4 24 0,-3-4 4 0,0-9 2 0,2-5 0 16,-2-2-10-16,0-1-1 0,0-5-1 0,0-2 0 15,2-6-16-15,-5-3-3 0,3 1-1 0,-6 2 0 16,3 0-18-16,-7 1 0 0,-2-1 8 0,-3 0-8 15,-3 3 10-15,-3 5-2 0,-3 3 0 0,0 2 0 16,-6 3-8-16,0 3 0 0,-6 2 0 0,-3 1 0 16,-6 2 22-16,3 2 2 0,-5 4 1 0,-4 2 0 15,-3 2 11-15,-3 4 3 0,-2 4 0 0,-1 3 0 16,-3 6-15-16,-3-1-2 0,-8 3-1 0,-1 6 0 16,-5 2-8-16,-7 3-1 0,3 7-1 0,-2 4 0 0,-1 4-27 0,-2 6-4 15,-4 5-2-15,-2 6 0 16,2 7-137-16,1 8-27 0</inkml:trace>
  <inkml:trace contextRef="#ctx0" brushRef="#br0" timeOffset="23147.3961">18909 9186 288 0,'-3'0'25'0,"-3"0"-25"0,0 0 0 16,0 3 0-16,0-3 147 0,0 0 24 0,0 0 5 0,3 3 0 16,3-3-38-16,-3 0-8 0,3 0-2 0,0 0 0 15,0 0-47-15,0 0-9 0,0 0-3 0,0 0 0 16,0 0-14-16,0 0-3 0,0 0-1 0,0 0 0 16,6-6-6-16,3-2-1 0,0 0 0 0,9-2 0 15,-3-3-1-15,9-1-1 0,0 1 0 0,5-5 0 16,4-1 3-16,6-5 1 0,-1-2 0 0,4-1 0 15,3 1-26-15,-1-3-4 0,7 0-2 0,0-3 0 16,-1-2-4-16,4 2-1 0,-1-5 0 0,4 0 0 0,-7-3-9 16,4-2 0-16,3 2 0 0,-1-2 0 0,7-1 28 15,-4 1 1-15,7 2 0 0,-7 1 0 0,-2-1-29 0,2 0 0 16,1 1-11-16,-1-1 11 0,-5 6 0 0,-3-1 15 16,-1 3-1-16,1 3 0 0,-10 0-6 15,1 5-8-15,-3-2 11 0,0 5-11 0,-7 0 16 0,-2 5-4 16,-6 0-1-16,3 3 0 0,-1-1 5 0,-5 4 0 15,-6-3 1-15,-3 5 0 0,0 0 4 0,-3 0 1 16,0 2 0-16,-3 1 0 0,-3 3-11 16,3-4-3-16,-3 4 0 0,-3 2 0 0,0 0-8 0,0 0 12 15,0 0-12-15,0 0 12 0,0 0-12 0,0 0 10 16,0 0-10-16,-6 0 10 0,-3-3-10 0,3 3 0 16,-3 3 0-16,0-3 0 0,3 0 0 0,-3 0-9 15,0 0 9-15,0 2 0 0,-3-2-11 0,3 3 11 16,-3-3-10-16,1 0 10 0,-1 0-10 0,0 3 10 0,0-3-10 15,0 0 10-15,0 2 0 0,0-2-9 0,0 0 9 0,0 0 0 16,0-2 0-16,1 4 0 0,2 1 0 0,-3-3-8 16,0 0 8-16,3 2 0 0,0-2 0 0,0 3 0 15,0 0 0-15,3-1-8 0,3 1 8 0,-3-3 0 16,6 0 0-16,0 5-8 0,0-5 8 0,0 11 0 16,3 0-8-16,3-1 8 0,0 1-8 0,0 2 8 15,6 0 0-15,-3 0-8 0,3 1 8 0,0-4 0 16,3 3 0-16,-4-5 0 0,4 3 0 0,0-3 0 15,-3 0 0-15,0-3 0 0,0 0 0 0,-3-2 8 16,0 0 4-16,0-1 2 0,0-2 0 0,-3-2 0 0,-6 2 10 16,3-3 3-16,0-2 0 0,0-1 0 15,-3-1 5-15,-3-4 2 0,0 3 0 0,-6-3 0 16,0-2-14-16,0 3-4 0,-6-4 0 0,0 1 0 16,0 3-4-16,-3-4-2 0,-3 4 0 0,4-3 0 0,-4 2-10 15,0 0 0-15,0 3 0 0,0 3 0 0,0 0 0 16,1 0 0-16,-1 2 0 0,0-2 0 0,0 5 0 0,6 0 0 15,6 0 0-15,0 0 0 0,-3 2 0 0,3-2 0 16,9 0 0-16,0 0 0 0,-3 3 0 0,3-3 0 16,0 0 0-16,0 0 0 0,9 3 0 0,3-3 0 15,0 0 0-15,6-3 0 0,3-2 0 0,0-1 0 16,0-2 0-16,5 0 12 0,-2 0-4 0,0-2-8 16,0-1 12-16,0 1-4 0,-1-1-8 0,-2-2 8 15,0 0-8-15,0 5 8 0,-3-3-8 0,0 3 0 0,0 3 0 0,-4 0 0 16,-2 2 21-16,0 0-1 0,0 1 0 15,0 4 0-15,-6 1-32 0,0 2-6 0,-3 3-2 0,0 0 0 16,-6 8 7-16,0 3 1 0,-3 2 0 16,0 3 0-16,-6 2 12 0,0 3 16 0,-3 0-3 0,0 3-1 31,1 0-100-31,-1-1-20 0,-3 4-4 0,3 2-1156 0</inkml:trace>
  <inkml:trace contextRef="#ctx0" brushRef="#br0" timeOffset="24278.484">21147 8575 2016 0,'-6'-18'89'0,"3"10"19"0,3-6-87 0,-3 4-21 0,3-6 0 0,3 0 0 16,3 0 74-16,3 0 10 0,0 1 3 0,3-1 0 15,3 0-63-15,3 0-12 0,-6 5-2 0,0 1-1 0,3 2-9 0,-4 2 0 16,1 6-10-16,-3 3 10 16,3 5-32-16,0 5 0 0,-3 6 0 0,0 10 0 0,3 5 16 0,-3 6 2 15,-3 5 1-15,0 3 0 0,0 5 13 0,-3-1 0 16,3-4 0-16,-3 0 0 0,3-6 0 0,0-8 0 15,-1-4 9-15,1-4-9 0,0-5 35 16,-3-2 1-16,3-6 0 0,0 0 0 16,0-5-6-16,0-3-1 0,-6-5 0 0,0 0 0 0,6-8-5 0,3-5 0 15,-3-3-1-15,3-7 0 0,0-7-4 0,0-4-1 16,0 0 0-16,0-3 0 0,0 0-18 0,-3-3 10 16,-4 0-10-16,1 0 8 0,0 3-8 0,-3 3 0 15,-3 2 9-15,3 6-9 0,-3 5 11 0,1 2-3 16,-1 3 0-16,3 6 0 0,3 2 22 0,-1 2 4 15,1-1 1-15,9 7 0 0,3-3-7 0,9 3-2 0,9 3 0 16,8-3 0-16,13 0 3 0,3 0 1 0,8-3 0 0,4 0 0 31,5 1-70-31,6-6-13 0,4 0-3 0,-1 0-1204 0</inkml:trace>
  <inkml:trace contextRef="#ctx0" brushRef="#br0" timeOffset="24964.7365">24395 12536 1440 0,'0'0'128'0,"-6"8"-103"0,0 0-25 0,-3 2 0 16,0 4 146-16,-3 4 24 0,3 1 5 0,-3 2 1 15,0 5-81-15,0 1-16 0,1 5-3 0,-4-3-1 16,0 0 0-16,0 2 0 0,0 1 0 0,-3 3 0 16,0 2-31-16,3 5-7 0,4 3-1 0,-1 5 0 15,3 3-23-15,6 3-5 0,0 2 0 0,6 5-8 16,3 1 0-16,3-1 0 0,5 4 0 0,1-7 0 16,6-4 0-16,0-6-9 0,0-10 9 0,6-6 0 15,-1-7-9-15,4-9 9 0,6-2-10 0,-3-10 10 16,2-9 0-16,4-5 0 0,0-3 0 0,2-10 10 15,-5-3-10-15,0-7 0 0,3-9 0 0,-1-2 0 0,1-1 0 0,-3-4-14 16,-1-1 3-16,1-2 1 0,0 2 10 16,0-2 0-16,-7-3 0 0,4 0-8 15,-3 3 8-15,-3-1 0 0,-7 4 0 0,-5 2 0 0,0 5 0 0,-6 0 0 16,-6 6 0-16,-3 0 0 0,-6 2 0 0,-6 0 12 16,-6 0 0-16,-2 6-1 0,-7 0 3 0,-9-1 1 15,-3 1 0-15,-8 2 0 0,-1 3-30 0,-5 2-5 16,-4 6-2-16,-6 2 0 15,-5 3-153-15,-3 3-30 0</inkml:trace>
  <inkml:trace contextRef="#ctx0" brushRef="#br0" timeOffset="26574.5279">19308 10168 1555 0,'0'0'138'0,"0"0"-110"0,0 0-28 0,0 0 0 15,3 8 40-15,6 0 2 0,3 0 1 0,6 0 0 16,5 0-32-16,4-3-11 0,9 3 0 0,3-3 9 0,5 3 22 0,7-5 4 15,-4-1 1-15,4-2 0 0,6-2-11 0,-1-4-1 16,1-4-1-16,2-3 0 0,1-3 6 16,-4-3 2-16,1-5 0 0,-4 1 0 0,1-6 21 0,-3-1 4 15,-1-1 0-15,-2-1 1 0,-4-2-23 16,-2-1-5-16,0 1-1 0,-3-1 0 0,-4 1-6 16,-2 0-2-16,-3-1 0 0,0 1 0 0,-7-3-9 15,-2 0-3-15,0 0 0 0,-3 0 0 0,-3 5 6 0,-3-3 1 16,-3-2 0-16,-3 3 0 0,-1 2-7 0,-2 0-8 15,-3 3 11-15,0 0-11 0,-3 3 10 0,0-3-10 16,1 2 8-16,-1 3-8 0,-3-2 0 0,3 2 0 16,0 6 8-16,0-1-8 0,-3 1 16 0,3 2 0 15,-3 0 1-15,3 3 0 0,-3 2 11 0,3 3 3 0,0 3 0 16,0 2 0-16,0-2-15 0,3 5-4 0,0 0 0 16,0 0 0-16,0 0-12 0,0 0 0 0,0 0 0 0,0 0 0 15,0 0 0-15,0 0 0 0,0 0 0 0,0 0 0 16,0 0 0-16,0 0 0 0,0 0-10 0,0 0 10 15,0 0 0-15,3 8 0 0,-3-8 0 0,0 0-8 16,3 5 8-16,0 3 0 0,0 0 0 0,3 0-8 16,-6-8 8-16,3 5 0 0,0 1 0 0,-3-6 0 15,0 0 0-15,3 7 0 0,-3-7 0 0,3 6 0 16,-3-6 0-16,-3 8 8 0,3 2-8 0,-6-4 0 16,3 1 0-16,-3 1 0 0,0 0 0 0,0 0 8 15,-3 0-8-15,0 3 0 0,-3-6 8 0,3 3-8 0,-3-3 8 16,0 3-8-16,1-2 10 0,-4-1-10 15,3 0 10-15,0-2-10 0,3-1 10 0,0-2-10 16,-3 0 9-16,3 0-9 0,3 0 8 0,0 0-8 0,0 0 0 16,6 0 0-16,0 0 0 0,0-5 0 0,-3 3 0 15,3 2 0-15,0-6 11 0,0 1-11 0,6-3 0 16,0 3 8-16,-3-1-8 0,3-2 0 0,3 1 0 0,-3-1 0 16,0-3 8-16,3 0-8 0,-3 3 0 0,3 1 11 15,-3-1-11-15,0 2 10 0,0-2-10 0,3 3 12 16,-3 0-12-16,-3-3 12 0,-1 3-4 0,1-3 0 15,0 2 0-15,0 4 0 0,0-4 0 0,-3 6-8 16,0 0 12-16,0 0-4 0,6-5-8 0,-6 5 8 0,0 0-8 16,6 3 8-16,0-1-8 0,0 4 0 0,3-1 0 0,-3 3 0 15,3 3 0-15,-3-1 0 0,3 6 0 16,-3 0 0-16,6 0 0 0,-6-3 0 0,3 3 0 0,-3 0 0 16,3-3-12-16,-4 3 3 0,1 0 0 15,-3-3 0 1,3 0-171-16,-3 3-35 0,3 16-6 0,-12-14-2 0</inkml:trace>
  <inkml:trace contextRef="#ctx0" brushRef="#br0" timeOffset="27863.6679">21067 9758 2106 0,'-12'-8'93'0,"6"8"19"0,-3 0-89 0,0 0-23 0,-3 5 0 0,0-2 0 0,4 2 43 0,-4-2 4 16,-3 2 1-16,6 3 0 0,-3 3-48 0,3-3 0 15,0-1 0-15,0 7 0 0,3 2 0 0,3-1-8 16,0 1 8-16,0 0 0 16,3 3-39-16,3-1-4 0,3-5-1 0,0 1 0 0,3-1 28 0,3-5 4 15,0 2 2-15,3-2 0 0,0-2 18 0,0-4 4 16,-1-4 1-16,4-4 0 0,-3 1-1 0,3 0 0 15,0-6 0-15,0 1 0 0,0-6-12 0,-1 0 11 16,1 3-11-16,0-1 10 0,0-1-10 0,-3-1-12 16,-3 0 2-16,0 0 1 0,3 5 33 0,-4-2 8 15,1 3 0-15,-6 2 1 0,0 2-21 0,-3-2-4 16,-3 8 0-16,3-2-8 0,3-1 27 0,-6 3-2 16,0 0 0-16,0 0 0 0,0 0 2 0,0 0 0 0,0 0 0 15,3 8 0-15,0 3-14 0,3 2-2 0,-3 0-1 0,3 3 0 16,0 2-10-16,3 1 0 0,3-1 0 0,3 1 8 15,0 0-8-15,2-4 0 0,4-4 0 0,-3 0 0 16,3-1 0-16,3-5 10 0,-3-5-10 0,-1-5 10 16,1 0 8-16,3-3 2 0,-3-5 0 0,3-1 0 15,-3-4 4-15,-1-1 2 0,4-2 0 0,0-3 0 16,-3 3-9-16,0-3-1 0,0 3-1 0,-4-3 0 16,-2 1 3-16,0 2 1 0,-3 2 0 0,-3 0 0 15,-3 1 2-15,0-1 1 0,-3 4 0 0,0-1 0 16,-3 2 0-16,-3 4 0 0,0-1 0 0,-3 1 0 15,0-1-22-15,-3 6 0 0,-3 0 0 0,-3 2-8 16,0 0-77 0,-2 6-15-16,-10-3-4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4:00:32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13953 11467 403 0,'0'0'36'0,"0"0"-36"0,-6 0 0 0,6 0 0 16,0 0 93-16,0 0 12 0,0 0 3 0,0 0 0 15,0 0-64-15,0 0-13 0,0 0-3 0,0 0 0 16,0 0-6-16,-3 5-2 0,3-5 0 0,0 0 0 16,0 0 3-16,0 0 0 0,0 0 0 0,6 8 0 15,-6-8 9-15,0 0 3 0,0 0 0 0,0 0 0 16,0 0 6-16,0 0 2 0,0 0 0 0,0 0 0 0,3-5 16 0,0 0 3 15,-3-6 1-15,0-5 0 0,-3 0-37 0,3-5-7 16,-3-8-2-16,-3-3 0 0,3-2 3 0,-6-3 0 16,0-5 0-16,-3-6 0 0,0-2-12 15,-2-6-8-15,2-7 12 0,-3-6-12 0,-3-3 0 0,3-2 0 16,-6-5 0-16,6-3 0 0,-6-5-13 0,4-3 3 16,-4-3 1-16,0-2 0 0,0 0 9 0,3-1-8 15,3-2 8-15,0 8-8 0,1 0 8 0,2 6 0 16,0-1 0-16,0 6-8 0,6 5 8 0,0 5-8 15,0 0 8-15,0 6-8 0,-3 4 8 0,6 4 0 16,0 2-9-16,0 3 9 0,-3 5 0 0,3 2 0 16,3 6 10-16,0 3-10 0,-3 5 0 0,3 0 0 0,0 2 0 0,-3 6 0 15,3 3 10-15,0 2-10 16,-3 2 8-16,3 1-8 0,0 5 0 0,0 0 0 0,-3 0 0 0,0 3 0 16,3 5 9-16,0 0 0 15,0 0 0-15,0 0 0 0,0 0 19 0,0 0 3 0,0 0 1 16,-3 11 0-16,0-1-32 0,0 1 0 0,-3 2 0 0,4 3 0 15,-1-3-8-15,-3 6-2 0,3-3 0 16,-3 2 0-16,3 1 18 0,0-1 3 0,-3-2 1 16,3 3 0-16,-3-4-12 0,0 4 0 0,3-1 0 0,-3 1 0 15,0-1 8-15,-3-2-8 0,0-2 12 0,3 1-4 16,-3-1 4-16,3-4 0 0,-3-2 0 0,3-2 0 16,0-1 7-16,-2 0 1 0,5-8 1 0,-3 1 0 15,0-1-1-15,3-7-1 0,0-4 0 0,3-4 0 16,0-1-11-16,0-2-8 0,3-5 9 0,0-1-9 0,0 1 0 15,-3-1 0-15,3 1 0 0,3 2 0 0,-3-2 0 16,2 2 0-16,-2 0 0 0,0 3 0 0,3 0 0 0,0-1 0 16,-3 4 0-16,3 2 0 0,0 0 10 0,-3 3-1 15,0 5 0-15,0-3 0 0,3 3-9 0,-3 3 0 16,3-3 0-16,0 6 0 0,3-1 0 16,-3 3 0-16,3 3 0 0,0-1 0 0,-3 4 0 0,3-1 0 15,0 0 0-15,-4 3 0 0,-2 0 0 0,3 3 18 16,3 2-3-16,-3 0-1 0,0 0 3 0,0 1 1 15,-3-1 0-15,0-3 0 0,0 1-2 0,3-1 0 16,-3-2 0-16,0 0 0 0,0 0-8 0,3 0-8 16,-3-2 9-16,3-1-9 15,0 0-24-15,3 0-10 0,3 1-2 0,0 2-923 0</inkml:trace>
  <inkml:trace contextRef="#ctx0" brushRef="#br0" timeOffset="1304.1636">18784 11639 1267 0,'0'0'112'0,"-6"0"-89"0,3-3-23 0,-3 3 0 0,0-2 94 0,3-1 14 15,-3 0 4-15,0 1 0 0,3 2-60 0,-3-3-11 16,0 1-2-16,0-1-1 0,0 0-1 0,1 1 0 16,-4-1 0-16,3 3 0 0,-6-3-6 0,3 1-2 15,0 2 0-15,0-3 0 0,-3-2 8 0,0-1 2 16,0 1 0-16,-3 0 0 0,0-3 4 0,1 0 1 15,-7-5 0-15,-3-3 0 0,0 0-16 0,-6-5-2 16,1-3-1-16,-4-5 0 0,-3 0-17 0,-3-6-8 16,-2 4 8-16,-7-4-8 0,-2-2 8 0,-4 0-8 15,-3 0 0-15,-8 0 8 0,-7-3-8 0,-2 1 0 16,-3-1 0-16,-7-2 0 0,1-6 20 0,-6-2 1 0,-7 0 1 16,7-6 0-16,0 0-11 0,-6-4-3 0,-7-7 0 0,4-4 0 15,-3-6-8-15,0-2 0 0,-3-3 0 0,-4 0 0 16,-2-3-15-16,6 3-5 0,9 0 0 0,3 5-1 31,-1 3-6-31,4 3-1 0,3 5 0 0,-1 0 0 0,10 2 16 0,0 3 4 0,-4 0 0 0,7 8 0 16,2 3 8-16,7 0 0 0,-1 5 0 0,4 3 0 15,2 2 0-15,1 5-10 0,-1 1 10 0,7 2-10 16,2 1 10-16,3 7-8 0,4 0 8 0,5 5-8 16,0-2 8-16,4 5 0 0,5 3-9 0,-3 3 9 15,3-1 0-15,4 3 0 0,-1 0 0 0,3 3 0 16,3 0 0-16,0-1 0 0,1 1 0 0,2 2 0 15,3-2 0-15,6 2 0 0,0-2 0 0,3 2 0 16,0 1 0-16,-3-1 0 0,3-2 0 0,0 5 0 16,0-3 0-16,3 1 0 0,-3-4 0 0,3 4 0 15,0-1 0-15,0 0 0 0,0 1 0 0,0-1 0 0,0 0 0 16,3 3 0-16,0 0 0 0,0 0 0 0,0 0 0 0,0 0 0 16,0-5-9-16,0 5 9 0,0 0 0 0,0 0 0 15,6-5 0-15,-6 5 0 0,0 0-9 0,0 0 9 16,0 0 0-16,0 0-9 0,0 0 9 0,0 0 0 15,0 0 0-15,0 0-8 0,0 0 8 0,0 0 0 16,3 5 0-16,3 0 0 0,-3 1-9 0,3 2 9 16,-6 0-10-16,3 0 10 0,0 2 0 0,0 1 0 15,0 2 0-15,0-3 0 0,-3 1 0 0,0 2 0 0,0 1-9 16,-3-1 9-16,-3-5 0 0,3 0 0 0,3-8 9 16,0 8-9-16,-3-3 10 0,-3-2-10 15,-6-3 8-15,3 0-8 0,1-6 23 0,-4 1-1 16,-3-3 0-16,0-5 0 0,3-3-22 0,-3 0 0 15,0-3 0-15,0 1 0 0,0-1 18 0,4-2 2 16,-4-3 1-16,3 1 0 0,0 1-2 0,3 1-1 0,0 0 0 0,0 3 0 16,3-4-18-16,0 7 0 0,3-1 8 0,3 5-8 15,0 1 8-15,0-1-8 0,6 3 12 0,0 3-12 16,6 2 0-16,0 3 0 0,6 0 0 0,0 5 0 16,5 3 0-16,4 0-9 0,6 3 9 0,3-1-8 15,-1 1-4-15,4-3-1 0,3-5 0 0,2-3 0 16,1-3-37-1,0-2-7-15,2-3-2 0</inkml:trace>
  <inkml:trace contextRef="#ctx0" brushRef="#br0" timeOffset="11429.4416">19662 13563 2516 0,'-12'-3'112'0,"6"0"22"0,-3 1-107 0,0-4-27 0,-6-2 0 0,1 3 0 16,-1 2 25-16,-3-4 0 0,0-4 0 0,-6 0 0 15,-3-2-25-15,-2 0 0 0,-1-3 0 0,-6-3-11 16,-3 4-4-16,1-4-1 0,-10-5 0 0,-3 6 0 16,-5 2-7-16,-1-3-1 0,-2 6-1 0,-7-3 0 15,1 0 12-15,-4 3 2 0,-5 0 1 16,-6 2 0-16,-4 1 18 0,-2-1 4 0,-3 1 1 15,-7 2 0-15,-8 5 3 0,0-2 0 0,0-3 0 0,-9 2 0 16,-3 4-16-16,0-1 0 0,0-2-9 0,-4 2 9 16,-8 1 0-16,3-1-9 0,0 3 9 0,0 0 0 15,-9 0-11-15,-2 3 11 0,-4-1-13 0,6 1 5 16,6 0 8-16,-3 2-10 0,0-3 10 0,0 6-10 16,-6-2 10-16,0 4 0 0,6 4 0 0,-6-1 0 15,-6 5 0-15,3 6-10 0,3 3 10 0,-3 7-10 16,-5 0-4-16,2 11-1 0,-3 6 0 0,6 4 0 15,0 6 4-15,6 3 1 0,0-1 0 0,6 3 0 0,9 0 23 0,3 0 5 16,3 1 1-16,6-4 0 0,3 1 13 16,5 2 4-16,4-3 0 0,9 1 0 0,5-1-9 0,16-2-2 15,5 0 0-15,13 2 0 0,5-2-11 0,9 8-2 16,7 5-1-16,8 6 0 0,6 4-11 0,9 6 0 16,9 5 0-16,9 9 0 0,3-1-8 0,14 3 8 15,10 5-10-15,6 3 10 0,8-6-15 0,4 3 3 16,2 0 1-16,7-2 0 0,8-3-5 15,-3-1-2-15,4 1 0 0,-4-5 0 0,4 2 4 0,-4-8 1 16,6 0 0-16,1-5 0 0,8 3 13 0,3-6 0 16,1-2 0-16,5-3 10 0,6-3-1 0,3 1 0 15,6 2 0-15,3-8 0 0,6 0-9 0,6-5 0 16,6 0 0-16,6-3 8 0,3-5-8 0,9-3 0 0,6-5-10 16,5-6 10-16,7-4-16 0,6-6 2 0,-1-3 1 15,7-5 0-15,-3-5 3 0,5-5 1 0,7-4 0 0,-7-4 0 16,-5-3-1-16,5-8 0 0,10 0 0 0,-1-3 0 15,-2-5 1-15,-7-2 0 0,-8-3 0 0,-3-3 0 16,-1 0 9-16,-2-8-12 0,-1-5 12 0,-5-3-12 16,-6-8 12-16,-12-5 0 0,-6-5 0 0,-3-3 0 15,0 0 15-15,-12-5 5 0,-3-8 0 0,-3 0 1 16,-3-6 3-16,-6 4 1 0,-9-1 0 0,-3-3 0 16,1 1-17-16,-10-1-8 0,-6-2 8 0,-5 3-8 15,-7 5 36-15,-6 0 3 0,-2 0 0 0,-3-1 0 16,-7 1 4-16,-2-5 1 0,-1-1 0 0,-2 4 0 15,-6-1-15-15,-4-5-2 0,-5-3-1 0,-3 0 0 16,-9 1-2-16,-4-4-1 0,-8 1 0 0,-9-1 0 16,-6-4-4-16,-8-1-1 0,-10 0 0 0,-12-5 0 15,-15-5-1-15,-8-3 0 0,-7-2 0 0,-14-3 0 0,-12-9 1 0,-12-1 0 16,-15-6 0-16,-15-8 0 0,-12-6-18 0,-18-2 10 16,-15-2-10-16,-5-1 8 15,-7 1-36-15,-8-1-7 0,-3 3-1 0,-7 5-1 16,-2 11-84-16,-9 14-17 0,-4 4-3 0,-14 11-686 15,-6 11-137-15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3:24:14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12384 1715 1785 0,'-3'-6'159'0,"0"6"-127"0,0-8-32 0,3 8 0 15,0 0 108-15,0 0 15 0,0 0 3 0,0 0 1 16,0 0-87-16,0 0-16 0,0 0-4 0,0 0-1 16,3 14-11-16,-3-1-8 0,0 5 12 0,-3 3-12 15,3 6 15-15,-6 10-4 0,-2 3-1 0,-4 5 0 16,3 2-10-16,-6 6 0 0,-3 5-10 0,-3 1 10 15,-3 7-30-15,1 5 0 0,-1 1 0 16,-3-1 0-16,0-10 8 0,-3-3 2 0,1-2 0 0,-4-3 0 0,3 2 20 16,-9 1 13-16,4-3-1 0,-10 5-1 0,0-5 8 0,-2 5 1 15,2-5 1-15,-6 5 0 0,1 0-9 16,-1 0-1-16,-2 1-1 0,-4 2 0 0,-2-11 1 0,-1 8 0 16,-2-2 0-16,-4 7 0 0,1-5-2 0,-7 3 0 15,1 3 0-15,-10-6 0 0,-2 8-9 0,3-3 0 16,-4 4 0-16,-2 4 8 0,-6 1-8 0,2-1-12 15,1 3 2-15,3-3 1 0,-6 1-2 0,2-3 0 16,4 2 0-16,3-2 0 0,-1-6 2 0,4 1 0 16,-1-3 0-16,4 0 0 0,0-1 9 0,5 1 0 0,1-2 0 15,2-4 0-15,1 1 0 0,2-3 8 0,-2 2-8 16,5 1 11-16,7 2 3 0,-1 3 1 0,4-3 0 0,2 3 0 16,-2 0 1-16,2 2 1 0,0 3 0 0,1 0 0 15,5-2-1-15,3 2-1 0,1-5 0 0,2 0 0 16,3-3-5-16,4 0-1 0,-1-5 0 0,3-3 0 15,3-2 0-15,4-6 0 0,-1-2 0 0,3-6 0 16,0-4 2-16,6-4 0 0,3-5 0 0,3 0 0 16,-6-2-11-16,7-3 0 0,2-3 0 0,0 0 0 15,3-2 0-15,0-3 0 0,-3 0 0 0,3-3 0 16,3-5 0-16,0 0-9 0,-3 3 9 0,3-3-10 16,6 5 10-16,-6-5 0 0,0 0 0 0,0 0-8 15,0 0-1-15,0 0 0 0,0 0 0 0,0 0 0 16,-3-5-3-16,0-1 0 0,0-2 0 0,0 3 0 15,0-3-14-15,3 0-3 16,3-2-1-16,-3 2 0 0,-6-6-5 0,3 1-1 0,9 3 0 16,-6-4 0-16,-3 1-107 0,3 0-21 0,0-6-5 15,3 4-395-15,0-1-80 0</inkml:trace>
  <inkml:trace contextRef="#ctx0" brushRef="#br0" timeOffset="412.6021">8033 6080 1209 0,'15'-16'53'0,"-15"11"12"0,-9-3-52 0,6 0-13 15,3 3 0-15,0 0 0 0,-6-1 133 0,3 4 24 16,3 2 5-16,0 0 1 0,0 0-83 0,0 0-17 16,-3 8-3-16,9 5-1 0,6 3-19 0,-6 2-4 15,-6 3-1-15,0 3 0 0,8 5-1 0,-5 0 0 0,-3 3 0 0,3 0 0 16,3 2-15-16,0 3-3 0,0 0-1 0,-6 3 0 16,-3-3-4-16,0 3-1 0,9-3 0 0,-9 0 0 15,-6-3-10-15,6-2 0 16,9 2 0-16,-3-5 8 0,-9-2 7 0,3-1 1 0,-3-2 0 0,6-3 0 15,0 1 4-15,-3-4 0 0,-5-2 1 16,5 0 0-16,6-3-8 0,-3-2-1 0,-6-3-1 0,3-1 0 16,3 1-11-16,0-2 8 0,0-6-8 0,0 0 8 15,0 0-8-15,6 0 10 0,5-6-10 0,-2-2 10 16,-6-2-10-16,12-3 0 0,9-6 9 0,0-5-9 16,0-5 28-16,-1 0 0 0,7 0 1 0,3-5 0 15,-3 5-9-15,2-6-1 0,-5 3-1 0,3 1 0 16,-3 2-2-16,-3 2 0 0,-1 3 0 0,-2 6 0 15,0-3 0-15,-6 5-1 0,-3 2 0 0,0 4 0 0,-6 5 7 16,0-1 2-16,-3 1 0 0,-3 5 0 0,0 0 1 0,0 0 1 16,0-5 0-16,-6 2 0 0,-3 0 6 15,-3 1 0-15,-6-1 1 0,0 3 0 0,-3 0-11 0,-5-3-2 16,-1 3-1-16,-6-2 0 0,-6 2-2 0,-2-5 0 16,-4 2 0-16,0-2 0 0,4-1-17 15,-1 1-16-15,-9-3 4 0,10 5-953 16,5-2-191-16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4:01:28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19278 9808 979 0,'0'0'43'0,"0"0"9"0,0 0-41 0,0 0-11 0,0 0 0 0,0 0 0 16,0 0 135-16,0 0 25 0,0 0 4 0,0 0 2 16,0 0-119-16,0 0-24 0,0 0-5 0,0 0-1 15,0 0 5-15,0 0 1 0,6 5 0 0,3 1 0 16,0 2-5-16,6 0-1 0,9 10 0 0,5 3 0 15,4 3 9-15,9 10 2 0,2 4 0 0,7 4 0 0,3 3-12 0,5 5-1 16,4 3-1-16,2 3 0 0,7 4-14 0,-4 1-12 16,0 0 3-16,-2-3 0 0,2-5-11 0,-5-2-3 15,-4-4 0-15,-5-2 0 0,-3-5 23 0,-1-3-9 16,-5-5 9-16,-3-1 0 0,-10-4 0 0,1-6 8 16,0-2 0-16,-9-1 1 0,-1 1-9 0,-5-6 8 15,0 0-8-15,-3-2 8 0,-6-3-8 0,0 2-11 16,0-5 3-16,-6-2 0 15,-3-3-17-15,0 0-3 0,0 0-1 0,-6-8 0 16,0-2-96-16,-6-6-19 0,-18-24-4 0,0 3-1 16</inkml:trace>
  <inkml:trace contextRef="#ctx0" brushRef="#br0" timeOffset="504.0137">19263 9779 864 0,'-12'-3'38'0,"6"1"8"0,3-1-37 0,0-2-9 0,0-1 0 0,-3 4 0 15,6-1 181-15,-6 1 35 0,4-4 6 0,-1 4 2 0,3 2-149 0,0 0-30 16,0 0-5-16,0 0-2 0,0 0-12 15,0 0-2-15,0 0-1 0,8 2 0 0,4 1-7 0,0 5-2 16,3 0 0-16,3 2 0 16,-3 6-14-16,6 3 0 0,0-1 8 0,-4 3-8 0,1 1 0 15,0 1 0-15,0-4 0 0,-3 2-10 0,3-2 10 0,-9-1 0 16,0-5 0-16,-3 1-8 0,3-6 8 16,-4-1 8-16,-5-7-8 0,0 0 11 0,-3 3 15 0,3-3 3 15,0 0 1-15,-2-3 0 0,-7-4 21 0,3-4 4 16,-9 0 1-16,3-7 0 0,-6-1-45 0,3-2-11 15,0 3 0-15,0-4 0 0,0 1 0 0,1 0 0 16,-1 3 0-16,0-1 0 0,3 1 0 0,-3-1 0 16,0 1 10-16,3 2-10 0,3 5 27 0,0-2-2 15,0 2 0-15,0 1 0 0,4 4 11 0,-1-2 3 0,3 1 0 16,0 1 0-16,3 6-6 0,0 0-1 0,-3-2 0 16,3 2 0-16,0 0-14 0,0 0-3 0,0 0-1 0,12 0 0 15,-1 2-4-15,4 6-1 0,0-3 0 16,3 3 0-16,3-2-9 0,3-1 0 0,3 3 9 15,2-3-9-15,-2 1 0 0,0-1 8 0,0-3-8 0,-1 1 0 32,1-3-93-32,-3 0-23 0,0-3-5 0,-3 3-965 0</inkml:trace>
  <inkml:trace contextRef="#ctx0" brushRef="#br0" timeOffset="1874.7873">22579 8334 1191 0,'0'0'52'0,"-6"6"12"0,0-4-51 0,3 4-13 0,-3-4 0 0,0 1 0 16,0 0 54-16,0-3 8 0,0 0 2 0,0 0 0 16,4-3-7-16,-4 0-1 0,0 1 0 0,-3 2 0 15,0-6-8-15,0 4-3 0,0-4 0 0,0 1 0 16,-3 0-16-16,0-3-3 0,0 3-1 0,-3-1 0 15,0 1-1-15,-2 0-1 0,-1-1 0 0,-3 4 0 16,-6-1-3-16,3 3-1 0,3-5 0 0,-2 2 0 16,-10 1-3-16,3-1-1 0,-6-2 0 0,1 2 0 0,-1-2 11 15,-3-3 2-15,-2 2 1 0,-7-4 0 0,-3 2 18 0,-5-5 3 16,-10-3 1-16,4 0 0 16,-1 0-13-16,-2-2-2 0,-7-1-1 0,4 3 0 0,0 0-7 15,2 0-2-15,6 3 0 0,4 0 0 0,2 5-10 16,7 0-3-16,2 3 0 0,3 2 0 15,1 0 8-15,8 3 2 0,6 0 0 0,0 0 0 0,1 3-23 0,5 0-15 16,0-1 3-16,0 1 0 0,6 0 2 0,3-3 1 16,-3 2 0-16,4 1 0 0,2-3-5 0,0 0-1 15,0 0 0-15,3 0 0 0,0 0-1 0,0 0-1 16,3 0 0-16,0 0 0 0,3 0-1 0,0 0 0 16,0 0 0-16,0 0 0 0,0 0 8 0,0 0 2 15,0 0 0-15,0 0 0 0,0 0 0 0,0 0 0 0,6 8 0 16,3-3 0-16,0 1 8 0,3-1 0 15,0 3 0-15,2 0 0 0,4 0 8 0,0 0-8 0,0 2 8 0,0 1-8 16,6 2 17-16,0-2-1 0,-4-1 0 0,4-2 0 16,0 0-16-16,0-3-11 0,0 3 2 0,-1-2 0 15,-2-4 9-15,0 1 0 0,0-1 0 0,-3 1 0 16,-3 0 8-16,3-3-8 0,-4 0 10 0,1 0-10 16,-6-3 8-16,0 3-8 0,-3 0 0 0,-6 0 9 15,0 0-9-15,0 0 8 0,0 0-8 0,0 0 8 16,-6 3 5-16,-3-1 1 0,0-2 0 0,-3 3 0 15,-3-3-2-15,1 0-1 0,-4-3 0 0,0 3 0 16,-3-2 3-16,0 2 1 0,-3-3 0 0,1-2 0 16,-1 2 2-16,0-2 1 0,6 2 0 0,-3-5 0 15,-6 3-18-15,7-3 0 0,-1-3 0 0,0 4 0 16,6-1 0-16,0-3 0 0,6 3 8 0,0 0-8 16,0 0 11-16,3 0-2 0,6 0 0 0,0 3 0 0,0 5 11 15,3-5 1-15,6-1 1 0,3 4 0 0,3-1-7 0,3 1-2 16,0 4 0-16,3 1 0 0,8 2-13 0,1 3-16 15,6 0 3-15,-3 3 1 0,5-1 12 0,-2-2 0 16,3-5 0-16,0-1-844 16,2-7-163-16</inkml:trace>
  <inkml:trace contextRef="#ctx0" brushRef="#br0" timeOffset="4273.2872">19364 9149 1951 0,'-3'0'43'0,"-3"-2"9"0,6 2 1 0,-3-3 2 0,1-5-44 0,2 0-11 0,2 0 0 0,1 0 0 16,3-2 0-16,0-1 12 0,3-2-12 0,0 2 12 16,3-2-12-16,0 0 0 0,-3 0 0 0,6-1 0 15,0 4 0-15,0-1 0 0,-9 3-12 0,3 3 12 16,2 0-19-16,-2-1 4 0,3 6 1 0,-3 6 0 15,-3-4-8-15,0 6-2 0,0 3 0 0,0 2 0 16,-3 6 24-16,0-1 0 0,-3 6 0 0,-3 2 0 16,3 3 20-16,-3-2 1 0,0 5 1 0,0-3 0 15,0 0-9-15,-3-3-1 0,3 1-1 0,0-3 0 16,0-3 9-16,3-5 3 0,0 0 0 0,-3-3 0 16,3 0-12-16,0-5-3 0,0 0 0 0,0-8 0 15,0 0-8-15,0 0 0 0,0 0 0 0,0 0 0 0,0 0 0 0,3-5 0 16,3-1 0-16,-3-4 0 0,0-4 11 0,3 1 0 15,0 0 0-15,0-5 0 0,0 2-3 0,-3-3-8 16,3 1 12-16,-3-1-4 0,3 1-8 16,-3-1 0-16,0 3 9 0,-3-2-9 0,3 2 16 0,-3 3 0 15,-3-3-1-15,3 2 0 0,0 6 13 0,3-2 2 16,-3-1 1-16,3 6 0 0,-3-3-8 0,6 3-2 16,0 0 0-16,2-1 0 0,-2 4 8 0,3-4 2 15,0 6 0-15,3 0 0 0,-3-2-31 0,6 2-13 16,-3 0 1-16,0 0 0 0,3 0 12 0,0 0 0 15,-3 5-10-15,-1-2 10 0,4-3-10 0,-3 0 10 16,-3-3-13-16,3 3 5 16,0 0-24-16,-3-3-4 0,0 1 0 0,0-1-1 15,0 3-105-15,-3 0-21 0,-6 0-4 0</inkml:trace>
  <inkml:trace contextRef="#ctx0" brushRef="#br0" timeOffset="4526.997">19823 9329 1897 0,'0'0'84'0,"0"0"17"0,0 0-81 0,0 0-20 0,0 0 0 0,0 0 0 16,0 0 47-16,3 6 5 0,-3-6 0 0,0 0 1 0,3 7-19 0,-3-7-4 15,0 8-1-15,3 0 0 0,-3-2-21 0,-3 2-8 16,3-1 0-16,0 1 0 15,0 3-15-15,-3 2-9 0,0 0-1 0,-3 3-1 16,0 3-12-16,3-1-2 0,-3 1-1 0,3 2 0 16,-3 0-11-16,0 0-3 0,0-2 0 0,0-1 0 15,0-2-88-15,3-2-17 0</inkml:trace>
  <inkml:trace contextRef="#ctx0" brushRef="#br0" timeOffset="4728.6485">19698 9430 979 0,'0'0'87'0,"0"0"-70"0,0 0-17 0,0 0 0 16,0 0 372-16,0 0 70 0,0 0 14 0,6 8 4 16,3-6-353-16,-3 1-71 0,3-3-13 0,-1 0-3 15,4 0-20-15,3 0 0 0,0 0 0 0,-3 0 0 31,3-3-84-31,3 1-13 0,-3-1-3 0,0 0-639 0,-1-2-127 0</inkml:trace>
  <inkml:trace contextRef="#ctx0" brushRef="#br0" timeOffset="6501.7356">19960 9623 172 0,'0'0'16'0,"0"0"-16"0,0 0 0 16,0 0 0-16,0 0 368 0,-6 5 72 0,3 3 13 0,3 0 3 16,-3 0-364-16,3 0-74 0,-3 3-18 0,6-1 0 15,0 1 0-15,0-3 0 0,-3 2-11 0,3 1 11 31,0-3-52-31,-3 0-3 0,0 0-1 0,0 0 0 16,0-1 24-16,0-7 4 0,0 0 0 0,0 0 1 0,0 0 45 0,0 0 9 0,0 0 1 0,0 0 1 16,0 0 20-16,0 0 4 0,-3-5 1 0,0 0 0 15,3-3-26-15,0 0-4 0,0-3-2 0,3 1 0 16,0-3-7-16,0 2-2 0,3-2 0 0,0 0 0 16,0-3-13-16,2 2 0 0,-2 4 0 0,3-1 0 15,0 1 0-15,0-1 0 0,0 3 0 0,3 3 0 16,-3 0 8-16,0-1-8 0,-3 4 0 0,-6 2 0 15,9 2 0-15,-9-2 0 0,6 3 0 0,-6-3 0 0,0 0 0 16,3 5 0-16,-3 3 0 0,-3 0 0 0,3 0 0 16,-6 3 14-16,3-1-4 0,-3 1-1 15,-3-1-9-15,0 1 0 0,0-3 0 0,0 0 8 0,0 2-8 0,0-2 10 16,0 0-10-16,6-2 10 16,-3 2-2-16,3-3 0 0,0 3 0 0,0-3 0 0,3-5 5 0,3 8 1 15,0-5 0-15,3 5 0 0,0-3-14 16,0 0 0-16,0-2 0 0,3-1 0 0,-3 1 0 15,6 0-13-15,-3-1 2 0,3 1 1 16,0-3-17-16,3 0-3 0,-3 0-1 0,2 0 0 16,-2 0-110-16,0 0-23 0</inkml:trace>
  <inkml:trace contextRef="#ctx0" brushRef="#br0" timeOffset="7552.9556">20421 8615 403 0,'0'0'17'0,"0"0"5"0,0 0-22 0,-6 0 0 16,3-5 0-16,0 2 0 0,9-2 343 0,-6 2 64 15,3-5 13-15,0 0 2 0,3 0-338 0,-3-2-67 16,6-1-17-16,-3 0 0 0,3 3 0 0,3-2 0 16,0-3-11-16,0 5 11 0,-1-3-25 0,4 3 1 15,0 0 1-15,-3 3 0 0,0 0 13 0,0 5 10 16,0-3-13-16,0 6 5 16,0 2-18-16,-3 0-3 0,0 3-1 0,2 3 0 0,-2-1 20 0,0 6 10 15,-3 0-10-15,0 3 10 0,0 2 0 0,0 0 12 16,0 3-1-16,-3-3 0 0,0 0 1 0,3-2 0 15,-3-3 0-15,3-3 0 0,-3 0 17 0,0-5 4 0,0 0 1 16,-3-8 0-16,0 0 4 0,0 0 1 0,9 5 0 0,-6-5 0 16,-3 0-31-16,9 0-8 0,-3-8 0 15,0 3 0-15,-3-8 28 0,2 2 2 0,-2-2 0 0,0-3 0 16,0 3-12-16,0-6-2 0,-3-2-1 16,0 3 0-16,0 2-15 0,0-3 0 0,0 3-9 0,0 0 9 15,-3 3 0-15,3 0-9 0,0 0 9 0,0-1 0 16,0 7 16-16,0-1 8 0,3 0 1 0,-3 2 1 15,0 6-10-15,6-2-3 0,-3-4 0 0,-3 6 0 16,0 0-5-16,9-5 0 0,0 3-8 0,0-1 12 16,0 0-12-16,0 3 0 0,3 0 0 0,0 0 0 15,-3 0-13-15,0 0 1 0,0 0 0 0,2 3 0 16,1 0-16-16,0-1-4 0,0 1 0 0,-3-1 0 16,3 1-99-16,-3 0-20 0,0-3-4 0</inkml:trace>
  <inkml:trace contextRef="#ctx0" brushRef="#br0" timeOffset="7874.1676">20942 8652 115 0,'0'0'10'0,"0"0"-10"0,0 0 0 0,0 0 0 16,0 0 292-16,0 0 57 0,-3 3 11 0,3-3 3 15,0 0-259-15,0 0-51 0,-6 2-10 0,0 3-3 16,3 1-27-16,0-1-5 0,0 3-8 0,3 3 11 16,-3 2 1-16,3 0 0 0,-3 3 0 0,3 2 0 15,0 1 26-15,0 2 6 0,3-2 0 0,-3 2 1 16,3-3-29-16,0 1-5 0,0 2-2 0,0-2 0 15,-3-4-9-15,6-1 0 0,-3-1 0 0,0-3 0 16,0 1-37-16,-3-6-10 0,0-5-1 16,0 0-715-16</inkml:trace>
  <inkml:trace contextRef="#ctx0" brushRef="#br0" timeOffset="8083.5079">20856 8776 864 0,'0'0'76'0,"0"0"-60"16,0 0-16-16,0 0 0 0,0 0 274 0,0 0 52 16,0 0 10-16,0 0 3 0,0 0-233 0,0 0-46 15,0 0-10-15,0 0-2 0,9 3-48 0,0-3-11 16,-4 0-1-16,4 0-1 0,0 0-2 0,3-3 0 16,-3 1 0-16,3-1 0 15,0 3-40-15,0-3-8 0,0 1-1 0,-3-1-1 16,3 0-29-16,0 3-6 0,-4 0 0 0,1 0-654 0</inkml:trace>
  <inkml:trace contextRef="#ctx0" brushRef="#br0" timeOffset="8592.5397">21156 8898 691 0,'0'0'61'0,"0"0"-49"0,0 0-12 15,0 0 0-15,0 0 187 0,0 0 34 16,0 0 7-16,0 0 2 0,0 0-145 0,0 0-29 0,0 11-5 0,0-1-2 15,0 1-26-15,-3-1-6 16,3 4-1-16,3-1 0 0,-3 3-4 0,3 2 0 0,-3 6-1 0,3-6 0 31,0-2-36-31,-3 0-7 0,0 0-2 0,3 0 0 0,0-3 17 0,-3-2 3 0,0-3 1 0,0-8 0 16,3 8 13-16,-3-8 0 0,-3 5 0 0,3-5 0 16,0 0-12-16,0 0 0 0,0 0 0 0,-3-5 0 31,0-3-44-31,-3 0-8 0,3 0-1 0,0-3-1 15,0-2-70-15,0 0-13 0</inkml:trace>
  <inkml:trace contextRef="#ctx0" brushRef="#br0" timeOffset="8763.2244">21127 8927 403 0,'0'0'36'0,"0"-5"-36"0,0-3 0 0,0 3 0 0,2-1 208 0,-2 1 34 0,0 0 7 0,3-1 2 16,-3 6-97-16,0 0-19 0,0 0-4 0,6-5-1 16,-3 2-48-16,-3 3-10 0,3-5-1 0,3 2-1 0,0 1-38 15,0-1-7-15,0 3-1 0,3-2-1 0,-3 2-15 16,6 0-8-16,0 0 10 0,0 0-10 0,-3-3 0 15,3 0 0-15,3 3-8 0,-4 0 8 16,-5 0-48-16,0 0-2 0,3-2-1 0,-3 2 0 16,-6 0-107-16,0 0-22 0,0 0-4 0,0 0-485 15</inkml:trace>
  <inkml:trace contextRef="#ctx0" brushRef="#br0" timeOffset="8895.4107">21132 8967 345 0,'-5'5'31'0,"2"-2"-31"16,0-3 0-16,-3 5 0 0,3-2 248 0,3-3 44 0,0 0 9 0,0 0 2 15,0 0-142-15,0 0-28 16,0 0-5-16,0 0-2 0,6 5-65 0,3-5-13 0,-1 0-2 0,4 3-1 16,0-3-37-16,0 0-8 15,3 0 0-15,0-3-911 0</inkml:trace>
  <inkml:trace contextRef="#ctx0" brushRef="#br0" timeOffset="61698.7444">3309 12377 633 0,'0'0'56'0</inkml:trace>
  <inkml:trace contextRef="#ctx0" brushRef="#br0" timeOffset="64134.8467">11646 8065 2257 0,'-3'-11'100'0,"3"6"20"0,-3-6-96 0,-3 0-24 0,-3-2 0 0,3-3 0 16,-6 0 48-16,4-2 5 0,-4-3 1 0,0 0 0 16,-3-3-54-16,-3 0 0 0,-6-2-8 0,-3-1 0 15,-2 1-1-15,-4-3 0 0,-6-3 0 0,-2 0 0 16,-10 0-7-16,-3 3 0 0,-2-3-1 0,-10 1 0 15,-8 2 17-15,-6-1-12 0,-1-1 12 0,-5 4-10 16,-3 1 10-16,-4-1 0 0,-5-2-9 0,-3 5 9 16,-3 3 0-16,-4-3 0 0,1-2 0 0,-3 5 0 15,-3 0 23-15,-3 5-1 0,-6 0 0 0,0 5 0 0,0 1 2 16,0 7 0-16,0 3 0 0,3 3 0 0,3 2-24 0,-3 8-10 16,3 0 1-16,2 3 0 0,1 0 9 15,-3 3-12-15,0 5 12 0,6-1-12 16,9 4-4-16,0-1 0 0,-4 3-1 0,4 1 0 0,9-4-5 0,-3 3-1 15,2 0 0-15,1-2 0 0,-3-1 13 0,9-2 10 16,-1 2-13-16,4-2 5 0,0-3 8 16,2 3 0-16,1 0 0 0,8-3 0 0,1 3 0 15,2 2 0-15,7-2-8 0,-1 3 8 0,4-1 0 0,-1 3 0 16,10 0 0-16,-1 3 0 0,7 2 8 0,2 4 0 16,0 1 0-16,9 6 0 0,1 0-8 0,5 3-15 15,3-3 4-15,9 2 1 0,0-2 10 0,6 3-12 16,6 2 12-16,3 3-12 0,9 3 2 0,0 2 0 0,3 3 0 15,6 0 0-15,3 0-11 0,3 5-3 0,0 0 0 0,5 0 0 16,1 0 3-16,6-2 0 0,5-6 0 0,4-3 0 16,3 4 21-16,2-6 10 0,4-3-1 0,8 3 0 15,-2-3 11-15,8-2 3 0,10 2 0 0,5-5 0 16,3 0-2-16,4-3 0 0,5 0 0 0,6 1 0 16,9-3-13-16,0-3-8 0,-2-3 8 0,5 0-8 15,6-2 0-15,3-3 0 0,9-5 0 0,0 0 8 16,3 0-8-16,3-3-12 0,0-3 4 0,2 1 0 31,-2-1-17-31,6 1-3 0,-3-1-1 0,3 4 0 0,3-4 3 0,-3 1 1 0,0-1 0 0,-6-2 0 16,2-3 25-16,1-2 0 0,6 2 0 0,3-5 11 15,0-3-11-15,3-2-9 0,2 0 9 0,1-6-13 16,0 0 22-16,0-7 5 0,-3-1 1 0,-4-5 0 16,-2-2-15-16,-6-6 0 0,3-3 0 0,-6-4 0 0,-9-6 0 15,0-6-12-15,0-7 3 0,-9-3 0 0,-9-2 25 0,-6-1 6 16,1 0 1-16,-7-2 0 0,-9-3 21 0,-6 3 4 15,-8-5 0-15,-10-1 1 0,1 1 4 0,-10 2 1 16,-2-3 0-16,-4 1 0 0,-5-3-18 0,-6-3-4 16,-3-3-1-16,-7 4 0 0,-11-4 13 0,-6-2 2 15,-3-3 1-15,-15 1 0 0,-3-4-18 0,-6 1-3 16,-9 0-1-16,-5-3 0 0,-13-3-25 0,-9 3 0 16,-2 0 0-16,-16 2 0 0,-8 1-20 0,-15 0 3 15,-12 5 1-15,-13 5 0 0,-11 0 5 0,-11 0 2 0,-10 8 0 16,-9 1 0-16,0-1 9 0,-11 5 0 15,-13 3 10-15,-6 11-10 0,-5 2 0 0,-9 8 0 16,-7 6-8-16,-2 7 8 16,-6 9-43-16,-1 5-1 0,1 13-1 0,-6 10-740 0,-12 16-148 15</inkml:trace>
  <inkml:trace contextRef="#ctx0" brushRef="#br0" timeOffset="100543.7631">11524 12375 2188 0,'-21'5'195'0,"-3"3"-156"0,-2 5-31 15,-7 6-8-15,-3 7 25 0,-2 14 4 16,-1 13 1-16,0 10 0 0,-6 9-22 0,1 10-8 0,2 13 0 0,-2 8 9 16,-7 8-9-16,3 6 0 0,1 7 9 0,-4 0-9 15,0 1 0-15,4-4 0 0,2-7 0 16,7-16 0-16,2-8 19 0,0-16-1 0,3-10 0 0,4-6 0 15,2-5 37-15,0-8 7 16,3-6 2-16,3-2 0 0,0-2-28 0,1-3-6 0,5-3-1 0,0 0 0 16,3-5-21-16,3-1-8 0,0-1 0 0,3-4 0 15,0-2 9-15,3 0-9 0,-6-3 8 0,6 0-8 16,3-2 0-16,0-3 0 0,3 0-14 0,-3-3 5 16,-3 0 9-16,3-5 8 0,0 0-8 0,0 0 11 15,0 0 2-15,0 0 1 0,0 0 0 0,0 0 0 16,0-10 12-16,-6 2 2 0,0-5 1 0,0-1 0 15,1-2-13-15,2 1-2 0,-3-4-1 0,3 3 0 16,3-2-13-16,-3-1 11 0,3 3-11 0,3 0 10 0,0 3-10 16,3 0 0-16,5 5 0 0,4 0 8 0,0 3-8 0,6 2 10 15,6 0-10-15,3 3 10 0,5 0-10 0,4 6-11 16,3-1 3-16,-1 3 0 0,4 0 8 16,0 0 0-16,-1 2 0 0,-2-2 0 0,-6-2 9 15,-1-1-9-15,-5 3 12 0,-9-5-12 0,0-1 27 16,-9 3-2-16,-3-2 0 0,-9-3 0 0,0 0 27 0,0 0 6 15,0 3 1-15,-12-1 0 0,-3 6-11 16,-9-2-3-16,-6 4 0 0,-2 1 0 0,-10 2-29 0,-3 3-7 16,-5 2-1-16,-7 4 0 0,-8-1-8 0,-1 8 0 15,-2 0 0-15,2 5 0 0,1 1 0 0,-1 4-12 16,1 1 2-16,2 2-1013 16,1 3-202-16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4:03:22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19820 4395 345 0,'-9'-3'15'0,"6"0"4"0,-6 1-19 0,0-3 0 16,3-1 0-16,0 1 0 0,0 5 254 0,3-8 47 16,0 3 10-16,3 5 1 0,0 0-162 0,0-6-33 15,3 1-6-15,6 2-2 0,3-2-37 0,6 0-8 16,3 2-2-16,6-5 0 0,8 3-6 0,7 0 0 16,6-1-1-16,5 4 0 0,4-6-16 0,8 0-3 15,7 5-1-15,-1-5 0 0,9 3-11 0,-2 0-3 16,-1-3 0-16,1 8 0 0,-1-8-21 0,0 5 0 15,-2 1 0-15,-4 2 8 0,-2-6-8 0,-4 4 8 16,-2-1-8-16,-1 0 8 0,4 3-8 0,-7 0 0 0,-2 0 0 16,-7-8 0-16,-2 6 0 0,-6-6 8 15,-1 5-8-15,-5-2 8 0,-3-3 1 0,-6 0 1 0,-4 0 0 0,-2 5 0 16,-9-2-10-16,0 0-16 0,-9 0 4 0,-6-3 1 31,-3 0-88-31,-9 0-17 0,-6 2-4 0,-2-4-553 0,-10 7-111 0</inkml:trace>
  <inkml:trace contextRef="#ctx0" brushRef="#br0" timeOffset="511.0623">19784 3953 1900 0,'0'0'169'0,"0"0"-135"16,0 0-34-16,0 0 0 0,0 0 116 0,0 0 17 16,0 0 3-16,0 0 1 0,9 0-105 0,0 0-22 15,0 3-10-15,0-1 10 0,-3 6-10 0,3-5 0 16,0 7 0-16,0-2 0 0,-3 3-15 0,-4 2 5 16,1 0 1-16,0 6 0 0,-6-3-11 0,-2 5-1 15,-4 0-1-15,-3 0 0 0,-3-5 4 0,0 8 1 16,-6-8 0-16,0 0 0 0,-6 2 17 0,1-5 14 0,-7 1-2 15,0-1-1-15,0-3 19 0,-2 1 4 0,2-6 1 16,0 3 0-16,0-2 0 0,4-1 0 0,2-3 0 0,3 4 0 16,3-4-15-16,3 1-2 0,1-3-1 15,5 0 0-15,0 3-2 0,6 2-1 0,0-5 0 0,6 0 0 16,0 0-14-16,6 5-13 0,3 3 2 0,9 5 1 16,2 1 1-16,10-1 0 0,3-2 0 0,9 4 0 15,8 4 9-15,1-6 0 0,-1 3 8 16,4 0-8-16,0-6 0 0,2 1 9 0,-2-3-9 0,-1-3 0 15,-2 1 10-15,-6-6-10 0,-7 0 8 0,-2 0-8 16,-9 0 47-16,-3-6 4 0,-7 4 1 0,-5-1 0 16,-3-2 8-16,-3-1 1 0,-3-2 1 0,-3-2 0 15,-6-3-4-15,0-1-1 0,-6 1 0 0,-3 0 0 16,1-6-30-16,-7 4-7 0,0-1 0 0,-3-8-1 0,0 0 12 16,0 3 2-16,-2 0 1 0,5 0 0 0,-3-6-34 15,0 1-9-15,3-1-1 0,1 1 0 16,5-1-39-16,0 3-8 0,3-2-2 0,0 2-905 15,3 0-180-15</inkml:trace>
  <inkml:trace contextRef="#ctx0" brushRef="#br0" timeOffset="28116.0512">8271 7168 1555 0,'-24'-8'68'0,"15"5"16"0,-3-2-68 0,-3-1-16 0,0 1 0 0,-6-3 0 16,1 3 107-16,2-3 17 0,3 0 4 0,-6 0 1 15,-6 0-101-15,1-2-28 0,2 2 8 0,-3 0-8 16,-6 0 9-16,0 0-1 0,-2 0-8 0,-1-3 12 16,-3 1-12-16,1-4 0 0,-10 1 0 0,6 3 0 15,1-1 16-15,-7 0-4 0,-9 1 0 0,1-1 0 16,2 6 7-16,-5-3 1 0,-10 5 0 0,4 3 0 15,-4 0 3-15,4 3 1 0,-4 0 0 0,4 2 0 16,-4 0-13-16,-2 3-3 0,0 3 0 0,5-1 0 16,4 1-8-16,-4 2 0 0,-2 0 9 0,2 3-9 15,4 3 0-15,2 5 0 0,1-1 0 0,-4 9 8 16,4 5-8-16,2 6 0 0,-3 2-11 0,4 5 11 16,-1 3-18-16,1 2 2 0,5 4 1 0,4 7 0 0,-1 2-2 0,3 7-1 15,4 1 0-15,2 4 0 0,6 4 18 0,3 4-12 16,4 4 12-16,8 1-10 0,3 2 10 0,9 8 0 15,6 3 10-15,6 0-10 0,15 2 20 0,0-2-1 16,8 5-1-16,4-7 0 0,9-7 1 0,2 1 0 16,7-5 0-16,6-3 0 0,8-3-19 0,4-5 8 15,-1-2-8-15,9-4 0 0,-2 1 0 0,8-5 0 16,0-6 0-16,4-8-12 0,-1-5-1 0,6-6 0 16,7-2 0-16,2-5 0 0,3 0 13 0,-3-3 0 15,6 0 0-15,-5-3-9 0,2-2 9 0,0 0 0 16,0-6-9-16,-6-2 9 0,1-3-13 0,2-2 1 15,0-9 1-15,3-4 0 0,-3-4 11 0,-2-7-10 16,-7-6 10-16,0-7-10 0,0-1 29 0,-5-7 5 16,-7-3 2-16,-3 0 0 0,4-6-7 0,-7-2-2 0,1 0 0 0,-4-5 0 15,-5-3-9-15,-1-11-8 0,-2-5 12 0,-1-5-12 16,-2-5 22-16,-1-3-2 0,-2-3-1 0,-7-5 0 16,-2 0 10-16,-3-3 3 0,-4 1 0 0,-5-6 0 15,-3-6-1-15,-7 1 0 0,1 3 0 0,-3-1 0 16,-6-2-5-16,-6 2-1 0,0 3 0 0,-6 0 0 15,-6 6-5-15,-3 2-2 0,-6-3 0 0,-3 3 0 16,-6 0-1-16,-3 0 0 0,-9 0 0 0,-5 0 0 16,-7 0-17-16,-9 2 0 0,-8 6 0 0,-10 3 0 15,-8 2 0-15,-9 8-11 0,-12 3 0 0,-4 2 0 16,-8 4 1-16,-3 9 0 0,-12 6 0 0,-3 11 0 16,-6 5 1-16,-6 7 0 0,0 9 0 0,0 10 0 15,-5 3-31 1,2 13-7-16,6 9-1 0,-6 9-736 0,-6 14-148 0</inkml:trace>
  <inkml:trace contextRef="#ctx0" brushRef="#br0" timeOffset="28983.1618">11622 7496 1900 0,'-15'-8'84'0,"4"2"18"0,-1-2-82 0,-6 3-20 16,-3-3 0-16,-3 0 0 0,3 0 71 0,-2 0 9 15,-1 3 3-15,-3 0 0 0,0 0-67 0,3 2-16 16,3 0 0-16,-2 3 0 0,-1 3 0 0,-3 2 10 0,3 6-10 0,0-1 8 16,1 6-8-16,2 5 0 0,-3 6 0 0,3 7 0 15,0 14 0-15,0 5 0 0,4 13 0 0,-4 5 0 16,3 9 0-16,0 12 10 0,0 12 1 0,3 9 0 16,0 12 6-16,4 7 2 0,5 14 0 0,0 7 0 15,6 6-11-15,6 2-8 0,2 3 9 0,4-2-9 16,6-4 0-16,6-4 0 0,0-9-13 0,6-15 4 15,-1-16 1-15,4-16 0 0,0-14 0 0,0-15 0 16,-1-11 21-16,1-10 5 0,3-8 1 0,0-9 0 16,-4-4 1-16,4-9 1 0,-3-7 0 0,0-8 0 15,-1-6 1-15,7-10 0 0,0-11 0 0,2-11 0 16,1-12 1-16,3-11 0 0,5-11 0 0,-2-13 0 16,-1-8-23-16,-2-5 0 0,0-1 0 0,-1-7 0 15,-2-5-8-15,0-3-7 0,-1-1-1 0,-2-7 0 16,-6-8 16-16,-6-2-9 0,-6-4 9 0,-1-2-8 15,-8 1 8-15,-6 1 0 0,-9 4 0 0,-3 2 8 0,-3 10-8 16,-11 6 0-16,-16 5 8 0,0 8-8 0,-9 6 21 0,-5 7 0 16,-7 8 0-16,-8 6 0 0,-10 7 7 0,-2 9 2 15,-9 5 0-15,-7 10 0 0,-11 11-30 0,-3 13 0 16,-3 8 0-16,-9 16 0 0,-9 8 12 0,-6 16-3 16,-3 10-1-16,-3 24 0 15,-3 13-104-15,-3 27-20 0,-5 21-5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4:06:05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9250 6231 979 0,'0'0'43'0,"-6"-3"9"0,3 3-41 0,3 0-11 0,-6 0 0 0,6 0 0 0,0 0 160 0,0 0 29 16,0 0 7-16,-3 0 0 0,3 0-139 0,0 0-28 15,0 0-5-15,0 0-2 0,0 0-11 0,0 0-3 16,-3 3 0-16,0 2 0 0,3-5-8 0,0 8-14 16,3 0 3-16,0 3 1 0,3 2 10 0,3 3 0 15,3 2 0-15,0 3 0 0,6 1 24 0,0 1 1 16,2 4 0-16,7-1 0 0,3 1 8 0,-3-1 2 16,0-2 0-16,2-3 0 0,1-2-9 0,3-3-2 15,-6 0 0-15,2-6 0 0,-2 1 0 0,-3-1-1 16,0-4 0-16,0-1 0 0,-4-2 3 0,-2-3 1 15,0-3 0-15,0 3 0 0,-3-5 1 0,0 2 1 16,-6-2 0-16,3-3 0 0,-3 0 0 0,-3-3 0 0,-1 1 0 16,-2-1 0-16,0-2-18 0,-3 0-11 0,-6-1 12 0,3 1-12 15,-5-3 0-15,2 0-17 0,-3 3 1 16,-3-3 1 0,0 0-11-16,0 3-2 0,0 0-1 0,-6 0 0 0,3-1 14 0,0 4 3 0,-2-3 1 0,2 5 0 15,-6 0 11-15,-3 2-8 0,0 1 8 0,-3 5-8 16,1 0 8-16,-1 0 0 0,3 3 0 0,-3 2 0 15,0 6 0-15,1-1 0 0,5 1 0 0,0 2-8 16,3-2 19-16,3 2 4 0,3 3 1 0,0 0 0 16,6 2 11-16,1 1 2 0,2-1 1 0,3 1 0 15,3 2-6-15,2 0 0 0,1-2-1 0,3-4 0 16,0 4 4-16,6-3 1 0,0 0 0 0,0 0 0 16,3 0-28-16,-3-3 0 0,3-3 0 0,2 4 0 15,-2-4 24-15,3 1 7 0,0-1 1 0,0-2 0 16,-3-2-32-16,2 1 0 0,1-4 0 0,-3 0 0 15,0 2-27-15,-3-5-5 0,3 0 0 16,-6 0-1-16,3 0 8 0,-4 0 1 0,1-3 1 0,-3 1 0 0,-3 2 12 0,0-3 3 16,-6 3 0-16,0 0 0 0,0 0 8 0,0 0 0 15,0-5 0-15,0 5 8 0,-6-3-8 0,-3 1 12 16,0 2-4-16,-6 0 0 0,1 0-8 0,-4 2 11 16,0 3-11-16,-3 1 12 0,-3-1-12 0,-3 3 0 15,4 0 0-15,-4 3 8 0,3-1-8 0,-3 3 8 16,0-2-8-16,4 2 8 0,2 0-8 0,6-2 0 15,0 2 0-15,6 0 8 0,3 1 13 0,3-1 3 16,3 3 0-16,3-3 0 0,3 3-4 0,3-6 0 16,6 4 0-16,0-4 0 0,-3 1-11 0,6-3-9 15,-1 0 12-15,4 0-12 0,0-3 9 0,0 0-9 0,3-2 0 16,-3 0 9-16,-1-1-9 0,1 1 0 0,-3-6 0 16,0 3-11-16,-3 0 11 0,-3 0-13 15,-3-2 5-15,0 2 8 0,-3 0-8 0,-6 0 8 0,0 0 0 0,0 0 0 16,0 0 0-16,0 0 0 0,0 0 0 0,0 0 0 15,0 0 0-15,-6-3 0 0,0 3 0 0,-3-3 0 16,0 3 0-16,0 0 0 0,0 0 0 0,3 0 0 16,-3 3 0-16,3 0 0 0,0 2 0 0,3 3 0 15,0 0 0-15,0 0 0 0,3 5 0 0,0 0 8 16,3 6 0-16,3 2-8 0,0 3 12 0,6 2-4 16,0 6-8-16,0 0 0 0,3-1 0 0,0 4 0 15,-1-4 0-15,1 4 10 0,0-6-10 0,0 0 10 16,3 0-10-16,0-2 0 0,-6-4 0 0,3-1 8 15,-6-4-8-15,-3 1 12 0,-1-6-12 0,-2 3 12 0,-3-6 24 0,-3 1 4 16,-2-1 2-16,-7 4 0 0,-3-6 9 16,-3 0 1-16,-6 0 1 0,-3-1 0 15,-5-1-28-15,-4-1-5 0,-6 3-2 0,3-5 0 0,1-1-18 16,-1 1 0-16,-3 0 0 0,1-6 0 0,-1-2-8 0,0-1-9 16,7-2-2-16,2 0 0 15,3-2-28-15,3-1-5 0,7-2-2 0,2 0 0 16,0 0-171-16,9 2-35 0</inkml:trace>
  <inkml:trace contextRef="#ctx0" brushRef="#br0" timeOffset="452.8786">10045 7104 172 0,'-9'-3'8'0,"6"1"1"0,0 2-9 0,3 0 0 0,0 0 0 0,0 0 0 0,0 0 444 0,0 0 88 16,0 0 16-16,0 0 4 0,0 0-417 0,0 0-84 15,3 8-17-15,0 0-3 0,0 0-23 0,-3 5-8 16,3-3 0-16,-3 6 9 0,3 0-9 0,0 0 0 15,0 3 9-15,0-1-9 0,3-5 0 0,-3 3 0 16,0 0 0-16,0-3 0 16,0-2-29-16,0-1-4 0,0-2-1 0,-3-8 0 15,0 0-30-15,0 0-5 0,0 0-2 0,0 0-820 0</inkml:trace>
  <inkml:trace contextRef="#ctx0" brushRef="#br0" timeOffset="644.9041">9893 6945 1612 0,'0'0'144'0,"0"0"-116"0,0 0-28 0,0 0 0 16,0 0 127-16,0 0 19 0,0 0 4 0,6-2 1 15,0-1-84-15,-6 3-17 0,6 0-3 0,6 3-1 16,3-1-31-16,-3 1-7 0,2 0 0 0,4-3-8 16,0 5 0-16,3 0-9 0,-3-2-1 0,0 2 0 15,0 0-31-15,2 1-7 0,-2-1 0 0,-6-2-1 16,3 2-47-16,-3 3-8 0,0-3-3 0,-3 3-735 15</inkml:trace>
  <inkml:trace contextRef="#ctx0" brushRef="#br0" timeOffset="847.6859">10045 7197 288 0,'-6'16'25'0,"3"-11"-25"0,0 3 0 0,0 0 0 0,3 2 322 0,0 1 59 16,-3-3 12-16,3 0 3 0,0 0-230 0,3-3-46 15,-3-5-8-15,6 8-3 0,-3 3-60 0,6-6-12 16,0 0-2-16,0 0-1 0,-3-2-24 0,5 2-10 16,-2-5 8-16,3 3-8 0,0 0 0 0,3-3 0 15,-3 2 0-15,0-2 0 0,3-2-11 0,0 2-4 0,0-3-1 0,-1 0 0 32,-2 1-114-32,3-1-23 0,-6-2-5 0</inkml:trace>
  <inkml:trace contextRef="#ctx0" brushRef="#br0" timeOffset="1195.7033">9655 5903 172 0,'0'0'16'0,"0"0"-16"16,0 0 0-16,-6 0 0 0,0-3 175 0,6 3 32 16,0 0 6-16,0 0 2 0,0 0-60 0,0 0-12 15,0 0-3-15,0 0 0 0,0 0-8 0,0 0-3 16,0 0 0-16,-3 3 0 0,3-3-57 0,0 0-11 15,0 0-2-15,-3 8-1 0,0 0-31 0,0 0-7 16,-3 0 0-16,3 0-1 0,-3 2 5 0,3 3 2 0,-3 3 0 0,0-3 0 31,3 1-48-31,0-1-10 0,0 3-1 0,0-3-949 0</inkml:trace>
  <inkml:trace contextRef="#ctx0" brushRef="#br0" timeOffset="1981.6016">10780 6686 2134 0,'0'0'95'0,"0"0"19"0,0 0-91 0,0 0-23 16,9-3 0-16,0 1 0 0,3-1 60 0,0 0 8 15,6 3 2-15,2-2 0 0,4 2-59 0,0 0-11 16,0 2 0-16,0-2 0 0,2 0 0 0,-5 0 0 16,3 0 12-16,3-2-4 0,-3-1-8 0,-1 3 0 15,-2-2-10-15,3 2 10 0,0 0-8 0,-3-6 8 16,0 4 0-16,-4-1-9 0,-2 0-9 0,0 1-2 0,-3-1 0 16,-3 3 0-1,-9 0-105-15,3-3-22 0,3 3-4 0</inkml:trace>
  <inkml:trace contextRef="#ctx0" brushRef="#br0" timeOffset="2173.1433">11087 6734 633 0,'0'0'28'0,"0"0"6"0,-3 2-34 0,3-2 0 0,0 0 0 0,0 0 0 16,0 0 386-16,0 0 70 0,0 0 15 0,0 8 2 15,0-8-357-15,6 6-71 0,0 1-14 0,-1-1-3 16,4-4-28-16,0 4 0 0,3-4 0 0,3 1 0 15,3-3-10-15,3 3-7 0,-6-1-2 0,6-2 0 32,2 3-35-32,-2-3-7 0,-6 0-2 0,3 0-601 0,-3 0-120 0</inkml:trace>
  <inkml:trace contextRef="#ctx0" brushRef="#br0" timeOffset="2801.8892">11860 6750 1749 0,'0'0'38'0,"0"0"8"0,0 0 2 0,0 0 2 0,6-6-40 0,0 4-10 0,-3-4 0 0,3 1 0 16,-6 5 78-16,6-5 14 0,0-3 2 0,-3 0 1 16,3-3-28-16,0 1-6 0,0-4-1 0,3-1 0 15,0-4-19-15,0-2-4 0,0 0-1 0,0-8 0 16,0 0-17-16,0-3-4 0,-1-3-1 0,1-2 0 16,-3 0-14-16,0 0 0 0,-3 0-9 0,3 3 9 15,-6-3 0-15,0 5 0 0,-3 0 0 0,-3 3 10 16,0 0-10-16,0 0 0 0,-3 5 0 0,1-2 0 15,-1 2 0-15,0 5 0 0,-3 3 0 0,3 3 0 16,-3 5 8-16,0 0 0 0,0 3 0 0,3 2 0 16,-6 9-8-16,3 2 0 0,1 2 0 0,2 3 0 0,-3 9 0 15,3 7-11-15,3 5 3 0,0 8 0 16,6 6-11-16,0 10-1 0,0 8-1 0,3 6 0 16,3 5-20-16,6-1-4 0,-3 4-1 0,3 4 0 15,-1-2-12-15,7-2-2 0,-3-9-1 0,3-2 0 16,-3-11 37-16,0-5 8 0,-3-5 2 0,0-6 0 0,-3-5 61 0,-1-5 12 15,-2-3 2-15,-3-3 1 0,-3-4 14 0,0-4 4 16,-3-5 0-16,-3-2 0 0,-2-3-39 0,-4 0-7 16,-3-6-2-16,-3-2 0 0,-3-2 0 0,0-6 0 15,-6-3 0-15,7-2 0 0,-1-5-16 0,-3-4-4 16,0-4-1-16,-3-1 0 0,4-4-1 0,2-1 0 16,3 0 0-16,3 0 0 0,6 1-10 0,6 4 0 15,3 1 0-15,3 5 0 0,6-1 0 0,3 4 0 16,3 2 0-16,9 3 0 0,8 0 11 0,7 2 0 0,3 3 0 15,-1 3 0-15,4 0-11 0,3 2 0 0,-4-2 0 16,1 5 0 0,-3-3-85-16,-4 0-19 0,1 3-4 0,0 0-666 0,-7-2-133 0</inkml:trace>
  <inkml:trace contextRef="#ctx0" brushRef="#br0" timeOffset="3339.753">12974 6186 1670 0,'-9'-8'148'0,"6"8"-118"0,0-8-30 0,-3 3 0 16,0 0 142-16,0-1 22 0,-3 1 5 0,0 0 1 16,0 2-74-16,-3 0-14 0,0-2-3 0,-5 2-1 15,2 3-53-15,-9 3-10 0,-3 0-3 0,-3 5 0 16,0 0-20-16,-2 2-5 0,-4 9-1 0,0 2 0 15,1 3 2-15,5 5 1 0,0 5 0 0,3 8 0 16,0 11 11-16,4 0 8 0,2 6-8 0,3 1 11 16,0 9 6-16,6-3 2 0,6 6 0 0,3-9 0 15,6-2 13-15,6-5 2 0,6-9 1 0,6-2 0 0,9-5-21 16,11-6-4-16,7-2-1 0,9-5-1233 16</inkml:trace>
  <inkml:trace contextRef="#ctx0" brushRef="#br0" timeOffset="4763.9002">12944 6660 1728 0,'-6'-8'76'0,"6"8"16"0,0-6-73 0,0-2-19 0,0 0 0 0,3-2 0 16,3-1 132-16,0 1 24 0,3-6 4 0,3 3 0 15,3-6-116-15,2 1-23 0,4-1-5 0,-3 3 0 16,0 0-16-16,0 0 8 0,0 1-8 0,3 4 0 15,-4 0-11-15,1 6-8 0,3 2-1 0,-6 1-1 16,0 4-21-16,0 4-4 0,-6 2-1 16,3 2 0-16,-3 6 11 0,-4 0 3 0,1 5 0 0,-3 0 0 15,0 3 23-15,-3 3 10 0,-3 2-8 0,0 5 8 16,-3 1 0-16,1 2 0 0,-1-3 0 0,0 3 11 16,0 3 10-16,0-3 3 0,0-3 0 0,3 3 0 0,0-5 9 15,9 0 3-15,-3-3 0 0,3-3 0 0,3 1-7 16,0-4-1-16,5-1 0 0,1-6 0 0,0-1-11 15,0 1-2-15,3-5-1 0,3-3 0 0,0-3-4 0,2-5-1 16,1-5 0-16,6-3 0 0,0-3-9 0,3-2 12 16,-10-5-12-16,7-4 12 0,0 1 2 0,3-5 1 15,-7-1 0-15,1-2 0 0,-3 0-15 0,-3-3 0 16,-3 3 0-16,-3-3 0 0,-1 3 0 0,-8 3 0 16,0-1 0-16,-3 4 0 0,0-1 0 0,-6 0 0 15,0 0 0-15,-6 0 0 0,-2 9 0 0,-1-7 8 16,-3 1-8-16,0 8 12 0,-3 0 9 0,-3 2 2 15,3 6 0-15,-3 2 0 0,1 6-6 0,2 2-1 16,3 6 0-16,-3 2 0 0,0 8-7 0,3 8-1 16,3 3-8-16,-3 5 12 0,4 5-12 0,-1 6 0 15,3 2 0-15,0 3 0 0,0 0 0 0,6 8 0 16,-3 2 0-16,3 1 0 0,0 2 0 0,3-2-8 0,0-4 8 16,3-7-13-1,3-5-23-15,-3-6-5 0,3-5-1 0,3-8 0 16,0-2-10-16,0-9-3 0,3-4 0 0,-1-6 0 15,1-8-89-15,0-8-19 0,-6-6-3 0,3-7-1 0</inkml:trace>
  <inkml:trace contextRef="#ctx0" brushRef="#br0" timeOffset="4961.8466">13637 6345 2602 0,'-8'0'116'0,"2"0"23"0,0 0-111 0,0 2-28 16,0-2 0-16,3 3 0 0,-3 0 49 0,3-1 5 16,-3-2 1-16,3 0 0 0,0 0-47 0,0 0-8 15,3 0 0-15,0 0 0 16,-3 3-159-16,3-3-26 0,0 0-6 0</inkml:trace>
  <inkml:trace contextRef="#ctx0" brushRef="#br0" timeOffset="5460.2108">14114 5953 2138 0,'0'0'47'0,"0"0"9"0,0 0 3 0,0 0 1 0,0 0-48 0,0 0-12 0,0 0 0 0,0 0 0 0,9 3 28 0,0 2 2 16,3 0 1-16,-1 1 0 0,7 4-23 0,-3-2-8 16,6 5 0-16,0 3 0 0,0 3 0 0,2 5 0 15,-2-1 0-15,0 4 0 0,0 7-13 0,-3 6 1 16,0 2 0-16,-3 6 0 0,-4 0 12 0,-2 4 16 15,-3 4-3-15,0-3-1 0,-6 0 3 0,0 0 0 16,-3-3 0-16,-3-2 0 0,-6-1 65 0,1-2 12 16,-1 0 4-16,-6-2 0 0,3-4-36 0,-3-2-8 0,0-5 0 15,0 0-1-15,-2-3-51 0,2-5-20 0,-3 0 0 16,0-6-807-16,0 1-161 16</inkml:trace>
  <inkml:trace contextRef="#ctx0" brushRef="#br0" timeOffset="10920.6308">19516 8062 1324 0,'0'0'59'0,"-6"-5"12"0,-6-1-57 0,3 1-14 0,0 0 0 0,-2-1 0 16,-1 1 143-16,0 0 25 0,0-3 6 0,-3 3 1 15,3-1-91-15,0 1-17 0,-3-3-4 0,-3 3-1 16,4-1-40-16,-7 1-8 0,3 3-2 0,-3-4 0 16,0 4-12-16,-3-1 0 0,-5 3 0 0,-4 0 0 0,-3 3 0 0,-3 2 0 15,1 3 0-15,-1 2 0 0,-6 4-23 0,1 2 3 16,-1-1 0-16,0 9 0 15,-2 5-9-15,-1-2-2 16,-5 2 0-16,5 3 0 0,6 2 8 0,1 6 2 0,2-3 0 0,0 5 0 16,7 0 21-16,-1 6 0 0,3 5 0 0,3 3 0 0,0 4 0 0,7 4 0 15,2-1 0-15,3 6 0 0,6 3 0 0,0 2 0 16,9 2 0-16,6 1 8 0,3 0 0 0,6 0 0 16,3 5 0-16,5-6 0 0,4-2-8 0,12-7 0 15,3-7 0-15,5-9 8 0,1-9 3 0,2-8 0 16,1-2 0-16,6-11 0 0,-1-2 16 0,4-9 3 15,2-7 1-15,4-3 0 0,-1-5-2 0,1-11 0 0,-7-8 0 16,7-5 0-16,-1-11-5 0,-2-5 0 16,-1-2-1-16,-5-6 0 0,-1-3 0 0,-5-2 0 0,-6-3 0 15,-7 0 0-15,-5 3 9 0,0-3 1 16,-7-2 1-16,-2 2 0 0,-9 0 1 0,0-2 0 0,-9-4 0 16,-3-1 0-16,-6-4 7 0,-3 3 2 0,-3-2 0 15,-9 2 0-15,-3 3-16 0,-8-3-4 0,-10 3 0 0,-6 0 0 16,-8 2-2-16,-7 9-1 0,-5 5 0 0,-10 10 0 15,-2 8-21-15,-9 8 0 0,-10 11 0 0,-5 8-12 32,-6 13-142-32,-6 10-29 0,-6 11-5 0</inkml:trace>
  <inkml:trace contextRef="#ctx0" brushRef="#br0" timeOffset="25244.7538">5253 8403 1209 0,'-24'8'108'0,"-3"0"-87"15,3 0-21-15,-3 3 0 0,1-1 63 0,2 3 8 16,-9 1 1-16,9 1 1 0,-3 1-28 0,4 6-5 16,-4-1-2-16,9 0 0 0,-3 3-14 0,9 5-4 15,-3 0 0-15,3 5 0 0,0 1-12 0,4 4-8 16,2 4 8-16,0 4-8 0,3 6 0 0,3 3 8 16,0 5-8-16,0 2 0 0,6 3 0 0,0 6 8 0,5 4-8 15,-5 4 0-15,3 2 0 0,3 5 0 16,12 0 0-16,0 3 8 0,3 6-8 0,-1-4 0 15,4 1 0-15,3-3 8 0,6-3-8 0,-1-7 0 0,1-9 0 0,6-8 0 16,-1-7 0-16,4-11 0 0,0-5 0 0,2-11 0 16,1-5 28-16,5-8 4 0,-5-6 0 0,0-7 1 15,5-6-11-15,4-5-2 0,-4-5-1 0,1-8 0 16,-4-6 9-16,-2-4 3 0,0-9 0 0,-1-2 0 16,1-6-1-16,-4-2 0 0,-2-6 0 0,-6-2 0 15,-1-6 8-15,-5-2 2 0,3-5 0 0,-9-3 0 16,2 2 4-16,-11-4 2 0,0-4 0 0,0-2 0 15,-6 0 6-15,-3 3 2 0,-3-1 0 0,-6-2 0 16,-3 0-11-16,-3 3-3 0,-6 0 0 0,-3-1 0 16,-6 1-7-16,-9-3-1 0,-2-3-1 0,-7 6 0 15,-6-1-15-15,-2 9-2 0,-7 0-1 0,-2 4 0 16,-10 9-13-16,-8 3 0 0,-7 7 0 0,-2 8 0 16,-3 14-26-16,-10 10 2 0,-2 13 0 0,-6 9 0 15,3 15-28-15,-9 11-6 0,0 12-1 16,-1 9-746-16,4 8-150 0</inkml:trace>
  <inkml:trace contextRef="#ctx0" brushRef="#br0" timeOffset="37195.8094">17903 11811 2088 0,'0'0'92'0,"-6"-5"20"0,3 2-90 0,-3-5-22 0,0 0 0 0,0 0 0 0,3-5 32 16,0 2 1-16,0 1 1 0,0-1 0 0,6-5-34 0,0 3 0 15,0-3 0-15,0 3 0 0,0 0 8 0,3-3 2 16,3 3 0-16,-3 0 0 0,3 2 23 0,0 0 5 15,3 1 1-15,3-1 0 0,-1 3 5 0,1 0 2 16,0 0 0-16,6 0 0 0,3 0-26 0,0 3-6 16,2-3-1-16,-2 6 0 0,3-1-13 0,0 0 0 15,0 1 0-15,-4 4 0 0,-2 1-13 16,0 2 4-16,0 1 1 0,-3 1 0 0,-3 7 8 0,-3 2-12 16,-3 5 12-16,-3 5-12 0,-4 6 1 0,1 5 0 15,-6 5 0-15,-2 6 0 0,-1 0 11 0,0 5 0 0,0-3 0 16,0 5 0-16,0 1-24 0,0-1 1 15,0-2 0-15,3-2 0 0,0-6 23 0,3-3 0 16,0-2 0-16,3-6 0 0,3-5 25 0,3-2 3 0,-3-1 1 0,3-7 0 16,3-4-21-16,-1-4-8 0,1 2 0 0,6-5 9 15,-3-5 0-15,3-3 0 0,6-8 0 0,0 0 0 16,2-5-9-16,1-6 0 0,3-5 0 0,0 1 0 16,5-6 0-16,-2-1 0 0,-3-4 8 0,0-3-8 15,-4 0 8-15,-2 0 0 0,-3 0 0 0,0-3 0 16,-3 3-8-16,-3 0 12 0,-3 0-12 0,-3 3 12 15,-4-1-12-15,-2 3 10 0,-3-2-10 0,0 5 10 16,-5 0 10-16,-1 2 3 0,-6 4 0 0,0 1 0 16,-6 4-23-16,0 2 0 0,0 5 0 0,-3 6 0 15,-2 3 0-15,-1 4 0 0,3 9 0 0,0 2 0 16,-9 6 10-16,6 2-2 0,-2 8-8 0,2 3 12 16,0 2-12-16,6 0 0 0,0 3 0 0,3 0-10 15,4 0 24-15,5 0 5 0,-3 1 1 0,6-1 0 16,3-3-9-16,3-2-2 0,0-3 0 0,3-3 0 0,0-2-9 15,-1-3 0-15,7-2 9 0,-3-3-9 16,3-6-20-16,0-2-9 0,3-3-2 0,-3-2 0 16,3-6-31-16,-3-4-6 0,0-4-2 0,3-5-698 15,2-8-139-15</inkml:trace>
  <inkml:trace contextRef="#ctx0" brushRef="#br0" timeOffset="37369.514">18695 11226 2534 0,'0'0'225'0,"-3"6"-180"0,-3-1-36 0,0 3-9 16,0-3 97-16,3 6 18 0,3-3 3 0,0 0 1 31,3-1-172-31,0 4-35 0,0-3-6 0,3 0-726 0,0 3-144 0</inkml:trace>
  <inkml:trace contextRef="#ctx0" brushRef="#br0" timeOffset="38282.9891">18495 12340 1094 0,'0'0'48'0,"0"0"11"0,0 0-47 0,0 0-12 0,0 0 0 0,0 0 0 15,0 0 164-15,0 0 32 0,0 0 5 0,0 0 2 16,0 0-127-16,0 0-26 0,-3 5-5 0,0 1-1 16,3-6 3-16,-3 8 0 0,0 2 0 0,3 1 0 15,0 2 0-15,0 0 0 0,0 6 0 0,3-1 0 16,-3 4 2-16,0 1 1 0,3-1 0 0,0 4 0 16,-3 3-11-16,3-2-3 0,-3-4 0 0,3 4 0 15,0-1-22-15,0-2-5 0,0 0-1 0,0-3 0 0,-3 0-8 16,0-2 0-16,0-3 0 0,0-3 0 15,0 0-13-15,0 0-5 0,0-2-1 0,0-3 0 16,0-3-173-16,-6 0-36 0</inkml:trace>
  <inkml:trace contextRef="#ctx0" brushRef="#br0" timeOffset="39096.0225">17564 12189 864 0,'-9'0'76'0,"9"0"-60"15,0 0-16-15,0 0 0 0,0 0 127 0,0 0 22 16,0 0 5-16,0 0 1 0,9-2-112 0,-9 2-23 16,0 0-4-16,0 0 0 0,6-6 11 0,-6 6 2 15,0 0 1-15,-6 0 0 0,6 0 22 0,-6 0 5 0,0 0 1 0,-6 3 0 16,-6 0 4-16,0 2 1 0,3 0 0 0,-6-2 0 16,-5 0-15-16,2 2-2 0,3-2-1 0,-6 2 0 15,-9-5-8-15,1 2-1 0,5-2-1 0,-3-2 0 16,-3 2-2-16,-2-3 0 0,-1 1 0 0,0-4 0 15,-2 4 2-15,-7-4 0 0,-6 4 0 0,-2-4 0 16,-1 1-14-16,-5 2-2 0,-1 1-1 0,1-4 0 16,-1 4 14-16,1 2 4 0,-1-3 0 0,1 3 0 15,2-2-10-15,4 2-2 0,5 0 0 0,3 2 0 16,4-2 6-16,2 3 1 0,3-1 0 0,4 4 0 16,5-6-18-16,3 2-3 0,6 1-1 0,1 0 0 15,2-1-9-15,0-2 8 0,3 0-8 0,3 0 8 16,3 3-8-16,0-3 10 0,3 0-10 0,6 0 10 0,-6 0-10 15,6 0 0-15,0 0 0 0,0 0 0 0,0 0 0 16,0 0 0-16,6 8 0 0,0-3-11 0,3 1 11 0,-9-6 0 16,0 0 0-16,6 5-8 0,3-3 0 15,0 1 0-15,-9-3 0 0,9 3 0 16,3-3-94-16,-3 0-18 0,-9 0-4 0,6-6-678 16,0 1-135-16</inkml:trace>
  <inkml:trace contextRef="#ctx0" brushRef="#br0" timeOffset="39502.5958">15807 11975 1152 0,'0'0'51'0,"-6"5"10"0,0-2-49 0,-2 0-12 0,2-3 0 0,0 0 0 15,-3 0 325-15,9 0 63 0,0 0 12 0,0 0 2 16,-6 0-334-16,6 0-68 0,0 0-12 0,0 0-4 31,0 0-18-31,0 0-4 0,0 0-1 0,-3 5 0 0,0 0 27 0,0 3 12 0,-3 3-12 0,0-1 12 16,0 1 17-16,-3 5 11 0,0-3 3 0,-3 3 0 15,-3 2-1-15,3-2 0 0,-5 3 0 0,2-1 0 16,-3-4 8-16,0 1 2 0,0 1 0 0,-3-5 0 16,-3-1-13-16,1-2-3 0,-4 3 0 0,3-6 0 15,-3 3 14-15,0-2 2 0,4-4 1 0,-1 3 0 16,3-2-13-16,0 0-2 0,3-3-1 0,6 2 0 15,1 1-25-15,5 0 0 0,-3-3 0 0,9 0 0 0,0 0 0 0,0 0 0 16,0 0-9-16,12 10 9 0,5-2 0 16,1 5 0-16,6-2 0 0,3 2 0 0,6 0 0 0,-1 1 0 15,4-1 0-15,-3 0 0 0,-3-2 0 0,2-1 0 16,-2-2 0-16,-3 0 0 0,-3 0 0 0,-1 0 0 16,-2 0 0-16,0 0 0 0,-9-3-16 0,0 1-5 15,-3-4-2-15,0 1 0 16,-3-1-156-16,-6-2-31 0,0 0-6 0</inkml:trace>
  <inkml:trace contextRef="#ctx0" brushRef="#br0" timeOffset="41127.9487">13414 11742 1555 0,'-9'8'138'0,"3"-5"-110"16,0-1-28-16,-3 4 0 0,4-1 132 0,-4 3 20 0,3-3 5 0,0 6 1 15,0-1-126-15,3 1-24 0,3 2-8 0,0 3 0 16,3 0-16-16,3 0-5 0,0 2-2 0,6-2 0 15,-1 3 23-15,7-3 0 0,0 0-9 0,0 2 9 16,6-5 16-16,0 1 8 0,-4-7 0 0,7 1 1 16,0 0 19-16,3-5 3 0,0 0 1 0,-1-3 0 15,1 0 4-15,0-6 0 0,0-2 1 0,-1-2 0 16,-2 2-20-16,-3-3-4 0,0-2-1 0,-3 2 0 16,0-2-16-16,-4 3-4 0,-2-4-8 0,-3 1 12 15,-3 3-12-15,0-1 11 0,-9 3-11 0,0-2 10 16,0-1-1-16,-6 0 0 0,-3 1 0 0,-3-1 0 15,0 1 0-15,-6 2 0 0,1 2 0 0,-4 4 0 16,-3-1-9-16,-3 6 0 0,3-1 0 0,-5 4 0 0,-1-1 0 16,-3 8 0-16,3 0-14 0,-2 3 5 15,-1 3-9-15,0 2-2 0,3 0 0 0,1 0 0 16,2 6 11-16,0-1 9 0,3-2-13 0,6 2 5 0,0 4 8 16,4-1 0-16,2-3 0 0,3 3 8 0,3-5-8 0,6 3 8 15,0-9-8-15,3 3 8 0,3-2-8 0,3-1 0 16,0-2 0-16,5-3 0 0,1-2 0 0,3-3 0 15,3 0 0-15,3-6-8 0,0 1 8 0,-4-3 9 16,4-3-1-16,0-2-8 0,-3 3 0 0,3-6 0 16,-3 0 0-16,-1 0-9 0,-2 2 33 0,0-4 8 15,-3-1 0-15,-3 1 1 0,-3 2-33 0,-3-3 0 0,0 1 0 16,-3-1 0-16,0 0 9 0,-6 1-9 0,0-1 0 0,-3-2 9 16,0 2 0-16,-3 1 0 0,-6 2 0 0,0 3 0 15,-3-1-9-15,0 1-11 0,1 5 3 16,-4 3 0-16,0 2-8 0,-3 6 0 0,0 2-1 15,0 3 0-15,-2 2 2 0,2 3 1 0,0 1 0 16,3 4 0-16,0 0 14 0,4 1-11 0,-1-1 11 16,6 1-10-16,0 2 10 0,3 0 0 0,6-3 0 15,0 1 0-15,3-3 0 0,3 0 11 0,3-3-3 0,0 0 0 16,3-3 13-16,3-4 3 0,0-1 0 0,5 0 0 16,-2-5-24-16,3-3 0 0,3-2 0 0,-3 0-12 15,3-3 12-15,-3-3 0 0,2 0 10 0,1 1-10 16,-9-1 22-16,6-5-2 0,-3 0 0 0,0-2 0 15,0-1-6-15,0 0-2 0,-4-2 0 0,-2 3 0 16,3-1-12-16,-6 0 0 0,0-2 0 0,0 3 0 16,-3-4 28-16,0 6 2 0,0-2 1 0,0 2 0 0,-3 0-31 0,3 3 8 15,-3 5-8-15,0 0 0 0,0 0 0 0,0 0 0 16,0 0 0-16,9 5 0 0,-3-2 0 16,6 7 0-16,-3 1 0 0,3 5 0 15,-3 2-24 1,3 3-7-16,-1 3-1 0,1 0-1 0,3 0 33 0,-3 2 0 0,0 1 0 0,0-3 0 0,0 2 0 0,0-2 0 15,0-3 0-15,-6 0 0 0,3 0 0 16,-4-2 0-16,-5 2 0 0,0-5 0 0,-2 0 28 0,-1 0 12 16,-3-1 2-16,-3-1 1 0,0-4-18 0,0 1-3 15,-3-1-1-15,-3-4 0 0,0 2-13 0,0-6-8 16,-3 1 10-16,-2-3-10 0,-1 0 0 0,0-3 0 16,-3-2 0-16,0 0 0 15,-3-1-28-15,10-4-4 0,2-1-2 0,6-2 0 16,-3 0-167-16,6-3-34 0,3 0-6 0</inkml:trace>
  <inkml:trace contextRef="#ctx0" brushRef="#br0" timeOffset="41607.6273">14129 12467 2383 0,'-15'8'105'0,"9"-3"23"0,0 1-103 0,-3 2-25 0,6 0 0 0,-3 2 0 16,6-2 0-16,0 3 0 0,-3 2 0 0,3 3 0 15,3 2-71-15,3-2-6 0,0 3-2 0,0-1 0 16,0-2 27-16,0 0 6 0,-3 0 1 0,0-3 0 0,0 3 62 0,-3 0 13 16,-3-6 2-16,0 1 1 0,0 0 43 0,0-6 8 15,-3 0 1-15,0 0 1 0,6-5-22 0,-6 0-4 16,-3 0 0-16,3-5-1 0,0 0-39 0,0-6-7 15,0-2-1-15,0-3-1 0,3-2-11 0,3-4 0 16,3-1 0-16,0-4 0 0,6 1-26 0,-3 2 2 16,6-3 1-16,0 4 0 0,0-1 13 0,6 3 10 15,0 2-13-15,-4 3 5 16,4 0-16-16,-3 3-4 0,3 3 0 0,-3-1 0 16,3 6 28-16,-3-1 0 0,-1 1 0 0,-2 3 0 0,0-1 0 0,-3 6 0 15,-3-3 0-15,0 2 0 0,-3 3 0 0,-3-5 0 0,0 8 0 0,-3 6 0 16,0-4 0-16,-3 3 8 15,0 3-8-15,-3-2 0 0,0 4 0 0,3 1 0 16,-2-1 0-16,2-2 0 0,0 2 24 0,0-2 0 16,3 0 0-16,0 0 0 0,3 0-10 0,0 0-2 0,3-3 0 0,3 0 0 15,0 1-12-15,3-1 0 0,2-5 0 0,-2 2 0 16,3-2-11-16,3 0-5 0,-3-3 0 0,3-2-1 31,3 0-79-31,-3-3-15 0,0 2-3 0,-4-4-549 0,1-4-109 0</inkml:trace>
  <inkml:trace contextRef="#ctx0" brushRef="#br0" timeOffset="41872.4598">13703 11557 2948 0,'0'0'65'0,"0"0"14"0,0 0 2 16,0 0 1-16,0 5-66 0,3 3-16 0,0 0 0 0,0 3 0 0,3-3 0 0,0 0 0 16,0 2 0-16,0-2 0 15,0 0-88-15,0 0-14 0,-3-3-3 0,0 3-703 0,-3-8-140 0</inkml:trace>
  <inkml:trace contextRef="#ctx0" brushRef="#br0" timeOffset="42672.6795">12768 12232 1897 0,'-6'0'41'0,"3"0"9"0,0-3 2 0,0 3 2 0,-3 0-43 0,4-3-11 0,-7 1 0 0,3 2 0 16,3-6 31-16,-6 4 4 0,0-3 1 0,-3-1 0 16,0 1-36-16,0 0 0 0,-6-1 0 0,0 6 0 0,-2-5 14 15,-4 2-1-15,-3 1 0 0,-3 2 0 0,0-3 41 0,-5 3 8 16,-7 0 2-16,-3 0 0 0,-5 0 8 0,-4 0 1 15,-2 0 1-15,-4 0 0 16,-2 0-16-16,-4 0-3 0,-5-3-1 0,-1-2 0 0,4-3-14 0,-4 3-4 16,-2-3 0-16,-1 3 0 0,-5-1-16 0,3-1-3 15,2-1-1-15,1 0 0 0,2 0-16 0,-2 0 0 16,0 0 8-16,-1 3-8 0,4-3 0 0,5 2 0 16,1 4-8-16,2-4 8 0,1 4-19 0,2-1 3 15,-2 0 0-15,8 3 0 0,4 0-8 0,5 3 0 16,0-3-1-16,7 3 0 15,2 2-3-15,3-2 0 0,0 2 0 0,7-2 0 16,2 2-20-16,6-2-5 0,3-1-1 0,3 1 0 16,0-1-93-16,6 1-18 0,3 0-4 0</inkml:trace>
  <inkml:trace contextRef="#ctx0" brushRef="#br0" timeOffset="43206.7481">10203 12015 864 0,'0'0'76'0,"0"0"-60"0,0 0-16 0,0 0 0 0,0 0 242 0,0 0 46 16,0 0 8-16,0 0 3 0,0 0-203 0,0 0-40 15,0 0-8-15,0 0-1 0,0 0-27 0,0 0-6 16,0 0-1-16,0 0 0 0,-6 5 20 0,0-2 4 16,-3 2 1-16,-3 0 0 0,-3 1 5 0,0 1 1 15,-3-1 0-15,0-1 0 0,-3 3-9 0,-2 0-2 16,-4 0 0-16,3-3 0 0,0 3-3 0,0 0-1 0,1 0 0 15,-1-3 0-15,0 1-6 0,3 2-2 0,0-3 0 16,3 3 0-16,1-3-9 0,5 0-1 16,0 1-1-16,3-1 0 0,0-2-10 0,6 2 0 0,3-5 0 15,0 8 0-15,6 0 0 0,0 2-16 0,6 1 4 0,3 2 1 16,0 0 2-16,5 1 0 0,1 1 0 0,6-1 0 16,6 2 9-16,-3-1 11 0,5-1-3 0,-2-1 0 15,-3 0-8-15,2-2 0 0,-2-3 0 0,0 0 0 16,-3 0 14-16,-3-3 1 0,-1 3 0 0,-2-3 0 15,-3 0 5-15,0-2 0 0,0 0 1 0,-6-3 0 16,-3 2-8-16,-3-2-1 0,3 0-1 0,-3 0 0 16,-6 0-11-16,0 0 8 0,0 0-8 0,-9-5 8 15,0-3-25-15,-3 0-6 0,-3 0-1 0,0-2 0 16,-6-4-207-16,0 4-41 0,0-1-9 16</inkml:trace>
  <inkml:trace contextRef="#ctx0" brushRef="#br0" timeOffset="43480.5986">9857 12166 1440 0,'-6'0'128'0,"0"2"-103"15,0 1-25-15,3-1 0 0,3-2 228 0,0 0 40 16,-6 3 8-16,6-3 1 0,0 0-153 0,0 0-32 16,0 0-5-16,0 0-2 0,0 0-37 0,0 0-8 15,0 0-2-15,9-3 0 0,-3 1-21 0,6-1-4 16,-3 1-1-16,3 2 0 0,0-6 0 0,-3 4-1 15,0-1 0-15,0 0 0 0,6-2 5 0,3 0 2 16,-1-1 0-16,4 1 0 0,0-3-6 0,3-2-2 0,0 2 0 0,-1-3 0 16,1-2-10-16,3 0 0 0,-3-1 0 15,0 1 0-15,0 0-14 0,-4 0-5 0,1 0-1 0,3-1 0 32,3 4-128-32,-6 2-27 0,-3-3-5 0,2 3-970 0</inkml:trace>
  <inkml:trace contextRef="#ctx0" brushRef="#br0" timeOffset="45041.2453">8348 11332 1785 0,'-18'0'79'0,"9"3"17"0,0-1-77 0,-5 4-19 15,-4-1 0-15,3 3 0 0,3-3 114 0,-3 6 19 16,-3-1 4-16,0 4 1 0,6-1-116 0,0 3-22 15,-2 0 0-15,2 2-12 0,0 3-10 0,6 0-2 16,6 3 0-16,-3-3 0 0,0 6 10 0,9-3 2 0,6 0 0 0,3-1 0 16,-6-2 32-16,5 1 6 0,7-1 2 0,-3-3 0 15,3-2 9-15,0-3 3 0,0-2 0 0,2-3 0 16,-2-3-3-16,0-5 0 0,0 0 0 0,0-2 0 16,0-4-5-16,-4 1 0 0,4-3-1 0,3-2 0 15,-3-1-19-15,-3-2-3 0,0-3-1 0,-6 3 0 16,-3-1-8-16,-4 1 0 0,1 0-10 15,0 0 10-15,-3 2-12 0,-3 1 12 0,3-1-13 0,-6 0 5 16,-3 3-4-16,0-2-1 0,-5 2 0 0,-1 3 0 16,-6 2-3-16,0 0-1 0,0 3 0 15,0 3 0-15,-3 5 6 0,-2 0 2 0,-1 2 0 0,0 4 0 16,0 4 9-16,0 1-8 0,-5 4 8 0,2 1-8 16,6 3 8-16,-3 2 11 0,-3 0-3 0,9 0 0 15,4 0-18-15,2 0-4 0,3 0-1 0,0-2 0 16,3-1 15-16,6 1 0 0,6-3 0 0,3-3 0 15,0 0 9-15,3-3 5 0,5-4 1 0,4-1 0 16,-3-3 5-16,6-2 2 0,-3 0 0 0,3-2 0 16,-1-6 6-16,1 0 0 0,-3-3 1 0,3-2 0 0,0-1-5 15,-3 1-2-15,-4-5 0 0,1 2 0 0,-3 2-22 0,-3-2 0 16,0 0 0-16,-6 0 0 0,0 3 8 0,-6 0-8 16,0-3 10-16,-3 0-10 0,0 3 9 0,-3-3-9 15,-6 3 8-15,0-1-8 0,-6 4 0 0,0-1 0 16,1 0-12-16,-4 3 12 0,-3 3-16 0,0 2 5 15,-3 1 1-15,3 4 0 0,-2 3 10 0,-1 1 0 16,0 1 0-16,3 7 0 16,3 1-22-16,1 4-9 0,-1-1-1 0,12 6-1 15,3-3 33-15,0 3 0 0,-6 0 0 0,9-3 0 0,6-3 20 0,3 1 8 0,-3-3 2 0,3-1 0 16,6-4-20-16,6 2-10 16,0-2 10-16,5-4-10 0,1 1 18 0,3-5-2 15,0-1-1-15,3-2 0 0,-4-2-15 0,4-1 0 0,0 0 8 16,-3-2-8-16,2-3-15 0,-2 0-5 0,0 0-2 15,-6 0 0 1,-3-3-62-16,0 1-12 0,-4-1-2 0,1 0-646 0,-3 1-128 0</inkml:trace>
  <inkml:trace contextRef="#ctx0" brushRef="#br0" timeOffset="45624.1212">8824 12422 2124 0,'0'0'47'0,"0"0"9"0,0 0 3 0,0 0 0 0,0 8-47 0,0 0-12 16,0 5 0-16,3 1 0 0,3-1 24 0,-3 5 2 15,0 6 1-15,0 0 0 0,3 2-27 0,-3 1 0 0,3 5 0 0,-3-6 0 16,0 3 0-16,-3-2 8 0,0-1-8 0,0-2 0 16,-3-3 26-16,0 0 0 0,0-2 0 0,0-3 0 15,-3-3 22-15,0 0 5 0,0-2 1 0,-3-3 0 16,0 0-17-16,1-3-3 0,-1-3-1 0,0-2 0 15,-3 0-33-15,0-2 0 0,-3 2-15 0,0-3 5 16,3-2-9-16,-3 0-1 0,0-3-1 0,4 0 0 31,-4 0-9-31,0 0-2 0,0-3 0 0,3 1 0 0,-3-4 32 0,6 1 0 0,3 0 0 0,3 0 0 16,-3-6 12-16,3 3 8 0,0-2 1 16,3-1 1-16,3 1-4 0,3-3-1 0,6-3 0 0,3-3 0 15,3 4-17-15,3-1 10 0,6 0-10 0,-4 0 8 16,-2 3 2-16,3 0 0 0,0 0 0 0,0-1 0 15,-1 7 5-15,1-4 1 0,-3 6 0 0,3 0 0 16,0-1 7-16,-1 4 1 0,-2 2 1 0,0 3 0 16,0 2-8-16,-3 3-1 0,0 0-1 0,-3 5 0 0,5-2-15 15,-5 2 0-15,0 0 0 0,3 1 0 0,-6 2 0 0,3-3 0 16,-3 3 0-16,0-3 0 0,0 3 0 0,-3-3 0 16,-1-2-9-16,1 2 9 15,-9-5-124-15,0 0-20 0,0 0-3 0,0 0-589 16,0 0-119-16</inkml:trace>
  <inkml:trace contextRef="#ctx0" brushRef="#br0" timeOffset="45891.905">8699 12980 2307 0,'0'0'102'0,"0"0"22"0,0 0-100 0,0 0-24 0,9 0 0 0,6 0 0 15,-3-5 31-15,6 0 1 0,6 0 0 0,-3-3 0 16,5 0-20-16,4-6-4 0,0 4-8 0,0-1 12 16,2 1-12-16,1-1-12 0,0 1 3 0,-3-1 0 15,-4 3-45 1,1 3-9-16,-6-3-1 0,-3 3-1 0,-3 2-136 0,0 0-27 0,3 1-6 15,-18 2-1-15</inkml:trace>
  <inkml:trace contextRef="#ctx0" brushRef="#br0" timeOffset="46247.0738">8503 12483 460 0,'0'0'20'0,"0"0"5"0,0 8-25 0,-3 3 0 0,0-1 0 0,0 3 0 15,0 3 480-15,0 0 90 0,0 3 18 16,-3 4 4-16,3-1-475 0,-3 4-95 0,0 3-22 16,0 0 0-1,-3 3-20-15,3 0-4 0,-6 0-2 0,4 5 0 0,-4-3-112 16,-3 6-22-16,0 2-5 0</inkml:trace>
  <inkml:trace contextRef="#ctx0" brushRef="#br0" timeOffset="47292.6922">8568 11102 1555 0,'0'0'138'0,"0"-3"-110"15,-3 1-28-15,-3-1 0 0,1 0 193 0,2 1 34 0,-6 2 6 0,6-3 2 16,3 3-121-16,0 0-24 0,0 0-5 0,0 0-1 15,-3 8-57-15,0 0-12 0,0 5-3 0,-3 0 0 32,3 6-100-32,-3-1-20 0,0 6-4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4:07:26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18037 7601 1814 0,'-15'3'80'0,"9"2"17"15,-3-2-77-15,3 5-20 0,-3-3 0 0,3 3 0 0,-3 0 73 0,3 0 11 16,0 0 3-16,0 3 0 0,3-1-51 0,-2 3-9 16,2-2-3-16,0 5 0 0,0 0-12 0,3 2-4 15,0 3 0-15,3 1 0 0,0 4-8 0,0 1 8 16,0-1-8-16,2 3 8 0,1 0-8 0,0 3 12 0,0 0-12 15,0 5 12-15,3 0-12 0,-3 2 0 0,3 4 9 0,0-1-9 16,0 0 0-16,-3 1 8 0,0-3-8 16,6-3 0-16,-3 2 0 0,6-2 0 0,-1 3 0 15,4-3 8-15,-3 0-8 0,3 0 0 0,0-3 0 16,3 1 0-16,3-3 0 0,-4-3-12 0,4 0 4 0,0-3 0 31,0-2-31-31,0-3-5 0,-1-2-2 0,-2-3-599 0,0 0-120 0</inkml:trace>
  <inkml:trace contextRef="#ctx0" brushRef="#br0" timeOffset="429.0471">18462 8723 2052 0,'0'0'45'0,"-5"0"10"0,-4 0 1 0,0 0 1 0,0 0-45 0,0 0-12 16,0 0 0-16,0 0 0 0,0 3 64 0,3-3 10 15,3 0 2-15,-3 3 1 0,3-3-28 0,3 0-5 16,0 0-2-16,0 0 0 0,0 0-25 0,6 8-5 15,0-1 0-15,3 4-1 0,3 0 12 0,3 2 2 16,3 3 1-16,2 0 0 0,1 0-2 0,0 2 0 0,0 1 0 16,-3 2 0-16,3 0-5 0,-3-3-2 0,-1 1 0 0,-2-1 0 15,-3 1 3-15,0 2 0 0,-3-8 0 0,-3 3 0 16,0-3 19-16,-6 3 4 0,0 0 1 0,-6-3 0 16,-3 1 3-16,-3-1 1 0,-3 0 0 0,-6-2 0 15,1-1-16-15,-1 4-4 0,-3-4 0 0,0-2 0 16,-3-5-28-16,1 2 0 0,2-2 0 0,0-3 0 31,3 0-100-31,-3 0-12 0,3-3-4 0,1 3-777 0,2-5-156 0</inkml:trace>
  <inkml:trace contextRef="#ctx0" brushRef="#br0" timeOffset="5458.4448">18930 8731 1440 0,'-3'-2'128'0,"-3"-1"-103"0,0 3-25 0,0-3 0 16,3 1 107-16,3 2 16 0,0 0 3 0,0-6 1 15,0 1-96-15,3 0-19 0,3 0-4 0,0-1-8 16,3-2 0-16,3 3-19 0,3 0 3 0,-1 2 0 0,4-2 3 0,0 5 1 16,-3-3 0-16,3 6 0 15,3-1-15-15,0 1-2 0,-4 5-1 0,-2-3 0 0,6 3 22 0,-3 0 8 16,-6 3 0-16,0 2-9 0,0-2 21 0,0 4 5 15,-3 1 1-15,0 3 0 0,-4-1 13 0,4 4 2 16,-3-4 1-16,3 3 0 0,-3 0-20 16,3 1-4-16,0 1-1 0,0-4 0 0,0-6-9 0,-3 0 0 15,6-2 0-15,0-1 0 0,0-4 20 0,0-4 0 16,-1-2-1-16,4 0 0 0,3-5 4 0,-3-3 1 16,0-2 0-16,0-1 0 0,-3-5 3 0,0-2 1 15,3-4 0-15,-1-1 0 0,1-4-9 0,0-2-2 16,0-3 0-16,0 1 0 0,-3-4-7 0,0 1-2 0,-3-3 0 15,0 5 0-15,-6-2-8 0,0 2 0 0,0 0 9 16,0 6-9-16,-6-1 0 0,3 6-16 0,-3 0 2 0,-3 5 1 16,0 3 13-16,-3 5 8 0,-3 0 0 0,0 5-8 15,3 6 28-15,-3 2-2 0,0 6 0 0,-3 5 0 16,0 5-26-16,-2 5 8 0,2 9-8 0,0 2 0 16,3 2 0-16,3 6 0 0,-3 3 0 0,6 0 0 15,0 5 10-15,0 5-10 0,0 3 12 0,3-1-12 16,0-1 11-16,3-1-11 0,0 3 10 0,0-8-10 15,0-3 0-15,0-2 8 0,3-3-8 16,0-3 0-16,0-8 0 0,0-5 0 0,3-2 0 0,0-6 0 16,-3-3-28-1,3-4 0-15,-3-4 1 0,3-2 0 0,-3 0-161 0,-3-8-33 16</inkml:trace>
  <inkml:trace contextRef="#ctx0" brushRef="#br0" timeOffset="5796.3082">19409 8009 2401 0,'0'0'106'0,"0"0"22"0,-6 5-102 0,3-2-26 0,-3 2 0 0,6-5 0 16,0 5 41-16,0 1 3 0,0-6 1 0,0 8 0 15,0 0-45-15,3 0-15 0,-3 2 0 0,3-2-735 16,0 0-147-16</inkml:trace>
  <inkml:trace contextRef="#ctx0" brushRef="#br0" timeOffset="7679.3419">19808 8943 921 0,'0'0'82'0,"0"0"-66"0,-3 5-16 0,-3 3 0 15,6-8 237-15,-3 5 44 0,-3 3 9 0,3 3 2 16,3-3-224-16,-3 2-44 0,3-2-8 0,3 3-3 16,0-3-13-16,0-3 0 0,3 1-9 0,0-1 9 15,0-3 0-15,3 1 0 0,0-3 0 0,0-3 10 16,0 1 0-16,3-1 0 0,-1-5 0 0,1 0 0 16,0 0 21-16,0-2 4 0,-3-3 1 0,3-3 0 15,0 0 5-15,-3-3 2 0,3 1 0 0,-6-3 0 16,3-1-19-16,-3 1-3 0,-1 0-1 0,-2-3 0 0,0 0-20 15,-6 1 0-15,3-1 0 0,-5 3 0 16,-4-3-23-16,0 3 1 0,0 0 0 0,-3 2 0 0,0-2 8 0,0 5 2 16,-3 0 0-16,3 3 0 0,3 2 12 15,-3 3 0-15,0 3 0 0,4 0 0 16,-1 2 0-16,3 3 0 0,0 0-9 0,6 0 9 0,0 0 0 0,0 0 0 16,0 8 0-16,6-3 0 0,-6-5 0 0,9 6 9 15,3-1-1-15,2-2-8 0,1 2 15 0,3-5-4 16,0 3-1-16,0-3 0 0,3 0-10 0,2-3 0 15,-2 3 9-15,3-3-9 0,-3 1 0 0,-3 2 9 16,-3 0-9-16,3 2 0 0,-7 1 12 0,1-3-4 0,-3 5 0 16,0-2-8-16,0 2 12 0,-3 3-12 0,-3 3 12 15,0 2-12-15,-3-3 23 0,0 6-3 0,-3 3 0 16,0 2 0-16,-3-2-9 0,3 2-3 0,-3-3 0 16,3 3 0-16,-3 1 0 0,3-4 0 0,0 1 0 0,3-4 0 15,-3 1 0-15,3 0-8 16,3 0 12-16,0-3-4 0,3 1-8 0,-3-7-9 0,3 1 9 0,0 0-13 31,3-2-36-31,0-1-7 0,0-5-2 0,0 0 0 16,0 0-154-16,3 0-30 0</inkml:trace>
  <inkml:trace contextRef="#ctx0" brushRef="#br0" timeOffset="10445.755">21618 7623 288 0,'0'0'12'0,"0"0"4"0,0 0-16 0,0 0 0 0,0 0 0 0,0 0 0 16,0 0 450-16,0 0 87 15,0 0 18-15,0 0 3 0,0 0-429 0,-3 8-85 0,0 0-18 0,3 2-3 16,0 9-23-16,0 2 0 0,3 3 0 0,0 5 0 16,3 2 0-16,3 7 0 0,-1 1 0 0,4 4 0 15,0 7 13-15,3 3 5 0,9 2 1 0,0 3 0 16,0-2 0-16,-1 2 0 0,4-5 0 16,0-5 0-16,0 2-19 0,-3-8 0 0,2 1 8 0,-2-4-8 15,0-2 0-15,-3-2 8 0,0-1-8 0,-3-5 0 16,-1-2 0-16,1-6 0 0,0-2 0 0,-3 2 0 31,0-8-28-31,-3 0-7 0,0-5-1 0,-3 0 0 0,-3-3-181 16,-6-5-37-16</inkml:trace>
  <inkml:trace contextRef="#ctx0" brushRef="#br0" timeOffset="10857.0209">21817 8649 2415 0,'0'0'53'0,"0"0"11"0,0 0 3 0,0 0 1 0,0 0-55 0,0 0-13 16,0 0 0-16,0 0 0 0,0 0 16 0,0 0 0 16,0 0 0-16,0 0 0 0,6-5-16 0,-6 5 9 15,0 0-9-15,6 5 8 0,0 1-8 0,3-1 0 16,-3 0 0-16,0 3 0 0,0 3 0 0,3-1 0 15,-3-2 0-15,3 3 0 0,-1-1 8 0,1 1 0 0,0-3 0 0,0 0 0 16,0-3 4-16,0 0 0 0,0-2 0 16,0 0 0-16,3-3 0 0,-3-3 0 0,0 0 0 0,3-2 0 15,-3 0 22-15,0-3 5 0,-1 0 1 0,4-3 0 16,-3 1-30-16,0-3-10 0,0-1 0 0,-3 4 9 16,3-4-9-16,-3 1 0 0,-3 0 0 0,0 2 0 15,0-2 13-15,0 0-2 0,-3 0-1 0,0 0 0 16,-3-1 12-16,3 1 2 0,-3 0 1 0,0 0 0 15,-3-1-9-15,3 4-3 0,3 2 0 0,-3-3 0 16,0 6-13-16,0-3 0 0,3 8 0 0,0 0 0 16,0 0 0-16,9 0 8 0,-3 0-8 0,3 3 0 15,6 2-14-15,0 0-6 0,0 1 0 0,2 1-1 16,-2 1-84 0,3-2-17-16,-6 2-3 0,3-3-1 0</inkml:trace>
  <inkml:trace contextRef="#ctx0" brushRef="#br0" timeOffset="11894.6476">22537 8538 2300 0,'0'0'51'0,"0"0"10"0,0 0 3 0,-3-3 0 0,-3-4-52 0,6 1-12 0,-2-2 0 0,4 3 0 16,-2-3 36-16,6 3 4 0,-3-3 0 0,6 0 1 15,-3 0-27-15,3-3-6 0,3 3 0 0,0 1-8 16,0-4 0-16,0 3 0 0,6 0 0 0,-6 3-12 15,2-3 12-15,-2 3 10 0,0 2-2 0,0 0 0 16,-6 3-19-16,3 3-4 0,-3 2-1 0,3 3 0 16,-9 0 16-16,3 5 0 0,3 3 0 0,-6 3 0 15,0 4 0-15,-3 7 13 0,3 1-2 0,-3 6-1 16,3-2-2-16,0 4 0 0,0 4 0 0,0-4 0 16,0-1-8-16,6-4 0 0,-6 0 0 0,6-5-11 0,0-2 11 15,0-3 0-15,3-3 0 0,-3-3 8 16,3-4 13-16,0-4 3 0,-1-2 1 0,1-3 0 0,3-5-4 15,0-2-1-15,0-4 0 0,3-1 0 0,-3-7-1 16,3-2-1-16,0-2 0 0,0-3 0 0,-1-3-29 16,1 0-5-16,0-5-2 0,0 0 0 0,0-3 8 0,0 0 2 15,-3 1 0-15,0-4 0 0,-3 1 8 0,-1-3-8 16,-2 2 8-16,0 4-8 0,-3-1 8 0,-3 5 0 16,0 1 0-16,-3 5 0 0,0 0 0 0,0 5 0 15,-3 3 0-15,4 5 0 0,-7 0 16 0,-3 5 1 16,3 6 1-16,0 2 0 0,-3 6-1 0,3 4 0 15,-3 4 0-15,0 7 0 0,-3 6-17 0,6 5 0 16,-3 6 8-16,1 2-8 0,2 5 8 0,-3 3-8 0,3 2 12 16,-3 9-12-16,3-1 0 0,0 6 0 15,-3 0 0-15,3-3 0 0,3-5 0 0,0-6-12 0,-3-2 0 16,3-8 0 0,3-5-17-16,0-6-3 0,3-4-1 0,0-7 0 0,0 1 11 0,0-5 2 0,0-6 1 0,-3 0 0 31,3-8-170-31,0-5-35 0,0 0-6 0,3-18-2 0</inkml:trace>
  <inkml:trace contextRef="#ctx0" brushRef="#br0" timeOffset="12083.5862">23011 8112 2725 0,'0'0'120'0,"0"0"26"0,0 0-117 0,0 0-29 15,0 0 0-15,0 0 0 0,0 0 48 0,0 0 4 16,0 0 1-16,0 0 0 0,0 0-44 0,0 0-9 16,-6 8 0-16,0-3 0 15,-3 1-85-15,3 2-15 0,-6 0-2 0,3-1-698 16,0-1-139-16</inkml:trace>
  <inkml:trace contextRef="#ctx0" brushRef="#br0" timeOffset="17376.2615">19707 9427 1641 0,'0'0'36'0,"0"0"7"0,0 0 1 0,0 0 4 0,0 0-39 0,0 0-9 0,0 0 0 16,-6 3 0-16,3-1 74 0,3-2 13 0,-6 6 2 0,3-1 1 16,0 0-18-16,-3 3-3 0,3 0-1 0,3 0 0 15,-3 3-29-15,3-1-7 0,0 3 0 0,0-2-1 16,0 2-18-16,0 3-3 0,3 3-1 0,-3-3 0 15,3-3 4-15,0 0 1 0,0 0 0 16,0 0 0-16,0-2 6 0,3 0 0 0,-3-1 1 0,3 1 0 16,0-3-21-16,3 0 0 0,-3-3 0 0,5 0 0 15,1-2 0-15,0-3-8 0,3 0 8 0,0-5-8 16,3-1-96 0,0 1-18-16,6-6-4 0</inkml:trace>
  <inkml:trace contextRef="#ctx0" brushRef="#br0" timeOffset="17667.4331">20391 9414 806 0,'0'0'36'0,"0"0"7"0,0 0-35 0,0 0-8 0,0 0 0 0,0 0 0 15,0 0 223-15,0 0 42 0,-6 3 9 0,6-3 2 16,0 0-212-16,0 0-43 0,-6 0-8 0,0 2-1 16,0 3 3-16,4 1 1 0,-7-4 0 0,3 6 0 15,-3 0 18-15,3 0 4 16,0 3 1-16,-3-1 0 0,0 1 31 0,3 2 6 0,0 0 2 16,3-2 0-16,0 0-10 0,0 2-3 0,6 0 0 0,0-2 0 15,0-3-28-15,3 2-5 0,0-2-2 0,6 0 0 16,3-3-39-16,3-2-8 0,-4-6-2 0,4-2 0 31,3 2-142-31,-3-5-29 0</inkml:trace>
  <inkml:trace contextRef="#ctx0" brushRef="#br0" timeOffset="19262.1262">23124 9245 1609 0,'0'0'71'0,"0"0"15"0,0 0-69 0,0 0-17 0,0 0 0 0,0 0 0 0,0 0 49 0,0 0 7 16,0 0 0-16,0 0 1 0,0 7-40 0,0 1-8 16,-3 0-1-16,3 3-8 0,0 0 0 0,0 2-12 15,-3 0 0-15,0 0 0 16,3 3-34-16,-3-3-6 0,3 1-2 0,-3-1 0 0,0 0 41 0,0-2 13 16,0-1 0-16,0-2-10 0,-3 0 31 0,3-3 7 15,-3 1 0-15,6-6 1 0,-6 0 15 0,3 0 2 16,-3-6 1-16,0-2 0 0,0-2-30 0,3-1-5 15,0-5-2-15,3 0 0 0,3 1-10 0,0-4 0 16,0-2 0-16,3 2 0 0,3-2 0 0,3 3 0 16,0-3 0-16,3 2 0 0,-3 1-11 0,3-1 11 15,0 0-8-15,2 1 8 0,1 5 0 0,0 2-10 0,0 3 10 16,0 0 0-16,0-2-8 0,0-1 8 16,-4 8 0-16,-2 1 0 0,0-1 0 0,0 3 0 0,-3 3 0 15,0 2 0-15,-9-5-16 0,0 0 4 0,6 5 1 16,-3 3 0-16,-6 0 11 0,0 0 0 0,0 3 0 0,-3 2 0 15,-3-5 0-15,3 3 9 0,-3-1 0 0,0 1 0 16,0-1 8-16,0 1 2 0,1-1 0 0,-1 4 0 16,3-1 16-16,3-3 3 0,-6 1 1 0,6 2 0 15,3 1-24-15,0-1-5 0,0 3-1 0,3-3 0 16,0 0-9-16,3-2 0 0,3-1 0 0,3 1 0 16,-4-3 0-16,4 0-16 0,0 0 3 0,3-3 0 15,-3-2-125-15,0-1-25 0</inkml:trace>
  <inkml:trace contextRef="#ctx0" brushRef="#br0" timeOffset="20215.4091">23466 8871 1555 0,'0'0'138'0,"0"0"-110"15,0 0-28-15,6 3 0 0,3-3 147 0,3 0 24 16,0-3 5-16,3 1 0 0,0-3-129 0,2-3-27 16,1-3-4-16,0-2-2 0,0 0-14 0,3-1 0 0,-3-2 8 0,0 1-8 15,-1-4-14-15,-2 3-6 0,0-2 0 0,-3-1-1 16,0 3 13-16,-3-2 8 0,0-1-10 0,0-2 10 15,-6 3-8-15,0 2 8 0,0-3 0 0,-3 6-9 16,-6-3 9-16,3 0 0 0,-6 3-9 0,3 0 9 16,0-1 0-16,-6 4 12 0,3-1-2 0,-3 3 0 15,3 0-10-15,-3 6 8 0,0-1-8 0,4 3 8 16,-1 0-8-16,0 5-11 0,0-2 3 0,0 5 0 16,6 0 8-16,-3 0 0 0,3-3-9 0,3 6 9 15,3-3 0-15,0 0-9 0,3-3 9 0,3 3 0 16,3-3 0-16,0 3 0 0,-1-5 8 0,4-1-8 15,0-2 0-15,3 0 0 0,0 0 0 0,0 0 0 16,-3-2 0-16,3-1 0 0,-4 0-13 0,1-2 4 16,0 3 9-16,0-1 0 0,-3 3 10 0,-3-3-10 15,0 3 12-15,0 0-4 0,-3 0-8 0,-6 0 12 16,0 0-3-16,0 0-1 0,0 0 0 0,0 8 0 0,-3 5 9 16,-3-2 2-16,0 2 0 0,0 0 0 0,-3 3 10 0,3 3 3 15,0-1 0-15,0 4 0 0,0-4 7 0,0 1 1 16,0-1 1-16,3 1 0 0,0-1-17 0,0-2-3 15,3 0-1-15,0 0 0 0,3-3 10 0,0 0 2 16,0-2 0-16,3-3 0 16,3 0-52-16,0-3-9 0,0 0-3 0,3 1 0 15,0-4-100-15,3-2-21 0,-3-2-4 0,2-1-842 16</inkml:trace>
  <inkml:trace contextRef="#ctx0" brushRef="#br0" timeOffset="20822.1625">24058 9176 2062 0,'0'0'92'0,"-3"8"18"0,0 0-88 0,-2 2-22 15,5 3 0-15,-3 1 0 16,3-1 35-16,0 0 2 0,0-2 1 0,3 2 0 0,-3 0-38 0,0-2-16 15,0-1 0-15,3 1 1 16,-1-3-14-16,-2-3-3 0,0-5-1 0,0 0 0 0,0 0 9 0,0 0 1 16,0 0 1-16,0 0 0 0,0 0 51 0,0 0 11 15,3-5 1-15,0-3 1 0,-3 0-2 0,0 0 0 16,0 0 0-16,0-5 0 0,0 2-19 0,3-2-4 16,-3 0-1-16,3 0 0 0,-3-3-16 0,3 0 0 15,-3 0 0-15,3 0 0 0,6 0-21 0,-3 3 1 0,3-3 1 16,0 3 0-1,3 2-9-15,0 1-1 0,-3 2-1 0,3 0 0 0,0-3 14 0,0 6 4 0,-1 0 0 0,1-1 0 16,0 1 12-16,-3 2 0 0,0 3 0 0,0 0 0 16,-3 0 11-16,-6 0-11 0,6 0 10 0,-6 0-10 15,0 0 12-15,0 0-4 0,0 0-8 0,0 0 12 16,0 8-4-16,0 0-8 0,0 3 11 0,-6-3-11 16,3 5 25-16,-6-2-1 0,3 2-1 0,0 3 0 15,0 2 13-15,0-4 2 0,0-1 1 16,3 0 0-16,-3 0 19 0,3 0 4 0,-3-2 1 0,6 0 0 15,0-3-23-15,3 2-5 0,3 1-1 0,3-3 0 16,3 0-34-16,3 2 0 0,0-2 0 0,3 5 0 16,0-5-44-1,3 3-16-15,-1-1-4 0,-2 1 0 0</inkml:trace>
  <inkml:trace contextRef="#ctx0" brushRef="#br0" timeOffset="24904.7356">20626 10718 1497 0,'0'0'133'0,"0"0"-106"0,-3-2-27 0,-2-1 0 15,-1-2 213-15,-3-1 38 0,3 1 7 0,0 0 2 16,0-3-164-16,-3 0-33 0,-3 0-7 0,0 0 0 16,-3-3-24-16,3 4-5 0,-6-1-1 0,1 0 0 15,-1 0-9-15,0 0-1 0,-3 3-1 0,-3-1 0 16,-3 4-15-16,4 2 11 15,-1 2-11-15,3 4 10 0,-3 1 0 0,3 1 0 0,3 6 0 0,1 1 0 16,2 4 5-16,0 5 1 0,3 2 0 0,3 6 0 16,3 5-16-16,3 5 0 0,0 6 0 0,6 0 0 15,0 5 0-15,3-3 0 0,0 0 0 0,6 3 0 16,0 0-19-16,3 0 3 0,-1-6 1 0,-2-2 0 16,3-2-9-1,3-6-1-15,0-5-1 0,-6-1 0 0,0-2 26 0,0-5 0 0,-3-3 0 0,0-2-8 16,-3-1 24-16,-4-4 4 0,1-1 2 0,-3 0 0 0,-5 0 5 15,-1-2 1-15,-3-3 0 0,0 2 0 0,-6 1-28 16,-3-6 0-16,3 3 8 0,-3-2-8 0,0-4 0 16,1 1 0-16,2-3-10 0,-3 0 10 0,6 0 0 15,0 0 10-15,0-3 0 0,3 1 0 0,0-4 6 0,3 6 0 16,6 0 1-16,0 0 0 0,0 0-5 16,0 0 0-16,0 0-1 0,6 6 0 0,3 2-11 15,0-1 12-15,3 4-12 0,0 2 12 0,0 3-12 16,3 0 0-16,-3 0 0 0,-1 2 8 0,1 4-8 0,-3 1 10 15,3 4-10-15,-3 2 10 0,-3 3-2 0,0 7 0 16,0 4 0-16,-3 10 0 0,0 8 8 0,-3 5 2 16,0 2 0-16,-3 12 0 0,0 4 17 0,0 9 3 15,0 5 1-15,0 5 0 0,0 3-15 0,3 0-2 16,0-3-1-16,0-2 0 0,3-6-21 0,3-11 9 0,0-4-9 0,3-14 0 16,-3-5 0-16,6-11 0 0,9-5 0 0,-1-10-9 31,-2-6-50-31,3-6-9 0,0-9-3 0,3-9 0 15,6-5-162-15,-4-11-33 0</inkml:trace>
  <inkml:trace contextRef="#ctx0" brushRef="#br0" timeOffset="25888.3174">18849 11557 2214 0,'0'0'98'0,"0"0"20"0,0 0-94 0,0 0-24 0,0 0 0 0,0-5 0 0,6-1 26 0,0-2 1 16,3-5 0-16,3 0 0 15,3-3-12-15,3-2-3 0,6-6 0 0,0 0 0 0,-1-2-12 0,4-1 9 16,3 1-9-16,-3-1 8 0,2 6-8 0,-5 0 8 15,3 0-8-15,-6 5 8 0,0 3-8 0,-6-1 0 16,0 9 0-16,-4 0 0 0,-2 2 11 0,0 6 0 16,0 2 0-16,-3 3 0 0,0 5 13 0,0 3 2 15,0 8 1-15,-3 8 0 0,3 5-8 0,-3 8-2 0,3 5 0 16,-3 6 0-16,3 4-17 0,0 4 0 0,0 2 0 16,3-2 0-16,-3-4 0 0,3-4-14 0,-1-6 4 0,7-2 1 15,0-6 9-15,0-5 0 0,3-2 0 0,0-6 8 16,-3-5 1-16,3-6 1 15,2-2 0-15,1-6 0 0,3 1 18 0,-3-6 4 0,3-5 1 16,-3-2 0-16,-1-4-33 0,1-4-22 0,3-6 3 16,-3-3 1-16,0-4 3 0,0-4 1 0,-1-5 0 0,4-2 0 15,0-3 14-15,0-5 0 0,0-1 0 0,-1-2 0 16,-2 0 0-16,0 0 0 0,-9 0 0 16,-3 3 0-16,0 2 0 0,-3 3 0 0,0 3 0 0,-6 0 0 15,0 2 0-15,0 0 0 0,-3 6 0 0,-3-1 0 16,0 9 0-16,-3 4 18 0,-3 1-2 0,3 8-1 15,-3 5 17-15,-3 3 4 0,0 7 1 0,1 9 0 16,-1 2-15-16,0 8-3 0,-3 5-1 0,3 9 0 16,-3 2-10-16,3 5-8 0,0 5 12 0,1 4-12 0,-1 1 24 15,3 7-1-15,-3-1-1 0,0 5 0 0,3 6-22 16,0 0 0-16,3-3 0 0,3-3 0 0,0-2 0 0,0-8 0 16,3-3 0-16,3-8 0 15,0-5-109-15,0-8-27 0,3-2-4 0,0-9-648 16,0-7-128-16</inkml:trace>
  <inkml:trace contextRef="#ctx0" brushRef="#br0" timeOffset="26123.6375">19641 10991 2934 0,'0'0'64'0,"0"0"14"0,0 0 2 0,-3 5 3 0,3 3-67 0,0 3-16 0,3-1 0 0,0 6 0 16,0 0 0-16,0 2 0 0,-3 4-13 0,6-1 5 31,-6 3-168-31,3-1-34 0</inkml:trace>
  <inkml:trace contextRef="#ctx0" brushRef="#br0" timeOffset="26963.956">19897 12105 2718 0,'0'0'60'0,"0"0"12"0,0 0 2 0,6 5 2 0,6-2-60 0,-3-1-16 0,3-2 0 0,0 3 0 15,3-3 0-15,-3 0 8 0,2 0-8 0,1-3 0 32,3-2-16-32,-6 0-8 0,3-1-3 0,0 4 0 0,-6-4-118 0,0 1-24 0,3 3-5 0,-6-1-1 15,-6 3 13-15,0 0 2 0,0 0 1 0,0 0-572 16</inkml:trace>
  <inkml:trace contextRef="#ctx0" brushRef="#br0" timeOffset="27137.0486">19930 12253 403 0,'0'0'17'0,"0"0"5"0,0 0-22 0,0 5 0 16,0-5 0-16,3 8 0 0,0 0 400 0,0 0 76 15,3-3 16-15,6 3 2 0,3-3-322 0,-1-2-65 16,4 2-13-16,0-5-2 0,6 0-54 0,-3 0-10 16,3 0-3-16,-1-2 0 0,4-4-25 0,-3 4 0 15,-3-3 0-15,3-1 0 16,-3-2-186-16,-1 0-42 0</inkml:trace>
  <inkml:trace contextRef="#ctx0" brushRef="#br0" timeOffset="28119.5863">21112 11388 2109 0,'0'0'93'0,"0"0"20"0,-3-6-90 0,0 1-23 0,-3-3 0 0,3 0 0 15,3-2 77-15,0-1 11 0,0 0 3 0,0-4 0 16,3-1-55-16,3-3-12 0,-3 1-1 0,3-1-1 16,0 1-22-16,2-1 0 0,4 1 0 0,0-1 0 15,3 3 0-15,-3 0 0 0,3 3 0 0,-3 0 0 16,3 2 0-16,0 3 0 0,0 0 9 0,-4 3-9 0,-2 2 0 0,-3 1 0 15,3-1 0-15,-3 6 0 0,-3 2 0 0,3 0 0 16,-3 6-10-16,0 2 10 0,-3 8 0 0,0 6 0 16,0 5 0-16,0 5 0 0,0 2 0 0,3 9-12 15,-3-3 4-15,6 0 8 0,-3-3 0 0,6-2 0 16,-6-6 0-16,6-2 0 0,3-5 0 0,3-4 8 16,-3-1 0-16,-1-7 0 0,4-1 11 0,0-4 1 15,0-5 1-15,0-2 0 0,3-3-7 0,0-5-2 16,0-3 0-16,-1-3 0 0,1-5-12 0,3-2 8 15,0-3-8-15,3-3 0 0,3-3 0 0,-4-2 0 0,-2-5 0 16,6 0 0-16,-9-3 0 0,3 0 0 16,0-1 0-16,-4 1 0 0,1 0 0 0,-3 0 0 0,0 0 0 15,-6 3 0-15,0 2 0 0,-6 0 0 16,3 1 0-16,-6 2 0 0,0 2-13 0,-6 3 4 0,3 0 1 16,-6 3 0-16,0 5 30 0,0 3 6 0,-3 5 2 15,0 3 0-15,0 2-30 0,-3 6 8 0,-2 5-8 16,-1 5 0-16,0 3 0 0,0 8 0 0,0 2 0 0,0 3 0 15,3 3 8-15,4 5-8 0,-1 6 0 0,0 4 9 16,0 9-9-16,3-3 12 0,0 2-12 0,0 3 12 16,0 1-12-16,3 1 0 0,3 4 9 0,0-6-9 15,0 0 0-15,0-2 0 0,3-6 0 0,0-5 0 16,0-5-18-16,3-6-8 16,-3-2-2-16,3-3 0 0,0-8-110 0,3-2-22 0,-3-6-5 0</inkml:trace>
  <inkml:trace contextRef="#ctx0" brushRef="#br0" timeOffset="28832.9993">21939 11597 1263 0,'0'0'56'0,"0"0"12"0,0 0-55 0,0 0-13 16,0 0 0-16,0 0 0 0,0 0 81 0,0 0 14 15,0 0 2-15,0 0 1 0,0 0-22 0,0 0-4 0,0 0 0 16,0 0-1-16,0 0-7 0,0 0 0 0,0 0-1 0,0 0 0 16,0 0-10-16,0 5-1 0,-3 3-1 0,-3 0 0 15,0 2-22-15,-3 4-4 0,0 2-1 0,0 2 0 16,1 1-9-16,-1-1-3 0,0 3 0 0,3 0 0 16,0 1 7-16,3-1 1 0,0 0 0 0,6-3 0 15,-3-2 2-15,6 3 1 0,0-6 0 0,3 0 0 16,-3-2-11-16,5-1-3 0,1-2 0 0,3-2 0 15,0-1-9-15,0 0-9 0,0 1 9 0,0-6-13 32,0 0-27-32,0 0-6 0,-1-3-1 0,1 0 0 0,-3 1-150 15,3-4-31-15</inkml:trace>
  <inkml:trace contextRef="#ctx0" brushRef="#br0" timeOffset="29109.4159">21636 10612 1324 0,'0'0'118'0,"-3"-5"-94"16,0 3-24-16,3 2 0 0,0 0 216 0,-3-6 40 16,3 6 7-16,0 0 1 0,0 0-180 0,0 0-37 0,0 0-7 0,-3 13-2 15,0 1-38-15,3 2-16 0,-3-1 0 0,0 4 1 32,3 2-91-32,-3-2-18 0,3 2-4 0,-3-3-1 0</inkml:trace>
  <inkml:trace contextRef="#ctx0" brushRef="#br0" timeOffset="30083.4358">21144 13052 2250 0,'0'0'100'0,"0"0"20"0,0 0-96 0,0 0-24 0,0 0 0 0,0 0 0 16,3-5 47-16,0-3 5 0,3 0 0 0,3-3 1 0,0 1-31 16,3-4-6-16,0-2-2 0,6-2 0 15,-3 2-14-15,3-2 9 0,-1 2-9 0,1 0 8 0,3 3-8 0,-3-1 8 16,-3 6-8-16,0 0 8 0,0 1-8 0,-3 4 0 16,-4 3 0-16,-2 3 0 0,3 2 12 0,-3 0-4 15,-3 6 0-15,0 2 0 0,-3 3 5 0,0 2 1 16,3 9 0-16,-3-1 0 0,-3 3-14 0,3 6 0 15,3 2 0-15,-3 2 0 0,3-1 0 0,3-1 0 16,0 0 0-16,3-3 0 0,-3-2 0 0,3-3 0 16,3-3 0-16,-3-2 0 0,0-3 28 0,3-2 4 0,-1-6 0 15,4 0 0-15,-3-5-32 0,0 0 0 0,3-5 0 0,0-1 0 16,0-4-13-16,0-4-9 0,0-1-2 0,2-7 0 16,1-2 14-16,3-2 10 0,-3-3-13 15,6 0 5-15,-3-6 8 0,0 3-8 0,-7-5 8 16,4 0-8-16,0-3 8 0,-3-2 0 0,-3 2 0 0,-3 0 0 15,0-5 0-15,-3 6-10 0,-3-4 10 0,-3 4-13 16,0-1 13-16,-3 5 0 0,0 4 0 0,-3-1 0 16,0 0 0-16,0 5 0 0,-3 6 0 0,-3 3 0 15,-3-1 0-15,3 3 0 0,0 5 0 0,3 3 0 16,-5 6 13-16,-1 2 3 0,3 5 0 0,0 5 0 16,0 1-7-16,0 5-1 0,3 5 0 0,0 3 0 15,0-1 7-15,3 9 1 0,-3 2 0 0,6 1 0 16,-3 2-16-16,3 2 9 0,-3-2-9 0,1 6 8 15,-1 1 9-15,3 7 2 0,-3-1 0 0,0 0 0 0,0-5-19 16,3-3 0-16,0-5 0 0,0-2 0 0,0-4-12 0,3-4-10 16,-3-6-2-16,3-5 0 15,0-6-137-15,0-2-28 0,0-5-6 0</inkml:trace>
  <inkml:trace contextRef="#ctx0" brushRef="#br0" timeOffset="30923.1225">21990 13443 1594 0,'0'0'71'0,"0"0"14"16,0 0-68-16,0 0-17 0,3-5 0 0,0 0 0 0,-3 0 48 0,0-3 7 15,3 2 1-15,-3-2 0 0,0 1-12 0,0-1-1 16,0 2-1-16,0-2 0 0,3 3 8 0,-3 5 2 16,0-5 0-16,0 5 0 0,0 0 18 0,0 0 4 0,0 0 1 15,0 0 0-15,0 0 9 0,0 0 3 16,-3 10 0-16,0 1 0 0,3 2-51 0,-3 3-9 16,0 3-3-16,0-1 0 0,0 3-12 15,0 3-4-15,0 5 0 0,-3-2 0 0,3-1-8 0,0-2-11 0,-3 0 3 0,0 0 0 16,0-6 8-16,0-2-8 0,0 0 8 15,0-3-8-15,3-2 0 0,-3-3 0 0,3-3 0 0,-3-3 0 16,3-2 8-16,3 0-8 16,-6-5 8-16,3-3-8 0,0-2 0 0,3-4 0 0,3-7 0 0,0 0 0 15,3-3 8-15,0-2 0 0,0-3 0 0,3 0 0 32,0 2-28-32,3 1-3 0,-3-1-1 0,3 3 0 0,3 3 18 0,0 3 3 0,2 2 1 0,1-3 0 15,-3 6 10-15,3 5 0 0,3 0 8 0,-6 0-8 16,0 3 0-16,3 2 9 0,-4 1-9 0,-2 4 0 15,0 1 0-15,0 0 0 0,0 2 0 0,-6 3 0 16,-3 0 9-16,0 5-9 0,0-2 0 0,-3 5 9 16,-6-1-9-16,-3 1 0 0,0 3 0 0,0-1 0 0,-3 1 9 15,0 2 3-15,0 0 1 0,1 0 0 0,-1 0-13 0,3 1 0 16,0-4 0-16,0 3 0 0,3-2 0 0,3-1 0 16,-3 1 0-16,6-1-10 0,0 1 10 0,6-3-8 15,0 0 8-15,3-3-8 0,0 0 8 16,6 0 0-16,3 1 0 0,-1-6 0 0,4-1-19 0,0-1 2 15,-6-4 0-15,3-4 0 16,3-4-184-16,-1-1-37 0</inkml:trace>
  <inkml:trace contextRef="#ctx0" brushRef="#br0" timeOffset="31165.1179">21656 12454 1728 0,'6'16'153'0,"-6"-8"-122"0,0 2-31 0,3 4 0 15,-3-1 240-15,6 3 43 0,-3 2 8 0,3 3 1 16,-3-7-212-16,-3 1-42 0,3 1-9 0,-3-5-869 15,-3 0-175-15</inkml:trace>
  <inkml:trace contextRef="#ctx0" brushRef="#br0" timeOffset="32135.3134">22094 10369 2214 0,'0'0'98'0,"0"0"20"0,6-3-94 0,3-2-24 0,3 2 0 0,6-2 0 0,2 0 55 16,1 0 6-16,3-1 2 0,3 4 0 0,6-1-47 0,-1 3-8 15,-2 0-8-15,3 3 9 0,0 2-9 0,-4 6 0 16,-2-4-12-16,0 7 12 0,0 2-22 16,-6 2 3-16,-1 3 1 0,-5 3 0 0,0 3 18 0,-6 4 0 15,0 4 0-15,-6 2 0 0,-3 2 10 0,0 9 6 16,-3 2 0-16,-3 6 1 0,3 2 2 15,-3 3 0-15,-3 2 0 0,0 1 0 0,3-3 9 0,0 5 1 16,3-3 1-16,0-4 0 0,0-4 0 0,0-5 0 16,3-5 0-16,3-2 0 0,0-6-30 0,3 0 0 15,-3-3 0-15,6-5 0 0,-3-2 0 0,3-1-20 16,0-7 4-16,3-1 0 0,-3-4 16 0,3-4-12 16,0-2 12-16,3-5-10 0,-1-3 23 0,-2-3 5 0,-3 0 1 15,0-2 0-15,0 0-19 0,0 0 0 0,-3-3 0 0,0 2 0 16,0 4 12-16,-3-4-2 0,-3 6 0 0,3-8 0 15,-3 8-10-15,0 0 8 0,0 0-8 0,-6-2 8 16,0 4 8-16,6-2 2 0,-6 6 0 0,3 4 0 16,-3 4-18-16,3-1 0 0,-3 5 0 0,3 6 0 15,3 5 0-15,0 3 0 0,0 5 8 0,6 3-8 16,-3 7 0-16,6 4 0 0,0 1 0 0,3 4 0 16,0 5 0-16,3-3 0 0,0 3 0 0,2-3 0 15,4 6 0-15,0-3 0 0,-3-3 0 0,0 0 0 16,0-5 0-16,-3-6 0 0,2 1 0 0,-2-3 0 15,3-3 27-15,-6-2 5 0,0 0 0 0,0-6 1 16,-3 1-9-16,-3-6-3 0,0 2 0 0,-3-1 0 16,-3-4 17-16,0 0 3 0,0-2 1 0,-3 0 0 15,-3-3-33-15,0 0-9 0,0-2 0 0,-3-1 0 16,0-4 10-16,0 2-2 0,0-3-8 0,0-3 12 0,0 4 11 16,-3-1 1-16,3-3 1 0,1 1 0 0,-1 0 15 15,0 2 4-15,-3-3 0 0,3 1 0 0,-3 2-20 0,0 0-3 16,0 1-1-16,-3-1 0 0,3 0-20 0,0 0 0 15,1 1 0-15,2-4 0 0,-3 1 30 0,0-1 2 16,3 1 0-16,0 0 0 0,0-1-32 0,0 3 0 16,6-2 0-16,3-1 0 0,-3 1 0 0,0 0 0 15,0-3 0-15,0 2 0 16,0-2-20-16,-3 0-9 0,0 0-3 0,3 3 0 0,0-1 32 0,0 1 0 16,0-1 0-16,0-2 0 15,0 5-54-15,-3-2-5 0,1 2-1 0,-1 3-948 16,-6-3-189-16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4:09:45.321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19105 5117 806 0,'-8'-3'72'0,"5"3"-58"0,0 0-14 0,0 3 0 15,3-3 104-15,-3 3 19 0,0-3 3 0,0 2 1 16,-3 4-76-16,3-4-15 0,3-2-4 0,0 11 0 16,-3-1-12-16,0 1-4 0,3 5 0 0,0-3 0 15,0 8-16-15,0-2 0 0,-3 2 0 0,6 3 0 16,-3 2 10-16,3 3-2 0,0 0 0 0,-3 6 0 15,3-3-8-15,0 2 0 0,-3-2 0 0,3 0 0 16,-3-1 0-16,0 4-11 0,0-9 3 0,3-2 0 16,0-6 8-16,-3 4-8 0,-3-7 8 0,0 4-8 15,3-8 8-15,-3-1 0 0,0-2 8 0,0-3-8 16,0 1 0-16,3-6 0 0,0 0 0 0,0 0 0 16,-6-3 0-16,3-2 0 0,0-3 0 0,3-3 0 0,-3-2-12 15,3 0-6-15,-3 0-2 0,0-9 0 0,0 4 20 16,0-3-10-16,-3 2 10 0,3-5-8 0,3 1 8 0,-3 1 0 15,-3-4 8-15,0 5-8 0,6-11 19 0,-3 6-1 16,0-1 0-16,0 1 0 0,-3-3-8 0,3 2-2 16,0 3 0-16,-3-2 0 0,3 5 22 0,0-1 4 15,3 1 1-15,-3 3 0 0,3 2-12 0,0 3-3 16,0-3 0-16,3 8 0 0,-3-5 2 0,3 5 0 16,0-3 0-16,3 3 0 0,0 3-6 0,0 0 0 15,-3 2-1-15,3-5 0 0,3 5-15 0,-3-2 0 16,3 2 8-16,3 1-8 0,-3 2 0 0,3-3 0 15,3-2 0-15,-1 2 0 0,4 1 0 0,-3-4 0 16,3 4 0-16,3-1 0 0,-3 3 0 0,-3-8 0 16,2 5 0-16,1 1 0 0,-3-4 0 0,0 4-8 0,-3-1 8 15,0 3 0-15,0-2-8 0,-3 2 8 0,0 0-12 16,0 0 12-16,-3-6-8 0,-6 6 8 0,0 0 0 0,0 0 0 16,0 0 0-16,0 0 12 0,0 0 0 0,0 0 0 15,0 0-12-15,0 0 0 0,0 0 0 0,3 11 0 16,0-3 20-16,-3 0-3 0,0 0 0 0,3 2 0 15,-6 3-5-15,3 1-2 0,3 4 0 0,-3-2 0 16,2 8-10-16,-2 0 0 0,3-1 0 0,3 4 0 16,-3-1 0-16,0 4 8 0,0 1-8 0,3 1 0 15,0 0 0-15,0 0 0 0,0-1 0 0,0-2 0 0,0 0 0 16,-3-2 0-16,3-1 0 0,-3-2 0 0,6-3 0 16,-6 1 10-16,0-4-2 0,3-2-8 0,-3-3 12 0,0 3-12 15,-3-5 12-15,-3 2-12 0,0-5 35 0,0 5 0 16,0-5 0-16,-3 0 0 0,-3 0-12 0,3-3-3 15,0 8 0-15,0-5 0 0,-3 3-20 16,0-1 9-16,0-4-9 0,-3 4 0 0,3-2 13 16,-2-2-4-16,2 1-1 0,-3-1 0 0,3 2 13 0,-3-3 3 15,0-2 0-15,0 2 0 0,0 0-1 0,0-2 0 16,0 0 0-16,0-1 0 0,-2-2-8 0,5 0-2 16,-6 3 0-16,6-1 0 0,0-2-13 0,-3 0 0 15,0 0 0-15,3 3 0 16,0-3-25-16,0 0-2 0,3 0 0 0,0 0 0 15,3-3-145-15,3 3-30 0</inkml:trace>
  <inkml:trace contextRef="#ctx0" brushRef="#br0" timeOffset="1107.1652">20424 5114 961 0,'0'0'42'0,"3"-8"10"0,0 3-42 0,0 0-10 0,3 0 0 0,-6 2 0 15,0-5 60-15,3 3 9 16,0-1 3-16,0 1 0 0,-3 0-28 0,3 2-4 0,-3 3-2 0,0 0 0 16,6-2-11-16,-6 2-3 0,0 0 0 0,0 0 0 15,0 0 14-15,0 0 2 0,0 0 1 0,3 5 0 16,3 8-25-16,-3 3-4 0,3 0-2 0,-3 8 0 15,0-6-2-15,0 9-8 0,0 2 12 0,0 0-4 16,-3 3-8-16,3 2 10 0,-1 0-10 0,1 3 10 16,0 3-10-16,-3 0 0 0,0-3-12 0,0 0 12 15,0-5-20-15,3-6 4 0,0-2 1 0,0-8 0 16,0 2 15-16,0-7 0 0,0-1 0 0,0-2 0 0,-3-2 0 16,0-6 0-16,0 0 0 0,0 0 10 0,0 0-10 15,0 0 0-15,0-8 0 0,0-5-11 0,0-3 2 16,-3 0 0-16,0 0 0 0,3-3 0 0,-3-2 9 15,0 0 0-15,0-3 0 0,-3 0 0 0,3-2 0 16,0 2 0-16,1 0 0 0,-4-2 0 16,0-3 0-16,0 2 0 0,3-2 0 0,0 3 0 15,3-3 0-15,0 0-8 0,0 2 8 0,3-2-8 0,-3 3 16 16,3 2 3-16,3 0 1 0,-3 0 0 0,0 6 12 0,3-1 2 16,-4 6 1-16,1 0 0 0,3-1 9 0,-3 9 1 15,3-6 1-15,-3 4 0 0,3 1-25 0,-3 1-5 16,-3 5 0-16,6-3-8 0,0 1 8 0,3 2-8 15,0 0 0-15,3 0 0 0,-6 0 0 0,6 2 0 0,0 1 0 0,3 2 0 16,-4-2 0-16,4 2 0 0,0 0 0 16,3-2-9-16,0 5 9 0,-3-8 0 0,6 3 0 0,-3-1 0 15,-1-2 0-15,1 3-12 0,0-3 12 0,-3 5-12 16,-3-5 12-16,-3 0 0 0,0 0-9 0,0 0 9 16,-3 0 0-16,0 0 0 0,-6 0 0 15,6 0 0-15,-6 0 0 0,0 0 0 0,0 0 0 0,0 0 8 16,3 6 4-16,0 2 1 0,-6-3 0 0,3 3 0 15,-3 0-4-15,0 2-1 0,3 3 0 16,-3 1 0-16,-6 4 0 0,3-2 0 0,0 3 0 0,0-1 0 16,-3 1 0-16,3 2 0 0,0 5 0 0,3-7 0 15,0 5-8-15,0 5 0 0,0-3 9 0,3 1-9 16,0 2 0-16,0 0 0 0,0 0 0 0,3 0 0 16,-3-2 0-16,6-1 0 0,-3-7 0 0,0 4 0 15,0-2 0-15,0-5 0 0,3 3 0 0,0-6 0 0,-6-2 0 16,6-1 0-16,0-2 0 0,0 3 0 0,-9-3 16 15,6 0 1-15,0 0 1 0,-3 0 0 0,0-3-9 0,0-3-1 16,0-2-8-16,0 6 12 0,0-1 9 0,-3 3 2 16,-3-5 0-16,6 2 0 0,0-5 1 0,-6 5 0 15,-3 3 0-15,3-5 0 0,-3 2 9 0,3 0 3 16,-3 1 0-16,0-4 0 0,-3 4-8 0,0-4 0 16,3-2-1-16,-3 3 0 0,4-3-27 0,-7 0 0 15,3 0 0-15,-3 0-720 16,0-3-150-16</inkml:trace>
  <inkml:trace contextRef="#ctx0" brushRef="#br1" timeOffset="8396.0559">19213 5374 288 0,'0'0'25'0,"0"0"-25"16,0 0 0-16,0 0 0 0,0 0 80 0,0 0 10 15,0 0 2-15,0 0 1 0,0 0-47 0,0 0-10 16,0 0-1-16,0 0-1 0,0 0-6 0,0 0-2 16,0 0 0-16,0 0 0 0,0 0-26 0,0 0 0 15,0 0 0-15,0 0 0 0,0 0 0 0,0 0 8 16,0 0-8-16,0 0 0 0,0 0 33 0,0 0 2 16,0 0 0-16,0 0 0 0,0 0 15 0,0 0 3 15,0 0 1-15,0 0 0 0,0 0-9 0,0 0-1 16,0 0-1-16,0 0 0 0,0 0-15 0,0 0-4 15,0 0 0-15,0 0 0 0,0 0-4 0,0 0-2 16,0 0 0-16,0 0 0 0,0 0-10 0,0 0-8 16,0 0 9-16,0 0-9 0,0 0 9 0,0 0-9 0,0 0 8 15,0 0-8-15,0 0 12 0,0 0-4 0,0 0 0 0,0 0 0 16,0 0 12-16,0 0 3 0,0 0 0 0,0 0 0 16,0 0-6-16,0 0-1 0,0 0 0 0,0 0 0 15,0 0-8-15,0 0-8 0,0 0 12 0,0 0-12 16,0 0 27-16,0 0-2 0,0 0 0 0,3-6 0 15,0 1-11-15,0 0-2 0,-3-3-1 0,0 0 0 16,0 0 22-16,0-3 5 0,-3-2 1 0,0 0 0 16,0 0 1-16,0-8 0 0,-3 2 0 0,0 1 0 15,0-9-16-15,3 1-2 0,-6-1-1 16,3 1 0-16,0-6-3 0,0 3-1 0,0 0 0 0,0-6 0 16,0 1-17-16,3 5-16 0,-3-8 4 0,0 2 0 15,3 1 12-15,0 2 0 0,-3-5 0 0,3 3 0 16,-3-1-9-16,0 1 9 0,3-3-8 0,-2 0 8 15,2 3 0-15,0 2 0 0,0-3 0 0,0 12 0 0,0-9 0 16,3 5-10-16,-3 4 10 0,0-1 0 0,0 5 0 16,3-5-8-16,-3 3 8 0,0 3 0 0,3-1 0 0,-3 3-12 15,0 3 12-15,0 0-10 0,0 0 10 0,0 7 0 16,0-7 0-16,0 5-8 0,3 3 8 0,-3-6 0 16,0 9-9-16,0-6 9 0,3 2-8 0,0 6 8 15,0-7-10-15,0 1 10 0,0 6-8 0,-3-5 8 16,3 2 0-16,0-2-9 0,-3 0 9 0,3 5 0 15,0 0 0-15,0-6 0 0,0 6 0 0,0 0 0 16,0 0 0-16,0 0-8 0,3-5 8 0,-3 5-10 16,0 0 10-16,0 0-10 0,6 0 10 0,-6 0-13 0,0 0 5 15,0 0 8-15,0 0-14 0,0 0 5 16,0 0 1-16,3 5 0 16,0 6-16-16,0-6-4 0,0 6 0 0,-3-1 0 0,-3-2 16 0,3 3 4 15,0 0 0-15,-3-1 0 0,3 3 8 0,-3-7 0 16,3 2 0-16,-3-3 0 0,3-5 0 0,0 8 9 0,0-8-1 15,0 0-8-15,-6 5 29 0,6-5-1 0,0 0 0 0,0 0 0 16,0 0-5-16,0 0-2 0,-6-5 0 0,0 0 0 16,3-3-10-16,0 0-3 0,0 2 0 0,0-4 0 15,-3 2-8-15,6 0 0 0,-3-5 0 0,-3-1-11 16,3 4 11-16,0-3 0 0,3 2 0 0,0 0 0 16,-3 1 0-16,3-1 0 0,0 1 0 0,0 2 0 15,-3 0 0-15,3 3 0 0,0-3 0 0,0 2-8 16,0-2 8-16,0 3 0 0,0 0 0 0,0 5 0 0,0 0 0 15,0 0 0-15,0 0 0 0,0 0 0 16,0 0 0-16,0 0 0 0,0 0 0 0,0 0 0 0,0 0 0 0,0 0 0 16,0 0 0-16,9 8-8 0,0 2 8 15,0-4 0-15,-3 2 0 0,0-1 0 16,-3 1 0-16,3 3 0 0,0-6 0 0,0 3 0 0,-3 0 0 0,3-3 0 16,-3 3 0-16,3-2-8 0,-6-6 8 15,6 5 0-15,0 0 8 0,-6-5-8 0,6 8 0 0,0-8 0 16,0 6 0-16,0-4 8 0,-6-2-8 0,8 5 0 15,-2-5 0-15,3 0 0 16,0 0-122-16,0 0-22 0</inkml:trace>
  <inkml:trace contextRef="#ctx0" brushRef="#br1" timeOffset="10021.572">20701 5350 115 0,'0'0'0'0,"0"0"10"0,0 0-10 0,0 0 0 16,0 0 0-16,0 0 0 0,0 0 96 0,0 0 18 15,0 0 3-15,0 0 1 0,0 0-42 0,0 0-9 16,3-5-2-16,-3 5 0 0,0-6-8 0,0 6-1 15,0 0-1-15,0-5 0 0,0 0-26 0,0 5-5 16,0 0 0-16,0 0-1 0,0 0-15 0,0-6-8 16,0 6 8-16,0 0-8 0,0 0 10 0,0 0-2 15,0 0-8-15,0 0 12 0,0 0 4 0,0 0 0 0,0 0 0 0,0 0 0 16,0 0-6-16,0 0-1 16,0 0 0-16,0 0 0 0,-3-8-9 0,3 8 12 0,0 0-12 0,0 0 12 15,0 0-2-15,0 0 0 0,0 0 0 0,0 0 0 16,0 0 6-16,0 0 2 0,0 0 0 0,0 0 0 15,0-2 2-15,0 2 0 0,0 0 0 0,0 0 0 16,0 0-8-16,0 0-2 0,0-3 0 0,0 3 0 16,0 0 0-16,0 0 0 0,0 0 0 0,0 0 0 15,0 0-10-15,0 0 8 0,0 0-8 0,0 0 8 16,0 0-8-16,0 0 0 0,0 0 0 0,0 0 8 16,-6-8-8-16,6 8 0 0,0 0 0 0,0 0 0 15,0-2 9-15,0 2 0 0,0-3 0 0,0-5 0 16,0 8 7-16,0 0 0 0,-3-5 1 0,3 5 0 15,0-6-4-15,0 1-1 0,0 0 0 0,0 0 0 16,3-3 0-16,-3 2-1 0,0-2 0 0,0-2 0 0,0 5 14 16,-3-9 3-16,3 1 1 0,-3-8 0 0,0 2 19 0,0-4 3 15,3-4 1-15,-3-2 0 0,-3-3-12 0,3 1-3 16,3 4 0-16,-3-10 0 0,-3 5-21 0,3-5-5 16,0 3-1-16,0-6 0 0,3 0-10 0,-3 1 0 15,3-4 0-15,0 1 0 0,0 2 0 0,0 1 0 16,0 2-12-16,0 2 12 0,0 1-16 0,0 2 5 15,0 6 1-15,-3-3 0 0,3 2 10 0,-3 1-13 16,3 2 5-16,0 3 8 0,0 0 0 0,-3-1 0 16,3 9 0-16,-3 0 0 15,0-3 0-15,0 5 0 0,0 1 0 0,3 2 0 0,0 0 0 0,-3 5 0 16,3 3 0-16,0 0 0 0,-3-2 0 0,3-4 0 16,0 6 0-16,0 0 0 0,0 0 0 0,0 0 0 15,0 0 0-15,0 0 0 0,0 0-11 0,0 0 11 16,0 0-8-16,0 0 8 0,0 0 0 0,0 0-10 0,0 0 10 15,0 0 0-15,3 6-12 0,-3-6 4 0,6 8 8 0,-6-8-13 16,0 0 13-16,0 0-11 0,3 8 11 0,3 2-10 16,-6-10 10-16,3 5 0 0,0 3 0 0,0-2-8 15,-3 2 8-15,3-3 0 0,-3 3 0 0,3 0 0 16,-3 2 0-16,0-7 0 0,0 8 0 0,0-6 0 16,0-5 0-16,0 8 0 0,0-8 0 0,0 5 0 15,-3 3 0-15,3-8 0 0,0 0 0 0,0 5 0 16,0-5 8-16,0 0-8 0,0 0 8 0,0 0-8 15,0 0 11-15,0 0-3 0,0 0 0 0,0 0 0 16,0 0 1-16,0 0 0 0,0 0 0 0,-3-5 0 0,0-3 2 16,0-2 0-16,0 2 0 0,3-3 0 15,0 0-11-15,-3 1 8 0,3-3-8 0,-3 2 8 16,3 0-8-16,-3 6 0 0,3-8 0 0,-3 5 0 16,3-3 0-16,-3 3 0 0,0-2 0 0,1 2 0 15,-1 3 0-15,3-3 0 0,-3 2 0 0,3 1 0 0,-3 2 0 0,3-4 0 16,0 7 0-16,-3-3 0 0,0 0 0 15,3 3 0-15,0 0 0 0,0 0 0 0,0-8 0 0,0 8 0 16,0 0-9-16,0 0 9 0,0 0 0 0,0 0 0 16,0 0 0-16,0 0 9 0,0 0-9 0,0 0 0 15,0 0 9-15,0 0-9 0,0 0 10 0,0 0-2 16,0 0-8-16,0 0 12 0,0 0 1 0,0 0 0 16,-3 8 0-16,3-2 0 0,0 1 1 0,0-1 0 0,0-6 0 15,3 8 0-15,0 2-6 0,3-2-8 0,0-2 11 16,-4 1-11-16,-2-7 0 0,9 6 0 0,-3 2 0 0,0-8 0 31,3 2-17-31,-3 1-11 0,3-3-1 0</inkml:trace>
  <inkml:trace contextRef="#ctx0" brushRef="#br1" timeOffset="11495.1366">18120 4318 403 0,'0'0'36'0,"0"0"-36"15,0 0 0-15,0 0 0 0,0 0 198 0,-6-8 33 16,3 3 6-16,0-1 2 0,0 1-163 0,3-3-32 16,-3 3-6-16,0-3-2 0,0-3-19 0,3 1-4 15,3 5-1-15,3-9 0 0,-3 1-4 0,-3 0-8 0,3 2 11 16,0 3-11-16,0-5 14 0,3 0-4 0,-3 0-1 0,6-1 0 15,-3 4 15-15,0-1 2 0,3-2 1 0,-3 2 0 16,0 4-27-16,3 1 8 0,0-7-8 0,-3 8 0 16,0-1 0-16,3 4 0 0,-4-6 0 0,1 5 0 15,-6 3 0-15,0 0 0 0,0 0-9 0,6 3 9 16,-6-3-16-16,6 8 4 0,-3-3 1 0,0 6 0 16,0 2 11-16,-3 0-12 0,0 6 12 0,-3-1-12 15,3 1 12-15,0 2 0 0,-3 0 0 0,0 3 0 16,3-3 0-16,0 3 8 0,0-6-8 0,0 1 11 15,0-3 12-15,3-3 2 0,-3 0 1 16,3-2 0-16,0-3 5 0,3 0 1 0,-3-3 0 0,3 3 0 16,0-5-2-16,-6-3 0 0,9 2 0 0,-3 1 0 15,0-6-4-15,3 1-1 0,0-4 0 0,0 1 0 16,-3 0-10-16,3-3-3 0,0 0 0 0,2-5 0 0,-2-1-4 16,0 1 0-16,3-3-8 0,-3 0 12 15,0-2 1-15,-3 5 0 0,0-6 0 0,-3 3 0 0,0 0-24 0,3 3-5 16,-6 0 0-16,0-3-1 0,3 3 5 0,-6 0 2 15,3-1 0-15,-3 1 0 0,3 2 10 0,-3 4 0 16,0-4 0-16,0 3 0 0,0 0 0 0,3 3 9 16,0-1-1-16,0 6-8 0,0 0 18 0,0 0-3 15,0 0-1-15,0 0 0 0,0 0-14 0,0 0 0 16,0 0 0-16,6 6 0 0,0-6 0 0,0 0 0 16,3 2 0-16,0 1 0 0,0-3 0 0,6 3 0 15,-1 2 0-15,1-5 0 16,0 0-35-16,3 0 0 0,-9 0 0 0,0 0-829 0</inkml:trace>
  <inkml:trace contextRef="#ctx0" brushRef="#br1" timeOffset="12236.8226">18531 4416 1036 0,'0'0'46'0,"0"0"10"0,0 0-45 0,0 0-11 0,0 0 0 0,0 0 0 16,0-5 120-16,0 5 21 0,0 0 5 0,0 0 1 16,0 0-113-16,0 0-22 0,0 0-12 0,0 0 12 15,0 0-12-15,0 0-9 0,0 0 9 0,0 0-13 0,0 0-6 0,-3 8-1 16,0 2 0-16,0-5 0 0,3 6 20 0,-6 0 0 15,3 2-8-15,0-3 8 0,-3 6 12 0,3-2 7 16,0-1 1-16,-3 0 0 0,3 0-20 0,0-2 0 16,3-1 8-16,0 1-8 0,0-11 21 0,3 8 1 15,3-3 0-15,0 3 0 0,-3-3 15 0,6 1 3 16,3-4 1-16,0 1 0 0,0-3-25 0,0 3-4 16,3-3-2-16,-1-3 0 0,4 3-10 0,0-3 0 15,0 1 0-15,-3 2-544 16,3 0-103-16</inkml:trace>
  <inkml:trace contextRef="#ctx0" brushRef="#br1" timeOffset="13475.8474">20951 4225 230 0,'0'0'10'0,"0"0"2"0,-3 0-12 0,3 0 0 0,-3-5 0 0,3 5 0 16,-3-8 196-16,3 3 36 0,0-3 7 0,0 3 1 15,-3-1-139-15,6-2-28 0,-3 3-5 0,3-5-2 16,-3-1-29-16,0-2-5 0,3 2-2 0,0 3 0 16,0-5 3-16,3 0 1 0,-3 0 0 0,3 2 0 15,0 3-34-15,0-5 0 0,0 0 0 0,3 2 0 16,-6 3 0-16,2 0 0 0,1 0 0 0,-3 3 0 15,3 0 0-15,0-3 0 0,-6 8 0 0,0 0 0 16,0 0 0-16,0 0 0 0,0 0 0 0,3 8 0 16,0 0-13-16,-3 2-10 0,0 3-1 0,0 1-1 15,-3 4 14-15,0 6 11 0,0 5-13 0,-3-3 5 16,3 1 8-16,-3 2 0 0,3 0 0 0,1-2 0 16,-1 2 0-16,3-6 0 0,-3-1 0 0,3-4-8 15,3 1 39-15,-3-1 8 0,3-7 1 0,-1 5 1 16,1-11-21-16,0 3-5 0,3-3-1 0,-3-2 0 15,-3-3-4-15,9 5-1 0,0-10 0 0,-3 2 0 16,3-2-9-16,0 0 0 0,-3-3 0 0,3-3 8 0,0 1-8 0,-3-1 8 16,0-2-8-16,0-6 8 15,-3 3-8-15,0 0 0 0,3-2 0 0,-3 2 8 0,0-8-8 0,-3 8 0 16,0-5 0-16,0 5 8 0,0 0-8 0,0-2 0 16,0 5 0-16,-3-8 0 0,3 5 13 0,0 0-2 15,-3 3-1-15,0 2 0 0,0 3 6 0,3-3 2 16,0 3 0-16,0 1 0 0,-3 1 12 0,3 6 2 15,0 0 1-15,0 0 0 0,0 0-13 0,0 0-4 16,0 0 0-16,0 0 0 0,9 0-16 0,3 0 0 16,-4 6 0-16,4-6 0 0,0 0 0 0,3 2 0 0,0 1 0 0,3-3 0 15,3 0-10-15,-3 0 1 0,-7 0 0 16,1-3 0 0,6 1-23-16,-3 2-5 0,-3 0-1 0,3 0 0 15,-3-6-103-15,0 4-21 0,6-4-4 0,-18 6-1 0</inkml:trace>
  <inkml:trace contextRef="#ctx0" brushRef="#br2" timeOffset="29255.796">20263 4067 345 0,'0'0'31'0,"0"0"-31"0,0 0 0 0,0 0 0 16,0 0 138-16,-3-3 22 0,0-8 4 0,3 9 0 15,-3-6-60-15,0 5-13 0,3 1-3 0,-3-6 0 16,0 5-27-16,3 3-5 0,-3-3-2 0,1-2 0 16,-4 0-11-16,3 2-3 0,-3-5 0 0,3 6 0 15,-3-4-6-15,3 4-2 0,-3-6 0 0,3 5 0 16,-3 0-14-16,3 3-3 0,-6-8-1 0,3 6 0 15,0-1 1-15,-3 3 0 0,-3-8 0 0,3 6 0 16,-3-1-7-16,0 3 0 0,1-5-8 0,-4 5 12 16,0-3-12-16,0 3 8 0,-3 0-8 0,0 0 0 15,-3 0 8-15,3 3-8 0,-5 2 0 0,2-5 0 16,0 3 0-16,-3 2 0 0,3 0 0 0,1 0 0 0,-1 3 0 16,-3 0 0-16,0 0 0 0,3 0 0 15,0 3 0-15,-2-1 0 0,-1 4 0 0,-3-1 0 0,0 0 0 0,0 0 0 16,1 0 0-16,-1-2 0 0,0 2 0 15,3-2 0-15,-3-1 0 0,4 4 0 0,-4-1 0 16,3 0 0-16,0 0 0 0,0 1 0 0,4 4 0 16,-1-5 0-16,3 1 0 0,0-1 0 0,0 0 0 0,0 0 0 15,-3-2-8-15,1 2 8 0,-1 3 0 0,3 2 0 16,-6-4 0-16,3-1 0 0,0 3 0 0,1 0 0 16,2 2-8-16,-3 3 8 0,0-7 0 0,0 4 0 15,-3 1 0-15,4 2 0 0,-1-5 0 0,0 2 0 16,3 1 0-16,0-3 0 0,0-1 0 0,3-1 0 15,1-1 0-15,-1 0 9 0,3 3 4 0,-3-3 1 0,3 3 0 16,0 0 0-16,-3 0-5 0,3 5-1 0,0-8 0 0,0 3 0 16,1 0-8-16,-1 3 0 0,0-4 0 0,-3 4 0 15,0-3-8-15,3 2 8 0,-6 1 0 16,6 2 0-16,-3-2 0 0,4 2 0 0,-1 0 0 0,0 3 0 16,0 0 0-16,0-3 0 0,0 0 0 0,-3 8 0 15,3-11 0-15,0 6 0 0,3-3 0 0,-3 3 8 16,4 0-8-16,-1-5 12 0,0 2-12 0,3-5 12 15,0 5-12-15,-3 0 0 0,3 0 9 0,0 0-9 16,-3 3 0-16,3 0 8 0,0 2-8 0,0-2 0 16,0-3 0-16,0 6 0 0,0-3 0 0,0 2 0 15,0-5 0-15,3 6 0 0,-3-3 0 0,0-1 0 16,4-1 0-16,-1-1 0 0,-3 2 0 0,3-1 0 16,0-1 0-16,3-3 0 0,-3 4 0 0,3-1 0 0,0 2 0 15,0-4 0-15,0 2 0 0,0 3 0 0,0 0 0 0,3 0 0 16,0-6 0-16,-3 3-8 0,0 0 8 0,3-5 0 15,0 3 0-15,0 2 0 0,2-2 0 0,-2-1 0 16,0-2 0-16,3 2 0 0,0 4 0 0,0-4 0 16,3 3 0-16,0 0 0 0,0-2 0 0,-3 2 0 15,3 0 0-15,0 1 0 0,3-1 0 0,0-3 0 16,0 3 0-16,0-2 0 0,2 5 0 0,4-3 0 16,0 0 0-16,-3 3 0 0,-3-3 0 0,0-2 0 15,3-1 0-15,3-2 0 0,-1 0 0 0,1 0 0 16,0-3 0-16,0 0 0 0,0 3 0 0,0-3 0 15,0 3 0-15,2-3 0 0,-2 1-12 0,0-1 2 0,-3 0 1 16,3-2 0-16,-3-1 9 0,3 1 0 16,2 2 0-16,-2-5-8 0,3 3 8 0,3 2 0 0,3 0 0 15,-3 0 0-15,-4 0 0 0,1-2-10 0,0 0 10 0,3-1-10 16,0 1 10-16,0-1 0 0,-1 1 0 0,1 0 0 16,0-4 0-16,0 4 0 0,0 0 0 0,2-1 0 15,-5-2 0-15,6 0-13 0,-3 0 5 0,3-3 8 16,-1 1 0-16,1-4 0 0,-3 4 0 0,0-4 0 15,0-2 0-15,5 0 0 0,-2 0 0 0,0 0 0 16,0 0 0-16,0 0 8 0,2 0-8 0,-2 0 8 16,3 0-8-16,-3-2 0 0,2-1 0 0,1 0 0 15,0 1 0-15,0-1 0 0,-1-2 9 0,4 2-9 16,0-2 0-16,-3-1 8 0,-1 4-8 0,1-6 0 0,0 3 0 16,-3-1 0-16,0-2 0 0,-1 3 0 0,-2-3 0 15,3 3 0-15,-3-3 0 0,3-3 0 16,-1 3 8-16,1 0-8 0,-3 3 8 0,0-3-8 0,0 3 0 15,-1-3 9-15,4 0-9 0,-3-3 0 16,3-2 11-16,0 3-11 0,-4-1 10 0,1-2-10 0,0 2 9 16,-3-2-9-16,3 0 8 0,-3 0-8 0,-1 2 0 0,4 0 0 15,0-2 0-15,-3 0 0 0,-3 0 8 0,0-1-8 16,5 1 0-16,-2 0 8 0,0 0 5 0,-6 0 1 16,3-3 0-16,-3 2 0 0,2-1-5 0,1-1-1 15,-3 0 0-15,0-3 0 0,3 3-8 0,-3 1 0 16,-3-1 0-16,3 0 0 0,0 3 0 0,-4-1 0 15,4-2 0-15,-3-2 0 0,-3 2 0 0,0 0 0 16,3 0 0-16,-3-2 8 0,3 2 2 0,-3 0 0 0,0-2 0 16,-3 2 0-16,3 0 5 0,-1 0 1 0,-2 0 0 15,3 0 0-15,-3-2 3 0,0 4 1 0,0-4 0 16,0 2 0-16,3 0-4 0,-6 0-1 0,3-2 0 0,0 2 0 16,0-3-3-16,-3 6-1 0,0-3 0 0,0-2 0 15,0 2-2-15,-3-3 0 0,0 3 0 0,0 1 0 16,3-4 4-16,0 1 1 0,-3 2 0 0,0 0 0 15,0-3-1-15,0 3 0 0,3 1 0 0,0-4 0 16,-6 3-3-16,3-2-1 0,3-1 0 0,-3 1 0 16,0-4-1-16,0 4-8 0,0-3 12 0,0 2-4 15,0 1-8-15,0-1 0 0,-3 1 0 0,3-4 0 16,0 1 0-16,0 3 15 0,0-3-4 0,0 2-1 16,0 1-10-16,0-1 8 0,-3 1-8 0,-3 2 8 15,3-6-8-15,0 4 12 0,-3 2-12 0,3 0 12 0,-3-2-1 16,3-1 0-16,-6 1 0 0,3 2 0 0,-3-5 3 15,3 2 1-15,-3-5 0 0,3 3 0 0,0 0-7 0,0-3 0 16,-2 3-8-16,2-8 12 0,0 5-12 0,-3 6 0 16,3-9 8-16,0 6-8 0,0 0 0 0,0 0 9 15,-3 2-9-15,0 3 8 0,3-5 1 0,-3 2 0 16,0 1 0-16,-3-3 0 0,3 5 2 0,-2-3 0 16,2 4 0-16,-6-7 0 0,0 4-11 0,0-1 8 15,0 1-8-15,0-1 8 0,0 3-8 0,0-2 10 16,3-3-10-16,-2 0 10 0,-4-1-10 0,-3 6 0 15,3-10 0-15,0 5 0 0,-3 0 9 0,1 0-9 16,2 2 10-16,-3-2-10 0,0 2 0 0,0 1 0 16,-3-3 0-16,4 2 0 0,-1 3 22 0,0-5 8 15,-6 0 2-15,0 0 0 0,3 2-32 0,-5 3 0 0,-1-2 0 16,-3-1 0-16,-3 3 0 0,1 1 0 0,2-1 0 0,-3 2 0 16,-5 1 0-16,-1 0 8 0,-6 2 0 0,-2 3 1 15,-4-2-9-15,-5 7 0 0,-1-5-10 0,-2 8 10 31,-1 0-135-31,-5 3-21 0,-10 5-4 0,1 5-989 0</inkml:trace>
  <inkml:trace contextRef="#ctx0" brushRef="#br3" timeOffset="44296.2069">19844 5546 172 0,'0'0'16'0,"0"0"-16"0,0 0 0 0,0 0 0 16,0 0 123-16,0 0 21 15,6 0 5-15,-6 0 1 0,0 0-99 0,0 0-20 16,0 0-4-16,3-3-1 0,-3 3-6 0,0 0-2 0,0 0 0 0,3-3 0 16,0-2 6-16,-3 5 2 0,0 0 0 0,2-3 0 15,1 1 8-15,-3-1 2 0,0 3 0 0,0 0 0 16,0 0 5-16,0 0 2 0,0 0 0 0,0-5 0 16,0 2-20-16,0 3-4 0,0 0-1 0,0 0 0 15,0-8-5-15,0 8-1 0,0 0 0 0,-3 0 0 16,1-5-12-16,-1 5 9 0,3-5-9 0,0 2 8 15,0 0-8-15,0 1 0 0,-3-4 0 0,3 4 0 16,0-3 0-16,0-1 12 0,-3 4-2 0,3-4 0 0,0 1 2 16,0 0 0-16,-3 2 0 0,3-2 0 0,0-1-1 0,0 1 0 15,0 0 0-15,-3-3 0 0,3 0 7 16,-3 0 2-16,3 0 0 0,-3 3 0 0,3-3-11 16,-3 3-1-16,3-6-8 0,0 3 12 0,-3-2 0 15,3 2 0-15,-3 0 0 0,3 0 0 16,-3 2 4-16,0-2 0 0,3 3 0 0,-3-8 0 0,3 5 12 15,0-3 2-15,-3 1 1 0,3 2 0 0,-3-3-31 16,3 1 0-16,-3-1 0 0,3 1 0 0,0-4 0 0,0 4 9 16,0-3-9-16,-3 2 12 0,3 0-12 0,-3 1 0 15,3-3 0-15,0 5 8 0,-3-6-8 0,3 1 0 16,0 0 0-16,0-6 0 0,0 4 0 0,0 4 0 16,-3-2 0-16,3 0-11 0,0-1 11 0,0 1 0 0,0 0 0 15,0 0 0-15,0 2 0 0,0 3 0 0,0-5 0 16,0 2 0-16,0-2 0 0,0 2 8 0,-3-2-8 0,3 3 0 15,0-1 0-15,0 0 9 0,0 1-9 0,0 2 0 16,-3-5 8-16,3-1-8 0,0 7 0 0,-3-4 0 16,3 0 10-16,0 1-10 15,0-1 8-15,-3 3-8 0,3-5 9 0,0 2-9 0,0 1 10 0,0-3-10 16,0-1 8-16,0 1-8 0,0 3 0 0,0-4 9 16,0 4-9-16,0-1 0 0,3 1 0 0,-3 2 0 15,0-6 0-15,0-1 0 0,0 4 0 0,0 0 0 16,0 3 0-16,0-5 0 0,0 3 0 0,0-1 0 15,0 1 0-15,0 2 0 0,-3-6 0 0,3 4 8 16,-3 2-8-16,3-5 8 0,-3 2-8 0,3 0 8 16,0 1 5-16,-3 2 1 0,3-3 0 0,0 1 0 15,-3-1-14-15,3 1 8 0,-3-1-8 0,3 0 0 0,0-2 0 16,-3 5 0-16,3-5 0 0,0 0 0 0,0 0 0 0,0 2 0 16,0 3 0-16,0-5 0 0,0 2 0 0,-3-2 0 15,3 2 0-15,0-2 0 0,-3 0 0 0,0 2 0 16,3 1 0-16,-3-1 0 0,0-2 0 15,0 0 0-15,3 2 0 0,-3 3 0 0,3-5 0 0,-3 5 0 16,3-3 0-16,-3-2 0 0,3 3 0 0,0-1 0 16,0 0-8-16,0 4 8 0,-3-7 0 0,3 4 0 15,0-1 0-15,0 1 0 0,-3-1 0 0,3 0 0 16,0 1-8-16,-3 2 8 0,3-3 0 0,0 1 0 16,-2-4 0-16,2 4 0 0,0 2 0 0,0-3 0 15,0 3 0-15,-3-5 0 0,3 5 0 0,-3-2 0 16,3 2 0-16,0-5 0 0,-3 2 0 0,3 3 0 15,0-5 0-15,0 2 0 0,-3-2 0 0,3 0 0 16,0 2 0-16,0 1 0 0,0 2 0 0,-3-6 0 0,3 1 0 16,3 3 0-16,-6-4 0 0,3 6 0 0,0-5 0 0,0 0-10 15,0 2 10-15,0-2 0 0,0 5 0 0,0-5 0 16,0 0 0-16,0 0 0 0,0-1 0 0,-3 4 0 16,3-1 0-16,-3 1 0 0,3 2 0 0,0-6 0 15,-3 9 0-15,3-5 0 0,0 2 0 0,0 0 0 16,0 0 0-16,0 2 0 0,0-4 0 0,0 2 0 15,0 0 0-15,0 0 0 0,3 3 0 0,-3-6 0 16,3 3 0-16,-3 0 0 0,0 3 0 0,0-6 0 16,3 3-8-16,-3 1 8 0,0-1-8 0,0 2 8 15,3-2-11-15,0 3 11 0,-3-6-13 0,0 4 5 0,0-1 8 16,0-6 0-16,0 9 0 0,0-6-8 16,0 1 8-16,0 5 0 0,3-9 0 0,-3 6 0 15,0-2 0-15,0 2 0 0,0 3 0 0,0-3 0 16,0-3 0-16,0 3 0 0,3 0 0 0,-3 3 0 0,0-3 0 15,0 3 0-15,0-3 0 0,3 2 0 0,-3-1 0 16,0 1 0-16,0 1 0 0,2-3 0 0,-2 3 0 0,3-3 0 16,-3-3 0-16,0 3 0 0,3 3 0 0,-3 0 0 15,0-3 0-15,0 2 0 0,0-1 0 0,3-1 0 16,0 2 0-16,0 1 0 0,-3 2 8 0,0-2-8 16,3 0 8-16,-3 2-8 0,0-2 0 0,0-3 0 15,0 3 0-15,0 5 8 0,0 0-8 0,0-8 0 16,0 2 0-16,0 6 0 0,0 0 0 0,0 0 0 0,0-8 0 15,0 3 0-15,3 5 0 0,-3 0 0 0,-3-8 0 0,3 3 8 16,3-3-8-16,-3 8 0 0,0 0 0 0,0 0 0 16,3-5 0-16,-3-1 0 0,0 6 0 15,0-5 0-15,0 2 0 0,0 3 0 0,0 0 0 0,0 0 0 16,0-10 0-16,0 10 0 0,0 0 0 0,0 0 0 16,0 0 0-16,0-3 0 0,0-7 0 0,0 10 0 15,0 0 0-15,0 0 0 0,0 0 0 0,0 0 0 16,0 0 0-16,0 0 0 0,0-3 0 0,0 3 0 15,0 0 0-15,0 0 0 0,0 0 0 0,0 0 0 16,0 0-9-16,0 0 9 0,0 0-10 0,0 0 10 16,0 0-49-16,0 0-4 0</inkml:trace>
  <inkml:trace contextRef="#ctx0" brushRef="#br3" timeOffset="57778.8067">19754 2728 230 0,'0'0'20'0,"0"0"-20"0,0 0 0 0,0 0 0 16,0 0 95-16,0 0 14 16,0 0 3-16,0 0 1 0,0 0-56 0,0 0-11 0,0 0-2 0,0 0-1 15,0 0-19-15,0 0-3 0,0 0-1 0,0 0 0 16,0 0-12-16,0 0-8 16,0 0 8-16,0 0-8 0,0 0 0 0,3-3 0 0,0-2 0 0,-3 0 0 15,0 5 0-15,3-3 0 0,-3 3 0 0,0 0 0 16,0-5 0-16,3-1 0 0,0 1 0 0,-3 5 0 15,0 0 13-15,0-3-1 0,3-4-1 0,-3 7 0 16,0-3 6-16,3 0 2 0,-3-5 0 0,3 3 0 16,-3 5 1-16,0-5 1 0,0-3 0 0,3 2 0 15,-3 1-5-15,0 3 0 0,0-4-1 0,0 1 0 16,0-3-6-16,0 3-1 0,0 5 0 0,0-6 0 16,3-1-8-16,0 1 12 0,-6 4-12 0,3-6 12 0,0 2-3 15,0-2 0-15,0 3 0 0,3 0 0 0,-6-3-9 16,6 3 8-16,-3-3-8 0,0 2 8 0,0 6 4 0,0-8 0 15,0 3 0-15,0-5 0 0,0 7-12 0,0-5 8 16,0 3-8-16,0-3 8 0,-3 2 8 0,3-1 2 16,0 1 0-16,0 6 0 0,0-10-18 0,0 7-12 15,0-2 1-15,0-3 1 0,0-3 10 16,0 3 0-16,0 8 0 0,3-5 0 0,0-3 0 16,-3-3 0-16,0 3 0 0,3 1 0 0,-3 1 11 0,3-2-3 15,0 3 0-15,0-3 0 0,-3-2-8 0,3 2 0 16,-3 0 0-16,3-3 0 0,0 3 0 0,0-2 15 15,0 2-3-15,-3 0 0 0,3-3 0 0,0 3 0 16,-3 0 0-16,3 3 0 0,3-8-3 0,-6 5-1 0,3 2 0 16,0-1 0-16,0 1 0 0,0-4 0 0,-3 7 0 15,3-8 0-15,0 9-8 0,0-4 0 0,-3-1 0 0,3 1 0 16,0-2 0-16,-3 3 0 0,2-3 0 0,1 3 0 16,-3-3 0-16,3 3 0 0,0-3 0 0,0 2 0 15,0-2 0-15,0 3 0 0,3-5 0 0,0 2 0 16,-3 0 0-16,0 2 0 0,0-2 8 0,3 3-8 15,0-8 0-15,-3 5 0 0,0 3 0 0,3-3 0 16,3-3 8-16,-6 6-8 0,-3 5 0 0,3-3 8 16,-3 3 8-16,0-10 0 0,0 10 1 0,3-8 0 15,-3 2-17-15,3-2 0 0,0 1 0 0,0 1 0 16,-3 6 0-16,3-8 0 0,3 3 0 0,-6 5 0 16,3-8 0-16,0 8 0 0,3-11 0 0,-3 9 0 15,3-3 0-15,-3-6 0 0,2 8 0 0,-2-2 0 16,0-3 0-16,3 3 0 0,-3-3 0 0,3 3 0 15,-3-3 0-15,3 2-12 0,-3-2 0 0,0 3 0 0,3 0 12 0,-3 2-11 16,0-2 11-16,0-3-10 0,0 3 10 0,3-1 0 16,-3 1 0-16,0-3 0 0,0 8 9 0,0-8 4 15,0 3 1-15,0 0 0 0,0 2-14 0,3-2 8 16,-3-3-8-16,3 2 0 0,0 1 0 0,-3 2 0 16,0-2 0-16,3-3-10 0,-3 3 10 0,3 0 0 15,-4 2 0-15,4-2 0 0,-3-3 0 0,3 3 0 16,-3-1 0-16,0-2 0 0,3 3 0 0,0-3 0 15,-3 3 0-15,0 5 0 0,3-8 0 0,-3 3 0 0,3-1 0 16,-3 4 0-16,0-4 0 0,0 1 0 0,3 2 0 0,-3-2 0 16,3 0 0-16,-3 2 0 0,3-2 0 15,-3 5 0-15,-3 0 0 0,9-8 0 16,-6 3 0-16,3 5 0 0,0-6 0 0,-3 6 0 0,3-8 0 16,-1 8 0-16,-2-5 0 0,3-3 0 15,0 8 0-15,-3-5 0 0,3-3 0 0,0 3 0 0,-3-3 0 16,3 2 0-16,0 6 0 0,-3-8 0 0,3 8 0 0,-3-5 0 15,3-3 0-15,-3 8 0 0,3-5 0 0,0 0 0 16,-6 5 0-16,3-3 0 0,3-2 8 0,0-1-8 16,-6 6 0-16,6 0 0 0,3-8 0 0,-3 8 0 15,-3-5 0-15,3-3 0 0,2 8 0 0,-2-5 0 16,0-3 0-16,-3 8 0 0,3-5 0 0,0-1 0 16,0 4 0-16,0-3 0 0,0-1 0 0,0 4 0 15,0-4 0-15,0 1 0 0,0 2 0 0,0-2 0 0,0 0 0 16,0 5 0-16,0-8 0 0,-3 8 8 0,3-5-8 0,-3-1 0 15,3 4 0-15,-3-4 0 0,3 1 0 0,-1 2 0 16,1-2 0-16,0 5 8 0,-3-5-8 16,3 2 0-16,0-2 0 0,0 5 0 0,-3-5 0 15,3 2-13-15,0-2 3 0,0 5 1 0,0-8 9 16,3 2 0-16,-3 6 0 0,0-8 0 0,3 8 0 0,-3-5 0 16,0 0 0-16,-3-3 0 0,6 8 0 0,-3-5 0 15,-1-1 8-15,1 4-8 0,0-4 0 0,0 6 0 16,3-8 0-16,-3 8-8 0,0-5 8 0,0 5 0 15,0-8 0-15,0 8 0 0,-3 0 0 0,6-5 0 16,-6 5 0-16,3-5 0 0,0 2 0 0,0 3 0 0,0-5 0 16,0 5 0-16,-3-6 0 0,3 4 0 0,3-4 0 0,-4 6 0 15,4 0 0-15,0-5 0 0,-3 3 0 0,6-4 0 16,-3 6 0-16,0-5 0 0,0 5 0 0,-3-8 0 16,3 3 0-16,0 5 0 0,-3-6 0 0,3 4 0 15,-3-3 8-15,3 5-8 0,0-8 8 0,-1 8-8 16,-5-6 0-16,6 6 9 0,-3-5-9 0,0 5 0 15,0 0 8-15,0 0-8 0,-6 0 0 0,9 0 0 16,0 0 0-16,-3 0 0 0,3 0 0 0,-3 0 0 16,3 5 0-16,0-5 0 0,-3 0 0 0,3 0 0 15,-3 0 8-15,2-5-8 0,-2 2 0 0,0 3 0 16,-6 0 19-16,9 0-3 0,0-5-1 0,0 0 0 16,0 2 0-16,-3 3 0 0,0-5 0 0,0 5 0 15,3-5-7-15,-3 2 0 0,3 6-8 0,-3-3 12 16,0-3-12-16,0 3 9 0,0 0-9 0,-6 0 8 15,9 0-8-15,-4-5 0 0,1 5 0 0,0 0 0 0,0 0 0 16,3 0 0-16,-3 0 0 0,0 0 0 0,3-6 0 16,-3 4 0-16,3 2 0 0,-3 0 8 0,3-6 0 0,0 6-8 15,-3-5 12-15,0 5-4 0,3-5 3 0,-3 2 0 16,3 3 0-16,-1 0 0 0,-2 0-11 0,-3 0 8 16,-3 0-8-16,6-5 8 0,3 5-8 0,-3-5 0 15,3 5 0-15,-3-3 0 0,3 3 0 0,-3 0 0 16,3 0 0-16,-3 0 0 0,6 0 0 0,-6 0 0 15,0 0 0-15,3 0 0 0,3 0 0 0,-4 0 0 16,1 0 0-16,0 0 0 0,3-5 0 0,-3 5 0 0,0 0 0 16,0 0 0-16,0-8 10 0,0 8-10 0,0 0 12 15,-3 0-12-15,3-6 15 0,0 6-4 16,-3 0-1-16,2-5 0 0,-8 5-10 0,9-3 12 16,0 3-12-16,-3-5 12 0,0 5-12 0,3 0 0 0,-9 0 0 15,6 0 0-15,3 0 0 0,-3 0 0 0,-6 0 0 0,6 0 0 16,-6 0 8-16,9 0-8 0,-3-5 8 0,0 5-8 15,0 0 0-15,0 0 8 0,-6 0-8 0,6 0 0 16,0 0 0-16,0 0 0 0,0 5 8 0,-6-5-8 16,0 0 0-16,5-5 8 0,1 5-8 0,-6 0 8 15,3-3 0-15,3-2-8 0,-6 5 12 0,0 0-4 16,6 0 0-16,-6 0-8 0,0 0 12 0,0 0-4 16,0 0-8-16,0 0 12 0,0 0-12 0,0 0 12 15,0 0-12-15,0 0 8 0,0 0-8 0,0 0 8 16,0 0-8-16,0 0 0 0,0 0 0 0,0 0-11 0,0 0 11 15,3 0 0-15,-3 0 0 0,0 0 8 16,0 0-31-16,0 0-5 0,0 5-2 16,0-5-839-16</inkml:trace>
  <inkml:trace contextRef="#ctx0" brushRef="#br3" timeOffset="60977.1309">19742 939 864 0,'-6'-5'38'0,"6"5"8"0,-5-8-37 0,5 3-9 0,-3 2 0 0,3 3 0 16,-3-5 136-16,3 5 24 0,0 0 6 0,0 0 1 16,0 0-110-16,0 0-21 0,0 0-5 0,0 0-1 15,0 0-30-15,8 5 0 0,1-2 0 0,3 7 0 0,0-2 0 0,0-2 12 16,9 7-3-16,0 0-1 0,0 0 1 0,2 6 0 15,4 2 0-15,3 3 0 0,0 2-1 0,-3-5 0 16,2 6 0-16,-2-3 0 0,3-3-8 0,-3 0 0 16,-6 3 0-16,2-3 0 0,4-3 0 0,-6 1 0 15,3 2 0-15,-3 6 0 0,-1-9 0 0,1 3 0 16,-3 3 0-16,0-3 0 0,0-2 0 0,0-1 0 16,-3 4 0-16,-4-9 0 15,1 5-96-15,0-5-16 0</inkml:trace>
  <inkml:trace contextRef="#ctx0" brushRef="#br3" timeOffset="61806.331">20302 1167 345 0,'-6'-13'15'0,"3"7"4"0,3 4-19 0,0-4 0 0,-3 1 0 0,0-3 0 16,3 8 195-16,-3-5 35 0,3 5 7 0,0-5 2 16,0 2-155-16,0 3-30 0,0 0-6 0,0 0-2 15,0 0-34-15,0 0-12 0,3 8 9 0,-3 5-9 16,0-2 8-16,3 5-8 0,0-3 8 0,-3 5-8 16,3 1 13-16,0 2-2 0,3-3-1 0,-3 4 0 0,-3 1-10 0,3-1 12 15,0 1-12-15,0-1 12 0,0-4 12 16,0-5 2-16,-3 1 1 0,0-1 0 0,0 0-13 0,0-5-2 15,-3 3-1-15,0 2 0 0,0-5 10 0,0 0 3 16,0-3 0-16,0 3 0 0,-3 2 5 0,3-7 2 16,-3 8 0-16,3-9 0 0,-3 1-31 0,6-3-13 15,-3 3 1-15,-3 2 0 0,0 0 20 0,3-2 4 16,-3 2 0-16,0-5 1 0,0 0-13 0,3 0 8 16,-2 0-8-16,-4 0 0 0,3-5 55 0,-3 2 5 15,0-2 0-15,-3-6 1 0,0 9-17 0,0-9-3 16,-6 3-1-16,0 0 0 0,0-5-16 0,-2 8-4 15,2-8-1-15,0-1 0 0,-3 6-19 0,0-2 8 16,6 2-8-16,-2 3 0 0,-4-3 0 0,6 2 0 0,3 6 0 16,0 0-9-1,0 6-124-15,0 2-25 0</inkml:trace>
  <inkml:trace contextRef="#ctx0" brushRef="#br3" timeOffset="62550.2998">19296 1087 345 0,'-15'-5'31'0,"6"-3"-31"15,3 3 0-15,-3-3 0 0,3-5 179 0,-3 2 29 0,3 3 7 0,0-5 1 16,0 8-92-16,4-3-17 0,-7-5-4 0,3 7-1 16,3-2-42-16,0 8-8 15,0-5-1-15,0 0-1 0,3 5-13 0,0 0-2 0,-3 10-1 0,6 4 0 16,-3-7-46-16,0 7-8 0,6 4-3 0,-3 3 0 16,0-2 23-16,3 7 0 0,-3-7-9 0,3 7 9 15,-4-7 0-15,4 7 0 0,-6-10 0 0,3 3 0 16,0-6 0-16,0 0 0 0,-3-2 0 0,3 2 0 15,-3-13 0-15,0 0 8 16,0 0-8-16,0 0 0 0,0 0 13 0,-6 0-3 0,0 0-1 0,3 0 0 16,0-5 11-16,1-3 1 0,-1-5 1 0,0 2 0 15,-3-2 1-15,3 0 0 0,0-6 0 0,3 3 0 16,0-2-7-16,0-1-2 0,3-2 0 0,0 2 0 16,0-7-14-16,-3 5 8 0,6 2-8 0,-1 1 0 15,1-3 0-15,3 2 0 0,-3 6 0 0,3 0 0 16,0-1 14-16,3 4 0 0,-3-3 0 0,3 5 0 0,-3 2-14 15,3-2 0-15,3 3 0 0,0 2 0 0,-1-2-19 0,1 5 0 16,0 0 0-16,0 0 0 0,-3 5 19 0,0-5 0 16,-3 8-8-16,0-2 8 0,-9-6 0 0,3 13-10 15,0-5 10-15,-6 5-8 0,0-8 8 0,-6 3 0 16,3 6-9-16,-3-4 9 0,-3-2 0 0,0-3 0 16,0 9 0-16,0-7 0 0,3 7 0 0,-3-6 0 15,1 2 0-15,5-2 0 0,0-3 0 0,0 1 0 16,0 2 0-16,3 5 0 0,3 0 0 0,0-5-11 15,6 5 11-15,-3 1-8 0,3 4 8 0,6-7 0 16,-1 10 0-16,4-8 0 0,6 6 0 0,0-6-8 16,3 8 8-16,6-10 0 15,2 2-93-15,4 0-14 0</inkml:trace>
  <inkml:trace contextRef="#ctx0" brushRef="#br3" timeOffset="64012.9115">20052 3424 864 0,'0'0'76'0,"0"0"-60"0,0 0-16 0,3 8 0 0,3-3 114 15,-3 0 20-15,0 3 4 0,3-3 1 0,-3 3-92 0,3-2-19 16,0 2-3-16,0-3-1 0,0 3-3 0,0 0-1 16,0 2 0-16,-1-2 0 0,1-2-28 0,3 2-7 15,0-3-1-15,-3 3 0 16,3 0-38-16,3 2-8 0,-3-4-2 0,3 2 0 15,0-6-28-15,0 3-7 0,0 1-1 0,0-1-348 0</inkml:trace>
  <inkml:trace contextRef="#ctx0" brushRef="#br3" timeOffset="64141.2225">20418 3641 774 0,'0'0'34'0,"3"5"7"0,0 0-33 0,0 3-8 16,3 5 0-16,-3-7 0 0,0 2 92 0,3 0 16 0,0 2 3 15,0-2 1-15,3 0-55 0,0 5-10 0,3-2-3 0,-1-3 0 16,4 2-35-16,-3 1-9 0,3 0 0 0,-3-6-394 15,6 3-81-15</inkml:trace>
  <inkml:trace contextRef="#ctx0" brushRef="#br3" timeOffset="64281.8268">20906 3818 518 0,'9'3'46'0,"0"-3"-37"0,3 8-9 0,-3-8 0 15,6 2 148-15,-3 3 28 0,3 1 6 0,-3-4 1 16,5 4-121-16,-2-1-24 0,0-2-5 0,0-1-1 15,0 1-32-15,3 2 0 0,-3-5 0 0,0 0 0 16,2 0-12-16,1 3-10 0,3 0-2 0,-3-1-344 16,0-2-70-16</inkml:trace>
  <inkml:trace contextRef="#ctx0" brushRef="#br3" timeOffset="64448.8338">21618 3844 230 0,'0'0'20'0,"0"0"-20"0,0 0 0 0,3 11 0 0,-3-11 289 0,6 3 54 16,0 2 10-16,-1 0 3 0,1-2-246 0,3 0-49 16,0-3-9-16,3 0-3 0,-3 0-32 0,3-3-6 15,3 0-2-15,0 3 0 16,-3-8-41-16,3 3-9 0,-1-3-2 0,4 3-441 16,0-6-88-16</inkml:trace>
  <inkml:trace contextRef="#ctx0" brushRef="#br3" timeOffset="64598.1693">22061 3537 576 0,'0'0'51'0,"6"-2"-41"0,-3-6-10 0,3 5 0 16,0 1 177-16,0-4 34 0,0 1 6 0,0 2 2 15,3-2-139-15,0 5-28 0,0-8-6 0,3 3-1 16,-4-3-45-16,4 3 0 0,0-3-10 0,-3 2 2 31,0-4-148-31,0-1-28 0,6-7-7 0,-3-1-1 0</inkml:trace>
  <inkml:trace contextRef="#ctx0" brushRef="#br3" timeOffset="64836.5333">22380 3196 734 0,'12'-18'32'0,"-6"12"8"0,-1-2-32 0,1 0-8 0,0-2 0 0,3 2 0 0,-3-5 69 15,3 5 13-15,-3-5 2 0,3 7 1 0,0-7-37 16,0 5-8-16,-3 3-2 0,3-6 0 0,0 3-19 0,0 3-4 16,0 2-1-16,0-2 0 0,-4-3-26 15,4 3-6-15,0-3-1 0,3-5 0 16,-3 2-26-16,0 3-6 15,0-2-1-15,0-1 0 0,-3 0-47 0,3-2-9 0,0 0-3 0,0 0 0 16,0-1 35-16,-3 1 8 0,0 0 0 0,-3 0 1 0,-1-6 67 16,1 6 20-16,3-5 1 0,-3 2 0 0,3-3 60 0,-3 6 12 15,0-6 3-15,0-2 0 0,3 3-25 0,-3 4-5 16,-3-7-1-16,0 3 0 0,3-1-65 0,0 1-20 16</inkml:trace>
  <inkml:trace contextRef="#ctx0" brushRef="#br3" timeOffset="64980.9414">22731 2283 230 0,'-3'-8'20'0,"0"-2"-20"0,0 2 0 0,3-5 0 16,-3-1 199-16,0 1 35 0,0 0 7 0,0 2 2 16,3 3-132-16,-3-5-27 0,-3 5-4 0,3-2-2 15,0-4-10-15,-3 7-1 0,3-7-1 0,-3 6 0 16,3-5-40-16,0 3-8 0,3-4-2 0,-3 6 0 16,0-5-40-16,0-5-9 15,3 4-2-15,0-7-677 0</inkml:trace>
  <inkml:trace contextRef="#ctx0" brushRef="#br3" timeOffset="65131.5808">22540 1611 1094 0,'-12'-13'48'0,"10"5"11"0,-4 3-47 0,0-3-12 0,0-3 0 0,-3 3 0 0,3 0 144 0,-3-2 28 16,3 2 4-16,0-5 2 0,-3-1-124 0,0 4-25 15,0-3-5-15,0-1 0 0,-3 1-24 0,3-3 0 16,-3-2-10-16,4 5 10 15,-1-1-109-15,-3-4-15 0,-3 5-4 0</inkml:trace>
  <inkml:trace contextRef="#ctx0" brushRef="#br3" timeOffset="65264.7473">22115 1167 932 0,'-21'-8'41'0,"9"3"9"0,0-3-40 0,-3 8-10 0,0-11 0 0,-3 6 0 0,4 2 109 0,-1-2 20 16,0-3 4-16,0 8 1 0,0 0-58 0,-3-5-12 0,0 5-3 0,0 0 0 15,1 0-37-15,2 5-7 16,-3-5-1-16,3 3-1 0,0 2-15 0,-3 0 0 0,-6 3 0 0,4-3-500 31,-1 1-99-31</inkml:trace>
  <inkml:trace contextRef="#ctx0" brushRef="#br3" timeOffset="65989.5093">21308 2249 691 0,'-3'0'61'0,"3"0"-49"15,-3 8-12-15,0 0 0 0,3 10 176 0,0 1 33 16,0-1 7-16,0 9 0 0,0-1-146 0,0 3-30 0,0 1-5 0,-3 4-2 16,3-2-33-16,0-1 0 15,0-1 0-15,0 7 0 16,-3-6-33-16,0 9-11 0,0-8-1 0</inkml:trace>
  <inkml:trace contextRef="#ctx0" brushRef="#br3" timeOffset="66182.7267">21106 2699 2181 0,'0'0'96'0,"0"0"21"0,3-3-93 0,3 0-24 0,-3 3 0 0,6-5 0 16,2 3 47-16,4-1 5 0,3 3 0 0,3-3 1 16,3 3-33-16,6 0-8 0,5 0 0 0,1 3-1 15,3 0-56 1,2-1-11-16,1-2-3 0</inkml:trace>
  <inkml:trace contextRef="#ctx0" brushRef="#br3" timeOffset="69972.7846">21266 2667 1000 0,'0'0'44'0,"0"0"10"0,0 0-43 0,3 0-11 16,-3 0 0-16,3-5 0 0,3-3 62 0,-3 2 10 0,-3 6 3 15,0 0 0-15,0-5-31 0,0 5-7 0,0 0-1 0,0 0 0 16,0 0-8-16,0 0-3 0,3-2 0 0,-3 2 0 16,0 0-1-16,0 0-1 0,0 0 0 0,0 0 0 15,0 0 1-15,0 0 1 0,0 0 0 0,-3 7 0 16,0-1-13-16,3 2-2 0,-6 2-1 0,6 1 0 15,-3-1 2-15,0 4 0 0,-3 4 0 0,3-5 0 16,3 1-3-16,-2-1-8 16,-1 5 12-16,0 4-4 0,0-4-8 0,0-2 0 0,0 8 0 0,0-8 8 15,-3 2-8-15,6 1 0 16,0-1 0-16,3-5 8 16,0 1-78-16,-3-1-16 0</inkml:trace>
  <inkml:trace contextRef="#ctx0" brushRef="#br1" timeOffset="81907.1734">21260 4392 1335 0,'-11'-3'59'0,"11"3"13"0,0 0-58 0,0 0-14 0,0 0 0 0,0 0 0 16,0 0 64-16,0 0 9 0,0 0 3 0,0 0 0 16,0 0-42-16,0 0-8 0,0 0-2 0,0 0 0 0,0 0-24 0,0 0 0 15,8 0 0-15,-8 0 0 0,3 6 0 0,3 2-14 16,0 0 5-16,3 0 1 0,-3 2-12 0,-3-5-1 16,-6 3-1-16,3 0 0 0,0-8 22 0,0 8 0 15,0-8 0-15,0 0 0 0,0 11 0 0,0-11 0 16,0 0 0-16,0 0 0 0,0 0 23 0,0 0 2 15,0 0 1-15,0 0 0 0,6-5 3 0,-3 2 1 16,0-2 0-16,0-6 0 0,3 3-22 0,-3 0-8 16,3-5 0-16,-3 2 0 0,3-2 0 0,-3 3 0 15,0-1 0-15,3-2 0 0,-3-1 0 0,3 4 0 16,0-1 0-16,0 1 0 0,-3 2 0 0,3-3 11 0,0 3-3 16,0 0-8-16,-3 3 10 0,2-6-10 0,-2 9 8 0,3-6-8 15,0 5 0-15,0 1 0 0,-6 2 0 0,0 0 0 16,0 0-9-16,0 0 9 15,3 0 0-15,-3 0 0 0,9 0 0 0,-9 0 0 0,0 0 0 0,0 0 0 16,0 0 0-16,0 0 0 0,0 0 0 0,0 0 0 16,0 0 10-16,0 0-10 0,0 8 10 0,0-1-10 15,0-1 14-15,-3 2-3 0,0-3-1 16,-3 3 0-16,0 0-1 0,0 0 0 0,-3 0 0 0,4 0 0 16,-4 2-9-16,3-4 8 0,-3 1-8 0,0 7 8 15,3-9 17-15,3 3 3 0,0-3 1 0,3 1 0 16,6 1-9-16,0 1-1 0,6 0-1 0,3 3 0 15,5 2 3-15,4-5 1 0,6 0 0 0,-3 3 0 16,3-3-13-16,2-1-9 0,1 1 12 0,0 0-658 16,2-2-131-16</inkml:trace>
  <inkml:trace contextRef="#ctx0" brushRef="#br4" timeOffset="88101.5011">19823 3778 680 0,'0'0'30'0,"0"0"6"0,0 0-28 0,0 0-8 0,0 0 0 0,0 0 0 16,0 0 52-16,0 0 10 0,0 0 2 0,0 0 0 16,0 0-33-16,0 0-7 0,0 0 0 0,0 0-1 15,0 0-7-15,0 0 0 0,0 0-1 0,0 0 0 16,0 0 6-16,0 0 2 0,0 0 0 0,0 0 0 15,0 0 13-15,0 0 2 0,3-5 1 0,-3 5 0 16,0 0-7-16,0 0-2 0,3-8 0 0,3 3 0 16,-3 2-16-16,3-7-3 0,-3 7-1 0,3-5 0 15,0 3-1-15,-1-3 0 0,-2-3 0 0,3 3 0 16,6 3 26-16,-6-8 5 0,0-1 0 0,0 4 1 16,3-1-24-16,3-2-5 0,-6 0 0 0,0 2-1 15,3-2 1-15,3 0 1 0,3 0 0 0,-3-6 0 16,2 6 13-16,1 0 2 0,6-1 1 0,-3 1 0 15,0 0-29-15,3 0 0 0,0-1 0 0,-1 1-10 16,4 0 10-16,-3 0 0 0,6-1 10 0,-3 1-10 16,2 0 8-16,1 2-8 0,3 4 0 0,-3-4 0 0,2 0 12 15,1 6-3-15,-3 0-1 0,3-3 0 16,3 3-8-16,-4 5-11 0,-2-6 3 0,3 6 0 0,-3 0 8 0,2 0 0 16,4 6 0-16,-3-6 0 0,0 5 0 15,-1-3 0-15,4 4 0 0,0 2 0 0,0 2 0 0,-1 4 11 16,4-1-3-16,-3 0 0 0,0 0-8 15,-1 0-14-15,-2 6 3 0,3-6 1 0,0 6 10 0,-1 2 0 16,4 5 0-16,0-2 0 0,0 11-19 0,-1-9 2 16,1 6 0-16,0-1 0 0,-1 4 6 0,1-3 2 15,-3-3 0-15,3 8 0 0,-1-5 9 0,1-6 0 16,-3 6 0-16,2-3 0 0,4 0 0 0,-3 5 0 16,0-2 0-16,2 0 0 0,-5 2 0 0,0 1 8 15,0 2-8-15,-4-3 0 0,1-2 12 0,-3 0-3 0,3-1 0 16,-1-2 0-16,1 1 3 0,3-4 1 0,-3 3 0 0,-1-2 0 15,10-4-1-15,-6 4-1 0,3-1 0 0,-1-2 0 16,-2-3-11-16,0-2 0 0,-3-1-12 0,2-4 12 16,-5 1 0-16,0-4 10 0,3-3 1 0,-4-3 0 15,4 3-11-15,-3-8 0 0,0 0 9 0,-3 0-9 16,2 0 24-16,-2-8 1 0,3 3 0 16,-3 0 0-16,0-3 3 0,-4-3 1 0,4 1 0 0,-3-4 0 15,-3 4-17-15,3-4-4 0,-3 1-8 0,2 0 12 16,-5 0-12-16,3-6 0 0,0 3 8 0,-3 6-8 15,0-9 0-15,-3 3 8 0,-3 1-8 0,3-1 0 16,-3-3 17-16,-4 6-2 0,4 0-1 0,-3-6 0 16,-3 6 14-16,0 0 4 0,0-1 0 0,-3 4 0 15,0-1-32-15,0 6 0 0,0-6 0 0,0 4 0 16,0 1 0-16,0 4 0 0,-3-6 0 0,3 8 0 16,0 0-118-16,0 0-30 0,-3-14-5 0,3 14-2 15</inkml:trace>
  <inkml:trace contextRef="#ctx0" brushRef="#br4" timeOffset="90052.5438">23103 3659 979 0,'0'0'87'0,"-6"0"-70"16,0-5-17-16,0 2 0 0,0-2 147 15,0 5 25-15,3-5 6 0,-3-1 1 0,6 4-111 0,-3-6-23 16,3 3-4-16,0-1-1 0,0-2-16 0,0 3-3 16,0-8-1-16,3 2 0 0,0-2-20 0,3 2 9 15,-3-2-9-15,6 0 0 0,-3 2 0 0,0-7 0 16,0 2 0-16,0-3 0 0,3 6-12 0,0-8 0 16,0 2 0-16,0 1 0 0,0 5-10 0,-1 0-2 15,1-1 0-15,-3 1 0 0,0 8 15 0,-3-3 9 16,-3 8-12-16,0 0 12 0,0 0-8 0,0 0 8 0,0 0 0 0,0 0 0 15,0 8 0-15,0 2 0 16,-3 4 0-16,0 7 0 0,0 5 0 0,3-2 0 0,-6 2 0 0,3 9 0 16,3-3-8-16,-3 7 8 0,0-4 0 0,3 2 0 15,3-8 0-15,3 0 0 0,-3-3 0 0,0-7 0 16,3 2 0-16,-3-5 0 0,6-3 12 16,-3-2-3-16,0-6 18 0,0 3 3 0,3-8 1 0,-3 0 0 15,3-5-4-15,0-3-1 0,3 0 0 0,0-3 0 16,0-2-11-16,-1-3-3 0,1-2 0 0,-3-1 0 15,3-7-12-15,0 4 0 0,-3 4 0 0,0-8 0 16,0 7-10-16,0-5 10 0,-3 0-8 0,0 6 8 16,0-6 0-16,-3 3 0 0,0 0 0 0,0-3 0 15,0 3 0-15,0-3 0 0,0 3 0 0,-3 0 0 16,-3 2 0-16,0 1 8 0,0 4-8 0,3 1 8 16,-3 2 16-16,0 4 3 0,0 1 1 0,3 6 0 15,-3-2-9-15,3 2-2 0,0 0 0 0,0 0 0 0,0 0-17 0,0 0 10 16,9 0-10-16,0 0 8 15,2 2-8-15,1 1 0 0,3 0 0 0,3 2-11 0,0-3 11 16,6 1 0-16,0-3 0 0,-1 3 0 0,1-3-24 16,0 0 1-16,3 0 0 0,-6 0-890 15</inkml:trace>
  <inkml:trace contextRef="#ctx0" brushRef="#br4" timeOffset="90458.725">23508 3694 1382 0,'0'0'61'0,"0"0"13"0,-6-3-59 0,0 3-15 0,0 0 0 0,0 0 0 0,0-3 158 15,6 3 29-15,-6 0 5 0,6 0 2 0,0 0-139 0,-3 0-28 16,-6 3-6-16,6 0-1 0,0 2-20 0,0 3 0 15,3 5-12-15,0-2 4 0,3 2 0 0,0 3 0 16,0 2 0-16,3 1 0 0,0-6 8 0,3 6 16 16,3-6-4-16,0 0-1 0,0 0 3 0,3 0 1 15,-1 1 0-15,1-9 0 0,3 3-15 0,0-3 0 16,-3 0 8-16,3 3-8 16,-3-8-118-16,3 0-26 0,-4 0-6 0</inkml:trace>
  <inkml:trace contextRef="#ctx0" brushRef="#br4" timeOffset="91248.7133">23817 3921 1220 0,'0'0'54'0,"0"0"11"0,0 0-52 0,0 0-13 0,0 0 0 0,0 0 0 15,0 0 52-15,0 0 8 0,0 0 2 0,0 0 0 16,0 0-23-16,0 0-5 0,0 0-1 0,0 0 0 16,0 0-19-16,0 0-4 0,0 0-1 0,0 0 0 15,0 0-1-15,9 5 0 0,-9-5 0 0,9-5 0 0,3 2 7 0,-3 1 1 16,0-1 0-16,0-2 0 15,3 0-3-15,-3 2 0 0,0-8 0 0,0 6 0 0,-3-3-13 0,-1 3 0 16,-2-3 0-16,3 3 0 0,-6 5-9 0,0 0 9 16,0 0-13-16,0 0 5 0,0 0 8 0,0 0 0 15,0 0 10-15,-6 10-10 0,1-4 21 0,-1 1-1 16,0 7-1-16,0-4 0 0,-3 3 1 0,0 1 1 16,3 2 0-16,0 2 0 0,0-5-21 0,0 3 9 15,0 0-9-15,3-3 0 16,-3 3-99-16,0-3-26 0,3-2-6 0,-3 2-1 15</inkml:trace>
  <inkml:trace contextRef="#ctx0" brushRef="#br4" timeOffset="92921.6496">23210 4641 1152 0,'-12'2'102'0,"9"-2"-82"0,-3 0-20 0,-3-2 0 16,0-1 147-16,0 3 25 0,4-5 4 0,2 2 2 15,-3 1-108-15,0-1-22 0,3-2-4 0,0-1 0 16,3-2-12-16,-3 0-1 0,0-2-1 0,3-1 0 16,3 1-30-16,0 2 0 0,-3 2 0 0,3-7 0 15,6 3 0-15,-3-1 0 0,-3 1-13 0,5 2 4 16,-2-6-12-16,3 1-3 0,-3 0 0 0,0 2 0 0,0-2 24 15,3 5 0-15,-3-5 0 0,3 2 0 16,-3 1 0-16,0 2 0 0,-3-3 0 0,0 6 0 0,0 0 0 0,-3-1 0 16,3 4 0-16,-3 2 0 0,0 0 0 15,0 0 8-15,0 0-8 0,0 0 0 0,0 0 0 0,0 0 8 16,0 0-8-16,0 0 0 0,0 0 0 0,0 0 0 16,0 0 0-16,0 0 0 0,0 0 0 0,0 0 0 15,0 0 0-15,0 0 0 0,0 0 0 0,0 0 0 16,0 0 0-16,0 0 0 0,0 0 0 0,0 0 0 15,0 0 0-15,0 0 0 0,0 0 0 0,0 0 0 16,0 0 0-16,0 0 0 0,0 0 0 0,0 0 0 16,0 0 0-16,0 0 0 0,0 0 0 0,0 0 0 15,0 0 0-15,0 0 0 0,0 0 0 0,0 0 8 16,0 0-8-16,0 0 0 0,0 0 0 0,0 0 0 0,0 0 8 0,0 0-8 16,0 0 0-16,0 0 0 0,0 0 0 0,0 0 8 15,3-6-8-15,3 4 0 0,-6-4 0 16,3 1 8-16,0 3-8 0,3-4 0 0,-3 6 0 0,3-8 0 15,-3 3 0-15,3 0 0 0,-3-1 0 0,2 4 0 16,-2 2 0-16,-3 0 0 0,0 0 0 0,0 0 0 16,9-6 0-16,-9 6 0 0,6-2 0 0,0 2 0 15,0 0 0-15,-6 0 0 0,6 0-9 0,-6 0 9 16,9 2 0-16,0 4 0 0,-3-4 0 0,0 4 0 16,0-1 0-16,0 0 0 0,-3 3 0 0,0-2 0 15,0 1 0-15,-3-1 0 0,0 4 8 0,0 1-8 16,0 0 11-16,0 2-1 0,-3 0 0 0,0 0 0 15,0 3 2-15,0 3 0 0,-3-1 0 0,0 1 0 16,0 2-12-16,3-5 0 0,-6 2 0 0,6 1 0 16,0-1 8-16,0-2-8 0,3-3 8 0,-3 1-8 0,3-1 12 15,3-3-4-15,-3 4 0 0,3-6 0 0,0-1 7 16,0 1 1-16,0 0 0 0,3-2 0 0,-6-6-16 0,3 8 8 16,3-8-8-16,-6 0 0 15,9 0 8-15,0 0-8 0,-3 0 0 0,3 0 0 0,-3-6 8 16,3 1-8-16,0-6 0 0,-4 3 0 0,4-2 9 15,0-1-9-15,-3 3 8 0,0-10-8 0,3 2 9 16,-6 3-9-16,3-6 10 0,-3 3-10 0,0 0 0 0,0-2 0 16,-6 2 0-16,0 0 0 0,0 0 0 0,-3 3-8 15,3 0-1-15,-3 0 0 0,0 2 9 0,-3 3-12 16,3-5 12-16,0 5-12 0,0 3 12 0,1-3 9 16,-1 2-1-16,6 6-8 0,-3-2 31 0,3 2-1 0,0 0 0 0,0 0 0 15,0 0-14-15,0 0-4 0,0 0 0 0,6 0 0 16,2 0-12-16,1 0 0 0,3 0 0 0,0 0-10 15,3-3 10-15,3 3 0 0,3-2 0 0,0 2-8 16,2-3-6-16,-2 0-1 0,0 1 0 0,-3-1 0 31,3-5-95-31,-3 5-19 0,3 1-4 0</inkml:trace>
  <inkml:trace contextRef="#ctx0" brushRef="#br4" timeOffset="93318.7749">23654 4699 1267 0,'0'0'56'0,"0"0"12"0,0 0-55 0,0 0-13 15,0 0 0-15,-6 5 0 0,0 1 177 0,6-6 33 16,-3 5 6-16,-3 3 2 0,3-3-160 0,3 3-32 16,-6 0-6-16,3 0-2 0,3 3-18 0,0-9 8 15,-3 9-8-15,3-3 0 0,3 2 9 0,0-4-9 16,-6 1 0-16,3 7 9 0,0-9 3 0,3 6 1 15,0-1 0-15,-3 1 0 0,-3-1 5 0,3 1 1 0,6 2 0 0,-3-8 0 16,-3 3-19-16,6 0 0 0,0 0 0 0,3 3 0 31,-3-6-27-31,3 3 1 0,-1-8 0 0,1 5 0 16,3-5-88-16,-3 0-18 0,3 0-3 0,-3-2-684 0</inkml:trace>
  <inkml:trace contextRef="#ctx0" brushRef="#br4" timeOffset="93754.6914">23886 4794 1422 0,'0'0'63'0,"0"0"13"0,0 0-61 0,0 0-15 16,0 0 0-16,0 0 0 0,0 0 98 0,0 0 17 15,0 0 3-15,0 0 1 0,0 0-38 0,0 0-7 16,0 0-2-16,0 0 0 0,0 0-32 0,0 0-8 16,0 0 0-16,0 0-1 0,0 0-23 0,0 0-8 0,6 3 0 0,3-3 0 15,-3 3 0-15,3-1 0 0,-3 3 0 0,5-5 0 16,-5 0 12-16,3 0-4 0,-3 3-8 0,3 0 12 15,-3-3-12-15,0 8 0 0,-6-8 0 0,6 0 0 16,-6 0 0-16,0 0 0 0,3 5 0 0,0 3 0 16,-3-3 0-16,0 3 0 0,-3-3 0 0,-3 1 0 15,0 4 0-15,0-2-15 0,-3 8 2 0,3-3 0 16,0 1 13-16,-3-1 12 0,0 0-3 16,1-2 0-16,2 7 7 0,-3-2 2 0,6-3 0 0,0 3 0 15,0-3-18-15,0 1 8 0,3-1-8 0,3-3 0 31,3 1-17-31,0-3-11 0,3-5-1 0,-1-3-640 0,4-3-128 0</inkml:trace>
  <inkml:trace contextRef="#ctx0" brushRef="#br4" timeOffset="94623.5987">24052 3064 2066 0,'0'0'45'0,"0"0"10"0,0 0 1 0,0 0 3 0,0 0-47 0,0 0-12 0,0-5 0 0,0 5 0 16,3-8 14-16,3 2 1 0,-3 1 0 0,3 0 0 15,0 2-15-15,3-2 0 0,-3 5 0 0,3-5 0 16,-3 2 0-16,0 3 0 0,0 3 0 0,0-3-10 16,-6 0 10-16,6 5-8 0,0 0 8 0,3 3-8 15,-6-3 8-15,3 3 0 0,0 3 0 0,0 2 0 16,0 0 0-16,-1 3 12 0,-2 3 0 0,3-1-1 16,0 9-11-16,-3-1 0 0,3 6 9 0,-3-6-9 0,3 6 0 0,0 3 0 15,-3-4 0-15,3-2 8 0,0 0 7 0,0-2 1 16,3-1 1-16,0 1 0 0,-3-9 1 0,0 1 0 15,3 2 0-15,-6-5 0 0,3 0-2 0,0-3-1 16,0 0 0-16,-3 1 0 0,-3-1 1 0,0-8 0 16,3 3 0-16,-1-3 0 0,1 3-4 0,-3-8 0 15,0 0 0-15,0 0 0 0,0 0-12 0,0 0 11 16,0 0-11-16,0 0 10 0,0 0 1 0,0 0 0 16,0 0 0-16,0 0 0 0,-5-8-3 0,2 3-8 15,0-3 12-15,0 5-4 0,0 1-8 0,0-6 0 16,-3 3 9-16,3-1-9 0,3 6 0 0,0 0 0 15,-3 0 0-15,3 0 0 0,-3-5 0 0,3 5 0 0,0 0 0 0,0 0-8 16,-6 5 8-16,6-5 0 0,-6 0 0 0,3 6 0 16,0 1 0-16,0 1 0 15,3 3-9-15,0 5 9 0,0-3 0 0,0 3-9 0,0 5 9 16,3-2 0-16,0-1-8 0,3 6 8 16,-3 0 0-16,6 0 0 0,-3 2 0 0,3 1 0 0,0 2 0 0,2 0 0 15,-2 0 0-15,0 3 0 0,3 5 9 0,0-3-9 16,-3 3 8-16,3 3-8 0,0-3 0 0,0 0 8 15,-3 3 1-15,0-1 0 0,0-2 0 0,-1 3 0 16,-2 0 3-16,0-1 0 0,0 4 0 0,0 4 0 16,-3-4-12-16,0-1 0 0,-3 3 9 0,0-3-9 15,0 1 0-15,-3-4 0 0,0-7 0 0,-3-6 0 0,3 1 39 0,-3-1 3 16,-3-7 1-16,4 2 0 0,-1-10-25 16,-3 2-5-16,3-3-1 0,-3 1 0 15,3-8-36-15,-3-1-8 0,3-4-2 0,-3-1 0 16,0-2-169-16,-3-6-33 0</inkml:trace>
  <inkml:trace contextRef="#ctx0" brushRef="#br4" timeOffset="95473.1575">22981 3040 1324 0,'-6'0'118'0,"0"0"-94"16,0 5-24-16,3-5 0 0,-3 0 88 0,0 0 14 16,3 3 2-16,3-3 1 0,-6 3-59 0,0 5-12 15,3-8-2-15,-6 5-1 0,6 3-15 0,0-3-4 16,-3 3 0-16,4-3 0 0,-1 3-12 0,-3 6 9 16,0-7-9-16,3 7 8 0,-3-1 6 0,-3 3 1 15,6 0 0-15,-3 2 0 0,3 1 9 0,0 2 1 16,0 3 1-16,0-1 0 0,3 7-7 0,3-4-2 15,-3 1 0-15,3-1 0 0,0 0-9 16,3 6-8-16,-3-5 9 0,3-6-9 0,0 5 0 0,0-2 0 0,3-3 0 0,-3 3 0 16,-1-3 8-16,4-2-8 15,-6-1 0-15,3 3 9 0,0-5-9 0,0 3 0 0,0-1 0 0,-3 1 8 16,0-1-8-16,-3-2 0 0,-3 3 9 16,3-1-9-16,-3-4 8 0,0-1-8 0,-3 3 10 0,3-3-10 15,-3 0 14-15,0-2-3 0,3-1-1 0,0-2 0 16,0-3 3-16,0 3 1 0,3-8 0 0,-2 3 0 15,2-3 8-15,0 0 2 0,0 0 0 0,0 0 0 16,0 0-12-16,0 0-3 0,0 0 0 0,0 0 0 16,5 3-9-16,4-1 0 0,-3 4 0 0,3-1 0 15,0 3 0-15,0-3 0 0,0 3 9 0,0-3-9 16,0 3 0-16,-3 6 9 0,3-4-9 0,0 3 0 16,-3 1 9-16,3 1-9 0,-3 4 0 0,0-3 9 15,-4 5-9-15,4 0 0 0,-3-2 9 0,0 2-9 0,-3 0 0 0,0 3 9 16,-3 2-9-16,3 1 0 0,-3-1 24 15,-3 6-1-15,4-3-1 0,-4 6 0 0,3 2-10 16,0 5-1-16,0 3-1 0,0 2 0 16,3 6 9-16,-3 0 1 0,6 0 1 0,-3 0 0 0,3 3-4 0,-3-1-1 15,0 6 0-15,0-3 0 0,3 3-16 16,-3-3 0-16,3-5 0 0,-3-5 0 16,3-3-93-16,-3-5-16 0,6-6-3 0,-4-2-952 0</inkml:trace>
  <inkml:trace contextRef="#ctx0" brushRef="#br4" timeOffset="116280.2734">19769 2662 864 0,'0'0'76'0,"0"0"-60"0,0 0-16 0,0 0 0 16,0 0 59-16,0 0 9 0,0 0 1 0,-3-8 1 0,3 2-6 16,-3 1 0-16,3 5-1 0,0 0 0 0,-3-2-15 15,3 2-2-15,0 0-1 0,-3-6 0 0,-3-2-2 0,3 8-1 16,3 0 0-16,-6-5 0 0,3 5 11 0,-3-5 3 16,1 2 0-16,5 3 0 0,-6 0-10 0,3 0-2 15,-6 0 0-15,3 3 0 0,0 2-18 0,-3-5-4 16,3 5-1-16,0-2 0 0,0 2-2 0,0 1-1 15,-3 1 0-15,3-1 0 0,0 2 6 0,0 0 2 16,-3 2 0-16,0-2 0 0,3 3-26 0,0-1-12 16,-2 6 0-16,5-3 1 0,-3-5 11 0,3 6 14 15,3-1-3-15,0 0-1 0,0 0-10 0,3-2-17 16,3 2 4-16,0 0 1 0,2-5 12 0,1-2 0 16,0 2 0-16,3-3 0 0,3-3 12 0,-3 1 0 15,0-3-1-15,3-3 0 0,0 1-3 0,3-3 0 0,-4-3 0 16,4 2 0-16,0 1-8 0,0-3 10 0,3 0-10 15,-3-5 10-15,3 0-10 0,-4-1 0 0,1 1 9 0,0 3-9 16,-3-4 9-16,0 1-9 0,-3 0 12 0,0 5-12 16,-3-5 8-16,0 2-8 0,-4 3 0 0,1-5 0 15,-3 8 10-15,0-9-2 0,-3 7 0 16,0-4 0-16,0 3 6 0,-3 3 1 0,0-3 0 0,-3 0 0 16,1 3 0-16,-1-6 0 0,0 3 0 0,-3 0 0 15,0 3-7-15,3-3 0 0,-6 3-8 0,3-3 12 16,0 2-12-16,-3 1 0 0,0 2 8 0,0 3-8 15,3 0 0-15,0-5 0 0,1 5 0 0,-1 5 0 16,-3-2 0-16,3 2 0 0,0 1 0 0,3 2 0 16,-6-3 0-16,3 8-8 0,0-8 8 0,0 6 0 15,0 2-12-15,0 0 12 0,0-2-12 0,3 2 12 0,1 6-16 16,-4-6 4-16,3 0 1 0,3 0 0 0,0 1-2 0,0-1-1 16,-3 0 0-16,3-5 0 0,3 3 2 0,0 2 1 15,0 0 0-15,0-8 0 0,0-5 11 0,0 8-8 16,3 0 8-16,0 0-8 0,-3-8 8 0,3 6 0 15,0-1-9-15,-3-5 9 0,6 5 0 0,0-5 0 16,3 0 0-16,-4-5 0 0,-5 5 0 0,6 0 0 16,3-8 0-16,-3 3 0 0,0-3 0 0,0 2 8 15,3-4-8-15,-6-1 12 0,3 1-12 0,0-4 12 16,-3 1-12-16,0 0 12 0,0 0-2 0,-3-6 0 16,0 6 0-16,-3 5 0 0,-3-5-10 0,3 0 8 15,-3 2-8-15,-3 3 8 0,0 0 1 0,0-2 0 16,-6 4 0-16,4 4 0 0,-4-6-9 0,-3 8 0 15,3-3 0-15,-3 6 0 0,0 5-15 0,0-6-1 16,3 9-1-16,1 2-694 0,-1 6-138 16</inkml:trace>
  <inkml:trace contextRef="#ctx0" brushRef="#br4" timeOffset="119840.3692">20126 2492 637 0,'0'0'28'0,"0"0"6"0,0 0-34 0,0 0 0 0,0 0 0 0,0 0 0 0,0 0 65 0,0 0 7 15,0 0 0-15,0 0 1 0,-3 6-15 0,3-6-3 16,0 0-1-16,0 0 0 0,0 0-18 0,0 0-4 15,-6 0-1-15,6 0 0 0,0 0 4 0,0 0 1 16,0 0 0-16,0 0 0 0,0 0-15 0,0 0-2 16,0 0-1-16,0 0 0 0,0 0 22 0,0 0 4 15,0 0 0-15,0 0 1 0,0 0-29 0,0 0-7 0,0 0-1 0,0 0 0 16,0 0-8-16,0 0 0 0,0 0 0 0,0 0 0 16,0 0 0-16,0 0 0 0,0 0 0 0,0 0 0 15,0 0 0-15,0 0 0 0,0 0 0 0,0 0 0 16,0 0 0-16,0 0 0 0,6-6 0 0,0 1 0 15,0 2 0-15,0-2 8 0,-3 3-8 0,6-4 0 16,-3 1 0-16,3-3 8 0,-3 3-8 0,3-3 0 16,0 2 0-16,0-1 0 0,3 1 0 0,0-4 0 15,0 2 0-15,-1 0 0 0,1-3 0 0,3 3 0 16,-3 0 0-16,3-5 0 0,3 8 0 0,-3-3 0 16,3-5 0-16,-1-1 0 0,1 4 0 0,3 2 0 15,-3-5 0-15,3 2 0 0,3-2 0 0,-3 0 0 16,2-1 0-16,1 1 8 0,0 0-8 0,0 0 0 15,0-1 0-15,-1 1 0 0,1 0 0 0,6-6 0 0,0 6-9 16,-3 0-1-16,2-3 0 0,-2 6 0 0,6-9 10 16,-3 6 0-16,-4 0-9 0,4-1 9 0,-3 1 0 0,3-3 0 15,-4 6 0-15,4-9 0 0,-3 3-20 0,3 3 4 16,3-5 1-16,-1 4 0 0,-2-4 25 0,3 5 5 16,0-1 1-16,-1 1 0 0,4 0-16 0,-3 5 0 15,2-8 0-15,-2 8 0 0,0-5 0 0,0 5-21 16,-1 3 3-16,1-3 1 0,0-3 17 0,3 3 0 15,2 3 0-15,-2 2 0 0,3-2 0 0,-4 5 0 16,-2 0-9-16,0 0 9 0,0-5-16 0,-4 2 4 16,1 3 0-16,-3 0 0 0,3 0 12 0,0 0 0 15,-1 0 0-15,1 0 0 0,3 8 0 0,0-8 0 16,-4 5 0-16,1-5 0 0,0 8 0 0,0-3 0 16,2 3 0-16,-5-2-9 0,0 2 9 0,0-3 0 15,0 3 0-15,-4-3 0 0,4 3 0 0,0-3 11 0,-3 1-3 16,5 2 0-16,-2-3 14 0,-3-2 2 0,3 2 1 0,3-5 0 15,-4 5-11-15,4-5-2 0,-3 0-1 0,0-5 0 16,-3 5 13-16,-1 0 4 0,1-8 0 0,-3 8 0 16,-3-5-16-16,3-1-2 0,0 1-1 0,-4 2 0 15,1-2-9-15,0-3 8 0,0 3-8 0,-3 0 8 16,3 2-32 0,0-2-8-16,-4-3 0 0,1 2-713 0</inkml:trace>
  <inkml:trace contextRef="#ctx0" brushRef="#br4" timeOffset="121463.1759">23356 717 864 0,'0'0'76'0,"0"0"-60"0,0 0-16 0,0 0 0 15,-3-8 84-15,0 3 13 0,0-8 3 0,0 13 1 16,3 0-47-16,-3-8-10 0,-3-3-1 0,3 8-1 16,-3-2-24-16,3 0-5 0,-6-3-1 0,3 8 0 15,3-5-12-15,-3 5 9 0,0-8-9 0,-2 8 8 16,-1-14-8-16,0 14-11 0,0 0 3 0,-3 0 0 15,0-10 0-15,0 7 0 0,-3 11 0 0,3-8 0 16,-6 0 8-16,6 0-8 0,1 5 8 0,-4 3-8 16,0 6 8-16,3-1 0 0,-3-8 0 0,0 8-8 15,6 6-15-15,-3 2-2 0,0-8-1 16,0 6 0-16,7 2 10 0,-4 3 1 0,6-3 1 0,-3 0 0 16,6 8 14-16,0-2 0 0,3 2 0 0,0 3-9 0,3-1 20 0,0 4 4 15,2 2 1-15,4-6 0 0,0-4-16 16,0 5 9-16,0-3-9 0,-3 3 8 0,-3-6-8 0,3-2 0 15,3-3 0-15,-3 0-11 16,3 3-1-16,0-6 0 0,-7 4 0 0,4-4 0 0,-3 3 2 0,0-2 0 16,0-6 0-16,-3 6 0 0,0 2 10 0,0-3 0 15,-3 3 0-15,0 3 0 0,0-3 8 0,-3-2-8 16,0 2 8-16,-3-8-8 0,3 6 0 0,-3-6 0 16,3 6 0-16,0-6 0 0,-3 0 0 0,3 0 14 15,3-5-3-15,-2-2-1 0,-1 1 10 0,0-1 1 16,3-6 1-16,0 0 0 0,0 0 14 0,0 0 4 0,8 0 0 0,-8 0 0 15,0 0-21-15,9 0-4 0,-9 0-1 0,9 0 0 16,0 0-4-16,0-6-1 0,0 4 0 0,-9 2 0 16,9 0-9-16,-9 0 0 0,0 0 0 0,6 2 0 15,0 4 9-15,0 2 0 0,-3 2 0 0,-3 3 0 16,3 1 4-16,-3 2 1 0,-3 2 0 0,3 9 0 16,-6 4 2-16,3-4 0 0,-3 5 0 0,0 2 0 15,3 3-7-15,-3 3-1 0,3-9 0 0,0 4 0 16,-3 2 12-16,3-3 3 0,-3 1 0 0,0 2 0 15,0-3-10-15,3 3-1 0,-3 3-1 0,3-6 0 16,3-2 23-16,0 0 5 0,-2 2 1 0,2-5 0 16,2-2-5-16,4-1-1 0,-3 1 0 0,6-9 0 15,0 9-8-15,6-6-2 0,3 0 0 0,3 3 0 16,0 2-24-16,3 1 8 0,2-14-8 0,4 5-645 16,3-10-133-16</inkml:trace>
  <inkml:trace contextRef="#ctx0" brushRef="#br4" timeOffset="123285.4987">23267 1114 1422 0,'-6'-13'63'0,"6"13"13"0,0 0-61 0,0 0-15 0,-3-6 0 0,0-2 0 16,3 3 49-16,0 5 7 0,0 0 2 0,-3-8 0 15,3-2-35-15,0 2-7 0,3 0-2 0,0 2 0 16,-3-7 14-16,6 8 4 0,-3-3 0 0,0-3 0 16,3 9-32-16,-3-9 0 0,3 3 0 0,2 0 0 15,-5 3 0-15,6-3 0 0,-6 3 0 0,3 0 0 16,3-3 0-16,-3 2 0 0,0 1 0 0,-3 2 0 0,-3 3 0 16,6 0 0-16,0-5 0 0,-6 5 0 0,0 0 0 0,0 0 0 15,0 0 0-15,6 13 0 0,-3 1 0 0,-3-4-18 16,3 3 2-16,-3 8 1 0,-3-2 5 0,3 7 1 15,-3-4 0-15,3 1 0 0,-3 4-2 0,0-1 0 16,3 1 0-16,0-1 0 0,-3 1 11 0,3-3-8 16,0-3 8-16,0-3-8 0,0-5 8 0,3 1 0 15,-3-1 0-15,6 0 0 0,-3 0 0 0,3-7 16 16,-3 2-4-16,3-3-1 0,-6-5 5 0,6 0 2 16,3-5 0-16,0-1 0 0,3 4 5 0,-4-4 1 15,4-7 0-15,0 3 0 0,0 2-4 16,3-6-1-16,0-4 0 0,0 2 0 0,3-3-11 0,-6 1-8 15,0 5 9-15,2-8-9 0,1 2 0 0,-3 1 0 16,-3 2 0-16,0-3 0 0,0 1 8 0,-3-1-8 0,0-2 0 0,0 8 0 16,-3-6 25-16,0-2-1 15,-6 2 0-15,3 6 0 0,-3 0 0 0,-3 0 0 0,3 5 0 0,-3-3 0 16,3 3 13-16,-3 3 3 0,3 0 0 0,-3 2 0 16,0 3-23-16,0-5-4 0,6 5-1 0,0 0 0 15,0 0-4-15,0 0-8 0,0 0 11 0,0 0-11 16,12 0 0-16,0 5 0 0,0-5 0 0,6 3-12 15,0 2 12-15,2-5 0 0,4 0 0 0,-3 0 0 16,3 5-64 0,-3-5-9-16,0 0-3 0</inkml:trace>
  <inkml:trace contextRef="#ctx0" brushRef="#br4" timeOffset="123749.5773">23785 1207 1767 0,'0'0'39'0,"0"0"8"0,0 0 1 0,0 0 2 0,0 0-40 0,0 0-10 0,0 0 0 0,0 0 0 16,0 0 26-16,0 0 3 0,0 0 1 0,-6 0 0 16,0 5-21-16,0 3-9 0,0-3 8 0,0 3-8 15,0 3 0-15,0-4 0 0,3 7 0 0,0-6 0 16,0 2 0-16,3-2 0 0,-3 5 0 0,3 1 0 16,0-1 32-16,6-8 0 0,-3 8 1 0,6-7 0 0,-3 7-10 0,6-5-3 15,-3-3 0-15,6 3 0 0,-4-3-20 0,1-2-8 16,0 2 0-16,-3 1-909 15</inkml:trace>
  <inkml:trace contextRef="#ctx0" brushRef="#br4" timeOffset="124440.1137">24061 1323 864 0,'0'0'76'0,"0"0"-60"16,0 0-16-16,0 0 0 0,0 0 142 0,0 0 26 15,0 0 4-15,0 0 2 0,0 0-63 0,0 0-13 16,0 0-2-16,0 0-1 0,0 0-35 0,-3-5-6 16,3 5-2-16,3-6 0 0,0 4-40 0,3-4-12 0,-6 6 0 0,0 0 0 15,6 0 0-15,-6 0 0 0,3 0 0 0,-3 0 0 16,0 0 0-16,0 0-10 0,0 0 1 0,0 0 0 16,0 0 9-16,3 6 9 0,-3-6-1 15,0 8-8-15,0 0-10 0,-3 2-9 0,-3 3-1 0,0-5-1 16,0 6 34-16,3 4 7 0,0-5 2 15,0 1 0-15,-2-1 10 0,2-3 1 0,0 4 1 0,0-6 0 16,3 5-4-16,3 0-1 0,0-8 0 0,3 8 0 16,-1-5-29-16,4 0 8 0,0 3-8 0,3-6 0 31,0-5-149-31,3 8-33 0</inkml:trace>
  <inkml:trace contextRef="#ctx0" brushRef="#br4" timeOffset="125344.2411">23234 2302 1494 0,'0'0'66'0,"3"-8"14"0,-3 3-64 0,6-1-16 16,-3-7 0-16,3 5 0 0,-3 3 53 0,3-3 8 15,0-3 2-15,0 3 0 0,0 1-11 0,0 1-1 16,-3 1-1-16,2 0 0 0,1 2-30 0,0-5-5 16,-6 8-2-16,6 0 0 0,0-3-13 0,-6 3 0 15,0 0 0-15,9 3 0 0,-6 5-13 0,3-3 1 0,-6 9 0 0,0-1 0 16,0 0-4-16,0 8 0 0,-3-2 0 0,0 7 0 16,0 1 16-16,0-1 0 0,-3-2 12 15,3 2-12-15,-3 1 20 0,3-1-4 0,3-7 0 16,-3 2 0-16,3-8 2 0,0 6 0 15,0-6 0-15,3 0 0 0,0-8-1 0,0 3 0 0,0 0 0 0,0-2 0 16,-3-6-3-16,6 2-1 0,-6-2 0 0,9 0 0 16,0-2-5-16,0 2 0 0,3-8-8 0,-3 2 12 15,0-4-1-15,3 2-1 0,0-5 0 0,-1-6 0 16,1 3 14-16,-3-2 2 0,3-3 1 0,-3 2 0 16,0 0-27-16,-3-2-12 0,-3-3 0 0,0 3 1 15,0 3 19-15,-3-3 4 0,0 2 1 0,0 1 0 16,0-1-13-16,-3 3-13 0,0 3 2 0,0 0 1 15,0 0 10-15,3 2 14 0,-3 6-3 0,0 2-1 16,0-8 20-16,3 11 4 0,0 0 1 0,0 0 0 0,0 0-9 0,0 0-2 16,0 0 0-16,0 0 0 0,0 0-24 0,9 0 8 15,0 0-8-15,3 3 0 0,0-3 0 0,3 0-12 16,0 0 0-16,2-3 1 16,-5 3-31-16,6 0-6 0,0-2-2 15,-3 2-642-15,0-6-129 0</inkml:trace>
  <inkml:trace contextRef="#ctx0" brushRef="#br4" timeOffset="125913.4117">23710 2627 403 0,'0'0'36'0,"0"0"-36"0,-6 8 0 0,6-8 0 15,0 0 330-15,-6 6 59 0,0 1 12 0,3-1 3 16,3-6-292-16,-3 2-59 0,0 4-11 0,3-6-2 15,0 0-26-15,0 0-5 0,0 0-1 0,0 0 0 16,0 0-36-16,0 0-8 16,0 0-2-16,0 0 0 0,-6 5 10 0,6-5 1 0,0 0 1 0,-3 0 0 15,3-5 4-15,0-3 1 0,-3 2 0 0,6-1 0 0,-3-7 33 0,3 9 8 16,-3-8 0-16,3 0 1 0,3-1-3 0,-3 1-1 16,0 3 0-16,3-4 0 0,0 1 3 0,0 0 1 15,3 5 0-15,-3-5 0 0,3 2 4 0,-3 3 1 16,0 0 0-16,0 3 0 0,0 0-11 0,0 2-3 15,0-2 0-15,3-3 0 0,-9 8-12 0,6 0 0 16,0 0-9-16,-6 0 9 16,0 0-42-16,0 0-2 0,0 0-1 0,0 0 0 15,3 2-12-15,-1 4-3 0,-2-1 0 0,0 3 0 16,0-3 43-16,-2 3 8 0,-1 0 9 0,0-3-13 0,0 3 49 0,0-2 11 16,0 2 1-16,0 2 1 0,0-5 8 0,3 3 2 0,0-2 0 15,0-6 0-15,3 8 0 0,0-3 0 16,0 3 0-16,3-3 0 0,0-2-50 0,-1-1-9 15,4 6 0-15,0-8 0 0,0 8 0 0,3-2 0 16,-3-6 0-16,3 0 11 16,0 2-159-16,0-2-32 0,12-2-7 0,-7-6-1 0</inkml:trace>
  <inkml:trace contextRef="#ctx0" brushRef="#br4" timeOffset="126260.7919">24079 2601 2106 0,'0'0'93'0,"0"0"19"0,0 0-89 0,0 0-23 15,6 3 0-15,0 2 0 0,-6-5 41 16,6 0 4-16,3 0 1 0,-3 0 0 0,0-5-26 0,0 2-4 15,0-2-2-15,0-1 0 0,0 1-22 0,0-3-5 16,3 0-1-16,-3 3 0 16,0-8-53-16,0 5-10 0,-1-3-3 0,-2 3 0 15,0-2 23-15,0 2 4 0,-3 2 1 0,0 4 0 0,0 2 64 0,0 0 14 16,0 0 2-16,0 0 1 0,0 0 48 0,0 0 10 16,0 0 1-16,-3 2 1 0,-3 9-40 0,1-3-8 0,-1 2-1 0,0 6-1 15,0 3-29-15,3-1-10 0,-3-4 0 0,3 4 9 31,0-2-124-31,-3 2-25 0,0-4-4 0</inkml:trace>
  <inkml:trace contextRef="#ctx0" brushRef="#br4" timeOffset="127295.39">24079 2484 1670 0,'0'0'74'0,"0"0"15"0,0 0-71 0,0 0-18 0,0 0 0 0,0 0 0 16,0 0 45-16,0 0 6 0,0 0 1 0,0 0 0 15,0 0-5-15,3-5-1 0,3 3 0 0,-3-4 0 16,3 6-36-16,0-5-10 0,0-3 0 0,0 8 0 16,-6 0 0-16,0 0-18 15,6-5 3-15,3 5 1 0,-3-6 14 0,-6 6 0 0,9 0 0 0,-9 0 0 16,0 0 0-16,0 0 0 0,0 0 0 0,0 0 0 15,3 6 20-15,0-1 0 0,-3 3 0 0,-3 3 0 16,0-4 12-16,0 7 2 0,-3-6 1 0,0 5 0 16,3-3-15-16,-3 4-4 0,0-1 0 0,0-5 0 15,0 2-6-15,0 4-2 0,3-6 0 0,-3 5 0 16,-6-5-8-16,6 2 8 0,3-2-8 0,-3 0 8 16,0 3-8-16,1-3 8 0,5-3-8 0,-3 3 8 0,0 0-8 0,3 2 0 15,0-10 0-15,0 0 0 0,0 6 12 0,3 2-2 16,-3 0-1-16,8-3 0 0,1 0 1 0,6-5 0 15,3 8 0-15,6-8 0 0,3 0 18 0,0-8 4 16,2 8 1-16,4-10 0 16,0 2-134-16,-3 0-27 0,2-3-6 15,-8 3-1-15</inkml:trace>
  <inkml:trace contextRef="#ctx0" brushRef="#br4" timeOffset="128628.8002">24362 651 1792 0,'0'0'40'0,"-3"-8"8"0,3 8 1 0,3-5 1 16,-3-6-40-16,3 3-10 0,0 0 0 0,0-5 0 0,0 8 54 0,0-3 9 15,0 2 1-15,3 1 1 0,3 3-26 0,-3 2-6 0,3 0-1 0,-6 2 0 16,3 9 0-16,0-3 0 0,0 5 0 0,-4-5 0 16,4 2-20-16,-3 4-4 0,3 4 0 0,-3-2-8 15,0 3 12-15,-3 7-4 0,-3-2 0 0,0-3-8 16,-3-2 0-16,3 2 0 0,-3 0 0 0,4-3 0 16,-7 1 10-16,6-1-10 0,-3-4 8 0,3 7-8 15,-3-8 0-15,3 0 0 0,0 1 0 16,-3-4 0-16,6 6 0 0,-3 2 0 0,0-4 0 0,0-1 0 15,3 5 12-15,0 1-2 0,0-3-1 16,3 2 0-16,0 4-1 0,3 1 0 0,-3-4 0 0,3 2 0 16,3 0-8-16,0 3 0 0,2-3 0 0,1 3 0 15,3-3 0-15,-3 0 0 0,-3 3 0 0,0-5 0 16,0 2 0-16,3-3 0 0,0 4-10 0,0-9 10 16,-3 0 0-16,-3 0 0 0,0 0 0 0,-1-2 0 15,1-3 0-15,0 0 0 0,-6-8 0 0,0 0 0 0,6 5 0 0,-6-5 0 16,0 0 0-16,0 0 0 15,0 0 0-15,0 0 0 0,0 0 0 0,0 0 0 0,0 0 26 0,0 0 5 16,0 0 1-16,0 0 0 0,-6 0-14 0,6 0-2 16,0 5-1-16,-3-2 0 0,-3-3-5 0,0 5-1 15,4 1 0-15,-1-4 0 0,0 1-9 0,-3 5 0 16,0 5-10-16,3-5 10 0,0 3-8 0,3 2 8 16,-6 0 0-16,3 0-9 0,6 3 9 0,0 3 0 15,0 5 0-15,3-3-8 0,0-3 8 0,3 9 0 16,-1-1 0-16,4 6 0 0,0 0 0 0,0 2 0 15,3 6 0-15,-3 5 0 0,3 0 12 0,0-6 0 16,3 6 1-16,-6-2 0 0,-4 2-1 0,4 5-1 16,0-5 0-16,-3-3 0 0,-3 3-11 0,0 0 8 0,0 0-8 15,0 0 8-15,-3-5 11 0,-3 0 1 0,0-9 1 16,-6 1 0-16,3-3-2 0,-3 0-1 0,-3-2 0 16,3-1 0-16,-6 1 20 0,0-1 4 0,-2 1 1 15,-1-1 0-15,0-7-18 0,-3 2-3 0,-3-3-1 16,3-5 0-1,-3 1-73-15,1-1-14 0,2-5-3 0,0 2-1200 0</inkml:trace>
  <inkml:trace contextRef="#ctx0" brushRef="#br4" timeOffset="135084.3913">22862 6572 2109 0,'0'0'46'0,"0"0"10"0,0 0 1 0,0 0 3 0,0-2-48 0,0-9-12 0,6 0 0 0,-3-2 0 16,3 3 34-16,0-6 4 0,3 0 1 0,0-3 0 15,-1 1-20-15,1-3-4 0,3 2-1 0,-3 1 0 16,3-1-29-16,0 3-5 0,0 6-2 0,-3-4 0 16,6 6-12-16,-6 1-2 0,0 4-1 15,0 3 0-15,-1 3-11 0,1 2-1 0,0 3-1 0,-6 2 0 16,3 6 23-16,-6 0 5 0,3 5 1 0,-3 3 0 16,0 0 21-16,0 2 0 0,0 3 12 0,0-2-4 15,-3 2 1-15,0-3 0 0,3 1 0 0,0-3 0 0,3-3 3 16,-3 0 0-16,3-2 0 0,3-1 0 0,-6-2 17 15,6-3 4-15,-3 0 1 0,3-2 0 0,0-3-11 0,0-3-3 16,-6-5 0-16,6 0 0 0,3 0-3 0,0 0-1 16,3-5 0-16,-3 0 0 0,3-6-16 0,-1 1 10 15,1-6-10-15,0 0 8 0,-3-3-16 0,3 1-4 16,0-3-1-16,-3-1 0 0,-3-1-6 0,3-1-1 16,-3 3 0-16,0-6 0 0,-3 6 20 0,0-3-12 15,-3 0 12-15,0 3-10 0,0 3 10 16,-3-1 0-16,0 6 0 0,0 0 8 0,0 2 17 0,0 6 4 15,-3-3 1-15,0 0 0 0,6 8 22 0,0 0 5 16,-6 0 1-16,6 0 0 0,0 0-29 0,0 0-5 0,0 0-2 16,0 0 0-16,0 0-22 0,0 0 0 15,9 0-10-15,3 3 10 0,0-1-21 0,0 1 2 16,0-3 1-16,2-3 0 16,1 3-106-16,-3 0-22 0,6 0-4 0,-6 3-758 0</inkml:trace>
  <inkml:trace contextRef="#ctx0" brushRef="#br4" timeOffset="135670.3121">23302 6863 1713 0,'0'0'76'0,"0"0"16"0,0 0-74 0,0 0-18 0,0 0 0 0,0 0 0 16,-3-2 75-16,3 2 11 15,0 0 2-15,0 0 1 0,0 0-55 0,0 0-11 0,0 0-3 0,0 0 0 16,0 0-20-16,0 0 0 0,0 0-12 0,-3 2 4 16,0 4-4-16,0 2 0 0,-2 2 0 0,2 1 0 15,-3 5 12-15,3-3 0 0,-3 3 10 0,-3 0-10 16,3-1 28-16,-3 4 0 0,0 2 0 0,-3-2 0 16,3-1 12-16,-3 1 3 0,3-1 0 0,0 1 0 15,0-1-10-15,0 1-1 0,4-3-1 0,-1 0 0 16,3-1-6-16,6-1-1 0,0-4 0 0,5 1 0 0,4-1-24 15,3-2 0-15,0 0 0 0,3-5 0 0,3 0 0 0,0-6-11 16,2 0 11-16,-2-5-12 16,3 0-159-16,-3-2-32 15</inkml:trace>
  <inkml:trace contextRef="#ctx0" brushRef="#br4" timeOffset="136167.7891">23532 7313 1497 0,'-3'5'133'0,"0"1"-106"0,3-6-27 0,0 0 0 16,0 0 195-16,0 0 33 0,0 0 8 0,0 0 0 15,0 0-160-15,0 0-32 0,0 0-6 0,9-3-2 16,-3-2-36-16,2-1 0 0,-2 4 0 0,3-1-12 15,3-5 0-15,-6 3 0 0,3 0 0 0,-3-1 0 16,3 1 2-16,0 2 0 0,-3 1 0 0,-6 2 0 16,0 0 10-16,0 0 0 0,0 0 0 0,0 0 0 0,0 0 10 0,0 5-2 15,0 3-8-15,0 0 12 0,-3 0 9 0,-3 0 2 16,3 2 0-16,-3 4 0 0,0 1-8 0,0 1-2 16,-3-2 0-16,6 1 0 0,-3 1 3 0,3-2 1 15,0-1 0-15,3 0 0 0,0 0-4 0,0-2-1 16,0-1 0-16,0 1 0 0,3-3-12 0,3-3 0 15,0 1-12-15,3-1 12 16,0-3-36-16,0-2 0 0,3 0 0 0,0-2 0 16,0-3-152-16,3-6-30 0,14-16-6 0,-8 6-2 0</inkml:trace>
  <inkml:trace contextRef="#ctx0" brushRef="#br4" timeOffset="136736.0793">23773 6660 1324 0,'0'0'118'0,"0"0"-94"0,0 0-24 0,0 0 0 0,0 0 254 0,0 0 46 15,0 0 10-15,0 0 2 0,0 0-216 0,0 8-42 16,0-8-9-16,3 5-1 0,-3-5-29 15,6 5-6-15,3-2-1 0,-4-1 0 0,4 4-8 0,0-4 0 16,0 4 0-16,0-1 0 0,3 0 0 0,0 0 0 16,-3 1 0-16,3-1 0 0,3 3 0 0,-3-3 0 15,3 3 0-15,-4 0 0 0,1 0 0 0,0 0 0 16,-3 0 0-16,3-3 0 0,-3 1 0 0,-3-1 0 0,3 3 9 0,-3-3-9 16,0-2 0-16,0-1 0 0,0 4 0 15,-6-6 8-15,0 0 8 0,0 0 1 0,0 0 1 0,0 0 0 16,0 0-10-16,0 0-8 0,0 0 12 0,0 0-12 15,0 0 21-15,0 0-2 0,0 0-1 0,0 0 0 16,0 0 17-16,-6 5 3 0,-3 0 1 0,0 3 0 16,0-3-29-16,-3 1-10 0,0-4 0 0,0 6 9 15,0-2 2-15,-3 2 0 0,1 0 0 16,2 2 0-16,-3 1-11 0,0-3 12 0,0 2-12 0,3 1 12 16,0 2-12-16,0-5-9 0,3 3 9 0,0-4-13 15,1 1-69 1,2 3-14-16,0-6-2 0,0 3-1130 0</inkml:trace>
  <inkml:trace contextRef="#ctx0" brushRef="#br4" timeOffset="137744.4222">24201 6633 1850 0,'-6'-5'82'0,"6"5"17"0,-3-8-79 0,0 0-20 0,3 0 0 16,-3-3 0-16,3 1 92 0,-3-1 16 0,3 1 2 0,0-4 1 15,3-1-51-15,0 1-9 0,3-2-3 0,-3 3 0 16,0 0-34-16,3 0-14 0,0 0 11 0,0-1-11 15,-3 4 0-15,3-1 0 0,0 1-11 0,0 2 11 16,-6 8-20-16,0 0 4 0,0 0 1 0,0 0 0 16,6 5 5-16,0 0 1 0,-3 3 0 0,0 5 0 15,0 6 9-15,0-1 8 0,-3 4-8 0,0 1 11 16,0 4-2-16,0 5 0 0,0-6 0 0,0 3 0 16,0 3 3-16,3-3 0 0,0 3 0 15,3-6 0-15,-3 1-12 0,6-3 8 0,0-6-8 0,2 1 8 16,-2-4 4-16,3-4 1 0,3 0 0 0,0-6 0 15,0 0-13-15,3-5 0 0,3-2 0 0,-1-4-10 16,-2-4 10-16,3-4 0 0,0 1 0 0,-3-5 0 0,3-1-10 16,-3 1-6-16,-1-4-2 0,-2 1 0 15,3-5 6-15,-3 5 2 0,-3 0 0 0,0-6 0 0,0 3 10 16,-6 0 0-16,3 1 0 0,-6-4 0 0,0 6 0 0,-3-3 0 16,0 3 0-16,-3 0-8 0,0 2-1 0,-3 6 0 15,0 0 0-15,-3 0 0 0,0 5 9 0,-3 2 0 16,0 1 0-16,0 5 0 0,-6 0 15 0,3 3 5 15,1-1 0-15,2 4 1 0,0 2 6 0,3 0 1 16,3 0 0-16,0-1 0 0,0 4 5 0,3 0 2 16,0-3 0-16,0-1 0 0,3 7-12 0,3-12-3 15,3 6 0-15,3-2 0 0,3-1-20 0,3-2 0 16,3-1 0-16,2-2 0 0,1 0 0 0,3-2-10 16,0-1 1-16,3-2 0 0,-4-1-12 0,1 1-3 0,0 0 0 0,-3-6 0 31,3 6-152-31,-6-3-30 0,-1 3-6 0</inkml:trace>
  <inkml:trace contextRef="#ctx0" brushRef="#br4" timeOffset="138748.2351">24701 6953 172 0,'0'0'8'0,"0"0"1"0,0 0-9 0,0 0 0 15,0 0 0-15,0 0 0 0,-6 8 391 0,3 0 76 16,0 0 15-16,0 0 3 0,1 0-368 0,2 0-73 16,-6 0-16-16,6 2-2 0,0 1-16 0,0 0-10 15,-3-1 12-15,3 1-12 0,0 2 0 0,0-2 0 16,-3-1 0-16,3 1 0 0,0-1 0 0,-3-2 0 16,0 0 0-16,0-3 0 0,-3 3 19 0,3-2-3 15,3-6-1-15,-3 2 0 0,3-2 11 0,0 0 2 16,0 0 1-16,0 0 0 0,-6-2-14 0,0-6-3 0,3 0-1 0,0-3 0 15,3 1-11-15,-3-4 0 0,3 1-12 0,3-3 12 16,0 3-16-16,3-3 4 0,-3 3 0 0,6-3 1 16,-3 3-5-16,3 2 0 0,-3-2-1 15,0 0 0-15,2 2 17 0,1 1-12 0,0-4 12 0,0 4-10 16,0-1 10-16,0 3 0 0,0 0 0 0,0 0 0 16,-3 3-15-16,0 3 3 0,-6 2 0 0,0 0 0 15,0 0 12-15,6 0-11 0,0 2 11 0,-6-2-10 16,0 0 18-16,0 0 3 0,6 8 1 0,0 0 0 15,-6 0 7-15,0 3 1 0,0 2 1 0,0-3 0 16,0 1 9-16,0 0 2 0,0-1 0 0,-3 1 0 16,3-1 0-16,0 1 1 0,0-3 0 0,-3 0 0 15,3 2-9-15,0 1-1 0,0-3-1 16,0 0 0-16,0 0-22 0,0 0 9 0,0 0-9 0,3 2 0 0,0-2 0 0,3-3 0 16,-3 3 0-16,6-5 0 15,-1 0 0-15,-2 2 0 0,3-2-9 0,0-3 9 16,0 0-111-16,3-3-17 15,3-2-3-15</inkml:trace>
  <inkml:trace contextRef="#ctx0" brushRef="#br4" timeOffset="139137.1701">25067 7160 2318 0,'-5'0'103'0,"5"0"21"0,0 0-100 0,0 0-24 0,0 0 0 0,0 0 0 15,8-6 43-15,1 1 3 0,0 0 1 0,0-1 0 16,-3 1-36-16,3 0-11 0,0 0 0 0,-3-1 0 16,3 4-18-1,-3-1-10-15,-6 3-3 0,0 0 0 0,0 0-9 0,0 0-3 0,9 3 0 0,-9-3 0 16,3 8 35-16,3 0 8 0,-6-1 0 0,3 4 0 0,-3 0 56 0,-3 2 14 16,-3 3 2-16,6-3 1 0,-3 3 12 0,0-3 3 15,0 0 0-15,0 3 0 0,0-3-65 16,3-2-13-16,0 2-2 0,3-5-8 15,3 3-73-15,0-6-22 0,0 0-4 0</inkml:trace>
  <inkml:trace contextRef="#ctx0" brushRef="#br2" timeOffset="152157.7235">1794 788 1483 0,'0'0'65'0,"-3"14"15"0,0-1-64 0,3 5-16 0,0 4 0 0,0 9 0 15,3 4 36-15,0 7 5 0,3 6 1 0,3 2 0 16,-6 3-16-16,3 8-3 0,-3 8-1 0,5 5 0 15,-5 5-13-15,3 3-9 0,-3 3 12 16,0 13-12-16,3-1 0 0,-6 4 0 0,0 2 0 0,-6 0 0 16,6 9 0-16,-3-1 0 0,0 0 0 0,3 8 0 15,-6 3 0-15,3 5 0 0,-2 7 0 16,-1-4 0-16,-3 8 30 0,3-6-1 0,-3 8 0 0,3-5 0 16,-3 0-5-16,0-5 0 0,6-3-1 0,-6-6 0 15,3-9-23-15,3-7 0 0,-6-9 0 0,6-9 8 0,-3-10-8 16,3-6 12-16,3-13-4 0,-6-5 0 15,12-8 10-15,-12-10 2 0,6-6 1 0,-3-5 0 16,3-9-45-16,-3-4-10 16,3-8-2-16</inkml:trace>
  <inkml:trace contextRef="#ctx0" brushRef="#br2" timeOffset="152666.8084">1672 1167 1069 0,'0'0'47'0,"-3"-8"10"0,3-3-45 0,-3 3-12 0,3-5 0 0,0 8 0 15,0-3 80-15,-6-5 15 0,3 2 2 0,3 3 1 0,0 0-23 0,0-5-5 16,0 2-1-16,3 3 0 15,3-5-27-15,-6 0-6 0,3-6 0 0,0 6-1 0,3-8-11 0,-3-3-1 16,3 3-1-16,-3-3 0 0,-3 3 22 0,6-5 5 16,-4-1 1-16,7 3 0 0,-9-5-30 0,0 5-7 15,3-2-1-15,3 5 0 16,-6 2-12-16,3-7 0 0,6 2 8 0,-6 3-8 0,3 2 0 0,3 4 0 16,-6-4 0-16,6 0 0 15,0 6 14-15,-6 0-3 0,6 0-1 0,-6 7 0 0,-3 6 6 0,0 0 2 16,0 0 0-16,9 11 0 0,3-3-1 0,-6 11 0 15,3 2 0-15,2 3 0 0,-2 5-5 0,3 2-2 16,0 6 0-16,0-2 0 0,6 4-18 0,9 6-4 16,-6 3-1-16</inkml:trace>
  <inkml:trace contextRef="#ctx0" brushRef="#br2" timeOffset="153571.4484">1317 4318 1443 0,'0'0'32'0,"-5"0"6"0,-4 0 2 0,3 0 0 0,0-5-32 15,0 2-8-15,-3 0 0 0,6 1 0 0,-9 2 48 0,6 0 7 0,6 0 1 0,0 0 1 16,0 0-40-16,0 0-8 0,0 0-1 0,6 0-8 16,3-6 0-16,3 4 0 0,-3-1 0 0,12 3 0 15,-7-2 22-15,13 2-2 0,-6 0-1 0,9-3 0 16,-6 3-7-16,5 0 0 0,1 0-1 0,3 0 0 15,3 0 1-15,2 3 0 0,-2-1 0 0,3 1 0 16,8 5 6-16,-2-6 2 0,3 4 0 0,-7-1 0 16,10 0-5-16,-6 3-1 0,5-2 0 0,7 1 0 0,-7-4-14 15,10 2 0-15,-7 1 0 0,4-1 0 0,0-2 8 16,2 2-8-16,4-2 0 0,-4-3 0 0,4 0 8 0,2 0-8 16,-5 0 0-16,2-3 0 15,-2 3 8-15,5 0-8 0,4 0 0 0,-1 0 0 0,4 0 10 0,-10 3-10 16,1-1 10-16,5-2-10 0,-3 6 14 0,4-4-3 15,-7 1-1-15,4 2 0 0,-4 0-2 0,1 3 0 16,-1-5 0-16,1 5 0 0,2-5-8 0,-2-1 10 16,8 6-10-16,-2-8 10 0,-4 5-2 0,4-5-8 15,2 3 12-15,7-3-4 0,-7 5 2 0,0-5 0 0,4 0 0 16,-4 3 0-16,4 0 9 0,-1-1 1 16,4 4 1-16,-4-6 0 0,0 2-3 0,-2 1-1 0,-1 5 0 0,4-8 0 15,-4 5-17-15,4 0 8 0,-7-2-8 0,0 2 0 16,1 1 8-16,2 2-8 0,-2-6 0 15,-1 1 0-15,-2 5 0 0,-4-8 0 0,1 2 0 0,-4 1 0 16,4 5 8-16,-4-8-8 0,-2 0 0 16,-7 3 0-16,4-6 0 0,-6 3 0 0,-1 0-12 0,-2-8 3 31,-6 8-104-31,-1-5-21 0,1 5-4 0</inkml:trace>
  <inkml:trace contextRef="#ctx0" brushRef="#br2" timeOffset="154063.9858">6955 4299 1152 0,'0'0'102'0,"-9"6"-82"16,-3-6-20-16,0 0 0 0,0 0 201 0,1 0 36 15,2 2 7-15,0 1 2 0,0-3-181 0,0-3-36 16,3 1-7-16,0 2-2 0,-3 0-9 0,9 0-3 16,0 0 0-16,0 0 0 0,-3-6-8 0,3 6 8 15,0 0-8-15,0-5 8 0,0 5-8 0,3-5 0 16,0 2 0-16,0-5 0 0,0 3 0 0,3 5 0 0,0-8 0 15,0 8 0-15,0-3 13 0,3 3 1 0,-3 0 0 0,3 3 0 16,2 0 26-16,-2 2 4 0,3 0 2 0,-3 3 0 16,3 3-9-16,0-1-1 0,3 1-1 0,-3 2 0 15,0 0-21-15,0 1-4 0,3-6-1 0,-1 2 0 16,-5 1-9-16,3-1 0 0,0 1 0 0,-3-3 0 16,0 0 0-16,-3 0 8 0,-6-3-8 0,0 3 0 15,3 3 14-15,-9-6-2 0,-9 5-1 0,0-2 0 16,0 0 2-16,-6 6 1 0,1-1 0 0,-7 0 0 15,0-5 10-15,-3 5 3 0,1 0 0 0,-1-2 0 16,0-3 2-16,0 3 1 0,6-4 0 0,4-1 0 16,2-4-20-16,3 4-10 0,3-4 10 0,3 1-10 15,3 5-175 1,6-8-41-16,0 0-8 0,12-13-1 0</inkml:trace>
  <inkml:trace contextRef="#ctx0" brushRef="#br2" timeOffset="155181.5955">7375 4331 1285 0,'0'0'56'0,"0"0"13"0,0 0-55 0,0 0-14 15,0 0 0-15,-3-5 0 0,3 0 80 0,0 2 14 0,-3-5 2 0,6 3 1 16,0-3-15-16,-3 0-3 0,0 5-1 0,0-5 0 15,-3 3-26-15,3-6-4 0,0 4-2 0,-3 1 0 16,0 4-20-16,0-6-4 0,6 2-1 0,-3 6 0 16,-6-5-6-16,6 5-2 0,0 0 0 0,0 0 0 15,0 0 7-15,-6 5 0 0,3 1 1 0,0 2 0 16,0 5-7-16,3 0-2 0,-9 0 0 0,6 6 0 16,3 2-12-16,-3 3 11 0,-6 0-11 0,3 5 10 15,6-3-10-15,-3 1 8 0,-3 2-8 0,3 0 8 16,3 0-8-16,0-5 0 0,3 0 0 0,0-3 8 15,0-3-8-15,3 3 0 0,6-7 0 0,-3-1 0 16,-6-3 0-16,6 1 0 0,3-6 0 0,0 1 0 16,-3-1-26-1,0-5-1-15,3-3 0 0,2 1 0 0,-2-6-156 0,-3-3-31 0,3-2-6 0</inkml:trace>
  <inkml:trace contextRef="#ctx0" brushRef="#br2" timeOffset="155423.9397">7190 4469 1612 0,'0'0'72'0,"0"0"14"0,-6 0-69 0,6 0-17 0,9 0 0 0,-9 0 0 16,0 0 124-16,9-5 22 15,9 2 4-15,0 0 1 0,-3 1-95 0,3-4-20 0,2 4-3 0,4-1-1 16,0 0-17-16,-3-5-4 0,0 3-1 0,3-3-689 16,-1 3-137-16</inkml:trace>
  <inkml:trace contextRef="#ctx0" brushRef="#br2" timeOffset="157232.5758">612 820 1209 0,'0'-5'108'0,"-6"0"-87"16,3 2-21-16,3-2 0 0,-6-3 81 0,3 2 12 15,3 6 3-15,0-7 0 0,0 1-39 0,0-2-7 16,-3-2-2-16,3 2 0 0,0 2-7 0,0-1-1 0,0-7-1 16,0 1 0-16,3 0-30 0,-3 0-9 0,3-1 0 0,3 1 0 15,3-5 0-15,-6 4 0 0,6-4 0 16,0-3 0-16,3 8 0 0,-3-6 0 0,3 6 0 0,0 0-12 16,2-1 3-16,-8 1 1 15,9 8 0-15,-9-1 0 0,0 4 8 0,3 2-10 0,0 8 10 0,-3-3-10 16,0 3 10-16,-3 11-13 0,3 2 5 0,-6 3 8 15,0 2-12-15,0 8 12 0,0 3-12 16,-6 3 12-16,3 0-16 0,3 13 4 0,-9-8 0 0,6-6 1 16,-3-4-1-16,6-3-1 0,-3-9 0 0,3-2 0 15,-6-2 13-15,3-6 0 0,3-10 0 0,0-3 0 16,0 0 0-16,0 0 13 0,0 0-1 0,3-3 0 16,3-10 9-16,-3 0 2 0,3-6 0 0,-3 6 0 15,0-5-23-15,3-4 0 0,-3-1 0 0,6 1 0 16,-9 1 0-16,9 3 0 0,-9-1 0 0,3-2-8 0,3 2 8 15,-3-2 0-15,-3 3 8 0,0-1-8 0,9 1 10 0,-9 2-2 16,9-3-8-16,-9 1 12 16,3 5 17-16,2-1 3 0,-2-4 1 0,6 5 0 0,0 5 11 15,-3-6 3-15,9 7 0 0,0 1 0 0,3 1-8 0,0 2-2 16,6-2 0-16,-4 5 0 0,7 0-17 0,-6 5-3 16,9-5-1-16,-6 3 0 0,5-3-16 0,1 0-11 15,3 0 2-15</inkml:trace>
  <inkml:trace contextRef="#ctx0" brushRef="#br4" timeOffset="162199.2086">2023 2876 734 0,'0'0'32'0,"0"0"8"0,0 0-32 0,0 0-8 0,0 0 0 0,0 0 0 16,0 0 54-16,0 0 10 0,0 0 1 0,0 0 1 16,0 0-24-16,0 0-5 0,-3-5-1 0,3 5 0 15,0 0 0-15,0 0-1 0,0 0 0 0,0 0 0 0,0 0 2 0,0 0 1 16,0 0 0-16,0 0 0 16,0 0-8-16,0 0-2 0,0 0 0 0,0 0 0 0,0-3-13 0,0 3-3 15,0 0-1-15,0 0 0 0,0 0-11 0,0 0 8 16,0 0-8-16,0 0 8 0,0 0 4 0,0 0 0 15,0 0 0-15,0 0 0 0,0 0 6 0,0 0 2 16,0 0 0-16,-6 0 0 0,6 0 9 0,0 0 3 16,0 0 0-16,0 0 0 0,-3 3-8 0,3-3 0 15,0 0-1-15,0 0 0 0,0 0-13 0,0 0-2 16,0 0-8-16,0 0 12 0,0 0-12 0,0 0 0 16,0 0 0-16,0 0 0 0,0 0 0 0,0 0 0 15,0 0 0-15,0 0 0 0,0 0 0 0,0 0 0 16,0 0 0-16,3 5 0 0,-3-5 0 0,6 3 0 15,6-1 0-15,-9 1 0 0,6 2 0 0,0-5 0 0,-6 0 0 0,12 0 0 16,-12 0 0-16,5 0 14 0,4 0-2 0,0-5-1 16,-3 2 4-16,3 3 1 0,3-5 0 0,-3 0 0 15,6 2 4-15,-6-2 0 0,3 5 1 0,-1-5 0 16,1-1-21-16,3 4 0 0,0 2 0 0,-6-6 8 16,6 6-18-16,-3 0-3 0,0-8-1 0,-1 8 0 15,-2 0 14-15,3-5 0 0,0 5 0 0,0 0 0 16,-3 0 0-16,3-5 0 0,0 2 0 0,-3-2 0 15,-1 5 0-15,1 0 0 0,3-8 0 0,-3 8 0 16,6-3 0-16,-9 1 0 0,6 2 0 0,3 0 0 16,-6 0 0-16,0 0 16 0,2 0-3 0,-2 0-1 15,-3-6-12-15,3 4 0 0,0 2 8 0,0 0-8 16,3-3 0-16,-3 0-16 0,-3 3 3 0,3 3 1 16,0-6 12-16,5 3 0 0,-5 3 0 0,0-3 0 15,3 0 0-15,-3 3 0 0,3-3 0 0,0 0 0 16,-6 0 8-16,6 2-8 0,-1-2 0 0,-2 0 0 15,0 0 0-15,6 0 0 0,-9-2 0 0,6 2 0 16,3 0 9-16,-9 0-9 0,6-3 0 0,-1 3 9 0,1-3 0 16,0 3 0-16,6 0 0 0,-9-5 0 0,6 2-1 0,-3 1-8 15,3-1 12-15,-7 3-4 0,7 0-8 0,-9-5 0 16,6 5 0-16,0-3 0 0,0 3 0 0,-3-2 8 16,3 4-8-16,-6-2 0 0,3 0 0 0,-4 0 8 15,7 0-8-15,-3 0 0 0,3 3 0 0,-6-3 0 16,3 5 8-16,0-5-8 0,0 3 0 0,3-3 0 15,-3 0 0-15,2 0 0 0,1 2 0 0,-6 1 0 0,6-3 0 0,-3 0 0 16,3-3 0-16,-6 3 10 0,6 0-10 0,-3-2 10 16,3-1 6-16,-7 3 0 0,7 0 1 0,-3 0 0 15,3-5 6-15,-9 2 1 0,9 3 0 0,-6 0 0 16,-3 0-24-16,3-2 0 0,3 2 0 16,-3 0 0-16,0 2-13 0,2-2 2 0,-2 0 1 0,0 0 0 15,-3 0 10-15,6 0 0 0,-9 0 0 16,6 0 0-16,0 0 8 0,0 0 4 0,-6 0 1 15,3 0 0-15,0 0-13 0,-6 0-10 0,9 0 2 0,-3-2 0 16,0-1 8-16,0 3 8 0,-6 0-8 0,9 0 11 16,-3-5-11-16,-4 5 12 0,-2 0-12 0,12 0 12 15,-12 0-4-15,3 0 0 0,-3 0 0 0,0 0 0 16,0 0-8-16,6-6 10 0,0 6-10 0,-6 0 10 16,0 0-10-16,0 0 12 0,0 0-12 0,9 0 12 15,-9 0-12-15,6 6 0 0,-6-6 9 0,0 0-9 0,6 0 0 16,-6 0 0-16,0 0 0 0,6 0 8 0,-6 0-8 0,0 0 0 15,0 0 0-15,0 0 8 0,0 0-8 0,9 0 8 16,-9 0-8-16,0 0 8 0,0 0-8 0,0 0 0 16,6 5-8-16,-6-5 8 0,0 0 0 0,3 0 0 15,9 0 0-15,-12 0 0 0,0 0-16 0,0 0 1 16,0 0 1-16,0 0-678 16,0 0-135-16</inkml:trace>
  <inkml:trace contextRef="#ctx0" brushRef="#br4" timeOffset="164720.2107">526 2892 1357 0,'-3'-11'60'0,"3"6"12"0,0 5-57 0,-6 0-15 0,3-8 0 0,0 5 0 16,3 3 59-16,0-2 9 0,-6-3 1 0,6 5 1 15,0-6-24-15,0 6-5 0,-3-2-1 0,3-4 0 16,0-2-20-16,3 3-4 0,-3-3 0 0,6-2-1 0,-6 2-15 15,3 0 11-15,0-3-11 0,3 3 10 0,-3-2-10 0,6 2 0 16,0-6 0-16,-6 6 0 0,3-5 0 0,2 8 0 16,-2-6 0-16,0 3 0 0,-6 8-8 0,0 0 8 15,3-5-10-15,-3 5 10 0,0 0-9 0,0 0 9 16,6 5-8-16,3 1 8 0,-6 7 0 0,6 0 0 16,-6 6 0-16,3 2-8 0,-6 5 8 0,3 6 0 15,0 5 0-15,3-3 0 0,-6 1 0 0,3 2 0 16,3-8-11-16,-6 0 11 0,3-2-20 0,6-6 1 15,-6-3 1-15,3 1 0 0,3-6 18 0,-6 0 0 16,6-7 0-16,-1 1 0 0,-5-4 20 0,3 0 2 16,0-3 0-16,0-3 0 0,3 0 13 0,-3-4 2 15,0 1 1-15,3-4 0 0,0 2-2 0,-3-5 0 0,0-6 0 16,3 3 0-16,-6 0-19 0,6 0-4 0,-9-2-1 16,0-1 0-16,0-2-12 0,3 3 0 0,-3-4 0 0,6 4-10 15,-12-3 2-15,6 2 0 0,0-2 0 0,0 3 0 16,-3-1-4-16,3 1 0 0,0 2 0 0,3 0 0 15,-6 5 12-15,6 1 0 0,3-4 0 16,-3 6 0-16,3 3 0 0,-3 0 11 0,0 2-3 0,3-2 0 16,-6 5 0-16,3-5 0 0,5 2 0 0,1 3 0 15,0-3-8-15,-3 3 10 0,0 3-10 0,3-3 10 16,3 0-10-16,-3 0 0 0,0 8-10 16,3-8 10-1,-3 0-94-15,0 5-13 0,-6-2-2 0,6 2-701 0</inkml:trace>
  <inkml:trace contextRef="#ctx0" brushRef="#br4" timeOffset="165050.7811">1011 3093 1382 0,'-3'0'123'0,"3"0"-99"15,-6 5-24-15,6-5 0 0,-3 0 107 0,3 0 16 16,-9 3 3-16,6 0 1 0,-3-3-67 0,3 8-14 16,3-8-2-16,0 5-1 0,-9-3-22 0,9 9-4 15,-9-3-1-15,6 0 0 0,-3 2-16 0,3 4 0 16,-3-6 0-16,3 5 0 0,0 0 0 0,3 0 0 15,0 1 0-15,0-4 0 0,3 3 0 0,6 1 0 0,-9-6 0 0,9 2-9 16,0-2 9-16,3-3 0 0,-3 3 0 0,3-2 0 31,0-6-46-31,0 2-4 0,3-4-1 0,0 2-802 0</inkml:trace>
  <inkml:trace contextRef="#ctx0" brushRef="#br4" timeOffset="166088.8235">573 2307 1152 0,'0'0'51'0,"0"0"10"0,-6-5-49 0,6 5-12 16,-6 0 0-16,6 0 0 0,-8 0 122 0,8 0 22 16,0 0 4-16,0 0 0 0,-6 0-109 0,6 0-23 0,0 0-4 0,0 0 0 15,0 0-12-15,0 0 0 0,0 0 0 0,0 0-11 16,0 0 11-16,6-5-13 0,2-1 5 0,-2 4 8 15,3-4-16-15,0 6 4 0,0-8 0 0,0-2 1 16,0 2 11-16,-3 3 0 0,3 2 0 0,-3-8-8 16,3 3 8-16,-6 3 16 0,0 3-4 0,3-4-1 15,3-2 9-15,-9 3 1 0,0 5 1 0,0 0 0 16,0 0-6-16,0 0 0 0,0 0-1 0,0 0 0 16,3 5-15-16,0 9 8 0,3-1-8 0,-6 0 0 15,3 8 0-15,2 0 0 0,-5 3 0 0,3 3 0 16,-3-1 8-16,6 6-8 0,-6-14 0 0,3 9 0 15,0-11 8-15,6 0-8 0,-3-1 0 0,-3-4 0 16,6-3 23-16,0-3-2 0,-6 3 0 16,6-3 0-16,0-5 8 0,0 0 2 0,-9 0 0 0,3 0 0 15,6-5-3-15,-6-3 0 0,6 3 0 0,0 0 0 0,0-3-9 16,-6-6-3-16,5 1 0 0,1 0 0 16,-6 0 4-16,6-6 0 0,0-2 0 0,0 3 0 0,-6-1-20 0,3 1 0 15,-3-4-13-15,0 1 5 16,-3 3 8-16,0-1 0 0,-3-2 0 0,3 2 8 0,0-2-8 0,0 5 0 15,0 3 0-15,0 0 0 0,0 5 0 0,0-5 0 16,0 5-8-16,0 3 8 0,0-3-15 0,0 8 3 16,0 0 0-16,0 0 0 15,3 0-14-15,6 0-2 0,0 0-1 0,0-6 0 16,0 12-6-16,0-6-1 0,3 0 0 0,-4 8 0 16,-2-8-33-16,9 5-7 0,-3 3-2 0</inkml:trace>
  <inkml:trace contextRef="#ctx0" brushRef="#br4" timeOffset="166659.5708">1094 2413 1825 0,'0'0'40'0,"0"0"8"0,0 0 1 0,0 0 3 0,0 0-41 0,0 0-11 0,0 0 0 0,0 8 0 0,-3 5 12 0,3-2 0 16,-3-3 0-16,3 5 0 0,0-8-12 0,0 8 0 16,0-7-12-16,0-6 12 15,0 0-46-15,3 8-2 0,-3-8 0 0,0 0 0 16,0 0 8-16,0 0 0 0,-3 8 1 0,3-8 0 0,-6 5 30 15,3-5 9-15,-3 3 0 0,0-3 0 0,1 0 17 0,2-3 11 16,-6-2 1-16,3 2 1 0,3 0 27 0,0 1 6 16,-3-6 1-16,3 2 0 0,-3-1-20 0,6 1-3 15,-3-7-1-15,3 8 0 0,0-9-22 0,0 7-5 16,3 1-1-16,-3-4 0 0,6-1-12 0,-3 0 0 16,3 4 0-16,-3 1 0 0,0-7-9 0,3 8 9 15,3 2-13-15,-6-2 5 0,2-3-2 0,-2 3 0 16,6 5 0-16,-6-6 0 0,3 4 10 0,-6 2-10 15,3 0 10-15,-3 0-10 0,9 0 10 0,-9 0 0 0,3 2 0 16,-3-2 0-16,6 6 0 0,-6-6 0 0,9 5 0 0,-6-2 0 16,-3 7 0-16,0-7 9 0,0-3-9 0,0 10 0 15,-3-2 10-15,-3 0-10 0,3-3 8 0,-3 3-8 16,3-2 12-16,-6 2-4 0,6 2 0 0,-6-4 0 16,9 1 2-16,-9-1 0 0,9 2 0 0,-8-3 0 15,5 3 2-15,3-3 0 0,0-5 0 0,0 6 0 16,0 1-1-16,3-1 0 0,2 2 0 0,1-3 0 15,9 3-3-15,0-3 0 0,3 3 0 0,3-8 0 16,6 5-68 0,-4 3-13-16,7-8-3 0</inkml:trace>
  <inkml:trace contextRef="#ctx0" brushRef="#br4" timeOffset="168773.7936">1844 2966 172 0,'-3'-3'16'0,"0"1"-16"0,-3 2 0 16,3 0 0-16,-2 0 258 0,5 0 49 0,0 0 9 0,-3 0 3 15,3 0-221-15,0 0-44 0,0 0-9 0,0 0-1 16,0 0-16-16,0 0-4 0,0 0 0 0,0 0 0 16,0 0-7-16,0 0-1 0,0 0-1 0,8 0 0 15,1 0 9-15,-3 0 3 0,3 0 0 0,-3 0 0 16,3-6-4-16,3 4-1 0,-3 2 0 0,-6 0 0 15,6-3 0-15,0 0 0 0,0 3 0 0,-6 0 0 16,6 0 2-16,0 0 0 0,-6 0 0 0,6 0 0 16,-1 3-12-16,1-3-1 0,3 3-1 0,-3-1 0 15,-3 4-2-15,3-6 0 0,0 5 0 0,0-2 0 16,3 2-8-16,0 0 0 0,3 3 0 0,-3-8-11 16,5 5 11-16,-5-2 0 0,0 2 8 0,6-5-8 15,-6 0 0-15,6 3 0 0,-6 0 0 0,6-3 8 16,-6 0 0-16,5 0 0 0,-2 0 0 0,3-3 0 15,-6 3-8-15,6-3 0 0,-6 3 0 0,6 0 0 16,-6 0 0-16,5 0 14 0,-5-5-3 0,3 2-1 0,0 3-2 0,-6 0 0 16,3-2 0-16,0 2 0 0,0 0-8 0,3 0 12 15,-3-3-12-15,-4 3 12 0,4 0-12 0,6 0 10 16,-6 0-10-16,0 0 10 0,6 0-2 0,-6 0-8 16,6 0 12-16,-3 0-4 0,2 0 0 0,1 0 0 15,-12 0 0-15,3-5 0 0,6 2 1 0,-3 1 0 16,3-1 0-16,0 3 0 0,-6-5-1 0,6 2 0 15,-4-2 0-15,4 5 0 0,-3-6-8 0,0 4 0 16,0-4 9-16,3 6-9 0,-9 0 0 0,9-5 8 16,-6 5-8-16,3 0 0 0,-4 0 0 0,-2-5 0 15,9 2 0-15,-6 3 0 0,-3 0 0 0,9 0 0 0,-9-5 0 16,9 5 0-16,-6-5 0 0,3 5 0 0,-3 0 0 16,3-3 0-16,0-2 0 0,-1 5 0 0,4-6 0 15,-6 4 0-15,6-1 0 0,-3 0 8 0,3 3-8 0,-6 0 0 16,3 0 0-16,0-5 0 0,6 3 0 0,-7 2 0 15,1 2 0-15,6-2 0 0,-6-2 0 0,6 2 0 16,-6 2 0-16,6-2 0 0,-9 0 0 0,6 0 0 16,-4 0 0-16,4 0 0 0,-6 0 0 0,6 0 0 15,-3 5 0-15,3-5 0 0,-6 0 0 0,3 0 0 16,3 0 0-16,0 0 0 0,-7 0 0 0,7 0 0 16,-3 0 0-16,3 0 0 0,0 0 0 0,-3 0 0 15,3 0 0-15,-3 0 0 0,6 0 0 0,-7 0 8 0,7 0-8 16,-6-5 0-16,0 5 0 0,0 0 8 0,-3 5-8 0,3-5 0 15,-3 0 0-15,3 0 0 0,3 0 0 16,-6 0 8-16,2 0-8 0,-2 0 0 16,3 3 0-16,0 0 0 0,-3-3 0 0,3-3 0 0,-3 3 0 15,0 0 0-15,0 0 0 0,0 3 0 0,3-3 0 16,-9 0 0-16,6 0 0 0,-4 0 0 0,-5 0 0 0,12 0 0 16,-9 0 0-16,3 0 8 0,6 0-8 0,-9-3 0 15,6 3 0-15,-3-3 0 0,6 3 0 0,-9-5 0 16,3 3 0-16,0-1 0 0,0 0-10 0,-3 3-3 15,3-8-1-15,0 6 0 16,-6 2-132-16,0 0-26 0</inkml:trace>
  <inkml:trace contextRef="#ctx0" brushRef="#br4" timeOffset="174990.7748">18876 2850 1785 0,'0'0'79'0,"0"0"17"0,0 0-77 0,0 0-19 0,0 0 0 0,0 0 0 16,0 0 57-16,0 0 8 0,0 0 2 0,0 0 0 16,0 0-12-16,0 0-3 0,0 0 0 0,0 0 0 15,0 0-18-15,6-6-4 0,-3-7-1 0,3 5 0 16,-3 3-17-16,3-6-4 0,0 1-8 0,0-4 12 15,3 1 6-15,-3 3 1 0,3-4 0 0,-3 1 0 0,3-5 5 0,-3 2 2 16,3-3 0-16,-1 6 0 0,1-6-15 0,-3 6-3 16,0-8-8-16,0 5 12 15,3 0-12-15,-3-2 9 0,-3 5-9 0,0-9 8 0,0 4-8 0,0 5 12 16,-3-6-12-16,3 6 12 0,0 5 1 0,0-5 1 16,-3 7 0-16,3-1 0 0,-3 7-14 0,3-6 0 15,0 1 0-15,-3 5-10 0,0 0 10 0,0 0 0 16,3 5 0-16,3 3 0 0,0 3 0 0,3 2 0 15,-6 0 0-15,6 0 0 0,3 1 0 0,-4 2 0 16,1-1-9-16,3 1 9 0,-3 3 0 0,3-9 13 16,0 6-1-16,-3-2-1 0,3 4-11 0,0-5 0 15,-3 0 0-15,-3 6 0 0,0-11-16 0,0 5 4 0,2-2 0 16,-2-1 1-16,-3 1-5 0,3 2-2 0,-3-8 0 0,-3 3 0 31,3-2-20-31,-3-6-4 0,0 0-1 0,-3 8 0 16,3 2-106-16,0-2-22 0,0-8-4 0,0 0-698 0</inkml:trace>
  <inkml:trace contextRef="#ctx0" brushRef="#br4" timeOffset="175176.3763">19049 2662 1483 0,'-9'-8'65'0,"6"8"15"0,-3 0-64 0,0 0-16 0,0-6 0 0,3 6 0 15,0 0 86-15,-3 0 14 0,3 0 4 0,0-5 0 0,3 5-28 0,0 0-4 16,-3 0-2-16,3 0 0 15,0 0-17-15,6 0-3 0,-6 0-1 0,9-2 0 16,3 2-10-16,3-6-3 0,3 1 0 0,0 2 0 16,3 3-14-16,2-5-3 0,-2 0-1 0,0 2-745 15,0 0-149-15</inkml:trace>
  <inkml:trace contextRef="#ctx0" brushRef="#br4" timeOffset="176946.2809">3839 2836 230 0,'0'-5'20'0,"-3"0"-20"0,0-3 0 0,3 8 0 16,0 0 272-16,0 0 51 0,-3-5 9 0,0-1 3 16,3 6-230-16,0 0-45 0,0 0-10 0,0 0-2 15,0-2-24-15,-3-6-4 0,3 8-2 0,0 0 0 16,0-3-18-16,0 3 0 0,0 0 0 0,0 0 0 0,0 0 0 0,0 0 0 16,0 0-8-16,0 0 8 0,0 0 0 0,0 5 0 15,0 3 0-15,-6 3 0 0,3 2 20 0,3-5 3 16,0 3 1-16,3 4 0 0,-3 9 15 0,6-5 3 15,-6 2 1-15,0 0 0 0,3 8-7 0,3 0-2 16,-3 3 0-16,6 0 0 0,-6 8-22 0,3-3-4 16,-3 10 0-16,5-7-8 0,-5 5 0 0,3 2 0 15,-6-2 0-15,6 6 0 0,-3-6 0 0,3 8-16 16,0 0 2-16,-6-6 0 0,0 3 2 0,0 1 1 16,0-4 0-16,0-2 0 0,0-5 3 0,-6-8 0 15,6-6 0-15,0 1 0 0,0-1 16 0,0-5 3 16,0 3 1-16,0-11 0 0,-3 3 9 0,3-5 3 15,-3 2 0-15,3-5 0 0,0 3-9 0,0-4-2 0,-3-4 0 16,3 5 0-16,3 0-13 0,-3 0-10 0,0-3 2 0,0 3 0 31,0 3-28-31,0-3-6 0,0 0-1 0,-3 0 0 16,3 2-13-16,-3-2-2 0,3 0-1 0,0 0-476 0,-3 0-95 0</inkml:trace>
  <inkml:trace contextRef="#ctx0" brushRef="#br4" timeOffset="183219.4773">3800 4765 1440 0,'0'0'128'0,"0"0"-103"0,0 0-25 0,0 0 0 16,0-2 140-16,0 2 22 0,0 0 5 0,-3-6 1 16,3 4-84-16,0 2-17 0,0 0-3 0,0 0-1 15,0 0-17-15,0 0-3 0,0 0-1 0,0 0 0 0,0 0-13 0,-3 2-2 16,-3 4-1-16,0 4 0 0,0 3-10 0,3 8-3 15,-6 1 0-15,-6 4 0 0,3 6-13 0,-2 2 0 16,-4 3 0-16,6 8 0 0,-9-5 0 0,0 0 0 16,3 5 0-16,0-8 0 0,4 0 0 0,-1-6 0 15,0 1 0-15,-3-5 0 0,6-4 11 0,-3-1-11 16,9-6 12-16,-3-3-12 0,3-3 10 0,0-4-10 16,6-6 8-16,0 0-8 0,0 0 11 0,0-6-3 15,3-2-8-15,0-7 12 0,6-4-12 0,-3-5-8 16,3-2 8-16,3-9-13 0,3-2 5 0,3-2 8 0,0-1-13 15,2-2 5-15,-5-1 8 0,9 4-12 16,-9-1 12-16,3 3-12 0,-3 2 12 0,0 4-8 0,0 2 8 16,-1 2-8-16,-8 3 8 0,9 6 0 0,-6 2-9 15,-3 3 9-15,3-1 0 0,-3 7 0 0,3 1 0 16,-3 4 0-16,-6 2 0 0,9 5 0 0,-3 3 0 0,6-3 0 16,-3 8 0-16,-3 3 0 0,0 0 0 0,2 5 0 15,-5 6 0-15,3-1 0 0,3-2 0 0,-3 10 0 16,0-2 8-16,0 5-8 0,0 0 0 0,3 3 8 15,0 0-8-15,-6-1 0 0,3-2 0 0,0-2 0 16,3 2 0-16,-3-8 0 0,0 5 0 0,0-5 0 16,-3-2 0-16,3-1 0 0,2-2 0 0,4 0 0 0,-6-8 0 15,0 0 0-15,3 0-12 0,0-3 12 16,-9-5-56-16,6 0-4 0,-3-6-1 16,-3-2 0-16,0 0-152 0,0 0-31 15,0 0-5-15,-15 0-2 0</inkml:trace>
  <inkml:trace contextRef="#ctx0" brushRef="#br4" timeOffset="183443.426">3645 5159 864 0,'0'0'38'0,"0"0"8"0,0 0-37 0,0 0-9 16,0 0 0-16,0 0 0 0,6-2 232 0,0-1 45 0,3 3 9 0,0 0 2 15,3-3-147-15,0 3-29 0,6 0-5 16,-4 0-2-16,7 0-39 0,0-2-8 0,-6 2-2 0,6-3 0 16,0 1-38-16,0-1-8 0,2-2-2 0,-2 2 0 15,-6-2-8-15,3-1 0 0,0 4 0 0,-9-4-1111 16</inkml:trace>
  <inkml:trace contextRef="#ctx0" brushRef="#br4" timeOffset="194898.5797">1838 2921 345 0,'0'0'31'0,"0"0"-31"0,0 0 0 0,0 0 0 16,0 0 192-16,0 0 33 0,0 0 7 0,6-5 0 15,3 5-158-15,-9 0-32 0,0 0-6 0,0 0-2 16,0 0-14-16,0 0-4 0,0 0 0 0,0 0 0 15,0 0-6-15,0 0-2 0,0 0 0 0,0 0 0 16,0 0 8-16,0 0 2 0,0 0 0 0,0 0 0 16,0 0 13-16,0 0 2 0,-3-8 1 0,3 5 0 15,-9 0 10-15,6 3 3 0,-6-7 0 0,-2 1 0 0,2 6-11 0,-9-8-1 16,6 6-1-16,0-1 0 0,-3-2 1 0,3 2 0 16,0 0 0-16,-6 1 0 15,6-3-9-15,-5 5-2 0,5-6 0 0,0 6 0 0,3-2-1 0,-3 2-1 16,6 0 0-16,3 0 0 15,3 0-9-15,0 0-1 0,0 0-1 0,0 0 0 0,0 0-11 0,0 0 0 16,0 0-10-16,0 0 10 0,0 8-8 0,0-8 8 16,0 0 0-16,9 5-9 0,0 0 9 15,-3 3 0-15,3-3-9 0,9-2 9 0,-6 2 0 0,5-5 0 16,-8 3 0-16,3 0 0 0,0-3 0 0,0 2 0 16,3 3 0-16,-3-5 0 0,-3 0 0 0,3 0 8 15,0 0-8-15,-6 3 0 0,-6-3 9 0,0 0-9 16,11 3 10-16,-11-3-10 0,0 0 0 0,0 0 0 0,0 0 0 15,0 0 0-15,0 0 11 0,0 0-11 0,0 0 12 16,0 0-12-16,0 0 20 0,0 0-2 0,0 0-1 0,-5-3 0 16,-1 0 4-16,-3-2 1 0,0 0 0 15,-3 2 0-15,3-5-22 0,-3 3 8 0,3-3-8 0,0 3 0 16,0 0 29-16,0 5 2 0,0-8 0 0,3 2 0 16,-9 1-19-16,12 2-3 0,-5-2-1 0,-1 0 0 15,6 2-8-15,3 3 0 0,0 0 0 0,0 0-11 16,-6 0 11-16,6 0 0 0,0 0 0 0,0 0 0 15,0 0-10-15,0 0 10 0,6 0-12 0,3 3 12 16,0 2-9-16,-7 0 9 0,7-5 0 0,0 3-9 16,3 2 9-16,-3 1 8 0,3-6-8 0,0 8 11 15,6-8-11-15,-6 0-11 0,0 5 3 0,3-5 0 16,-4 0 8-16,-2 0 0 0,3 2 0 0,-3-2 0 16,0 0 0-16,-9 0 0 0,0 0 0 0,0 0 0 15,0 0 0-15,0 0 0 0,0 0 0 0,0 0 8 0,0 0-8 16,0 0 9-16,0 0-9 0,0 0 10 0,-9 11 0 0,3-8 0 15,3-1 0-15,-9 6 0 0,-2-8-10 0,8 0 0 16,-9 3 0-16,0-3 0 0,6 0 0 0,-3 0 16 16,-3 0-2-16,3-3-1 0,3 3 9 0,-3-5 2 15,0 2 0-15,3 3 0 0,-2-5-6 0,-4 5-1 16,9 0 0-16,-3 0 0 0,0 0-4 0,6 0-1 16,3 0 0-16,0 0 0 0,0 0-12 0,0 0 0 15,0 0 0-15,0 0 0 0,-6 5 0 0,6 3-8 16,0-8 8-16,9 8-10 0,0 0 10 0,0-3 0 15,3 1-9-15,6-1 9 16,-7-5-131-16,1 0-21 0,9 0-5 0</inkml:trace>
  <inkml:trace contextRef="#ctx0" brushRef="#br4" timeOffset="196237.3866">1264 2559 633 0,'0'0'56'0,"0"0"-44"16,0 0-12-16,0 0 0 0,0 0 158 0,0 0 30 0,0 0 5 0,0 0 2 16,0-3-100-16,0 3-20 0,0 0-4 0,0 0-1 15,-3-5-26-15,3-3-6 0,0 8-1 0,3-6 0 16,-6 1-26-16,3 5-11 0,9-3 8 0,-6-7-8 16,-3 7 18-16,9-2-2 0,-9-6 0 0,9 1 0 15,-6 4-31-15,6-7-6 0,0 3-2 0,-6 2 0 16,5 0 23-16,-8 8 0 0,0 0-9 0,3-13 9 15,3 2 0-15,-6 11 0 0,0 0 0 16,0 0 0-16,3-8 0 0,-3 8 0 0,0 0 0 0,0 0 0 16,0 0 14-16,0 5-3 0,0 3-1 0,0 5 0 15,-3 1-10-15,-3-1 0 0,3 0 0 0,3 6 0 16,-6-1 0-16,4-2 0 0,-1 3 0 0,-3-1 0 16,6-2 0-16,0 3 0 0,-3-1 0 0,6-5-11 15,-3 0-89-15,6 6-19 16,-6-6-3-16,3-5-1 0</inkml:trace>
  <inkml:trace contextRef="#ctx0" brushRef="#br4" timeOffset="197052.26">1142 3426 345 0,'0'0'31'0,"0"0"-31"0,0 0 0 0,0 0 0 15,0 0 231-15,0 0 40 0,0 0 8 0,0 0 1 16,0 0-188-16,0 0-37 0,0 0-8 15,0 0-2-15,0 0-10 0,0 0-3 0,0 0 0 0,9 0 0 16,0 0-10-16,0-2-2 0,-6 2-1 0,6-6 0 16,0-2-19-16,-4 3 8 0,1-3-8 0,3 3 0 15,0-6 8-15,-3 3-8 0,3 1 0 0,-3-1 0 16,-6 2 21-16,6 1-2 0,0-3-1 0,-3 3 0 16,-3 5-18-16,0 0 0 0,0 0 8 0,0 0-8 15,0 0 11-15,0 0-2 0,0 0 0 0,0 0 0 16,0 0 15-16,0 8 2 0,-3 2 1 0,-3 4 0 0,6-7-1 15,-3 7 0-15,0-1 0 0,-3 0 0 0,3 0-18 0,3 1-8 16,-9-4 0-16,9 3 8 0,0 1-8 16,0-6 0-16,0 2 0 0,0-2-599 15,0-8-121-15</inkml:trace>
  <inkml:trace contextRef="#ctx0" brushRef="#br4" timeOffset="206011.3909">4035 3707 230 0,'0'0'20'0,"0"0"-20"16,0 0 0-16,0 0 0 0,0 0 131 0,0 0 21 15,0 0 5-15,0 0 1 0,0 0-109 0,0 0-21 16,6-3-5-16,-6 3-1 0,0 0-22 0,0 0 0 0,0 0 0 0,0 0 0 15,0 0 0-15,0 0 0 0,0 0 0 16,0 0-8-16,0 0 8 0,0 0 0 0,0 0 0 0,0 0 0 16,-3-5 30-16,3 5 2 0,0 0 0 0,0 0 0 15,0 0 32-15,0 0 8 0,-6 0 0 0,6 0 1 16,0 0-10-16,0 0-3 0,0 0 0 0,0 0 0 16,0 0-12-16,0 0-2 0,0 0-1 0,0 0 0 15,-6 0-21-15,6 0-4 0,-9 0 0 0,9 0-1 16,0 0-10-16,0 0-1 0,0 0-8 0,0 0 12 15,0 0-12-15,0 0 0 0,0 0 0 0,0 0 0 16,0 0 20-16,0 0 0 0,0 0 1 0,0 0 0 16,-9 5-1-16,3-5-1 0,6 0 0 0,0 0 0 15,-3 0 20-15,3 0 4 0,-3 3 1 0,3-3 0 0,0 0-29 0,0 0-6 16,0 0-1-16,0 0 0 0,0 0 4 0,0 0 1 16,0 0 0-16,0 0 0 0,0 0-13 0,0 0 11 15,0 0-11-15,0 0 10 0,0 0-10 0,0 0 0 16,0 0 0-16,0 0 0 0,0 0 0 0,0 0 0 15,0 0 9-15,0 0-9 0,0 0 9 0,0 0-9 16,6 0 12-16,-6 0-12 0,6 0 15 0,3 0-4 16,0 0-1-16,0 0 0 0,3 0 4 0,-3 0 1 15,3 0 0-15,-3 0 0 0,6-3-3 0,-3 3-1 16,-4 0 0-16,7 0 0 0,0 0-2 0,-3 0 0 16,3-5 0-16,-3 5 0 0,6 5-9 0,-6-5 12 15,0-5-12-15,3 5 12 0,-1 0-12 0,4 0 12 16,-9 0-12-16,6 5 12 0,0-5-12 0,3 3 0 15,6-3 0-15,-10 0 8 0,4 0 0 0,0-3-8 0,3 3 12 0,0 0-4 16,0-5-8-16,0 0 0 0,2 2 0 0,-2-2 0 16,3-1 0-16,0 4 13 0,-3-1-3 0,0 0-1 15,-1 3 7-15,4-5 2 0,-3 2 0 0,3 3 0 16,0 0-8-16,-1 0-2 0,-2-2 0 16,3 2 0-16,3 0-8 0,-3 0 0 0,2 0 0 0,-2 0 8 15,3 0-8-15,-3 0 0 0,3 2 9 0,-1-2-9 16,-2 0 0-16,0 3 0 0,3-3 0 0,0 0 8 15,-7 5-8-15,4-5 0 0,0 3 0 0,3 0 8 16,3-3-8-16,-4 8 9 0,-5-8-9 0,6 2 10 16,3 1-2-16,0 5-8 0,-1-3 12 0,1-2-4 15,0 2 2-15,0 0 0 0,-1-2 0 0,1 0 0 16,3 5-10-16,-6-6 8 0,0 4-8 0,-1-1 8 16,4-5-8-16,0 5 8 0,-3-5-8 0,2 3 8 15,1 2 9-15,-3-5 2 0,3 5 0 0,-1-2 0 0,1 2-19 16,-3-5 0-16,-3 3 0 0,3 0 0 15,-4 5 12-15,4-8-12 0,-3 2 12 0,0-2-12 0,0 3 8 0,2-3-8 16,1 0 0-16,-3 0 0 0,0 2 8 0,-3-2-8 16,3 0 9-16,-4 0-9 0,4 0 0 0,-3 0 0 15,0 0 0-15,0 0 0 0,0 0 0 0,-7-2 0 16,4 2 0-16,0-3 0 0,-3 1 0 0,0-4 0 16,-3 4 0-16,0 2 0 0,0-3 0 0,-3 0 8 15,2 3-8-15,-2-8 0 0,0 8 0 0,0-2 0 16,0-1 0-16,-3 3 0 15,0-5-36-15,-6 5-6 0,0 0-2 0,0 0-748 0,0 0-149 16</inkml:trace>
  <inkml:trace contextRef="#ctx0" brushRef="#br4" timeOffset="207297.1926">3919 1839 172 0,'0'0'16'0,"0"0"-16"0,-3-5 0 0,3 5 0 15,-6-3 245-15,6 3 47 0,-6-5 8 0,6 5 3 16,-3 0-192-16,3 0-39 0,-6-8-7 0,6 8-1 16,0-6-20-16,0 6-3 0,0-5-1 0,0 5 0 15,0-8-20-15,0 3-4 0,0 0 0 0,0 5-1 16,0 0-15-16,0 0 9 0,0-3-9 0,3-2 8 16,0-1-8-16,-3 6 0 0,0 0 0 0,6-2 8 0,-6 2 1 15,9 0 0-15,-6-6 0 0,3 6 0 16,-6 0 9-16,9 0 2 0,3 0 0 0,-6 0 0 0,3 6-1 0,6-6 0 15,-7 0 0-15,7 2 0 0,3-2 9 16,-6 6 1-16,6-6 1 0,3 0 0 0,-6 0-2 0,6 0 0 16,2 5 0-16,-2-5 0 0,3 0-8 15,3-5-1-15,-3 5-1 0,2 0 0 0,-2 0 8 16,3 0 2-16,3 0 0 0,3 0 0 0,-4 0-28 16,7 0 0-16,-3 0 0 0,8 0 0 0,-8 0 0 0,6 0 0 15,-3 0-14-15,2 0 5 0,4 0 18 0,0 0 4 16,2 0 1-16,-5-6 0 0,9 4-5 0,-4-4-1 15,1 6 0-15,-3-8 0 0,-1 3 2 0,4-3 0 16,-9 3 0-16,5-3 0 0,4 3-10 0,0-3 12 0,-4 3-12 0,4-1 12 16,0 1 3-16,-4 2 1 0,-2 3 0 0,0-5 0 15,-1 5 0-15,-2-5 0 0,3 2 0 0,-1 3 0 16,1 0 0-16,3 0 0 0,-4 0 0 0,1 0 0 16,0 0-4-16,0 0 0 0,-4 0 0 15,1 0 0-15,0 0-12 0,-1 0 8 0,-2-5-8 16,0-1 0-16,0 4 8 0,-1-3-8 0,-2-1 0 0,0 4 9 15,3-4-9-15,-1-2 0 0,-2 3 0 16,0 0 0 0,-6 2-28-16,0-2 0 0,-1 5-1 0,-5 0 0 15,0-5-175-15,-3 2-34 0</inkml:trace>
  <inkml:trace contextRef="#ctx0" brushRef="#br4" timeOffset="207884.617">3883 2021 1364 0,'0'0'60'0,"0"0"13"15,0 0-58-15,0 0-15 0,0 0 0 0,0 0 0 16,0-8 66-16,0 8 10 0,0 0 3 0,0 0 0 16,0 0-31-16,0 0-7 0,0 0-1 0,0 0 0 0,0 0-24 0,0 0-6 15,-3 8-1-15,0 6 0 0,0-6-9 0,3 10 8 16,0 1-8-16,-9-3 8 0,3 7-8 0,4-2 0 16,-4 3 0-16,0 3 0 0,0 5 0 0,0 7 0 15,3-4 0-15,0 10 8 0,0-6-8 0,3 6 0 16,0 0-12-16,0 0 12 15,0 3-52-15,0-11-2 0,0 3-1 0</inkml:trace>
  <inkml:trace contextRef="#ctx0" brushRef="#br4" timeOffset="213445.6295">3868 1326 1400 0,'-11'-3'62'0,"5"-2"13"0,0 5-60 0,-3-6-15 0,3 4 0 0,0 2 0 16,0-6 63-16,3 6 9 0,-3-5 3 0,0 2 0 15,3 3-31-15,3 0-7 0,0 0-1 0,0-5 0 16,0-3-17-16,3 3-4 0,0-3-1 0,6 3 0 0,0-3-14 15,-3-5-8-15,3 7 8 0,0-7-13 0,2 2 13 0,4 4-11 16,-9-1 11-16,9-3-10 0,-6 8 10 0,3-7 0 16,-3 7 8-16,6 3-8 0,-6 0 0 0,0 0 0 15,0 3 0-15,0 7 0 0,-6-2 0 0,2 6-8 16,1 4 0-16,0 1 0 0,0 2 8 16,-3 5 8-16,3 1-8 0,0-4 11 0,-6 12-11 0,3-9 0 15,3 6-10-15,-6-5 10 0,6-1-14 0,-3-5 3 16,0 3 1-16,0-11 0 0,3 6 10 0,-3-11 0 15,3 0 8-15,-3-3-8 0,-3-5 30 0,0 0 2 16,0 0 0-16,9 0 0 0,0-8 10 0,-3-5 2 16,0-1 1-16,3 1 0 0,0-5-11 0,-4-1-2 15,4-7-1-15,0 5 0 0,-3-3-20 0,0 3-11 0,0 2 12 16,0-2-12-16,-3 2 0 0,-3-4 0 0,3 7 0 0,-3-3 0 16,0 1-8-16,0 2-3 0,-3 3 0 15,0-6 0-15,3 6 11 0,-3 0 0 0,0 2-9 0,3 3 9 16,3 0 0-16,0 3 0 0,-3 5 0 0,6-8 0 15,3 8 0-15,-3-5 8 0,0 5 0 0,6 0 0 16,-3 5-8-16,3-5 10 0,0 8-10 0,5-8 10 16,-2 5-10-16,3-5 0 0,6 8 0 0,-3-8 8 15,-3 5-68 1,3 3-15-16,-4-2-2 0,7-6-815 0</inkml:trace>
  <inkml:trace contextRef="#ctx0" brushRef="#br4" timeOffset="213771.4643">4523 1381 345 0,'0'0'31'0,"0"-5"-31"16,0-3 0-16,-6 8 0 0,3-5 285 0,3-1 51 15,0 6 11-15,-3-2 1 0,-3-4-228 0,3-2-47 16,3 8-9-16,0 0-1 0,-6 0-31 0,3-5-5 16,3 5-2-16,0 0 0 0,-5 5-17 0,-1-2-8 0,0 8 0 0,3-3 8 15,3 0-8-15,0 2 0 0,-9 3 0 16,6 1 0-16,3-1-9 0,0 0 9 0,-3 0 0 0,0-5 0 16,6 5 0-16,0-2 0 15,-3 2 0-15,3-5 0 0,0-3 0 0,3 3 8 0,0-2-8 0,0-1 0 16,2-2 0-16,1 2 0 0,0 0 0 15,6-5 0 1,-3-5-116-16,3 5-24 0</inkml:trace>
  <inkml:trace contextRef="#ctx0" brushRef="#br4" timeOffset="217443.3319">4684 1376 115 0,'0'0'10'0,"0"0"-10"0,0 0 0 0,0 0 0 15,0 0 355-15,0 0 69 0,0 0 13 0,0-5 3 16,6 2-302-16,0-2-61 0,-6 5-12 0,3-6-2 15,3-2-28-15,3 3-6 0,-3 2-1 0,6-2 0 16,-3 0-16-16,2 0-4 0,4 2-8 0,-3-2 12 16,0-3-12-16,0 8 0 0,0-6 0 0,0 6 0 15,-3 0 0-15,3 0 0 0,-9 0 0 0,-3 0 0 16,0 0 0-16,0 6 0 0,3 2 0 0,-3 0 0 16,0 2 10-16,-3-5-1 0,0 9 0 0,-6-6 0 0,3 5 11 0,0 0 1 15,-3-8 1-15,0 9 0 16,0-1 17-16,0-5 3 0,0 2 1 0,3 4 0 0,-3-1 4 0,3 0 1 15,3 0 0-15,0 0 0 0,3-5-14 16,0 6-2-16,0-4-1 0,6-2 0 0,-3 5-18 0,3-7-3 16,0 2-1-16,3-3 0 0,3-5-9 15,-3 3 0-15,12-3 0 0,-6 0-785 16,3-3-150-16</inkml:trace>
  <inkml:trace contextRef="#ctx0" brushRef="#br4" timeOffset="218649.9196">4184 3209 1382 0,'0'0'61'0,"0"0"13"0,0 0-59 0,0 0-15 0,-3-8 0 0,0 3 0 16,3 0 123-16,3 0 21 0,0 2 5 0,3-5 1 15,3 3-98-15,-6-3-20 0,6 2-4 0,0-1-1 16,0 1-8-16,2-7-2 0,1 8 0 0,0-8 0 16,3 5-17-16,-3-3 0 0,0 3 0 0,0 0 0 15,-3 3 0-15,0 0-9 0,-3 2 1 0,6 3 0 16,-12 0 8-16,6 3-13 0,2 2 5 0,-2 3 8 15,-3 5-27-15,3 0 3 0,-3 6 0 0,0 2 0 16,0 3 24-16,3 2 0 0,0 1 0 0,0 4 0 16,-3-4 0-16,3-1 0 0,3-7 0 0,-6 2 0 15,-3-2 19-15,3-6 2 0,3 0 1 0,9-8 0 16,-12 3-11-16,3-3-3 0,-6-5 0 0,12 0 0 16,-3 0 26-16,2-5 5 0,-8 0 1 0,3-3 0 15,3 0-12-15,-3-5-3 0,3 0 0 0,-3-1 0 16,0 4-25-16,0-3 0 0,3-1-9 0,-9 1 9 0,3-5-9 15,0 2 9-15,-3 2 0 0,0 4-9 0,0-3-12 16,0-1-3-16,0 1 0 0,-3 0 0 0,0 0 24 0,3-1 0 16,0-4 0-16,0 10 0 0,0-5 0 0,0 8 0 15,0-9 0-15,0 9 8 0,0 5 16 0,0-5 2 16,3 2 1-16,3-5 0 0,0 5 1 0,0 1 0 16,3-3 0-16,3 2 0 0,0 0-12 0,5 1-1 15,-5-4-1-15,3 4 0 0,9-4-14 0,-9 1 9 16,6 0-9-16,-3 2 8 0,2-2-21 0,-2-3-5 15,0 3-1-15,0-1 0 16,0 4-168-16,-3-1-33 0,12 0-8 0,-10 6 0 0</inkml:trace>
  <inkml:trace contextRef="#ctx0" brushRef="#br4" timeOffset="220294.7242">4836 3196 518 0,'0'0'46'0,"0"0"-37"16,0 0-9-16,0 0 0 0,0 0 89 0,0 0 16 16,0 0 3-16,0 0 1 0,0 0-87 0,0 0-22 15,0 0 0-15,0 0 0 0,0 0 0 0,0 0 0 16,0 0 0-16,0 0 0 0,0 0 0 0,6 0 0 15,-6 0 0-15,0 0 0 0,0 0 0 0,0 0 0 16,0 0 0-16,0 0 11 0,9 0 37 0,-9 0 8 16,0 0 2-16,0 0 0 0,0 0 10 0,0 0 1 0,0 0 1 15,0 0 0-15,0 0-15 0,0 0-3 0,0 0-1 16,0 0 0-16,0 0-34 0,0 0-6 0,0 0-2 0,0 0 0 16,0 0-1-16,0 0 0 15,0 0 0-15,0 0 0 0,0 0 5 0,0 0 1 0,0 0 0 0,0 0 0 16,-3 3 15-16,3-3 3 0,0 10 1 15,0-10 0-15,0 6-25 0,0 2-8 0,-6-3 0 0,6 3 0 16,-3 2 0-16,0 1 0 0,0 0 0 0,3 2 0 16,-6-5 0-16,6 2 0 0,0 4 0 0,-6-6 0 15,0 5 0-15,3-5 0 0,-3 5 0 0,3-2 0 16,3-4 0-16,-3 1 0 0,0 3 0 0,3-6 0 16,-6 3 0-16,6-3 0 0,-3 3 0 0,0-2 0 15,0-1 0-15,3-5 0 0,0 0 0 0,0 0 0 16,0 8 0-16,0-8 0 0,0 0 0 0,0 0 0 15,0 0 0-15,0 0 0 0,0 0 0 0,0 0 0 0,3 0 0 16,3-8 10-16,0 3 0 0,-3-9 0 0,0 1-10 0,0 0 0 16,0 0 0-16,0 0 0 0,0-1 0 0,0 4 0 15,0-3 0-15,3-1 0 0,-6 1 0 0,3 0 0 16,0 0 0-16,0 5 0 0,0-3 0 16,6 3 0-16,-6 3 0 0,0-3 0 0,6 3 10 0,-3 5-10 15,2-8 12-15,-2 2-12 0,-3 6 18 0,9 0-3 16,-12 0-1-16,6-5 0 0,3 5-14 0,0 0 0 15,-9 0 0-15,6 0 0 0,3 5 0 16,-9-5 0-16,0 0 0 0,6 6 0 0,0-4-15 0,-6 9 1 16,-6-3 0-16,6 2 0 0,-6-2 14 0,3 6-9 15,-3-9 9-15,6 5-8 0,-6 1 8 0,3 2 0 16,0-7 0-16,-3 7 0 0,0-5 0 0,0 0 0 16,6 2 0-16,-9-4 0 0,6 2 0 0,0-3 9 0,-3 3-1 15,6-3-8-15,0-5 14 0,0 8-4 0,0 0-1 16,0-3 0-16,0-5-9 0,6 8 0 0,3 3 0 0,0-6 0 15,-3 3 0-15,6-3 0 0,-3 3 0 0,6-3 0 16,-3 3-9-16,3-8-4 0,0 6-1 0,0-4-809 16</inkml:trace>
  <inkml:trace contextRef="#ctx0" brushRef="#br4" timeOffset="221170.5028">5127 3307 230 0,'0'0'20'0,"0"0"-20"0,0 0 0 0,0 0 0 0,0 0 134 0,0 0 22 15,0 0 5-15,0 0 1 16,0 0-84-16,0 0-17 0,0 0-3 0,0 0-1 0,0 0-7 0,0 0-2 16,0 0 0-16,0 0 0 0,0 0-11 0,0 0-2 15,-2-8-1-15,2 3 0 0,-3-3 2 0,3 8 0 16,0-5 0-16,0 5 0 0,3 0 0 0,-3 0 0 16,0 0 0-16,0 0 0 0,0 0-8 0,0 0 0 0,0 0-1 15,5-5 0-15,-5 5 5 0,9-3 2 0,3 3 0 0,-6 0 0 16,-6 0-34-16,9 3 0 0,-9-3 0 0,6 5-9 15,0 0 9-15,-6-5 8 0,0 0-8 0,9 8 11 16,-6-5-3-16,3 7-8 0,-6-10 12 0,0 6-4 16,0 2-8-16,0-3 0 0,-3 3 0 0,0 2 0 15,0-2 0-15,-3 6 0 0,3-9 0 0,0 3 0 16,-3 0 11-16,3 2 6 0,-3-2 2 0,3 5 0 16,-3-7 11-16,6 7 2 0,-6-8 1 0,3 6 0 15,0-1-9-15,0-4-1 0,3 2-1 0,3 0 0 16,0-3-2-16,-3-5 0 0,3 5 0 0,3 3 0 15,3-3 4-15,0 3 1 0,0-8 0 0,0 6 0 16,6-6-11-16,-6 0-2 0,3 0-1 0,0 0 0 16,0-6-111-1,-1 6-23-15</inkml:trace>
  <inkml:trace contextRef="#ctx0" brushRef="#br1" timeOffset="244655.5238">4199 508 576 0,'-21'0'51'0,"-3"0"-41"0,-3-5-10 0,-2 5 0 16,-1 0 155-16,3 5 29 0,-9-5 5 0,7 5 2 15,-10-2-137-15,3 2-27 0,3-5-6 0,-2 6-1 16,-1 1-8-16,12 4-1 0,-6 2-1 0,1-5 0 16,-4 5 13-16,3 1 2 0,0 4 1 0,1-2 0 15,-7 3-4-15,-6 12-1 0,6 1 0 0,7 2 0 16,-1 4-12-16,0 4-9 0,-3 8 12 0,4 8-12 16,2 8 9-16,0-2-9 0,0 10 0 0,1 5 9 0,2 11-9 15,-6 0 8-15,0 3-8 0,3 10 8 0,7-2-8 0,-1 7 0 16,0 3 0-16,0 0 0 0,3 1 0 0,6-1 0 15,0 0 0-15,0 0 0 0,4-5 0 0,-1 2-11 16,6-10 1-16,0 3 0 0,3-3 10 0,6-3 0 16,6 3 0-16,-1-11 0 0,4 3 0 0,6 0 0 15,0 0 0-15,3-3-8 0,6-2 16 0,5 0 3 16,-8-9 1-16,3-2 0 0,6-5 6 0,-4-8 2 16,1-3 0-16,3-5 0 0,-6-5 17 0,5-9 4 15,1-2 1-15,-6-5 0 0,-1-3-13 0,4-5-2 16,6 0-1-16,-9-3 0 0,5-8-15 0,1-5-3 15,-3 0-8-15,6-2 12 0,-10-6-12 0,4-3 9 16,6-2-9-16,-9-9 8 0,5 1 11 0,1-8 1 16,-3 0 1-16,-1-8 0 0,4 2-21 0,-6-12-18 0,3-1 3 15,-4-2 1-15,1-3 27 0,0-3 6 0,-6-2 1 16,0-1 0-16,-1-4 31 0,1-3 6 0,3-3 2 0,-6-8 0 16,-6 0-24-16,6-2-5 0,-1-1-1 0,-2 1 0 15,0-6 11-15,0 3 3 0,3-5 0 0,-6 2 0 16,0-2-30-16,5 2-5 0,-5-3-8 0,0 1 11 15,0 2-11-15,-3 1 10 0,3-4-10 0,-9-4 10 16,9-1-10-16,-12 0 0 0,3-5 9 0,-3 3-9 16,0-8 0-16,0 7 9 0,-6 4-9 0,3-1 0 15,-6 0 0-15,6 6 0 0,-9-6 0 0,-3 6 0 16,3 2 0-16,-6 6 0 0,-6-6 0 0,6 6 0 0,-6 2 0 16,-2-3 0-16,-1 9 0 0,-3-3-9 15,0 0 1-15,-9 7 0 0,7 7 0 0,2 12 0 16,-3-2 0-16,-6 2 0 0,1 0 0 0,-4 0 0 0,-9 9 8 15,-2 4-12-15,-4 6 12 0,-26 3-12 16,-3 4-130-16,-7 20-26 16,-2 7-6-16</inkml:trace>
  <inkml:trace contextRef="#ctx0" brushRef="#br1" timeOffset="252395.3734">3330 2810 460 0,'0'0'41'0,"0"0"-33"16,0 0-8-16,0 0 0 0,0 0 89 0,0 0 16 16,0 0 3-16,0 0 1 0,0 0-62 0,9 0-13 15,-9-3-2-15,3 1-1 0,3-6-11 0,-6 8-3 16,0 0 0-16,0-6 0 0,2-2 0 0,1 3 0 16,-3 5 0-16,0 0 0 0,0 0 7 0,0 0 0 15,0 0 1-15,0 0 0 0,0 0 17 0,0 0 3 16,0 0 1-16,0 0 0 0,0 0 2 0,0 0 1 0,0 0 0 0,0 0 0 15,0 0-12-15,0 0-2 0,0 0-1 0,6 0 0 16,-6 0-2-16,9 0-1 0,-9 0 0 0,3 0 0 16,0-8-7-16,-3 8-2 0,0 0 0 0,6 0 0 15,-3-5-2-15,-3 5-1 0,0 0 0 0,6 0 0 16,-6 0 10-16,9-5 3 0,-9 5 0 0,0 0 0 16,0 0-32-16,3 0 0 0,6-6 0 0,0 6 0 15,-9 0 8-15,3 0-8 0,3 0 0 0,0 0 9 16,-6 0-1-16,6 0-8 0,-3 0 12 0,3 0-4 15,0 0 1-15,0 6 0 0,3-12 0 0,-6 6 0 16,2 0-1-16,7 0 0 0,-9 6 0 0,3-6 0 16,0-6 4-16,3 6 0 0,-9 0 0 0,6 0 0 15,0 0-4-15,3 0 0 0,0-2 0 0,-3 2 0 16,-6 0 0-16,12 0 0 0,-3 0 0 0,-6 2 0 16,-3-2-8-16,6 6 0 0,6-6 0 0,-9 0 0 0,3 0 0 15,5 5 0-15,-8-5 0 0,6 0 8 0,-3 3-8 0,6-3 0 16,-9 0 0-16,3 0 0 0,6 0 0 15,-9 0 0-15,3 0 0 0,3 0 0 0,-3-3 0 16,-6 3 0-16,0 0 0 0,9 0 8 0,-3 0-8 0,-6 0 0 16,6 0 0-16,-6 0 0 0,0 0 14 15,6-5-2-15,3 5-1 0,-9 0 0 0,0 0-1 0,6-6 0 16,-4 4 0-16,-2 2 0 0,0 0-10 0,0 0 8 16,0 0-8-16,0 0 8 0,0 0-8 0,12 0 0 15,-12-6 0-15,0 6 0 0,0 0 0 0,0 0 0 16,0 0 0-16,0 0 8 0,6 0-8 0,-6 0 0 15,0 0 0-15,0 0 0 0,0 0 0 0,0 0 0 16,0 0 0-16,0 0 0 0,0 0 9 0,0 0-9 16,0 0 10-16,0 0-10 0,0 0 13 0,0 0-3 0,6-5-1 15,-6 5 0-15,0 0-9 0,0 0 0 0,0 0 9 0,9 0-9 16,-9 0 0-16,0 0 9 0,0 0-9 0,0 0 0 16,0 0 0-16,0 0 0 0,3 0 0 0,-3 0 0 15,6 0 8-15,-6 0-8 0,0 0 0 0,0 0 0 16,6-3 8-16,-6 3-8 0,0 0 0 0,0 0 0 15,0 0 0-15,0 0 0 0,0 0 8 0,0 0-8 16,0 0 0-16,0 0 0 0,0 0 0 0,0 0 0 16,0 0 0-16,6 3 0 0,-6-3 0 0,9 0 0 15,-9 0 0-15,0 0 0 0,0 0 0 0,0 0 0 16,0 0 0-16,3 5 0 0,-3-5 0 0,0 0 0 16,6 0 16-16,-6 0 0 0,0 0 0 0,0 0 0 15,0 0-16-15,0 0 0 0,0 0 0 0,0 0 0 16,0 0 0-16,0 0-16 0,0 0 2 0,0 0 0 15,0 0 22-15,0 0 5 0,0 0 1 0,0 0 0 0,0 0-14 0,0 0 0 16,0 0-12-16,0 0 12 0,0 0-10 0,0 0 10 16,0 0-8-16,0 0 8 0,0 0 0 0,0 0 8 15,0 0 0-15,0 0 0 0,6-5-8 0,-6 5-12 16,0 0 4-16,6-3 0 0,-6 3 8 0,0-5 11 16,0 5-3-16,3-5 0 0,3-3-8 0,-6 8-11 15,0 0 3-15,0 0 0 0,0-8 8 0,0 3 0 16,0 5 0-16,0 0 0 0,0-6 0 0,0 4 0 15,0-4 0-15,0 6 8 0,0-7-8 0,0 4 0 0,0 0 0 16,0 3 0-16,3-8 0 0,-3 3 0 16,0 0 0-16,3-3 0 0,-3 2 0 0,0-1 8 15,0 1-8-15,3-2 0 0,-3 3 0 0,3-8 9 0,-3 5-9 16,0-3 0-16,0 3 9 0,3-5-9 0,-3 3 0 16,0 2 9-16,0 0-9 0,0-6 0 15,6 4 0-15,-6 2 0 0,0-3 0 0,0 1 8 0,0-1-8 16,0 3 0-16,0 3 8 0,0-3-8 0,0-3 8 0,0 3-8 15,-6 1 0-15,3-7 0 0,3 4 0 0,-3 2 0 16,3-5 0-16,0 2 0 0,0 3 0 0,-3 0 0 16,3-2 0-16,0 2 0 0,0 2 0 0,0 4 0 15,0-12 0-15,0 9 0 0,0-3 0 0,0 3 0 16,0-6 0-16,0 9 0 0,0-4 0 0,0-2 0 16,0 3 0-16,0-3 0 0,0 3 0 0,0-3 0 15,0 3 0-15,-3-3 0 0,3 2 0 0,0 1 0 0,0 3 0 16,0-4 0-16,0-2 0 0,0 8 0 0,0-5 0 0,0 5 0 15,0-5 8-15,0-1-8 0,0 4 0 0,0-9 0 16,0 9 0-16,0-4 0 0,3-2 0 16,-3 3 0-16,-3-3 0 0,3 3 0 0,0-3 0 0,0 3 0 15,0 5 0-15,0-8 0 0,0 2 0 16,0 1 0-16,-3-3 0 0,3 3 0 0,0 0 0 16,0 2 0-16,0-2 0 0,0-3 0 0,0 8 0 0,0-6 0 15,0 1 0-15,0 2 0 0,0-2 0 0,-6-3 0 16,6 3 0-16,0-3 0 0,0 3 0 0,0-3 0 15,0 2 0-15,0 1 0 0,0 0 0 0,0 2 0 16,0 3 0-16,0-8 0 0,6 3 0 0,-6-6 0 16,0 3 0-16,0 3 0 0,0 5 0 0,0-2 0 0,0-9 0 15,0 3 8-15,-6 0-8 0,6 3 0 0,0 5 0 0,0-8 0 16,0 3 0-16,0-3 0 0,0 2 0 0,0 1 0 16,0-3 0-16,0 3 0 0,0-1 0 0,0 4 0 15,0-3 0-15,0 5 0 0,0 0 0 0,6-8 0 16,-6 2 0-16,0-2 0 0,0 8 0 0,0-5 0 15,3 0 0-15,-3 2 0 0,0-2 0 0,3 0 0 16,-3 2 0-16,3-2 0 0,-3 5 0 0,0-6 0 16,0 4 0-16,0-4 0 0,0 6 0 0,0-5 0 15,0 5 0-15,0-8 0 0,3 8 0 0,0-5 0 16,-3 0 0-16,0 5 0 0,0-3 0 0,0 3 0 16,0 0 0-16,0-5 0 0,0-3 0 0,0 8 0 15,0 0 0-15,0 0 0 0,0 0 0 0,0-6 0 16,0 1 0-16,0 5 0 0,0 0 0 0,0 0 0 15,0-3 0-15,0 3 0 0,0 0 0 0,0 0 0 0,0 0 0 16,0 0 0-16,0 0 0 0,0 0 0 0,0 0 0 0,0 0 0 16,0-5 0-16,0 5 0 0,0 0 0 0,0 0 0 15,0 0 0-15,0 0 0 0,0 0 0 0,0 0 0 16,0 0 0-16,0 0 0 0,0-8 0 0,0 8 0 16,0 0 0-16,0 0 0 0,6-5 8 0,-6 5-8 15,0 0 0-15,0 0 8 0,0 0-8 0,0 0 0 16,0 0 0-16,0 0 0 0,0 0 0 0,0 0 8 15,0 0-8-15,0 0 0 0,0 0 8 0,0 0-8 16,0 0 0-16,0 0 8 0,-6 0-8 0,6 0 0 0,0 0 0 0,0 0 0 16,0 0 0-16,0 0 0 15,0 0 8-15,0 0-8 0,0 0 0 0,0 0 0 16,0 0 0-16,0 0 8 0,0 0-8 0,0 0 0 16,0 0 0-16,0 0 0 0,0-8 0 0,0 8 0 0,0 0 0 15,0 0 0-15,0 0 0 0,0 0 0 0,0 0 0 0,0 0 0 16,0 0 0-16,0 0 0 0,0 0 0 0,0 0 0 15,0 0 0-15,0 0 0 0,0 0 0 0,0 0 0 16,0 0 0-16,0 0 0 0,0 0 0 0,0 0 0 16,0 0 0-16,0 0 0 0,0 0 0 0,0 0 0 15,0 0 0-15,0 0 0 0,0 0 0 0,6 3 0 16,-6-3 0-16,6 5 0 0,-6-5 0 0,6 0 0 16,-6 0 0-16,8 0 0 0,-8 0 0 0,3 0 0 15,-3 0 0-15,6 5 0 0,0-5 0 0,-6 0 0 16,0 0 0-16,9 0 0 0,0 3 0 0,-3 2 0 0,-6-5 0 0,6 0 0 15,3 0 0-15,-3 0 0 0,3 5 0 16,3-5 0-16,-6-5 0 0,9 5 0 0,-6 5 0 16,-3-5 0-16,2 0 0 0,1 0 0 0,0 0 0 15,3 0 10-15,-6 0-10 0,6 0 10 0,-3 0-10 16,3 0 10-16,-12 0-10 0,12 0 10 0,-3 0-10 16,3 0 0-16,-3 0 0 0,0 0 8 0,-9 0-8 0,11 0 0 15,-5 0 0-15,3 0 8 0,3 0-8 0,-6 0 0 16,3 0 0-16,0 0 0 0,-9 0 0 0,6 0 0 15,3 0 0-15,3 3 0 16,-9 2-92-16,3 1-21 0</inkml:trace>
  <inkml:trace contextRef="#ctx0" brushRef="#br1" timeOffset="260853.0522">4761 2249 1112 0,'0'0'24'0,"0"0"6"0,0 0 1 0,0 0 0 0,-6 0-31 0,6 0 0 0,0 0 0 0,0 0 0 16,0 0 52-16,0 0 5 0,0 0 1 0,-3 0 0 15,3 0-16-15,0 0-3 0,0 0-1 0,0 0 0 16,0 0-15-16,0 0-3 0,0 0-1 0,0 0 0 15,6-5 7-15,0-1 2 0,0 4 0 0,0 2 0 16,3-6 19-16,3 1 4 0,-6 3 1 0,6 2 0 16,0-6 4-16,3 1 2 0,3 2 0 0,-1-2 0 15,7 0-23-15,3 2-5 0,6-2-1 0,6-6 0 0,-7 3 12 16,7 0 3-16,0-5 0 0,2 0 0 16,1 2-25-16,6-2-5 0,-4 0-1 0,4 0 0 0,2-1 0 15,1 1 0-15,-3 0 0 0,2 0 0 16,1-6-3-16,2 1-1 0,4 2 0 0,0-3 0 0,-1-2 10 0,1-3 1 15,-4 6 1-15,1 2 0 0,-4-3-21 0,4 1-13 16,-3 2 1-16,-1-3 1 0,4 1 11 0,-4-1 0 16,1 3 0-16,-6-2 0 0,-1 5 0 0,-2-6 0 15,0 1 0-15,-4 2 0 0,1 3 0 0,-3-6 0 16,-3 6-11-16,-7 2 11 16,1 3-117-16,-3-5-18 0,-6 5-3 0</inkml:trace>
  <inkml:trace contextRef="#ctx0" brushRef="#br1" timeOffset="263038.0932">6279 1101 1695 0,'0'0'75'0,"-6"-6"16"0,6 6-73 0,-5-8-18 0,-1 3 0 0,0-8 0 16,6 5 73-16,0-5 11 0,0 7 3 0,0-7 0 16,0 0-43-16,6 0-9 0,-3-6-2 0,2 1 0 15,-7 2-23-15,7-8-10 0,7 6 8 0,-3 2-8 16,3-3 0-16,3 1 0 0,-3-1 0 0,3 3 0 16,-3 3 0-16,3 0 0 0,-3 2 0 0,2 3 0 15,-2 3 0-15,0 2 0 0,0-2 0 0,0 5 0 0,-3 5-8 0,3-5 8 16,-3 8 0-16,0-2 0 0,0 7 0 0,3 0 0 15,-6 0 8-15,3 3-8 0,-1 3 8 0,1 4-8 16,3-1 8-16,-3-1-8 16,0 3 0-16,3-6 0 0,3 9 0 0,-3-1 0 0,3-13 0 0,0 6 0 15,-1-3 0-15,4-3 0 0,-3 0 0 0,3-2 0 16,0-3 0-16,-3 0 0 16,3-3 16-16,-3 0-3 0,2-5 0 0,1 0 0 0,-3 0 3 0,0-5 0 15,6 0 0-15,-3 2 0 0,-3-8-3 0,2 3 0 16,1 0 0-16,-3-5 0 0,3 0-2 0,-3 0-1 0,-3 2 0 15,3-2 0-15,-3-8 7 0,0 8 2 16,-4-6 0-16,4 6 0 0,3-6-3 0,-3-2 0 0,-3 3 0 16,0-1 0-16,3-2-8 0,-6 2-8 0,0-2 12 15,-3 3-12-15,-3-3 12 0,0 2-4 0,3 0 0 0,-3 1-8 16,-6 5 0-16,0 0 0 0,6-3 0 0,-3 2 0 16,-3 4 0-16,0-3 0 0,-3 10 0 0,0-2 0 15,0 5 0-15,-3 0 0 0,0 0 0 0,3 0 0 16,-2 8 0-16,-4-3-9 0,0 8 9 0,-3 0-8 15,6 6 8-15,-6-6 0 0,-3 8-9 0,6 3 9 16,-2-3 0-16,-1 0-9 0,-3 3 9 0,0 3 0 16,3-6-8-16,0 3 8 0,3-3 0 0,-2-3 0 15,-4 4 0-15,3-12 0 0,-3 3 0 0,0 1 0 16,0-1 0-16,4 0 8 0,-4 0 0 0,3 0 1 16,-3-7 6-16,0 7 1 0,-3-5 0 0,4 0 0 15,-4-3-16-15,0 0 11 0,3 3-11 0,-3-2 10 16,0-4-10-16,-2 4 0 0,2-1 0 0,6-5 8 15,0 0-8-15,3 0 0 0,3-5-12 0,3 5 12 16,3 0-64-16,6 0-6 0,0-14-1 0</inkml:trace>
  <inkml:trace contextRef="#ctx0" brushRef="#br1" timeOffset="265641.4514">7390 833 288 0,'0'0'25'0,"0"0"-25"0,0 0 0 0,0 0 0 16,0 0 203-16,3 0 35 0,-9-5 7 0,3-3 2 15,6 3-131-15,-3 0-27 0,-6 2-5 0,3-2 0 16,3-9-26-16,0 7-5 0,0 1-1 0,-3-2 0 15,0 3-20-15,3-3-4 0,6-3 0 0,-6 4-1 16,0 1-16-16,3-2-3 0,3-5-8 0,3 8 12 16,-6-3-2-16,3 3-1 0,0-3 0 0,2 2 0 15,-2 1 7-15,3 2 2 0,-9 3 0 0,6-5 0 0,6 5-2 0,-3 0 0 16,-9 0 0-16,6 5 0 0,3-2 1 0,-3 8 0 16,-6-3 0-16,3 5 0 0,0 0-17 0,0 6 8 15,-3-1-8-15,-3 3 0 0,-3-2 0 0,3 7 0 16,3 6 0-16,-3-6 0 0,-6 9 8 0,3-3-8 15,9-6 0-15,-3 6 0 0,-3-3 0 16,3-5 0-16,6-3 0 0,-6-3 0 0,0 1 0 0,3-6 0 16,0 0 8-16,3 1-8 0,3-9 11 0,0-2-2 15,-6 2 0-15,3 0 0 0,9-5 21 0,-6-5 4 16,0 0 1-16,-1-3 0 0,7 0-12 0,0-11-3 0,0 6 0 16,-3 0 0-16,-3-11-12 0,6 3-8 15,-6-3 8-15,-3 3-8 0,-3 0 0 0,3-3 9 0,6 3-9 16,-4-6 0-16,-11 9 9 0,6-4-9 0,6 4 0 15,-3 5 9-15,-6-6-9 0,-3 1 0 0,3 4 0 0,0-1 8 16,3 1-8-16,-6 4 0 0,-6 2 0 0,3 2 0 16,6-1 19-16,-5 7-2 0,-4-6 0 0,9 6 0 15,0 0 11-15,0 0 3 0,0 0 0 0,0 0 0 16,0 0-9-16,0 0-2 0,9 0 0 0,-1 0 0 16,1 6-5-16,3-6-2 0,9 0 0 0,-3 0 0 15,0-6-1-15,6 6 0 0,2-8 0 0,-2 3 0 16,-3 0-12-16,0-3 0 0,6 0 0 0,2-5 0 15,-5-1-108 1,0 4-19-16,-9 2-3 0</inkml:trace>
  <inkml:trace contextRef="#ctx0" brushRef="#br1" timeOffset="265962.5231">7708 352 2376 0,'-6'0'105'0,"3"0"22"0,-3 5-102 0,6-5-25 0,0 0 0 0,-3 8 0 15,-3-3 52-15,3 9 6 0,6-1 1 0,-3 0 0 16,-9 0-44-16,6 6-15 0,6 2 9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4:17:14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2916 13359 2390 0,'-21'5'52'0,"12"0"12"0,0-2 1 0,3 2 3 0,-9 1-55 0,6 2-13 0,3 0 0 0,-2-1 0 0,2 4 32 0,3 5 3 16,3 2 1-16,3 6 0 0,3 11-36 0,-6 2 0 16,8 8 0-16,-2 2 0 0,3 9 0 0,0 5-12 15,-3 5 1-15,6 3 1 16,-9 7-16-16,6 6-3 0,-6 3-1 0,6 8 0 16,-3 7 3-16,-6 1 1 0,3 5 0 0,-3-1 0 0,0 4 10 15,-3-11 1-15,-6-3 1 0,0-5 0 0,0-5 30 0,-3-9 5 16,3-4 2-16,-6-11 0 0,6-6-1 0,1-10 0 0,-4-10 0 0,-3-6 0 15,6-8-30-15,3-11-7 16,-3-4-1-16,-3-9-1030 0</inkml:trace>
  <inkml:trace contextRef="#ctx0" brushRef="#br0" timeOffset="389.0139">2618 13647 1958 0,'-21'11'87'0,"12"-3"17"0,1 0-83 0,-4 2-21 0,6-2 0 0,3 3 0 0,-3-3 30 0,0 2 2 16,6-2 0-16,0 0 0 0,0-8-19 0,0 0-3 15,0 0-1-15,0 0 0 0,0 0-9 0,12 0 0 16,-9 0 0-16,9-2 0 0,-3-6 17 0,-1-3-1 15,1 0-1-15,0-7 0 0,3-3 36 0,0-3 7 16,-3-5 2-16,3 0 0 0,3-3-15 0,-3-2-2 16,0-3-1-16,0-3 0 0,-3 3-25 0,2-3-5 15,-2 0 0-15,0-2-1 0,0 2-11 0,0 1 0 16,0-4 9-16,-3 4-9 0,3 2 0 0,-3 2 8 16,0 9-8-16,-3 2 0 0,3 3 0 0,0 8 0 15,3 2 0-15,-6 8 0 0,6 6 0 0,-1 8 0 16,4 10 0-16,0 8 0 0,6 8 0 0,-9 5-8 0,6 6 8 15,0 5 0-15,6 5 0 0,-6 3 0 0,-1 2 0 0,7 3 0 32,0-2-70-32,3-3-15 0,-3 0-3 0,0-6-969 0</inkml:trace>
  <inkml:trace contextRef="#ctx0" brushRef="#br0" timeOffset="895.0436">2309 15224 1094 0,'-15'8'97'0,"9"-3"-77"0,3 1-20 0,-3-4 0 15,0 1 281-15,6-3 53 16,0 0 10-16,12 3 3 0,-3-1-267 0,6 1-54 16,6-3-10-16,5 0-3 0,-2 0-3 0,12 0-1 0,-3 0 0 0,8 3 0 15,7-1 13-15,5-2 2 0,4 0 1 0,6 3 0 16,-4-3-25-16,7 2 0 0,-1 1 0 0,6 0 0 16,4-1 0-16,2 1 0 0,-5 0 0 0,2 5 0 15,4 0 0-15,-7 0-12 0,3-1 4 0,-5 4 8 16,-7-3-25-16,1 0 2 0,-4 2 1 0,-5-2 0 15,-6 0-2-15,-1 0 0 0,-2 0 0 0,-3 3 0 16,-4-1-76 0,-5-2-16-16,-3 3-4 0,-6-3-788 0</inkml:trace>
  <inkml:trace contextRef="#ctx0" brushRef="#br0" timeOffset="1262.0546">3797 15142 1728 0,'0'0'153'0,"0"0"-122"16,0 0-31-16,0 0 0 0,0 0 124 0,0 0 18 0,9 3 4 0,3 2 1 15,3 0-111-15,0 1-23 16,5-1-4-16,1 3-1 0,6-3 16 0,-3 3 4 0,3 0 0 0,-4 3 0 16,7-3-28-16,-3-1 0 0,3 4 0 0,-9-3-11 15,-1 0 39-15,1 0 7 0,-6-3 1 0,0 3 1 16,-6 0 33-16,0 3 6 0,3 2 2 0,-12 0 0 16,0 0-9-16,0 3-1 0,-6 3-1 0,-3-1 0 15,-3 3-15-15,-6 3-4 0,0 0 0 16,0 2 0-16,-11-2-22 0,2 3-5 0,0-1-1 0,0-2 0 15,3 2-20-15,1-2 0 0,-1-3 0 0,3 3 0 32,0 0-116-32,3 3-27 0,6-1-5 0</inkml:trace>
  <inkml:trace contextRef="#ctx0" brushRef="#br0" timeOffset="2657.1765">3440 16431 2016 0,'-18'-6'89'0,"15"6"19"0,-6 0-87 0,3 0-21 0,3-5 0 0,0 2 0 16,3-5 100-16,0 1 16 15,3-4 4-15,3 0 0 0,6-2-93 0,-6 0-19 0,12 0-8 0,-3-3 8 16,5-3-8-16,1 1 0 0,3 5 0 0,3 2 0 16,0 0-12-16,2 3-4 0,1 6 0 0,-3 2-1 31,-3 2-27-31,3 4-4 0,-10 4-2 0,1 4 0 15,-3 4 17-15,-3 6 3 0,0 5 1 0,-3 5 0 0,-6 3 29 0,0 3-9 0,-3 5 9 0,-3 3 0 16,-3-1 9-16,-9 1 7 0,9 0 2 0,-12-6 0 16,6-2 9-16,-8-6 1 0,5 0 1 0,0-2 0 15,0-8-16-15,0-3-3 0,3-2-1 0,3-6 0 16,-3-5 0-16,3 0 0 0,3-3 0 0,6-5 0 16,0 0-9-16,6-8 0 0,-3 0 0 0,3-2 0 15,6-4-13-15,0-2 5 0,0-5 8 0,3 0-13 16,0-3 13-16,3 1 0 0,-6-4 0 0,5-2-9 15,-5 2 9-15,6-4 0 0,-3-1 0 0,-3 0 0 0,3-2 0 16,0 5 0-16,0 0 0 0,-6 5 0 16,2-3 10-16,-2 4-2 0,0 4-8 0,-3 1 12 0,0-1-4 15,-3 3-8-15,0 6 11 0,0 2-11 0,-3 0 22 0,0 2-2 16,-3 4-1-16,3 2 0 0,0 0 8 0,-6 8 1 16,-3 0 1-16,3 5 0 0,3 5-8 0,0 1-1 15,3 7-1-15,0 3 0 0,3 6-8 0,3 2-2 16,0 0 0-16,3 0 0 0,3-3-9 0,3 3 8 15,-6-2-8-15,6-6 8 0,3-5-8 0,-6 0 0 16,5-3 0-16,-2-3 0 0,6-7-18 0,-3-1-6 0,3-2 0 16,-3-2-1-1,0-6-167-15,2-6-34 0</inkml:trace>
  <inkml:trace contextRef="#ctx0" brushRef="#br0" timeOffset="3747.0004">1984 12668 460 0,'0'0'41'16,"0"0"-33"-16,0 0-8 0,0 0 0 0,-3-2 144 0,-6 2 28 15,9 0 4-15,0 0 2 0,-3 0-60 0,-6 5-12 16,3 3-2-16,4 2-1 0,-4 1-30 0,3 5-5 16,0 2-2-16,-3 6 0 0,3 3-13 0,3 2-2 0,0 0-1 0,0 3 0 15,0 2-10-15,3 0-1 16,3 3-1-16,-3 1 0 0,6-4-21 0,-1-2-4 0,-5-3-1 0,6-5 0 15,0-1-12-15,-6-4 8 0,6-6-8 16,0-2 0-16,-6-1 10 0,3-4-10 0,3-4 10 0,-6-2-10 16,-3 0 8-16,9-5-8 0,-9-3 0 0,9-5 0 15,-6-3 0-15,6 0 0 0,-9-10 0 0,9 2 0 16,-6-3-16-16,3 1 4 0,-3-3 1 0,0 2 0 16,2 1 11-16,-2 2-13 0,3 0 5 0,-6 3 8 15,3 0 0-15,-3 2 0 0,3 6 12 0,3 0-4 16,-6 5-8-16,3 3 0 0,3-1 0 0,-6 6 0 15,0 0 0-15,3 6 20 0,6 2-3 0,0 5 0 0,-6 0-2 0,6 6-1 16,0 2 0-16,0 5 0 0,0 3 11 0,-9 6 3 16,6-4 0-16,0 6 0 0,3 1-28 0,-6-1 0 15,0 2 0-15,3-2 0 0,-6 0 25 16,0 0 7-16,0 0 0 0,-9 0 1 0,6 1 15 0,-3-1 4 16,-3-3 0-16,-3 0 0 0,-6 3-8 0,3-5 0 15,-6 0-1-15,0-3 0 0,1-3-28 0,-4-2-6 16,3 0-1-16,0-5 0 0,-3-4-24 0,3-1-4 15,-5-4-2-15,2-4-777 16,3-1-155-16</inkml:trace>
  <inkml:trace contextRef="#ctx0" brushRef="#br0" timeOffset="4316.705">2365 13700 2282 0,'0'0'101'0,"0"0"21"0,0 0-98 0,-6 8-24 0,3-3 0 0,-3 6 0 16,0 0 51-16,6 2 5 0,0 5 0 0,-6 3 1 16,3 3-41-16,3 5-8 0,0 6-8 0,0 2 12 31,0 2-41-31,0 1-8 0,0 3-2 0,0-1 0 16,-5-2-109-16,2 2-23 0,0-2-4 0,-3-1-701 0</inkml:trace>
  <inkml:trace contextRef="#ctx0" brushRef="#br0" timeOffset="4541.0118">2032 13756 2329 0,'0'0'51'0,"0"0"10"0,9-6 3 0,-3-2 2 0,3 3-53 0,6-3-13 0,5 3 0 0,-5 0 0 0,6 2 38 0,0 0 5 16,6 1 1-16,-3 4 0 0,2 1-29 0,4 0-6 15,-6 2-1-15,3 0 0 0,-3 1-8 0,-4 1-14 16,1 1 3-16,-3 3 1 16,0-3-32-16,-3 3-6 0,0-1-2 0,-3 1 0 15,-1 2-103-15,-2 0-21 0,-6 0-4 0,3 1-666 0</inkml:trace>
  <inkml:trace contextRef="#ctx0" brushRef="#br0" timeOffset="4744.5414">2142 14280 1785 0,'0'0'159'0,"0"0"-127"0,0 5-32 0,0 5 0 16,3-2 145-16,6 0 23 0,0 0 5 0,0 3 1 16,-3-3-94-16,3 0-18 0,3 0-4 0,5 0-1 15,1 0-33-15,3-1-6 0,-3 1-2 0,6-2 0 16,0-1-16-16,-1 0 0 0,4-2 0 0,-3 2 0 15,3-5-14-15,-3 3-6 0,2 0-2 0,1-1-758 16,0 3-151-16</inkml:trace>
  <inkml:trace contextRef="#ctx0" brushRef="#br0" timeOffset="5396.6724">4416 16851 2016 0,'0'0'89'0,"0"0"19"0,0 0-87 0,0 0-21 16,-3 8 0-16,3-2 0 0,0 1 129 0,0-1 22 16,0-6 4-16,9 8 1 0,-6 0-123 0,6 5-24 15,0-3-9-15,0 6 0 0,-3 3-11 0,3 5-9 0,-3 2-1 0,-3 3-1 31,3 0-34-31,0 3-6 0,-1 0-2 0,-2 2 0 16,-6-5-29-16,3 3-7 0,-5 0 0 0,-1-3-1 16,0 0-95-16,3-2-20 0,-18 15-3 0,0-13-1 0</inkml:trace>
  <inkml:trace contextRef="#ctx0" brushRef="#br0" timeOffset="5593.1663">4172 16806 1670 0,'0'0'74'0,"0"0"15"0,0 0-71 0,0 0-18 0,3-5 0 0,6 0 0 16,-3-1 177-16,6-1 32 0,0 1 7 0,3-2 0 15,5 3-142-15,1 0-29 0,0-1-5 0,3 4-2 0,6-4-27 0,-1 1-11 16,-2 0 8-16,3 2-8 0,3 3 0 0,-4 0-16 16,1 3 3-16,-6 0 0 15,3 4-83-15,-3 1-16 0,-3 3-3 0,-4 2-905 16</inkml:trace>
  <inkml:trace contextRef="#ctx0" brushRef="#br0" timeOffset="5826.7311">4238 17447 2484 0,'-9'16'110'0,"6"-9"22"0,0 1-105 0,3 0-27 0,0 0 0 0,0-8 0 16,3 8 16-16,3 0-3 0,0 3 0 0,5-6 0 15,4 3-1-15,3 0-1 0,3 0 0 0,3-6 0 16,9 4-11-16,2-4 10 0,1 4-10 0,0-6 10 16,2 0-10-16,4 0-9 0,0 0 9 0,-1-3-769 15,-2 0-147-15</inkml:trace>
  <inkml:trace contextRef="#ctx0" brushRef="#br0" timeOffset="10023.9607">6273 9366 482 0,'0'0'21'0,"0"-5"5"0,0 0-26 0,-3-1 0 16,1 1 0-16,-1-3 0 0,3 3 92 0,-3 0 14 15,0-1 2-15,0 1 1 0,3 0-33 0,0 5-6 16,-6-3-2-16,6 3 0 0,-6-3-33 0,6 3-7 15,0 0-2-15,0 0 0 0,0 0-26 0,0 0 0 16,0 0 0-16,0 0 0 0,-3 3 0 0,3-3-11 16,0 0 11-16,0 0-12 0,-3 8 12 0,0-3 0 15,3-5 0-15,0 8 0 0,0 3 0 0,3-3 0 0,0 2 8 0,-3-2-8 16,0 5 19-16,3-2-1 0,0 0 0 0,0-1 0 16,3 3 3-16,0 1 1 15,-3 4 0-15,2-2 0 0,-5 3-3 0,3-1-1 0,0 6 0 0,0 2 0 16,3 4-18-16,3 1 10 0,-6 1-10 15,6 2 8-15,-6 3-8 0,3 0 0 0,-3 3 0 0,3 3 0 16,0 1 0-16,-3 1 0 0,0 0 0 16,0 0 0-16,0 0 0 0,0-2 0 0,0 2 0 0,0-3 0 15,-3 3 0-15,0-3 0 0,6-2 0 0,-6 0 0 16,-6-1 0-16,6-2 12 0,0 3-12 0,0 0 12 16,0-3 25-16,0 0 6 0,0 0 1 0,0 3 0 15,0-3-24-15,0 0-4 0,0 5 0 0,0-2-1 16,6-1-15-16,-6 1 9 0,0 0-9 0,3 0 8 15,0 2-8-15,0-2 0 0,-3 2 0 0,-3 3 0 16,3-3 0-16,-3 3 0 0,0-3 0 0,3-2 0 0,-6 0 0 16,3-3 0-16,0 0 0 0,3-5 0 0,-6-1 20 15,3 1 1-15,3-3 1 0,0 0 0 0,-3-2 1 16,3-1 0-16,0-2 0 0,0-3 0 0,3 0-15 0,-3 1-8 16,3-4 10-16,0 3-10 0,0 0 0 0,3 1 0 15,-6-1 0-15,6 0 0 0,-6 0 0 0,0 0 0 16,0 0 0-16,0 3 0 0,0-5 0 15,0 2 0-15,0 3 0 0,0 2 0 0,-6-2 8 0,6 0-8 16,-6 2 11-16,3 1-11 0,-3-3 0 16,3-1 0-16,3 1 0 0,0 0 0 0,-3 0 17 0,0 0-3 15,3-6-1-15,0 3 0 0,0-2 2 0,-3-1 0 16,3-2 0-16,-3 0 0 0,3 3 1 0,0-3 0 16,0-1 0-16,-3 1 0 0,6 0-16 0,-3-3-16 15,-3-2 3-15,0 2 1 0,6-2 12 0,-3-1 0 0,-6-2 0 16,6 0 10-16,0 0-2 0,0-3 0 0,-3 1 0 0,3-6 0 15,-3 5-8-15,3-5 0 0,0 0 0 0,0 0 0 32,-6 3-104-32,6-3-22 0,0 0-5 0,0-11-1 0</inkml:trace>
  <inkml:trace contextRef="#ctx0" brushRef="#br0" timeOffset="11485.0354">6256 9308 230 0,'0'0'20'0,"0"0"-20"0,0 0 0 0,0 0 0 16,0-8 208-16,0 8 36 0,0-3 8 0,0 3 2 0,0 0-154 0,0 0-32 15,0 0-5-15,0 0-2 0,0 0-37 0,0 0-8 16,0 0-2-16,0 0 0 0,0 0-3 0,0 0-1 15,0 0 0-15,0 0 0 0,0 6 15 0,0 2 3 16,-6 2 1-16,3 1 0 0,-3-1-14 0,3 4-3 16,-3 2-1-16,0-1 0 0,0 4-2 0,-3 2 0 15,0 3 0-15,3 2 0 0,0 3 1 0,-3 1 0 16,0-4 0-16,0 1 0 0,0-1-10 0,3-2 0 16,-2-3 9-16,-1 0-9 0,0-2 15 0,3-1-2 15,0-5 0-15,-3-2 0 0,6 0-3 0,-3-1-1 16,3-5 0-16,3-5 0 0,-6 3 3 0,6-3 0 0,0 0 0 0,0 0 0 15,0-8-12-15,0-2-17 16,0-1 4-16,3-2 1 0,3 0 12 0,0-3-11 16,-3-6 11-16,3 4-10 0,3-6 22 0,-3 3 4 0,0-3 0 15,3 0 1-15,-1-2-30 0,1 2-7 0,0-2 0 16,0 4-1-16,0-1 21 0,0 1 0 0,3 1 0 0,-3 0 0 16,0 5 0-16,0 0 0 0,0 1 0 0,0 4 8 15,0 0 12-15,-3 3 1 0,0 0 1 0,-4 3 0 16,-2 0-10-16,0 5-3 0,9 0 0 0,-3 3 0 15,-6-3 1-15,9 7 0 0,3 4 0 0,-3 0 0 16,0 2 1-16,3 3 0 0,-3 2 0 0,3 3 0 16,-6 3-11-16,6 0 0 0,-6 3 9 0,3 2-9 15,2 0 0-15,-2 0 8 0,-3-3-8 0,3 1 0 0,-3-1 0 16,3-5 8-16,-3 1-8 0,0-4 0 0,0 1 0 16,0-4 0-16,0 1 0 0,-3-2 8 0,0-4 2 15,3 1 1-15,-3-1 0 0,0-4 0 0,0 2 5 0,-3-3 0 16,0-5 1-16,0 0 0 0,0 0 3 15,0 0 1-15,0 0 0 0,0 0 0 0,0 0 9 0,0 0 2 16,0 0 0-16,0 0 0 0,0 0 4 0,0 0 2 16,-6 0 0-16,0-3 0 0,0 1-5 0,-3 2-1 15,3-6 0-15,-9 4 0 0,3 2-6 0,0 0-2 16,0-3 0-16,-11 0 0 0,-1 1-3 0,0 4-1 16,3-2 0-16,-6 6 0 0,-2-4-1 0,-1 6-1 15,-6 0 0-15,3 0 0 0,-5 5-18 0,2 1 0 16,-3 4 0-16,-2 3 0 15,-4 0-24-15,3 3-8 0,-2 5-1 0,-1 6-1141 0</inkml:trace>
  <inkml:trace contextRef="#ctx0" brushRef="#br0" timeOffset="16627.0304">4746 15304 345 0,'0'0'31'0,"0"0"-31"0,-5-3 0 0,5 3 0 16,0 0 221-16,0 0 39 0,0 0 7 15,0 0 1-15,0 0-144 0,0 0-28 0,0 0-7 0,0 0-1 16,0 0-49-16,0 0-11 0,0 0-1 0,5-3-1 16,1 3-11-16,3 0-3 0,0 0 0 0,3 0 0 15,-3-2-12-15,6 2 0 0,0 0 8 0,0 0-8 16,3 0 0-16,0 0 0 0,-4 2 8 0,4-2-8 15,6 3 0-15,-3-3 9 0,0 0-9 0,3 0 8 16,-1 3-185-16,-2-1-38 0</inkml:trace>
  <inkml:trace contextRef="#ctx0" brushRef="#br0" timeOffset="17500.4077">5547 15343 345 0,'0'0'31'0,"9"3"-31"16,3-1 0-16,0 1 0 0,3 0 236 0,-3-3 40 15,9 2 9-15,-7 4 2 0,4-6-179 0,0 5-35 16,6-5-7-16,3 5-2 0,-9-2-39 0,5 0-8 16,-2-1-1-16,3 4-1 0,0-4-15 0,3 1 0 15,-4-1 0-15,1-2-10 0,3 0 10 0,-3 0 0 0,0 0 0 16,0-2 0-16,-4-1 0 0,4-2 8 16,0 2-8-16,0-2 0 0,0 0 0 0,-4-1 0 15,4 1 0-15,-3-3 0 0,0 0-16 0,0 3 0 16,3 0-1-16,-1-1 0 15,1 1-22-15,-3 0-4 0,9-1-1 0,-9 1 0 16,-1 0-12-16,4 2-4 0,-3-2 0 0,0 2 0 16,0 3-14-16,-3 0-3 0,3 0-1 0,-4 3 0 15,4 0 42-15,-3-1 8 0,0 4 1 0,3-4 1 0,0 1 67 0,2-1 14 0,1-2 2 0,-3 3 1 16,0-3 35-16,3-3 7 0,0 1 2 0,2 2 0 16,1-5-45-16,-3 2-9 0,0-2-1 0,3-1-1 15,-1 4-16-15,1-1-3 0,-3 0-1 0,6 3 0 16,-1-2-12-16,4 2-2 0,-6-3-1 0,0 3 0 15,3 0 16-15,-1 3 3 0,1-3 1 0,0 2 0 16,-6-2-3-16,-1 3 0 0,7 2 0 0,-3-2 0 16,-6 0 4-16,3 2 1 0,5 3 0 0,-2-3 0 0,-6-2-14 15,3 2-3-15,0-5-1 0,5 0 0 0,1 0 2 16,-6 0 1-16,-3 0 0 0,6-3 0 16,5 1-7-16,-5-4-2 0,-3 4 0 0,3-3 0 15,3-1 3-15,-7 1 1 0,1-3 0 0,0 3 0 16,3 2-13-16,0-2 0 0,-4 2 8 0,4 0-8 15,0 3 0-15,3 3 0 0,2 0 0 0,-2-1 0 0,0 1 0 16,0 0 0-16,2-1 0 0,-2 4 0 0,0-4 12 0,0 1-3 16,0 0-1-16,-4-1 0 0,4 4 12 0,0-4 3 15,3 1 0-15,-4-1 0 0,1 1-9 0,0-3-2 16,-3 3 0-16,-1-3 0 0,1-3 6 0,0 3 1 16,3 0 0-16,-3 3 0 0,-1-3-8 0,1 0-2 0,0 5 0 15,0 0 0-15,0 3-9 0,2 0 0 0,-2 0 0 16,3-3 0-16,-3 3 0 0,2 0 0 0,1-2 0 0,0-1 8 15,0 0-8-15,-1 0 0 0,-2 3 0 0,0-2 8 16,0-1 0-16,0-2 0 16,-1 2 0-16,1 0 0 0,0-2-8 0,0 0 12 15,3-1-12-15,-4 1 12 0,1-1-12 0,0-2 12 0,3 0-12 0,-1 3 12 16,1 0-12-16,3-1 0 0,-3-2 0 0,0 3 0 16,-1 0 0-16,4 2 15 0,-3 0-4 15,3-2-1-15,-4 2-10 0,1-2 0 0,3-1 0 0,-3 1 0 16,2-3-8-16,1 0-1 0,-6 3 0 0,3-3 0 15,2 2 20-15,-2-2 4 0,6 3 1 0,-3-3 0 16,-4 0-1-16,7 0 0 0,-3 3 0 0,0-3 0 16,-4 2-15-16,4-2 9 0,-3 3-9 0,3 0 8 15,5-1-8-15,1 1 10 0,-3 0-10 0,-1 2 10 16,4 0-10-16,-6 0 0 0,0 1 0 0,-1-1 0 0,1 0-11 16,-3-2 11-16,-3 2-8 0,2 1 8 0,-2-1 0 0,3-2 0 15,-3-1 0-15,2 1 0 0,-2-1 9 0,-3 1 1 16,3-3 0-16,-6 0 0 15,0-3-31-15,-4 1-7 0,-2-3 0 0,-3-3-1 16,0 0-115-16,-3-8-22 0,-6-3-5 0</inkml:trace>
  <inkml:trace contextRef="#ctx0" brushRef="#br0" timeOffset="18342.0912">6708 11599 864 0,'0'0'38'0,"0"0"8"0,0 0-37 0,0 0-9 0,0 0 0 0,0 0 0 16,3-2 163-16,3-4 30 0,0 6 7 15,3-2 0-15,0-4-137 0,6 6-28 0,0 0-6 0,2-2-1 16,4 2 8-16,3 0 2 0,3 0 0 0,0 2 0 16,5 1 7-16,1 2 2 15,0 1 0-15,9-1 0 0,5 0-11 0,1 3-3 0,-4 0 0 0,4 3 0 16,3 2-21-16,-1 3-4 0,1 2 0 0,-1 1-8 15,-2 2 8-15,3 0-8 0,8 6 0 0,-5-1 0 16,-4 3 0-16,1 6 0 0,0-4 0 0,2 4 0 16,1 2 0-16,-4 0 0 0,-5 5 0 0,3 1 0 15,5 4 8-15,-2 1-8 0,-7 5 0 0,4 2 0 16,0-2 24-16,-4 8-1 0,1 3-1 0,-3 4 0 16,-1 4 9-16,1 2 1 0,0 3 1 0,-1-1 0 0,-2 6-12 15,3 6-2-15,-4-4-1 0,-2 1 0 0,0 5-10 0,0-3-8 16,-1 6 9-16,1-1-9 0,6 1 16 15,-4 5-2-15,-5 0-1 0,3 5 0 0,0-2-13 0,-1 7 0 16,-2 3 0-16,-3-2 0 0,0-1 0 0,-4-2-16 16,-2 2 1-16,-3-7 1 0,0-8 14 15,-3-6 0-15,-3-8 0 0,-4-5 0 0,1-2 8 0,0-9 5 16,-3-4 1-16,-3-12 0 0,0-5 8 16,0-4 2-16,0-7 0 0,0-7 0 0,-3-5-24 0,-3-6 8 15,0 0-8-15,3-8 0 16,-3-5-132-16,0 0-32 0,-6-18-5 0</inkml:trace>
  <inkml:trace contextRef="#ctx0" brushRef="#br0" timeOffset="19127.5601">6878 11523 1382 0,'-3'2'123'0,"0"4"-99"15,-3 1-24-15,3 1 0 0,0 6 70 0,6 2 9 16,0-1 1-16,3 4 1 0,0 5-63 0,3 2-18 16,0 1 0-16,2 2 8 0,-2 0-8 0,3-3 0 0,3 1 0 0,-6-6 0 15,-3 0-12-15,0-2 3 16,3-6 0-16,-3 0 0 0,-3-5 9 0,0 0 16 0,-3 0-4 0,0-8-1 16,0 0 33-16,0 0 8 15,-6 3 0-15,0-1 1 0,0-2-11 0,-3-5-2 0,-3 0-1 0,-3-1 0 16,3-4-27-16,-2-3-4 0,-1-3-8 0,-3 0 11 15,3 0-11-15,-3-3 0 0,0 1 0 0,0-1 0 16,0 1 0-16,1-3 0 0,-1-3 0 0,3 3 8 16,-3-1-8-16,3 1 8 0,0 3-8 0,3-1 8 15,0 3 10-15,3 3 2 0,4 0 0 0,-1 5 0 16,0 0 6-16,6 0 2 0,0 3 0 0,0 5 0 16,6-3-20-16,5 3-8 0,4 0 8 0,6 0-8 15,0 3 0-15,6-3 0 0,3 0 0 0,2 0 0 0,1-3 0 0,6 1 12 16,-4-4-12-16,4-2 12 0,0-2 5 15,0-1 2-15,8 1 0 0,-8-4 0 0,-6 1 20 16,2 0 4-16,1 2 1 0,-6 3 0 0,-9-2-18 0,0 2-3 16,-1 5-1-16,-2 1 0 0,-9-1-9 0,0 6-1 15,-3-1-1-15,0 3 0 0,0 3 22 0,-9 3 5 16,-6 2 1-16,-3 0 0 0,3 9-19 16,-3-1-3-16,-12 3-1 0,4 2 0 0,5 3-16 0,-3 3 0 15,-3 0 0-15,3 2 0 0,0 0-8 0,0-2-3 16,4 0 0-16,2 0 0 15,3-6-160-15,9 1-32 0,18 12-6 0,-9-18-2 0</inkml:trace>
  <inkml:trace contextRef="#ctx0" brushRef="#br0" timeOffset="84251.8471">8946 11856 1036 0,'0'0'46'0,"0"0"10"0,-6 0-45 0,6 0-11 16,-3 0 0-16,3 0 0 0,0 0 232 0,-2-5 44 15,2-1 8-15,2-2 3 0,1 1-206 0,6-7-41 16,3 1-8-16,0 0-1 0,0 0-23 0,3-3-8 16,3 3 0-16,0-3 0 0,0-3 0 0,2 6 0 15,1 0 0-15,3 2 0 0,-3 3-12 0,3 3 2 0,0 0 0 0,-4 2 0 16,4 8 1-16,0 0 0 0,-3 3 0 0,0 3 0 15,-1 5 9-15,1 5-10 16,0 0 10-16,-3 8-10 0,3 6 10 0,-3-1 14 0,0 8-3 0,-4 3-1 16,1 3-1-16,3 5 0 0,-3 5 0 0,3 0 0 15,3 1-9-15,-3-1 10 0,2-3-10 0,1-2 10 16,-3 3 31-16,3-3 7 0,0 0 0 16,0-6 1-16,0-2 3 0,-1-8 0 0,4-2 0 0,0-6 0 15,0-5-3-15,6-6 0 0,-1-5 0 0,1-5 0 16,3-5-22-16,3-3-5 0,-1-8-1 0,1-5 0 15,0-6-21-15,2-7 0 0,-5-9 0 0,3-4 0 16,0-4 0-16,-1-2 0 0,1-5 0 0,0-3 0 16,-4-2 0-16,1-6 0 0,0 0 8 0,0 0-8 15,-4-2 8-15,-2 4-8 0,0 1 10 0,-6 0-10 16,0-3 9-16,-6 6-9 0,-3-1 8 0,-7 6-8 16,1 5 0-16,-3 2 0 0,-3 6 8 0,0 6-8 15,-3 4 0-15,-3 1 0 0,1 5-10 0,-1 5 10 0,0 5-18 16,-3 3 2-16,-3 3 1 0,0 5 0 15,-3 3-151-15,-6 7-30 0,-26 14-7 0,11 2-1 0</inkml:trace>
  <inkml:trace contextRef="#ctx0" brushRef="#br0" timeOffset="84536.1026">9777 11507 2926 0,'0'0'64'0,"0"0"14"0,0 5 2 0,0 6 3 0,0 2-67 0,0 5-16 16,3 4 0-16,3 4 0 0,0 8 0 0,3 3 8 0,-3 6-8 0,3 4 0 16,-6 4 15-16,5 7-4 0,-5 0-1 0,0 8 0 15,3 8-10-15,-3 3-12 0,-3 5 2 0,0 5 1 16,0 6 9-16,-3 2 0 0,-3 0 0 0,0 3 0 31,1 0-26-31,-1 0 0 0,0 0 0 0,0-8 0 0,-3-5-34 0,3-3-8 16,0-6 0-16,0-4-1 0,0-9-15 0,0-7-4 0,3-8 0 15,0-11-977-15</inkml:trace>
  <inkml:trace contextRef="#ctx0" brushRef="#br0" timeOffset="91534.8784">18290 8681 1670 0,'0'0'74'0,"0"0"15"0,0 0-71 0,0 0-18 15,0 0 0-15,0 0 0 0,0 0 71 0,0 0 10 16,0 0 3-16,0 0 0 0,0 0-49 0,0 0-10 0,0 0-1 16,0 0-1-16,0 0-23 0,0 8-8 0,-3 3 0 0,3-1 0 15,3 3 8-15,-3 3 0 0,-3 5 0 0,3 6 0 16,3 2 0-16,-3 5 0 0,0 6 0 0,-3 5 0 16,3 5 0-16,-3 8 16 0,3 3-3 0,-3 8 0 15,0 0 2-15,-3 13 0 0,3 8 0 0,-3 8 0 16,0 8-7-16,0 10-8 0,-3 11 11 0,3 11-11 15,0 4 11-15,3 7-11 0,-3 4 10 0,3 1-10 16,3 4 0-16,3 6 0 0,0-2 0 0,3 2 0 16,0 2 23-16,0-4-2 0,3-1 0 0,3-5 0 15,-3 0 6-15,3 1 1 0,-3-1 0 0,3-11 0 16,-3-5-14-16,0-5-2 0,0-2-1 0,-1-12 0 16,-5-4-11-16,0-3-9 0,0-6 9 0,-3-10-13 15,0-8 5-15,-3-8 8 0,0-8-13 0,3-8 5 16,-3-5 8-16,0-8-10 0,3-5 10 0,-2-11-10 0,-1-6 10 15,3-4-12-15,0-6 12 0,-3-5-12 0,6-6 0 0,-3-2-1 16,0 0 0-16,0-8 0 16,0 0-32-16,0 0-7 15,0-13 0-15,0-8-1 0,0-11-93 0,-3-5-18 16,3-5-4-16</inkml:trace>
  <inkml:trace contextRef="#ctx0" brushRef="#br0" timeOffset="92190.9134">18084 9242 979 0,'-5'5'87'0,"-4"0"-70"0,3 3-17 0,0-2 0 16,-3 2 114-16,3-3 19 0,0 3 4 0,0 0 1 15,0 5-72-15,0-2-14 0,0 2-4 0,0 0 0 0,3 0-19 0,-3 1-4 16,3 1-1-16,-3-1 0 0,3-1-8 0,3 0-3 16,-3-2 0-16,0-1 0 0,3-4 16 0,-3 2 3 15,3-8 1-15,0 0 0 0,0 0 15 0,0 0 4 16,0 0 0-16,0 0 0 0,0 0-6 0,9-8-1 16,0-6 0-16,0-2 0 0,-3-2-45 0,6-3 0 15,0-8 0-15,0-3 0 0,0-2 0 0,0-4 0 16,-1-1 0-16,1-4 0 0,0-2-9 0,-6 1-2 15,3 1 0-15,0 1 0 0,-3 2 11 0,-3 3-13 16,0 0 5-16,0 5 8 0,0 3 0 0,0 5 0 0,-3 3 0 16,0 3 0-16,3 4 23 0,0 7 2 0,-3-1 1 15,6 5 0-15,-6 3 9 0,6 3 1 16,3 5 1-16,0 2 0 0,3 6-17 0,2 5-3 16,1 3-1-16,0 5 0 0,3 5 1 0,0 1 0 15,-3 2 0-15,3 0 0 0,0-5-5 0,-4 2 0 0,4-2-1 16,-3-6 0-16,0-2 5 0,-3-3 2 0,3-5 0 15,-3 0 0-15,-3-5 6 0,0-1 0 0,-3-2 1 0,0-3 0 16,-4 1-5-16,-2-6-2 0,0 0 0 0,0 0 0 16,0 0-18-16,-5 2 0 0,-4-2 0 0,-3 0 0 15,0-5-87 1,0 2-21-16,-6-2-4 0,3 0 0 0,0 2-68 0,-3 1-14 0,1-1-2 16,-1 3-667-16</inkml:trace>
  <inkml:trace contextRef="#ctx0" brushRef="#br0" timeOffset="102131.6661">16168 12242 1670 0,'0'0'74'0,"0"0"15"0,0 0-71 0,0 0-18 0,0 0 0 0,0 0 0 0,6 0 105 0,5 0 18 15,4 0 3-15,3 0 1 0,6-2-96 0,6 2-19 16,2-3-4-16,4 3-8 0,6 0 41 0,3 0 2 16,2 0 0-16,10-3 0 0,8-2 13 0,1 2 2 15,5 1 1-15,-2 2 0 0,2 2 6 0,6 1 2 16,7 2 0-16,-1 1 0 0,0-1-38 0,7 6-7 15,2-4-2-15,3 4 0 0,-2 2-6 0,2 3-2 16,-3 3 0-16,0-1 0 0,4-2-12 0,-4 3 0 16,-3-4 0-16,-3 1-10 0,-5 3 10 0,-1-6 0 15,-2 0 0-15,-1 1 0 0,-6-1 20 0,-2-5-1 0,-7 2 0 0,1-2 0 16,-1 0-5-16,-5 0-1 0,0-5 0 0,-4 2 0 16,-2-2-5-16,-7-1-8 0,-2-2 11 0,-6 0-11 15,-7 0 0-15,1 0 0 0,-6-2 0 0,-6 2-9 31,-3 0-35-31,-9-3-8 0,0 0 0 0,-6 3-1 16,-3-5-131-16,-9 2-25 0,-6-4-6 0</inkml:trace>
  <inkml:trace contextRef="#ctx0" brushRef="#br0" timeOffset="103132.8583">16129 12113 921 0,'0'0'82'0,"0"0"-66"15,0 0-16-15,0 0 0 0,0 0 153 0,0 0 27 16,0 0 6-16,0 0 1 0,0 0-143 0,0 0-29 16,0 0-6-16,0 0-1 0,-3 5-8 0,3-5 0 15,0 0 0-15,0 0 0 0,-3 8 0 0,3-8 0 16,0 0 0-16,-3 5 0 0,3 3 42 0,0-3 3 15,0-5 1-15,0 8 0 0,0 0 7 0,3 3 2 0,-3-1 0 16,3 4 0-16,3 2-26 0,-3-1-5 0,6 4 0 0,0 2-1 16,0 0-1-16,5 0 0 15,1-2 0-15,0 2 0 0,3 0 3 0,0 0 1 0,-3 1 0 0,6-7 0 16,-3 4-26-16,-1-3 0 0,-2-6 0 0,-3 1 0 16,0-3 24-16,-3 0 2 0,0-3 1 0,-3 1 0 15,-6-6 11-15,0 0 2 0,0 0 1 0,0 0 0 16,0 0-32-16,0 0-9 0,0 0 0 0,-3-3 0 15,-6 0 12-15,0-5-1 0,-3 3-1 0,3-6 0 16,-3 1-10-16,0-1 0 0,-5 1 0 0,-1-1 0 16,0-2-10-16,0 0 10 0,0 2 0 0,0 0-9 15,-3-4 9-15,4 1 0 0,-1 1 0 16,0 0 0-16,0 0 0 0,0-1 0 0,3-1 0 0,0-1 0 16,-2 2 0-16,2 4 0 0,3-1 0 0,3 1 0 15,0-1 8-15,0 3 0 0,3 0 0 0,3 0 0 0,3 0 0 16,3 3 0-16,0-3 0 0,3 3 0 15,3-3-8-15,3 3 8 0,0-1-8 0,3-2 8 16,2 3-8-16,1 2 0 0,3 1 0 0,0 2 0 0,0 2 0 16,3 1 0-16,2-3 0 0,-2 3-8 0,3 2 8 15,-6 0 9-15,3 1-1 0,-4-1-8 0,1 3 32 0,-3 0 0 16,0-3 0-16,-6 6 0 0,0-3-17 0,0 2-4 16,-3 1-1-16,-3 2 0 0,-3 0-10 0,3 0 8 15,-3 1-8-15,-3-1 8 0,-3 0 5 16,3 3 1-16,-6-3 0 0,3 3 0 0,-3-3-3 0,3-2-1 15,-3 0 0-15,0-1 0 0,0-2-22 0,3 3-5 16,0-6-1-16,3 0-815 16,3 0-163-16</inkml:trace>
  <inkml:trace contextRef="#ctx0" brushRef="#br0" timeOffset="106201.2374">15513 12893 806 0,'-6'3'72'0,"0"-1"-58"16,-3 1-14-16,3 2 0 0,3-2 222 0,-6 2 42 15,6 1 8-15,-3-1 1 0,6-5-181 0,0 8-37 16,-3 0-7-16,0 0-2 0,6 0-27 0,0 0-6 0,0 2-1 0,3 1 0 15,0-1-4-15,3 1 0 0,-3 2-8 0,3 0 12 16,3 1 3-16,-3-1 0 0,3 0 0 0,-4-2 0 16,4 2 2-16,-3-5 1 0,3-3 0 0,-3-2 0 15,0-1 10-15,0 1 3 0,3-6 0 0,-3 1 0 16,0-4 1-16,0 1 0 0,0 0 0 0,3-3 0 16,-4 0-17-16,-2-3-3 0,3-4-1 0,0-1 0 15,0 0-11-15,-3-3-11 0,0 1 3 0,-3-1 0 16,3 1 0-16,-3-1 0 0,0 1 0 0,-3-1 0 15,3 3 8-15,-3 0 0 0,-3 3 0 0,3 3 0 16,-3-4 0-16,0 6 0 0,3-2 0 0,-3 5 0 16,0-1 11-16,3 6 4 0,0 0 1 0,0 0 0 15,0 0 1-15,0 0 1 0,0 0 0 0,3 11 0 16,0 2-18-16,0 6-12 0,3-1 1 0,3 9 1 0,0-1 10 16,0 0 16-16,3 6-4 0,0 3-1 0,5 2-11 15,-5 0-16-15,-3-3 4 0,3 1 1 0,3-1 11 16,-3-2 12-16,0-3-2 0,-6-3-1 0,3 1 17 0,0-4 3 15,-6-1 1-15,0-1 0 0,-6-3 21 16,0-2 4-16,0 0 1 0,-3-3 0 0,-3 1-8 0,0-4-2 16,-3 1 0-16,0-3 0 0,0-3-46 0,0-2 0 15,-6-1 0-15,1-2 0 0,-1-5-21 0,0 0-1 16,-6-1 0-16,6-2 0 16,0-2-36-16,0-1-7 0,1-2-2 0,2 0 0 15,3 0-147-15,3-1-30 0</inkml:trace>
  <inkml:trace contextRef="#ctx0" brushRef="#br0" timeOffset="106816.9737">15968 13145 1094 0,'0'0'48'0,"0"0"11"0,0 0-47 0,0 0-12 0,0 0 0 0,-6 7 0 0,6-7 204 0,0 11 38 15,0 2 8-15,0 0 2 0,3 1-187 0,3-4-37 16,-3 1-7-16,3 2-1 0,-3 0-12 0,3 1-8 16,0-1 12-16,0-3-12 0,0 1 17 0,-3-3-3 15,-3 0-1-15,3 0 0 0,-3-8 10 0,0 0 1 16,0 0 1-16,0 0 0 0,0 0 0 0,-3 5 0 16,0-2 0-16,-3-3 0 0,0-3-1 0,0-5-1 0,0 3 0 15,0-3 0-15,0-3-11 0,0-2-3 16,3 0 0-16,0-3 0 0,3 0-9 0,0 0 0 15,0-2 0-15,3-1 0 0,3 1 0 0,-3 2 0 0,6-3 0 16,-3 1 0-16,3-1-10 0,0 3 10 0,0 0 0 16,0 3-9-16,0 3 9 0,0-1 0 0,0 3 0 0,-4 0-8 15,4 3-8-15,0 0 0 0,-3 2-1 16,-6 3 0-16,0 0 4 0,6 0 1 0,-6 0 0 0,6 8 0 16,-6 0 12-16,3 2 0 0,-3 1-10 0,0 0 10 15,-3-3 0-15,3 5 0 0,-6 0 0 0,3 0 0 16,3 0 0-16,-3 1 12 0,0-1-12 0,0-2 12 15,3-1 1-15,0 3 1 0,0-5 0 0,3 5 0 16,0-5 1-16,3 3 0 0,-3-3 0 0,3 0 0 16,3 0-15-16,3 0 9 0,-3-6-9 0,3 4 8 15,-3-4 3-15,6 1 0 0,0-6 0 0,-1 3 0 16,1-2-59-16,0-1-12 0,0-2-3 0,3-1-633 16,-6 1-126-16</inkml:trace>
  <inkml:trace contextRef="#ctx0" brushRef="#br0" timeOffset="108094.6501">18605 9223 1267 0,'0'0'112'0,"0"0"-89"16,0 0-23-16,0-8 0 0,-3 3 135 0,3 0 22 16,-3 0 5-16,0-3 1 0,3 0-67 0,0 0-14 15,0 2-2-15,3-4-1 0,0-1-17 0,3 1-3 16,3-4-1-16,0 4 0 0,3-3-31 0,0 2-7 0,3-2 0 0,0 0-1 15,0-1 1-15,3 4 0 16,-1-1 0-16,1 1 0 0,-3 4-32 0,0 1-7 0,0 0-1 0,0 2 0 16,-3 3 10-16,3 3 2 0,-4 2 0 0,1 0 0 15,-3 1-8-15,-3 4-2 0,0 1 0 0,0-1 0 16,-3 6 18-16,-3 0-8 0,0 0 8 16,-3 3 0-16,-3 2 0 0,-3-3 0 0,0 3 0 0,0-2 0 15,-2-1 15-15,-1 1 0 0,0-3 0 0,-3 0 0 16,3-3-6-16,0 0-1 0,0 0 0 0,0-2 0 15,3 0 12-15,0-3 3 0,3-1 0 16,3-1 0-16,0-1-23 0,3-5 0 0,0 0 0 0,0 0 0 16,0 0 11-16,0 0-3 0,6 0 0 0,3-3 0 15,3-2-8-15,0-3-17 0,3 0 4 0,0-2 1 16,0-4 12-16,3-1 0 0,-3-4-10 0,2 0 10 16,1 4 0-16,-3-7 0 0,3 1 0 0,0 0 0 0,-3 0-17 15,3 2 4-15,-7-2 1 0,4 3 0 16,-6 2 12-16,3 3-12 0,-6-1 12 0,0 1-12 0,-3 5 12 15,-3 0 0-15,0 6 0 0,0 2 0 0,-9-3 0 0,3 6 0 16,0 2 12-16,0 3-12 0,-3 0 17 0,0 2-3 16,1 6-1-16,-1 3 0 0,3-1 5 0,0 1 1 15,0 2 0-15,0-2 0 0,3 2-3 0,0-3 0 16,0-2 0-16,3 0 0 0,3 0-16 0,0-6 0 16,3-2 0-16,0 0 0 15,3 0-24-15,0-2-3 0,2-4 0 16,1 1 0-16,-3-3-132 0,3-3-26 0</inkml:trace>
  <inkml:trace contextRef="#ctx0" brushRef="#br0" timeOffset="108751.9165">19281 9292 1821 0,'0'0'80'0,"0"0"18"0,0 0-78 15,0 0-20-15,0 0 0 0,0 0 0 16,0 0 61-16,0 0 9 0,0 0 2 0,-3 5 0 0,3-5-29 0,0 11-6 16,-3-3-1-16,3 3 0 0,0-3-18 0,0 2-4 15,0-2-1-15,0 3 0 0,0-3-13 0,0-1 0 16,0 1 0-16,0 0 0 0,0 0 0 0,0-8 0 15,0 0 0-15,0 6 0 0,-3 2 0 0,3-8 9 16,0 0-9-16,0 0 12 0,0 0 16 0,0 0 3 16,0 0 1-16,-3-6 0 0,0 1 2 0,3 0 1 0,0-3 0 0,0-6 0 15,0 1-25-15,3 0-10 0,3-3 8 0,0 0-8 16,-3 3 0-16,6-3 0 0,0 0 0 0,3 0 0 16,0 3-10-16,0-3 10 0,0 0 0 0,2 3-9 15,-2 0 9-15,0 2 0 0,3 3 0 0,-3 1 8 16,0-1-8-16,3 5-12 0,-3 0 4 15,-3 1 0-15,3 2-12 0,-7 0-1 0,-5 0-1 16,0 0 0-16,6 5 22 0,-3 0 0 0,0 1 0 16,-3 1 0-16,-3-1-16 0,-3 4 5 0,3 1 1 0,-2 0 0 15,-7-4 34-15,6 7 8 0,-3-4 0 0,3 1 1 16,-3-3-9-16,3 2-3 0,0 1 0 0,3 0 0 16,0-4 20-16,3 1 4 0,0 0 1 0,6 0 0 15,0 3-22-15,3-1-5 0,0 1-1 0,0 0 0 16,0-1-18-16,6 3 8 0,2 1-8 0,1-1 0 0,3 0 0 15,0 0-19-15,0 1 3 0,0-1-806 16,-1-3-161-16</inkml:trace>
  <inkml:trace contextRef="#ctx0" brushRef="#br0" timeOffset="111253.2095">15111 15288 748 0,'0'0'33'0,"0"0"7"0,0 0-32 0,0 0-8 15,0 0 0-15,0 0 0 0,0 0 352 0,0 0 68 0,0 0 13 0,0 0 3 16,12 2-338-16,-3 1-68 0,6-3-14 0,-1 3-2 15,4-1-4-15,3-2-1 16,6 3 0-16,3-3 0 0,5-3-9 0,7 3 0 0,3-2 0 0,2-1 0 16,4-2 23-16,3-1 2 0,-1 4 1 0,7-1 0 15,2 0 0-15,4 1 0 0,2-4 0 0,4 4 0 16,-4-1-18-16,6 1-8 0,4-1 8 0,2 3-8 16,1 0 0-16,-1 0 0 0,3 5 0 0,4-2 0 15,2 2 0-15,0 0 0 0,-2 1 0 0,8 2 0 16,6 0 0-16,-6-3 0 0,-2 0 0 0,5 0 8 15,12-2-8-15,-6 0 0 0,0-6 0 0,0 0 8 16,1 1-8-16,5-3 0 0,0-3 0 0,-3 0 0 16,3 2 0-16,-3 1 0 0,6-6 9 0,1 4-1 15,-4 1-8-15,6-2 9 0,0 0-9 0,3 0 10 0,-3 3 7 0,0 0 2 16,3-3 0-16,-3 3 0 16,-3-3-1-16,3 2 0 0,3 1 0 0,-2-3 0 0,-4 3 1 0,3-3 0 15,0 3 0-15,0-3 0 16,-6-3 7-16,3 3 2 0,-3-2 0 0,3-4 0 0,1 1-8 15,-1 0-2-15,3-3 0 0,0 0 0 0,0 0-18 16,-3-2 0-16,0 2 8 0,-6-3-8 0,-6 1 0 0,1-1 0 16,-4 3 0-16,-6 1 0 0,0-1 0 0,-5 0 0 15,-1 5 0-15,-6-2 0 0,-2 0 8 0,-7 2-8 16,-2 3 0-16,-7 0 0 0,-2 0 0 0,-4 3 0 16,1 0 0-16,-4 0 0 0,-5 2 0 0,-3 0 0 15,-1 1 0-15,-5-4 0 0,-6 4-13 0,0-1 0 0,-7 0 0 16,-2 1 0-1,0-1-31-15,-6 0-5 0,-6 1-2 0,0-1 0 16,-3-2-106-16,-6-3-22 0,0 3-4 0,-3-6-533 0,-3 0-106 0</inkml:trace>
  <inkml:trace contextRef="#ctx0" brushRef="#br0" timeOffset="111583.4892">22430 14475 1555 0,'-6'0'138'0,"-3"0"-110"0,-6-5-28 0,1 2 0 16,-1-2 263-16,0-3 47 0,-3 3 10 0,3-3 1 16,0 3-223-16,3-1-45 0,3-2-9 0,0-2-1 15,6 5-12-15,0-3-3 0,1 0 0 0,-4 0 0 16,0 2-20-16,6 4-8 0,3-3 0 0,6 2 9 16,-4 3-9-16,7 3 0 0,3-1 0 0,6 3 0 0,0 3 0 0,6 3 0 15,-3 5 0-15,2 0 0 0,1 2 17 0,3 3 2 16,3-2 0-16,-1 2 0 0,1 3 9 0,3-3 1 15,-3 0 1-15,-1 3 0 0,4-3-2 0,-3 0-1 16,-3 3 0-16,-4 0 0 0,1-3-13 0,-6 3-2 16,-6-3-1-16,0 0 0 0,0-2 17 0,-6-1 3 15,-1 4 1-15,-2-4 0 0,-3 1-32 0,-3-1 8 16,-6 1-8-16,0-1 0 0,-5 3-9 0,-10-2-5 16,-6 2-1-16,-6-2 0 15,-5 2-60-15,-10-5-12 0,-9 2-2 0,-8-5-1312 16</inkml:trace>
  <inkml:trace contextRef="#ctx0" brushRef="#br0" timeOffset="112138.2872">15486 13533 2718 0,'0'8'60'0,"0"6"12"0,0 4 2 0,3 3 2 0,0 11-60 0,3 2-16 0,3 6 0 0,0 5 0 16,3 5 0-16,0 9 0 0,-1 1 0 0,1 7 0 16,3 1 0-16,0 9 9 0,-3 5-9 15,3 5 8-15,0 6-8 0,-3 2 0 0,0 3 0 16,-3 3 0-16,2 5 0 0,-2-1 0 0,-3-1 0 0,-3 1 0 16,-3 4 12-16,0-9 0 0,-3-4 0 15,3-4 0-15,-6-4 13 0,3-9 3 0,3-5 1 0,-3-8 0 16,0-10-13-16,0-6-4 0,3-2 0 0,0-11 0 15,3-8-85 1,-3-3-18-16,0-7-3 0,0-9-715 0,3-4-143 0</inkml:trace>
  <inkml:trace contextRef="#ctx0" brushRef="#br0" timeOffset="112547.2157">15272 13822 2829 0,'-6'2'62'0,"0"1"13"0,-3 5 2 0,0-3 3 0,0 6-64 0,3 0-16 15,-3-4 0-15,6 4 0 0,0 0 0 0,0-3 0 0,3 0-11 16,0-8 11-16,3 5-9 0,-3-5 9 15,9 5 0-15,3-5-9 0,0-3 9 0,0-2-8 16,3-3 8-16,0-2-8 0,2-4 8 0,1-1 12 0,0-7-2 16,0 4-1-16,0-6 0 0,0 3 0 0,0 0 0 0,-4-3 0 15,1 0 15-15,0 0 4 0,-6 6 0 16,6-3 0-16,-6 5-16 0,0 0-4 0,0 3 0 0,0 2 0 16,0 3 6-16,0 5 1 0,-1 1 0 0,1 4 0 15,3 1-15-15,0 8 0 0,6 5 8 0,0 2-8 16,6 6 0-16,-3 2 0 0,2 3 0 0,4 3-10 15,3 5 10-15,-6-2 0 0,-3 2 0 0,2-3 0 16,4 0 0-16,-3-2 0 0,-6-3 0 0,0-2 0 16,0-1 0-16,-1-5 0 0,-5 1 0 0,-3-4 0 15,0-2-88-15,-3-3-13 0,0 0-3 0,-3 1-728 16,-3-4-147-16</inkml:trace>
  <inkml:trace contextRef="#ctx0" brushRef="#br0" timeOffset="114105.219">14292 13827 1094 0,'0'0'97'0,"0"0"-77"15,0 0-20-15,0 0 0 0,3-5 171 0,-3 5 30 16,0-5 7-16,0 5 0 0,3-8-110 0,-3 8-22 15,3-6-5-15,-3 6-1 0,6-2-20 0,0-4-4 16,-6 6-1-16,6-2 0 0,-6 2-17 0,9 0-4 0,-3 2-1 0,-6-2 0 16,6 3-13-16,0 2-2 0,-3 1-8 0,0-4 12 15,-3-2 32-15,3 6 5 0,0-1 2 0,0 0 0 16,-3-5 2-16,0 8 1 0,0-8 0 0,0 0 0 16,0 0-32-16,0 5-6 0,0-5-2 0,0 0 0 15,0 0-4-15,0 0-1 0,0 0 0 0,0 0 0 16,0 0-9-16,0 0 10 0,0 0-10 0,-3 6 10 15,3-6-10-15,-6 0 8 0,6 0-8 0,-6 0 8 16,0 0-8-16,3 0 0 0,3 0 0 0,-6 0 0 16,3 0 0-16,3 0 0 0,0 0 0 0,-3-3 0 15,-3 3 0-15,3-3 0 0,3 3 0 0,0 0 0 16,-6 0 0-16,6 0 0 0,-6 0 0 0,6 0 0 16,0 0 0-16,0 0 0 0,-6 3 0 0,6-3 0 15,-6-3 0-15,6 3 0 0,0 0 0 0,0 0 0 16,-3 3 0-16,3-3 0 0,-6 5-11 0,3-2 11 0,0 2-8 0,0 1 8 15,0 1-8-15,1 1 8 0,2 3-12 0,-3 0 4 16,6-3 0-16,-3 5 0 0,0 3 8 16,2-1 0-16,4-1-9 0,-3 2 9 0,3 2 0 0,-3-5 0 15,3-2-9-15,3 2 9 0,0-5 0 16,3 3 0-16,-3-3 0 0,3 0 0 0,-3-3 0 16,3-3 0-16,0-2 0 0,3-2 0 0,-4-1 0 0,4-2 0 15,0-3 0-15,0-3 0 0,-3-2 0 0,3 0 0 16,0-3 0-16,-3-2 0 0,-3-1 0 0,3-2-10 15,-4 0 2-15,-2 0 0 0,0 2 8 0,0-2-10 0,-3 2 10 16,0-2-10-16,-3 3 10 0,0 2 0 16,-3 0 0-16,3 3 0 0,0-3 0 0,-3 3 8 15,0-1-8-15,-3 1 8 0,6 2-8 0,-3 4 12 0,-3-1-4 0,3 0 0 16,0 5-8-16,3 3 0 0,-2-5 0 0,2 5 0 16,0 0-9-16,0 0 9 0,2 13-10 0,4 0 10 15,0 6-9-15,6 5 9 0,-3 2-8 0,3 6 8 16,-3 5-12-16,6 0 4 0,0 8 0 0,0-3 0 31,0 3-20-31,-1-3-3 0,-2 1-1 0,3-6 0 0,-3-3 52 0,-3 1 9 0,-3-6 3 0,0 0 0 16,0 0-2-16,-3-3 0 0,-6-2 0 0,0 0 0 15,-3-5 13-15,0-1 2 0,0 1 1 0,-6-1 0 16,-3-2-27-16,-3-3-6 0,1-2-1 0,-7-1 0 16,0-2-12-16,-3-2-16 0,0-1 3 0,1-2 1 15,-4-1-40 1,3-2-8-16,3 0-2 0,-3-2 0 0,7-4-110 0,-1 1-21 15,3-3-5-15,3 0-1 0</inkml:trace>
  <inkml:trace contextRef="#ctx0" brushRef="#br0" timeOffset="114400.6141">14810 14184 2710 0,'0'0'60'0,"0"0"12"0,-3 8 2 0,0-2 2 0,3 1-60 0,-3 1-16 0,6 0 0 0,-3 3 0 32,0 0-24-32,3-1-8 0,0 3-2 0,3 3 0 15,-3 0-7-15,0 0-2 0,3 0 0 0,0 5 0 16,-3 0 12-16,3 0 3 0,-3-2 0 0,3 2 0 0,-3-2 28 0,0-4 0 0,0-1 0 0,0-1 0 15,3 0-14-15,-3-2 3 0,0-6 1 0,-3-5 0 32,0 0-26-32,0 0-6 0,0 0-1 0,0 0 0 15,0 0-164-15,-6-3-33 0</inkml:trace>
  <inkml:trace contextRef="#ctx0" brushRef="#br0" timeOffset="114585.9532">14670 14155 2170 0,'0'0'96'0,"0"0"20"0,0 0-92 0,0 0-24 0,0 0 0 0,9 0 0 0,0 0 76 16,3 0 12-16,0 0 1 0,3-2 1 0,3 2-55 0,0 0-11 15,2-3-3-15,4 3 0 0,0-3-21 0,0 3 0 16,-3-2 0-16,0 2 0 0,2-3-13 0,-2 3-7 16,-3 3-2-16,3-3 0 15,-6 0-105-15,0 2-21 0,-3 4-4 0,-3-1-494 16,-4 0-99-16</inkml:trace>
  <inkml:trace contextRef="#ctx0" brushRef="#br0" timeOffset="114754.7727">14715 14700 2462 0,'-3'11'54'0,"3"-11"11"0,0 5 3 0,0-5 1 0,3 5-55 0,3 1-14 0,6-4 0 0,3 1 0 16,6-6 31-16,5 1 3 0,10-6 1 0,6-3 0 15,2 1-35-15,7-4 0 0,6-1 0 0,-4-4-1150 16</inkml:trace>
  <inkml:trace contextRef="#ctx0" brushRef="#br0" timeOffset="120160.1287">22779 15380 1958 0,'0'0'87'0,"-6"6"17"0,0-4-83 0,-3 3-21 0,3-5 0 0,6 0 0 16,0 0 143-16,0 0 24 0,0 0 5 0,0 0 0 16,0-5-149-16,6 0-23 0,3-3-20 0,3 0 4 15,5 0 4-15,-2-3 1 0,3-2 0 0,3 3 0 16,0 2-8-16,0 2-1 0,-1 4-1 0,1-1 0 16,3 6 9-16,-3 2 3 0,0 0 0 0,-3 3 0 15,-1 0-11-15,-2 5-3 0,-3-2 0 0,0 5 0 16,-3 0-3-16,-6 2-1 0,0 1 0 0,-6 5 0 15,0-3 11-15,-3 3 3 0,0-1 0 0,-6 1 0 0,0 3-2 0,-2-3 0 16,-1-1 0-16,0 1 0 0,0-5 15 0,0 2 0 16,3-3 0-16,0 1 0 0,0-3 25 0,3-3-1 15,0-2-1-15,3-3 0 0,1-3-10 16,5-5-1-16,0 0-1 0,0 0 0 0,0-5-11 0,0-6 0 16,2 0-12-16,1-2 12 0,3-3-16 0,3 0 4 15,0-2 0-15,3-3 1 0,3-3 11 0,0 3 0 16,3 0 0-16,0-3 0 0,2-3 0 15,1 3 0-15,0-5 8 0,3 3-8 0,-6-1 25 0,0 4 1 16,0-1 0-16,-4 0 0 0,4 0-7 0,-3 3-2 16,-3 3 0-16,0-4 0 0,-3 6-6 0,-3 3-2 15,-3 3 0-15,0-1 0 0,-3 3 3 0,0 3 0 16,-3 2 0-16,3 3 0 0,-9-2-2 0,0 7 0 16,0 0 0-16,-3 6 0 0,-3 2-2 0,0 3 0 0,6 2 0 15,1 4 0-15,-7 4-8 0,3 0 0 0,3 4 0 16,0-1 0-16,0-3 28 0,3 1 3 0,3-1 1 0,3-2 0 15,0 0-5-15,0-3-1 0,6 0 0 0,3-3 0 16,0-4-16-16,0 2-10 0,3-6 12 0,0 1-12 31,2-6-38-31,-2 0-14 0,6-5-4 0,0 0 0 0,-3-2-115 0,3-4-23 0,0-2-5 16</inkml:trace>
  <inkml:trace contextRef="#ctx0" brushRef="#br0" timeOffset="120943.4952">23478 15497 172 0,'0'0'8'0,"0"0"1"0,0 0-9 0,0 0 0 15,0 0 0-15,0 0 0 0,0 0 278 0,0 0 54 0,0 0 10 0,0 0 2 16,0 0-186-16,0 0-38 0,0 0-7 0,0 0-1 16,0 0-18-16,0 0-3 0,0 0-1 0,0 0 0 15,0 0-16-15,0 0-3 0,0 0-1 0,0 0 0 16,0 0-20-16,3 8-4 0,0 0-1 0,0 5 0 15,-3 0-28-15,0 3-5 0,0 0-2 0,0 2 0 16,0 1-10-16,0 2 0 0,0-3 0 0,0 4 0 16,0-4-19-16,0 1 4 0,0 2 1 0,0-3 0 31,0-2-28-31,-3 0-6 0,3-3 0 0,-3-2-1 0,0-3-105 16,0 0-21-16,3-8-4 0,0 0-685 0</inkml:trace>
  <inkml:trace contextRef="#ctx0" brushRef="#br0" timeOffset="121176.5718">23323 15457 2574 0,'0'0'56'0,"0"0"12"0,0 0 3 0,0 0 1 0,0 0-57 0,6 3-15 0,3 2 0 0,0-5 0 0,0 0 0 0,3 0 0 16,0-3 0-16,3 3 0 0,3-2 0 0,-1 2 0 15,1-3 0-15,3 0-10 0,0 1-1 0,3 2 0 16,0 0 0-16,-4-3 0 0,1 3 2 0,0 0 0 16,-3 0 0-16,0 0 0 15,-6 3-60-15,0-3-12 0,-3 2-3 0,-1 4 0 16,1-4-96-16,-3 1-19 0,0 5-4 0,-3-3-1 0</inkml:trace>
  <inkml:trace contextRef="#ctx0" brushRef="#br0" timeOffset="121355.2767">23282 15883 1785 0,'8'5'159'0,"1"-2"-127"0,0 0-32 0,6-1 0 15,3-2 90-15,6-2 12 0,0-1 2 0,5-5 1 16,4 3-186-16,3-3-38 0,3 0-7 0,-4 0-2 15</inkml:trace>
  <inkml:trace contextRef="#ctx0" brushRef="#br0" timeOffset="123590.7207">18582 10224 1263 0,'0'0'28'0,"0"0"5"0,-6-3 2 0,6 3 1 0,0 0-36 0,0 0 0 0,0 0 0 0,0 0 0 16,0 0 0-16,0 0-12 0,0 0 0 0,6-3 0 15,0 1 12-15,2-1 0 0,1 3 0 0,0 0 0 16,0-3 29-16,0 3 9 0,3-2 2 0,3 2 0 16,0 0 12-16,0-3 2 0,6 0 1 0,-1 1 0 15,4 2-13-15,0-3-2 0,3 3-1 0,3 3 0 16,2-3-4-16,7 5-1 0,3-2 0 0,2 2 0 16,4 3-18-16,3 0-4 0,-4 2-1 15,4 1 0-15,2 2-11 0,1 3 0 0,2-3 0 0,1 3 0 16,6 0 0-16,-4 3 0 0,1 2 0 0,-1 0 0 15,1 3-14-15,2-3 2 0,4 0 0 0,-1 0 0 16,-2 0 12-16,-1 1 0 0,-2-1 0 0,-1 0-9 16,1 0 9-16,-1 0 9 0,1 0-1 0,-1 3-8 15,-2 3 24-15,-1-1-3 0,-2 3 0 0,3 0 0 16,-7 3-2-16,4 2-1 0,2-2 0 0,-2 5 0 0,-3-2 4 16,-1 2 1-16,-2-3 0 0,-1 0 0 0,1-2 0 0,0 3 0 15,-4-1 0-15,4 3 0 0,0 0 14 16,-1 3 3-16,-2 2 1 0,-1 0 0 0,-2 1-25 0,0-1-4 15,-4 0-2-15,-2 1 0 0,0 2 26 0,0 2 4 16,-4-2 2-16,7 8 0 0,-6-2-6 0,6 1-2 16,-7 1 0-16,1-2 0 0,-3-4-1 0,-3 6 0 15,-1 3 0-15,1-1 0 0,-6 4-9 0,3 1-1 16,0 1-1-16,-4 0 0 0,1 3-8 0,0 2-2 16,0 3 0-16,0 2 0 0,-3-2 0 0,2 0 0 15,-2-1 0-15,0 1 0 0,-3 3-12 0,-3-4 11 16,3 1-11-16,0-3 10 0,3 0-10 0,-7-5 0 15,1 3 0-15,3-6 0 0,-3 6 15 0,0-4 4 16,-3 1 1-16,3 0 0 0,0 0-20 0,-3 2 0 16,0 1 8-16,-3-1-8 0,3 1 8 0,0-3-8 0,-4 0 9 15,1 0-9-15,0-3 0 0,0 0-15 0,0-3 2 16,-3-4 0-16,3-4 13 0,0-4 10 0,-3-6-2 0,-3-5 0 16,3-3-8-16,0-8-9 0,-3-3 9 0,3-2-13 31,-3-8-125-31,0-8-25 0,0 0-5 0</inkml:trace>
  <inkml:trace contextRef="#ctx0" brushRef="#br0" timeOffset="124507.7578">18686 10128 748 0,'0'0'67'0,"0"0"-54"0,0 0-13 0,0 0 0 0,-3-5 215 0,3 5 40 15,0 0 8-15,0 0 1 0,0 0-211 0,0 0-42 16,0 0-11-16,3 11 0 0,0-1 0 0,3 3 0 15,-3 3 0-15,3 0 8 0,-3 0 12 0,3 3 3 16,-1-4 0-16,1 7 0 0,-3-4-23 0,3 1 0 16,0 2 0-16,-3-8 8 0,3 3 8 0,-3-3 3 15,0-2 0-15,0-1 0 0,3 1 19 0,-3-3 4 16,-3-8 1-16,0 8 0 0,0-8-11 0,0 0-3 16,0 0 0-16,0 0 0 0,0 0-14 0,0 0-3 15,0 0-1-15,-3-3 0 0,-6-5-19 0,0 0-4 16,0 0-1-16,0-2 0 0,-2-4 1 0,2 1 0 15,-6 0 0-15,3 0 0 0,-3 0 12 0,-3-1 0 16,3-2 0-16,3 1 0 0,-3 1 20 0,3-2-4 16,-2 1 0-16,-1-1 0 0,3 2 1 0,-3 1 0 15,6 0 0-15,0 0 0 0,0 2 3 0,0-2 1 0,0 5 0 16,6 0 0-16,0 3-5 0,3 0-2 0,0-1 0 0,0 6 0 16,6-2-14-16,0-1 8 0,6 0-8 0,-3 1 0 15,3-1 9-15,6 3-9 0,3 0 8 0,5-3-8 16,1 3 8-16,3 0-8 0,0-2 0 0,0-1 8 15,-1 0 11-15,4 1 1 0,-3-1 1 0,0-2 0 16,-4 0 3-16,4-1 1 0,-3 1 0 0,0 0 0 16,-3-1-15-16,-7 4-10 0,1-1 12 0,-3 3-12 15,0-3 9-15,-6 1-9 0,-9 2 0 0,6 0 9 16,-6 0-9-16,0 0 0 0,0 0 0 0,0 5 8 16,-3 6 1-16,0-1 0 0,-6 3 0 0,0 3 0 15,0 3 3-15,-3-1 0 0,-3 4 0 0,0-1 0 16,1 3-12-16,-1-3 0 0,0 5 9 0,3 1-9 15,3-4 0-15,0 1-15 0,3 0 3 0,3 0-768 16,0-3-154-16</inkml:trace>
  <inkml:trace contextRef="#ctx0" brushRef="#br0" timeOffset="125446.7299">21031 10538 2487 0,'-9'-10'55'0,"6"7"11"0,0-2 2 0,0-3 2 0,0 0-56 0,6 0-14 0,0 0 0 0,6-2 0 15,6-1 0-15,0-5 0 0,3 0 0 0,9 3 0 16,0-3 0-16,5 0 0 0,4 0 0 0,3 0 0 15,2 3 0-15,1 0 0 0,-3 2 0 0,-1 1 0 16,-2 5-16-16,-3 2-5 0,-3 6-2 0,-4-1 0 16,-5 6 0-16,0 5 0 0,-3 3 0 0,-3 5 0 15,-6 3 13-15,0 5 10 0,0 3-13 0,-3 5 5 16,0 3 18-16,-1 5 4 0,-2 2 1 0,0 1 0 16,0 2-5-16,3-5-1 0,0 0 0 0,0-8 0 15,3-5 14-15,0-8 2 0,0-3 1 0,3-5 0 16,3-3 23-16,0-5 5 0,-3-3 1 0,6-2 0 0,-1-6-25 0,4-5-5 15,3-2-1-15,-3-3 0 16,6-9-8-16,-4-4-1 0,1-3-1 0,3-3 0 16,-6-2-14-16,3-1 0 0,0-2 0 0,-4-2 0 0,-2 2-8 0,-3-3-5 15,3-2-1-15,-6-1 0 0,-3 1 3 0,0 2 1 16,-6-5 0-16,0 6 0 0,-6-6 0 0,3 5 0 16,-6 0 0-16,-3 6 0 0,-3-1 10 0,-3 4 11 15,0 2-3-15,0 5 0 0,-3 5 10 0,1 3 2 16,-4 3 0-16,-3 5 0 0,-3 3-7 0,0 5-1 15,-2 5 0-15,2 3 0 0,-3 3 31 0,9 5 5 16,0-1 2-16,9 1 0 0,1 0 5 0,5 0 1 0,3 0 0 0,9 0 0 16,2 0-24-16,10-3-5 0,6 3-1 15,3-3 0-15,9-2-14 0,5-6-4 0,4 0 0 0,6-7 0 32,8-4-51-32,1-4-10 0,2-4-3 0,1-1-899 0,-4-4-180 15</inkml:trace>
  <inkml:trace contextRef="#ctx0" brushRef="#br0" timeOffset="134936.4826">18790 11864 2019 0,'0'0'89'0,"0"0"19"0,3-5-86 0,3-1-22 0,3-2 0 0,0 0 0 16,3-5 57-16,2 0 7 0,4-6 2 0,3-4 0 15,9-1-47-15,3-5-10 0,2-3-1 0,4-2-8 16,9-3 21-16,2 0-2 0,1-8-1 0,5-3 0 16,7-5 16-16,5-8 3 0,4-2 1 0,8-6 0 0,1-3-20 15,8-10-4-15,9-10-1 0,6-3 0 0,3-9-13 0,4-4 0 16,8-11 0-16,-3-6 0 0,-3 1 0 15,3-6-18-15,0-2 4 0,-3-3 1 16,0-2-33-16,3 2-6 0,3 0-2 0,-5 2 0 16,-1 1 32-16,0 8 6 0,0 2 2 0,-6 8 0 0,-3 3 25 0,-6 5 5 15,1 9 0-15,-1 4 1 0,-3 0-7 0,-3 9-2 16,1-1 0-16,-4 11 0 0,3 2 0 0,-5 6-8 16,-10 3 12-16,0 7-4 0,-2 1-8 0,-4 7 10 15,-2 3-10-15,-1 3 10 0,-8 2-2 16,-7 8 0-16,-2 3 0 0,-4 3 0 0,-8 2 1 0,-3 3 0 0,3 2 0 0,-7 1 0 15,-2 2 6-15,-3 3 1 16,-3-1 0-16,-3 4 0 0,-4 2-1 0,-5 3 0 16,-6-3 0-16,0 2 0 0,0 4-5 0,0-1-1 15,-6 3 0-15,0 0 0 0,0 0-9 0,-6 0 0 0,-3 0 0 0,-3 0 8 16,-9 5-8-16,4-2-11 0,-4 2 3 0,-6 1 0 16,3-1 8-16,-6 3-10 0,1 2 10 0,-4-2-10 15,-6 6 10-15,1-4 0 0,-1 3 0 0,-6 1-8 16,-2 1 8-16,-4 1 0 0,3 0 0 0,1 3 0 15,-4-1 0-15,3 3 0 0,-5-2 0 0,5-1-8 16,7-4 8-16,-1-1-8 0,3-2 8 0,3-4-8 16,10-1 8-16,5-1 8 0,3-2-8 0,3-1 11 15,3-2-11-15,6 0 8 0,6 0-8 0,3-5 8 16,6-3 2-16,9-2 0 0,9-6 0 0,6 0 0 16,5-3-10-16,7 1 0 0,3-3 0 0,2 2 0 0,1-2-10 15,2 2 10-15,4 1 0 0,-4-1-9 0,-2 1 9 0,0 5 0 16,-4-6 0-16,-2 6-8 15,-6 0 8-15,-4 2 0 0,1 3 0 0,-6 0 8 16,-3 3 28-16,-4 2 5 0,1 6 2 0,-6-1 0 16,0 9-25-16,-3 2-5 0,0 3-1 0,-9 8 0 0,-3 8-4 15,-6 5-8-15,-6 8 11 0,-6 5-11 0,-9 6 8 0,-3 2-8 16,-5 3 0-16,-7 5 0 16,-12 3-198-16,-5 2-46 0</inkml:trace>
  <inkml:trace contextRef="#ctx0" brushRef="#br0" timeOffset="135903.6519">17549 11724 2494 0,'-15'-3'111'0,"15"3"22"0,0 0-106 0,-6-5-27 15,0-3 0-15,-3 0 0 0,6-3 27 0,-6-2 0 16,0-5 0-16,0-4 0 0,-3-7-27 0,0-5 0 16,0-8 0-16,-5-9 0 0,-4-12-19 0,0-6 4 0,0-8 1 15,-6-5 0-15,-8-8 14 0,-1-10 0 0,6-6-10 16,-6-8 10-16,-8-8 0 0,2-5 0 0,0-2 0 0,4-6 0 16,-7-3 23-16,-3-2-1 0,4 2 0 0,-4 4 0 15,4-1-22-15,-7-3 0 0,0-5 0 0,4 6-8 16,-1-1 8-16,0 3 14 0,-2-3-3 0,2 9-1 15,4 2-10-15,-4 2 0 0,3 6 0 0,1 8 0 16,2 5 0-16,3 6 0 0,4 5 0 0,-1 5 0 16,3 5 14-16,-3 3-2 0,4 5-1 0,-1 3 0 15,6 5 8-15,-3 9 1 0,7 1 1 0,-4 9 0 16,6 5-21-16,-3 5 0 0,3 3 0 0,3 8 8 16,1 3 0-16,5 5 0 0,0 2 0 0,3 6 0 15,-3 8-8-15,6-3 0 0,3 8 0 0,3 0 0 16,-6 2-12-16,6 6 0 0,-3 3 0 0,6 2 0 15,-3 0 3-15,3 6 0 0,0 2 0 0,0-3 0 16,3 1 9-16,-3 5 0 0,3 0 0 0,0 2 0 16,3 3 0-16,-3 0 0 0,0 0 0 0,-3 3 0 0,0 0 0 15,0 2 0-15,-3 1-8 0,-3-1 8 0,3 0 0 0,-6 1 0 16,0-1 0-16,0-2 0 0,-3 5 0 0,3-5 0 16,-3 0 0-16,3-3 0 0,-3-3 0 0,0-2 0 15,3-3 0-15,0-2 0 0,0-4 0 0,0-4 0 16,3-3 0-16,3-3 8 0,0-5 10 0,0 0 2 0,-3-10 1 15,3-4 0-15,0-1 11 0,3-9 1 16,-3 0 1-16,3-8 0 0,3 0-24 0,-3-2-10 16,-3-3 8-16,3 0-8 0,-3-3 0 0,3 1 0 0,0-1 0 15,-3 0 0-15,0 1-8 0,3 2 8 0,-3-1-10 16,3 4 10-16,-3 2 0 0,3 6 0 0,0-1-8 16,3 4 8-16,0 1 0 0,3 4 0 0,0-1 0 0,3 4 0 15,0 4 0-15,2 0 0 0,1 1 10 0,3 4-10 16,6 4 0-16,0 2 0 0,3 2 0 15,-1 4 0-15,4 2-11 0,-3 2 11 0,-3 4-8 16,3-1 8-16,-4 3 0 0,1 2-10 0,-3 1 10 16,-6 2 0-1,0 0-32-15,0 3 0 0,-3 2 0 0,-6 3-797 0,-3 3-159 0</inkml:trace>
  <inkml:trace contextRef="#ctx0" brushRef="#br0" timeOffset="137000.0044">17948 12811 2041 0,'-3'8'44'0,"-3"0"10"0,0 0 2 0,-3 5 2 16,0 0-46-16,0 1-12 0,0 2 0 0,0 2 0 16,-3 3-20-16,0 3-7 0,-6 0-1 0,0 5 0 0,1 0 8 0,-7 3 2 15,-9 5 0-15,0 3 0 0,4 4 18 0,-10 4 0 16,-6 2 0-16,-2 9 9 0,-1 4 50 0,-6 3 9 15,-5 6 3-15,-7 4 0 0,1 1 25 0,-1 5 4 16,-2 5 2-16,-6 1 0 0,-4-4-31 0,-2 4-7 16,-1 4 0-16,7-2-1 0,-3 3-29 0,2-3-6 15,-2 0 0-15,5-5-1 0,7-1-9 0,5-7-2 0,7-6 0 16,8-10 0-16,6-5 5 16,10-6 1-16,2-8 0 0,6-7 0 0,3-6-22 0,3-8 0 0,3-2 0 0,3-9 0 31,4-2-43-31,5-8-13 0,0 0-2 0,0 0-1 15,0-8 1-15,5-5 0 0,1-3 0 0,3-2 0 0,0-1 32 0,3-2 6 0,3 0 2 0,0-1 0 16,0-1 18-16,3-1-12 0,0 0 12 0,2-2-10 16,1 2 18-16,3-3 3 0,0-2 1 0,3-3 0 15,2 1-12-15,1-4 0 0,0 4 0 0,3-1 0 16,-4 0 0-16,-2 0 0 0,-6 1 0 0,3 1 0 16,0-1 0-16,-3 2 0 0,-10 2 0 0,1 3 0 15,3 3 0-15,-6 5 0 0,0 0 0 0,-3 3 0 16,-3 5 8-16,0 3 4 0,-3 5 0 0,0 0 0 15,-6-3 7-15,0 3 1 0,3 3 1 0,-6 0 0 0,-3 5 3 16,0 2 1-16,-3 3 0 0,1 1 0 0,-4 1-25 0,-3 1 0 16,0 3 0-16,-3 2 0 0,0 3 0 0,-5-3 0 15,2 3 0-15,0 0 0 0,0 2 0 16,1 1 15-16,-1-1-1 0,0 3 0 0,0-2-14 0,6 2 8 16,0-3-8-16,4 1 0 0,-1-1 13 0,6-5-3 15,0-2-1-15,3-1 0 0,3-2 2 16,3-3 0-16,0 1 0 0,6-6 0 0,3-1-11 15,3 1 0-15,3-2 9 0,3-4-9 0,3 1 0 0,5-3 0 16,4 0 0-16,0-3 0 0,3-2 0 0,3 2 0 16,-4-2 0-16,1-3 0 0,0 0 9 0,-3 3-9 15,-1-3 12-15,-5 5-12 0,0-5 16 0,-3 6-3 16,-6-4-1-16,0 4 0 0,-3-1 2 0,0-2 0 0,-9 5 0 16,0 0 0-16,0 0 2 0,0 0 1 0,0 0 0 15,0 0 0-15,-9 5-5 0,0-2 0 0,-3 2-1 0,0 3 0 16,-6 3-25-16,0-3-5 0,3 2-1 0,-6 1 0 31,1 2-91-31,-1 0-18 0,3 0-4 0,0 1-1063 0</inkml:trace>
  <inkml:trace contextRef="#ctx0" brushRef="#br0" timeOffset="137734.9039">18457 12935 2271 0,'0'0'100'0,"0"0"22"0,0 0-98 0,0 0-24 0,0 0 0 0,3 6 0 16,-3-6 27-16,5 8 0 0,4 0 0 0,3 0 0 15,3 0-27-15,0 2 0 0,3 1-12 0,9 2 12 16,2 0-9-16,7 8 9 0,0 3 0 0,3 5 0 15,2 3 20-15,4 5 12 0,3 5 1 0,2 3 1 0,4 8 10 0,-1 5 3 16,4 11 0-16,2 5 0 16,1 3-18-16,2 8-3 0,1 7-1 0,5 6 0 15,4 5-17-15,2 9-8 0,-2 4 0 0,-1 0 8 0,7 3-8 16,2 1 0-16,3 4 0 0,1 0 0 0,-1 1 28 0,6 4 4 16,4 6 1-16,-1 0 0 15,0 3 5-15,0 2 1 0,4-5 0 0,-7 2 0 0,0 6 0 0,-3-5 0 16,1-1 0-16,-7-4 0 0,-2-1-11 0,-4-2-1 15,-6-9-1-15,-2-4 0 0,-7-9-10 0,-2-5-1 16,-6-2-1-16,-4-11 0 0,1 0-14 0,-6-13 8 16,-4-6-8-16,-2-7 0 0,0-9 0 0,-4-10 0 15,-2-3 0-15,-3-10 0 0,-6-5-8 0,0-6-2 16,-4-5 0-16,-2-3 0 16,-3-2-47-16,-3-6-10 0,0-8-1 0,-6-2-1 15,-3-8-7-15,-3-6-2 0,-3-2 0 0,-9-3 0 16,-3-5-22-16,-2-5-4 0,-10-1 0 0,-3-4-1 15,3-4-128-15,1 1-26 0,-34-40-5 0,18 21 0 0</inkml:trace>
  <inkml:trace contextRef="#ctx0" brushRef="#br0" timeOffset="137919.9223">21508 16907 230 0,'-3'10'20'0,"0"-4"-20"0,-3 2 0 0,3-3 0 15,-3 0 117-15,0-5 19 0,-3 6 4 0,6-6 1 0</inkml:trace>
  <inkml:trace contextRef="#ctx0" brushRef="#br0" timeOffset="138246.1839">21350 16986 460 0,'0'13'41'16,"-3"-5"-33"-16,-6 3-8 0,0-3 0 0,0 5 195 0,0-2 37 15,0-3 7-15,-3 2 1 0,0-2-113 0,0 0-23 16,3 3-5-16,-2-3-1 0,-1 0-30 0,0 0-7 16,6-1-1-16,-3-1 0 0,0-1-12 0,0 0-4 15,6 1 0-15,0-1 0 0,0-2-16 0,3-3-4 0,0 0-1 16,0 0 0-16,0 5 17 0,0-5 4 16,0 0 1-16,6 8 0 0,0-3-17 0,3 3-4 15,0 0-1-15,0 0 0 0,3 3 10 0,-3-4 3 16,3 4 0-16,2-3 0 0,1 3 0 0,-3-1 1 0,0 3 0 15,0 3 0-15,3-3-5 0,3 6 0 0,-3-3-1 16,0 2 0-16,-1 1-9 0,4-3-2 0,-6 0 0 0,3 0 0 16,-6-6-20-16,0 1 0 0,0-3 0 0,0-3 0 15,0-2 10-15,0-3-2 0,0 0-8 0,-3-6 12 16,2-2-12-16,1-2-10 0,-3-3 2 0,0-3 0 16,-3-3 8-16,0-5 0 0,0 3 0 0,-3-5 0 15,0-1 0-15,-3-2 0 0,0-5 0 0,-3-1 8 16,0-2-8-16,-3 0 0 0,0 0-8 0,1 0 8 15,-4 0-84-15,0-3-11 0,-3-2-2 16,0-8-1059-16</inkml:trace>
  <inkml:trace contextRef="#ctx0" brushRef="#br0" timeOffset="140096.1343">22243 8734 1382 0,'0'0'123'0,"0"0"-99"0,12-3-24 0,3 3 0 0,2 3 72 0,4 2 8 16,0 3 3-16,6 0 0 0,6 5-35 0,2 1-6 15,1 4-2-15,6 3 0 0,8 3-6 0,4 8-2 16,5 2 0-16,4 9 0 0,2 4-9 0,4 9-3 16,8 5 0-16,1 5 0 0,2 10-4 0,3 9-2 15,1 13 0-15,2 8 0 0,3 13-14 0,-2 5 0 16,-4 6 0-16,-12 2 0 0,-2 3-13 0,-7-3 1 16,-5-2 0-16,-1 2 0 0,-5 1 12 0,-3-1 8 15,-10 3 0-15,1-3-8 0,-3-2 33 0,-6-1 0 16,-1 6 0-16,-5 0 0 0,-6-5 3 0,3 2 0 0,-3 3 0 15,-3 3 0-15,-6-1-28 0,2-2-8 0,-2-2 0 16,-3-1 0-16,0 3 0 0,-3-6 0 0,0-4 0 0,-3-1 0 16,0 1 0-16,-6-9 0 0,6-2 0 15,-6-6 0-15,0 3 12 0,0-10-4 0,0-6 0 0,-2-2-8 16,-4-3 0-16,3-8 0 0,0-8 0 16,-3-5 0-16,6-11 0 0,-6-11 0 0,0-4 0 15,0-12 0 1,6-4-30-16,-3-9-3 0,0-7-1 0,0-11-630 0,-2-11-125 0</inkml:trace>
  <inkml:trace contextRef="#ctx0" brushRef="#br0" timeOffset="140775.5606">22433 8903 1152 0,'0'0'102'0,"0"0"-82"0,-3 8-20 0,3 5 0 15,3 3 68-15,-3 0 8 0,3 5 3 0,3 3 0 16,-3 3-36-16,3-4-7 0,0 4-2 0,3-3 0 16,0-1-26-16,3-4-8 0,-3 0 0 0,0-6 0 15,0 0 0-15,0-5 0 0,-4 3 0 0,1-6 0 16,-6-5 33-16,0 0 3 0,0 0 1 0,0-5 0 15,-3-6 33-15,0-2 6 0,-2-6 2 0,-4 1 0 16,0-9-45-16,-3 1-9 0,-3-6-1 0,3 3-1 16,0-3-14-16,-3-2-8 0,0 2 8 0,3 0-8 15,-2-2 0-15,2-3 0 0,-3 2 0 0,-3-2-8 16,6-2 8-16,0 4-10 0,0 4 10 0,3 1-10 16,0 7 10-16,3-1 0 0,0 5 10 0,3 3-10 15,3 3 0-15,0 3 0 0,0 2 0 0,6 2 0 0,-3 4 0 16,3-4 0-16,6 6 0 0,0-2 0 0,3 2 13 15,3 2-3-15,3-2-1 0,5 6 0 0,1-4 6 0,3 4 1 16,3-1 0-16,5 0 0 0,7 1 1 0,0-1 1 16,2 0 0-16,1 3 0 0,0 0 4 0,-1 0 1 15,-2 0 0-15,0 0 0 0,-7 2-14 0,1 1-9 16,-3-3 12-16,-7 0-12 0,-2 2 8 0,-9 1-8 16,-6-3 0-16,0 0 0 0,-3 2 0 0,-6-2 0 15,-3 3 0-15,-6 0 0 0,-6-1 16 0,0 3-1 16,-6 1 0-16,0 1 0 0,-3-1 13 0,1-1 2 15,-4 0 1-15,3 3 0 0,-3-3-31 0,0 3 0 16,1 0 0-16,-1-3 0 16,6 3-21-16,-3 0-7 0,0 3-2 0,3-4-687 0,3 4-138 15</inkml:trace>
  <inkml:trace contextRef="#ctx0" brushRef="#br0" timeOffset="144739.0358">23314 8914 518 0,'0'0'23'0,"0"0"5"0,0 0-28 0,-1467-5 0 16,2934-1 0-16,-1464-2 0 0,3-2 339 0,3-1 62 16,3 1 13-16,0-6 2 0,3 0-331 0,3-3-66 15,0-2-19-15,2 0 0 0,1-3 0 16,3 0-9-16,0 3-1 0,3 0 0 15,-4 2-14-15,-5 4-4 0,-3 1 0 0,0 1 0 0,0 5 28 16,-6 3 0-16,3 2 0 0,-3 3 0 0,0 3 24 0,0 2 11 16,-3 6 1-16,0 2 1 0,-1 3 11 15,1 2 3-15,0 6 0 0,0 0 0 0,-3 2-15 0,3 1-2 16,-3 5-1-16,3-1 0 0,0 1-23 0,0 3-10 16,-3-1 8-16,6 0-8 0,0-2 8 0,3 0-8 15,0-3 0-15,0 0 8 0,3-8 18 0,-4 0 3 16,4 1 1-16,0-7 0 0,3 1 14 0,3-2 2 15,-3-6 1-15,6-1 0 0,2-1-5 0,4-4-1 0,0-2 0 0,3-8 0 16,5 1-13-16,-2-7-4 0,0-4 0 0,-1-6 0 16,-5-3 7-16,0-2 1 0,-3 0 0 0,-3 0 0 15,-4-5-24-15,1 2-8 0,-6-5 0 0,0 3 9 16,-3-3-9-16,-3 0 0 0,0-6 0 0,-3 3 0 16,-3-4-17-16,-3 4 1 0,0-3 0 0,-3 4 0 15,0 2-13 1,-3 2-3-16,0 4 0 0,-3 4 0 15,0 6-67-15,-3 0-13 0,0 8-4 0,-3 2-646 0,0 6-130 0</inkml:trace>
  <inkml:trace contextRef="#ctx0" brushRef="#br0" timeOffset="145011.6166">24097 8414 3171 0,'0'0'70'0,"0"0"14"0,0 0 4 0,-3 5 0 0,0 3-70 0,3 0-18 15,6 3 0-15,0 4 0 16,-6 4-20-16,6 5-8 0,0 5-2 0,-3 5 0 0,3 1 30 0,-3 7-9 16,0 3 9-16,0 5 0 0,0 3-21 0,-3 5 1 15,-9 6 0-15,6 5 0 0,0 5 5 0,-3-3 2 16,-3 3 0-16,0-2 0 15,6 7-83-15,-3-5-17 0,0 3-3 0,3-6-1 16,-3 1-46-16,3-6-9 0,0 0-1 0,0-2-1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4:21:07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15257 13160 2322 0,'-15'-5'103'0,"12"5"21"0,-6-3-100 0,6 1-24 16,0-1 0-16,3 3 0 0,0-5 24 0,3-3-1 15,3 0 0-15,6-3 0 0,3 1-23 0,6-3 0 16,5-6 0-16,7 3-12 0,0-5 3 0,6 3 0 16,2-1 0-16,1 0 0 0,5 4 9 0,7-1 0 15,3 2 0-15,5 1 0 0,4 3 0 0,5 2 0 16,0 2 0-16,7 4 0 0,2 7 32 0,4 3 3 15,5 5 0-15,-3 6 0 0,4 2-27 0,-4 5-8 0,0 6 0 16,-3 0 0-16,-5 8 12 0,-1-3-12 0,-2 2 12 16,-10 1-12-16,-2 0 18 0,2-1-3 0,4 4-1 0,-10 2 0 15,-5 2 22-15,-4 4 5 0,4-1 1 0,-1 0 0 16,-2 3-30-16,-6 3-12 0,-4-1 8 0,-2 1-8 16,3 2 23-16,-7-2-1 0,-2 2 0 0,0 0 0 15,0-3-14-15,-9 1-8 0,-4 0 8 0,-2-1-8 16,-3 3 22-16,-3-2 0 0,0 0 0 0,-6-6 0 15,3-5-8-15,-6-3-2 0,3-2 0 0,-3-3 0 16,-3-3-12-16,0-7 0 0,3-1 0 0,-3-2 0 0,-3-6-14 16,3-2-6-16,-6-8 0 0,3-2-1 15,3-6-104-15,-9-3-21 0,-3-8-4 0,0-5-1 16</inkml:trace>
  <inkml:trace contextRef="#ctx0" brushRef="#br0" timeOffset="694.2664">15248 12941 518 0,'0'0'46'16,"-6"8"-37"-16,3 2-9 0,0 6 0 16,0 3 320-16,0 2 63 0,3 0 12 0,0 0 2 15,0 3-286-15,3-3-58 0,3 0-11 0,-3 1-2 16,3-4-6-16,-3-5-1 0,0 0 0 0,3-2 0 0,-3-3-7 0,-3 0-2 16,3 0 0-16,-3-8 0 0,0 0-2 0,0 0-1 15,0 0 0-15,0 0 0 0,0 0 29 0,0 0 6 16,-9 0 0-16,3 0 1 0,-3-3-30 0,0-2-7 15,3-3 0-15,-6 0-1 0,0 0 0 0,3-2 0 16,-3-4 0-16,0 1 0 0,1-3-27 0,-1-2-6 16,0 2-1-16,-3 0 0 0,3 0 23 0,0 0 5 15,0-2 1-15,0 2 0 0,3 0-26 0,3 3-4 16,-3 2-2-16,6 1 0 0,3 2 18 0,0 0-10 16,6-3 10-16,3 3-8 0,3-2-3 0,3 2 0 15,0 0 0-15,6-3 0 0,0 3 24 0,5-2 5 16,4-1 1-16,0 0 0 0,3-2-19 0,-1 3 10 15,1-1-10-15,-3 0 8 0,-3-2 9 0,2 5 2 16,-5 0 0-16,0 3 0 0,-3 0 5 0,-6-1 2 0,0 4 0 16,-3 2 0-16,-3 0 3 0,-1 2 1 0,-8-2 0 15,3 6 0-15,-3 4-14 0,0 1-4 0,-8 2 0 0,2 6 0 16,-9 2-2-16,0 3-1 0,-6 2 0 0,-6 3 0 31,3 0-55-31,1 6-11 0,-4-4-3 0,3 1 0 0,0 0 98 0,3-3 19 0,6-5 4 0,1 2 1 31,5-2-116-31,3-3-23 0,6 0-5 0,3-7-765 0,6-1-153 0</inkml:trace>
  <inkml:trace contextRef="#ctx0" brushRef="#br0" timeOffset="1790.8018">16200 12525 345 0,'-6'-2'31'0,"-3"-4"-31"0,0-1 0 0,1 1 0 15,-1-2 491-15,3 0 92 0,0-2 18 0,3-1 4 16,0-2-464-16,3-3-93 0,3 3-18 0,0-6-4 16,6-2-26-16,0 0 0 0,5-5 0 0,1 2 0 31,6-3-24-31,0 3-4 0,0-2-1 0,3 2 0 0,-1 0 19 0,1 6 10 0,-6 2-10 0,3 3 10 15,-3 2 0-15,-6 1 0 0,3 4 0 0,-3 4 0 16,-1-1 0-16,1 6 0 0,-3 5 0 0,0 2 0 16,0 6 0-16,-3 3 0 0,0 4 0 0,-3 4 0 15,3 5 0-15,-3-1 0 0,0 4 13 0,0-1-4 16,-3 1-9-16,0-1 0 0,3-2 0 0,0-3 0 16,3 0 10-16,-3-3 0 0,3 1 0 0,0-3 0 15,0-6 3-15,3 1 1 0,2-6 0 0,1-3 0 0,0 1 21 0,3-6 4 16,0-2 1-16,3-3 0 15,3-3-29-15,0-5-11 0,-1-2 8 0,1-3-8 0,3-9 0 16,0 1 0-16,3-3 0 0,-1-2 0 0,1-3 0 0,-3 0 0 16,-3 2 0-16,-6 1 0 0,-6-1 0 0,0 4 0 15,3-4 0-15,-6 3 0 0,-6 0 0 0,-3 1 0 16,6-6 0-16,-6 2 0 0,-3 3 0 0,-6 0-14 16,0 3 2-16,-3 0 0 15,6 3-17-15,-9 2-3 0,-9 5-1 0,4 3 0 0,5 3 25 0,-6 5 8 0,-9 3 0 16,3 7 0-16,1 3 0 0,-1 3 17 15,0 5-1-15,6 3-1 0,0 0 4 0,7 3 1 0,2-1 0 16,3 0 0-16,0-2 3 0,6-3 1 0,6 3 0 16,0-3 0-16,6-2 12 0,3-1 2 0,3-2 1 15,0-2 0-15,2-1-31 0,4 0-8 0,3-8 0 0,6 3 0 32,0-8-32-32,0 0-8 0,-1-5-2 0,1 0 0 15,9-6-69-15,-6 0-13 0,-13-2-4 0,4 0 0 16,0-3-95-16,-3-2-19 0</inkml:trace>
  <inkml:trace contextRef="#ctx0" brushRef="#br0" timeOffset="1971.4371">16855 11472 2534 0,'-15'6'112'0,"6"-4"24"0,0 4-109 0,3 2-27 0,3-3 0 0,-2 8 0 0,-4 0 148 0,3 6 24 15,9-1 4-15,-6 3 2 0,-3 6-153 0,0-3-25 16,3 2-16-16,3 3-917 16,-6 3-184-16</inkml:trace>
  <inkml:trace contextRef="#ctx0" brushRef="#br0" timeOffset="6828.2799">16825 14801 1558 0,'-12'2'69'0,"12"-2"15"0,0 0-68 0,0 0-16 0,0 0 0 0,0 0 0 15,0 0 0-15,6-2 0 0,3-3 8 0,0-1-8 16,-6-2-12-16,6 3-5 0,6 0-2 0,0-1 0 16,-3 1 19-16,0 0 8 0,6 0-8 0,2-1 12 15,1 1 28-15,0 0 4 0,3-3 2 0,9-3 0 16,8 3 31-16,1-2 7 0,-3-1 0 0,5 0 1 15,7-2-22-15,3-3-5 0,2 0-1 0,7-2 0 16,8-1-18-16,3-2-4 0,1 0-1 0,-1 0 0 0,4-3 10 16,2-2 1-16,6-1 1 0,1 1 0 15,2-1-27-15,-3 1-6 0,4-1-1 0,-1 1 0 0,3-1 13 16,0 4 3-16,1-1 0 0,-1 0 0 0,6-2-2 16,0 2 0-16,-2 0 0 0,-4-3 0 0,6 1-1 15,-3 0 0-15,4-1 0 0,-1 1 0 0,-6-1-5 0,3 1-2 16,1-1 0-16,-1 1 0 0,-3 2 1 0,-2 3 0 15,-4-3 0-15,0 3 0 0,0 2-19 0,-8 3 0 16,-7-2 0-16,1 2-9 0,-1 0 9 16,-5 0 0-16,-7 3 0 0,-2 0 0 0,-4 0 12 0,-5 2-1 15,-3 0-1-15,-7 1 0 0,1-1-10 0,-3 3 0 16,-4 0 0-16,1-2 8 0,-3 2-8 0,-3 0 12 16,-3 0-12-16,-1 3 12 0,-5-1-12 0,-3 1 0 15,0 0 9-15,-6 0-9 0,3 2 0 0,-3-2 0 16,3 5 0-16,-6-6 8 0,-3 4-8 0,-3 2 0 15,0 0 0-15,0 0 0 0,0 0 0 0,0 0 0 16,0 0 0-16,0 0 0 0,0 0 0 0,0 0 8 0,0-6-8 0,0 6 11 16,0 0-11-16,-9-5 0 0,3 2 0 0,6 3 0 15,-6 0 0-15,6 0 0 0,-9-2 8 0,0 2-8 16,0-3 0-16,-3 3 0 0,3-2 0 0,-3-1 0 16,0 3 0-16,3 0 0 0,0 0 0 0,4 0 0 15,-4 3 0-15,3-1 0 0,-3 3 0 0,3 1 0 16,0-1 0-16,0 3-11 0,0 0 11 0,0 2-12 15,3 1 0-15,-3 2-1 0,3-2 0 0,0 2 0 16,0 0 13-16,0-2 0 0,3 0 0 0,-3-4 0 16,3 1 0-16,0 0 0 0,0-8 0 0,0 8 0 15,0-8 0-15,0 0 0 0,0 0 0 0,0 0 0 16,0 0 0-16,0 0 0 0,0 0 0 0,0 0 10 16,-6-5-10-16,0 0 0 0,0-6 0 0,3 1 0 15,-3-6-14-15,0 0 5 0,0 0 1 0,0-3 0 0,1-2-4 16,-1 0 0-16,0 0 0 0,-3 0 0 0,3 2-3 0,-3-2-1 15,0 0 0-15,0 2 0 0,0 1 16 0,-3-1-9 16,3 3 9-16,0 3-8 0,0 3 0 0,0-1 0 16,3 3 0-16,0 3 0 0,1-1 8 0,2 4 11 15,3 2-3-15,0 0 0 0,0 0-8 0,0 0 0 16,8 0 0-16,7 5 0 0,0-2 0 0,3 2 0 16,3-2 0-16,3 2 0 0,6-2 0 0,2-1 0 15,7 4 0-15,0-4 0 0,2 1 28 0,4 0 3 0,0 2 1 16,-4-3 0-16,4 1-22 0,-3 0-10 0,2-1 10 0,-2 1-10 15,0 0 18-15,-4-1-2 0,4-2-1 16,-3 3 0-16,-4 0-4 0,-5-3-1 0,-3 2 0 16,-6-2 0-16,0 6 11 0,-9-4 3 0,-4 4 0 15,-2-1 0-15,-6-5-15 0,0 8-9 0,-6-3 12 16,-8 6-12-16,-7-1 18 0,-6 6-3 0,-12 3-1 0,-2-1 0 16,-4 3-2-16,-3 0-1 0,-2 3 0 0,-7 0 0 15,-2-3-11-15,2 3 0 0,1 0 0 0,5-3 0 16,0-2-16-16,7-1-1 0,5 1-1 0,3-4 0 15,3-1-162 1,7-1-33-16</inkml:trace>
  <inkml:trace contextRef="#ctx0" brushRef="#br0" timeOffset="7691.6391">21841 13737 2257 0,'0'0'100'0,"0"0"20"0,-6-5-96 0,6 5-24 15,0-5 0-15,0-1 0 0,0-2 35 0,6-2 1 16,3-1 1-16,0-2 0 0,3-3-37 0,3 3-18 16,-1 0 2-16,4-3 0 15,0 3-8-15,0-1-2 0,-3 4 0 0,3 4 0 0,-3 1 17 0,2 0 9 16,-5 5-10-16,3 5 10 0,0 0 0 0,0 6 12 0,0 5-1 0,-3 5 0 15,0 3-11-15,3 2 0 16,-6 3 0-16,2 6 0 0,-2-1 0 0,0 1 0 0,3-1 9 0,0 0-9 16,-3-2 17-16,0-3-1 15,0-2 0-15,-3-3 0 0,-3-3 28 0,3-3 6 0,0-2 1 0,3-5 0 16,-3-1-21-16,0-2-4 0,3 0-1 0,-4-5 0 16,4-3 6-16,0 0 1 0,-3-3 0 0,0-2 0 15,0-3-20-15,-3-3-3 0,3 1-1 0,-6-6 0 16,3-3-8-16,-3-2 8 0,-3 0-8 0,0-3 8 15,-3-2 4-15,0-1 0 0,-3 1 0 0,-3 2 0 16,3-2-4-16,1 4 0 0,2 1 0 0,-3 3 0 16,3-1 26-16,-3 6 5 0,3 0 1 0,0 5 0 15,0 0 11-15,6 0 2 0,0 8 1 0,0-5 0 16,6-1-25-16,9 1-5 0,3 2 0 0,5-2-1 16,10 0-12-16,6 0-3 0,0-1 0 0,8-2 0 15,7-2 11-15,2-1 1 0,4-5 1 0,-1 3 0 16,1-3-51-16,-4-2-10 0,-2-4-3 0,-3 1-926 15,-4-3-186-15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4:22:12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2285 16880 2282 0,'-6'6'50'0,"-3"4"10"0,6 1 3 0,0 5 1 0,-6 0-51 0,9 2-13 0,-6 3 0 0,6 6 0 16,0 2 0-16,0 3 0 0,6-1-12 0,-6 1 12 15,3 3-24-15,3-1 1 0,-6-2 1 0,0-1 0 16,0-1 10-16,-6-1 1 0,3-3 1 0,3 1 0 15,-12-4 10-15,6 1 16 0,3-3-4 0,-6-5-1 16,6 0 17-16,-6-5 3 0,3-1 1 16,4-2 0-16,-4-5-24 0,6-3-8 15,0 0 0-15,0-5 9 0,0-6-38 0,6-2-8 16,-6-8-2-16,2-1 0 0,4-4 10 16,3-1 1-16,-3-2 1 0,3 3 0 0,3-1 17 0,3 1 10 0,-9 2-12 0,9 3 12 15,0 3-10-15,0 2 10 0,-3 0-8 0,5 5 8 0,-5 3 0 16,3 3 14-16,3 2-2 0,0 3 0 15,-3 0 9-15,3 3 2 0,0 0 0 0,-1 2 0 16,4 3 14-16,0-3 3 0,0 3 1 0,-6 0 0 0,6-3-8 0,-4 3-1 16,4-2-1-16,-3-1 0 0,0 0-12 0,-3-2-3 15,3-3 0-15,0 2 0 16,-6-2-43-16,-1-2-9 0,1 2-1 0,-3-3-1 16,-3-2-136-16,0 0-27 0,3-3-6 0</inkml:trace>
  <inkml:trace contextRef="#ctx0" brushRef="#br0" timeOffset="843.6294">2841 16716 633 0,'3'-13'28'0,"0"5"6"15,0 3-34-15,0-3 0 0,0-3 0 0,3 6 0 0,-6 5 214 0,0 0 36 0,0 0 7 0,0 0 2 16,3 5-128-16,-3 6-26 16,6 0-5-16,-6 2 0 0,0 5-43 0,0 6-8 15,0 5-1-15,-6 3-1 0,3 2-32 0,-3 3-7 0,0 3 0 0,0 5-8 16,-2 3 13-16,5 2-4 0,-9 0-1 0,6 1 0 15,3-6 20-15,-6 2 3 0,3-5 1 0,3 3 0 16,0-2 12-16,3-1 4 0,0-5 0 0,0-2 0 16,0-4-23-16,0-2-4 0,3-2-1 0,0-9 0 15,3 1-48 1,3-3-9-16,-6-3-3 0,3-5 0 0,6-3-44 0,-4 1-8 16,-2-6-3-16,9-3 0 0,-6-2-23 0,3-1-5 0,-3-4-1 15,3-4 0-15,6-1 9 0,-12 1 2 0,9-1 0 0,-9-1 0 16,9 2 25-16,-7 1 4 0,-8 0 2 15,12 2 0-15,-12 3 51 0,3-2 11 0,3 2 1 0,-6 0 1 0,0 8 82 0,3-5 16 16,-3 5 3-16,0 0 1 0,0 0 37 16,-3-6 8-16,3 1 2 0,0 5 0 0,0 0-17 0,0 0-3 15,0 0-1-15,0 0 0 16,0 0-45-16,0 0-9 0,0 0-1 0,0 0-1 0,0 0-24 16,0 0-5-16,0 5-1 0,3 3 0 15,0 0-9-15,6 0-3 0,6-3 0 0,-3 3 0 0,-3-2-12 0,3-6 0 16,6 2 8-16,-3-2-8 0,2-2 0 0,1-1 0 15,-6 0 0-15,3-2 0 0,0 0-12 0,0 0 0 16,0-3 1-16,-9-3 0 0,3 0-2 0,-3 4-1 16,-1-7 0-16,-5 4 0 15,3-1-18-15,-3 1-3 0,-3-4-1 0,-2 4 0 16,-1-4-28-16,-3 4-5 0,3-1-2 0,-3 1 0 16,-3-3 16-16,-3 2 3 0,3 0 1 0,0 3 0 0,-6-5 51 0,0 3 0 15,7-1 0-15,-4 0 9 0,6 3 31 0,-6-2 5 0,3 2 2 0,3-3 0 16,3 3 10-16,-3 1 3 0,3-1 0 0,0 2 0 15,3-2-14-15,3 3-2 0,-3 0-1 16,3-1 0-16,0 1-17 0,0 0-3 0,6 0-1 0,-3-3 0 16,6 2-12-16,-6 1-2 0,6 0-8 0,0-1 12 15,0-1-12-15,-3-1 9 0,9 2-9 16,-6 1 8-16,3 0 1 0,-3-1 0 0,2 1 0 0,7-3 0 16,-6 0 22-16,0 3 4 0,0-3 1 0,3 0 0 15,-3 0-20-15,-3-2-3 0,-3 2-1 0,3 0 0 16,-3-3-4-16,-1 1 0 0,1 2-8 0,-3-3 12 15,-3 3-12-15,0 0 0 0,-3 0 0 0,-3 0 0 16,1 0-31-16,-4 3 1 0,-3-3 0 16,3 3 0-16,-9 0-6 0,3 2 0 0,-3 0-1 0,6 3 0 0,-9-2 37 0,4 4 0 15,5 1 0-15,-6-3 0 0,6 3 0 0,3-1 20 16,-3-2-3-16,3 0 0 0,9 0 11 0,-6 3 1 16,6-3 1-16,0 0 0 0,0 0-2 0,0 0 0 15,6 5 0-15,3-5 0 0,3 0-16 0,0-3-4 16,0 1-8-16,6-1 12 0,0-2-1 0,2 0-1 15,1-1 0-15,-3 1 0 0,3-3-10 0,0 0 0 16,0 0 0-16,-7 0 0 16,4 0-36-16,0 3 1 0,-3 0 0 15,0-1 0-15,0 4-145 0,-3-1-30 0,3 6-6 0</inkml:trace>
  <inkml:trace contextRef="#ctx0" brushRef="#br0" timeOffset="1283.9414">3511 17666 1324 0,'-12'8'118'0,"12"-5"-94"0,-9 5-24 0,0-3 0 15,4-2 219-15,5-3 39 0,-3 0 8 0,3 0 2 16,-3-3-211-16,-3-2-41 0,3-3-16 0,0-3 11 15,3-2-11-15,0-6-9 0,3-2 9 0,0-2-13 16,3-4 13-16,-6-2 0 0,3 0 0 0,2-3 10 0,1 0 6 0,0 1 2 16,-6-1 0-16,9-3 0 0,-6 1 11 0,6-3 3 15,-9 3 0-15,9-3 0 16,-6-3-32-16,3 5-13 0,0 4 1 0,0-1 0 16,-6 3-6-16,9 8-1 0,-9 0 0 0,3 2 0 0,-3 3 3 15,3 6 1-15,3 2 0 0,-3 2 0 0,-3 6 15 0,0 0 0 16,6 3-10-16,3 5 10 0,3 3 0 0,-3 2 0 15,2 8 0-15,-2 5 0 0,3 3 10 0,6 3-10 16,-6 3 12-16,3-4-12 0,3 4 16 0,0-3-4 16,-3-1-1-16,2-2 0 0,1 0-11 0,0-2 12 15,-3-1-12-15,3 1 12 0,-6-6-12 0,6 0 10 0,-12-5-10 16,8 0 10-16,-11 0 7 0,6-6 2 0,-3 1 0 16,0-3 0-1,-6-8-38-15,0 0-7 0,0 0-2 0,-6 5 0 16,0-2-128-16,-3-3-25 0,-5 0-6 0</inkml:trace>
  <inkml:trace contextRef="#ctx0" brushRef="#br0" timeOffset="1900.7666">3532 17367 1292 0,'0'0'57'0,"0"0"12"0,-6-2-55 0,6 2-14 0,0 0 0 0,0 0 0 16,0 0 132-16,0 0 23 0,0 0 5 0,9-3 0 16,-3 0-77-16,6 1-16 0,6 2-3 0,-3-3-1 15,5 3-43-15,1 0-8 0,3 0-1 0,0-3-1 16,0 3-10-16,0 0 0 0,-1 0 0 0,-2 0 0 15,6-2-13-15,-3-1 1 0,3 0 1 0,-7 1 0 16,1-1-7-16,3-2-2 0,-3 2 0 0,-3-2 0 16,0 2-49-16,-1-2-11 0,1 0-1 0,-3-1-1 15,-3 1-118-15,0-3-24 0,0 3-5 0,-3 0-1 16,-3-1 95-16,3-2 19 0,-6 3 4 0,3-3 1 16,0 3 55-16,0-3 10 0,-3 3 2 0,0-1 1 0,-3 6 189 15,0 0 38-15,3-8 7 0,-3 8 1 0,0 0-57 0,0 0-12 16,3-5-3-16,-3 5 0 0,0 0-22 0,0 0-5 15,0 0-1-15,2 5 0 0,4 6-34 0,3-3-7 16,-9 2-2-16,6 4 0 0,-6-4-27 16,3 4-6-16,0-4 0 0,0 3-1 0,-3-2-4 15,6 0-1-15,-6-4 0 0,0-1 0 0,0-6 17 0,0 0 3 16,0 0 1-16,0 0 0 0,0 0 1 0,0 0 0 16,-6-3 0-16,0-5 0 0,3 0-32 0,-3-8 0 15,-3-5 0-15,1 0 0 16,2-5-24-16,0-4-2 0,0-4 0 0,-3-3 0 15,3 0-22-15,-3 0-4 0,3-3 0 0,0 3-1 0,0 3 27 0,-3-1 6 0,6 4 0 0,-3-1 1 16,0 3 27-16,6 2 4 0,0 4 2 0,3 4 0 16,-3 0 11-16,3 9 3 0,-3 2 0 0,3 3 0 15,3-1 1-15,0 9 1 0,3 5 0 0,6 3 0 16,0 7-8-16,3 1-2 0,-4-1 0 0,4 6 0 16,3 2-10-16,3 3-2 0,-3 1-8 0,3-1 12 15,-1 5-12-15,1-2 0 0,3 2 0 0,-6-2 0 16,3 0 0-16,2-3 11 0,-8-5-11 0,3 2 10 15,-6-2 33-15,3-3 6 0,-3 0 2 0,0-2 0 0,-9-1 10 16,-3-2 3-16,3 0 0 0,-1 3 0 16,-5-4-25-16,-8-1-5 0,2-1-1 0,0 0 0 15,-9 0-33-15,0 1 0 0,0-1 0 0,-6-3 0 16,3 4 0-16,-6-6 0 0,4 2 0 0,-4-2 0 16,3-3-9-16,0 1-9 0,0-1-2 0,1-2 0 15,5-1-108-15,0-4-21 0,0-1-5 0</inkml:trace>
  <inkml:trace contextRef="#ctx0" brushRef="#br0" timeOffset="2131.3358">4809 16822 2944 0,'-6'11'131'0,"3"-6"26"0,0 3-125 0,-3 0-32 0,0 0 0 0,6 2 0 16,0 1 0-16,0 2-21 0,3 1 3 0,0 4 1 31,3 1-43-31,0 2-8 0,-3 3-1 0,0 5-1 16,0 5-18-16,-3 0-4 0,0 3-1 0,-6 1 0 16,3 4-130-16,-3-2-25 0,-3 2-6 0,0 0-1 0</inkml:trace>
  <inkml:trace contextRef="#ctx0" brushRef="#br0" timeOffset="2549.2012">4949 17145 2552 0,'0'29'113'0,"-6"-13"23"0,6 5-108 0,0 6-28 15,0-1 0-15,0 3 0 0,0 3 26 0,0-3 0 16,0 3 0-16,0-3 0 0,0 0-14 0,-3-3-4 15,3-2 0-15,-3 0 0 0,0-3-8 0,0-2-11 16,0-3 3-16,-3-3 0 16,0 0-22-16,-3-2-4 0,3-3-1 0,3-3 0 0,-6-2 11 0,3-3 3 15,3-3 0-15,0-5 0 0,3 0 2 0,-5-5 1 16,10-3 0-16,-5-3 0 0,0-2 10 0,3 0 8 16,3-3-12-16,6 0 12 0,-9 3-14 0,9 3 4 15,3 2 1-15,-6 3 0 0,9 2-5 0,0 3-1 16,-3 3 0-16,2 5 0 0,1 0 15 0,3 5 0 0,-6 3 0 15,6 3 10-15,-6-1 0 0,3 6 0 0,-4 3 0 0,-2-3 0 16,3-3 38-16,-3 0 8 0,0 3 2 0,-3-6 0 16,0 1 10-16,-3-3 1 0,6 0 1 0,-6-3 0 15,-6-5-13-15,9-2-2 0,-3-4-1 0,0-2 0 16,0-2-36-16,0-6-7 0,-6 0-2 0,0-5 0 16,2-3-9-16,-2 0-11 0,0-2 3 0,0-1 0 31,0 1-22-31,-2-3-4 0,2 2-1 0,0-2 0 0,-6 0-81 0,6 0-17 0,-3-3-3 15,3-2-996-15</inkml:trace>
  <inkml:trace contextRef="#ctx0" brushRef="#br0" timeOffset="2956.3505">5892 16962 2646 0,'0'0'117'0,"0"0"24"0,0 0-113 0,0 0-28 15,0 0 0-15,0 0 0 0,0 0 47 0,0 0 3 16,0 0 1-16,0 0 0 0,0-5-51 0,0 0 0 16,0 2 0-16,-3-2-12 0,-5 2-4 0,2 1 0 15,-6 2 0-15,-3 2 0 0,0 4 6 0,-3 2 1 16,0 5 0-16,0 5 0 0,-2 9 9 0,-1 4 0 16,3 4 0-16,0 5 0 0,0 2 8 0,3-2 0 15,3 2 0-15,0 0 0 0,3 3 3 0,4 3 1 0,2-1 0 16,-3-4 0-16,6-4-12 0,0-1 8 0,0-4-8 15,6-5 8-15,-6-3-8 0,6-2 0 0,2-5 0 0,1-6-11 16,3 0-2-16,3-5-1 16,-3-8 0-16,3-2 0 0,3-6 14 0,-3-8-12 0,6 0 12 15,-1-5-12-15,-2-6 12 0,0 1 10 0,0-3-2 16,0 0 0-16,0-1-8 0,0 4 0 0,-7 5 0 16,1 0 0-16,0 2 0 0,-3 3 0 0,-3 6 0 0,0-1 0 15,-6 6 9-15,0 5 0 0,0 0 0 0,0 0 0 16,0 5 8-16,0 8 2 0,3 6 0 0,-3 2 0 15,-6 8 7-15,6 3 2 0,-3 2 0 0,3 1 0 16,0-1-47 0,0-2-9-16,0 0-1 0,0-1-827 0,9-2-164 0</inkml:trace>
  <inkml:trace contextRef="#ctx0" brushRef="#br0" timeOffset="3466.9647">7860 17010 2419 0,'0'0'215'0,"0"0"-172"0,-9 8-35 0,0-5-8 15,3 2 125-15,0-5 23 0,-3-3 5 0,-3-2 1 31,-5 0-166-31,2-3-32 0,0-3-8 0,-6 1 0 16,-3-1-9-16,6 0-2 0,9 1 0 0,-6 2 0 0,-8 3 19 16,-1 2 4-16,3 6 1 0,3-1 0 0,-3 6 59 0,0 3 12 0,1 5 3 0,2 0 0 15,6 2 20-15,-3 3 4 0,0 8 1 0,3 0 0 16,6 1-38-16,0-1-7 0,0 0-2 0,3 0 0 0,6 3-13 16,0-3 0-16,3-3 0 0,3 1 0 15,-3-1 0-15,6 1 0 0,3-4 0 0,3-1 0 0,-6-4 0 16,9-2 0-16,5-3 0 0,-2-2 0 15,-9-9-20-15,9 1-8 0,9-3 0 0,-4-8-1 16,1-2-99-16,-3-1-19 0,0-5-4 0,2 0-557 16,1-5-112-16</inkml:trace>
  <inkml:trace contextRef="#ctx0" brushRef="#br0" timeOffset="3687.102">8289 16957 2541 0,'3'16'112'0,"0"-8"24"0,0 3-108 0,-3 4-28 0,-3 1 0 16,3 5 0-16,3 1 72 0,0 1 8 0,-6 4 3 0,3-3 0 16,3 2-68-16,-1 1-15 0,-4-1 0 15,2 1 0-15,0-1-8 0,0 6 0 16,0-6 0-16,0 3 0 0,-3 0-7 0,3 1-1 0,-3-4 0 0,0 0 0 16,-3-2 5-16,0 0 1 0,3-3 0 0,-3-5 0 31,3-3-33-31,-3-2-6 0,0-3-2 0,6-8 0 15,-6-8-70-15,0 0-15 0,-6-5-2 0,6-8-1 0,-3-6-74 16,0-2-15-16,-18-29-4 0,13 10 0 0</inkml:trace>
  <inkml:trace contextRef="#ctx0" brushRef="#br0" timeOffset="4269.4961">8042 17052 230 0,'-15'-23'20'0,"12"9"-20"0,3 1 0 0,-3 0 0 16,-9 2 346-16,9 3 65 0,3 3 13 0,0 5 2 16,-3-5-197-16,3 5-39 0,0 0-8 0,3 0-2 0,6 0-69 0,0 2-15 15,-3 1-2-15,9 0-1 0,2 2-52 0,4 3-10 16,-9-3-3-16,9 3 0 0,6 0-28 0,-3 3 0 15,-7-3 0-15,1 0 0 0,6 2 0 0,-3-5-16 16,0 3 3-16,0 0 1 0,-1-5-10 0,1 5-2 16,-3-3 0-16,0 1 0 15,0 1-58-15,0 1-12 0,-3-2-2 16,-1 2-1-16,-2 0-105 0,0 2-21 0,0-5-4 0,0 6-1 16,-6 0 93-16,3-3 19 0,0 2 3 0,-3 1 1 15,-3-1 85-15,0 1 18 0,0-1 9 0,0 4-10 0,3-4 149 0,-3 3 29 16,-3 3 7-16,-3 0 1 0,3-3-70 0,-3 6-14 0,3 0-2 15,0 2-1-15,-3 2-31 0,3 1-6 0,0 0-2 16,0 3 0-16,0-1-18 0,0-2-3 0,-3-3-1 16,0 0 0-16,-3-2 9 0,3-1 2 0,0-2 0 0,3-3 0 15,-3-2-23-15,0-6-5 0,3-5-1 0,0 0 0 16,0 0-10-16,-3-13-11 0,0-8 3 0,3-6 0 16,0 1-2-16,3-6 0 0,0 0 0 0,3-2 0 31,0 0-13-31,6-3-2 0,0 2-1 0,0 1 0 0,5-1 2 15,1 4 1-15,0-6 0 0,3 5 0 0,3 3 14 0,0 2 9 0,-4 1-12 0,1 2 12 16,3 11 0-16,-3-3 0 0,-3 3 0 0,0 5 0 16,-3 2 21-16,-1 4 5 0,-2 4 1 0,0 4 0 15,0-1 1-15,-3 3 0 0,-3 5 0 0,0 6 0 16,-6-1-10-16,0 3-2 0,-3 3 0 0,0 0 0 16,-3 0-16-16,-3 2 0 0,-6 1 8 0,3-3-8 15,0 2 9-15,-2 0-1 0,-1-2-8 0,0 3 12 16,0-1 24-16,3 1 4 0,-3-1 0 0,0-5 1 0,3 3-29 15,3-3-12-15,0 0 8 0,4-2-8 0,2-6 12 0,0 0-4 16,3 1 0-16,3-1 0 0,3-5-26 0,-1 2-6 16,1 1 0-16,3-3-1 15,0 0-23-15,3-3-5 0,3 0-1 0,0-2 0 16,0 0-33-16,3-3-6 0,3-3-2 0,-1-2 0 16,1-3 0-16,0 0 0 0,3-3 0 0,0-2 0 15,-1-3-100-15,1 0-20 0</inkml:trace>
  <inkml:trace contextRef="#ctx0" brushRef="#br0" timeOffset="4516.2036">9298 16989 1785 0,'-3'13'159'0,"0"6"-127"0,-3-1-32 0,0 6 0 15,0 8 232-15,0-3 41 0,-3 0 8 0,3 0 2 16,-3-2-227-16,3-1-44 0,0-2-12 0,3 5 0 15,-3-5 0-15,6 2 0 0,0 1 0 0,6-1 0 16,-3 1 34-16,6 2 5 0,0 2 1 0,3-2 0 16,0 3 18-16,3-3 4 0,3-5 1 0,-1-3 0 15,4-2-40-15,0-1-8 0,6-4-2 0,-3-4 0 16,3-2-65-16,-1-3-12 16,1-2-4-16,3-6-845 0,0 1-170 0</inkml:trace>
  <inkml:trace contextRef="#ctx0" brushRef="#br0" timeOffset="11752.0624">10926 8147 1450 0,'-6'-8'64'0,"3"2"14"0,-3 4-62 0,0-1-16 16,3-2 0-16,-3-1 0 0,0-2 56 0,-3 1 8 16,3-1 1-16,-3 2 1 0,3-2-25 0,0 0-5 0,-6 1 0 0,1-1-1 15,-4 0-35-15,0 2 0 16,-3-2 0-16,0 3 0 0,0-3 8 0,0 3 0 0,-2 0 1 0,-1-1 0 16,-3 1 35-16,0-3 6 0,-3 3 2 0,-2-1 0 15,-1 4-22-15,0-1-4 0,0 3-1 0,0-2 0 16,1 2-13-16,2 0-4 0,-3 0 0 0,0 0 0 15,4 2 0-15,-1-2-8 0,0 5 12 0,0 1-4 16,0 2-8-16,4 0 0 0,-1 0 0 0,0 5-11 16,0 0 11-16,0 6 0 0,-2-1-9 0,-1 1 9 15,3 2 0-15,3 5 0 0,0 1-9 0,3 2 9 16,-2 3 0-16,2-1 0 0,0 1 0 0,0 0 0 16,0 2 0-16,3 1 0 0,3-1 0 0,0 3 0 15,1 3 0-15,2 2 0 0,0 0 0 0,6-2 0 16,0 0 0-16,0-1 0 0,6-4 0 0,0-3 0 0,3-1 13 15,3 1 7-15,0-5 0 0,2 2 1 0,7 0-4 16,-3-3-1-16,3-2 0 0,0 0 0 16,3 2-2-16,3-2-1 0,2-3 0 0,1 3 0 0,0-3-13 0,3-2 8 15,-1-3-8-15,1 0 0 0,0-1 0 16,0-1 8-16,3-4-8 0,-1-2 0 0,1-5 8 16,0-3-8-16,5 0 11 0,1-3-11 0,-3-2 18 15,0-3-3-15,2 0-1 0,-2 0 0 0,0-3-3 16,-4 1-1-16,1-1 0 0,0-2 0 0,0 0-10 0,2-3 0 15,-8 0 9-15,3 0-9 0,-3-2 12 0,0 2-3 16,-4-5 0-16,4 2 0 0,-3-2-9 0,-3 2 10 16,0-4-10-16,-1-1 10 0,1 0 6 0,-3-2 0 15,0-1 1-15,-3 1 0 0,0-1-1 0,0-5-1 16,3 1 0-16,-7-1 0 0,4-2-1 0,-3-1 0 0,0 3 0 0,-3-2 0 16,0 0-2-16,0-1 0 0,-3 3 0 0,3 1 0 15,-3-1-12-15,-3 0 11 0,0 0-11 0,-3-2 10 16,0 5 2-16,0-3 0 0,-6 0 0 0,-3 1 0 15,0-1 10-15,0 3 2 0,-3 0 1 0,-6 2 0 16,0-2-1-16,-3 3 0 0,-2-1 0 16,-4 1 0-16,-6-1-16 0,-3 4-8 0,-5-1 8 0,-4 5-8 15,-8 1 0-15,-7 7-17 0,-3 1 2 0,-14 4 1 32,-12 4-125-32,-12 10-25 0,-96 23-4 0,24 9-2 0</inkml:trace>
  <inkml:trace contextRef="#ctx0" brushRef="#br0" timeOffset="18753.7151">11795 7347 2188 0,'-18'-5'97'0,"9"3"20"0,-3-1-93 0,3-2-24 16,0 2 0-16,1-2 0 0,-1-1 92 0,-3 4 13 0,-3-4 3 0,3 1 1 16,-3 0-64-16,0 0-13 0,-3 2-2 0,0 0-1 15,1-2-29-15,-1 2 0 0,0 1-11 0,0-4 11 31,0 4-28-31,3 2 1 0,0 0 1 0,0 0 0 16,4 5 0-16,-1-2 0 0,0 5 0 0,3 2 0 0,3 1 8 0,3 5 2 0,3 5 0 0,0 3 0 16,3 2 2-16,3 3 1 0,0 0 0 0,3 0 0 15,0 3 0-15,3 0 0 0,-1 0 0 0,-2-1 0 16,3 1 13-16,0-3-9 0,-3 0 9 16,3 0-8-16,-3-5 8 0,0-3 0 0,-3 1-9 0,0-6 9 15,-3-3 0-15,0-3 16 0,-3 1-2 0,0-3-1 16,-3-3 21-16,0 0 4 0,-6 1 1 0,0-1 0 15,0-2-11-15,-3-3-1 0,0 0-1 0,-3-3 0 16,0 3-26-16,-2-3 0 0,-1-2 0 0,3 0 0 16,-3-1-25-1,6 1-4-15,-3-3-1 0,3 0 0 0,0 0-36 0,3 0-7 0,3 3-2 0,3 0 0 16,1-3-140-16,2 8-28 0,0 0-5 0</inkml:trace>
  <inkml:trace contextRef="#ctx0" brushRef="#br0" timeOffset="19001.2158">11765 7665 921 0,'0'0'82'0,"6"3"-66"16,-6-3-16-16,3 5 0 0,0-2 171 0,3 5 30 16,-3-3 7-16,-3 3 0 0,0 2-97 0,3 4-20 0,0 1-4 0,0 4-1 15,0-3-46-15,0 2-8 0,0 4-3 0,6-4 0 16,-3-2-14-16,3 0-3 15,0-3-1-15,3 0 0 0,2-2-11 0,-2-1 0 16,0-4 0-16,3-1 8 0,-3-2-8 0,3-1 0 0,0-4 0 0,-3-1 0 31,0 0-44-31,0-2-2 0,-4 0 0 0,4-3 0 16,-6 0-20-16,3-3-4 0,-3-2-1 0,-3 0 0 16,-6 2-9-16,3 1-1 0,-6-4-1 0</inkml:trace>
  <inkml:trace contextRef="#ctx0" brushRef="#br0" timeOffset="19344.0641">11664 7694 403 0,'0'0'36'0,"0"0"-36"0,-3 3 0 0,3-3 0 16,-6 5 315-16,6-5 56 0,0 0 11 0,0 0 2 15,0 0-262-15,0 0-53 0,9 3-10 0,0-3-3 0,0 0-32 0,0 0-8 16,3-3 0-16,-3 0-1 0,3-2-15 0,2-3 0 16,1 0 8-16,0 0-8 0,3-2-14 0,-6-1-6 15,3 3 0-15,-3-2-1 16,0 2-19-16,-3-3-3 0,-3 0-1 0,0 1 0 15,-1 2-5-15,-5-3-2 0,0 3 0 0,-3-2 0 16,-2 5-1-16,-1-3-1 0,0 0 0 0,-3 0 0 16,-6 2-4-16,3-1-1 0,0 1 0 0,-3-2 0 0,0 0 67 0,0 3 14 15,0-3 2-15,1 3 1 0,-4-3 31 0,6 0 7 16,0 3 0-16,3 2 1 0,0-2 8 0,3 2 2 16,6 3 0-16,0 0 0 0,0 0 11 0,0 0 2 15,0 0 1-15,9 0 0 0,0 0-42 0,3 0-9 0,0 0-2 16,3 3 0-16,3-1-13 0,2 1-3 0,4-3-1 0,0 3 0 15,0-1-19-15,0-2 8 0,2 0-8 0,-2 0 0 16,0-2 0-16,3 2-11 0,-6-3 0 0,-1 3 0 31,1 0-144-31,-3 0-29 0,0 0-5 0</inkml:trace>
  <inkml:trace contextRef="#ctx0" brushRef="#br0" timeOffset="19545.0968">12057 7636 1429 0,'0'0'63'0,"0"0"13"0,0 0-60 0,0 0-16 0,0 0 0 0,0 0 0 16,0 0 116-16,0 0 21 0,-3 0 4 0,3 0 1 15,0 0-70-15,0 0-13 0,-3 5-3 0,0 0-1 16,3 6-35-16,0 0-6 0,0 2-2 0,0 3 0 0,0 2-12 0,3 1 0 16,0-1 0-16,0 3 0 0,0 1 0 0,3-4 0 15,-3 1 0-15,0-1 0 16,0-2-41-16,0-3-11 0,0 1-3 0,0-7-860 0</inkml:trace>
  <inkml:trace contextRef="#ctx0" brushRef="#br0" timeOffset="19764.7139">12000 7519 1440 0,'-3'-7'128'0,"3"7"-103"16,0 0-25-16,0 0 0 0,6-6 160 0,0 1 26 15,0 0 6-15,0 2 0 0,3-2-74 0,0-1-15 16,0 1-3-16,3 2-1 0,3 1-55 0,3-1-10 16,0 1-2-16,-1-1-1 0,-2 0-31 0,3 3 0 0,6-2 0 15,0-1 0-15,6 3 0 0,-4-3 0 0,1 3 8 0,0-2-8 32,0 2-20-32,-4 0-6 0,1 0-2 0,-6 0 0 15,0 0-195-15,0 0-39 0</inkml:trace>
  <inkml:trace contextRef="#ctx0" brushRef="#br0" timeOffset="20248.6763">12456 7641 1695 0,'0'0'75'0,"0"0"16"0,-3 5-73 0,3 1-18 16,0-6 0-16,0 8 0 0,3 2 52 0,-3-2 6 16,6 3 2-16,-3-1 0 0,0 1-42 0,3 0-8 15,-3 2-2-15,3 0 0 0,-3 0-8 0,3 0 0 16,-4 1 0-16,4-4 0 0,-3 4 0 0,0-4 0 16,3-2 0-16,-6 0 8 0,3-3 10 0,-3 3 2 15,0-3 0-15,0-5 0 0,0 0 12 0,0 0 2 16,0 0 1-16,0 0 0 0,0 0 11 0,0 0 2 15,0 0 1-15,-3-7 0 0,3-4-19 0,-3-2-4 0,3-3-1 0,3-3 0 16,0-2-25-16,0-5 0 0,3-1 0 16,3-2 0-16,0 3 0 0,0-3-12 0,3-1 4 0,0 7 8 15,0-1-21-15,0 3 3 0,3 2 1 0,-4 1 0 16,-2 4 17-16,3 1-12 0,-3 5 12 0,0 0-10 16,0 3 10-16,0 0-8 0,-3 2 8 0,-6 3-8 15,6 3 8-15,-6-3 0 0,0 0 0 0,6 8 0 16,-3 2 0-16,0 3 0 0,-6 1 0 15,0-1-8-15,0 0 8 0,0 3 0 0,-3 0 8 0,-3 2-8 16,3 1 0-16,-3-3 8 0,-3 2-8 0,0 1 0 16,-3-1 10-16,4-2-2 0,-1-2-8 0,3-1 12 15,0-3-12-15,-3 1-15 0,0-3 3 0,0-3 1 16,3 0-103-16,0-2-21 16,0-3-4-16,3 0-737 0</inkml:trace>
  <inkml:trace contextRef="#ctx0" brushRef="#br0" timeOffset="20570.3993">12700 7652 1926 0,'0'0'42'0,"3"5"9"0,-3 0 1 0,3 3 3 0,3 0-44 0,-3 3-11 16,0 2 0-16,0 0 0 0,3 0 39 0,0 1 5 15,0-1 2-15,0 3 0 0,2 0-33 0,4-3-13 16,-3 0 11-16,3 0-11 0,0-5 0 0,0-2-12 15,0-1 1-15,3 0 0 16,-3-2-14-16,-3-6-3 0,3 1-1 0,-4-1 0 0,1-2 29 0,0-1 20 16,0 1-4-16,-3-6 0 0,3 1-16 0,-6-1 8 0,0-2-8 0,0 0 0 15,-3 0 31-15,0-1-1 0,0 1 0 0,-6 0 0 16,3 0-10-16,-3-1-3 0,0 1 0 0,-3 0 0 16,0 0-8-16,0 2-1 0,1 1-8 0,-4-1 12 15,0 6-12-15,3-3 11 0,0 2-11 0,0 4 10 31,0-1-41-31,3 3-8 0,-3 5-1 0,3 1-1 16,-3 4-111-16,3 1-23 0,0 2-4 0,3 0-1 0</inkml:trace>
  <inkml:trace contextRef="#ctx0" brushRef="#br0" timeOffset="20831.684">13063 7567 864 0,'0'0'76'0,"0"0"-60"0,0 0-16 0,0 0 0 16,0 0 229-16,0 0 43 0,0 0 9 0,0 0 2 0,9 5-171 16,-6-2-33-16,-3-3-7 0,6 5-2 0,0 1-30 0,-3 4-7 15,0 1-1-15,0 2 0 0,0 3-24 0,-3 2-8 16,0 4 0-16,3-1 0 0,-3-5 0 0,-3 5 0 16,3 0 0-16,-6 0 0 15,3-2-139-15,3-1-28 0,-3-2-5 0,3-3-2 16,-3-2 51-16,0-3 11 0,3-8 1 0,0 0 1 15,0 0 3-15,0 0 1 0,0 0 0 0,0 0 0 16,3-6 53-16,-3-1 10 0,3-1 3 0,0-6 0 16,0 1-13-16,3 0-3 0,-3 0 0 0</inkml:trace>
  <inkml:trace contextRef="#ctx0" brushRef="#br0" timeOffset="21243.628">13209 7549 518 0,'0'0'46'0,"6"-6"-37"15,0-2-9-15,3 6 0 0,-3-4 209 0,3 4 40 0,-9 2 8 0,9-3 2 16,-1 0-95-16,-2 3-20 0,-6 0-3 0,6 3-1 15,3 0-71-15,-3 2-14 0,0 0-3 0,0 3-1 16,0 3-29-16,0 2-6 0,-3 0 0 0,0 6-1 16,-3-1-15-16,0 1 0 0,0 5 0 0,0 0 0 15,0-3 0-15,-3 2 0 0,0 1 8 0,0-3-8 16,-3 1 0-16,3-6-10 0,-3-3 2 0,0 0 0 16,0-2-4-16,0-4-1 0,0 1 0 0,0-2 0 15,6-6-7-15,-3 0 0 0,-3-3-1 0,1-2 0 0,2-1 2 16,3-4 1-16,0-3 0 0,0-1 0 0,0-1 18 0,0-1 0 15,6 0 0-15,-4 0 0 0,4-3 0 16,-3 1 0-16,3 2 0 0,0 3 0 0,0 2 0 16,0 3 0-16,0 0 0 0,0 6 0 0,-6 2 12 0,6 5 0 15,3 3 0-15,-3 3 0 0,0-1 5 0,3 6 1 16,0 0 0-16,-3 2 0 0,0-2-6 16,3 3 0-16,-3-3-1 0,0-3 0 0,-1-3 16 15,1 1 3-15,0-3 1 0,3 0 0 0,-3-3 12 0,0-2 2 16,-6-3 1-16,0 0 0 0,0 0 2 0,9 0 0 15,-3-3 0-15,-3-5 0 0,0 0-38 0,3-5-10 16,-3-3 0-16,-3-2 0 0,0-1 32 0,0-2 3 16,3-3 0-16,-3 0 0 15,0 1-55-15,0-1-12 0,0-3-1 0,-3 3-1 16,6 1-29-16,-3 2-5 0,0-1-2 0,0 4-657 0,0 2-131 0</inkml:trace>
  <inkml:trace contextRef="#ctx0" brushRef="#br0" timeOffset="21661.393">13712 7564 2329 0,'0'0'103'0,"3"11"21"0,3-3-99 0,-3 3-25 0,3-1 0 0,0 6 0 16,0 0 56-16,0 2 7 0,0 1 1 0,0-1 0 0,-3 4-64 15,2-1 0-15,-2 3 0 0,0-3-13 16,3-3-104-16,-6 1-21 0,3-3-4 0,-3 0-1 16,0-6 14-16,-3 3 2 0,3-5 1 0,-6-2 0 15,6-6 15-15,-3 5 3 0,-5-5 1 0,2-3 0 0,0 1 135 0,-6-4 28 16,3-4 4-16,-3-1 2 0,0 1 10 0,-3-4 1 16,3-2 1-16,-6 1 0 0,3-4-25 0,-2 3-5 15,2-2 0-15,0-1-1 16,3-2-56-16,0 0-11 0,-3-3-3 0,3 3 0 15,-3 2-11-15,6 1-2 0,0 2-1 0,1 3 0 0,5-1 88 0,0 7 17 0,3-1 4 16,3 2 1-16,0-2 92 0,5 3 19 0,4-3 3 16,6 3 1-16,3-3-45 0,6-3-9 0,3 3-2 15,5-2 0-15,4-1-51 0,0-2-10 0,2 0-3 16,7-3 0-16,3 3-46 0,2-1-10 0,-2-4-8 16,-1 5 12-1,1-3-133-15,-6 3-27 0,-4-3-4 0,-11 8-2 0</inkml:trace>
  <inkml:trace contextRef="#ctx0" brushRef="#br0" timeOffset="41670.3663">10935 10890 982 0,'0'0'21'0,"0"0"5"0,0 0 1 0,0 0 1 0,0 0-28 0,0 0 0 16,0 0 0-16,0 0 0 0,0 0 49 0,0 0 4 16,0 0 1-16,0 0 0 0,6 6-8 0,-6-6-2 0,0 0 0 0,0 0 0 15,6 2 0-15,-6-2 0 0,0 0 0 0,6 3 0 16,3-1 4-16,-3 1 1 0,-1 0 0 0,1-1 0 15,-6-2-12-15,9 3-2 0,0 0-1 0,0-1 0 16,0 1-11-16,3 0-3 0,3-1 0 0,-3 4 0 16,3-4-8-16,0 1-1 0,-1 0-1 0,1-1 0 15,0-2-10-15,3 3 8 0,-3-3-8 0,3 2 8 16,0-2-8-16,3-2 0 0,-4 2 0 0,-5-3 8 16,-3 1-8-16,3-1 0 0,-3 3 0 15,0 0 0-15,0-3-15 0,-3 1-5 0,0 2 0 0,-6 0-537 16,0 0-107-16</inkml:trace>
  <inkml:trace contextRef="#ctx0" brushRef="#br0" timeOffset="41994.8504">10842 11136 1656 0,'0'0'73'0,"0"0"15"0,9-2-70 0,-3-1-18 16,3-2 0-16,0 2 0 0,3 0 52 0,0-2 6 15,3 3 2-15,-3-4 0 0,3 4-10 0,0-1-2 0,-1 0 0 0,1 1 0 16,3-1-17-16,-3 0-4 0,3 1-1 0,0-1 0 15,0 0 6-15,0 1 0 16,-1 2 1-16,1-3 0 0,3 0-24 0,0 3-9 0,-3-2 0 16,3 2 9-16,-1 0-9 0,-5 0 12 0,0 2-12 0,-3-2 12 15,0 3-24-15,0 0-4 0,-3 2 0 0,-3 0-652 16,-3 3-131-16</inkml:trace>
  <inkml:trace contextRef="#ctx0" brushRef="#br0" timeOffset="45820.8138">11622 10819 759 0,'0'0'33'0,"0"0"8"0,0 0-33 0,0 0-8 0,0 0 0 0,0 0 0 16,0 0 95-16,6-5 17 0,-3-1 3 0,0 1 1 16,0 0-50-16,-3 5-10 0,3-6-1 0,0-2-1 15,3 0-22-15,-3 3-5 0,0-3-1 0,3 3 0 16,3-3 1-16,-3 0 0 0,6 0 0 0,-3 0 0 16,-3 0-19-16,3 0-8 0,0 3 8 0,-3-3-8 15,2 0 11-15,4 3-3 0,-3 0-8 0,3-1 12 16,-3 4-3-16,3 2-1 0,-3 0 0 0,3 2 0 15,-3 1-8-15,0 5 0 0,3 0 9 0,-3 5-9 0,0 3 0 16,-1 5 8-16,-2 6-8 0,0-1 0 16,3 6 8-16,0 2-8 0,-3 1 8 0,0 2-8 15,0-3 0-15,3 0 0 0,-3 1 0 0,3-6 0 0,-3-3 0 0,0-2 0 16,3-3 8-16,-3 0-8 0,0-5 35 0,3-2 2 16,-1-4 1-16,1-2 0 0,0 0-2 15,0-5-1-15,0-6 0 0,3-2 0 0,0-1-11 0,0-4-3 16,0-1 0-16,3-2 0 0,3-3 1 0,-4-2 0 15,-2-1 0-15,3-2 0 0,0 2-9 0,-6-2-1 16,-3 0-1-16,0 0 0 0,0-3-11 0,0 0 0 16,0-2 0-16,-3-1 8 0,3 4-8 0,-3-1 0 15,0-3 0-15,0 4 0 0,-3-1 0 0,0 3 0 16,3-3 0-16,-3 5 0 0,3 1 0 0,-3-1 0 0,0 6 0 16,0-3 0-16,3 5 0 0,-3 1 0 0,0 2 0 15,0 3 0-15,3-1 0 0,-3 1 0 0,0 5 0 0,0 0 0 16,-3-3-8-16,3 3-4 0,0 0-1 0,0 0 0 31,-6-2-27-31,6 2-4 0,-6 2-2 0,6-2 0 16,0 0-158-16,0 0-31 0,0 0-6 0</inkml:trace>
  <inkml:trace contextRef="#ctx0" brushRef="#br0" timeOffset="46236.8929">12060 10549 1710 0,'0'0'76'0,"0"0"15"0,0 0-73 0,0 0-18 15,0 0 0-15,0 0 0 0,0 0 90 0,0 0 14 16,0 0 4-16,6 11 0 0,-3-4-61 0,3 9-12 0,0 0-3 0,0 8 0 16,-3 5-15-16,3 6-3 0,-3 10-1 0,0 5 0 15,3 3 3-15,-3 5 0 16,2 0 0-16,-5 8 0 0,0 3 3 0,0 5 1 0,3 3 0 0,-3 0 0 15,-6-3-20-15,4-3 0 16,2-2 0-16,-3-6 0 0,-3-2 0 0,0-8 0 0,3-5-10 16,0-9 10-16,3-4-16 0,-3-6 4 0,0-5 0 0,3-8 1 31,3-3-130-31,0-5-27 0</inkml:trace>
  <inkml:trace contextRef="#ctx0" brushRef="#br0" timeOffset="53140.0338">4172 3971 460 0,'0'0'20'0,"0"0"5"0,0 0-25 0,0-5 0 16,0 0 0-16,0 0 0 0,0 2 176 0,3-8 29 16,-6 9 7-16,3-9 0 0,-3 3-121 0,3 0-25 0,0 0-5 0,0 3-1 15,0-6-26-15,0 3-6 0,-6 1 0 0,3 1-1 16,0-2-3-16,-3 3-1 0,3-3 0 0,-6 3 0 15,0-3 1-15,0 3 1 0,-2-3 0 0,-1 2 0 16,0 1-4-16,-6 0-1 0,0 2 0 0,0 3 0 16,3 0-8-16,-6 3-1 0,1 2-1 0,-1 0 0 15,0-2-10-15,3 8-16 0,-3-6 4 0,0 5 1 16,-2 1 11-16,2 2-8 0,0 0 8 16,6 1-8-16,-6 4 8 0,6-5-8 0,0 1 8 0,3 2-8 15,4-3 8-15,-1 3 16 0,0-3-4 0,3 0-1 16,3 0-11-16,3 1 0 0,0-1 0 15,3-5 0-15,6 2 10 0,-3-2 3 0,3 5 1 0,-1-10 0 16,4 2 0-16,0-2 0 0,0 0 0 0,0 2 0 16,3-5-2-16,0 0 0 0,0 0 0 0,-3-5 0 15,0 2-2-15,-1 3-1 0,4-5 0 0,-6 2 0 16,3 0 7-16,-6 3 0 0,3-5 1 0,-3 3 0 16,-6 2-17-16,0 0 0 0,0 0 0 0,0 0 0 15,0 0 8-15,0 0 0 0,0 0 1 0,-9-3 0 0,0 0-9 16,0 3 0-16,-3 6 0 0,0-4 0 0,1 3-13 0,-4-2 1 15,0 5 1-15,-6 3 0 0,6-1 11 0,0 3 0 16,-9 1 0-16,6-1 8 0,1 5-19 0,-4-2-3 16,0 0-1-16,6 0 0 0,0 3 15 0,-3-6 0 15,9 3 0-15,-3-3 0 0,4 3 0 0,-1-3 10 16,6 0-2-16,3 0 0 0,0-5 4 0,3 3 0 16,3 0 0-16,-3-3 0 0,5 2 5 0,1 1 2 15,3-6 0-15,0 3 0 0,3-3-4 0,0 3-1 16,0-5 0-16,0 2 0 0,3 0-2 0,-3-5 0 15,-1 3 0-15,1-3 0 0,0 3 1 0,0-3 0 16,-3-3 0-16,3 0 0 0,-6 3-1 0,0-8-1 16,3 6 0-16,-6-1 0 0,0-2 1 0,2 2 0 0,1-2 0 15,-9 0 0-15,3 2-4 0,0-2-8 0,-3 5 12 16,0 0-4-16,0-6-18 0,0 6-4 0,0 0-1 0,0 0 0 31,0 0-42-31,0 0-9 0,0 0-2 0,0 0-572 0,6 6-116 0</inkml:trace>
  <inkml:trace contextRef="#ctx0" brushRef="#br0" timeOffset="54913.6161">4172 4233 1213 0,'0'0'53'0,"-3"-8"12"0,-3 3-52 0,3 0-13 15,0 2 0-15,3-2 0 0,-3-6 71 0,3 6 11 16,0-3 2-16,0 3 1 0,3-3-45 0,0 3-8 0,-3 5-3 0,3-3 0 16,-3 3-14-16,0 0-3 0,0 0-1 0,0 0 0 15,0 0-2-15,0 0 0 0,0 0 0 0,0 0 0 16,6 3-9-16,-3 7 10 0,0-2-10 0,0 5 10 16,-3 3-2-16,3 5 0 0,-3-2 0 0,3 2 0 15,-3 5-8-15,0-2 0 0,0 3 9 0,-3-1-9 16,0 1 0-16,3-1 8 0,0-5-8 0,-3 3 0 15,3-3 0-15,-3 0 8 0,3 3-8 0,-3-11 0 16,3 1 8-16,0-1-8 0,-6-2 10 0,3-4-10 16,3-1 22-16,0-6-2 0,0 0 0 0,0 0 0 15,-3 8-3-15,3-8-1 0,0 0 0 0,0 0 0 16,0 0 1-16,3-8 0 0,0 2 0 0,3-7 0 16,-6 3-6-16,6 2-2 0,3-6 0 0,0-4 0 15,-3 2-9-15,6 3 0 0,-3-3 0 0,3 3 0 16,-1 0 0-16,-2 5 0 0,0-6 10 0,0 6-10 0,0 3 0 0,0-3 0 15,3 3 0-15,-6 5 0 16,0 0 14-16,3 0-4 0,-3 0-1 0,-6 0 0 0,3 3-9 16,3 7 0-16,-3-5 0 0,3 3 0 15,-6 6 8-15,0-1 2 0,0-3 1 0,0 4 0 0,-3 2 1 16,0 2 1-16,0 1 0 0,-3-4 0 0,3 4-13 0,0-1 9 16,0-4-9-16,-3 2 8 15,3-3-28-15,0 3-7 0,0-3-1 0,-3 0-900 0</inkml:trace>
  <inkml:trace contextRef="#ctx0" brushRef="#br0" timeOffset="55589.5796">4714 4199 403 0,'0'0'36'0,"0"0"-36"0,0 0 0 0,-3 0 0 16,3 0 230-16,0 0 39 0,0 0 8 0,0 0 2 16,0 0-175-16,0 0-34 0,0 0-7 0,0 0-2 15,0 0-37-15,3 8-7 0,9-5-1 0,-9-1-1 16,6 6-6-16,2-8-1 0,1 3 0 0,3-3 0 15,-3 0-8-15,6-3-12 0,-3 6 2 0,-3-3 1 0,3 0 17 0,-3-3 4 16,0 3 1-16,-1-5 0 16,4 5-45-16,-3 0-10 0,-3 0-2 0,0 0-678 15</inkml:trace>
  <inkml:trace contextRef="#ctx0" brushRef="#br0" timeOffset="55825.8197">4726 4360 172 0,'0'0'16'0,"0"0"-16"0,0 0 0 0,0 0 0 16,0 0 312-16,0 0 59 16,0 0 12-16,0 0 2 0,6 3-271 0,3 0-54 0,2 2-12 0,1-5-1 15,6 0-11-15,0 0-1 0,-3 0-1 0,3 0 0 16,3 0-14-16,2 0-4 0,-2 0 0 0,0 0 0 15,3 0-16-15,-3 0 0 0,-3 0 0 0,0-5 0 32,-4 5-86-32,1 0-21 0,-3 0-4 0</inkml:trace>
  <inkml:trace contextRef="#ctx0" brushRef="#br0" timeOffset="57524.8583">5270 4067 288 0,'-6'-8'12'0,"6"8"4"0,-3-6-16 0,0 4 0 15,0-4 0-15,1 1 0 0,2 3 267 0,0 2 50 16,0-8 11-16,0 2 1 0,2 1-232 0,1 2-46 15,0-2-10-15,6-3-1 0,-3 3-30 0,0 0-10 16,3-3 0-16,3 2 9 0,-3-2 1 0,0 3 0 16,0 0 0-16,0 2 0 0,6-2-1 0,-6 0 0 15,3 2 0-15,-6 0 0 0,5 1 5 0,1 2 1 16,-3 0 0-16,3 0 0 0,-3 0-3 0,3 2 0 0,0 4 0 16,0 2 0-16,-3 2-12 0,3-2 0 15,3 5 8-15,-10 3-8 0,10 5 0 0,-9-2 0 16,6 7 8-16,0 1-8 0,-3 7 0 0,3 1 0 15,-3-1 8-15,3 0-8 0,0-2 0 0,0-5 0 16,0-1 0-16,2-7 0 0,-2 2 11 0,6-8-1 0,-3-2 0 0,0-1 0 16,6 1 27-16,0-6 6 0,-4-5 1 0,4 0 0 15,3-3-1-15,0 1 0 0,0-9 0 0,3 1 0 16,-4-1-13-16,4-2-2 0,-3-8-1 0,3 2 0 16,-6-10-15-16,2 5-4 0,1-8 0 0,0 6 0 15,-3-6-8-15,0-2 0 0,0 2 9 0,-4 0-9 16,-2-2 0-16,-3 2 8 0,-3 0-8 0,0-2 0 15,-3 2 0-15,0 0 0 0,-3 6 0 0,-3-6 0 16,0 11 0-16,0-3 0 0,-3 8-10 0,0 1 10 16,3 4-17-16,-3 0 3 0,0 9 1 0,3 2 0 0,-6-6 13 15,6 6 0-15,0 0-10 0,-6 8 10 0,0 3-12 0,-3 2 1 16,6 3 1-16,-3 5 0 0,0 3-11 16,0 0-3-16,0 2 0 0,3 3 0 15,-3 0-96-15,4 6-19 0,-1-3-4 16,-3-3-649-16</inkml:trace>
  <inkml:trace contextRef="#ctx0" brushRef="#br0" timeOffset="57863.0739">5773 3744 1814 0,'0'0'80'0,"0"0"17"0,0 0-77 0,0 0-20 0,0 0 0 0,6 5 0 16,-6 6 34-16,6 2 3 0,-3 3 1 0,3 5 0 15,0-2-7-15,-3 7-2 0,3 0 0 0,0 6 0 16,0 3-17-16,3 4-3 0,-9 6-1 0,3 8 0 15,0 5-8-15,-3 6 0 0,0-6 0 0,0 8 0 16,-6 6 0-16,6-6 0 0,0 5 0 0,-6-5 0 16,0-2-52-1,3-6-10-15,3-5-2 0,0-5-514 0,0-9-103 0</inkml:trace>
  <inkml:trace contextRef="#ctx0" brushRef="#br0" timeOffset="60231.8882">6750 4104 403 0,'0'0'36'0,"0"0"-36"0,0 0 0 0,0 0 0 16,0 0 249-16,0 0 43 0,0 0 9 0,0 0 2 16,0 0-170-16,0 0-33 0,0 0-8 0,0 0 0 0,3 5-53 0,6-2-11 15,-3-1-1-15,5 1-1 0,1 2 0 0,3 1 0 16,3-4 0-16,0 3 0 0,3-5-6 0,0 0-2 15,2 3 0-15,-5-3 0 0,0-3-9 0,3 3-1 16,3 0-8-16,-3 0 12 0,-6 0-12 0,2 0 0 16,7 0-9-16,-6 0 9 15,-6 0-156-15,0 0-24 16,9 3-6-16,-15-3-1 0</inkml:trace>
  <inkml:trace contextRef="#ctx0" brushRef="#br0" timeOffset="62698.1874">7476 3895 1299 0,'-12'-8'57'0,"12"8"13"0,0 0-56 0,0 0-14 0,0 0 0 0,0 0 0 16,0 0 60-16,0 0 8 0,0 0 3 0,0-6 0 16,0-1-24-16,0 1-5 0,6 1-1 0,-3 0 0 15,-6-3-20-15,6 0-4 0,3 0-1 0,0 3 0 16,-3-3-5-16,6 2-2 0,3-4 0 0,0 2 0 15,-3 0-9-15,0 3 12 0,2-6-12 0,4 8 12 16,0-5-12-16,-3 3 0 0,-6 0 9 0,3 2-9 16,3 1 0-16,-3 2 0 0,-9 0 0 0,6 2 0 0,6 1 0 0,0 2 8 15,-6 3-8-15,-1 3 0 0,4-1 0 0,-3 6 0 16,3 3 0-16,-3 2-12 16,-6 0 12-16,6 5 0 0,0 3 0 0,0 6 0 0,-6-1 0 15,3 3 0-15,6 3 0 0,-3-3 0 0,3 0 0 0,0 0 9 16,3-5-1-16,6-3-8 0,-4-3 25 0,4-2-1 15,-3-5-1-15,6-3 0 0,3-3-3 0,-3-3 0 16,-3-2 0-16,2-2 0 0,10-1 4 0,-6-5 0 16,-6-3 0-16,3 1 0 0,2-9-4 0,1 1 0 15,3-1 0-15,0-5 0 0,-3 0 1 0,2-2 0 16,-2-3 0-16,3-1 0 0,-6-4-1 0,3-3-1 0,-6 0 0 16,-1 2 0-16,1-2-6 0,-6 0-1 0,0 3 0 15,0-1 0-15,-3-2-12 0,-3 0 0 0,0 2 0 0,-3-4 0 16,0 4 0-16,0 1-15 15,-3-1 2-15,0 1 0 16,0 7-11-16,-3-2-3 0,3 5 0 0,-3 3 0 16,-3 5-90-16,3 0-19 0,-3 3-3 0</inkml:trace>
  <inkml:trace contextRef="#ctx0" brushRef="#br0" timeOffset="62998.4969">8214 3659 1497 0,'0'0'133'0,"0"0"-106"16,0 0-27-16,0 0 0 0,0 0 100 0,0 0 14 15,0 5 3-15,3 6 1 0,3 0-63 0,0 7-13 16,-3-2-2-16,0 8-1 0,0 5-15 0,0 3-4 15,3 7 0-15,-6 4 0 0,0-1 0 0,0 11-1 16,-3 5 0-16,0 3 0 0,-3 5-11 0,3 3-8 16,0 0 9-16,0-8-9 15,-6 2-16-15,3-5-8 0,3 1-3 0,3-12 0 16,-3-2-69-16,0-8-15 0,-3-2-2 0,6-9-717 0</inkml:trace>
  <inkml:trace contextRef="#ctx0" brushRef="#br0" timeOffset="68562.1979">6431 3257 2203 0,'0'0'97'0,"0"0"21"0,0 0-94 0,0 0-24 0,0 0 0 0,0 0 0 16,0 0 31-16,3 11 1 0,0 2 1 0,3 0 0 16,0 6-19-16,3 2-4 0,-3-3-1 0,0 3 0 15,0 3-9-15,0 3 0 0,0-1 0 0,3-5 0 16,3 6 0-16,-6-3-17 0,3 2 4 0,2-5 1 15,-2 0-101-15,0-2-20 0,0-1-4 0,0 1-465 16,0-6-93-16</inkml:trace>
  <inkml:trace contextRef="#ctx0" brushRef="#br0" timeOffset="68825.2512">6285 3620 1094 0,'-3'-6'97'0,"-3"6"-77"16,3 0-20-16,-2-5 0 0,2 2 188 0,3 3 33 15,-3 0 7-15,3 0 2 0,0 0-115 0,0 0-23 16,3-5-5-16,5-3-1 0,1 3-31 0,6-3-7 0,3 3 0 0,3-6-1 16,3 0-15-16,3 1-2 15,-1-3-1-15,1-1 0 0,3 1-18 0,0 0-11 0,-1-8 12 0,1 2-12 31,3-2-18-31,-6 2-10 0,3 1-3 0,-4-3 0 16,-5 2-115-16,-3 1-23 0,0 5-5 0,0-1-1 0</inkml:trace>
  <inkml:trace contextRef="#ctx0" brushRef="#br0" timeOffset="69214.071">6363 3358 1785 0,'0'0'159'0,"-6"0"-127"16,0 2-32-16,6-2 0 0,0 0 88 0,0 0 12 16,-6 0 3-16,6 0 0 0,0 0-46 0,0 0-9 15,0 0-1-15,0 0-1 0,0 0-30 0,6 6-5 16,0-4-2-16,0 3 0 0,3 1-1 0,3-1 0 0,2 3 0 0,1-5 0 15,3-1 7-15,3 6 1 0,0-3 0 16,3-5 0-16,5 3 3 0,1 2 1 0,6-5 0 0,0 0 0 31,-4 0-68-31,4 0-12 0,0 0-4 0</inkml:trace>
  <inkml:trace contextRef="#ctx0" brushRef="#br0" timeOffset="146812.5375">16941 16375 1638 0,'0'0'72'0,"0"0"16"0,0 0-71 0,0 0-17 0,-5-3 0 0,5 3 0 16,0-5 50-16,-6 0 6 0,-3 0 2 0,0-1 0 15,3-2-10-15,-6 3-1 0,0 0-1 0,-6-1 0 16,0-1-28-16,0 1-6 0,1 6 0 0,-10-2-1 15,-6 2 5-15,6 0 0 0,6 0 1 0,-2 2 0 16,-4 4 4-16,3-4 1 0,3 3 0 0,0 1 0 16,-3 2-22-16,1 0-12 0,2 2 2 0,0 1 0 15,0 2-14-15,3 3-4 0,0 0 0 16,4 2 0-16,5 1 10 0,0-1 2 0,3 1 0 0,3-1 0 0,6 4 16 0,0-1 0 16,6 0 0-16,0 0 0 0,5 0-10 0,1 0 2 15,3-7 0-15,0 1 0 0,3-1 0 16,3-6 0-16,2 0 0 0,1-6 0 0,-3 1 8 15,6-3-8-15,6-5 8 0,-10 5-8 0,-5-3 8 0,3-2 0 16,6-3 8-16,-3 0-8 0,-1-3 26 0,-8 3 1 16,-3 0 0-16,0 3 0 0,0-3 4 0,0 3 1 15,-12-1 0-15,6 4 0 0,0-3-4 0,-9 5-1 16,0 0 0-16,0 0 0 0,-6-3-13 0,0 3-2 16,-3 0-1-16,-6 0 0 0,0 0-11 0,-6 3-11 15,0-1 3-15,-5 3 0 0,-7 1-7 0,3-4-1 16,3 4 0-16,-3 2 0 15,-2 2-8-15,2 3-1 0,6 1-1 0,-3 2 0 16,1-3-9-16,-1 5-1 0,3 3-1 0,3-2 0 0,3 0 37 0,0 4 0 0,4 1 0 0,2 3 0 16,3-4 37-16,6 1 9 0,0 0 2 0,0 0 0 15,9 0-20-15,-3-1-4 0,6-1-1 0,5-4 0 16,1 1 5-16,3-1 0 0,0-5 1 0,3 1 0 16,0-4 3-16,3-2 0 0,8-3 0 0,-5-2 0 15,0 0-20-15,3-3-4 0,5-6-8 0,1 1 12 16,-6 0-12-16,3-3-16 0,-4-3 3 0,1 1 1 15,-3-1-123-15,0-2-24 16,-6 5-5-16</inkml:trace>
  <inkml:trace contextRef="#ctx0" brushRef="#br0" timeOffset="147634.5295">17364 16589 518 0,'0'0'23'0,"0"0"5"0,-6 6-28 15,3-1 0-15,3-5 0 0,-3 8 0 0,-3-3 303 0,6 3 55 16,6 0 11-16,0 3 3 0,-6 2-294 0,3 3-58 16,3 2-12-16,0 3-8 0,0 3 0 0,0 3 0 15,0-3-14-15,0 2 5 0,0 3 9 0,0 0-8 16,-3 6 8-16,0-4-8 0,3 1 8 0,0 0 12 16,-6 0-2-16,0-3-1 0,6-3 3 0,-3-2 0 15,-3-6 0-15,0 1 0 0,3-3-12 0,0-3 10 16,0-2-10-16,-3-3 10 0,-3-3-10 0,3-5-11 15,0 0 3-15,0 0 0 0,0 0-8 0,-6-3-2 0,3-2 0 0,-3 0 0 16,0-3 7-16,3-3 2 0,-3-5 0 0,0 0 0 16,3 3 9-16,-6-3 12 0,-6 0-2 0,6 3-1 15,3-3 6-15,-3 0 1 0,-9 3 0 0,3 3 0 16,4-1 0-16,-1 3 1 0,-9 3 0 0,3 0 0 16,3 2 10-16,3 3 1 0,-3-3 1 0,3 6 0 15,-2 2 3-15,2 3 1 0,3-3 0 0,0 6 0 16,-3 2-9-16,3 0-3 0,9 3 0 0,-3 0 0 15,-3 3-9-15,6-1-3 0,0 1 0 0,6-3 0 16,0 0-9-16,0-1 0 0,0 1 0 0,3-2 0 16,6-4 0-16,-1 1-11 0,-5-1 11 0,3-4-8 15,9 1 8-15,-3-1 0 0,-3-4 0 0,3-2 8 16,3 0-16-16,-4-2-4 0,4-4 0 0,-3-1 0 16,0 1-31-1,-3-4-6-15,3-1-2 0,-3-2-578 0,-3 2-116 0</inkml:trace>
  <inkml:trace contextRef="#ctx0" brushRef="#br0" timeOffset="147856.5851">17659 16896 2088 0,'0'0'92'0,"0"0"20"0,-6 11-90 0,3-6-22 15,3-5 0-15,-3 5 0 0,-3-2 68 0,6 2 8 16,3 1 3-16,3-4 0 0,-3 6-49 0,0-2-10 0,-3 4-1 0,6 1-1 15,6 2-30-15,-6 3-7 0,-6 2-1 0,0 4 0 16,6-1 20-16,0 3 14 0,-9-1-2 0,6 1-1 31,0-3-35-31,-3-2-6 0,3-3-2 0,-6 0 0 16,0-3-128-16,0-5-27 0,6-3-5 0</inkml:trace>
  <inkml:trace contextRef="#ctx0" brushRef="#br0" timeOffset="148047.2617">17671 16645 2170 0,'15'8'96'0,"-15"-8"20"0,-6 5-92 0,3-2-24 0,6-3 0 0,-3 0 0 16,-3 5 72-16,0-2 11 0,3-3 1 0,0 0 1 16,0 0-67-16,0 0-18 0,0 0 0 0,0 0 0 15,9 0-60-15,-9 0-17 0,-3 5-4 0,6-2-1 16,3-1-161-16,0-2-32 0,-3 11-6 0,-1 0-2 0</inkml:trace>
  <inkml:trace contextRef="#ctx0" brushRef="#br0" timeOffset="148406.9817">18007 16941 979 0,'0'0'87'0,"3"6"-70"15,-3-1-17-15,0-5 0 0,0 0 281 0,0 0 53 16,0 0 10-16,0 0 3 0,0 0-257 0,0 0-51 15,0 0-11-15,0 0-1 0,-3-3-38 0,0-2-7 16,-3 0-2-16,0 2 0 0,-3 0 4 0,-3 1 0 0,0-1 0 0,1 3 0 16,-1 3 16-16,3-1 12 0,-3-2-1 0,3 3-1 15,-3 0-2-15,3 2 0 0,0 0 0 0,6 1 0 16,0-1-18-16,0 0-4 0,-3 6-1 0,6-1 0 16,3-2-7-16,-3 3-2 0,3 2 0 0,0-2 0 15,3-1 8-15,0 1 0 0,0-1 1 0,3 1 0 16,0 5 15-16,0-3 13 0,3-2-2 0,0-1-1 15,-3 1 2-15,2-3 1 0,-2-3 0 0,3 0 0 16,-3 3-1-16,3 0-1 0,-3 0 0 0,-3 0 0 16,0 0 7-16,0 0 2 0,-6 3 0 0,3-6 0 15,0 5-3-15,-3-2 0 0,0 3 0 0,-3-3 0 16,0 0-6-16,0 0-2 0,-6 0 0 0,3 0 0 16,0-3-9-16,-3 0-11 0,-3-2 3 0,3-1 0 15,-3-2-99-15,4-2-19 16,-1-1-4-16,0-2-479 0,0 2-96 0</inkml:trace>
  <inkml:trace contextRef="#ctx0" brushRef="#br0" timeOffset="148657.6054">18129 16502 1555 0,'0'0'68'0,"0"0"16"0,0 0-68 0,0 0-16 0,0 0 0 0,0 0 0 15,0 0 173-15,6 3 31 16,-3 5 7-16,6 0 1 0,0 2-178 0,3 6-34 16,0 5-9-16,0 6-1 15,0 2-14-15,-4 3-2 0,4 5-1 0,-3 0 0 0,0 0 27 0,0 2-10 0,0-2 10 16,0 0 0-16,-3 6 0 0,0-6 0 0,0-3 10 0,0 1-2 31,-3-1-35-31,0-5-6 0,0-5-2 0,0-3 0 16,0-5-34-16,-3-3-7 0</inkml:trace>
  <inkml:trace contextRef="#ctx0" brushRef="#br0" timeOffset="148822.548">18180 16976 748 0,'0'0'33'0,"0"0"7"0,0 0-32 0,0 0-8 0,0 0 0 0,0 0 0 16,6-3 284-16,-3 0 54 0,6 1 11 0,-3-1 3 15,2 0-217-15,4 1-43 0,0-1-9 0,0-2-2 0,0 2-45 0,3 1-10 16,3-1-2-16,-3 0 0 15,0-2-16-15,2 2-8 0,1 1 0 0,0-4 8 0,0 1-18 0,0 0-4 16,0 0-1-16,3-1-689 16,-1 1-137-16</inkml:trace>
  <inkml:trace contextRef="#ctx0" brushRef="#br0" timeOffset="149527.2881">18867 16719 1821 0,'0'0'80'0,"0"0"18"0,0 0-78 0,0 0-20 0,9 0 0 0,-3 3 0 16,3-6 81-16,0 0 13 0,3 3 2 0,3 0 1 16,0-2-24-16,0-1-5 0,2 0 0 0,1 1-1 15,0-1-36-15,-3 1-7 0,3 2-2 0,-3 2 0 16,0 1-14-16,0-1-8 0,-4 1 8 0,1 0-8 16,0-1-21-16,-3 1-9 0,0-3-2 0,-9 0 0 15,0 0-107-15,0 0-21 0,0 0-5 0,0 0-731 16</inkml:trace>
  <inkml:trace contextRef="#ctx0" brushRef="#br0" timeOffset="149737.3809">18891 16857 1947 0,'0'13'86'0,"0"-13"18"0,0 0-83 0,0 8-21 16,0-8 0-16,6 5 0 0,3 0 68 0,0-2 8 15,6 0 3-15,0-3 0 0,0 0-39 0,2 0-8 16,4 0-2-16,0-3 0 0,3 0-10 0,0 3-1 0,0-5-1 16,-4 2 0-16,-2 3-18 0,3-2 0 15,-6-1-11-15,3 0 11 16,-6 1-140-16,0 2-20 0</inkml:trace>
  <inkml:trace contextRef="#ctx0" brushRef="#br0" timeOffset="151293.0656">19736 16171 1555 0,'-5'14'68'0,"2"-6"16"0,-3 2-68 0,3-2-16 16,0 3 0-16,0-1 0 0,0 3 76 0,3 3 12 15,-3 5 3-15,3 3 0 0,0 3-75 0,0 7-16 0,0 3 0 16,0 8 0-16,3 3 0 0,0 5 0 0,-3 5 0 0,3 3 0 16,0 2 18-16,-3-5 8 15,0-2 2-15,3 5 0 0,-3 2-9 0,0-4-2 0,3-6 0 16,0-9 0-1,-6-1-138-15,3-6-28 0</inkml:trace>
  <inkml:trace contextRef="#ctx0" brushRef="#br0" timeOffset="151538.3477">19826 16174 1267 0,'0'0'112'0,"0"5"-89"0,3 6-23 0,0-1 0 16,0 4 148-16,0 2 26 0,3 7 5 0,0 1 1 0,3 5-109 0,-1 0-22 15,-2 6-4-15,3 4-1 0,0 9 6 0,0 2 1 16,-3 6 0-16,0 2 0 0,-6 3-22 0,3 2-4 16,3-2-1-16,-6 0 0 0,-6 5-3 15,3 0-1-15,3-5 0 0,0-5 0 16,-6-6-90-16,0-7-18 0,3-4-4 0</inkml:trace>
  <inkml:trace contextRef="#ctx0" brushRef="#br0" timeOffset="152260.2353">20204 16584 806 0,'0'0'36'0,"0"0"7"0,0 0-35 0,0 0-8 16,0 0 0-16,0 0 0 0,6 8 212 0,3 5 41 15,-3 8 8-15,3 1 2 0,-1 1-211 0,-2 1-43 16,3 5-9-16,-3 0 0 0,-3 3 0 0,3 0 0 16,0 0 8-16,-3-1-8 0,-3-1 38 0,3-4 4 15,-3-2 1-15,-3 0 0 0,3-6 29 0,-3-2 7 0,0-3 1 0,0-2 0 16,0-3-59-16,3-8-11 15,-6-3-2-15,-3-5-8 16,0-5-45-16,4 0-16 0,-1-8-3 0,0-1-1 16,0-1-9-16,3-4-2 0,3-2 0 0,0 0 0 0,0-8 47 0,3 0 9 0,3-6 1 0,0 1 1 15,2 0 35-15,4-3 7 0,0 3 2 0,3 4 0 16,3-1 2-16,3 2 0 0,3 2 0 0,2 4 0 16,-2 4 10-16,0 3 2 0,-3 3 1 0,3 5 0 15,0 3 3-15,-4 2 0 0,1 4 0 0,-3 4 0 16,0 0-4-16,-3 6-1 0,-3 2 0 0,0 0 0 15,-3 3-6-15,0 3-1 0,-4 5 0 0,-2 2 0 16,-3 1-1-16,-3 5-1 0,-2 0 0 0,-1 2 0 16,-6 3-2-16,-3 0 0 0,0 6 0 0,-3-1 0 0,-3-2-2 15,-3-1-1-15,4-1 0 0,-4-4 0 0,0-2-25 16,0-3-19-16,0-5 3 0,0-3 1 16,4-2-39-16,2-6-8 15,3-2-2-15,0-1-684 0,3-4-138 0</inkml:trace>
  <inkml:trace contextRef="#ctx0" brushRef="#br0" timeOffset="153687.205">20894 16785 1414 0,'0'0'31'0,"0"0"6"0,0 0 2 0,0 0 1 0,0 0-32 0,0 0-8 0,0 0 0 0,0 0 0 15,0 0 99-15,0 0 17 0,0 0 4 0,9 3 1 16,0-1-1-16,3 1-1 0,6 0 0 0,3-3 0 16,0 2-23-16,-1 1-5 0,4 0-1 0,3-3 0 15,0 0-36-15,0 0-7 0,-1 0-2 0,1 0 0 16,0-3-45-16,0 0 0 0,-6 1 0 0,-1 2-10 31,1-3-114-31,-6 0-24 0,0-4-4 0,-3 1-914 0</inkml:trace>
  <inkml:trace contextRef="#ctx0" brushRef="#br0" timeOffset="155685.7478">17388 12036 1267 0,'-6'0'112'0,"0"-3"-89"15,6 3-23-15,0 0 0 0,0 0 96 0,-3 0 16 16,-3-2 2-16,6 2 1 0,0 0-73 0,-9 0-14 16,-6 0-4-16,0 2 0 0,6 1-24 0,-5 2-16 15,-10 3 3-15,0 0 0 0,6 3 13 0,-6 5 10 16,1-1-2-16,-1 1 0 0,-3 3 28 0,6-1 4 15,3 6 2-15,0-3 0 0,0 3-15 0,4 0-3 16,5 0-1-16,0-3 0 0,-3 5-23 0,6-2 0 16,6 0 0-16,3 0 0 0,0 0 0 0,3-1 0 15,0 1-9-15,3-3 9 0,3 1-10 0,-1-4 10 16,1-2-13-16,6-3 5 0,6-5 8 0,0 0 0 0,-9-3 0 0,6-2 0 16,5-3 13-16,-5-3 5 0,0-5 1 15,3 0 0-15,-3-2-5 0,3-3-1 0,-4-1 0 16,-5 1 0-16,-6 0-2 0,3 0-1 15,0 0 0-15,-3 2 0 0,-6 0-1 0,0 1 0 0,3-1 0 16,-6 3 0-16,0 0 28 0,-3-2 6 0,-3 2 1 0,3 3 0 16,0-3 1-16,0 5 1 0,-6 0 0 0,6 3 0 15,3 0-8-15,-6 6-2 0,-3 2 0 0,3 5 0 16,0 5-23-16,3 3-5 0,-6 9 0 0,3 1-8 16,3 4 13-16,0 4-4 0,3 6-1 0,0-2 0 15,-6-1 2-15,9 0 0 0,3 1 0 0,0-4 0 16,-6 1-24-16,3-3-5 0,6-5-1 0,0 0 0 15,-3-3-131-15,3-3-26 0,-3-2-6 0</inkml:trace>
  <inkml:trace contextRef="#ctx0" brushRef="#br0" timeOffset="159224.4633">22085 16394 1922 0,'0'0'85'0,"0"0"18"0,0 0-83 0,-3-6-20 16,3 1 0-16,-3 0 0 0,0-1 24 0,0 4 0 16,0-1 0-16,-3 0 0 0,0-2-4 0,-3 0 0 15,0 2 0-15,0 1 0 0,-3-1 9 0,1 3 2 16,-1 0 0-16,-6 3 0 0,0 2 17 0,-3 3 4 15,0 2 1-15,-3 4 0 0,-2 2-13 0,-4-1-2 0,0 4-1 16,0 2 0-16,1 6-29 0,2-1-8 0,-3 0 0 16,3 6 0-16,6 8-19 0,-2 0-5 0,-1 2 0 15,3 0-1 1,6-2-4-16,0 2-1 0,0 1 0 0,3 2 0 0,3-6 15 0,4 4 3 16,2-1 1-16,3-5 0 0,0-5 11 0,6-6 0 0,-1-2-9 0,7-5 9 15,-3-6-15-15,6-5 2 0,3-6 0 0,0-2 0 31,3-5-15-31,0-3-2 0,5-5-1 0,-2 0 0 0,6-6 16 0,0 1 3 0,-1-4 1 0,-2 1 0 16,-3 0 19-16,0 0 4 0,-6 2 1 0,3 1 0 16,-4-1 8-16,-2 4 2 0,-6 1 0 0,3 4 0 15,-3-1 4-15,-3 3 1 0,3 0 0 0,-6 3 0 16,0 0 7-16,-3 5 1 0,0 0 1 0,0 0 0 0,0 0-3 0,0 0-1 16,0 0 0-16,3 10 0 0,-3 1-13 15,0 5-2-15,0 5-1 0,3 3 0 0,-3 5-17 0,0 8 0 16,0 5 8-16,0 3-8 0,3 0 0 15,-3 3 0-15,3-3 0 0,-3 2 0 0,3-2 0 0,-3 0 0 16,0 0 0-16,3-5 0 0,0-6-9 16,0-5-6-16,0-2-1 0,-3-9 0 15,3-4-162-15,0-6-33 16</inkml:trace>
  <inkml:trace contextRef="#ctx0" brushRef="#br0" timeOffset="159850.4255">22403 16087 2185 0,'0'0'48'0,"-3"5"9"0,1 3 3 0,2 0 2 16,-3 2-50-16,3 4-12 0,0 2 0 0,0 5 0 0,3 5 0 0,-3 1 0 16,0-1 0-16,0 8 0 0,0-2-17 0,0 5 3 0,0 0 1 0,0 6 0 15,-3-1 13-15,3 8 0 0,0 3 0 0,-3-3 0 31,0 1-28-31,0-6 1 0,0-3 0 0,3-8 0 16,-3-4-24-16,0-7-5 0,3-4 0 0,0-6-1 16,0-2-88-16,0-11-18 0,0 0-3 0,0-16-1 0</inkml:trace>
  <inkml:trace contextRef="#ctx0" brushRef="#br0" timeOffset="160055.6533">22576 16073 172 0,'0'0'8'0,"0"0"1"0,3 6-9 0,-3 2 0 0,0-8 0 0,6 8 0 16,-3 2 533-16,0 3 105 0,0 1 21 0,3 4 4 0,-3 3-518 0,3 3-103 15,0 3-21-15,0 2-4 0,-3 5-17 0,0 3-9 16,0 3 1-16,0 2 0 0,0 6 39 0,0 2 8 16,-3 6 1-16,3-1 1 0,0 1-14 0,-6-1-3 15,0-2-1-15,0-2 0 0,0-4-31 0,0-2-7 16,-3-3-1-16,0-2 0 15,3-5-176-15,-3-9-35 0,0-5-7 0</inkml:trace>
  <inkml:trace contextRef="#ctx0" brushRef="#br0" timeOffset="224369.9135">16760 4487 172 0,'-3'-2'16'0,"0"-1"-16"0,0 0 0 0,0-2 0 16,3 5 359-16,0-3 69 0,-6 1 13 0,3-3 3 0,6-1-268 0,-3 4-55 16,-6-6-10-16,3 2-3 15,0-2-44-15,3 3-10 0,-9 0-2 0,0 0 0 0,3 2-32 0,-3-8-6 16,0 9-2-16,1-6 0 0,-7 0-12 0,3 3 0 16,0-1-12-16,0 1 12 15,-6 5-29-15,-3-5 1 0,3 2 0 0,1 3 0 0,-10 0 9 0,3 8 3 16,-3-5 0-16,-3 2 0 0,4 3 16 0,-1 2-8 15,-3 1 8-15,0 5 0 0,3 2 0 16,4-2 17-16,-4 3-1 0,6 5-1 0,0-6-28 0,3 6-6 16,3 0-1-16,4 0 0 0,2-1 20 0,3 1 0 15,3 3 0-15,0-9 0 0,6 1 0 0,-3-3 0 16,3 2 0-16,3-5 0 0,6 1 0 0,-4-9 0 16,4 3 0-16,0-3 0 0,0 0 0 0,3-2 8 15,-3 2-8-15,0-5 12 0,0 0-1 0,0 0-1 0,-6 0 0 16,3 0 0-16,-1 0-1 0,-8 0 0 0,0 0 0 0,0 0 0 15,0 0 38-15,0 0 7 0,0 0 2 0,-5-5 0 16,-1 2-32-16,0 3-5 0,-3 0-2 0,-3 3 0 16,-3 2 0-16,0-5 0 0,-3 3 0 0,0 0 0 15,0 4-17-15,-2-7 0 0,-7 6 0 0,3 2 0 16,-3 0 0-16,0 2 0 0,-2-2 0 0,-4 5 0 16,3 1 0-16,-3 4 0 0,1-5 0 0,2 3 0 15,-3 3-10-15,3 2 10 0,4 0-10 16,5 0 10-16,0 6 0 0,6-6 0 0,0 0 0 0,9 3 10 15,0 0 9-15,9-3 1 0,3 3 1 0,9-3 0 16,3-5 15-16,9 0 2 0,2-6 1 0,7 1 0 16,9-3-9-16,2-3-2 0,1-2 0 0,6-6 0 15,2 0-28-15,1-5-10 0,2 6 0 0,-2-9-846 16,-4 9-168-16</inkml:trace>
  <inkml:trace contextRef="#ctx0" brushRef="#br0" timeOffset="225460.6456">16712 5178 1324 0,'-32'-11'118'0,"23"9"-94"0,6-6-24 0,-3 2 0 0,-3-1 185 16,3-1 33-16,0 0 6 0,3-3 2 0,-3 0-98 0,3 1-20 16,3 2-4-16,0-8-1 0,0 3-49 0,3 0-10 15,-3-3-1-15,6 3-1 0,3-1-21 0,0-4-4 16,-6 5-1-16,6 2 0 0,6-2-16 0,-1 2-12 15,-5 6 1-15,3-3 1 0,-3 3 2 0,3 5 0 16,-3 0 0-16,0 2 0 0,-6 9-8 0,3-3-2 16,0 8 0-16,0 2 0 0,-6 3-1 0,0 3 0 15,3 3 0-15,-3 4 0 0,-6 6 19 0,3-7 0 16,0 4-8-16,3 0 8 0,6-5-13 16,-9 3 1-16,-6-5 0 0,6-1 0 0,3-2 12 15,0-3 0-15,-3-5 0 0,3 0 10 0,6-3-10 0,-3-2 0 16,-6-1 0-16,0-5 0 0,3-5 9 0,0 0-9 15,0 0 10-15,0 0-10 0,3-5 20 0,3-5-3 0,3-4 0 0,0 1 0 16,-6-5-7-16,3 2-2 16,6-3 0-16,-7-2 0 0,-2 0-8 0,0 0 0 0,3 0-10 0,-3-1 10 15,-3 1-17-15,0 0 2 0,3 3 1 0,-3-1 0 16,3 1 14-16,-6 2 0 0,-3 5-10 0,3 0 10 16,6 6 0-16,-6-3 0 0,-3 3 0 0,6 5 0 15,0 0 0-15,0 0 0 0,0 0 12 0,0 0-4 16,9 5-8-16,3-2 0 0,0 2 9 0,3 0-9 15,0-2 8-15,6 2-8 0,3-5 8 0,-1 0-8 16,1 0 10-16,6-8-2 0,3 3-8 0,-1-3 12 16,4-2-85-16,-3 2-18 15,0-3-3-15</inkml:trace>
  <inkml:trace contextRef="#ctx0" brushRef="#br0" timeOffset="225924.6081">17489 4823 518 0,'0'-10'23'0,"0"4"5"0,6-1-28 0,-6 1 0 0,0 6 0 0,0-8 0 16,3 0 354-16,0 3 66 0,-3 2 12 0,6-2 4 15,0-3-277-15,0 3-55 0,3 2-12 0,-3-5-1 16,0 3-47-16,3 0-10 0,6-1-2 0,-4 4 0 0,-2-9-21 16,6 9-11-16,3-4 10 0,0 4-10 0,-3-1 0 0,0 0 0 15,6 3 0-15,-1 0 0 16,-2 3-56-16,-3 0-4 0,-3 5 0 0,0-6-1 15,3 4-162-15,-9-1-32 0</inkml:trace>
  <inkml:trace contextRef="#ctx0" brushRef="#br0" timeOffset="226102.1428">17450 4956 1382 0,'0'0'123'0,"0"0"-99"16,0 0-24-16,0 0 0 0,9 2 179 0,-9-2 30 15,0 0 7-15,12-2 0 0,3-4-102 0,0 4-21 16,0-1-4-16,3 3-1 0,6-8-64 0,-1 3-12 16,4 5-4-16,0-8 0 0,-3 3-20 0,6 5-4 0,2-8 0 0,-5 5-1083 15</inkml:trace>
  <inkml:trace contextRef="#ctx0" brushRef="#br0" timeOffset="226978.2231">18317 4794 2134 0,'-6'-8'47'0,"-3"-2"9"0,0-1 3 0,-3 1 1 0,3-1-48 0,0-2-12 0,0-3 0 0,3 0 0 16,-3-3 81-16,6 4 14 0,0-4 2 0,0-2 1 15,6 0-69-15,0-3-13 0,3 3-4 0,3 2 0 16,0-5-12-16,0 3 0 0,3 0 0 0,0 3 0 16,0 4 0-16,3-4 0 0,-3 5 0 0,-1 5-10 0,4-3 10 0,-3 3-13 15,0 6 5-15,0 2 8 16,-3 2-29-16,0 3 1 0,0 9 1 0,-3-1 0 15,-3 3 1-15,0 8 0 0,-3 5 0 0,-3 5 0 0,0 8 16 0,-3 3 10 16,0 3-12-16,0 2 12 0,0 1-8 0,0 1 8 16,0 1 0-16,3-2 0 0,0-4 0 15,0-2 0-15,3-2 0 0,3-9 0 0,0 0 0 0,0-7 14 16,3-9-1-16,0 1 0 0,0-6 13 0,0 0 2 16,0-5 1-16,3 0 0 0,3-2-10 0,0-6-3 15,2 0 0-15,1-6 0 0,0 1-7 0,0-6-1 16,3-2-8-16,0 0 12 0,0-6-12 0,0 1 8 15,2-6-8-15,-2 0 0 0,-3-5 0 0,3 0 0 16,-3 3 0-16,0-6 0 0,-6 3-16 0,-3 0-2 16,0-3-1-16,-3 0 0 0,0 0-2 0,-6 3-1 0,0-2 0 15,-3 4 0-15,-3-5 10 0,0 8 3 0,0 3 0 0,0 5 0 16,-3 1 18-16,3 4 4 0,3 0 1 0,0 3 0 16,0 3 29-16,0 3 5 0,0-1 2 0,6 3 0 15,0 0-22-15,0 0-4 0,0 0 0 0,0 0-1 16,12 5-3-16,0 0-1 0,3-2 0 0,3 2 0 15,3 1-19-15,3-1 0 0,-1 3 0 0,7-8 0 16,0 3 12-16,0-3-4 0,5-3 0 0,-2-5-8 16,6 8 0-16,-4-5 0 0,4-6-12 0,-3 1 3 15,0-4-141 1,-4 4-28-16,-2-1-6 0</inkml:trace>
  <inkml:trace contextRef="#ctx0" brushRef="#br0" timeOffset="227611.9091">19421 4117 403 0,'0'0'36'15,"-6"-8"-36"-15,6 0 0 0,-3 0 0 0,3-2 316 0,0 4 57 16,0-2 11-16,0 3 3 0,3-6-241 0,-3 11-48 16,0-2-10-16,0 2-1 0,9 0-47 0,0-6-8 15,-3 12-3-15,3-6 0 0,6 8-29 0,-3 2 0 16,-7 4 0-16,4 4 0 0,6 3 0 0,0-2 0 15,3 2 0-15,0 0 0 0,-3 3 0 0,3 2-10 16,-1-7 0-16,-2 2 0 16,3 0-55-16,-3-2-11 0,0-1-3 0,-3-5 0 15,-3 1-27-15,0-6-6 0,0 0 0 0,-3 0-1 16,0-6 6-16,-6-2 2 0</inkml:trace>
  <inkml:trace contextRef="#ctx0" brushRef="#br0" timeOffset="227794.9377">19382 4299 691 0,'-21'-10'61'0,"12"7"-49"0,1-2-12 0,2 0 0 16,-3-3 275-16,0 2 52 0,3 4 10 0,3-3 3 16,-3-1-159-16,6 4-31 0,-3-6-6 0,3 8-2 15,3-6-71-15,3 1-15 0,-3-3-2 0,6 3-1 16,3 0-33-16,0 2-8 0,5-5 0 0,4 0-1 16,3 5-11-16,0-5 0 0,0 3 0 0,2 0-11 15,4 0-16 1,-3 2-3-16,3-8-1 0,-3 3 0 0,-1 3-162 0,-2 2-33 15</inkml:trace>
  <inkml:trace contextRef="#ctx0" brushRef="#br0" timeOffset="228216.8727">19397 4162 1555 0,'0'0'138'0,"-3"0"-110"0,3-5-28 0,-3 2 0 15,3-2 180-15,0 5 32 0,0 0 5 0,3 0 2 0,0-8-108 0,3 2-22 16,0 6-4-16,3 0-1 15,9-5-67-15,0 5-17 0,0 0 0 0,5 5 0 0,4-5 0 0,3 6-16 16,3 2 4-16,-4-6 0 0,1 4 12 0,3 2 0 16,0-3 0-16,-1 5-768 15,-2-2-160-15</inkml:trace>
  <inkml:trace contextRef="#ctx0" brushRef="#br0" timeOffset="229368.7382">19588 3956 691 0,'0'0'61'0,"0"0"-49"0,0 0-12 0,0 0 0 15,0 0 196-15,0 0 36 0,0 0 7 0,0 0 1 16,3 5-172-16,3 0-34 0,-6 3-7 0,3 0-2 16,2 3 1-16,-5-6 0 0,3 8 0 0,-3 0 0 15,0 1-14-15,0 4-2 0,-3 3-1 0,-2-5 0 16,2 5 3-16,-3 0 1 0,0 6 0 0,-3-1 0 15,0-2-13-15,-3 3-12 0,3-1 3 0,-3-2 0 16,-3 0-29-16,6 0-6 0,0 2 0 0,-3-2-1 16,1 5-10-16,-4-8-1 0,3 6-1 0,0-4-391 15,0 4-79-15</inkml:trace>
  <inkml:trace contextRef="#ctx0" brushRef="#br0" timeOffset="230252.7762">20067 4823 2487 0,'0'0'110'15,"0"0"23"-15,0 0-106 0,0 0-27 0,0 0 0 0,0 0 0 0,9-2 31 0,0 2 1 16,0 0 0-16,6 0 0 0,-1 2-24 0,4 1-8 16,6 0 0-16,0 2 9 0,3-5-9 0,2 3 0 15,4-1 0-15,3-2 0 0,-3 0-27 0,-1 3 3 16,4-3 0-16,-3 5 0 16,3-5-167-16,-4 0-33 0,25 0-6 0,-18 5-2 0</inkml:trace>
  <inkml:trace contextRef="#ctx0" brushRef="#br0" timeOffset="230907.2563">20826 4712 2383 0,'-9'-13'105'0,"3"5"23"0,-3 3-103 0,3-6-25 0,3 3 0 0,0-2 0 0,-3-4 61 0,3 1 7 16,0 0 2-16,6-3 0 0,-3-2-39 0,3 2-8 16,0-5-2-16,3 2 0 0,6-2-21 0,-3 2-20 15,0 1 4-15,3 5 1 0,0-1-7 0,3 1-2 16,-1 0 0-16,1 8 0 0,0-1 8 0,3 6 0 16,0 3 1-16,0 5 0 15,-3 0-13-15,3 5-2 0,-7 6-1 0,1 2 0 0,-3 5 9 0,0 6 2 16,-6 2 0-16,3 3 0 0,-6 3 8 0,0 2 1 0,0-2 1 15,-6 5 0-15,3-3 10 0,-3 1-10 16,-3-4 10-16,6-2-10 0,-3 1 10 0,3-7 0 0,0-2 0 0,1-5 0 16,2-3 12-16,2-5 5 0,1 0 1 15,0-5 0-15,0-3 12 0,3-3 2 0,0-5 1 16,3 0 0-16,0-5-2 0,-3-3-1 0,6-3 0 16,0-5 0-16,0-2-11 0,0-3-3 0,0-1 0 0,3-1 0 15,-4-4-16-15,1-2 0 0,3-3 8 0,0 3-8 16,-3-11 0-16,0 9-9 0,-3-12 1 0,0 6 0 15,0-2-9-15,-6 4-2 0,0 1 0 0,0 5 0 16,0 5 11-16,-3 5 8 0,0 6-12 0,-3 5 12 16,6-5 20-16,-3 8 10 0,0-1 2 0,0 6 1 15,0 0 11-15,9 0 1 0,5 6 1 0,4-1 0 16,6 3-1-16,6-3 0 0,3 3 0 0,8-3 0 0,4-2-16 16,6-3-3-16,5-3-1 0,4-4 0 15,2 1-85-15,1-7-16 0,-4 0-4 16,-5-8-776-16,-4 5-156 0</inkml:trace>
  <inkml:trace contextRef="#ctx0" brushRef="#br0" timeOffset="239970.4341">19073 2381 1324 0,'-3'-13'59'0,"0"13"12"0,0-8-57 0,0 8-14 0,0-5 0 0,3-3 0 16,0 8 112-16,-3 0 19 0,3 0 4 0,0 0 1 16,3 8-102-16,-3 5-20 0,0 0-4 0,0 6-1 15,0 7-9-15,0 6 0 0,-3-3 0 0,0 8 0 16,0 8 8-16,-3-3-8 0,0 14 8 0,0-3-8 16,3 8 0-16,-3 8 0 0,-3-3 0 0,-3 5 0 15,3 1 0-15,0-1 0 0,-3-2 0 0,1 0 0 16,-1-11-11-16,3-5-1 0,0-8 0 0,0-3 0 15,-3-5 12-15,3-5 0 0,0-6 0 0,3 1 0 16,-3-6 28-16,3-3 5 0,0 1 1 0,0-6 0 16,-3 0 11-16,3 1 3 0,1-9 0 0,-1 3 0 0,0-3-25 15,0-5-5-15,0 3-1 0,0 2 0 0,0-5-7 0,0 0-2 16,0-5 0-16,3 2 0 0,-6-2 0 0,6-3-8 16,-6 3 12-16,3-3-4 0,0-6-8 0,0 4 0 15,0-3 0-15,0-1 0 0,3 1 0 0,3 0 8 16,-3 0-8-16,3 0 0 0,0 2 0 0,3 0 0 15,0 1 0-15,0 2 0 0,3 0 0 0,0 3 10 16,0 5-2-16,6-6-8 0,0 6 8 0,3 0-8 16,0 0 0-16,3 6 0 0,-1-6 0 0,4 5 0 15,0-2 0-15,0 2 0 0,3 0 9 0,0 3-1 16,-4-3-8-16,-2 3 12 0,0-5-12 0,-3 2 0 0,-3 1 0 16,0-4 0-16,-3 1 0 0,-3 5 0 15,-6-8 0-15,0 5 0 0,-6 3 0 0,0 5 0 16,-6-7 8-16,0 7-8 0,-9 0 24 0,0 0-2 15,-2-5 0-15,-1 5 0 0,3 6 3 0,-3-6 1 0,3-2 0 16,3-1 0-16,-2 4-12 0,8-4-2 0,-3 3-1 16,3-7 0-1,3 4-79-15,6 1-16 0,0-3-4 0</inkml:trace>
  <inkml:trace contextRef="#ctx0" brushRef="#br0" timeOffset="240601.242">19061 1746 806 0,'-9'-13'72'0,"6"8"-58"0,-6-3-14 0,0-3 0 15,0 3 204-15,0 3 37 0,-3-8 8 16,3 5 2-16,-6-5-131 0,4 7-25 0,-4-7-6 16,0 5-1-16,-3-5-60 0,0 8-13 0,-3-9-3 0,0 9 0 15,4-3-12-15,-4 3 0 0,-3 0 0 0,3 2 0 16,-6 3 0-16,3 8-18 0,-2-3 2 0,2 8 1 15,0 6 15-15,3 2 0 0,3-2 0 0,0 2 0 16,1 5-16-16,2-7-3 0,6 7-1 0,3-5 0 16,3 3 20-16,3-5-8 0,3 2 8 0,3-8 0 15,0 6-10-15,3 2 10 0,0-8-8 0,3-2 8 0,5 2 0 16,-2-5 0-16,3 0 12 0,-3-3-4 0,3 0 20 0,-3-2 4 16,-3 2 0-16,0 1 1 0,-4-6-5 0,1 2-2 15,-3 3 0-15,-6-5 0 0,0 0-8 0,0 0-2 16,0 0 0-16,-6 6 0 0,-3-4 10 0,-2 4 2 15,-4 2 0-15,-3 2 0 0,-3-5-20 0,-3 9-8 16,0-12 0-16,1 9 8 0,-4-3-18 0,6 5-4 16,0-8-1-16,6 3 0 15,-3 0-90-15,6 3-19 0,4-3-3 16,-1 2-757-16</inkml:trace>
  <inkml:trace contextRef="#ctx0" brushRef="#br0" timeOffset="241171.7012">19150 1728 1980 0,'0'0'44'0,"0"0"8"0,0 0 3 0,0 0 0 0,0 0-44 0,0 0-11 0,-6 5 0 0,3 3 0 15,-3 0 24-15,0 2 4 0,0-2 0 0,0 6 0 16,0-1-16-16,-3 0-4 0,1-5 0 0,-1 8 0 15,0-3-8-15,-3 3 0 0,3 3 0 0,-3-6 8 16,6 5-8-16,-3 1 0 0,3-3 0 0,0 2 0 16,3 1 0-16,-3-6 0 0,0 5 9 0,6-2-9 0,0-2 0 0,0-4 0 15,3 3 0-15,0-5-8 16,0-2 8-16,6-4 11 0,0 4-3 0,3-6 0 16,0 0 24-16,0 0 5 0,3 0 1 0,3-6 0 0,-1 4-17 15,-2-4-3-15,6-7-1 0,-6 5 0 0,3-5-9 16,-3 2-8-16,-3 3 12 0,0-5-12 0,-1 0 9 15,1 0-9-15,-3 0 0 0,0 2 9 0,-3-2-9 0,0 5 0 16,0-5 0-16,-3-1 8 0,0 4-8 0,0 2 0 16,-3 0 0-16,0-3 0 0,0 3-9 0,0 0 9 15,3-2 0-15,-3 7 0 0,0-7 0 0,0 2 0 16,0 2 0-16,0 1 0 0,0 2 0 0,0-2 0 16,3-3 0-16,-3 8 0 0,6-5-8 0,-3-3 8 0,3 8 0 15,-3-5 0-15,3-1-9 0,0 4 9 16,-6 2 0-16,6 0-9 0,0-6 9 0,0 12 0 0,0-6-9 15,-1 8 9-15,4-3 0 0,-3 3-9 0,0 5 9 16,0 6 0-16,0-6 0 0,3 5 0 0,-3 4 0 16,0-1 0-16,0 8 0 0,0-3 0 0,3 1 0 0,-3-1 0 15,0 1-9-15,0-9-5 0,3 3-1 16,-3-2 0-16,0-3 15 0,-3 0-12 0,0-8 12 0,0-3-12 16,2 3 12-16,-5-8 0 0,0 0-10 0,3 5 10 31,-3-5-34-31,0 0-2 0,0 0-1 0,3-5 0 15,0-3-116-15,-3-3-23 0,-3 9-5 0,3-9-1 0</inkml:trace>
  <inkml:trace contextRef="#ctx0" brushRef="#br0" timeOffset="241321.0401">19364 1982 172 0,'0'0'16'0,"0"0"-16"0,0 0 0 0,0 0 0 0,0 0 319 16,0 0 61-16,0 0 12 0,0 0 2 0,0 0-220 0,0 0-44 15,0 0-9-15,0 0-1 0,9 0-82 0,0 0-16 16,-3 0-3-16,3 0-1 0,6 0-9 0,-3 0-1 15,3 0-8-15,0-6 12 16,0 6-49-16,-1 0-11 0,7-5-1 0,-3 3-840 16</inkml:trace>
  <inkml:trace contextRef="#ctx0" brushRef="#br0" timeOffset="242389.6554">19748 1720 1152 0,'0'0'102'0,"0"0"-82"0,0 0-20 0,0 0 0 16,0 0 201-16,0 0 36 0,0 0 7 0,0 0 2 15,0 0-166-15,0 0-34 0,0 0-6 0,0 0-2 16,0 8-26-16,0 5-12 0,0-5 10 0,0 2-10 15,-3 6 0-15,0-2 0 0,0 4 0 0,-3-5 0 16,4 6 0-16,-4-1-10 0,3 4 0 0,0-4 0 16,3 3 10-16,-3-2-10 0,3-6 10 0,0 0-10 0,0 0 10 15,3 1 0-15,0-4 0 0,0 1 0 0,0-1 0 0,2-4 14 16,-2 2-3-16,3 0-1 16,0-3 7-16,0 0 2 0,0-5 0 0,3 8 0 0,0-8 0 15,3 0 0-15,0 0 0 0,0 0 0 0,-3 0-11 16,6-5-8-16,-3 2 12 0,2-2-12 0,-5-3 0 15,3 3 0-15,3-3-10 0,-3 2 10 0,-3-4-19 0,0-1 4 16,3 1 1-16,0-4 0 16,0 1-15-16,3 0-3 0,-4 0-1 0,-2-6 0 0,3 6 24 0,0-6 9 15,-3 4 0-15,3-4-9 0,-3 1 9 0,0 2 0 16,0 0 0-16,-3 0 0 0,0 3 9 0,0-1-9 16,0 1 12-16,3 8-12 0,-6-3 27 0,0 3-2 15,2-3 0-15,-2 5 0 0,-3 3-17 0,0 0-8 16,9 3 8-16,-3 5-8 0,0-3 0 0,0 8 0 0,3 0 0 15,-3 3 0-15,0-2 0 0,3 4 0 0,0 6 0 0,-3 2 0 16,3 1-8-16,0-1 8 0,0 1-10 0,0-6 10 31,3 3-29-31,-4-6 0 0,1-2 0 0,3-3 0 0,-3-2 6 0,0 2 2 0,0-5 0 16,-3-3 0-16,0 3 9 0,0-8 1 0,-6 0 1 0,0 0 0 31,0 0-24-31,0 0-5 0,0 0-1 0,-9 6 0 16,0-4-56-16,-3-2-12 0,3 0-3 0,-3-2 0 15,-3 2-29-15,4 0-7 0,-4-6-1 0,3 1 0 0,0 2 89 16,0-2 18-16,0 0 3 0,0 2 1 0,3-7 77 0,0 7 15 0,3-2 3 0,0-1 1 16,6 6 69-16,0-2 13 0,-6-4 3 0,6 6 1 15,0 0-51-15,0 0-10 0,6-10-3 0,-6 10 0 16,9-3-45-16,0 3-8 0,3-5-3 0,0 2 0 0,0 1-25 16,0-1 0-16,3 3 8 0,0-5-8 15,-3 5-37-15,2 0-10 0,4 0-1 0,-3-6-1 16,3 4-55-16,-6 2-10 0,3-6-2 0,0 6-1 15,-3-5 41-15,-1 5 8 0,-2 0 1 16,-3 0 1-16,-3-2 51 0,3 2 15 0,-6 0 0 0,6 0 0 0,3 2 0 0,-9-2 21 16,0 0-2-16,0 0-1 0,3 5 18 0,-3-5 3 15,0 0 1-15,0 0 0 0,-3 6 6 0,3-6 2 16,0 0 0-16,0 0 0 0,0 0-10 0,0 0-2 16,-3 8 0-16,3-8 0 0,0 0-25 0,0 0-11 15,0 0 8-15,0 0-8 0,0 0 21 0,0 0-1 16,0 0 0-16,0 0 0 0,3-6 20 0,0-2 3 15,-3 1 1-15,3-4 0 0,3-5-11 0,0 3-1 0,0-3-1 16,0 0 0-16,3-2-2 0,3-1 0 0,0-2 0 0,0 0 0 16,2 2-15-16,1 1-3 0,3-4-1 0,-3 4 0 15,0 5 0-15,0 0 0 0,0-1 0 0,-3 9 0 16,0-8 2-16,-1 5 0 0,4 3 0 0,-3 5 0 16,0 0-12-16,-3 0 12 0,3 5-12 0,-3 3 12 15,0-3-12-15,0 3 8 0,-3 5-8 0,-3 0 8 16,-3-2-24-16,0 5-6 0,-3 2-1 0,-3 1 0 15,-3-3 1-15,0 2 0 0,-6 1 0 0,0-1 0 16,0-4 10-16,-3 7 1 0,4-8 1 16,-4 0 0-16,0-2 22 0,3-3 5 0,0 0 1 0,6-3 0 15,3 0 34-15,0 3 8 0,6-8 0 0,6 6 1 16,3 1-2-16,6 1-1 0,9 3 0 0,9 2 0 16,11-5-15-16,4 3-3 0,8 10-1 0,4-3-804 15,5-2-161-15</inkml:trace>
  <inkml:trace contextRef="#ctx0" brushRef="#br0" timeOffset="246291.5539">16936 11475 1324 0,'0'0'59'0,"0"0"12"0,0 0-57 0,5-3-14 0,-5 3 0 0,9-2 0 15,6-1 124-15,0 0 21 0,0-2 5 0,0 2 1 16,6 1-86-16,3-3-17 0,5-1-3 0,1-2-1 16,0 0-12-16,9 0-4 0,8-2 0 0,-2-1 0 15,-1-5 12-15,4 1 3 0,3-4 0 0,2 0 0 16,-2-4-19-16,5-1-3 0,7 0-1 0,-1 0 0 15,-5-2-5-15,0 5-2 0,-1-3 0 0,-2 3 0 16,2-1 12-16,1 4 3 0,-4-1 0 0,-5 1 0 16,0 2-7-16,-7 0-1 0,1 3 0 0,-6 0 0 0,-1 2-8 0,-2 1-3 15,0-1 0-15,-6 6 0 0,-1-1-9 16,-2 1 0-16,-3 2 0 0,-3-2 0 0,0 5-21 0,-6 0-3 16,-6-3-1-16,-6 3 0 15,6-2-111-15,-6 2-21 0,0 0-5 0</inkml:trace>
  <inkml:trace contextRef="#ctx0" brushRef="#br0" timeOffset="246816.9263">18332 10734 2127 0,'0'0'47'0,"0"0"9"0,0 0 3 0,0 8 1 0,-3 0-48 0,3 0-12 0,3 3 0 0,2-1 0 15,1 3 0-15,0 1 0 0,3-1 9 0,-3 3-9 16,3 0 0-16,3-1 0 0,-3-1-10 0,3-4 10 16,0 1-20-16,0-1 2 0,0-2 1 0,-3 0 0 15,0-2 6-15,2-1 2 0,-2 3 0 0,-3-6 0 16,-6-2 9-16,3 3 16 0,-3-3-4 0,0 0-1 15,0 0 17-15,0 0 4 0,0 0 1 0,0 0 0 16,0 0-11-16,0 0-2 0,-6-3-1 0,0-2 0 16,0-3-19-16,-3 0-19 0,1-2 4 0,-4-1 1 15,3-2-19-15,-3-3-4 0,-3 0-1 0,3 3 0 16,-3 0 7-16,3-3 2 16,-3 3 0-16,0-1 0 0,4 1 29 0,-1 3 10 0,0 2 0 0,3 0 0 0,-3 0 34 15,3 2 6-15,3 4 2 0,0-3 0 0,0 2 5 0,6 3 2 16,0 0 0-16,0 0 0 0,0 0-25 0,0 0-5 15,0 0-1-15,9 3 0 0,3-1-14 0,3 1-3 16,0-1-1-16,6 1 0 0,-1-3 5 0,4 0 1 16,3 0 0-16,0-3 0 0,3 1-7 0,-1 2-1 15,1-3 0-15,3 1 0 0,-3-1 5 0,-1 3 1 16,1-3 0-16,-3 3 0 0,-6 0 0 0,0 0 0 16,-4 0 0-16,-5 0 0 0,0 3 18 0,-3 0 3 15,0-1 1-15,-9 6 0 0,0 0 11 0,-6 3 2 0,-6 4 1 16,-6 4 0-16,-2 5-29 0,-10 2-5 15,-3 6-2-15,-9 2 0 16,-5 3-65-16,-7 3-13 0,-2 2-2 0,-16 6-1235 0</inkml:trace>
  <inkml:trace contextRef="#ctx0" brushRef="#br0" timeOffset="249458.2422">18177 10377 1922 0,'0'0'85'0,"-3"0"18"0,3 0-83 0,0 0-20 0,0 0 0 0,0 0 0 15,0 0 29-15,0 0 2 0,3-5 0 16,0-3 0-16,-3 2-15 0,6-4-2 0,-3-1-1 0,3-2 0 16,0 0-13-16,2-6 11 0,1 3-11 0,3-2 10 15,-3 2-10-15,0 0 0 0,3 0 0 0,0 0 0 16,-3-2 0-16,0 2 0 0,0 0 0 0,3 0 0 15,-3 3 0-15,0 0 0 0,2 2 0 0,-2 1 0 16,0-1 0-16,0 6 0 0,0-3 8 0,0 3-8 16,0 5 0-16,0 2 0 0,0 1 0 0,-3 5 0 15,3 0 0-15,-3 5 0 0,3 0 0 0,-3 3 0 16,0 3-8-16,2-1 8 0,-2 3-10 0,0 0 10 16,0-2 0-16,0 2 0 0,0 0 0 0,-3-2 0 15,3-3 0-15,-3 0 0 0,6-3 0 0,-6-3 0 16,0-2 17-16,0 0 3 0,3-2 1 0,-6-6 0 15,0 0 1-15,0 0 0 0,6 0 0 0,-6 0 0 0,6-3-3 16,-3-2-1-16,0-6 0 0,3 0 0 16,-3-2-18-16,0 0 10 0,0-6-10 0,0 4 8 0,3-7-8 15,-6 4 0-15,-3-1 0 0,0 3 0 0,0-2 0 0,3 5 0 16,-3-1 0-16,0 1 0 0,0 0 0 0,3 5 10 16,3-2-2-16,-3 4-8 0,0-2 40 0,0 3 2 15,9-3 0-15,0 3 0 0,0-1 16 0,2-1 3 16,4-1 1-16,6 0 0 0,6-3-24 0,6-2-5 15,-1 0-1-15,4-3 0 0,0 0 0 0,3-5-1 16,-1 0 0-16,4-3 0 16,-3 3-181-16,-4-1-36 0</inkml:trace>
  <inkml:trace contextRef="#ctx0" brushRef="#br0" timeOffset="251439.1892">20656 2564 1087 0,'-3'-13'48'0,"0"5"10"0,0 2-46 0,-3-2-12 0,3 3 0 0,0-5 0 16,0-1 72-16,0 6 12 0,-3-3 2 0,6 2 1 0,-2-4-39 0,-1 2-7 16,3 0-1-16,-3 3-1 15,0-3-4-15,3 8-1 0,-3-6 0 0,3 6 0 0,0 0-11 0,0 0-3 16,0-7 0-16,0 7 0 0,0 0 0 16,0 0 0-16,0 0 0 0,0 0 0 0,6 0-10 0,2 0-2 15,4 7-8-15,-3 7 12 0,6-1 8 16,0 5 2-16,0-4 0 0,3 4 0 0,0 9-6 0,3-1 0 15,2 1-1-15,1 4 0 0,0 4 1 0,0 4 1 16,-3 6 0-16,2 0 0 0,1 0-17 0,0 0 0 16,-3 8 0-16,0-8-9 0,0-2 9 0,-4 2 0 15,1 0 0-15,0-1 0 0,-3-4 0 0,3 5 0 16,-3-5 0-16,0-6 0 0,0 3 0 0,-1-5 0 16,1-6 0-16,-3 1 0 0,-3-1 8 0,3-4-8 0,-3-4 8 15,0 1-8-15,-3-4 9 0,0 1-9 0,-3-2 12 0,3-1-12 16,-3 0 0-16,-3 0 0 0,-3-5 0 0,0 3-9 31,-3-1-175-31,-3 4-34 0</inkml:trace>
  <inkml:trace contextRef="#ctx0" brushRef="#br0" timeOffset="252388.442">20984 3609 1036 0,'0'0'46'0,"0"0"10"0,0 0-45 0,0 0-11 16,3-8 0-16,3 8 0 0,-6 0 96 0,0 0 16 16,6-8 4-16,-1 5 1 0,4 1-60 0,-3 2-12 15,3 0-2-15,0 0-1 0,-3 0-14 0,3 0-4 16,-3 2 0-16,3 4 0 0,0 4-15 0,0-2-9 0,0 3 10 16,-3 2-10-16,6 0 11 0,-3 8-11 0,2-2 12 15,-2 2-12-15,0-2 20 0,0-1-4 0,3 3 0 0,-3 0 0 16,0 3-25-16,3-8-6 0,-3 0-1 0,0-3 0 15,0 1 25-15,-3-4 5 0,0 1 1 0,3-6 0 16,-1 0 41-16,1-2 8 0,-3 2 1 16,-6-5 1-16,0 0 6 0,6-5 0 0,-3 2 1 0,3-2 0 15,0 0-20-15,0-3-4 0,-3 2-1 0,3-7 0 16,0 0-6-16,-3 0-2 0,0-8 0 16,3 5 0-16,0-3-10 0,-3-2-2 0,3 0-1 0,-3 0 0 15,3-3-3-15,-3-3 0 0,0 1 0 0,3 0 0 16,0-1-16-16,0 1-8 0,0 2 0 0,-3 3 8 15,-1-3-8-15,1 5 0 0,0 3 0 0,0 3 0 16,-3 0 0-16,0 0-16 0,0 7 4 0,0-2 1 16,0 8-2-16,-3-5-1 0,0 5 0 0,-2 0 0 15,5 0-32-15,-9 5-6 0,0 3-2 16,-3 3 0-16,0 2 15 0,0 3 3 0,3 3 1 0,-6-1 0 16,-3 3-19-16,0-2-4 0,1 2-1 0,-4 3-945 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4:28:30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16174 15505 2246 0,'-12'0'100'0,"6"-3"20"0,0-2-96 0,0-1-24 0,0-2 0 0,3-2 0 15,0-3 28-15,0-3 0 0,3-3 1 0,3-5 0 16,3-2-12-16,3-6-2 0,0 0-1 0,3-2 0 16,2 2-14-16,4-2 0 0,0 2 0 0,6 6 0 15,-3-1-17-15,3 6-3 0,-4 3-1 0,4 4 0 16,-3 6-7-16,3 3-2 0,-6 8 0 0,0 5 0 0,2 5 6 0,-5 8 2 16,-3 6 0-16,3 10 0 0,-6 8 11 0,-3 7 3 15,3 4 0-15,-3 2 0 0,-3 0 8 0,3 3 0 16,0 0 0-16,-3 0 0 0,0 3 0 0,0-9 0 15,0-2 10-15,3-8-10 0,-3-3 24 0,0-5-2 16,3-8 0-16,-3-5 0 0,2-5 8 0,-2-6 2 16,0-2 0-16,3-9 0 0,0-4-24 0,3-4-8 15,-3-7 0-15,0-5 9 0,3-9-17 0,-3-7-4 16,3-9-1-16,-6-4 0 16,0-4-18-16,3 1-3 0,0 0-1 0,-6 0 0 15,0-1-3-15,0 4-1 0,3-1 0 0,-3 3 0 16,-3 0-2-16,-3 5-1 0,6 6 0 0,0 2 0 0,-3 6 54 0,3 7 12 0,-3 3 1 0,3 3 1 15,0 5 42-15,3 3 8 16,-3 5 1-16,0 0 1 0,9-3 0 0,6 6 0 0,0 0 0 16,2 2 0-16,7 0-17 0,3 1-3 0,-3-1-1 15,0-3 0-15,8-2-29 0,1 0-7 0,0-5-1 0,0 0 0 16,-7 0-20-16,7-3 0 0,3 0-10 0,-6-3 10 31,-6 3-50-31,2-2-3 0,4-1-1 0,-3 0 0 0,-9 1-126 16,0 2-24-16,-1 0-6 0,1 3-726 0</inkml:trace>
  <inkml:trace contextRef="#ctx0" brushRef="#br0" timeOffset="446.045">17004 15785 979 0,'0'0'43'0,"0"0"9"0,0 0-41 0,0 0-11 0,0 0 0 0,0 0 0 16,0 0 245-16,0 0 47 0,0 0 10 0,0 0 2 15,6 8-188-15,-6-8-38 0,6 5-7 0,0 3-2 16,-3 0-27-16,3 3-6 0,-3 5 0 0,0-1-1 16,0 7-4-16,-3-1-1 0,-6 5 0 0,3 3 0 15,0 3-5-15,0 5-1 0,-3 0 0 0,0 6 0 16,0-1-10-16,0-2-2 0,0 2-1 0,0-2 0 15,0-3 1-15,3-3 0 0,3-5 0 0,0-2 0 16,0 2-12-16,0-5 0 0,9-6 0 0,-3 1 0 31,0-6-39-31,0 0-9 0,3-2-3 0,6-6 0 0,-3 0-194 0,0-2-39 16,-1-6-8-16</inkml:trace>
  <inkml:trace contextRef="#ctx0" brushRef="#br0" timeOffset="938.7989">17421 15886 921 0,'-3'-3'82'16,"3"3"-66"-16,0 0-16 0,0 0 0 0,0 0 221 0,0 0 41 0,3-3 8 15,3 1 2-15,-6 2-155 0,9-6-30 0,-3 1-7 0,5 0 0 16,4-1-24-16,-3 1-4 0,0 3 0 0,6-4-1 16,6 1-25-16,-3 2-5 0,-3-2-1 0,5 0 0 15,4-1-5-15,-3 4-2 0,-6-3 0 0,0 5 0 32,-3-6-41-32,-1 4-8 0,4-1-1 0,-6 0-1 15,-3 1-39-15,-3 2-8 0,3 0-2 0,-3 0 0 16,-6 0-29-16,0 0-5 0,3 2-2 0,-3-2 0 0,-3 6 6 0,-3-1 1 0,6-5 0 0,0 8 0 15,-3-3 41-15,3-5 9 0,-9 5 2 0,9-5 0 16,0 0 64-16,-6 6 0 0,-3-1 16 0,3-2-4 0,6-3 12 0,-9 0 1 16,-3 0 1-16,3 0 0 0,9 0 38 0,0 0 8 15,-5 0 2-15,-1 0 0 0,-3 0 55 0,9 0 11 16,0 0 3-16,0 0 0 0,-9 2-27 0,9-2-6 16,6 6-1-16,-6-6 0 0,0 0-30 0,3 7-7 15,3 1 0-15,5 0-1 0,1-2-37 0,0-1-7 16,-3 0-2-16,6 1 0 0,3-1-7 0,-3-3-2 15,0 1 0-15,-3 0 0 0,3-1-16 16,-1-2 0-16,-2 0-13 0,0 0 5 16,-3-2-121-16,0-1-24 0,0 3-5 0,-3-3-854 0</inkml:trace>
  <inkml:trace contextRef="#ctx0" brushRef="#br0" timeOffset="1401.5976">18451 15706 2811 0,'0'0'62'16,"0"8"13"-16,-3 0 2 0,6-3 2 0,0 0-63 0,5 3-16 0,4-3 0 0,3-2 0 0,0 2 10 0,3-5-1 16,0 0 0-16,6 0 0 0,2-2-9 0,1-1 0 15,0 0 0-15,0 1 0 16,-3-1-33-16,-1 0 1 0,-2-2 0 0,-3 5 0 15,0-3-119-15,-3 3-23 0,-3-2-5 0,0 4-849 0</inkml:trace>
  <inkml:trace contextRef="#ctx0" brushRef="#br0" timeOffset="2195.0723">19138 15489 2142 0,'0'0'95'0,"0"0"19"0,3-8-91 0,0-3-23 0,3 1 0 0,0-6 0 15,3 0 47-15,0-3 5 0,3-2 0 16,0-3 1-16,3 1-8 0,-4-1-1 0,4 0-1 0,0 3 0 16,-3 0-28-16,3 5-6 0,-3 2-1 0,0 4 0 15,-3 2-8-15,3 3-11 0,-3 2 3 0,0 6 0 16,-3 5-10-16,-1 7-2 0,1 4 0 0,-3 10 0 16,0 6 10-16,-3 4 2 0,0 6 0 15,-3 0 0-15,0 5-4 0,3 1-1 0,-3 2 0 0,0 0 0 16,0-1 13-16,1 1 0 0,2-2 0 15,0-6-9-15,0-8 9 0,2 0 0 0,-2-3 10 0,3-7-10 16,0-4 10-16,3-1-10 0,0-7 10 0,3-1-10 16,0-4 32-16,3-4 0 0,0-1 0 0,0-5 0 15,3-5-43-15,0-1-8 0,-6-4-1 0,3-4-1 16,-1-1 11-16,1-7 10 0,6 4-13 0,-6-6 5 16,3-2 8-16,0-1 12 0,3-5-2 0,-6-2-1 0,-3 0-9 15,2-3-17-15,-2-1 4 0,-3 1 1 0,-3 0 12 0,0 0 0 16,-3 0 0-16,-3 3 0 0,0 0-16 0,0-1 2 15,-3 3 1-15,-3 1 0 0,4 4 1 0,-4 1 0 16,0 5 0-16,3 5 0 0,0 2 12 0,3 7 0 16,-3-7 0-16,3 9 0 0,0 0 19 0,3 5 6 15,0 0 2-15,3-3 0 0,3 0 3 0,6 1 1 16,0-1 0-16,5 3 0 0,1 0 1 0,3 0 0 16,3 0 0-16,3 0 0 0,0-3 0 0,2 1 0 15,1 2 0-15,3-3 0 0,3-2-32 0,-1 2 0 16,4-5 0-16,-3 3 0 0,-4-3 0 0,1 0 0 0,0 3 0 15,-6-3 0 1,0 0-31-16,-4 0-12 0,-2 3-2 0,-3-3-1 16,0 3-147-16,-3-1-30 0,3-2-5 0,-18 8-676 0</inkml:trace>
  <inkml:trace contextRef="#ctx0" brushRef="#br0" timeOffset="3246.9748">19960 15931 1458 0,'0'0'64'0,"0"0"14"0,0 0-62 0,0 0-16 16,0 0 0-16,0 0 0 0,0 0 110 0,0 0 19 16,0 0 4-16,0 0 1 0,0 0-43 0,0 0-9 15,0 8-2-15,3-1 0 0,-3 1-39 0,3 3-8 16,0 2-1-16,0 3-1 0,0 3-18 0,0 2-3 15,0 5-1-15,0 3 0 0,-1-2-9 0,1 2 0 0,0 0 0 16,-3 0-11-16,0 0 11 0,0 0 0 0,-3-2 0 0,3-3 0 16,-3-3 0-16,1-5 8 15,-1-1-8-15,-3-1 11 0,3-6 2 0,-3 0 1 0,6-8 0 0,0 0 0 16,-6-3-14-16,0-2-13 0,3-3 2 0,0-6 1 16,-3-7-6-16,3 0-2 0,6-3 0 0,0-2 0 15,-3-6 5-15,6 0 1 0,0 1 0 0,3 2 0 16,0-3-4-16,5 3 0 0,-2 2 0 0,0 3 0 15,3 1 16-15,0-1 0 0,0 3 0 0,3 2 0 16,0 1 0-16,0 2 12 0,-4-3-3 0,1 6 0 16,0 0 1-16,0 2 0 0,0 3 0 0,-6 0 0 15,0 3-10-15,0 0 0 0,0 2 0 0,-3 3 0 16,-6 0 10-16,0 0-10 0,3 5 12 0,0 3-12 0,-6 0 16 16,0 5-4-16,-3 3-1 0,0 3 0 15,-3 2-11-15,0 0 12 0,0 0-12 0,0 3 12 16,-3 0 2-16,0 0 1 0,0 0 0 0,0 2 0 15,3 0 9-15,0-2 1 0,1-3 1 0,-1 1 0 0,6-1-2 16,0-3 0-16,3 1 0 0,3-3 0 0,0 0-6 16,3-1-2-16,0-1 0 0,2 2 0 0,7-3-16 0,-3-3 0 15,6 4-8-15,3-4 8 0,-3 1-8 0,6-1 8 16,-4 4 0-16,4-4-9 0,0-2-5 0,0 0-1 16,-3-3 0-16,3 3 0 15,-1-2-44-15,-5-1-9 0,0 0-1 0,0 0-1013 0</inkml:trace>
  <inkml:trace contextRef="#ctx0" brushRef="#br0" timeOffset="13036.0382">16778 17153 1591 0,'0'0'70'0,"0"0"15"0,-6 5-68 0,6-5-17 0,6 3 0 0,-6-3 0 16,0 0 16-16,3 8 0 0,0 0 0 16,9-3 0-16,5 0 4 0,-8 3 0 0,-6 0 0 0,3 0 0 15,6 0 16-15,-3 0 3 0,-3 0 1 0,0-3 0 16,9 3 20-16,-6-3 4 0,-6 3 0 0,6-2 1 15,0-1-13-15,0 0-4 0,-9-5 0 0,9 6 0 16,-3-1-35-16,2 0-13 0,1 0 9 0,-9-5-9 16,0 0 0-16,9 6 0 0,-3-4 0 0,-6-2 0 15,0 0 0-15,0 0 0 0,6 6 0 0,-6-6-11 16,0 0 23-16,0 0 4 0,0 0 0 0,0 0 1 16,9 2 1-16,-9-2 0 0,0 0 0 0,0 0 0 15,6 0-10-15,-6 0-8 0,0 0 12 0,0 0-12 16,0 0 9-16,0 0-9 0,0 0 0 0,0 0 9 15,0 0 0-15,0 0 0 0,0 0 0 0,0 0 0 16,0 0 0-16,0 0 0 0,6-2 0 0,-6 2 0 16,0 0 2-16,0 0 0 0,0 0 0 0,0 0 0 15,0 0-1-15,0 0 0 0,0 0 0 0,0 0 0 0,6-3-10 0,-6 3 8 16,0 0-8-16,0 0 8 0,0 0-8 0,0 0 0 16,0 0 0-16,0 0 8 0,6-3-8 0,-6 3 0 15,0 0 0-15,0 0 0 0,6 3 0 0,3 0 0 16,-3-3 0-16,-6 0 0 0,0 0 0 0,6 2 0 15,3 1 0-15,-3-3 0 0,-6 0 0 0,0 0 0 16,12 3 0-16,-6-3 0 0,-6 0 0 16,0 0 0-16,8 2 0 0,1-2 0 0,-3 0 0 0,-6 0 8 15,0 0-8-15,6 0 8 0,3 0 0 0,-9 0 0 16,0 0 0-16,0 0 0 0,9 0-8 0,-9 0 0 16,0 0 9-16,0 0-9 0,0 0 0 0,0 0 0 15,0 0 0-15,0 0 0 0,0 0 0 0,0 0 0 16,6-2 0-16,-6 2 8 0,0 0-8 0,0 0 0 0,3 0 0 0,-3 0 0 15,0 0 0-15,0 0 0 0,0 0 0 0,0 0 0 16,0 0 0-16,0 0 0 0,0 0 0 0,6-6 0 16,3 4 0-16,-9 2 0 0,0 0 0 0,0 0 8 15,3-3-8-15,-3 3 0 0,0 0 0 0,0 0 0 16,0 0 15-16,0 0 1 0,0 0 1 0,0 0 0 16,-3-3-17-16,3 3 0 0,0 0 0 0,0 0 0 15,-9 0 0-15,9 0-19 0,0 0 3 0,0 0 0 16,-6-2 16-16,6 2 0 0,0 0 0 0,0 0 0 15,0 0 14-15,0 0 0 0,0 0 0 0,0 0 0 16,0 0-14-16,0 0 0 0,-6-6 0 0,6 6 0 16,0 0 0-16,0 0 0 0,-9 0 0 0,0-2 0 15,9 2 0-15,0 0 0 0,-9-3 0 0,3 3 0 16,0 0 0-16,0 0 0 0,1 0 0 0,-1 0 0 16,-6 0 0-16,6 0 0 0,6 0 0 0,-6 0 0 0,-6 0 0 15,3 0 0-15,3 3 0 0,0-3 0 0,-3 2 0 0,0-2 0 16,6 0 0-16,-3 0 0 0,-3 3 0 0,3 0 0 15,-6-1 0-15,12-2 0 0,0 0 8 0,-3 0 0 16,-8 3-8-16,2-3 12 0,6 0-12 0,-3 3 0 16,-6-3 0-16,6 0 0 0,0 0 0 0,0 2 0 15,0-2 0-15,-3 3 0 0,-3-3 0 0,3 3 0 16,9-3 0-16,-9 2 0 0,-3-2 0 0,3 3 8 16,9-3-8-16,-8 0 9 0,-4 0-1 0,3 0-8 0,9 0 12 15,0 0-4-15,-6-3 0 0,0 6-8 0,0-3 12 0,6 0-4 16,0 0-8-16,0 0 0 0,-6 3 0 0,6-3-11 15,0 0 11-15,-6 5 0 0,-3-2-9 16,0 2 9-16,6-3 0 0,-3 6 0 0,3-2 0 16,-6-1 0-16,3 0-9 0,3 3 9 0,3 0 0 15,-3 0 0-15,-6 3-9 0,9-3 9 0,0 2 0 0,0 1-9 16,-3-1 9-16,0 1 0 0,6 0 0 16,-3-1 0-16,3 1 0 0,-3-1 0 0,6-2 0 0,0 3 0 15,0-1 0-15,3-2-8 0,-6 0 8 0,6 3 0 16,3-3 0-16,3-3 0 0,-3 3 0 0,0-3 0 15,9 1 0-15,-4-1 0 0,-2-2 0 0,0-1 0 16,0 1 0-16,3-1 0 0,3 1 0 0,-3 0 0 16,-7-3 0-16,7 0 0 0,3 2 0 0,-9-2 0 15,0 0 0-15,-3 3 0 0,6 0 0 0,-3-3 0 16,-3 2 0-16,-3-2 0 0,3 3 0 0,-1-3 0 0,-2 3 0 0,-6-3 0 16,0 0 0-16,0 0 8 0,9 0-8 0,-9 0 9 15,0 0-9-15,0 0 10 0,0 0-10 0,0 0 10 16,0 0-10-16,-6-3 10 0,0 3-10 0,0 0 0 15,1-3 9-15,-4 1-9 0,0 2 0 0,-3-3 0 16,6 0 0-16,-6 3 8 0,-3 0-8 16,3 0 0-16,6 0 8 0,-6 3-8 0,-9 2 0 0,7-2 8 15,2 0-8-15,0 2 0 0,0 0 0 0,-6 3 0 16,0 0 0-16,6 0 0 0,3 0 0 0,-3 3 0 16,-6-4 0-16,4 4 0 0,5 0 0 0,0-1 9 15,-6-2-1-15,0 3-8 0,3-1 12 0,0-2-4 16,0 3 0-16,0-1-8 0,0 4 22 0,4-4-2 0,2 1-1 0,-3-1 0 15,0 4-19-15,6-4 0 0,0 1 0 0,0-1 0 16,-3 1 0-16,6 0 0 0,3-1 0 0,3 1 0 16,0-3 0-16,3 0 10 0,6 0-2 0,2-1 0 15,10-1 12-15,0-1 3 0,-3-5 0 0,6 3 0 16,5-3 10-16,-2 0 3 0,-6-6 0 0,3 1 0 16,-1 0-36-16,-5 2 0 0,0-2 0 0,0 0 0 15,-6-1 0-15,2 1 0 0,-2 2 0 0,-3 1 0 16,-6-4-13-16,3 4-3 0,3-1-1 0,-6 0 0 15,-9 3-116 1,0 0-23-16,6-2-5 0,-6 2-1059 0</inkml:trace>
  <inkml:trace contextRef="#ctx0" brushRef="#br0" timeOffset="14799.2129">17394 17505 2070 0,'-15'0'45'0,"15"0"10"0,0 0 1 0,0 0 3 0,0 0-47 0,0 0-12 0,0 0 0 0,6 5 0 16,-6-5 0-16,3 8 12 0,-3 0-12 0,3 3 12 15,3 2-12-15,0 0-14 0,-9 0 3 0,6 6 1 16,3-1 20-16,-3 3 4 0,-6 1 1 0,3 1 0 15,0 1 40-15,0-3 8 0,0 1 1 0,0-1 1 16,-6 0-18-16,3 0-4 0,6 0-1 0,-3 0 0 16,-3-5-28-16,3 3-6 0,3-1 0 0,0 4-8 15,-3-7 0-15,-3 1 0 0,3-2 0 0,3-1 0 16,-3 0 0-16,0-5 0 0,0-3 0 0,0 0 0 16,3 3 0-16,-3-8 0 0,0 0 0 0,0 0 0 15,3-2 0-15,-3 2 0 0,6-11 0 0,-3 1 0 0,6-6 0 16,0 0 0-16,-6-3 0 0,2 1 0 0,1 5 0 15,3-3 0-15,0 0 8 0,0 3-8 0,-6-1 0 0,3 4 0 16,6-1 8-16,-3 3-8 0,-9 3 0 0,6 0 8 16,0 2-8-16,3 3 0 0,-9 0 24 0,9 0-3 15,-9 0 0-15,9 3 0 0,3 2 2 0,-3 0 0 16,-6 1 0-16,5 2 0 0,4 2-4 0,-6 1-1 16,-3 2 0-16,0 0 0 0,3 0-9 0,-3 3-1 15,-3 3-8-15,0-3 12 0,-3 0-12 16,3-1 0-16,0 1 0 0,-3-3 0 0,-6 1-13 0,3-1 1 15,9 0 0-15,-6-5 0 16,0 0-120-16,0-3-24 0,6 1-5 0,-3-6-1 0</inkml:trace>
  <inkml:trace contextRef="#ctx0" brushRef="#br0" timeOffset="16379.0428">17912 17613 1324 0,'0'0'59'0,"0"0"12"0,0 0-57 0,0 0-14 16,0 0 0-16,0 0 0 0,0 0 282 0,0 0 54 15,6 3 10-15,0-6 2 0,0 3-271 0,0-2-54 16,3-1-11-16,0 0-3 0,-1-2-9 0,4 2 0 16,0 1 0-16,0-1 8 0,3 3 4 0,0 0 1 15,3 0 0-15,0 0 0 0,-1 3-2 0,1 2-1 16,3-2 0-16,-3-1 0 16,0 4-30-16,-3-1-7 0,0-2-1 0,0 5 0 15,-4-3-70-15,1 0-14 0,0 0-4 0,-6-2 0 16,-6-3-124-16,0 0-26 0,0 0-5 0,0 0-1 0</inkml:trace>
  <inkml:trace contextRef="#ctx0" brushRef="#br0" timeOffset="16630.1149">17939 17743 2257 0,'0'0'49'0,"0"0"11"0,0 0 1 0,0 0 3 0,0 0-51 0,0 0-13 0,0 0 0 0,0 0 0 16,6 0 0-16,3-3 9 0,-4 1-9 0,7 2 8 15,0-3 21-15,-3 3 4 0,3-3 1 0,3 6 0 0,0-3 14 0,3 5 2 16,-3-2 1-16,2 2 0 0,4 1-5 0,0-4-1 16,0 3 0-16,0-2 0 0,-3 2-45 0,3-2 0 15,-4 0 0-15,1-3-10 16,0 0-165-16,-3 0-33 0</inkml:trace>
  <inkml:trace contextRef="#ctx0" brushRef="#br0" timeOffset="21464.1618">20317 17505 1670 0,'-3'13'74'0,"3"-10"15"0,3 2-71 0,-3 0-18 0,0 1 0 0,3-1 0 16,0 0 222-16,6-5 41 0,3 3 8 0,3-3 1 15,-1 0-220-15,7-3-44 0,6-2-8 0,0 0 0 16,3-3 14-16,2 0 6 0,1 2 0 0,3-2 1 16,-6 6-21-16,2-1-18 0,-2 3 3 0,0 0 1 15,-3 5-10-15,2 1-1 0,1-1-1 16,-3 3 0-16,-3 0-69 0,0 3-13 0,-4 2-4 0</inkml:trace>
  <inkml:trace contextRef="#ctx0" brushRef="#br0" timeOffset="23259.906">21249 17433 691 0,'0'0'61'16,"0"0"-49"-16,-9 3-12 0,6-3 0 0,-3 0 296 0,0 0 56 0,3-3 11 0,0-2 2 0,3 5-274 0,-3-5-55 0,3 0-12 15,0-3-1-15,3 0-23 0,0-3 0 16,3 3 0-16,0 0-12 0,3 0 12 0,0 0 0 16,2 0 0-16,1 3-8 0,0 0 8 0,0 0 14 0,0 2-3 0,3 0-1 15,0 3-10-15,-3 0 8 0,3 0-8 0,0 3 8 16,-4 2-19-16,1 3-4 0,0 0-1 0,-3 3 0 15,-3 4-5-15,3 4-2 0,0 5 0 0,0 2 0 32,-3 3-14-32,0 6-3 0,-3 2-1 0,0 0 0 0,0 0 18 0,3-3 4 0,-3 1 1 0,3-4 0 15,0 1 53-15,-3-3 10 16,2-2 3-16,1-3 0 0,0-1 15 0,3-1 3 0,3-7 1 0,-3-1 0 16,3-4-39-16,-3 1-8 0,9-6-2 0,-6-2 0 15,6-6-18-15,-3 0 8 0,2-4-8 0,4-1 0 16,3-6 13-16,3-2-4 0,-3-2-1 0,-1-6 0 15,1 3 3-15,3-5 0 0,-3-4 0 0,0-1 0 16,-1-4 1-16,-2-2 0 0,0-2 0 0,0-4 0 16,-6 1-12-16,0 0-11 0,0 2 3 0,-3 0 0 0,-4 0-6 15,1 1-1-15,-3 2 0 0,0-3 0 0,-3-2 1 0,-3 2 0 16,-3 0 0-16,0 3 0 0,0 3 3 0,-3 7 1 16,0 1 0-16,-2 7 0 0,2-2 10 0,-3 5 0 15,-3 3 0-15,0 3 8 0,0 4-8 0,-3 1 12 16,-3 0-4-16,0 5 0 0,-3 2-8 0,1 6 0 15,-1 6 0-15,0 4 0 0,0 3 15 16,3 6 8-16,3 4 1 0,3 4 1 0,1 2 32 16,5 0 7-16,6-3 0 0,0 3 1 0,3-5 0 0,3 0 0 15,8-3 0-15,1-3 0 0,3-4-22 0,-3-4-5 16,6 1-1-16,0-9 0 0,0 1-37 0,-1-6 0 16,-2-2 0-16,0-6 0 15,0 0-80-15,0-2-18 0,-3-5-3 0,-3-1-699 16,3-5-139-16</inkml:trace>
  <inkml:trace contextRef="#ctx0" brushRef="#br0" timeOffset="28942.0591">24305 6506 806 0,'3'-5'72'0,"-6"-3"-58"16,3-3-14-16,0 1 0 0,0-9 300 0,3 3 58 15,-6-2 11-15,3 2 3 0,0-3-236 0,0 1-46 16,-2-3-10-16,2 0-1 0,-3-1-27 0,-3 4-4 16,0-3-2-16,0 0 0 0,-6-3-9 0,3 3-1 15,-3 2-1-15,0-5 0 16,-6 3-54-16,0 3-10 0,-6 2-3 0,1 2 0 0,-7 1 7 0,-6 3 1 16,-5 2 0-16,-4 8 0 15,-3 5-12-15,-2 3-1 0,-4 8-1 0,-5 2 0 0,-10 6 13 0,4 8 2 16,-4 5 1-16,1 11 0 0,-1 7 22 0,-2 9 0 0,-1 7 0 0,-2 6 0 15,0 5 8-15,-1 5 5 16,1 8 2-16,5 1 0 0,-2 4 5 0,5 1 2 0,4 7 0 0,5-2 0 16,7 5-5-16,2 0-1 0,9 8 0 0,4-2 0 15,5-4-16-15,9-1 0 0,3-1 0 0,6-8 0 16,6-8 12-16,6-2-12 0,3-11 12 0,9-11-12 16,3-10 0-16,3-8-12 0,6-8 0 0,5-5 0 15,10-9 12-15,3-4 16 0,5-9-3 0,4-4-1 16,0-4-12-16,5-7 9 0,1-6-9 0,5-10 8 15,1-8-8-15,5-8 0 0,4-8 9 0,2-11-9 16,1-10 9-16,5-3-9 0,6-8 12 0,4-5-12 16,-1-11 8-16,3-2-8 0,6-3 0 0,-2-5 0 0,-4-3 0 15,3-5 0-15,-9 2 0 0,4-5 0 0,-1 1-9 16,-6-1 1-16,-5 5 0 0,-10-2 0 0,-5 0 8 16,-7 2 0-16,-8 6 8 0,-9 5-8 0,-10 0 17 0,-5 6-1 15,-9 1 0-15,-9 4 0 0,-9 2 36 0,-6 6 8 16,-9 5 0-16,-3 8 1 0,-2 2-21 15,-13-2-4-15,-3 10 0 0,-3 1-1 0,-8 7-35 16,-7 5 0-16,-5 6 0 0,-7 11 0 16,1 5-77-16,-12 7-13 0,-4 9-2 0,-5 10-723 15,-3 11-144-15</inkml:trace>
  <inkml:trace contextRef="#ctx0" brushRef="#br0" timeOffset="34636.0722">22243 4461 1209 0,'-3'-3'108'0,"3"1"-87"0,-6-6-21 0,3 5 0 16,0 0 100-16,0-5 16 0,0 3 4 0,0 0 0 15,0 0-51-15,3 2-9 0,-3-5-3 0,0 3 0 16,3-3-9-16,-3 5-1 0,0-2-1 0,0 0 0 16,0 2-18-16,3 0-3 0,-3 1-1 0,0-1 0 15,3 3-12-15,0 0-4 0,0 0 0 0,0 11 0 16,0 2-8-16,0 0 0 0,0 3 0 0,0 2-11 16,-3 4 11-16,3-1 0 0,0 0 8 0,0 0-8 15,0-5 0-15,-3 0 0 0,3 0 0 0,0 0 0 16,0-3 0-16,0-3 11 0,0 1-3 0,3-8 0 15,-3-3 13-15,0 0 3 0,0 0 0 0,0 0 0 16,9 0-12-16,-9 0-1 0,3-8-1 0,6 0 0 16,0 0-10-16,3-3 12 0,0 1-12 0,3-1 12 0,-1-2-12 15,4 0-9-15,-6 2 9 0,0 3-13 16,3-5 13-16,0 5 0 0,-3 3 0 0,3-1-9 16,-6 1 9-16,3 2 0 0,-4 1 0 0,1-4 0 0,0 6-13 15,0-2 2-15,0-1 1 0,-3 0 0 16,0 1-133-16,3 2-26 0</inkml:trace>
  <inkml:trace contextRef="#ctx0" brushRef="#br0" timeOffset="34840.8076">22523 4191 2286 0,'0'0'50'0,"0"0"10"0,0 0 3 0,0 0 1 0,0 0-51 0,0 0-13 0,0 0 0 0,0 0 0 16,-3 8 24-16,3 5 3 0,-3 0 0 0,0 3 0 15,0 3-17-15,0-1-10 0,-3 3 12 0,0 1-12 16,0 1 0-16,0 4 0 0,0-3-15 0,0 2 5 16,0 1 1-16,0-1 0 0,0 6 0 0,0-3 0 31,3 3-64-31,0-1-13 0,-3-4-2 0,3-1-864 0</inkml:trace>
  <inkml:trace contextRef="#ctx0" brushRef="#br0" timeOffset="35057.8887">22543 4532 1324 0,'0'0'118'0,"0"0"-94"0,0 8-24 0,0 0 0 0,0 3 166 0,3-1 29 16,0 1 5-16,0 0 2 0,0 2-130 0,3-3-27 15,0 1-5-15,0 2 0 0,0-8-22 0,3 6-4 16,-3-6-1-16,0 1 0 16,3-6-51-16,3 2-10 0,-3-2-3 0,0 0-581 15,0-2-117-15</inkml:trace>
  <inkml:trace contextRef="#ctx0" brushRef="#br0" timeOffset="35434.023">22528 4519 172 0,'0'0'16'0,"0"0"-16"0,0 0 0 16,0 0 0-16,0 0 370 0,0 0 71 0,0 0 15 0,0 0 2 16,0 0-293-16,0 0-58 0,0 0-12 0,0 0-3 15,0 0-52-15,3-5-12 0,0 0-1 0,3-3-1 32,0 2-42-32,-3-2-9 0,3 3-2 0,3-3 0 15,-3 3-44-15,0-8-9 0,0 5-1 0,0-3-1 16,0 3-86-16,-3-5-18 0,3 2-3 0,-3 1-1 0,-3 2 84 15,3 0 17-15,-3 0 3 0,-3 0 1 0,3 3 56 0,-3-3 11 0,0 2 2 0,-3-1 1 16,0 1 99-16,3 1 20 0,-3 0 4 0,0 2 1 16,0-2-1-16,0 2 0 0,6 3 0 0,0 0 0 0,-6 0-13 15,6 0-3-15,-6-3-1 0,6 3 0 16,-3 0-21-16,3 0-4 0,0 0-1 0,0 0 0 16,0 0-33-16,0 0-6 0,0 0-2 0,9 0 0 15,0-2-15-15,3 2-9 0,0 0 10 0,3 0-10 0,3-8 0 16,-3 5-15-16,2 1 2 0,-2-4 0 15,0 6-28-15,0-5-6 0,3 0-1 0,-3 2 0 16,0 3-48-16,0 0-9 0,-3 0-3 0,2 0-432 16,-2 0-86-16</inkml:trace>
  <inkml:trace contextRef="#ctx0" brushRef="#br0" timeOffset="35780.4768">22817 4612 1792 0,'-3'5'40'0,"0"3"8"0,0-3 1 0,-3 3 1 0,6 5-40 0,-3-7-10 0,0 2 0 0,3-6 0 16,0-2 54-16,0 0 9 0,0 0 1 0,0 0 1 16,0 0-28-16,0 0-5 15,0 0-2-15,3-8 0 0,6 0-30 0,-6-5 8 0,6-5-8 0,-3-1 0 16,0-2 11-16,0 2-1 0,0 1 0 0,0-3 0 16,0 0-10-16,0 2-14 0,0-2 3 0,0 2 1 15,0 1 10-15,-3-1-13 0,3 1 5 0,0 2 8 16,0 3 0-16,-3-1 0 0,2 1 0 0,-2 0 12 15,0 2-12-15,0 3 0 0,0 1 0 0,-3 7 8 16,0 0 0-16,0 0 0 0,0 0 0 0,0 0 0 16,9 5 0-16,-3 3 0 0,0 5 0 0,0-5 0 15,3 3 6-15,-3 2 1 0,0 3 0 0,0 0 0 16,3 5-15-16,-3-5 0 0,0 2 0 0,0 3 0 0,3 0-11 16,0 1-8-16,-3-4-1 0,2 3-1 15,1-8-19-15,-3 1-3 0,3-4-1 16,0 1 0-16,0-1-12 0,-3-7-4 0,0 0 0 15,-6-3 0-15,0 0-16 0,0 0-3 0,0 0-1 16</inkml:trace>
  <inkml:trace contextRef="#ctx0" brushRef="#br0" timeOffset="35929.4842">22877 4519 1551 0,'0'0'68'16,"0"0"16"-16,0 0-68 0,0 0-16 0,0 0 0 0,0 0 0 0,0 0 84 0,0 0 14 15,0 0 2-15,0 0 1 0,3 8-56 0,3-3-11 16,0 3-2-16,3-2-1 0,-1-4-31 0,4-2-16 0,-3 0 1 15,6 0 1 1,0-2-22-16,0-4-5 0,3 1-1 0,0 0-518 0,3 2-104 0</inkml:trace>
  <inkml:trace contextRef="#ctx0" brushRef="#br0" timeOffset="36347.8342">23270 4376 864 0,'0'0'38'0,"0"0"8"0,0 0-37 0,0 0-9 0,0 0 0 0,0 0 0 15,0 0 228-15,0 0 44 0,0 0 9 0,0 0 2 16,0 0-195-16,-6 6-40 0,0-1-7 0,3 0-1 16,-3 6-40-16,0 2 0 0,6-5 0 0,-3 5 0 15,0 6 0-15,-3-6 0 0,6 3 0 0,-3 0 0 32,3-3-36-32,-3 3-11 0,3 0-2 0,0-3-1 0,0-5-14 0,0 0-4 0,-3 0 0 0,3-8 0 15,0 5-30-15,0-5-6 0,0 0-2 0,0 0 0 16,0 0 86-16,-3-5 20 0,0-3 0 0,0 0 0 0,3-6 27 0,-6 1 4 15,3 0 1-15,-3 0 0 0,3-8-32 0,0 5 0 16,-3 0 0-16,3-3 0 0,-3 1 0 0,3-1 0 16,0 1 0-16,3 2 0 0,0-8 11 0,-3 3-11 15,0 2 12-15,3 1-12 0,3 2 52 0,0-2 4 16,0 4 1-16,0 1 0 0,3 5 7 0,3 0 0 16,-6 6 1-16,3-1 0 0,3 3-17 0,0 3-3 15,0-1-1-15,0 6 0 0,0 0-19 0,3 3-4 16,-3 2-1-16,0 0 0 0,3 0-20 0,-1 3 0 15,-2 0 0-15,3-3 0 0,-3 3 0 0,0 3 0 0,3-6 0 0,-3 0 0 16,0 6 0-16,0-6 0 16,0 3 10-16,-3-3-10 0,0 0 32 0,-3 0 0 0,0 1 0 15,0 2 0-15,-3-3-15 0,0 0-2 16,0 0-1-16,-6 0 0 16,3-5-40-16,0 0-8 0,-3 3-2 0,0-6-907 0</inkml:trace>
  <inkml:trace contextRef="#ctx0" brushRef="#br0" timeOffset="36560.0657">23588 4252 2124 0,'0'0'94'0,"0"0"19"0,0 0-90 0,0 0-23 0,0 8 0 0,0 5 0 0,-3-5 49 0,0 8 6 16,3-3 1-16,0 8 0 0,-3-5-41 0,-3 3-15 15,0-1 11-15,-3 3-11 0,0-2 0 0,3 2 0 16,-2 3-11-16,-1-6 11 16,0 4-210-16,0-4-34 0</inkml:trace>
  <inkml:trace contextRef="#ctx0" brushRef="#br0" timeOffset="36952.9368">23546 4429 518 0,'6'-13'23'0,"0"5"5"0,3 3-28 0,-3-3 0 15,0 2 0-15,3 1 0 0,0 0 284 0,-3 2 52 16,3 3 11-16,-3 0 1 0,3 6-219 0,-3-1-44 0,-3 3-9 0,0 2-1 16,0 4-41-16,0-1-8 0,-3 3-2 0,0 0 0 15,0-1-24-15,0 7 0 0,-3-7 0 0,0 1 0 16,0 0 0-16,0-3-14 0,3-5 2 0,0 3 0 16,-3-3 12-16,0 2 0 0,3-10 0 0,0 0 0 15,0 0 0-15,0 0 0 0,0 0 0 0,0 0 10 16,-3-7-10-16,3-1 8 0,-3-3-8 0,3 0 8 15,3 3-8-15,0-5 8 0,0 0-8 0,0 0 8 16,3 0-8-16,-3 2 0 0,3 0 0 0,0 3 0 16,-3 6 0-16,3-6 0 0,-3 5 0 0,-3 3 0 15,0 0 0-15,5 6 0 0,4-1 0 0,0 5 0 16,-3 1 0-16,0 2 0 0,0-2 0 0,3 2 0 16,-3 0 8-16,3-7 0 0,3 7 0 0,-3-5 0 15,3-6 23-15,-3 1 4 0,3 0 1 0,-1-3 0 16,-2-3 16-16,3 0 3 0,-3 1 1 0,0-6 0 15,3 2-16-15,-3-4-4 0,0 2 0 0,0-5 0 0,0 0-12 0,0-1-4 16,0 1 0-16,0 0 0 0,-3-6-20 0,0 3-16 16,-4 3 2-16,1-3 1 15,0-2-116-15,0 2-23 0,-3 3-5 0,3-6-859 16</inkml:trace>
  <inkml:trace contextRef="#ctx0" brushRef="#br0" timeOffset="37324.941">24228 4255 2530 0,'0'0'56'0,"0"0"11"0,0 0 2 0,0 0 3 0,0 0-58 0,0 0-14 16,0 0 0-16,0 0 0 0,-3 5 19 0,-3 0 1 0,-3 3 0 0,-3 5 0 15,0-2-20-15,1 5 0 0,-7 2-11 0,0 1 11 16,0 5-20-16,0-1 2 0,-3 4 1 0,3-1 0 15,-2 3 17-15,2 1-12 0,3 1 12 0,3-2-10 16,-3 0 10-16,6 1 0 0,6-4 0 0,0-5 0 16,0 0 0-16,0-2 0 0,3-6 0 0,0-2 0 15,3-1 0-15,3-4 0 0,-3 2 8 0,-3-8-8 16,9-6 16-16,0 4 0 0,0-4-1 0,3-7 0 16,3 2-2-16,-3-2 0 0,-1 0 0 0,1-6 0 15,3 4-13-15,-3-7 0 0,0 9 0 0,-3-3-10 0,0 3 43 16,-3 3 9-16,3-4 2 0,-3 6 0 0,-3 6-20 15,-3 2-3-15,0 0-1 0,0 0 0 0,0 2 10 0,-3 12 2 16,0 1 0-16,-6 7 0 0,0 4-32 16,-3 6 0-16,3 5 0 0,-3 0 0 15,-3 5-44-15,0 3-14 0,-5 8-3 16</inkml:trace>
  <inkml:trace contextRef="#ctx0" brushRef="#br0" timeOffset="41784.0493">19900 16732 691 0,'-6'-2'30'0,"6"2"7"0,0 0-29 0,0 0-8 15,0 0 0-15,0 0 0 0,0 0 211 0,0 0 41 0,0 0 8 0,0 0 1 16,0 0-103-16,0 0-21 0,0 0-4 0,6 5-1 16,-6-5-23-16,6 8-5 0,3 0 0 0,0 2-1 15,3-2-31-15,0 6-5 0,3-1-2 0,0 0 0 16,-1 0-45-16,1 0-10 0,0 1-2 0,0-1 0 16,-3 0-8-16,3 0-9 0,-6-2 9 0,0 0-13 31,0-1-41-31,0-2-8 0,0 0-2 0,-6 0 0 15,2 0-102-15,-5-8-21 0,0 8-4 0,0-8-1 0,0 8-107 0,-5 0-21 0</inkml:trace>
  <inkml:trace contextRef="#ctx0" brushRef="#br0" timeOffset="41979.4515">19924 16997 115 0,'-6'0'10'0,"0"0"-10"0,-6-5 0 0,0-1 0 0,3 4 292 16,0-1 57-16,0-2 11 0,4 2 3 15,-1 3-183-15,0-3-36 0,6 3-7 0,0 0-1 0,-3-2-23 0,3 2-4 16,0 0-1-16,0 0 0 0,0 0-37 0,0-3-8 15,6-2-2-15,0 0 0 0,2-3-25 0,4 2-6 16,0-2-1-16,3 3 0 0,3-3-17 0,0 3-4 16,0-6-8-16,3 3 12 0,-4 0-12 0,1 0-16 15,-3 0 3-15,0 1 1 16,0 1-16-16,-3-2-4 0,-3 3 0 16,0 0 0-16,0 2-52 0,-9 3-12 0,6-5-1 0,0 2-581 15,-6 3-116-15</inkml:trace>
  <inkml:trace contextRef="#ctx0" brushRef="#br0" timeOffset="42195.6997">19796 16814 2714 0,'0'0'60'0,"0"0"12"0,0 0 2 0,6 8 2 0,3-2-60 0,0-4-16 0,3 3 0 0,6-2 0 15,-1 0 18-15,7-1 1 0,3-4 0 0,3-1 0 16,3 0-19-16,-1 1 0 0,-2-3 8 0,3-1-8 16,-3 4-64-16,-1-6-16 0,1 0-3 0,-3 0-1073 15</inkml:trace>
  <inkml:trace contextRef="#ctx0" brushRef="#br0" timeOffset="44546.0569">18885 17478 864 0,'-15'8'38'0,"12"-2"8"0,-6-4-37 0,0 4-9 0,1-4 0 0,-1 1 0 16,0-1 344-16,0-2 66 0,3 0 14 0,-3 0 2 15,6 0-318-15,-3-2-64 0,3-1-13 0,-3 1-3 16,6 2-11-16,-3-6-2 0,3 1-1 0,0-3 0 15,6 0-14-15,-3-2 0 0,0 2 0 0,6 0 0 16,3 0 0-16,0 0-10 0,0 0 10 0,2 0-8 0,7 3 0 0,-3-1 0 16,3 1 0-16,3 0 0 0,0 2 8 15,-4 0-8-15,1 3 8 0,0 3-8 0,-3 0 8 0,-3 2 0 16,-3 3 0-16,3 3 0 16,-6-1-35-16,2 3-1 0,-5 6-1 0,0-1 0 15,0 4 13-15,-3 1 2 0,0 4 1 0,3-1 0 0,-3 3 5 0,-3-2 0 16,3 2 1-16,0-3 0 0,0 4 15 0,3-7 0 15,-3 4 12-15,3-3-12 0,3-1 24 0,0-1-1 16,0-4-1-16,3 1 0 0,0-6-10 0,0 0-3 16,-1-5 0-16,4-3 0 0,-3 1-9 0,3-6 10 15,-3-3-10-15,3-2 10 0,0-3-10 0,3-6 0 0,-3-4 0 16,-1-1 0-16,1-7 0 0,3-3 0 0,-6-3 0 16,6-2 0-16,-3-6 0 0,0 0 0 0,-3-5 9 0,2 0-9 15,-2 0 0-15,-3 3 0 0,0-3 0 0,-6 5 0 16,0 3 0-16,-3 0 0 0,0-2-11 0,-3 2 11 15,0 0-15-15,0 0 3 0,-9-1 1 0,-3 1 0 16,1 8 11-16,-4 3 0 0,0 5-9 0,0 2 9 16,-3 1 0-16,3 7 0 0,-5 3 0 15,2 8 0-15,-3 3 8 0,3 2-8 0,-3 6 0 0,0 5 8 16,1 5 8-16,-1 5 0 0,-3 3 1 0,6 3 0 16,0 0 25-16,3 2 5 0,4 1 1 0,2-1 0 15,6 0 37-15,6-2 8 0,-3-3 2 0,9-2 0 16,3-6-28-16,6 0-6 0,5-5-1 0,4-3 0 15,3-5-30-15,6-5-6 0,-1-6-2 0,1-5 0 16,3-5-98-16,3-6-19 16,2-4-4-16,1-7-1225 0</inkml:trace>
  <inkml:trace contextRef="#ctx0" brushRef="#br0" timeOffset="66150.2178">12319 14766 403 0,'0'0'36'0,"-9"0"-36"15,3 3 0-15,-3-3 0 16,0 0 358-16,3 0 65 0,-3 0 13 0,3-3 2 0,-3 1-313 0,3-1-62 15,0-2-13-15,1 2-2 0,-4-2-30 0,3-3-6 16,0 0 0-16,3 0-1 0,3-3-11 0,0 1 0 16,-3 2 0-16,3-5 0 0,-3 2 0 0,0-2 0 15,0 0 9-15,3-3-9 0,3-3 20 0,3 1-1 0,0-3 0 0,3-1 0 16,3-1-3-16,-1-1 0 0,1-3 0 0,6 4 0 16,-3-4-16-16,3 3 8 0,0 6-8 0,-3-1 0 15,3 3 0-15,-4 3 0 0,1 5 0 0,-3 3 0 16,0 2 0-16,0 3 0 0,-3 6 0 0,0-1-12 15,0 8 12-15,0 6-11 0,0 2 11 0,-3 8-10 16,0 5 10-16,0 3 0 0,-1 3 10 0,1 2-10 16,0 1 8-16,0 2-8 0,3-3 0 0,0 3 9 15,-6-3 4-15,6-2 1 0,0-3 0 0,3-5 0 16,-6-6 18-16,3 1 3 0,0-6 1 0,3-3 0 16,0-4 0-16,-1-1 1 0,1-8 0 0,0 3 0 15,6-8-13-15,0 0-2 0,-3-5-1 0,3-1 0 16,0-7-21-16,-1-3 0 0,-2-5 0 0,6-3 0 15,-3-5-19 1,0-5-8-16,-3-1-1 0,0-2-1 0,0 3 9 0,-7-3 3 0,4 0 0 0,-3 0 0 16,-3 3 2-16,-3-1 1 0,0 3 0 0,-3-2 0 0,0 2-4 15,0 3-1-15,-3 5 0 0,0 3 0 0,0 3 11 16,3 4 8-16,-3 4-12 0,3 2 12 0,0 3 0 0,0 5 0 16,0 0 12-16,0 0-3 0,0 0-9 0,9 2 0 15,3 4 0-15,0 1 8 0,6 1-8 0,0 0 0 16,-3 0 0-16,5-2 0 15,1-1-34-15,-3 3 1 0,3-3 0 0,-3 3-670 16,-3 0-133-16</inkml:trace>
  <inkml:trace contextRef="#ctx0" brushRef="#br0" timeOffset="66877.5807">13048 15002 1864 0,'-9'13'83'0,"6"-8"17"0,0 3-80 0,-3 0-20 16,0 3 0-16,3-3 0 0,3 5 13 0,0-2-1 15,0-1 0-15,0 1 0 0,0-1-12 0,0 1 0 0,0-6 0 0,0 3 0 16,0-3 0-16,0-5-12 0,0 0 12 0,0 0-10 16,0 0 19-16,0 0 4 0,0 0 1 0,0 0 0 15,0 0 23-15,0 0 5 0,0 0 1 0,0 0 0 16,0-5-19-16,0-5-4 0,0-1-1 0,3 0 0 15,0-2-19-15,0 0 0 0,3-3 0 0,3-2 0 16,0-1-10-16,0-2 10 0,3 2-10 16,0-2 10-16,0 0-16 0,3 0 4 0,2 0 0 0,1 0 0 15,0 2 2-15,0 3 1 0,0 0 0 0,0 3 0 16,-3 0 9-16,0 2 0 0,-1 3 0 0,1 6 0 16,-6-4 0-16,0 4-12 0,0-1 4 0,-3 3 0 15,-6 0 8-15,3 5 9 0,0 1-1 0,0 4-8 16,-3 1 27-16,-3-1-2 0,-6 6 0 0,3-3 0 15,-3 6-4-15,0 0-1 0,-3-1 0 0,-3 1 0 16,4-4-6-16,-1 4-2 0,3-3 0 0,0 0 0 16,0 0 3-16,3-3 0 0,3-3 0 0,0 1 0 0,0 0 1 15,3-1 0-15,6-2 0 0,0 0 0 0,3 0-16 0,3 0 8 16,3 0-8-16,0-3 0 0,2 0 0 16,1 1-10-16,0-1 0 0,3 0 0 15,-3-2-28-15,3 2-6 0,-1-5 0 0,-2 0-624 16,0 0-124-16</inkml:trace>
  <inkml:trace contextRef="#ctx0" brushRef="#br0" timeOffset="67326.7669">13539 14676 1612 0,'0'0'144'0,"0"0"-116"0,-3 6-28 0,3-6 0 16,0 0 212-16,0 0 36 0,0 0 7 0,6 5 1 15,0 0-190-15,3-2-38 0,-3 2-8 0,6-2-2 16,3 0-18-16,3-1 0 0,-3-2 0 0,-1 3-9 31,1-3-24-31,0 2-5 0,-3-2-1 0,0 3 0 0,0 0-32 0,-3-1-6 0,0 1-2 0,-9-3 0 16,3 8-26-16,0 0-6 0,-3 3-1 0,-3-1 0 15,-3 3-11-15,0 1-2 0,-6-1-1 0,0 0 0 16,-3 0-110-16,0 0-23 0,-8 9-4 16,5-12-1-16,9-7 171 15,0 0 33-15,3-1 8 0,-3 1 0 0,3-3 72 0,-3 0 13 0,6-5 3 0,3 5 1 16,-6-6 64-16,3 4 13 0,3-6 2 0,-3 2 1 0,3-2 51 0,0 8 11 16,0 0 1-16,3-5 1 0,0 0-34 0,-3 5-7 15,0 0-2-15,0 0 0 0,0 0-26 0,6-3-6 16,3 1-1-16,-3 2 0 0,-6 0-61 15,9 0-13-15,0 0-3 0,3 2 0 0,-3 1-14 0,3-1-3 16,-1-2-1-16,1 6 0 0,0-4-10 0,0 1-14 16,-3 0 3-16,0-1 1 15,3-2-119-15,-3 3-24 0,-9-3-5 0</inkml:trace>
  <inkml:trace contextRef="#ctx0" brushRef="#br0" timeOffset="67903.0573">13870 14629 403 0,'0'0'17'0,"0"0"5"0,0 0-22 0,0 0 0 0,-3-3 0 0,3 3 0 16,-6-2 432-16,6-4 83 0,-3 1 16 0,3 0 3 15,0-3-425-15,3 0-85 0,0-3-16 0,3 1-8 16,0-4-14-16,3-1-6 0,-4 1-2 0,7 1 0 16,-3-3 9-16,3 0 1 0,3 0 1 0,0 6 0 15,0-3 11-15,0 5 0 0,-3 0 0 0,3 2 8 0,-4 1 6 0,1 3 2 16,0 4 0-16,-3 1 0 0,0 2-16 0,0 6 0 16,-3 2 8-16,-3 5-8 0,0 6 0 0,-3 3 0 15,-3 2 0-15,-3 5 0 0,0 3-16 0,-3 6 3 16,0-1 1-16,-3 3 0 0,3 0 12 0,3 2 0 15,-2-2 0-15,5-5 0 0,-3 0 19 0,3-3 6 16,3-5 2-16,3-6 0 0,-3 1 5 0,6-6 2 16,-3-3 0-16,5-5 0 0,1-2-14 0,3-3-4 15,0-3 0-15,3-5 0 0,-3-5-16 0,6 0 0 16,0-9 0-16,-3 1 0 0,2-3 0 0,1-2-12 16,0-6 3-16,0 0 1 15,-3 0-16-15,0-2-2 0,0-1-1 0,0-2 0 0,-4-5 27 0,-2 2-10 16,0 3 10-16,-3 0 0 0,0 0 0 0,-3 0 0 0,-3 2 0 15,0 1 0-15,-3 2 23 0,0 0 1 0,0 0 1 16,-3 3 0-16,3 0-12 0,-3 3-2 0,0 2-1 16,3 3 0-16,-3-1 8 0,4 6 2 0,-1 0 0 0,3 6 0 15,0 2 17-15,0 0 4 0,0 0 1 0,0 0 0 16,5 0-22-16,1 2-5 0,6 1-1 0,0 2 0 16,0 3-14-16,3-2 0 0,3 2 0 0,-3-3 0 15,6 3 0-15,-1-3 0 0,1 0 0 0,0 1 0 16,0 2-29-1,0-3-9-15,-6-3-2 0,0 4 0 0,-4-1-128 0,1-2-25 0,-3 2-6 16</inkml:trace>
  <inkml:trace contextRef="#ctx0" brushRef="#br0" timeOffset="68195.2221">14525 14796 2300 0,'0'0'102'0,"0"5"21"0,-3-3-99 15,3 4-24-15,0-1 0 0,0-5 0 0,0 0 29 0,-3 5 1 16,0 3 0-16,3-8 0 0,-3 8-30 0,0 3-13 16,0-1 1-16,0 4 0 0,3 1 12 0,-3 1 0 0,0 3 0 0,-3 2 0 15,3-2 55-15,0-1 7 0,0 1 2 0,0-1 0 16,0 3 23-16,3-2 5 0,3-3 0 0,3 0 1 15,0-3-46-15,6 3-10 0,6-6-1 0,2 3-1 16,7-5-35-16,0-2 0 0,3-1 0 16,5 0 0-1,-2-2-77-15,6-6-13 0,0-2-2 0</inkml:trace>
  <inkml:trace contextRef="#ctx0" brushRef="#br0" timeOffset="70828.8677">12325 15968 2556 0,'0'0'113'0,"0"0"23"0,0 0-108 0,0 0-28 16,-3-6 0-16,3 1 0 0,0 5 47 0,0-5 4 15,3-3 1-15,0 0 0 0,3 3-33 0,3-3-7 16,0 2 0-16,0 1-1 0,-1 0-11 0,4-1 0 15,0 1-12-15,-3 0 12 16,3 5-40-16,0 3-1 0,3-1 0 0,-3 3 0 16,-3 3-17-16,3-2-3 0,0 7-1 0,-4-2 0 15,1-1-26-15,0 6-4 0,-3 0-2 0,0 0 0 16,0 0-130-16,-6-1-25 0</inkml:trace>
  <inkml:trace contextRef="#ctx0" brushRef="#br0" timeOffset="71001.1758">12447 16174 1440 0,'0'0'128'0,"0"0"-103"0,0 0-25 0,0 0 0 16,0 0 175-16,0 0 29 0,0 0 7 0,6-3 1 15,3 3-123-15,0 0-24 0,-3 0-5 0,3 0 0 16,2 3-38-16,-2-3-7 0,3-3-2 0,0 3 0 16,3 3-13-16,-3 0-8 0,3-3 8 0,-3 2-13 15,3 1-30-15,0 0-5 0,-4 2-2 0,4-5-642 16,-6 3-129-16</inkml:trace>
  <inkml:trace contextRef="#ctx0" brushRef="#br0" timeOffset="72572.8679">12983 15968 1422 0,'0'0'63'0,"0"0"13"0,-3 0-61 0,3 0-15 0,-6-3 0 0,3 0 0 16,0 1 41-16,0-4 6 0,0 1 1 0,0 0 0 0,0 2-30 16,0-2-6-16,0-3 0 0,3 3-1 15,-6-3 12-15,3 2 2 0,0-2 1 0,0 1 0 16,0-1 42-16,0 0 8 0,0 2 1 0,3-2 1 0,-3 0-10 0,3-2-1 16,0 2-1-16,3-3 0 0,0 3-43 0,0-2-9 15,0-1-2-15,3-2 0 0,3 2-12 0,0 1 0 16,0-1 0-16,0 3 0 0,0 3 0 0,3 0 0 15,-4 2 0-15,4 6 0 16,0-1-37-16,-3 4-7 0,3 4-2 0,-3 4 0 16,0 1 14-16,3 4 4 0,-3 5 0 0,0 2 0 15,-3 3 0-15,0 3 1 0,0 5 0 0,-3 0 0 0,0 3 27 16,0 2 0-16,2 3 0 0,-2 0 0 0,3-8 17 0,-3 3 9 0,3 0 2 0,0-9 0 16,3 1 29-16,-3-8 7 0,0 0 0 15,3-6 1-15,0-2-29 0,0-5-5 0,0-3-2 0,0-3 0 16,3 0 3-16,-3-2 1 15,3-8 0-15,-4 2 0 0,4-2-33 0,0-6-12 0,-3 0 0 16,3-2 0-16,-3-3 20 0,3-2 4 0,-6-3 0 16,3-3 1-16,-3 0-21 0,0-2-5 0,0-4-1 15,-3 1 0-15,0 3 14 0,-3-1 0 0,0 1 0 0,-3 5 0 16,0-3 0-16,-3 5 0 0,0 1 0 0,-3-1 0 16,0 4 0-16,-3 1 0 0,0 1 0 0,0 2-9 15,0 1 26-15,0 2 6 0,0 3 1 0,4-1 0 16,2 4 26-16,6 2 6 0,-3-3 0 0,3 3 1 15,0 0-28-15,12-3-5 0,5 1-2 0,1-1 0 0,6 1 6 16,6-4 2-16,0 1 0 0,8-3 0 0,4-3-9 16,0 3-1-16,-1-2-1 0,4-3 0 15,0-1-106-15,-4 1-21 0,1-3-4 0</inkml:trace>
  <inkml:trace contextRef="#ctx0" brushRef="#br0" timeOffset="76908.295">9699 8152 2296 0,'-20'-19'102'0,"11"11"21"0,3 3-99 0,0-3-24 16,-3 3 0-16,6 0 0 0,3 5 51 0,0 0 5 16,0 0 0-16,0 0 1 0,3-6-41 0,6 4-16 15,0-1 11-15,0 3-11 0,6 0 0 0,-1 3 0 16,7-3 0-16,0 2 0 0,6 1 0 0,3 0 0 16,-1-1 0-16,7-2 0 0,3 0 0 0,3 3 0 15,-1-3 0-15,4 2 0 0,-1 1 0 0,1-3 0 16,3 5 0-16,-1-2 0 0,1-3 0 0,3 5 0 15,5 1 0-15,-2-1 0 0,2 3-12 0,-5 0 4 16,0-3 8-16,2 3-13 0,-5 0 13 0,5 3 0 16,-2-1 0-16,2 1 0 0,-2 2-10 0,0-5 10 0,-4 2-10 15,4-2 10-15,-3 3 0 0,-1-3 0 0,1 0 0 16,2 0 10-16,1 0-10 0,0 0 0 0,-4 2 0 0,4-2-11 16,-4 0 11-16,4 3 0 0,-3-3 0 0,5 2 0 15,-2 1 0-15,2-1 0 0,-2 1 0 0,0 2 8 16,-1 0-8-16,1 3 0 0,2-2 0 0,-2 1 0 15,0 4 9-15,-1-1 1 0,4 4 0 0,-4-1 0 16,1 0-10-16,-3 3-14 0,2 0 3 0,-2 2 1 16,-1 1 10-16,4-1 0 0,3 0 8 0,-7 1-8 15,4-1 0-15,-4-2 0 0,-2 3 0 0,0-1-8 16,-4 1 8-16,4-1 0 0,3 3 8 0,-4 0-8 16,-2-2 9-16,3-1-9 0,-4 3 12 0,-2 0-12 15,3 6 0-15,-4-4 0 0,1-1 0 0,-3 1 0 16,3 1 0-16,-4 2 0 0,1 1 0 0,0 2 0 0,5 0 0 15,-2 3 0-15,0 2 0 0,-1 0 0 16,1 1 0-16,-3 2 0 0,0 0 0 0,2-3 0 16,-2 3 8-16,3 0-8 0,-1 3 0 0,1-3 0 0,3-1 8 15,-1 4-8-15,-2 2 0 0,3-2 0 0,-3 0 0 16,2-1 0-16,-2 1 0 0,3 2 0 0,-1 0 0 0,-2 3 0 16,0 0 0-16,-1 3 0 0,1-1 0 0,3-2 0 15,-7 6 0-15,4-1 0 0,-6 5 0 0,0-2 8 16,-4 0-8-16,4 2 0 0,-6-2 0 0,6 0 0 15,2 3 0-15,-2-1 0 0,-6-2 0 0,3 2 0 16,2-4 0-16,1 2 0 0,0-1 8 0,-3 1-8 0,2 5 0 16,-2-5 0-16,-3 0 8 0,3 0-8 0,-4-3 0 0,4-2 0 15,3 2 12-15,-3 3-4 0,2 0 0 0,-2-3-8 16,3 5 8-16,-3-2-8 0,0 3 0 16,-4-1 0-16,7 1 8 0,-3 2-8 0,-3 3 12 15,2 2-12-15,-2-5 0 0,0 3 0 0,0-3 0 0,3 0 0 16,-7 0 8-16,4-2-8 0,0-3 0 0,-6 0 0 15,-3-6 0-15,2 1 0 0,4-1 0 0,0-2 0 16,0 0 10-16,0-3-2 0,-1 1 0 0,1-4 0 16,-3-4-8-16,0-4 0 0,-3 1 0 0,3-3 0 15,-3-5 0-15,-4 2 0 0,4-2 0 0,-6 2 0 16,3-2 8-16,0 0-8 0,-3 0 0 0,0-1 8 16,0 1-8-16,0-3 8 0,-4 0-8 0,1-2 8 15,3-1 6-15,-3 1 1 0,3-3 0 0,0-1 0 16,0 1-15-16,-3 0-15 0,3-3 3 0,0 0 1 0,-3 0 19 15,0 1 3-15,2-6 1 0,-2 2 0 0,3 3-12 16,-3-2 0-16,6 2 0 0,-6-3 0 16,0-4-24-16,0-1-4 15,-3 0-1-15,0-5 0 0,0 3 29 0,-3-6 10 0,0 0 0 0,-3-5 0 0,0 0-1 0,0 0 0 16,0 0 0-16,0 0 0 0,0 0 1 0,0 6 0 16,0-6 0-16,0 5 0 0,0-5 0 0,0 0 0 15,0 0 0-15,0 0 0 0,0 0-10 0,0 0 0 16,0 0 0-16,-6 5 0 15,3-2-19-15,3-3-5 0,0 0-2 0,-6-3 0 16,3 3-130-16,-3-5-25 0,6-6-6 0</inkml:trace>
  <inkml:trace contextRef="#ctx0" brushRef="#br0" timeOffset="78163.2926">9878 8207 345 0,'0'0'15'0,"0"0"4"0,-6 3-19 0,6-3 0 16,0 0 0-16,-3 3 0 0,-3-1 156 0,3 1 28 16,-3 2 6-16,0-2 1 0,0 2-130 0,3-5-25 15,-3 3-6-15,0-3-1 0,1 2 8 0,-1-2 2 0,0 0 0 0,0 0 0 16,0 0-12-16,0 0-3 0,3-2 0 0,-3 2 0 16,0-3 6-16,0 1 1 0,3-1 0 0,-3 0 0 15,0 1 17-15,0-1 3 0,3-2 1 0,-3 2 0 16,3 0-4-16,-3 1-1 0,3-4 0 0,0 4 0 15,3 2 5-15,-3-3 0 0,0-2 1 0,3 5 0 16,0 0-33-16,0 0-8 0,0 0 0 0,0 0-1 16,0 0-11-16,9 3 0 0,3 4 0 0,3 1 8 15,0 3-8-15,3 2 0 0,3 0 0 0,-1 3 0 16,1 3 0-16,3-3 12 0,3 0-12 0,-3 2 12 16,3-5-12-16,-4 1 8 0,1-1-8 15,0-5 8-15,-3 2-8 0,0-4 12 0,-7 2-12 0,1-3 12 16,-3-3 0-16,-3 1 0 0,-3 0 0 0,-6-3 0 15,0 0 16-15,0 0 4 0,0 0 1 0,0 0 0 16,-6-8 3-16,0 3 1 0,-3-3 0 0,-3 2 0 0,-2-4-18 16,-1 2-4-16,-3-3-1 0,0 1 0 15,-3-4 4-15,6 4 1 0,-3-1 0 0,-2 1 0 0,-1-1-2 16,0-2 0-16,0 2 0 0,3 1 0 0,0-4-1 0,0 4 0 16,4-1 0-16,2-2 0 0,-3 5-4 0,6-2 0 15,0-1-1-15,3 3 0 0,3 0-11 0,0 0 8 16,0 3-8-16,6 0 8 0,3-1-8 0,-3 1 0 15,3 0-10-15,3-1 10 0,3 1 0 0,3 0 0 16,-1-1 0-16,4-1 0 0,0 1 0 0,0 1 0 16,6 0 10-16,0-1-10 0,2 1 0 0,-2-3 0 15,0 3 0-15,0 2 0 0,-3 1 0 0,-3-1 0 16,-1 0-9-16,-2 3 9 0,-3 3 0 0,0 0 0 16,-3 2 8-16,-3 0-8 0,0 3 20 0,-3 3-3 15,-3 2 0-15,0 5 0 0,0 4 3 0,0 4 1 16,-6 8 0-16,0 3 0 0,0 3-21 0,-3 5 9 0,0 0-9 15,3 5 0 1,-3 6-88-16,6 5-24 0,-3 2-4 0</inkml:trace>
  <inkml:trace contextRef="#ctx0" brushRef="#br0" timeOffset="86848.6276">13471 15333 115 0,'0'0'0'0,"-6"-6"10"0,-3 1-10 0,3 0 0 0,-3-3 0 0,0-3 0 16,0 3 382-16,-3 0 74 0,3-2 16 0,0 2 2 16,0-3-361-16,1 3-72 0,-1-2-14 0,0 2-3 0,0 0-11 15,3-3-1-15,-6 3-1 0,3 0 0 0,-3 0 9 16,0 3 1-16,-3 0 1 0,0 0 0 0,-2 2-7 0,-1 3-2 15,-3 0 0-15,0 0 0 0,0 0 11 0,0 0 3 16,-5 5 0-16,2 1 0 0,0 1-3 0,-3 1 0 16,0 3 0-16,4 0 0 15,-7 4-33-15,3 1-7 0,-3 3-2 0,3-1 0 0,-2 4 18 0,-4 1-8 16,0 1 8-16,3 0 0 0,-2 2 0 0,2-2 0 16,3 3 0-16,0-1 0 0,4 3 0 0,-1 0-10 15,3 6 10-15,0 4-8 0,6 1 8 0,0 2-8 16,3 6 8-16,0-3-8 0,4 5 8 0,2-2 0 15,-3 2-9-15,6 6 9 0,0 2 0 0,3 3 0 16,3 0-9-16,0-3 9 0,0-3 0 0,6 6 0 16,-1-2 0-16,7 1 0 0,0 1 0 0,6-5 0 15,3-1 0-15,6-4 0 0,-1-4 8 0,4-2 0 16,3-5-8-16,3-3 12 0,-4-8-12 0,4 0 9 0,-3-5-9 16,5-3 8-16,1-2 4 0,0-3 0 0,-1-9 0 0,4 1 0 15,3-5 6-15,-4-3 2 0,1-8 0 0,-3 3 0 16,-4-6 12-16,7-2 2 0,-3 0 1 0,-1-6 0 15,4-2-6-15,3 0-1 0,-1-3 0 0,-2-2 0 16,2-3-16-16,-2-1-3 0,-6-1-1 0,3-4 0 16,-7-4 2-16,1-1 0 0,-3 3 0 0,-1-3 0 15,-2 3 10-15,-3 0 1 0,3 0 1 0,-3 0 0 16,-7 0 2-16,1 0 1 0,-3-3 0 0,0-2 0 16,0 0-4-16,-3-1-1 0,-3 1 0 0,-3 2 0 15,-1 1-9-15,-2-1-3 0,0 0 0 0,-6 3 0 0,0-3 13 16,0 3 3-16,-3-2 0 0,-3 2 0 15,-5 2-24-15,-4 4-10 0,0-4 1 0,-6 6 0 16,-3 0 9-16,-3 2 0 0,-8 4 10 0,2 2-10 0,-9-1 0 16,-2 4 0-16,-1 2-8 0,-9 3 8 0,-2 2-16 15,-4 3 3-15,-2 3 1 0,-1 5 0 16,1 0-17-16,-4 5-3 0,-5 3-1 0,2 5 0 16,-5 3-140-16,2 5-28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06T14:30:38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22969 12785 2188 0,'-9'13'195'0,"6"-8"-156"0,-3 0-31 0,3 3-8 15,-3 0 80-15,3 0 16 16,-3 0 2-16,3 0 1 0,3 0-41 0,0 3-8 0,0-3-2 0,0 2 0 31,3 1-60-31,-3-1-12 0,3 1-2 0,0 0-1 0,0 2 7 0,0 0 2 0,0 0 0 0,0 0 0 16,-3 1 3-16,3-1 1 0,-3 0 0 0,3 0 0 15,-3 1 14-15,0-1 0 0,0 0 0 0,0-2 0 16,0-3 0-16,0 0 0 0,0-8 0 0,0 0 0 16,0 0 0-16,0 0 0 0,0 0 0 0,0 0 0 15,0-8-10-15,-3 0-2 0,3-3-1 0,0-2 0 16,0 0-3-16,0-3-1 0,0 0 0 0,3-3 0 16,0 3-9-16,0-2-2 15,3 2 0-15,-3 0 0 0,3 3 14 0,0 0 2 0,3 2 1 0,-3 1 0 16,3 2 11-16,0 2 0 0,0 1 10 0,2 2-10 15,4-2 16-15,-3 5-4 0,6 0 0 0,-6 0 0 16,6 0 0-16,-6 3-1 0,3-1 0 0,0-2 0 16,2 3 25-16,-2-6 6 0,0 3 1 0,0 0 0 0,0-2-43 15,0-1 0-15,-3 3-11 0,-3-3 3 16,3 1-112-16,-3-3-21 0,-4-1-5 0,1-2-1 16,-3 3-99-16,0-3-20 0,-3-8-4 0,3 0-1 0</inkml:trace>
  <inkml:trace contextRef="#ctx0" brushRef="#br0" timeOffset="176.1844">23317 12552 1555 0,'0'0'68'0,"0"0"16"0,0 0-68 0,0 0-16 0,0 0 0 0,0 8 0 0,3 0 119 16,-3 2 20-16,0 1 4 0,0 5 1 0,0 0-66 0,0 2-13 16,-3 1-2-16,3 2-1 0,0 5-37 0,-3 1-7 15,3 2-2-15,0 0 0 0,0 0-16 0,0 3 0 16,0 0 0-16,0-1 0 0,0-2 0 0,3 1 0 0,-3-1 0 15,3-3-9 1,-3 1-114-16,0-4-22 0,0 1-5 0</inkml:trace>
  <inkml:trace contextRef="#ctx0" brushRef="#br0" timeOffset="522.7374">23475 12973 2008 0,'0'0'89'0,"0"0"19"0,0 0-87 0,0 0-21 16,0 0 0-16,0 0 0 15,0 0-11-15,0 0-6 0,0 0-2 0,0 0 0 16,0 0-12-16,6 2-2 0,-6-2-1 0,0 0 0 0,0 0 10 0,3 5 3 15,3 1 0-15,-3 2 0 0,-3 2 57 0,0-2 11 16,0 5 2-16,0-2 1 0,0 2 18 0,0 0 4 16,3 1 1-16,-3-1 0 0,0-2-24 0,0 2-5 15,3-3 0-15,0 4-1 0,3-4-23 0,3-2-5 16,-3 3-1-16,0-3 0 0,3 0-14 0,2-3-10 16,-2-3 2-16,6-2 0 15,0 0-36-15,-3-2-8 0,-3-3 0 0,0-3-1 16,0 2-143-16,-3-4-29 0,6-11-6 0,-9 2-1 0</inkml:trace>
  <inkml:trace contextRef="#ctx0" brushRef="#br0" timeOffset="689.2434">23448 12991 288 0,'0'0'25'0,"3"5"-25"0,-3-5 0 0,6 6 0 15,0-4 440-15,3 1 82 0,0-3 17 0,6-3 3 16,-3-2-412-16,0 0-82 0,6-3-17 0,-7 0-3 15,4-5-38-15,0-1-7 0,0-2-2 0,0 1 0 16,-3-4-144-16,0 3-29 0,0 0-5 0,-6 0-614 16</inkml:trace>
  <inkml:trace contextRef="#ctx0" brushRef="#br0" timeOffset="891.0802">23460 12681 1674 0,'0'0'74'0,"0"0"15"0,0 0-71 0,0 0-18 15,0 0 0-15,6 8 0 0,-6-8 133 0,9 6 23 16,-3-4 5-16,6 1 1 0,0-3-78 0,0 0-16 16,0 0-4-16,0 0 0 0,2-3-48 0,1 1-16 15,-3-1 10-15,3 3-10 0,0-3 0 0,0 3 0 16,0-2 0-16,-3-1 0 16,0 0-44-16,-4 1-2 0,4 2 0 0,-3 0 0 15,-9 0-122-15,0 0-24 0,6 2-4 0,-6-2-638 0</inkml:trace>
  <inkml:trace contextRef="#ctx0" brushRef="#br0" timeOffset="1261.0039">23701 13152 2271 0,'0'8'50'0,"3"-2"10"0,-3-6 3 0,0 0 1 0,0 0-52 0,0 0-12 0,9 0 0 0,0-3 0 15,3 0 27-15,-3-7 2 0,0-1 1 0,0-7 0 16,0-3-30-16,0-1 0 0,0-1 0 0,-3-4 0 16,2 1-30-16,-2-1-6 0,0 1 0 0,0 2-1 15,-3 0 4-15,3-2 1 16,-3 4 0-16,0-1 0 0,0 4 21 0,0 3 11 0,0 0-10 0,0 3 10 0,0 3 0 0,0 2 0 16,-3 0 0-16,0 8 0 0,0 0 14 0,0 0-1 15,0 0 0-15,9 5 0 0,-3 3-13 0,0 3 0 16,-3 2 8-16,6 0-8 0,-3 3 0 0,3 2 0 15,-3-2 0-15,3 3-10 0,-3 2 10 0,2 0 0 16,4 3-9-16,-3-3 9 0,-3 0 0 0,3 0 0 16,0-2 0-16,0-1 0 0,-3 1 0 0,0-6 0 15,0 0 8-15,0 1-8 0,-3-6 8 0,3 2-8 16,-3-5 8-16,0 3-8 0,-6-2-10 0,3-6-7 16,0 0-2-16,-6 0 0 15,0 0-126-15,0-3-26 0,-3 3-5 0,0-5-342 0,0 2-69 0</inkml:trace>
  <inkml:trace contextRef="#ctx0" brushRef="#br0" timeOffset="1403.2409">23844 13036 345 0,'-3'-3'31'0,"-3"1"-31"0,3-1 0 0,-3 0 0 16,0-2 239-16,3 3 41 0,3 2 9 0,0 0 2 16,-3-6-162-16,3 6-32 0,0 0-6 0,0 0-2 15,0 0-37-15,9-5-8 0,-3 2-2 0,3 1 0 16,0-1-24-16,0 3-5 0,0 0-1 0,3 0 0 16,3 0-24-16,-3 3-6 0,3-1-1 0,-1-2 0 31,4 0-20-31,-3-2-4 0,3 2-1 0,0-3-474 0,-3 3-95 0</inkml:trace>
  <inkml:trace contextRef="#ctx0" brushRef="#br0" timeOffset="1861.1646">24231 12795 748 0,'0'0'67'0,"3"-5"-54"16,0 2-13-16,0-2 0 0,-3 5 203 0,6-3 37 16,-3 1 8-16,-3 2 2 0,0 0-112 0,0 0-22 15,0 0-5-15,0 0-1 0,0 0-59 0,0 0-12 16,6 2-3-16,-3 4 0 0,-3-6-36 0,3 10 0 15,0 1 0-15,-3-1 0 0,0 4-16 0,0-1-2 16,0 0 0-16,0 3 0 0,0-3 0 0,-3 0 0 16,3 3 0-16,0-2 0 0,0-1-1 0,-3 0 0 15,0-5 0-15,0 3 0 0,0-6 19 0,0 0-12 16,3-5 12-16,0 0-10 0,-6 3-6 0,0-3-2 16,0 0 0-16,3-6 0 0,-6 1-6 0,3-3 0 15,3-2-1-15,-3-1 0 0,-3 0 25 0,3-2 0 16,3-3 9-16,-3 3-9 0,4-3 15 0,-4 3-4 15,3-3-1-15,0-2 0 0,0-1 6 0,0 1 2 0,3-1 0 16,-3 3 0-16,3-2 10 0,3 4 1 0,-3 1 1 0,3 5 0 16,3 3-17-16,-3 0-3 0,-3 5-1 0,6-3 0 15,-1 3 9-15,4 0 2 0,-3 0 0 0,0 5 0 16,3 3-20-16,0 0 0 0,0 0 0 0,0 3 0 16,0-1 0-16,0 1-16 0,3 2 5 0,-3 0 1 15,0 3 10-15,3-3 0 0,-1 1 0 0,-2-1-8 16,0 0 16-16,-3 3 3 0,3 0 1 0,-3 0 0 15,0 2 18-15,-3-2 4 0,-3 0 1 0,0 0 0 16,-3 0-1-16,3 0 0 0,-6 0 0 0,0-1 0 16,3 1-25-16,-3-2-9 0,-3-1 0 0,3-3 9 15,-3-2-37 1,1 0-7-16,-1-5-1 0,-3 0-1 0,3-1-174 16,0 1-34-16,-6-8-7 0,6-6-2 0</inkml:trace>
  <inkml:trace contextRef="#ctx0" brushRef="#br0" timeOffset="2340.9246">24570 12771 2595 0,'0'0'57'0,"0"8"12"0,0 3 3 0,3 0 0 0,-3-1-57 0,3 3-15 15,0 3 0-15,0-3 0 0,0 3 0 0,-3-2-12 16,0-1 3-16,0 0 0 15,3 0-38-15,-3-2-7 0,-3-1-2 0,0 1 0 16,3 0-32-16,-3-1-8 0,-3-2 0 0,0 0-1 16,0-3 54-16,1-2 11 0,-1 2 3 0,-3-2 0 0,3-3 40 0,0-3 8 0,0-2 1 0,6-3 1 15,-3 0-7-15,0-2-2 0,0-6 0 0,3 0 0 16,-3 3-12-16,6-6 0 0,3 3 0 16,-3 0 0-16,6 0 0 0,-6 6 0 0,6-3 0 0,-3 5 0 31,2 2-21-31,-2 1-7 0,-6 5-2 0,6 0 0 0,6 5 38 0,-3 1 8 0,-3 2 2 0,0 2 0 15,3 1 16-15,-3 5 3 0,0-3 1 0,0 3 0 16,0 2 8-16,0-5 2 0,-3 3 0 0,3-2 0 16,-3-4 3-16,0 3 1 0,3-2 0 0,-3-3 0 15,-3 0-23-15,0-8-4 0,6 5-1 0,-6-5 0 16,0 0-24-16,0 0 8 0,3-5-8 0,6 0 0 16,-4-6 0-16,-2 0-14 0,0-2 2 0,3-3 0 0,-3 0 0 15,0-2 0-15,-3 2 0 0,3-2 0 16,0 2-15-16,-3-3-2 0,0 6-1 0,3-3 0 15,-3 0-3-15,3 3-1 0,-3 2 0 16,0 1 0-16,-3 2-20 0,3 3-4 0,3-1-1 16,-3 1 0-16,0 5-8 0,0 0-1 0,0 0-1 15,0 0 0-15,0 0-172 0,0 0-35 0,0 0-6 16,0 0-2-16</inkml:trace>
  <inkml:trace contextRef="#ctx0" brushRef="#br0" timeOffset="2761.6203">24987 12570 403 0,'0'0'36'0,"0"0"-36"0,0 0 0 0,6 3 0 15,0-3 233-15,-6 0 40 0,0 0 8 0,0 0 2 16,6 3-119-16,-3 2-23 0,-6 3-5 0,3-3 0 16,-3 3-56-16,0 3-10 0,-6-1-2 0,0 4-1 15,3-1-25-15,0 3-5 0,-6-3-1 0,0 3 0 16,4 2-21-16,-1 1-5 0,3-1-1 0,-3 3 0 15,0-2 3-15,0 2 0 0,6-2 0 0,-3-1 0 16,0 1-12-16,3-3 10 0,0 2-10 0,0-2 10 16,6-3-10-16,-3-2-12 0,0-1 2 0,3-2 1 15,0-2-8-15,-3-6-2 0,0 0 0 0,0 0 0 16,9 0-2-16,0 0-1 0,0-3 0 0,0 0 0 16,0-5 11-16,0 0 3 0,2-2 0 0,-2-1 0 15,-3 1 8-15,3-1 0 0,0 3 0 0,-3 0 0 16,-3 3 23-16,0 0 0 0,3 2 0 0,-6 3 0 0,0 0-2 15,0 0 0-15,6 5 0 0,0 6 0 0,-3-1 19 16,0 4 3-16,-3 4 1 0,3 3 0 0,-3 3-20 0,0 3-3 16,-3 2-1-16,0 0 0 0,3 3 18 0,0-1 3 15,0-2 1-15,0-2 0 0,0-1-16 0,0-2-3 16,0 0-1-16,0-5 0 0,0-4-22 0,3-1 0 16,0-4 0-16,0-2 0 15,-3-8-35-15,0 0-5 0,0 0 0 0,6-8-1156 0</inkml:trace>
  <inkml:trace contextRef="#ctx0" brushRef="#br0" timeOffset="3293.8738">24553 12602 1267 0,'-9'8'112'0,"6"-3"-89"0,-3 1-23 0,0-1 0 15,0 0 287-15,3 1 53 0,-3-1 10 0,6-5 2 16,0 0-236-16,0 5-48 0,-3 6-10 0,0-1-2 16,0 3-40-16,-3 3-8 0,3 0-8 0,0 5 12 15,-3 3-20-15,0 3-4 0,3 2-1 0,-6 3 0 31,0 2-131-31,0 0-25 0,0 6-6 0,-2 0-1 0</inkml:trace>
  <inkml:trace contextRef="#ctx0" brushRef="#br0" timeOffset="142146.8359">15956 14205 572 0,'0'0'25'0,"0"0"6"0,0 0-31 0,0 0 0 0,0 0 0 0,0 0 0 15,0 0 0-15,3 8 0 0,-3-8-11 0,0 0 11 16</inkml:trace>
  <inkml:trace contextRef="#ctx0" brushRef="#br0" timeOffset="168988.0577">15825 14319 115 0</inkml:trace>
  <inkml:trace contextRef="#ctx0" brushRef="#br0" timeOffset="173045.1765">17936 15409 2073 0,'-3'3'184'0,"-3"0"-147"16,-3-3-29-16,0 0-8 15,3-3 119-15,-3 0 22 0,3-2 5 0,0-3 1 0,0-2-111 0,3-4-23 16,-3-4-4-16,3-6-1 0,3 0 3 0,0-5 0 15,6 3 0-15,0-4 0 0,-3-1-11 0,3-1-9 16,3 0 9-16,3 0-13 0,-3 3 3 0,3 0 1 16,0 3 0-16,3 5 0 0,-4-1 9 0,1 1-12 15,-3 5 12-15,3 3-12 0,-3 3-2 0,3 2-1 16,0 0 0-16,3 2 0 0,-3 4 15 0,-3-1-12 16,3 3 12-16,-4 5-12 0,1 1 0 0,3 7 0 15,0 0 0-15,0 6 0 0,0 2 12 0,0 3 0 16,-3 5 0-16,3 3 0 0,0 2 0 0,0 3 0 0,-1 3-9 0,1 2 9 15,0-2 0-15,0 2 0 0,-3 0 0 16,3-2 0-16,3-3 13 0,-3-5 8 0,0 0 2 0,0-6 0 16,0-2 7-16,2-3 2 0,1-2 0 15,0-4 0-15,0-4-13 0,0-3-3 0,3-3 0 16,0-2 0-16,0-6-8 0,2-2-8 0,1-3 12 0,0-5-12 16,-3-6 0-16,0-2 0 0,0 0 0 0,2-6 0 15,-5-2 0-15,0-2 0 0,-3-4 0 0,-3 3-12 31,0 1-32-31,0-1-7 0,-6 0-1 0,0 3 0 0,0 3 19 0,-6 2 3 16,0 3 1-16,-3 2 0 0,0 1 29 0,-3 2 16 0,0 3-1 0,3-1-1 16,0 4-4-16,-3-1-1 0,3 3 0 0,0 3 0 15,6 5 13-15,0-3 2 0,0 3 1 0,3-5 0 16,0 2 11-16,6 1 3 0,0-1 0 0,6 0 0 0,3 1-27 16,3-1-12-16,0-2 10 0,2 0-10 0,4-3 0 0,0 0 0 15,0-3 0-15,3 0-10 16,-1-2-26-16,1 0-4 15,3 0-2-15,-3 0 0 0,-1 2-137 0,-5 0-27 0,6 1-6 16</inkml:trace>
  <inkml:trace contextRef="#ctx0" brushRef="#br0" timeOffset="173426.6494">19102 15259 2124 0,'0'0'94'0,"3"2"19"0,6 1-90 0,0 2-23 0,0-2 0 0,6-1 0 16,0-2 28-16,0 0 2 0,3 0 0 0,-3-2 0 16,2 2-5-16,1-3-1 0,0 0 0 0,-3 1 0 15,0-1-16-15,0-2-8 0,-3 5 0 0,3-3 8 16,-6 1-40-16,-1 2-9 0,-2 0-2 0,0 2 0 15,-6-2-152-15,0 0-30 0,0 0-7 0,-6 16 0 0</inkml:trace>
  <inkml:trace contextRef="#ctx0" brushRef="#br0" timeOffset="173602.3687">19180 15351 115 0,'-9'5'0'0,"6"-2"10"0,0 0-10 0,3-3 0 16,-3 2 0-16,3-2 0 0,0 0 344 0,0 0 68 15,-3 3 12-15,3-3 4 0,0 0-261 0,0 0-52 0,6 8-11 0,3-3-1 16,0-2-70-16,0 0-13 0,3-3-4 0,0 0 0 15,2 0-16-15,1-3 0 0,0 0 0 0,0-2 0 32,3 2-48-32,3-2-12 0,-3 0-4 0,5-3 0 15,-2 0-125-15,0 0-26 0,21-8-5 0,-12 0 0 0</inkml:trace>
  <inkml:trace contextRef="#ctx0" brushRef="#br0" timeOffset="173930.0699">19778 15068 1152 0,'0'0'102'0,"0"0"-82"0,0 0-20 0,0 0 0 16,0-5 176-16,0 5 30 0,-3-6 6 0,3 6 2 0,-3-5-116 15,3 5-23-15,-3-5-5 0,3 5-1 0,-6-3-26 0,6 3-6 16,-6 0-1-16,0 3 0 0,0 2-24 0,0 3-4 16,3 3-8-16,-2 2 11 0,5 3-11 0,0 2 0 15,-3 3-12-15,6 3 12 0,-1 3 0 0,4 2 0 16,-3-3 0-16,6 1 0 0,-3-1 8 0,6-2 8 15,0-3 3-15,0-2 0 0,3-1 22 0,0-5 5 16,3-2 1-16,0-3 0 0,-4-3-17 16,4-2-3-16,3-6-1 0,0-5 0 0,0 0-6 0,0-7 0 15,-1-7-1-15,1-4 0 0,0-3-5 0,-3 0-1 16,3-6 0-16,-3 1 0 0,-3 0-13 0,-1-1 9 16,-2 1-9-16,0-3 8 0,-3 2-8 0,-3 1 0 15,-6 2 0-15,-3 0 0 0,0 1 8 0,-6 4 0 16,-6 3 0-16,0 3 0 0,-5 3-8 0,-4 4-11 15,-3 4 3-15,-3 10 0 16,-8 3-76-16,-1 7-14 0,-3 11-3 0</inkml:trace>
  <inkml:trace contextRef="#ctx0" brushRef="#br0" timeOffset="176317.3884">18361 16230 1900 0,'0'0'169'0,"-6"5"-135"0,-3 3-34 0,0 2 0 16,1 1 111-16,-1 2 15 0,0 3 3 0,3 0 1 15,0 2-90-15,6 4-17 0,-3-1-4 0,3 3-1 16,3 5-18-16,0 0 0 0,3 3-8 0,-3-1 8 16,3 1-20-16,-3 2 1 0,6-2 1 0,-6 3 0 15,2-12 8-15,-2 4 2 0,0-3 0 0,0-3 0 16,0-3 8-16,-3-2 16 0,0-3-4 0,0-5-1 15,-3 3 7-15,3-11 2 0,0 0 0 0,0 0 0 0,-3-5-10 0,0-6-2 16,0-5 0-16,1-8 0 16,-1-5-8-16,3-5 0 0,3-3 0 0,-1-3-11 0,4 1 11 0,3-1 0 15,3 0-9-15,0 3 9 16,6-3 0-16,0 3 0 0,6 0 0 0,2 3 0 0,1 5 0 0,0 0 0 16,3 8 0-16,0-3 0 0,-1 5 0 0,1 3-12 15,0 6 4-15,-3 2 8 0,-3 3-24 0,-1 5 2 16,-5 2 1-16,0 3 0 0,-3 3 21 0,0 6 8 15,-3-1 0-15,-3 3 0 0,0 2 20 0,-3 1 4 16,-4-3 1-16,-2 2 0 0,0 3-22 0,-2 1-11 16,-4-4 10-16,0 1-10 0,-3-4 11 0,0 4-11 0,0-3 12 15,-3 0-12-15,3-3 8 0,-3 0-8 0,0 3 0 0,0-5 0 16,3 2 0-16,0-3 8 0,0 4-8 16,7-4 0-16,-1 1 12 0,3-3-4 0,3 5 0 0,-1-2-8 15,7-1 13-15,0 1-4 0,3-1-1 16,3 1 0-16,3 2-8 0,0-5 0 0,3-3 0 15,0 3 0 1,5-2-25-16,-2-4-1 0,6-2 0 0,0-2 0 16,-1-1-129-16,1-2-25 0,0-6-6 0</inkml:trace>
  <inkml:trace contextRef="#ctx0" brushRef="#br0" timeOffset="176558.9511">19495 16380 1900 0,'-6'8'169'0,"3"0"-135"16,0 3-34-16,0-3 0 0,3 2 169 0,3-4 27 16,-3-6 6-16,6 8 1 0,0-3-166 0,6-2-37 15,0-3 0-15,3 0 0 0,3-3-12 0,0-2-1 16,0-3 0-16,-3 0 0 15,-1-3-97-15,4 1-19 0,-6-1-4 0,3 0-1 16,-6 3-95-16,0 0-19 0</inkml:trace>
  <inkml:trace contextRef="#ctx0" brushRef="#br0" timeOffset="176728.1759">19582 16507 1382 0,'6'14'61'0,"-6"-14"13"0,0 0-59 0,6 8-15 0,3-1 0 0,2-1 0 16,1-1 158-16,0-2 29 0,0-3 5 0,3 0 2 15,3-3-169-15,-3-2-33 0,3-1-8 0,-1-1-590 16,1-4-118-16</inkml:trace>
  <inkml:trace contextRef="#ctx0" brushRef="#br0" timeOffset="177040.7214">20159 16071 1612 0,'0'0'144'0,"0"8"-116"15,-3 2-28-15,0 1 0 16,-3 2 161-16,3 3 27 0,0 3 4 0,-3 2 2 0,3 3-116 0,0 2-23 16,0 3-5-16,3 0-1 0,0 0-39 0,3 0-10 15,3 3 0-15,0-3 0 0,3-2 0 0,0 2 0 16,0-3 0-16,0 1 0 0,3-3 0 0,-3-3-9 15,3-3 9-15,0-5-13 0,0-2 35 0,-1-3 7 16,-2-3 2-16,3-5 0 0,0-2 2 0,0-6 1 16,0-6 0-16,0-1 0 0,3-4 1 0,-3-5 0 0,3-2 0 15,-6-3 0-15,2-3 4 0,-2 0 1 0,0-5 0 16,-3-3 0-16,-3 6-30 0,0-3-10 0,0 3 0 0,-6 2 9 16,0 0-9-16,-6 6 0 0,3 2 0 0,-6 5 0 15,-5 3 0-15,-1 3-16 0,-3 8 4 16,0 2 1-1,-6 9-109-15,0 4-23 0,-2 9-4 0</inkml:trace>
  <inkml:trace contextRef="#ctx0" brushRef="#br0" timeOffset="178987.7678">19984 14071 1728 0,'-12'0'153'0,"-9"-3"-122"16,-6-2-31-16,0 2 0 0,-6-2 122 0,4-1 18 16,-7 1 4-16,0 0 1 0,-2-3-126 0,-4 0-19 0,-3 3-17 0,-5-3 3 15,-4 2 22-15,-5 1 4 16,5-3 0-16,-6 3 1 0,-2 0-13 0,-4 2-13 0,1 3 2 0,-4-3 1 15,-2 3-7-15,0 3-2 16,-4 2 0-16,1 1 0 0,-1-1-5 0,1 5 0 0,0 6-1 0,-1 0 0 31,1 5-7-31,-1 6-2 0,-5-3 0 0,6 7 0 0,-4 1 14 0,7 5 2 0,-1 8 1 16,-2 5 0-16,-4 3 9 0,7 6 8 0,3-1-12 0,8 5 12 16,0 1 0-16,4 7 0 0,2 6 0 0,7 0 0 15,2-1 0-15,6 4 0 0,-2-1 0 0,8 6 0 16,9-1 16-16,3 1-4 0,0-3 0 0,10 3 0 15,11 2 8-15,3 0 0 0,5 1 1 0,4-1 0 16,9 3-8-16,9-3-1 0,12 3-1 0,2-2 0 16,1-4-11-16,9 1 0 0,14 0-12 0,9-1 12 0,7-7 0 15,2-3 0-15,6-8 0 0,7-2 0 0,8-1 12 0,0-5 4 16,0-5 1-16,9 0 0 0,0-5-1 16,6-3 0-16,0-8 0 0,3-8 0 0,-3-3-16 0,3-7-17 15,0-3 3-15,-3-8 1 0,-8-3 13 0,2-8 0 16,0-5 0-16,-3-2 0 0,-3-6 16 15,-6-2 0-15,0-12 0 0,-8-1 0 0,-7-6 34 16,-9-6 6-16,-2-2 2 0,-7-5 0 0,0 2 1 0,-2-10 0 16,-7-5 0-16,-2-3 0 0,-3-9-14 0,-4-1-2 15,-8-4-1-15,-4-7 0 0,1-6-24 0,-9-4-5 16,0-1-1-16,-4-6 0 0,-8-4-12 0,-3 0 0 16,-3-1 0-16,-3-2 0 0,-9 0 12 0,-3 0-3 15,-3 5-1-15,-6-3 0 0,-3 1-8 0,-6 5 12 0,-9 2-12 16,-2 3 12-16,-4 0-12 0,-12 3 10 0,-5 5-10 0,-10 5 10 15,-5 6-10-15,-4 2 0 0,-8 3 0 16,-4 8 0-16,-2 3-17 0,-9 7 4 0,-4 6 1 0,-2 10 0 16,-6 6-5-16,3 5-1 0,6 5 0 0,-4 8 0 15,4 3-2-15,3 7 0 0,0 1 0 0,8 10 0 32,7 1-88-32,5 7-19 0,10 5-3 0</inkml:trace>
  <inkml:trace contextRef="#ctx0" brushRef="#br0" timeOffset="180418.2454">21341 14811 2408 0,'0'0'107'0,"0"0"21"0,-3 6-102 0,-3-1-26 0,3 0 0 0,3-2 0 0,-3 5 41 0,6 0 3 15,-3 2 1-15,3 4 0 0,3 1-37 0,0 4-8 16,-3 5 0-16,3 0 0 0,3-1 0 0,-3 4 0 16,3-1-10-16,-3 1 10 0,2-1-21 0,-2 3 1 15,0-5 0-15,0 3 0 16,-3-1-18-16,0-2-3 0,0 0-1 0,0-3 0 0,-3-3 18 16,-3-2 3-16,3-8 1 0,-6 0 0 15,-3-3-29-15,0 1-6 0,0-6-1 0,-2 0 0 16,-1-8-42-16,-6-3-9 0,0-2-1 0,0-3-1 15,-3-2-87-15,0-1-18 0,4-2-3 0,-4 2-1 16,0-4 71-16,0 1 15 0,3 1 2 0,-3 3 1 0,6-6 129 0,1 3 30 0,-1 0 4 16,6-1 1-16,-3 1 95 0,6 3 19 0,3 2 4 15,-3 3 1-15,6-3 34 0,0 5 6 0,0 1 2 0,3 2 0 16,0 0-32-16,3 0-7 0,-3-3-1 0,6 6 0 16,0 2-68-16,0-2-13 0,3-3-3 0,-1 3-1 15,4-3-30-15,3 5-5 0,0 0-2 0,0-2 0 16,3 0-20-16,3 2-4 0,-4-2-1 0,4 0 0 15,3-1-9-15,0 1 0 0,-3 0 0 0,-1 2 8 16,-2 1-8-16,0-1 0 0,-3 3-10 0,0-3 10 16,-6 3-43-16,0 0-2 15,0 0-1-15,-7 3 0 0,1 0-26 0,-6-3-6 0,0 0-1 0,0 0 0 16,3 10 32 0,-6-2 7-16,0 0 0 0,0 0 1 0,-2 2 39 0,-4-2 0 0,3 3 0 0,0 2 0 15,-3-5 15-15,3 3 1 0,0 2 0 0,0 0 0 16,3 0 3-16,0 1 1 0,0-1 0 0,3 3 0 15,0 0-8-15,3 2 0 0,3 1-1 0,0 2 0 16,3-3-11-16,0 4 0 0,3-1 0 0,0-3 0 0,2 1 0 16,-2-1 0-16,3-2 0 0,0-3 0 0,0 3 13 0,3-5 7 15,0-3 2-15,0 0 0 0,-1-6 10 0,1-2 1 16,3 0 1-16,-3-5 0 0,0-3 3 0,0-2 1 16,0-4 0-16,-4-4 0 0,4-1-6 0,0-5-2 15,-3 3 0-15,-3-3 0 0,0-2-30 0,-3-3-12 16,-3 0 1-16,0 0 0 15,-3 0-51-15,-3 0-10 0,-3-3-3 0,-3 3-695 0,-3 0-139 0</inkml:trace>
  <inkml:trace contextRef="#ctx0" brushRef="#br0" timeOffset="180899.4921">21909 15031 2300 0,'0'11'102'0,"3"-3"21"0,0-1-99 0,3 4-24 0,3 2 0 0,0 0 0 15,0 3 47-15,3 0 4 0,0 0 1 0,0 0 0 16,-3-3-42-16,0 0-10 0,0-2 0 0,-3 0 0 16,-4-3-38-16,4-1-10 0,-3-1-1 0,-3-6-1 15,0 0 2-15,0 0 1 0,0 0 0 0,0 0 0 0,-6 0 47 0,1-3 0 16,-4 0 0-16,0 1 0 0,3-6 43 0,0 0 5 15,-3-3 0-15,6 1 1 0,-3-3-4 0,6-3-1 16,-3-3 0-16,3 1 0 0,3-4-28 0,0-1-7 16,3-1-1-16,0-3 0 0,6 4-8 15,0-4-11-15,-1 1 3 0,4 2 0 16,0-3-29-16,3 6-6 0,0 0-1 0,0 3 0 16,0 2 9-16,0 2 2 0,-1 4 0 15,-2 5 0-15,-3-3 8 0,0 8 1 0,-3 0 1 0,-3 8 0 0,-6 0 23 0,0 5 0 16,0 3 10-16,-6 2-10 0,-6 3 36 0,-3 6 0 15,-3-1 0-15,1 1 0 0,-1-1-20 0,0 1-4 16,0-4-1-16,0 1 0 0,6-3 29 0,0-2 5 16,0-1 2-16,3 1 0 0,3-3-28 0,1-3-6 0,2 3-1 15,0-5 0-15,6-1-12 0,0 1 0 0,2-1 0 0,4 1 0 16,3 2 0-16,3-5-16 0,0 3 3 0,6-6 1 31,0 3-42-31,0-3-8 0,-1-2-2 0,4-1 0 16,-3-4-97-16,0-1-20 0,-3-2-4 0,0 0-1 0</inkml:trace>
  <inkml:trace contextRef="#ctx0" brushRef="#br0" timeOffset="181341.3831">22558 14764 1843 0,'0'10'164'0,"0"1"-132"0,0 0-32 0,-3 4 0 16,3 4 168-16,-3 2 26 0,0 0 6 0,3 8 0 0,-3-2-160 0,0 2-32 16,3-3-8-16,-3 1 0 15,0-1-22-15,0-2-6 0,0 3-2 0,0-4 0 16,1 1-47-16,-1-5-10 0,-6 2-1 0,3-5-1 16,3-6 29-16,0 1 5 0,-3-3 2 0,3-3 0 0,3-5 69 0,0 0 15 15,0 0 2-15,-6-5 1 0,3-8 21 0,3-1 4 16,-3-4 1-16,3-3 0 0,3-3-45 0,-3-3-15 15,3-2 9-15,3 3-9 0,0-6 0 0,0 3-9 16,3 0 0-16,0 2 0 16,2 1-15-16,-2 5-2 0,3 2-1 0,3 6 0 0,0 5 3 15,0 5 1-15,3 6 0 0,0 2 0 0,2 3 23 0,1 3 0 0,0 2 12 0,-3 0-4 16,3 6 51-16,0-3 9 0,-6 0 3 16,2-3 0-16,1-3 27 0,-3 1 6 0,0 0 0 15,-3-3 1-15,0-3-32 0,-3 3-6 0,3-6-2 16,0 1 0-16,-3-6-9 0,-1 1-1 0,4-3-1 0,-3-3 0 15,0-6-42-15,3-2-12 0,-3-2 0 0,3-6 0 16,-3 3-9-16,3-5-7 0,-6-4 0 0,3 1-1 31,-6 0-87-31,0 0-16 0,-3 3-4 0,-3-1-1137 0</inkml:trace>
  <inkml:trace contextRef="#ctx0" brushRef="#br0" timeOffset="182352.7408">21600 15727 748 0,'0'0'33'0,"-3"2"7"0,0 6-32 0,3 0-8 0,-3 0 0 0,0 0 0 16,0 3 360-16,3 2 71 0,-3-2 13 0,3 5 4 15,0-1-320-15,0 7-63 0,0-1-13 0,3 0-2 16,3 3-31-16,-3-3-7 0,0 3 0 0,0-3-1 0,0-3-11 0,3 1 0 16,0-1 0-16,-3-2 0 0,0-2-16 0,-3-1 2 15,3-3 0-15,-3-2 0 16,-3 0-18-16,3-8-3 0,0 0-1 0,0 0 0 16,-6 0-25-16,0 0-6 0,-6-2-1 0,3-4 0 15,-3 1-40-15,0-3-8 0,0-3-1 0,0-2-1 16,-3 0 6-16,0 2 0 0,1-2 1 15,-1-3 0-15,3 3 76 0,-3-3 15 0,0 0 4 0,0 3 0 0,3-3 57 0,3 0 12 16,-3 0 3-16,4 3 0 0,-1 0 27 0,3 2 5 16,0 1 2-16,3-1 0 0,3 3 0 0,0 0 0 0,3 3 0 15,0 0 0-15,0 0-28 0,0-1-6 16,6-2 0-16,-1 3-1 0,4 0-21 0,0-1-4 0,3 1-1 16,3 0 0-16,0 0-17 0,0-3-4 0,3 2-8 15,-1-2 12-15,-2 0-12 0,3 3 0 0,0 0 0 16,-3 0 0-16,3-1-18 0,-4 4 0 0,1-1 0 15,0 0 0-15,-3 1-6 0,0 2 0 0,0-3-1 0,-3 3 0 16,-3-3 16-16,0 1 9 0,0 2-10 0,-1-3 10 16,-8 3 0-16,0 0 0 0,0 0 0 0,0 0 10 15,0 0 2-15,0 0 0 0,3 5 0 0,3-2 0 16,0 5 4-16,-3 0 2 0,-6 0 0 0,0 2 0 16,6 4-18-16,-3 2 0 0,-3 2-11 0,3 6 11 15,0-3 0-15,0 5 0 0,3-4 0 0,-6 1 0 16,0-1 0-16,3-1 0 0,3 0-8 0,-3 0 8 0,-3-5-18 15,3 0 0-15,0-3 0 0,0-2 0 0,-3-1 6 16,0-2 2-16,3-2 0 0,0-6 0 16,0 0-15-16,0 0-3 0,-5 0-1 0,5 0 0 15,-3-6-38-15,-3-2-7 0,0-2-2 0,-3 2 0 16,3-3 12-16,-3 1 3 0,3-1 0 16,0 0 0-16,0 1 61 0,3-1 0 0,-3 1 14 0,6 2-2 0,-3 0 34 15,6 0 7-15,3 0 2 0,-3 0 0 0,0 3-6 0,3-1-1 16,6 1 0-16,0 2 0 0,0 1-4 0,2-1 0 15,1 1-1-15,0-1 0 0,0 3-21 0,0-3-4 16,0 1-1-16,3-1 0 0,-3 3-17 0,0-3 0 16,-4 1 0-16,1-4 0 15,3 4-28-15,-6-1-2 0,3-2-1 0,-3 2 0 16,0-2-111-16,-3 2-22 0,0-5-5 0,0 0-1 0</inkml:trace>
  <inkml:trace contextRef="#ctx0" brushRef="#br0" timeOffset="182566.182">22058 15602 1958 0,'0'0'87'0,"-3"8"17"0,3 0-83 0,-3 3-21 0,0-3 0 0,0 2 0 15,0 4 94-15,0-1 14 0,0 5 4 0,-3 1 0 16,6 5-63-16,-3 0-12 0,-3-1-2 0,6 1-1 16,-3 0-23-16,3 2-11 0,0 1 10 0,0-3-10 15,3-3 0-15,-3 0 0 0,3 3 0 0,0-3 0 16,3-2-13-16,-3-4-3 0,3 1 0 0,0-2 0 15,-3-4-22-15,6 1-5 16,-3-3-1-16,3-3 0 0,-3 0-94 0,3-5-19 0,0 0-4 0,0-5-417 16,0 0-83-16</inkml:trace>
  <inkml:trace contextRef="#ctx0" brushRef="#br0" timeOffset="183281.1666">22272 15859 2055 0,'0'11'91'0,"3"-3"19"0,0 0-88 0,0 2-22 15,0-2 0-15,3 3 0 0,0 2 75 0,3-2 10 16,0-1 3-16,0 1 0 0,0-6-64 0,0 0-12 16,3 1-2-16,0-1-1 15,0-3-31-15,-3-2-6 0,0 0-2 0,-1-2 0 16,1-3-32-16,-3 2-6 0,0-2-2 0,-3-1 0 16,-3 6 0-16,0-8 0 0,3 3 0 0,-3-3 0 15,-3 3-20-15,3-3-4 0,-6-3-1 0,0 3 0 16,-3 0 51-16,1 1 9 0,-1-1 3 0,-3 0 0 15,0 0-26-15,0 2-5 0,-3-2-1 0,3 3 0 16,0-3 20-16,-3 6 3 0,0-4 1 0,6 4 0 0,4-1 92 0,-4 0 20 0,3 1 3 0,6 2 1 16,0 0 17-16,0 0 4 0,0 0 1 0,0 0 0 15,0 0-34-15,0 0-6 0,0 0-2 0,0 0 0 16,6-3-33-16,0-2-7 0,-1 0-2 0,1-1 0 16,3 4-14-16,0-4 11 0,0-2-11 0,-3 0 10 15,6 0 2-15,-3 1 0 0,-3-1 0 0,0 0 0 16,0 0 0-16,0 0 1 0,0 2 0 0,-3 1 0 15,0-3 7-15,0 3 0 0,-3 2 1 0,0 3 0 0,-3-5-21 16,0 2 0-16,-3-2 0 0,0 2 8 16,0-2-29-16,3 5-6 15,-6-2-1-15,3-1 0 0,-3 0 12 0,0 3 1 0,0 0 1 0,3 0 0 0,6 0 14 0,0 0 12 16,-6 0-3-16,6 0 0 0,0 0 19 16,0 0 4-16,0 0 1 0,0 0 0 0,0 0-20 0,3 0-4 15,6 0-1-15,0 0 0 0,0-2-8 16,0-1 0-16,3 3 0 0,0-3 0 0,0 1 0 0,0-1 8 15,0 0-8-15,2 1 8 0,-2 2 15 0,0-3 2 16,0 3 1-16,0 3 0 0,0-3 14 0,-6 0 2 16,0 5 1-16,3-2 0 0,-3 2-11 0,-3 0-3 15,0 3 0-15,0 0 0 0,-3-3-15 0,0 6-3 16,0 0-1-16,-3 2 0 0,0 3-10 0,0-6 0 0,0 1 0 16,0-1 0-16,-3-4 0 0,3 2 0 0,3-8 0 0,0 0 0 15,0 0 0-15,0 0 0 0,0 0 9 0,0 0-9 16,0 0 0-16,0-8 0 0,0 2 0 0,3-2 0 15,0 3 0-15,3 0 0 0,0 0 0 0,3 2 0 16,3 3 0-16,-3 3 0 0,2 5 0 16,4-1 0-16,0 1 0 0,0 3 0 0,3 0 0 0,0-1 0 15,-3-2 0-15,0 0 19 0,2-5-3 16,1 2-1-16,3-2 8 0,-3-3 1 0,0-3 1 0,-3-2 0 16,3-3 15-16,-4-3 4 0,1 1 0 0,-3-9 0 15,0-2-32-15,0-3-12 0,0-2 11 0,-6-1-11 31,3 1-110-31,-6-1-28 0,0 1-6 0,0-1-946 0</inkml:trace>
  <inkml:trace contextRef="#ctx0" brushRef="#br0" timeOffset="183684.7433">21650 16505 2304 0,'-3'5'204'0,"0"3"-163"0,0 3-33 0,0-1-8 15,1 1 120-15,2-1 21 0,2 1 5 0,1 5 1 16,0-3-133-16,6 5-26 0,-3 4-6 0,6-1-1 31,-3-3-15-31,3 4-3 0,0-1-1 0,3 0 0 0,0 0-2 0,-3-2-1 0,0-1 0 0,-4-2 0 16,1 2-38-16,-3-4-7 0,-3-1-2 0,0 0 0 15,-3-2 31-15,-3-3 5 0,-3 0 2 0,0-3 0 16,0-2-94-16,-2-3-20 0</inkml:trace>
  <inkml:trace contextRef="#ctx0" brushRef="#br0" timeOffset="184687.9404">21484 16415 2718 0,'0'0'60'0,"0"0"12"0,3 8 2 0,-3-8 2 0,3 5-60 0,0 0-16 0,0 1 0 0,3-1 0 0,2-2 28 0,1 2 4 16,3-3 0-16,0 1 0 0,0 0-32 0,3-1 0 15,0-2 0-15,6 0 0 16,-3 0-21-16,2-2-11 0,1 2-1 0,6-3-1 16,0 3-31-16,-3 3-7 0,-3-3 0 0,-4 5-1 15,1 0-9-15,0 1-2 0,0-1 0 0,-6 3 0 16,3 0 9-16,-3 2 2 0,-3 1 0 0,-1 5 0 0,-2 0 49 0,3 0 9 15,-3-1 3-15,0 7 0 0,-3-4 12 0,3 3 16 0,-3 3-3 0,0-3-1 16,0 0 6-16,0-2 1 0,0-1 0 16,0 1 0-16,-3-3 1 0,3-3 1 0,-3-2 0 15,0-3 0-15,0 2-21 0,0-4 0 0,0-6 0 0,0 0 0 16,0 0 14-16,0 0-2 0,-3-6 0 16,0 1 0-16,-3-6 5 0,3 1 1 0,-3-9 0 0,0-2 0 15,3-3 2-15,-3 0 1 0,0 1 0 0,3-6 0 16,0-1-21-16,3 4 0 0,0 0 0 0,3 2 8 15,3-3 0-15,-3 6 1 0,3 0 0 0,0 5 0 16,0 0-28-16,3 3-5 16,0 2-2-16,3 3 0 0,-3 3 26 0,3 2 0 0,0 3 0 0,0 3 0 15,0 0 0-15,-1 2 8 0,1 0-8 0,0 3 0 0,-3 3 0 16,0 2 0-16,0 0 0 0,-3 1 0 0,0 1 11 0,-3 1-3 16,-3 3 0-16,0-3 0 0,0 2 8 0,-3 1 0 15,-3 2 1-15,-3 0 0 0,0-5-17 0,0 0 0 16,0 0 0-16,0 0 0 0,0-3 9 0,0-3-1 15,1-2-8-15,-1 0 12 0,3 0 3 16,-3-3 0-16,3 1 0 0,3 2 0 0,0-6 0 0,3-2 0 16,0 0 0-16,0 0 0 0,0 0-15 0,0 0 0 15,0 0 0-15,9 3 0 0,0 2 0 0,3 3-8 16,-1-2 8-16,4-1-10 0,0 0 10 0,3-2-10 16,-3 2 10-16,3-2-10 0,3-1 10 0,0 1-13 15,-1-3 5-15,-2 0 8 0,0 0 0 0,3-5 0 0,-3 2 0 16,0-2 0-16,-3-3 0 0,-1-3 8 15,-2 3 2-15,3-2 0 0,-6-4 18 0,3-1 4 0,0-4 1 16,-3-2 0 0,-3-3-51-16,0-2-10 0,0 2-3 0,-3-3 0 0,0 4 9 0,0-1 2 0,-3 0 0 0,0 0 0 15,3 3 20-15,-3 0 0 0,-3 2 0 0,0 1 0 16,0 2 0-16,3 0 0 0,0 5 0 0,0 3 0 16,3 1 0-16,-3 1 8 0,0 6 0 0,0 0 0 15,9 3 28-15,-3 2 6 0,0 8 1 0,-1 1 0 16,1-1-27-16,0 3-6 0,0 5-1 0,0 0 0 15,3 3-9-15,0-3 12 0,0 3-12 0,0 2 12 16,0 1 4-16,0-1 2 0,0 1 0 0,0-3 0 16,0-1 11-16,-3-4 3 0,3 2 0 0,-4-5 0 15,4-3-32-15,0 0 0 0,-3-2 0 0,0 0 0 16,3-4 0-16,-3-1 0 0,0 2 0 0,-3-3 0 0,-3-5-27 16,0 0 2-16,3 3 0 0,-3-3 0 15,0 0-32-15,0 0-7 0,0 0 0 0,-9 0-1 16,3 0-83-16,-3-3-16 0,-3-2-3 0,0-1-1 15,-2 4 53-15,2-4 11 0,-3-1 1 0,0-4 1 16,0 0 14-16,3 1 4 0,-3-1 0 0,3 1 0 0,0-1 118 0,3 3 24 16,3 3 5-16,1-3 1 0,2 3 28 0,-3-1 7 15,6 6 1-15,0 0 0 0,0-8-8 0,3 0 0 16,0 3-1-16,0 2 0 0,0 1-50 0,5-1-9 16,-2 1-3-16,3-1 0 0,0 3-13 0,3 0-2 0,0-3-1 15,0 1 0-15,0-1-13 0,0-2-13 0,3 2 2 16,-3-5 1-1,2 3-25-15,1-3-5 0,-3-3 0 0,6 1-1 16,-6-4-23-16,3 1-4 0,-3 0 0 0,0 0-748 0</inkml:trace>
  <inkml:trace contextRef="#ctx0" brushRef="#br0" timeOffset="184898.1403">22767 16338 633 0,'0'0'28'0,"-3"3"6"0,3 5-34 0,0-3 0 0,-3 3 0 0,0 0 0 16,0 2 373-16,0 1 68 0,0 2 14 0,0 0 2 15,3 3-315-15,0 0-63 0,0 3-13 0,-3-1-2 16,0 1-52-16,3 2-12 0,3 3 0 0,0-3 0 16,0 5 0-16,0-2 0 0,0-3 8 0,3 3-8 15,0 3 0-15,-3-4 0 0,0-4 0 0,3 2 0 0,2-2-10 0,-2-4 2 16,0-1 0-16,0-4 0 16,0-2-37-16,0 0-7 0,0-3-2 0,0-2 0 15,3-3-68-15,-3-3-14 0,3-2-2 0,-3-3-456 16,3-2-91-16</inkml:trace>
  <inkml:trace contextRef="#ctx0" brushRef="#br0" timeOffset="185221.2181">23067 16322 230 0,'12'-8'20'0,"-12"8"-20"0,6-2 0 0,3-4 0 0,-9 6 256 0,6 0 48 16,-6 0 8-16,0 0 3 0,0 0-203 0,6 3-41 15,0 2-8-15,3-2-2 0,-3 0-61 0,-6-3 0 16,0 7 0-16,3-1-13 15,0 2-15-15,0 0-2 0,-3 2-1 0,0 1 0 0,0-1 11 0,0-2 1 0,0 3 1 0,0-1 0 16,-3 4 29-16,0-1 5 0,3 0 2 0,-3 3 0 16,-3 0 6-16,3 0 0 0,0-3 1 0,0 0 0 15,-3 3-8-15,3 3-1 0,0-3-1 0,-3 2 0 16,3-2 10-16,0 2 3 0,0-4 0 0,0 2 0 16,0-1 9-16,0 1 3 0,3 0 0 0,0 0 0 15,0-5 0-15,0-1 0 0,3 3 0 0,0-2 0 16,0-3-15-16,0 0-2 0,3 0-1 0,3-3 0 15,0-2-14-15,0 2-8 0,-3-5 8 0,6 0-8 16,3 0 0-16,-1 0 0 0,1-5 0 0,-3-1 8 16,6 4-24-16,-3-6-4 0,-3-5 0 0,3 2-1 15,-3-5-91 1,0-2-19-16,-1-1-3 0,-2 1-619 0</inkml:trace>
  <inkml:trace contextRef="#ctx0" brushRef="#br0" timeOffset="185451.3608">23192 16621 2142 0,'0'0'95'0,"0"0"19"0,0 0-91 0,0 0-23 16,0 0 0-16,0 0 0 0,0 0 55 0,0 0 6 16,0 0 2-16,0 0 0 0,6 0-52 0,3-3-11 15,-3-2 0-15,3 3 0 16,0-4-26-16,-3 1-2 0,3 0-1 0,-3-1 0 15,0 4-31-15,0-4-7 0,-6 6-1 0,0 0 0 16,0 0-26-16,3-5-6 0,0-3 0 0,-3 8-1 16,0 0-87-16,0 0-16 0,0 0-4 0,-3-8-1 0</inkml:trace>
  <inkml:trace contextRef="#ctx0" brushRef="#br0" timeOffset="185643.2622">23189 16420 1450 0,'0'0'64'0,"0"0"14"0,0 0-62 0,3-8-16 0,-6 3 0 0,3 0 0 16,6 2 147-16,-6 3 26 0,0 0 6 0,0-5 1 15,3 2-59-15,-3 3-11 0,3-5-2 0,-3 5-1 16,6-3-67-16,0 0-12 0,0 3-4 0,0-2 0 16,3-4-12-16,0 6-4 0,0-2 0 0,3-1 0 15,0 0-8-15,-3-2-9 0,2 3 9 0,1-1-13 16,0 0-35-16,-3 1-6 0,3-1-2 16,-3 3 0-16,0 0-18 0,0 0-4 0,-3 0-1 0,0 0 0 15,-6 0-139-15,9 3-28 0,-9-3-6 0,9 8 0 0</inkml:trace>
  <inkml:trace contextRef="#ctx0" brushRef="#br0" timeOffset="185914.0259">23496 16320 2019 0,'0'0'89'0,"0"0"19"0,0 0-86 0,0 5-22 15,-6 3 0-15,3 0 0 0,0-3 78 0,-3 3 11 16,3-3 3-16,-3 3 0 0,0-3-69 0,0 3-14 15,0 3-9-15,0 2 12 0,0-5-24 0,-3 5-4 16,3 1 0-16,-3 4-1 0,1-2 17 0,-1 2 0 0,3 4 0 0,0-1 0 16,-3 3 52-16,6-1 13 0,-3 4 3 0,3-3 1 15,3-3-4-15,3-3-1 0,-3 1 0 0,3-3 0 16,3-3-41-16,3 0-9 0,0-2-2 0,3-3 0 16,5-6-12-16,1 4 0 0,3-6 0 0,3-3 0 15,0 0-19-15,3-2-3 0,-1 2-1 0,1-7 0 31,0-1-221-31,-6 1-44 0,20-9-8 0,-14-2-3 0</inkml:trace>
  <inkml:trace contextRef="#ctx0" brushRef="#br0" timeOffset="186344.4104">22996 16264 1497 0,'0'0'133'0,"0"0"-106"0,0 0-27 0,0 8 0 15,0-8 164-15,0 5 27 0,0 3 5 0,-3 0 2 16,3 3-147-16,0-3-30 0,0 0-5 0,-3-1-2 15,0 7-6-15,-3 2-8 0,3-3 11 0,-3 3-11 16,3 5 22-16,-3 3-2 0,0 2-1 0,0 3 0 16,0 3 21-16,0 2 5 0,0 6 1 0,-3 0 0 15,0-6-46-15,1 6 0 0,2-6-10 0,-3 3-1101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3:55:35.29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1145 1251 1209 0,'-3'0'108'0,"-6"6"-87"16,6-6-21-16,-6 0 0 15,0-6 196-15,6 6 36 0,-6 0 6 0,3-5 2 0,0 5-151 0,-3-2-29 16,0-4-7-16,1 6-1 0,-1-5-19 0,0 0-4 16,3 2-1-16,-9-2 0 0,9-3-28 0,-9 3 0 15,0-3 0-15,-3 2 0 0,-3-2 0 0,1-5 0 16,-1 8 0-16,0-3 0 0,3 8 0 0,-3-5 0 15,9 5 0-15,-6 0-10 0,10 0 10 0,-4 0-13 0,0 5 5 0,3-2 8 16,3 2-12-16,3 3 12 0,-6 2-10 16,6-2 10-16,3-2-10 0,0 7 10 0,0-5-10 0,0-3 10 15,0 3-8-15,9 3 8 0,-6 2 0 0,0 0-9 16,3 0 9-16,3 3 0 0,-6 3 0 0,6-1 0 16,0 1 0-16,-6 2 0 0,2 5 0 0,-2 1 0 15,6-1 0-15,-6 6 0 0,3-6-8 0,0 11 8 16,0-7 0-16,-6 7 0 0,3-3 0 0,-3 3-8 15,0 3 8-15,0-1 8 0,-3 1-8 0,3 10 11 16,0-2-11-16,3 2-11 0,-3 3 3 0,0 0 0 16,6 0 8-16,-6 5 0 0,-6 0 0 0,6 3 0 15,0 3 0-15,6-6 11 0,-6-5-3 0,0 5 0 16,0-5-8-16,-6 5-11 0,6 0 3 0,-3-5 0 16,-3 6 8-16,0-6 8 0,6 5-8 0,-9-5 11 15,9 5-3-15,-9 0-8 0,6 0 12 0,-5-5-4 0,8 5-8 16,-9-5 8-16,6-2-8 0,-3-4 8 0,6-2-8 0,0-2 10 15,-3-1-10-15,6-2 10 0,3-9 1 16,-3 1 0-16,-3-3 0 0,0-2 0 0,0-1-11 0,3-2 0 16,3-6 0-16,-6-2 0 0,0-3 10 0,3-2 3 15,-3 2 1-15,5-10 0 0,-5 8 3 0,0-11 1 16,0 0 0-16,0 0 0 0,0 0-18 0,0 0 0 16,0 2 0-16,0-2 0 0,0 0 0 0,0 3 13 15,0-3-4-15,0 0-1 0,-5 8 8 0,5-8 0 16,-3 2 1-16,3-2 0 0,3 6-8 0,2 4-1 15,1-2-8-15,9 5 12 0,0 1-12 0,3-4 8 16,3 3-8-16,6 1 0 0,-4 2 0 0,7-3 8 16,-6 0-8-16,6-2 0 0,6-3 0 0,-7 0-13 0,4-6 2 15,-3 1 1 1,3-6-107-16,2-2-22 0,-8-6-4 0</inkml:trace>
  <inkml:trace contextRef="#ctx0" brushRef="#br0" timeOffset="1718.2132">1374 1577 403 0,'0'0'17'0,"0"0"5"0,0 0-22 0,0-5 0 0,0-3 0 0,0 2 0 16,0-2 256-16,0 3 46 0,0-3 10 0,0 3 1 15,-6-3-187-15,6 8-38 0,0 0-7 0,0-5-1 16,-3-1-40-16,0-2-8 0,3 3-2 0,0 5 0 16,0 0-18-16,-9 0-4 0,3-5-8 0,0 5 12 15,0 0-4-15,-3 5 0 0,-2-5-8 0,-1 5 12 16,0 3 2-16,-3 3 0 0,0-3 0 0,0 5 0 16,0 0-14-16,-3 1 0 0,6 4 0 0,-5-5 0 15,5 1 12-15,0-1 4 0,-3 0 0 0,9 0 0 16,-3 1 5-16,9-7 2 0,-6 7 0 0,6-4 0 15,6 4-23-15,-3-7 0 0,3 4 0 0,6-3 0 16,9-3-20 0,-3-2-8-16,5 2-1 0,7-10-594 0,3 2-118 0</inkml:trace>
  <inkml:trace contextRef="#ctx0" brushRef="#br0" timeOffset="2288.3222">1931 1251 1458 0,'0'0'64'0,"0"0"14"15,0 0-62-15,-6 0-16 0,0 0 0 0,0 0 0 0,3 0 73 0,-3 0 12 16,3 6 3-16,-9-6 0 0,3 8-43 0,-3-3-8 15,3 3-1-15,0-3-1 0,-9 8-18 0,4-5-3 16,-1 6-1-16,0-1 0 0,0-3 7 0,3 12 2 16,3-4 0-16,3 3 0 0,-3 6 10 0,0-3 1 15,3 2 1-15,3 0 0 0,0 1-19 0,3-1-4 0,0 1-1 16,6-6 0-16,0 8-10 0,-3-8-14 16,6 0 3-16,3 3 1 15,3-8-51-15,6 3-11 0,-6-6-1 0,0-3-519 0,5-2-104 0</inkml:trace>
  <inkml:trace contextRef="#ctx0" brushRef="#br0" timeOffset="2872.6192">2184 1363 921 0,'0'0'82'0,"0"0"-66"16,0 0-16-16,0 5 0 0,0-5 172 0,0 8 32 15,0-3 5-15,0 3 2 0,0 5-131 0,0-5-27 16,0 3-5-16,-6 2 0 0,3 0-28 0,0 1-4 16,-3-1-2-16,3 0 0 0,-6 5-6 0,3-4-8 15,0 4 11-15,-3-5-11 0,-3 1 0 0,3-1 0 0,-6 0 0 0,0 0 0 16,4 1 0-16,-4-9 0 0,0 3-9 0,0-3 9 15,3 3 0-15,0-3 0 16,0-5 0-16,-3 0 0 0,3 0 0 0,3-5 0 0,1 0 0 16,2 2 0-16,6-7 0 0,-6 2 0 0,6-3 0 0,6 3-8 15,-6-5 8-15,6 0-8 0,0-1 8 0,2 1-8 16,1 0 8-16,-3 0 0 0,3 7 0 0,0-2-8 16,0 3 17-16,0-3 4 0,0 8 1 0,-3 3 0 15,3 2 2-15,0 0 0 0,3 3 0 0,-3 0 0 16,-3 3 1-16,5 2 1 0,-2 0 0 0,-3 1 0 15,9-1-18-15,-6 0 0 0,3-5 0 0,0 5 0 16,0-2 8-16,3 2-8 0,-3-8 0 0,0 3 0 16,5 0 0-16,-8-2-9 0,3-1 1 0,0-3-596 15,0-2-120-15</inkml:trace>
  <inkml:trace contextRef="#ctx0" brushRef="#br0" timeOffset="3100.5599">2407 1466 1526 0,'0'13'68'0,"0"-10"13"0,0 2-65 0,0 0-16 16,0-2 0-16,0 2 0 0,3-5 68 0,-3 5 11 0,6-2 1 0,-6 2 1 15,6 1-28-15,0-4-5 0,3 1-2 0,0 0 0 16,-3-3-27-16,8 5-6 0,-5-5-1 0,3-5 0 15,3 2-12-15,0-2 0 0,-3 5 0 0,6-6 0 32,-6-2-122-32,0 3-27 0,-3 0-6 0,-1 2-1 0</inkml:trace>
  <inkml:trace contextRef="#ctx0" brushRef="#br0" timeOffset="3268.4807">2580 1304 460 0,'0'0'41'0,"0"0"-33"0,0 0-8 15,0 0 0-15,0 0 229 0,0 0 44 0,0 0 9 0,0 0 2 16,-9 6-158-16,6 2-31 0,-3 5-7 0,-3-3 0 16,3 6-67-16,0 3-13 0,3-1-8 0,-6 9 10 15,3-6-10-15,0 3 0 0,6-3 0 0,-6 5 0 16,3-7-10-16,-3 2-4 0,6 3-1 0,-3-11-513 16,3 3-104-16</inkml:trace>
  <inkml:trace contextRef="#ctx0" brushRef="#br0" timeOffset="3753.081">2648 1670 172 0,'0'0'16'0,"0"0"-16"0,0 0 0 0,0 0 0 0,3 5 261 0,-3-5 50 0,0 0 9 16,0 0 3-16,9 8-182 0,-9-8-36 0,0 0-7 0,0 0-2 15,0 0-19-15,0 0-4 0,0 0-1 16,0 0 0-16,-12-6-17 0,12 4-4 15,-6-3-1-15,3-1 0 0,-6-2-28 0,9-5-6 0,0 5 0 16,0-10-1-16,0-1-15 0,0 1 0 0,3 2 8 0,3-8-8 16,-6 3 0-16,9-6-8 0,-3 1 8 0,9-1-13 15,-3 4 13-15,6-4-12 0,-6 6 12 16,2 8-12-16,1-6 12 0,0 6 0 0,0 0-10 0,-3 7 10 16,0-2 0-16,6 8 0 0,-9-5 10 0,3 5-10 15,-4 0 11-15,1 5-11 0,3-2 10 0,-9 8-10 16,3-9 0-16,0 9 0 0,0-3 0 0,-6 2 0 15,0 4 0-15,-6-6 0 0,3 5 0 0,0 0-10 16,-3 0 10-16,-3 1-10 0,-3-7 10 0,4 9-10 16,-4-2 10-16,3-6 0 0,-6 5-9 0,6-8 9 0,3 3 0 15,-3-8 0-15,3 5 0 0,6-5 0 0,0 0 0 16,0 0 0-16,0 0 0 0,0 0 0 0,3 0 0 0,6-5 0 16,0 5 0-16,0 0 0 0,3-8 8 15,-3 8 5-15,3 0 2 0,-4 0 0 0,-2 8 1 0,3-3 1 16,0 3 0-16,-3-3 0 0,6 3-3 15,-9 0-1-15,3 3 0 0,-3 2 0 0,0-8-13 16,-3 9 8-16,-3-6-8 0,0 0 0 0,3 2 11 0,-9 3-11 16,-3-5 12-16,6 3-12 0,-6 2 0 0,3-5 0 15,-2-3 0-15,-1-2 0 16,3 2-92-16,-3 1-23 0,3-12-4 0</inkml:trace>
  <inkml:trace contextRef="#ctx0" brushRef="#br0" timeOffset="4034.2586">2972 1167 1785 0,'0'0'159'0,"0"0"-127"0,0 0-32 0,6 13 0 15,3-5 76-15,-3 5 8 0,3 0 3 0,3 6 0 16,3-6-35-16,0 6-6 0,0-1-2 0,0 3 0 16,6-2-19-16,-1 7-4 0,1-4-1 0,-6 4 0 15,0 6-20-15,-6-6 0 0,3 6 0 0,-3 0 8 16,-9 2-23-16,0 3-4 0,-9-5-1 0,0 2 0 16,-3 6-30-16,-9-3-6 0,0 3-2 0,-6-1-577 15,-2 6-115-15</inkml:trace>
  <inkml:trace contextRef="#ctx0" brushRef="#br0" timeOffset="5553.6782">1416 2484 1735 0,'0'0'76'0,"0"0"17"16,0-7-74-16,-3 4-19 0,-3 0 0 0,6 3 0 0,-3 0 93 0,-3-5 15 0,0 5 4 0,0-5 0 15,3 2-58-15,-3-2-11 0,3 5-3 0,-9-6 0 16,3 4-32-16,0 2-8 0,0-6 0 0,0 1 0 16,-2 3 0-16,2 2-17 0,-3 0 4 15,0 2 1-15,3 3 12 0,-3 1 0 0,-3-4 0 16,9 9 0-16,-9-3-8 0,9 0-6 0,-9 2-1 0,12 4 0 16,-6-1 15-16,7 0 0 0,2 6 0 0,0-6 0 15,2 5 9-15,1 4-9 0,3-4 0 16,3 3 9-16,0-8-1 0,-3 6-8 0,3 0 12 0,0 2-4 15,0-8 4-15,0 0 1 0,3 0 0 0,-9-5 0 16,3 3 3-16,-3 2 0 0,3-8 0 0,-6 3 0 16,0 6 17-16,-6-6 4 0,3 2 1 0,-6-2 0 15,6 0-17-15,-6 3-3 0,-6-3-1 0,3-3 0 16,3 0-17-16,-6 3 10 0,0-3-10 0,1 3 8 16,2-8-8-16,-3 3 0 0,0 0 0 0,6-3 0 15,-3 0-36-15,3 0 0 0,0 0 0 16,-3-3 0-16,6 0-148 0,3-7-28 0</inkml:trace>
  <inkml:trace contextRef="#ctx0" brushRef="#br0" timeOffset="5921.8002">1812 2140 1440 0,'0'0'128'0,"-9"6"-103"0,0-1-25 0,3-2 0 15,-3 2 136-15,-3 3 21 0,6-3 5 0,-3 8 1 16,6-5-89-16,-9 6-18 0,3 2-3 0,3 5-1 16,0-3-27-16,-3 9-5 0,0 4-2 0,-2-1 0 15,2 1-8-15,-3 6-2 0,3 3 0 0,0 2 0 16,0 1-8-16,6-4 8 0,-3 1-8 0,6 5 8 16,0-5-8-16,6 5 0 0,-3-6 0 0,9 1-11 15,3-3-129 1,-3-3-25-16,6-7-6 0,2-9-682 0</inkml:trace>
  <inkml:trace contextRef="#ctx0" brushRef="#br0" timeOffset="6337.7154">2199 2416 345 0,'-3'-24'15'0,"3"19"4"0,-3-9-19 0,3 9 0 16,-6-3 0-16,3 3 0 0,-3-3 243 0,0 3 45 0,0 5 8 0,3 0 3 15,-3 5-177-15,3-2-35 0,-9 7-7 0,3 3-2 16,3 6-30-16,0 2-5 0,-3-2-2 16,3 2 0-16,3 3-18 0,-6-3-4 0,6 5-1 0,-6-5 0 15,4 3-10-15,-1-3-8 0,0 3 9 0,3-3-9 16,-6-2 13-16,3-6-3 0,3 3-1 0,0-6 0 16,-6 4 23-16,-3-9 4 0,6 3 0 15,-3-3 1-15,0-2-4 0,-3-3-1 0,0-3 0 16,0-2 0-16,4-8-20 0,-4 5-4 0,-6 2 0 15,6-1-8-15,3-4 0 0,0 3 0 0,0-3 0 0,0 3-9 16,3 1 9-16,0-7 0 0,3 9 0 0,3-6-8 16,0 4 8-16,0 1 0 0,0 6 10 0,0 0-10 15,0 0 15-15,9-2-3 0,-3 2-1 0,3 0 0 16,0 0 0-16,3 2 0 0,3 4 0 0,-3-1 0 16,-3 3-11-16,3-3 10 0,5 0-10 0,-5 3 10 15,3-2-10-15,0 1 0 0,0-1 0 0,6-4 0 16,-3 4-18-16,2-1 1 0,1 0 0 0,-6 3 0 0,6-8-7 15,-9 6 0-15,6-4-1 0,-3 3 0 16,-3-5-108-16,2 0-22 0,-5-5-4 16</inkml:trace>
  <inkml:trace contextRef="#ctx0" brushRef="#br0" timeOffset="6560.4696">2374 2498 1497 0,'0'0'133'0,"0"0"-106"15,0 0-27-15,3 5 0 0,0 3 125 0,3-3 20 0,-3 3 4 0,3 0 1 16,0 3-75-16,3-3-15 0,0-3-4 0,0 3 0 16,3-3-37-16,0-5-8 0,-4 5-2 0,4-2 0 31,3-6-33-31,-3 3-6 0,0 0-2 0,3-2-621 0,-3-1-125 0</inkml:trace>
  <inkml:trace contextRef="#ctx0" brushRef="#br0" timeOffset="6725.4938">2487 2434 288 0,'0'0'12'0,"0"0"4"0,-6-2-16 0,6 2 0 0,0 0 0 0,0 0 0 15,-6 7 389-15,0-1 75 0,3 2 16 0,-3 5 2 16,4-5-354-16,-4 5-70 0,0 3-14 0,6 5-4 15,-9-2-32-15,9 2-8 0,-6-3 0 0,3-2 0 16,0 3-34-16,3-1-9 0,3 1-1 0,0-3-1 16,3 2-139-16,-3 1-28 0</inkml:trace>
  <inkml:trace contextRef="#ctx0" brushRef="#br0" timeOffset="7226.4404">2618 2937 172 0,'12'-3'8'0,"-12"3"1"0,0 0-9 0,0 0 0 16,0 0 0-16,0 0 0 0,0 0 267 0,0 0 51 0,0 0 10 16,0 0 3-16,9 0-163 0,-9 0-33 0,0 0-7 0,0-5 0 15,0-3-51-15,3-5-9 0,3 7-3 0,-6-7 0 16,0 0-29-16,3 0-7 0,-3 0-1 16,-3-6 0-16,3 1 0 0,0-1-1 15,0 3 0-15,0-8 0 0,0 8-17 0,0-7-10 0,3 1 12 0,0 4-12 16,3-1 24-16,3 4-1 0,-6-4-1 15,6 6 0-15,0 2 10 0,0 1 1 0,-6-1 1 0,6 3 0 16,-1 3-20-16,-2-3-4 0,0 8-1 0,3-5 0 16,0-1-18-16,3 6-4 0,-3 0-1 0,3 0 0 15,-3-2-9-15,0 2-1 0,3 2-1 0,-9 4 0 16,-3-6-2 0,6 0 0-16,6 5 0 0,-9-2 0 0,2 2 15 0,-5-5 2 0,0 0 1 0,0 8 0 15,0 2 9-15,0-10 0 0,0 0 0 0,0 6 0 16,0 4 0-16,-5 1 0 0,2-9 0 0,-3 9 0 0,0-6-14 15,6-2-1-15,0-3 0 0,0 0 0 0,0 0 1 0,0 5 0 16,0-5 0-16,0 0 0 16,0 0-1-16,0 6 0 0,3 1 0 0,0-1 0 0,-3-6 15 0,6 8-11 15,2-3 11-15,-5 0-10 0,3 3 10 16,0-2 0-16,0 1 0 0,3-1 0 0,-9 2 0 0,3-3 9 16,0 3-1-16,-3 0-8 0,0 2 25 0,-3-2-1 15,0-2-1-15,3 7 0 0,-9-8 5 0,3 6 2 16,-3-1 0-16,3-2 0 0,-2 3-12 0,-4 2-2 15,-3-5-1-15,6-3 0 0,-3-5-15 0,0 0 0 16,3 0 0-16,-3 0 0 16,3-13-159-16,0 8-31 0</inkml:trace>
  <inkml:trace contextRef="#ctx0" brushRef="#br0" timeOffset="7558.5213">2996 2204 2091 0,'0'0'92'0,"0"0"20"0,0 0-89 0,6 0-23 0,6 0 0 0,-3 3 0 15,3-1 53-15,0 6 7 0,0 0 0 0,3 3 1 16,6 2-12-16,-7 3-2 0,7 2-1 0,-3 4 0 0,0 7-34 16,-3 5-12-16,0-2 0 0,6 7 9 0,-13-4-9 0,7 2 0 15,-6 3 0-15,-3-3-11 0,0 10 2 0,0-2 0 16,-12 0 0-16,0-2 0 16,0 2-24-16,-3 0-5 0,-9-8-1 0,1 2 0 15,-1-4-63-15,-12-4-13 0,3 1-2 0,-3-3-1 16,4-5-108-16,-1-5-22 0</inkml:trace>
  <inkml:trace contextRef="#ctx0" brushRef="#br0" timeOffset="8906.3498">1291 3765 403 0,'0'0'36'0,"0"0"-36"0,0 0 0 0,0 0 0 0,-6 5 209 0,6-5 35 16,0 0 8-16,0 0 0 0,0 0-136 15,0 0-27-15,0 0-5 0,6 0-2 16,-3-5-25-16,6 0-5 0,0 2 0 0,-4-10-1 0,4 2-21 0,0 1-4 15,9-1-1-15,-9-2 0 0,3 0 4 0,0-9 1 16,6 9 0-16,-6-5 0 0,0-1-10 0,3 1-3 16,-4-1 0-16,1-2 0 0,6 0-17 0,-9-3 8 15,3 3-8-15,-3-6 0 0,3 4 0 0,-3 1 0 0,-6-4 0 16,3 5 0-16,0-3 0 0,0 3 0 16,-6 2 0-16,0 1 0 0,0 2 0 0,0 3 0 0,0 2 0 0,-6 3 0 15,0 3 16-15,6-3 2 0,-9 8 1 0,0 0 0 16,3 0 6-16,0 3 2 0,-3 7 0 0,0 3 0 15,0 3-27-15,0 8 8 0,0-3-8 16,3 6 0-16,-3-1 0 0,0 3 0 0,7-2 0 0,-7 2 0 16,9 0-8-16,-6 0 8 0,6 0 0 0,6-2 0 15,-3-1 0-15,3 1 0 0,5-6-9 16,-2 2 9-16,-3-1-15 0,9-9 1 0,0 0 0 16,0 0 0-1,6-2-145-15,0-3-29 0</inkml:trace>
  <inkml:trace contextRef="#ctx0" brushRef="#br0" timeOffset="9900.2492">2047 3635 460 0,'0'0'41'0,"0"0"-33"15,0 0-8-15,6-2 0 0,-3-6 140 0,3 3 25 0,-3-1 6 0,3-2 1 16,-6 3-97-16,3-3-19 15,0 3-4-15,2-1-1 0,-5 1-15 0,3 3-4 0,3-6 0 16,-6 8 0-16,0-3 8 0,0 3 0 0,0 0 1 0,0 0 0 16,-6-3 0-16,6 3 0 0,0-8 0 0,0 8 0 15,0 0-9-15,0 0-1 0,-3-5-1 0,3 5 0 16,0 0 30-16,-5-8 5 16,2 3 2-16,0 0 0 0,3 5-6 0,0-3-1 0,-6-2 0 0,3-1 0 15,-3 6 9-15,3-5 2 0,-6 2 0 0,0-2 0 16,0 5-20-16,3-8-4 0,-3 6-1 0,0-1 0 15,-3 3-22-15,3-5-5 0,-3 2-1 0,-3 0 0 16,1 3-18-16,-1 0 0 0,3 0 0 0,0 3 0 16,0 0 0-16,-3 2-14 0,9-2 1 0,0 7 0 15,3-5-7-15,-6 3 0 0,9 0-1 0,0 3 0 0,3 2 3 16,3 0 1-16,-3 1 0 0,6-1 0 16,0 0 17-16,3 6-10 0,0-6 10 0,3 0-8 0,-3 0 8 15,0 0 0-15,-1 1 0 0,4-6 0 0,-9 2 0 16,9-2 0-16,-9 0 0 0,3 3 0 0,0-6 0 0,-3 3 0 15,-6-8 0-15,0 0 8 0,0 3-8 0,0 2 11 16,0 3-11-16,-6-3 12 0,3 3-4 0,-6 3-8 16,0-6 12-16,0 3-4 0,0-3-8 0,-3 3 0 15,1-8 0-15,-7 5 0 0,3-2-11 16,6 0-4-16,-9-3-1 0,6-3 0 16,3 0-103-16,0-2-21 0,0 5-4 0</inkml:trace>
  <inkml:trace contextRef="#ctx0" brushRef="#br0" timeOffset="10592.1883">2356 4032 1609 0,'0'11'71'0,"0"-11"15"0,-6 8-69 16,0-3-17-16,6 3 0 0,-6-5 0 0,6-3 112 0,-3 5 20 16,-2 0 3-16,-1-2 1 0,6-3-48 0,-3 0-10 15,-3 0-2-15,0 0 0 0,3-3-41 0,-3-5-9 16,0 3-2-16,0-8 0 0,3 0-12 0,-3-1-4 16,6-7 0-16,-6 3 0 15,3-1-27-15,3-7-5 0,-3-1-2 0,3-5 0 0,0 1 15 0,0-1 11 16,0-2-13-16,3-1 5 0,0 3 8 0,3 6-8 15,0 2 8-15,3 3-8 0,3 2 8 0,-3 1 0 0,-6 2-9 16,9 3 9-16,-4 2 0 0,4 3 0 16,-3-2 0-16,3 2 0 0,3 2-10 0,-6 4 10 15,6-6 0-15,0 8-9 0,-3-3-4 0,3 3-1 0,-1-2 0 16,-2 2 0 0,-3 0-14-16,0 0-4 0,3 2 0 0,-3 1 0 15,-3-3-6-15,0 3-2 0,-6-3 0 0,3 5 0 0,-3-5 16 0,0 5 4 0,0 3 0 0,-3 5 0 16,0-7 20-16,-3 7 0 0,3-3 10 0,-6 1-10 15,3 2 40-15,0-7 0 0,-3 7 1 0,3-5 0 16,0 2 4-16,3-2 1 0,0 5 0 0,0-5 0 16,3 0-14-16,0 3-4 0,0 2 0 0,0-5 0 15,0 3-17-15,0-6-11 0,6 3 12 0,-3-3-12 16,-3-5 8-16,6 8-8 0,0-3 0 0,-3 3 0 16,3-2 8-16,-6-6-8 0,0 0 0 0,0 8 0 0,0-3 17 0,0 3 0 15,0 0 0-15,0 2 0 0,-6-4-17 16,-3 4 8-16,0 1-8 0,-3-6 0 0,4 3 12 0,2-3-4 15,-9 3 0-15,3-5-8 0,0 0 0 16,0-3 0-16,3-3-15 0,0 0-725 16,3-5-146-16</inkml:trace>
  <inkml:trace contextRef="#ctx0" brushRef="#br0" timeOffset="11559.611">3389 1024 2156 0,'0'0'96'0,"-9"0"19"0,9 0-92 0,0 0-23 0,-3-8 0 0,3 8 0 15,0 0 60-15,0 0 7 16,0 0 1-16,0 0 1 0,0 0-43 0,12 0-9 16,-3-5-1-16,-3 5-1 0,9 0-15 0,-3-6 0 0,6 4 0 0,-6 2 0 15,5 0 0-15,4-6 0 0,-6 6 0 0,6 0 0 16,6 0-16-16,-9 0 3 0,3 6 1 0,-1-6 0 15,1 2-5-15,0 4-1 0,-3-6 0 0,-3 5 0 16,3-5 6-16,-9 8 0 0,2 5 1 0,1-8 0 16,-6 3 0-16,6 3 0 0,-9-3 0 0,3 5 0 15,-6 0 3-15,0 1 0 0,0 4 0 0,-6 1 0 16,3 2 8-16,-3 5 0 0,0 6 0 0,0 0 8 16,3 7 1-16,-3 6 1 0,0 8 0 0,4 6 0 0,-4 7-10 15,6 0 12-15,0 5-12 0,-6 6 12 16,6 2-12-16,0 6 0 0,6-6 0 0,-6 6 0 0,3 5 0 15,2-5 0-15,-2-1 0 0,6 1 0 16,-6 0-9-16,3-1 9 0,6 9 0 0,-9-8 0 0,3-1 0 16,0 1 0-16,-3 0 0 0,0-1 0 0,0 1 0 15,-3-6 0-15,6-7 0 0,-6-3 9 0,0-6-1 16,0-10 0-16,0-3 0 0,0-10 0 0,0-3 26 0,0-3 5 16,0-12 1-16,0 1 0 0,0-7 12 0,0-2 2 15,0-1 1-15,-6-3 0 0,3-4-35 0,0 2-6 16,-3-3-2-16,3 3 0 0,-6-3-2 0,-3-5-1 15,3 8 0-15,-3-8 0 0,-2 0-9 0,-1 0-12 16,0 0 2-16,0 0 1 0,-3 0 9 0,0-5 0 0,3 2 0 16,-3-2 0-1,7 5-27-15,-10-8-3 0,0 3-1 0,0-1 0 0,3 1 31 16,-3 2 13-16,1 3-1 0,-1-5 0 0,-3 2-12 0,6 3 9 0,0 3-9 0,3 2 8 16,0-5 0-16,4 0-8 0,2 0 12 0,0 3-4 31,3 0-27-31,0-1-5 0,0-2-2 0,6 0 0 0,0 0-146 15,0 0-30-15</inkml:trace>
  <inkml:trace contextRef="#ctx0" brushRef="#br0" timeOffset="12709.4905">3990 847 979 0,'-3'-11'87'0,"0"8"-70"0,3 3-17 0,0 0 0 16,0 0 288-16,0 0 53 16,0 0 11-16,3 8 3 0,-3 6-278 0,3-4-55 0,3 11-11 0,-6-2-3 15,3 7 1-15,-3 6 0 0,0-3 0 0,0 3 0 16,3 0-9-16,0 2 0 0,0-2 0 0,6-6 0 31,-9-2-122-31,9-3-17 0,-6-2-3 0,0-6-456 0,3 0-91 0</inkml:trace>
  <inkml:trace contextRef="#ctx0" brushRef="#br0" timeOffset="12891.6153">3782 1140 979 0,'-6'-5'87'0,"3"-3"-70"0,-6-2-17 0,3 2 0 16,0-6 139-16,3 1 24 0,0-5 5 0,3 2 0 15,0 5-57-15,0-2-12 0,3 5-3 0,3-5 0 0,3 0-14 0,0-1-3 16,-3 4-1-16,9 2 0 16,-6 3-34-16,3-3-6 0,6 2-2 0,-3-2 0 0,2 3-28 15,1 5-8-15,3-8 0 0,0 8 0 0,0-5-18 0,-6 5-5 16,6 0-1-16</inkml:trace>
  <inkml:trace contextRef="#ctx0" brushRef="#br0" timeOffset="14693.6854">4020 860 748 0,'0'0'67'0,"0"0"-54"0,0 0-13 0,0 0 0 0,-3 0 84 0,3 0 15 15,0 0 2-15,-6 5 1 0,0-5-47 0,0 0-10 0,6 0-1 0,0 0-1 16,0 0-1-16,0 0 0 15,0 0 0-15,0 0 0 0,0 0-2 0,-3-5-1 16,3 5 0-16,0 0 0 0,0 0-5 0,0 0-1 0,0-5 0 16,0 5 0-16,0 0 20 0,0 0 4 0,0 0 1 0,0 0 0 15,3-8-18-15,-3 8-3 0,0 0-1 0,0 0 0 16,9 0-6-16,0 0-2 0,0 0 0 0,3 0 0 16,0 0-1-16,6 0-1 0,-3 0 0 0,6 5 0 15,-4-5-9-15,4 0-1 0,0 3-1 0,0-3 0 16,0-3-35-1,-3 3-8-15,-1-5 0 0</inkml:trace>
  <inkml:trace contextRef="#ctx0" brushRef="#br0" timeOffset="15504.9017">3782 2249 403 0,'0'0'36'0,"0"0"-36"0,0 0 0 0,0 0 0 16,0 0 316-16,0 0 56 0,0 3 11 0,-3 7 2 0,3 3-295 0,0 1-59 16,0 4-12-16,0 3-3 0,0 6 4 0,0-1 0 15,3-2 0-15,-3 3 0 0,0-1-20 0,0 0 0 16,3 1 0-16,0-6 0 0,-3 3 0 0,6-8 0 15,-6 0 0-15,3-3 0 0,0-3 0 0,0 1 0 16,-3-6 0-16,0 3 0 0,3-2 0 0,-3-6 0 16,0 0 9-16,0 0-9 0,0 0 36 0,0 0 2 15,0 0 0-15,0 0 0 0,0-6-2 0,0-7 0 16,-3 0 0-16,3 0 0 0,3-1-6 0,-3-4-2 16,-3-3 0-16,3 2 0 0,0-5-4 0,0 1-2 15,0-1 0-15,3-3 0 0,6 1-22 0,-6 2 9 16,6 3-9-16,0 8 0 0,3-6 0 0,5 11 0 15,-2-5 0-15,3 2-12 0,0 9 12 0,-3-4 0 16,9-2 0-16,-3 8-9 0,5 0 9 0,-2 0 0 16,-3 0 0-16,0 3 0 0,-9-3-13 0,6 5 2 0,-9 1 1 15,2-1 0-15,-8 3-6 0,3-3 0 0,-6 3-1 0,0 0 0 16,-6 3 5-16,-3 2 0 0,-5-5 1 0,-4 5 0 16,0 0 11-16,-3 0 14 0,-3 1-3 0,-3-4-1 15,4 4-10-15,-7-1 0 0,9-5 0 0,-6 0-11 16,6 2 43-16,4-4 8 0,5 4 1 0,3 1 1 15,3-3-8-15,-3 0-2 0,9 2 0 0,0 3 0 16,0 1-21-16,9-1-11 0,-3 0 10 0,3 6-10 16,6-6 0-16,-1 5 0 0,7-2-11 0,0 3 11 15,3-6-94 1,0 0-11-16,0-2-3 0</inkml:trace>
  <inkml:trace contextRef="#ctx0" brushRef="#br0" timeOffset="15910.1971">4279 2061 1670 0,'0'0'148'0,"0"0"-118"0,0 0-30 0,0 0 0 15,0 0 137-15,0 0 22 0,0 0 4 16,-3 5 1-16,-3 3-105 0,0-2-21 0,0 7-4 0,0 0-1 15,-3 0-21-15,4 6-4 0,-4 2 0 0,0-2-8 16,0 7 0-16,0 0 0 0,6 6 0 0,-9 8 0 16,9 0 30-16,-3 5-1 0,3 0 0 0,3-3 0 0,0 0-1 0,0-2-1 15,3 0 0-15,3-1 0 16,0-4-27-16,3 2 0 0,0-6 0 0,3 1 0 16,-3-5-89-16,5-1-20 0,-2-10-4 15,3 3-590-15,0-9-117 0</inkml:trace>
  <inkml:trace contextRef="#ctx0" brushRef="#br0" timeOffset="16627.6959">4380 2355 1094 0,'0'0'97'0,"-6"5"-77"0,6-5-20 0,-3 0 0 15,-5 0 144-15,2 0 26 0,0-5 5 0,6 5 1 16,0 0-73-16,-6-5-15 0,0 2-2 0,6-2-1 0,0-3-37 0,6 2-8 16,0-2-2-16,-6 3 0 0,9-5-24 0,2 7-5 15,-5-5-1-15,6 3 0 16,3-1 7-16,3-2 1 0,-3 3 0 0,0 5 0 0,6 0-1 0,-6 0 0 15,-1 0 0-15,-2 5 0 0,0 3-5 0,-3-2-1 16,3 2 0-16,-3 2 0 0,0 6-9 0,0 3 10 16,-3-6-10-16,-3 5 10 0,0 1-10 0,0 2 0 15,-3 0 0-15,0 3 8 0,-3-3-8 0,3 0 0 16,-3 3 0-16,6-5 0 0,0-6 0 0,-3 3 0 16,6-3 0-16,-6-2 0 0,9 2 14 0,-3 0-2 15,3-8-1-15,-4 3 0 0,7-2 19 0,-3-4 4 16,3 3 1-16,0-5 0 0,-3-5-19 0,3 3-3 15,0-4-1-15,0-2 0 0,0 3-4 0,3-8-8 0,-4 0 11 16,-2-1-11-16,6 1 0 0,-6-5 0 0,3-4 0 0,-3 4 0 16,-3-6 0-16,0 3 0 0,-3-6 0 0,3 1 0 15,-6 0 0-15,0 7 0 16,0-7 0-16,-6 4 0 0,0-4 0 0,0 7 0 0,0 1 0 16,0-3 0-16,-6 2 0 0,3 9 0 0,3 2 0 0,-6 0 0 15,3 8 0-15,-2 0 0 0,2 0 11 16,0 5-3-16,-3 3-8 0,6 5 11 0,0 0-11 15,0 1 12-15,0 4-12 0,3-2 12 0,3 3-12 0,0 4 12 16,0-1-12-16,3-4 8 0,-3 3-8 0,6-10 8 16,0 2-8-16,0 0-16 0,0 1 4 0,3-7 1 15,0-1-125 1,0-6-26-16,2 2-5 0</inkml:trace>
  <inkml:trace contextRef="#ctx0" brushRef="#br0" timeOffset="16902.225">4898 1995 2127 0,'0'0'47'0,"0"0"9"0,0 5 3 0,0 3 1 0,0 5-48 16,3 1-12-16,3 4 0 0,0-2 0 0,0 3 47 0,3 4 7 15,-3-1 2-15,9 4 0 0,-6 0-10 0,12 1-2 16,-9 5 0-16,5 2 0 0,4 3-35 0,-9-5-9 16,3 8 0-16,3-1 0 0,-3-4 0 0,-3 2 0 0,3 2 0 15,-6-2 0 1,-1 0-100-16,-2 6-23 0,-3-4-4 0,-3 1-1 16,-3 5-186-16,-3 0-38 0,0-5-7 0,-2-8-25 0,-7 2-4 0</inkml:trace>
  <inkml:trace contextRef="#ctx0" brushRef="#br0" timeOffset="18930.039">5312 1990 403 0,'0'0'17'0,"0"0"5"0,-3-6-22 0,3 6 0 0,0 0 0 0,0 0 0 0,0 0 336 0,0 0 64 16,-3-2 12-16,3 2 2 0,0 0-296 0,0 0-59 16,0 0-12-16,0 0-3 0,0 8-32 0,3 0-12 15,0 5 9-15,3 3-9 0,0-3 24 16,3 3 0-16,3 2 0 0,3 1 0 0,6-3 19 0,2 2 3 15,1 1 1-15,3-1 0 0,3-2-27 0,-1-3-6 16,-2 1-1-16,0-4 0 0,0-4-13 0,6 1 0 16,-10-7 8-16,4 0-8 0,0 0 0 0,-3-5 0 15,0-3 8-15,-4 0-8 0,-2 3 0 0,-3-6 0 16,-3 3 0-16,0-5 0 0,0 0 0 0,-3 5 12 0,-3-5-3 0,-3 8-1 16,-3-9 11-16,0 4 1 0,-3-1 1 0,0 6 0 15,-9-8-12-15,0 7-9 0,0-2 12 0,-3 8-12 16,0-5 11-16,-3 5-11 0,1 0 10 0,-4 0-10 15,0 0 0-15,3 5 0 0,3-2 0 0,-6 2 0 16,0 1 0-16,7 2-8 0,-4 2 8 0,3-2 0 16,3 0 0-16,-3 3 0 0,3-3 0 0,-3 5 0 15,6 0 0-15,-6 0 0 0,10 6 0 0,-7-6 0 16,9 6 11-16,-3-4-11 0,0 4 12 0,3-1-12 16,3-4 9-16,3 4-9 0,0 3 0 0,6-2 9 15,-3-3-9-15,3 2 0 0,2-5 0 0,1 1 8 16,-3-4-8-16,3-2 0 0,0 5 0 0,3-7 0 15,-9 2 0-15,3-8 0 0,0 5 8 0,-3-5-8 16,0 3 0-16,0 2 0 0,-6-5 0 0,0 0 0 16,0 0 0-16,0 0 0 0,0 0 0 0,0 0 0 0,0 0 0 0,-6-8 0 15,-3 8 0-15,0 0 0 0,0 0 0 0,-6 0-12 16,0-5 0-16,-6 5 1 0,6 0-1 0,-5 5 0 16,-1-2 0-16,3 2 0 0,3 0 12 0,0 1 0 15,3 1 0-15,3 1 0 0,3 3 0 0,-6 0 0 16,9-1 0-16,0 3 0 0,3 1 0 0,3 4 16 15,0-5-4-15,3 1-1 0,3 4-3 0,3-5-8 16,0 3 12-16,3 3-4 0,3-1-8 0,0-5 12 16,0 1-12-16,-1-1 12 0,4 5-12 0,0-4 0 15,-3 2 0-15,0-1 0 0,3-1 0 0,-3-1 0 16,-4 0 0-16,1 0 0 0,0 1 0 0,-6-1 0 16,3 0 0-16,-3 0 0 0,-3 3 0 0,-3 0 0 0,0 0 12 15,-3 2-4-15,0 4 3 0,-3 1 0 0,0-4 0 16,0 2 0-16,-3 3 10 0,-3 0 3 15,3 0 0-15,-3 2 0 0,0-5-24 0,-3 6 0 0,3-4 0 0,-3 4 0 16,1-3 0-16,-1-3 0 0,0 0 0 0,-3-2 0 16,3-1 0-16,-9-5 0 0,-3 1 0 0,3 1 0 15,-5-4 11-15,-4-3-3 0,0 2 0 0,-6-7 0 16,1 2-8-16,-4-5 0 0,0 0-10 0,-2 0 10 16,2-5-8-16,0 2 8 0,4-7 0 0,2 2-9 15,0-5-44 1,9 0-9-16,6-1-2 0,4 1-703 0,2-5-141 0</inkml:trace>
  <inkml:trace contextRef="#ctx0" brushRef="#br0" timeOffset="19463.5651">5898 3045 633 0,'6'-5'56'0,"-3"5"-44"0,-3 0-12 0,0-8 0 15,3 3 177-15,-3-3 34 0,-3 3 6 0,3-1 2 16,0 1-87-16,0 5-16 0,0 0-4 0,0 0-1 16,0-3-21-16,0 3-4 0,0 0-1 0,0 0 0 0,0 0-29 0,0 0-7 15,0 0-1-15,0 0 0 0,-6 3-32 0,3 8-6 16,3-6-2-16,0 3 0 0,0 5-8 0,-3-5 0 16,0 5 0-16,3-2 0 0,0 2 0 0,0 0 0 15,-3 1 0-15,3-1 0 0,6-8-21 0,-3 8 3 16,-6-7 1-16,3 1 0 15,0-7-32-15,0 0-7 0,0 3 0 0,0-3-1 16,0 0-117-16,0 0-23 0,0 0-5 0,-6 0-1 0</inkml:trace>
  <inkml:trace contextRef="#ctx0" brushRef="#br0" timeOffset="20165.6608">5482 1683 2566 0,'0'0'56'0,"0"0"12"0,0 0 3 0,0 0 1 0,0 0-57 0,0 0-15 0,3 5 0 0,-3-5 0 0,6 8 8 0,-3-8 0 16,-3 0-8-16,6 5 12 16,-6-5-160-16,0 0-32 0,8 3-6 0,-8-3-2 0</inkml:trace>
  <inkml:trace contextRef="#ctx0" brushRef="#br0" timeOffset="22274.1687">6143 2498 1897 0,'0'0'84'0,"0"0"17"0,0 0-81 0,0 0-20 15,0 0 0-15,0 0 0 0,0 0 54 0,0 0 6 16,0 0 2-16,0 0 0 0,0 0-19 0,0 0-4 15,0 0-1-15,0 0 0 0,0 0-25 0,0 0-5 0,0 0 0 0,5-6-8 16,-2 1 9-16,6 2-9 0,0-4 0 0,0 4 9 16,3 0-1-16,0 3-8 15,3 0 12-15,0-5-4 0,3 5-8 0,-6 0 0 0,-1 0-10 0,-2 0 10 32,6 0-135-32,-3 0-21 0,3 0-4 0,-6 0-701 0</inkml:trace>
  <inkml:trace contextRef="#ctx0" brushRef="#br0" timeOffset="22482.9752">6238 2601 1209 0,'3'8'108'0,"-3"-8"-87"0,0 0-21 0,0 0 0 0,3 0 140 16,3 2 23-16,0 1 5 0,-3-3 0 0,3 3-91 0,-6-3-18 15,5 0-4-15,-2 0-1 0,-3 0-40 0,0 0-14 16,0 0 9-16,9-3-9 16,3 3-92-16,0-3-24 15,-12 1-5-15,9 2-1 0</inkml:trace>
  <inkml:trace contextRef="#ctx0" brushRef="#br0" timeOffset="22945.5189">6574 2334 1951 0,'0'0'43'0,"0"0"9"0,0 0 1 0,0 0 2 0,0 0-44 0,0 0-11 0,0 0 0 0,0 0 0 16,0 0 28-16,0 0 4 0,-3 2 1 0,0 9 0 15,0 2-16-15,0 0-3 0,3 1-1 0,-3 4 0 16,3 3 0-16,0-2 0 0,0 2 0 0,0-3 0 16,3 4 19-16,0 1 4 0,0-1 1 0,3 1 0 15,0-1-3-15,3-4-1 0,-3 3 0 0,3-2 0 16,0-3-19-16,3 0-4 0,-3-3-1 0,3 0 0 15,-1-5 3-15,1 0 0 0,0-3 0 0,3-5 0 0,-6 0 15 16,6 0 3-16,-3-5 1 0,0-3 0 0,3-3-3 0,-3-2 0 16,-1-3 0-16,1-2 0 0,0-1-7 0,-6-2-1 15,3-3-1-15,-3 0 0 0,-3 1 0 0,-3-4 0 16,-3 1 0-16,0-1 0 0,-6-5-7 0,-3 6-2 16,-6 0 0-16,1 2 0 0,-4-5-10 0,-6 10 0 15,3-2 0-15,-6 10 0 16,4-2-20-16,-4 5-5 0,0 3-2 15,3 5 0-15,-2 5-75 0,-1 3-15 0,3 5-3 0,-3 6-995 16</inkml:trace>
  <inkml:trace contextRef="#ctx0" brushRef="#br0" timeOffset="32960.4015">5913 2895 115 0,'-6'2'10'0,"0"-4"-10"0,0 2 0 0,0-3 0 0,1 6 241 16,2-3 47-16,-3 0 8 0,6 0 3 0,0 0-207 0,0 0-42 15,0 0-8-15,0 0-2 0,0 0-22 0,-9 2-5 16,3 3-1-16,6-5 0 0,0 0 4 0,0 0 1 15,0 0 0-15,0 0 0 0,0 0 39 0,0 0 7 16,0 0 1-16,0 0 1 0,0 0-18 0,0 0-4 16,0 0-1-16,0 0 0 0,0 0-6 0,0 0 0 15,0 0-1-15,6-5 0 0,3 5-5 0,-3 0-1 16,2 0 0-16,-2 5 0 0,3-5-15 0,0 0-3 16,0 0-1-16,0 0 0 0,0 0 4 0,3 0 1 15,-3 0 0-15,0 3 0 0,3-3-7 0,0 3 0 16,0 5-8-16,-3-8 12 15,-1 0-32-15,4 5-6 0,0-2-2 0,-3 2-598 16,0-5-120-16</inkml:trace>
  <inkml:trace contextRef="#ctx0" brushRef="#br0" timeOffset="33281.6248">5720 3299 1267 0,'0'0'56'0,"0"0"12"0,-6 0-55 0,6 0-13 0,0 0 0 0,0 0 0 0,0 0 200 0,0 0 38 16,3-2 7-16,3-1 2 0,0-5-181 0,3 3-36 16,3-3-7-16,0 5-2 0,5 1-5 0,-2-4 0 15,0 1-1-15,6 2 0 0,0 3-15 0,0 0 0 16,-1 0 0-16,1 0 0 16,0 0-94-16,0 0-15 0,0 0-3 0,-3 0-788 0</inkml:trace>
  <inkml:trace contextRef="#ctx0" brushRef="#br0" timeOffset="34193.7971">4624 4374 2037 0,'-11'-11'44'0,"5"6"10"0,3-1 2 0,-6-2 2 0,9 1-46 0,0 1-12 0,0-7 0 0,0 0 0 16,0 2 44-16,9-5 8 0,-6 0 0 0,6 1 1 16,-1-7-31-16,4 4-6 0,3-6-2 0,-3 6 0 15,3 2-14-15,3-5 0 0,-3 5 0 0,0 2 0 16,-6 6 0-16,2-2 0 0,1 2-12 0,-3 5 12 16,0-2-29-16,-3 5 1 0,0 0 0 0,3 5 0 15,-9 3 8-15,3 5 1 0,-6-2 1 0,3 10 0 0,0 6 18 0,-6-1-8 16,0-2 8-16,3 5 0 15,-3 3 0-15,6-3 0 0,-9 5 10 0,6-5-2 0,-3 1 15 0,3-4 3 16,3 0 1-16,-3 1 0 0,3-3 6 0,0 0 2 16,3-3 0-16,3-3 0 0,-3-5-14 0,9 1-2 15,-9-4-1-15,9-2 0 0,0-3-10 0,0-2-8 16,0-6 12-16,3-2-12 0,0-5 0 0,0-4 0 16,-1 1 0-16,1-3 0 0,3-8 8 0,0 1-8 15,-3-1 0-15,-3 0 0 0,3 0 0 0,0-2 0 16,-7 2 0-16,1-3 0 0,-3 1-16 0,0-3-4 15,0 0-1-15,-3 5 0 0,-3 0 4 0,0 0 1 16,0 1 0-16,-3-1 0 0,-3 5 16 0,3-2 0 16,0 3 0-16,-3 2 9 0,3 2 10 0,3 4 1 15,-3-1 1-15,0 6 0 0,3-3 5 0,0 5 1 16,0 3 0-16,0 0 0 0,6-5-17 0,3 5-10 0,3 0 12 16,-3-5-12-16,6 5 0 0,0 0 0 0,-3 0 0 15,9 0 0-15,-9 0 0 0,2-3 0 0,4 3 0 16,-3 0 0-1,3 0-51-15,-3 3-10 0,0-3-3 0,0 5-633 0,0-5-127 0</inkml:trace>
  <inkml:trace contextRef="#ctx0" brushRef="#br0" timeOffset="34484.1015">5095 4403 1209 0,'0'0'108'0,"0"0"-87"0,0 0-21 0,0 0 0 0,0 0 216 0,0 0 40 16,0 0 7-16,0 5 1 0,0 3-190 0,0 5-38 15,-3-8-8-15,3 6-2 0,-3 0-15 0,3 2-3 16,0 0-8-16,0 6 12 0,-3-6-12 0,3 0-8 15,0 3 8-15,0 0-13 16,0 2-29-16,3 3-6 0,-3-5 0 0,3 3-1 16,0-1-48-16,3-2-10 0,-6-3-1 0,3 3-708 0</inkml:trace>
  <inkml:trace contextRef="#ctx0" brushRef="#br0" timeOffset="34690.1254">5080 4569 576 0,'0'0'51'0,"0"-2"-41"0,-6-9-10 0,3 3 0 16,0 0 166-16,0-5 31 0,0 5 7 0,3 3 0 16,-3-3-78-16,3 3-16 0,0-3-3 0,0 8-1 15,0 0-30-15,0 0-7 0,0-6-1 0,0 6 0 16,0 0-31-16,6-5-6 0,0 2-2 0,3-2 0 16,-9 5-11-16,6-3-2 0,9 1-1 0,-9 2 0 15,6-8-15-15,-1 5 8 0,1 1-8 0,3 2 0 16,0-8 0-16,0 2 0 0,0 6-13 0,-6-8-608 15,6 3-122-15</inkml:trace>
  <inkml:trace contextRef="#ctx0" brushRef="#br0" timeOffset="34987.2898">5434 4292 172 0,'0'0'8'0,"0"0"1"0,0 0-9 0,0 0 0 0,0 0 0 0,0 0 0 15,0 0 428-15,0 0 83 0,0 0 17 0,3 5 3 16,0 3-407-16,3-6-80 0,-6-2-17 0,9 6-3 15,0-1-15-15,3-5-9 0,-6 0 12 0,6 3-12 16,0-3 0-16,-1 2-9 0,1-4-1 0,-3 2 0 31,-3 0-149-31,6 0-29 0,-9 0-7 0</inkml:trace>
  <inkml:trace contextRef="#ctx0" brushRef="#br0" timeOffset="35139.3087">5517 4403 1324 0,'0'0'59'0,"-6"0"12"0,6 0-57 0,0 0-14 0,-3 2 0 0,3-2 0 0,-2 3 160 16,2-3 30-16,0 0 6 0,0 0 0 0,0 0-129 16,0 0-27-16,0 0-4 0,0 0-2 0,8 3-22 0,4 2-12 15,-6-5 12-15,3 0-12 16,6 0-30-16,-9 0-13 0,3-5-2 0,3 2-877 0</inkml:trace>
  <inkml:trace contextRef="#ctx0" brushRef="#br0" timeOffset="35510.7126">5901 4268 2055 0,'0'0'45'0,"0"0"10"0,-6 5 1 15,0-5 2-15,1 5-46 0,2-2-12 0,-6 2 0 0,3 3 0 0,-3 3 47 0,0-6 7 0,3 3 2 0,0 5 0 16,3 0-40-16,0 1-7 0,-3-1-1 0,3-2-8 16,3 2 0-16,0 3 0 0,3-3 0 0,3 5 0 15,-6-4 0-15,3-1 0 0,0-5 0 0,3 2 0 16,3-2 0-16,0 0 0 0,0-2-11 0,3-1 11 16,-1-5 0-16,1 0 20 0,3-8-2 0,-3 5-1 15,6-5 37-15,-6-2 7 0,9-1 2 0,-9-5 0 16,3 0-5-16,2 3-1 0,-2-8 0 0,3 0 0 15,-6 5-27-15,3-8-6 0,0 0 0 0,-3 6-1 0,-3-6 7 16,0 5 2-16,-6 4 0 0,-3-7 0 16,0 4-52-16,-6 2-9 0,0 3-3 15,-6 2 0-15,0-2-68 0,-3 8-15 0,-6 5-2 0,-3 2-1024 0</inkml:trace>
  <inkml:trace contextRef="#ctx0" brushRef="#br0" timeOffset="44730.7388">20043 1434 748 0,'0'0'67'0,"0"0"-54"0,-3 0-13 16,-6-5 0-16,3-1 168 0,6 6 32 0,-3-2 5 0,-3-3 2 16,0-1-123-16,3 4-24 0,0-4-4 0,3 6-2 15,0 0-17-15,-6-8-3 0,3 3-1 0,0-3 0 16,3 8-21-16,-3-5-4 0,-2 0 0 0,-1 2-8 16,0-2 0-16,0-3 0 0,-3 8 0 0,0-6 0 15,0-2 0-15,0 3 0 0,-6 0 0 0,0 0 0 16,-3-3 0-16,3 8 0 0,1-8-12 0,-1 8 12 15,0-6 0-15,0 1 0 0,0 2 0 0,3 3 0 16,-3 0 0-16,0 3 0 0,3 2 0 0,1 1 0 16,-4-4 0-16,0 4 0 0,0 2 0 0,0 2 0 15,3-5 0-15,-6 3 0 0,3 6 8 0,0-6-8 16,4 2 0-16,-4 3 10 0,3 1-10 0,0-1 8 16,0 0-8-16,0 0 0 0,-3 1 0 0,6 4 0 0,3-5 0 15,-3 8 0-15,3-2 0 0,0 7 0 16,-2-4 0-16,2 1 0 0,3 9 0 0,0-5 0 15,-3 7 0-15,3-2 0 0,0 7 0 0,3 6 8 0,0 8 0 16,3-2 0-16,0 4 0 0,3 3 0 0,-3 6-8 0,0-3 8 16,3 8-8-16,-3-3 8 0,-3 0 2 0,0 5 0 15,2 1 0-15,-2-6 0 0,0 11 14 0,0-3 4 16,3 5 0-16,-3-2 0 0,0-1-28 0,-3 4-17 16,-2 5 2-16,-1-9 1 0,0 9 14 0,-3 0 0 15,3-3 0-15,-3 5 0 0,3 0 0 0,-3-2 0 16,3-8 0-16,0 2 0 0,-3-8 0 0,3 1 0 15,0-3-10-15,0-8 10 0,3-1 0 0,-3-15 0 0,3 0 0 0,0-5 0 16,0-6 31-16,0-2 1 16,3 0 0-16,-3-11 0 0,0 3 9 0,0-3 3 0,-2-2 0 15,2-6 0-15,0 3-27 0,0-3-5 16,-3-3 0-16,0 4-1 0,3-9 0 0,0 3 0 0,-3 3 0 16,3-1 0-16,0 1-11 0,-3-3 0 0,3 2 0 0,0 1 0 15,-3-1 0-15,3-2 8 0,-3 3-8 0,0-1 0 16,0 1 8-16,3-3-8 0,0 3 0 0,0-6 8 15,0 3 4-15,-3-3 0 0,3 3 0 0,-3-3 0 16,3 3 15-16,3-2 3 0,0-6 1 0,-3 8 0 16,3-8-12-16,0 2-3 0,0 6 0 0,0-8 0 15,0 0-2-15,0 0-1 0,0 5 0 0,3 3 0 16,0 0-13-16,0-5 11 0,0 7-11 0,0-4 10 16,0 2 12-16,0-3 2 0,3 3 1 0,0-3 0 0,-3 3-25 15,3 3 0-15,0-3 0 0,0 0 0 0,3 0 0 16,0 2 10-16,6-2 1 0,3 0 0 0,2 3 0 15,10-6 0-15,0 3 0 0,9-8 0 0,5 2-11 0,4-4 0 16,-3-6 0-16,5-5 8 16,7-3-94-16,-1-5-19 15,1-6-4-15</inkml:trace>
  <inkml:trace contextRef="#ctx0" brushRef="#br0" timeOffset="45582.0843">20409 1741 1152 0,'-6'0'102'0,"-3"-5"-82"0,-3 2-20 0,3-2 0 0,1 5 94 0,-4-6 14 16,0 6 4-16,-3 0 0 0,0 0-37 0,0 0-7 15,-3 6-2-15,3-6 0 0,-6 5-33 0,4 3-6 16,-4-8-2-16,0 5 0 0,0 3 8 0,0-3 2 16,0 9 0-16,1-1 0 0,-4 3-8 0,6 2-2 15,-3 6 0-15,3 3 0 0,3 2-5 0,0 0-2 16,1-3 0-16,5 1 0 0,0-1-8 0,6 1-2 16,0-6 0-16,6 3 0 0,3-11-8 0,0 5 12 15,6-4-12-15,2 1 12 0,4-1-12 0,3-4-12 16,3-2 2-16,3-8 1 15,0 6-55-15,-1-6-12 0,4-6-1 0,-3-2-815 0</inkml:trace>
  <inkml:trace contextRef="#ctx0" brushRef="#br0" timeOffset="46458.7598">21064 1368 1573 0,'0'0'69'0,"0"0"15"0,0 0-67 0,0 0-17 0,0 3 0 0,-3 7 0 0,0 3 26 15,3 1 2-15,-6-1 0 0,0 5 0 16,0 4 5-16,0 4 2 0,-3 0 0 0,0-2 0 0,-3 3-10 0,1-1-1 16,-1 6-1-16,0-6 0 0,-3 9-15 0,0-9-8 15,0-2 8-15,0 2-8 0,-3-4 0 0,3-4 0 16,-2 9 0-16,2-14 0 0,-3 0 0 0,3-5 0 16,0 3 0-16,3-3-8 15,0-8 8-15,0 5 0 0,3-10-9 0,1 5 9 0,-1-8-10 0,3 2 10 16,0-7-13-16,3 5 5 0,-3-2 8 0,6-4-8 15,0 1 8-15,0 0-8 0,3 0 8 0,3-1 12 16,-3 1-2-16,3 0-1 0,3 0 4 0,-3 0 1 16,2-1 0-16,-2 4 0 0,0 7 8 0,3-2 2 0,0-3 0 15,0 8 0-15,3-5-4 0,-3 10-1 0,3 3 0 16,0-3 0-16,0 3-9 0,0 5-2 0,0 6 0 16,-1-6 0-16,4 5 0 0,-3 4-8 0,-3-4 12 0,0 1-4 15,3 2-8-15,0 0 0 0,-3 3 0 0,3-3 0 16,-3-2 0-16,0-1 0 0,2 3 0 15,-2-8 0 1,-3 1-56-16,3-1-8 0,-3-3 0 0,0-2-812 0</inkml:trace>
  <inkml:trace contextRef="#ctx0" brushRef="#br0" timeOffset="46803.4072">21058 2133 1702 0,'0'0'76'0,"0"0"15"0,0 0-73 0,0 0-18 0,0 0 0 0,0 0 0 0,0 0 41 0,0 0 5 16,0 0 1-16,6 5 0 0,0-3-7 0,0-2 0 16,0-2-1-16,0 2 0 0,3-5-22 0,0-3-4 15,0-6-1-15,0 4 0 0,-1 2-27 0,4-5-5 16,-3-6-2-16,3 6 0 15,-3-6-3-15,0 3-1 0,0 1 0 0,0 1 0 0,-3-1 14 0,3 1 2 16,-6 1 1-16,3 2 0 0,0 4 18 0,-3 1 4 16,-3 6 1-16,0 0 0 0,0 0 23 0,0 0 5 15,3 11 1-15,-3-3 0 0,3 5-13 0,-3 6-2 16,3 2-1-16,-3 2 0 0,0 4 0 0,0-1 0 0,3 1 0 16,-3 5 0-16,0-6-17 0,3 1-10 0,3-1 12 15,-1 0-12 1,1 1-101-16,-3-1-27 0,6-7-6 0,0-1-741 0</inkml:trace>
  <inkml:trace contextRef="#ctx0" brushRef="#br0" timeOffset="47285.7548">21516 1754 1094 0,'0'0'48'0,"0"0"11"0,0 0-47 0,0 0-12 0,0 0 0 0,0 0 0 16,0 0 229-16,0 0 44 0,0 0 9 0,6 5 2 15,3-2-221-15,0 2-44 0,0 1-9 16,3 2-2-16,-3-8-8 0,3 0-11 0,3 0 3 0,-3 0 0 31,3 0-127-31,-3 0-25 0,2 0-4 0</inkml:trace>
  <inkml:trace contextRef="#ctx0" brushRef="#br0" timeOffset="47462.6463">21585 1638 172 0,'0'0'16'0,"0"0"-16"0,0 0 0 0,0 0 0 0,0 0 369 0,0 0 71 16,0 0 15-16,0 0 2 0,0 0-335 15,-3 5-67-15,3-5-14 0,-3 13-2 0,3 1-27 0,0-1-12 16,0 0 10-16,0 6-10 0,0-1 0 0,0 3 0 15,0 0-11-15,0 3 11 16,0-3-113-16,0 6-15 0,3 5-4 16</inkml:trace>
  <inkml:trace contextRef="#ctx0" brushRef="#br0" timeOffset="48015.4635">21630 2035 1821 0,'0'0'80'0,"0"0"18"0,0 0-78 16,0 0-20-16,0 0 0 0,0 0 0 0,0 0 38 0,0 0 4 0,0 0 1 0,0 0 0 16,0 0-14-16,0 0-2 0,0 0-1 0,0 0 0 15,6-6-26-15,-1 4 0 0,-2-9 0 0,3 3 0 16,-3-5-11-16,3 0-1 0,0-11 0 0,-3 3 0 15,0 2 12-15,3-2 0 0,0-5 0 0,0-1 0 0,0 1-8 16,3 2 8-16,0-3-8 0,0 1 8 0,0-6 0 16,3 6 17-16,3-6-2 0,-1 3-1 15,1 5 6-15,3-2 0 0,-3 4 1 0,0 9 0 16,0-3 12-16,0 3 3 0,-3 5 0 0,-3-5 0 0,2 8-24 16,-2 2-12-16,-9 3 12 0,9 8-12 0,3-3 12 15,-6 3-12-15,0 0 12 0,0 3-12 16,-3 2-19-16,0 0-10 0,-3 0-3 0,0 1 0 15,0 4-3-15,-3-5-1 0,0-5 0 0,-3 3 0 16,0 2 4-16,0-5 0 0,0 0 0 0,3 3 0 0,-3-3 32 0,3-8 0 16,0 5 0-16,3-5 0 0,0 0 12 0,0 0 10 15,0 0 2-15,0 0 0 0,0 0-24 0,6 0 0 16,-6 0 0-16,9 0 0 0,0 0 0 0,0 0 0 16,3 0 0-16,-3 2 0 0,0 4 14 0,3-6-2 0,-3 5 0 15,0-5 0-15,-3 8-12 0,0-3 0 0,0 3 0 0,-4 3 0 16,1-3 0-16,0 0 0 0,-6 2 0 15,3-2 0-15,-3 5 0 0,-2-7 0 0,-1 7 0 16,-3-5 0-16,-3 5 0 0,3-5 9 0,-3 3-1 16,-3-6 0-16,3 3 1 0,0-3 0 0,-6 3 0 15,6-3 0-15,1 3-9 0,-4-2-12 0,3-4 2 16,-3 4 1 0,6-6-105-16,0 5-21 0,3-10-4 0,0 5-650 0</inkml:trace>
  <inkml:trace contextRef="#ctx0" brushRef="#br0" timeOffset="48335.9642">21915 2080 1796 0,'0'0'80'16,"0"0"16"-16,-6 0-77 0,6 0-19 0,-3 8 0 0,3-8 0 0,0 0 48 0,0 0 5 15,0 0 2-15,0 0 0 0,0 0-13 0,0 0-2 16,0 0-1-16,0 0 0 0,0 0-39 0,3-8 0 16,3-6 0-16,0 1 0 0,0 0 0 0,3 0-8 15,-3-3 8-15,3 0-12 0,0-3 3 0,-3 6 0 16,0-5 0-16,0 4 0 0,0 7 9 0,-3-4 0 16,0 3 0-16,-3 3 0 0,0 5 23 0,0 0 6 15,0 0 2-15,0 0 0 0,0 10-4 0,-3 9-1 0,0 2 0 16,0-2 0-16,0 7-17 0,0-8-9 0,0 9 10 15,0-1-10-15,0 1 0 0,3-6 0 0,-3 3 0 0,3-3-683 16,3-2-130-16</inkml:trace>
  <inkml:trace contextRef="#ctx0" brushRef="#br0" timeOffset="48828.6323">22249 1291 1868 0,'-3'-8'83'0,"3"8"17"0,0 0-80 0,0 0-20 0,0 0 0 0,0 0 0 16,0 0 47-16,0 0 5 16,0 0 2-16,9 8 0 0,-3 5-17 0,3 1-3 0,-7 4-1 0,7 1 0 15,0 7-6-15,-3 3-2 0,0 8 0 0,-3 3 0 16,6 0-2-16,-6 10-1 0,0-8 0 0,-3 9 0 16,0-1-10-16,-3 11-3 0,-6 2 0 0,-3-2 0 15,0 3-21-15,0-6-4 0,1 3 0 0,-10 2-1 16,0-7-73-1,-3-1-14-15,3-2-4 0,0-13 0 0,1-3-70 16,-1-8-14-16,0-5-4 0</inkml:trace>
  <inkml:trace contextRef="#ctx0" brushRef="#br0" timeOffset="49233.5908">20930 1244 1918 0,'-24'7'85'0,"12"-1"18"0,-3 7-83 0,1 0-20 0,-4 8 0 0,0 6 0 15,0-3 30-15,-3 10 2 0,3 6 0 0,0 5 0 16,1 0 7-16,-1 8 1 0,0 5 1 0,0 8 0 15,3 5-20-15,3 1-4 0,0 5-1 0,6-3 0 16,6-3-8-16,0 1-8 0,6-9 9 0,6-2-9 31,3-3-124-31,3-5-32 0</inkml:trace>
  <inkml:trace contextRef="#ctx0" brushRef="#br0" timeOffset="57101.6581">23097 1799 1742 0,'0'0'77'0,"-3"0"16"0,0-5-74 0,0 0-19 0,0 2 0 0,0-2 0 15,0-1 28-15,-3 4 1 0,3-4 1 0,-6 1 0 16,3 2-7-16,0 3-2 0,0-5 0 0,-3 0 0 16,4 2 3-16,-1-2 0 0,0 5 0 0,0-5 0 15,0 2-24-15,3 3 9 0,3 0-9 0,0 0 0 16,0 0-27-16,0 0-12 0,-3 0-2 0,3 0-1 15,0 8-4-15,0 5-1 0,0 0 0 0,3-5 0 0,0 6 31 16,3-1 7-16,0 3 1 0,0 5 0 0,0-8 8 0,2 0 16 16,-2 6-4-16,3-6-1 0,-3 0 14 0,0 6 3 15,0-6 1-15,0-5 0 0,0 5 11 0,-3-5 3 16,-3 3 0-16,0-3 0 0,-3 2 2 0,0-2 1 16,0-3 0-16,-3 3 0 0,-3 0-4 0,0-2-1 15,0 2 0-15,-2-3 0 0,-4 0-22 0,0 3-5 16,3-8-1-16,-3 5 0 0,0-5-13 0,3 3 11 15,-6 2-11-15,6-5 10 16,-2 0-34-16,2 0-8 0,3 0 0 0,-3 0-1 16,3 0-168-16,3-5-34 0,-3 2-6 0,9 3-2 0</inkml:trace>
  <inkml:trace contextRef="#ctx0" brushRef="#br0" timeOffset="57573.0181">23526 1212 288 0,'0'0'25'0,"0"0"-25"16,0 0 0-16,0 0 0 0,0 0 318 0,-6 0 58 15,-3 2 12-15,6 4 3 0,-3-1-303 0,0 3-60 16,-3-3-12-16,0 8-2 0,0 1-14 0,-3-1 8 15,0 8-8-15,0 3 0 0,0 8 16 0,-2 2-4 16,2 6 0-16,0-1 0 0,-3 12-12 0,6-6 0 16,-3 8 0-16,3 5 0 0,-3 0 0 0,3 8 0 15,0 0 0-15,6-2 0 0,-3-3 0 0,6 2 0 0,0-10 0 16,0 0 0-16,6-3-12 0,3-2-1 0,-3-3-1 0,3-5 0 16,6-1 14-16,-3-7 0 0,3-6 0 0,0 1 0 15,0-9 0-15,2-2-14 0,4-5 2 0,-3 2 1 31,0-13-55-31,0 5-11 0,0-5-3 0,0-5 0 0</inkml:trace>
  <inkml:trace contextRef="#ctx0" brushRef="#br0" timeOffset="58039.9504">23707 1611 1220 0,'0'0'54'0,"0"0"11"0,0 0-52 0,0 0-13 0,0 0 0 0,0 0 0 0,0 0 80 0,6 6 12 16,-6-6 4-16,3 5 0 0,0 3-45 0,-3 0-9 16,0 2-2-16,0 4 0 0,-6 7-12 0,3-8-4 15,-3 6 0-15,0-1 0 0,-6 3-24 0,0 0 0 16,7 3 0-16,-10-5 0 0,0 7 11 0,0-5-3 15,3-7-8-15,0 4 12 0,-3-5-12 0,3 1-13 16,0-1 2-16,-3 0 1 0,4 0 10 0,-1-7 0 0,0 1 0 16,0-7 8-16,3 6-20 0,3-6-4 15,-3 0-1-15,0-6 0 0,3 6 17 0,3-7 0 16,0 1 0-16,0-2 9 0,3-5 3 0,3 0 0 16,0-3 0-16,0 8 0 0,3-11 8 0,3 6 1 15,-3-3 1-15,3 3 0 0,3 0-11 0,-3-3-3 16,6 3 0-16,-3 5 0 0,-4 0 3 0,1 3 0 0,0-3 0 0,0 8 0 15,0 0 9-15,-3 8 3 0,3-3 0 0,-3 3 0 16,3 5-23-16,0-5 0 0,-3 8 0 0,0-3 0 16,3 0 0-16,-3 3 0 0,0 3-10 0,3-1 10 15,-1 1 0-15,-2-6 0 0,0 3 8 0,3 2-8 16,0-4 0-16,-3-4 0 0,0 3-13 0,0-5 4 16,-3 0-26-1,3-2-5-15,-3-1 0 0,-3-5-806 0</inkml:trace>
  <inkml:trace contextRef="#ctx0" brushRef="#br0" timeOffset="58392.3337">23704 2125 1911 0,'0'0'42'0,"0"0"9"0,0 0 1 0,0 0 2 0,0 0-43 0,0 0-11 15,0 0 0-15,0 0 0 0,0 0 34 0,0 0 5 0,9-6 1 0,-3-2 0 16,-3 3-23-16,3-8-4 0,0 2-1 0,0 3 0 16,0-5-25-16,0 5-6 0,3-5-1 0,-3 0 0 31,0-3-14-31,0 5-3 0,0 1-1 0,0-4 0 0,-1 1 21 0,1 0 4 0,-3 5 1 0,3 3 0 15,-6 5 12-15,3 5 0 0,3-2 9 0,-3 7-9 16,-3-2 14-16,3 5-3 0,0 6-1 0,0-1 0 16,-3 4-10-16,0-1 8 0,0 3-8 15,0-3 8-15,0 3-8 0,0-3 0 0,0-3 0 16,3 3 8 0,-3 1-120-16,3-4-25 0,0 1-5 0,0-6-1 0</inkml:trace>
  <inkml:trace contextRef="#ctx0" brushRef="#br0" timeOffset="58682.9334">23907 1786 1267 0,'0'0'112'0,"0"0"-89"0,0 0-23 0,0 0 0 0,0 0 132 0,0 0 21 15,0 0 5-15,0 0 1 0,0 8-95 0,0-8-20 16,0 0-3-16,6 5-1 0,0-2-26 0,-1 2-6 16,4 0 0-16,0 1-8 0,0-4-12 0,3 4-10 15,-3-6-2-15,3 0 0 16,-3-6-158-16,0 4-32 0,6-1-6 0,-15 3-2 0</inkml:trace>
  <inkml:trace contextRef="#ctx0" brushRef="#br0" timeOffset="58859.3345">23942 1717 1036 0,'0'0'46'0,"0"0"10"0,0 0-45 0,0 0-11 16,0 0 0-16,0 0 0 0,0 11 173 0,0-6 33 0,3 3 6 0,-3-3 2 15,0 8-153-15,3-5-30 0,-3 0-7 0,3 3 0 16,-3 2-24-16,3 0 0 0,0 1 0 0,0-1 0 16,-3-5-29-1,3 2-4-15,0 4-1 0,0-1-769 0</inkml:trace>
  <inkml:trace contextRef="#ctx0" brushRef="#br0" timeOffset="59441.999">24008 2236 1821 0,'0'0'80'0,"0"0"18"0,0 0-78 0,0-6-20 0,-3-1 0 0,3 1 0 16,0-2 61-16,0-2 9 0,3 2 2 0,-3-5 0 16,0-1-44-16,3 1-9 0,0 0-2 0,-3-6 0 15,3 6-17-15,0-5-16 0,0-9 4 0,0 6 0 16,0-11-8-16,0 6 0 0,0-1-1 0,0-4 0 31,0-1-6-31,3 0-1 0,-1 3 0 0,1-3 0 0,0 6 28 0,0-1 0 0,6 9 0 0,0-6 0 16,0 8 0-16,0 3 8 0,0 0 0 0,-3 2 0 15,3 8 16-15,-3-2 4 0,3 5 1 0,-1 0 0 16,-2 5-12-16,0-2-2 0,0 8-1 0,0-3 0 0,0-1-14 16,-3 4 0-16,0-3 0 0,0 5-10 0,-3-2-10 15,-3 2-1-15,0-5-1 0,0 5 0 16,0 0-6-16,-3-5 0 0,-3 3-1 0,0-3 0 0,-3 0 19 0,3 2 10 16,3-4-10-16,-6 7 10 0,3-10 24 15,0 2 10-15,0 0 2 0,6-5 1 0,0 0-29 0,0 0-8 16,0 0 0-16,0 0 0 0,0 0 0 0,0 0 0 15,0 0 0-15,0 0 0 0,0 0 0 0,6 0-12 16,-6 0 4-16,0 0 0 0,6 3 8 0,0 2 0 16,-6-5 0-16,9 5 0 0,-6 3 0 15,3-2 0-15,-6-6 0 0,3 8 0 0,-3 10 0 0,0-5 9 16,0 1-9-16,0-1 0 0,-3 0 0 0,0 0 0 16,0-7 0-16,-3 7 0 0,-3-5 0 0,3 2 0 15,-3-2 0-15,3 0 0 0,0-3 16 0,-2 1-3 16,-1 2-1-16,0-8 0 15,3 5-40-15,0-2-9 0,-3 2-2 0,3-5-836 0</inkml:trace>
  <inkml:trace contextRef="#ctx0" brushRef="#br0" timeOffset="59788.0252">24189 2125 518 0,'0'0'46'0,"0"0"-37"0,0 0-9 0,0 0 0 15,0 0 294-15,0 0 57 0,0 0 11 0,0 0 2 16,6 8-228-16,0-8-45 0,0 5-10 0,0-5-1 0,-6 0-39 16,9 0-7-16,-3 0-2 0,0-5 0 15,3-1-23-15,-3 4-9 0,0-9 0 0,0 3 9 0,3-2-9 0,-3 2 0 16,0 0 0-16,3-6 0 0,-3 4 0 0,2 2 0 15,1-5 0-15,-3-1 0 0,0 4 0 0,0 2 0 16,-3 0 0-16,0 3 0 0,-3 5 8 0,3 0-8 16,0-8 12-16,-3 8-4 0,0 0 3 0,0 0 0 15,-3 8 0-15,3-3 0 0,-3 8-11 0,0 0 8 16,-3 1-8-16,3-1 8 0,3 0-8 0,-3 0-12 0,0 6 2 0,0-6 1 31,3 0-175-31,0-5-34 0</inkml:trace>
  <inkml:trace contextRef="#ctx0" brushRef="#br0" timeOffset="60158.3015">24401 1225 1670 0,'0'0'148'0,"0"0"-118"0,0 0-30 0,0 0 0 0,0 0 116 0,6 3 16 16,0 7 4-16,0-4 1 0,0 7-107 0,2 0-22 15,-2 0-8-15,3 3 0 0,0 3 8 0,0 4-8 16,0-1 0-16,0 4 0 0,0 1 0 0,-3 4 0 15,3 4 0-15,-3 2 0 0,-3 2 0 0,0 1 0 16,-3 5 0-16,0 0 0 0,-6 8 0 0,0 0 0 16,-3 5-12-16,-6 0 3 15,0 1-15-15,-3-1-4 0,0-5 0 0,-2 0 0 0,-1-1 16 0,0-1 2 16,0-4 1-16,3 4 0 0,0-12-9 0,4 1-2 16,-1-6 0-16,3-4-566 15,0-4-114-15</inkml:trace>
  <inkml:trace contextRef="#ctx0" brushRef="#br0" timeOffset="61905.1859">24692 1984 1440 0,'0'0'64'16,"0"0"12"-16,0 0-60 0,-6 0-16 0,4 6 0 0,2-6 0 0,0 0 120 0,0 0 20 15,-6 0 5-15,6 0 1 0,0 0-90 0,-3-6-17 16,0 4-4-16,3-11-1 0,3-1-17 0,0 1-3 0,3 0-1 0,-4-6 0 16,7 1-24-16,0-9-5 0,3 6 0 0,-3-8-1 15,3 3-4-15,0-1-1 0,0-2 0 0,0 0 0 32,0 0-6-32,0-3 0 0,0 0-1 0,-1-2 0 15,1 2-1-15,-3 0 0 0,-3 6 0 0,3 0 0 0,0 4 30 0,-6 12 0 0,0-3 0 16,0 5 0-16,-3 2 20 0,0 6 9 0,0 0 3 0,0 0 0 15,-6 6 1-15,-3 9 1 0,0 9 0 0,-3 3 0 16,3-1-23-16,-3 6-11 0,1-6 10 0,-1 9-10 16,0 2 14-16,-3-3-3 0,3 3-1 0,0 3 0 15,3 0-10-15,-3-1-14 0,6 1 3 0,0-3 1 16,3-3 2-16,0-2 0 0,3-5 0 0,0-6 0 16,3 3-28-16,0-6-4 15,0-5-2-15</inkml:trace>
  <inkml:trace contextRef="#ctx0" brushRef="#br0" timeOffset="62326.3305">24853 1879 1324 0,'0'0'118'0,"-6"-6"-94"0,0 6-24 0,0-2 0 16,0-4 138-16,0 1 23 0,0 2 5 0,3 3 1 16,-2-5-131-16,-1 0-25 0,0 2-11 0,0 3 8 15,0 0-8-15,6 0 0 0,0 0 0 0,0 0-11 31,0 0-17-31,-3 0-3 0,3 0-1 0,-3 8 0 0,0 5 9 0,3 1 2 0,3-1 0 0,0 0 0 16,0 0 6-16,3 6 2 0,0-6 0 0,3 6 0 16,-1-6 5-16,1 0 8 0,-3 0-13 0,3 0 5 15,0 1 8-15,0-1 12 0,0 0-2 0,-3 0-1 16,-3-7 20-16,0 7 4 0,0-8 1 0,-3 3 0 16,0 0 4-16,0-3 1 0,-3 3 0 0,0-2 0 15,0-1-14-15,-3 3-2 0,0-3-1 0,0-5 0 16,-6 8-22-16,0-8 0 0,3 5 0 0,-2-5 0 15,2 3-45 1,-3 2-11-16,0-5-1 0,3 6-789 0</inkml:trace>
  <inkml:trace contextRef="#ctx0" brushRef="#br0" timeOffset="63408.5908">25100 2178 230 0,'0'0'10'0,"-3"2"2"0,3 3-12 0,-3 1 0 0,0-1 0 0,0-2 0 15,-3 2 124-15,6-5 21 0,0 0 5 0,0 0 1 16,-3 5-31-16,3-5-7 0,0 0-1 0,0 0 0 16,0 0-7-16,0 0-1 0,-6 0-1 0,6 0 0 15,0 0-15-15,-6-2-2 0,1-1-1 0,2-5 0 16,0 3-23-16,-3-8-5 0,0-1-1 0,0 1 0 0,0 0-28 0,3-6-7 15,-3 6-1-15,0-5 0 16,0-4-20-16,0-1 0 0,0 1 0 0,3-1 0 16,-6-4-16-16,6 1-8 0,0-3-2 15,0-1 0-15,-3 4 3 0,3 0 1 0,3-1 0 0,0 1 0 0,3 4 7 16,0 4 2-16,0-3 0 0,3 5 0 0,3 3 13 0,3 5 0 16,-3 0 0-16,0 3 0 0,3-1 0 0,0 4 10 15,0 2 0-15,-4 0 0 0,4 2-10 0,0 4 0 16,0-1 0-16,-3 3 8 0,0-3-8 0,0 3 0 15,0-3 0-15,-3 3-11 0,-3 0-2 0,0 3-1 16,0-3 0-16,0 2 0 0,-6-2 2 0,3-3 0 16,0-5 0-16,-3 8 0 0,-3 6 12 0,0-9 0 15,-3-2 0-15,3 2 0 0,0 0 0 0,-3 3-9 0,-3-3 9 0,3-2-8 16,3 0 8-16,0-1 0 0,-5-2-9 0,5 0 9 16,6 0 0-16,0 0 0 15,0 0 0-15,0 0 0 0,0 0 0 0,0 0 0 0,0 0 0 16,0 0 0-16,0 0 0 0,0 0 0 0,6-2 0 0,-1 4 0 15,-5-2 20-15,9 6-2 0,0-6 0 16,-3 5 0-16,0 3-9 0,-3-3-1 0,3 3-8 0,-3-3 12 16,0 3-12-16,-3-2 8 0,-3 2-8 0,3-1 0 15,-3 4 28-15,-3 2-1 0,0-7 0 0,0 7 0 16,0-5-27-16,0 0-9 0,-3 2 0 0,4-7 0 31,2 2-67-31,-3-5-14 0,0 6-2 0,6-6-1 0</inkml:trace>
  <inkml:trace contextRef="#ctx0" brushRef="#br0" timeOffset="63760.6546">25130 2119 864 0,'0'0'38'0,"0"0"8"0,0 0-37 0,0 0-9 16,0 0 0-16,0 0 0 0,0 0 325 0,0 0 63 15,0 0 13-15,0 0 3 0,0 0-310 0,0 0-62 16,3-8-12-16,0 3-2 0,0-3-28 0,3 3-6 16,0-8 0-16,0 7-1 15,0-7-25-15,0 0-5 0,0 5-1 0,0-5 0 0,0 2 22 0,0 3 4 0,-1-2 1 0,1 2 0 16,0 2 33-16,-3 4 8 0,-3 2 0 0,0 0 1 15,0 0 20-15,3 8 4 0,0-3 1 0,0 8 0 16,-3 6 2-16,0-3 0 0,0 7 0 0,-3-1 0 16,3-4-40-16,0 3-8 0,0 3 0 15,0-3 0-15,0-2-20 0,3-1-3 0,0 3-1 0,0-7-1054 16</inkml:trace>
  <inkml:trace contextRef="#ctx0" brushRef="#br0" timeOffset="65087.7076">25056 1148 921 0,'0'0'82'0,"0"0"-66"0,0 0-16 0,0 0 0 15,0 0 265-15,0 0 50 0,0 0 9 0,0 0 3 16,6 6-246-16,-6-6-49 0,0 0-9 0,8 5-3 15,1 3-12-15,0-3-8 0,3-5 8 0,0 0-8 16,0 3 0-16,3 2-15 0,-3-5 3 0,3 0 0 0,0 0-10 0,-1-5-2 16,1 5 0-16,0 0 0 15,-6 0-8-15,6 5-1 0,-3-5-1 0,-3 5 0 0,3 3 8 0,-3 0 2 16,-3 3 0-16,0 5 0 0,0 0 24 0,-3 5 11 16,0-3-1-16,-3 9 0 0,0-1 12 15,-3 6 2-15,0 2 1 0,0 3 0 0,0 6-9 16,-3-1-1-16,3 0-1 0,0 3 0 0,-3-8-14 15,6 6 0-15,-3-1 0 0,0 6 0 0,-3-3-13 16,6 0-6-16,-3-3-1 0,3 3 0 0,-6-3 20 0,3 1-12 16,0-4 12-16,0 4-10 0,-3-4 10 0,3 1 0 15,-3 0 0-15,0-1 0 0,0 12 14 0,0-12-2 16,0 6 0-16,0-5 0 0,0 0-3 0,3-1-1 16,0 6 0-16,-2-5 0 0,2 0 0 0,-3-1-8 15,3 6 12-15,-3 0-4 0,3 0-8 0,0-5 8 0,3 0-8 0,-6-1 8 16,6-2-8-16,-3-2 0 0,0-3 0 0,0-1 0 15,0 4 0-15,0-4 0 0,0 1 0 0,0-3 0 16,0 0 19-16,0-2 1 0,0-3 1 0,3 5 0 16,-3-11 12-16,0 4 3 0,-3-4 0 0,3 3 0 15,-3-2-23-15,3-1-4 0,-6-2-1 0,6 3 0 16,0-6-8-16,0 5 8 0,-3-4-8 0,0 4 8 16,3-2-8-16,0 3 12 0,0-4-12 0,0 4 12 15,1 5-12-15,2-8 0 0,-3 7 0 0,6-4 8 16,-6 2-8-16,6 3 0 0,-1 0 0 0,1 0 0 15,0-3-16-15,-3 3 2 0,3-6 0 0,0 3 0 16,-3-2 14-16,0-1 0 0,0 3 9 0,0-7-9 16,3-1 20-16,-3 0-1 0,3 0-1 0,0 1 0 15,0-6 15-15,-3 2 3 0,0-5 1 0,0 3 0 16,3 0-29-16,-3-2-8 0,0-1 0 0,0 3 0 0,3 0 0 0,0 0 0 16,-3 2 0-16,3-2 0 0,-3 0 0 0,6 8 0 15,-3-8 0-15,0 3 0 0,0 2 0 16,0-3 0-16,0 4 0 0,0-1 0 0,0 0 0 0,-3 3 0 15,3-3 0-15,0 0 0 0,0 1 0 0,-3-1 0 16,0 3 0-16,3-3 0 0,0 3 0 0,-3-3 0 16,0 0 0-16,3 0 0 0,0 1 0 0,-3-1 0 15,0 0 0-15,3 6 0 0,-3-6 0 0,3 0 0 16,0 6 0-16,0-6 0 0,-3 5 0 0,3-2 0 16,0 3 0-16,0-1 0 0,3 3 0 0,-3-2-16 15,0 2 4-15,0 0 0 0,0-2 12 0,0-1 0 16,-1 4 0-16,1 1 8 0,-3-4-8 0,3 2 0 0,-3 0 8 15,3 0-8-15,-3 1 0 0,3-1 0 0,-3 0 0 16,3 0 0 0,0-2-34-16,-3-4-2 0,0 7 0 0,0-9 0 0,0 0 36 0,-3 0 0 0,3 1 10 0,-3-1-2 15,3-3 2-15,-3 1 1 0,3 0 0 0,0 2 0 16,-3-8 1-16,3 3 1 0,-3 3 0 0,3-4 0 16,-3-1 0-16,3-6 0 0,0 0 0 0,-2 5 0 15,2-5-13-15,-6 5 11 0,0-2-11 0,6-3 10 16,-3 3-10-16,-3-3 12 0,0 0-12 0,0-3 12 15,3-2-4-15,-3 2-8 0,0-2 12 0,0 2-4 16,0 0 0-16,0-2-8 0,-3 3 12 0,0-4-4 0,0 4 0 16,0-1-8-16,0-5 12 0,-3 3-4 0,1-1 3 15,-4-1 0-15,0 1 0 0,3 1 0 0,-6-3 7 16,0 3 2-16,-3-3 0 0,-2 2 0 16,-1-1-5-16,0 1-1 0,-3 1 0 0,3 2 0 15,-2 1 9-15,-1-1 1 0,3 0 1 0,-3 6 0 0,0 0 7 0,4-1 2 16,-4 1 0-16,0 5 0 0,3-3-34 15,0 3 0-15,3 3 0 0,1-1 0 16,-7-7-108-16,6 8-26 0,0-9-5 0</inkml:trace>
  <inkml:trace contextRef="#ctx0" brushRef="#br0" timeOffset="68063.5111">18671 2604 1663 0,'-6'-8'73'0,"6"8"16"0,-3 0-71 0,0 0-18 0,-3-6 0 0,6 4 0 15,0 2 62-15,0 0 9 0,0 0 1 0,0 0 1 16,3-6-33-16,0 1-6 0,3 2-2 0,3-2 0 16,0 0-19-16,6 5-4 0,-3-8-1 0,2 3 0 15,1 5-8-15,0-8 0 0,0 8 9 0,0 0-9 16,0 0 0-16,-3 0 0 0,0 2 0 0,0 4 0 15,-6-1 0-15,2 3 0 0,-2-3 0 0,-3 3 0 16,-3 3-9-16,-3 2 9 0,3 0-10 0,-6 8 10 16,0-2-13-16,-2-3 3 0,2 2 1 0,-3 1 0 15,3-1 9-15,-3 3 12 0,3-2-2 0,-3-1-1 16,6-4 33-16,0-1 6 0,-3 0 2 0,6 0 0 16,0-5-9-16,6-2-1 0,-3 2-1 0,6-3 0 15,0-3-24-15,0-2-5 0,3-2-1 0,3 2 0 16,2-5-25-16,7-3-6 0,-3-3-1 0,3 3-676 15,0 0-135-15</inkml:trace>
  <inkml:trace contextRef="#ctx0" brushRef="#br0" timeOffset="68542.5383">18635 1794 1670 0,'0'0'74'0,"0"0"15"0,-3-5-71 0,3 5-18 0,0 0 0 0,0 0 0 16,0 0 152-16,0 0 28 0,0 0 4 0,0 0 2 15,0 0-122-15,9 0-24 0,-3 5-4 0,3-5-2 16,3-5-6-16,0 5-2 0,0-3 0 0,3-2 0 16,-1-3-26-16,1 2 0 0,3-2 0 0,-3-2 0 15,0 2-52-15,0-5-5 0,0 0-2 0,-3 2 0 16,0 3-21-16,-1-5-4 0,1 5 0 0,-3-5-1 15,-3 2 41-15,3 3 9 0,-6 0 2 0,3 8 0 0,-6 0 54 0,0 0 11 16,0 0 3-16,0 0 0 0,0 0 25 0,3 8 6 16,-3 0 1-16,0 5 0 0,-3 6-18 0,3-1-3 15,-3-2-1-15,0 8 0 0,3-6-17 0,-3 9-4 16,6-6-1-16,0-2 0 0,0-1-23 16,0 3 0-16,3-2-12 0,3-3-732 15,0 0-145-15</inkml:trace>
  <inkml:trace contextRef="#ctx0" brushRef="#br0" timeOffset="69180.2859">18784 2336 403 0,'-6'-8'17'0,"6"8"5"0,0 0-22 0,0 0 0 16,0 0 0-16,0 0 0 0,0 0 361 0,0 0 68 15,-3 6 14-15,3 2 2 0,-6 5-321 0,3 0-65 16,-3 6-13-16,3-4-2 0,-3 9-8 0,0-3-2 15,0 9 0-15,0-4 0 0,-3 8-34 0,3-2 0 16,1-3-10-16,-1 14 10 0,0-4 0 0,0 6 0 0,3 8 9 0,0 0-1 16,0-3-17-1,0 3-3-15,3-5-1 0,0-3 0 0,3 0 0 0,0-5 0 0,3-9 0 16,3 1 0-16,3-6 13 0,-1-4 0 16,4-4 0-16,3-5 10 0,0-5-1 0,0-2 0 15,0-6 0-15,3-6 0 0,-1-2 15 0,4-5 4 0,3-5 0 16,3-4 0-16,-3-4-13 0,2 0-3 0,1-6 0 15,3 0 0-15,-6-8-12 0,-4 3 8 0,-2-2-8 16,-6-1 0-16,-3 0 27 0,0 1-1 0,-6-1 0 0,-3 0 0 16,-3 3-14-16,-6 0-2 0,0-3-1 0,-6 1 0 15,-6 4-17-15,0-4-4 0,-2-1-1 0,-4 3 0 32,-3 3-24-32,0 2-5 0,-3 13-1 0,4-2 0 0,-4 8 9 15,3 0 2-15,0 7 0 0,3 12 0 0,1-4-14 0,-1 9-2 0,3 5-1 16,3 2-575-16,0 1-114 0</inkml:trace>
  <inkml:trace contextRef="#ctx0" brushRef="#br0" timeOffset="69651.8521">18846 1519 979 0,'-8'0'87'0,"2"0"-70"15,-3 0-17-15,3 2 0 0,-3 1 236 0,0 5 43 0,0-3 9 0,3 8 1 16,-3 1-214-16,0-1-43 0,3 8-9 0,-3-2-2 15,3-1-21-15,-3 9 9 0,3-1-9 0,3 1 0 16,0 4 0-16,-3-2-9 0,6 8-1 0,-2-5 0 31,4 3-18-31,1-4-3 0,0 1-1 0,3-5 0 0,3-1 4 0,0-8 0 0,3-4 0 16,0-1 0-16,0 0 28 0,3-10 12 0,0 2-1 0,3-10 0 16,-1 2 33-16,4-2 8 0,0-8 0 0,0-1 1 15,3-4 5-15,0-3 1 0,-1-11 0 0,-2 6 0 16,0-6-31-16,-3 5-7 0,-3 1-1 0,-3-1 0 15,-3-4-7-15,-3 4-1 0,-6 1-1 0,0-1 0 16,-3 1-20-16,-3-6-4 0,-6 6-1 0,0-1 0 16,-3 1-12-16,-3-1-2 0,-3-2-1 0,3 8 0 15,-2 0-19-15,-1 2-3 0,0 6-1 0,0 8 0 16,0-3-5-16,3 8-2 0,-2 8 0 0,-1 2 0 16,0 6-110-16,0 8-23 0,-15 18-4 0,10 1 0 0</inkml:trace>
  <inkml:trace contextRef="#ctx0" brushRef="#br0" timeOffset="70629.4387">19037 3649 1785 0,'0'0'159'0,"0"0"-127"0,0 0-32 0,0 0 0 16,0 0 135-16,0 0 21 0,0 0 4 0,0 0 0 16,0 0-101-16,-3 10-21 0,0 3-4 0,0-5-1 31,0 3-68-31,3 2-13 0,-3 3-4 0,0-3-1000 0</inkml:trace>
  <inkml:trace contextRef="#ctx0" brushRef="#br0" timeOffset="70780.9626">18930 4030 1440 0,'-9'13'128'0,"3"-5"-103"0,0 0-25 0,0 5 0 15,0 5 215-15,-3 1 37 0,6-3 8 0,-3 8 2 16,3-6-190-16,0 3-39 0,0-7-7 0,0 4-2 0,0-5-16 0,0 1-8 16,3-1 0-16,-3 0-728 15,3-5-152-15</inkml:trace>
  <inkml:trace contextRef="#ctx0" brushRef="#br0" timeOffset="70928.1053">18757 4429 2372 0,'0'0'52'0,"0"0"12"0,0 5 1 0,-3 3 1 0,-3-2-53 0,3 2-13 0,0-3 0 0,0 3 0 0,3-3 22 0,-3 6 2 0,3-3 0 0,0 0 0 31,-3-3-117-31,3 3-23 0,0-3-5 0</inkml:trace>
  <inkml:trace contextRef="#ctx0" brushRef="#br0" timeOffset="71565.8937">18644 4778 403 0,'0'0'36'0,"0"0"-36"16,0 0 0-16,-3 6 0 0,-3-4 390 0,6-2 71 16,-3 8 15-16,3-5 2 0,-6 2-332 0,0 3-66 15,3 3-14-15,0 2-2 0,-3 0-45 0,0-2-9 0,0 5-2 16,0 2 0-16,4 1-8 0,-4 2 0 15,0-3 0-15,-3 4 0 0,0-4-12 0,3 1-5 0,-3 2-1 0,3-8 0 16,-3 0 18-16,3-2 0 0,0-1-8 0,3 1 8 16,-3-8 0-16,3 2 0 0,3-5 0 0,0 0 0 15,0 0 11-15,0 0-1 0,3-8 0 0,6-3 0 16,0 1 6-16,3-6 0 0,-3 0 1 0,0-2 0 16,3 4 2-16,0-7 0 0,-1 0 0 0,4 5 0 15,-3 3-19-15,3-6 0 0,-3 11 0 0,3-5 0 16,-6 5 16-16,3 3-3 0,-3 2-1 0,0 1 0 15,3 2 4-15,-4 2 1 0,4 6 0 0,-3 0 0 16,0-3-5-16,0 3-2 0,0 6 0 0,0-6 0 16,-3 2 22-16,3 1 4 0,-3-3 0 0,0 0 1 15,0-3 11-15,0 0 3 0,-6-5 0 0,6 5 0 16,-6-5-33-16,9 0-6 0,-3-2-2 0,0-3 0 16,2-1 2-16,-2-4 1 0,3-1 0 0,-3-2 0 15,3 0-26-15,0-6-6 0,-3 3-1 0,0-2 0 16,0-1-124-16,0 6-26 0,3-6-5 0,-3 6-595 15,-3-3-119-15</inkml:trace>
  <inkml:trace contextRef="#ctx0" brushRef="#br0" timeOffset="72138.0597">18835 4575 1627 0,'-15'-3'72'0,"9"3"15"0,-6-3-70 0,0 3-17 0,3 0 0 0,-3 0 0 16,-3-2 41-16,0 2 5 0,0 2 1 0,4-2 0 16,-7 0-32-16,3 0-7 0,0 6 0 0,-3-1-8 0,0 0 0 0,0 1-11 15,0 1 0-15,4 1 0 0,-4 3 11 0,-3 2 0 16,3 3 8-16,-3 3-8 0,3-4 0 0,0 7-12 15,1 1 2-15,2 4 0 0,0-1 24 0,3 6 5 16,0 0 1-16,6 2 0 0,-3 9 36 0,6-1 8 16,3 0 2-16,3 3 0 0,0 0-19 0,3-5-4 15,3-3-1-15,3-3 0 0,0-5-20 0,3-5-4 16,3-3-1-16,5-2 0 0,1-3-3 0,3-6-1 16,0-4 0-16,6-6 0 0,-4 0 6 0,7-3 1 15,-3 0 0-15,-3-7 0 0,2-3-1 0,-2-3 0 16,0 0 0-16,0-5 0 0,2 0 4 0,-2-6 1 15,0-5 0-15,-3 1 0 0,-4-4 0 0,1 1 1 0,-6 2 0 0,-3 0 0 16,-3-2-13-16,-6 10-4 0,-6-8 0 0,-3 3 0 16,-6 3-8-16,-3-3 0 0,-6 0 0 0,-6-1 0 31,-5 4-44-31,-4 0-4 0,-3-1 0 0,-6 6-713 0,-2 2-143 0</inkml:trace>
  <inkml:trace contextRef="#ctx0" brushRef="#br0" timeOffset="85108.1856">21630 5249 1555 0,'0'0'138'0,"0"0"-110"0,0 0-28 0,0 0 0 0,0 0 102 0,0 0 15 16,0 0 3-16,0 0 1 0,0 0-79 0,0 0-16 15,0 0-3-15,0 0-1 0,0 0-6 0,0 0 0 16,3 6-1-16,0 4 0 0,-3 1-15 0,2 5 0 16,1 2 0-16,0 6 0 0,-3 2 0 0,0 9 0 15,-3 7 0-15,0 3 0 0,-2 3 10 0,-1 5-10 16,0 0 10-16,-3 5-10 0,-3 5 8 0,0 3-8 16,-3 9 0-16,0-1 9 0,0 0-9 0,-3 5 0 15,1 3 0-15,-4 5 0 0,3 1 0 0,-3 2 0 16,0-3 0-16,0 3 0 0,0 0 0 0,4 0 0 15,-1-5 0-15,0-1 0 0,-3 4 0 0,0-6-11 16,0 2 11-16,1-2-8 0,-4-2 8 0,0 4 0 0,0 4 0 0,0-1 0 16,0-2 0-16,-5 5 0 0,-1 0 0 0,0 2 0 15,-3 3 0-15,-5-2 0 0,2 0 0 0,-3-1-8 16,1 6 8-16,-4-3 0 0,0-5-9 0,1 0 9 16,2 3 0-16,-3-3-9 0,-2-6 9 0,-1-2 0 15,-3 1 0-15,1-1 0 0,-1 0 0 0,0-6 0 16,1-2 0-16,-1-2 0 0,-2-1 0 0,-1 1 0 15,-3 2 0-15,-2 0 12 0,2 0-1 0,-2-3-1 16,-1-2 4-16,4 3 1 0,-4-4 0 0,1 1 0 16,-7 0-2-16,0-3 0 0,1-2 0 0,-1-1 0 15,1-2-13-15,-4 2 0 0,-2-2 0 0,-3 0 0 16,-1-5 0-16,1-1 0 0,-1-4 8 0,1 1-8 16,-4-1-8-16,1 2-8 0,-3-3-2 0,2 0 0 15,-2 0 18-15,2 1-12 0,-2-4 12 0,0-4-10 16,-4-1 10-16,1 0 0 0,0 1 0 0,-1 2 0 0,7-3 0 15,-7 0 9-15,-5 1-9 0,3-1 0 0,2-2 15 0,4-3-4 16,-3-3-1-16,-4-2 0 0,-2 0-10 0,6-1 12 16,2-1-12-16,1-1 12 0,-10-3-12 0,4 1 0 15,3-4 9-15,2 1-9 0,-2-3 0 0,-3 0 8 16,-4-2-8-16,4 0 0 0,3-4 0 0,-1 1 8 16,4-5-8-16,-4-1 0 0,-2 4 0 0,3-6 0 15,2 2 0-15,1-5-8 0,-6 1 8 0,-1-4 0 16,4 1 0-16,0 0 8 0,5-3-8 0,-5-3 12 15,-1-2-4-15,4-1 0 0,0 4-8 0,-1-3 11 16,4-3-11-16,-1-3 12 0,1 0 2 0,-6-4 1 16,-1-1 0-16,1-5 0 0,3-3 9 0,-4-3 3 15,1 3 0-15,-1-5 0 0,-2 0-7 0,3 0 0 0,-1 3-1 16,1-1 0-16,0 1-4 0,2 2-1 0,4 0 0 16,-1 3 0-16,1 0-6 0,0 2 0 0,2 3-8 15,-5-2 12-15,2-1 4 0,1-2 1 0,5 3 0 0,-2-3 0 16,0-3-4-16,2 3-1 0,1-6 0 0,2-2 0 15,4 0-4-15,-1-3 0 0,1-2-8 0,5-1 12 16,6-2 1-16,-5-2 0 0,-7-4 0 0,4 1 0 16,5 0-13-16,1-1 0 0,-4 4-9 0,7-1 9 15,-4 0 0-15,0 3 0 0,4 0 0 0,-1 3 0 16,4-3 0-16,2 2 0 0,0 4 0 0,4-4 0 16,-1 3 0-16,3-2 0 0,1 2 0 0,-4 0 10 0,3 1-10 15,0-1 10-15,1 3-10 0,2-3 10 0,0-2-10 16,1-1 8-16,-1 1-8 0,6-3 8 15,-3 0-8-15,4-3 0 0,-4 3 0 0,3 3 0 0,0-6 0 16,1 6 0-16,-4-1 0 0,3 4 0 0,0-4 0 16,4 3 0-16,2 3 0 0,-3 0 0 0,3 0 0 15,3 3 0-15,0 2 0 0,4 0 0 0,-4 0 0 16,6 6 12-16,-6-4-12 0,6 9 12 0,-3-3-4 0,3 6 0 16,-2-3 0-16,5 2 0 0,0 3-8 0,0 3 12 15,0-3-12-15,3 3 12 0,0-1-12 0,0 4 8 16,0-4-8-16,0 4 8 0,0-1-8 0,0 0 0 15,6 3 0-15,-3 0 0 0,6 0 0 0,-5 3 0 16,-1 0 0-16,0-1 0 0,6-2 0 0,-6 8-9 0,3 5 9 0,0 1-10 16,0 4 0-16,0 6 0 0,3 2 0 15,0 6 0-15,0 0 10 0,0 5-10 0,3 0 10 16,-3-3-10-16,0 3 10 0,0-5-13 0,0 0 5 0,0-3 8 16,0-2-9-16,0-6 9 0,-3-5 0 0,0-1 0 15,0-4 0-15,0-3 8 0,3-8 0 0,-3 3 1 16,3-3 19-16,-6 0 3 0,-3-6 1 0,0-2 0 15,0-2-32-15,3-6 0 0,-3 0 0 16,0-5 0-16,0 0-12 0,-3-6 12 0,4 1-12 0,-1-1 12 16,-3-2 0-16,3 0-8 0,-3-3 8 0,3 1 0 15,-3-1 0-15,3 3 0 0,-3-3 0 0,3 3 0 16,0 0 0-16,0 2 0 0,0 4 0 0,1 1 0 16,2 1 0-16,0 3 0 0,0 2 0 0,0 0 0 15,3 3 0-15,3 2 0 0,-3 3 0 0,3 3 0 16,0 5 8-16,0 0-8 0,0 0 11 0,9 3-11 15,0 2 0-15,3 5 0 0,2 1 0 0,1 2 0 0,3 3 0 16,6 0 0-16,0 5 0 0,3-2 0 0,2 2 0 0,4 0 0 16,0 0 0-16,3 3 0 0,-4-5 0 0,1 2 0 15,-3 0 0-15,0-3 0 0,-7-7 0 0,4 0 0 16,-3-4 0-16,0-1 0 0,-3-1 8 0,-3 0 0 16,-4-2 1-16,-2 0 0 0,0-3 11 0,3 0 3 15,-9 0 0-15,0 0 0 0,-3 0 3 0,-3 0 1 16,0 0 0-16,0 0 0 0,0 0 5 0,0 0 0 15,0 0 1-15,0 0 0 0,-9-3-17 0,-6 3-4 16,-3 3-1-16,-6 5 0 16,-2 5-74-16,-10 5-14 0,-9 9-3 0,-11 12-850 15,-13 12-170-15</inkml:trace>
  <inkml:trace contextRef="#ctx0" brushRef="#br0" timeOffset="139779.5763">21516 14420 1825 0,'-11'5'80'0,"8"-2"18"0,-3-1-78 0,3 4-20 0,-3-4 0 0,3 6 0 0,-3 0 39 0,3 5 4 16,0 1 1-16,3 4 0 0,0 3-30 0,0 6-6 15,-3-1 0-15,3 6-8 0,0 2 0 0,0 3 0 16,0 3 0-16,0 0 0 0,3 5 0 0,-6-3-12 16,3 0 3-16,-6-2 1 0,3-5 8 0,-3-1 0 15,0-5 0-15,-3-2-8 0,3-4 44 0,-3-2 8 16,-3-2 3-16,0-3 0 0,3-3 9 0,-2-2 1 16,-1-3 1-16,3-3 0 0,-3-5-17 15,3-3-3-15,3-5-1 0,-3-5 0 0,0-3-37 0,3-8-21 16,3-7 2-16,3-6 1 0,0-6 2 0,3-2 0 15,3-2 0-15,3-1 0 0,0 0 8 0,0 6 8 16,0 0-12-16,0 5 12 0,3 5-14 0,-3 6 4 16,-1 4 1-16,1 6 0 0,3 6 9 0,0 5-12 0,-3 5 12 0,3 5-12 15,0 3 12-15,0 8 0 16,0 5-9-16,3 3 9 0,-3 2 0 0,2 3 0 0,-2 3 0 0,3 0 8 16,0 0 3-16,-3-3 0 0,3 0 0 0,-3-5 0 15,0-3 29-15,0-3 7 0,-3-5 1 0,2 1 0 16,1-4 17-16,-3-2 4 0,0-3 1 0,-3-2 0 15,3-3-15-15,0 0-3 0,0-3-1 0,0-2 0 16,0-5-26-16,3-6-5 0,-3-3 0 0,-3-7-1 16,0-1-5-16,0-4-1 0,-1-6 0 0,1 2 0 15,-6-5-13-15,3 1-8 0,0-1 8 0,0-2-13 16,0 2-22 0,0 3-4-16,3 0-1 0,-3 5 0 0,3 6-142 15,-3-1-29-15</inkml:trace>
  <inkml:trace contextRef="#ctx0" brushRef="#br0" timeOffset="140248.7354">22085 14970 2433 0,'0'0'108'0,"-6"0"22"0,0 3-104 0,6-3-26 0,-6-3 0 0,6 3 0 15,0 0 73-15,0 0 10 0,0 0 1 0,0 0 1 0,0 0-44 0,0 0-9 16,0 0-1-16,9 5-1 0,0 1-30 0,6 2 0 15,3 0 0-15,-3 2-10 0,2 3 1 0,4 3 0 16,3-2 0-16,0 1 0 0,3-1-5 0,-3 1-1 16,-4-1 0-16,1-4 0 15,-3 1-104-15,3-1-21 0,-6 1-4 0,0-3-581 16,0-3-117-16</inkml:trace>
  <inkml:trace contextRef="#ctx0" brushRef="#br0" timeOffset="140440.1343">22130 15060 2566 0,'0'0'114'0,"0"0"23"0,0 0-109 0,0 0-28 16,0 0 0-16,9 0 0 0,-3-3 52 0,5 1 6 0,1-3 1 0,0-3 0 16,0 0-35-16,0-3-8 0,9-2 0 0,-3 0-1 15,3-9-15-15,2 1-10 0,1-3 2 0,0-5 0 31,0-2-149-31,0-4-30 0,2 3-5 0</inkml:trace>
  <inkml:trace contextRef="#ctx0" brushRef="#br0" timeOffset="141314.1726">22835 14512 806 0,'0'0'72'0,"0"0"-58"0,-3-5-14 0,-3 5 0 0,3-5 181 0,3 5 34 16,-3-3 6-16,0-2 2 0,3 5-137 0,-3-5-27 15,3-1-6-15,3 1-1 0,-3 0-30 0,3-1-6 16,0 1-2-16,3-3 0 16,0 3 6-16,0-3 0 0,0-3 1 0,3 3 0 15,3 1-1-15,-3-1 0 0,0 0 0 0,3 2 0 0,-1 1-12 0,-2 2-8 16,3 1 10-16,-3 2-10 0,3 0 0 0,-3 0 0 15,-3 5 0-15,0 0 0 0,0 1-19 0,-3-1 0 16,0 3 0-16,-3 2 0 0,-3 1 0 0,0 2 0 16,-3 3 0-16,0 3 0 0,-6-1 10 0,0 3 9 0,-3-2-13 15,0 2 5-15,1 0 20 0,-4-2 4 0,0-1 0 0,0 1 1 16,0-6 24-16,3 3 5 0,0-3 1 0,0-2 0 16,7 2 10-16,2-5 3 0,0 0 0 0,3 0 0 15,3 0-41-15,0-3-8 0,3 3-2 0,3 0 0 16,3 2-9-16,2-2-12 0,1 3 2 0,3-3 1 15,-3 0-11-15,3 2-3 0,0-2 0 0,0 0 0 16,0 0 7-16,-3 3 2 0,-1-3 0 0,1 0 0 16,0 2 14-16,-3-2 0 0,-3 3 0 0,0-3 0 15,-3 5 25-15,0-2 5 0,-3 2 1 0,-6 3 0 16,3-3 17-16,-3 3 4 0,-3 0 1 0,0-3 0 16,-3 0-12-16,1 0-2 0,-1-2-1 0,-3 2 0 15,0-5-38-15,0 3 0 0,3-3 0 0,0-1 0 31,3-1-117-31,0-1-25 0,3-2-5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4:01:31.19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20743 12898 1324 0,'0'0'118'0,"0"0"-94"0,0 0-24 0,0 0 0 0,0 0 206 0,0 0 37 16,0 0 7-16,0 0 2 0,0 0-148 0,0 0-28 15,0 0-7-15,5 11-1 0,1 2-51 0,3 6-17 16,-3 7 10-16,3 1-10 0,-3 10 0 0,3 2-14 16,-6 4 2-16,6-1 0 15,-3 3-24-15,0 0-4 0,0 0 0 0,-3-3-1 16,3 1-75-16,0-4-16 0,-3-2-2 0,-3-2-1 16,-3-6-47-16,0-5-10 0,0-3-1 0,-3-8-419 0</inkml:trace>
  <inkml:trace contextRef="#ctx0" brushRef="#br0" timeOffset="227.856">20513 12819 1972 0,'0'0'88'0,"0"0"17"0,-3-3-84 0,3 3-21 0,0 0 0 0,0 0 0 15,0 0 117-15,0 0 19 0,6-5 4 0,6 5 1 16,0 0-87-16,3 0-18 0,3 0-3 0,6 0-1 15,-3 5-18-15,2 1-4 0,4-4-1 0,0 1 0 16,6 0-9-16,-1-1 0 0,-2 1 0 0,3 0 0 31,0-3-32-31,-4 2 2 0,1 1 0 0,-3-3 0 0,0 0-179 0,-6 0-36 0,-7 5-7 0,-2-2-2 16</inkml:trace>
  <inkml:trace contextRef="#ctx0" brushRef="#br0" timeOffset="446.5859">20603 13039 2091 0,'0'0'46'0,"0"0"10"0,-3 8 1 0,3-3 2 0,0-5-47 0,0 0-12 16,0 5 0-16,6 3 0 0,0 0 36 0,5 0 4 16,1-3 2-16,0 1 0 0,6-4-9 0,0-2-1 0,3-2-1 15,6 2 0-15,2-3-16 0,4-2-3 16,-3-6-1-16,3 3 0 0,2-5-11 0,-2 0 0 15,0-1 0-15,-3 1-11 16,-4-3-103-16,1 3-21 0,-3 3-4 0,-3-1-481 16,0 0-97-16</inkml:trace>
  <inkml:trace contextRef="#ctx0" brushRef="#br0" timeOffset="747.1185">21088 12983 1627 0,'0'0'72'0,"-3"5"15"0,-3 1-70 0,0 2-17 0,0-3 0 0,0 0 0 15,0 1 88-15,0-1 15 0,3 3 2 0,0 2 1 16,0 4-44-16,0 1-9 0,6 1-1 0,0 3-1 15,0 2-28-15,3 3-6 0,3-6-1 0,0 3 0 16,0 1-8-16,3 1-8 0,0-4 9 0,3 2-9 16,-1-2 8-16,4-3-8 0,-3-1 0 0,6-1 9 15,-3-6-9-15,3-3 12 0,3 0-12 0,-4-5 12 16,7-2 16-16,0-4 3 0,-3-2 1 0,0 0 0 16,-1-8 14-16,1 1 3 0,-3-4 1 0,0-2 0 0,0 0-16 15,-6-3-3-15,-1 0-1 0,-5-2 0 16,0-1-30-16,-3 1 0 0,-6-1 0 0,0 3 0 0,-3-2 0 15,-3 2-10-15,-6 3 0 0,1-3 0 0,-4 3-6 16,-3 3-2-16,-6 2 0 0,3 0 0 0,0 3-2 16,1 5 0-16,-1 2 0 0,-3 4 0 0,3 4-2 0,-3 4-1 15,3 2 0-15,4 0 0 16,-1 5-25-16,3 3-4 0,3-1-2 0,0 4-639 16,3 0-128-16</inkml:trace>
  <inkml:trace contextRef="#ctx0" brushRef="#br0" timeOffset="1232.4411">21490 13057 2174 0,'0'8'48'0,"3"11"9"0,3 2 3 0,0 3 1 0,-1 7-49 0,4 1-12 0,0 0 0 0,3-3 0 16,-3 3 31-16,0-3 3 0,3-3 1 0,-6-2 0 15,0-3-35-15,3-5-12 0,-3-5 0 0,0-1 0 32,-3-2-17-32,0-2-3 0,-3-6-1 0,0 0 0 0,0 0 46 0,0-6 10 0,-3-4 1 0,0-6 1 15,0-3 38-15,0-2 7 0,0-3 2 0,3 0 0 16,0-2-46-16,0-3-9 0,6-3-1 0,0 0-1 16,0-2-1-16,3 0 0 0,3-3 0 0,-1 0 0 15,4 0-14-15,3 5 0 0,3 5 0 0,0 3 0 0,-3 3-16 16,3 3 4-16,2 2 1 0,-5 5 0 0,3 3 2 0,-6 3 0 15,0 0 0-15,-6 5 0 0,3 5 9 0,-3 0-12 16,-3 3 12-16,-3 3-12 0,-3 0-6 16,-3 4-2-16,-3 4 0 0,-3-1 0 0,-6 6 32 0,0-3 7 15,-9 3 1-15,3 0 0 0,-6 2-20 0,4-2 0 16,-1 0 8-16,0-3-8 0,6 0 44 0,0-2 4 16,3-3 2-16,4-3 0 0,-1 0-20 0,6 1-4 15,0-7-1-15,6 4 0 0,0 0-14 0,3-1-3 16,3-2-8-16,6 3 12 0,2-1-12 0,7 1 0 15,0-1 0-15,3 4 0 0,6-4 0 0,-1 1-10 16,1 2 2-16,0-5 0 0,0 0-4 0,-1 0 0 16,1 0 0-16,-3-5 0 15,-3 2-57-15,0-3-12 0,-1-2-3 0,-2 0 0 16,-3 0-122-16,0 0-25 0,-3-2-5 0,-6-1-600 0</inkml:trace>
  <inkml:trace contextRef="#ctx0" brushRef="#br0" timeOffset="1698.1746">22079 13049 1548 0,'3'-13'68'0,"-3"5"15"0,3 0-67 0,0 0-16 0,0 3 0 0,0-6 0 15,0 3 145-15,0 0 26 0,0 3 5 0,0 0 0 16,3 0-61-16,0-1-13 0,-6 6-2 0,6 0-1 0,0-2-42 16,0 4-8-16,3 4-1 0,-1 4-1 0,4 3-47 0,-3 6 0 15,3 5-15-15,0 2 4 0,-3 6 3 0,0 2 0 16,0-2 0-16,3 2 0 0,0-2-12 15,0 0-3-15,-3-6 0 0,2 1 0 16,1-1 2-16,-3-2 0 0,0-5 0 0,0-1 0 16,-3-2 21-16,0-3 8 0,0-5 0 0,-3 0 0 0,0-3 39 15,-3-5 7-15,0 0 2 0,0 0 0 0,0 0-25 0,0 0-5 16,3-10-1-16,-3-3 0 0,3-3-14 0,-3 0-3 16,-3-5-8-16,3 0 12 0,0-6-12 0,0-2 0 15,0-3 0-15,0-2 0 0,3-3 0 0,0 2 0 16,0 1 0-16,0 5-10 0,3 0-5 0,3 8-1 15,0 2 0-15,-3 6 0 0,0 2 16 0,2 6 0 16,1 2 0-16,0 6 0 0,-3 0 0 0,6 5 10 0,-3 8-2 16,3-1 0-16,0 7-8 0,0-1 0 0,0-3 9 15,0-2-9-15,3 3 8 0,-1-3-8 0,4-3 8 0,0-3-8 16,-3 4 8-16,6-7-8 0,0-1 10 16,-3-1-10-16,2-2 32 0,-5-3 0 0,-3-3 0 15,3 0 0-15,0 1 9 0,0-6 3 0,0-3 0 16,0-2 0-16,-4-3-22 0,4-2-4 0,0-4-1 15,-3-1 0-15,-3-4-17 0,3-2-12 0,-3 3 1 0,0-3 1 32,0-1-85-32,-6 1-17 0,3 3-3 0,-3-1-743 0,0 4-149 0</inkml:trace>
  <inkml:trace contextRef="#ctx0" brushRef="#br0" timeOffset="1872.151">22933 13327 3006 0,'0'0'133'0,"0"8"27"0,-3 0-128 0,3 0-32 0,0 2 0 0,3-2 0 0,0 0 17 0,3-2-3 16,-6-6-1-16,0 0-911 16,0 0-182-16</inkml:trace>
  <inkml:trace contextRef="#ctx0" brushRef="#br0" timeOffset="2569.6441">20945 14105 2055 0,'0'0'91'0,"-6"-3"19"0,-3 1-88 0,0-1-22 0,3-2 0 0,3-1 0 15,-3 4 80-15,6 2 11 0,-3-6 2 0,3 6 1 16,0 0-30-16,0 0-7 0,0 0-1 0,0 0 0 16,0 0-43-16,3 8-13 0,0 3 0 0,0 8 8 15,3-1-8-15,0 9-13 0,0 2 3 0,-3 8 1 16,6 2-7-16,-6 4-2 0,0-1 0 0,0 3 0 15,0 3 18-15,0-6 0 0,0-2 0 0,0-6 0 16,-3-8 51-16,0 1 4 0,0-3 1 0,3-6 0 16,0-4 16-16,-3-1 4 0,0-5 1 0,0 0 0 15,0-8-25-15,0 0-6 0,0 0-1 0,0 0 0 16,0 0-29-16,0 0-5 0,6-8-2 0,0-6 0 16,3-1-9-16,0-7 0 0,-1 1 0 0,4-8 8 15,3-3-8-15,0-2-9 0,3-3 9 0,3-3-13 0,-3-2 1 16,3 2 1-16,-1 1 0 0,1-1 0 15,0 0-70-15,-3 3-15 0,0 3-2 16,-3 2-1-16,-3 0-69 0,-1 8-15 0,-2 6-2 0,-6 2-863 16</inkml:trace>
  <inkml:trace contextRef="#ctx0" brushRef="#br0" timeOffset="2728.4604">21085 14364 2203 0,'0'16'97'0,"0"-5"21"0,-3-1-94 0,6 6-24 15,-3 3 0-15,6-1 0 0,-3 1 72 0,3 2 9 16,3-3 3-16,0 4 0 0,0-4-48 0,-1 1-10 16,4-4-2-16,0 1 0 0,3-2-32 0,0-6-8 15,0-1 0-15,0-1-742 0,3-1-148 0</inkml:trace>
  <inkml:trace contextRef="#ctx0" brushRef="#br0" timeOffset="2960.2305">21555 14208 2188 0,'0'0'97'0,"0"0"20"0,3 8-93 0,0 0-24 0,0 0 0 0,3 0 0 16,0 5 134-16,3 0 22 0,0 1 5 0,-3 1 1 15,-3 1-132-15,3 3-30 0,-3 2 0 0,3-2 0 16,-3-1-120-16,0 3-22 0,-3-2-5 0,3 2-1 16,-3 3-75-16,0-3-15 0,-3 0-3 0,0-2-1 0</inkml:trace>
  <inkml:trace contextRef="#ctx0" brushRef="#br0" timeOffset="3365.0869">21793 14211 921 0,'0'0'82'0,"0"0"-66"16,6 5-16-16,3 0 0 0,-3 3 284 0,0 3 54 15,3 2 10-15,-6 6 3 0,0 2-196 0,0 3-39 0,-3 2-8 0,0 3-2 16,-3 3-51-16,0 2-11 16,0 1-1-16,-3-1-1 0,0-2-27 0,3-6-6 15,-3 1-1-15,-3-1 0 0,3-7-8 0,0 2-11 0,3-8 3 0,-3 0 0 31,3-2-20-31,0-6-4 0,-3-2-1 0,6-3 0 0,0 0 19 0,-2-8 4 0,-4-3 1 0,3-2 0 16,3 0 9-16,0-6 0 0,0-2 0 0,0 0 8 16,3 0 4-16,0-3 2 0,2-2 0 0,1 2 0 15,3 3 9-15,3-1 1 0,-3 1 1 0,3 5 0 16,-3 3-13-16,3 3-4 0,0 2 0 0,0 5 0 16,3 3 6-16,0 5 1 0,-1 3 0 0,4 6 0 15,0 7-5-15,-3 0-1 0,0 0 0 0,3 0 0 16,3 0 19-16,-4-2 3 0,1-1 1 0,3-2 0 15,0-3-3-15,3 1 0 0,0-6 0 0,-1 0 0 0,1-6 19 16,-3-2 3-16,3-5 1 0,0 0 0 0,-1-6-4 16,-2-5-1-16,0-2 0 0,-3-6 0 0,0-5-37 0,-3-6-10 15,-6-2 0-15,-3-2 0 16,-3-1-48-16,-9 0-13 16,0 1-3-16,-9-1-908 0,-6 0-182 0</inkml:trace>
  <inkml:trace contextRef="#ctx0" brushRef="#br0" timeOffset="3788.1212">22936 14507 3639 0,'-12'11'161'0,"0"-3"34"0,-2 2-156 0,-4 6-31 0,-3-3-8 0,-3 1 0 16,-6 1-184-16,4-1-39 0</inkml:trace>
  <inkml:trace contextRef="#ctx0" brushRef="#br0" timeOffset="63855.6795">5982 12427 864 0,'0'-7'76'0,"0"7"-60"0,-6-8-16 0,3 2 0 16,3-4 76-16,0-1 12 0,0 1 2 0,3-4 1 15,3 1-25-15,-6-5-5 0,3 2-1 0,0-3 0 16,3 1-32-16,0-1-8 0,-3 1 0 0,3-1-1 15,-3 1-3-15,2-1 0 0,4 3 0 0,-3 0 0 16,-6 3 8-16,6 0 2 0,3 0 0 0,-3 2 0 16,0 3 0-16,-3 0 0 0,3 0 0 0,0 3 0 15,0 0-10-15,-3 2-3 0,-3 3 0 0,9-5 0 16,-3 2-13-16,0 3 11 0,-6 0-11 0,6 5 10 16,3 1-10-16,-6 2 0 0,6 2 9 0,-6 3-9 15,3 3 0-15,-3 5 0 0,-1 3 0 0,1 3-8 16,0 2 8-16,0 0 0 0,0 3 0 0,0 2 0 15,3-2 0-15,0 2 0 0,0 1 0 0,0-1 0 16,0-2 0-16,3 0 9 0,3-3-1 0,0 0-8 0,0-3 20 16,3-2-4-16,-6-5 0 0,5-1 0 0,4 1 3 15,-3-4 0-15,3-1 0 0,-3-4 0 0,3 1-4 0,0-6-1 16,-3-2 0-16,2-1 0 0,1-4-14 0,0-1 0 16,0-5 8-16,-3-2-8 0,3-6 0 0,0-3 0 15,-1-2 0-15,-2-5 0 0,3-1 12 0,-3-5-4 16,3 3-8-16,-6-2 12 0,3-4-4 0,0 3-8 15,-3-2 11-15,-4 0-11 0,-2 2 9 0,0-3-9 16,-3 4 0-16,0 2 9 0,-3-3-9 0,-6 5 10 16,3 4-10-16,-3-4 10 0,0 6 11 0,-2 0 3 0,-1 2 0 15,-3 1 0-15,3 4 2 0,-3 4 1 0,0 2 0 16,-3 3 0-16,3 2-18 0,0 3-9 16,0 5 10-16,-3 3-10 0,1 5 0 0,2 6 0 0,0 5 0 15,0 5 0-15,-3 8 12 0,6 5-3 16,6 6-1-16,-3 7 0 0,6 6 9 0,-3 5 2 0,3 9 0 15,3 1 0-15,0 4-7 0,0-1-2 0,-3-2 0 0,3-3 0 16,-3-8-10-16,6-2 0 0,-6-6 9 0,0-8-9 16,3-2 0-16,-3-6-20 0,0-8 4 0,0-5 1 31,0 1-157-31,0-7-31 0,0-7-6 0</inkml:trace>
  <inkml:trace contextRef="#ctx0" brushRef="#br0" timeOffset="65221.8856">6464 11401 403 0,'0'0'36'0,"0"0"-36"0,-6-3 0 0,6 3 0 15,0 0 284-15,-6-2 51 0,0 2 9 0,6 0 3 16,0 0-219-16,0 0-44 0,-6 0-9 0,0 5-2 16,3 0-35-16,-3 3-7 0,3 3-2 0,-3-1 0 0,3 6-29 0,-3 0 0 15,0-3 0-15,3 3 0 0,-2 0-9 0,-1 0-8 16,0-3-2-16,3 0 0 0,-3 1 19 0,0-4 0 16,0 1 0-16,3-1 0 0,3-2 12 0,-6-2 5 15,6-6 2-15,0 0 0 0,0 0 26 0,0 0 6 16,-6 5 1-16,6-5 0 0,0 0-40 0,0-8-12 15,0 0 0-15,-3 0 0 16,3-3-54-16,0 1-18 0,0-1-3 0,0 1-1 0,0 2 52 0,0 0 9 16,0 0 3-16,-3 3 0 15,3 5-13-15,0 0-3 0,-3-6 0 0,3 6-787 0</inkml:trace>
  <inkml:trace contextRef="#ctx0" brushRef="#br0" timeOffset="66217.2861">7155 12356 691 0,'0'0'61'0,"0"0"-49"16,0 0-12-16,0 0 0 0,0 0 143 0,0 0 25 15,-3-3 6-15,-3 1 1 0,3-1-96 0,-3 0-19 16,6 3-4-16,-3-2-1 0,-3-1-26 0,3 3-5 15,3 0 0-15,-3-5-1 0,-6 5-11 0,6-3-3 16,3 3 0-16,0 0 0 0,0 0 3 0,0 0 1 16,0 0 0-16,0 0 0 0,0 0 15 0,0 0 4 15,0 0 0-15,0 0 0 0,12 3-12 0,-3 2-3 16,-9-5 0-16,9 5 0 0,6 1 12 0,-4-1 3 16,1 0 0-16,-3 1 0 0,0-1-2 0,3-2 0 0,3 2 0 15,0-2 0-15,-3-1-6 0,3 1 0 16,8-3-1-16,1 2 0 0,-9-2-3 0,6 3-1 15,3-3 0-15,0 0 0 0,-4-3-3 0,4 3 0 0,3 0 0 0,3 0 0 16,0 3-5-16,-4-3-2 0,-5 0 0 0,12 0 0 16,3 0-9-16,-4 3 0 0,-5-1 9 0,0-2-9 15,9 3 0-15,-7 0 9 0,-2-1-9 0,0 1 0 16,3 0 0-16,-3-3 0 0,2 2 0 0,-2-2 0 16,-3 3 8-16,6-3-8 0,5 3 0 0,-2-3 0 15,-6 0 9-15,3 0-9 0,5 0 0 0,-5 0 9 16,0 0-9-16,-3 2 0 0,3-2 0 0,-4 0 0 15,-2 0 0-15,0 3 0 0,0-1 0 0,0 1 0 16,-4 0-12-16,4 2-5 0,-3 0-1 0,-3 3 0 16,3-2-46-1,-3 2-8-15,-6-3-3 0,2 3-561 0,-2 0-112 0</inkml:trace>
  <inkml:trace contextRef="#ctx0" brushRef="#br0" timeOffset="66897.9213">8387 12155 403 0,'0'0'36'0,"-3"-3"-36"0,0 3 0 0,-3-2 0 16,3-4 236-16,0 4 41 0,-3-1 8 0,6 3 2 16,-3-3-187-16,3 3-38 0,-3-5-7 0,0 3-2 0,0-1-25 15,3 3-6-15,0 0-1 0,0 0 0 0,0 0-8 0,0 0-1 16,0 0-1-16,0 0 0 0,0 0 11 0,0 0 2 16,0 0 1-16,0 0 0 0,0 0 0 0,0 0 0 15,-3 5 0-15,3-5 0 0,0 0-2 0,0 8-1 16,0-3 0-16,0-5 0 0,0 6-6 0,0-6 0 15,0 0-1-15,6 5 0 0,0 3 3 0,-3-3 1 16,3 0 0-16,3 1 0 0,-3 2-8 0,3-3-2 16,6 3 0-16,-3 0 0 0,-1 0-1 0,1 0-8 15,3-3 12-15,3 6-4 0,-3-1-8 0,3 1 10 16,-6-3-10-16,6 2 10 0,-1-2 5 0,1 3 1 16,0-1 0-16,-3-2 0 0,0 0-16 0,-3 0-10 15,-3-2 2-15,0-1 0 0,0 0 26 0,-6-2 6 16,-3-3 0-16,0 0 1 0,0 0 10 0,0 0 1 15,0 0 1-15,0 0 0 0,0 0 2 0,0 0 0 0,-6 5 0 16,-3 0 0-16,-3 1-4 0,0-1-1 0,0 0 0 0,-6 3 0 16,0 0-34-16,-3 0 0 0,1 3 0 0,-4-1 0 15,3 3 0-15,-3 3 8 0,3-2 0 0,1 4-8 16,-1-2 8-16,0 2-8 0,-3 4 0 0,6-1 0 16,3-3-16-16,-3 3-6 0,1 1-2 0,5-1 0 31,0 0-169-31,0-5-35 0</inkml:trace>
  <inkml:trace contextRef="#ctx0" brushRef="#br0" timeOffset="67906.3016">8979 11782 1562 0,'-9'-3'69'0,"9"3"15"0,0 0-68 0,0 0-16 16,0 0 0-16,0 0 0 0,-3 8 56 0,0 0 7 15,0 5 1-15,3 3 1 0,-3 8-53 0,3 5-12 16,3 0 0-16,0 8 0 0,0 3 0 0,-3 2-12 16,3 6 12-16,3 2-12 0,-6 6 12 0,0 2 0 15,3 0 9-15,-3 0-9 16,3 3-37-16,-3 0-14 0,3 0-2 0,0-3-1 0</inkml:trace>
  <inkml:trace contextRef="#ctx0" brushRef="#br0" timeOffset="68656.0804">8940 11631 1897 0,'0'0'84'0,"0"0"17"0,0 0-81 0,0 0-20 0,3 8 0 0,0 0 0 15,3 0 33-15,0 0 3 0,3 2 0 0,6 1 0 16,0 0-26-16,3-1-10 0,6 1 8 0,0-1-8 16,2-2 8-16,4 3-8 0,3-3 8 0,3 0-8 0,2-3 0 0,4 0 0 15,3-5 0-15,2 0 0 0,1 0 11 0,2-2 6 16,-2 2 2-16,0-3 0 15,2-2-8-15,-2-1-2 0,-1 1 0 0,1-3 0 0,0 0-1 0,-1-2-8 16,4-1 12-16,3 3-4 0,-4-2-8 16,4 2 0-16,-4-3 0 0,1 3 0 0,3 0 0 0,2 3 0 15,1 0 0-15,2-1 0 0,1 4 0 16,-1 2 0-16,1 0 0 0,-1 0 0 0,1 5 0 0,-1-2 0 16,-5 2 0-16,-3 0 0 0,-1-2 0 0,-5 2 0 15,-4 0-9-15,1-2 9 0,-6-3 0 0,0 3 0 16,-4-3 0-16,1 2 0 0,0-2 14 0,-6 0 0 15,-1 0 0-15,-2 3 0 0,0 0 10 0,-3-1 3 16,3-2 0-16,-7 6 0 0,1-4-7 0,-6 1 0 0,3 0-1 16,-6 2 0-16,0 0-6 0,0 0-1 0,-3 3 0 15,0 3 0-15,0 0-4 0,-3 2 0 0,0 3-8 0,0 2 12 16,0 3-12-16,-3 3 0 0,3 8 0 0,-3 0 0 16,-3-1-14-16,3 9 1 0,0 0 0 0,-3 2 0 15,3 6 13-15,0-1 0 0,3 1 0 0,-3 0 0 16,3-3-10-16,0 0 10 0,0-3-10 15,0-2 10-15,3-1 0 0,-3-2 0 0,2 0 0 0,1-2 0 16,-3-6 15-16,3-3-1 0,-3-5 0 0,0-2 0 16,0-1 5-16,3 1 1 0,-3-6 0 0,-3 0 0 15,3-2-6-15,-3-3-1 0,0 0 0 0,-3 0 0 16,3 0-4-16,-3-3-1 0,3-5 0 0,-6 5 0 16,0 1 3-16,0-1 0 0,-3-2 0 0,-2 2 0 15,-4-2 13-15,-6 2 2 0,-6 0 1 0,-3 0 0 16,-5-2-19-16,-1 2-8 0,-6 1 8 0,-5-1-8 0,-4 0 12 15,-9 1-4-15,-5-1 0 0,-9 0 0 0,-4 0-8 0,1 1-11 16,-1 2 3-16,1-3 0 0,0 0 26 0,-1-2 6 16,4 2 0-16,2-2 1 0,7-1 15 0,-1 1 2 15,1-3 1-15,2 0 0 0,4 0-43 0,2-3 0 16,1 1 0-16,-1-3 0 16,4 2-28-16,2 0-4 0,0 1 0 0,4-1-1 15,-1-2-88-15,6 5-18 0,4 0-3 0,2 0-1 16,0 2-74-16,4 4-15 0</inkml:trace>
  <inkml:trace contextRef="#ctx0" brushRef="#br0" timeOffset="69646.58">9182 12208 633 0,'0'0'28'0,"0"0"6"0,-6 0-34 15,0 3 0-15,0-1 0 0,0 3 0 0,0 3 265 0,3 3 47 0,-3 2 8 0,0 3 3 16,6 3-253-16,-3 2-50 0,3 3-11 0,-3-1-1 0,3 1-8 0,0 0 0 16,3 2 0-16,0-4 0 0,0-1 0 15,0-3 0-15,3-2 0 0,0-3 0 0,0-2 0 0,-3-3 0 16,3 0 0-16,0-3 0 0,-6-5 0 0,0 0-8 16,6 0 0-16,0 0 0 0,-1-2 8 0,1-1 0 15,-3-5 0-15,3 0 0 0,-3-3-8 0,0-2 0 16,0 3 0-16,-3-6 0 0,0 3 8 0,0-3 0 15,-3 0 8-15,0 0-8 0,0-3 13 0,-3 4-1 16,3-1-1-16,-3 0 0 0,4 0-3 0,-1 3-8 16,0-1 12-16,0 6-4 0,0-2 26 0,0 5 5 0,3 5 1 0,0 0 0 15,0 0-3-15,0 0 0 0,9-3 0 0,-1 3 0 16,4 3-17-16,3-1-3 0,-3 4-1 0,6-1 0 16,0 0 4-16,3 0 1 0,3 1 0 0,2-4 0 15,1-4-21-15,3 2 0 16,-6 0 0-16,2 0 0 0,4-6 0 0,-3 4 0 0,0-4 0 15,-3-1 0-15,-1-1-11 0,1 0 0 0,0-6 0 0,-6 4 0 16,-3-1 11-16,3 1 0 0,-6 2 0 0,-1 0 0 16,1-3 0-16,-3 3 0 0,-3 3 0 0,0 0 8 15,-3 2-8-15,-3 3 0 0,0 0 8 0,0 0-8 16,0 0 11-16,0 0-3 0,0 0 0 0,-3 11 0 16,0-1-8-16,0 6 0 0,-3 3 9 0,0 2-9 15,0 0 0-15,3 3 0 0,-3 2 0 0,4 1 0 16,-4 2 0-16,0-3 0 0,6-2 0 0,-3 3 0 15,0-6 0-15,6-3 0 0,-3 1 0 0,3-3 0 0,0-3 0 16,0-3 0-16,0 4 0 0,2-6 0 0,1-3-14 16,3-2 2-16,-3 2 1 0,3-5 0 0,0-3 1 0,0 1 0 15,0-6 0-15,3 0 0 0,0 0 2 0,0-3 0 16,0-2 0-16,3-3 0 0,-4 0 8 0,1 0 0 16,3 3 0-16,-3-5 0 0,0 2 0 0,-3-3 0 15,3 1 0-15,-3 4 0 0,0-1 0 0,-3 1 0 16,0 1 10-16,3 2-10 0,-3 1 24 0,0 2 0 15,-1 0-1-15,-2 0 0 0,3 5-23 0,0-2 0 16,-3 2 0-16,-3 3 0 0,6 6 0 0,-3-1 12 16,3 0-4-16,-3 6 0 0,3 0-8 0,3-1 0 15,-3 3 0-15,0 1 8 0,3-1-8 0,-3 0 8 16,0-2-8-16,3-1 8 0,-3 1-8 0,3-6 0 0,0 0 0 16,-1 1 0-16,-2-4 0 0,3-2 0 0,-3 0 0 15,3 0 0-15,0-2 8 0,-3-1 1 0,0-2 0 0,3-3 0 16,-6 0 9-16,3 0 2 0,0-3 0 0,0 1 0 15,-3-1-7-15,0-2-1 0,0-3 0 0,0 0 0 16,-3 3-12-16,0 0 8 0,0-3-8 0,-3 3 0 16,3-1 0-16,-6 4 8 0,0-3-8 0,0 2 0 15,-3 3 8-15,3 3 0 0,-3-3-8 0,0 5 12 16,-3 3-39 0,0 3-8-16,-3-1-1 0,4 4-1 0,-4 4-77 15,3 1-15-15,0 2-3 0,0 0-486 0,3 3-97 0</inkml:trace>
  <inkml:trace contextRef="#ctx0" brushRef="#br0" timeOffset="70130.9417">10274 12242 1465 0,'0'0'64'0,"9"0"15"16,-3 0-63-16,3-2-16 0,0 2 0 0,3 2 0 0,-3 4 73 0,-1 2 12 15,4-3 3-15,-3 3 0 0,3 2-40 0,3 4-7 16,-3-1-1-16,3 3-1 0,-3 2-25 0,0-2-5 15,-3 3-1-15,-3-4 0 0,3 1-8 0,-4 0 0 16,-2 0 0-16,0 0 0 0,0-3 0 0,-3 0-11 16,-3-2 3-16,3 0 0 0,-3-3 8 0,0-1 0 0,-5-1 0 0,2-4 8 15,0-2 14-15,-3 0 3 0,-3-2 1 16,3-1 0-16,-6-5-2 0,6 0 0 0,-3 0 0 16,3-5 0-16,-3 2-14 0,3-2-10 15,0-5 12-15,1 2-12 0,2-5 0 0,0 0 0 0,0-3 0 0,0-3 0 16,0 3 0-16,0-2-9 0,3-3 9 15,0 2-8-15,3 4 8 0,0 4 0 0,0 1 0 0,3 4 0 16,0 1 19-16,0 5 2 0,0 3 1 0,-3 5 0 16,6 0 4-16,3 0 1 0,3 3 0 0,2 2 0 15,-2 3-27-15,0 0 8 0,3 2-8 0,3 3 0 16,0 1 0-16,3-1 0 0,-3 3 0 0,2-3 0 16,1 3 0-16,0 0 0 0,0 0 0 0,-3-3 8 15,3 0-8-15,-7-2 0 0,1 2 0 0,-3 0 0 16,0-2 0-16,-3-1 10 0,-3 1-2 0,0-3-8 15,-3 2 42-15,0-2 2 0,-3 3 0 0,0 0 0 0,-6-1-30 16,0 1-6-16,0-1 0 0,-3 1-8 0,-3-1 12 16,0 1-4-16,0-3 0 0,1-3-8 0,-1 3 0 0,0-2 0 15,0 1 0-15,3-1 0 16,0-1-26-16,0-2-12 0,0-3-2 0,3 2-1 16,6-2-99-16,0 0-19 0,0 0-4 0,0 0-445 15,6-5-88-15</inkml:trace>
  <inkml:trace contextRef="#ctx0" brushRef="#br0" timeOffset="70845.4337">10863 12261 691 0,'0'0'30'0,"0"0"7"0,12-5-29 0,-6 2-8 15,-6 3 0-15,0 0 0 0,0 0 295 0,0 0 57 16,0 0 12-16,0 0 3 0,0 0-235 0,9 3-48 16,-3 4-8-16,-3-1-3 0,0 4-53 0,-3 1-10 0,0 5-2 15,-3 0-8-15,3 2 0 0,-3 1 0 0,0 2 0 0,0-3-12 16,0 6 12-16,0-3-12 0,3 1 12 0,0-1-12 15,0-3-8-15,0-2-2 0,3-3 0 0,0 1 0 32,0-4-3-32,3-2-1 0,0-3 0 0,0 1 0 0,0-6 5 0,3 0 1 0,0 0 0 0,0-6 0 15,0-2-8-15,0 0 0 16,-3-2-1-16,2-3 0 0,-2 2 15 0,3-2 3 0,-6 0 1 0,0-3 0 16,-3 3 10-16,3-1-8 0,-3 4 8 0,-3-1-8 15,0-2 8-15,0 2 12 0,0 1-2 0,-3-1-1 16,0 3 4-16,0 0 1 0,1 0 0 0,-1 0 0 15,-3 3-14-15,3 2 9 0,0-2-9 0,0 5 8 16,0 3 0-16,0 2 0 0,0-2 0 0,3 2 0 16,0 3 10-16,0 0 2 0,0 0 0 0,3 0 0 0,3 2-10 15,-3-2-2-15,0 0 0 0,3-2 0 0,-3-6-19 16,6 5-4-16,0 0-1 0,0-2 0 16,0-6-19-16,3 0-4 0,-3 1-1 15,3-3 0-15,-3-3 13 0,0 2 3 0,-1-4 0 0,4 2 0 0,-3-3 24 0,0 1 0 16,-3-4 0-16,0 1 0 0,0 3 0 0,-3-1 0 15,0 0 0-15,0 3 0 0,-3-5 0 0,0 5 0 16,-3-2 12-16,0-1-4 0,0 3-8 0,-3-2 9 16,1-1-9-16,-7 6 10 0,3-3-2 0,-3 3 0 15,-3-3 0-15,3 5 0 0,0 0-8 0,0 1 0 16,3 2 0-16,-2 0 0 0,2 0 12 0,3 2 3 0,0 4 1 16,3-4 0-16,-3 4 16 0,6-4 3 0,3-2 1 15,0 0 0-15,0 0-21 0,0 0-4 0,6 3-1 16,0-1 0-16,3-2-10 0,3 0 0 15,0 3 0-15,2-3 0 0,7 0 0 0,-3 0 0 0,3 3 0 0,0-6 0 16,0 0 0-16,-3 1 0 0,2 2 0 16,-2-3 0-16,3 1 0 0,0-1 0 0,-3 0 0 15,0 1 0-15,-3 2 0 0,-1-3 12 0,1 3-12 0,-3 3 12 16,0-1 11-16,-3-2 2 0,3 3 1 0,-6 0 0 16,0-1 3-16,0 3 1 0,-3 3 0 0,-3 0 0 15,0 0-4-15,0 3-1 0,-3-1 0 0,0 4 0 16,0 2-12-16,-3-1-2 0,3 4-1 0,-3-1 0 15,3-2 6-15,0 3 2 0,0-1 0 0,3-2 0 16,3 0-8-16,0 0-2 0,0 0 0 0,3-3 0 0,0-2-8 16,3-3-11-16,3 0 3 0,3-3-737 15,-1-2-147-15</inkml:trace>
  <inkml:trace contextRef="#ctx0" brushRef="#br0" timeOffset="71745.533">11643 12372 1735 0,'0'0'76'0,"0"0"17"0,0 0-74 0,0 0-19 0,0 0 0 0,0 0 0 16,0 0 61-16,3-5 9 0,3-1 2 0,3 1 0 15,-3-3-28-15,3 3-6 0,0-3-1 0,3 3 0 16,0-1-2-16,0-2-1 0,2 0 0 0,1 3 0 15,3 2-21-15,3-2-4 0,0 0-1 0,0 2 0 16,3 1 8-16,2-1 0 0,-2 0 1 0,3 1 0 16,3 2 11-16,-1 0 1 0,1 0 1 0,6 0 0 0,3 0-8 15,2 0-2-15,4 2 0 0,6 1 0 0,-1-3-4 16,1 3-2-16,5-1 0 0,1-2 0 16,-1 0-14-16,7-2 11 0,5-1-11 0,-2 0 10 15,-1 1-10-15,1-6 0 0,-1 2 0 0,1-1 8 0,-1 1-8 0,-2-2 0 16,-4 0 9-16,-2 0-9 0,-1 3 0 15,-5-3 0-15,0 3 0 0,-1 0 0 0,-5 2 20 0,0 0 7 16,-4-2 1-16,1 2 0 0,0 1-12 16,-7-1-3-16,-2 0 0 0,-3-2 0 0,-3 0-13 0,-4 0-13 15,-2-1 2-15,0 1 1 16,-9-3-24-16,0 3-5 0,-3-1-1 0,-3-1 0 16,-6-1-212-16,0 0-44 0</inkml:trace>
  <inkml:trace contextRef="#ctx0" brushRef="#br0" timeOffset="72131.5391">13566 11909 2055 0,'0'0'45'0,"0"0"10"0,-6 0 1 0,0 0 2 0,0 3-46 0,0-3-12 0,0 0 0 0,3-3 0 16,3 3 16-16,-6 0 2 0,3 0 0 0,-3 0 0 16,3-3-7-16,3 3-2 0,0 0 0 0,0 0 0 15,0 0-1-15,0 0 0 0,0 0 0 0,0 0 0 16,0 0 17-16,0 0 3 0,0 8 1 0,3 0 0 0,3 0 11 16,3 0 1-16,3 3 1 0,0-3 0 0,3 5-7 0,0-3-2 15,0-2 0-15,6 3 0 0,-4-1-13 0,4 1-2 16,-3-3-1-16,0-3 0 0,0 3-17 0,-3 0 0 15,0-3 0-15,-3 1-9 0,-1-1 9 0,-5 0 0 16,3 3 8-16,-3-2-8 0,-3 1 13 0,-3 1-1 16,0 3-1-16,0-3 0 0,-6 5 14 0,0-2 3 15,-3 2 1-15,1 0 0 0,-1-2-13 0,0-1-4 16,-3 1 0-16,3-3 0 0,-3 0-27 0,3 0-5 16,-3-3-2-16,0 3-1202 0</inkml:trace>
  <inkml:trace contextRef="#ctx0" brushRef="#br0" timeOffset="73675.7894">14700 11557 1324 0,'-6'0'118'0,"3"0"-94"16,0 0-24-16,-3 0 0 0,3 0 109 0,0-3 18 16,3 3 3-16,-3 0 1 0,3 0-82 0,0 0-16 15,-6 0-3-15,6 0-1 0,0 0-11 0,0 0-2 16,0 0-1-16,-3 8 0 0,6 0-15 0,0 5 0 0,0 6-12 0,0 2 12 15,6-2 14-15,0 7 10 0,0 1 1 0,0 4 1 16,3-4-26-16,3 2 0 0,0-3 0 0,3-2 0 16,-4-3 14-16,4-2-2 0,3-6-1 0,0-2 0 15,3-3-11-15,-6-3 0 0,0 0 0 0,-1-5 0 16,1-2 18-16,-3-1-2 0,-3-5 0 0,3 0 0 16,0 0-2-16,-6-2-1 0,0-1 0 0,-3-2 0 15,0-1-13-15,-3 1 0 0,-1 0 8 16,1 0-8-16,-3 0 20 0,-3-1 0 0,1 4 1 0,-4-1 0 15,-3 1-21-15,-3-1 0 0,0 0 0 0,-3 3 0 16,-3 3 0-16,0 0 0 0,0 0 0 0,-2 2 0 16,-4 3 0-16,0 3 0 0,0 5 0 0,0-1 0 15,0 7 0-15,1 2 0 0,-1-1 0 0,0 7-8 16,3 1 8-16,3-1 0 0,-3 1 0 0,1 1 0 16,8 3 0-16,-3-1 0 0,3 1 0 0,3-1 0 0,3 1 0 15,3 2 0-15,0-3 0 0,3-2 0 16,3 0 0-16,3-3 0 0,3 0 0 0,0-2 0 0,3-4 0 15,0-1 0-15,3-4 0 0,2 1-8 16,1-3 8-16,0-6-8 0,3 1 8 0,0-3-8 0,0 0 8 16,0-5 0-16,2-3 0 0,1 3 0 0,0-3 0 0,-3 2 0 15,-6-2 0-15,0-2 0 0,-1 2 0 0,1 3 0 16,-3-3 0-16,-3 2 0 0,0 1 0 0,-3 0 0 16,-6 5 0-16,0 0 0 0,0 0 9 0,-3-3-9 15,-3-2 12-15,-3 2-12 0,-3 3 0 0,-3 0 0 16,1 0 0-16,-7 5 0 0,0 1 0 0,-3 2 0 0,3 0 0 15,0 2 0-15,1 3 8 0,-1 1-8 0,0 2 0 16,3-1 0-16,-3 4 0 0,3-1 0 0,0 4 0 0,4-1 0 16,2 0 0-16,0 0 0 0,-3 3 0 15,6 0 0-15,6 0 0 0,3 2 15 0,0 0-2 16,6 1 0-16,0-3-13 0,6 0 11 0,3-1-11 0,0-1 10 16,-1-4-10-16,7 1 0 0,0-4 0 15,-3-1 0-15,6-6-17 0,0 0 4 0,5-3 1 0,1 0 0 16,-3-5 12-16,-3-3 0 0,0 1 0 15,-4-3 0-15,-2-3 0 0,0 2 0 0,0 1-12 0,0-6 12 16,-6 4 0-16,0-1 0 0,0-3 8 0,-4 0-8 16,-2 1 18-16,0-1-3 0,-3 1-1 0,-3 2 0 15,0 0 16-15,0 0 3 0,0 0 1 0,-3 3 0 16,0-1 3-16,3 6 1 0,-3-2 0 0,0-4 0 16,3 6-14-16,0 0-4 0,0 0 0 0,0 0 0 15,-3 11 1-15,3 2 0 0,3 3 0 0,0 8 0 0,3 2-21 16,0 6 0-16,-3 2 0 0,6 1 0 0,0 2 0 15,3-3-15-15,-3 3 3 0,0 0 0 0,-3-2-3 0,0 4 0 16,-3-1 0-16,0-1 0 0,-3-6 1 0,-6-2 0 16,0 1 0-16,-3-4 0 0,-6-2 44 0,0 0 9 15,-3-3 1-15,-3 0 1 0,-5-5-9 0,-1 0-1 16,0 0-1-16,-3-3 0 0,-2-3 3 16,-1-2 1-16,3-2 0 0,0-1 0 0,-2-2-34 0,2-3 0 15,3-3 0-15,-3 0 0 16,3-2-28-16,4 0-13 0,-4-3-3 0,6-3 0 15,0 1-84-15,3-6-18 0,0-3-3 0,4 1-941 0</inkml:trace>
  <inkml:trace contextRef="#ctx0" brushRef="#br0" timeOffset="74130.4397">15394 12457 2023 0,'0'0'89'0,"0"0"19"0,0 0-86 16,-3-3-22-16,0 0 0 0,3 3 0 0,0 0 66 0,0 0 9 15,0 0 1-15,0 0 1 0,0 0-45 0,0 0-10 16,0 0-2-16,0 0 0 0,0 0-7 0,0 0-1 15,3 8-1-15,3 5 0 0,-3 1-11 0,0 4-17 16,0 1 4-16,3 2 1 0,-6 5-6 0,2-2-1 0,4-3 0 0,-6 1 0 31,0-1-36-31,0 0-7 0,0-3-2 0,0-2 0 16,0-3 2-16,-3-2 0 0,-2-3 0 0,-1 0 0 16,3-3-51-16,-3-2-11 0,0-3-1 0,-3-3-570 0</inkml:trace>
  <inkml:trace contextRef="#ctx0" brushRef="#br0" timeOffset="74297.3273">15287 12446 1580 0,'-3'-16'35'0,"3"8"7"0,3 0 2 0,-1 0 0 0,1-2-36 0,0 2-8 0,3 0 0 0,0 0 0 15,0 0 117-15,3 0 22 0,0 0 4 0,3 0 1 16,3 3-71-16,-3-3-13 0,0 5-4 0,3 1 0 16,5-1-31-16,1 3-6 0,-3 0-2 0,6 3 0 15,0-1-17-15,0 1 0 0,-1 2 0 0,1-2 0 16,0 2 0-16,0 3-9 0,-3-3-1 0,0 3 0 15,-4-2-133-15,-2 2-26 0,3 0-6 0</inkml:trace>
  <inkml:trace contextRef="#ctx0" brushRef="#br0" timeOffset="74506.9613">15301 12785 2350 0,'0'0'52'0,"0"0"10"0,0 0 2 0,6 5 3 0,3 3-54 0,6-3-13 0,0 0 0 0,3-2 0 15,3 0 27-15,6-3 2 0,-1-3 1 0,1-2 0 16,3 0-43-16,-3-3-9 0,-1 0-2 0,-2-3-690 16,0 1-138-16</inkml:trace>
  <inkml:trace contextRef="#ctx0" brushRef="#br0" timeOffset="74832.296">14795 11388 403 0,'0'0'36'0,"0"0"-36"16,0 0 0-16,0 0 0 0,0 0 555 0,0 0 104 15,0 0 21-15,0 0 4 0,0 0-523 0,0 0-104 16,9 0-21-16,-3 2-4 16,3 4-109-16,0-6-23 0,3 0-4 0</inkml:trace>
  <inkml:trace contextRef="#ctx0" brushRef="#br0" timeOffset="77475.5462">22871 12150 576 0,'-12'-14'25'0,"3"7"6"0,-6-4-31 0,-3-2 0 0,-3-3 0 0,-2-5 0 0,-4-1 360 15,-3-1 67-15,0 2 13 0,-5-3 2 0,2 0-331 0,-6 0-67 16,0 3-12-16,-2-3-4 0,-1 0-20 0,-3 0-8 16,-5 1 0-16,-4 4 0 0,-5 1 0 0,-1 2-20 15,1 3 4-15,-4 5 0 0,-5 0 6 0,-1 8 2 16,-2 2 0-16,-1 4 0 0,1 4 17 15,-1 3 4-15,-5 3 1 0,3 3 0 0,-1 2-5 0,4 5-1 16,2 4 0-16,-2 1 0 0,2 1 2 0,1 5 0 16,-3 3 0-16,-1 5 0 0,4 5-1 0,-1 0 0 15,1 3 0-15,2 3 0 0,1-3 2 0,2 5 0 16,-5 3 0-16,2 5 0 0,7 0-3 0,2 3 0 16,1 0 0-16,5 2 0 0,0 3-8 0,7 0 0 15,2 3-10-15,9 0 10 0,1 2 14 0,5 3 9 0,9 5 1 16,3 1 1-16,6 2 4 0,6 2 1 0,9 3 0 15,3 3 0-15,9 6-12 0,3-4-2 0,6 3-1 16,5 6 0-16,4-3-15 0,6-1 0 0,-1 1 0 0,7 0-10 16,9 3-9-16,2-6-1 0,1-5-1 0,5-6 0 15,4-2 9-15,-4-8 1 0,6-8 1 0,4-8 0 16,2-7 27-16,4-9 6 0,-1-5 1 0,3-5 0 16,7-6-14-16,-1-5-2 0,6-8-8 0,3-5 12 15,1-5-4-15,2-9 0 0,3-4-8 0,0-4 12 16,3-1-1-16,1-9-1 0,2 0 0 0,0-5 0 15,0-3-10-15,3-5 12 0,-3-3-12 0,3-2 12 16,-6-6-12-16,1-5 8 0,-1-3-8 0,-6-2 8 16,-3-3-8-16,0 0 12 0,1-5-12 0,-7 0 12 0,-3-6-12 15,-5 3 0-15,-4 1 0 0,0-4 8 16,-5 6-8-16,-4-6 0 0,-5-2 0 0,-7 0 0 16,-8-8 11-16,-4 3-3 0,-5-1-8 0,-6-5 12 15,-6-7 8-15,-7-1 2 0,-2-2 0 0,-3-1 0 0,-9-2 8 16,-3-5 2-16,-9 0 0 0,-6-3 0 0,-9 3-21 0,-3 0-11 15,-8-1 12-15,-7 6-12 0,-3 0 0 0,-8 3 0 16,-7 5 0-16,-6-3-9 0,-2 1-1 0,-7 4 0 16,-5 1 0-16,-9 5 0 15,-7 0-37-15,-2 0-7 0,-6 0-2 0,-9 5-783 16,-6 0-157-16</inkml:trace>
  <inkml:trace contextRef="#ctx0" brushRef="#br0" timeOffset="78283.5886">20052 12472 1555 0,'0'0'138'0,"0"0"-110"0,0-2-28 0,-3-6 0 15,3 0 118-15,-3 0 18 0,0 0 4 0,0-3 1 16,3 1-107-16,-6-1-22 0,3-2-4 0,-3-3 0 16,0 0-8-16,-3-2 0 0,0-1 0 0,-3 1 0 15,1-3-8-15,-1-1 0 0,-3 1 0 0,-6 0 0 16,0 0-3-16,-3 0 0 0,3 0 0 0,1 2 0 15,-4-5 11-15,-3 6 0 0,0-1 10 0,0 1-10 16,-2-1 14-16,-4 3-3 0,-3 0-1 0,-2 3 0 16,-4 0 0-16,0 2 0 0,-5 1 0 0,2-1 0 15,-6 3-2-15,4 0 0 0,-7 0 0 0,1 0 0 16,-4 1-8-16,-3 1 0 0,-2 1 0 0,-1 2 0 16,1-5 0-16,-7 6 10 0,1-1-10 0,3 3 10 15,-1-5 5-15,4 5 1 0,-1 0 0 0,0 0 0 0,1 2 3 16,-1-2 1-16,-2 3 0 0,2-3 0 0,1 5-1 15,2-2 0-15,1 2 0 0,5 1 0 0,-2-1-6 0,2 3-1 16,-2-3 0-16,-1 3 0 0,6 3-12 0,4-3 11 16,5 2-11-16,1 1 10 0,-1 2-10 0,6-2 0 15,3-1 0-15,4 1 0 0,-4 2 0 0,3-5 0 16,6 2 0-16,3-2 0 0,-2 0-26 0,2 0 2 16,3 0 1-16,3-2 0 15,3-1-17-15,-3 0-4 0,3-2-1 0,0-1 0 16,7 1-118-16,-1 0-23 0,-6-6-5 0</inkml:trace>
  <inkml:trace contextRef="#ctx0" brushRef="#br0" timeOffset="78898.4871">17197 11890 2048 0,'-23'-2'91'0,"17"-1"18"0,3 3-87 0,-3 0-22 0,-6 0 0 0,0 0 0 0,3 0 50 0,0 0 6 16,0 0 0-16,-3 0 1 0,-3 5-43 0,3-2-14 15,1 2 8-15,-1 1-8 0,-6-1 0 0,3 3 0 16,-3 0 0-16,0 0 0 0,-6-3-22 0,1 3 2 16,-1 0 0-16,-6 0 0 0,-6 0 32 0,4-3 8 15,8 3 0-15,0 0 1 0,-3 3-21 0,-3-6 0 16,4 3-12-16,-1 0 4 0,3-3 8 0,0 0 8 16,0 1-8-16,6 1 11 0,4-1-11 0,-1-1 0 15,0 0 0-15,6 1 0 0,-3-1 0 0,6 0-9 16,0-2 9-16,3 0-13 0,3-3 13 0,0 0 10 15,9 5-2-15,-3 0 0 0,3 0-8 0,3 1 0 0,0 2 0 16,6-3 0-16,-1 3 0 0,4 0 0 0,3 2 0 0,6 1 0 16,3-3 8-16,-4 0 0 0,-2 2 0 0,9-2 0 15,3 3-8-15,-4 0 8 0,-5-4-8 0,3 1 8 16,0 3 5-16,-4-6 1 0,-5 3 0 0,3-2 0 16,-3-1 8-16,3-3 2 0,-4 4 0 0,-2-1 0 15,-6-2-2-15,3 2 0 0,3-5 0 0,-6 0 0 16,-9 3-12-16,0-3-2 0,5-3-8 0,-2 3 12 15,0-3 4-15,-3 1 0 0,0-1 0 0,0-2 0 16,-3-1 22-16,-3 1 5 0,0-3 1 0,0 0 0 16,6-2-12-16,-6-4-3 0,-6 1 0 0,0-3 0 15,6-2-5-15,0-3 0 0,-6-3-1 0,0 0 0 16,3-2-12-16,0 2-3 0,-3-3 0 0,0 1 0 16,0 2-8-16,3 0-11 0,3 3 3 0,0 0 0 15,0 2-35 1,0 1-6-16,0 2-2 0,-2 0-1207 0</inkml:trace>
  <inkml:trace contextRef="#ctx0" brushRef="#br0">6306 17132 2016 0,'0'0'179'0,"0"0"-143"0,0 0-36 0,0 0 0 16,0 0 113-16,0 0 16 0,0 0 3 0,0 0 1 16,0 0-109-16,0 0-24 0,0 0 0 0,9 8 0 31,0 0-36-31,3 5-6 0,-3 0-1 0,6 0 0 15,0 3 9-15,6 0 2 0,-1 3 0 0,1-4 0 0,0 4 22 0,0 0 10 0,9-1-8 0,-10-2 8 16,7 0 0-16,3-3 8 0,3 0 0 0,-1-2 0 16,1-3 6-16,0-3 2 0,0-2 0 0,-4-3 0 15,-2-3-16-15,0 0 9 0,3-2-9 0,-6 0 8 16,-4-3-8-16,-2-3 0 0,3-2 9 0,-3 0-9 16,-3 0 9-16,0-3-9 0,-3 0 12 0</inkml:trace>
  <inkml:trace contextRef="#ctx0" brushRef="#br0" timeOffset="82112.2821">7220 17920 1785 0,'18'3'79'0,"-18"-3"17"15,-12 3-77 1,6-3-19-16,6 0 0 0,0 0 0 0,0 0 118 0,0 0 20 0,0 0 4 0,0 5 1 0,0 3-126 0,-3 0-17 15,0 2-19-15,6 4 4 16,6 1-9-16,-6 4-3 0,-9 2 0 0,6 3 0 0,6 2 16 0,-3-2 11 16,-9 0-13-16,3 2 5 0,6 1 8 0,-3-1-12 15,6-4 12-15,-6 1-12 16,-3-2-52-16,0-2-12 0,3 0-1 0</inkml:trace>
  <inkml:trace contextRef="#ctx0" brushRef="#br0" timeOffset="82346.1505">7041 17873 2790 0,'0'0'124'0,"0"0"24"0,0 0-118 0,0 0-30 0,9 0 0 15,6 0 0-15,0-6 0 0,6 1-13 0,0-3 1 0,3 3 0 16,2-3 12-16,-2 0 0 0,-3 0 0 0,0 0 0 31,9 0-42-31,-7 3-2 0,-5 2-1 0,3-2 0 0,-3 5-19 16,-3 0-4-16,0 3-1 0,-3-1 0 0,-3 6-21 0,0-3-4 0,2 6-1 15,-5 2-539-15,-9 0-108 0</inkml:trace>
  <inkml:trace contextRef="#ctx0" brushRef="#br0" timeOffset="82566.5941">7068 18328 2538 0,'6'10'112'0,"-6"-10"24"0,0 8-109 0,0-2-27 16,3 1 0-16,3 1 0 0,3 0 0 0,3-2 0 16,0 2 8-16,6-1-8 0,0 1 0 0,-7-2-12 0,1-9 2 0,6 3 1 15,6-3 9-15,0 1-12 0,-6-6 12 0,6 3-12 31,-7-1-25-31,10-2-6 0,-3 0-1 0,-6 0 0 16,-3-2-124-16,0-1-26 0,14-5-5 0,-14 3-1 0</inkml:trace>
  <inkml:trace contextRef="#ctx0" brushRef="#br0" timeOffset="84995.2202">6866 17343 403 0,'0'0'17'0,"0"0"5"0,0 0-22 0,0 0 0 0,0 0 0 0,0 0 0 16,6 0 261-16,0-2 48 0,0-1 10 0,0-2 1 16,0 2-237-16,0-2-48 0,2 0-10 0,-2-3-1 15,0 2-13-15,6 1-3 0,-3-3 0 0,0-2 0 16,-3 2-8-16,0 0 10 0,3-3-10 0,-3 1 10 15,0 2 8-15,0-3 2 0,3 0 0 0,-3 1 0 16,0-1 1-16,-3 1 1 0,3-1 0 0,-3 1 0 16,3-4-12-16,-1 1-2 0,-5 0-8 0,0-3 12 15,3 0-12-15,-3 3 0 0,0 0 8 0,-3-1-8 0,3 1 0 0,-3 0 0 16,-2 0 0-16,-1 5 0 16,0-3 0-16,0 1 0 0,0 2 0 0,-3 0 0 0,-3 0-11 15,3 3 2-15,0-1 0 0,-3 4 0 0,3-1 9 0,-3 0 0 16,6 1 0-16,-3-1-8 0,-2 6 8 0,-1-1 0 15,3-2 0-15,-3 6 0 0,3-4 0 0,-3 4 0 16,0-1 0-16,0 3 0 0,0 0 0 0,0 0 8 16,0 0-8-16,0 2 0 0,4-2 0 0,-1 0 0 15,-3 5 0-15,3-5 0 0,0 3 0 0,3-1 9 16,0 1-1-16,0 2-8 0,0 0 10 0,-3 1-10 16,6-1 8-16,-6 0-8 0,3 0 0 0,0 3 0 15,0-3 0-15,-3 1 0 0,6-1 0 0,0 0 0 16,-2 0 0-16,-1-2 0 0,3-3 0 0,0 0 0 15,-3 2 0-15,3 1 0 0,-3-6 8 0,3 3-8 16,3 0 0-16,0 0 8 0,-3 0-8 0,0-3 8 16,0 3-8-16,3 0 8 0,0 0-8 0,-3 0 0 15,3 0 0-15,0 0 0 0,0 0 8 0,0 0-8 0,-3 2 8 16,3-2-8-16,0-2 15 0,0 2-3 0,0-1 0 0,0-1 0 16,0-6-1-16,3 8-1 0,-3 0 0 0,0-3 0 15,0-5-2-15,3 8-8 0,0 0 12 0,0 0-4 16,0 2 0-16,0-2 0 0,3 0 0 0,-3 0 0 15,6 0-8-15,-3 0-14 0,2 3 3 0,-2-1 1 16,3-2 10-16,0 3 0 0,0-3 8 0,0 0-8 16,-3 0 10-16,3-1-2 0,-3-1-8 0,0-1 12 15,0 3 0-15,3-3 0 0,0 3 0 0,-3-5 0 16,-6-3-12-16,3 5 11 0,3 3-11 0,-3-5 10 16,-3-3-10-16,6 5 0 0,-6-5 0 0,0 0 0 15,3 3 0-15,-3-3 8 0,0 0-8 0,0 0 8 0,0 0 2 16,3 5 0-16,-3-5 0 0,0 0 0 0,0 0-10 15,0 0 12-15,0 0-12 0,0 0 12 0,0 0-4 16,0 0-8-16,0 0 12 0,0 3-4 0,-3 2-8 0,3-5 12 16,-6 0-12-16,3 3 12 0,-3-1-12 0,3 1 10 15,-6-3-10-15,3 0 10 0,3 0-10 0,-6 2 10 16,3-2-10-16,-3 3 10 0,3-3-10 0,-3 3 0 16,3-3 0-16,-3 0 0 0,0 2 0 0,0 1 8 15,0 0-8-15,1-1 0 0,-1 1 8 0,0-3-8 16,-3 3 0-16,3-1 8 0,0 1-8 0,0 2 0 0,-3-5 0 15,3 6 0-15,-3-4 0 0,3 3 0 0,0 1 0 16,0-1 0-16,1 3 0 0,-1-3-9 0,-3 3 9 0,3 0 0 16,0-3-9-16,3 3 9 0,-3 0 0 0,3 0-9 15,0 0 9-15,0 3 0 0,0-3 0 0,3 2 0 16,-3-2 0-16,3 3 0 0,3-3 0 16,-3 2 0-16,0-2 0 0,3 0 0 0,-3-3 0 15,6 3 0-15,-3 0 0 0,3 0-8 0,-3-8 8 0,0 8 0 16,6 0 0-16,0 0-8 0,-3 3 8 0,3-1 0 15,0 1 0-15,0-3 0 0,0 0 0 0,0 2-8 16,3-2 8-16,0 3 0 0,-3-1 0 0,3 1 0 16,0-3 0-16,-1 3 0 0,4-4 0 0,0 1 8 15,-3 0 0-15,6 0 1 0,-3 3 0 0,0-6 0 16,0 3-1-16,3-3 0 0,0 3 0 0,2 0 0 16,-5-2-8-16,6-1 12 0,0 3-12 0,0-3 12 15,0 0-12-15,0-2 12 0,-3 2-12 0,-1-2 12 0,-2 0-4 0,0-3-8 16,3 2 12-16,-3-2-4 0,-3 0-8 15,0 0 12-15,-3 0-12 0,3-2 12 0,-9 2-12 0,0 0 8 16,6 0-8-16,-6 0 8 0,0 0-8 0,0 0 10 16,0 0-10-16,6-6 10 0,-6 6-2 0,0 0-8 15,0 0 12-15,0-5-4 0,0 5 0 0,0 0-8 16,-3-5 12-16,3 5-4 0,0 0-8 0,0 0 0 16,0 0 0-16,0-3 8 0,-3-2 0 0,3 5-8 15,0 0 12-15,0 0-4 0,0 0-8 0,0 0 0 16,0 0 0-16,0 0 0 0,0 0 0 0,0 0 0 15,0 0 0-15,0 0 0 0,0 0 0 0,0 0 0 16,0 0 0-16,0 0 0 0,0 0 0 0,0 0 0 16,0 0 0-16,6 8 0 0,-3 0 0 0,3 0 0 15,-6-8 0-15,3 8-11 0,3 2 11 0,-3 1 0 0,-1 2 0 16,1 0-8-16,0-2 8 0,0 2 0 0,0 3 0 0,0-3 0 16,-3-2 0-16,6 2 0 0,-3 0 0 0,-3 0 0 15,0-2 0-15,0 0 9 0,3-1-1 0,-3-2-8 16,3 3 24-16,-3 2-3 0,-3 0 0 0,3 0 0 15,-3 1-9-15,0-1-1 0,-3-3-1 0,0 6 0 16,0-5-10-16,-2-1 0 0,-4 1 9 0,0 0-9 16,-3-4 20-16,0 1-1 0,-3 0 0 0,0-2 0 15,3-4-47-15,-3 1-10 16,1 0-2-16,-1-3 0 0,0-3-76 0,0 0-15 0,3 1-3 16</inkml:trace>
  <inkml:trace contextRef="#ctx0" brushRef="#br0" timeOffset="85894.2804">6785 16555 2847 0,'-8'0'63'0,"-1"-3"13"0,-3 3 2 0,-3 3 2 0,6-3-64 0,-3 0-16 0,3 0 0 0,3 3 0 0,3-1 0 0,0 1-12 16,3-3 3-16,0 8 0 15,3 0-127-15,3 2-24 0,3 1-6 0,3 5-1 0</inkml:trace>
  <inkml:trace contextRef="#ctx0" brushRef="#br0" timeOffset="86944.5531">7839 17669 1785 0,'-24'0'79'0,"18"3"17"0,6-3-77 0,0 0-19 0,-6 2 0 0,0 1 0 15,6-3 160-15,0 0 28 0,0 0 5 0,0 0 2 16,-5 0-157-16,5 0-38 0,0 0 0 0,0 0 0 31,0 0-24-31,5 0-9 0,7 0-3 0,0-3 0 0,-3 3 24 0,0-2 12 0,3 2-12 0,3 0 12 16,0 0 0-16,-3 2 0 0,0-2 0 0,5 3 0 15,4 2 12-15,3-2-1 0,-6 2 0 0,3 3 0 16,12 0-2-16,-4 0 0 0,1-3 0 0,3 3 0 16,3 0 9-16,-1 0 2 0,1 0 0 0,-3 0 0 15,-1 0-43 1,1 0-8-16,0 0-1 0,-3-6-1 0,-3 1-23 0,-1 2-5 0,1-2-1 15,-3-3 0-15,0 0-20 0,0-3-4 0,-4 1-1 0,-2-1 0 16,0 0-92-16,0 1-18 0,15-9-4 0,-12 3-1 0</inkml:trace>
  <inkml:trace contextRef="#ctx0" brushRef="#br0" timeOffset="87356.4561">8536 17460 921 0,'-3'3'82'0,"-6"-3"-66"15,0 0-16-15,0-3 0 0,0 0 94 0,0 3 15 16,3-2 3-16,-3 2 1 0,3 0-63 0,0-3-13 0,3 0-2 0,-3 3-1 16,0 0 3-16,6 0 1 0,0 0 0 0,0 0 0 15,0 0 22-15,0 0 5 0,0 0 1 0,0 0 0 16,0 0-2-16,0 0-1 0,6 0 0 0,3 6 0 15,3-4-22-15,3 4-4 0,0-1-1 0,6 0 0 16,0 0 2-16,-1 3 0 0,7 0 0 0,3 0 0 16,-3 3-14-16,0-3-2 0,2 2-1 0,-2-2 0 15,0 3-13-15,-3-1-8 0,0 1 10 0,-1 0-10 16,1-1 12-16,-6-2-4 0,0 3-8 0,-3-3 12 16,0 2 17-16,0-2 3 0,-7 3 1 0,1-3 0 15,-3 0-16-15,-3 0-3 0,0 2-1 0,-3 1 0 16,-6-1 15-16,-3 4 2 0,0-1 1 0,-5 0 0 15,-1 0-21-15,-3 3-10 0,0-3 10 0,-3 3-10 16,0 0 15-16,-2 0-3 0,-4 0-1 0,3 0 0 16,0 0-11-16,-3-3 0 0,1 5 0 0,2-2 0 15,3 0-84-15,0 0-10 0,6 2-2 0</inkml:trace>
  <inkml:trace contextRef="#ctx0" brushRef="#br0" timeOffset="87791.36">9441 17126 1843 0,'-6'3'164'0,"-3"0"-132"0,0 2-32 0,0 0 0 15,0 1 104-15,3 2 15 0,0 2 2 0,6 1 1 16,-3 5-122-16,3 0-11 0,0 2-9 0,3 3-1 16,0 3 6-16,3 5 2 0,-3 3 0 0,0 2 0 0,3 6 13 0,0 2 0 15,0 3 0-15,0 0-9 0,0 8 9 0,0-3 0 16,5-2 0-16,-5 0 0 0,-3-1 0 0,0-4-15 16,0-6 3-16,0-6 0 15,-6-1-7-15,3-7-1 0,0-7 0 0,3 0 0 16,-6-8-140-16,0-3-29 0,3-5-6 15,-12-29-1-15</inkml:trace>
  <inkml:trace contextRef="#ctx0" brushRef="#br0" timeOffset="88460.6164">9390 17230 1209 0,'0'0'108'0,"0"0"-87"0,0 0-21 0,0 0 0 15,3 10 292-15,3-2 55 0,3 3 10 0,0-1 3 16,6 1-281-16,-1 2-56 0,4 0-11 0,0 3-3 15,6-2-9-15,3-4 0 0,0 3 0 0,-1 1 8 16,4-4-8-16,3 1 0 0,0-3 0 0,2 0-11 16,-2-6 11-16,3 1-12 0,5 0 12 0,-2-6-12 15,0-2 12-15,0-1 0 0,-1-4 0 0,1-1 0 16,0 1 0-16,-1-4 0 0,-2 1 0 0,6 0 8 16,-4 0-8-16,4-3 0 0,3-3 0 0,-1 1 0 15,1 2 0-15,-3 0 0 0,-1 3 0 0,1-3 8 16,0 0-8-16,-1 5 0 0,-2 1 0 0,0 2 0 15,0 0 0-15,-1 3 0 0,-2-1 0 0,0 1 0 16,-4 2 0-16,1 1 0 0,-6 2 0 0,0 5 0 16,-3-5 18-16,-1 3-1 0,1 2 0 0,-6 0 0 15,3 1 15-15,-3 2 2 0,-3-3 1 0,-1 3 0 0,1 0-15 16,-3 0-4-16,-3-3 0 0,3 3 0 0,0 0-16 0,-3 0 10 16,-3 0-10-16,3 0 8 0,-3 0-8 0,3-1 0 15,-3 4 9-15,3-3-9 0,2 0 8 0,-2 5-8 16,0-2 8-16,0 2-8 0,3-2 8 15,0-1-8-15,-3 3 8 0,3 1-8 0,0-1 0 0,-3 0 0 16,3 0 0-16,-3 3-12 0,0-5 12 0,-1 5 0 16,1-3 0-16,-3 0-8 0,3 0 8 0,-6 1 8 15,0-4-8-15,-3 1 11 0,3-1 18 0,-3 1 4 16,-6 2 1-16,0 0 0 0,0-2-9 0,0 2-1 16,-6 3-1-16,4 3 0 0,-1-1-7 0,-3 1 0 15,-6-1-1-15,0 3 0 0,0 0-3 0,3 3 0 16,-3 0 0-16,1 3 0 0,2 2 0 0,-3 0 0 15,6 0 0-15,-3 0 0 0,0 0-12 0,3 0 8 16,-3 0-8-16,3 0 0 0,1-2 0 0,-1-1 0 0,0-2 0 16,-3-3 0-16,6 0 9 0,-3-2-1 0,-3-1 0 0,0-2 0 15,0-2-8-15,0-1 0 0,-2-3 0 0,-4 1 0 16,0-3-12-16,-3 0 3 0,-9-3 0 0,1 0 0 31,-4-2-16-31,0-3-3 0,-3 0-1 0,-8 0 0 0,-1-3 13 0,-5 3 4 0,-4-5 0 0,1 2 0 16,-7 3-7-16,1-2-1 0,2-1 0 0,0 1 0 15,-2 2-19-15,2 0-4 16,-2 0-1-16,5 0 0 0,1-3 20 0,5 6 3 0,4-3 1 0</inkml:trace>
  <inkml:trace contextRef="#ctx0" brushRef="#br0" timeOffset="89157.7256">9863 17769 2361 0,'0'0'210'0,"0"0"-168"15,0 0-34-15,0 0-8 0,-3 6 90 0,3-6 16 0,0 0 3 0,-3 5 1 16,3-5-97-16,0 8-13 0,3 3-15 0,-3-1 3 31,3 1-36-31,0 5-8 0,-3 2-2 0,0 3 0 0,3 0 10 0,-6 3 1 0,0 3 1 0,0-1 0 16,0-2 37-16,-3 0 9 0,3-3 0 0,-3 0 0 15,0-5 0-15,0 0 14 0,3-8-3 0,-2 2-1 0,-1-4-10 16,3-4 0-16,3-2 0 0,-6-8 0 16,0-5-61-16,-3-3-5 0,6-5-1 0,-3-5 0 15,0-9-3-15,3 4-1 0,0 1 0 0,0 1 0 16,0 3 50-16,3-1 9 0,0 1 3 0,0 5 0 0,0 0 41 0,3 5 9 15,-3 2 2-15,3 1 0 0,0 5 30 0,0 0 7 16,0 6 0-16,3-1 1 0,0 0-13 0,3 6-4 16,6-3 0-16,-1 3 0 0,4 2-6 0,3 3-2 15,3-3 0-15,6 3 0 0,2-3-35 0,1 3-7 16,0-5-2-16,0 0 0 0,-4-1-12 0,4 1 0 16,-3-3 0-16,-3 0 0 0,3-3 0 0,-1 1 0 15,-5-4 0-15,3 1 0 0,0-3 0 0,-6 0 8 16,-1 3-8-16,-2-3 0 0,-3-3 0 0,0 4 8 15,0 1-8-15,-3-2 0 0,-6 3 0 0,0-3 9 16,-3 5-9-16,-3 3 8 0,0 0-8 0,6-5 0 0,-6 5 0 16,0 0 8-16,0 0 1 0,0 0 0 0,-9-3 0 0,0 6 0 15,-3 2 19-15,0 3 4 0,3 0 1 0,-3 6 0 16,0 4-33-16,0 1 0 0,-3 4 0 0,4 1 0 16,-1 5 0-16,3 0-11 0,0 6 11 0,0-1-13 31,3 1-51-31,0-1-9 0,3 0-3 0</inkml:trace>
  <inkml:trace contextRef="#ctx0" brushRef="#br0" timeOffset="90209.3147">11298 17886 1670 0,'-12'0'74'0,"6"0"15"0,6 0-71 0,-6-3-18 0,0 1 0 16,3 2 0-16,3 0 113 0,0 0 19 0,-6-8 4 0,6 2 1 16,-3 1-101-16,6 0-21 0,-3-3-4 0,0 8-1 15,0 0 1-15,6-5 0 0,0-3 0 0,0 5 0 16,-6 3 17-16,9-5 3 0,-3 2 1 0,6 0 0 0,3 3 8 0,3 0 3 16,-1 0 0-16,4 0 0 0,6 0-11 0,0 0-3 15,3 0 0-15,2 0 0 0,1 0 0 16,9 3 0-16,-1-3 0 0,4 3 0 15,6-3-4-15,2-3-1 0,1 3 0 0,-1-3 0 0,4 3-12 0,3 0-2 16,-1 0-1-16,4 0 0 0,5 3-9 0,1 0 0 16,2-1 0-16,-3 1 0 0,1 2 0 0,8-2 0 15,-2 0 11-15,-1-1-11 0,-2 1 0 0,-1 2 0 16,0-2 0-16,1-1-10 0,-4 1 21 0,-2 2 4 16,-1-2 1-16,-2 0 0 0,-7-3-8 0,1 2-8 15,-1 1 11-15,1 0-11 0,-3-3 12 0,-1 0-12 16,-5 2 12-16,-1-2-12 0,-2 0 10 0,-6 0-10 15,-1 3 8-15,-2-1-8 0,-3 4-14 0,0-1-8 0,-7-2-2 16,1-1 0 0,-3 6-84-16,-3-2-18 0,-3-4-3 0,-3 1-641 0,-3 2-128 15</inkml:trace>
  <inkml:trace contextRef="#ctx0" brushRef="#br0" timeOffset="90625.156">13635 17761 2318 0,'-18'3'103'0,"9"0"21"0,-3-1-100 0,3-2-24 0,0 0 0 0,3 0 0 0,0 0 12 0,0-2-2 15,6 2-1-15,0 0 0 0,-3-3-9 0,3 3 10 16,-6-3-10-16,6 3 10 0,0 0-1 0,0 0 0 15,0 0 0-15,0 0 0 0,0 0 25 0,0 0 5 16,0 0 1-16,0 0 0 0,0 0 5 0,0 0 2 16,6 3 0-16,6 0 0 0,0-1-28 0,6 1-6 15,0 0-1-15,5-1 0 0,1 4-2 0,3-4-1 16,3 1 0-16,-3 2 0 0,2-2-9 0,-2-3 0 16,3 3 0-16,-3-1 0 0,-3 1 0 0,-1-1 0 15,-2 1 0-15,-3-3 0 0,-3 5 10 0,-3-2-10 16,0 0 12-16,-3-1-12 0,0 4 14 0,-6-1-4 15,-3-5-1-15,0 8 0 0,-3 2 15 0,-6 4 4 16,0-1 0-16,-3 0 0 0,-3 0-8 0,0 6-2 0,-6-1 0 16,3 1 0-16,1-1-5 0,-4 4-1 0,0-7 0 0,-3 4 0 15,3-3-12-15,0 2 0 0,1-4 0 0,-1-1 0 32,3 0-51-32,0-2-16 0,0-1-3 0</inkml:trace>
  <inkml:trace contextRef="#ctx0" brushRef="#br0" timeOffset="91559.1053">14480 17849 2016 0,'0'0'179'15,"0"0"-143"-15,-6 5-36 0,6-5 0 0,0 0 141 0,0 0 22 0,0 0 4 0,0 0 1 16,0 0-124-16,0 0-25 0,0 0-5 0,0 0-1 16,-3-5-13-16,3-3 0 0,3 0 0 0,3-3 0 15,3 1 0-15,0-1 0 0,-3-2 8 0,6 2-8 0,-1-2 19 16,4 0 1-16,-6 2 0 0,3 1 0 0,3 2-10 0,-3 0-2 15,-3-3 0-15,3 6 0 16,-3-3-8-16,0 3 0 0,0-1 0 0,-3 4 0 0,-6 2 0 0,8 0 0 16,1 0 0-16,-9 0-11 0,0 0 11 0,6 8-8 15,0 0 8-15,0 2-8 0,-3 4 8 0,0 1 0 16,0 7 8-16,0-1-8 0,0 3 0 16,0-1 0-16,0 9 0 0,-3 2-8 0,6 6 8 0,-3 0 0 15,3 2 0-15,0-2 0 0,0 0 0 0,3-6 0 16,0 3 0-16,3-5 0 0,3 0 0 0,-4-6 11 15,7 0-3-15,0-2 0 0,0-5-8 0,3-3 8 16,3-3-8-16,-3-5 8 0,-1 0-8 0,4-6 0 0,3-2 0 16,-3-5 0-16,0 0 0 0,-1-3 0 0,-2-5 0 15,3-6 0-15,-3 1 0 0,0-4 0 0,0-1 0 0,-4-1 0 16,4-5 0-16,-6 0 0 0,0-3 0 0,3 0 0 16,-6-2 0-16,0-1-9 0,-3 6 9 0,-3-3-13 15,0 3 13-15,-3 3 0 0,-3-1 0 0,-3 4 0 16,0 4 0-16,0-2 0 0,-6 2-8 15,3 4 8-15,-6 1 0 0,0 1 0 0,3 2 9 16,-3 1-9-16,0 5 0 0,0-1 8 0,0 1-8 0,0 2 0 16,1 6 8-16,-1-3 0 0,-3 8-8 0,6 3 12 15,-3-1-12-15,0 9 0 0,0-1 0 0,3 9 0 16,0 4 0-16,3 4 0 0,0 7 0 0,0 0-10 16,6 3 10-16,-3 0-8 0,3 0 8 0,0 3-8 15,0-3 8-15,3-11 0 16,0 3 0-16,-3 0 0 0,3 3-15 0,0-5-1 0,3-6 0 0,-3-3 0 15,3-2-91-15,-3-3-18 0,3-5-4 16</inkml:trace>
  <inkml:trace contextRef="#ctx0" brushRef="#br0" timeOffset="91786.7287">15108 17407 172 0,'0'0'8'0,"0"0"1"16,0 0-9-16,0-3 0 0,-3-2 0 0,3 5 0 0,0 0 512 0,0 0 101 15,-3-5 20-15,3 5 4 0,0 0-480 0,0 0-96 0,0 0-19 16,0 0-4-16,-3-3-30 0,3 3-8 0,0 0 0 0,0 0 0 16,0 0 0-16,0 0-12 15,0 0 4-15,0 0 0 16,0 0-93-16,0 0-19 0,0 0-3 0,0 0-565 0,-3 8-112 0</inkml:trace>
  <inkml:trace contextRef="#ctx0" brushRef="#br0" timeOffset="92779.2582">16191 17931 172 0,'-6'5'16'0,"0"-2"-16"0,1-1 0 0,-1 1 0 15,0-3 476-15,0 0 92 0,0 3 18 0,3-1 4 16,3-2-461-16,0 0-92 0,0 0-18 0,0 0-4 16,0 0-15-16,6-5 8 0,3 0-8 0,3-1 0 15,-1 1 32-15,10 0 1 0,3-3 0 0,3 0 0 16,6 0-4-16,2 3-1 0,4-1 0 0,6 4 0 0,-1-1 4 15,7 1 1-15,5 2 0 0,1 2 0 16,6 3-10-16,-1 1-3 0,9-4 0 0,-5 4 0 16,-4-1-10-16,10 0-2 0,8 3-8 0,1 3 12 15,-10 2-12-15,1-2 0 0,2-1 8 0,6 1-8 0,1-3 0 16,-7 0 0-16,-8-6 0 0,-7 1-10 0,1 0-2 16,-7-3-1-16,-5-3 0 0,-4 0 0 15,1 1-12-15,-6-4-3 0,-3-2 0 0,-7 1 0 16,-5 1-108-16,0-2-21 0,-6 0-5 0</inkml:trace>
  <inkml:trace contextRef="#ctx0" brushRef="#br0" timeOffset="93437.4144">16578 17674 345 0,'0'0'31'0,"0"0"-31"0,0 0 0 0,0 0 0 16,0-5 276-16,3 0 50 0,0-1 10 0,3 4 1 0,-3-4-185 0,0 4-38 16,-3 2-7-16,6-3-2 0,0 0-29 0,-6 3-7 15,0 0-1-15,0 0 0 0,9-2-16 0,-9 2-4 16,0 0-1-16,0 0 0 0,0 0-4 0,0 0-1 16,0 0 0-16,0 8 0 0,-3 0-6 0,-3 0 0 15,3 5-1-15,-6 0 0 0,-6 0-10 0,0 3-1 16,1 0-1-16,-4 0 0 0,-6 2-12 0,0 1-3 15,0 2 0-15,-3-2 0 0,-2-1-8 16,-4 3 10-16,-6-5-10 0,4 0 10 0,-1 5-10 0,0-2 0 16,3-1 9-16,1-2-9 0,2 0 0 0,0-3 0 15,6-2 0-15,3-1 0 0,1-2 0 0,5 0 9 16,3 0-1-16,3-5-8 0,0 2 0 0,3-2-11 16,3-1 0-16,3-2 0 0,0 0 1 0,6 3 0 15,3 0 0-15,6-1 0 0,3-2-2 0,2 3-1 0,1 2 0 16,6-2 0-16,3 0 21 0,3 2 4 0,5-2 0 0,-2 2 1 15,0 0-13-15,-1-2 0 0,1 2 0 0,-3 0 0 16,0 1 0-16,-4-4 0 0,-2 4 0 0,-6-1 0 16,0-2 0-16,0 2 0 0,-6-5 0 0,-1 2 0 15,-2 1 18-15,-3-3 1 0,0 0 0 0,-9 0 0 16,6-3-2-16,0 1 0 0,3-3 0 0,-6-1 0 16,-3-2-7-16,0-5-2 0,6 0 0 0,-6-3 0 15,-3-8 3-15,0 3 0 0,0-8 0 0,0 2 0 16,-3 1-11-16,0 0-9 0,0-1 9 0,0 1-13 15,0 2-34 1,0 3-6-16,-3-1-2 0,6 4-767 0,3 2-154 0</inkml:trace>
  <inkml:trace contextRef="#ctx0" brushRef="#br0" timeOffset="94661.4319">19019 17574 2181 0,'0'0'96'0,"-9"2"21"0,0 1-93 0,0 2-24 0,3-2 0 0,0 0 0 15,-3-1 31-15,7 1 1 0,2-3 1 0,0 0 0 16,0 0-25-16,0 0-8 0,0 0 0 0,-6 5 0 16,6-5 0-16,0 5 0 0,-3 3 0 0,3 3-12 15,0 5 12-15,0 2-9 0,0 1 9 0,0 5-8 0,-3 5 20 0,3 0 4 16,0 5 0-16,0 3 1 0,0 0-9 0,3 0-8 16,-3 3 12-16,0 0-12 15,-3-3-17-15,3 0-11 16,0-5-1-16,0-3-1 0,-6-3-210 0,6-5-43 15</inkml:trace>
  <inkml:trace contextRef="#ctx0" brushRef="#br0" timeOffset="96088.6795">19210 17619 172 0,'0'0'16'0,"0"0"-16"0,0 0 0 0,0 0 0 16,0 0 277-16,0 0 53 0,0 0 10 0,0 0 3 15,0 0-215-15,0 0-44 0,-6-6-8 0,6 6-1 16,0 0-11-16,0 0-1 0,0 0-1 0,0 0 0 16,-3-2-5-16,3 2-1 0,0 0 0 0,-6 5 0 15,0 3-22-15,3 5-5 0,-3 0-1 0,0 9 0 16,3-4-28-16,0 3 8 0,-3 3-8 0,3 2 0 16,0-4 0-16,0 4 0 0,0-2 0 0,0 2 0 15,0 3-12-15,0 1 12 0,0-4-12 0,0 1 12 0,0-4-17 16,0-2 3-16,3-7 1 0,-3 2 0 0,0-6 1 15,0-2 0-15,0-3 0 0,3-5 0 0,0 0-4 0,0 0 0 16,-3-8 0-16,-3-2 0 16,3-6-16-16,-3-3-4 0,4 1-1 15,-1-1 0-15,0-2 21 0,0-3 4 0,3 3 0 0,-3 0 1 0,3 0 2 0,0 0 0 16,0 2 0-16,0 3 0 0,3 3 9 0,-3 0 11 16,3 5-3-16,-3 0 0 0,3 0 32 0,0 5 5 15,2-2 2-15,4 5 0 0,3 3-23 0,0 2-5 16,3 3-1-16,0 3 0 0,0 2-8 0,0 3-2 15,3 2 0-15,-1 1 0 0,-2-1-8 0,3 6 10 16,0 3-10-16,0-1 10 0,0 1-10 0,0-6 0 16,-1 2 0-16,1-1 8 0,0-1 20 0,-3-5 3 15,3 0 1-15,-6-6 0 0,0 3 26 0,0-5 6 16,0-2 0-16,-3-4 1 0,-4 1-29 0,1-3-5 0,0-3-2 0,3 1 0 16,0-4-10-16,-3-2-3 0,0-5 0 0,3-3 0 15,-3-5 3-15,3-3 0 0,-3-5 0 0,3 0 0 16,-3-3-19-16,-3 1 0 0,0-4 0 0,0-2 0 31,0 3-24-31,-3-3-4 0,0-3-2 0,3 3 0 0,-3-3-13 16,0 6-2-16,0 0-1 0,0 2 0 0,0 3-142 0,0 5-28 15,-3-16-5-15,3 16-2 0</inkml:trace>
  <inkml:trace contextRef="#ctx0" brushRef="#br0" timeOffset="96275.2994">19832 18045 2833 0,'0'0'125'0,"0"10"27"0,-3 1-122 0,0-1-30 0,3-2 0 0,0-8 0 0,0 0-10 0,0 0-8 15,0 0-2-15,0 0 0 16,9-5-200-16,-3-6-41 0</inkml:trace>
  <inkml:trace contextRef="#ctx0" brushRef="#br0" timeOffset="96971.3015">19859 17584 1152 0,'0'0'102'0,"-6"0"-82"16,3-2-20-16,3-1 0 0,-3 3 176 0,0-3 30 16,0 3 6-16,0-2 2 0,3 2-151 0,0 0-31 15,0 0-5-15,0-3-2 0,-3-2-11 0,3 5-2 0,0 0-1 0,0 0 0 16,0 0-11-16,0 0 0 0,0 0 0 0,0 0 0 16,-6 10 23-16,6 4-1 0,-3 1 0 0,0 4 0 15,3 2-9-15,0 3-1 0,-3 0-1 0,3 2 0 16,0 3 4-16,0-2 1 0,3-1 0 0,0 1 0 15,0 2-3-15,0 0 0 0,3-3 0 0,0 1 0 16,0-6 19-16,0 0 4 0,-1-2 1 0,-2-4 0 16,3-4-1-16,0 0 0 0,0-3 0 0,-3 0 0 15,3-3-20-15,-6-5-4 0,0 0 0 0,0 0-1 16,0 0-11-16,0 0 0 0,0 0 9 0,6-3-9 16,-6 3 0-16,6-5 0 0,3-3 0 0,-3-3 8 15,0 3 4-15,0-5 0 0,3-3 1 0,-3 0 0 16,3-2 5-16,6-3 1 0,0 0 0 0,2-3 0 15,1-3-8-15,3 1-2 0,-3-1 0 0,6 1 0 0,-3-3-9 16,2 2 0-16,-5-2 0 0,3 0 0 16,3 0-69-16,-6 0-16 15,0 3-3-15,-3-1-1 0,-1 1-115 0,-2 4-22 0</inkml:trace>
  <inkml:trace contextRef="#ctx0" brushRef="#br0" timeOffset="97279.7417">20373 17910 921 0,'0'0'82'0,"-6"5"-66"0,1-2-16 0,-1 2 0 15,-3 3 412-15,6-3 78 0,3-5 16 0,0 0 3 16,-6 5-374-16,6-5-75 0,0 0-16 0,0 0-2 16,0 0-59-16,0 0-12 0,0 0-3 0,0 0 0 15,9 0-116-15,0 0-23 0,2-2-5 0,1-4-887 16</inkml:trace>
  <inkml:trace contextRef="#ctx0" brushRef="#br0" timeOffset="97936.438">21091 17502 2242 0,'0'0'100'0,"0"0"20"0,0 0-96 0,0 0-24 0,0 0 0 0,0 0 0 15,0 0 24-15,0 0 1 0,6-2 0 0,-6 2 0 0,3-3-25 0,-3 3 0 16,0 0 0-16,9 0 0 0,-3 3-15 0,0 2 2 16,-3 5 0-16,0 4 0 0,-1 2 13 0,1 2 0 15,-3 3 0-15,0 0 0 0,0 6 17 0,0-3-3 16,-3-3-1-16,3 3 0 0,-2-3 24 0,2-3 5 15,0-2 1-15,0 0 0 0,-3-3-8 0,3 1-2 16,0-4 0-16,-3-5 0 0,6 1-1 0,0-4-1 16,-3-2 0-16,0 0 0 0,8 3-31 0,1-3 0 15,-3 0 0-15,6-3 0 0,3-2 0 0,0-3 0 0,0 0 0 0,3 0 0 16,3-5 0-16,-1 0 0 0,-2-3 0 0,3 0 0 16,3-2 0-16,-3-1 0 15,0-2 0-15,-1 2 0 16,1-2-24-16,-3 0-12 0,-3 0-1 0,0-3-1 15,0 3-38-15,-3 2-8 0,-3 3-2 0,0 1 0 16,-4-1-165-16,-2 5-33 0,0-13-6 0,-3 14-2 0</inkml:trace>
  <inkml:trace contextRef="#ctx0" brushRef="#br0" timeOffset="98093.3616">21448 17568 1562 0,'0'19'69'0,"3"-9"15"0,-3 4-68 0,0-1-16 0,0 5 0 0,3-2 0 15,0 3 83-15,3 2 13 0,0-2 2 0,0-4 1 16,0 4-45-16,0-1-9 0,-3 1-1 0,3-1-1 0,3-2-27 15,-1 3-6-15,-2-3-1 0,3 0 0 0,-3-1-9 0,0-1 0 16,0-1 0-16,0 0 0 16,-3 0-27-16,3-2-7 0,-3 2-2 0</inkml:trace>
  <inkml:trace contextRef="#ctx0" brushRef="#br0" timeOffset="98361.3593">21897 17497 2383 0,'0'0'105'0,"0"0"23"0,0 0-103 15,0 0-25-15,0 0 0 0,0 0 0 0,0 0 0 0,6 8 0 0,-6-8 0 0,6 10 0 16,3 1 0-16,-6 0-9 0,3-1 9 0,-3 3 0 31,0 3-30-31,0 5 1 0,-3 1 0 0,0-1 0 0,0 3 29 0,-3 2 0 0,-3 1-8 0,3-1 8 31,-3-2-44-31,0 0-5 0,0-1-2 0,0-4 0 0,3 2-122 0,-3-2-25 0,4-9-5 0,-1 3-1 16</inkml:trace>
  <inkml:trace contextRef="#ctx0" brushRef="#br0" timeOffset="98782.3889">22070 17476 2163 0,'9'13'96'0,"-9"-8"20"0,0 6-93 0,0 2-23 0,3 3 0 0,0 2 0 0,0 4 51 16,0-1 5-16,3 3 2 0,-3-3 0 0,-3 3-37 0,3-1-7 16,-3-1-2-16,-3 1 0 0,3-4-12 0,0-1-16 15,-3 1 3-15,3-6 1 0,-6 0 12 0,3 1 0 16,0-1 0-16,0-5 0 0,0 0 8 0,0 0-8 15,0-3 0-15,0-2 0 0,3-3-8 0,0 0-9 16,-6-6-2-16,3-2 0 0,0-2 2 0,3-3 0 16,0-9 0-16,3 4 0 0,0-3 0 0,3 0 0 15,-3-3 0-15,6 0 0 16,0 3-11-16,0 0-1 0,0 2-1 0,3 3 0 16,-3 6 14-16,3 2 4 0,-4 2 0 0,4 1 0 0,0 5 12 0,0 5 0 15,3 3 12-15,-3 3-12 0,0 5 0 0,0 0 0 16,-3 0 0-16,6-1 0 0,-1 1 21 0,1 3-2 0,0-3-1 15,-3 2 0-15,3-5 20 0,-6 1 4 0,3-1 1 16,0 0 0-16,-3-5 7 0,0 0 2 0,-3 0 0 16,3-5 0-16,-1 2-8 0,1-5-2 0,0 0 0 0,-3-3 0 15,3-2-14-15,-3 0-2 0,3-3-1 0,-3 0 0 16,3-5-25-16,0-3 0 0,0 0 0 0,-3-5 0 16,0-1 0-16,3-4 0 0,-3 0 0 0,3-9 0 15,-6 3-40-15,2 1-12 0,1-4-4 16,0 3 0-16,0 1-168 0,0 4-33 15</inkml:trace>
  <inkml:trace contextRef="#ctx0" brushRef="#br0" timeOffset="99049.7637">22924 17756 2581 0,'0'0'114'0,"-3"8"24"0,3 3-110 0,0-3-28 0,-3 0 0 16,3 2 0-16,-3-2 60 0,3-3 6 0,0-5 2 0,-3 6 0 15,3-6-68-15,0 0-16 0,0 0-1 0,0 0-1 31,0 0-200-31,0 0-40 0,0 0-8 0,0-6-2 0</inkml:trace>
  <inkml:trace contextRef="#ctx0" brushRef="#br0" timeOffset="100165.5401">22642 17126 1720 0,'9'-7'38'0,"-4"4"8"0,-2-2 2 0,3 2 0 0,-3-2-39 0,3-1-9 0,0-2 0 0,0 3 0 16,-3-3 78-16,0 3 14 0,3-3 2 0,-6 3 1 16,0-3-24-16,0 0-5 0,-3 3-1 0,-3-1 0 15,-3-2-3-15,3 3-1 0,-6-3 0 0,-2 0 0 16,-1 0-32-16,-3 0-6 0,0-2-2 0,-3-1 0 15,-3 3 18-15,0 0 3 0,-2-2 1 0,-7 2 0 16,-3 0-35-16,-5 0-8 0,-4 3 0 0,-6-3 0 16,-2 0 0-16,-4 2 0 0,1 1 0 0,-7 0 0 15,-8-3 0-15,-1 3 0 0,-5-1 0 0,-1 1 0 0,4 2 0 16,-6 1 8-16,-7-4-8 0,1 6 8 0,0 0-8 16,-1-2 0-16,1-1 0 0,-3 3 0 15,-3 0 0-15,-1 0 0 0,1 0-10 0,0 3 10 0,-4-1 0 16,1-2 0-16,-3 0 0 0,-3 3 0 0,-6 0-11 15,2-1 1-15,1 1 0 0,0 2 0 16,0 1-17-16,3 1-3 0,-4 1-1 0,7 3 0 0,-3 0 10 16,6 2 1-16,-3 0 1 0,2 3 0 0,7 0 2 0,0 5 0 15,2 3 0-15,4 2 0 0,3 1 17 0,5-1-12 16,7 1 12-16,2-1-10 0,4 6 10 0,2-3 14 16,1 0-3-16,-1 3-1 0,4 5-20 0,2 0-4 0,6 0-1 15,4 5 0 1,2 9-22-16,3-4-5 0,1 3-1 0,5 6 0 15,3-3 7-15,1 0 2 0,-1 0 0 0,9 2 0 16,6 3 26-16,3-2 8 0,3 0 0 0,12-6 0 0,6 0 16 0,9-2 9 0,3-6 3 0,6-2 0 16,11-3 2-16,-5-8 1 15,12-3 0-15,5 4 0 0,7-1 1 0,5-6 1 0,4 1 0 16,5-5 0-16,7-3-33 0,35 0-19 0,0-3 3 0,-3-5 0 16,3-3-1-16,0-2 0 0,3-3 0 0,0 0 0 15,3 0 7-15,3-3 2 0,1 3 0 0,7 0 0 16,4-3 8-16,3 3 0 0,3 0 0 0,-3-2 0 15,0-1 0-15,0-2 0 0,3 2-9 0,-6 0 9 16,-3 1-14-16,3-3 2 0,3-1 0 0,-3-2 0 16,-3 0 12-16,-36-2 0 0,9-6 12 0,3-3-12 15,6 1 30-15,3-1-1 0,-2-2 0 0,2-3 0 0,-3-2-6 16,50-11-2-16,-20 0 0 0,-18 0 0 0,-12 2-9 16,-2-2-1-16,-10 6-1 0,-9-9 0 0,-9 3 9 0,-2 2 1 15,-7-2 1-15,-5 3 0 0,-4 0 20 0,-5 2 4 16,-4-3 1-16,-8 4 0 0,-7-1 5 0,-8 3 1 15,-3-3 0-15,-9 0 0 0,-6 1-24 0,-6-1-4 16,-6-3 0-16,-6-2-1 0,-3-2 15 0,-12-1 3 16,-12-2 1-16,-6-1 0 0,-8-4-22 0,-10-4-5 15,1-1-1-15,-16-4 0 0,-2 3-5 0,-13 3-1 16,-8 0 0-16,-12 5 0 0,-6 0-8 0,-9 5 0 16,-9 0 0-16,-12 6 0 0,-12-1 0 0,-12 9-9 15,-5 2 9-15,-13 6-10 16,-14 4-31-16,-1 9-7 0,-5 8 0 0,-16 7-882 0,-8 6-176 15</inkml:trace>
  <inkml:trace contextRef="#ctx0" brushRef="#br0" timeOffset="109339.9937">15129 17309 990 0,'0'0'44'0,"0"0"8"0,0 0-41 0,0 0-11 0,-3-3 0 0,3 3 0 0,-3-5 47 0,0 2 7 16,3 3 2-16,0 0 0 0,-6 0-13 0,6 0-3 15,-6 0 0-15,3 0 0 0,-3 0-22 0,6 0-5 16,-3 0-1-16,-3 3 0 0,3 2 7 0,-3-2 1 15,0 0 0-15,3 2 0 0,0 0 33 0,-3 1 7 16,0-1 2-16,0 0 0 0,3 0-22 0,0 1-4 0,-6 2 0 16,4 0-1-16,2 2-24 0,0-2-11 0,-3 3 10 0,0-1-10 15,0-2 0-15,0 3 8 0,3-6-8 0,3 3 0 16,-3 0 0-16,3-8-8 0,-3 5 8 16,3-5-13-16,-3 8 13 0,3-8-9 0,0 0 9 0,0 0-8 15,0 0 16-15,0 0 3 0,0 0 1 16,0 0 0-16,0 0 14 0,0 0 3 0,0 0 1 0,6-2 0 15,-3-4 2-15,3-2 0 0,-3 3 0 0,0-3 0 16,3 0-19-16,-3 0-3 0,0 0-1 0,0-2 0 16,0 2-1-16,0 0-8 0,-3 0 12 0,2 3-4 15,-2-3 1-15,-2 2 0 0,4 1 0 0,-2 5 0 16,0-8 3-16,0 8 0 0,0-5 0 0,0 5 0 16,0 0-1-16,0 0 0 0,0 0 0 0,0 0 0 15,0 0-1-15,0 0 0 0,0 0 0 0,0 0 0 16,0 0-10-16,3 8 0 0,-3 0 0 0,0 0 0 15,3 2 0-15,0-2 0 0,-3 0-9 0,3 3 9 16,0-3 0-16,3 0 0 0,-6-8 0 0,3 8 0 0,-3-8 0 16,0 0 0-16,3 5 0 0,-3-5 0 0,0 0 0 0,0 0 0 15,0 0 0-15,0 0 0 0,0 0 14 0,9-3 0 16,-3 1 0-16,0-4 0 0,-3 4-14 16,0-4 11-16,0-2-11 0,0 3 10 0,0-3-2 15,0 3-8-15,-3-3 12 0,0 3-4 0,0-1-8 0,0 1 10 16,0 0-10-16,-3-1 10 0,0 4-10 0,3 2 0 15,-6-5 9-15,0 2-9 0,0 0 0 0,0 1 9 16,-3-1-9-16,3 6 0 0,-3-1 0 0,0 1 0 16,4 5 0-16,-1 0 0 15,0 2-32-15,0 4-4 0,0 4-1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9T13:25:05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2234 7649 1324 0,'-18'16'118'0,"9"-5"-94"0,-2 4-24 0,2 9 0 0,6 11 160 0,-6 10 28 16,6 5 6-16,3 11 1 0,-6 10-159 0,12 14-36 15,-6 7 0-15,6 12 0 0,3 7 0 0,0 10 0 16,2 12 0-16,4 4 0 0,-3 12 0 0,3 4 0 16,0 8 0-16,-3 3-12 15,6 6-13-15,-6-1-3 0,-3 3 0 0,0-8 0 16,2-2-7-16,-8-14-1 0,3-11-1 0,-6-15 0 0,-6-14 37 0,3-15 21 16,-2-16-2-16,-4-16-1 0,3-8 8 0,0-14 2 0,3-12 0 15,-9-11-588-15,12-14-118 0</inkml:trace>
  <inkml:trace contextRef="#ctx0" brushRef="#br0" timeOffset="263.6292">2681 7504 2350 0,'-6'18'52'0,"-6"11"10"0,-3 6 2 0,6 10 3 0,9 10-54 0,-6 9-13 0,3 4 0 0,3 9 0 0,0 8 11 0,3 5-1 16,3 5 0-16,-6 8 0 0,0 6-2 0,0 4-8 16,3 7 12-16,-3 4-4 0,6 3 4 0,-6 5 0 15,3 3 0-15,0 5 0 0,3 3-4 0,3 5-8 16,-6 9 12-16,6 1-4 15,0 6-124-15,3 6-24 0,0 2-6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4:04:16.07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2588 11126 1036 0,'-14'-11'92'0,"11"3"-73"0,0 3-19 0,3 0 0 0,-6-1 184 0,3 4 32 16,3-4 8-16,0 6 0 0,0 0-158 0,0 0-32 15,0 0-6-15,0 0-2 0,-9 11-2 0,0 2-1 16,0 3 0-16,0 8 0 0,-6 8-23 0,3 7 0 15,-9 1 0-15,4 5 0 0,-4 0 0 0,-6 0 0 0,3-5 0 16,-6-1 0-16,4 1 0 0,2-6 9 16,-6 3-9-16,9-5 0 0,0-5 40 0,3-4 2 15,9-7 0-15,1-2 0 0,2-4-10 0,6-10-3 16,0 0 0-16,14-2 0 0,7-12-18 0,6-4-11 0,12-9 12 16,-3-7-12-16,5-8 14 0,7-6-4 15,8-10-1-15,7-3 0 0,-4-5-9 0,4 2 0 0,-4-2 0 16,7 3 8-16,-4-1-8 0,-2 6 0 0,-3 5 0 0,-4 8 0 15,-5 8 0-15,-4 5 0 0,-8 8 0 0,-6 6 0 16,-9 7 0-16,0 6 0 0,-10 8 0 0,-2 7 0 16,0 9 0-16,-15 7 20 0,-3 14-3 0,-5 5 0 15,-7 10 13-15,-9 6 2 0,0 5 1 0,-6 6 0 16,1-1-9-16,-1 6-3 0,0-3 0 0,1-2 0 16,-1 2 15-16,-3 0 4 0,0 0 0 0,7-8 0 15,-4-8-9-15,9-5-2 0,3-13 0 0,10-6 0 16,2-7-12-16,3-6-2 0,9-8-1 0,0-2 0 15,12-6-25-15,5-8-5 0,10-7 0 0,3-9-1 0,6-7 4 16,-1-9 1-16,13-10 0 0,3-8 0 0,5-5 12 16,1-8 0-16,8 0 0 0,-8 0-9 0,2-3 9 15,1 3 0-15,-1 0 0 0,1 2-8 0,-9 9 8 16,-1 7 0-16,-8 8 0 0,-3 9 0 0,-13 4 0 16,1 11 0-16,-9 3 0 0,3 8 0 0,-15 2 0 0,3 8 8 15,-3 6-8-15,-12 7 8 0,0 14 11 0,-3 8 2 16,-12 5 1-16,0 10 0 0,-3 6-1 0,0 3 0 15,1 2 0-15,-1 3 0 0,-3 0-11 0,-3-1-2 16,7-7-8-16,2-5 12 0,6-6 14 0,0-5 2 16,9-8 1-16,-3-5 0 0,12-8-19 0,3-3-10 0,3-5 10 15,12-6-10-15,3-7-9 0,5-6-8 0,4-7-2 0,6-12 0 16,8-9 7-16,-2-9 2 0,12-8 0 0,-7-7 0 16,10-9 10-16,5-4 0 0,4-1 0 0,2-5-8 15,3-3 8-15,-2-2 0 0,-1 4 0 0,1 1 0 16,2 6 0-16,-11 7 0 0,-1 3 0 0,-8 5 0 15,-4 8 0-15,-5 10 0 0,-9 6 0 0,-1 8 0 16,-5 5 0-16,-9 6 0 0,-6 7 0 0,0 6 0 16,-9 10 13-16,-3 8-1 0,-3 11-1 0,-6 10 0 15,-3 11 5-15,-6 8 0 0,-6 13 1 0,0 5 0 16,-5 9-17-16,-1-1-11 0,-9 8 2 0,6-2 0 16,-8-1 21-16,5-2 5 0,-3-5 1 0,6-8 0 15,4-9 5-15,5-7 1 0,6-8 0 0,6-10 0 16,3-9-7-16,6-8-1 0,3-4 0 0,9-7 0 15,3-7-31-15,6-10-6 0,5-6-2 0,10-11 0 0,0-10 7 16,8-8 0-16,7-8 1 0,0-8 0 0,5-8 15 0,10-5-12 16,-7-8 12-16,4 0-12 0,2-3-2 0,1 1 0 15,-4-1 0-15,4 3 0 0,-4 2 14 0,1 6 0 16,-10 8 0-16,-5 8 10 0,-3 10-10 0,-10 8 0 16,-2 6 0-16,-6 10 0 0,-6 3 9 0,-6 5-9 15,-1 5 10-15,-5 8-10 0,-3 6 20 0,-3 8-3 16,-3 10 0-16,-6 10 0 0,0 9-2 0,-3 5-1 15,-5 5 0-15,-1 6 0 0,-3 2-5 0,0 8-1 16,-3 0 0-16,3 0 0 0,6-3 6 0,-8-7 1 16,8-9 0-16,0-4 0 0,9-9-1 0,0-8 0 15,6-4 0-15,3-7 0 0,3-7-22 0,5-5-5 16,7-8-1-16,0-6 0 0,0-8-6 0,9-5 0 0,0-2-1 16,5-11 0-16,4-3 11 0,0-5 10 0,2-3-13 15,4 1 5-15,-6-6 8 0,2-3 0 0,-2 0 0 16,0 3 0-16,-1 3 0 0,-2 2 0 0,0 3 0 0,-3 3 0 15,-4 5 0-15,-2 2 0 0,-3 9 8 0,-3-1-8 16,-3 6 11-16,-6 3-3 0,-1 4 0 0,-2 4 0 16,0 4 2-16,-3 6 0 0,-3 5 0 0,-3 9 0 15,-9 7 0-15,6 8 0 0,0 8 0 0,0 5 0 16,-6 8-10-16,-2 3 0 0,5 5 0 0,-9 0 0 16,3-2 0-16,0 2 0 0,0 0 0 0,9-8 0 15,0-2 0-15,3-8 0 0,3-9 0 0,6-7 0 16,3-8-8-16,3-6 8 0,3-4-10 0,5-9 10 15,10-5-20-15,6-8 1 0,0-11 1 0,5-10 0 0,4-10 9 0,-1-12 9 16,10-2-13-16,0-2 5 0,5-6 8 0,-5 0 0 16,2-2 0-16,4-1 0 0,-1-2 0 15,-2 2 0-15,-4 6 0 0,-2 5 0 16,5 8 0-16,-8 6 0 0,-9 7 0 0,-4 5-8 0,-5 9 8 16,-3 7 0-16,-6 6 0 0,-6 5-8 0,-4 8 8 15,-2 5 0-15,6 11 10 0,-6 8-10 0,-9 7 16 0,0 9-2 16,6 8-1-16,-3 5 0 0,-6 2-13 0,0 6 11 15,3 2-11-15,-3 6 10 0,3 0-10 0,0-3 0 16,-6-3 0-16,6-10 0 0,3-8 0 0,0-5 0 16,-3-11 8-16,6-3-8 0,3-10 0 0,-4-3 0 0,4-8-12 15,0-5 12-15,3-5-22 0,0-8 3 16,0-6 1-16,3-8 0 0,3-7 18 0,2-3 0 0,7-6 0 16,0-2 0-16,-3-5-21 0,0-3 2 0,5 3 1 15,-2-6 0-15,-6 3 18 0,6 3 0 0,2 2 0 0,4 0 0 16,-6 3 9-16,0 6 6 0,-4 2 1 15,1 2 0 1,6 9-36-16,-9 2-8 0,-3 5 0 0,2 3-1 0,-2 3 47 0,0 8 10 16,-6 5 1-16,3 2 1 0,0 9-30 0,-3 4 0 0,-1 4 0 0,1 5-10 15,3 2 10-15,-3 0 9 0,3 3-1 0,0-2-8 16,0-3 0-16,3-6 0 0,2-2 0 0,1-8 0 16,3-3 0-16,0-2 0 0,-3-9 0 0,5-2 0 15,4-8 0-15,0-5 0 0,2-3 0 0,-2-5 0 16,0-3 0-16,0-2-9 0,-1-1 1 0,1 1 0 15,6-1 8-15,-3 6 0 0,-1 0 0 0,1 8 0 16,-3-3 0-16,0 8 11 0,2 3-11 0,1 5 12 0,-3 5-12 16,5 8 0-16,1 6 9 0,3 7-9 0,-1 6 12 0,4 5-3 15,-3 0 0-15,-1 3 0 0,1-3-9 0,0-5 0 16,-4-6-10-16,1-2 10 16,-3-8-114-16,0-8-17 0,-1-6-3 0,1-10-732 15,-6-10-146-15</inkml:trace>
  <inkml:trace contextRef="#ctx0" brushRef="#br0" timeOffset="14022.4664">9929 2180 1263 0,'0'0'28'0,"-6"-2"5"0,3-4 2 0,-3-2 1 0,0-2-36 0,3 2 0 0,0 0 0 0,-3-5 0 15,-3 7 32-15,0-2 0 0,0-5 0 0,-3 3 0 16,-3 2-11-16,3 2-2 0,1-7-1 0,-1 5 0 0,0 3-7 0,-3 5-2 16,0-5 0-16,0 2 0 0,-3 3-9 0,0 0 12 15,1 8-12-15,-1-3 12 0,-6-2-12 0,3 7 0 16,0 4 0-16,-3 2 0 0,1 2 0 0,2 6 0 15,-3-3 0-15,0 5 0 0,0 6 0 0,0 0 0 16,7 8 0-16,-1-1 0 0,0 9 11 0,3-3 3 16,6 0 1-16,3 3 0 0,6-3 25 0,0 0 4 15,6-1 2-15,3 1 0 0,3 3-9 0,6-6-1 16,3-2-1-16,2-5 0 0,4-4-15 0,0-10-4 16,6 3 0-16,2-8 0 0,1-5 3 0,3-6 0 15,0-2 0-15,2-6 0 0,4-2 4 0,0-9 1 0,-1 1 0 16,4-5 0-16,2-9 0 0,-2 1 0 15,0-11 0-15,-4 2 0 0,-2-2 8 0,-3 3 1 16,-7-6 1-16,-2 1 0 0,-6-1-6 0,-6 3-2 16,-3-3 0-16,-3 0 0 0,-6-5 8 0,0 6 2 0,-9-1 0 15,-3 0 0-15,-3-5-36 0,-6 6 0 0,-3-1 0 16,0 3-12-16,-6-3 20 0,0-5 5 0,-5 11 1 16,-4-6 0-16,-6 3-14 0,1 5-15 0,-10 6 3 0,0 5 1 31,-5 8-14-31,2 2-3 0,-2 11-1 0,-4 11-687 0,-6 15-136 0</inkml:trace>
  <inkml:trace contextRef="#ctx0" brushRef="#br0" timeOffset="23774.8717">13060 2275 1702 0,'0'0'76'0,"-6"-5"15"0,0 0-73 0,-3-3-18 16,0 3 0-16,3 2 0 0,0-10 68 0,0 7 11 15,3-1 1-15,0 1 1 0,0-2-37 0,3-2-7 16,3 2-1-16,0-5-1 0,0-1-23 0,9 1-12 16,0 0 12-16,3-6-12 0,0 6-9 0,6-5-9 0,6-4-2 0,-1 4 0 31,1 5-12-31,0-1-4 0,0 6 0 0,-3 3 0 0,-4-3 20 0,1 8 3 0,-6 3 1 0,0 2 0 15,-3 8 12-15,0 1-9 0,-3 4 9 0,-3 3-8 16,-3-2 8-16,0 7 0 16,-6 6 8-16,3 8-8 0,-3-1 16 0,-3 1-2 0,3 5 0 0,0-5 0 15,-3-1-14-15,3-1 11 0,0-4-11 16,0-2 10-16,3-6-2 0,0-7-8 0,3 2 12 0,0-11-4 16,0 4 2-16,3-4 0 0,-3-7 0 0,6 0 0 15,-3-3-10-15,3-3 0 0,0-2 9 0,2-9-9 16,1-4 8-16,3 5-8 0,3-9 10 0,-3-7-10 15,3 0 8-15,0 3-8 0,-3-6 0 0,-1 0 0 16,-2 1 8-16,0 1-8 0,-6-1 0 0,-3-1 0 16,3 5 24-16,0-4 0 0,-6 4-1 0,0 1 0 0,0-6 13 0,0 6 4 15,-3 4 0-15,3-1 0 0,0 7 8 0,0 2 1 16,3 9 1-16,3-3 0 0,-6 8-25 16,0 0-5-16,9 0 0 0,0 3-1 0,6 2-19 0,3-2 0 15,0 2 0-15,2 6 0 16,4-9-20-16,3 4-7 0,-3-1-1 15,6-2-709-15,-1-3-142 0</inkml:trace>
  <inkml:trace contextRef="#ctx0" brushRef="#br0" timeOffset="24124.4423">13923 2387 1555 0,'-3'-14'68'0,"3"14"16"0,0 0-68 0,3-5-16 0,-3 5 0 0,6-5 0 16,0 2 195-16,6 3 35 0,-3 0 7 0,6-5 2 15,0-3-177-15,0 8-35 0,0 0-7 0,2-5-2 16,7-3-32-16,0 2-6 0,-3 6-2 0,0-8 0 16,0 3-148-16,-1 0-30 0</inkml:trace>
  <inkml:trace contextRef="#ctx0" brushRef="#br0" timeOffset="24299.3024">14051 2487 1785 0,'0'0'159'0,"0"0"-127"15,0 0-32-15,0 0 0 0,12 5 98 0,0 1 14 0,0-4 2 16,0 1 1-16,0 0-75 0,3 2-14 0,3-5-3 0,-4 0-1 15,4-5-30-15,3 2-7 0,0-2-1 0</inkml:trace>
  <inkml:trace contextRef="#ctx0" brushRef="#br0" timeOffset="25000.9363">14599 2088 1792 0,'-9'-14'80'0,"6"6"16"0,0 3-77 0,3-3-19 0,-3 3 0 0,3-8 0 16,3 5 65-16,3-6 10 0,-3 4 1 0,6-3 1 15,0-1-46-15,3 1-10 0,-3 5-1 0,3-5-1 16,2 2-19-16,-2 4 0 0,3-1 0 0,-3 5 0 16,-3 0 0-16,3 3 0 0,0 0 0 0,0 6 0 15,-6 7-14-15,0 0 3 0,-3 8 1 0,0-2 0 16,-3-1-2-16,-3 9-1 0,0-6 0 0,0 5 0 16,0 6 13-16,0-5 0 0,-3 4 0 15,0-4-9-15,3 7 9 0,0 3 0 0,0-2 0 0,3 2 0 16,3-11 8-16,0 3-8 0,3-2 10 0,3-4-10 15,-3-4 24-15,6-6 0 0,0-5-1 0,-1 0 0 16,4-3 2-16,6-5 1 0,0-2 0 0,-3-4 0 16,0-1-7-16,3-4-2 0,5-2 0 0,1-1 0 15,-3-7-17-15,0 3 0 0,3-6 8 0,-4 3-8 16,-2-6 0-16,0 1 0 0,-6-1 0 0,3 1 0 16,-3 2-23-16,-3 3 2 0,-1-5 0 0,-2 2 0 15,-3 3 2-15,0-1 1 0,-3-1 0 0,-3 1 0 16,0 4 18-16,-6-1 0 0,3 3 0 0,0 1 0 0,-3 7 11 0,0-6 5 15,1 7 2-15,-4 7 0 0,0 0 13 0,0 7 2 16,-3 7 1-16,3-1 0 0,-6 11-16 0,3-3-3 16,-3 11-1-16,3-1 0 0,-3 4-4 0,1 10-1 15,2-6 0-15,0 6 0 0,0 8 4 0,0 0 1 16,0-2 0-16,6-9 0 16,3 0-153-16,0-2-30 0,-3 0-7 15,9-9 0-15</inkml:trace>
  <inkml:trace contextRef="#ctx0" brushRef="#br0" timeOffset="25202.3913">15212 1622 2188 0,'0'0'195'0,"-3"0"-156"0,-3 0-31 0,0 3-8 15,0 2 93-15,0 0 18 0,3 3 3 0,-3 5 1 16,0-5-83-16,0 11-16 0,-2-6-3 0,2 0-1 16,3 6-98-16,-3-6-20 0</inkml:trace>
  <inkml:trace contextRef="#ctx0" brushRef="#br0" timeOffset="25893.4076">15349 2413 1623 0,'0'0'72'0,"0"3"15"0,-3 2-70 0,0 0-17 15,3 3 0-15,-3 3 0 0,0-3 52 0,0-3 6 0,3-5 2 0,3 8 0 16,-3-8 6-16,0 0 2 0,6 5 0 0,3-5 0 0,-3 0-5 16,3-5-1-16,0-3 0 0,3-5 0 15,0 2-26-15,2-5-6 0,1-2-1 0,0-1 0 0,3-7-29 0,-3 5 8 16,-3-8-8-16,0 2 0 0,-3 6-9 0,0-6-5 15,-3 1-1-15,-3 2 0 0,0 3-8 0,-3-5-1 16,-3 2-1-16,0 3 0 0,-3-1 13 0,3-1 4 16,-3 1 0-16,0 1 0 0,3 3 17 0,0 5 4 15,3-1 1-15,0 4 0 0,0 2 2 0,3 0 1 16,0 3 0-16,0-1 0 0,3 4-8 0,0 2-1 16,6 0-8-16,-1 2 12 0,1 4-12 0,3-1 0 15,0 3 0-15,6-3 0 0,-3-5 0 0,0 8 0 16,0-3 0-16,-1-5 0 0,1 8-8 0,0-2 8 15,-3-6 0-15,0 7 0 0,0-1-8 0,-3 2 8 16,-3-3 0-16,-3 0 0 0,-3 6 0 0,-3-1-8 16,0 4 8-16,-6 4 0 0,0-5 0 0,-3 9 0 0,0-4 11 15,3 1-11-15,-3 2 44 0,3-3 3 0,0-2 0 16,6 3 0-16,0-1 13 0,3 1 4 0,3-6 0 16,3 0 0-16,9-5-42 0,-3 5-8 0,-1-5-2 0,7-2 0 31,9-6-135-31,0-3-27 0</inkml:trace>
  <inkml:trace contextRef="#ctx0" brushRef="#br0" timeOffset="29216.9027">10527 2683 1134 0,'0'0'24'0,"0"-3"6"0,-3 3 1 0,3 0 1 0,-3 0-32 0,3-5 0 0,0 5 0 0,0 0 0 15,0 0 58-15,0 0 5 0,-3-3 1 0,3 3 0 16,0 0-28-16,0 0-4 0,3-5-2 0,-3 5 0 16,0 0-3-16,6 0-1 0,-3-5 0 0,6-3 0 15,-3 8-26-15,0-6-16 0,3 6 3 0,0-7 0 16,-3 7 13-16,3 0 16 0,-1-6-3 0,4 6-1 16,0-5-12-16,0 2 0 0,0 3 0 0,0 0-10 15,6 0 22-15,0 8 4 0,3-8 0 0,2 6 1 16,7 1 7-16,0-1 2 0,3 2 0 0,5 5 0 15,1 5 0-15,0 1 0 0,-1 2 0 0,4 6 0 16,0 4-26-16,2-4 0 0,7 5-9 0,-3-6 9 16,-4 6 0-16,-2-6 0 0,3 1 0 0,-7-6 0 15,4 3 0-15,-6-3 0 0,-1 0 0 0,1 3 0 16,0-6 0-16,-3 4 0 0,-1 4 0 0,4-8 0 0,-3 9 0 16,0-1 14-16,2 6-4 0,1-5-1 0,3 7 14 0,-4 3 2 15,1-5 1-15,3 2 0 0,2-2-2 0,4 2 0 16,3-2 0-16,-4 0 0 0,4-6-5 0,0-5-2 15,2 3 0-15,-2-10 0 0,2-1-8 0,1-8-1 16,3-2-8-16,2-6 12 0,1 0 4 0,-1-5 1 16,-2 1 0-16,-1-7 0 0,-5 1-17 0,0-3 0 15,2 0 0-15,-5 3-637 16,0-8-122-16</inkml:trace>
  <inkml:trace contextRef="#ctx0" brushRef="#br0" timeOffset="30831.463">13262 3551 1152 0,'-8'-8'102'0,"2"0"-82"0,3-5-20 15,-3 2 0-15,0 3 118 0,0-5 19 0,3 0 4 0,3-1 1 16,0 4-73-16,3-3-14 0,3-1-3 0,-3 6-1 16,3-5-39-16,3 0-12 0,-4 2 8 0,7-2-8 15,-3 0 0-15,3 0 0 0,0-1 0 0,0 7 0 16,0-7 0-16,0 4 0 0,0 2 0 0,-3 5 0 16,0 0 0-16,0 3-9 0,-6 3 9 0,2 5 0 15,-2 5-12-15,0 1 2 0,-3 4 1 0,0 1 0 16,-3 7 9-16,0 3 0 0,1 0 0 0,-1 6 0 15,0-4 0-15,-3 9 12 0,3 0-2 0,0-1-1 16,0 6-9-16,0-5 0 0,3-5 9 0,3-4-9 16,3-4 0-16,-3-3 0 0,3-6 0 0,2-2 0 15,1-3 0-15,0-2 0 0,3-9 0 0,0 4 0 16,3-6 8-16,3-6-8 0,0-2 8 0,3-2-8 16,-1-6 0-16,1-3 8 0,6-2-8 0,0 3 0 0,0-6 0 15,-1-2 0-15,1-4 0 0,-3-1 0 0,0-1 0 0,0 3 0 16,-4 0 0-16,1 0 0 0,-3 2 0 0,-3-2 0 15,-3 3 0-15,0-4 8 0,0 4-8 0,-3-3 0 16,0 2 0-16,-6 1 0 0,0 0 0 0,-3 4 0 16,0 4 0-16,-3 5 0 0,0-1 0 0,0 6 8 15,-6 3-8-15,3 0 8 0,-6 10 23 0,3 0 5 16,-6 9 0-16,0 2 1 0,3 7-21 0,-3 4-4 16,1-1 0-16,-1 9-1 0,0 2 7 0,0 2 2 15,3 1 0-15,3 0 0 0,-3 7-10 0,3 1-2 16,3 5 0-16,0 0 0 0,3 0-8 0,0-8 0 15,3 0 0-15,0-3 0 16,3-5-29-16,3-5 1 0,0 0 1 0,0-6 0 16,3 1-121-16,0-9-24 0,-3-2-4 0,6-5-2 0</inkml:trace>
  <inkml:trace contextRef="#ctx0" brushRef="#br0" timeOffset="31031.8873">13846 3014 345 0,'-6'-6'31'0,"-3"4"-31"0,0-4 0 0,0 6 0 0,3 0 378 0,-3 0 70 16,0 6 13-16,3 2 3 15,-3-3-349-15,3 3-71 0,-2 5-13 0,2 0-3 0,0 6-28 0,0-3-16 16,-3 0 3-16,6 5-607 15,0 0-120-15</inkml:trace>
  <inkml:trace contextRef="#ctx0" brushRef="#br0" timeOffset="31361.3521">14164 3535 288 0,'0'0'25'0,"0"0"-25"0,-3-5 0 0,3 5 0 15,0 0 371-15,0 0 69 0,0 0 13 0,0 0 3 16,0 0-333-16,0 0-67 0,3 5-14 0,6 0-2 16,-3 3-29-16,0-3-11 0,3 3 8 0,-3-8-8 15,3 6-24-15,-3-4-9 0,3 4-3 0,-3-4 0 16,0 1-141-16,-6-3-29 0,0 0-6 16,0 0 0-16</inkml:trace>
  <inkml:trace contextRef="#ctx0" brushRef="#br0" timeOffset="31507.4923">13998 3717 576 0,'0'0'25'0,"0"0"6"0,-6 0-31 0,0 6 0 0,6-6 0 0,0 0 0 0,0 0 298 0,0 0 54 15,3 8 10-15,0-3 2 0,0 6-252 16,6-6-52-16,0 0-9 0,2 0-3 0,1 3-30 16,6-8-6-16,0 3-2 0,3 0 0 15,0-3-120-15,0 0-24 0,-1 0-5 0</inkml:trace>
  <inkml:trace contextRef="#ctx0" brushRef="#br0" timeOffset="32081.5191">14620 3384 1872 0,'-12'-5'41'0,"6"-3"9"0,-3 3 2 0,3-6 0 0,0 0-42 0,0 6-10 0,3-8 0 0,0 0 0 15,3-1 60-15,0 1 9 0,0-3 3 0,3 0 0 0,3-10-57 0,3 7-15 16,3-4 0-16,0 1 0 0,0 1 0 0,6 3 0 16,-7-3 0-16,7 5 0 15,-6 0-28-15,0 5 0 0,3 1-1 0,-3 4 0 16,-6 1-9-16,3 5-2 0,-9 0 0 0,6 5 0 16,-3 1-4-16,0 4-2 0,0 3 0 0,-3 3 0 0,-3 6 29 0,0 4 5 15,0-2 2-15,0 2 0 0,0 9 35 0,0-9 7 16,-3 6 2-16,3-6 0 0,3 1-16 0,0-3-3 15,0-3-1-15,3-8 0 0,3 0 25 0,3 0 5 0,-3-7 0 16,0 2 1-16,3-3-8 0,3-5-1 16,5 0-1-16,-2 0 0 0,6-8-13 0,3-3-2 0,3-2-1 0,0 0 0 15,-1-6-7-15,7 1 0 0,-3 2-1 16,0-8 0-16,-1 6-22 0,-5-6-4 16,0 5-1-16,0-4 0 15,-6 7-16-15,-1-3-3 0,-2-2-1 0,-3 2 0 0,-3 6 9 0,0-5 2 0,-3 5 0 16,0-1 0-16,3 1 14 0,-6 0 11 0,0 5-13 15,-3 3 5-15,0 5 8 0,3-6 0 0,-3 6 0 0,0 0 0 16,6 0 0-16,0 0 9 0,6 6-1 0,-3-4-8 16,0 4 0-16,0-1-11 0,5 0 0 0,1 3-565 15,0-3-112-15</inkml:trace>
  <inkml:trace contextRef="#ctx0" brushRef="#br0" timeOffset="32633.3552">14489 3678 2023 0,'0'0'89'0,"0"0"19"0,0 0-86 0,0 0-22 0,9 0 0 0,3-3 0 15,3 3 31-15,2 0 1 0,1 0 1 0,6-3 0 0,0 3-4 0,3-5-1 16,2 5 0-16,4-3 0 0,6 1-16 0,3-1-4 16,2-5-8-16,7 3 12 0,2 0-12 0,1-1 0 15,-1 4 0-15,1-4 0 0,0 4 0 0,-4-1 0 16,1 1-13-16,-4 2 4 16,4-6-144-16,-9 6-29 0,-1 0-6 15,-2 0 0-15</inkml:trace>
  <inkml:trace contextRef="#ctx0" brushRef="#br0" timeOffset="33252.5672">14792 4247 518 0,'0'0'46'0,"0"0"-37"16,0-11-9-16,0 11 0 0,0-11 344 0,0 6 66 16,0-8 14-16,0 2 2 0,3 3-292 0,-3-5-58 15,0 0-12-15,0 2-3 0,0-2-38 0,-3-3-8 16,3 3-2-16,-3-6 0 0,0 6-25 0,3 0-6 15,-3 0-1-15,-2 0 0 16,2-6-36-16,0 6-7 0,0 0-2 0,-3 2 0 16,3 0-1-16,0 1-1 0,0 2 0 0,3 0 0 0,0 3 53 0,0-3 13 15,3 2 0-15,3 1 0 0,-3 0 17 0,3 2 7 0,2-2 0 0,4 2 1 16,3 3-3-16,3-2-1 0,3-1 0 0,0 3 0 16,9 0 42-16,-4-5 8 0,4 5 1 0,-3-8 1 31,3 5-100-31,-1 0-20 0,1-2-4 0,-3 5-1 0,-3-2 34 15,-3-1 6-15,-1 3 2 0,-2 0 0 0,-3 0 10 0,0 3 0 0,-6 4 0 0,0-4 0 16,-3 8 0-16,0-3 11 0,-3 2-3 0,-6 3 0 16,-3 1 9-16,3 2 2 0,-3-1 0 0,0 7 0 15,0-4 44-15,-3-2 9 0,3 0 1 0,3 5 1 16,0-8-15-16,3 6-3 0,0-1-1 0,3-2 0 16,3 3-46-16,3-6-9 0,0 0 0 0,6-8-1133 15</inkml:trace>
  <inkml:trace contextRef="#ctx0" brushRef="#br0" timeOffset="35237.3701">15810 3712 1094 0,'-3'-5'97'0,"3"2"-77"0,-3-2-20 0,3-3 0 16,0 3 118-16,-3-3 20 0,3-3 4 0,0 3 1 15,3-2-59-15,0-1-12 0,0 6-3 0,3-8 0 16,3 2-20-16,-6 3-4 0,0-5-1 0,6 2 0 15,0 1-33-15,3 4-11 0,-3-2 0 0,3 3 0 16,-3-3 0-16,6 3 0 0,-3 5 0 0,-4 0 0 16,7 0-24-16,-3 2-4 0,0 1-2 0,0 5 0 15,-3-3-2-15,0 3 0 0,3-2 0 0,-6 4 0 16,0 1-52-16,0 2-10 0,-3 0-2 16,-3-2-604-16</inkml:trace>
  <inkml:trace contextRef="#ctx0" brushRef="#br0" timeOffset="35386.0534">15748 3815 691 0,'-15'0'61'0,"9"0"-49"0,6 0-12 0,-6 0 0 0,-3-5 167 0,3 5 30 16,6 0 7-16,0 0 0 0,0 0-84 0,0 0-16 15,0 0-4-15,0 0-1 0,0 0-56 0,9 5-11 16,-3-2-3-16,6 0 0 0,3-1-13 0,0 4-4 16,6-6 0-16,-4 2 0 15,1 1-30-15,0-1-6 0,0 4-2 0,0-6-531 0,0 2-107 0</inkml:trace>
  <inkml:trace contextRef="#ctx0" brushRef="#br0" timeOffset="36088.4998">16373 3765 518 0,'0'0'23'0,"0"0"5"0,0 0-28 0,6-5 0 16,0 2 0-16,-6 3 0 0,3-8 187 0,0 3 32 15,3 0 6-15,0-1 2 0,0 4-121 0,3-6-24 16,-3 2-5-16,2-4-1 0,-2 2-9 0,3-5-3 16,3-1 0-16,-3 1 0 0,6-8-5 0,-3 3-2 15,0-1 0-15,0-7 0 0,0-1-2 0,0 1-1 16,-3-6 0-16,-1-5 0 0,4 2-36 0,-6-4-7 15,0-1-2-15,-6 0 0 16,-3 1-41-16,0 2-9 0,0-3-2 0,-3 0 0 16,-3 3-27-16,-2 3-6 0,5 2 0 0,-6 6-1 0,3-1 49 0,-3 6 9 15,6 5 3-15,-3 8 0 0,0-5 36 0,-3 13 8 0,3 5 2 0,0 8 0 16,3 6 6-16,0 10 0 0,0 8 1 0,0 3 0 16,6 7-13-16,-2 6-2 0,-1 3-1 0,6 2 0 15,-1 8-10-15,1 0-3 0,3-2 0 0,0 10 0 31,0 3-28-31,0-6-7 0,0 1-1 0,0-6 0 0,-3-8-28 0,3-13-7 16,-3 3-1-16,0-14 0 0,-3-5 64 0,0-2 0 0,0-6 0 0,-3-3 13 16,0-2 44-16,-3-3 9 0,0-2 2 0,-3-6 0 15,0-2-29-15,0-3-6 0,-2-3-1 0,-1-2 0 16,3 0-9-16,-3-3-3 0,3-6 0 0,3 1 0 16,0-5-20-16,0 4 0 0,3-7 0 0,3 3 0 15,6-9 0-15,0 6-12 0,3-3 2 0,6-2 0 16,-3 2 10-16,5 3 0 0,1 0 0 0,0 2 0 0,3-2 8 15,3 5-8-15,0 0 8 0,-1 3-8 0,-2-3 15 0,3 3-2 16,3 2 0-16,-3 6 0 0,3-3-21 0,-10 3-5 16,-2 5-1-16,0-5-656 15,3 5-131-15</inkml:trace>
  <inkml:trace contextRef="#ctx0" brushRef="#br0" timeOffset="36373.0787">17123 3130 979 0,'0'0'43'0,"0"0"9"0,-6 0-41 0,0 0-11 0,6 0 0 0,-6 3 0 15,3 7 316-15,-3-2 62 0,-6 11 12 0,6-1 2 16,0 3-303-16,0 11-61 0,-5 0-12 0,-1 8-2 16,3-1-14-16,0 1 8 0,-3 8-8 0,3 2 0 15,3 3 13-15,0 5-3 0,3 0-1 0,0-5 0 16,0-8-49-16,3 0-9 0,6-3-3 0,0-5 0 16,-3-5-112-16,6-3-24 0,6-5-4 0,0-5-636 15</inkml:trace>
  <inkml:trace contextRef="#ctx0" brushRef="#br0" timeOffset="36988.6533">17319 3551 1821 0,'0'0'80'0,"0"-3"18"0,3-8-78 0,0 9-20 0,-6-9 0 16,6 9 0-16,6-12 81 0,-3 9 13 0,-3-8 2 0,3 2 1 15,3 1-52-15,0-4-10 0,0 4-3 0,0 2 0 16,3-5-32-16,-3 2-14 0,6 3 1 0,-6 3 0 16,0 0-2-16,-3 2 0 0,5 6 0 0,-5-1 0 15,0 6 4-15,0 5 1 0,3-2 0 0,0 10 0 16,-3-2 10-16,-3 2-13 0,3 5 5 0,0-2 8 16,0 3 0-16,-3-4 0 0,0 1 0 0,0 0 12 15,6-3-4-15,-3 0 0 0,-6-2 0 0,6-6 0 0,0-2 0 16,0-3-8-16,-3 0 12 0,-3-8-4 0,0 0 3 0,6 5 0 15,2-5 0-15,-8 0 0 0,3-8-3 0,3 3 0 16,6-9 0-16,-9 1 0 0,-3 0-8 0,0 0 0 16,6-6 9-16,-6 6-9 0,0-6 8 0,-3 6-8 15,3-5 10-15,0 2-10 0,0 3 8 0,0-1-8 16,-6-4 0-16,6 5 9 0,6-1-9 0,-3 4 0 16,-9 2 0-16,9-3 0 0,3 3 12 0,-3 3-2 15,-6 2-1-15,3 3 0 0,6-5 23 0,0 2 5 16,-6 3 1-16,0 0 0 0,6 3-30 0,6 2-8 15,6-5 0-15,-3 3 0 0,-3 0 8 0,5-3 1 0,7 2 0 16,-3-2 0-16,-6 6-9 0,3-6-9 16,-3 0 9-16,3 0-13 15,-6 0-24-15,-1-6-5 0,-2 6-1 0,0-2 0 16,0 2-33-16,-6-3-8 0,3 0 0 0,0 3-868 0</inkml:trace>
  <inkml:trace contextRef="#ctx0" brushRef="#br0" timeOffset="37240.7371">17968 3035 1555 0,'0'0'138'0,"0"0"-110"0,0-8-28 0,0 8 0 0,3-5 135 0,-3 5 21 15,3-3 5-15,-3 3 1 0,0 0-94 16,0 0-18-16,9 0-4 0,-3 8-1 0,3 0-29 15,0 8-5-15,0 5-2 0,3 5 0 0,-3 1 8 0,3 7 2 16,0 6 0-16,-3 2 0 0,2 3 5 0,-2 3 0 16,-3-3 1-16,-3 8 0 0,0 5-14 0,-6 0-3 15,-6 8-8-15,-5 6 12 0,-7-1-24 16,-9 3-6-16,-3 8-1 0,-8-2 0 16,-13 4-123-16,-9 1-25 0</inkml:trace>
  <inkml:trace contextRef="#ctx0" brushRef="#br0" timeOffset="55500.5364">8884 6165 230 0,'0'0'20'0,"0"-5"-20"0,0-1 0 0,-3 1 0 16,0-3 191-16,0 0 33 0,-3 0 8 0,3 0 0 16,-3-5-76-16,0 2-15 0,0 1-3 0,-3-3-1 15,0-3-49-15,0 0-11 0,-2 0-1 0,-4 0-1 16,3 0-14-16,-6-2-2 0,0-1-1 0,-3 1 0 16,-6-4-18-16,-2 1-3 0,-1 3-1 0,-3 2 0 15,-3 0-9-15,1 0-3 0,-7 0 0 0,0 6 0 0,1-1-24 16,-4 3 0-16,-3 0 0 0,-8 3-11 15,-4 0 11-15,4 2 0 0,5 0 10 0,1 1-10 0,-7 2-10 0,3 2-8 16,4 1-2-16,-1 2 0 0,-11 1 20 16,5-1 0-16,7 5 0 0,-1-2 0 0,0 3-8 15,-2 2 8-15,-4 0 0 0,4 6 0 0,5-1 0 0,-6 4-8 16,-8 1 8-16,2 4 0 0,4 5 0 0,-1-1-10 16,1 4 10-16,-1-1-8 0,1 6 8 0,2 0 0 15,-3-1 0-15,7 6 0 0,-1 3 0 0,4 2 0 16,2 3 0-16,3 0-8 0,4 0 8 0,-7 0 0 15,3 0 0-15,4 2 0 0,5 3 0 0,0 1 0 16,0-1 0-16,4 0 0 0,5 0 0 0,0 1 0 16,0 1 8-16,6 4-8 0,0-1 8 0,1-2-8 15,5 3 10-15,-3-1-10 0,3-2 10 0,0 3-10 0,6-1 10 16,0 1-10-16,-3-1 8 0,6 1-8 0,-3-1 0 16,6 1 9-16,-3 2-9 0,3 3 0 0,-3 2 9 15,0 3-9-15,3-3 16 0,-3 9-2 0,3-3 0 16,0 5 0-16,3 2 5 0,0 1 1 0,3-3 0 15,-3 3 0-15,6-3 4 0,0-3 2 0,0 0 0 16,3-2 0-16,3-5-6 0,0-6 0 0,3-3-1 0,5 1 0 16,1-1-4-16,3-2-1 0,0-3 0 0,2-5 0 15,1-3-2-15,3 1-1 0,0-4 0 0,2-2 0 16,-2 0-1-16,6-5 0 0,-3 2 0 0,5-2 0 16,4-3-10-16,0-3 8 0,2 1-8 0,1-3 8 15,-1-1-8-15,1 1 0 0,6 0 0 0,-4 0 8 0,-5-6-8 16,8 3 0-16,4-5 0 0,-3 0 0 15,-1-3 0-15,-2-3 0 0,-1-2-12 0,1-2 12 0,3-1 0 16,-7-5 0-16,-5-6 0 0,6 4 0 0,11-4 0 0,-8-2 0 16,-4 0 10-16,1-8-10 0,2 3 12 15,-2-5-4-15,0-1 0 0,-1-5-8 0,7 0 8 0,-3-2-8 16,2-6 0-16,1-3 0 0,-4-4 8 16,1-4-8-16,0-4 0 0,-1-4 0 0,1-2 11 0,2-5-11 15,1-6 10-15,-1 1-10 0,-2-1 0 0,0-2 8 16,-4 0-8-16,1 0 0 0,0-1 0 0,-1 1 0 15,1 0 8-15,-1 0-8 0,-2 0 0 0,-3 2 0 16,-1 3 8-16,-5 0-8 0,0-2 0 0,-3-4 0 16,-4 7-12-16,1-4 12 0,-3 0 0 0,-3-4 9 15,0-4 1-15,2-2 0 0,-2-3-1 0,-3-5 0 16,0-5 0-16,0-3 0 0,-4-3 8 0,-2 0 2 0,-9-5 0 16,0 3 0-16,-3-3 6 0,3 0 2 0,-6-2 0 0,0 2 0 15,0 2-27-15,0-2 0 0,0 0 0 0,-6 0 0 16,0-2 0-16,-3 2 0 0,0 3 0 0,-8-1 0 15,-4 4 0-15,-3-1 0 0,-3 8 8 0,-6-2-8 16,-2 5-13-16,-10 2-5 0,-6 1-1 0,-8 2 0 16,-7 3 19-16,-5 8 0 0,0-1-8 0,-7 7 8 15,-5 4-29 1,-4 6-3-16,-2 7 0 0,-12 3 0 16,-6 9-21-16,6 9-5 0,5 12-1 0,-2 7-722 0,0 8-145 0</inkml:trace>
  <inkml:trace contextRef="#ctx0" brushRef="#br0" timeOffset="56533.5133">10003 7385 1580 0,'-9'-8'70'0,"6"2"14"0,3 1-67 0,-3 0-17 0,3-3 0 0,0 0 0 0,3 0 67 0,3-5 9 16,3-1 3-16,0-1 0 0,9-7-23 0,3 1-5 15,3-5-1-15,8-1 0 0,1-4 1 0,9-1 0 16,5-3 0-16,7 1 0 0,8-6-7 0,7 3 0 15,2-2-1-15,4 2 0 0,2 0-13 16,6 5-2-16,4 3-1 0,-1 2 0 0,0 9-27 0,1-1-20 16,2 9 3-16,-3 2 1 0,-2 5 16 0,-1 3 0 15,0 5 0-15,4 3 0 0,5 5 8 0,0 6 6 16,-5 0 1-16,-1-4 0 0,0 4-3 0,1-3-1 16,-1 0 0-16,-9-6 0 0,1-7 2 0,-4-6 1 15,-6-5 0-15,-2-2 0 0,-4-4-6 0,-8-4 0 0,-3-3-8 16,-7-6 12-1,-2 1-112-15,-9-3-24 0</inkml:trace>
  <inkml:trace contextRef="#ctx0" brushRef="#br0" timeOffset="58112.7689">12762 6313 1324 0,'-6'0'59'0,"3"0"12"0,0 3-57 0,3-3-14 0,0 0 0 0,0 0 0 15,0 0 113-15,0 0 20 0,0 0 4 0,15-3 1 16,-3-5-76-16,0 3-15 0,6-8-3 0,-3 2-1 15,6-8 9-15,0-2 1 0,2 0 1 0,1-8 0 16,3 0-34-16,-3-6-6 0,3-2-2 0,-1-2 0 16,-2 4-36-16,-3 1-8 0,-6 0-2 0,0-1 0 15,-3 1-18-15,-3-1-3 0,-3 6-1 0,-6-2 0 0,0 4 32 16,-3-2 7-16,-6 2 1 0,-3 1 0 0,-6 2 25 0,3 3 6 16,-6 5 1-16,3 3 0 0,-2 2 33 15,-1 1 7-15,3 4 2 0,0 4 0 0,0 4-19 0,3 6-4 16,0 6-1-16,3-1 0 0,1 8-26 0,5 6-8 15,-3 4 0-15,6 6 0 0,0 8 0 0,6 3 0 16,0 7 0-16,3 4 0 0,0 2 0 0,5 2 0 16,-2 3 0-16,3-2 0 0,3-3 0 0,0-6-12 15,0-2 3-15,-3-5 1 0,0-9 8 0,0-4-12 16,-3-1 12-16,0-5-12 0,-4-5 12 0,-2-3 16 16,0-8-4-16,-3 1-1 0,-3-1 22 0,0-5 5 15,-2-3 1-15,-1-2 0 0,-3-3-13 0,-3 0-2 16,3-3-1-16,-3-2 0 0,0-3-7 0,0-5 0 15,0-1-1-15,3 1 0 0,-3-3-15 0,6-2-8 16,-3-6 8-16,3 0-13 0,4-2 21 0,2-9 5 0,5 6 1 16,4-3 0-16,3 1-14 0,3-1 0 0,3 0 0 0,6 6 0 15,3 2 0-15,-1 0 0 0,1 8 0 0,-3-2 0 32,0 2-58-32,-3 5-18 0,0 1-3 0</inkml:trace>
  <inkml:trace contextRef="#ctx0" brushRef="#br0" timeOffset="58666.1413">13581 5591 2257 0,'0'0'49'0,"0"0"11"0,-6-6 1 0,0 4 3 0,6 2-51 0,0 0-13 0,0 0 0 0,-9 0 0 16,-3 0-40-16,3 8-10 16,-3-3-2-16,3 3-1 0,-2 5 39 0,-1 6 14 0,-3 2-9 0,3 3 9 15,0 2-8-15,0 6 8 0,-3 5-8 0,3 3 8 16,0 7 0-16,3 3 9 0,0 3 0 0,1 0 0 0,2 3 6 0,0-1 1 16,3-4 0-16,3 2 0 0,3-3 0 15,3-3 0-15,3-2 0 0,2-2 0 0,1-6-16 16,9-5 0-16,3-6 8 0,3 1-8 15,3 2-92-15,2-16-20 0</inkml:trace>
  <inkml:trace contextRef="#ctx0" brushRef="#br0" timeOffset="59644.6463">13637 6093 172 0,'0'0'8'0,"-5"-8"1"0,5 3-9 0,-3-5 0 0,0-1 0 0,3-2 0 16,0 0 325-16,6-1 63 15,-1 1 13-15,1-3 3 0,3 0-307 0,6 0-61 0,-3-2-12 0,0-1-2 16,6 4-22-16,-3-1 0 0,0 0 0 0,3-3 0 15,-1 6 0-15,1-3 0 0,-3 6 0 0,0-4 0 16,0 6 0-16,0 0 0 0,-3 1 0 0,0 4-8 16,0 0-1-16,-4 1 0 0,1 2 0 0,-3 2 0 15,0 4-8-15,0 1-2 0,-3-1 0 0,0 2 0 16,-3 5 19-16,0 3 0 0,3 5 0 0,-3 3 0 16,0 0 16-16,0 2 6 0,0 3 2 0,3 6 0 0,3-4 14 15,0 1 3-15,0-3 1 0,3 0 0 0,0-2-6 16,3-6-2-16,0 0 0 0,3-2 0 0,2-6-7 0,1 0-2 15,3-2 0-15,0-3 0 16,0-3-7-16,3-5-2 0,-1-3 0 0,1 1 0 0,0-4-5 16,3-2-2-16,0-2 0 0,-4-4 0 0,4 1-9 15,-3-8 8-15,6 0-8 0,-3 2 8 0,-7-4-8 0,1-1 0 16,-3 0 0-16,-3 0 0 0,-3 0 0 16,-3 3-12-16,-3 0 2 0,0 0 1 0,-3 0 9 0,-3 2-10 15,-6 1 10-15,0-1-10 0,0 1 10 0,-3 2 0 16,-3 2 0-16,0 1 0 0,-3 5 8 0,3 0 1 15,-6 0 0-15,7 8 0 0,-4 0 28 0,0 3 6 16,0 8 1-16,0-1 0 0,0 9-26 0,-3 2-5 0,6 5-1 16,-3 6 0-16,4 5 0 0,-1 0-1 0,0 3 0 0,0 0 0 15,3 2 11-15,-3 3 2 0,3 3 1 0,3 2 0 16,-3 3-13-16,6-6-2 0,3 1-1 0,0-6 0 16,3-2-21-16,3-6-5 0,0-2-1 0,3-5 0 31,0-9-42-31,3 1-9 0,3-9-2 0,-3-2-937 0</inkml:trace>
  <inkml:trace contextRef="#ctx0" brushRef="#br0" timeOffset="60068.2971">14221 5493 1728 0,'-21'-13'76'0,"12"13"16"0,-3 0-73 0,0 0-19 0,0 0 0 0,3 0 0 15,4 2 173-15,-4 9 31 0,3-6 7 0,3 8 1 16,-3 1-182-16,3 1-30 0,-3 4-18 0,3-1-712 16,3 1-142-16</inkml:trace>
  <inkml:trace contextRef="#ctx0" brushRef="#br0" timeOffset="60651.344">14676 5636 2012 0,'0'0'44'0,"0"0"10"0,-3-6 2 0,6-2 0 0,-3 3-45 0,6-3-11 0,0 3 0 0,0-8 0 16,3 2 56-16,3 0 10 0,0-2 2 0,0 3 0 15,3-4-39-15,0 4-7 0,-4-1-2 0,4 6 0 16,6-6-20-16,-6 9 9 0,-3 2-9 0,3 0 0 15,-6 2 0-15,3 4 0 0,0 4 0 0,-3 6-9 0,-3 5 9 0,-4 0 0 16,4 6 0-16,-3 5 0 0,-3-1 0 0,0 6 9 16,3 1 0-16,0 4 0 0,0 0 11 0,-3 3 3 15,-3 3 0-15,-3-3 0 0,-3 0-3 0,1 0-1 16,-1-6 0-16,-3-4 0 0,0-3 16 0,-3 2 3 16,0-5 1-16,0 3 0 0,-3-3-22 0,0-5-4 15,1 2-1-15,-1 3 0 16,-6 0-129-16,3-2-27 15</inkml:trace>
  <inkml:trace contextRef="#ctx0" brushRef="#br0" timeOffset="66395.1926">4821 2328 1785 0,'0'0'159'0,"-3"-8"-127"0,0 3-32 0,0-5 0 0,3 2-14 0,-3 0-9 15,3 2-1-15,3-2-1 0,-3-5 78 0,3 3 16 16,-3-4 3-16,0 1 1 0,0-3-23 0,0 0-5 16,-3 1-1-16,0-4 0 0,-3-2-22 0,0-6-5 15,-9 9-1-15,-3-6 0 0,0 3-16 0,-2-6 0 16,-10 6-8-16,-6 3 8 15,0-1-29-15,-8 6 0 0,-4-6 0 0,4 6 0 16,-7 5-11-16,-3-2-3 0,1 2 0 0,-7 0 0 0,-2 8 22 0,2 0 4 16,-5 2 1-16,2 4 0 0,4-1 16 0,-1 3 0 0,-2 3 0 15,5 2 0-15,-2 8 9 0,8 5 6 16,-6-4 1-16,7 7 0 0,5-3 22 0,3 9 5 0,4-4 1 16,-4 9 0-16,12 5-20 0,-5 8-4 0,2 5-1 0,6 0 0 15,0 8-10-15,6 6-1 0,7-6-8 16,-1 11 12-16,6 7-12 0,9-4 0 0,0 4 0 0,3 1 0 15,6 5 0-15,9-5 0 0,5-1 0 16,4 4 0-16,3-12 0 0,12 4 0 0,-4-1 0 0,10-7 0 16,3-6-13-16,2-8 4 0,10-2 1 0,-4-9 0 15,7-15 8-15,-1-3 0 0,1-10-9 0,2-9 9 16,3-2 8-16,1-13 5 0,-4-3 2 0,-2-11 0 16,-1-2 25-16,1-11 4 0,-1-7 2 0,4-1 0 15,-4-10 6-15,-2 2 0 0,-4-5 1 0,-2 3 0 16,-7-3-19-16,-2-5-4 0,0-3-1 0,-4 3 0 0,-5 0-5 15,-6-1 0-15,-3 1-1 0,-7 0 0 0,-2-6-4 16,-6 4-1-16,-6-7 0 0,-3-1 0 0,-3-1-18 0,-9 5 0 16,-3 1 0-16,-12 2 0 0,-3-5 0 0,-8 8-16 15,-13-1 4-15,-6 7 0 0,-5-1-7 0,-13 8-1 16,-8 5 0-16,-6 0 0 0,-4 11 10 0,-8 8 2 16,0 0 0-16,-15 10 0 15,3 11-16-15,-1 13-4 16,1 11 0-16,-6 16-730 0,0 13-146 0</inkml:trace>
  <inkml:trace contextRef="#ctx0" brushRef="#br0" timeOffset="67223.8032">4235 4305 1497 0,'-9'-16'66'0,"6"13"14"0,-6-7-64 0,3 2-16 0,3 0 0 0,0 0 0 16,0 3 55-16,3-3 7 0,0 8 2 0,0 0 0 0,0-6-27 0,0 6-5 16,0 0 0-16,0 0-1 0,0 0-31 0,6 14 0 15,3-1-11-15,3 8 11 0,0 5 0 0,-1 6 0 16,10 11 0-16,-9 9 8 0,6 9 5 0,-3 11 1 16,3 7 0-16,0 6 0 0,2 7-14 15,4 9 9-15,-3 7-9 0,0 4 8 0,3 9-8 0,0-2 0 16,-1-5 0-16,1 5 0 0,-3-5 0 15,0-6-11-15,0-4 11 0,0-12-8 0,-7-5 8 0,4-7 0 16,-3-6 0-16,0-19 0 0,-3 1 0 0,0-11 14 16,0-5-3-16,0-9-1 0,3-1-10 0,-7-4 8 15,1-5-8-15,0-2-849 0</inkml:trace>
  <inkml:trace contextRef="#ctx0" brushRef="#br0" timeOffset="67956.2852">4523 6503 1609 0,'-15'-7'71'0,"15"7"15"0,-6-8-69 0,6 8-17 0,0 0 0 0,0 0 0 16,-6-6 96-16,6 6 15 0,0 0 3 0,0 0 1 16,0 0-66-16,0 0-13 0,6 11-2 0,9-1-1 15,0 6 4-15,6 6 1 0,-9-1 0 0,9 5 0 16,0 3-12-16,-4 0-2 0,7 3-1 0,-3-3 0 15,6 6-9-15,-6-4-2 0,3-2 0 0,-1 1 0 0,4-4-12 0,-3-5 11 16,-6 0-11-16,0-2 10 16,-3-6 3-16,-1-2 1 0,4-1 0 0,-12 1 0 0,0-3 13 15,0-3 2-15,6-2 1 0,-9 2 0 16,-3-5 5-16,0 0 1 0,0 0 0 0,0 0 0 0,0 0 8 0,0 0 1 16,-3-8 1-16,3-3 0 0,0-2-5 15,0-3-1-15,-6-2 0 0,3-6 0 0,0-2-22 16,3-1-5-16,-3-5-1 0,3 1 0 0,0-1-12 15,-3 0 0-15,3 0 0 0,-3 6 0 0,3-1-10 16,-3 1 2-16,3 2 0 0,0 6 0 16,-3-3-83-16,3 2-16 0,9 3-3 0,-3 0-720 15,-3 6-144-15</inkml:trace>
  <inkml:trace contextRef="#ctx0" brushRef="#br0" timeOffset="68685.7012">5202 7345 172 0,'0'-8'16'0,"0"8"-16"0,-6-11 0 0,6 3 0 0,-3 0 310 0,-3 3 59 16,3-8 12-16,-3 2 3 0,0-2-203 0,-3 0-40 16,-3-3-8-16,0 3-1 0,-2 0-67 0,-4-3-13 15,0 2-2-15,-6 1-1 0,3-3-30 0,-6 3-7 16,-2 0 0-16,-1 2-1 0,0 1-11 0,0 4-11 16,-5 1 3-16,-1 2 0 0,-6 3-3 0,3 6 0 0,1 2 0 0,-7 2 0 15,-2 6-6-15,-1 3-2 16,3 5 0-16,-2 7 0 0,-4 1 0 0,3 8 0 0,4 2 0 0,-1 6 0 15,0-1 10-15,1 6 9 0,2 8-13 16,3 5 5-16,4 0 8 0,5 6 8 0,6-3-8 16,3 2 11-16,9 0 5 0,0 4 2 0,7-4 0 0,5 0 0 15,5 1-6-15,7-3-2 0,12-3 0 0,6-3 0 16,6 1-10-16,5-6 12 0,7-2-12 0,3-11 12 16,2-3-12-16,7-8 0 0,2-5 0 0,-2-10 0 15,2-3 8-15,4-8 0 0,-1-3 0 0,7-8 0 16,-1 1 22-16,-2-9 4 0,-1-2 1 0,3-3 0 15,-2-5-3-15,2-3-1 0,-2-2 0 0,2-6 0 16,4-3-19-16,-7-2-4 0,-2 3-8 0,-4-3 12 16,1 0-12-16,-4 3 0 0,-2-6 0 0,-7 3 0 15,1-3 0-15,-6-5 0 0,-7 0 0 0,-2 0 0 16,-3-2 17-16,-9-1-2 0,-1 3-1 0,-8-8 0 16,-3 0 14-16,-6 0 2 0,-3-2 1 0,-6-1 0 15,-9-2-10-15,-6 2-1 0,-5 3-1 0,-10 0 0 0,-6 3-1 16,-9 0 0-16,-2 2 0 0,-10 3 0 15,-2 6-18-15,-10 4 0 0,-8 3-8 0,-6 9 8 16,-13 7-133-16,-8 10-21 0,-113 12-4 16,38 20-1-16</inkml:trace>
  <inkml:trace contextRef="#ctx0" brushRef="#br0" timeOffset="71982.4959">8970 1990 1555 0,'-30'-35'138'0,"19"22"-110"0,-1-5-28 0,0-1 0 16,0-2 74-16,3 2 10 0,-3 1 1 0,0 2 1 0,0-3-17 0,3 6-3 15,-6-5-1-15,3-1 0 0,-2 3-45 0,-4-2-10 16,-3-9-2-16,-6 9 0 0,-3-9-8 0,1 1 0 15,-4-1-12-15,-6 4 12 0,-3 1-19 0,-2-4 4 16,-4 7 1-16,-2-2 0 16,-4 3-13-16,-6-3-2 0,-5 7-1 0,-3-4 0 0,2 7 13 0,-2 3 2 0,-1 0 1 0,-5 3 0 15,-7-3 14-15,4 8 0 0,3-5 0 16,-7 5 0-16,-8 5 0 0,6-5 0 0,-1 3 0 0,1 2-9 16,-3 3 9-16,-1 3 0 0,1 10 0 15,0-3 0-15,-1 1 0 0,4 2 0 0,0 0 0 16,2 3 0-16,-2 2 0 0,2 1 9 0,1-1-9 0,6-2 0 15,-1 3 10-15,4-1-10 0,-4 1 8 0,4 4-8 16,6-4 0-16,-1 7 0 0,4 6 8 0,2-1-8 16,3 4 0-16,-2 4 0 0,2 4 0 0,-2-4 0 15,5 4 0-15,4 9 0 0,2-1 0 0,3 2 8 16,4 2 3-16,5 1 0 0,0 2 0 0,4 0 0 16,2-3 2-16,0 11 1 0,3 3 0 0,6 3 0 15,4-4-14-15,2-4 0 0,9 2 0 0,6 2 0 16,0-4 0-16,6-3 0 0,3 0 0 0,5-6 0 15,7-2 12-15,3-3-4 0,3-5-8 0,0 0 12 0,8-3-12 16,4-5 11-16,3 3-11 0,5-11 10 0,10 0 6 0,2-3 2 16,4 3 0-16,2 0 0 0,4-5 3 0,2 2 1 15,4 1 0-15,5-3 0 0,-2 5-10 0,5-6-1 16,-3-1-1-16,7 1 0 0,2 1-10 0,-3-6 10 16,0 6-10-16,4-5 10 0,-1-1-10 0,3-2 0 15,-5 0 0-15,5-6 0 0,3-4 0 0,-6-4 0 16,-5-5 0-16,-4-5 0 0,1-5 0 0,-4-5 0 15,0-6 0-15,-2-3 0 0,2-7 23 0,-2-3-1 16,-4-1 0-16,-8-9 0 0,-4-1 6 0,7 0 2 0,5 3 0 16,0-8 0-16,-5 6-14 0,-4-1-4 15,-5 0 0-15,0 1 0 0,-7-1-3 0,1-5-1 16,-4-5 0-16,-2 2 0 0,-3-5 14 0,-1-2 2 0,-2-4 1 16,-3-1 0-16,-4-12 8 0,-2 1 2 15,0-9 0-15,-3 1 0 0,-3-3-19 0,-4-3-3 0,-2-2-1 16,-3-3 0-16,0 0-12 0,-6 5 0 0,-3 1 0 0,0 2 0 15,-3 0 0-15,-6 8-10 0,0 2 0 0,-6 1 0 16,0 7-4-16,-9 3-1 0,3 6 0 0,-8-1 0 16,-7 1-1-16,-6 7 0 0,-12 3 0 0,-11 5 0 15,-4 6-19 1,-8 10-4-16,-9-2-1 0,-10 4 0 0,-5 9-101 16,-9 8-21-16,-12 0-4 0</inkml:trace>
  <inkml:trace contextRef="#ctx0" brushRef="#br0" timeOffset="73501.5769">7928 4358 1670 0,'0'0'74'0,"0"0"15"0,0 0-71 0,0 0-18 0,0 0 0 0,6 0 0 0,3-6 43 0,-9 6 5 16,0 0 0-16,6 0 1 0,6-2-17 0,0 2-3 15,-12 0-1-15,9 2 0 0,6 4-10 0,0-6-2 16,0 5-1-16,-3 3 0 0,-1 3-7 0,7 4-8 15,0 7 11-15,0 4-11 0,-3 8 0 0,3 6 0 16,6 0 0-16,-7 5 0 0,1 2 0 0,-3 1 10 16,3 2-10-16,-6-5 8 0,0-2-8 0,-3 4-9 15,0 1 9-15,0-6-13 0,-3 1 13 0,-3-9-11 16,0 3 11-16,0-8-10 0,0 0 10 0,-6-2 0 0,0-1 0 16,0-10 0-16,0 2 0 0,-6-2 8 0,0 0-8 0,-3-3 11 15,3 1 2-15,0-4 1 0,-3-2 0 16,-3 5 0-16,0-7-14 0,3-1 11 0,3 3-11 0,-2-3 10 15,-7-2-2-15,6 0 0 0,12-3 0 16,-6 2 0-16,-3 1 2 0,0-3 0 0,9 0 0 0,0 0 0 16,-6-3 1-16,6 3 0 0,-6-2 0 0,6 2 0 15,0 0 7-15,0-6 2 0,-6-2 0 16,6-2 0-16,9-1-20 0,-6-2-16 0,-12-3 4 0,9 0 0 16,6-2 12-16,-3 2 0 0,-3-8 0 0,3 3 0 15,0 2 0-15,3 1 0 0,3 2 0 0,-6 3 0 16,0-1 0-16,3 4-9 0,3-1 9 0,-6 6 0 15,0-3 0-15,0 0 0 0,3 5 0 0,3 3 0 16,-9 0 0-16,5 0 0 0,1 0 0 0,0 3 0 0,3 0 0 0,-3 2 0 16,-6-5 0-16,6 8 0 0,3 5 0 0,0-5 0 15,-6 0 0-15,6 3 0 0,0-3 0 0,0 2 0 16,0-2 0-16,3 0 0 0,0 0 0 0,0 0 0 16,-4 0 0-16,4-6 0 0,3 4 0 0,-3-1 0 15,-3-2 0-15,0 2 0 0,0 0 0 0,0-5 8 16,-3 3-8-16,-6-3 0 0,0 0 0 0,0 0 0 15,0 0 0-15,0 5 0 0,-3 3 0 16,-3 3 8-16,0-3-8 0,-6 0 0 0,0 5 8 0,0-3-8 16,-6 1 8-16,0 2-8 0,1-2 26 0,-1-1 1 15,-6 1 0-15,6-3 0 0,0 0 29 0,0 0 7 16,-2-3 1-16,2 3 0 0,0-3 10 0,3 3 2 16,6 3 1-16,-3-6 0 0,-6 3-33 0,6-5-6 15,3-1-2-15,3 6 0 0,-2-5-36 0,8-3 0 16,5 3 0-16,1-3 0 0,-6 0 0 0,9 0-12 0,3-6 12 0,9-2-12 15,3-5 12-15,3-3 0 0,2-5 0 0,4-5-8 16,3-1 20-16,0-5 4 0,-1 1 0 0,-2-1 1 16,0 3-9-16,-6-3-8 0,-1 6 12 0,-5 2-12 15,0 8 0-15,-9-5 0 0,0 8 0 0,-3 2 0 16,-3 3 0-16,-3 3-14 0,-3 5 2 0,-9-6 1 31,-6 6-85-31,-3 8-18 0,-9 6-3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2T14:07:04.6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11414 6617 1548 0,'-12'19'68'16,"9"-3"15"-16,-3 7-67 0,0 7-16 0,0 7 0 0,3 2 0 0,0 12 58 0,3-1 8 15,-3 3 2-15,3 2 0 0,-3 9-37 0,3-1-7 16,-3 9-2-16,3 4 0 0,-3 1 2 0,3 5 0 16,-3 6 0-16,0-1 0 0,0 3 2 0,0 2 1 15,1 1 0-15,-4 2 0 0,0 3 4 0,0 0 1 16,0 0 0-16,-3 8 0 0,0 2-7 0,3 6-1 16,0 2 0-16,0 4 0 0,0 4-24 0,0 3 0 0,3 5 0 15,0-2 0-15,0 2 0 0,-3 6-19 0,0 7 3 16,0-2 1-16,3 3 1 0,0-1 0 0,0-5 0 0,0 1 0 15,3-9-2-15,-3-5 0 0,0-13 0 16,0-11 0-16,0-5 16 0,3-11 12 0,-3-2-3 16,-2-11 0-16,-1-8-1 0,3-8-8 0,-3-2 12 0,0-9-4 15,0-2-24-15,0-8-4 0,0-8-2 16,-3-2-602-16,3-11-121 16</inkml:trace>
  <inkml:trace contextRef="#ctx0" brushRef="#br0" timeOffset="663.0927">11176 6755 1152 0,'0'0'51'0,"0"0"10"0,-6 0-49 0,6 0-12 0,0 0 0 0,-3-5 0 16,3 5 160-16,0-6 28 0,0-2 7 0,3 3 1 0,-3-6-104 15,6-2-20-15,0 0-4 0,0-6 0 0,0 1-29 0,0-6-6 16,6 0-1-16,-1-5 0 0,1-3-20 0,0 1-4 15,-3-6 0-15,3 0-8 0,0 2 8 0,0 1-8 16,0-1 0-16,0 4 0 0,-3 4 0 0,0 1-12 16,-3 5 0-16,3 5 0 0,-4 2 20 0,-2 7 4 15,3 1 0-15,-6 6 1 0,0 0-13 0,0 0-15 16,6 11 3-16,0 7 1 0,-3 4 11 0,6 4 12 16,-3 3-2-16,0 3-1 0,0 0-9 0,0 2 0 15,3 0 0-15,0 1 0 0,3-6-11 0,-3 0-4 0,3-5-1 16,3 0-964-16</inkml:trace>
  <inkml:trace contextRef="#ctx0" brushRef="#br0" timeOffset="1983.0372">11164 11369 115 0,'0'0'10'0,"0"0"-10"0,0 0 0 0,-6 0 0 16,3-2 357-16,-3-1 70 15,3 0 13-15,0 1 4 0,-3-4-288 0,6 1-58 16,-3 2-11-16,0-2-3 0,3 5-48 0,0 0-11 16,-3-8-1-16,3 8-1 0,-3-5-13 0,3 5-2 0,-3-8-8 0,3 3 12 15,0 5-3-15,0 0-1 0,0 0 0 0,0 0 0 16,0 0 0-16,0 0 0 0,3-6 0 0,-3 6 0 15,9 0-8-15,0 3 0 0,0 0 9 0,3-1-9 16,3 4 0-16,0-1 9 0,3-3-9 0,-1 4 0 16,1-1 19-16,6-2-3 0,3 2-1 0,0-2 0 15,2-1-15-15,1 1-16 0,3 2 3 0,0-5 1 16,-1 3 12-16,4 0 0 0,0-3 0 0,3 0 0 0,-1 2 9 16,7-2-1-16,0 0-8 0,-1 3 12 0,1-1-12 0,3-2 0 15,-4 0 0-15,4 3 0 0,2-3 0 16,1 3 0-16,0-6 0 0,5 3 0 0,1-3 0 0,-1 3 0 15,1-5 0-15,-1 3 0 0,4-4 0 0,-1 1 0 16,7 0 8-16,-4-1-8 0,4 1 8 16,-4 0-8-16,1 2 0 0,2-2 9 0,1 0-9 15,-1-1 0-15,1 6 9 0,-4 0-9 0,-2 0 0 16,2 0 0-16,-2-2 0 0,-4 4 0 0,1-2 11 0,3 3-3 16,-1 2 0-16,4-2 0 0,-1 2 4 0,-2-2 0 15,2-3 0-15,1 0 0 0,2 0-3 0,1 0 0 16,-4 0 0-16,4 0 0 0,-1 0-9 0,1-3 10 15,-4 0-10-15,4 3 10 0,2-2-10 0,-2-1 8 0,-4 1-8 16,1-4 8-16,-1 4 8 0,1-1 2 0,-4 0 0 0,4-2 0 16,-4 2-18-16,-2 1 0 0,2-1 0 0,-5 0 0 15,-4 1 0-15,4 2 0 0,0 0 0 0,2 0 0 16,-2-6 10-16,-4 6-2 0,1-5 0 0,-1 3 0 16,-5-4-8-16,6 4 0 0,-1-6 0 0,1 2 0 15,-3-2 0-15,2 1 0 0,-2-1 0 0,-1 0 0 16,-2 0 0-16,0 0 0 0,-4 0 0 0,1 0 0 15,0 0 0-15,2 3 0 0,-2-3 0 0,-3 0 0 16,2 0 0-16,-5 3 0 0,-3 2-12 0,0-2 12 16,-4-1-27-16,-2 4 3 0,-3-1 0 0,0 0 0 31,-3 3-95-31,-1-2-18 0,-2-1-4 0,0 3-784 0</inkml:trace>
  <inkml:trace contextRef="#ctx0" brushRef="#br0" timeOffset="2530.954">16459 10951 2098 0,'0'0'93'0,"0"0"19"0,-3-3-89 0,-3 3-23 0,0-2 0 0,3 2 0 15,3 0 40-15,-3-5 3 0,-3 2 1 0,4 0 0 16,-1 1-29-16,0 2-6 0,0-3-1 0,3 3 0 16,-3 0-8-16,3 0 0 0,0 0 0 0,0 0 0 15,0 0 0-15,0 0-11 0,0 0 3 0,0 0 0 16,6 5 8-16,2 1 0 0,4-1 0 0,0 5 0 16,0-2 17-16,3 6 6 0,3-4 1 0,0 1 0 15,0-1 1-15,2 1 1 0,-2-1 0 0,3 4 0 16,6-4-5-16,-3-2-1 0,-3 3 0 0,2-3 0 0,4 0-3 0,-6-3-1 15,-3 3 0-15,-6-3 0 0,3 1 21 16,-3-1 4-16,-3-3 1 0,-3 4 0 0,-6-6-19 16,5 2-4-16,-5-2-1 0,0 0 0 0,-8 3 22 15,2 2 4-15,6-5 0 0,-9 6 1 0,-9-1-21 16,0 3-4-16,0-3 0 0,0 3-1 0,-6 0-5 16,4 0-1-16,-1 0 0 0,0 0 0 0,3 2-13 0,-3-2-18 15,0 3 4-15,3 0 1 16,1-1-174-16,2-2-34 0</inkml:trace>
  <inkml:trace contextRef="#ctx0" brushRef="#br0" timeOffset="3301.7527">16873 11597 1152 0,'0'0'51'0,"0"0"10"0,-9-3-49 0,6 3-12 0,3 0 0 0,0 0 0 15,-9-3 190-15,9 3 35 0,0 0 7 0,0 0 2 16,0 0-129-16,0 0-25 0,0 0-6 0,0 0-1 15,6 6-42-15,0 2-9 0,3 0-2 0,3 2 0 0,3 3-8 0,0 3-3 16,-6 3 0-16,8-1 0 0,1 6 30 0,0 0 5 16,-3 0 2-16,3 0 0 15,3-1-20-15,-3 1-4 0,-1-5-1 0,1 2 0 0,0 0-9 0,0-2-3 16,3-1 0-16,-9-2 0 0,-3 0-22 0,3-3-5 16,0 0-1-16,-4-2 0 15,-10-3-37-15,4 2-8 0,4-2-2 0,-3 0 0 16,-6-2-142-16,-3 1-29 0,-2-4-6 0,-1 2-1 0</inkml:trace>
  <inkml:trace contextRef="#ctx0" brushRef="#br0" timeOffset="3516.417">16837 12068 691 0,'0'0'30'0,"0"0"7"0,-6 2-29 0,-3-2-8 0,9 0 0 0,-6 0 0 16,-2-2 259-16,-1 2 50 0,6-3 11 0,3 3 1 15,0 0-189-15,0 0-39 0,-3-8-7 0,6 3-2 16,6-3-30-16,-1-3-6 0,-2 3-2 0,0-2 0 15,9-3 0-15,-3-1 0 0,0 1 0 0,3-3 0 16,0 0-26-16,3 0-6 0,-3-2-1 0,-1-1 0 16,1 4-4-16,0-4-1 0,0-2 0 0,0 2 0 15,-3-5-23-15,0 3-5 0,0 0 0 0,0 3-1 32,-6-4-42-32,3 7-8 0,-1-1-1 0,4 2-1 0,-6 1-129 15,-3 3-26-15,0-1-4 0</inkml:trace>
  <inkml:trace contextRef="#ctx0" brushRef="#br0" timeOffset="4127.6107">17331 12076 1558 0,'15'5'34'0,"-15"-5"7"0,-3 0 2 0,3 0 1 0,0 0-35 0,0 0-9 0,-6 5 0 0,0-2 0 16,0 2 55-16,6-5 9 0,0 0 1 0,0 0 1 15,-6 3-30-15,6-3-7 0,0 0-1 0,0 0 0 16,0 0-16-16,0 0-4 0,0 0-8 0,0 0 12 16,0 0-3-16,0 0-1 0,0 0 0 0,0 0 0 15,0 0 15-15,0 0 2 0,0 0 1 0,0 0 0 16,6-3 17-16,-6 3 3 0,0-8 1 0,0-2 0 16,9 2-15-16,-6-6-2 0,-3 1-1 0,0 0 0 15,3-3-20-15,3 0-9 0,3 0 8 0,-6 0-8 16,3 1 0-16,0-4 0 0,6 6 0 0,-3 0 0 15,-3-1 0-15,3 4 0 0,3-1-10 0,-3 3 10 16,0 3-8-16,-3 0 8 0,2-3 0 0,4 2-9 16,0 1 9-16,-3 5 0 0,-3-2 0 0,3-1 0 15,6 3 0-15,-3 0 0 0,-12 0 0 0,6 0 0 0,3 0 0 16,-9 0 0-16,0 0-9 0,0 0 9 0,0 0 0 0,-3 5 0 16,-3 3 0-16,0 3 0 0,-6-3 0 0,3 2 0 15,3-2 0-15,-6 3 0 0,0-1 0 0,3 1 0 16,6-3 9-16,-3 2-9 0,0-2 21 0,3 3 0 15,3-3 0-15,0 0 0 0,0 0-5 0,3 0-2 16,0 2 0-16,3 1 0 0,3-3-14 0,0 0 0 16,-3 2 0-16,6-2 0 0,6 3 0 0,0-1-12 15,-3-2 3-15,3 3 0 16,8-3-79-16,-5-3-15 0,0-2-3 0</inkml:trace>
  <inkml:trace contextRef="#ctx0" brushRef="#br0" timeOffset="5194.9069">10232 5839 1792 0,'0'0'80'0,"-3"-2"16"0,-3-4-77 0,3 1-19 0,-3 2 0 0,3-2 0 15,3 5 40-15,-3-2 4 0,3 2 0 0,0 0 1 16,0 0-16-16,0 0-3 0,0 0-1 0,0 0 0 16,0 0-25-16,0 0 8 0,0 0-8 0,0 0 0 15,-2 7 0-15,2 4 0 0,0 2 0 0,0 3-11 16,0 5 11-16,0 1 0 0,0 1 8 0,0 1-8 15,2 0 13-15,4-3-1 0,-3 0-1 0,3 0 0 16,0 1 27-16,3-4 6 0,0-5 0 0,3 3 1 0,-3-3-4 16,0-5-1-16,9 0 0 0,-6 0 0 0,3-5 1 0,-1 2 0 15,1-5 0-15,0-2 0 0,6-1-19 0,0 0-4 16,-3-2-1-16,3-6 0 0,-1 1 19 0,1-6 3 16,0 5 1-16,-3-10 0 0,0 3-30 15,0-3-10-15,-3-1 0 0,-4 6 9 0,1-7-9 16,-3 1-16-16,-3-1 4 0,0 4 1 15,0-5-36-15,-6 6-7 16,0-1-2-16,-3 1 0 0,-3 5-152 0,0 2-32 0,-3 0-5 0</inkml:trace>
  <inkml:trace contextRef="#ctx0" brushRef="#br0" timeOffset="5396.9702">10438 6117 691 0,'0'0'30'0,"3"8"7"0,0 0-29 0,0 3-8 0,-3-1 0 0,3 3 0 16,0 3 212-16,0 0 40 0,0 0 9 0,-3 3 2 15,2 2-147-15,1 0-28 0,-3-3-7 0,0 4-1 16,0-4-43-16,0 1-9 0,0 2-1 0,0-5-1 16,3 2-47-1,0-2-10-15,-3-3-1 0,0-5-833 0</inkml:trace>
  <inkml:trace contextRef="#ctx0" brushRef="#br0" timeOffset="6150.0915">10664 6215 403 0,'0'0'17'0,"0"0"5"0,0 0-22 0,0 0 0 0,-3-3 0 0,3 3 0 15,-3-5 304-15,-3 5 56 0,3 0 11 0,3 0 2 16,0 0-253-16,0 0-52 0,0 0-9 0,0 0-3 16,0 0-32-16,0 0-6 0,0 0-2 0,0 0 0 0,0 0-16 0,0 8 0 15,3 3 0-15,-3-1-9 0,0 1 9 0,0-1 0 16,3 9 8-16,-3-8-8 0,0 2 8 0,0 0-8 16,3 3 10-16,-3-3-10 0,3 3 16 0,-3 0-4 15,0-11 0-15,0 3 0 0,0-3 18 0,0 1 3 16,0-6 1-16,0 0 0 0,0 0 4 0,0 0 1 15,0 0 0-15,0 0 0 0,0 0-11 0,0 0-3 16,-3-8 0-16,3 2 0 0,0-2-17 0,0-2-8 16,3-6 8-16,0 3-8 0,3-3 0 0,0 0 0 15,0-2 0-15,6 2 0 0,-3 0 0 0,3 0-9 16,2 0 9-16,1 3 0 0,-3 0-9 0,3-1 9 16,3 4 0-16,-3-1-9 0,0 3 9 0,-3 0 0 15,-1 0 0-15,-2 3 0 0,0 0-9 0,-3-1 0 0,-6 6 0 16,0 0 0-16,6 0 9 0,-6 0 0 0,0 0 0 0,0 0 0 15,0 0-12-15,-6 3 0 0,0 2 0 16,-3 3 0-16,0 0-4 0,1 3 0 0,-1-3-1 0,-3 5 0 16,3-5 17-16,0 3 16 0,6-1-4 0,3 3 0 15,-3 1 18-15,6-4 3 0,6 1 1 0,3 2 0 16,0 0-10-16,5-2-3 0,1-3 0 0,3 2 0 16,3-4-21-16,3-4 8 0,-3-2-8 15,2-2-1115-15</inkml:trace>
  <inkml:trace contextRef="#ctx0" brushRef="#br1" timeOffset="16601.7672">10054 13483 806 0,'0'0'72'0,"0"0"-58"0,-3 0-14 0,3 0 0 15,0 0 136-15,0 0 25 0,-6-2 5 0,6 2 1 16,0 0-70-16,0 0-13 0,0 0-4 0,0 0 0 16,-3 0-42-16,3 0-9 0,0 0-1 0,0 0-1 15,0 0-4-15,0 0-1 0,0 0 0 0,-3 5 0 16,0 3 14-16,0 0 2 0,0 5 1 0,3 0 0 16,-3 6-3-16,3 2-1 0,0 3 0 0,0 2 0 15,-3 1-16-15,3 2-3 0,0 0-1 0,-3 3 0 16,3-3-15-16,0 0 8 0,0 0-8 0,0 0 0 15,0 0 0-15,3 0 0 0,-3-5 0 0,3 0 0 16,0-3 0-16,-3 0 0 0,3-2 0 0,0-3 0 16,0-3-30-1,-3 0-2-15,3-2-1 0,0-4 0 0,-3-1-138 0,0-6-27 16</inkml:trace>
  <inkml:trace contextRef="#ctx0" brushRef="#br1" timeOffset="18608.07">9994 13417 921 0,'0'0'82'0,"0"0"-66"0,0 0-16 0,0 0 0 15,0 0 105-15,0 0 18 0,0 0 3 0,0 0 1 16,0 0-64-16,9 0-13 0,-9 0-2 0,6-3-1 16,3 3-2-16,-3-2 0 0,3 2 0 0,-3-3 0 15,3 0-5-15,-3 1-2 0,3-3 0 0,0 2 0 16,-1-2 4-16,1 2 1 0,3 0 0 0,-3 1 0 15,0-4-13-15,3 4-2 0,-3-4-1 0,3 1 0 16,-3 2-15-16,3-2-4 0,-3 0 0 0,0 2 0 16,3-2-8-16,-4 2 0 0,1 1 0 0,0-1 8 0,3 0-8 15,-3 3 0-15,0 0 0 0,0-2 0 0,0 2 13 16,3 0 1-16,0 0 0 0,0 2 0 16,0-2 10-16,-3 3 3 0,-1-3 0 0,4 0 0 0,-3 3 6 15,3-3 2-15,3 2 0 0,0-2 0 0,0 0-14 0,0 0-2 16,0 0-1-16,2 0 0 0,-2-2-5 15,3 2-1-15,-3 0 0 0,0 2 0 0,3-2-4 16,-3 3-8-16,0 0 11 0,-4-1-11 0,4 1 8 0,0 0-8 16,-3-1 0-16,3 1 0 0,0 2 8 0,3-2-8 15,-6-1 0-15,3 1 0 0,2 0 13 0,1-1-4 16,-3 1-1-16,0-3 0 0,6 3 3 0,-3-1 0 16,-3-2 0-16,5 0 0 0,-2 0 12 0,3 0 2 15,-3 0 1-15,3 0 0 0,-3 0-26 0,0 0 0 0,-1 0 0 16,1 0 0-16,3-2 0 0,-3 2-9 0,0 2 9 0,-3-2-13 15,3 3 13-15,-4 0 0 0,1-1 0 0,0 1 0 16,3 0 0-16,0-1 0 0,-3 1 0 0,0-1 0 16,6 1 0-16,-4 0 0 0,1-1 0 0,-3 1 0 15,-3-3 13-15,0 3-4 0,6-3-1 0,0 0 0 16,-3 0 2-16,2-3 0 0,4 3 0 0,-6-3 0 16,3 1-10-16,0-1 0 0,0 0 0 0,-3 1 0 15,2-1 0-15,-2 1 0 0,0 2 0 0,0-3 0 16,0-2 0-16,0 5 0 0,-3-3 0 0,3 6 0 15,-3-3 8-15,-1 0-8 0,4-3 0 0,-3 3 8 16,3 3-8-16,3-3 10 0,-6 0-10 0,3 0 10 16,0 0-10-16,0 0 12 0,-6 0-12 0,2 0 12 15,4 0-12-15,0 0 10 0,0 0-10 0,-3-3 10 16,3 0 0-16,0 3 0 0,0-5 0 0,-3 2 0 16,-1 1-10-16,4-1 8 0,-3 0-8 0,3 1 8 0,-6-1 8 15,3 0 2-15,0 3 0 0,0-2 0 0,0 2-18 16,-3 0-17-16,2-3 3 0,-2 3 1 0,0 0 13 0,3 0 0 15,-6 0 0-15,3 0 0 0,0 3 0 0,0-3 0 16,-3 0 0-16,3 0 0 0,-3 0 0 0,3 0 0 16,0 0 0-16,-3 0 0 0,0 2 0 0,3 1 0 15,-1-6 0-15,1 3 0 0,-3-2 0 0,3 2 0 16,3 0 0-16,-3 0 0 0,-3 0 0 0,3 0 8 16,0 0-8-16,-3 0 0 0,-6 0 0 0,9 0 0 15,-3-3 0-15,0 3 0 0,3 0 0 0,-3 0 0 0,-6 0 0 16,6 0 0-16,0 0 0 0,-6 0 0 0,5 0 0 15,1 0 0-15,3 0 0 0,-6 0 13 16,-3 0-4-16,0 0-1 0,0 0-8 0,0 0-11 0,0 0 3 16,0 0 0-16,0 0 8 0,9 3 0 0,-9-3 0 15,0 0 0-15,0 0 0 0,0 0 9 0,0 0-9 0,0 0 10 16,0 0-10-16,0 0 0 0,0 0 0 0,0 0 0 16,0 0 0-16,0 0 0 0,0 0 10 0,0 0-10 15,3 5 0-15,-3-5 0 0,0 0 0 0,0 5-12 16,3 3 12-16,-3-8 0 0,-3 8 0 0,3-2 0 15,0-6 0-15,-3 8 0 0,3-3 0 0,-3 3 0 16,0 0 0-16,3 0 8 0,-3 0-8 0,0-1 10 16,0 4-10-16,3-3 0 0,0 3 0 0,0-1 0 15,0-2 0-15,0 3 0 0,0-1 0 0,3 1 0 16,-3-1 0-16,0 6 0 0,3-2 0 0,0 1 0 0,-3 1 0 16,3 0 0-16,-3 0 0 0,0-3 0 0,3 6 0 0,0-6 0 15,-3 0 0-15,0 0 0 16,0 1 0-16,0-1 0 0,-3 3 0 0,3 0 0 0,0 0 0 15,-3-1 0-15,0 1 0 0,0 0 0 0,0 3 0 16,0-1 0-16,0 1 0 0,3-1 0 0,-3 1-12 16,-3-1-4-16,6-2 0 0,-3 0-1 0,3 3 17 15,-2-4 0-15,2-1 8 0,-3-1-8 0,0 0 13 0,0-2-3 16,3-1-1-16,-3 1 0 16,3-3-31-16,0 0-6 0,-3 0-2 0,3 0 0 0,-3 0 30 0,3-3 0 15,-3 3 0-15,0-3 0 0,0 0 0 0,3-5 0 16,6 6 0-16,-6-6-9 0,0 5 9 0,-3 0-13 0,6 3 5 15,-6-2 8-15,-3 1 0 0,6-1 0 0,0-6 0 0,-3 8 0 16,-3-3 0-16,6 0 0 0,0-5 8 0,0 8-8 16,-3-3 0-16,3 1 0 0,-3-1 0 0,3-5 0 15,0 5 0-15,0-5 0 0,-3 6 0 0,3-6 0 16,0 0 0-16,0 5 0 0,-3 0 0 0,3-5 0 16,0 0 0-16,0 0 0 0,0 0 0 0,0 0 0 15,0 0-12-15,0 0 12 0,0 0-10 0,-6 3 10 16,3-3-12-16,3 0 3 0,0 0 1 0,0 0 0 15,-9 3 8-15,9-3-8 0,0 0 8 0,-3 0-8 16,-6 0 8-16,3 2 0 0,3-2 0 0,3 0 0 16,-6 0 0-16,0 0 0 0,0 0 0 0,6 0 0 15,-3 0 0-15,-3 0 0 0,0 0 0 0,-2 0 0 16,-1 0 0-16,0 0 0 0,-3 0 0 0,3 0 8 16,-3 0-8-16,0-2 0 0,-3-1 0 0,0 3-8 0,0 0 0 15,0-3 0-15,-2 3 0 0,-1-2 0 0,-3 2 8 0,3 0 8 16,0 0-8-16,-3 2 11 0,1-2-11 0,-1 3 0 15,0 0 0-15,3-3 0 0,0 2 12 0,0-2-2 16,-3 0-1-16,4 3 0 0,-1-3-1 0,0 0-8 16,-3 0 12-16,0 0-4 0,3 2-8 0,-2-2 0 15,-4 3 0-15,0-3 8 0,0 0-8 0,0 0 0 16,-3 0 0-16,-2 0-11 0,-4 0 11 0,3 0 0 16,3 0-9-16,-2 3 9 0,-4-1 0 0,3-2-9 15,0 0 9-15,4 3 0 0,-1 0 0 0,0-3 0 16,0 2 0-16,3-2 0 0,4 0 0 0,-1 3 0 15,-3-3 0-15,3 0 0 0,0 0 0 0,0-3 0 16,-2 3 11-16,2-2-11 0,0-4 10 0,-3 1-10 16,0 2 8-16,0-2-8 0,4 0 8 0,-4 0-8 15,0-1 8-15,0 1-8 0,-3 0 0 0,4-1 0 0,-1 4 8 16,0-4-8-16,-3 4 0 0,3-1 0 0,-2 3 0 0,2 0 0 16,0-2 0-16,0 2 0 0,-3-3 0 0,4 0 0 15,-1 3 0-15,3 0 0 0,0 0 0 0,3 0 0 16,-3-2 8-16,4 2-8 0,-1 0 0 0,3 0 8 15,3 0-8-15,-3 0 0 0,0 0 9 0,3 0-9 16,-3 0 0-16,3 0 9 0,1 0-9 0,-1 0 0 16,0 0 0-16,3 0 0 0,-3 0 0 0,0 0 0 15,0 2 8-15,0-2-8 0,3 0 0 0,-3 3 0 16,3-3 0-16,-3 3 0 0,4-3 0 0,-4 2 0 0,3-2 0 16,0 0-12-16,3 3 1 0,-3-3 1 15,3 2 10-15,6-2 0 0,-3 0 0 0,3 0 0 0,0 0 0 16,0 0 0-16,-6 0 0 0,6 0 0 15,0 0 0-15,0 0 0 0,0 0 0 0,0 0 0 16,0 0 0-16,0 0 0 0,0 0 0 0,0 0 0 0,0 0 0 16,0 0 0-16,0 0 0 0,0 0 11 15,-6 3-30-15,6-3-5 0,0 0-2 0,0 0 0 16,0 0-148-16,0 0-30 0</inkml:trace>
  <inkml:trace contextRef="#ctx0" brushRef="#br1" timeOffset="19759.2317">11081 12623 633 0,'0'0'56'0,"0"0"-44"0,0 0-12 0,0 0 0 15,0 0 114-15,0 0 21 0,0 0 4 0,0 0 1 16,0 0-75-16,0 0-14 0,0 0-3 0,0 0-1 15,0 0-17-15,0 0-3 0,0 0-1 0,0 0 0 16,0 0-5-16,0 0-1 0,0 0 0 0,0 0 0 16,0 0-12-16,0 0-8 0,6 6 10 0,0-4-10 15,-1 6 17-15,1 0-2 0,-3 3-1 0,3-1 0 16,0 1 1-16,-3 5 0 0,3-3 0 0,-3 3 0 16,0 2-2-16,-3-2 0 0,3 0 0 0,3 3 0 0,-3-1 14 15,0 1 2-15,-3 2 1 0,0 0 0 0,3 0 9 16,0 0 1-16,-6 0 1 0,3 3 0 15,0 0-9-15,0 0-3 0,0 5 0 0,0-3 0 0,-3-2-16 16,3 0-3-16,0 0-1 0,0 0 0 0,0 0-9 16,3-1 0-16,-3 1 0 0,0-5 0 0,0-1 0 15,3-2 0-15,0 3 0 0,-3-6 0 16,3 3-20-16,0 0-8 0,-3-3-3 0,3-3 0 16,-3 1-106-16,0 0-22 0,3-1-4 0,-3 1-529 15</inkml:trace>
  <inkml:trace contextRef="#ctx0" brushRef="#br1" timeOffset="20090.1256">11164 13727 1080 0,'0'0'48'0,"0"0"9"0,0 0-45 0,0 0-12 0,0 0 0 0,-3 5 0 16,3-5 59-16,0 0 9 0,0 5 3 0,0-5 0 16,-3 5-46-16,3 3-9 0,-3-2-1 0,3-6-1 15,0 5 8-15,0-5 2 0,0 8 0 0,0-8 0 16,0 5 48-16,0-5 9 0,0 0 3 0,0 8 0 16,0-8 11-16,-3 5 2 0,3-5 1 0,0 0 0 15,0 0-40-15,0 0-8 0,-3 8-2 0,3-8 0 0,0 6-33 0,0-6-7 16,0 5-8-16,0-5 11 15,0 0-11-15,0 0 0 0,0 0 0 0,0 8 0 16,-3-3-32-16,3-5 2 0,0 0 0 0,0 0 0 16,0 0-34-16,0 0-8 0,0 0 0 0,0 0-537 15,0 0-107-15</inkml:trace>
  <inkml:trace contextRef="#ctx0" brushRef="#br1" timeOffset="20619.1789">11137 14126 115 0,'0'0'10'0,"0"0"-10"0,0 0 0 0,0 0 0 16,0 0 260-16,0 0 51 0,0 0 9 0,0 0 3 15,0 0-203-15,0 0-41 0,0 0-8 0,0 0-2 16,0 0-33-16,0 0-6 0,0 0-2 0,0 0 0 16,0 8-1-16,0-8-1 0,0 0 0 0,0 5 0 15,0-5 8-15,0 0 2 0,0 6 0 0,0-6 0 0,3 5-4 0,-3 3 0 16,0-8 0-16,3 5 0 0,-3 3-13 0,0 0-3 15,3 0-1-15,-3-3 0 0,3 3-7 0,-3 3 0 16,3-3-8-16,-3 2 12 0,3 1 1 0,-3-1 0 16,-3 4 0-16,3-1 0 15,0-2 3-15,0 4 1 0,0-1 0 0,-3 1 0 0,3 4 4 16,-3 0 1-16,3-1 0 0,0 3 0 0,-3 3 2 16,3 0 1-16,0 0 0 0,-3 2 0 0,0 1-1 0,3 2-1 15,0 0 0-15,0 0 0 0,0 3-9 0,0 2-2 16,0-2 0-16,0 2 0 0,0 3-12 0,0 0 0 15,0-2 0-15,0 2 0 0,0-3 0 0,0-2 0 16,0 0 0-16,-3-6 0 0,3-2-12 0,0-3 2 16,0 0 0-16,0 0 0 0,-3-2-8 0,3-6-2 15,0 0 0-15,-3-2 0 16,3-6-25-16,0-5-6 0,0 0-1 0,0 0-608 0,0 0-121 16</inkml:trace>
  <inkml:trace contextRef="#ctx0" brushRef="#br1" timeOffset="22896.3452">10080 8094 345 0,'0'0'15'0,"0"0"4"0,0 0-19 0,0 0 0 0,0 0 0 0,0 0 0 16,0 0 192-16,0 0 34 0,0 0 7 0,0 0 2 15,0 0-143-15,0 0-29 0,-5 0-6 0,5 0-1 16,0 0-30-16,0 0-6 0,-3 0-2 0,3 0 0 16,0 0-18-16,0 0 10 0,0 0-10 0,0 0 8 0,0 0 15 0,0 0 2 15,0 0 1-15,-3 5 0 0,0-2-14 0,0 2-4 16,0 0 0-16,0 0 0 0,0 1-8 0,3-1 12 16,-3 3-12-16,0 3 12 0,3-1 6 0,-3 1 2 15,3 2 0-15,0 3 0 0,0-3 3 0,0 6 1 16,3-1 0-16,0 3 0 15,-3-2-4-15,3 2 0 0,-3 0 0 0,6 0 0 0,-3 3-20 0,0-3 0 16,3 3 0-16,-3 0 8 0,0 0-8 0,-1-1-13 16,1 4 3-16,3 5 1 15,-3-6-23-15,0 3-5 0,3 0-1 0,-3-2 0 16,-3-3-7-16,0-1-2 0,3 1 0 0,0 0 0 16,-3-3 16-16,-3-2 3 0,3-1 1 0,0-2 0 15,0 0-10-15,0-3-3 0,0 0 0 0,0 1-355 16,-3-4-71-16</inkml:trace>
  <inkml:trace contextRef="#ctx0" brushRef="#br1" timeOffset="23752.99">10089 8927 172 0,'0'0'8'0,"0"0"1"0,0 0-9 0,0 0 0 0,0 0 0 0,0 0 0 0,0 0 223 0,0 0 42 16,0 0 9-16,0 0 2 0,0 0-198 0,0 0-39 15,0 0-8-15,0 0-2 0,0 0-29 0,0 0 0 16,0 0 0-16,0 0 0 0,0 0 0 0,3-5-16 16,-3 2 1-16,0 3 1 0,6-5 26 0,0 2 4 15,0 1 2-15,0-1 0 0,3 0 14 0,-3 3 4 16,3-2 0-16,0-1 0 0,3 0 9 0,-3 3 3 16,3-2 0-16,3-1 0 0,-1 3-18 0,1-3-3 15,0 1-1-15,3-1 0 0,0 0-26 0,0 1 8 16,0-1-8-16,3-2 0 0,2 2 0 0,4-2 0 15,0 2 0-15,0 1 0 0,-1-4 0 0,-2 6 0 16,3-2 0-16,-3-1 0 0,0 3 0 0,0-3 0 0,-4 1 0 16,4 2 0-16,0 0 0 0,0 0 0 0,0 0 0 0,-1 2 0 15,1-2 0-15,3 3 0 0,-3-3 0 0,0 0 0 16,-1 3 19-16,4-3 11 0,-6 0 2 0,6 2 1 16,-3-2-16-16,-1 0-3 0,1 0-1 0,-3 0 0 15,0 0 7-15,6 0 0 0,-6 3 1 0,2 0 0 16,-2-6-9-16,6 3-1 0,-3 0-1 15,3 0 0-15,-7 0-10 0,1 0 8 0,3 0-8 0,3 0 8 16,-6 0 8-16,3 3 0 0,-1-3 1 0,-2 2 0 16,0 1-17-16,0 0 0 0,0-3 0 0,0 2 0 15,-4 1 0-15,4-3 0 0,-3 2 0 0,0 4-9 16,0-4 9-16,3 1 0 0,-3 0 0 0,-1-1 0 16,4-2 0-16,0 3 0 0,0 0 0 0,0-3 0 0,0 0 12 15,-1 2-1-15,1-2-1 0,-3 0 0 16,3 0 2-16,-3 3 0 0,0-3 0 0,0 3 0 0,-1-3-12 15,1 0 0-15,0 0 0 0,-3 0 8 0,3 2-8 16,-3-2 0-16,0 0 0 0,-1 0 0 0,-2 3 0 0,3-3 0 16,-3 0 0-16,3 0 0 0,-3 3 8 0,3-3-8 15,-6 2 8-15,3 1-8 0,3-3 12 0,-1 2-2 16,1 1-1-16,0-3 0 0,-6 0-9 0,3 0 10 16,-3 3-10-16,3-3 10 0,0 0 8 0,3 0 2 15,0 0 0-15,-4 0 0 0,4 0-20 0,0-3 0 16,-3 3-8-16,3 0 8 0,-3-3 0 0,0 3 0 15,-3 0 0-15,0 0 0 0,0 0 0 0,0 0 0 0,-6-2 0 16,5 2 0-16,-8 0-13 0,0 0-7 0,3-5 0 0,-3 5-1 31,6-3-14-31,-3-2-2 0,-3-1-1 0,0 6 0 16,3-5-46-16,0 2-10 0,-3 3-2 0,3-5 0 16,-3-3-25-16,0 3-6 0,0 5-1 0,0-5 0 0</inkml:trace>
  <inkml:trace contextRef="#ctx0" brushRef="#br1" timeOffset="24912.984">10098 8083 1206 0,'0'0'53'0,"0"0"11"0,0 0-51 0,0 0-13 0,0 0 0 0,0 0 0 15,0 0 54-15,0 0 8 0,0 0 2 0,0 0 0 16,0 0-24-16,0 0-4 0,0 0 0 0,0 0-1 15,0 0-16-15,0 0-3 0,0 0-1 0,0 0 0 16,6 3 4-16,0-1 1 0,3-2 0 0,-3-2 0 16,3 2 5-16,0-3 2 0,0 3 0 0,0 0 0 15,3-3-11-15,0 3-3 0,0 0 0 0,2-2 0 16,4-1-1-16,0 3-1 0,0-5 0 0,3 2 0 16,-3 3-11-16,6-5 10 0,5 2-10 0,1-2 10 15,0 2-10-15,3 1 0 0,-1-4 0 0,1 4 8 16,-3-4-8-16,3 1 0 0,-1 0 0 0,-2 0 0 15,3-1 0-15,-3-2 8 0,5 3-8 0,-2 0 0 0,3-1 0 16,-1 1 0-16,1 0 0 0,-3 2 0 0,0 1 0 0,-1-4 0 16,-2 4 0-16,0-1 0 0,0 0 0 0,0-2 0 15,2 2 0-15,-2 1 0 0,3 2 0 0,-3-3 0 16,-4-2 0-16,4 5 0 0,0 0 0 0,3 0 8 16,-4 0-8-16,1 0 0 0,-3 0 15 0,0 0-3 15,2 0 0-15,-2 0 0 0,-3 0 0 0,3 0 0 16,0-3 0-16,-1 3 0 0,-2 0-12 0,0 0 11 0,0-2-11 15,0 2 10-15,2 0-10 0,-2-3 0 0,0 3 0 0,-3 0 8 16,0 0 0-16,0 0 0 0,-1 0 0 16,1 0 0-16,-3 0 1 0,0 3 0 15,-3-3 0-15,0 2 0 0,0-2 6 0,2 3 1 16,-5-3 0-16,3 2 0 0,0-2-16 0,0 3 11 0,0 0-11 16,-3-1 10-16,0 1-10 0,0-3 0 0,3 3 0 15,-1-1 8-15,-5 1-8 0,3 0 0 0,0-1 0 0,0 1 0 16,-3 0 0-16,0-1 0 0,-9-2 0 0,6 0 8 15,0 3-8-15,-3-1 0 0,6-2 0 0,-6 0 0 16,3 0 0-16,0 0 0 0,3 0 0 0,-3 0 8 16,-6 0-8-16,5 3 0 0,-5-3 0 0,6 0 0 15,-6 0 0-15,0 0 0 0,0 0 0 0,6 0 0 16,-6 0 0-16,0 0 0 0,6 3 0 0,-6-3 0 16,6 0 0-16,-3 2 0 0,3-2 0 0,-6 0 0 0,0 0 0 15,0 0 0-15,0 0 0 0,0 0 0 0,0 0 0 16,0 0 0-16,6 0 0 0,-6 0 8 0,6 0-8 15,-6 0 0-15,0 0 0 0,0 0 8 0,0 0 5 0,0 0 1 16,0 0 0-16,0 0 0 0,0 0-14 0,0 0-10 16,0 0 2-16,0 0 0 0,0 0 8 0,0 0 0 15,0 0 0-15,0 0 0 0,0 0 0 0,0 0 0 16,0 0 0-16,0 0-8 0,0 0 0 0,0 0 0 16,6 3 0-16,-6-3 0 0,0 0 8 0,6 5 0 15,-6-5 0-15,3 6 0 0,-3-6 14 0,6 5 5 16,-6-5 1-16,3 5 0 0,3 3-20 0,-3-3-17 15,-3-5 3-15,3 8 1 0,3 3 13 0,-3 2 0 16,0 3 0-16,3 3 0 0,0-1 0 0,0 9 12 0,0-1-4 16,2 3-8-16,-5 3 17 0,3 2-3 0,0 1-1 0,0 2 0 15,-3 0-13-15,6 0 8 0,-6 3-8 0,3-3 0 16,-3 0 9-16,0-3-9 0,3-2 8 0,-3-3-8 16,0-5 0-16,0-3 8 0,0-3-8 0,-3-4 0 15,3-4 0-15,-3-2-17 0,0-8 2 0,0 0-664 16,-6 5-133-16</inkml:trace>
  <inkml:trace contextRef="#ctx0" brushRef="#br1" timeOffset="25780.3417">11098 7453 460 0,'6'-8'41'0,"-6"8"-33"0,0-5-8 0,3 0 0 16,-3 2 190-16,0-2 36 0,0 0 7 0,3 2 2 15,-3-2-123-15,3-1-24 0,-3 1-4 0,0 5-2 16,0 0-34-16,0 0-8 0,0 0 0 0,0 0-1 15,0 0-15-15,0 0-2 0,0 0-1 0,0 0 0 16,0 0 7-16,0 0 0 0,0 0 1 0,0 0 0 16,3 8-8-16,0 3-1 0,-3-1-1 0,0 3 0 15,0 3-11-15,0-3-8 0,-3 6 12 0,3 2-12 16,-3-2 15-16,0 5-4 0,0-3-1 0,0 5 0 16,-3-2-18-16,6 2-4 0,-2 1-1 0,-1-1 0 15,0-2-38 1,0 0-7-16,3-3-2 0,-3 0-496 0,3 0-100 0</inkml:trace>
  <inkml:trace contextRef="#ctx0" brushRef="#br1" timeOffset="26024.8124">11152 8192 518 0,'0'0'46'0,"-3"7"-37"16,3-7-9-16,-3 8 0 0,3 0 116 0,0-8 22 15,-3 8 4-15,0-2 1 0,3-6-47 0,-3 7-10 16,0 1-2-16,3-2 0 0,0-6-14 0,-3 8-3 0,0-3-1 0,3 3 0 16,-3-3-4-16,3-5-1 15,0 0 0-15,0 8 0 0,-3 3-23 0,0-3-5 16,3 0-1-16,0-8 0 0,0 0-32 0,0 5 0 16,0-5 0-16,0 8 0 15,0 0-32-15,0-8-12 0,0 0-4 0,0 0-488 0,0 8-99 0</inkml:trace>
  <inkml:trace contextRef="#ctx0" brushRef="#br1" timeOffset="26499.8388">11078 8760 1681 0,'0'0'36'0,"0"0"8"15,0 0 2-15,0 0 2 0,-3 6-38 0,3-6-10 0,0 8 0 0,0 0 0 0,-3-1 27 0,3 1 3 0,-3 3 1 16,3 0 0-16,-3-3-15 0,3 2-2 0,0 3-1 0,-3 1 0 16,3-1-3-16,0 3-1 0,-3 0 0 0,0 5 0 15,0-3-9-15,3 9 0 0,-3-1 9 0,0 6-9 16,0-3 0-16,0 5 0 0,3 1 0 0,-3 2 0 15,0 0 0-15,0 3 0 0,3 2 0 0,0 3 0 16,0 0 12-16,3 2-3 0,-3 6 0 0,6-2 0 16,-3-1-9-16,0 0 0 0,3 0 0 0,0 3 8 15,0 0-8-15,0 0-16 0,0 3 4 0,0-3 1 32,3-3-27-32,-4-2-6 0,1-6 0 0,-3-5-487 0,3 0-97 0</inkml:trace>
  <inkml:trace contextRef="#ctx0" brushRef="#br1" timeOffset="51402.738">14849 3649 1785 0,'-24'-27'159'0,"18"19"-127"0,-3-10-32 0,3 2 0 16,3 0 56-16,0 0 4 0,0-8 2 0,6 3 0 15,3-5-22-15,3 2-4 0,3-5 0 0,6 0-1 16,3 2-19-16,0-2-3 0,2 3-1 0,4-6 0 16,6 5-12-16,0 1 0 0,-1-1-12 0,4 4 12 15,-3 1-14-15,-3 4 4 0,2 5 1 0,1 5 0 16,-3-3 9-16,-3 9-10 0,0-1 10 0,-4 8-10 0,1 6 10 0,-9 2-12 16,-3 0 12-16,-3 14-12 0,-6 2 12 15,0 8-8-15,-9 8 8 0,0 8-8 16,-6-3 8-16,-3 6-8 0,-6 7 8 0,3-5-8 0,4 3 8 15,-4-3 0-15,0-5 0 0,6-2 0 0,-3-6 0 16,6-11 12-16,0-2-2 0,3-1-1 0,0-12 31 16,0 2 5-16,6-2 2 0,3-6 0 0,0 0-32 0,0-8-7 15,6 3 0-15,-3-8-8 0,6 0 17 0,3-5-3 16,6-3-1-16,6-8 0 0,2-5-2 0,1 0-1 16,-3-11 0-16,3-2 0 0,-1 2 6 0,1-8 0 15,0 3 1-15,-6 3 0 0,-6-3-17 0,-1 2 0 16,-5 1 8-16,-3 5-8 0,-6 0 0 0,0 2 0 15,-3 1 8-15,-3 2-8 0,-3-2 15 0,3 4-1 0,-3 4 0 0,0 5 0 16,3-1 16-16,-2 4 3 0,2 2 1 16,0 3 0-16,3-1-1 0,0 6 0 0,0 0 0 0,6 6 0 15,2-1-33-15,4 3 0 0,3 2 0 0,3 4 0 16,9-12 0-16,3 9 0 0,5-6 0 0,10 3 0 16,0-8 0-16,2 3-14 0,1-3 2 0,0-3 1 31,-1 3-181-31,-2 0-37 0</inkml:trace>
  <inkml:trace contextRef="#ctx0" brushRef="#br1" timeOffset="51755.5283">15989 3717 1785 0,'0'0'159'15,"0"0"-127"-15,-6 0-32 0,6 0 0 0,0 0 117 0,0 0 18 16,0 0 3-16,0 0 1 0,6 6-60 0,3 2-12 16,3-6-3-16,0 4 0 0,3-1-35 0,2 3-7 15,7 0-2-15,0 2 0 0,3-7-20 0,0 0-10 0,5-1 1 0,1 4 0 32,-3-4-112-32,0 1-23 0,-4-1-4 0,1 4 0 0</inkml:trace>
  <inkml:trace contextRef="#ctx0" brushRef="#br1" timeOffset="51930.0369">16013 3913 2718 0,'0'0'60'0,"0"0"12"0,9 3 2 0,0-1 2 0,3 1-60 0,5 2-16 0,1-5 0 0,6 3 0 0,6-3 8 0,6-3 0 16,8 3-8-16,1-8 12 15,5 3-117-15,4-8-24 0</inkml:trace>
  <inkml:trace contextRef="#ctx0" brushRef="#br1" timeOffset="53043.8273">16537 3352 1792 0,'-9'-18'80'0,"9"5"16"0,0-1-77 0,6 1-19 0,0-5 0 0,3-1 0 16,8 3 29-16,4-2 3 0,0-6 0 0,3 8 0 0,3-5-1 16,2 2 0-16,4 6 0 0,-6-5 0 0,-3 7-10 0,6 0-1 15,-4 6-1-15,1 0 0 0,-9 2-7 0,3 6 0 16,0 2-1-16,-3 0 0 0,-7 9-11 0,4 1 0 16,0 9 0-16,-6 8 8 0,-3 8-8 0,0-1 0 15,-6 9 0-15,0 8 0 0,3 4 0 0,-3-1 0 16,-6 7 0-16,6 5 0 0,3 3-8 0,0-5-4 15,0-5-1-15,0-11 0 0,0-6 1 0,3-7 0 0,0-6 0 16,3-5 0-16,0-10 20 0,6 2 5 0,-1-8 1 16,4 0 0-16,-3-10 2 0,6-3 1 0,9-3 0 15,-3-10 0-15,2 0 9 0,4-11 2 0,3-2 0 0,0-3 0 16,2-8-28-16,-2-3-16 0,0-8 3 0,2 3 0 16,4-8 0-16,-6 8 0 0,-3-8 0 15,-4 9 0-15,-2-1-1 0,-6 0 0 0,-9 0 0 0,-3 0 0 16,3-3 2-16,-9 3 0 0,-6 0 0 15,-3 3 0-15,0 5 12 0,-3 2 10 0,-6 3-2 0,-3 9 0 16,-3 7 19-16,0 0 3 0,10 8 1 0,-10 5 0 16,-6 11 37-16,3 6 8 0,0 4 2 0,-3 8 0 15,-2 14-12-15,-1 5-2 0,3 11-1 0,0 5 0 16,4 5-49-16,-4 8-14 0,3 10 0 0,3 9 8 16,0 2-8-16,-3 9 9 0,1 1-9 0,8 6 10 15,6-10-32-15,3-3-6 16,-3-5-2-16,12-6 0 0,9-16-192 0,3-10-38 15,9 40-8-15,-1-48-2 0</inkml:trace>
  <inkml:trace contextRef="#ctx0" brushRef="#br1" timeOffset="53599.306">17689 3889 1911 0,'0'0'84'0,"-3"6"19"0,-6-6-83 0,9 0-20 0,0 0 0 0,0 0 0 15,-6 5 81-15,6-5 12 0,12 3 3 0,0-1 0 16,-4-2-54-16,4 0-10 0,3-5-3 0,0 0 0 16,6-3 11-16,3-5 3 0,-3-3 0 0,-1 0 0 15,4-11-43-15,3 1 0 0,-6-1-11 0,0-2 3 16,0 0-22-16,-1-3-4 16,-5-2-1-16,0 2 0 0,0 3-5 0,-6 0-2 0,-3-3 0 0,-3 6 0 15,-6-6 13-15,3 6 2 0,-6-1 1 16,3 3 0-16,-6 1 46 0,0 4 8 0,0 6 3 0,-3 0 0 15,3-3 42-15,3 5 9 0,0 6 2 0,1-3 0 0,5 8-26 0,0 0-5 16,0 0-1-16,0 0 0 0,0 0-35 0,11 3-7 16,1-3-2-16,6 5 0 0,6-5-8 15,0 0 0-15,0 0 0 0,2 2 0 0,4-2 0 16,3 0 0-16,0 3 0 0,-7-3 0 0,1 3 0 0,0 2-11 16,-6-5 3-16,0 5 0 0,-6 3 8 0,-1 0 0 15,-5 11 0-15,-3-6 0 0,-3 6 0 0,-3 7 11 16,-6 0-3-16,-3 1 0 0,-2 5 21 0,-4 7 4 15,0-7 1-15,-3 8 0 0,0-3 2 0,3 0 0 16,3 0 0-16,3-5 0 0,6 2-20 0,3-2-3 16,6 0-1-16,9-6 0 15,3-5-132-15,12 3-28 0,38 2-4 0,-5-20-2 0</inkml:trace>
  <inkml:trace contextRef="#ctx0" brushRef="#br1" timeOffset="56149.7968">7559 13867 1152 0,'0'0'102'0,"0"0"-82"0,0 0-20 0,0 0 0 16,6 8 144-16,0 0 25 0,3-3 5 0,-3 0 1 16,-6-5-126-16,15 0-25 0,3 0-4 0,3-5-2 15,-3-3 25-15,2 0 5 0,10-5 0 0,-3-6 1 16,-3 1-29-16,-3-1-5 0,2-2-2 0,1 0 0 16,-3 2-13-16,-3-2 11 0,-3 3-11 0,0-1 10 15,0 3-10-15,-4 3 0 0,-8 0 9 0,0 0-9 16,3 2 11-16,-3 6-3 0,-3-3 0 0,0 3 0 15,0 5 23-15,0 0 4 0,-6-6 1 0,-3 6 0 16,1 0-16-16,-1 6-2 0,3 4-1 0,-3 1 0 16,-6 5-17-16,3 0 0 0,3 5 0 0,0 0 0 0,0 5-8 0,0 1 8 15,3 2 0-15,0 0-9 0,3 3 9 16,0 2 0-16,-3-2 0 0,6 2 0 0,6-5 0 16,-6 0-13-16,-3-2 5 0,6-3 8 15,3-3-120 1,0-3-16-16,-6-4-3 0</inkml:trace>
  <inkml:trace contextRef="#ctx0" brushRef="#br1" timeOffset="56684.4087">7583 13229 1371 0,'-27'11'60'0,"12"-3"14"0,1-3-59 0,-4 6-15 0,3 2 0 0,-3-3 0 16,-6 4 46-16,6 1 6 0,0 1 2 0,1 3 0 15,-13 2-54-15,6 3-23 0,6 0 2 0,-3 2 0 16,1 3-2-16,2 3 0 0,3 0 0 0,3 5 0 16,3 0 23-16,0 5 0 0,-3 0 0 0,9 3 0 15,9 3 27-15,-3 5 9 0,-3 3 3 0,9 2 0 16,6 0 23-16,3 0 5 0,3 0 1 0,2 3 0 0,10 3-28 16,0-3-4-16,6-1-2 0,-1-7 0 0,-2-8-20 15,9-5-4-15,2-8-1 0,-2-11 0 0,-3-5 19 0,2-11 3 16,10-2 1-16,-7-11 0 0,-2-5-8 0,3-9 0 15,-1-7-1-15,7-5 0 0,-1-6-11 0,1-5-1 16,-3-5-1-16,-7 0 0 0,1-1 9 0,-9-4 1 16,-4-1 1-16,-5 1 0 0,3-3 15 0,-9 2 4 15,-3 6 0-15,-6-3 0 0,-4 3-2 0,-5-1 0 16,-3 1 0-16,-3 0 0 0,-8 2-14 0,-4 3-2 16,-9 0-1-16,-6 5 0 0,-12 3-21 0,1 3 8 15,-7 5-8-15,-2 2 0 0,-13 4 0 0,4 4 0 16,-1 3 0-16,0 6-12 0,-2 2-7 0,-1 8-1 15,4 5-1-15,5 6 0 16,1 7-147-16,-1 1-28 0</inkml:trace>
  <inkml:trace contextRef="#ctx0" brushRef="#br1" timeOffset="57668.3013">7416 8438 1152 0,'0'0'102'0,"0"0"-82"0,0 0-20 0,0 0 0 0,0 0 89 0,0 0 14 15,0 0 2-15,0 0 1 0,0 0-56 0,0 0-11 16,0 0-3-16,0 0 0 0,0 0 4 0,0 0 0 16,3-3 0-16,3-2 0 0,0-1-18 0,0 1-3 15,-6 0-1-15,6-1 0 0,0 1-3 0,0 3-1 16,-6 2 0-16,0 0 0 0,6-3 1 0,-6 3 0 16,0 0 0-16,0 0 0 0,0 0 5 0,0 0 0 15,0 0 1-15,0 0 0 0,0 0-9 0,0 0-1 0,0 0-1 16,-6 3 0-16,-3-3-10 0,3 0 0 15,6 0 0-15,0 0 0 0,-3 2 0 0,3-2 0 16,0 0 0-16,0 0 0 0,0 0 8 0,0 0-8 16,0-5 8-16,9 0-8 0,0 2 16 0,-3-2-3 0,0-1 0 0,3 1 0 15,6 0 1-15,-6-1 0 0,-3 1 0 0,3 0 0 16,3 2-14-16,0 1 8 0,-4-4-8 0,1 6 0 16,3 0 0-16,3 0 0 0,0 3 0 15,-6 0 0-15,-9-3 0 0,6 8 0 0,6-3 0 0,-3 3 0 16,-9 0 0-16,3 2 0 0,9 1 0 0,-3-1 0 15,-12 1-8-15,3 5 8 0,-3 0 0 0,3 2 0 16,0 3 8-16,-3-2 8 0,-6 2 1 0,3 0 1 16,6 1-18-16,-3-1 0 0,-9 0 0 0,0 3 0 15,6-3 11-15,-3-3 5 0,0 1 0 0,0-1 1 16,3 1 3-16,0-6 0 0,3 0 0 0,0 1 0 16,0-4-20-16,3-2 8 0,6 0-8 0,0-3 0 15,-6-5 0-15,6 6-12 0,6-6 0 0,0 0 0 16,-6 0-100-1,6-3-20-15,9 0-4 0</inkml:trace>
  <inkml:trace contextRef="#ctx0" brushRef="#br1" timeOffset="58185.7149">7265 8144 403 0,'-21'3'36'0,"0"2"-36"0,0-3 0 0,3 4 0 16,-3 4 216-16,4 1 36 0,-7 2 7 0,3 3 1 15,0 0-187-15,3 2-37 0,-3 4-8 0,4-1-2 16,2 3-26-16,3 2 0 0,-3 3 0 0,6-2 0 16,0 4 0-16,3 4 0 0,3 4 0 0,3 1 0 15,3 5 34-15,3 3 2 0,6 2 0 0,3 0 0 16,0 3-13-16,6 3-3 0,5 2 0 0,4-2 0 16,-6-6 0-16,12-5 0 0,-1-8 0 0,7-5 0 0,0-6 10 15,-1-2 2-15,-5-6 0 0,6-4 0 0,2-9 1 0,-2 0 1 16,-3-5 0-16,2-8 0 0,7-2-7 15,-3-6-2-15,-7-5 0 0,-2-9 0 0,9-4-5 0,-7-6 0 16,1 1-1-16,-3-4 0 0,-6-2 17 0,2-2 4 16,-2-1 1-16,-9 1 0 0,-6-1 19 0,0 3 4 15,6 0 1-15,-12 3 0 0,-6 5-1 0,-6 0 0 16,-3-1 0-16,0 7 0 0,-9-4-44 0,-6 4-8 16,-3 1-3-16,-3 1 0 0,-5 0-9 0,-7 0 0 15,-12 3 0-15,1 2 8 16,-4 3-44-16,-5 2-8 0,-16 3-3 0,1 6 0 15,2 7-132-15,-2 6-26 0,-6 2-6 0,2 8-1 0</inkml:trace>
  <inkml:trace contextRef="#ctx0" brushRef="#br1" timeOffset="74408.9434">15444 4247 1494 0,'0'0'66'0,"-3"0"14"0,-6-6-64 0,3 6-16 16,6 0 0-16,-3-2 0 0,-3 2 72 0,6 0 12 15,0 0 3-15,0 0 0 0,0 0-40 0,0 0-8 16,0 0-2-16,6-6 0 0,3 1-1 0,3-3 0 16,-3 3 0-16,6-3 0 0,-3-3-9 0,3-2-3 15,3 0 0-15,-3 0 0 0,2-3-9 0,-5 3-3 0,3-1 0 0,-3 1 0 16,3 2-12-16,-3-2 0 0,-3 3 0 0,0-1 0 15,-3 6 0-15,0-3 0 0,-3 3 0 0,-3 5 0 16,0 0 16-16,0 0-4 0,0 0 0 0,0 0 0 16,0 0-12-16,0 7-16 0,-3 4 3 0,0 2 1 15,-3 8 12-15,0-2 0 0,0 10 9 0,0 0-9 16,-3 3 16-16,3 2-2 0,0-5-1 0,0 3 0 16,3-3-13-16,3 0 0 0,-3-5 0 15,6-3 0 1,0-2-76-16,6-1-22 0,-3-4-4 0</inkml:trace>
  <inkml:trace contextRef="#ctx0" brushRef="#br1" timeOffset="75231.4984">18608 4260 1324 0,'0'0'59'0,"0"0"12"0,-6-8-57 0,6 8-14 15,0 0 0-15,0 0 0 0,0 0 168 0,0 0 32 16,0 0 5-16,0 0 2 0,0 0-126 0,6-3-25 0,0-5-4 0,3 0-2 16,3 0-33-16,0 3-6 0,0-8-2 0,3 0 0 15,0-1 1-15,3-1 0 0,-4-1 0 0,4-3 0 16,-3 1-10-16,0-1 0 0,0 3 9 0,-3-2-9 16,-3 2 0-16,0 0-8 0,-3 3 0 0,0 2 0 15,-3 6-4-15,3 0 0 0,-6-3 0 0,0 8 0 16,0 0 12-16,0 8 0 0,-6 2 0 0,0 6 0 15,0 8 0-15,0 5 0 0,-3 8 12 0,-3 3-4 16,6-1 26-16,-3 1 6 0,0 5 0 0,0-8 1 16,3-3-23-16,0 1-5 0,3-3-1 0,3-6 0 31,-3-5-37-31,3-2-8 0,3-6-2 0,0-2-1028 0</inkml:trace>
  <inkml:trace contextRef="#ctx0" brushRef="#br1" timeOffset="75719.0883">17450 4358 1648 0,'-11'2'73'0,"11"-2"15"0,-3 3-70 0,-3 5-18 0,-6-8 0 0,6 5 0 15,6-5 80-15,0 0 13 0,-6 3 3 0,0 0 0 16,6-3-36-16,0 0-6 0,0 0-2 0,0 0 0 16,0 0-11-16,9 2-2 0,3-4-1 0,-3-4 0 15,3 1 6-15,2-3 0 0,4-5 1 0,0 0 0 16,-3-1-45-16,6-4 0 0,9-1 0 0,-7 1 0 16,-8-1 0-16,0 3 8 0,3-2-8 0,0 5 9 0,-3 2-9 15,-3 3 0-15,-6 0 0 0,0 0 0 16,8 6-32-1,-11-1 2-15,-3 3 0 0,0 0 0 0,0 0 30 0,0 13-9 0,-5 6 9 0,-4 7 0 16,0 1 0-16,0-1 19 0,0 8-3 0,-3 3-1 0,0-7-15 16,3 4-18-16,9 0 4 0,-3-7-694 15,-6-1-140-15</inkml:trace>
  <inkml:trace contextRef="#ctx0" brushRef="#br1" timeOffset="76945.0364">14900 5241 1094 0,'-15'-8'48'0,"9"6"11"0,-3-3-47 0,0-3-12 15,3-3 0-15,-3 3 0 0,0-3 190 0,0 1 36 16,6-3 7-16,0-1 2 0,0 4-148 0,6-9-30 0,0 1-5 16,3 2-2-16,0-5-50 0,6 0 0 15,0-1 0-15,0 1 0 0,3-5 0 0,0 5 0 0,-4 2 12 0,4 1-12 16,6-1 0-16,-6 3 0 0,0 3 0 0,0 5 0 16,0 0 0-16,0 3-9 0,-7 2-1 0,1 6 0 15,0 2 0-15,-3 6 0 0,0 5 0 0,-3 7 0 16,-3 9 10-16,0 5-10 0,-3 8 10 0,-3 5-10 15,-3 9 10-15,0-1 0 0,3 0 0 16,-2 3 0-16,-1-3-9 0,0 0 9 16,0-10-10-16,3 2 10 0,3-13 0 0,0 0 0 0,0-5 0 0,3-3 0 15,3-2 12-15,3-6 6 0,-3-5 1 0,0-3 0 16,3 0-11-16,3-2-8 0,0-3 12 0,0-3-12 16,2-5 16-16,4-3-3 0,0-5-1 0,3-2 0 15,0-6 23-15,3-5 4 0,0-6 1 0,2-4 0 16,1-4-23-16,0-7-4 0,3-1-1 0,-3 4 0 15,-1-9-12-15,-5 3 0 0,-6 5-9 0,0-2 9 0,-3 2-18 16,-3 1 2-16,0-6 1 0,-3 2 0 0,-3 6 15 0,-3-5 0 16,0 8-10-16,-3 2 10 15,0 5-30-15,0 4-2 16,0 7 0-16,-3 0 0 0,0 5 49 0,3 3 10 0,0 3 1 0,0 2 1 0,6 3-9 0,0 0-1 16,-6 8-1-16,6 6 0 0,0-6-5 0,3 5-1 15,3-3 0-15,3 4 0 0,3-4-12 0,3 6 0 16,0-8 8-16,3 3-8 0,6-3 0 0,-1-1 0 15,7 1 0-15,0-2 0 16,0-1-40-16,3-2-4 0,-4-3 0 0,1 0-958 16</inkml:trace>
  <inkml:trace contextRef="#ctx0" brushRef="#br1" timeOffset="77469.6788">15379 5599 2185 0,'0'0'48'0,"0"0"9"0,0 0 3 0,0 0 2 0,3-6-50 16,0 4-12-16,3-6 0 0,3 0 0 0,0 2 8 0,2-1-8 16,1 4 11-16,3 0-11 0,-3-2 15 0,3 5-4 0,3-3-1 0,-6 3 0 15,3 3-10-15,-3 2-12 0,-1-2 2 16,-2 5 1-16,-3 0-11 0,-3 2-3 0,3 1 0 0,-3 2 0 16,-3 0 7-16,0 6 0 0,-3-1 1 15,0 4 0-15,3-1 15 0,-6 0 0 0,3 0 0 0,0 3 0 16,3-6 28-16,-3 4 9 0,3-4 2 15,3-2 0-15,0-3-3 0,0 3 0 0,6-3 0 0,0-5 0 16,3 3-36-16,0-6 0 0,6 0-14 16,0-2-676-16,0-6-135 15</inkml:trace>
  <inkml:trace contextRef="#ctx0" brushRef="#br1" timeOffset="77695.3927">16028 5408 2372 0,'-9'5'105'0,"9"-5"22"0,0 0-102 0,0 0-25 0,0 0 0 0,0 0 0 0,0 0 48 0,0 0 4 15,6 8 0-15,0-2 1 0,6-1-38 0,-1 3-15 16,1-3 11-16,3-2-11 0,0 2 0 0,3-2-10 15,-3-3 0-15,0 0 0 16,3 0-154-16,-1 0-30 0,-2-3-6 0</inkml:trace>
  <inkml:trace contextRef="#ctx0" brushRef="#br1" timeOffset="77850.5288">15980 5659 2516 0,'0'0'56'0,"0"0"11"0,0 0 2 0,0 0 1 0,6 8-56 16,0 0-14-16,3 0 0 0,0-2 0 0,0-1 20 0,3 3 2 0,0-3 0 0,5-2 0 16,4 2-22-16,0-5-15 0,3 0 3 0,3-5-750 15,2-3-150-15</inkml:trace>
  <inkml:trace contextRef="#ctx0" brushRef="#br1" timeOffset="78459.4221">16742 5268 460 0,'0'0'20'0,"-3"-5"5"0,-9-3-25 0,0 2 0 16,6-2 0-16,-3-2 0 0,6 5 421 0,-3-6 79 15,6 3 16-15,6 0 4 0,-3-5-388 0,3 2-78 0,0 1-15 0,3-4-3 16,9 4-36-16,-3-1 0 16,-6 1 0-16,0-1 0 0,12 3 0 0,-3-2 15 0,-7 7-3 0,1-5-1 31,0 5-39-31,0 3-7 0,0 6-1 0,0-1-1 15,-9 8 6-15,0 0 2 0,6 1 0 0,-6 9 0 0,-9 1 12 0,6 5 2 16,0 6 1-16,-3-1 0 0,-3 6 14 0,0 5 0 0,3 5 0 16,0-5 10-16,3 8 11 0,0-11 3 0,0 1 0 15,6-4 0-15,6-4 22 0,-3-4 5 0,0-1 1 0,6-7 0 16,-1 1-16-16,7-3-4 0,-3-5 0 0,3 0 0 16,3-5-9-16,0-6-3 0,5 0 0 0,1-5 0 15,-3-2-6-15,6-4-2 0,5-7 0 0,-2-3 0 16,0 0-12-16,3-7 0 0,2-4 0 0,-5-2 0 15,0-3-8-15,-1-2-5 0,1 2-1 0,0-10 0 16,-6 5-3-16,-4-3-1 0,-5 3 0 0,0-3 0 16,0 1 18-16,-9 2 9 0,-3-3-1 0,-6 0 0 15,3 1-20-15,-9 1-5 0,-6 1-1 0,0 6 0 0,0 2 18 16,0-1 9-16,-9 12-1 0,0-1 0 0,-3 6 12 16,1 8 1-16,-1 2 1 0,-3 11 0 0,-6 5 9 15,6 6 1-15,3 7 1 0,-2 9 0 16,-4 2-19-16,3 8-4 0,6 0-1 0,-3 8 0 0,-2 2-9 15,2 6 12-15,6 3-12 0,0 2 12 0,9 0-23 0,-3 0-4 16,-3-2-1-16,6-4 0 16,6-1-150-16,-3-1-30 0,0-3-7 0</inkml:trace>
  <inkml:trace contextRef="#ctx0" brushRef="#br1" timeOffset="79551.3941">17468 5863 288 0,'0'0'25'0,"0"0"-25"0,-3 0 0 0,3 0 0 16,0 0 368-16,0 0 69 0,-6-2 14 0,6 2 2 15,0 0-296-15,3-6-59 0,-3-2-12 0,6 3-2 16,0 0-51-16,3-1-9 0,0 1-3 0,3 0 0 16,-3-3-21-16,3 0 0 0,6 3 0 0,-3 5 0 15,-6-8 0-15,5 5 0 0,4 0 0 0,-3-2 0 16,-6 3 0-16,-3 2 0 0,6 0 0 0,-3 0 0 15,0 2 0-15,-9-2-15 0,0 0 3 0,3 8 0 16,3 5 0-16,-9 3 1 0,-3 0 0 0,-3 3 0 16,6 2 19-16,-6 3 3 0,-6-6 1 0,0 6 0 15,6 0 18-15,-3 0 4 0,0-3 1 0,1 0 0 16,5-3 7-16,0 1 2 0,3-1 0 0,3-4 0 16,-3 2-32-16,6-6-12 0,3 1 8 0,0-1-8 15,-3-4-32-15,8-1-11 0,7-2-2 0,3-3-1 16,0-6-177-16,0-2-35 0,21-13-7 0,-10 3-2 0</inkml:trace>
  <inkml:trace contextRef="#ctx0" brushRef="#br1" timeOffset="80251.4886">17897 5604 518 0,'0'0'46'0,"0"0"-37"0,0 3-9 0,0-3 0 16,0 0 216-16,0 0 42 0,0 0 8 0,0 0 2 15,0 10-126-15,0-10-25 0,0 0-5 0,0 0 0 0,0 0-50 16,6 3-10-16,-6-3-1 0,0 0-1 0,9 0-20 0,3-3-4 15,0 3-1-15,0-10 0 16,-1 2-15-16,4 0-10 0,3-8 12 0,-3 0-12 0,3 0 0 0,-3-5 0 16,3 5 0-16,-3-5 0 15,-1-3-37-15,-2 3-5 0,-3 2-1 0,-3-2 0 16,0 3-3-16,-3-4-1 0,-3 4 0 0,-3-1 0 0,3 1 19 0,-6 2 3 16,0 0 1-16,0 0 0 0,-3 0 40 0,0 6 9 15,1-1 2-15,-1 3 0 0,0 0 19 0,0 3 4 16,3 5 1-16,0-8 0 0,0 8-3 0,6 0 0 0,0 0 0 15,0 0 0-15,0 0-27 0,0 0-5 16,3 8-2-16,3-3 0 0,0 3-14 0,3-5 0 0,3 2-9 0,2 1 9 16,1-4-8-16,0 1 8 0,3-1 0 0,0 4-9 15,-3-6 1-15,6 0 0 0,-3 0 0 0,-1 0 0 16,1 0-2-16,-3-6 0 0,3 6 0 16,-6 0 0-16,-3 0 10 0,0 0 0 0,-9 0-9 15,9 6 9-15,-9-6 0 0,6 2 0 0,0 6 0 16,-6 0 0-16,3 3 16 0,-6 5-1 0,0-3-1 0,0 0 0 15,0 3 18-15,0 3 3 0,-3 2 1 0,0 0 0 16,3 0-1-16,-3 3 0 0,6-3 0 0,0 6 0 16,3-9-6-16,6 3-1 0,-3-5 0 0,3 3 0 15,6-4-18-15,-4-1-10 0,7-1 10 0,3-2-10 16,-3-1-25-16,3-7-11 16,3-3-3-16,-1 0-705 0,4 0-140 0</inkml:trace>
  <inkml:trace contextRef="#ctx0" brushRef="#br1" timeOffset="80601.0654">18766 5593 1846 0,'0'0'82'0,"0"0"17"0,0 0-79 0,0 0-20 0,0 0 0 0,0 0 0 15,0 0 76-15,9-2 12 16,-3-4 3-16,0 4 0 0,3-4-50 0,3 4-9 16,-3-4-3-16,3 1 0 0,0 0-29 0,-4 0 8 15,4-1-8-15,-3 4 0 0,0-1 0 0,-3 3 0 0,0 0 0 0,-6 0 0 16,0 0 0-16,0 8-10 0,0 3 2 0,-6-1 0 16,0 3 8-16,-6 6 0 0,0-3 0 0,-2 5 0 15,-1 0 0-15,0 6 16 0,0-9-3 0,0 3 0 16,0 3 59-16,3 0 12 0,3 0 3 0,0-1 0 15,6 1-30-15,0-3-5 0,6 3-2 0,3 0 0 16,6 0-37-16,6-3-13 0,0 0 9 0,3-8-9 16,3 1-59-1,2-4-17-15,7-2-3 0,-6-5-1 0</inkml:trace>
  <inkml:trace contextRef="#ctx0" brushRef="#br1" timeOffset="85139.3724">14852 7189 2127 0,'0'0'47'0,"0"-6"9"0,0-1 3 0,0-4 1 0,3-2-48 0,3-3-12 0,0 0 0 0,6-5 0 15,0-6 10-15,3 1 0 0,-4-6 0 0,4 0 0 16,0 1-10-16,3-4 0 0,3 1 0 0,-3 2 0 16,3-2-17-16,-4 5 1 0,4 2 0 0,-3 6 0 15,0 2 3-15,-6 6 1 0,-3 3 0 0,3 2 0 16,-3 2-24-16,-9 6-5 0,0 0-1 0,6 6 0 0,-3 2 24 0,0 5 5 16,-3 0 1-16,0 8 0 15,0-2 12-15,0 7 0 0,-3 3 0 0,0 6 10 0,3 2 25 16,0 2 5-16,-3 4 0 0,3 2 1 0,-3 0-22 15,6 2-5-15,0 1-1 0,0-6 0 0,0 3-1 0,3-8 0 16,-1-5 0-16,1-5 0 0,3-4 6 0,0-4 1 16,0-6 0-16,0-2 0 0,3-6 8 0,3-2 1 15,0-6 1-15,0-5 0 0,3-3-4 0,-1-4-1 16,1-7 0-16,3-1 0 0,-3-4-24 0,0-5 0 16,0-2 0-16,-3 0 0 0,2-3 0 0,-2 2 0 15,-3-2 0-15,-3 3 0 0,-3-3 0 0,0 0 0 0,-3 0 0 16,0-3 0-16,-3 3 0 0,-3-3 0 0,0 3 0 15,-3 3 0-15,0 5 23 0,0 0 9 0,3 5 1 16,0 5 1-16,0 3-10 0,3 0-3 0,-6 3 0 16,3 5 0-16,6 0-3 0,0 6-1 15,0-4 0-15,6 4 0 0,3 2-17 0,0 0 0 0,3 0 0 16,0 2 0 0,3-2-24-16,2 6-6 0,-2-4-1 0,0 4 0 15,0-1-155-15,0-2-31 0</inkml:trace>
  <inkml:trace contextRef="#ctx0" brushRef="#br1" timeOffset="85504.7157">15537 7474 1785 0,'0'0'79'0,"0"0"17"0,0 0-77 0,0 0-19 16,0 0 0-16,0 0 0 0,0 0 172 0,8-7 30 16,1-1 6-16,0-3 2 0,3-2-159 0,-3-3-32 15,3 0-7-15,0-5 0 0,3 2-12 0,-3-2-17 16,0 3 4-16,0 2 1 15,-1 0-24-15,-2 3-5 0,-3-1-1 0,0 7 0 16,0 1 5-16,-6 6 1 0,0 0 0 0,0 0 0 0,6 6 26 0,-6 4 10 0,0 6 0 0,0 5-9 16,-3 3 9-16,0 2 8 0,-3 4-8 0,0 1 11 15,0 1 2-15,0 0 1 0,1 0 0 0,-1-1 0 16,3 1-14-16,-3-3-15 0,3 3 3 0,0-3-668 16,3 0-135-16</inkml:trace>
  <inkml:trace contextRef="#ctx0" brushRef="#br1" timeOffset="86455.6866">15596 7067 1465 0,'0'0'64'0,"0"0"15"0,0 0-63 0,0 0-16 0,0 0 0 0,0 0 0 15,0 0 77-15,-6 3 13 0,0 2 2 0,0 3 1 16,0-3-49-16,-3 3-9 0,3 0-3 0,-3 3 0 16,-2 2-23-16,2 3-9 0,-3 2 0 0,0 1 9 15,0 5-9-15,0-1 0 0,-3 4 0 0,3 2-11 16,0 0 34-16,0 5 6 0,0 4 2 0,-2-1 0 0,-1 2-15 16,0 1-2-16,3 5-1 0,-3-5 0 15,3-3 9-15,0 0 2 0,0-3 0 0,6-7 0 16,3-1-10-16,0-7-2 0,0-4 0 0,3-1 0 15,3-4 4-15,0-4 0 0,0-1 0 0,3-5 0 16,3-3-58-16,0-7-11 0,0-1-3 0,3-5-891 16</inkml:trace>
  <inkml:trace contextRef="#ctx0" brushRef="#br1" timeOffset="86665.8512">15349 7408 806 0,'0'0'72'0,"0"0"-58"15,-3 6-14-15,-3-4 0 0,6-2 298 0,0 0 57 16,0 0 11-16,0 0 2 0,-3 6-252 0,3-1-52 0,6 0-9 0,0 0-3 16,0 1-41-16,0-1-11 0,0 0 0 0,3-2 0 15,0-3-16-15,6 0-4 0,-6-3-2 0,2 3-653 16,4-2-130-16</inkml:trace>
  <inkml:trace contextRef="#ctx0" brushRef="#br1" timeOffset="87371.7497">16293 7035 1728 0,'0'0'153'0,"0"0"-122"15,0 0-31-15,0 0 0 0,0 0 143 0,0 0 22 16,0 0 5-16,0 0 1 0,0 0-99 0,9 6-19 16,2-4-4-16,1 4-1 0,3-1-35 0,0 0-13 0,0-2 9 0,3 2-9 15,-3-2-15-15,0-1-8 0,2 1-1 16,-2-3-1 0,-3 3-151-16,0-1-31 0,-3-2-5 0</inkml:trace>
  <inkml:trace contextRef="#ctx0" brushRef="#br1" timeOffset="87525.634">16281 7199 979 0,'-15'3'87'0,"9"0"-70"0,-3-1-17 0,3 4 0 16,-3-4 236-16,3 3 43 0,0-2 9 0,6-3 1 15,0 0-167-15,0 0-34 0,0 0-6 0,6 5-2 16,-6-5-52-16,6 6-12 0,9-1-1 0,-3-5-1 16,3 3-27-16,0-1-6 0,2-4-1 0,4-1 0 15,0-2-173 1,0-1-35-16</inkml:trace>
  <inkml:trace contextRef="#ctx0" brushRef="#br1" timeOffset="87842.5726">16840 7107 2170 0,'-3'10'96'0,"0"-4"20"0,-3 2-92 0,6 2-24 16,6 6 0-16,-3 0 0 0,0 2 43 0,0-2 4 15,3 3 1-15,3-3 0 0,0 2-26 0,6 3-5 16,0-2-1-16,3-1 0 0,3-7-16 0,-1 0 0 16,1-4 0-16,3-4 0 0,6-3 0 0,-3-5 0 0,-4 0-8 0,7-3 8 15,6-6 0-15,-6 1 12 0,-7-8-1 0,4-3 0 16,6-2 23-16,-3-1 5 0,-6 1 1 0,-1-1 0 16,-5-2 8-16,3 3 1 0,-3-1 1 15,-6-2 0-15,-3 3-30 0,-3-1-7 0,-3 1-1 0,-3 2 0 16,-9-2 26-16,0 2 5 15,-6 0 1-15,0 0 0 0,-9 6-44 0,-3 2-11 0,-2 3-1 16,-1 7 0-16,3 1-3 0,-9 10-1 0,-8 6 0 0,2 7 0 31,0 6-109-31,-8 8-23 0,-10 2-4 0</inkml:trace>
  <inkml:trace contextRef="#ctx0" brushRef="#br1" timeOffset="88503.0377">14920 8488 1900 0,'-12'-3'169'0,"12"3"-135"0,-5-2-34 0,-1-4 0 16,0 1 126-16,3-6 18 0,0-2 4 0,3 0 1 15,3-3-101-15,3-5-21 0,6 0-4 0,-4-3-1 16,1-3-22-16,0 4 0 0,6-4 0 0,0 3 0 16,-3 3 0-16,3 3-10 0,-3 2 1 0,0 3 0 15,0 2-36-15,-4 3-7 16,-2 3-2-16,3 5 0 0,0 2 13 0,0 4 2 0,-3 4 1 0,0 4 0 16,-3 4 26-16,0 6 12 0,0 0-10 0,-3 2 10 15,3 1 0-15,-3 4 12 0,6 1-1 0,-6 5 0 16,3-2-1-16,0 2 0 0,0-3 0 0,3-2 0 15,-3-1 10-15,3-4 1 0,-3-3 1 0,3-3 0 16,-3-3 13-16,3-2 2 0,3-5 1 0,-3-1 0 16,0-4-13-16,2-1-2 0,1-5-1 0,-3-3 0 15,6-2-5-15,-3-5-1 0,0-4 0 0,0-4 0 16,3-6-16-16,3 0 0 0,-6-2 8 0,3-3-8 16,-3-3-10-16,0 0-6 0,-4 0 0 0,1 1-1 15,-6-1-31-15,0 0-7 0,0 0-1 0,-3 1 0 16,-5-1 5-16,2 5 1 0,0 4 0 0,0 4 0 0,3 1 50 0,0 4 0 15,0 4 9-15,3 2-1 0,0 8 52 0,0 0 9 16,0 0 3-16,6-6 0 0,0 4-24 0,6 2-4 16,-4 2 0-16,4-2-1 0,3 0-18 0,0 0-3 15,0 3-1-15,3 0 0 0,0-6-21 0,3 3-15 16,-1-3 3-16,-2 1 0 16,3 2-122-16,0-3-24 0,-3 1-5 0</inkml:trace>
  <inkml:trace contextRef="#ctx0" brushRef="#br1" timeOffset="88724.5689">15578 8440 2016 0,'-6'11'89'0,"3"-9"19"0,-3 4-87 0,0 2-21 0,3 2 0 0,0 1 0 15,0 2 144-15,0 3 25 0,0 2 5 0,3 1 1 16,3 2-138-16,-3 3-27 0,0 0-10 0,3 2 0 0,0 1 0 0,0-1-12 16,0 1 0-16,0-1 0 15,0 1-152-15,-3-4-29 0,3 1-7 0</inkml:trace>
  <inkml:trace contextRef="#ctx0" brushRef="#br1" timeOffset="88954.2">15367 8729 1497 0,'9'-3'66'0,"-9"3"14"0,0 0-64 0,0 0-16 16,0 0 0-16,3 0 0 0,3 0 228 0,0-5 43 15,-3 2 8-15,6 0 1 0,5-2-203 0,1 2-41 0,3-4-8 0,0 1-1 16,3 1-27-16,0 0 0 0,3-3 0 0,-4 0 0 31,1 2-24-31,0-4-11 0,0 2-1 0,-3 0-1 16,0 0-210-16,-3 3-41 0</inkml:trace>
  <inkml:trace contextRef="#ctx0" brushRef="#br1" timeOffset="89570.1045">15754 8805 1440 0,'0'0'128'0,"0"0"-103"0,0 0-25 0,0 0 0 15,0 0 180-15,0 0 32 0,0 0 5 0,0 0 2 16,0 0-143-16,3-5-29 0,6 0-6 0,3-1-1 15,-3 1-8-15,2 0-1 0,4 0-1 0,-3-1 0 0,-3 1-30 16,3 0 8-16,0 2-8 0,0 0 0 16,0 1-18-16,-3-1-6 0,0 3-2 0,0 0 0 15,0 3-2-15,-1-1-1 0,-8-2 0 0,3 8 0 0,-3 3 10 0,0 2 3 16,-3-2 0-16,0 5 0 0,1 0 24 0,-1-1 4 16,-3 4 2-16,0-3 0 0,-3 2 34 0,3-2 8 15,3 3 0-15,0-3 1 0,-3-1-41 0,6-1-8 16,3-1-8-16,3 0 12 0,-3 0-12 0,6-2-9 15,0-6 9-15,3 1-13 16,-1-4-136-16,1-2-27 0,3-5-6 0,3 0-738 16</inkml:trace>
  <inkml:trace contextRef="#ctx0" brushRef="#br1" timeOffset="89806.3977">16221 8557 2646 0,'0'0'58'0,"0"0"12"0,0 0 2 0,0 0 3 0,6 5-60 0,0-2-15 0,3-1 0 0,3 1 0 15,0 0 18-15,3-1 1 0,-3-2 0 0,2-2 0 16,1-1-37-1,0 0-7-15,0 1-2 0,0-4 0 0,-3 1-155 0,-3 0-31 0,0-1-7 16</inkml:trace>
  <inkml:trace contextRef="#ctx0" brushRef="#br1" timeOffset="89946.5377">16257 8689 1324 0,'-6'5'118'0,"0"3"-94"0,0-3-24 0,0 3 0 0,3-2 239 15,3-6 43-15,0 5 9 0,0-5 1 0,0 8-180 0,0-8-37 16,6 5-7-16,3-2-2 0,3 2-66 0,0-2-19 15,0-6-1-15,3 0 0 16,-1-2-140-16,7 0-29 0,-3-3-6 0,3 3-740 0</inkml:trace>
  <inkml:trace contextRef="#ctx0" brushRef="#br1" timeOffset="90290.6647">16840 8538 1094 0,'0'0'97'0,"0"0"-77"15,3-8-20-15,6 3 0 0,-3-3 198 0,0 3 36 16,-3-3 7-16,3 2 2 0,0 1-119 0,-6 5-24 0,0 0-5 0,0 0-1 16,0 0-35-16,0 0-7 0,0 0-2 0,0 0 0 15,-3 5-40-15,0 1-10 0,0 7 0 0,-3 3 0 16,3 5 0-16,3 3 0 0,3 0 0 0,0 2 0 16,-3 1 0-16,6 2 0 0,6 0 0 0,-3-3 0 15,0 1 8-15,3-1 0 0,3-5 0 0,-1-2 0 16,4-1 10-16,0-4 2 0,-3-4 0 0,6-2 0 15,3-3 6-15,0-5 2 0,-7-2 0 0,10-6 0 16,9-5 8-16,-6-3 1 0,-7-5 1 0,4-3 0 16,6-8 2-16,-3 0 1 0,-6-5 0 0,2 0 0 15,-5-3-24-15,0 1-5 0,-3 4 0 0,-3-2-1 16,-9 3-11-16,0 2 0 0,0-2 0 0,-6 2 8 0,-12-2-8 16,0-1 0-16,-6 1 0 0,-6 5 0 15,-6 2-12-15,-2 9 0 0,-7 5-1 0,-6 5 0 16,1 8-18-16,-13 10-3 15,-5 9-1-15,-4 10-1250 0</inkml:trace>
  <inkml:trace contextRef="#ctx0" brushRef="#br1" timeOffset="91534.7715">14602 2895 1324 0,'-9'-14'118'0,"-3"-4"-94"15,3-1-24-15,-3-2 0 0,0 3 64 0,-3 4 9 16,4-4 2-16,-7 5 0 0,3-1-16 0,-3 6-3 16,0 3-1-16,-3 5 0 0,0 0-38 0,-2 5-7 15,-4 9-2-15,-3 7 0 0,3 11-8 0,-3 2 0 16,1 8 0-16,-4 6 0 0,0 10 0 0,3 3 0 0,-2 16 0 0,-1-1 0 15,9 12 26-15,-3 10 0 16,4 8 0-16,-1 7 0 0,3 12-14 0,0 2-4 16,0 10 0-16,6 3 0 0,0-2 11 0,4-3 1 0,-1-3 1 15,6-5 0-15,3-5-21 0,0-6 0 0,0-12 0 16,3-12 8-16,0-7-8 0,3-6 0 0,0-7 0 0,0-9 0 16,6-5 0-16,-3-7 0 15,0-9 0-15,-1-2 0 0,-2-9 0 0,-3-4 12 0,-3-1-2 0,-2 1-1 16,2-9-9-16,-6 1-14 0,0-1 3 0,-3-2 1 15,-3 3-2-15,0-6 0 0,-3-2 0 0,3-1 0 16,-6-2 0-16,7-3 0 0,-4-5 0 0,3 0 0 16,0-2 64-16,6-1 13 0,-3-2 3 0,6 2 0 15,0 0-88 1,6 3-18-16,-3-2-3 0,3 2-1 0,0 0 62 0,0 0 13 0,3 8 3 0,0 0 0 16,6 5-1-16,3 3 0 0,-3 2 0 0,3 6 0 15,3 3-4-15,0 2-1 0,-3 2 0 0,-1-1 0 0,-2 4-17 16,0 6-3-16,0-3-1 0,0 8 0 0,-3 5-9 15,0 6 0-15,3 7 0 0,-3 8 0 0,0 4 11 0,0 12-3 16,0 8-8-16,0 6 12 0,3 2 42 0,0 8 8 16,-3 5 2-16,2 1 0 0,1 2 15 0,-3 3 3 15,0 5 1-15,0 2 0 0,-3 1-43 0,0 5-9 16,-3 0-2-16,-3 0 0 0,-3 2-29 0,0-2 0 16,0 0 0-16,0-5-10 15,-2-1-18-15,-1-7-3 0,3-5-1 0,0-12 0 16,0-4-140-16,6-14-29 0</inkml:trace>
  <inkml:trace contextRef="#ctx0" brushRef="#br2" timeOffset="113374.3904">1707 1318 115 0,'0'0'10'0,"0"0"-10"0,0 0 0 15,0 0 0-15,3 0 132 0,3-8 25 0,-6 8 5 0,0 0 1 16,3-6-60-16,-3-2-12 0,0 8-3 0,0 0 0 16,0 0-28-16,0 0-7 0,0 0-1 0,0 0 0 15,-3-5-1-15,3 5-1 0,0 0 0 0,0 0 0 16,-9 0-17-16,9 0-3 0,0 0-1 0,0 5 0 16,-6 3-16-16,3 6-3 0,3-1-1 0,0 0 0 15,0 6 2-15,0 7 0 0,-2 1 0 0,4-1 0 16,-2 11 0-16,3-3 0 0,3 6 0 0,-6 5 0 15,9-8 5-15,-3 11 0 0,-6 5 1 0,6 5 0 16,-6-5 1-16,0 10 0 0,0 3 0 0,0 1 0 16,0-1 1-16,0 3 0 0,0 2 0 0,-6 0 0 15,6 1-19-15,-3 2 8 0,6 3-8 0,-3 7 0 16,0 4 27-16,6 4-2 0,-3 3 0 0,-3-2 0 16,0 2 7-16,0 6 0 0,0-3 1 0,0 5 0 0,0 0 0 15,0 3 0-15,0 5 0 0,0-8 0 16,0 8 1-16,6 1 0 0,-6-9 0 0,0 3 0 15,3-3-23-15,3 3-11 0,-6-6 10 0,-6-5-10 0,6 3 11 0,-3-10-11 16,3-4 12-16,0-2-12 0,-9-8 14 16,3 0-4-16,3-7-1 0,-6-1 0 0,0-16-1 15,4 3-8-15,-4-5 12 0,3-3-4 0,3-14-8 0,-6-2-9 16,9-2 9-16,0-9-13 16,0-4-109-16,0-6-22 0,0-8-4 0</inkml:trace>
  <inkml:trace contextRef="#ctx0" brushRef="#br2" timeOffset="113907.1648">1556 1572 2404 0,'0'-8'53'0,"-6"-6"11"0,6 1 3 0,0 0 0 0,0 2-54 0,6-10-13 0,-3 8 0 0,3-5 0 0,0-4 52 0,-1-1 8 15,4 1 2-15,-6-4 0 0,3 2-20 0,0 3-4 16,3 2-1-16,0-7 0 0,0-1-21 0,-1467 1-5 15,2937-6-1-15,-1470 6 0 0,3-6-10 0,-3-2 0 16,0 2 0-16,2 5 0 0,-2-4 0 0,0 4 0 16,-3 1 8-16,3 7-8 0,0-2 0 0,0 8 0 0,-9 0 0 15,3 7-11-15,3-2 0 0,-6 8 0 16,0 0 0-16,3 14 0 0,3-1 2 0,-6 8 0 0,-6 6 0 16,3 10 0-16,-3 2 9 0,3 1 0 0,0 8 0 0,3 2 8 31,-6 3-150-31,6 5-30 0,6 53-5 0,-3-26-2 0</inkml:trace>
  <inkml:trace contextRef="#ctx0" brushRef="#br2" timeOffset="115001.3764">1568 5374 1609 0,'-9'2'71'0,"6"-2"15"0,-3 0-69 0,0 6-17 0,6-6 0 0,0 0 0 15,0 0 55-15,0 0 7 0,0 0 2 0,0 0 0 16,0 0-12-16,0 0-1 0,0 0-1 0,12 0 0 16,-9 0-23-16,9 2-5 0,2 1-1 0,1 0 0 15,3 2 19-15,3-5 4 0,6 0 1 0,3 0 0 16,-7 0-21-16,7 0-5 0,3 3-1 0,3-1 0 15,-4-2 6-15,7 0 2 0,-3 3 0 0,2 2 0 16,4-5-26-16,0 3 0 0,5-1 0 0,1 1 0 16,3-3 0-16,-1 5 8 0,1-5-8 0,-1 0 0 15,1 6 0-15,0-6 0 0,-1 2 0 0,4 1 0 16,5-3 10-16,1-3-10 0,-7 3 12 0,1-2-12 16,3-1 11-16,-4 0-11 0,7 3 10 0,-4 0-10 15,7 3 19-15,-10 0-3 0,4 2 0 0,5 3 0 16,-11 0-4-16,9 0-2 0,-7 5 0 0,1-2 0 0,-4 2 28 15,1-5 6-15,5 2 0 0,-5-2 1 16,0 3-29-16,2 2-5 0,7-2-2 0,-1-3 0 0,1-1 2 0,-4-1 0 16,4 2 0-16,-4-6 0 0,1 4 1 15,0-6 0-15,-1 0 0 0,7 0 0 0,-1-6 0 16,1 6 0-16,-4 0 0 0,1 0 0 0,-1 0-12 0,1-2 10 16,2-1-10-16,-5 3 10 0,8 3 4 0,-11-3 1 15,-1 8 0-15,1-8 0 0,-6 0-15 0,-1 2 0 16,4 1-12-16,-3 0 12 0,2 2 0 0,-5-2 0 15,2-1 0-15,1 6 0 0,-3-8 0 0,-1 3 0 16,-5 2 0-16,3-2 0 0,2-3 0 0,1 0 0 16,-3 2 0-16,-1-2 0 0,4 3 0 0,-6-3 0 0,2 0 9 15,-5 0-9-15,0-3-14 0,-3 3-8 0,-4 0-2 16,-2 0 0 0,0 0-108-16,-6 3-21 0,-3 0-5 0</inkml:trace>
  <inkml:trace contextRef="#ctx0" brushRef="#br2" timeOffset="115415.5183">6265 5429 806 0,'-3'-2'72'0,"-3"-4"-58"0,0 1-14 0,0 2 0 0,0-2 296 0,0 5 57 15,6 0 11-15,0 0 3 0,0 0-267 0,0 0-52 16,0 0-12-16,0 0-1 0,0 0-5 0,0 0-1 16,0 0 0-16,9 0 0 0,6 5-14 0,-3 3-3 15,2 0-1-15,4 0 0 0,3 3 18 0,3-1 4 16,3 4 1-16,-3-1 0 0,2 0-22 0,1 0-4 15,0-2 0-15,-3-3-8 0,2 0 21 0,-2 0-2 16,-3 0-1-16,-3-3 0 0,3-2 17 0,-6 2 3 16,-3-3 1-16,0-2 0 0,-7 3-9 0,-5-3-2 15,0 0 0-15,0 0 0 0,-5 5-12 0,-7 3-2 16,-3 3-1-16,-6 2 0 0,-6 0-13 0,-3 3 0 0,-5 0 0 16,-7 0 0-16,0-3-9 0,-2 0 9 0,-4 1-13 0,3-1 5 31,1 0-64-31,2-2-13 0,-3-1-3 0,1-2-1096 0</inkml:trace>
  <inkml:trace contextRef="#ctx0" brushRef="#br2" timeOffset="117376.4594">1761 5371 864 0,'-12'0'38'0,"12"0"8"0,-9 0-37 0,6 0-9 0,3 0 0 0,0 0 0 15,0 0 88-15,0 0 15 0,-9-3 3 0,9 3 1 16,0 0-46-16,0 0-9 0,0 0-1 0,0 0-1 16,-9-2-10-16,9 2-1 0,0 0-1 0,3-6 0 15,-6-1-14-15,3 1-4 0,3 1 0 0,3-3 0 16,-6 0-20-16,9 0 0 0,0 0 0 0,-3 0 0 15,3 3 0-15,3-8 0 0,3 5 0 0,0 0 8 16,0 0 2-16,-1 0 1 0,4 0 0 0,0 3 0 16,-3-6 3-16,3 3 1 0,0 0 0 0,3-5 0 15,2 0 5-15,4 2 2 0,-6-5 0 0,9 1 0 16,-6-1-14-16,5-6-8 0,4 4 10 0,3-3-10 0,-3 0 9 0,5-1-9 16,1 1 8-16,3-5-8 0,-7 2 0 15,4 3 0-15,3-6 0 0,-1 1 0 0,4 2 0 16,0 3 0-16,2-6 8 0,-5 1-8 0,6 2 0 0,-4-2 0 15,-2-1 0-15,6 1 0 0,-4-1 0 0,4 1 0 16,-1-1 0-16,4-4 0 0,0 4 0 0,-1-7 0 16,1 5 0-16,-1 0 0 0,1-3 16 0,3-2 4 15,5-1 0-15,-8-2 1 0,8 0 9 0,-8 0 2 16,2 0 0-16,1 3 0 0,-6-1-12 0,-1 1-3 16,4 2 0-16,-3 6 0 0,-1-9-4 0,1 11-1 15,-4-7 0-15,1 4 0 0,0 1-12 0,-4-1 9 16,-2 1-9-16,0-1 8 0,-3 1-8 0,-1-1 0 15,-2 9 0-15,0-9 8 0,2 9-8 0,-5-3 0 16,-6 2-12-16,3 6 12 0,-3 0 0 0,2 0 0 16,-5-1 14-16,0 4-4 0,-6 2-10 0,0-3 10 0,-3 1-10 0,0 4 10 15,-3 1 6-15,0 0 2 0,-1 2 0 0,-2 3 0 16,-6 0-30-16,0 0-7 0,0 0-1 0,0 0-636 16,0 0-128-16</inkml:trace>
  <inkml:trace contextRef="#ctx0" brushRef="#br2" timeOffset="118510.5886">2719 4305 1364 0,'0'0'60'0,"0"0"13"0,0 0-58 0,0 0-15 0,0 0 0 0,0 0 0 0,0 0 24 0,0 0 1 16,12 0 1-16,-3 0 0 0,0 0 6 0,3-8 2 15,3 3 0-15,0-1 0 0,-3-4-9 0,6-1-1 16,-3-2-1-16,-1 0 0 0,1-6-11 0,3 1-3 16,-3-1 0-16,0 1 0 0,-3-4-9 0,0 1 0 15,0 0 0-15,3 3 8 0,-7-1-21 0,-5-2-5 16,6 5-1-16,-6 0 0 0,3 3 6 0,-6 0 1 16,0 2 0-16,0 3 0 0,-9 0 1 0,9 3 1 15,-9 0 0-15,6 2 0 0,-5 3 18 0,-4 0 4 16,3 3 1-16,0 2 0 0,-3 3-1 0,3 2-1 15,-6 4 0-15,3-1 0 0,3 5 6 0,-3 4 2 16,0-1 0-16,3 5 0 0,1 1 3 0,-1 2 1 16,3-3 0-16,0-2 0 0,3 5 7 0,3-8 2 15,0 3 0-15,0-3 0 0,3-2-17 0,3-3-3 0,6-3-1 0,-4 0 0 16,4-2-20-16,6-6-4 0,3 3-1 16,0-8-554-16,0 0-112 0</inkml:trace>
  <inkml:trace contextRef="#ctx0" brushRef="#br2" timeOffset="120061.4327">3228 4485 990 0,'0'0'44'0,"-6"-3"8"0,4 0-41 16,-1 1-11-16,-3-1 0 0,0-2 0 0,3 0 85 0,0 2 15 16,0 0 4-16,3 3 0 0,-6-2-29 0,6 2-6 15,-3 0-1-15,3 0 0 0,0 0-7 0,0 0-1 16,0 0-1-16,0 0 0 0,0 0-39 0,0 0-8 15,0 0-2-15,9 8 0 0,-3 2-10 0,3 6 8 16,2 0-8-16,4 5 8 0,-3-2 2 0,6 4 0 16,-9 6 0-16,12-2 0 0,-9 2-10 0,3 3 10 0,3 5-10 0,-4-8 10 15,4 5-10-15,-3 1 0 16,-6-4 0-16,0 1 8 0,3 3-8 0,-6-4 0 16,-3 1 0-16,3 3 0 0,0-9 0 0,-6 0 0 15,0 1 0-15,-6-3 0 0,6-3 0 0,0 0 0 0,-3-2 0 0,0-1 0 31,3-5-34-31,-3 1-2 0,3-1-1 0,0-3-783 0</inkml:trace>
  <inkml:trace contextRef="#ctx0" brushRef="#br2" timeOffset="120762.0431">3976 4575 1562 0,'0'-14'69'0,"0"14"15"0,-6-5-68 0,3 2-16 0,3 3 0 0,0 0 0 16,0-7 60-16,0 7 8 0,0 0 1 0,0 0 1 16,-9 7-46-16,6 7-10 0,-3 2-2 0,3 5 0 15,-9 5-12-15,3 9 0 0,0-4 0 0,-3 1 0 16,3 3-12-16,-3-1 12 0,3 3-12 0,-6-5 12 15,4 7-20-15,-4-7 4 0,6 3 0 0,-6-4 0 16,3-4-7-16,0-6-1 0,0-3 0 0,-6 1 0 0,6-6 24 16,-5-8-9-16,5 3 9 0,-9-8 0 0,0 0 0 0,6-5 0 15,0-3 0-15,0 0 0 0,3-2 28 0,0-1 2 16,4-5 1-16,5 3 0 0,-6-8-22 0,6 2-9 16,3-2 8-16,0 0-8 0,6 5 12 0,0-8-2 15,3 8-1-15,-4-5 0 0,4 5-9 0,0 3 0 16,0 5 9-16,3-5-9 0,0 5 16 0,3 5-2 15,-6 1 0-15,6 2 0 0,3 5-4 0,-6 3-1 16,5 0 0-16,4 5 0 0,-6 3 8 0,3 5 2 16,0-5 0-16,0 8 0 0,3-6-4 0,-1 6-1 15,1-3 0-15,-6 1 0 0,0-7-4 0,6-1-1 16,-9-1 0-16,6-3 0 0,2 1-9 0,-5-3 0 16,0-3 0-16,6-2-928 0</inkml:trace>
  <inkml:trace contextRef="#ctx0" brushRef="#br2" timeOffset="123946.3591">4127 2858 885 0,'0'0'39'0,"0"0"9"0,0 5-39 0,-9-3-9 0,9-2 0 0,-6 11 0 15,1-8 52-15,2 7 8 0,-3-7 1 0,6 7 1 16,-9-2-28-16,6 3-6 0,-3 2 0 0,3 0-1 16,-6 6-7-16,3-3-2 0,-3 5 0 0,-3 3 0 15,3 0 0-15,3 2 0 0,-9 1 0 0,3 7 0 16,0-2-18-16,1-3 0 0,2 8 0 0,-6-5 0 15,3-1 0-15,3-2-9 0,3-2 9 0,-3-1-8 32,3-2-16-32,0-5-4 0,3-6 0 0</inkml:trace>
  <inkml:trace contextRef="#ctx0" brushRef="#br2" timeOffset="124506.5796">3999 2902 1364 0,'0'0'60'0,"0"0"13"0,0 0-58 0,0 0-15 0,0 0 0 0,0 0 0 15,0 0 46-15,6 0 6 0,6 0 2 0,-3 0 0 16,0 0-23-16,6 6-5 0,-3-6-1 0,3 8 0 16,6-8-4-16,-7 5-1 0,7 3 0 0,0-8 0 15,3 5 4-15,0 3 0 0,0-3 0 0,2-2 0 16,1 2 0-16,3 3 1 0,0-2 0 0,5 4 0 16,-2-2 43-16,3 5 8 0,0-5 1 0,-4 6 1 15,4-1-108 1,3 3-22-16,-1 0-4 0,-2 2 0 0,0 1 56 0,3 7 12 0,2-7 3 0,-2 7 0 0,0-2-6 0,5 0-1 15,-5-6 0-15,3 3 0 0,-1 3-8 16,1-3 0-16,0-2 0 0,-1-1 0 0,1 4 0 16,3-9 0-16,-4 0 11 0,4 0-11 0,0 6 8 15,-4-6-8-15,1 0 0 0,-3 0 9 0,2 3-9 16,-8 0-14-16,3 5 3 0,-3-2 1 16,-7-3-94-16,4 2-18 0,-6 3-4 0</inkml:trace>
  <inkml:trace contextRef="#ctx0" brushRef="#br2" timeOffset="125035.2907">3848 3582 1357 0,'0'0'60'15,"0"0"12"-15,0 0-57 0,0 0-15 0,0 0 0 0,0 0 0 0,0 0 24 0,0 0 1 16,0 0 1-16,6 6 0 0,-1-1 6 0,1 3 2 16,3-3 0-16,-3 3 0 0,9 0-3 0,-6 3-1 15,6-6 0-15,0 3 0 0,0 5 14 0,6-8 2 16,-1 3 1-16,1 6 0 0,6-6-11 0,3 2-1 15,0 3-1-15,-1 3 0 0,4-2-7 0,6 1-2 16,-9 7 0-16,5-4 0 0,4-2-9 0,0 8-1 0,-1-8-1 16,4 2 0-16,-3 1-14 0,2-1 8 15,1 1-8-15,-3-3 0 0,2 2 0 0,-2-2 0 16,0 0 0-16,0-3 0 0,-1 0 0 0,-2-7 0 0,-3 4 0 16,-4 1 9-16,1-6-20 0,-3 3-4 0,-3 0-1 0,0 0 0 31,-1 2-109-31,1-2-23 0,-12 3-4 0</inkml:trace>
  <inkml:trace contextRef="#ctx0" brushRef="#br2" timeOffset="125349.523">5568 3582 1324 0,'-9'-7'118'0,"6"-1"-94"0,3 2-24 0,0 6 0 0,0-5 104 0,-6 0 17 16,6 5 3-16,0-3 1 0,-3-5-34 0,3 8-7 16,-3-3-2-16,3 3 0 0,0 0-25 0,0 0-5 15,0 0 0-15,0 0-1 0,0 0-43 0,-3 11-8 16,-3 2 0-16,0 6 0 0,-3 7 0 0,0 1 0 15,-2-1 0-15,-4 6 0 0,-3 0 0 0,6 5 0 0,-3 0 0 0,0-3 0 16,-3 3 0-16,3-5 0 0,9-6 0 0,1 4 0 31,-1-7-33-31,0 1-11 0,0-3-1 0,6-2-1 0</inkml:trace>
  <inkml:trace contextRef="#ctx0" brushRef="#br2" timeOffset="125981.1098">4157 4553 460 0,'0'0'41'0,"0"0"-33"0,0 0-8 0,0 0 0 15,0 0 182-15,0 0 34 0,3-5 8 0,0 0 0 16,-3-3-107-16,6 0-21 0,-6 0-5 0,0 3-1 15,3-6-19-15,0 1-4 0,0-4-1 0,0-1 0 16,3-1-33-16,0-3-6 0,3-5-2 0,0 1 0 0,0-1-16 0,0-11-9 16,2 1 10-16,1-3-10 15,0-5-8-15,3-1-8 0,6-2-2 0,-6 0-546 16,3-2-110-16</inkml:trace>
  <inkml:trace contextRef="#ctx0" brushRef="#br2" timeOffset="126129.6654">4633 3405 1465 0,'0'0'64'0,"-3"-8"15"16,3 3-63-16,0 0-16 0,0-1 0 0,3 4 0 0,-3-6 82 0,3 3 14 15,0-1 2-15,3-2 1 0,-3 0-61 0,3 3-12 0,3-6-2 0,3 4-1 16,-6-1-37-16,9-8-7 0,-6 0-2 0,12-3 0 16</inkml:trace>
  <inkml:trace contextRef="#ctx0" brushRef="#br2" timeOffset="126333.806">4910 2794 1785 0,'0'0'159'0,"0"-8"-127"0,-3-5-32 0,6 0 0 16,3-1 120-16,0 1 19 0,0-8 3 0,0 5 1 15,9 0-73-15,-9-2-14 0,3-1-4 0,6 3 0 16,-6-7-41-16,5 4-11 0,-2-2 0 0,3 0 0 15,-3-3-50-15,3-3-12 0,0 1-2 0,0-1-1 16,-6-4-102-16,6 4-20 0,-3-7-4 0,-1 2-1 16,-2 0-44-16,0-2-10 0</inkml:trace>
  <inkml:trace contextRef="#ctx0" brushRef="#br2" timeOffset="126473.7863">5282 1786 1393 0,'0'0'61'0,"0"-5"14"0,3-3-60 0,0-3-15 16,0 3 0-16,3 0 0 0,0-2 120 0,3 2 22 15,0-5 4-15,0-1 1 0,-6 4-64 0,9-4-13 16,3 7-2-16,0-7-1 0,-4 1-37 0,7 0-7 16,-3 0-2-16,0-1 0 15,6 1-81-15,-6 0-17 0,0 8-3 0</inkml:trace>
  <inkml:trace contextRef="#ctx0" brushRef="#br2" timeOffset="127092.7924">5074 3273 806 0,'6'-3'72'0,"0"1"-58"0,3-6-14 0,0 5 0 16,3 0 103-16,2-7 17 0,-2 7 4 0,3-7 1 15,3 2-32-15,3 0-6 0,0-6-2 0,3 1 0 16,2 0-54-16,4 0-11 0,0-3-3 0,6 0 0 16,-1-2 24-16,1-4 5 0,6-1 1 0,-4 1 0 15,4-9-25-15,3 4-5 0,-1-5-1 0,4 6 0 16,0-8-7-16,-1 4-1 0,4 1-8 0,-3 3 12 15,-4-3-12-15,-2 2 0 0,-3 6 8 0,-1-5-8 0,1 5 0 16,-3 2 0-16,-4 6 0 0,-2-6 0 16,-3 6-132-16,-3 0-20 0,17-6-4 15,-20 3-1-15</inkml:trace>
  <inkml:trace contextRef="#ctx0" brushRef="#br2" timeOffset="127520.5204">5407 2125 1436 0,'-9'-6'64'0,"6"6"12"0,3-8-60 0,0 8-16 0,-3-2 0 0,3-1 0 16,0 3 83-16,0 0 13 0,0 0 4 0,0 0 0 15,12-5-68-15,-3 5-12 0,6 5-4 0,-3-2 0 16,3 2-8-16,6 6-8 0,-6 2 9 0,5 0-9 16,-2 8 13-16,3-2-3 0,6 2-1 0,-6 3 0 15,3 5 3-15,-1 0 0 0,-2 5 0 0,3-2 0 16,0 2-12-16,-3 4 0 0,-3-4 0 0,-1 0 0 16,1-2-19-16,-6 0-5 0,-6 2-2 15,3-5 0-15,0 0-112 0,-3 1-22 0</inkml:trace>
  <inkml:trace contextRef="#ctx0" brushRef="#br2" timeOffset="130241.5166">7065 5726 576 0,'-15'0'51'0,"15"0"-41"0,0 0-10 0,0 0 0 0,-9-3 122 0,3 0 22 16,6 3 5-16,0 0 1 0,-5-2-118 0,5 2-24 15,0 0-8-15,0 0 0 16,0 0-38-16,0 0-12 0,-6 0-2 0,6 0-395 0</inkml:trace>
  <inkml:trace contextRef="#ctx0" brushRef="#br2" timeOffset="130468.1254">6955 5715 1220 0,'0'0'54'0,"0"0"11"0,0 0-52 0,0 0-13 0,0 0 0 0,-3-8 0 0,0 3 104 0,3 5 17 0,0 0 4 0,0 0 1 15,0 0-43-15,0 0-9 16,0 0-2-16,3 5 0 0,6 3-40 0,-3 0-8 0,0 3-1 0,3 2-1 16,3 0 4-16,3 3 1 0,3 0 0 15,-4 2 0-15,4 3-5 0,3 1-1 0,3-1 0 0,-6 3 0 16,-3-9-2-16,3 7-1 0,5-4 0 0,-5 3 0 15,-3-5-18-15,3 0 0 0,3 0-11 0,-3-3 11 16,-3-2-25-16,-7 2 1 0,4-2 1 0,-6-1 0 31,3 3-155-31,-6-5-31 0,-15 13-7 0,3-5 0 0</inkml:trace>
  <inkml:trace contextRef="#ctx0" brushRef="#br2" timeOffset="130634.0874">6812 6199 1767 0,'0'0'78'16,"-3"-2"17"-16,0-4-76 0,3-2-19 0,-3-2 0 0,6-1 0 0,3-2 81 0,3-6 13 16,0-2 2-16,9-5 1 0,3-6-49 0,3 0-11 15,-1-5-1-15,4 0-1 0,6-2-23 0,-3-1-4 16,5 0 0-16,-5 3-8 16,-9-3-18-16,9 6-10 0,11 0-3 0,-2 5-946 0</inkml:trace>
  <inkml:trace contextRef="#ctx0" brushRef="#br2" timeOffset="131519.0381">7509 6011 1152 0,'12'-2'51'0,"-12"2"10"0,0 0-49 15,0 0-12-15,0 0 0 0,0 0 0 0,9 0 116 0,-9 0 21 16,0 0 4-16,0 0 1 0,3 0-122 0,-3 0-20 15,0 0-12-15,0 0 2 0,6-3-6 0,-4 0 0 16,-2 3-1-16,0-5 0 0,-2 2 8 0,2-4 9 0,2 1-13 0,-2 6 5 16,-2-8 8-16,2 8 11 0,2-5-3 0,-2 5 0 15,-5-5 20-15,5 5 4 0,0 0 1 0,0 0 0 16,-3-6 7-16,3 6 2 16,0 0 0-16,0 0 0 0,0 0-6 0,0-5-2 0,-3 0 0 0,3 5 0 15,6-3 5-15,-3-2 1 0,-9 0 0 0,6 5 0 16,6-3-17-16,-6 3-3 0,0 0-1 0,0 0 0 15,2-5-19-15,-2 5 0 0,0 0 8 0,0 0-8 16,0 0 0-16,0 0 0 0,6 0 0 0,-6 0 0 16,0 0-9-16,3 8 9 0,3-3-8 0,-3 3 8 15,-6 2 0-15,3 1 0 0,3 5 0 0,3 0 0 16,-6 2 0-16,3 1 0 0,-3 2 0 0,0 0 0 16,6-2 0-16,-6-1 0 0,-6 1 0 0,6-3 0 15,9-1 0-15,-6-1 0 0,-6-1 0 0,3-3 0 0,6-2 8 16,-3 0 0-16,-3-8 0 0,-3 3 0 0,0 2 6 15,3-5 2-15,0 0 0 0,0 0 0 0,0 0-16 0,0 0 0 16,6-5-12-16,-3 0 12 0,-6-3 0 0,6 0 0 16,3-3 12-16,-3-2-3 0,-3-3-9 0,3 0 0 15,0-2 0-15,3-1 0 0,3 3 0 0,0-5 0 16,-6 3-8-16,6 2 8 0,3 3 0 16,-3-1 0-16,-6 1 0 0,5 3 8 0,7 4 4 0,-3-4 0 15,-9 4 0-15,6-2 0 0,3 0-3 0,0 3 0 16,-3 0 0-16,-3 0 0 0,0 5-9 0,3 0 0 15,0 0 0-15,-3 2 0 0,-6-2-17 0,0 0-3 16,6 11 0-16,-3-3 0 0,-6 2 0 0,-3 1 0 16,6 2 0-16,-3 0 0 0,0-2 10 0,0 2 2 15,-3-2 0-15,6-1 0 0,6 1 32 0,-3 0 6 0,-3-1 2 16,6 3 0-16,8-5 22 0,4 3 5 0,-3-1 1 0,6 1 0 16,12-3-28-16,-3 0-6 0,2-3-1 0,7 1-777 15,0-4-155-15</inkml:trace>
  <inkml:trace contextRef="#ctx0" brushRef="#br2" timeOffset="132450.2633">1059 527 806 0,'0'-6'72'0,"-6"-2"-58"0,3-2-14 0,-3 2 0 16,3 0 193-16,3 3 36 0,-3-1 7 0,3 6 2 15,0 0-154-15,0 0-32 0,0 0-5 0,0 0-2 16,0 0-25-16,0 0-4 0,0 6-2 0,-6 7 0 15,6 5-14-15,-3 3 0 0,3-2 0 0,0 7-10 16,-6 6 10-16,6 3 0 0,0-4 0 0,0 9 0 16,0 5 0-16,6-13 0 0,3-6 0 0,-6 1 0 15,6-9 10-15,0-2 7 0,-1-3 2 16,-2-2 0-16,3-3 31 0,3-8 6 0,3 0 2 0,-3 0 0 16,0-8-2-16,0-3-1 0,6 3 0 0,0-10 0 15,-7-3-21-15,7 2-4 0,-3-7-1 0,3-1 0 16,-6 1-16-16,3 2-3 0,-9-2-1 0,0 4 0 15,-3-4-9-15,3 7-16 0,-6-2 4 0,0 3 1 16,0-3-81-16,0 2-16 0,-6 6-3 16,3 0-1-16</inkml:trace>
  <inkml:trace contextRef="#ctx0" brushRef="#br2" timeOffset="132693.8583">1264 913 1796 0,'-9'13'80'0,"6"-8"16"0,-3 3-77 0,0 3-19 15,-3 2 0-15,0 8 0 0,6-2 38 0,-6 7 4 16,-6 1 1-16,10 4 0 0,-10 4-16 0,9-3-3 0,-9-1-1 0,6 4 0 15,3-9-31-15,0 6-7 0,3-14-1 0,-6 4-872 16</inkml:trace>
  <inkml:trace contextRef="#ctx0" brushRef="#br2" timeOffset="133295.8613">1478 1048 1364 0,'-3'-19'60'0,"3"6"13"0,-9 2-58 0,6-2-15 15,3 0 0-15,-9 0 0 0,9 5 99 0,-6-5 17 0,3 7 3 16,1-2 1-16,2 3-43 0,0-3-8 0,-9 3-1 0,9 0-1 16,0 5-32-16,0 0-7 0,-6 0 0 0,3 5-1 15,3 0-27-15,-9 8 0 0,6-5 0 0,-6 11 0 16,0-6 0-16,6 6 0 0,-6 2-8 0,0-3 8 15,-3 3-8-15,3 3 8 0,-3-3-10 0,3-2 10 16,0-6-8-16,-2 0 8 0,5 1 0 16,-3-6-9-16,3 2 9 0,0-7 0 0,3 2 0 0,3-5 0 15,0 0 14-15,0 0 2 0,0 0 0 0,0-8 0 16,0-2 5-16,9-4 2 0,-9 1 0 16,12-5 0-16,-3 2-10 0,2 2-1 0,1-9-1 0,6 1 0 15,-9 4-11-15,6-3 0 0,0-3 0 0,0 8-11 16,-3-2 11-16,3 4 0 0,-6 1 0 0,2 0-8 15,1 8 8-15,-3-3 0 0,0 2 0 0,-6-2 0 16,3 3 0-16,-6 5 0 0,0 0 0 0,0 0 0 16,0 0 0-16,0 0 0 0,0 0 0 0,0 8 0 0,-6 3 0 15,3 2 0-15,-6-5 0 0,-3 0 8 0,3 10-8 16,-2-4 9-16,-4-4-9 0,3 3 10 0,3 1 13 0,-3-1 2 16,3-5 1-16,6 5 0 0,-6-5 4 0,9 2 1 15,0 4 0-15,0-1 0 0,3-5-31 0,6 5 8 16,0 6-8-16,3-6-735 15,6 0-149-15</inkml:trace>
  <inkml:trace contextRef="#ctx0" brushRef="#br2" timeOffset="155794.9148">10720 10311 1324 0,'0'0'118'0,"0"0"-94"0,0 0-24 0,0 0 0 0,0 0 66 0,0 0 9 15,6 8 1-15,-6-8 1 0,0 0-35 0,9 0-7 16,3 0-2-16,-3-6 0 0,-3 1 3 0,3 0 0 16,0-6 0-16,0 1 0 0,0-4-13 0,0-1-3 15,3 1 0-15,0-4 0 0,-1-1-6 0,-2 1-2 16,0-1 0-16,-3 1 0 0,3-1 4 0,-6-2 0 0,0 0 0 0,-3 0 0 31,0 2-39-31,-3 3-7 0,0-2-2 0,0-1 0 0,0 6 19 0,-3 0 3 16,0 0 1-16,0-1 0 0,-3 6 9 0,4 1 8 15,-1 1-8-15,-3 6 11 0,-3 0 3 0,3 6 1 16,3 1 0-16,-3 7 0 0,-3 7-15 0,-3 0 0 0,3 8 8 0,3 6-8 16,0 2 18-16,0 0 1 0,1 2 0 0,-1 1 0 15,0 2 20-15,3 3 4 0,0-2 1 0,3-6 0 16,3 0 10-16,0-6 2 0,0-1 1 0,3-4 0 16,6-5-4-16,3-2-1 0,0-6 0 0,5-2 0 15,7-4-26-15,0-7-6 0,0 0 0 0,3-5-1 16,-1-3-102-1,1-8-20-15,0-2-4 0</inkml:trace>
  <inkml:trace contextRef="#ctx0" brushRef="#br2" timeOffset="156651.2196">11212 8964 1292 0,'0'0'57'0,"-3"-8"12"0,6 3-55 0,-3-3-14 0,0 0 0 0,0 3 0 15,0-3 91-15,0 2 15 16,0-1 3-16,0 1 1 0,0 1-41 0,0 5-8 0,0 0-1 0,0 0-1 16,0 0-18-16,0 0-3 0,0 0-1 0,0 0 0 15,0 0-18-15,-3 8-4 0,3 2-1 0,-3 4 0 16,3 2-2-16,-6 2 0 0,3 6 0 0,3 2 0 16,-3 1 8-16,3 5 0 0,-3 2 1 0,0 6 0 15,3 5 4-15,0 2 1 0,0 4 0 0,-3 1 0 16,6 7 6-16,-6 4 0 0,0 1 1 0,0 4 0 15,0 7-1-15,-3-1 0 0,3 8 0 0,0 0 0 16,-3 2-14-16,0 1-3 0,0 0-1 0,0-1 0 16,0-2-1-16,0-5 0 0,3-3 0 0,0-2 0 0,0-9-1 15,0-2 0-15,3 0 0 0,-3-11 0 16,3-2 10-16,-3-6 2 0,3-2 0 0,0-6 0 0,3-5-12 16,-3-2-1-16,0-4-1 0,3-4 0 15,-3-3-80-15,0-3-16 16,0-2-3-16,0-3-1063 0</inkml:trace>
  <inkml:trace contextRef="#ctx0" brushRef="#br2" timeOffset="158587.6065">11164 8406 748 0,'0'0'33'0,"0"0"7"0,0 0-32 0,0 0-8 0,3-5 0 0,-3-3 0 0,0 8 181 0,3-6 35 16,-3 1 6-16,0 5 2 0,0 0-152 0,0 0-29 15,0 0-7-15,0 0 0 0,3-5-22 0,-3 5-4 16,0 0-1-16,0 0 0 0,0 0-9 0,0 0 12 16,0 0-12-16,0 0 12 0,-3 5 4 0,0 0 0 15,-3 3 1-15,3 3 0 0,-3 2 0 0,3 0 0 16,0 1 0-16,0 1 0 0,-3 4-6 0,3-1-2 16,0-2 0-16,3 0 0 0,-3 0-9 0,3 0 8 15,0-3-8-15,0-2 8 0,0-3-8 0,3 0 12 16,-3-8-12-16,0 0 12 0,0 0 12 0,0 0 4 15,0 0 0-15,9-6 0 0,-3-2 4 0,0-2 0 16,-3-1 1-16,3-2 0 0,-3-3-11 0,3 3-2 16,-3-6-1-16,0 3 0 0,0-2-6 0,0 2-1 0,0 0 0 15,-3 3 0-15,0 0 0 0,0 0 0 0,-3-1 0 0,0 1 0 16,0 2 6-16,3 1 1 0,-3 2 0 16,0-3 0-16,-3 6 0 0,0-3 0 0,3 3 0 15,-3 0 0-15,3 2-19 0,3 3 8 0,-3 0-8 0,-3 5 0 16,0 1 0-16,3 4 0 0,-3 1-10 0,0 2 10 15,0 0-10-15,3 3 10 0,-3 0 0 0,3 0-9 16,1-3 9-16,2 0 0 0,0-2 0 0,0-3-8 16,2 0 16-16,1 0 3 0,0-3 1 0,-3-5 0 15,6 3 8-15,0-1 3 0,3-2 0 0,0 0 0 16,-3-5 3-16,3 0 1 0,0-3 0 0,3 0 0 16,-3 0-10-16,0-3-1 0,0 1-1 0,0-1 0 15,0 0-7-15,-6 1-8 0,0-1 11 0,-1 1-11 0,1 2 24 16,-3 0-3-16,0 0 0 0,-3 3 0 0,1-1-12 0,-1 4-9 15,-6-1 12-15,3 3-12 0,0 3 0 0,-3 5 0 16,-3 0 0-16,-3 7-12 16,0 1-39-16,-3 5-7 15,3 6-2-15,-5 5-1115 0</inkml:trace>
  <inkml:trace contextRef="#ctx0" brushRef="#br2" timeOffset="174102.2456">11328 9673 1407 0,'-6'0'62'0,"3"0"14"0,0-2-61 0,0-1-15 0,0 0 0 0,3 3 0 16,0 0 88-16,0 0 16 0,-3-5 2 0,3 0 1 16,0 5-47-16,0 0-8 0,3-8-3 0,0 0 0 0,0 2-26 0,3 1-6 15,0 0-1-15,0-3 0 16,3 3-6-16,-1-1-2 0,4 4 0 0,-3-4 0 0,6 4-8 0,-3-1 10 16,0 1-10-16,6 2 10 0,-6 2-2 0,3 3-8 15,3 3 12-15,-1 3-4 0,4 0-8 0,0 2 0 16,0 5 0-16,6 3 0 0,-4 1 0 0,4 4-14 15,0 6 3-15,3 5 1 0,3 3 0 16,-4 2 0-16,1 8 0 0,0 0 0 16,0 3-15-16,-4-2-3 0,1 2-1 0,-3-1 0 15,3 7 29-15,-6-4-9 0,-1 1 9 0,1-3 0 0,-3-3 0 0,0 0 0 16,0-2 12-16,-3 0-4 0,-3-1 16 0,0-2 4 16,2 0 1-16,-2-3 0 0,-6 1-2 0,3-4-1 15,0 1 0-15,-6 0 0 0,3-6-2 0,-3 3-1 16,6-2 0-16,-6-4 0 0,0 1 1 0,-3 3 0 0,0-1 0 15,0 0 0-15,-3-2-15 0,0 2-9 0,0 4 12 16,-3-7-12-16,0-2 0 0,0-2 0 0,-3-3 0 0,3-3-12 31,0-5-24-31,0-6-5 0,0 1-1 0,-2-3 0 16</inkml:trace>
  <inkml:trace contextRef="#ctx0" brushRef="#br2" timeOffset="175834.7021">12542 9626 1562 0,'0'0'69'0,"0"0"15"0,-6 7-68 0,3 1-16 15,-3 3 0-15,3 2 0 0,0 3 25 0,-3 3 2 0,6-1 0 0,-3 6 0 16,-6 2-27-16,6 4 0 0,0-1 0 0,0 5 0 16,-2 0 0-16,-1 1 0 0,-3 2 0 0,0-3-11 15,3-2 11-15,-3-3 0 0,-3-2 0 0,0-1-8 16,3-5 50-16,-3-2 10 0,-3-1 3 0,0-5 0 16,1-2-3-16,-4 0 0 0,3-6 0 0,-3 0 0 15,3-2-40-15,-3-3-12 0,3-3 0 0,-3-2 8 16,4 0-24-16,2-3-5 15,3 0-1-15,-3-3 0 0,0 1 1 0,0-4 0 0,6 1 0 0,-3-5 0 16,0-4 21-16,6 4-11 0,0-1 11 0,0 1-8 16,3-1 8-16,0 6 0 0,0 0 8 0,6 5-8 15,-3 0 16-15,6 0 0 0,-3 5-1 0,-6 3 0 16,6 3-7-16,0 2 0 0,6 1-8 0,0 4 12 16,6 1-2-16,0 2-1 0,-1 0 0 0,1 1 0 15,0 4-1-15,0-5-8 0,0 6 12 0,0-1-4 16,0-2 0-16,-4 0-8 0,4 0 12 0,-3 2-4 0,0-4 0 0,0 2 0 15,0-3 0-15,-3-3 0 0,0 4-8 0,3-4 0 16,-4 1 9-16,1-1-9 16,0-4-33-16,0-1-11 0,-3-2-3 0</inkml:trace>
  <inkml:trace contextRef="#ctx0" brushRef="#br2" timeOffset="177401.0556">12628 10163 864 0,'0'0'76'0,"0"0"-60"0,0 0-16 0,0 0 0 16,0 0 162-16,0 0 30 0,0 0 5 0,0 0 2 15,-3-3-135-15,3 3-28 0,0-5-4 0,3-1-2 16,3-2-22-16,0 3-8 0,3 0 0 0,0-3 0 16,0 3 0-16,3-3 0 0,0 2 0 0,3 1 0 15,-3 3 0-15,0-4 0 0,3 6 0 0,-4-2 0 16,-2-1 0-16,0 3 0 0,0 3 0 0,-3-1 0 15,3 4 9-15,-3-1-9 0,-3 3 8 0,3 2-8 0,-3 4 20 0,0-1-2 16,-3 0 0-16,0 3 0 0,0 2 8 16,-3 1 2-16,0 2 0 0,0-2 0 0,0 2 32 15,0-3 8-15,0 1 0 0,0 2 1 0,3-5-13 16,0 0-4-16,3 0 0 0,3-3 0 16,0 3-36-16,3-8-8 0,6-3-8 0,6-2-684 15,2-6-142-15</inkml:trace>
  <inkml:trace contextRef="#ctx0" brushRef="#br2" timeOffset="178195.8843">13063 9999 1774 0,'0'0'79'0,"0"0"16"0,0 0-76 0,0 0-19 0,0 0 0 0,0 0 0 0,0 0 59 0,9 2 8 16,3-2 1-16,-3-2 1 0,3 2-32 0,3 0-6 15,2 0-2-15,7-3 0 0,-3 0-17 0,0-2-3 16,0 0-1-16,0-1 0 0,-1-1-23 0,-2-1-5 15,3 2 0-15,-6 1-1 16,0 0-66-16,0-1-13 0,-6 1-2 0,0 5-1 0</inkml:trace>
  <inkml:trace contextRef="#ctx0" brushRef="#br2" timeOffset="178395.7657">13203 10128 1670 0,'0'0'148'0,"0"0"-118"0,0 0-30 0,9 6 0 15,0-4 127-15,0 3 19 0,6-5 4 0,2 0 1 16,1 0-92-16,0 0-19 0,3-2-3 0,0-1-1 31,3-2-116-31,-4 0-23 0,4-6-5 0,-9 6-824 0</inkml:trace>
  <inkml:trace contextRef="#ctx0" brushRef="#br2" timeOffset="179268.8713">10744 10663 1490 0,'0'0'66'0,"0"0"14"0,-3-3-64 0,3 3-16 0,-3-3 0 0,-3-2 0 16,3 2 80-16,3 3 14 0,0 0 2 0,0 0 1 15,0-2-45-15,0 2-10 0,-3-5-2 0,3 5 0 16,0 0-30-16,0 0-10 0,0 0 0 0,6-3 0 16,6 0 13-16,-3 1-4 0,-3 2-1 0,6 0 0 15,-3 2-8-15,3 1 0 0,-3 0 0 0,0-1 8 16,3 1-8-16,-3 2-17 0,0 0 4 0,-1 1 1 16,-2-1 12-16,0 0 13 0,0 1-2 0,-6-6-1 15,3 8-20-15,0-3-4 0,-6 3-1 0,0 0 0 16,0 0 24-16,-6 2 5 0,0 1 1 0,4 2 0 15,-7 0-15-15,0 3 0 0,0-3 0 0,0 1 0 16,0 1 16-16,3-1-2 0,-3-1-1 0,3-2 0 16,0 2 25-16,6-5 5 0,-3 2 1 0,6-2 0 15,0 0-28-15,6-3-6 0,0 3-1 0,3-2 0 16,3-6-30-16,3 0-7 0,6-3 0 16,3-2-948-16</inkml:trace>
  <inkml:trace contextRef="#ctx0" brushRef="#br2" timeOffset="181124.56">13691 9681 1695 0,'0'0'37'0,"0"0"8"0,0 0 2 0,0 0 1 0,0 0-39 0,0 0-9 0,0 0 0 0,-6 5 0 15,0-2 47-15,6-3 7 0,0 0 2 0,-6 8 0 16,6-3-16-16,0 3-4 0,0 0 0 0,-3 0 0 15,3 3-36-15,0-1-12 0,0 3 0 0,3 1 0 16,-3-1 12-16,3 3 0 0,-3 0 0 0,-3 2 0 16,3 1 0-16,0 2-13 0,3 0 5 0,-3 3 8 15,3-6-39-15,-3 1 0 0,0-6 0 0,0 0 0 16,3-2-30-16,-3-3-7 16,0-8 0-16,0 0-416 0,0 0-84 0</inkml:trace>
  <inkml:trace contextRef="#ctx0" brushRef="#br2" timeOffset="181333.348">13819 9594 1364 0,'0'0'60'15,"0"0"13"-15,0 0-58 0,0 0-15 0,3-5 0 0,-3 5 0 0,0 0 107 0,0 0 18 16,0 0 4-16,0 0 1 0,0 0-54 0,0 0-12 16,0 0-1-16,0 0-1 0,3 5-46 0,3 3-8 15,-3 5-8-15,0 0 9 0,0 0-9 0,-3 3 0 16,3 0 0-16,-3 3 0 0,0-6 0 0,0 5-11 15,0 1 3-15,0-1 0 16,0 4-28-16,0-4-6 0,-3 1-1 0,0-3 0 16,0 2-136-16,-3-2-27 0,0-3-6 0</inkml:trace>
  <inkml:trace contextRef="#ctx0" brushRef="#br2" timeOffset="181603.53">13435 9676 1609 0,'0'0'71'0,"-6"-3"15"0,3-2-69 0,3 5-17 0,0 0 0 0,0-3 0 16,0-2 80-16,0-3 13 0,0 8 3 0,6-3 0 16,0-2-50-16,3 0-10 0,0-1-1 0,6 4-1 15,0-3-11-15,3-1-3 0,-1 1 0 0,4 2 0 16,6-2 0-16,3 2 0 0,0-2 0 0,2 2 0 0,-2 1-4 0,3 2-2 15,0-5 0-15,-1-1 0 0,1 4-14 0,0-1 0 16,-3 0 0-16,2 3 0 16,-2-2-46-16,-3-1-9 15,3 3-1-15,-4 3-1 0,-2-1-148 0,0 1-30 16,12 5-5-16,-15 0-2 0</inkml:trace>
  <inkml:trace contextRef="#ctx0" brushRef="#br2" timeOffset="182003.2323">13643 10160 1821 0,'0'0'40'0,"0"0"8"0,0 0 1 0,0 0 3 0,0 0-41 0,6 0-11 0,0-5 0 0,0 2 0 15,3-2 40-15,3-1 5 0,3-1 2 0,-3 1 0 16,3-2-5-16,3-2-1 0,0 2 0 0,5-3 0 0,1 1-8 0,3-1-1 16,0 3-1-16,2-2 0 0,1 2-14 0,0 0-2 15,3 2-1-15,0 1 0 0,2 5-31 0,-5-3-7 16,-3 3 0-16,0 3-1 16,-1 0-124-16,-2-1-25 0,-6 1-5 0</inkml:trace>
  <inkml:trace contextRef="#ctx0" brushRef="#br2" timeOffset="182396.5828">13736 10311 1623 0,'0'0'72'0,"0"0"15"0,0 0-70 0,0 0-17 0,0 0 0 0,0 0 0 16,0 0 74-16,6-5 11 0,0-1 3 0,0 1 0 16,5-3-36-16,1 3-6 0,0-3-2 0,3 0 0 15,-3 3-20-15,0-3-5 0,3 2-1 0,-3 1 0 0,0 0-18 16,-3 2 0-16,0 0 0 0,-1 1 0 0,-2 2-13 0,0 2 0 15,-3 1 0-15,0 2 0 0,0 6 13 0,-3 0-11 16,-6 2 11-16,0 5-10 0,0-2 22 0,0 5 5 16,-5 1 1-16,2 1 0 15,3 1 38-15,-3 0 8 0,3-3 2 0,3-2 0 16,0-3 15-16,3-1 3 0,0-1 1 0,6 1 0 0,3-1-44 16,3-4-9-16,3 4-1 0,5-7-1 15,1-1-99-15,6-6-20 0</inkml:trace>
  <inkml:trace contextRef="#ctx0" brushRef="#br2" timeOffset="187062.0253">10325 12642 115 0,'0'0'10'0,"0"0"-10"0,0 0 0 0,0 0 0 16,0 0 259-16,0 0 49 0,0 0 11 0,0 0 1 15,9 0-224-15,-4-3-44 0,4 1-10 0,-3 2-2 16,0-3 7-16,0-2 1 0,3-3 0 0,0 2 0 16,-3-4-8-16,3-1-2 0,0 1 0 0,0-4 0 15,0 1 8-15,0-3 2 0,-3 3 0 0,0-3 0 16,0 0-21-16,0 0-4 0,-1 1-1 0,1 1 0 16,-3-2-22-16,0 1 8 0,0 1-8 0,3-2 0 0,-6 3 0 0,0 0 0 15,0 0 0-15,0 0 0 0,0-1 0 16,0 4 0-16,-3-4 0 0,0 4 0 0,0-1 0 15,0 1 0-15,0 4 0 0,0-1 0 0,0 1 20 16,-2 1 0-16,2 2 0 0,-3 3 0 0,0 0-20 0,0 3 0 16,0 5 0-16,0 0 0 0,-3 2 0 15,3 4-8-15,0 4 0 0,0 1 0 0,0 4 8 0,3 4-10 16,-3-1 10-16,6 1-10 0,0 2 22 0,0 0 4 16,-3 0 0-16,6 0 1 0,3-2 9 0,3-3 2 15,0-1 0-15,0-1 0 0,0-1-10 0,3-5-2 16,-3-6 0-16,3 1 0 0,-1-3-8 0,4 0-8 15,-3-3 9-15,0-2-9 16,3-3-172-16,-3 0-40 0</inkml:trace>
  <inkml:trace contextRef="#ctx0" brushRef="#br2" timeOffset="187513.6283">10631 12856 1382 0,'0'0'123'0,"-3"5"-99"0,-3-2-24 0,6-3 0 16,-6 5 128-16,6-5 20 0,0 0 4 0,0 0 0 0,0 0-80 16,0 0-17-16,0 0-3 0,0 0-1 0,0 0-31 0,0 0-5 15,0 0-2-15,0 0 0 0,0 0 3 0,0 0 0 16,6-5 0-16,3 0 0 0,0-3-5 0,-3 0-1 16,0-3 0-16,0 3 0 0,0 0-10 0,0-2 8 15,0-1-8-15,-3 1 8 0,0 2-8 0,3-3 0 16,-3 3 0-16,-3 3 0 0,0-3 0 0,3 3 0 15,-3 5 0-15,0 0-11 0,0 0 11 0,0 0-10 16,0 0 10-16,0 0-10 0,0 0 10 0,0 13 0 0,-3 3-9 0,3 2 9 16,0 6 0-16,0 0 0 15,-3 0-9-15,6 0 9 0,-3 5 0 0,3 0-8 16,0-3 8-16,3 3 0 16,-3-2-38-16,3-3-1 0,-3-1 0 0,2-1 0 15,-2-4-156-15,6-5-31 0</inkml:trace>
  <inkml:trace contextRef="#ctx0" brushRef="#br2" timeOffset="188252.9602">11045 11634 756 0,'0'0'33'0,"0"0"7"0,0 0-32 0,0 0-8 16,0-6 0-16,0 1 0 0,0-3 102 0,0 3 18 0,0 0 4 0,0 5 1 15,3-6-37-15,0 1-7 0,-3 2-1 0,0 3-1 16,0 0-15-16,0 0-2 0,0 0-1 0,0 0 0 15,0 0-16-15,0 0-3 0,0 0-1 0,0 0 0 16,0 0-17-16,0 0-4 0,-3 8-1 0,0 6 0 16,3 1-8-16,-3 7-2 0,3 4 0 0,0 3 0 15,0 6-1-15,0 2-8 0,3 2 12 16,-3 6-4-16,3 3 2 0,-3 7 0 0,0 6 0 0,3 5 0 16,-3 6 0-16,3 2 0 0,-3 5 0 0,0 6 0 15,0 5-10-15,0 0 0 0,0 3 0 0,0-3 8 16,-3 7-8-16,3-4 0 0,-3-3 0 0,0-5 0 15,3-3 0-15,0-3-9 0,-3-8 9 0,0-4 0 16,0-12 0-16,3-5 0 0,0-10 10 0,-3-3-2 16,3-5 20-16,0-6 5 0,-3-2 1 0,0-5 0 15,3-3-16-15,-3-3-3 0,3-3-1 0,-3-2 0 0,0 3-14 16,0-6 0-16,3 1 0 0,0-6 0 0,0 0 0 0,0 0-13 16,-3 5 4-16,0 0 1 0,3-5 0 0,0 0 0 15,-3 3 0-15,0-1 0 0,3-2 8 0,0 0 0 16,0 0 0-16,0 0 0 0,0 0 0 0,0 0 0 15,0 0 0-15,0 0 8 0,0 0 0 0,0 0 0 16,0 0 0-16,0 0 0 0,0 0-8 0,0 0 0 16,0 0 0-16,-3-2 8 0,0-6-8 0,3 8 0 15,0 0 0-15,0-5 0 0,0 5-10 0,0-8 10 0,0 2-12 0,3-2 12 32,0 3-116-32,-3 5-16 0</inkml:trace>
  <inkml:trace contextRef="#ctx0" brushRef="#br2" timeOffset="190436.5803">12289 11583 115 0,'0'0'10'0,"0"0"-10"15,0 0 0-15,0 0 0 0,0 0 251 0,0 0 48 16,0 0 9-16,0 0 3 0,0 0-176 0,0 0-35 16,0 0-8-16,0 0 0 0,0 0-40 0,0 0-8 0,0 0-2 0,3-2 0 15,-3 2-9-15,0 0-1 0,0 0-1 0,0 0 0 16,0 0 2-16,0 0 1 0,0 0 0 0,0 0 0 15,0 0 1-15,0 0 0 0,0 0 0 0,0 0 0 16,0 0-11-16,0 0-1 0,-3 5-1 0,0 6 0 16,0-1-22-16,3 6 0 0,0 0 0 0,0 3 8 15,3 2-8-15,0 3 0 0,0 2 0 0,-3 3 8 16,3 3-8-16,-3 2 0 0,0 1 8 16,0 2-8-16,0-3 8 0,-3 6-8 0,0-3 10 15,-3 2-10-15,3-1 24 0,-6-4-2 16,0 0 0-16,-3-2 0 0,3 0 30 0,1-3 5 0,-1-3 2 0,-3 1 0 15,-3-1-17-15,-3-2-3 0,0 3-1 0,-3-4 0 16,-3-1-15-16,1 1-3 0,-1-1-1 0,-6 1 0 16,0 1-2-16,1 0 0 0,-4 2 0 0,0-2 0 15,-3-3 2-15,4 1 0 0,-4 1 0 0,3-1 0 16,-3-1-19-16,4 0 0 0,-1 0-11 0,3-2 11 0,3-4-12 16,4 1 4-16,-4 0 8 0,6-5-13 0,3-1-3 0,0-2-1 15,0 0 0-15,3 0 0 16,1-5-19-16,2-3-4 0,0 0-1 0,3-3 0 15,-3 1-95-15,3-4-18 0,-3 1-4 0,3 0-506 16,0-1-100-16</inkml:trace>
  <inkml:trace contextRef="#ctx0" brushRef="#br2" timeOffset="191344.4661">11500 12695 1209 0,'0'0'108'0,"0"0"-87"0,0 0-21 0,0 0 0 16,-6 0 125-16,6 0 21 0,-6 0 4 0,6 0 1 15,0 0-62-15,0 0-12 0,-9 2-2 0,1 1-1 16,2 0-35-16,-3 2-7 0,0 3-2 0,0 0 0 16,-3 2-2-16,0 1 0 0,-3 0 0 0,0 2 0 15,-3 0 19-15,3 0 3 0,-2-2 1 0,-1-1 0 16,0 1-12-16,6 0-3 0,0-3 0 0,0-1 0 0,-3 1-23 0,3-2-5 16,3 2 0-16,1 0-8 0,-1-3 0 0,3-2 0 15,6-3 0-15,0 0 0 0,0 0-21 0,-3 5 1 16,3 0 1-16,3 3 0 0,6-3-5 0,0 3 0 15,2-2-1-15,-2-1 0 0,0-3 25 0,6 4-10 16,3-1 10-16,0 0 0 0,3-2 0 0,3-3 16 16,-1 0-2-16,1 0 0 0,0-3 13 0,-3 1 2 15,3-1 1-15,-4-2 0 0,-2-1-10 16,-3-1-1-16,0 1-1 0,-3 1 0 0,0-3-6 16,-3 3 0-16,0-1-1 0,-3 1 0 0,0 0 4 0,-6 0 1 15,0-3 0-15,0 2 0 0,0 6 11 0,-3-5 2 16,-3 0 1-16,-3-3 0 0,-3 3-14 0,3-3-4 15,-3 2 0-15,0 1 0 0,-3 0-12 0,3-1 0 0,-3 1 8 16,7 0-8-16,-4 0-9 0,3-1-5 16,3 4-1-16,0-1 0 15,0 0-63-15,6 3-13 0,0-2-2 0,0-6-1061 0</inkml:trace>
  <inkml:trace contextRef="#ctx0" brushRef="#br2" timeOffset="192336.5767">11521 9700 518 0,'0'0'23'0,"0"0"5"0,-3-3-28 0,0-2 0 0,0 2 0 0,0 0 0 0,0-5 224 0,0 3 40 15,0 3 8-15,-3-4 2 0,3 4-184 0,0-1-37 16,-3-2-7-16,3 2-2 0,-2 0-24 0,2 1-4 16,-3-1-2-16,0 0 0 0,6 3-5 0,-3 0-1 15,-3-2 0-15,6 2 0 0,-3 5 0 0,3-5-8 16,0 0 12-16,-3 5-4 0,0 1 0 0,3 2-8 16,0 2 12-16,0 1-4 0,3-1-8 0,0 4 12 15,0 1-12-15,3-1 12 0,0-1-12 0,0 0 0 16,-3 3 0-16,3 0 0 0,-1-3 0 0,1-2 0 15,0-1-12-15,-3 1 12 0,3-3-9 0,-3 0 9 16,-3-8 0-16,0 0 0 0,0 0 0 0,0 0 17 16,0 0-1-16,0 0-1 0,0 0 39 0,0 0 8 0,-3-6 2 15,-3 1 0-15,3-3-24 0,-3-2-5 0,3-4-1 0,0-1 0 16,-2-1-19-16,-1 0-4 0,0 0-1 0,3 0 0 16,-3-2-10-16,0-1 0 0,0 3 0 0,3 0 0 15,-3-2 0-15,3-3-9 0,-3 5 9 0,3 0 0 16,0-3 0-16,0 6 0 0,-3 0 0 0,6 2 0 15,0 3 0-15,3 0 0 0,-3 3 0 0,0 5 0 16,0 0 0-16,9 0 0 0,-3 0 0 0,3 3 0 16,3-1 0-16,-3 4 0 0,3-4-9 0,2 4 9 15,-2-1 0-15,0 3 0 0,0 0 0 0,0 0 0 16,3-3 0-16,-3 0 0 0,0 6 0 0,0-3 10 16,-3 0 3-16,0 0 1 0,-1 0 0 0,-5 0 0 15,3-1 4-15,-3 1 1 0,-3-8 0 0,-3 11 0 16,3 0 3-16,-6-1 1 0,-3 1 0 0,1 2 0 15,-4-2-5-15,3-1-1 0,-3 3 0 0,0-2 0 0,-3-3-9 16,3 2-8-16,0-2 12 0,3 0-12 0,0 0-12 16,3 3-8-16,0-3-3 0,6-3-1068 15</inkml:trace>
  <inkml:trace contextRef="#ctx0" brushRef="#br2" timeOffset="193796.5226">12715 11843 115 0,'0'0'10'16,"0"0"-10"-16,0 0 0 0,0 0 0 15,0 0 324-15,0 0 62 0,0 0 13 0,0 0 2 0,0 0-294 0,6 8-59 16,-3 0-12-16,0 2-3 0,0 6-25 0,0 0-8 15,0 2 0-15,-6 4 0 0,-3-1 0 0,3 5-14 16,-3 1 1-16,-3-1 0 0,-3 3 34 0,0 0 7 16,0 3 2-16,-3-3 0 0,-6 3 36 0,1-3 7 0,-1 0 2 15,0-2 0-15,-3-4-3 0,0-1 0 0,0-4 0 0,-2 1 0 16,5-6-40-16,-3-2-9 0,0-4-2 16,0-1 0-16,4-4-21 0,-1 1 0 0,-3-6 0 0,6 1 0 15,0-6-19-15,0 0 2 0,0-3 0 0,4 1 0 31,5-4-11-31,3 1-1 0,3 0-1 0,0 2 0 0,-3-2 14 0,3 0 2 16,0 0 1-16,0 2 0 0,6 1 13 0,3 2 0 0,0-3 0 0,3 3 0 16,3 3 0-16,2 0-11 0,4 2 11 0,3 3-10 15,0 3 10-15,0 2 0 0,3 0 0 0,-1 3 0 16,4 0 0-16,-3 3 0 0,-3-3 0 0,3 2 0 16,2 1 0-16,1-1 0 0,-3 3 0 0,3-2 0 15,-3 2 0-15,-1 1-10 0,-2-4 10 0,-3 3-10 31,-3-2-44-31,0 0-9 0,0-1-1 0</inkml:trace>
  <inkml:trace contextRef="#ctx0" brushRef="#br2" timeOffset="194132.6274">12801 12578 979 0,'0'0'87'16,"0"0"-70"-16,0 0-17 0,0 0 0 0,0 0 263 0,0 0 49 0,0 0 9 0,6-2 3 16,6-4-234-16,-3-2-46 0,0-5-10 15,0 3-2-15,3-4-32 0,0 1 0 0,-1-3 0 0,-2 3 0 32,0-3-20-32,0 3-12 0,0 0-1 0,-3 2-1 0,0 1 18 0,-3-4 4 0,3 6 1 15,-3 0 0-15,-3 3 11 0,0 5 14 0,0 0-3 0,0 0-1 16,0 0 13-16,0 0 2 0,0 0 1 0,0 0 0 15,0 0-18-15,3 5-8 0,0 6 0 0,0 0 8 16,0 4-8-16,0 1 0 0,0 3-10 0,-3-1 10 16,3 4-8-16,0-1 8 0,3 3 0 0,-3-1-9 15,3-1 9-15,-3-1 0 0,3 0 0 0,3-5-8 32,-6 0-68-32,2-1-12 0,1 1-4 0</inkml:trace>
  <inkml:trace contextRef="#ctx0" brushRef="#br2" timeOffset="194477.6658">13248 12139 2026 0,'0'0'90'0,"0"0"18"0,0 0-86 0,0 0-22 0,0 0 0 0,0 0 0 15,6 0 29-15,-1 0 2 0,1 0 0 0,3 0 0 16,-3 0-11-16,3-3-1 0,0 1-1 0,0-1 0 15,3-2-30-15,-3 2-5 0,0 1-2 0,-3-1 0 32,3 3-11-32,-3 0-2 0,0 0-1 0,-6 0 0 15,6 3-51-15,-6-3-9 0,6 8-3 0,-6-3 0 16,-3 3-109-16,0 0-23 0,0 0-4 0</inkml:trace>
  <inkml:trace contextRef="#ctx0" brushRef="#br2" timeOffset="194634.4799">13319 12211 752 0,'-9'5'33'0,"9"-5"7"0,0 0-32 0,-6 2-8 0,-3 1 0 0,3 0 0 16,0 2 138-16,3-5 26 0,3 0 4 0,0 0 2 15,0 0-50-15,0 0-9 0,0 0-3 0,0 0 0 16,0 0-48-16,0 8-9 0,3 0-3 0,0 0 0 0,0-3-25 16,3 0-6-16,0 3-1 0,0-2 0 0,3-1-4 15,0 0-2-15,0 3 0 0,0-3 0 16,0 1-37-16,3-4-7 0,-3 4-2 0,0-4-540 16,-1 4-109-16</inkml:trace>
  <inkml:trace contextRef="#ctx0" brushRef="#br2" timeOffset="195131.9784">13760 11925 576 0,'-6'-6'25'0,"6"6"6"0,0 0-31 0,0 0 0 0,0 0 0 0,0 0 0 0,0 0 239 0,0 0 41 16,0 0 9-16,0 0 2 0,0 0-175 0,3 6-36 15,-3 2-6-15,0 2-2 0,3 4-16 0,-3-1-3 16,-3 5-1-16,6 1 0 0,-3 5-16 0,3-1-4 16,-3 4-1-16,0-1 0 0,0 3-19 0,0 1-3 15,0-4-1-15,0 0 0 0,0-2-23 0,0 0-5 0,0-3 0 0,0 0-1 32,-3-5-114-32,3 0-22 0,-3-3-5 0</inkml:trace>
  <inkml:trace contextRef="#ctx0" brushRef="#br2" timeOffset="195359.9113">13932 11816 1832 0,'0'0'81'0,"0"0"17"0,0 0-78 0,0 0-20 0,6 8 0 0,0 3 0 15,3-1 56-15,0 6 8 0,0 0 2 0,-3 0 0 16,0 5-50-16,0 0-16 0,0 1 10 0,-3-1-10 15,3 5 0-15,-3 1 0 0,-3-1-14 0,3 1 5 16,-3 2 0-16,0-3 0 0,0 3 0 0,0 0 0 16,0-2-19-16,-3-3-3 0,3-3-1 0,-3 0 0 15,-3-5-122-15,0 0-25 0,-3 2-5 0,-3-10 0 0</inkml:trace>
  <inkml:trace contextRef="#ctx0" brushRef="#br2" timeOffset="195646.8129">13474 11909 1324 0,'0'0'118'0,"0"0"-94"0,0 0-24 0,0 0 0 16,0 0 124-16,6 0 21 0,0-5 4 15,6 2 1-15,-1-2-62 0,4-1-12 0,-3 1-2 0,9 0-1 16,3-3-13-16,6 0-2 0,2 0-1 0,4-3 0 16,3 1-13-16,3-1-4 0,2 3 0 0,1-2 0 15,5-4-24-15,1 7-6 0,3-1-1 0,-1-3 0 16,1 0-9-16,-4 4 0 0,-2-1 0 16,-3 0 0-1,2 2-108-15,-8 4-20 0,-3 2-4 0,-4 2-848 0</inkml:trace>
  <inkml:trace contextRef="#ctx0" brushRef="#br2" timeOffset="197083.9693">13277 12536 864 0,'0'0'76'0,"-3"3"-60"15,0 2-16-15,3-5 0 0,0 0 261 0,0 0 50 16,-6 3 9-16,6-3 3 0,0 0-199 0,0 0-39 16,0 0-8-16,0 0-1 0,0 0-56 0,6 5-10 15,0-3-2-15,0-2-8 0,3 0 9 0,3-2-9 0,-3-1 0 16,3 1 9-16,0-1-9 0,0 3 0 0,3-3-10 0,0 1 10 31,-4-1-56-31,1 6-4 0,3-3-2 0,-3 0 0 16,3 0-125-16,-3 0-25 0,9 5-4 0,-9-5-2 0</inkml:trace>
  <inkml:trace contextRef="#ctx0" brushRef="#br2" timeOffset="197650.9589">13751 12515 1548 0,'-12'5'68'0,"6"-5"15"0,3 3-67 0,0-3-16 0,3 0 0 0,0 0 0 16,0 0 63-16,0 0 9 16,0 0 1-16,0 0 1 0,0 0-46 0,0 0-10 0,0 0-2 0,0 0 0 15,-3-6-16-15,3 6 0 0,0 0 0 0,0 0 0 16,0 0 21-16,0 0 7 0,6 0 2 0,0-2 0 15,3-1 42-15,0 1 9 0,2 2 2 0,4 0 0 16,3-3 0-16,3 3 0 0,3-3 0 0,6 1 0 16,2-4-27-16,4 4-4 0,3-4-2 0,2-2 0 15,4 0-24-15,0 1-5 0,-1-4-1 0,-2 3 0 16,0 0-20-16,-4-3-13 0,4 4 1 0,-6-4 1 16,-3 3-94-16,-1 0-19 0,1 3-4 0,-3 2-1 15,-3 1-80-15,-7-1-16 0,13 6-3 16,-12 2-574-16</inkml:trace>
  <inkml:trace contextRef="#ctx0" brushRef="#br2" timeOffset="198184.163">14004 12771 2185 0,'0'0'48'0,"0"0"9"0,0 0 3 0,0 0 2 0,9-2-50 0,-4-1-12 0,4 1 0 0,0-1 0 16,3 0 30-16,-3 3 3 0,3 0 1 0,-3 0 0 0,0 0-34 0,0 3 0 15,0 0 0-15,-9-3-12 0,0 0 3 0,3 7 1 16,0 1 0-16,0 3 0 0,-6 0-10 0,-3 2-2 16,-3 3 0-16,0 0 0 0,-3 2 46 0,-3 1 9 15,0 2 1-15,-3 0 1 0,4 0 59 0,-4 0 12 16,0 0 3-16,6-2 0 0,3-1-38 16,0-4-7-16,3-1-2 0,6-5 0 0,0 2-30 0,9-4-6 15,0-1-2-15,9 0 0 0,3 1-26 0,5-6 0 16,1-3 0-16,6-2 0 15,0-3-57-15,2-3-17 0,1-2-3 0,0-6-778 16,-3 4-155-16</inkml:trace>
  <inkml:trace contextRef="#ctx0" brushRef="#br2" timeOffset="231543.3771">10759 7146 1036 0,'-9'-8'92'0,"9"8"-73"0,0 0-19 0,-6 0 0 0,0-2 111 15,6 2 18-15,0 0 4 0,-6 0 1 0,0 0-30 0,6 0-7 16,0 0-1-16,0 0 0 0,0 0-40 0,-6 0-9 15,6 0-2-15,0 0 0 0,0 0-34 0,0 0-11 16,0 0 0-16,0 0 0 0,6 8 0 0,3 0 0 16,0-3 0-16,6 0 0 0,6 1 0 0,0-4 10 15,0 1 0-15,2-3 0 0,4 0-10 0,0 0 0 16,0-3 0-16,0 3 0 0,-4-2 0 0,1 2 0 16,0 0 0-16,0 0 0 0,-3 0 0 0,0 0-9 15,-1 0 9-15,-2 2-10 16,-6 1-105-16,0 5-21 0</inkml:trace>
  <inkml:trace contextRef="#ctx0" brushRef="#br2" timeOffset="231924.5076">11221 7207 1728 0,'-9'-8'153'0,"9"8"-122"0,-6 0-31 0,3-2 0 16,-3-1 28-16,6 3-1 0,0 0 0 0,0 0 0 15,0 0 25-15,9-3 4 0,0 1 2 0,5-1 0 16,1 3-35-16,0-3-7 0,3 3-2 0,6-2 0 0,0 2-14 16,2 0 0-16,4 0 0 0,0 0 0 0,0 0 0 0,0 0 8 15,2 0-8-15,-2 0 0 0,6 0 0 0,-6-3 0 16,2 3 0-16,-2 0 0 15,0 0-34-15,0 3-13 0,-7-3-2 0</inkml:trace>
  <inkml:trace contextRef="#ctx0" brushRef="#br2" timeOffset="232439.2322">11542 7009 1364 0,'0'0'60'0,"0"0"13"0,0 0-58 0,0 0-15 0,0 0 0 0,0-5 0 0,0-1 76 0,0 6 13 16,0 0 3-16,0 0 0 0,0 0-40 0,-3-5-8 15,0 2-2-15,-3 3 0 0,0 0-28 0,-3 3-6 16,0 0 0-16,-3 2-8 0,0 3 0 0,-2 0 0 15,-4 0 0-15,0 2 0 0,-3 1 0 0,3-1 0 16,-6 4 0-16,6-1 0 0,4-3 8 0,-1-2 0 16,0 3 1-16,3-3 0 0,3 0 16 0,-6 0 3 15,3 0 1-15,3-3 0 0,-3 0-7 0,6 1-2 16,-3-1 0-16,4 0 0 0,2 1-8 0,0-1-3 16,0 0 0-16,3 3 0 0,3 0-9 0,3 3 0 0,2 2 0 15,1-3 0-15,3 4 0 0,-3 1 0 0,3-1 8 16,0 2-8-16,3-1 0 0,0-1 0 0,0 2 0 0,0-1 0 15,-1-1-11-15,1-1-7 0,-3-3-2 0,0 4-900 16</inkml:trace>
  <inkml:trace contextRef="#ctx0" brushRef="#br2" timeOffset="232919.4263">10729 7104 1152 0,'0'-11'102'0,"0"11"-82"15,-3-5-20-15,0 0 0 0,3 0 131 0,-3-3 21 16,6 2 5-16,-3-2 1 0,6 3-66 0,-3 0-12 16,3 0-4-16,0-1 0 0,0 1-44 0,0 2-8 0,3-2-3 0,0 0 0 15,0 5-21-15,3 0 0 0,0 0 0 0,0 0 0 16,3 2 0-16,-1 1 0 16,1 0 0-16,3 2 0 0,-3 3 12 0,0 0-1 0,0 2-1 0,0-2 0 15,0 3 11-15,-3 0 3 0,2-1 0 0,-2 3 0 16,3-5-3-16,-6 3 0 0,3-1 0 0,-3-2 0 15,0 3-3-15,0-3-1 0,-3 0 0 16,-3-3 0-16,-3-5 7 0,3 5 2 0,0 1 0 0,0 2 0 16,-6-3 3-16,3 0 1 0,-3 1 0 0,0-1 0 15,-6-3 7-15,0 1 2 0,3 0 0 0,-6-1 0 16,0 4-7-16,0-6-2 0,0 2 0 0,0 1 0 16,3-3-12-16,-2 3-2 0,-4-3-1 0,3 0 0 15,3 2-15-15,0 1 9 0,-3 0-9 0,0-1 8 16,0 6-132-1,0 5-26-15,0 9-6 0</inkml:trace>
  <inkml:trace contextRef="#ctx0" brushRef="#br2" timeOffset="233956.3745">11956 7392 1540 0,'0'0'68'0,"0"0"15"0,0 0-67 0,0 0-16 0,-3 0 0 0,3 0 0 16,-3-5 122-16,-3 0 21 0,3 0 4 0,-3-6 1 15,0 0-52-15,0-4-11 0,-3-4-1 0,3 1-1 16,-3-6-39-16,3 0-8 0,-3 0-2 0,0-5 0 16,3 0-24-16,-3-3-10 0,1 0 8 0,-1-2-8 15,-3 0-16-15,3-3-9 0,0-3-2 16,3 3 0-16,3-6-6 0,-3 4-2 0,3-1 0 15,3-2 0-15,3 5 12 0,3 5 3 0,0 0 0 0,0 6 0 16,3 2 7-16,3 5 1 0,-3 1 1 0,3 5 0 0,-1-1 11 16,4 7 0-16,0-1 0 0,0 2 0 0,-3 6 0 15,6 0-12-15,0 3 12 0,0 2-12 16,-1 3-12-16,1 3-2 16,3-3-1-16,-3 5 0 0,-3 0-8 0,-3 0-1 15,3 1-1-15,-9 1 0 0,0-1 21 0,-3 2 4 0,-6-6 0 0,0 3 1 0,-3 3 20 0,0-3 4 16,-3 1 1-16,0-1 0 0,3-2 10 0,-3-1 1 15,3-2 1-15,0 0 0 0,0-5-11 0,3 2-3 16,-3 0 0-16,6-5 0 0,0 0-12 0,0 0 8 16,0 6-8-16,0-6 0 0,0 0 8 0,6 2-8 15,3 1 0-15,-3-1 0 0,3 4 8 0,0-1-8 16,3 0 0-16,0 1 9 0,0 2-9 0,-1-1 0 16,1 1 0-16,3 0 8 0,-3 3-8 0,-3-3 0 15,-3 2 0-15,0 1 8 0,-3-3 8 0,-3 3 2 16,-6-1 0-16,-3 1 0 0,0-1 22 0,-3 4 5 0,-6-1 1 15,-2-3 0-15,2 4-19 0,-3-4-4 0,-3 1-1 0,0-3 0 16,0 0-22-16,4 0-10 0,-4 0 1 0,0-1-1059 16</inkml:trace>
  <inkml:trace contextRef="#ctx0" brushRef="#br2" timeOffset="235276.5109">12203 7104 1094 0,'0'0'97'0,"0"0"-77"0,0 0-20 0,0 0 0 16,-3-5 165-16,0 2 30 0,3 3 5 0,0-8 2 16,3 3-148-16,6 0-30 0,0-1-5 0,0 4-2 15,3-6-8-15,2 5-1 0,-2-2-8 0,3 2 12 16,-3 1-12-16,0-1 0 0,3 0 0 0,-3 1 0 16,-3-1 0-16,0 3 0 0,-3 0 0 0,-6 0 0 15,9 0 0-15,-9 0 0 0,2 5 0 0,1 6 0 16,-3-3 0-16,-3 5 11 0,-2 0-2 0,-1 6 0 15,-3 2 14-15,0 0 2 0,0 0 1 0,0 0 0 16,-3 1-5-16,3-7-1 0,3 1 0 0,0 0 0 16,0 0-9-16,6 0-3 0,0 0 0 0,3-3 0 15,0 0-8-15,3 0 0 0,0-5 0 0,3 3 0 16,0-3-103-16,3-3-22 0,0-2-5 16,0 0-1-16</inkml:trace>
  <inkml:trace contextRef="#ctx0" brushRef="#br2" timeOffset="235486.4164">12512 6744 1612 0,'0'0'144'0,"0"0"-116"16,0 0-28-16,0 0 0 0,0 0 127 0,0 0 19 0,0 0 4 0,0 0 1 15,0 0-111-15,0 0-21 0,6 3-5 0,0 0-1 16,3-3-13-16,0 2 0 0,0 1 0 0,3-1 0 31,-3-2-39-31,3-2-7 0,0 2-2 0,-3 0 0 16,0-3-115-16,-1 1-23 0,-2 2-5 0</inkml:trace>
  <inkml:trace contextRef="#ctx0" brushRef="#br2" timeOffset="235657.0234">12477 6869 172 0,'0'0'16'0,"-6"5"-16"0,0 0 0 0,3 3 0 16,3-8 292-16,0 0 55 0,-6 5 11 0,6-5 2 16,0 0-196-16,0 0-40 0,0 8-8 0,0-8-2 15,3 6-66-15,0 2-14 0,-3-8-2 0,9 5-1 16,-3 3-23-16,3-3-8 0,-1-5 0 0,1 3 0 16,0-1 0-16,3-2-21 0,3-2 3 0,0 2 1 15,-3-3-34-15,3 0-6 0,0 1-2 16,0-1-481-16,-4 1-96 0</inkml:trace>
  <inkml:trace contextRef="#ctx0" brushRef="#br2" timeOffset="235974.4643">12858 6802 2138 0,'0'0'95'0,"0"0"19"0,0 8-91 0,-3 0-23 0,0 0 0 15,3 3 0-15,0 2 40 0,0 0 4 16,0-2 1-16,3 2 0 0,0 0-36 0,0 3-9 16,3-3 0-16,2 1 0 0,1-6 0 0,3 0-17 0,0-1 4 15,0-1 1 1,3-6-16-16,3 0-2 0,0-8-1 0,0 3 0 0,-1-3 31 0,1-6 0 0,6 1 13 0,-3-5-4 16,0-1 37-16,-3-2 7 0,2 0 2 0,1-3 0 15,0 0 17-15,-3 0 3 0,-3-2 1 0,0 2 0 16,-6 0-20-16,-3 3-3 0,-3 0-1 0,-6-3 0 15,-3 3-16-15,-3 2-3 0,-9-2-1 0,-6 8 0 16,0 0-32-16,-5 2 0 0,-7 6 0 0,-3 8 0 16,-8 5-45-1,2 5-7-15,-6 8 0 0,-2 8-787 0,-10 8-157 0</inkml:trace>
  <inkml:trace contextRef="#ctx0" brushRef="#br2" timeOffset="237466.3185">11033 14428 1440 0,'0'0'128'16,"0"0"-103"-16,0 0-25 0,0 0 0 0,-6-3 69 0,6 3 9 15,0 0 2-15,0 0 0 0,0 0-56 0,0 0-10 0,0 11-2 0,0 2-1 16,3 0-11-16,0 6 0 0,-3-1 0 0,3 6-11 16,3 0 11-16,-3 8 0 0,0-1 0 0,0 9 0 15,0 2 0-15,0 6 14 0,3 2-2 0,-6 6 0 16,3 2 1-16,0 0 0 0,-3 0 0 0,3 1 0 15,-6-1-13-15,3-3 0 0,0 1 8 0,-3-6-8 16,3-2 0-16,0-3 0 0,-3-5 0 0,3-3 0 16,0-3-28-1,-3-2-3-15,0-3 0 0</inkml:trace>
  <inkml:trace contextRef="#ctx0" brushRef="#br2" timeOffset="238304.3052">10741 15499 115 0,'0'0'0'0,"0"0"10"0,0 0-10 0,0 0 0 0,0 0 0 15,0 0 0-15,0 0 164 0,0 0 32 16,0 0 5-16,0 0 2 0,0-5-86 0,0 5-17 0,-3-5-3 0,3 5-1 16,0-6-10-16,0 6-2 0,0 0-1 0,0 0 0 15,0 0-2-15,-6-2 0 0,0-1 0 0,6 3 0 16,0 0-20-16,-3-3-4 0,3 3-1 0,0 0 0 15,0 0-12-15,0 0-4 0,-6 3 0 0,6-3 0 16,0 0-16-16,0 0-3 0,0 0-1 0,0 0 0 16,0 0-20-16,0 0 0 0,0 0 0 0,0 0 8 15,0 0-8-15,0 0 0 0,3 5 0 0,3 3 0 16,0-2 0-16,0-1 0 0,0 0 0 0,6 1 0 16,0 1 0-16,3-1 16 0,-3-1-4 0,0 0-1 15,0 1 2-15,0-4 1 0,2 4 0 0,-2-4 0 16,0 1-14-16,0 0 0 0,-3-1-12 0,0 1 12 15,-9-3-128 1,0 0-20-16,0 0-3 0</inkml:trace>
  <inkml:trace contextRef="#ctx0" brushRef="#br2" timeOffset="239496.3101">11349 15386 172 0,'0'0'16'0,"0"0"-16"0,0 0 0 0,0 0 0 0,0 0 214 0,0 0 40 16,0 0 8-16,0 0 2 0,0 0-108 0,0 0-20 15,0 0-5-15,0 0-1 0,0 0-58 0,-6 0-12 16,6 0-3-16,-6 0 0 0,0 0-29 0,6 0-5 16,-6 2-2-16,3-2 0 0,-3 5-5 0,0-2 0 0,6-3-1 0,-3 5 0 15,-3 3 8-15,0-2 1 16,-3 2 1-16,0 2 0 0,-3-2-25 0,0 0 0 0,0 3 0 15,0-1 0-15,1-2 14 0,-1 3-2 0,0-1-1 0,-3 1 0 16,6-3-2-16,-3 0 0 0,3 0 0 0,3 0 0 16,-3 0-9-16,3-3 0 0,0 0 9 0,0 0-9 15,6-5 0-15,0 0 9 0,0 0-9 0,0 0 0 16,0 0 15-16,0 0-4 0,0 0-1 0,0 0 0 16,0 0-2-16,0 0 0 0,0 0 0 0,0 0 0 15,0 0 0-15,0 0-8 0,0 0 12 0,0 0-4 16,9-2 5-16,0 2 1 0,-3 0 0 0,3 0 0 15,0 0 0-15,0 2 0 0,3 1 0 0,3 0 0 0,-6 2-4 16,6 0-1-16,2 3 0 0,-2 0 0 0,0 0-9 16,-3 0 0-16,3 3 9 0,3-1-9 0,-6-2 0 15,3 3 0-15,-3-3-10 0,-4 0 10 16,1 2-40-16,-3 1-2 16,3 2 0-16,-3 0-621 0,-3 0-124 0</inkml:trace>
  <inkml:trace contextRef="#ctx0" brushRef="#br2" timeOffset="240062.462">10804 15483 1267 0,'-3'3'112'0,"-3"-3"-89"0,6 0-23 0,-6 0 0 15,3 3 67-15,3-3 9 0,-3 0 1 0,3 0 1 16,0 0-30-16,0 0-5 0,0 0-2 0,0 0 0 16,0 0-17-16,0 0-3 0,0 0-1 0,0 0 0 15,0 0 8-15,0 0 2 0,0 0 0 0,0 0 0 0,0 0 22 0,0 0 4 16,0 0 0-16,0 0 1 0,0 0-14 0,0 0-3 16,6 0-1-16,3 0 0 0,-3 2-21 0,3 1-4 15,0-3-1-15,6 3 0 0,-4-1-13 0,4 4 8 16,0-4-8-16,0 1 0 0,0 0 0 0,0-3 8 15,-3 0-8-15,0 2 0 0,0-2 12 0,-3 0-1 16,-9 0 0-16,0 0 0 0,11 3 0 0,-11-3 0 16,0 0 0-16,0 0 0 0,0 0 0 0,0 0 0 15,0 0 0-15,0 0 0 0,3 5 20 0,0 0 4 16,-3 1 1-16,-3-1 0 0,-3 0-15 0,0 1-2 16,1-4-1-16,-4 4 0 0,0 1 13 0,-3 1 2 15,-3-2 1-15,3 2 0 0,-3-3-34 0,3 0 0 16,-3 0 0-16,3 3 0 0,3-2 0 0,-2 2 0 15,5-3 0-15,0 0 0 16,3 3-93-16,0 0-13 0,0 0-2 0</inkml:trace>
  <inkml:trace contextRef="#ctx0" brushRef="#br2" timeOffset="241055.5263">11819 15822 1497 0,'-6'5'66'0,"0"-2"14"0,0-3-64 0,0 3-16 0,3 2 0 0,3-5 0 0,0 0 121 16,0 0 21-16,-6-8 4 0,3 3 1 0,0-3-95 0,-3-3-20 16,3-2-3-16,0 2-1 0,0-2-12 0,0-3-4 15,0 3 0-15,0-3 0 0,0 0 4 0,0-2 0 16,0 2 0-16,0-3 0 0,-6 4 8 0,1-4 3 15,5 0 0-15,-6 1 0 0,0-3-19 0,3 2-8 16,0-2 8-16,0 0-8 0,0 0 0 0,3 0 0 16,0-3 0-16,3 0 0 0,3 3 0 0,0 0-11 15,0 2 11-15,3 1-12 0,-3-1 0 0,6-2 0 16,0 5 0-16,3-2 0 0,-4 2 12 0,1-3-10 16,3 6 10-16,3 0-10 15,0-1-18-15,0 7-3 0,0-4-1 0,0 3 0 0,0 3 16 16,-3 2 2-16,2 0 1 0,1 3 0 0,-3 0 13 0,0 6-9 15,-3-4 9-15,3 4-8 0,-3 2 8 0,-3 0 12 16,0-1-2-16,0 1-1 0,-3 6 6 0,-3-1 1 0,0 0 0 16,-3 0 0-16,-3 1-4 0,3 1-1 0,-3 1 0 15,-3 0 0-15,-3-3-1 0,0 1 0 0,3-1 0 0,-3 0 0 16,0-2-1-16,3-3 0 0,1 0 0 0,2-3 0 16,0-3-1-16,0 4 0 0,3-4 0 0,3-2 0 15,0 0-8-15,0 0 0 0,0 0 0 0,9 0 0 16,0 3-9-16,2 0-1 0,4-3 0 0,0 0 0 15,0 0 10-15,0 0 0 0,3 0-9 0,-3 2 9 16,3-2 0-16,-4 0 0 0,1 3 0 0,-3 0 0 16,0 2 0-16,3-2 0 0,-6-1 10 0,0 4-10 15,-3-1 36-15,0 0 1 0,-6-5 0 0,0 8 0 16,-3 0 13-16,0 0 2 0,0 2 1 0,-6 1 0 16,0 0-29-16,-3-1-7 0,0 1-1 0,0-3 0 15,-3 2-16-15,1 1 0 0,-1 0-11 0,0-1 11 16,0-2-43-16,0 0-1 15,0 0-1-15,3-3 0 0,0 0-165 0,0 3-33 0,-11 3-6 0,8-3-2 16</inkml:trace>
  <inkml:trace contextRef="#ctx0" brushRef="#br2" timeOffset="241511.3863">12203 15621 403 0,'-6'8'36'0,"0"-3"-36"0,0 3 0 0,0-3 0 16,0 1 358-16,0-1 65 0,3-2 13 0,-3 2 2 16,6-5-292-16,0 0-58 0,0 0-12 0,0 0-3 15,0 0-37-15,0 0-8 0,0 0-2 0,0 0 0 16,3-8-16-16,3 0-10 0,0 0 12 0,3 0-12 0,0-2 34 0,-3-1 0 16,0 0 0-16,0-2 0 0,0 0-21 0,0 2-4 15,3-2-1-15,-3 0 0 0,-1 0-8 0,1 2 0 16,0 1 0-16,0 2 0 0,0 0 0 0,-3 0-9 15,0 2 9-15,-3 6-13 0,6-2 13 0,-6 2 0 16,0 0-10-16,0 0 10 0,3 5-24 0,3 6 0 16,-3 2 0-16,0 0 0 0,0 3 24 0,0 3 0 15,0 2-9-15,3-3 9 0,0 6 0 0,-3-3 0 16,0 0 0-16,3 3 0 16,-3-3-40-16,3-2 0 0,0-1-1 0,-3-2-639 15,6-2-128-15</inkml:trace>
  <inkml:trace contextRef="#ctx0" brushRef="#br2" timeOffset="241927.6071">12533 15298 1670 0,'0'0'148'0,"0"0"-118"0,0 0-30 0,0 0 0 15,-3 6 143-15,0-6 22 0,3 0 5 0,0 0 1 16,0 0-134-16,0 0-26 0,6 0-11 0,0-3 8 16,3 0-8-16,0 1-11 0,0-1 3 0,0 3 0 15,0-3-3-15,3 3 0 0,-3 0 0 0,0 0 0 16,-1 0 11-16,1 0-10 0,-3 0 10 0,0 0-10 16,3 0-18-1,-9 0-3-15,0 0-1 0,0 0 0 0,3 6-26 0,-3-6-6 0,3 8 0 0,-3-1-1 16,-6 1-107-16,0 3-22 0,3 0-4 0,-6-1-1 15,0 3 67-15,1-2 12 0,-1 0 4 0,0-4 0 16,0 4 116-16,0 0 18 0,0-3 6 0,3 0 2 0,0-1 125 16,0-1 25-16,0-1 4 0,3-2 2 0,3-3-43 0,0 0-9 15,0 0-2-15,0 0 0 0,0 0-49 0,0 0-11 16,0 0-1-16,0 8-1 0,0-8-38 0,6 5-7 16,-6-5-1-16,6 3-1 0,0 2-19 0,3-5-12 15,-3 2 1-15,3-2 1 0,-3 3-1 0,3-3 0 16,3 3 0-16,-4-3 0 15,-2 0-117-15,3 0-24 0,0-3-5 0,0 3-1 16</inkml:trace>
  <inkml:trace contextRef="#ctx0" brushRef="#br2" timeOffset="242258.0904">12884 15293 1900 0,'0'0'169'0,"0"0"-135"0,0 0-34 0,0 0 0 15,0 0 133-15,0 0 20 0,3 5 4 0,0 6 1 16,-3-3-126-16,3 2-32 0,0 1 0 0,0 2 0 16,0 3-23-16,3-3-10 0,0 6-3 0,0-1 0 15,0 3-2-15,3-2-1 0,0 2 0 0,0 0 0 16,0 6 27-16,3-3 12 0,0-3-10 0,0 0 10 0,-1-3 9 0,4-4 8 16,0-1 2-16,-3-3 0 0,3-2 5 0,0-5 0 15,0 0 1-15,0-3 0 0,-3-6 19 0,-1-4 3 16,4-3 1-16,-3-6 0 15,6-2-24-15,0-3-4 0,-3-5 0 0,3-3-1 0,-3 0-8 0,2-5-2 16,-5-2 0-16,3-1 0 0,-6 3-9 16,0 0 0-16,-3 8-12 0,-6 0 12 0,0 2 0 0,-6 1 0 15,0 5 12-15,-3 0-4 0,-3 2 16 16,0 6 2-16,-2 2 1 0,-4 3 0 16,-3 6-49-16,-3 4-10 0,3 6-1 0,-9 8-1141 15</inkml:trace>
  <inkml:trace contextRef="#ctx0" brushRef="#br2" timeOffset="259907.6953">6101 2532 864 0,'0'0'76'0,"0"0"-60"0,0 0-16 0,0 0 0 16,0 0 39-16,0 0 5 0,0 0 0 0,0 0 1 16,0 0-45-16,0 0 0 0,0 0-15 0,0 0 4 15,0 0 11-15,0 0-10 0,-3 5 10 0,3-5-10 16,0 0-12-16,-6 0-2 0,6 6-1 0,0-6 0 15,0 0 16-15,0 0 9 0,0 0-10 0,0 0 10 16,0 0 50-16,0 0 16 0,0 0 3 0,0 0 1 16,0 0 44-16,0 0 9 0,6-6 1 0,0 1 1 15,0 2-20-15,3-2-4 0,-3-3-1 0,3 3 0 16,0 0-32-16,2-1-6 0,1-2-2 0,0 0 0 16,3 1-26-16,3 1-6 0,-3 1 0 0,3-3-1 15,6-5-2-15,2 2 0 0,1 3 0 0,0-5 0 16,6-6 3-16,-4 1 1 0,4-3 0 0,3 0 0 15,3-8 2-15,-1-1 0 0,10-1 0 0,-1-4 0 16,4 4-9-16,0-1-2 0,-4-5 0 0,1 2 0 0,0 1-12 0,-4-6-8 16,7 3 8-16,-7 3-8 15,-8-3 0-15,9 10 0 0,2-7 0 0,-5 10 0 0,-9 3 0 0,3-6 0 16,-1 9 0-16,-5-1 0 0,-6 6 0 16,0 0-13-16,-6 0 3 0,-1 0 1 15,-2 5-20-15,-3 2-4 0,-6 6-1 0,-3-5 0 16,6 2-117-16,-9 3-23 0,0 0-5 0</inkml:trace>
  <inkml:trace contextRef="#ctx0" brushRef="#br2" timeOffset="260541.1836">7187 1408 1792 0,'18'-6'80'0,"-18"6"16"0,-6 0-77 0,6 0-19 0,0 0 0 0,0 0 0 15,0 0 21-15,0 0 1 0,6 0 0 0,3 0 0 16,0 0-8-16,0 6-2 0,-3 2 0 0,3-3 0 16,3 3-4-16,-3-3 0 0,-6 3-8 0,3 3 12 15,5 4-12-15,1 4 11 0,-3-1-11 0,-3 1 10 16,6 2-2-16,-3 6-8 0,3-9 12 0,-3 3-4 0,-3 3-8 0,3-3 10 15,3-2-10-15,0 2 10 16,-9-8-10-16,3 6 0 0,5-6 0 0,-2 0 8 0,-6 0-8 16,3-5 0-16,0 3 9 0,0-3-9 0,0-3 12 15,-6-5-3-15,0 0 0 0,0 0 0 0,6 0 7 0,-6 0 2 16,0 0 0-16,0 0 0 0,0 0-4 0,0-5-1 16,-6-3 0-16,0-3 0 0,0 3-13 0,-3 0 8 15,0-5-8-15,-2 3 0 0,-4-4 0 0,3 7 0 16,0-7 0-16,-3 1 0 0,-6-5 8 0,3 4-8 15,3 1 0-15,-2 0 0 0,-4 0 0 0,3-1 0 16,6 9 0-16,0-8 0 0,3 5 0 0,0 3 0 16,3-3 0-16,3 2 0 0,3 6 0 0,0 0 0 15,0 0 8-15,3-5-8 0,12 5 9 0,3-3-1 16,-3-2 0-16,6 5 0 0,2-8 4 0,4 3 1 16,3 5 0-16,3-11 0 0,-1 3 8 0,7 0 2 0,3-2 0 15,-3 2 0-15,-1-5-6 0,4 0-1 0,6-1 0 0,-7 1 0 16,-2 0 8-16,-3 0 0 0,2-1 1 0,-2 4 0 15,-6 2 0-15,0-5 0 0,2 5 0 0,-2 2 0 16,-6-2-9-16,-3 8-1 0,-6-5-1 0,-3 5 0 16,8-5 6-16,-8 5 2 0,-12 0 0 0,0 0 0 15,9 5-22-15,-9-5-12 0,-9 8 2 0,-3 5 0 16,0 1 22-16,-5 4 5 0,-7 1 1 0,0 2 0 16,-6 3 13-16,0 2 2 0,1 0 1 0,-4 1 0 15,-3-1 0-15,0 1 0 0,7-1 0 0,-4-2 0 16,-3 5-26-16,4 3-8 0,5 0 0 0</inkml:trace>
  <inkml:trace contextRef="#ctx0" brushRef="#br2" timeOffset="265477.3918">11411 3765 1659 0,'-6'-8'36'0,"3"0"8"0,0 3 2 0,0-6 1 0,0 3-38 0,0 0-9 0,3-5 0 0,0 0 0 16,0-3 84-16,0 0 14 0,3 3 3 0,3-8 1 16,-3 5-66-16,6-5-12 0,3 2-4 0,3-2 0 15,0 0-20-15,3 2 9 0,-4-4-9 0,4 1 0 16,3 1 0-16,0 3 0 0,-3-1 0 0,3-2 0 16,2 3 0-16,1 4 0 0,-3-4 0 0,0 10 0 15,-3-5 0-15,-3 7 0 0,3-2 0 0,-1 6 0 0,-5 4 0 16,3-2 0-16,-3 8 0 0,0-2 0 0,-6 2 0 15,0 5 0-15,0 0 0 0,-3 8-9 0,-6 3 9 16,0 2 0-16,-3 6 0 0,-3 3 0 16,-3 2 0-16,0 5 0 0,0 8 0 0,0-5 0 0,0 8 0 0,-2-5 0 15,2-3 0-15,3-3 0 0,3 0 0 0,3-2 0 16,0-3 0-16,3-2 0 0,0 2 12 0,3-11 5 16,3 3 1-16,3 0 0 0,0-2 7 0,0-9 2 15,0 3 0-15,2-2 0 0,1-6-11 0,3-8-3 16,6 3 0-16,-3-5 0 0,0-3 8 0,3-3 2 15,-1-7 0-15,7-6 0 0,-3-3 1 0,3-12 1 16,-3 2 0-16,5-9 0 0,-2 1-12 0,0-2-2 16,0-4-1-16,3 1 0 0,-4-3-10 0,-2 3 0 15,-12 2 0-15,0-5 8 0,-3 5-8 0,0 1 0 0,-6-1 0 0,0 8 0 16,-6-5 0-16,3 3 8 0,0 7-8 0,-3-4 8 16,-9 7-8-16,3 8 0 0,-3-3 0 15,0 6 0-15,-3 5 0 0,0 6 0 0,3 2 0 0,-2 10 8 16,-4 3-8-16,-3 6 8 0,3 7-8 0,0 6 8 15,0 8-8-15,0 7 0 0,1 6 9 0,5 6-9 16,-3 4 8-16,6 1-8 0,-3 2 10 0,6 3-10 16,3 2 0-16,3-2 0 0,0 0 0 0,3-9-10 15,6-4-149 1,0-6-29-16,3-7-7 0</inkml:trace>
  <inkml:trace contextRef="#ctx0" brushRef="#br2" timeOffset="266173.5438">12039 2868 1875 0,'-9'0'83'15,"9"0"17"-15,0 0-80 0,-6 8-20 0,0-3 0 0,-3 6 0 0,6-1 54 0,-3 4 6 16,0-1 2-16,0 0 0 0,1 0-33 0,2 6-6 15,0-6-2-15,0 0 0 0,0-5-13 0,3 3-8 16,0-11 10-16,0 0-10 0,0 0 8 0,0 0-8 16,6 0 0-16,2-5 0 0,1-3 12 0,3 2-3 0,-3-7-1 15,0 0 0-15,-3 0 3 0,3-6 0 0,-3 6 0 0,-3-8 0 16,0 5-11-16,0 0 8 0,-3 5-8 16,0 4 8-16,0-1-8 0,-3 2 10 0,3 6-10 15,-9 0 10-15,0 6-10 0,-6 7 0 0,0 5 0 0,-3 3 0 31,1 6-108-31,-4 5-13 0</inkml:trace>
  <inkml:trace contextRef="#ctx0" brushRef="#br2" timeOffset="278603.7653">12203 4471 403 0,'0'0'36'0,"-3"-2"-36"0,3-11 0 0,0 5 0 15,-6-6 244-15,3 4 43 0,3 2 8 0,0-5 1 16,0-3-151-16,-3 5-30 0,6 1-7 0,-3 2 0 15,6-6-11-15,-3 7-1 0,0-4-1 0,-3 3 0 16,-3 0-28-16,3 3-6 0,3-6-1 0,3 3 0 16,0 3-33-16,3-3-7 0,0 3-2 0,2-1 0 15,4 4-18-15,-3-3 0 0,3 2 8 0,-3 3-8 16,0 0 0-16,0 3 0 0,-3 2 0 0,0-5 0 31,-6 5-22-31,3 3-8 0,-3 5-2 0,-3-5 0 0,-6 3 17 0,3 5 3 0,-6 0 1 0,0-1 0 16,-3 7 11-16,-6-1 0 0,3 0 10 0,0 0-10 15,0 0 36-15,4 0 2 0,-4 1 0 0,6-1 0 16,3-3-5-16,6-2-1 0,0-3 0 0,6 1 0 16,6-4 0-16,5 1 0 0,4-3 0 0,6-3 0 15,3-5-87 1,3 0-17-16,2-5-4 0,1-3-1056 0</inkml:trace>
  <inkml:trace contextRef="#ctx0" brushRef="#br2" timeOffset="321799.6478">11679 17150 1324 0,'-12'-5'59'0,"6"2"12"0,-3-2-57 0,0-3-14 0,3 0 0 0,0-2 0 15,3-6 206-15,3-3 38 0,3-2 8 0,0 0 2 16,3-3-197-16,6 0-39 0,0-5-8 0,6 0-2 16,-3 3-8-16,9-4 0 0,-1 1 0 0,1 6 0 15,0-1-12-15,0 3 3 0,3 5 0 0,-7 2 0 16,1 7-3-16,-3 1-1 0,0 6 0 0,-3 6 0 16,-3 7 13-16,3 3 0 0,-3 7 0 0,-1 4-9 0,-2 5 32 15,-3 7 6-15,3 6 2 0,0 8 0 16,-3 3-10-16,3-1-1 0,0 1-1 0,3-3 0 0,0-3-2 15,0-2 0-15,3-3 0 0,0-6 0 0,-1-2 9 16,1-7 2-16,0-7 0 0,0-4 0 0,-3-3-4 0,3-6 0 16,0 1 0-16,0-8 0 0,0-3-12 0,5-3-2 15,-2-5-1-15,0-5 0 0,-3-6-9 0,3-5 0 16,0-5 0-16,-3 0 0 0,-4-5 0 0,1-6 0 16,0 3 0-16,3-5 0 0,-6-3 0 0,0-5 0 15,0-1 0-15,-3 1 0 0,0 5 0 0,-3 0-11 16,-3-3 11-16,0 9-8 0,-3 2 8 0,-3 5 0 15,0 3 0-15,-3 5-8 0,0 5 8 0,-3 9 0 16,0-1 0-16,-3 11 8 0,-2 3-8 0,-1 10 0 16,-3 6-8-16,0 10 8 0,-3 5 20 0,6 11 10 15,6 8 2-15,1 5 0 0,-1 3-12 0,6 5-3 16,6 6 0-16,0 2 0 0,-3 3 22 0,3 5 4 0,6-3 1 16,3-2 0-16,-1-3-27 0,4-3-5 0,0-7 0 15,-3-1-1 1,6-7-41-16,-3-6-8 0,-3-2-2 0,3-11 0 15,3-11-93-15,-3-2-19 0,-3-8-4 0</inkml:trace>
  <inkml:trace contextRef="#ctx0" brushRef="#br2" timeOffset="322073.4503">12328 16341 1209 0,'-6'-6'108'0,"-3"-2"-87"0,6 3-21 0,-3-3 0 0,0 3 184 0,0-3 33 16,3 3 7-16,-3-1 0 0,3 4-112 0,-3 2-24 15,3 0-4-15,3 0 0 0,-6 5-24 0,3 3-4 16,0 3 0-16,-3 4-1 0,3 9-38 0,-3 0-7 15,1 3-2-15,2-1 0 0,0 0-20 0,0-2-4 16,3 0 0-16,0-3-728 16,0-5-146-16</inkml:trace>
  <inkml:trace contextRef="#ctx0" brushRef="#br2" timeOffset="323105.385">12634 17468 1152 0,'-12'8'51'0,"7"-6"10"0,-4 4-49 0,3 2-12 0,0-3 0 0,3 0 0 15,3-5 252-15,-6 5 48 0,6-5 10 0,0 0 2 16,0 0-236-16,0 0-46 0,0 0-10 0,9 0-1 16,0-2-19-16,3-3 0 0,-1-3-11 0,4-3 11 15,3 0-12-15,-3 1 12 0,0-6-12 0,3 3 12 16,-6 0-12-16,6-3 4 0,-1 0 8 0,-5 3-13 16,0-1 13-16,0 4 0 0,-3 2 0 0,3 0 0 15,-3 3-10-15,-9 5 10 0,0 0-10 0,0 0 10 16,0 0 0-16,0 0 0 0,6 8 13 0,-3 2-4 0,-3 6 18 15,3 5 3-15,-6 6 1 0,3 4 0 16,-3 6 1-16,3 3 1 0,-6 0 0 0,6 2 0 0,-3-5 0 16,0 0 0-16,0 0 0 0,0-2 0 0,3-4-33 15,0-4 0-15,-3-3 0 0,3-6-1168 16</inkml:trace>
  <inkml:trace contextRef="#ctx0" brushRef="#br2" timeOffset="357908.056">11670 7649 1897 0,'0'0'41'16,"0"0"9"-16,-9-3 2 0,0 1 2 0,3-3-43 0,0-1-11 0,0-2 0 0,3 0 0 0,-3-2 28 0,3 2 3 16,0 0 1-16,0 0 0 0,0 3 12 0,0-1 2 15,0 1 1-15,0 2 0 0,3-2-3 0,0 5 0 16,0-2 0-16,0 2 0 0,3-6-20 0,-3 6-5 16,3-5-1-16,6-3 0 0,6 0-18 0,3-3 0 15,3-4 0-15,3-7 0 0,9-4 10 0,5-6 2 16,10-5 0-16,-1-8 0 0,7-5 0 0,3-3 1 0,5 0 0 15,4-2 0-15,-1-4-13 0,4 4 0 0,-4-3 0 0,-2-1 0 32,-7 4-66-32,1-1-13 0,-1 1-2 0,-5 4-1 15,-4 6 42-15,-2 0 9 0,-6 3 2 0,-1 0 0 0,-5 5 37 0,0 0 8 0,-6 8 2 16,-6 2 0-16,-1 6 2 0,-5 2 1 0,0 1 0 0,-3 5 0 16,-6-1-29-16,-3 1-7 0,0 8-1 0,-9-8 0 31,-3 5-148-31,-3-3-31 0</inkml:trace>
  <inkml:trace contextRef="#ctx0" brushRef="#br2" timeOffset="358126.7404">12045 5921 1382 0,'-15'-15'123'0,"9"9"-99"0,0 4-24 0,0-6 0 0,0 5 95 16,6 3 13-16,0 0 4 0,0 0 0 0,-3 5-24 0,6 9-5 15,0 7-1-15,6 8 0 0,3 10-39 0,3 4-8 16,6 12-2-16,3 1 0 0,2 13 3 0,7 7 1 15,6 6 0-15,3 0 0 16,-1 1 8-16,4 1 2 0,3 6 0 0,-4-3 0 0,4-2-15 16,2 0-2-16,-2-1-1 0,0-4 0 0,-1-3-29 0,-2-6 0 15,-6-8-13-15,-4-7 4 16,-5-6-55-16,0-10-12 0,-6-8-1 0,-3-3-1 16,-4-8-120-16,-2-5-24 0</inkml:trace>
  <inkml:trace contextRef="#ctx0" brushRef="#br2" timeOffset="360650.7694">19838 7623 1785 0,'-18'-6'159'0,"12"1"-127"0,-6 0-32 0,3-3 0 16,0-5 132-16,0-3 20 0,3-5 4 0,-3-6 0 0,6-7-95 0,3-3-19 16,0-8-4-16,3-8-1 0,0-5-27 0,3-3-10 15,3-3 0-15,3-5 9 0,0-2-27 0,3 2-6 16,3 0 0-16,3 9-1 16,2 1-29-16,1 9-6 0,3 5 0 0,-6 11-1 15,0 5-9-15,-1 7-2 0,-2 7 0 0,0 7 0 16,0 8-11-16,-3 2-2 0,-3 9-1 0,3 5 0 15,-3 2 39-15,-3 3 8 0,-1 9 2 0,-2-7 0 0,0 9 37 0,-3 0 0 0,-3 0 0 16,0-1 0-16,-3-2 25 0,0-2 7 16,0-3 0-16,3-3 1 0,-6-5 39 0,6-6 7 15,0-2 1-15,0-8 1 0,0 0-27 0,0 0-6 0,0 0 0 16,0 0-1-16,9-2-47 0,3-9 0 0,3-2 0 16,0 0 0-16,3-3-20 0,0 0 2 0,3-3 1 15,-1 3 0-15,1 6-1 0,3-1 0 0,3 1 0 0,-3 2 0 16,-3 2 5-16,-4 1 1 0,4 0 0 15,-3 5 0-15,-3 0-2 0,0 5 0 0,-6 3 0 16,-6 0 0-16,3 3 14 0,-9 2-11 0,0 5 11 0,-6 4-10 16,-3-1 26-16,0 3 6 0,-6 2 1 0,-3-2 0 15,-2 2 32-15,-7 1 6 0,0-1 2 0,0-2 0 16,0 2 16-16,1-4 3 0,-1-1 1 0,6 0 0 16,-3-5-38-16,6 0-7 0,1-3-2 0,2-3 0 15,6-2-135-15,0-2-27 16,3-4-6-16</inkml:trace>
  <inkml:trace contextRef="#ctx0" brushRef="#br2" timeOffset="361026.8012">20287 7377 1958 0,'-9'5'174'0,"3"-5"-139"16,0 3-35-16,6-3 0 0,0 0 179 0,0 0 29 0,0 0 5 0,0 0 2 16,9 0-174-16,3-3-41 0,-3 3 0 0,3 0 0 15,0 0 8-15,3 0-8 0,-3 0 12 0,3 0-12 16,-4 0-10-16,1 3-9 0,-6-3-1 0,3 5-1 31,-6 0-27-31,3 0-6 0,-3 3-1 0,-3 3 0 16,-3 2 2-16,0 3 0 0,6 0 0 0,-9 2 0 0,-3 1 53 0,3 5 0 0,-3-3 0 0,3 3 0 15,0 0 59-15,4-3 9 0,2 0 3 0,2 3 0 16,7-6-14-16,0 1-2 0,3-1-1 0,0-5 0 16,6 1-37-16,0-6-7 0,3 0-2 0,3-6 0 15,-1-2-158 1,4-5-32-16</inkml:trace>
  <inkml:trace contextRef="#ctx0" brushRef="#br2" timeOffset="361283.4261">20832 7054 230 0,'0'0'20'16,"0"0"-20"-16,0 0 0 0,0 0 0 0,0 0 492 0,0 0 93 16,0 0 19-16,0 0 4 0,9 5-420 0,-9-5-85 15,0 0-17-15,0 0-3 0,6 5-51 0,0-2-9 0,3 0-3 0,3-1 0 16,5 1-12-16,-2-3-8 0,6-3 8 0,0 1-8 16,-3-4-15-16,3 1-7 0,-4 0-2 0,-2-3 0 31,0 0-218-31,-3 3-44 0,-3-3-9 0</inkml:trace>
  <inkml:trace contextRef="#ctx0" brushRef="#br2" timeOffset="361439.1433">20948 7128 2026 0,'-12'10'90'0,"6"-4"18"0,3-1-86 0,0 0-22 0,3-5 0 0,0 0 0 16,0 0 104-16,0 0 16 0,0 0 3 0,3 6 1 16,3 2-39-16,3-6-7 0,-3 4-2 0,6-4 0 15,0 1-41-15,3-3-9 0,0 2-2 0,2-2 0 16,1-2-24-16,0-1 0 0,0-2-14 0,3 0 5 15,-3-3-146-15,2 0-29 0,-2 0-5 0,3-3-2 0</inkml:trace>
  <inkml:trace contextRef="#ctx0" brushRef="#br2" timeOffset="362087.2494">21576 6771 1497 0,'0'-3'133'0,"0"-2"-106"16,0-1-27-16,0 1 0 0,0 5 164 0,0 0 27 16,0 0 5-16,0 0 2 0,0 0-131 0,6 8-27 0,-3 5-4 15,3 6-2-15,-3 7-6 0,0 6-2 0,-3 2 0 0,0 4 0 16,3-1-6-16,-3 5-2 15,0-2 0-15,-3 2 0 0,0 0-18 0,0 3 0 0,-3-2 0 0,3-1 0 32,-3-2-152-32,3-6-24 0,0-2-4 0,-3-8-740 0</inkml:trace>
  <inkml:trace contextRef="#ctx0" brushRef="#br2" timeOffset="362278.0651">21707 6773 1753 0,'21'-16'77'0,"-12"9"17"0,0 1-75 0,0 1-19 0,0 2 0 0,-4 3 0 0,4 3 121 0,0 2 21 16,0 3 4-16,0 5 1 0,0 3-75 0,-3 3-14 15,-6 2-3-15,3 5-1 16,0 1-67-16,-3 5-14 0,0-3-2 0,-3 2-1 16,0 1-4-16,3-3-1 0,-3 0 0 0,0-2 0 15,-3-1-125-15,3 1-26 0,-3-6-5 0,3 0-1 0</inkml:trace>
  <inkml:trace contextRef="#ctx0" brushRef="#br2" timeOffset="362644.2721">21528 6834 1594 0,'-6'-26'71'0,"3"13"14"0,0-6-68 0,0 3-17 0,3-2 0 0,-3-1 0 15,3 3 113-15,-2-2 19 0,2-1 4 0,0 3 1 16,0 0-53-16,0 3-10 0,0-5-2 0,2 4-1 15,-2 1-25-15,3 3-5 0,-3-6-1 0,6 5 0 16,-3-2-25-16,0 2-6 0,3 3-1 0,-3-2 0 16,6-3-8-16,0 2-11 0,0 0 3 0,3 1 0 15,-3-1-2-15,3 1 0 0,0 2 0 0,0 5 0 16,0 0 10-16,2 6 0 0,4 0 0 0,-3 2 0 16,0 6 0-16,3 2 12 0,3 3 0 15,0 5-1-15,-1 0 8 0,1 0 1 0,0 0 1 0,3 3 0 16,-3-3 7-16,0-2 0 0,-1-1 1 0,4-4 0 15,0-4-2-15,-3-2-1 0,3-3 0 0,2-2 0 16,1-3-17-16,0-5-9 0,3 0 10 0,-3-9-10 16,-4-2 0-16,1 1 0 0,-3-4-13 0,-6 0 4 15,-3 4 0-15,-3-9 0 0,0 0 0 0,-6 3 0 16,-6-3-19-16,-3 0-4 0,0 3-1 0,-6 0 0 16,-6-3-7-16,-3 6-2 0,-3-1 0 0,1 0 0 15,-1 9-153-15,0 2-30 0,0 0-7 0</inkml:trace>
  <inkml:trace contextRef="#ctx0" brushRef="#br2" timeOffset="365862.5931">11247 1794 1810 0,'-9'5'40'0,"3"-5"8"0,0 8 1 0,-2-3 3 0,2 1-42 0,0 7-10 16,3 8 0-16,0-2 0 0,3 7 0 0,-3 8 0 16,3 11 9-16,3 0-9 0,0 14 8 0,0 7-8 15,0 11 10-15,3 15-10 0,-3 1 9 0,2 18-9 0,1 13 8 16,3 11-8-16,0 8 0 0,0 0 0 0,0 8 0 0,-3 0 0 16,0-1-10-16,-3-4-1 15,-3-3 0-15,3-8 0 0,-3-6 11 0,3-10 0 0,0-8 8 0,-3-7-8 16,-6-14 21-16,0-8 0 0,3-11 0 0,-3-7 0 15,-3-9 23-15,3-10 4 0,3-5 0 0,-3-8 1 16,3-6-19-16,-3-2-4 0,3-11-1 0,0-5 0 16,0 0-7-16,-2-5-2 0,2-3 0 0,-6-8 0 15,0 0-16-15,0-6 0 0,0-1 0 0,-3 1 0 16,3-9-9-16,-3 4 1 0,0-5 0 0,0 6 0 16,0-6 8-16,3 0 0 0,-2 0 0 0,2-2 0 15,-3-1 0-15,0 6 0 0,3-3 0 0,-3 6 0 0,3-1 0 16,0 6 0-16,0 0 8 0,3 5-8 0,3 3 17 15,3 5-1-15,0 0 0 0,0 0 0 16,0 0 6-16,0 8 1 0,0 0 0 0,6 5 0 0,0 0-15 16,3 3-8-16,0-3 8 0,3 6-8 0,0-4 0 15,6 1 0-15,0-2 0 0,-1-1 0 0,4 0 0 16,3 0 0-16,3-5 0 0,-3 0 0 0,-7-3 0 16,4-2 0-16,-3 2 0 0,0-2 0 0,-3-3 8 15,0 0 0-15,-3 0 0 0,0 0 0 0,-3 0 13 0,-3 0 3 16,-6 0 1-16,5 3 0 0,-5-3 10 0,0 0 1 15,0 0 1-15,0 0 0 0,-3 5 16 0,-2 0 3 16,-1 3 1-16,-3 3 0 0,0-3-6 0,0 5-2 16,0 0 0-16,0 0 0 0,0 3-13 0,-3 3-4 0,-3-1 0 15,0 6 0 1,-3-3-72-16,1 3-14 0,2 3-3 0,-3-1-1263 0</inkml:trace>
  <inkml:trace contextRef="#ctx0" brushRef="#br2" timeOffset="368581.9793">11128 16021 1036 0,'0'0'92'0,"-6"5"-73"0,0 0-19 0,3 0 0 0,-3-2 258 0,3 5 48 16,0 0 10-16,3 3 1 0,-3 2-231 0,3 3-46 16,0 2-10-16,0 6-2 0,0 2-16 0,6 6-4 15,-3 8-8-15,3 0 12 0,0 5-12 0,0 5 0 16,-3 5-9-16,6 6 9 0,-3 11-23 0,0-1 2 16,-3 1 0-16,3 4 0 0,0 9 8 0,0 2 1 0,-6 1 1 15,6 1 0-15,-6-1 11 0,3 4-10 0,-3 1 10 16,0-6-10-16,0-2 10 0,-3-6 0 0,3-5 10 15,-3-5-10-15,0-3 20 0,0-7-1 0,0-12-1 0,0-4 0 32,-3-9-79-32,0-8-16 0,0-7-3 0</inkml:trace>
  <inkml:trace contextRef="#ctx0" brushRef="#br2" timeOffset="369015.3852">10860 17423 2296 0,'0'13'51'0,"0"3"10"0,0 2 3 0,0 1 0 0,3-1-52 0,3 6-12 0,0-3 0 0,0 3 0 0,3 0 29 16,0 3 3-16,0 2 1 0,3 0 0 0,3 0-11 0,0 3-2 15,3 2-1-15,-1 0 0 0,-2 1-34 0,3 2-6 16,0 3-2-16,0 2 0 0,-3-5 10 0,0 0 1 15,-1-5 1-15,1-1 0 0,-3-1 11 0,-3-4 0 16,0-5 0-16,0 0-8 0,0-5 8 0,-3-5 0 16,0-1 0-16,0-2 0 0,-3-2 16 0,0-1-2 15,-3-5 0-15,0 0 0 0,0 0-6 0,3-11-8 16,-3 1 11-16,6-1-11 0,-3-5 16 0,3-2-4 16,0-3-1-16,0-3 0 0,0 0-1 0,2-2 0 0,1-6 0 15,3 5 0-15,-3 1-10 0,0-1 0 0,6 1 0 16,-6 2 0-16,0 0 0 0,0 3 0 15,-3 0 0-15,0 5 8 0,0-2-8 0,3 4 0 0,-9 4 0 16,3-1 0-16,-3 1 21 0,-3 2 3 0,-3 0 0 16,3 5 0-16,3 3 31 0,-9-3 6 0,-9 3 2 15,-3 0 0-15,0 0-15 0,-3 6-2 0,1-4-1 16,-4 4 0-16,0-1-32 0,3 3-13 0,-3-3 11 0,4 0-11 16,-4-2 0-16,3 2-12 0,0-7 1 0,-3 2-874 15,1-3-175-15</inkml:trace>
  <inkml:trace contextRef="#ctx0" brushRef="#br2" timeOffset="381507.3086">5916 2191 115 0,'0'0'0'0,"0"0"10"0,0 5-10 0,-6 3 0 16,6 0 0-16,-3 3 0 0,3-4 341 0,0-1 67 15,0 2 12-15,0-8 4 0,0 0-293 0,0 0-59 16,0 0-11-16,0 0-2 0,0 0 8 0,0 0 1 15,0 0 1-15,-3-14 0 0,3 7-23 0,-3-12-5 0,0 6-1 0,3-11 0 16,0 3-22-16,-3-11-5 0,3 6-1 0,-3-9 0 16,3-5-12-16,0 3 0 0,3-10 0 0,-6 2 0 15,0 0-12-15,3 5-4 0,3-5-2 0,0 0 0 16,0 0-1-16,3 3 0 0,0 5 0 0,3 2 0 16,3 6 10-16,-3 8 9 0,0 0-13 0,3 3 5 15,3-1 8-15,0 6 0 0,0 5 0 16,-4-3 0-16,4 9 0 0,0 2-8 0,-3 0 8 0,0 0 0 15,0 8 0-15,-3-1-8 0,-3 9 8 0,-3-2 0 16,0 7 0-16,-6-3 0 0,3 9 12 0,-6-9-4 16,0 9-8-16,-3-1 11 0,-3-5-11 0,0 3 12 15,0-3-12-15,0-7 10 0,0 4-10 0,4-5 10 16,-1-5-10-16,3-2 0 0,0-1 0 0,6-5 0 16,0 0-8-16,0 0-4 0,6 0-1 0,6-3 0 15,2 1-19-15,1-4-4 16,6 6-1-16,0-5 0 0,3 5 37 0,3 0 0 0,-4 0 0 0,4 0 12 0,-3 5-12 0,0 1-17 15,-6-4 4-15,0 3 1 0,-10 6 31 0,4-3 6 16,-3 0 2-16,-3 2 0 0,-9 4 31 0,-3-1 6 16,3 3 2-16,-9 2 0 0,-5 6-1 0,-4-3 0 15,-3-2 0-15,0 2 0 0,-3 3-38 0,1-3-8 16,-1-2-2-16,-3-6 0 0,3 0-29 0,0 0-7 16,-2 0-1-16,2-5-1116 0</inkml:trace>
  <inkml:trace contextRef="#ctx0" brushRef="#br2" timeOffset="465420.9404">16828 6331 1119 0,'-20'-7'49'0,"14"1"11"0,6 1-48 0,-3 0-12 0,-6-3 0 0,3 2 0 16,6-1 51-16,-6-1 7 0,-9 0 2 0,3 0 0 16,0 0-26-16,0-3-5 0,-3 1-1 0,-3 2 0 15,-2-3-13-15,-1 3-3 0,0-5-1 0,0 2 0 16,-6 6 9-16,3-8 3 0,1 2 0 0,-4 1 0 15,0-4-23-15,0 6-8 0,-2-2 0 0,-1 2 0 16,-3-3 8-16,0 3 0 0,-2 3 0 0,-1-3 0 16,0 6 0-16,3-4 0 0,1 6-9 0,-1-2 9 15,0-1 0-15,-3 0 0 0,1 3 0 0,-1 0 0 16,-6 3 0-16,4 0 13 0,2-1-1 0,0 6-1 16,0 0-21-16,1 0-4 0,-1 0-1 0,0 0 0 15,4 0 15-15,-4 0 0 0,-3 2 0 0,0-2-9 16,4 3 9-16,-4 2 0 0,3-2 0 0,1 2 0 0,-4 3 0 0,3-3-10 15,0 6 10-15,1-1 0 0,2 6-8 0,0-6 8 16,1 4 0-16,2 1 0 0,-3 1-9 0,0 0 9 16,1 0 0-16,-1 2-9 0,3 1 9 0,0 2 0 15,1-3 0-15,-1 1-8 0,6-1 8 16,-3 3 0-16,0-2 0 0,4 5 0 0,2-3 0 0,0 5 0 16,0 0 0-16,0 1 0 0,0 5 0 0,1-1 0 15,-4 1 0-15,6 0 0 0,0 2 9 0,3 0-9 16,0 1 12-16,0 2-12 0,3-3 8 0,1 3-8 15,2 3 0-15,3-1 0 0,0 1 8 0,3-1-8 0,3 1 0 16,0 0 0-16,-6 2 19 0,6-5 0 0,0 3 0 16,6-1 0-16,-3 1-19 0,0-1 0 0,3-2 0 15,-3-2-9-15,3-1 9 0,-3 3 14 0,2-3-3 0,1 1-1 16,3-4-10-16,-3 1 12 0,0 0-12 0,0 2 12 16,3-5-12-16,-3 3 0 0,3-3 0 0,0 3 8 15,3-1-8-15,-3 1 0 0,3 0 0 0,3 2 8 16,-4 0 0-16,4 1-8 0,0 2 12 0,3-3-4 15,0-2 1-15,3 2 0 0,6-2 0 0,-1-1 0 16,7 1 2-16,0 0 0 0,-3-3 0 0,2-3 0 16,4-2-3-16,0 0 0 0,0-3 0 0,-1 2 0 15,1-1 10-15,6-4 2 0,-4-2 0 0,1 0 0 16,6-1-20-16,-1-1 0 0,1-1 8 0,3-3-8 16,-4 1 8-16,7-3-8 0,-4 2 9 0,1-2-9 15,3 0 8-15,-1-3-8 0,4 3 0 0,-4 0 9 0,4-5-1 16,0 2-8-16,-4 3 12 0,4-3-4 0,-1 0-8 15,4-2 8-15,0-1-8 0,2-2 8 0,-2-2-8 0,-1-4 10 16,-5 1-10-16,2-3 10 0,-2-3 3 0,5-2 1 16,4-3 0-16,-6-3 0 0,-10 1 9 0,1-1 1 15,8-5 1-15,-5 0 0 0,0-2-14 0,-4-1-3 16,1-2-8-16,6-3 12 0,-1 3-12 0,-2 0 11 16,-3-3-11-16,2-2 10 0,1-1-2 0,-4 1-8 15,-2-1 12-15,-3 1-4 0,2-3 8 0,-2 0 0 16,3-3 1-16,-1 0 0 0,4 1 0 0,-3-4 0 15,-4 1 0-15,-2 2 0 0,0-2 5 0,-3-3 1 16,2 0 0-16,-5-1 0 0,0-4 1 0,-3 0 0 16,0-1 0-16,-1 1 0 0,-2 0-8 0,0 2 0 15,0-5-1-15,-6 3 0 0,2-3-3 0,-5 0-1 16,0 0 0-16,-3-3 0 0,3-2-11 0,-6-3 0 0,3 5 0 0,-6 1 0 16,-3-1 10-16,3-2 3 0,-6 2 1 15,0-2 0-15,-3 2 1 0,0-2 0 0,0 0 0 0,-3 2 0 16,-3 1 12-16,0-1 2 0,-3-2 1 0,0 2 0 15,-3-2-6-15,-3 2-2 0,-2-2 0 0,-4 0 0 16,0 2-7-16,0 3-2 0,-6-3 0 0,1 1 0 16,-7-3-13-16,-3-1 0 0,-2-2 0 0,-1 3 0 15,-3-3 0-15,1 0 0 0,-7-2 0 0,3 2 0 16,4 0 10-16,-4 0-10 0,-6-3 10 0,1 9-10 16,5-6 12-16,-5 8-4 0,-10 0-8 0,4 5 12 0,-4 0-22 15,-2 6-5-15,-4 2-1 0,-8 6 0 16,-12 5-10-16,-10 2-2 15,-5 6-1-15,-6 8-793 0,-6 5-158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7CF0-B9FC-4D82-BD60-DCE20631626D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8580-4134-4E3A-A544-5C58B414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801D-7E29-4F86-A2BA-9E76CEC4EC99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4.emf"/><Relationship Id="rId5" Type="http://schemas.openxmlformats.org/officeDocument/2006/relationships/image" Target="../media/image4.png"/><Relationship Id="rId10" Type="http://schemas.openxmlformats.org/officeDocument/2006/relationships/customXml" Target="../ink/ink11.xm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7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10" Type="http://schemas.openxmlformats.org/officeDocument/2006/relationships/image" Target="../media/image13.emf"/><Relationship Id="rId4" Type="http://schemas.openxmlformats.org/officeDocument/2006/relationships/image" Target="NULL"/><Relationship Id="rId9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7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9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24.emf"/><Relationship Id="rId5" Type="http://schemas.openxmlformats.org/officeDocument/2006/relationships/image" Target="NULL"/><Relationship Id="rId10" Type="http://schemas.openxmlformats.org/officeDocument/2006/relationships/customXml" Target="../ink/ink16.xml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8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26.emf"/><Relationship Id="rId5" Type="http://schemas.openxmlformats.org/officeDocument/2006/relationships/image" Target="NULL"/><Relationship Id="rId10" Type="http://schemas.openxmlformats.org/officeDocument/2006/relationships/customXml" Target="../ink/ink20.xm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23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7" Type="http://schemas.openxmlformats.org/officeDocument/2006/relationships/customXml" Target="../ink/ink2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18.png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27.xm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7" Type="http://schemas.openxmlformats.org/officeDocument/2006/relationships/customXml" Target="../ink/ink2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customXml" Target="../ink/ink29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customXml" Target="../ink/ink31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4.xml"/><Relationship Id="rId5" Type="http://schemas.openxmlformats.org/officeDocument/2006/relationships/image" Target="NULL"/><Relationship Id="rId10" Type="http://schemas.openxmlformats.org/officeDocument/2006/relationships/image" Target="../media/image6.emf"/><Relationship Id="rId9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33.xml"/><Relationship Id="rId7" Type="http://schemas.openxmlformats.org/officeDocument/2006/relationships/image" Target="NULL"/><Relationship Id="rId1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2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customXml" Target="../ink/ink34.xm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7" Type="http://schemas.openxmlformats.org/officeDocument/2006/relationships/customXml" Target="../ink/ink3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customXml" Target="../ink/ink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46.emf"/><Relationship Id="rId5" Type="http://schemas.openxmlformats.org/officeDocument/2006/relationships/image" Target="NULL"/><Relationship Id="rId10" Type="http://schemas.openxmlformats.org/officeDocument/2006/relationships/customXml" Target="../ink/ink38.xml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5.xml"/><Relationship Id="rId4" Type="http://schemas.openxmlformats.org/officeDocument/2006/relationships/image" Target="NUL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7" Type="http://schemas.openxmlformats.org/officeDocument/2006/relationships/image" Target="NUL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image" Target="../media/image48.emf"/></Relationships>
</file>

<file path=ppt/slides/_rels/slide5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0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5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customXml" Target="../ink/ink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customXml" Target="../ink/ink42.xml"/><Relationship Id="rId4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4.png"/><Relationship Id="rId4" Type="http://schemas.openxmlformats.org/officeDocument/2006/relationships/image" Target="NULL"/><Relationship Id="rId9" Type="http://schemas.openxmlformats.org/officeDocument/2006/relationships/image" Target="../media/image53.emf"/></Relationships>
</file>

<file path=ppt/slides/_rels/slide5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5" Type="http://schemas.openxmlformats.org/officeDocument/2006/relationships/image" Target="../media/image37.png"/><Relationship Id="rId4" Type="http://schemas.openxmlformats.org/officeDocument/2006/relationships/image" Target="NUL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7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3.png"/><Relationship Id="rId4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7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6.xml"/><Relationship Id="rId4" Type="http://schemas.openxmlformats.org/officeDocument/2006/relationships/image" Target="NULL"/></Relationships>
</file>

<file path=ppt/slides/_rels/slide60.xml.rels><?xml version="1.0" encoding="UTF-8" standalone="yes"?>
<Relationships xmlns="http://schemas.openxmlformats.org/package/2006/relationships"><Relationship Id="rId7" Type="http://schemas.openxmlformats.org/officeDocument/2006/relationships/image" Target="../media/image62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image" Target="NUL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7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41.png"/><Relationship Id="rId4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.png"/><Relationship Id="rId4" Type="http://schemas.openxmlformats.org/officeDocument/2006/relationships/image" Target="NULL"/><Relationship Id="rId9" Type="http://schemas.openxmlformats.org/officeDocument/2006/relationships/image" Target="../media/image10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2.emf"/><Relationship Id="rId9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Part I.2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Mobile robots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2020-2021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differential drive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4026" y="1951828"/>
                <a:ext cx="2539862" cy="1315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26" y="1951828"/>
                <a:ext cx="2539862" cy="13156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134941"/>
            <a:ext cx="2994823" cy="23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41301"/>
            <a:ext cx="3166991" cy="313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11960" y="1907457"/>
                <a:ext cx="4572000" cy="1404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07457"/>
                <a:ext cx="4572000" cy="14044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5896" y="1706918"/>
                <a:ext cx="998200" cy="38690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1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400" dirty="0" smtClean="0"/>
                  <a:t>  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!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06918"/>
                <a:ext cx="998200" cy="386904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35896" y="3186112"/>
                <a:ext cx="811210" cy="38690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36000" rIns="36000" bIns="36000" rtlCol="0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𝑑</m:t>
                    </m:r>
                    <m:r>
                      <a:rPr lang="en-GB" sz="1400" b="0" i="1" smtClean="0">
                        <a:latin typeface="Cambria Math"/>
                      </a:rPr>
                      <m:t>=2</m:t>
                    </m:r>
                    <m:r>
                      <a:rPr lang="en-GB" sz="14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GB" sz="1400" dirty="0" smtClean="0"/>
                  <a:t>  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!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186112"/>
                <a:ext cx="811210" cy="386904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4233240" y="2141280"/>
              <a:ext cx="1010880" cy="1012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21360" y="2130120"/>
                <a:ext cx="1037520" cy="10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54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Example: bicycle</a:t>
            </a:r>
            <a:endParaRPr lang="it-IT"/>
          </a:p>
        </p:txBody>
      </p:sp>
      <p:pic>
        <p:nvPicPr>
          <p:cNvPr id="2050" name="Picture 2" descr="D:\Google Drive\Didattica\Master robotics 2019\exercise_bi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11" y="1329264"/>
            <a:ext cx="6672378" cy="50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0160" y="1608840"/>
              <a:ext cx="8392680" cy="513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360" y="1598400"/>
                <a:ext cx="8412840" cy="51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452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Example: bicycle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268760"/>
                <a:ext cx="5472608" cy="443033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it-IT" smtClean="0">
                    <a:solidFill>
                      <a:srgbClr val="0000FF"/>
                    </a:solidFill>
                  </a:rPr>
                  <a:t>Wheel 1</a:t>
                </a:r>
              </a:p>
              <a:p>
                <a:pPr marL="457200" lvl="1" indent="0">
                  <a:buNone/>
                </a:pPr>
                <a:r>
                  <a:rPr lang="it-IT" b="1" smtClean="0"/>
                  <a:t>Sliding constraint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𝜗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b="0" smtClean="0"/>
              </a:p>
              <a:p>
                <a:pPr marL="457200" lvl="1" indent="0">
                  <a:buNone/>
                </a:pPr>
                <a:endParaRPr lang="it-IT" b="0" smtClean="0"/>
              </a:p>
              <a:p>
                <a:pPr marL="457200" lvl="1" indent="0">
                  <a:buNone/>
                </a:pPr>
                <a:r>
                  <a:rPr lang="it-IT" b="1" smtClean="0"/>
                  <a:t>Rolling constraint</a:t>
                </a:r>
                <a:endParaRPr lang="it-IT" b="1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𝜗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b="0" smtClean="0"/>
              </a:p>
              <a:p>
                <a:pPr marL="457200" lvl="1" indent="0">
                  <a:buNone/>
                </a:pPr>
                <a:endParaRPr lang="it-IT" b="0" smtClean="0"/>
              </a:p>
              <a:p>
                <a:r>
                  <a:rPr lang="it-IT" smtClean="0">
                    <a:solidFill>
                      <a:srgbClr val="0000FF"/>
                    </a:solidFill>
                  </a:rPr>
                  <a:t>Wheel 2</a:t>
                </a:r>
              </a:p>
              <a:p>
                <a:pPr lvl="1"/>
                <a:r>
                  <a:rPr lang="it-IT" smtClean="0"/>
                  <a:t>The same applies for the other wheel, with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it-IT" smtClean="0"/>
              </a:p>
              <a:p>
                <a:pPr lvl="1"/>
                <a:r>
                  <a:rPr lang="it-IT" smtClean="0">
                    <a:solidFill>
                      <a:srgbClr val="FF0000"/>
                    </a:solidFill>
                  </a:rPr>
                  <a:t>Since the motor wheel is on the rear-wheel, we can discard the </a:t>
                </a:r>
                <a:r>
                  <a:rPr lang="it-IT" u="sng" smtClean="0">
                    <a:solidFill>
                      <a:srgbClr val="FF0000"/>
                    </a:solidFill>
                  </a:rPr>
                  <a:t>rolling constraint equation</a:t>
                </a:r>
                <a:r>
                  <a:rPr lang="it-IT" smtClean="0">
                    <a:solidFill>
                      <a:srgbClr val="FF0000"/>
                    </a:solidFill>
                  </a:rPr>
                  <a:t> for wheel 2!</a:t>
                </a:r>
              </a:p>
              <a:p>
                <a:pPr lvl="1"/>
                <a:r>
                  <a:rPr lang="it-IT" smtClean="0">
                    <a:solidFill>
                      <a:srgbClr val="FF0000"/>
                    </a:solidFill>
                  </a:rPr>
                  <a:t>However, the sliding constraint on wheel 2 must still be enforced!</a:t>
                </a:r>
              </a:p>
              <a:p>
                <a:endParaRPr lang="it-IT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268760"/>
                <a:ext cx="5472608" cy="4430335"/>
              </a:xfrm>
              <a:blipFill rotWithShape="1">
                <a:blip r:embed="rId4"/>
                <a:stretch>
                  <a:fillRect l="-1002" t="-1926" r="-2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247384" y="1628003"/>
            <a:ext cx="3832545" cy="3241545"/>
            <a:chOff x="5076056" y="1628003"/>
            <a:chExt cx="3832545" cy="324154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6056" y="1628003"/>
              <a:ext cx="3832545" cy="286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58208" y="4581129"/>
              <a:ext cx="769976" cy="28841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en-GB" sz="1400" smtClean="0"/>
                <a:t>Wheel 1</a:t>
              </a:r>
              <a:endParaRPr lang="en-GB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4432" y="4581128"/>
              <a:ext cx="769976" cy="28841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rtlCol="0" anchor="ctr">
              <a:spAutoFit/>
            </a:bodyPr>
            <a:lstStyle/>
            <a:p>
              <a:pPr algn="ctr"/>
              <a:r>
                <a:rPr lang="en-GB" sz="1400" smtClean="0"/>
                <a:t>Wheel 2</a:t>
              </a:r>
              <a:endParaRPr lang="en-GB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2818" y="5699095"/>
                <a:ext cx="6525427" cy="1076181"/>
              </a:xfrm>
              <a:prstGeom prst="roundRect">
                <a:avLst>
                  <a:gd name="adj" fmla="val 1135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818" y="5699095"/>
                <a:ext cx="6525427" cy="1076181"/>
              </a:xfrm>
              <a:prstGeom prst="roundRect">
                <a:avLst>
                  <a:gd name="adj" fmla="val 11357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69920" y="290520"/>
              <a:ext cx="8747640" cy="6383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1640" y="280080"/>
                <a:ext cx="8768880" cy="64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8340480" y="5142600"/>
              <a:ext cx="195480" cy="590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31480" y="5139000"/>
                <a:ext cx="215640" cy="6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83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8" y="1"/>
            <a:ext cx="68951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85750" y="-315416"/>
            <a:ext cx="1558250" cy="1143000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Exercise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5750" y="5715000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smtClean="0"/>
              <a:t>Bicycle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267744" y="1967910"/>
                <a:ext cx="2732455" cy="715089"/>
              </a:xfrm>
              <a:prstGeom prst="round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GB" sz="1200" smtClean="0"/>
                  <a:t> </a:t>
                </a:r>
                <a:r>
                  <a:rPr lang="en-GB" sz="1200"/>
                  <a:t>–</a:t>
                </a:r>
                <a:r>
                  <a:rPr lang="en-GB" sz="1200" smtClean="0"/>
                  <a:t> Distance between wheels</a:t>
                </a:r>
              </a:p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GB" sz="1200" dirty="0" smtClean="0"/>
                  <a:t> </a:t>
                </a:r>
                <a:r>
                  <a:rPr lang="en-GB" sz="1200" smtClean="0"/>
                  <a:t>– Radius of the wheel (only graphical)</a:t>
                </a:r>
              </a:p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sz="1200" dirty="0" smtClean="0"/>
                  <a:t> </a:t>
                </a:r>
                <a:r>
                  <a:rPr lang="en-GB" sz="1200" smtClean="0"/>
                  <a:t>– Linear speed of the robot</a:t>
                </a:r>
                <a:endParaRPr lang="en-GB" sz="12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967910"/>
                <a:ext cx="2732455" cy="715089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D:\Google Drive\Didattica\Master robotics 2019\exercise_bicy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58" y="692696"/>
            <a:ext cx="3112714" cy="23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267744" y="4305723"/>
                <a:ext cx="2965686" cy="936005"/>
              </a:xfrm>
              <a:prstGeom prst="roundRect">
                <a:avLst>
                  <a:gd name="adj" fmla="val 6595"/>
                </a:avLst>
              </a:prstGeom>
              <a:solidFill>
                <a:srgbClr val="FFC000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𝜗</m:t>
                    </m:r>
                  </m:oMath>
                </a14:m>
                <a:r>
                  <a:rPr lang="it-IT" sz="1600"/>
                  <a:t> </a:t>
                </a:r>
                <a:r>
                  <a:rPr lang="it-IT" sz="1200" smtClean="0"/>
                  <a:t>– Angle of the robot in global frame</a:t>
                </a:r>
                <a:endParaRPr lang="it-IT" sz="1200"/>
              </a:p>
              <a:p>
                <a14:m>
                  <m:oMath xmlns:m="http://schemas.openxmlformats.org/officeDocument/2006/math">
                    <m:r>
                      <a:rPr lang="it-IT" sz="1200" i="1">
                        <a:latin typeface="Cambria Math"/>
                      </a:rPr>
                      <m:t>𝜙</m:t>
                    </m:r>
                  </m:oMath>
                </a14:m>
                <a:r>
                  <a:rPr lang="en-GB" sz="1200"/>
                  <a:t> – Steering angle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200" i="1">
                            <a:latin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GB" sz="1200" smtClean="0"/>
                  <a:t> </a:t>
                </a:r>
                <a:r>
                  <a:rPr lang="en-GB" sz="1200"/>
                  <a:t>–</a:t>
                </a:r>
                <a:r>
                  <a:rPr lang="en-GB" sz="1200" smtClean="0"/>
                  <a:t> Steering angle</a:t>
                </a:r>
                <a:endParaRPr lang="en-GB" sz="1200"/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smtClean="0">
                            <a:latin typeface="Cambria Math"/>
                          </a:rPr>
                          <m:t>𝑥</m:t>
                        </m:r>
                        <m:r>
                          <a:rPr lang="it-IT" sz="1200" b="0" i="1" smtClean="0">
                            <a:latin typeface="Cambria Math"/>
                          </a:rPr>
                          <m:t>,</m:t>
                        </m:r>
                        <m:r>
                          <a:rPr lang="it-IT" sz="12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1200" smtClean="0"/>
                  <a:t> – Position of the robot in global frame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305723"/>
                <a:ext cx="2965686" cy="936005"/>
              </a:xfrm>
              <a:prstGeom prst="roundRect">
                <a:avLst>
                  <a:gd name="adj" fmla="val 6595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526160" y="1645920"/>
              <a:ext cx="1208160" cy="1905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14640" y="1639440"/>
                <a:ext cx="1230120" cy="19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15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85750" y="-315416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smtClean="0"/>
              <a:t>Exercise</a:t>
            </a:r>
            <a:endParaRPr lang="en-GB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85750" y="5715000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smtClean="0"/>
              <a:t>Bicycle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" y="1988840"/>
            <a:ext cx="7086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763688" y="2924944"/>
                <a:ext cx="2806051" cy="715089"/>
              </a:xfrm>
              <a:prstGeom prst="round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𝑑𝑡</m:t>
                    </m:r>
                  </m:oMath>
                </a14:m>
                <a:r>
                  <a:rPr lang="en-GB" sz="1200" dirty="0" smtClean="0"/>
                  <a:t> </a:t>
                </a:r>
                <a:r>
                  <a:rPr lang="en-GB" sz="1200" smtClean="0"/>
                  <a:t>– Timestep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it-IT" sz="1200" b="0" i="1" smtClean="0">
                            <a:latin typeface="Cambria Math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GB" sz="1200" dirty="0" smtClean="0"/>
                  <a:t> </a:t>
                </a:r>
                <a:r>
                  <a:rPr lang="en-GB" sz="1200"/>
                  <a:t>– Time at which the simulation </a:t>
                </a:r>
                <a:r>
                  <a:rPr lang="en-GB" sz="1200" smtClean="0"/>
                  <a:t>ends</a:t>
                </a:r>
              </a:p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GB" sz="1200" smtClean="0"/>
                  <a:t> – Initial time</a:t>
                </a:r>
                <a:endParaRPr lang="en-GB" sz="12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24944"/>
                <a:ext cx="2806051" cy="715089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8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" y="0"/>
            <a:ext cx="76386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85750" y="-315416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smtClean="0"/>
              <a:t>Exercise</a:t>
            </a:r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85750" y="5715000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smtClean="0"/>
              <a:t>Bicycle</a:t>
            </a:r>
            <a:endParaRPr lang="en-GB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163273" y="1170926"/>
            <a:ext cx="1371537" cy="408623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GB" smtClean="0"/>
              <a:t>Initialization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3275856" y="2420888"/>
                <a:ext cx="2437276" cy="340519"/>
              </a:xfrm>
              <a:prstGeom prst="round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r>
                  <a:rPr lang="en-GB" sz="1400" smtClean="0"/>
                  <a:t>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it-IT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 smtClean="0"/>
                  <a:t> </a:t>
                </a:r>
                <a:r>
                  <a:rPr lang="en-GB" sz="1400" smtClean="0"/>
                  <a:t>from the steering angle</a:t>
                </a:r>
                <a:endParaRPr lang="en-GB" sz="1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420888"/>
                <a:ext cx="2437276" cy="340519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3275856" y="2772470"/>
            <a:ext cx="2536134" cy="340519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it-IT" sz="1400" smtClean="0"/>
              <a:t>Set the motor to the rear-wheel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40152" y="1556792"/>
                <a:ext cx="3161007" cy="725275"/>
              </a:xfrm>
              <a:prstGeom prst="roundRect">
                <a:avLst>
                  <a:gd name="adj" fmla="val 12242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sz="12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it-IT" sz="12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it-IT" sz="12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it-IT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12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it-IT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200" b="0" i="1" smtClean="0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2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2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556792"/>
                <a:ext cx="3161007" cy="725275"/>
              </a:xfrm>
              <a:prstGeom prst="roundRect">
                <a:avLst>
                  <a:gd name="adj" fmla="val 12242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12"/>
          <p:cNvSpPr/>
          <p:nvPr/>
        </p:nvSpPr>
        <p:spPr>
          <a:xfrm>
            <a:off x="6929214" y="2337322"/>
            <a:ext cx="666750" cy="723900"/>
          </a:xfrm>
          <a:custGeom>
            <a:avLst/>
            <a:gdLst>
              <a:gd name="connsiteX0" fmla="*/ 1133475 w 1133475"/>
              <a:gd name="connsiteY0" fmla="*/ 18548 h 28073"/>
              <a:gd name="connsiteX1" fmla="*/ 0 w 1133475"/>
              <a:gd name="connsiteY1" fmla="*/ 28073 h 28073"/>
              <a:gd name="connsiteX0" fmla="*/ 1847850 w 1847850"/>
              <a:gd name="connsiteY0" fmla="*/ 875 h 277100"/>
              <a:gd name="connsiteX1" fmla="*/ 0 w 1847850"/>
              <a:gd name="connsiteY1" fmla="*/ 277100 h 277100"/>
              <a:gd name="connsiteX0" fmla="*/ 1847850 w 1847850"/>
              <a:gd name="connsiteY0" fmla="*/ 765 h 276990"/>
              <a:gd name="connsiteX1" fmla="*/ 0 w 1847850"/>
              <a:gd name="connsiteY1" fmla="*/ 276990 h 276990"/>
              <a:gd name="connsiteX0" fmla="*/ 1847850 w 1847850"/>
              <a:gd name="connsiteY0" fmla="*/ 0 h 276225"/>
              <a:gd name="connsiteX1" fmla="*/ 0 w 1847850"/>
              <a:gd name="connsiteY1" fmla="*/ 276225 h 276225"/>
              <a:gd name="connsiteX0" fmla="*/ 923925 w 923925"/>
              <a:gd name="connsiteY0" fmla="*/ 0 h 647700"/>
              <a:gd name="connsiteX1" fmla="*/ 0 w 923925"/>
              <a:gd name="connsiteY1" fmla="*/ 647700 h 647700"/>
              <a:gd name="connsiteX0" fmla="*/ 923925 w 964504"/>
              <a:gd name="connsiteY0" fmla="*/ 0 h 647700"/>
              <a:gd name="connsiteX1" fmla="*/ 0 w 964504"/>
              <a:gd name="connsiteY1" fmla="*/ 647700 h 647700"/>
              <a:gd name="connsiteX0" fmla="*/ 923925 w 924748"/>
              <a:gd name="connsiteY0" fmla="*/ 0 h 647700"/>
              <a:gd name="connsiteX1" fmla="*/ 0 w 924748"/>
              <a:gd name="connsiteY1" fmla="*/ 647700 h 647700"/>
              <a:gd name="connsiteX0" fmla="*/ 723900 w 726366"/>
              <a:gd name="connsiteY0" fmla="*/ 0 h 638175"/>
              <a:gd name="connsiteX1" fmla="*/ 0 w 726366"/>
              <a:gd name="connsiteY1" fmla="*/ 638175 h 638175"/>
              <a:gd name="connsiteX0" fmla="*/ 723900 w 723900"/>
              <a:gd name="connsiteY0" fmla="*/ 0 h 638175"/>
              <a:gd name="connsiteX1" fmla="*/ 0 w 723900"/>
              <a:gd name="connsiteY1" fmla="*/ 638175 h 638175"/>
              <a:gd name="connsiteX0" fmla="*/ 723900 w 723900"/>
              <a:gd name="connsiteY0" fmla="*/ 0 h 638175"/>
              <a:gd name="connsiteX1" fmla="*/ 0 w 723900"/>
              <a:gd name="connsiteY1" fmla="*/ 638175 h 638175"/>
              <a:gd name="connsiteX0" fmla="*/ 742950 w 742950"/>
              <a:gd name="connsiteY0" fmla="*/ 0 h 723900"/>
              <a:gd name="connsiteX1" fmla="*/ 0 w 742950"/>
              <a:gd name="connsiteY1" fmla="*/ 723900 h 723900"/>
              <a:gd name="connsiteX0" fmla="*/ 666750 w 666750"/>
              <a:gd name="connsiteY0" fmla="*/ 0 h 723900"/>
              <a:gd name="connsiteX1" fmla="*/ 0 w 666750"/>
              <a:gd name="connsiteY1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723900">
                <a:moveTo>
                  <a:pt x="666750" y="0"/>
                </a:moveTo>
                <a:cubicBezTo>
                  <a:pt x="608012" y="401637"/>
                  <a:pt x="139700" y="98425"/>
                  <a:pt x="0" y="7239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1043607" y="3143224"/>
            <a:ext cx="6477047" cy="7178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6084168" y="5974385"/>
                <a:ext cx="1867220" cy="62423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974385"/>
                <a:ext cx="1867220" cy="624230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084168" y="5068523"/>
                <a:ext cx="2586897" cy="7343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𝜗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068523"/>
                <a:ext cx="2586897" cy="734385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 flipV="1">
            <a:off x="4857750" y="4877556"/>
            <a:ext cx="1226418" cy="558160"/>
          </a:xfrm>
          <a:custGeom>
            <a:avLst/>
            <a:gdLst>
              <a:gd name="connsiteX0" fmla="*/ 1133475 w 1133475"/>
              <a:gd name="connsiteY0" fmla="*/ 18548 h 28073"/>
              <a:gd name="connsiteX1" fmla="*/ 0 w 1133475"/>
              <a:gd name="connsiteY1" fmla="*/ 28073 h 28073"/>
              <a:gd name="connsiteX0" fmla="*/ 1847850 w 1847850"/>
              <a:gd name="connsiteY0" fmla="*/ 875 h 277100"/>
              <a:gd name="connsiteX1" fmla="*/ 0 w 1847850"/>
              <a:gd name="connsiteY1" fmla="*/ 277100 h 277100"/>
              <a:gd name="connsiteX0" fmla="*/ 1847850 w 1847850"/>
              <a:gd name="connsiteY0" fmla="*/ 765 h 276990"/>
              <a:gd name="connsiteX1" fmla="*/ 0 w 1847850"/>
              <a:gd name="connsiteY1" fmla="*/ 276990 h 276990"/>
              <a:gd name="connsiteX0" fmla="*/ 1847850 w 1847850"/>
              <a:gd name="connsiteY0" fmla="*/ 0 h 276225"/>
              <a:gd name="connsiteX1" fmla="*/ 0 w 1847850"/>
              <a:gd name="connsiteY1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276225">
                <a:moveTo>
                  <a:pt x="1847850" y="0"/>
                </a:moveTo>
                <a:cubicBezTo>
                  <a:pt x="836612" y="11112"/>
                  <a:pt x="1225550" y="269875"/>
                  <a:pt x="0" y="2762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 flipV="1">
            <a:off x="3635896" y="5574092"/>
            <a:ext cx="2448272" cy="712408"/>
          </a:xfrm>
          <a:custGeom>
            <a:avLst/>
            <a:gdLst>
              <a:gd name="connsiteX0" fmla="*/ 1133475 w 1133475"/>
              <a:gd name="connsiteY0" fmla="*/ 18548 h 28073"/>
              <a:gd name="connsiteX1" fmla="*/ 0 w 1133475"/>
              <a:gd name="connsiteY1" fmla="*/ 28073 h 28073"/>
              <a:gd name="connsiteX0" fmla="*/ 1847850 w 1847850"/>
              <a:gd name="connsiteY0" fmla="*/ 875 h 277100"/>
              <a:gd name="connsiteX1" fmla="*/ 0 w 1847850"/>
              <a:gd name="connsiteY1" fmla="*/ 277100 h 277100"/>
              <a:gd name="connsiteX0" fmla="*/ 1847850 w 1847850"/>
              <a:gd name="connsiteY0" fmla="*/ 765 h 276990"/>
              <a:gd name="connsiteX1" fmla="*/ 0 w 1847850"/>
              <a:gd name="connsiteY1" fmla="*/ 276990 h 276990"/>
              <a:gd name="connsiteX0" fmla="*/ 1847850 w 1847850"/>
              <a:gd name="connsiteY0" fmla="*/ 0 h 276225"/>
              <a:gd name="connsiteX1" fmla="*/ 0 w 1847850"/>
              <a:gd name="connsiteY1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276225">
                <a:moveTo>
                  <a:pt x="1847850" y="0"/>
                </a:moveTo>
                <a:cubicBezTo>
                  <a:pt x="836612" y="11112"/>
                  <a:pt x="1225550" y="269875"/>
                  <a:pt x="0" y="2762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1039763" y="4551273"/>
            <a:ext cx="3748262" cy="6525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039762" y="5435716"/>
            <a:ext cx="2524126" cy="276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039763" y="4074514"/>
            <a:ext cx="1874131" cy="276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6084168" y="4040432"/>
                <a:ext cx="1150987" cy="73885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̇"/>
                                        <m:ctrlPr>
                                          <a:rPr lang="it-IT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1400" b="0" i="1" smtClean="0">
                                            <a:latin typeface="Cambria Math"/>
                                          </a:rPr>
                                          <m:t>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it-IT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040432"/>
                <a:ext cx="1150987" cy="738855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 flipV="1">
            <a:off x="3059832" y="4212890"/>
            <a:ext cx="3024336" cy="196970"/>
          </a:xfrm>
          <a:custGeom>
            <a:avLst/>
            <a:gdLst>
              <a:gd name="connsiteX0" fmla="*/ 1133475 w 1133475"/>
              <a:gd name="connsiteY0" fmla="*/ 18548 h 28073"/>
              <a:gd name="connsiteX1" fmla="*/ 0 w 1133475"/>
              <a:gd name="connsiteY1" fmla="*/ 28073 h 28073"/>
              <a:gd name="connsiteX0" fmla="*/ 1847850 w 1847850"/>
              <a:gd name="connsiteY0" fmla="*/ 875 h 277100"/>
              <a:gd name="connsiteX1" fmla="*/ 0 w 1847850"/>
              <a:gd name="connsiteY1" fmla="*/ 277100 h 277100"/>
              <a:gd name="connsiteX0" fmla="*/ 1847850 w 1847850"/>
              <a:gd name="connsiteY0" fmla="*/ 765 h 276990"/>
              <a:gd name="connsiteX1" fmla="*/ 0 w 1847850"/>
              <a:gd name="connsiteY1" fmla="*/ 276990 h 276990"/>
              <a:gd name="connsiteX0" fmla="*/ 1847850 w 1847850"/>
              <a:gd name="connsiteY0" fmla="*/ 0 h 276225"/>
              <a:gd name="connsiteX1" fmla="*/ 0 w 1847850"/>
              <a:gd name="connsiteY1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276225">
                <a:moveTo>
                  <a:pt x="1847850" y="0"/>
                </a:moveTo>
                <a:cubicBezTo>
                  <a:pt x="836612" y="11112"/>
                  <a:pt x="1225550" y="269875"/>
                  <a:pt x="0" y="27622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2878920" y="6110280"/>
              <a:ext cx="1110600" cy="655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8120" y="6098400"/>
                <a:ext cx="1132560" cy="6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3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12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585750" y="-315416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smtClean="0"/>
              <a:t>Exercise</a:t>
            </a:r>
            <a:endParaRPr lang="en-GB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85750" y="5715000"/>
            <a:ext cx="15582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800" smtClean="0"/>
              <a:t>Bicycle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779912" y="620688"/>
                <a:ext cx="2790561" cy="715089"/>
              </a:xfrm>
              <a:prstGeom prst="round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r>
                  <a:rPr lang="en-GB" dirty="0" smtClean="0"/>
                  <a:t>Time integration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𝛿</m:t>
                      </m:r>
                      <m:r>
                        <a:rPr lang="it-IT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620688"/>
                <a:ext cx="2790561" cy="715089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919419" y="1844824"/>
            <a:ext cx="1460893" cy="578882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it-IT" sz="1400" smtClean="0"/>
              <a:t>Mainly for graphic purpose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915816" y="3573018"/>
                <a:ext cx="3096344" cy="578882"/>
              </a:xfrm>
              <a:prstGeom prst="roundRect">
                <a:avLst/>
              </a:prstGeom>
              <a:solidFill>
                <a:srgbClr val="FFC000">
                  <a:alpha val="60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anchor="ctr">
                <a:spAutoFit/>
              </a:bodyPr>
              <a:lstStyle/>
              <a:p>
                <a:r>
                  <a:rPr lang="it-IT" sz="1400" smtClean="0"/>
                  <a:t>Save trajectories of the robot origin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smtClean="0">
                            <a:latin typeface="Cambria Math"/>
                          </a:rPr>
                          <m:t>𝑥</m:t>
                        </m:r>
                        <m:r>
                          <a:rPr lang="it-IT" sz="1400" b="0" i="1" smtClean="0">
                            <a:latin typeface="Cambria Math"/>
                          </a:rPr>
                          <m:t>,</m:t>
                        </m:r>
                        <m:r>
                          <a:rPr lang="it-IT" sz="14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1400" dirty="0" smtClean="0"/>
                  <a:t> </a:t>
                </a:r>
                <a:r>
                  <a:rPr lang="en-GB" sz="1400" smtClean="0"/>
                  <a:t>and of the steering axis</a:t>
                </a:r>
                <a:endParaRPr lang="en-GB" sz="1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573018"/>
                <a:ext cx="3096344" cy="578882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4139952" y="6116240"/>
            <a:ext cx="613493" cy="340519"/>
          </a:xfrm>
          <a:prstGeom prst="round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it-IT" sz="1400" smtClean="0"/>
              <a:t>Plot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78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808"/>
            <a:ext cx="48958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Results!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1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Mobile robot kinematics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0"/>
            <a:ext cx="424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Differential drive robot: forward kinematics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37729" y="3244334"/>
            <a:ext cx="2868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exercise_fwdKin_diffDrive.m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22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Mobile robot</a:t>
            </a:r>
            <a:br>
              <a:rPr lang="it-IT" smtClean="0"/>
            </a:br>
            <a:r>
              <a:rPr lang="it-IT" smtClean="0"/>
              <a:t>kinematics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Mobile Robots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7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396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Bicycle drive robot: forward kinematics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21117" y="3244334"/>
            <a:ext cx="270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exercise_fwdKin_bicycle.m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8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Timetable change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From May 13</a:t>
            </a:r>
            <a:r>
              <a:rPr lang="en-US" baseline="30000" dirty="0" smtClean="0"/>
              <a:t>th</a:t>
            </a:r>
            <a:r>
              <a:rPr lang="en-US" dirty="0" smtClean="0"/>
              <a:t> the timetable will change as such: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222334"/>
              </p:ext>
            </p:extLst>
          </p:nvPr>
        </p:nvGraphicFramePr>
        <p:xfrm>
          <a:off x="457200" y="2622067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58780660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777684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3224370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4765512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29402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1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2h</a:t>
                      </a:r>
                    </a:p>
                    <a:p>
                      <a:r>
                        <a:rPr lang="en-GB" dirty="0" smtClean="0"/>
                        <a:t>15:15-16:45</a:t>
                      </a:r>
                    </a:p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break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3h</a:t>
                      </a:r>
                    </a:p>
                    <a:p>
                      <a:r>
                        <a:rPr lang="en-US" dirty="0" smtClean="0"/>
                        <a:t>14:15-16:45</a:t>
                      </a:r>
                    </a:p>
                    <a:p>
                      <a:r>
                        <a:rPr lang="en-US" dirty="0" smtClean="0"/>
                        <a:t>1 break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76163"/>
                  </a:ext>
                </a:extLst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4077072"/>
            <a:ext cx="8229600" cy="1036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Next lectures: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6/05, 13/05, 14/05, 20/05, 21/05, 27/05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8440" y="2413800"/>
              <a:ext cx="8343720" cy="2777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360" y="2403720"/>
                <a:ext cx="8367120" cy="27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4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70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Kinematics: 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Kinematics for mobile robots:</a:t>
                </a:r>
              </a:p>
              <a:p>
                <a:pPr marL="0" indent="0">
                  <a:buNone/>
                </a:pPr>
                <a:endParaRPr lang="en-GB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b="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e>
                            </m:acc>
                          </m: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4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28184" y="2862461"/>
            <a:ext cx="1437265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Rolling constraints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8183" y="3469294"/>
            <a:ext cx="1424651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Sliding constraints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19672" y="3356992"/>
            <a:ext cx="1224136" cy="506189"/>
          </a:xfrm>
          <a:prstGeom prst="roundRect">
            <a:avLst>
              <a:gd name="adj" fmla="val 9419"/>
            </a:avLst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3863181"/>
            <a:ext cx="179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Projection matrix</a:t>
            </a:r>
            <a:endParaRPr lang="en-GB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35560" y="2869920"/>
              <a:ext cx="3826800" cy="363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3680" y="2856960"/>
                <a:ext cx="3850920" cy="36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4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12" y="1600200"/>
            <a:ext cx="609877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Mobility</a:t>
            </a:r>
            <a:br>
              <a:rPr lang="en-GB" dirty="0" smtClean="0"/>
            </a:br>
            <a:r>
              <a:rPr lang="en-GB" sz="2200" dirty="0">
                <a:solidFill>
                  <a:srgbClr val="00B0F0"/>
                </a:solidFill>
              </a:rPr>
              <a:t>Geometrical </a:t>
            </a:r>
            <a:r>
              <a:rPr lang="en-GB" sz="2200" dirty="0" smtClean="0">
                <a:solidFill>
                  <a:srgbClr val="00B0F0"/>
                </a:solidFill>
              </a:rPr>
              <a:t>proof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836903" cy="438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19672" y="2501134"/>
            <a:ext cx="648072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19672" y="3517484"/>
            <a:ext cx="648072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91880" y="3529768"/>
            <a:ext cx="503471" cy="32554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1081" y="2504303"/>
            <a:ext cx="510746" cy="27184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15274" y="5929535"/>
            <a:ext cx="1456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Zero motion lines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22" name="Curved Connector 21"/>
          <p:cNvCxnSpPr>
            <a:stCxn id="15" idx="0"/>
          </p:cNvCxnSpPr>
          <p:nvPr/>
        </p:nvCxnSpPr>
        <p:spPr>
          <a:xfrm rot="16200000" flipV="1">
            <a:off x="2671733" y="4857652"/>
            <a:ext cx="929167" cy="1214599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5" idx="0"/>
          </p:cNvCxnSpPr>
          <p:nvPr/>
        </p:nvCxnSpPr>
        <p:spPr>
          <a:xfrm rot="5400000" flipH="1" flipV="1">
            <a:off x="4035094" y="4379376"/>
            <a:ext cx="1258681" cy="1841639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602667" y="3502031"/>
            <a:ext cx="648072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475838" y="3513438"/>
            <a:ext cx="506627" cy="317157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58981" y="5445224"/>
            <a:ext cx="2145467" cy="1191816"/>
          </a:xfrm>
          <a:prstGeom prst="roundRect">
            <a:avLst>
              <a:gd name="adj" fmla="val 10446"/>
            </a:avLst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Instantaneous Centre of Rotation</a:t>
            </a:r>
          </a:p>
          <a:p>
            <a:r>
              <a:rPr lang="en-GB" sz="1400" dirty="0"/>
              <a:t>It is the single solution that allows mobility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599895" y="2996952"/>
            <a:ext cx="645813" cy="215805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532605" y="3492843"/>
            <a:ext cx="568411" cy="189471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631092" y="2117124"/>
            <a:ext cx="1235676" cy="4176584"/>
          </a:xfrm>
          <a:prstGeom prst="line">
            <a:avLst/>
          </a:prstGeom>
          <a:ln w="127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01730" y="2726724"/>
            <a:ext cx="1186248" cy="3534035"/>
          </a:xfrm>
          <a:prstGeom prst="line">
            <a:avLst/>
          </a:prstGeom>
          <a:ln w="127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rot="1244855">
            <a:off x="2407873" y="2821447"/>
            <a:ext cx="394115" cy="394115"/>
          </a:xfrm>
          <a:prstGeom prst="arc">
            <a:avLst>
              <a:gd name="adj1" fmla="val 16200000"/>
              <a:gd name="adj2" fmla="val 3883329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 rot="1450025">
            <a:off x="6335547" y="3304973"/>
            <a:ext cx="394115" cy="394115"/>
          </a:xfrm>
          <a:prstGeom prst="arc">
            <a:avLst>
              <a:gd name="adj1" fmla="val 16200000"/>
              <a:gd name="adj2" fmla="val 3883329"/>
            </a:avLst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le 59"/>
          <p:cNvSpPr/>
          <p:nvPr/>
        </p:nvSpPr>
        <p:spPr>
          <a:xfrm>
            <a:off x="2492724" y="2733634"/>
            <a:ext cx="857277" cy="592368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379019" y="3203965"/>
            <a:ext cx="857277" cy="651605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F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06075" y="1916832"/>
            <a:ext cx="1080760" cy="408623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Solutions</a:t>
            </a:r>
            <a:endParaRPr lang="en-GB" dirty="0">
              <a:solidFill>
                <a:srgbClr val="00B0F0"/>
              </a:solidFill>
            </a:endParaRPr>
          </a:p>
        </p:txBody>
      </p:sp>
      <p:cxnSp>
        <p:nvCxnSpPr>
          <p:cNvPr id="65" name="Curved Connector 64"/>
          <p:cNvCxnSpPr>
            <a:endCxn id="60" idx="3"/>
          </p:cNvCxnSpPr>
          <p:nvPr/>
        </p:nvCxnSpPr>
        <p:spPr>
          <a:xfrm rot="5400000">
            <a:off x="3896047" y="1779409"/>
            <a:ext cx="704363" cy="1796454"/>
          </a:xfrm>
          <a:prstGeom prst="curvedConnector2">
            <a:avLst/>
          </a:prstGeom>
          <a:ln w="127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endCxn id="63" idx="0"/>
          </p:cNvCxnSpPr>
          <p:nvPr/>
        </p:nvCxnSpPr>
        <p:spPr>
          <a:xfrm rot="16200000" flipH="1">
            <a:off x="5537801" y="1934108"/>
            <a:ext cx="878510" cy="1661203"/>
          </a:xfrm>
          <a:prstGeom prst="curvedConnector3">
            <a:avLst>
              <a:gd name="adj1" fmla="val 50000"/>
            </a:avLst>
          </a:prstGeom>
          <a:ln w="127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44" idx="1"/>
          </p:cNvCxnSpPr>
          <p:nvPr/>
        </p:nvCxnSpPr>
        <p:spPr>
          <a:xfrm rot="10800000" flipV="1">
            <a:off x="5868145" y="6041132"/>
            <a:ext cx="590837" cy="412204"/>
          </a:xfrm>
          <a:prstGeom prst="curvedConnector3">
            <a:avLst>
              <a:gd name="adj1" fmla="val 50000"/>
            </a:avLst>
          </a:prstGeom>
          <a:ln w="127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43618" y="1720649"/>
            <a:ext cx="8384" cy="73670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635234" y="2736999"/>
            <a:ext cx="8384" cy="73670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800000" flipH="1" flipV="1">
            <a:off x="3731930" y="1720649"/>
            <a:ext cx="8384" cy="73670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598428" y="2847060"/>
            <a:ext cx="345364" cy="54112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514210" y="2923501"/>
            <a:ext cx="345364" cy="54112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592449" y="2557603"/>
            <a:ext cx="8384" cy="73670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3370" y="1362588"/>
            <a:ext cx="227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Lateral slip constraints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83400" y="1110600"/>
              <a:ext cx="6890400" cy="2808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4760" y="1097280"/>
                <a:ext cx="6906240" cy="28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78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 a lateral </a:t>
                </a:r>
                <a:r>
                  <a:rPr lang="en-GB" u="sng" dirty="0" smtClean="0"/>
                  <a:t>zero-slip constraint</a:t>
                </a:r>
              </a:p>
              <a:p>
                <a:pPr lvl="1"/>
                <a:r>
                  <a:rPr lang="en-GB" dirty="0" smtClean="0"/>
                  <a:t>This is valid for each wheel</a:t>
                </a:r>
              </a:p>
              <a:p>
                <a:pPr lvl="1"/>
                <a:r>
                  <a:rPr lang="en-GB" dirty="0" smtClean="0"/>
                  <a:t>It can be specified </a:t>
                </a:r>
                <a:r>
                  <a:rPr lang="en-GB" b="1" dirty="0" smtClean="0"/>
                  <a:t>separately</a:t>
                </a:r>
                <a:r>
                  <a:rPr lang="en-GB" dirty="0" smtClean="0"/>
                  <a:t> for </a:t>
                </a:r>
                <a:r>
                  <a:rPr lang="en-GB" b="1" dirty="0" smtClean="0"/>
                  <a:t>fixed</a:t>
                </a:r>
                <a:r>
                  <a:rPr lang="en-GB" dirty="0" smtClean="0"/>
                  <a:t> and </a:t>
                </a:r>
                <a:r>
                  <a:rPr lang="en-GB" b="1" dirty="0" smtClean="0"/>
                  <a:t>steerable</a:t>
                </a:r>
                <a:r>
                  <a:rPr lang="en-GB" dirty="0" smtClean="0"/>
                  <a:t> wheels:</a:t>
                </a:r>
                <a:endParaRPr lang="en-GB" dirty="0"/>
              </a:p>
              <a:p>
                <a:pPr marL="457200" lvl="1" indent="0">
                  <a:buNone/>
                </a:pPr>
                <a:r>
                  <a:rPr lang="en-GB" b="0" dirty="0" smtClean="0"/>
                  <a:t> 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GB" b="0" dirty="0" smtClean="0"/>
              </a:p>
              <a:p>
                <a:pPr marL="457200" lvl="1" indent="0">
                  <a:buNone/>
                </a:pPr>
                <a:r>
                  <a:rPr lang="en-GB" dirty="0" smtClean="0"/>
                  <a:t>and,</a:t>
                </a:r>
              </a:p>
              <a:p>
                <a:pPr marL="457200" lvl="1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      </a:t>
                </a:r>
                <a:r>
                  <a:rPr lang="en-GB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134282" y="3645024"/>
            <a:ext cx="1025914" cy="6907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136618" y="4724811"/>
            <a:ext cx="1047389" cy="6907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08846" y="5426383"/>
            <a:ext cx="152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Motion vector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808646" y="3645024"/>
                <a:ext cx="1325636" cy="2231915"/>
              </a:xfrm>
              <a:prstGeom prst="roundRect">
                <a:avLst>
                  <a:gd name="adj" fmla="val 9419"/>
                </a:avLst>
              </a:prstGeom>
              <a:noFill/>
              <a:ln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46" y="3645024"/>
                <a:ext cx="1325636" cy="2231915"/>
              </a:xfrm>
              <a:prstGeom prst="roundRect">
                <a:avLst>
                  <a:gd name="adj" fmla="val 9419"/>
                </a:avLst>
              </a:prstGeom>
              <a:blipFill>
                <a:blip r:embed="rId5"/>
                <a:stretch>
                  <a:fillRect b="-1622"/>
                </a:stretch>
              </a:blipFill>
              <a:ln>
                <a:solidFill>
                  <a:srgbClr val="00B0F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22950" y="5887746"/>
            <a:ext cx="179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Projection matrix</a:t>
            </a:r>
            <a:endParaRPr lang="en-GB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5868144" y="4187788"/>
                <a:ext cx="3107272" cy="830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2400" i="1" dirty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2400" b="0" i="1" dirty="0" smtClean="0">
                          <a:latin typeface="Cambria Math"/>
                        </a:rPr>
                        <m:t>∈</m:t>
                      </m:r>
                      <m:func>
                        <m:func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dirty="0" smtClean="0">
                              <a:latin typeface="Cambria Math"/>
                            </a:rPr>
                            <m:t>ker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 dirty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400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 dirty="0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sz="2400" i="1" dirty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187788"/>
                <a:ext cx="3107272" cy="83040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76056" y="4221088"/>
                <a:ext cx="8306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</m:oMath>
                  </m:oMathPara>
                </a14:m>
                <a:endParaRPr lang="en-GB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221088"/>
                <a:ext cx="830677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20072" y="3645024"/>
            <a:ext cx="257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Admissible motion vector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85074" y="3967517"/>
            <a:ext cx="0" cy="359695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972116" y="4367088"/>
            <a:ext cx="963522" cy="47180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759138" y="6381328"/>
            <a:ext cx="1424651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Sliding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0827" y="5695065"/>
                <a:ext cx="465705" cy="38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27" y="5695065"/>
                <a:ext cx="465705" cy="385362"/>
              </a:xfrm>
              <a:prstGeom prst="rect">
                <a:avLst/>
              </a:prstGeom>
              <a:blipFill rotWithShape="1">
                <a:blip r:embed="rId8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156176" y="229879"/>
            <a:ext cx="2841476" cy="1326913"/>
            <a:chOff x="6156176" y="229879"/>
            <a:chExt cx="2841476" cy="1326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>
                <a:xfrm>
                  <a:off x="6156176" y="321504"/>
                  <a:ext cx="2841476" cy="1143820"/>
                </a:xfrm>
                <a:prstGeom prst="roundRect">
                  <a:avLst>
                    <a:gd name="adj" fmla="val 33207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eqArr>
                              <m:eqArr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eqAr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𝜗</m:t>
                            </m:r>
                          </m:e>
                        </m:d>
                        <m:sSub>
                          <m:sSubPr>
                            <m:ctrlPr>
                              <a:rPr lang="en-GB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𝜉</m:t>
                                </m:r>
                              </m:e>
                            </m:acc>
                          </m:e>
                          <m:sub>
                            <m:r>
                              <a:rPr lang="en-GB" i="1" dirty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GB" i="1" dirty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eqArr>
                              <m:eqArr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dirty="0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GB" i="1" dirty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acc>
                                  <m:accPr>
                                    <m:chr m:val="̇"/>
                                    <m:ctrlPr>
                                      <a:rPr lang="en-GB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eqAr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321504"/>
                  <a:ext cx="2841476" cy="1143820"/>
                </a:xfrm>
                <a:prstGeom prst="roundRect">
                  <a:avLst>
                    <a:gd name="adj" fmla="val 33207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6948264" y="229879"/>
              <a:ext cx="1437265" cy="3188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en-GB" sz="1400" dirty="0"/>
                <a:t>Rolling constraints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48263" y="1237991"/>
              <a:ext cx="1424651" cy="3188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en-GB" sz="1400" dirty="0"/>
                <a:t>Sliding constraints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6155640" y="1680120"/>
              <a:ext cx="2824920" cy="4239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44480" y="1671840"/>
                <a:ext cx="2849760" cy="42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18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/>
              <a:t>Mobility</a:t>
            </a:r>
            <a:r>
              <a:rPr lang="en-GB" dirty="0"/>
              <a:t/>
            </a:r>
            <a:br>
              <a:rPr lang="en-GB" dirty="0"/>
            </a:br>
            <a:r>
              <a:rPr lang="en-GB" sz="2400" dirty="0" smtClean="0">
                <a:solidFill>
                  <a:srgbClr val="00B0F0"/>
                </a:solidFill>
              </a:rPr>
              <a:t>Examples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07720" y="814320"/>
              <a:ext cx="7575120" cy="5707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800" y="805320"/>
                <a:ext cx="7597800" cy="572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62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neobotix-robots.com/fileadmin/files/produkte/Basisplattformen/MPO-500/Mecanum-Roboter-MPO-500-Hauptansic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" y="4627763"/>
            <a:ext cx="3052902" cy="21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Kinematics:</a:t>
            </a:r>
            <a:br>
              <a:rPr lang="it-IT" dirty="0" smtClean="0"/>
            </a:br>
            <a:r>
              <a:rPr lang="it-IT" smtClean="0"/>
              <a:t>Omnidirectional robot</a:t>
            </a:r>
            <a:endParaRPr lang="it-I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2908918"/>
          </a:xfrm>
        </p:spPr>
        <p:txBody>
          <a:bodyPr>
            <a:normAutofit fontScale="92500"/>
          </a:bodyPr>
          <a:lstStyle/>
          <a:p>
            <a:r>
              <a:rPr lang="it-IT" u="sng" dirty="0"/>
              <a:t>Necessary </a:t>
            </a:r>
            <a:r>
              <a:rPr lang="it-IT" u="sng" dirty="0" smtClean="0"/>
              <a:t>conditions</a:t>
            </a:r>
            <a:r>
              <a:rPr lang="it-IT" dirty="0" smtClean="0"/>
              <a:t>:</a:t>
            </a:r>
            <a:endParaRPr lang="it-IT" dirty="0"/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No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single point </a:t>
            </a:r>
            <a:r>
              <a:rPr lang="it-IT" dirty="0" smtClean="0"/>
              <a:t>should exist where all the axes of the rollers intersect</a:t>
            </a:r>
          </a:p>
          <a:p>
            <a:pPr lvl="1"/>
            <a:r>
              <a:rPr lang="it-IT" dirty="0" smtClean="0"/>
              <a:t>Same with </a:t>
            </a:r>
            <a:r>
              <a:rPr lang="it-IT" dirty="0" smtClean="0">
                <a:solidFill>
                  <a:srgbClr val="FF0000"/>
                </a:solidFill>
              </a:rPr>
              <a:t>parallel axes</a:t>
            </a:r>
          </a:p>
          <a:p>
            <a:pPr marL="457200" lvl="1" indent="0">
              <a:buNone/>
            </a:pPr>
            <a:r>
              <a:rPr lang="it-IT" dirty="0" smtClean="0"/>
              <a:t>If not, then the system is </a:t>
            </a:r>
            <a:r>
              <a:rPr lang="it-IT" dirty="0" smtClean="0">
                <a:solidFill>
                  <a:srgbClr val="0070C0"/>
                </a:solidFill>
              </a:rPr>
              <a:t>labile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059" y="1628800"/>
            <a:ext cx="2938626" cy="47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/>
          <p:cNvSpPr/>
          <p:nvPr/>
        </p:nvSpPr>
        <p:spPr>
          <a:xfrm rot="10800000">
            <a:off x="2915815" y="3501006"/>
            <a:ext cx="5893869" cy="2016224"/>
          </a:xfrm>
          <a:prstGeom prst="arc">
            <a:avLst/>
          </a:prstGeom>
          <a:ln w="28575">
            <a:solidFill>
              <a:srgbClr val="0070C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03560" y="1467720"/>
              <a:ext cx="8667000" cy="508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760" y="1454760"/>
                <a:ext cx="8687880" cy="51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49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In general, the </a:t>
                </a:r>
                <a:r>
                  <a:rPr lang="en-GB" b="1" dirty="0" smtClean="0"/>
                  <a:t>degree of mobility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 smtClean="0"/>
                  <a:t> is a function of the set of </a:t>
                </a:r>
                <a:r>
                  <a:rPr lang="en-GB" i="1" dirty="0" smtClean="0">
                    <a:solidFill>
                      <a:srgbClr val="FF0000"/>
                    </a:solidFill>
                  </a:rPr>
                  <a:t>independent</a:t>
                </a:r>
                <a:r>
                  <a:rPr lang="en-GB" dirty="0" smtClean="0"/>
                  <a:t> constraints.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related to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dirty="0" smtClean="0"/>
                  <a:t>of a matrix: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en-GB" b="0" i="1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i="1" dirty="0" smtClean="0"/>
              </a:p>
              <a:p>
                <a:pPr marL="457200" lvl="1" indent="0" algn="ctr">
                  <a:buNone/>
                </a:pPr>
                <a:endParaRPr lang="en-GB" i="1" dirty="0"/>
              </a:p>
              <a:p>
                <a:pPr marL="0" indent="0" algn="ctr">
                  <a:buNone/>
                </a:pPr>
                <a:r>
                  <a:rPr lang="en-GB" dirty="0" smtClean="0"/>
                  <a:t>It should be: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∈[0, 3]</m:t>
                    </m:r>
                  </m:oMath>
                </a14:m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04" t="-161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39952" y="6037192"/>
            <a:ext cx="214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Unrestrained motion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92280" y="6037192"/>
            <a:ext cx="126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Unmovable</a:t>
            </a:r>
            <a:endParaRPr lang="en-GB" dirty="0"/>
          </a:p>
        </p:txBody>
      </p:sp>
      <p:cxnSp>
        <p:nvCxnSpPr>
          <p:cNvPr id="7" name="Curved Connector 6"/>
          <p:cNvCxnSpPr>
            <a:endCxn id="5" idx="3"/>
          </p:cNvCxnSpPr>
          <p:nvPr/>
        </p:nvCxnSpPr>
        <p:spPr>
          <a:xfrm rot="5400000">
            <a:off x="6166850" y="5839626"/>
            <a:ext cx="496561" cy="267902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endCxn id="6" idx="1"/>
          </p:cNvCxnSpPr>
          <p:nvPr/>
        </p:nvCxnSpPr>
        <p:spPr>
          <a:xfrm rot="16200000" flipH="1">
            <a:off x="6780166" y="5909744"/>
            <a:ext cx="488598" cy="135629"/>
          </a:xfrm>
          <a:prstGeom prst="curvedConnector2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902908" y="3284984"/>
            <a:ext cx="4429018" cy="146643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anchor="t">
            <a:noAutofit/>
          </a:bodyPr>
          <a:lstStyle/>
          <a:p>
            <a:pPr algn="r"/>
            <a:r>
              <a:rPr lang="en-GB" i="1" dirty="0">
                <a:solidFill>
                  <a:srgbClr val="FF0000"/>
                </a:solidFill>
              </a:rPr>
              <a:t>N</a:t>
            </a:r>
            <a:r>
              <a:rPr lang="en-GB" i="1" dirty="0" smtClean="0">
                <a:solidFill>
                  <a:srgbClr val="FF0000"/>
                </a:solidFill>
              </a:rPr>
              <a:t>umber </a:t>
            </a:r>
            <a:r>
              <a:rPr lang="en-GB" i="1" dirty="0">
                <a:solidFill>
                  <a:srgbClr val="FF0000"/>
                </a:solidFill>
              </a:rPr>
              <a:t>of </a:t>
            </a:r>
            <a:endParaRPr lang="en-GB" i="1" dirty="0" smtClean="0">
              <a:solidFill>
                <a:srgbClr val="FF0000"/>
              </a:solidFill>
            </a:endParaRPr>
          </a:p>
          <a:p>
            <a:pPr algn="r"/>
            <a:r>
              <a:rPr lang="en-GB" i="1" dirty="0" smtClean="0">
                <a:solidFill>
                  <a:srgbClr val="FF0000"/>
                </a:solidFill>
              </a:rPr>
              <a:t>independent</a:t>
            </a:r>
          </a:p>
          <a:p>
            <a:pPr algn="r"/>
            <a:r>
              <a:rPr lang="en-GB" i="1" dirty="0" smtClean="0">
                <a:solidFill>
                  <a:srgbClr val="FF0000"/>
                </a:solidFill>
              </a:rPr>
              <a:t>constraints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00600" y="152280"/>
              <a:ext cx="8669520" cy="5712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440" y="140400"/>
                <a:ext cx="8687160" cy="57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64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Robot kinematics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We need to go from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single-wheel</a:t>
                </a:r>
                <a:r>
                  <a:rPr lang="en-GB" dirty="0" smtClean="0"/>
                  <a:t> models to a model for a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N-wheel robot</a:t>
                </a:r>
                <a:r>
                  <a:rPr lang="en-GB" dirty="0" smtClean="0"/>
                  <a:t>:</a:t>
                </a:r>
              </a:p>
              <a:p>
                <a:pPr lvl="1"/>
                <a:r>
                  <a:rPr lang="en-GB" dirty="0" smtClean="0"/>
                  <a:t>Let’s assume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dirty="0" smtClean="0"/>
                  <a:t> standard wheels: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dirty="0" smtClean="0"/>
                  <a:t> fixed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 steerable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We need to </a:t>
                </a:r>
                <a:r>
                  <a:rPr lang="en-GB" u="sng" dirty="0" smtClean="0"/>
                  <a:t>combine</a:t>
                </a:r>
                <a:r>
                  <a:rPr lang="en-GB" dirty="0" smtClean="0"/>
                  <a:t> the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rolling</a:t>
                </a:r>
                <a:r>
                  <a:rPr lang="en-GB" dirty="0" smtClean="0"/>
                  <a:t> and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sliding</a:t>
                </a:r>
                <a:r>
                  <a:rPr lang="en-GB" dirty="0" smtClean="0"/>
                  <a:t> constraints equations for each wheel.</a:t>
                </a:r>
              </a:p>
              <a:p>
                <a:endParaRPr lang="en-GB" dirty="0"/>
              </a:p>
              <a:p>
                <a:r>
                  <a:rPr lang="en-GB" dirty="0" smtClean="0"/>
                  <a:t>Let’s consider: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𝝋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220072" y="4628753"/>
            <a:ext cx="2290544" cy="1493118"/>
            <a:chOff x="5362832" y="4681478"/>
            <a:chExt cx="2290544" cy="1493118"/>
          </a:xfrm>
        </p:grpSpPr>
        <p:sp>
          <p:nvSpPr>
            <p:cNvPr id="4" name="TextBox 3"/>
            <p:cNvSpPr txBox="1"/>
            <p:nvPr/>
          </p:nvSpPr>
          <p:spPr>
            <a:xfrm>
              <a:off x="5820519" y="4681478"/>
              <a:ext cx="138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Fixed wheels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68144" y="5805264"/>
              <a:ext cx="1785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Steerable wheels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5362832" y="4876714"/>
              <a:ext cx="502508" cy="280172"/>
            </a:xfrm>
            <a:custGeom>
              <a:avLst/>
              <a:gdLst>
                <a:gd name="connsiteX0" fmla="*/ 527222 w 527222"/>
                <a:gd name="connsiteY0" fmla="*/ 0 h 247135"/>
                <a:gd name="connsiteX1" fmla="*/ 0 w 527222"/>
                <a:gd name="connsiteY1" fmla="*/ 247135 h 247135"/>
                <a:gd name="connsiteX0" fmla="*/ 527222 w 527222"/>
                <a:gd name="connsiteY0" fmla="*/ 0 h 247135"/>
                <a:gd name="connsiteX1" fmla="*/ 0 w 527222"/>
                <a:gd name="connsiteY1" fmla="*/ 247135 h 247135"/>
                <a:gd name="connsiteX0" fmla="*/ 527222 w 527222"/>
                <a:gd name="connsiteY0" fmla="*/ 13600 h 260735"/>
                <a:gd name="connsiteX1" fmla="*/ 0 w 527222"/>
                <a:gd name="connsiteY1" fmla="*/ 260735 h 260735"/>
                <a:gd name="connsiteX0" fmla="*/ 502508 w 502508"/>
                <a:gd name="connsiteY0" fmla="*/ 5756 h 285842"/>
                <a:gd name="connsiteX1" fmla="*/ 0 w 502508"/>
                <a:gd name="connsiteY1" fmla="*/ 285842 h 285842"/>
                <a:gd name="connsiteX0" fmla="*/ 502508 w 502508"/>
                <a:gd name="connsiteY0" fmla="*/ 86 h 280172"/>
                <a:gd name="connsiteX1" fmla="*/ 0 w 502508"/>
                <a:gd name="connsiteY1" fmla="*/ 280172 h 28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2508" h="280172">
                  <a:moveTo>
                    <a:pt x="502508" y="86"/>
                  </a:moveTo>
                  <a:cubicBezTo>
                    <a:pt x="316469" y="-2660"/>
                    <a:pt x="48054" y="60497"/>
                    <a:pt x="0" y="280172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5428735" y="5964195"/>
              <a:ext cx="477795" cy="77482"/>
            </a:xfrm>
            <a:custGeom>
              <a:avLst/>
              <a:gdLst>
                <a:gd name="connsiteX0" fmla="*/ 477795 w 477795"/>
                <a:gd name="connsiteY0" fmla="*/ 49427 h 77482"/>
                <a:gd name="connsiteX1" fmla="*/ 0 w 477795"/>
                <a:gd name="connsiteY1" fmla="*/ 0 h 7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5" h="77482">
                  <a:moveTo>
                    <a:pt x="477795" y="49427"/>
                  </a:moveTo>
                  <a:cubicBezTo>
                    <a:pt x="314411" y="79632"/>
                    <a:pt x="151027" y="109838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595680" y="3076560"/>
              <a:ext cx="2634480" cy="2809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4160" y="3063960"/>
                <a:ext cx="2658240" cy="28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1289880" y="4001400"/>
              <a:ext cx="7349040" cy="2691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8720" y="3990240"/>
                <a:ext cx="7372800" cy="271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74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Steerability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Degree of </a:t>
                </a:r>
                <a:r>
                  <a:rPr lang="en-GB" dirty="0" err="1" smtClean="0"/>
                  <a:t>steerability</a:t>
                </a:r>
                <a:endParaRPr lang="en-GB" dirty="0" smtClean="0"/>
              </a:p>
              <a:p>
                <a:endParaRPr lang="en-GB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∈[ 0 ,  2 ]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Examples:</a:t>
                </a:r>
              </a:p>
              <a:p>
                <a:pPr lvl="1"/>
                <a:r>
                  <a:rPr lang="en-GB" dirty="0" smtClean="0"/>
                  <a:t>Differential drive robot: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a:rPr lang="en-GB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Bicycle: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dirty="0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b="0" i="0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Omni wheel robot: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037" t="-2426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148064" y="4293096"/>
            <a:ext cx="3125624" cy="1656184"/>
            <a:chOff x="6052946" y="44624"/>
            <a:chExt cx="3125624" cy="1656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/>
                <p:cNvSpPr/>
                <p:nvPr/>
              </p:nvSpPr>
              <p:spPr>
                <a:xfrm>
                  <a:off x="6052946" y="201403"/>
                  <a:ext cx="3125624" cy="1384022"/>
                </a:xfrm>
                <a:prstGeom prst="roundRect">
                  <a:avLst>
                    <a:gd name="adj" fmla="val 17259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eqArr>
                              <m:eqArr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eqAr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𝜗</m:t>
                            </m:r>
                          </m:e>
                        </m:d>
                        <m:sSub>
                          <m:sSubPr>
                            <m:ctrlPr>
                              <a:rPr lang="en-GB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𝜉</m:t>
                                </m:r>
                              </m:e>
                            </m:acc>
                          </m:e>
                          <m:sub>
                            <m:r>
                              <a:rPr lang="en-GB" i="1" dirty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GB" i="1" dirty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eqArr>
                              <m:eqArrPr>
                                <m:ctrlPr>
                                  <a:rPr lang="en-GB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GB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dirty="0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GB" i="1" dirty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acc>
                                  <m:accPr>
                                    <m:chr m:val="̇"/>
                                    <m:ctrlPr>
                                      <a:rPr lang="en-GB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𝜑</m:t>
                                    </m:r>
                                  </m:e>
                                </m:ac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eqAr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946" y="201403"/>
                  <a:ext cx="3125624" cy="1384022"/>
                </a:xfrm>
                <a:prstGeom prst="roundRect">
                  <a:avLst>
                    <a:gd name="adj" fmla="val 17259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6948264" y="44624"/>
              <a:ext cx="1437265" cy="3188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en-GB" sz="1400" dirty="0"/>
                <a:t>Rolling constraints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48263" y="1382007"/>
              <a:ext cx="1424651" cy="31880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36000" rIns="36000" bIns="36000" rtlCol="0" anchor="ctr">
              <a:spAutoFit/>
            </a:bodyPr>
            <a:lstStyle/>
            <a:p>
              <a:r>
                <a:rPr lang="en-GB" sz="1400" dirty="0"/>
                <a:t>Sliding constraints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14080" y="354240"/>
              <a:ext cx="8547120" cy="5395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5440" y="344160"/>
                <a:ext cx="8563320" cy="54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43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323528" y="1484784"/>
            <a:ext cx="2823618" cy="4388393"/>
            <a:chOff x="1188209" y="2204864"/>
            <a:chExt cx="2823618" cy="438839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33"/>
            <a:stretch/>
          </p:blipFill>
          <p:spPr bwMode="auto">
            <a:xfrm>
              <a:off x="1188209" y="2204864"/>
              <a:ext cx="2807727" cy="438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619672" y="2501134"/>
              <a:ext cx="64807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619672" y="3517484"/>
              <a:ext cx="64807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491880" y="3529768"/>
              <a:ext cx="503471" cy="32554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01081" y="2504303"/>
              <a:ext cx="510746" cy="271848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60032" y="1744592"/>
                <a:ext cx="917431" cy="66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744592"/>
                <a:ext cx="917431" cy="6685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069657" y="1700808"/>
            <a:ext cx="1038194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 smtClean="0"/>
              <a:t>Fixed wheels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69657" y="2094372"/>
            <a:ext cx="1215170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 smtClean="0"/>
              <a:t>Steered wheels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75856" y="2708920"/>
                <a:ext cx="5760640" cy="403244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/>
                  <a:t>However:</a:t>
                </a:r>
              </a:p>
              <a:p>
                <a:pPr lvl="1"/>
                <a:r>
                  <a:rPr lang="en-GB" b="1" dirty="0" smtClean="0"/>
                  <a:t>Rear wheel</a:t>
                </a:r>
                <a:r>
                  <a:rPr lang="en-GB" dirty="0" smtClean="0"/>
                  <a:t>:</a:t>
                </a:r>
              </a:p>
              <a:p>
                <a:pPr marL="914400" lvl="2" indent="0">
                  <a:buNone/>
                </a:pPr>
                <a:r>
                  <a:rPr lang="en-GB" dirty="0"/>
                  <a:t>C</a:t>
                </a:r>
                <a:r>
                  <a:rPr lang="en-GB" dirty="0" smtClean="0"/>
                  <a:t>ommon axle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same sliding constraint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𝑟𝑎𝑛𝑘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GB" b="0" dirty="0" smtClean="0">
                  <a:ea typeface="Cambria Math"/>
                </a:endParaRPr>
              </a:p>
              <a:p>
                <a:pPr lvl="1"/>
                <a:r>
                  <a:rPr lang="en-GB" b="1" dirty="0" smtClean="0"/>
                  <a:t>Front wheel</a:t>
                </a:r>
                <a:r>
                  <a:rPr lang="en-GB" dirty="0" smtClean="0"/>
                  <a:t>:</a:t>
                </a:r>
              </a:p>
              <a:p>
                <a:pPr marL="914400" lvl="2" indent="0">
                  <a:buNone/>
                </a:pPr>
                <a:r>
                  <a:rPr lang="en-GB" dirty="0" smtClean="0"/>
                  <a:t>Both wheels must have the same ICR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inter-dependent rolling/sliding constraint</a:t>
                </a:r>
                <a:endParaRPr lang="en-GB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𝑟𝑎𝑛𝑘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Thus: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5856" y="2708920"/>
                <a:ext cx="5760640" cy="4032448"/>
              </a:xfrm>
              <a:blipFill rotWithShape="1">
                <a:blip r:embed="rId6"/>
                <a:stretch>
                  <a:fillRect l="-1481" t="-2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526680" y="861120"/>
              <a:ext cx="7861320" cy="5843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5520" y="849240"/>
                <a:ext cx="7884360" cy="586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Maneuverability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54887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Degree of </a:t>
                </a:r>
                <a:r>
                  <a:rPr lang="en-GB" b="1" dirty="0" err="1" smtClean="0"/>
                  <a:t>maneuverability</a:t>
                </a:r>
                <a:r>
                  <a:rPr lang="en-GB" dirty="0" smtClean="0"/>
                  <a:t>: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Includes both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direct 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d.o.f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. (wheel spin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𝜑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GB" dirty="0" smtClean="0"/>
                  <a:t> and 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indirect </a:t>
                </a:r>
                <a:r>
                  <a:rPr lang="en-GB" dirty="0" err="1" smtClean="0">
                    <a:solidFill>
                      <a:srgbClr val="00B0F0"/>
                    </a:solidFill>
                  </a:rPr>
                  <a:t>d.o.f</a:t>
                </a:r>
                <a:r>
                  <a:rPr lang="en-GB" dirty="0" smtClean="0">
                    <a:solidFill>
                      <a:srgbClr val="00B0F0"/>
                    </a:solidFill>
                  </a:rPr>
                  <a:t>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endParaRPr lang="en-GB" dirty="0">
                  <a:solidFill>
                    <a:srgbClr val="00B0F0"/>
                  </a:solidFill>
                </a:endParaRPr>
              </a:p>
              <a:p>
                <a:r>
                  <a:rPr lang="en-GB" dirty="0"/>
                  <a:t>Some examples: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548879"/>
              </a:xfrm>
              <a:blipFill rotWithShape="1">
                <a:blip r:embed="rId4"/>
                <a:stretch>
                  <a:fillRect l="-815" t="-3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44995"/>
            <a:ext cx="7028702" cy="242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725040" y="802800"/>
              <a:ext cx="8011440" cy="5586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320" y="793800"/>
                <a:ext cx="8033400" cy="56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7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robot workspace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 smtClean="0"/>
                  <a:t>Workspace:</a:t>
                </a:r>
              </a:p>
              <a:p>
                <a:pPr marL="457200" lvl="1" indent="0">
                  <a:buNone/>
                </a:pPr>
                <a:r>
                  <a:rPr lang="en-GB" dirty="0" smtClean="0">
                    <a:solidFill>
                      <a:srgbClr val="00B0F0"/>
                    </a:solidFill>
                  </a:rPr>
                  <a:t>Possible configurations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in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configuration space </a:t>
                </a:r>
                <a14:m>
                  <m:oMath xmlns:m="http://schemas.openxmlformats.org/officeDocument/2006/math">
                    <m:r>
                      <a:rPr lang="en-GB" i="1" dirty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/>
                  <a:t>:</a:t>
                </a:r>
                <a:endParaRPr lang="en-GB" dirty="0" smtClean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𝑊</m:t>
                      </m:r>
                      <m:r>
                        <a:rPr lang="en-GB" i="1">
                          <a:latin typeface="Cambria Math"/>
                        </a:rPr>
                        <m:t>∈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dirty="0" smtClean="0">
                  <a:solidFill>
                    <a:srgbClr val="00B0F0"/>
                  </a:solidFill>
                </a:endParaRPr>
              </a:p>
              <a:p>
                <a:endParaRPr lang="en-GB" dirty="0" smtClean="0"/>
              </a:p>
              <a:p>
                <a:r>
                  <a:rPr lang="en-GB" dirty="0" smtClean="0"/>
                  <a:t>However, the following is possible: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&lt;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  <a:ea typeface="Cambria Math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pPr lvl="1"/>
                <a:r>
                  <a:rPr lang="en-GB" dirty="0" smtClean="0"/>
                  <a:t>Which means that the robot can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GB" dirty="0" smtClean="0"/>
                  <a:t> and a workspace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dim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</m:d>
                      </m:fName>
                      <m:e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=3</m:t>
                        </m:r>
                      </m:e>
                    </m:func>
                  </m:oMath>
                </a14:m>
                <a:r>
                  <a:rPr lang="en-GB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14639" y="0"/>
            <a:ext cx="16918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part not clear: C-space is the </a:t>
            </a:r>
            <a:r>
              <a:rPr lang="en-GB" dirty="0" err="1" smtClean="0"/>
              <a:t>equiv</a:t>
            </a:r>
            <a:r>
              <a:rPr lang="en-GB" dirty="0" smtClean="0"/>
              <a:t> of joint-space. WS is the space of poses so they are made of different stuff.</a:t>
            </a:r>
          </a:p>
          <a:p>
            <a:endParaRPr lang="en-GB" dirty="0"/>
          </a:p>
          <a:p>
            <a:r>
              <a:rPr lang="en-GB" dirty="0" smtClean="0"/>
              <a:t>The point is that for a n-</a:t>
            </a:r>
            <a:r>
              <a:rPr lang="en-GB" dirty="0" err="1" smtClean="0"/>
              <a:t>hol</a:t>
            </a:r>
            <a:r>
              <a:rPr lang="en-GB" dirty="0" smtClean="0"/>
              <a:t> system we can have that every point in WS can be connected to a point in the C-space.</a:t>
            </a:r>
          </a:p>
          <a:p>
            <a:endParaRPr lang="en-GB" dirty="0"/>
          </a:p>
          <a:p>
            <a:r>
              <a:rPr lang="en-GB" dirty="0" smtClean="0"/>
              <a:t>Thus, even if dim(C-space) = 2, dim(W) can be = 3.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877560" y="4410000"/>
              <a:ext cx="4807440" cy="1982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6760" y="4397760"/>
                <a:ext cx="4828680" cy="20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201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68760"/>
            <a:ext cx="6919703" cy="54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547664" y="5301208"/>
                <a:ext cx="1812965" cy="40862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  <a:prstDash val="sysDash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1+1</m:t>
                      </m:r>
                      <m:r>
                        <a:rPr lang="en-GB" b="0" i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301208"/>
                <a:ext cx="1812965" cy="408623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  <a:prstDash val="sysDash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084168" y="4221088"/>
                <a:ext cx="2664297" cy="173664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  <a:prstDash val="sysDash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 smtClean="0">
                            <a:latin typeface="Cambria Math"/>
                          </a:rPr>
                          <m:t>dim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𝑊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dirty="0" smtClean="0"/>
                  <a:t>   </a:t>
                </a:r>
                <a:r>
                  <a:rPr lang="en-GB" sz="2400" b="1" dirty="0" smtClean="0">
                    <a:solidFill>
                      <a:srgbClr val="FF0000"/>
                    </a:solidFill>
                  </a:rPr>
                  <a:t>!</a:t>
                </a:r>
              </a:p>
              <a:p>
                <a:endParaRPr lang="en-GB" dirty="0"/>
              </a:p>
              <a:p>
                <a:r>
                  <a:rPr lang="en-GB" dirty="0"/>
                  <a:t>Indeed, the robot can reach every possible </a:t>
                </a:r>
                <a:r>
                  <a:rPr lang="en-GB" dirty="0" smtClean="0"/>
                  <a:t>triplet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  <m:r>
                              <a:rPr lang="en-GB" i="1">
                                <a:latin typeface="Cambria Math"/>
                              </a:rPr>
                              <m:t>,</m:t>
                            </m:r>
                            <m:r>
                              <a:rPr lang="en-GB" i="1">
                                <a:latin typeface="Cambria Math"/>
                              </a:rPr>
                              <m:t>𝜗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</a:rPr>
                      <m:t>𝐶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221088"/>
                <a:ext cx="2664297" cy="173664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9050">
                <a:solidFill>
                  <a:srgbClr val="00B050"/>
                </a:solidFill>
                <a:prstDash val="sysDash"/>
              </a:ln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006360" y="5269320"/>
              <a:ext cx="334800" cy="475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7000" y="5259600"/>
                <a:ext cx="355680" cy="49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0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DDOF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b="1" dirty="0" smtClean="0"/>
                  <a:t>Differentiable </a:t>
                </a:r>
                <a:r>
                  <a:rPr lang="en-GB" b="1" dirty="0"/>
                  <a:t>Degrees of </a:t>
                </a:r>
                <a:r>
                  <a:rPr lang="en-GB" b="1" dirty="0" smtClean="0"/>
                  <a:t>Freedom</a:t>
                </a:r>
              </a:p>
              <a:p>
                <a:pPr lvl="1"/>
                <a:r>
                  <a:rPr lang="en-GB" dirty="0" smtClean="0"/>
                  <a:t>Given by the kinematic constraints</a:t>
                </a:r>
                <a:br>
                  <a:rPr lang="en-GB" dirty="0" smtClean="0"/>
                </a:br>
                <a:r>
                  <a:rPr lang="en-GB" i="1" dirty="0" smtClean="0">
                    <a:solidFill>
                      <a:srgbClr val="00B0F0"/>
                    </a:solidFill>
                  </a:rPr>
                  <a:t>(admissible velocity space)</a:t>
                </a:r>
              </a:p>
              <a:p>
                <a:pPr lvl="1"/>
                <a:r>
                  <a:rPr lang="en-GB" dirty="0" smtClean="0"/>
                  <a:t>Example: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 smtClean="0"/>
              </a:p>
              <a:p>
                <a:pPr lvl="1"/>
                <a:endParaRPr lang="en-GB" dirty="0"/>
              </a:p>
              <a:p>
                <a:pPr lvl="1"/>
                <a:endParaRPr lang="en-GB" dirty="0" smtClean="0"/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Always: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𝐷𝐷𝑂𝐹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𝐷𝐷𝑂𝐹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≤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𝐷𝑂𝐹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2"/>
                <a:stretch>
                  <a:fillRect l="-1481" t="-3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347864" y="2852936"/>
            <a:ext cx="3642508" cy="2318395"/>
            <a:chOff x="3059832" y="3501008"/>
            <a:chExt cx="3642508" cy="2318395"/>
          </a:xfrm>
        </p:grpSpPr>
        <p:grpSp>
          <p:nvGrpSpPr>
            <p:cNvPr id="6" name="Group 5"/>
            <p:cNvGrpSpPr/>
            <p:nvPr/>
          </p:nvGrpSpPr>
          <p:grpSpPr>
            <a:xfrm>
              <a:off x="3059832" y="3501008"/>
              <a:ext cx="2994823" cy="2318395"/>
              <a:chOff x="3059832" y="3501008"/>
              <a:chExt cx="2994823" cy="2318395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059832" y="3501008"/>
                <a:ext cx="2994823" cy="2318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4899180" y="4637062"/>
                <a:ext cx="858396" cy="714129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Down Arrow 7"/>
            <p:cNvSpPr/>
            <p:nvPr/>
          </p:nvSpPr>
          <p:spPr>
            <a:xfrm rot="17071682">
              <a:off x="5991785" y="4661177"/>
              <a:ext cx="648072" cy="773038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48264" y="4487093"/>
                <a:ext cx="1506854" cy="1486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i="1" dirty="0" smtClean="0">
                    <a:solidFill>
                      <a:srgbClr val="FF0000"/>
                    </a:solidFill>
                  </a:rPr>
                  <a:t>admissible velocity space: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487093"/>
                <a:ext cx="1506854" cy="1486304"/>
              </a:xfrm>
              <a:prstGeom prst="rect">
                <a:avLst/>
              </a:prstGeom>
              <a:blipFill>
                <a:blip r:embed="rId4"/>
                <a:stretch>
                  <a:fillRect t="-2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131924" y="5445224"/>
            <a:ext cx="554876" cy="4086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2D!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6067800" y="2918520"/>
              <a:ext cx="1181160" cy="1011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8800" y="2904840"/>
                <a:ext cx="1200600" cy="10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54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DDOF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en-US" dirty="0" smtClean="0"/>
              <a:t>DDOFs govern the robot ability to achieve various </a:t>
            </a:r>
            <a:r>
              <a:rPr lang="en-US" dirty="0" smtClean="0">
                <a:solidFill>
                  <a:srgbClr val="00B050"/>
                </a:solidFill>
              </a:rPr>
              <a:t>paths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4027161" cy="5490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2508" y="3227717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Possible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1232972"/>
            <a:ext cx="140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</a:t>
            </a:r>
            <a:r>
              <a:rPr lang="en-US" dirty="0" smtClean="0">
                <a:solidFill>
                  <a:srgbClr val="FF0000"/>
                </a:solidFill>
              </a:rPr>
              <a:t>Possible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222462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Possible</a:t>
            </a:r>
            <a:endParaRPr lang="en-GB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403880" y="1486800"/>
              <a:ext cx="4008960" cy="490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2000" y="1477080"/>
                <a:ext cx="4032000" cy="49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Mobile Robots</a:t>
            </a:r>
            <a:br>
              <a:rPr lang="it-IT" dirty="0" smtClean="0"/>
            </a:br>
            <a:r>
              <a:rPr lang="it-IT" dirty="0" smtClean="0"/>
              <a:t>Part I.07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Robotics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2020-2021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6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Non-Holonomic</a:t>
            </a:r>
            <a:br>
              <a:rPr lang="en-US" dirty="0" smtClean="0"/>
            </a:br>
            <a:r>
              <a:rPr lang="en-US" dirty="0" smtClean="0"/>
              <a:t>constraints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3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Non-holonomic Constraints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t-IT" dirty="0" smtClean="0">
                    <a:solidFill>
                      <a:srgbClr val="0070C0"/>
                    </a:solidFill>
                  </a:rPr>
                  <a:t>Holonomic</a:t>
                </a:r>
                <a:r>
                  <a:rPr lang="it-IT" dirty="0" smtClean="0"/>
                  <a:t> constraints</a:t>
                </a:r>
              </a:p>
              <a:p>
                <a:pPr lvl="1"/>
                <a:r>
                  <a:rPr lang="it-IT" b="0" dirty="0" smtClean="0"/>
                  <a:t>Must have the following form: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r>
                  <a:rPr lang="it-IT" b="0" dirty="0" smtClean="0"/>
                  <a:t/>
                </a:r>
                <a:br>
                  <a:rPr lang="it-IT" b="0" dirty="0" smtClean="0"/>
                </a:br>
                <a:r>
                  <a:rPr lang="it-IT" b="0" dirty="0" smtClean="0"/>
                  <a:t>	</a:t>
                </a:r>
                <a:r>
                  <a:rPr lang="it-IT" u="sng" dirty="0" smtClean="0"/>
                  <a:t>OR</a:t>
                </a:r>
                <a:r>
                  <a:rPr lang="it-IT" dirty="0" smtClean="0"/>
                  <a:t> integrated in the same form.</a:t>
                </a:r>
              </a:p>
              <a:p>
                <a:pPr lvl="1"/>
                <a:r>
                  <a:rPr lang="it-IT" dirty="0" smtClean="0"/>
                  <a:t>Constraint on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positional</a:t>
                </a:r>
                <a:r>
                  <a:rPr lang="it-IT" dirty="0" smtClean="0"/>
                  <a:t>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coordinates</a:t>
                </a:r>
                <a:endParaRPr lang="it-IT" dirty="0" smtClean="0"/>
              </a:p>
              <a:p>
                <a:pPr marL="457200" lvl="1" indent="0">
                  <a:buNone/>
                </a:pPr>
                <a:endParaRPr lang="it-IT" dirty="0"/>
              </a:p>
              <a:p>
                <a:r>
                  <a:rPr lang="it-IT" dirty="0" smtClean="0">
                    <a:solidFill>
                      <a:srgbClr val="0070C0"/>
                    </a:solidFill>
                  </a:rPr>
                  <a:t>Non-holonomic</a:t>
                </a:r>
                <a:r>
                  <a:rPr lang="it-IT" dirty="0" smtClean="0"/>
                  <a:t> constraints</a:t>
                </a:r>
                <a:endParaRPr lang="it-IT" dirty="0"/>
              </a:p>
              <a:p>
                <a:pPr lvl="1"/>
                <a:r>
                  <a:rPr lang="it-IT" dirty="0"/>
                  <a:t>Constraints acting on </a:t>
                </a:r>
                <a:r>
                  <a:rPr lang="it-IT" dirty="0">
                    <a:solidFill>
                      <a:srgbClr val="FF0000"/>
                    </a:solidFill>
                  </a:rPr>
                  <a:t>velocities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it-IT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>
                    <a:solidFill>
                      <a:srgbClr val="0070C0"/>
                    </a:solidFill>
                  </a:rPr>
                  <a:t>Only if not integrable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dirty="0" smtClean="0"/>
                  <a:t> Not expressible in the previous form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481" t="-2695" b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930640" y="1108800"/>
              <a:ext cx="3171240" cy="478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0920" y="1098720"/>
                <a:ext cx="3191040" cy="480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8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Combine the rolling constraints: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GB" i="1" dirty="0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dirty="0" smtClean="0">
                              <a:latin typeface="Cambria Math"/>
                            </a:rPr>
                            <m:t>𝝋</m:t>
                          </m:r>
                        </m:e>
                      </m:acc>
                      <m:r>
                        <a:rPr lang="en-GB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4535" y="4854295"/>
                <a:ext cx="1085490" cy="654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5" y="4854295"/>
                <a:ext cx="1085490" cy="6548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60232" y="1628800"/>
                <a:ext cx="1948354" cy="1152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628800"/>
                <a:ext cx="1948354" cy="11524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446638" y="2609492"/>
            <a:ext cx="1112108" cy="835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171765" y="2609492"/>
            <a:ext cx="389786" cy="8358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urved Connector 9"/>
          <p:cNvCxnSpPr>
            <a:stCxn id="6" idx="1"/>
            <a:endCxn id="4" idx="1"/>
          </p:cNvCxnSpPr>
          <p:nvPr/>
        </p:nvCxnSpPr>
        <p:spPr>
          <a:xfrm rot="10800000" flipV="1">
            <a:off x="694536" y="3027405"/>
            <a:ext cx="1752103" cy="2154320"/>
          </a:xfrm>
          <a:prstGeom prst="curvedConnector3">
            <a:avLst>
              <a:gd name="adj1" fmla="val 12151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0"/>
            <a:endCxn id="5" idx="1"/>
          </p:cNvCxnSpPr>
          <p:nvPr/>
        </p:nvCxnSpPr>
        <p:spPr>
          <a:xfrm rot="5400000" flipH="1" flipV="1">
            <a:off x="5811207" y="1760467"/>
            <a:ext cx="404476" cy="1293574"/>
          </a:xfrm>
          <a:prstGeom prst="curvedConnector2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85165" y="4909624"/>
            <a:ext cx="444844" cy="2710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58668" y="3915438"/>
                <a:ext cx="7174528" cy="102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×3</m:t>
                          </m:r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668" y="3915438"/>
                <a:ext cx="7174528" cy="10257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>
            <a:stCxn id="18" idx="0"/>
            <a:endCxn id="19" idx="1"/>
          </p:cNvCxnSpPr>
          <p:nvPr/>
        </p:nvCxnSpPr>
        <p:spPr>
          <a:xfrm rot="5400000" flipH="1" flipV="1">
            <a:off x="1292467" y="4343424"/>
            <a:ext cx="481321" cy="651081"/>
          </a:xfrm>
          <a:prstGeom prst="curvedConnector2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63688" y="5589240"/>
                <a:ext cx="7456977" cy="1062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/>
                            </a:rPr>
                            <m:t>×3</m:t>
                          </m:r>
                        </m:e>
                      </m:d>
                      <m:r>
                        <a:rPr lang="en-GB" sz="16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sz="16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GB" sz="16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GB" sz="16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GB" sz="16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GB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1">
                                                        <a:latin typeface="Cambria Math"/>
                                                      </a:rPr>
                                                      <m:t>𝑓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it-IT" sz="1600" i="1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600" b="0" i="1" smtClean="0">
                                                    <a:latin typeface="Cambria Math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89240"/>
                <a:ext cx="7456977" cy="10626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809618" y="5228478"/>
            <a:ext cx="788069" cy="27109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Curved Connector 33"/>
          <p:cNvCxnSpPr>
            <a:stCxn id="4" idx="2"/>
            <a:endCxn id="32" idx="1"/>
          </p:cNvCxnSpPr>
          <p:nvPr/>
        </p:nvCxnSpPr>
        <p:spPr>
          <a:xfrm rot="16200000" flipH="1">
            <a:off x="1194775" y="5551659"/>
            <a:ext cx="611418" cy="526408"/>
          </a:xfrm>
          <a:prstGeom prst="curvedConnector2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318960" y="30600"/>
              <a:ext cx="5451480" cy="6255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440" y="18360"/>
                <a:ext cx="5474520" cy="62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2872440" y="612360"/>
              <a:ext cx="1586160" cy="1871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64880" y="601200"/>
                <a:ext cx="1603080" cy="18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27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Non-holonomic </a:t>
            </a:r>
            <a:r>
              <a:rPr lang="it-IT" dirty="0" smtClean="0"/>
              <a:t>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50691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Any wheeled vehicle is subject to </a:t>
            </a:r>
            <a:r>
              <a:rPr lang="en-US" dirty="0">
                <a:solidFill>
                  <a:srgbClr val="00B0F0"/>
                </a:solidFill>
              </a:rPr>
              <a:t>kinematic constraints</a:t>
            </a:r>
            <a:r>
              <a:rPr lang="en-US" dirty="0"/>
              <a:t> that reduce in general its </a:t>
            </a:r>
            <a:r>
              <a:rPr lang="en-US" dirty="0">
                <a:solidFill>
                  <a:srgbClr val="FF0000"/>
                </a:solidFill>
              </a:rPr>
              <a:t>local mobility</a:t>
            </a:r>
            <a:r>
              <a:rPr lang="en-US" dirty="0"/>
              <a:t>, while leaving intact the possibility of reaching </a:t>
            </a:r>
            <a:r>
              <a:rPr lang="en-US" dirty="0">
                <a:solidFill>
                  <a:srgbClr val="FF0000"/>
                </a:solidFill>
              </a:rPr>
              <a:t>arbitrary configurations </a:t>
            </a:r>
            <a:r>
              <a:rPr lang="en-US" dirty="0"/>
              <a:t>by appropriate </a:t>
            </a:r>
            <a:r>
              <a:rPr lang="en-US" dirty="0" smtClean="0">
                <a:solidFill>
                  <a:srgbClr val="FF0000"/>
                </a:solidFill>
              </a:rPr>
              <a:t>maneuvers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impossible to move </a:t>
            </a:r>
            <a:r>
              <a:rPr lang="en-US" dirty="0" smtClean="0"/>
              <a:t>a </a:t>
            </a:r>
            <a:r>
              <a:rPr lang="en-US" dirty="0"/>
              <a:t>car instantaneously in the direction orthogonal to </a:t>
            </a:r>
            <a:r>
              <a:rPr lang="en-US" dirty="0" smtClean="0"/>
              <a:t>the forward </a:t>
            </a:r>
            <a:r>
              <a:rPr lang="en-US" dirty="0"/>
              <a:t>direction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same car can perform a S-manoeuver: the result is a displacement in the orthogonal direction!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968728" y="2027818"/>
            <a:ext cx="3576094" cy="3302952"/>
            <a:chOff x="535469" y="2636912"/>
            <a:chExt cx="3508328" cy="3240360"/>
          </a:xfrm>
        </p:grpSpPr>
        <p:pic>
          <p:nvPicPr>
            <p:cNvPr id="5" name="Picture 2" descr="D:\Google Drive\Didattica\Seminario rover 2017\immagini\omni_and_tricyl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3" t="-150"/>
            <a:stretch/>
          </p:blipFill>
          <p:spPr bwMode="auto">
            <a:xfrm>
              <a:off x="1682513" y="3623502"/>
              <a:ext cx="1214241" cy="132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35469" y="2636912"/>
              <a:ext cx="3508328" cy="1697914"/>
              <a:chOff x="404494" y="3309833"/>
              <a:chExt cx="3508328" cy="1697914"/>
            </a:xfrm>
          </p:grpSpPr>
          <p:sp>
            <p:nvSpPr>
              <p:cNvPr id="11" name="Up Arrow 10"/>
              <p:cNvSpPr/>
              <p:nvPr/>
            </p:nvSpPr>
            <p:spPr>
              <a:xfrm>
                <a:off x="1974764" y="3366703"/>
                <a:ext cx="360040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Circular Arrow 11"/>
              <p:cNvSpPr/>
              <p:nvPr/>
            </p:nvSpPr>
            <p:spPr>
              <a:xfrm rot="14993313">
                <a:off x="2214909" y="3309833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Circular Arrow 12"/>
              <p:cNvSpPr/>
              <p:nvPr/>
            </p:nvSpPr>
            <p:spPr>
              <a:xfrm rot="6606687" flipH="1">
                <a:off x="404494" y="3309834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flipV="1">
              <a:off x="535469" y="4179358"/>
              <a:ext cx="3508328" cy="1697914"/>
              <a:chOff x="404494" y="3309833"/>
              <a:chExt cx="3508328" cy="1697914"/>
            </a:xfrm>
          </p:grpSpPr>
          <p:sp>
            <p:nvSpPr>
              <p:cNvPr id="8" name="Up Arrow 7"/>
              <p:cNvSpPr/>
              <p:nvPr/>
            </p:nvSpPr>
            <p:spPr>
              <a:xfrm>
                <a:off x="1974764" y="3366703"/>
                <a:ext cx="360040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Circular Arrow 8"/>
              <p:cNvSpPr/>
              <p:nvPr/>
            </p:nvSpPr>
            <p:spPr>
              <a:xfrm rot="14993313">
                <a:off x="2214909" y="3309833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Circular Arrow 9"/>
              <p:cNvSpPr/>
              <p:nvPr/>
            </p:nvSpPr>
            <p:spPr>
              <a:xfrm rot="6606687" flipH="1">
                <a:off x="404494" y="3309834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6363720" y="1141200"/>
              <a:ext cx="2570760" cy="49150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9760" y="1134000"/>
                <a:ext cx="2586600" cy="49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90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Holonomic/Non-holonomic</a:t>
            </a:r>
            <a:br>
              <a:rPr lang="it-IT" dirty="0" smtClean="0"/>
            </a:br>
            <a:r>
              <a:rPr lang="it-IT" dirty="0" smtClean="0"/>
              <a:t>constraints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91264" cy="500475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u="sng" dirty="0" smtClean="0"/>
                  <a:t>Pure rolling, no slip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it-IT" dirty="0" smtClean="0">
                    <a:solidFill>
                      <a:srgbClr val="0070C0"/>
                    </a:solidFill>
                  </a:rPr>
                  <a:t> is holonomic</a:t>
                </a:r>
              </a:p>
              <a:p>
                <a:pPr lvl="2"/>
                <a:r>
                  <a:rPr lang="it-IT" dirty="0" smtClean="0"/>
                  <a:t>Constraint on a coordinate (</a:t>
                </a:r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it-IT" dirty="0" smtClean="0"/>
                  <a:t>)</a:t>
                </a:r>
              </a:p>
              <a:p>
                <a:pPr lvl="2"/>
                <a:r>
                  <a:rPr lang="it-IT" dirty="0" smtClean="0"/>
                  <a:t>In form: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 smtClean="0"/>
              </a:p>
              <a:p>
                <a:pPr lvl="2"/>
                <a:endParaRPr lang="it-IT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is non-holonomic</a:t>
                </a:r>
                <a:endParaRPr lang="it-IT" dirty="0" smtClean="0"/>
              </a:p>
              <a:p>
                <a:pPr lvl="2"/>
                <a:r>
                  <a:rPr lang="it-IT" dirty="0" smtClean="0"/>
                  <a:t>Constraint on velocity</a:t>
                </a:r>
              </a:p>
              <a:p>
                <a:pPr lvl="2"/>
                <a:r>
                  <a:rPr lang="it-IT" dirty="0" smtClean="0"/>
                  <a:t>Not ascribable to the</a:t>
                </a:r>
                <a:br>
                  <a:rPr lang="it-IT" dirty="0" smtClean="0"/>
                </a:br>
                <a:r>
                  <a:rPr lang="it-IT" dirty="0" smtClean="0"/>
                  <a:t>form: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it-IT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solidFill>
                          <a:schemeClr val="accent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 smtClean="0">
                  <a:solidFill>
                    <a:schemeClr val="accent1"/>
                  </a:solidFill>
                </a:endParaRPr>
              </a:p>
              <a:p>
                <a:pPr lvl="2"/>
                <a:endParaRPr lang="it-IT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⇒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u="sng" dirty="0" smtClean="0">
                    <a:solidFill>
                      <a:srgbClr val="FF0000"/>
                    </a:solidFill>
                  </a:rPr>
                  <a:t>The system is non-holonomic</a:t>
                </a:r>
                <a:endParaRPr lang="it-IT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91264" cy="5004758"/>
              </a:xfrm>
              <a:blipFill>
                <a:blip r:embed="rId4"/>
                <a:stretch>
                  <a:fillRect l="-1691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4654862" y="3645024"/>
            <a:ext cx="4486313" cy="2802648"/>
            <a:chOff x="381123" y="2213852"/>
            <a:chExt cx="4486313" cy="2802648"/>
          </a:xfrm>
        </p:grpSpPr>
        <p:sp>
          <p:nvSpPr>
            <p:cNvPr id="14" name="Freeform 13"/>
            <p:cNvSpPr/>
            <p:nvPr/>
          </p:nvSpPr>
          <p:spPr>
            <a:xfrm>
              <a:off x="762000" y="3784600"/>
              <a:ext cx="4105436" cy="1231900"/>
            </a:xfrm>
            <a:custGeom>
              <a:avLst/>
              <a:gdLst>
                <a:gd name="connsiteX0" fmla="*/ 0 w 6578600"/>
                <a:gd name="connsiteY0" fmla="*/ 241300 h 1282700"/>
                <a:gd name="connsiteX1" fmla="*/ 0 w 6578600"/>
                <a:gd name="connsiteY1" fmla="*/ 241300 h 1282700"/>
                <a:gd name="connsiteX2" fmla="*/ 2616200 w 6578600"/>
                <a:gd name="connsiteY2" fmla="*/ 0 h 1282700"/>
                <a:gd name="connsiteX3" fmla="*/ 6578600 w 6578600"/>
                <a:gd name="connsiteY3" fmla="*/ 787400 h 1282700"/>
                <a:gd name="connsiteX4" fmla="*/ 1765300 w 6578600"/>
                <a:gd name="connsiteY4" fmla="*/ 1282700 h 1282700"/>
                <a:gd name="connsiteX5" fmla="*/ 0 w 6578600"/>
                <a:gd name="connsiteY5" fmla="*/ 241300 h 12827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6578600 w 6578600"/>
                <a:gd name="connsiteY3" fmla="*/ 787400 h 1231900"/>
                <a:gd name="connsiteX4" fmla="*/ 2120900 w 6578600"/>
                <a:gd name="connsiteY4" fmla="*/ 1231900 h 1231900"/>
                <a:gd name="connsiteX5" fmla="*/ 0 w 6578600"/>
                <a:gd name="connsiteY5" fmla="*/ 241300 h 12319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5184936 w 6578600"/>
                <a:gd name="connsiteY3" fmla="*/ 502943 h 1231900"/>
                <a:gd name="connsiteX4" fmla="*/ 6578600 w 6578600"/>
                <a:gd name="connsiteY4" fmla="*/ 787400 h 1231900"/>
                <a:gd name="connsiteX5" fmla="*/ 2120900 w 6578600"/>
                <a:gd name="connsiteY5" fmla="*/ 1231900 h 1231900"/>
                <a:gd name="connsiteX6" fmla="*/ 0 w 6578600"/>
                <a:gd name="connsiteY6" fmla="*/ 241300 h 12319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3927636 w 6578600"/>
                <a:gd name="connsiteY3" fmla="*/ 261643 h 1231900"/>
                <a:gd name="connsiteX4" fmla="*/ 6578600 w 6578600"/>
                <a:gd name="connsiteY4" fmla="*/ 787400 h 1231900"/>
                <a:gd name="connsiteX5" fmla="*/ 2120900 w 6578600"/>
                <a:gd name="connsiteY5" fmla="*/ 1231900 h 1231900"/>
                <a:gd name="connsiteX6" fmla="*/ 0 w 6578600"/>
                <a:gd name="connsiteY6" fmla="*/ 241300 h 1231900"/>
                <a:gd name="connsiteX0" fmla="*/ 0 w 3927636"/>
                <a:gd name="connsiteY0" fmla="*/ 241300 h 1231900"/>
                <a:gd name="connsiteX1" fmla="*/ 0 w 3927636"/>
                <a:gd name="connsiteY1" fmla="*/ 241300 h 1231900"/>
                <a:gd name="connsiteX2" fmla="*/ 2616200 w 3927636"/>
                <a:gd name="connsiteY2" fmla="*/ 0 h 1231900"/>
                <a:gd name="connsiteX3" fmla="*/ 3927636 w 3927636"/>
                <a:gd name="connsiteY3" fmla="*/ 261643 h 1231900"/>
                <a:gd name="connsiteX4" fmla="*/ 3924300 w 3927636"/>
                <a:gd name="connsiteY4" fmla="*/ 1054100 h 1231900"/>
                <a:gd name="connsiteX5" fmla="*/ 2120900 w 3927636"/>
                <a:gd name="connsiteY5" fmla="*/ 1231900 h 1231900"/>
                <a:gd name="connsiteX6" fmla="*/ 0 w 3927636"/>
                <a:gd name="connsiteY6" fmla="*/ 241300 h 1231900"/>
                <a:gd name="connsiteX0" fmla="*/ 0 w 4105436"/>
                <a:gd name="connsiteY0" fmla="*/ 241300 h 1231900"/>
                <a:gd name="connsiteX1" fmla="*/ 0 w 4105436"/>
                <a:gd name="connsiteY1" fmla="*/ 241300 h 1231900"/>
                <a:gd name="connsiteX2" fmla="*/ 2616200 w 4105436"/>
                <a:gd name="connsiteY2" fmla="*/ 0 h 1231900"/>
                <a:gd name="connsiteX3" fmla="*/ 4105436 w 4105436"/>
                <a:gd name="connsiteY3" fmla="*/ 287043 h 1231900"/>
                <a:gd name="connsiteX4" fmla="*/ 3924300 w 4105436"/>
                <a:gd name="connsiteY4" fmla="*/ 1054100 h 1231900"/>
                <a:gd name="connsiteX5" fmla="*/ 2120900 w 4105436"/>
                <a:gd name="connsiteY5" fmla="*/ 1231900 h 1231900"/>
                <a:gd name="connsiteX6" fmla="*/ 0 w 4105436"/>
                <a:gd name="connsiteY6" fmla="*/ 241300 h 1231900"/>
                <a:gd name="connsiteX0" fmla="*/ 0 w 4105436"/>
                <a:gd name="connsiteY0" fmla="*/ 241300 h 1231900"/>
                <a:gd name="connsiteX1" fmla="*/ 0 w 4105436"/>
                <a:gd name="connsiteY1" fmla="*/ 241300 h 1231900"/>
                <a:gd name="connsiteX2" fmla="*/ 2616200 w 4105436"/>
                <a:gd name="connsiteY2" fmla="*/ 0 h 1231900"/>
                <a:gd name="connsiteX3" fmla="*/ 4105436 w 4105436"/>
                <a:gd name="connsiteY3" fmla="*/ 287043 h 1231900"/>
                <a:gd name="connsiteX4" fmla="*/ 4102100 w 4105436"/>
                <a:gd name="connsiteY4" fmla="*/ 1028700 h 1231900"/>
                <a:gd name="connsiteX5" fmla="*/ 2120900 w 4105436"/>
                <a:gd name="connsiteY5" fmla="*/ 1231900 h 1231900"/>
                <a:gd name="connsiteX6" fmla="*/ 0 w 4105436"/>
                <a:gd name="connsiteY6" fmla="*/ 2413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5436" h="1231900">
                  <a:moveTo>
                    <a:pt x="0" y="241300"/>
                  </a:moveTo>
                  <a:lnTo>
                    <a:pt x="0" y="241300"/>
                  </a:lnTo>
                  <a:lnTo>
                    <a:pt x="2616200" y="0"/>
                  </a:lnTo>
                  <a:lnTo>
                    <a:pt x="4105436" y="287043"/>
                  </a:lnTo>
                  <a:lnTo>
                    <a:pt x="4102100" y="1028700"/>
                  </a:lnTo>
                  <a:lnTo>
                    <a:pt x="2120900" y="1231900"/>
                  </a:lnTo>
                  <a:lnTo>
                    <a:pt x="0" y="2413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 11"/>
            <p:cNvSpPr/>
            <p:nvPr/>
          </p:nvSpPr>
          <p:spPr>
            <a:xfrm>
              <a:off x="2047161" y="2267342"/>
              <a:ext cx="1207205" cy="19249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712846" y="2308517"/>
              <a:ext cx="1207205" cy="19442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 7"/>
            <p:cNvSpPr/>
            <p:nvPr/>
          </p:nvSpPr>
          <p:spPr>
            <a:xfrm>
              <a:off x="2241494" y="3193570"/>
              <a:ext cx="122536" cy="1721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50294" y="4224869"/>
              <a:ext cx="1589658" cy="2597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>
              <a:glow rad="508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54100" y="3281659"/>
              <a:ext cx="1248662" cy="58441"/>
            </a:xfrm>
            <a:prstGeom prst="line">
              <a:avLst/>
            </a:prstGeom>
            <a:ln w="38100">
              <a:solidFill>
                <a:srgbClr val="0000C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254044" y="3219450"/>
              <a:ext cx="362802" cy="16725"/>
            </a:xfrm>
            <a:prstGeom prst="line">
              <a:avLst/>
            </a:prstGeom>
            <a:ln w="38100">
              <a:solidFill>
                <a:srgbClr val="0000C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>
              <a:off x="2384932" y="2213852"/>
              <a:ext cx="980049" cy="1619915"/>
            </a:xfrm>
            <a:prstGeom prst="arc">
              <a:avLst>
                <a:gd name="adj1" fmla="val 17019162"/>
                <a:gd name="adj2" fmla="val 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275856" y="2328341"/>
                  <a:ext cx="339871" cy="3821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𝜓</m:t>
                            </m:r>
                            <m:r>
                              <m:rPr>
                                <m:nor/>
                              </m:rPr>
                              <a:rPr lang="it-IT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it-IT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2328341"/>
                  <a:ext cx="339871" cy="38215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724" r="-10345" b="-12500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>
            <a:xfrm flipH="1">
              <a:off x="467544" y="4203204"/>
              <a:ext cx="1596914" cy="1702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  <a:effectLst>
              <a:glow rad="50800">
                <a:schemeClr val="bg1"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779912" y="4023311"/>
                  <a:ext cx="36933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4023311"/>
                  <a:ext cx="36933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81123" y="3838645"/>
                  <a:ext cx="900118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it-IT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it-IT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123" y="3838645"/>
                  <a:ext cx="90011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5952170" y="1329158"/>
            <a:ext cx="3194783" cy="2139350"/>
            <a:chOff x="762000" y="2267342"/>
            <a:chExt cx="4105436" cy="2749158"/>
          </a:xfrm>
        </p:grpSpPr>
        <p:sp>
          <p:nvSpPr>
            <p:cNvPr id="37" name="Freeform 36"/>
            <p:cNvSpPr/>
            <p:nvPr/>
          </p:nvSpPr>
          <p:spPr>
            <a:xfrm>
              <a:off x="762000" y="3784600"/>
              <a:ext cx="4105436" cy="1231900"/>
            </a:xfrm>
            <a:custGeom>
              <a:avLst/>
              <a:gdLst>
                <a:gd name="connsiteX0" fmla="*/ 0 w 6578600"/>
                <a:gd name="connsiteY0" fmla="*/ 241300 h 1282700"/>
                <a:gd name="connsiteX1" fmla="*/ 0 w 6578600"/>
                <a:gd name="connsiteY1" fmla="*/ 241300 h 1282700"/>
                <a:gd name="connsiteX2" fmla="*/ 2616200 w 6578600"/>
                <a:gd name="connsiteY2" fmla="*/ 0 h 1282700"/>
                <a:gd name="connsiteX3" fmla="*/ 6578600 w 6578600"/>
                <a:gd name="connsiteY3" fmla="*/ 787400 h 1282700"/>
                <a:gd name="connsiteX4" fmla="*/ 1765300 w 6578600"/>
                <a:gd name="connsiteY4" fmla="*/ 1282700 h 1282700"/>
                <a:gd name="connsiteX5" fmla="*/ 0 w 6578600"/>
                <a:gd name="connsiteY5" fmla="*/ 241300 h 12827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6578600 w 6578600"/>
                <a:gd name="connsiteY3" fmla="*/ 787400 h 1231900"/>
                <a:gd name="connsiteX4" fmla="*/ 2120900 w 6578600"/>
                <a:gd name="connsiteY4" fmla="*/ 1231900 h 1231900"/>
                <a:gd name="connsiteX5" fmla="*/ 0 w 6578600"/>
                <a:gd name="connsiteY5" fmla="*/ 241300 h 12319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5184936 w 6578600"/>
                <a:gd name="connsiteY3" fmla="*/ 502943 h 1231900"/>
                <a:gd name="connsiteX4" fmla="*/ 6578600 w 6578600"/>
                <a:gd name="connsiteY4" fmla="*/ 787400 h 1231900"/>
                <a:gd name="connsiteX5" fmla="*/ 2120900 w 6578600"/>
                <a:gd name="connsiteY5" fmla="*/ 1231900 h 1231900"/>
                <a:gd name="connsiteX6" fmla="*/ 0 w 6578600"/>
                <a:gd name="connsiteY6" fmla="*/ 241300 h 1231900"/>
                <a:gd name="connsiteX0" fmla="*/ 0 w 6578600"/>
                <a:gd name="connsiteY0" fmla="*/ 241300 h 1231900"/>
                <a:gd name="connsiteX1" fmla="*/ 0 w 6578600"/>
                <a:gd name="connsiteY1" fmla="*/ 241300 h 1231900"/>
                <a:gd name="connsiteX2" fmla="*/ 2616200 w 6578600"/>
                <a:gd name="connsiteY2" fmla="*/ 0 h 1231900"/>
                <a:gd name="connsiteX3" fmla="*/ 3927636 w 6578600"/>
                <a:gd name="connsiteY3" fmla="*/ 261643 h 1231900"/>
                <a:gd name="connsiteX4" fmla="*/ 6578600 w 6578600"/>
                <a:gd name="connsiteY4" fmla="*/ 787400 h 1231900"/>
                <a:gd name="connsiteX5" fmla="*/ 2120900 w 6578600"/>
                <a:gd name="connsiteY5" fmla="*/ 1231900 h 1231900"/>
                <a:gd name="connsiteX6" fmla="*/ 0 w 6578600"/>
                <a:gd name="connsiteY6" fmla="*/ 241300 h 1231900"/>
                <a:gd name="connsiteX0" fmla="*/ 0 w 3927636"/>
                <a:gd name="connsiteY0" fmla="*/ 241300 h 1231900"/>
                <a:gd name="connsiteX1" fmla="*/ 0 w 3927636"/>
                <a:gd name="connsiteY1" fmla="*/ 241300 h 1231900"/>
                <a:gd name="connsiteX2" fmla="*/ 2616200 w 3927636"/>
                <a:gd name="connsiteY2" fmla="*/ 0 h 1231900"/>
                <a:gd name="connsiteX3" fmla="*/ 3927636 w 3927636"/>
                <a:gd name="connsiteY3" fmla="*/ 261643 h 1231900"/>
                <a:gd name="connsiteX4" fmla="*/ 3924300 w 3927636"/>
                <a:gd name="connsiteY4" fmla="*/ 1054100 h 1231900"/>
                <a:gd name="connsiteX5" fmla="*/ 2120900 w 3927636"/>
                <a:gd name="connsiteY5" fmla="*/ 1231900 h 1231900"/>
                <a:gd name="connsiteX6" fmla="*/ 0 w 3927636"/>
                <a:gd name="connsiteY6" fmla="*/ 241300 h 1231900"/>
                <a:gd name="connsiteX0" fmla="*/ 0 w 4105436"/>
                <a:gd name="connsiteY0" fmla="*/ 241300 h 1231900"/>
                <a:gd name="connsiteX1" fmla="*/ 0 w 4105436"/>
                <a:gd name="connsiteY1" fmla="*/ 241300 h 1231900"/>
                <a:gd name="connsiteX2" fmla="*/ 2616200 w 4105436"/>
                <a:gd name="connsiteY2" fmla="*/ 0 h 1231900"/>
                <a:gd name="connsiteX3" fmla="*/ 4105436 w 4105436"/>
                <a:gd name="connsiteY3" fmla="*/ 287043 h 1231900"/>
                <a:gd name="connsiteX4" fmla="*/ 3924300 w 4105436"/>
                <a:gd name="connsiteY4" fmla="*/ 1054100 h 1231900"/>
                <a:gd name="connsiteX5" fmla="*/ 2120900 w 4105436"/>
                <a:gd name="connsiteY5" fmla="*/ 1231900 h 1231900"/>
                <a:gd name="connsiteX6" fmla="*/ 0 w 4105436"/>
                <a:gd name="connsiteY6" fmla="*/ 241300 h 1231900"/>
                <a:gd name="connsiteX0" fmla="*/ 0 w 4105436"/>
                <a:gd name="connsiteY0" fmla="*/ 241300 h 1231900"/>
                <a:gd name="connsiteX1" fmla="*/ 0 w 4105436"/>
                <a:gd name="connsiteY1" fmla="*/ 241300 h 1231900"/>
                <a:gd name="connsiteX2" fmla="*/ 2616200 w 4105436"/>
                <a:gd name="connsiteY2" fmla="*/ 0 h 1231900"/>
                <a:gd name="connsiteX3" fmla="*/ 4105436 w 4105436"/>
                <a:gd name="connsiteY3" fmla="*/ 287043 h 1231900"/>
                <a:gd name="connsiteX4" fmla="*/ 4102100 w 4105436"/>
                <a:gd name="connsiteY4" fmla="*/ 1028700 h 1231900"/>
                <a:gd name="connsiteX5" fmla="*/ 2120900 w 4105436"/>
                <a:gd name="connsiteY5" fmla="*/ 1231900 h 1231900"/>
                <a:gd name="connsiteX6" fmla="*/ 0 w 4105436"/>
                <a:gd name="connsiteY6" fmla="*/ 2413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5436" h="1231900">
                  <a:moveTo>
                    <a:pt x="0" y="241300"/>
                  </a:moveTo>
                  <a:lnTo>
                    <a:pt x="0" y="241300"/>
                  </a:lnTo>
                  <a:lnTo>
                    <a:pt x="2616200" y="0"/>
                  </a:lnTo>
                  <a:lnTo>
                    <a:pt x="4105436" y="287043"/>
                  </a:lnTo>
                  <a:lnTo>
                    <a:pt x="4102100" y="1028700"/>
                  </a:lnTo>
                  <a:lnTo>
                    <a:pt x="2120900" y="1231900"/>
                  </a:lnTo>
                  <a:lnTo>
                    <a:pt x="0" y="2413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 37"/>
            <p:cNvSpPr/>
            <p:nvPr/>
          </p:nvSpPr>
          <p:spPr>
            <a:xfrm>
              <a:off x="2047161" y="2267342"/>
              <a:ext cx="1207205" cy="19249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712846" y="2308517"/>
              <a:ext cx="1207205" cy="19442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P</a:t>
              </a:r>
              <a:endParaRPr lang="it-IT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241494" y="3193570"/>
              <a:ext cx="122536" cy="1721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054100" y="3281659"/>
              <a:ext cx="1248662" cy="58441"/>
            </a:xfrm>
            <a:prstGeom prst="line">
              <a:avLst/>
            </a:prstGeom>
            <a:ln w="38100">
              <a:solidFill>
                <a:srgbClr val="0000C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254044" y="3219450"/>
              <a:ext cx="362802" cy="16725"/>
            </a:xfrm>
            <a:prstGeom prst="line">
              <a:avLst/>
            </a:prstGeom>
            <a:ln w="38100">
              <a:solidFill>
                <a:srgbClr val="0000CC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>
          <a:xfrm flipH="1">
            <a:off x="7853186" y="2915652"/>
            <a:ext cx="850589" cy="91159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7891688" y="2183889"/>
            <a:ext cx="985612" cy="749811"/>
            <a:chOff x="7891688" y="2183889"/>
            <a:chExt cx="985612" cy="749811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8413691" y="2183889"/>
              <a:ext cx="0" cy="64324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891688" y="2827135"/>
              <a:ext cx="522003" cy="4702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 flipV="1">
              <a:off x="8413692" y="2827136"/>
              <a:ext cx="463608" cy="1065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417498" y="2081541"/>
                <a:ext cx="35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498" y="2081541"/>
                <a:ext cx="35375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557" r="-344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665112" y="2915652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 dirty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112" y="2915652"/>
                <a:ext cx="37138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557" r="-16393"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852337" y="2511440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dirty="0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337" y="2511440"/>
                <a:ext cx="367986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557" r="-1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55002" y="1670412"/>
                <a:ext cx="4073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dirty="0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002" y="1670412"/>
                <a:ext cx="407356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7308304" y="2850646"/>
            <a:ext cx="1356808" cy="4343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65166" y="2421720"/>
            <a:ext cx="758867" cy="2496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7286890" y="3067815"/>
                <a:ext cx="48122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it-I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890" y="3067815"/>
                <a:ext cx="48122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/>
              <p14:cNvContentPartPr/>
              <p14:nvPr/>
            </p14:nvContentPartPr>
            <p14:xfrm>
              <a:off x="7967880" y="4533120"/>
              <a:ext cx="949680" cy="55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54200" y="4521960"/>
                <a:ext cx="976680" cy="5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62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Holonomic Constraints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it-IT" dirty="0" smtClean="0"/>
                  <a:t>Given configuration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latin typeface="Cambria Math"/>
                      </a:rPr>
                      <m:t>𝒒</m:t>
                    </m:r>
                  </m:oMath>
                </a14:m>
                <a:endParaRPr lang="it-IT" b="1" dirty="0" smtClean="0"/>
              </a:p>
              <a:p>
                <a:pPr>
                  <a:buFont typeface="Wingdings" pitchFamily="2" charset="2"/>
                  <a:buChar char="v"/>
                </a:pPr>
                <a:endParaRPr lang="it-IT" b="1" dirty="0" smtClean="0"/>
              </a:p>
              <a:p>
                <a:pPr>
                  <a:buFont typeface="Wingdings" pitchFamily="2" charset="2"/>
                  <a:buChar char="v"/>
                </a:pPr>
                <a:r>
                  <a:rPr lang="it-IT" u="sng" dirty="0" smtClean="0"/>
                  <a:t>Holonomic</a:t>
                </a:r>
                <a:r>
                  <a:rPr lang="it-IT" dirty="0" smtClean="0"/>
                  <a:t> constraints</a:t>
                </a:r>
              </a:p>
              <a:p>
                <a:pPr marL="457200" lvl="1" indent="0">
                  <a:buNone/>
                </a:pPr>
                <a:r>
                  <a:rPr lang="it-IT" dirty="0" smtClean="0">
                    <a:solidFill>
                      <a:srgbClr val="FF0000"/>
                    </a:solidFill>
                  </a:rPr>
                  <a:t>(Positional constraints)</a:t>
                </a:r>
              </a:p>
              <a:p>
                <a:pPr marL="457200" lvl="1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=0</m:t>
                      </m:r>
                      <m:r>
                        <a:rPr lang="it-IT" b="0" i="1" smtClean="0">
                          <a:latin typeface="Cambria Math"/>
                        </a:rPr>
                        <m:t>, </m:t>
                      </m:r>
                      <m:r>
                        <a:rPr lang="it-IT" b="0" i="1" smtClean="0">
                          <a:latin typeface="Cambria Math"/>
                        </a:rPr>
                        <m:t>𝑖</m:t>
                      </m:r>
                      <m:r>
                        <a:rPr lang="it-IT" b="0" i="1" smtClean="0">
                          <a:latin typeface="Cambria Math"/>
                        </a:rPr>
                        <m:t>=1,…,</m:t>
                      </m:r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  <m:r>
                        <a:rPr lang="it-IT" b="0" i="1" smtClean="0">
                          <a:latin typeface="Cambria Math"/>
                        </a:rPr>
                        <m:t>&lt;</m:t>
                      </m:r>
                      <m:r>
                        <a:rPr lang="it-IT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it-IT" b="0" dirty="0" smtClean="0"/>
              </a:p>
              <a:p>
                <a:pPr marL="457200" lvl="1" indent="0">
                  <a:buNone/>
                </a:pPr>
                <a:endParaRPr lang="it-IT" b="0" dirty="0" smtClean="0"/>
              </a:p>
              <a:p>
                <a:pPr marL="457200" lvl="1" indent="0">
                  <a:buNone/>
                </a:pPr>
                <a:r>
                  <a:rPr lang="it-IT" dirty="0"/>
                  <a:t>r</a:t>
                </a:r>
                <a:r>
                  <a:rPr lang="it-IT" dirty="0" smtClean="0"/>
                  <a:t>educe the configuration space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 smtClean="0"/>
                  <a:t> to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𝑛</m:t>
                    </m:r>
                    <m:r>
                      <a:rPr lang="it-IT" i="1" dirty="0" smtClean="0">
                        <a:latin typeface="Cambria Math"/>
                      </a:rPr>
                      <m:t>−</m:t>
                    </m:r>
                    <m:r>
                      <a:rPr lang="it-IT" i="1" dirty="0" smtClean="0">
                        <a:latin typeface="Cambria Math"/>
                      </a:rPr>
                      <m:t>𝑘</m:t>
                    </m:r>
                  </m:oMath>
                </a14:m>
                <a:endParaRPr lang="it-IT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 smtClean="0"/>
                  <a:t> is the number of </a:t>
                </a:r>
                <a:r>
                  <a:rPr lang="it-IT" b="1" dirty="0" smtClean="0"/>
                  <a:t>constraints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it-IT" dirty="0" smtClean="0"/>
                  <a:t> is the number of </a:t>
                </a:r>
                <a:r>
                  <a:rPr lang="it-IT" b="1" dirty="0" smtClean="0"/>
                  <a:t>coordinates</a:t>
                </a:r>
              </a:p>
              <a:p>
                <a:pPr marL="457200" lvl="1" indent="0">
                  <a:buNone/>
                </a:pPr>
                <a:endParaRPr lang="it-IT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4"/>
                <a:stretch>
                  <a:fillRect l="-1630" t="-2442" b="-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279040" y="2015640"/>
              <a:ext cx="1715040" cy="768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7520" y="2003760"/>
                <a:ext cx="1740600" cy="79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13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Non-holonomic Constraints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it-IT" u="sng" dirty="0" smtClean="0"/>
                  <a:t>Kinematic</a:t>
                </a:r>
                <a:r>
                  <a:rPr lang="it-IT" dirty="0" smtClean="0"/>
                  <a:t>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it-IT" dirty="0" smtClean="0"/>
                  <a:t>In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Pfaffian</a:t>
                </a:r>
                <a:r>
                  <a:rPr lang="it-IT" dirty="0" smtClean="0"/>
                  <a:t> form (linear on velocity):</a:t>
                </a:r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b="0" i="1" smtClean="0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it-IT" dirty="0" smtClean="0"/>
                  <a:t>        or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>
                  <a:solidFill>
                    <a:srgbClr val="0070C0"/>
                  </a:solidFill>
                </a:endParaRPr>
              </a:p>
              <a:p>
                <a:pPr marL="457200" lvl="1" indent="0" algn="ctr">
                  <a:buNone/>
                </a:pPr>
                <a:endParaRPr lang="en-GB" b="0" dirty="0" smtClean="0">
                  <a:solidFill>
                    <a:srgbClr val="0070C0"/>
                  </a:solidFill>
                </a:endParaRPr>
              </a:p>
              <a:p>
                <a:pPr marL="457200" lvl="1" indent="0" algn="ctr">
                  <a:buNone/>
                </a:pPr>
                <a:endParaRPr lang="it-IT" dirty="0" smtClean="0">
                  <a:solidFill>
                    <a:srgbClr val="0070C0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∃ </m:t>
                    </m:r>
                    <m:r>
                      <a:rPr lang="it-IT" i="1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holonomic </a:t>
                </a:r>
                <a:r>
                  <a:rPr lang="it-IT" dirty="0" smtClean="0"/>
                  <a:t>constr.  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00B050"/>
                        </a:solidFill>
                        <a:latin typeface="Cambria Math"/>
                      </a:rPr>
                      <m:t>⇒</m:t>
                    </m:r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it-IT" i="1">
                        <a:latin typeface="Cambria Math"/>
                      </a:rPr>
                      <m:t>∃ </m:t>
                    </m:r>
                    <m:r>
                      <a:rPr lang="it-IT" i="1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>
                    <a:solidFill>
                      <a:srgbClr val="0070C0"/>
                    </a:solidFill>
                  </a:rPr>
                  <a:t>kinematic</a:t>
                </a:r>
                <a:r>
                  <a:rPr lang="it-IT" dirty="0"/>
                  <a:t> constr</a:t>
                </a:r>
                <a:r>
                  <a:rPr lang="it-IT" dirty="0" smtClean="0"/>
                  <a:t>.</a:t>
                </a:r>
              </a:p>
              <a:p>
                <a:pPr>
                  <a:buFont typeface="Wingdings" pitchFamily="2" charset="2"/>
                  <a:buChar char="§"/>
                </a:pPr>
                <a:endParaRPr lang="it-IT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b="0" dirty="0" smtClean="0"/>
              </a:p>
              <a:p>
                <a:pPr marL="457200" lvl="1" indent="0">
                  <a:buNone/>
                </a:pPr>
                <a:endParaRPr lang="it-IT" dirty="0"/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</a:rPr>
                      <m:t>∃</m:t>
                    </m:r>
                    <m:r>
                      <a:rPr lang="it-IT" i="1">
                        <a:latin typeface="Cambria Math"/>
                      </a:rPr>
                      <m:t> </m:t>
                    </m:r>
                    <m:r>
                      <a:rPr lang="it-IT" i="1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>
                    <a:solidFill>
                      <a:srgbClr val="0070C0"/>
                    </a:solidFill>
                  </a:rPr>
                  <a:t>kinematic </a:t>
                </a:r>
                <a:r>
                  <a:rPr lang="it-IT" dirty="0"/>
                  <a:t>constr</a:t>
                </a:r>
                <a:r>
                  <a:rPr lang="en-GB" dirty="0">
                    <a:latin typeface="Cambria Math"/>
                  </a:rPr>
                  <a:t/>
                </a:r>
                <a:br>
                  <a:rPr lang="en-GB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/>
                      </a:rPr>
                      <m:t>⇏</m:t>
                    </m:r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/>
                      </a:rPr>
                      <m:t>  </m:t>
                    </m:r>
                    <m:r>
                      <a:rPr lang="it-IT" b="0" i="1" smtClean="0">
                        <a:latin typeface="Cambria Math"/>
                      </a:rPr>
                      <m:t> </m:t>
                    </m:r>
                    <m:r>
                      <a:rPr lang="it-IT" i="1">
                        <a:latin typeface="Cambria Math"/>
                      </a:rPr>
                      <m:t>∃ </m:t>
                    </m:r>
                    <m:r>
                      <a:rPr lang="it-IT" i="1">
                        <a:latin typeface="Cambria Math"/>
                      </a:rPr>
                      <m:t>𝑘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holonomous</a:t>
                </a:r>
                <a:r>
                  <a:rPr lang="it-IT" dirty="0" smtClean="0"/>
                  <a:t> </a:t>
                </a:r>
                <a:r>
                  <a:rPr lang="it-IT" dirty="0"/>
                  <a:t>constr</a:t>
                </a:r>
                <a:r>
                  <a:rPr lang="it-IT" dirty="0" smtClean="0"/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>
                <a:blip r:embed="rId2"/>
                <a:stretch>
                  <a:fillRect l="-1185" t="-2564" b="-2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580112" y="5772054"/>
            <a:ext cx="2794830" cy="783193"/>
            <a:chOff x="6732240" y="6035645"/>
            <a:chExt cx="2178439" cy="610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022064" y="6035645"/>
                  <a:ext cx="1888615" cy="610462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2000" i="1" dirty="0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it-IT" sz="2000" dirty="0" smtClean="0"/>
                    <a:t> </a:t>
                  </a:r>
                  <a:r>
                    <a:rPr lang="it-IT" sz="2000" b="1" dirty="0" smtClean="0"/>
                    <a:t>non-holonomic </a:t>
                  </a:r>
                  <a:r>
                    <a:rPr lang="it-IT" sz="2000" dirty="0" smtClean="0"/>
                    <a:t>constraints!</a:t>
                  </a:r>
                  <a:endParaRPr lang="it-IT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2064" y="6035645"/>
                  <a:ext cx="1888615" cy="610462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 b="-7634"/>
                  </a:stretch>
                </a:blipFill>
                <a:ln w="190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ight Arrow 4"/>
            <p:cNvSpPr/>
            <p:nvPr/>
          </p:nvSpPr>
          <p:spPr>
            <a:xfrm>
              <a:off x="6732240" y="6202442"/>
              <a:ext cx="234223" cy="27356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56176" y="4509120"/>
            <a:ext cx="2794830" cy="783193"/>
            <a:chOff x="6732240" y="6035645"/>
            <a:chExt cx="2178439" cy="610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022064" y="6035645"/>
                  <a:ext cx="1888615" cy="610462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00B05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2000" i="1" dirty="0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it-IT" sz="2000" dirty="0" smtClean="0"/>
                    <a:t> </a:t>
                  </a:r>
                  <a:r>
                    <a:rPr lang="it-IT" sz="2000" b="1" dirty="0" smtClean="0"/>
                    <a:t>holonomic</a:t>
                  </a:r>
                  <a:r>
                    <a:rPr lang="it-IT" sz="2000" dirty="0" smtClean="0"/>
                    <a:t> constraints!</a:t>
                  </a:r>
                  <a:endParaRPr lang="it-IT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2064" y="6035645"/>
                  <a:ext cx="1888615" cy="610462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 b="-6870"/>
                  </a:stretch>
                </a:blipFill>
                <a:ln w="19050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Arrow 8"/>
            <p:cNvSpPr/>
            <p:nvPr/>
          </p:nvSpPr>
          <p:spPr>
            <a:xfrm>
              <a:off x="6732240" y="6202442"/>
              <a:ext cx="234223" cy="27356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29014" y="4631784"/>
            <a:ext cx="720080" cy="3813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88344" y="1340768"/>
            <a:ext cx="2520280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Dependent both on position and velocity!</a:t>
            </a:r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>
            <a:off x="4800956" y="1197752"/>
            <a:ext cx="1281413" cy="348093"/>
          </a:xfrm>
          <a:custGeom>
            <a:avLst/>
            <a:gdLst>
              <a:gd name="connsiteX0" fmla="*/ 0 w 2261442"/>
              <a:gd name="connsiteY0" fmla="*/ 0 h 3848100"/>
              <a:gd name="connsiteX1" fmla="*/ 2260600 w 2261442"/>
              <a:gd name="connsiteY1" fmla="*/ 1955800 h 3848100"/>
              <a:gd name="connsiteX2" fmla="*/ 279400 w 2261442"/>
              <a:gd name="connsiteY2" fmla="*/ 3848100 h 3848100"/>
              <a:gd name="connsiteX0" fmla="*/ 0 w 2260600"/>
              <a:gd name="connsiteY0" fmla="*/ 0 h 1955800"/>
              <a:gd name="connsiteX1" fmla="*/ 2260600 w 2260600"/>
              <a:gd name="connsiteY1" fmla="*/ 1955800 h 1955800"/>
              <a:gd name="connsiteX0" fmla="*/ 0 w 2260600"/>
              <a:gd name="connsiteY0" fmla="*/ 479933 h 2435733"/>
              <a:gd name="connsiteX1" fmla="*/ 2260600 w 2260600"/>
              <a:gd name="connsiteY1" fmla="*/ 2435733 h 2435733"/>
              <a:gd name="connsiteX0" fmla="*/ 0 w 2260600"/>
              <a:gd name="connsiteY0" fmla="*/ 485351 h 2441151"/>
              <a:gd name="connsiteX1" fmla="*/ 2260600 w 2260600"/>
              <a:gd name="connsiteY1" fmla="*/ 2441151 h 2441151"/>
              <a:gd name="connsiteX0" fmla="*/ 0 w 2057400"/>
              <a:gd name="connsiteY0" fmla="*/ 485351 h 2441151"/>
              <a:gd name="connsiteX1" fmla="*/ 2057400 w 2057400"/>
              <a:gd name="connsiteY1" fmla="*/ 2441151 h 2441151"/>
              <a:gd name="connsiteX0" fmla="*/ 0 w 2015417"/>
              <a:gd name="connsiteY0" fmla="*/ 474124 h 2527714"/>
              <a:gd name="connsiteX1" fmla="*/ 2015417 w 2015417"/>
              <a:gd name="connsiteY1" fmla="*/ 2527714 h 2527714"/>
              <a:gd name="connsiteX0" fmla="*/ 0 w 2120376"/>
              <a:gd name="connsiteY0" fmla="*/ 456013 h 2677242"/>
              <a:gd name="connsiteX1" fmla="*/ 2120376 w 2120376"/>
              <a:gd name="connsiteY1" fmla="*/ 2677243 h 2677242"/>
              <a:gd name="connsiteX0" fmla="*/ 0 w 3728507"/>
              <a:gd name="connsiteY0" fmla="*/ 650560 h 2871790"/>
              <a:gd name="connsiteX1" fmla="*/ 3728507 w 3728507"/>
              <a:gd name="connsiteY1" fmla="*/ 790772 h 2871790"/>
              <a:gd name="connsiteX2" fmla="*/ 2120376 w 3728507"/>
              <a:gd name="connsiteY2" fmla="*/ 2871790 h 2871790"/>
              <a:gd name="connsiteX0" fmla="*/ 0 w 3754751"/>
              <a:gd name="connsiteY0" fmla="*/ 650560 h 2871790"/>
              <a:gd name="connsiteX1" fmla="*/ 3728507 w 3754751"/>
              <a:gd name="connsiteY1" fmla="*/ 790772 h 2871790"/>
              <a:gd name="connsiteX2" fmla="*/ 2120376 w 3754751"/>
              <a:gd name="connsiteY2" fmla="*/ 2871790 h 2871790"/>
              <a:gd name="connsiteX0" fmla="*/ 0 w 3754751"/>
              <a:gd name="connsiteY0" fmla="*/ 620398 h 2841628"/>
              <a:gd name="connsiteX1" fmla="*/ 3728507 w 3754751"/>
              <a:gd name="connsiteY1" fmla="*/ 760610 h 2841628"/>
              <a:gd name="connsiteX2" fmla="*/ 2120376 w 3754751"/>
              <a:gd name="connsiteY2" fmla="*/ 2841628 h 2841628"/>
              <a:gd name="connsiteX0" fmla="*/ 0 w 3763119"/>
              <a:gd name="connsiteY0" fmla="*/ 552348 h 2773578"/>
              <a:gd name="connsiteX1" fmla="*/ 3728507 w 3763119"/>
              <a:gd name="connsiteY1" fmla="*/ 692560 h 2773578"/>
              <a:gd name="connsiteX2" fmla="*/ 2120376 w 3763119"/>
              <a:gd name="connsiteY2" fmla="*/ 2773578 h 2773578"/>
              <a:gd name="connsiteX0" fmla="*/ 0 w 3924902"/>
              <a:gd name="connsiteY0" fmla="*/ 296782 h 2518012"/>
              <a:gd name="connsiteX1" fmla="*/ 3891902 w 3924902"/>
              <a:gd name="connsiteY1" fmla="*/ 808521 h 2518012"/>
              <a:gd name="connsiteX2" fmla="*/ 2120376 w 3924902"/>
              <a:gd name="connsiteY2" fmla="*/ 2518012 h 2518012"/>
              <a:gd name="connsiteX0" fmla="*/ 0 w 3924902"/>
              <a:gd name="connsiteY0" fmla="*/ 477323 h 2698553"/>
              <a:gd name="connsiteX1" fmla="*/ 3891902 w 3924902"/>
              <a:gd name="connsiteY1" fmla="*/ 989062 h 2698553"/>
              <a:gd name="connsiteX2" fmla="*/ 2120376 w 3924902"/>
              <a:gd name="connsiteY2" fmla="*/ 2698553 h 2698553"/>
              <a:gd name="connsiteX0" fmla="*/ 0 w 3899722"/>
              <a:gd name="connsiteY0" fmla="*/ 143632 h 2274247"/>
              <a:gd name="connsiteX1" fmla="*/ 3891902 w 3899722"/>
              <a:gd name="connsiteY1" fmla="*/ 655371 h 2274247"/>
              <a:gd name="connsiteX2" fmla="*/ 1242127 w 3899722"/>
              <a:gd name="connsiteY2" fmla="*/ 2274246 h 2274247"/>
              <a:gd name="connsiteX0" fmla="*/ 0 w 3903053"/>
              <a:gd name="connsiteY0" fmla="*/ 143632 h 2274246"/>
              <a:gd name="connsiteX1" fmla="*/ 3891902 w 3903053"/>
              <a:gd name="connsiteY1" fmla="*/ 655371 h 2274246"/>
              <a:gd name="connsiteX2" fmla="*/ 1242127 w 3903053"/>
              <a:gd name="connsiteY2" fmla="*/ 2274246 h 2274246"/>
              <a:gd name="connsiteX0" fmla="*/ 0 w 3904220"/>
              <a:gd name="connsiteY0" fmla="*/ 141571 h 2181569"/>
              <a:gd name="connsiteX1" fmla="*/ 3891902 w 3904220"/>
              <a:gd name="connsiteY1" fmla="*/ 653310 h 2181569"/>
              <a:gd name="connsiteX2" fmla="*/ 1296592 w 3904220"/>
              <a:gd name="connsiteY2" fmla="*/ 2181569 h 2181569"/>
              <a:gd name="connsiteX0" fmla="*/ 0 w 3905829"/>
              <a:gd name="connsiteY0" fmla="*/ 141571 h 2181569"/>
              <a:gd name="connsiteX1" fmla="*/ 3891902 w 3905829"/>
              <a:gd name="connsiteY1" fmla="*/ 653310 h 2181569"/>
              <a:gd name="connsiteX2" fmla="*/ 1296592 w 3905829"/>
              <a:gd name="connsiteY2" fmla="*/ 2181569 h 2181569"/>
              <a:gd name="connsiteX0" fmla="*/ 0 w 3892021"/>
              <a:gd name="connsiteY0" fmla="*/ 571212 h 2611210"/>
              <a:gd name="connsiteX1" fmla="*/ 3891902 w 3892021"/>
              <a:gd name="connsiteY1" fmla="*/ 1082951 h 2611210"/>
              <a:gd name="connsiteX2" fmla="*/ 1296592 w 3892021"/>
              <a:gd name="connsiteY2" fmla="*/ 2611210 h 2611210"/>
              <a:gd name="connsiteX0" fmla="*/ 0 w 3844368"/>
              <a:gd name="connsiteY0" fmla="*/ 379792 h 2419790"/>
              <a:gd name="connsiteX1" fmla="*/ 3844246 w 3844368"/>
              <a:gd name="connsiteY1" fmla="*/ 1281181 h 2419790"/>
              <a:gd name="connsiteX2" fmla="*/ 1296592 w 3844368"/>
              <a:gd name="connsiteY2" fmla="*/ 2419790 h 2419790"/>
              <a:gd name="connsiteX0" fmla="*/ 0 w 3853223"/>
              <a:gd name="connsiteY0" fmla="*/ 100544 h 2203973"/>
              <a:gd name="connsiteX1" fmla="*/ 3844246 w 3853223"/>
              <a:gd name="connsiteY1" fmla="*/ 1001933 h 2203973"/>
              <a:gd name="connsiteX2" fmla="*/ 1065116 w 3853223"/>
              <a:gd name="connsiteY2" fmla="*/ 2203974 h 2203973"/>
              <a:gd name="connsiteX0" fmla="*/ 0 w 3844283"/>
              <a:gd name="connsiteY0" fmla="*/ 333610 h 2437040"/>
              <a:gd name="connsiteX1" fmla="*/ 3844246 w 3844283"/>
              <a:gd name="connsiteY1" fmla="*/ 1234999 h 2437040"/>
              <a:gd name="connsiteX2" fmla="*/ 1065116 w 3844283"/>
              <a:gd name="connsiteY2" fmla="*/ 2437040 h 2437040"/>
              <a:gd name="connsiteX0" fmla="*/ 0 w 3848789"/>
              <a:gd name="connsiteY0" fmla="*/ 97244 h 1919764"/>
              <a:gd name="connsiteX1" fmla="*/ 3844246 w 3848789"/>
              <a:gd name="connsiteY1" fmla="*/ 998633 h 1919764"/>
              <a:gd name="connsiteX2" fmla="*/ 785983 w 3848789"/>
              <a:gd name="connsiteY2" fmla="*/ 1919764 h 1919764"/>
              <a:gd name="connsiteX0" fmla="*/ 0 w 3844386"/>
              <a:gd name="connsiteY0" fmla="*/ 350269 h 2172789"/>
              <a:gd name="connsiteX1" fmla="*/ 3844246 w 3844386"/>
              <a:gd name="connsiteY1" fmla="*/ 1251658 h 2172789"/>
              <a:gd name="connsiteX2" fmla="*/ 785983 w 3844386"/>
              <a:gd name="connsiteY2" fmla="*/ 2172789 h 2172789"/>
              <a:gd name="connsiteX0" fmla="*/ 0 w 3844386"/>
              <a:gd name="connsiteY0" fmla="*/ 350269 h 2109358"/>
              <a:gd name="connsiteX1" fmla="*/ 3844246 w 3844386"/>
              <a:gd name="connsiteY1" fmla="*/ 1251658 h 2109358"/>
              <a:gd name="connsiteX2" fmla="*/ 820024 w 3844386"/>
              <a:gd name="connsiteY2" fmla="*/ 2109358 h 2109358"/>
              <a:gd name="connsiteX0" fmla="*/ 0 w 820024"/>
              <a:gd name="connsiteY0" fmla="*/ 0 h 1759089"/>
              <a:gd name="connsiteX1" fmla="*/ 820024 w 820024"/>
              <a:gd name="connsiteY1" fmla="*/ 1759089 h 1759089"/>
              <a:gd name="connsiteX0" fmla="*/ 425864 w 425864"/>
              <a:gd name="connsiteY0" fmla="*/ 0 h 1885952"/>
              <a:gd name="connsiteX1" fmla="*/ 0 w 425864"/>
              <a:gd name="connsiteY1" fmla="*/ 1885952 h 1885952"/>
              <a:gd name="connsiteX0" fmla="*/ 1596863 w 1596863"/>
              <a:gd name="connsiteY0" fmla="*/ 0 h 2058123"/>
              <a:gd name="connsiteX1" fmla="*/ 0 w 1596863"/>
              <a:gd name="connsiteY1" fmla="*/ 2058123 h 2058123"/>
              <a:gd name="connsiteX0" fmla="*/ 1242840 w 1242840"/>
              <a:gd name="connsiteY0" fmla="*/ 0 h 173306"/>
              <a:gd name="connsiteX1" fmla="*/ 0 w 1242840"/>
              <a:gd name="connsiteY1" fmla="*/ 173306 h 173306"/>
              <a:gd name="connsiteX0" fmla="*/ 1242840 w 1242840"/>
              <a:gd name="connsiteY0" fmla="*/ 207169 h 380475"/>
              <a:gd name="connsiteX1" fmla="*/ 35449 w 1242840"/>
              <a:gd name="connsiteY1" fmla="*/ 3042 h 380475"/>
              <a:gd name="connsiteX2" fmla="*/ 0 w 1242840"/>
              <a:gd name="connsiteY2" fmla="*/ 380475 h 380475"/>
              <a:gd name="connsiteX0" fmla="*/ 1242840 w 1242840"/>
              <a:gd name="connsiteY0" fmla="*/ 0 h 173306"/>
              <a:gd name="connsiteX1" fmla="*/ 0 w 1242840"/>
              <a:gd name="connsiteY1" fmla="*/ 173306 h 173306"/>
              <a:gd name="connsiteX0" fmla="*/ 1242840 w 1242840"/>
              <a:gd name="connsiteY0" fmla="*/ 198322 h 371628"/>
              <a:gd name="connsiteX1" fmla="*/ 0 w 1242840"/>
              <a:gd name="connsiteY1" fmla="*/ 371628 h 371628"/>
              <a:gd name="connsiteX0" fmla="*/ 1059020 w 1059020"/>
              <a:gd name="connsiteY0" fmla="*/ 210730 h 365914"/>
              <a:gd name="connsiteX1" fmla="*/ 0 w 1059020"/>
              <a:gd name="connsiteY1" fmla="*/ 365914 h 365914"/>
              <a:gd name="connsiteX0" fmla="*/ 1059020 w 1059020"/>
              <a:gd name="connsiteY0" fmla="*/ 227718 h 382902"/>
              <a:gd name="connsiteX1" fmla="*/ 0 w 1059020"/>
              <a:gd name="connsiteY1" fmla="*/ 382902 h 38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9020" h="382902">
                <a:moveTo>
                  <a:pt x="1059020" y="227718"/>
                </a:moveTo>
                <a:cubicBezTo>
                  <a:pt x="481345" y="222056"/>
                  <a:pt x="237268" y="-372611"/>
                  <a:pt x="0" y="382902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2108520" y="3075480"/>
              <a:ext cx="4474080" cy="1520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03120" y="3067200"/>
                <a:ext cx="4493160" cy="15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7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Non-holonomic Constraints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/>
              </a:bodyPr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it-IT" dirty="0" smtClean="0"/>
                  <a:t>Consider a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Pfaffian</a:t>
                </a:r>
                <a:r>
                  <a:rPr lang="it-IT" dirty="0" smtClean="0"/>
                  <a:t> constraint: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it-IT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it-IT" dirty="0" smtClean="0"/>
                  <a:t>If </a:t>
                </a:r>
                <a:r>
                  <a:rPr lang="it-IT" u="sng" dirty="0" smtClean="0"/>
                  <a:t>holonomic</a:t>
                </a:r>
                <a:r>
                  <a:rPr lang="it-IT" dirty="0" smtClean="0"/>
                  <a:t>, integration is possible: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endParaRPr lang="it-IT" dirty="0" smtClean="0"/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 smtClean="0">
                              <a:latin typeface="Cambria Math"/>
                            </a:rPr>
                            <m:t>𝜕</m:t>
                          </m:r>
                          <m:r>
                            <a:rPr lang="it-IT" sz="1800" b="0" i="1" smtClean="0"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1" i="1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r>
                            <a:rPr lang="it-IT" sz="1800" i="1" smtClean="0">
                              <a:latin typeface="Cambria Math"/>
                            </a:rPr>
                            <m:t>𝜕</m:t>
                          </m:r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den>
                      </m:f>
                      <m:r>
                        <a:rPr lang="it-IT" sz="1800" b="0" i="1" smtClean="0">
                          <a:latin typeface="Cambria Math"/>
                        </a:rPr>
                        <m:t>=</m:t>
                      </m:r>
                      <m:r>
                        <a:rPr lang="it-IT" sz="1800" b="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sz="1800" b="0" i="0" smtClean="0">
                          <a:latin typeface="Cambria Math"/>
                        </a:rPr>
                        <m:t>,    </m:t>
                      </m:r>
                      <m:r>
                        <a:rPr lang="it-IT" sz="1800" b="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sz="1800" b="0" i="1" smtClean="0"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it-IT" sz="1800" dirty="0" smtClean="0"/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it-IT" sz="1800" i="1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b="1" i="1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</m:d>
                            </m:num>
                            <m:den>
                              <m:r>
                                <a:rPr lang="it-IT" sz="18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it-IT" sz="1800" b="1" i="1">
                                  <a:latin typeface="Cambria Math"/>
                                </a:rPr>
                                <m:t>𝒒</m:t>
                              </m:r>
                            </m:den>
                          </m:f>
                          <m:r>
                            <a:rPr lang="it-IT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nary>
                      <m:r>
                        <a:rPr lang="it-IT" sz="1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1800" i="1">
                              <a:latin typeface="Cambria Math"/>
                            </a:rPr>
                            <m:t>𝛾</m:t>
                          </m:r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1" i="1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it-IT" sz="18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1" i="1"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  <m:r>
                            <a:rPr lang="it-IT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nary>
                      <m:r>
                        <a:rPr lang="it-IT" sz="1800" b="0" i="1" smtClean="0">
                          <a:latin typeface="Cambria Math"/>
                        </a:rPr>
                        <m:t>=</m:t>
                      </m:r>
                      <m:r>
                        <a:rPr lang="it-IT" sz="1800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sz="1800" b="0" i="1" smtClean="0">
                          <a:latin typeface="Cambria Math"/>
                        </a:rPr>
                        <m:t>−</m:t>
                      </m:r>
                      <m:r>
                        <a:rPr lang="it-IT" sz="1800" b="0" i="1" smtClean="0">
                          <a:latin typeface="Cambria Math"/>
                        </a:rPr>
                        <m:t>𝑐</m:t>
                      </m:r>
                      <m:r>
                        <a:rPr lang="it-IT" sz="1800" b="0" i="1" smtClean="0">
                          <a:latin typeface="Cambria Math"/>
                        </a:rPr>
                        <m:t>=0 ⇒   </m:t>
                      </m:r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en-GB" sz="18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8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it-IT" sz="1800" dirty="0" smtClean="0"/>
              </a:p>
              <a:p>
                <a:pPr marL="400050" lvl="2" indent="0">
                  <a:buNone/>
                </a:pPr>
                <a:endParaRPr lang="it-IT" sz="1800" dirty="0" smtClean="0"/>
              </a:p>
              <a:p>
                <a:pPr marL="400050" lvl="2" indent="0">
                  <a:buNone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dirty="0" smtClean="0"/>
                  <a:t> There is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loss of accessibility </a:t>
                </a:r>
                <a:r>
                  <a:rPr lang="it-IT" dirty="0" smtClean="0"/>
                  <a:t>of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 smtClean="0"/>
                  <a:t>. Motion is confined in a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tangent surface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it-IT" dirty="0" smtClean="0"/>
                  <a:t> of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it-IT" dirty="0" smtClean="0"/>
                  <a:t> of value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𝑐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it-IT" dirty="0" smtClean="0"/>
              </a:p>
              <a:p>
                <a:pPr marL="400050" lvl="2" indent="0">
                  <a:buNone/>
                </a:pPr>
                <a:endParaRPr lang="it-IT" dirty="0" smtClean="0"/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𝑛</m:t>
                      </m:r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dirty="0" smtClean="0"/>
              </a:p>
              <a:p>
                <a:endParaRPr lang="it-IT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>
                <a:blip r:embed="rId2"/>
                <a:stretch>
                  <a:fillRect l="-1333" t="-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3141460" y="1262724"/>
            <a:ext cx="4668181" cy="2029544"/>
          </a:xfrm>
          <a:custGeom>
            <a:avLst/>
            <a:gdLst>
              <a:gd name="connsiteX0" fmla="*/ 0 w 2261442"/>
              <a:gd name="connsiteY0" fmla="*/ 0 h 3848100"/>
              <a:gd name="connsiteX1" fmla="*/ 2260600 w 2261442"/>
              <a:gd name="connsiteY1" fmla="*/ 1955800 h 3848100"/>
              <a:gd name="connsiteX2" fmla="*/ 279400 w 2261442"/>
              <a:gd name="connsiteY2" fmla="*/ 3848100 h 3848100"/>
              <a:gd name="connsiteX0" fmla="*/ 0 w 2260600"/>
              <a:gd name="connsiteY0" fmla="*/ 0 h 1955800"/>
              <a:gd name="connsiteX1" fmla="*/ 2260600 w 2260600"/>
              <a:gd name="connsiteY1" fmla="*/ 1955800 h 1955800"/>
              <a:gd name="connsiteX0" fmla="*/ 0 w 2260600"/>
              <a:gd name="connsiteY0" fmla="*/ 479933 h 2435733"/>
              <a:gd name="connsiteX1" fmla="*/ 2260600 w 2260600"/>
              <a:gd name="connsiteY1" fmla="*/ 2435733 h 2435733"/>
              <a:gd name="connsiteX0" fmla="*/ 0 w 2260600"/>
              <a:gd name="connsiteY0" fmla="*/ 485351 h 2441151"/>
              <a:gd name="connsiteX1" fmla="*/ 2260600 w 2260600"/>
              <a:gd name="connsiteY1" fmla="*/ 2441151 h 2441151"/>
              <a:gd name="connsiteX0" fmla="*/ 0 w 2057400"/>
              <a:gd name="connsiteY0" fmla="*/ 485351 h 2441151"/>
              <a:gd name="connsiteX1" fmla="*/ 2057400 w 2057400"/>
              <a:gd name="connsiteY1" fmla="*/ 2441151 h 2441151"/>
              <a:gd name="connsiteX0" fmla="*/ 0 w 2015417"/>
              <a:gd name="connsiteY0" fmla="*/ 474124 h 2527714"/>
              <a:gd name="connsiteX1" fmla="*/ 2015417 w 2015417"/>
              <a:gd name="connsiteY1" fmla="*/ 2527714 h 2527714"/>
              <a:gd name="connsiteX0" fmla="*/ 0 w 2120376"/>
              <a:gd name="connsiteY0" fmla="*/ 456013 h 2677242"/>
              <a:gd name="connsiteX1" fmla="*/ 2120376 w 2120376"/>
              <a:gd name="connsiteY1" fmla="*/ 2677243 h 2677242"/>
              <a:gd name="connsiteX0" fmla="*/ 0 w 3728507"/>
              <a:gd name="connsiteY0" fmla="*/ 650560 h 2871790"/>
              <a:gd name="connsiteX1" fmla="*/ 3728507 w 3728507"/>
              <a:gd name="connsiteY1" fmla="*/ 790772 h 2871790"/>
              <a:gd name="connsiteX2" fmla="*/ 2120376 w 3728507"/>
              <a:gd name="connsiteY2" fmla="*/ 2871790 h 2871790"/>
              <a:gd name="connsiteX0" fmla="*/ 0 w 3754751"/>
              <a:gd name="connsiteY0" fmla="*/ 650560 h 2871790"/>
              <a:gd name="connsiteX1" fmla="*/ 3728507 w 3754751"/>
              <a:gd name="connsiteY1" fmla="*/ 790772 h 2871790"/>
              <a:gd name="connsiteX2" fmla="*/ 2120376 w 3754751"/>
              <a:gd name="connsiteY2" fmla="*/ 2871790 h 2871790"/>
              <a:gd name="connsiteX0" fmla="*/ 0 w 3754751"/>
              <a:gd name="connsiteY0" fmla="*/ 620398 h 2841628"/>
              <a:gd name="connsiteX1" fmla="*/ 3728507 w 3754751"/>
              <a:gd name="connsiteY1" fmla="*/ 760610 h 2841628"/>
              <a:gd name="connsiteX2" fmla="*/ 2120376 w 3754751"/>
              <a:gd name="connsiteY2" fmla="*/ 2841628 h 2841628"/>
              <a:gd name="connsiteX0" fmla="*/ 0 w 3763119"/>
              <a:gd name="connsiteY0" fmla="*/ 552348 h 2773578"/>
              <a:gd name="connsiteX1" fmla="*/ 3728507 w 3763119"/>
              <a:gd name="connsiteY1" fmla="*/ 692560 h 2773578"/>
              <a:gd name="connsiteX2" fmla="*/ 2120376 w 3763119"/>
              <a:gd name="connsiteY2" fmla="*/ 2773578 h 2773578"/>
              <a:gd name="connsiteX0" fmla="*/ 0 w 3924902"/>
              <a:gd name="connsiteY0" fmla="*/ 296782 h 2518012"/>
              <a:gd name="connsiteX1" fmla="*/ 3891902 w 3924902"/>
              <a:gd name="connsiteY1" fmla="*/ 808521 h 2518012"/>
              <a:gd name="connsiteX2" fmla="*/ 2120376 w 3924902"/>
              <a:gd name="connsiteY2" fmla="*/ 2518012 h 2518012"/>
              <a:gd name="connsiteX0" fmla="*/ 0 w 3924902"/>
              <a:gd name="connsiteY0" fmla="*/ 477323 h 2698553"/>
              <a:gd name="connsiteX1" fmla="*/ 3891902 w 3924902"/>
              <a:gd name="connsiteY1" fmla="*/ 989062 h 2698553"/>
              <a:gd name="connsiteX2" fmla="*/ 2120376 w 3924902"/>
              <a:gd name="connsiteY2" fmla="*/ 2698553 h 2698553"/>
              <a:gd name="connsiteX0" fmla="*/ 0 w 3899722"/>
              <a:gd name="connsiteY0" fmla="*/ 143632 h 2274247"/>
              <a:gd name="connsiteX1" fmla="*/ 3891902 w 3899722"/>
              <a:gd name="connsiteY1" fmla="*/ 655371 h 2274247"/>
              <a:gd name="connsiteX2" fmla="*/ 1242127 w 3899722"/>
              <a:gd name="connsiteY2" fmla="*/ 2274246 h 2274247"/>
              <a:gd name="connsiteX0" fmla="*/ 0 w 3903053"/>
              <a:gd name="connsiteY0" fmla="*/ 143632 h 2274246"/>
              <a:gd name="connsiteX1" fmla="*/ 3891902 w 3903053"/>
              <a:gd name="connsiteY1" fmla="*/ 655371 h 2274246"/>
              <a:gd name="connsiteX2" fmla="*/ 1242127 w 3903053"/>
              <a:gd name="connsiteY2" fmla="*/ 2274246 h 2274246"/>
              <a:gd name="connsiteX0" fmla="*/ 0 w 3904220"/>
              <a:gd name="connsiteY0" fmla="*/ 141571 h 2181569"/>
              <a:gd name="connsiteX1" fmla="*/ 3891902 w 3904220"/>
              <a:gd name="connsiteY1" fmla="*/ 653310 h 2181569"/>
              <a:gd name="connsiteX2" fmla="*/ 1296592 w 3904220"/>
              <a:gd name="connsiteY2" fmla="*/ 2181569 h 2181569"/>
              <a:gd name="connsiteX0" fmla="*/ 0 w 3905829"/>
              <a:gd name="connsiteY0" fmla="*/ 141571 h 2181569"/>
              <a:gd name="connsiteX1" fmla="*/ 3891902 w 3905829"/>
              <a:gd name="connsiteY1" fmla="*/ 653310 h 2181569"/>
              <a:gd name="connsiteX2" fmla="*/ 1296592 w 3905829"/>
              <a:gd name="connsiteY2" fmla="*/ 2181569 h 2181569"/>
              <a:gd name="connsiteX0" fmla="*/ 0 w 3892021"/>
              <a:gd name="connsiteY0" fmla="*/ 571212 h 2611210"/>
              <a:gd name="connsiteX1" fmla="*/ 3891902 w 3892021"/>
              <a:gd name="connsiteY1" fmla="*/ 1082951 h 2611210"/>
              <a:gd name="connsiteX2" fmla="*/ 1296592 w 3892021"/>
              <a:gd name="connsiteY2" fmla="*/ 2611210 h 2611210"/>
              <a:gd name="connsiteX0" fmla="*/ 0 w 3844368"/>
              <a:gd name="connsiteY0" fmla="*/ 379792 h 2419790"/>
              <a:gd name="connsiteX1" fmla="*/ 3844246 w 3844368"/>
              <a:gd name="connsiteY1" fmla="*/ 1281181 h 2419790"/>
              <a:gd name="connsiteX2" fmla="*/ 1296592 w 3844368"/>
              <a:gd name="connsiteY2" fmla="*/ 2419790 h 2419790"/>
              <a:gd name="connsiteX0" fmla="*/ 0 w 3853223"/>
              <a:gd name="connsiteY0" fmla="*/ 100544 h 2203973"/>
              <a:gd name="connsiteX1" fmla="*/ 3844246 w 3853223"/>
              <a:gd name="connsiteY1" fmla="*/ 1001933 h 2203973"/>
              <a:gd name="connsiteX2" fmla="*/ 1065116 w 3853223"/>
              <a:gd name="connsiteY2" fmla="*/ 2203974 h 2203973"/>
              <a:gd name="connsiteX0" fmla="*/ 0 w 3844283"/>
              <a:gd name="connsiteY0" fmla="*/ 333610 h 2437040"/>
              <a:gd name="connsiteX1" fmla="*/ 3844246 w 3844283"/>
              <a:gd name="connsiteY1" fmla="*/ 1234999 h 2437040"/>
              <a:gd name="connsiteX2" fmla="*/ 1065116 w 3844283"/>
              <a:gd name="connsiteY2" fmla="*/ 2437040 h 2437040"/>
              <a:gd name="connsiteX0" fmla="*/ 0 w 3848789"/>
              <a:gd name="connsiteY0" fmla="*/ 97244 h 1919764"/>
              <a:gd name="connsiteX1" fmla="*/ 3844246 w 3848789"/>
              <a:gd name="connsiteY1" fmla="*/ 998633 h 1919764"/>
              <a:gd name="connsiteX2" fmla="*/ 785983 w 3848789"/>
              <a:gd name="connsiteY2" fmla="*/ 1919764 h 1919764"/>
              <a:gd name="connsiteX0" fmla="*/ 0 w 3844386"/>
              <a:gd name="connsiteY0" fmla="*/ 350269 h 2172789"/>
              <a:gd name="connsiteX1" fmla="*/ 3844246 w 3844386"/>
              <a:gd name="connsiteY1" fmla="*/ 1251658 h 2172789"/>
              <a:gd name="connsiteX2" fmla="*/ 785983 w 3844386"/>
              <a:gd name="connsiteY2" fmla="*/ 2172789 h 2172789"/>
              <a:gd name="connsiteX0" fmla="*/ 0 w 3844386"/>
              <a:gd name="connsiteY0" fmla="*/ 350269 h 2109358"/>
              <a:gd name="connsiteX1" fmla="*/ 3844246 w 3844386"/>
              <a:gd name="connsiteY1" fmla="*/ 1251658 h 2109358"/>
              <a:gd name="connsiteX2" fmla="*/ 820024 w 3844386"/>
              <a:gd name="connsiteY2" fmla="*/ 2109358 h 2109358"/>
              <a:gd name="connsiteX0" fmla="*/ 0 w 3858001"/>
              <a:gd name="connsiteY0" fmla="*/ 473410 h 2232499"/>
              <a:gd name="connsiteX1" fmla="*/ 3857862 w 3858001"/>
              <a:gd name="connsiteY1" fmla="*/ 1102951 h 2232499"/>
              <a:gd name="connsiteX2" fmla="*/ 820024 w 3858001"/>
              <a:gd name="connsiteY2" fmla="*/ 2232499 h 223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001" h="2232499">
                <a:moveTo>
                  <a:pt x="0" y="473410"/>
                </a:moveTo>
                <a:cubicBezTo>
                  <a:pt x="385403" y="61821"/>
                  <a:pt x="3883452" y="-587230"/>
                  <a:pt x="3857862" y="1102951"/>
                </a:cubicBezTo>
                <a:cubicBezTo>
                  <a:pt x="3832272" y="2793132"/>
                  <a:pt x="1267946" y="1422548"/>
                  <a:pt x="820024" y="223249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7471244" y="2116451"/>
            <a:ext cx="83869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Linear!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75625" y="3218235"/>
            <a:ext cx="720080" cy="447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6388555" y="5886959"/>
            <a:ext cx="2736304" cy="95410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Note</a:t>
            </a:r>
            <a:r>
              <a:rPr lang="en-GB" sz="1400" dirty="0" smtClean="0"/>
              <a:t>: the proof of this is a little too involved for us: it revolves around the </a:t>
            </a:r>
            <a:r>
              <a:rPr lang="en-GB" sz="1400" i="1" dirty="0" smtClean="0"/>
              <a:t>Frobenius Theorem</a:t>
            </a:r>
            <a:r>
              <a:rPr lang="en-GB" sz="1400" dirty="0" smtClean="0"/>
              <a:t> and </a:t>
            </a:r>
            <a:r>
              <a:rPr lang="en-GB" sz="1400" i="1" dirty="0" smtClean="0"/>
              <a:t>Lie brackets theory</a:t>
            </a:r>
            <a:r>
              <a:rPr lang="en-GB" sz="14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1244" y="3665348"/>
            <a:ext cx="75693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4400" dirty="0" smtClean="0">
                <a:solidFill>
                  <a:srgbClr val="00B050"/>
                </a:solidFill>
              </a:rPr>
              <a:t> </a:t>
            </a:r>
            <a:endParaRPr lang="it-IT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Non-holonomic 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To summarize: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Non-holonomic constraints </a:t>
            </a:r>
            <a:r>
              <a:rPr lang="en-GB" dirty="0" smtClean="0"/>
              <a:t>are representable only as </a:t>
            </a:r>
            <a:r>
              <a:rPr lang="en-GB" dirty="0" smtClean="0">
                <a:solidFill>
                  <a:srgbClr val="FF0000"/>
                </a:solidFill>
              </a:rPr>
              <a:t>constraints on velocities </a:t>
            </a:r>
            <a:r>
              <a:rPr lang="en-GB" dirty="0" smtClean="0"/>
              <a:t>and </a:t>
            </a:r>
            <a:r>
              <a:rPr lang="en-GB" b="1" u="sng" dirty="0" smtClean="0"/>
              <a:t>not</a:t>
            </a:r>
            <a:r>
              <a:rPr lang="en-GB" u="sng" dirty="0" smtClean="0"/>
              <a:t> on positions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Whatever </a:t>
            </a:r>
            <a:r>
              <a:rPr lang="en-GB" dirty="0" smtClean="0">
                <a:solidFill>
                  <a:srgbClr val="FF0000"/>
                </a:solidFill>
              </a:rPr>
              <a:t>kinematic constraint </a:t>
            </a:r>
            <a:r>
              <a:rPr lang="en-GB" dirty="0" smtClean="0"/>
              <a:t>that is representable as a </a:t>
            </a:r>
            <a:r>
              <a:rPr lang="en-GB" dirty="0" smtClean="0">
                <a:solidFill>
                  <a:srgbClr val="00B0F0"/>
                </a:solidFill>
              </a:rPr>
              <a:t>positional constraint </a:t>
            </a:r>
            <a:r>
              <a:rPr lang="en-GB" dirty="0" smtClean="0"/>
              <a:t>is </a:t>
            </a:r>
            <a:r>
              <a:rPr lang="en-GB" b="1" dirty="0" smtClean="0"/>
              <a:t>holonomic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0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Non-holonomic </a:t>
            </a:r>
            <a:r>
              <a:rPr lang="it-IT" dirty="0" smtClean="0"/>
              <a:t>Constraints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sz="2800" dirty="0"/>
                  <a:t>If </a:t>
                </a:r>
                <a:r>
                  <a:rPr lang="it-IT" sz="2800" u="sng" dirty="0" smtClean="0"/>
                  <a:t>non-holonomic</a:t>
                </a:r>
                <a:endParaRPr lang="it-IT" sz="2800" u="sng" dirty="0"/>
              </a:p>
              <a:p>
                <a:pPr lvl="1"/>
                <a:r>
                  <a:rPr lang="it-IT" sz="2400" dirty="0"/>
                  <a:t>Velocities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1" i="1">
                            <a:latin typeface="Cambria Math"/>
                          </a:rPr>
                          <m:t>𝒒</m:t>
                        </m:r>
                      </m:e>
                    </m:acc>
                  </m:oMath>
                </a14:m>
                <a:r>
                  <a:rPr lang="it-IT" sz="2400" dirty="0"/>
                  <a:t> are constrained in a </a:t>
                </a:r>
                <a:r>
                  <a:rPr lang="it-IT" sz="2400" b="1" dirty="0" smtClean="0"/>
                  <a:t>vector subspace </a:t>
                </a:r>
                <a:r>
                  <a:rPr lang="it-IT" sz="2400" dirty="0"/>
                  <a:t>of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latin typeface="Cambria Math"/>
                      </a:rPr>
                      <m:t>𝐶</m:t>
                    </m:r>
                  </m:oMath>
                </a14:m>
                <a:endParaRPr lang="it-IT" sz="2400" dirty="0"/>
              </a:p>
              <a:p>
                <a:pPr lvl="1"/>
                <a:r>
                  <a:rPr lang="it-IT" sz="2400" dirty="0"/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it-IT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it-IT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sz="2400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it-IT" sz="2400" dirty="0"/>
                  <a:t> is non-integrable, there is no limitation for </a:t>
                </a:r>
                <a14:m>
                  <m:oMath xmlns:m="http://schemas.openxmlformats.org/officeDocument/2006/math">
                    <m:r>
                      <a:rPr lang="it-IT" sz="2400" b="1" i="1" dirty="0">
                        <a:latin typeface="Cambria Math"/>
                      </a:rPr>
                      <m:t>𝒒</m:t>
                    </m:r>
                  </m:oMath>
                </a14:m>
                <a:r>
                  <a:rPr lang="it-IT" sz="2400" dirty="0" smtClean="0"/>
                  <a:t> (position) </a:t>
                </a:r>
                <a:r>
                  <a:rPr lang="it-IT" sz="2400" dirty="0"/>
                  <a:t>in </a:t>
                </a:r>
                <a14:m>
                  <m:oMath xmlns:m="http://schemas.openxmlformats.org/officeDocument/2006/math">
                    <m:r>
                      <a:rPr lang="it-IT" sz="2400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it-IT" sz="2400" dirty="0" smtClean="0"/>
                  <a:t>.</a:t>
                </a:r>
              </a:p>
              <a:p>
                <a:endParaRPr lang="it-IT" dirty="0"/>
              </a:p>
              <a:p>
                <a:r>
                  <a:rPr lang="it-IT" sz="2400" u="sng" dirty="0" smtClean="0"/>
                  <a:t>Non-holonomic systems</a:t>
                </a:r>
                <a:r>
                  <a:rPr lang="it-IT" sz="2400" dirty="0" smtClean="0"/>
                  <a:t> always</a:t>
                </a:r>
                <a:br>
                  <a:rPr lang="it-IT" sz="2400" dirty="0" smtClean="0"/>
                </a:br>
                <a:r>
                  <a:rPr lang="it-IT" sz="2400" dirty="0" smtClean="0"/>
                  <a:t>have </a:t>
                </a:r>
                <a:r>
                  <a:rPr lang="it-IT" sz="2400" dirty="0" smtClean="0">
                    <a:solidFill>
                      <a:srgbClr val="0070C0"/>
                    </a:solidFill>
                  </a:rPr>
                  <a:t>complete accessibility </a:t>
                </a:r>
                <a:r>
                  <a:rPr lang="it-IT" sz="2400" dirty="0"/>
                  <a:t>of </a:t>
                </a:r>
                <a:r>
                  <a:rPr lang="it-IT" sz="2400" dirty="0" smtClean="0"/>
                  <a:t>the</a:t>
                </a:r>
                <a:br>
                  <a:rPr lang="it-IT" sz="2400" dirty="0" smtClean="0"/>
                </a:br>
                <a:r>
                  <a:rPr lang="it-IT" sz="2400" dirty="0" smtClean="0">
                    <a:solidFill>
                      <a:srgbClr val="FF0000"/>
                    </a:solidFill>
                  </a:rPr>
                  <a:t>entire configuration space </a:t>
                </a:r>
                <a14:m>
                  <m:oMath xmlns:m="http://schemas.openxmlformats.org/officeDocument/2006/math">
                    <m:r>
                      <a:rPr lang="it-IT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it-IT" sz="2400" dirty="0" smtClean="0"/>
                  <a:t>.</a:t>
                </a:r>
                <a:endParaRPr lang="it-IT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D:\Google Drive\Didattica\Seminario rover 2017\immagini\nonHolo_const_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73" y="3814671"/>
            <a:ext cx="3461399" cy="28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04080" y="1153440"/>
              <a:ext cx="3532320" cy="2742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3640" y="1143720"/>
                <a:ext cx="3550680" cy="27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1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 derivation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it-IT" dirty="0" smtClean="0"/>
                  <a:t>The Pfaffian constraint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acc>
                      <m:accPr>
                        <m:chr m:val="̇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solidFill>
                          <a:schemeClr val="tx1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it-IT" dirty="0" smtClean="0"/>
                  <a:t>defines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𝒒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endParaRPr lang="it-IT" dirty="0" smtClean="0"/>
              </a:p>
              <a:p>
                <a:endParaRPr lang="it-IT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func>
                        <m:func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ker</m:t>
                          </m:r>
                        </m:fName>
                        <m:e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𝒒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: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 smtClean="0">
                                      <a:latin typeface="Cambria Math"/>
                                      <a:ea typeface="Cambria Math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1" i="1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d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d>
                      </m:e>
                    </m:d>
                  </m:oMath>
                </a14:m>
                <a:r>
                  <a:rPr lang="it-IT" dirty="0" smtClean="0"/>
                  <a:t> is a base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it-IT" i="1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latin typeface="Cambria Math"/>
                          </a:rPr>
                          <m:t>𝒒</m:t>
                        </m:r>
                      </m:e>
                    </m:d>
                  </m:oMath>
                </a14:m>
                <a:r>
                  <a:rPr lang="it-IT" dirty="0" smtClean="0"/>
                  <a:t>, then the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possible instantaneous trajectories (admissible velocities) </a:t>
                </a:r>
                <a:r>
                  <a:rPr lang="it-IT" dirty="0" smtClean="0"/>
                  <a:t>are solutions of:</a:t>
                </a:r>
              </a:p>
              <a:p>
                <a:endParaRPr lang="it-IT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=1 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</m:d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it-IT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G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𝒖</m:t>
                      </m:r>
                      <m:r>
                        <a:rPr lang="it-IT" b="1" i="1" smtClean="0">
                          <a:latin typeface="Cambria Math"/>
                        </a:rPr>
                        <m:t>,  </m:t>
                      </m:r>
                      <m:r>
                        <a:rPr lang="it-IT" b="0" i="1" smtClean="0">
                          <a:latin typeface="Cambria Math"/>
                        </a:rPr>
                        <m:t> </m:t>
                      </m:r>
                      <m:r>
                        <a:rPr lang="it-IT" b="0" i="1" smtClean="0">
                          <a:latin typeface="Cambria Math"/>
                        </a:rPr>
                        <m:t>𝑚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𝑛</m:t>
                      </m:r>
                      <m:r>
                        <a:rPr lang="it-IT" b="0" i="1" smtClean="0">
                          <a:latin typeface="Cambria Math"/>
                        </a:rPr>
                        <m:t>−</m:t>
                      </m:r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pPr marL="457200" lvl="1" indent="0">
                  <a:buNone/>
                </a:pPr>
                <a:r>
                  <a:rPr lang="it-IT" dirty="0"/>
                  <a:t>w</a:t>
                </a:r>
                <a:r>
                  <a:rPr lang="it-IT" dirty="0" smtClean="0"/>
                  <a:t>here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chemeClr val="tx1"/>
                        </a:solidFill>
                        <a:latin typeface="Cambria Math"/>
                      </a:rPr>
                      <m:t>𝒒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 configuration or state vector</a:t>
                </a:r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it-IT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it-IT" dirty="0" smtClean="0"/>
                  <a:t> </a:t>
                </a:r>
                <a:r>
                  <a:rPr lang="it-IT" dirty="0" smtClean="0">
                    <a:solidFill>
                      <a:srgbClr val="00B050"/>
                    </a:solidFill>
                  </a:rPr>
                  <a:t>input vector</a:t>
                </a:r>
              </a:p>
              <a:p>
                <a:pPr marL="457200" lvl="1" indent="0">
                  <a:buNone/>
                </a:pPr>
                <a:endParaRPr lang="it-IT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>
                <a:blip r:embed="rId2"/>
                <a:stretch>
                  <a:fillRect l="-1037" t="-2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55776" y="2708920"/>
            <a:ext cx="864096" cy="2419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it-IT" sz="1100" dirty="0" smtClean="0">
                <a:solidFill>
                  <a:srgbClr val="FF0000"/>
                </a:solidFill>
              </a:rPr>
              <a:t>or Null-space</a:t>
            </a:r>
            <a:endParaRPr lang="it-IT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 derivation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/>
                  <a:t>The </a:t>
                </a:r>
                <a:r>
                  <a:rPr lang="it-IT" dirty="0"/>
                  <a:t>base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it-IT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it-IT" dirty="0"/>
                  <a:t> is </a:t>
                </a:r>
                <a:r>
                  <a:rPr lang="it-IT" dirty="0" smtClean="0"/>
                  <a:t>arbit</a:t>
                </a:r>
                <a:r>
                  <a:rPr lang="it-IT" dirty="0"/>
                  <a:t>rary, usually such </a:t>
                </a:r>
                <a:r>
                  <a:rPr lang="it-IT" dirty="0" smtClean="0"/>
                  <a:t>as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 smtClean="0"/>
                  <a:t> are </a:t>
                </a:r>
                <a:r>
                  <a:rPr lang="it-IT" dirty="0"/>
                  <a:t>physical </a:t>
                </a:r>
                <a:r>
                  <a:rPr lang="it-IT" dirty="0" smtClean="0"/>
                  <a:t>quantities (which are controllable!)</a:t>
                </a:r>
              </a:p>
              <a:p>
                <a:endParaRPr lang="it-IT" dirty="0" smtClean="0"/>
              </a:p>
              <a:p>
                <a:pPr lvl="1"/>
                <a:r>
                  <a:rPr lang="it-IT" dirty="0" smtClean="0"/>
                  <a:t>Since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it-IT" dirty="0" smtClean="0"/>
                  <a:t> is a base,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</m:acc>
                  </m:oMath>
                </a14:m>
                <a:r>
                  <a:rPr lang="it-IT" dirty="0" smtClean="0"/>
                  <a:t> can be whatever </a:t>
                </a:r>
                <a:r>
                  <a:rPr lang="it-IT" u="sng" dirty="0" smtClean="0"/>
                  <a:t>linear combination</a:t>
                </a:r>
                <a:r>
                  <a:rPr lang="it-IT" dirty="0" smtClean="0"/>
                  <a:t> using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 smtClean="0"/>
                  <a:t> as coefficients</a:t>
                </a:r>
                <a:br>
                  <a:rPr lang="it-IT" dirty="0" smtClean="0"/>
                </a:br>
                <a:r>
                  <a:rPr lang="it-IT" dirty="0" smtClean="0"/>
                  <a:t>That </a:t>
                </a:r>
                <a:r>
                  <a:rPr lang="it-IT" dirty="0"/>
                  <a:t>is</a:t>
                </a:r>
                <a:r>
                  <a:rPr lang="it-IT" dirty="0" smtClean="0"/>
                  <a:t>:</a:t>
                </a:r>
              </a:p>
              <a:p>
                <a:pPr lvl="1"/>
                <a:endParaRPr lang="it-IT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</m:t>
                      </m:r>
                      <m:r>
                        <a:rPr lang="it-IT" i="1">
                          <a:solidFill>
                            <a:srgbClr val="0070C0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1" i="1">
                          <a:solidFill>
                            <a:srgbClr val="00B050"/>
                          </a:solidFill>
                          <a:latin typeface="Cambria Math"/>
                        </a:rPr>
                        <m:t>𝒖</m:t>
                      </m:r>
                      <m:r>
                        <a:rPr lang="it-I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it-IT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it-IT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>
                <a:blip r:embed="rId2"/>
                <a:stretch>
                  <a:fillRect l="-1704" t="-1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18960" y="4824360"/>
              <a:ext cx="7122960" cy="1535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520" y="4813560"/>
                <a:ext cx="7139520" cy="155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9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60032" y="1357244"/>
            <a:ext cx="4149071" cy="4650096"/>
            <a:chOff x="4860032" y="1357244"/>
            <a:chExt cx="4149071" cy="46500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700808"/>
              <a:ext cx="4149071" cy="43065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028384" y="1357244"/>
                  <a:ext cx="5017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384" y="1357244"/>
                  <a:ext cx="50173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 flipV="1">
              <a:off x="8250752" y="1685926"/>
              <a:ext cx="322878" cy="1846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075930" y="2051016"/>
              <a:ext cx="216024" cy="400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933072" y="1681684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072" y="1681684"/>
                  <a:ext cx="46435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Kinematics: unicycle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7920880" cy="554461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it-IT" sz="3400" dirty="0" smtClean="0"/>
                  <a:t>The wheel can roll and rotate along the vertical axis</a:t>
                </a:r>
              </a:p>
              <a:p>
                <a:r>
                  <a:rPr lang="it-IT" dirty="0" smtClean="0"/>
                  <a:t>Configuration:</a:t>
                </a:r>
              </a:p>
              <a:p>
                <a:pPr marL="5143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/>
                        </a:rPr>
                        <m:t>𝒒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𝜗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it-IT" dirty="0" smtClean="0"/>
              </a:p>
              <a:p>
                <a:pPr marL="514350" lvl="1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Pure roll constraint:</a:t>
                </a:r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it-IT" b="0" i="1" dirty="0" smtClean="0">
                    <a:latin typeface="Cambria Math"/>
                  </a:rPr>
                  <a:t> </a:t>
                </a:r>
                <a:br>
                  <a:rPr lang="it-IT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it-IT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func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𝑙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it-IT" i="1" dirty="0" smtClean="0">
                  <a:latin typeface="Cambria Math"/>
                  <a:ea typeface="Cambria Math"/>
                </a:endParaRPr>
              </a:p>
              <a:p>
                <a:pPr marL="5143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    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</m:e>
                          </m:func>
                          <m:r>
                            <a:rPr lang="it-IT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,−</m:t>
                          </m:r>
                          <m:func>
                            <m:funcPr>
                              <m:ctrlP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𝜗</m:t>
                              </m:r>
                              <m:r>
                                <a:rPr lang="it-IT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, 0</m:t>
                              </m:r>
                            </m:e>
                          </m:func>
                        </m:e>
                      </m:d>
                      <m:acc>
                        <m:accPr>
                          <m:chr m:val="̇"/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it-IT" b="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514350" lvl="1" indent="0">
                  <a:buNone/>
                </a:pPr>
                <a:endParaRPr lang="it-IT" b="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r>
                  <a:rPr lang="it-IT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dirty="0"/>
                  <a:t> are bases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/>
                          </a:rPr>
                          <m:t>ker</m:t>
                        </m:r>
                      </m:fName>
                      <m:e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it-IT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>
                                <a:latin typeface="Cambria Math"/>
                              </a:rPr>
                              <m:t>𝒒</m:t>
                            </m:r>
                          </m:e>
                        </m:d>
                      </m:e>
                    </m:func>
                  </m:oMath>
                </a14:m>
                <a:endParaRPr lang="it-IT" dirty="0" smtClean="0"/>
              </a:p>
              <a:p>
                <a:pPr marL="514350" lvl="1" indent="0">
                  <a:buNone/>
                </a:pPr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0070C0"/>
                        </a:solidFill>
                        <a:latin typeface="Cambria Math"/>
                      </a:rPr>
                      <m:t>𝑮</m:t>
                    </m:r>
                    <m:d>
                      <m:d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it-IT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it-IT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d>
                        <m:sSub>
                          <m:sSubPr>
                            <m:ctrlPr>
                              <a:rPr lang="it-IT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it-IT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it-IT"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it-IT" dirty="0" smtClean="0"/>
                  <a:t> </a:t>
                </a:r>
              </a:p>
              <a:p>
                <a:pPr marL="514350" lvl="1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Model: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𝑮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𝒖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b="1" dirty="0" smtClean="0"/>
              </a:p>
              <a:p>
                <a:pPr marL="914400" lvl="2" indent="0">
                  <a:buNone/>
                </a:pPr>
                <a:endParaRPr lang="it-IT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7920880" cy="5544616"/>
              </a:xfrm>
              <a:blipFill>
                <a:blip r:embed="rId7"/>
                <a:stretch>
                  <a:fillRect l="-1078" t="-2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7537427" y="6319439"/>
                <a:ext cx="1552439" cy="44267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  <a:effectLst>
                <a:outerShdw blurRad="177800" dist="762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1600" i="1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sz="16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sz="16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GB" sz="16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GB" sz="2000" b="1" dirty="0" smtClean="0">
                    <a:solidFill>
                      <a:srgbClr val="FF0000"/>
                    </a:solidFill>
                  </a:rPr>
                  <a:t>!</a:t>
                </a:r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427" y="6319439"/>
                <a:ext cx="1552439" cy="44267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  <a:prstDash val="dash"/>
              </a:ln>
              <a:effectLst>
                <a:outerShdw blurRad="177800" dist="762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3316606" y="3067325"/>
            <a:ext cx="936104" cy="348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6726" y="3211341"/>
                <a:ext cx="607322" cy="272415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prstDash val="dash"/>
              </a:ln>
              <a:effectLst>
                <a:outerShdw blurRad="1905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36000" tIns="0" rIns="3600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200" b="0" i="1" smtClean="0">
                        <a:latin typeface="Cambria Math"/>
                      </a:rPr>
                      <m:t>𝑙</m:t>
                    </m:r>
                    <m:r>
                      <a:rPr lang="it-IT" sz="120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it-IT" sz="1200" smtClean="0"/>
                  <a:t>   </a:t>
                </a:r>
                <a:r>
                  <a:rPr lang="it-IT" sz="1600" b="1" smtClean="0">
                    <a:solidFill>
                      <a:srgbClr val="FF0000"/>
                    </a:solidFill>
                  </a:rPr>
                  <a:t>!</a:t>
                </a:r>
                <a:endParaRPr lang="it-IT" sz="12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726" y="3211341"/>
                <a:ext cx="607322" cy="27241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rgbClr val="000000"/>
                </a:solidFill>
                <a:prstDash val="dash"/>
              </a:ln>
              <a:effectLst>
                <a:outerShdw blurRad="1905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4295520" y="2787120"/>
              <a:ext cx="4745160" cy="3954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6520" y="2772360"/>
                <a:ext cx="4767120" cy="39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4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Sliding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Combine the sliding constraints: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where,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×3</m:t>
                                  </m:r>
                                </m:e>
                              </m:d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×3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971801" y="2680120"/>
            <a:ext cx="1223319" cy="6907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urved Connector 4"/>
          <p:cNvCxnSpPr>
            <a:stCxn id="4" idx="1"/>
          </p:cNvCxnSpPr>
          <p:nvPr/>
        </p:nvCxnSpPr>
        <p:spPr>
          <a:xfrm rot="10800000" flipV="1">
            <a:off x="2267747" y="3025503"/>
            <a:ext cx="704055" cy="2203696"/>
          </a:xfrm>
          <a:prstGeom prst="curvedConnector2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71800" y="299880"/>
              <a:ext cx="8841960" cy="5160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280" y="290160"/>
                <a:ext cx="8863200" cy="51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4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60184" y="1331476"/>
            <a:ext cx="3288280" cy="2795134"/>
            <a:chOff x="5460184" y="1331476"/>
            <a:chExt cx="3288280" cy="279513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44"/>
            <a:stretch/>
          </p:blipFill>
          <p:spPr bwMode="auto">
            <a:xfrm>
              <a:off x="5460184" y="1556792"/>
              <a:ext cx="3288280" cy="2569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125106" y="1331476"/>
                  <a:ext cx="5017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106" y="1331476"/>
                  <a:ext cx="50173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V="1">
              <a:off x="8347474" y="1596388"/>
              <a:ext cx="322878" cy="1846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6394780" y="1563436"/>
              <a:ext cx="216024" cy="400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051858" y="1475492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1858" y="1475492"/>
                  <a:ext cx="46435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Kinematics: differential steering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03232" cy="492514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it-IT" dirty="0" smtClean="0"/>
                  <a:t>Similar model to the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unicycle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𝐿𝑡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𝑅𝑡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it-IT" i="1">
                          <a:latin typeface="Cambria Math"/>
                        </a:rPr>
                        <m:t>⟹</m:t>
                      </m:r>
                      <m:acc>
                        <m:accPr>
                          <m:chr m:val="̇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e>
                              <m:r>
                                <a:rPr lang="it-IT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endParaRPr lang="it-IT" u="sng" dirty="0" smtClean="0"/>
              </a:p>
              <a:p>
                <a:r>
                  <a:rPr lang="it-IT" u="sng" dirty="0" smtClean="0"/>
                  <a:t>Special case</a:t>
                </a:r>
                <a:r>
                  <a:rPr lang="it-IT" dirty="0" smtClean="0"/>
                  <a:t>:</a:t>
                </a:r>
              </a:p>
              <a:p>
                <a:pPr lvl="1"/>
                <a:r>
                  <a:rPr lang="it-IT" dirty="0" smtClean="0"/>
                  <a:t>Input vector: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it-IT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  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it-IT" dirty="0"/>
              </a:p>
              <a:p>
                <a:pPr lvl="1"/>
                <a:r>
                  <a:rPr lang="it-IT" dirty="0" smtClean="0"/>
                  <a:t>Relation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it-IT" dirty="0" smtClean="0"/>
                  <a:t>: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it-IT" i="1">
                              <a:latin typeface="Cambria Math"/>
                            </a:rPr>
                            <m:t>𝑣</m:t>
                          </m:r>
                          <m:r>
                            <a:rPr lang="it-IT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  <m:e>
                          <m:r>
                            <a:rPr lang="it-IT" b="0" i="1" smtClean="0">
                              <a:latin typeface="Cambria Math"/>
                            </a:rPr>
                            <m:t>,</m:t>
                          </m:r>
                        </m:e>
                        <m:e>
                          <m:r>
                            <a:rPr lang="it-IT" i="1">
                              <a:latin typeface="Cambria Math"/>
                            </a:rPr>
                            <m:t>𝜔</m:t>
                          </m:r>
                          <m:r>
                            <a:rPr lang="it-IT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mr>
                    </m:m>
                  </m:oMath>
                </a14:m>
                <a:endParaRPr lang="it-IT" dirty="0" smtClean="0"/>
              </a:p>
              <a:p>
                <a:pPr lvl="1"/>
                <a:endParaRPr lang="it-IT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Model</a:t>
                </a:r>
                <a:r>
                  <a:rPr lang="it-IT" dirty="0" smtClean="0"/>
                  <a:t>: 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acc>
                          </m:e>
                        </m:eqArr>
                      </m:e>
                    </m:d>
                    <m:r>
                      <a:rPr lang="it-IT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type m:val="skw"/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it-IT"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type m:val="skw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it-IT">
                                      <a:latin typeface="Cambria Math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latin typeface="Cambria Math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type m:val="skw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fName>
                                <m:e>
                                  <m:func>
                                    <m:func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𝜗</m:t>
                                      </m:r>
                                    </m:e>
                                  </m:func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type m:val="skw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  <m:e>
                            <m:r>
                              <a:rPr lang="it-IT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it-IT" dirty="0"/>
              </a:p>
              <a:p>
                <a:pPr lvl="1"/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03232" cy="4925144"/>
              </a:xfrm>
              <a:blipFill rotWithShape="1">
                <a:blip r:embed="rId7"/>
                <a:stretch>
                  <a:fillRect l="-1219" t="-2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479840" y="3089880"/>
              <a:ext cx="3267360" cy="3483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67240" y="3077640"/>
                <a:ext cx="3294000" cy="350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2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4231" y="1770046"/>
            <a:ext cx="3879764" cy="33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Kinematics: bicycle</a:t>
            </a:r>
            <a:r>
              <a:rPr lang="it-IT" sz="2000" dirty="0" smtClean="0"/>
              <a:t> Part 1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400600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𝑞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𝜗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it-IT" b="0" dirty="0" smtClean="0"/>
              </a:p>
              <a:p>
                <a:r>
                  <a:rPr lang="it-IT" dirty="0" smtClean="0"/>
                  <a:t>Two constraints:</a:t>
                </a:r>
                <a:endParaRPr lang="it-IT" b="0" dirty="0" smtClean="0"/>
              </a:p>
              <a:p>
                <a:pPr marL="457200" lvl="1" indent="0">
                  <a:buNone/>
                </a:pPr>
                <a:r>
                  <a:rPr lang="it-IT" sz="2400" dirty="0" smtClean="0">
                    <a:solidFill>
                      <a:srgbClr val="FF0000"/>
                    </a:solidFill>
                  </a:rPr>
                  <a:t>Rear</a:t>
                </a:r>
                <a:r>
                  <a:rPr lang="it-IT" sz="2400" dirty="0" smtClean="0"/>
                  <a:t>:    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i="1">
                            <a:latin typeface="Cambria Math"/>
                          </a:rPr>
                          <m:t>𝑥</m:t>
                        </m:r>
                      </m:e>
                    </m:acc>
                    <m:func>
                      <m:func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it-IT" sz="2400" i="1">
                            <a:latin typeface="Cambria Math"/>
                          </a:rPr>
                          <m:t>𝜗</m:t>
                        </m:r>
                      </m:e>
                    </m:func>
                    <m:r>
                      <a:rPr lang="it-IT" sz="2400" i="1">
                        <a:latin typeface="Cambria Math"/>
                      </a:rPr>
                      <m:t>−</m:t>
                    </m:r>
                    <m:acc>
                      <m:accPr>
                        <m:chr m:val="̇"/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i="1">
                            <a:latin typeface="Cambria Math"/>
                          </a:rPr>
                          <m:t>𝑦</m:t>
                        </m:r>
                      </m:e>
                    </m:acc>
                    <m:func>
                      <m:func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it-IT" sz="2400" i="1">
                            <a:latin typeface="Cambria Math"/>
                          </a:rPr>
                          <m:t>𝜗</m:t>
                        </m:r>
                      </m:e>
                    </m:func>
                    <m:r>
                      <a:rPr lang="it-IT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it-IT" sz="2400" b="0" dirty="0" smtClean="0"/>
              </a:p>
              <a:p>
                <a:pPr marL="457200" lvl="1" indent="0">
                  <a:buNone/>
                </a:pPr>
                <a:r>
                  <a:rPr lang="it-IT" sz="2400" dirty="0" smtClean="0">
                    <a:solidFill>
                      <a:srgbClr val="FF0000"/>
                    </a:solidFill>
                  </a:rPr>
                  <a:t>Front</a:t>
                </a:r>
                <a:r>
                  <a:rPr lang="it-IT" sz="2400" dirty="0" smtClean="0"/>
                  <a:t>:   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  <m:brk m:alnAt="7"/>
                          </m:rPr>
                          <a:rPr lang="it-IT" sz="2400"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in</m:t>
                        </m:r>
                      </m:fName>
                      <m:e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𝜗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it-IT" sz="24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it-IT" sz="2400" b="0" dirty="0" smtClean="0"/>
                  <a:t>		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̇"/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𝜗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it-IT" sz="2400" i="1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it-IT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it-IT" sz="2400" b="0" dirty="0" smtClean="0"/>
              </a:p>
              <a:p>
                <a:r>
                  <a:rPr lang="it-IT" dirty="0"/>
                  <a:t>Rigid </a:t>
                </a:r>
                <a:r>
                  <a:rPr lang="it-IT" dirty="0" smtClean="0"/>
                  <a:t>body constraint: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it-IT" i="1">
                                <a:latin typeface="Cambria Math"/>
                              </a:rPr>
                              <m:t>=</m:t>
                            </m:r>
                            <m:r>
                              <a:rPr lang="it-IT" i="1">
                                <a:latin typeface="Cambria Math"/>
                              </a:rPr>
                              <m:t>𝑥</m:t>
                            </m:r>
                            <m:r>
                              <a:rPr lang="it-IT" i="1">
                                <a:latin typeface="Cambria Math"/>
                              </a:rPr>
                              <m:t>+</m:t>
                            </m:r>
                            <m:r>
                              <a:rPr lang="it-IT" i="1">
                                <a:latin typeface="Cambria Math"/>
                              </a:rPr>
                              <m:t>𝑙</m:t>
                            </m:r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func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it-IT" i="1">
                                <a:latin typeface="Cambria Math"/>
                              </a:rPr>
                              <m:t>=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it-IT" i="1">
                                <a:latin typeface="Cambria Math"/>
                              </a:rPr>
                              <m:t>+</m:t>
                            </m:r>
                            <m:r>
                              <a:rPr lang="it-IT" i="1">
                                <a:latin typeface="Cambria Math"/>
                              </a:rPr>
                              <m:t>𝑙</m:t>
                            </m:r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func>
                          </m:e>
                        </m:mr>
                      </m:m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r>
                  <a:rPr lang="it-IT" dirty="0" smtClean="0"/>
                  <a:t>Pfaffian constraint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𝜗</m:t>
                                        </m:r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400600"/>
              </a:xfrm>
              <a:blipFill rotWithShape="1">
                <a:blip r:embed="rId5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322500" y="2724372"/>
            <a:ext cx="360040" cy="3636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29898" y="3128742"/>
            <a:ext cx="360040" cy="3636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529208" y="4048560"/>
            <a:ext cx="370384" cy="176461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529208" y="4509120"/>
            <a:ext cx="370384" cy="176461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191240" y="2580480"/>
              <a:ext cx="6937560" cy="2794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6560" y="2567520"/>
                <a:ext cx="6949080" cy="28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8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740" y="3423460"/>
            <a:ext cx="3879764" cy="33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Kinematics: bicycle</a:t>
            </a:r>
            <a:r>
              <a:rPr lang="it-IT" sz="2000" dirty="0" smtClean="0"/>
              <a:t> Part 2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68760"/>
                <a:ext cx="8774752" cy="5589240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𝜗</m:t>
                                        </m:r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𝑙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b="0" dirty="0" smtClean="0"/>
              </a:p>
              <a:p>
                <a:pPr marL="457200" lvl="1" indent="0">
                  <a:buNone/>
                </a:pPr>
                <a:endParaRPr lang="it-IT" b="0" dirty="0" smtClean="0"/>
              </a:p>
              <a:p>
                <a:r>
                  <a:rPr lang="it-IT" dirty="0" smtClean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/>
                        <a:ea typeface="Cambria Math"/>
                      </a:rPr>
                      <m:t>dim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/>
                                <a:ea typeface="Cambria Math"/>
                              </a:rPr>
                              <m:t>ker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1" i="1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b="1" i="1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𝑛</m:t>
                    </m:r>
                    <m:r>
                      <a:rPr lang="it-IT" b="0" i="1" smtClean="0">
                        <a:latin typeface="Cambria Math"/>
                      </a:rPr>
                      <m:t>−</m:t>
                    </m:r>
                    <m:r>
                      <a:rPr lang="it-IT" b="0" i="1" smtClean="0">
                        <a:latin typeface="Cambria Math"/>
                      </a:rPr>
                      <m:t>𝑘</m:t>
                    </m:r>
                    <m:r>
                      <a:rPr lang="it-IT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it-IT" dirty="0" smtClean="0"/>
                  <a:t> we can define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2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it-IT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 smtClean="0">
                              <a:latin typeface="Cambria Math"/>
                            </a:rPr>
                            <m:t>𝒒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/>
                                </a:rPr>
                                <m:t>cos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⁡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func>
                              <m:r>
                                <a:rPr lang="it-IT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it-IT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sSub>
                        <m:sSubPr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sSub>
                        <m:sSubPr>
                          <m:ctrlP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 smtClean="0"/>
              </a:p>
              <a:p>
                <a:r>
                  <a:rPr lang="it-IT" dirty="0" smtClean="0"/>
                  <a:t>We can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it-IT" dirty="0" smtClean="0">
                    <a:solidFill>
                      <a:srgbClr val="00B050"/>
                    </a:solidFill>
                  </a:rPr>
                  <a:t> steering speed</a:t>
                </a:r>
              </a:p>
              <a:p>
                <a:r>
                  <a:rPr lang="it-IT" dirty="0" smtClean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 smtClean="0"/>
                  <a:t>?</a:t>
                </a:r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Front wheel drive</a:t>
                </a:r>
                <a:r>
                  <a:rPr lang="it-IT" dirty="0" smtClean="0"/>
                  <a:t>: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/>
                          </a:rPr>
                          <m:t>𝑣</m:t>
                        </m:r>
                      </m:num>
                      <m:den>
                        <m:func>
                          <m:func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it-IT" i="1">
                                <a:latin typeface="Cambria Math"/>
                              </a:rPr>
                              <m:t>𝜙</m:t>
                            </m:r>
                          </m:e>
                        </m:func>
                      </m:den>
                    </m:f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Rear wheel drive</a:t>
                </a:r>
                <a:r>
                  <a:rPr lang="it-IT" dirty="0" smtClean="0"/>
                  <a:t>: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it-IT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/>
                          </a:rPr>
                          <m:t>𝒒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̇"/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𝜙</m:t>
                                </m:r>
                              </m:e>
                            </m:acc>
                          </m:e>
                        </m:eqArr>
                      </m:e>
                    </m:d>
                    <m:r>
                      <a:rPr lang="it-IT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𝜗</m:t>
                                </m:r>
                              </m:e>
                            </m:func>
                          </m:e>
                          <m:e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it-IT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it-IT" i="1">
                                <a:latin typeface="Cambria Math"/>
                              </a:rPr>
                              <m:t>/</m:t>
                            </m:r>
                            <m:r>
                              <a:rPr lang="it-IT" i="1">
                                <a:latin typeface="Cambria Math"/>
                              </a:rPr>
                              <m:t>𝑙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it-IT" b="0" i="1" smtClean="0">
                        <a:latin typeface="Cambria Math"/>
                      </a:rPr>
                      <m:t>𝑣</m:t>
                    </m:r>
                    <m:r>
                      <a:rPr lang="it-IT" i="1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it-IT" i="1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68760"/>
                <a:ext cx="8774752" cy="5589240"/>
              </a:xfrm>
              <a:blipFill>
                <a:blip r:embed="rId3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961640" y="1423080"/>
              <a:ext cx="5851080" cy="2378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0840" y="1411200"/>
                <a:ext cx="5874120" cy="24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64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Control problem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smtClean="0"/>
                  <a:t>Our kinematics model gives us:</a:t>
                </a:r>
              </a:p>
              <a:p>
                <a:pPr marL="0" indent="0">
                  <a:buNone/>
                </a:pPr>
                <a:endParaRPr lang="en-GB" i="1" smtClean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mtClean="0"/>
              </a:p>
              <a:p>
                <a:endParaRPr lang="it-IT" smtClean="0"/>
              </a:p>
              <a:p>
                <a:r>
                  <a:rPr lang="it-IT" smtClean="0"/>
                  <a:t>We need to control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it-IT" smtClean="0"/>
                  <a:t> in order to produce a motion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it-IT" smtClean="0"/>
                  <a:t> in the global frame.</a:t>
                </a:r>
                <a:endParaRPr lang="it-IT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747440" y="2124000"/>
              <a:ext cx="5379480" cy="255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8440" y="2114640"/>
                <a:ext cx="5401080" cy="25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2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Control problem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Controlling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r>
                  <a:rPr lang="it-IT" dirty="0" smtClean="0"/>
                  <a:t> means controlling for example:</a:t>
                </a:r>
              </a:p>
              <a:p>
                <a:pPr lvl="1"/>
                <a:r>
                  <a:rPr lang="it-IT" b="0" dirty="0" smtClean="0"/>
                  <a:t>The </a:t>
                </a:r>
                <a:r>
                  <a:rPr lang="it-IT" b="0" u="sng" dirty="0" smtClean="0"/>
                  <a:t>rotational speed</a:t>
                </a:r>
                <a:r>
                  <a:rPr lang="it-IT" b="0" dirty="0" smtClean="0"/>
                  <a:t> of the wheels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it-IT" dirty="0" smtClean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995757" y="2996952"/>
            <a:ext cx="3288280" cy="2795134"/>
            <a:chOff x="5460184" y="1331476"/>
            <a:chExt cx="3288280" cy="27951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44"/>
            <a:stretch/>
          </p:blipFill>
          <p:spPr bwMode="auto">
            <a:xfrm>
              <a:off x="5460184" y="1556792"/>
              <a:ext cx="3288280" cy="2569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125106" y="1331476"/>
                  <a:ext cx="5017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dirty="0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5106" y="1331476"/>
                  <a:ext cx="50173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8347474" y="1596388"/>
              <a:ext cx="322878" cy="1846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6394780" y="1563436"/>
              <a:ext cx="216024" cy="400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051858" y="1475492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GB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1858" y="1475492"/>
                  <a:ext cx="46435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6459120" y="2736360"/>
              <a:ext cx="2301840" cy="2254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7960" y="2727720"/>
                <a:ext cx="2325240" cy="22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/>
              <a:t>Precomputed</a:t>
            </a:r>
            <a:br>
              <a:rPr lang="it-IT" smtClean="0"/>
            </a:br>
            <a:r>
              <a:rPr lang="it-IT" smtClean="0"/>
              <a:t>trajectory tracking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724400" cy="50691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it-IT" sz="2400" smtClean="0"/>
                  <a:t>Division of the trajectory in segments of precise nature:</a:t>
                </a:r>
              </a:p>
              <a:p>
                <a:pPr lvl="1"/>
                <a:r>
                  <a:rPr lang="it-IT" sz="2000" smtClean="0">
                    <a:solidFill>
                      <a:srgbClr val="00B0F0"/>
                    </a:solidFill>
                  </a:rPr>
                  <a:t>Lines</a:t>
                </a:r>
                <a:r>
                  <a:rPr lang="it-IT" sz="2000" smtClean="0"/>
                  <a:t>,</a:t>
                </a:r>
              </a:p>
              <a:p>
                <a:pPr lvl="1"/>
                <a:r>
                  <a:rPr lang="it-IT" sz="2000" smtClean="0">
                    <a:solidFill>
                      <a:srgbClr val="00B0F0"/>
                    </a:solidFill>
                  </a:rPr>
                  <a:t>Arcs</a:t>
                </a:r>
                <a:r>
                  <a:rPr lang="it-IT" sz="2000" smtClean="0"/>
                  <a:t>, etc.</a:t>
                </a:r>
              </a:p>
              <a:p>
                <a:pPr lvl="1"/>
                <a:endParaRPr lang="it-IT" sz="2000" smtClean="0"/>
              </a:p>
              <a:p>
                <a:pPr marL="0" indent="0">
                  <a:buNone/>
                </a:pPr>
                <a:r>
                  <a:rPr lang="it-IT" sz="2400" smtClean="0">
                    <a:solidFill>
                      <a:srgbClr val="FF0000"/>
                    </a:solidFill>
                  </a:rPr>
                  <a:t>Advantages</a:t>
                </a:r>
              </a:p>
              <a:p>
                <a:pPr lvl="1"/>
                <a:r>
                  <a:rPr lang="it-IT" sz="2000" smtClean="0"/>
                  <a:t>Easy to control, because we know the type of trajectory and how to apply the vector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𝜑</m:t>
                        </m:r>
                      </m:e>
                    </m:acc>
                  </m:oMath>
                </a14:m>
                <a:endParaRPr lang="it-IT" sz="2000"/>
              </a:p>
              <a:p>
                <a:pPr marL="0" indent="0">
                  <a:buNone/>
                </a:pPr>
                <a:endParaRPr lang="it-IT" sz="240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it-IT" sz="2400" smtClean="0">
                    <a:solidFill>
                      <a:srgbClr val="FF0000"/>
                    </a:solidFill>
                  </a:rPr>
                  <a:t>Disadvantages</a:t>
                </a:r>
              </a:p>
              <a:p>
                <a:pPr lvl="1"/>
                <a:r>
                  <a:rPr lang="it-IT" sz="2000" u="sng" smtClean="0"/>
                  <a:t>Unknown</a:t>
                </a:r>
                <a:r>
                  <a:rPr lang="it-IT" sz="2000" smtClean="0"/>
                  <a:t> environment,</a:t>
                </a:r>
              </a:p>
              <a:p>
                <a:pPr lvl="1"/>
                <a:r>
                  <a:rPr lang="it-IT" sz="2000" u="sng" smtClean="0"/>
                  <a:t>Transitions</a:t>
                </a:r>
                <a:r>
                  <a:rPr lang="it-IT" sz="2000" smtClean="0"/>
                  <a:t> between segments not smooth</a:t>
                </a:r>
              </a:p>
              <a:p>
                <a:pPr lvl="1"/>
                <a:r>
                  <a:rPr lang="it-IT" sz="2000" u="sng" smtClean="0"/>
                  <a:t>No adaptability </a:t>
                </a:r>
                <a:r>
                  <a:rPr lang="it-IT" sz="2000" smtClean="0"/>
                  <a:t>to dynamic change</a:t>
                </a:r>
              </a:p>
              <a:p>
                <a:pPr lvl="1"/>
                <a:endParaRPr lang="it-IT" sz="20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724400" cy="5069160"/>
              </a:xfrm>
              <a:blipFill rotWithShape="1">
                <a:blip r:embed="rId4"/>
                <a:stretch>
                  <a:fillRect l="-1548" t="-1444" r="-27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64088" y="2100826"/>
            <a:ext cx="3516378" cy="3416405"/>
            <a:chOff x="4281868" y="2100827"/>
            <a:chExt cx="3516378" cy="34164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803"/>
            <a:stretch/>
          </p:blipFill>
          <p:spPr bwMode="auto">
            <a:xfrm>
              <a:off x="4281868" y="2100827"/>
              <a:ext cx="3004757" cy="3416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40"/>
            <a:stretch/>
          </p:blipFill>
          <p:spPr bwMode="auto">
            <a:xfrm>
              <a:off x="7286625" y="2100827"/>
              <a:ext cx="511621" cy="3416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80720" y="126720"/>
              <a:ext cx="8878320" cy="2580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360" y="115200"/>
                <a:ext cx="8898840" cy="260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69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Heading control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it-IT" dirty="0" smtClean="0"/>
              <a:t>Strictly bound to the </a:t>
            </a:r>
            <a:r>
              <a:rPr lang="it-IT" dirty="0" smtClean="0">
                <a:solidFill>
                  <a:srgbClr val="0070C0"/>
                </a:solidFill>
              </a:rPr>
              <a:t>kinematics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Google Drive\Didattica\Seminario rover 2017\immagini\omni_and_tricy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r="54839"/>
          <a:stretch/>
        </p:blipFill>
        <p:spPr bwMode="auto">
          <a:xfrm>
            <a:off x="5868144" y="3770551"/>
            <a:ext cx="1333657" cy="12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5469" y="2636912"/>
            <a:ext cx="3508328" cy="3240360"/>
            <a:chOff x="535469" y="2636912"/>
            <a:chExt cx="3508328" cy="3240360"/>
          </a:xfrm>
        </p:grpSpPr>
        <p:pic>
          <p:nvPicPr>
            <p:cNvPr id="6" name="Picture 2" descr="D:\Google Drive\Didattica\Seminario rover 2017\immagini\omni_and_tricyl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3" t="-150"/>
            <a:stretch/>
          </p:blipFill>
          <p:spPr bwMode="auto">
            <a:xfrm>
              <a:off x="1682513" y="3623502"/>
              <a:ext cx="1214241" cy="132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35469" y="2636912"/>
              <a:ext cx="3508328" cy="1697914"/>
              <a:chOff x="404494" y="3309833"/>
              <a:chExt cx="3508328" cy="1697914"/>
            </a:xfrm>
          </p:grpSpPr>
          <p:sp>
            <p:nvSpPr>
              <p:cNvPr id="2" name="Up Arrow 1"/>
              <p:cNvSpPr/>
              <p:nvPr/>
            </p:nvSpPr>
            <p:spPr>
              <a:xfrm>
                <a:off x="1974764" y="3366703"/>
                <a:ext cx="360040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Circular Arrow 6"/>
              <p:cNvSpPr/>
              <p:nvPr/>
            </p:nvSpPr>
            <p:spPr>
              <a:xfrm rot="14993313">
                <a:off x="2214909" y="3309833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Circular Arrow 7"/>
              <p:cNvSpPr/>
              <p:nvPr/>
            </p:nvSpPr>
            <p:spPr>
              <a:xfrm rot="6606687" flipH="1">
                <a:off x="404494" y="3309834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flipV="1">
              <a:off x="535469" y="4179358"/>
              <a:ext cx="3508328" cy="1697914"/>
              <a:chOff x="404494" y="3309833"/>
              <a:chExt cx="3508328" cy="1697914"/>
            </a:xfrm>
          </p:grpSpPr>
          <p:sp>
            <p:nvSpPr>
              <p:cNvPr id="11" name="Up Arrow 10"/>
              <p:cNvSpPr/>
              <p:nvPr/>
            </p:nvSpPr>
            <p:spPr>
              <a:xfrm>
                <a:off x="1974764" y="3366703"/>
                <a:ext cx="360040" cy="792088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Circular Arrow 11"/>
              <p:cNvSpPr/>
              <p:nvPr/>
            </p:nvSpPr>
            <p:spPr>
              <a:xfrm rot="14993313">
                <a:off x="2214909" y="3309833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Circular Arrow 12"/>
              <p:cNvSpPr/>
              <p:nvPr/>
            </p:nvSpPr>
            <p:spPr>
              <a:xfrm rot="6606687" flipH="1">
                <a:off x="404494" y="3309834"/>
                <a:ext cx="1697913" cy="1697913"/>
              </a:xfrm>
              <a:prstGeom prst="circularArrow">
                <a:avLst>
                  <a:gd name="adj1" fmla="val 8670"/>
                  <a:gd name="adj2" fmla="val 1003538"/>
                  <a:gd name="adj3" fmla="val 20520757"/>
                  <a:gd name="adj4" fmla="val 17397562"/>
                  <a:gd name="adj5" fmla="val 9041"/>
                </a:avLst>
              </a:prstGeom>
              <a:solidFill>
                <a:schemeClr val="bg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5" name="Up Arrow 14"/>
          <p:cNvSpPr/>
          <p:nvPr/>
        </p:nvSpPr>
        <p:spPr>
          <a:xfrm>
            <a:off x="6354952" y="3006606"/>
            <a:ext cx="360040" cy="49440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Up Arrow 15"/>
          <p:cNvSpPr/>
          <p:nvPr/>
        </p:nvSpPr>
        <p:spPr>
          <a:xfrm flipV="1">
            <a:off x="6354952" y="5285168"/>
            <a:ext cx="360040" cy="49440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Up Arrow 16"/>
          <p:cNvSpPr/>
          <p:nvPr/>
        </p:nvSpPr>
        <p:spPr>
          <a:xfrm rot="5400000">
            <a:off x="7447493" y="4147751"/>
            <a:ext cx="360040" cy="49440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Up Arrow 17"/>
          <p:cNvSpPr/>
          <p:nvPr/>
        </p:nvSpPr>
        <p:spPr>
          <a:xfrm rot="5400000" flipV="1">
            <a:off x="5175728" y="4147751"/>
            <a:ext cx="360040" cy="49440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ircular Arrow 18"/>
          <p:cNvSpPr/>
          <p:nvPr/>
        </p:nvSpPr>
        <p:spPr>
          <a:xfrm rot="14993313" flipH="1" flipV="1">
            <a:off x="6142366" y="3998907"/>
            <a:ext cx="792088" cy="792088"/>
          </a:xfrm>
          <a:prstGeom prst="circularArrow">
            <a:avLst>
              <a:gd name="adj1" fmla="val 16955"/>
              <a:gd name="adj2" fmla="val 1898277"/>
              <a:gd name="adj3" fmla="val 18920924"/>
              <a:gd name="adj4" fmla="val 7164593"/>
              <a:gd name="adj5" fmla="val 18495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680040" y="2502360"/>
              <a:ext cx="8104680" cy="3936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200" y="2489040"/>
                <a:ext cx="8125560" cy="39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5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Control basics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it-IT" smtClean="0"/>
                  <a:t>In general, to define a </a:t>
                </a:r>
                <a:r>
                  <a:rPr lang="it-IT" smtClean="0">
                    <a:solidFill>
                      <a:srgbClr val="FF0000"/>
                    </a:solidFill>
                  </a:rPr>
                  <a:t>control system </a:t>
                </a:r>
                <a:r>
                  <a:rPr lang="it-IT" smtClean="0"/>
                  <a:t>for a </a:t>
                </a:r>
                <a:r>
                  <a:rPr lang="it-IT" smtClean="0">
                    <a:solidFill>
                      <a:srgbClr val="00B0F0"/>
                    </a:solidFill>
                  </a:rPr>
                  <a:t>mobile robot </a:t>
                </a:r>
                <a:r>
                  <a:rPr lang="it-IT" smtClean="0"/>
                  <a:t>we need:</a:t>
                </a:r>
              </a:p>
              <a:p>
                <a:pPr lvl="1"/>
                <a:endParaRPr lang="it-IT" smtClean="0"/>
              </a:p>
              <a:p>
                <a:pPr lvl="1"/>
                <a:r>
                  <a:rPr lang="it-IT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=1,2</m:t>
                    </m:r>
                  </m:oMath>
                </a14:m>
                <a:endParaRPr lang="it-IT" smtClean="0">
                  <a:solidFill>
                    <a:srgbClr val="00B050"/>
                  </a:solidFill>
                </a:endParaRPr>
              </a:p>
              <a:p>
                <a:pPr lvl="2"/>
                <a:r>
                  <a:rPr lang="it-IT" smtClean="0"/>
                  <a:t>Control of </a:t>
                </a:r>
                <a:r>
                  <a:rPr lang="it-IT" u="sng" smtClean="0"/>
                  <a:t>heading</a:t>
                </a:r>
              </a:p>
              <a:p>
                <a:pPr lvl="2"/>
                <a:r>
                  <a:rPr lang="it-IT" smtClean="0"/>
                  <a:t>Control of linear </a:t>
                </a:r>
                <a:r>
                  <a:rPr lang="it-IT" u="sng" smtClean="0"/>
                  <a:t>forward speed</a:t>
                </a:r>
              </a:p>
              <a:p>
                <a:pPr lvl="1"/>
                <a:endParaRPr lang="it-IT" smtClean="0"/>
              </a:p>
              <a:p>
                <a:pPr lvl="1"/>
                <a:r>
                  <a:rPr lang="it-IT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it-IT" b="0" i="1" smtClean="0">
                        <a:solidFill>
                          <a:srgbClr val="00B050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it-IT" b="0" smtClean="0">
                  <a:solidFill>
                    <a:srgbClr val="00B050"/>
                  </a:solidFill>
                </a:endParaRPr>
              </a:p>
              <a:p>
                <a:pPr lvl="2"/>
                <a:r>
                  <a:rPr lang="it-IT" smtClean="0"/>
                  <a:t>Control of </a:t>
                </a:r>
                <a:r>
                  <a:rPr lang="it-IT" u="sng" smtClean="0"/>
                  <a:t>rate of rotation</a:t>
                </a:r>
              </a:p>
              <a:p>
                <a:pPr lvl="2"/>
                <a:r>
                  <a:rPr lang="it-IT" smtClean="0"/>
                  <a:t>Control of </a:t>
                </a:r>
                <a:r>
                  <a:rPr lang="it-IT" u="sng" smtClean="0"/>
                  <a:t>linear motion</a:t>
                </a:r>
                <a:endParaRPr lang="it-IT" u="sng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2830" b="-14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D:\Google Drive\Didattica\Seminario rover 2017\immagini\omni_and_tricyl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r="54839"/>
          <a:stretch/>
        </p:blipFill>
        <p:spPr bwMode="auto">
          <a:xfrm rot="20460700">
            <a:off x="5436096" y="4725144"/>
            <a:ext cx="1333657" cy="12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Google Drive\Didattica\Seminario rover 2017\immagini\omni_and_tricyl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3" t="-150"/>
          <a:stretch/>
        </p:blipFill>
        <p:spPr bwMode="auto">
          <a:xfrm rot="2884925">
            <a:off x="5517635" y="2409468"/>
            <a:ext cx="1214241" cy="13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72732" y="3038014"/>
            <a:ext cx="1516377" cy="1185062"/>
            <a:chOff x="5460184" y="1556792"/>
            <a:chExt cx="3288280" cy="256981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244"/>
            <a:stretch/>
          </p:blipFill>
          <p:spPr bwMode="auto">
            <a:xfrm>
              <a:off x="5460184" y="1556792"/>
              <a:ext cx="3288280" cy="2569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8347474" y="1596388"/>
              <a:ext cx="322878" cy="1846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394780" y="1563436"/>
              <a:ext cx="216024" cy="4006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416200" y="4129920"/>
              <a:ext cx="2841120" cy="1199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03600" y="4118760"/>
                <a:ext cx="2861280" cy="12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1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Control basics</a:t>
            </a:r>
            <a:endParaRPr lang="it-IT"/>
          </a:p>
        </p:txBody>
      </p:sp>
      <p:pic>
        <p:nvPicPr>
          <p:cNvPr id="2050" name="Picture 2" descr="D:\Google Drive\Didattica\Master robotics 2019\steer_control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2" y="2420888"/>
            <a:ext cx="7722270" cy="320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15816" y="2780928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ounded Rectangle 5"/>
          <p:cNvSpPr/>
          <p:nvPr/>
        </p:nvSpPr>
        <p:spPr>
          <a:xfrm>
            <a:off x="7020272" y="3057261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91640" y="567720"/>
              <a:ext cx="7360920" cy="581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120" y="557280"/>
                <a:ext cx="7385400" cy="58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00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We can finally join the equations:</a:t>
                </a:r>
              </a:p>
              <a:p>
                <a:pPr marL="0" indent="0">
                  <a:buNone/>
                </a:pPr>
                <a:endParaRPr lang="en-GB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b="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𝜗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GB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GB" b="0" i="1" dirty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acc>
                              <m:accPr>
                                <m:chr m:val="̇"/>
                                <m:ctrlP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𝜑</m:t>
                                </m:r>
                              </m:e>
                            </m:acc>
                          </m: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28184" y="2862461"/>
            <a:ext cx="1437265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Rolling constraints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3" y="3469294"/>
            <a:ext cx="1424651" cy="31880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400" dirty="0"/>
              <a:t>Sliding constraints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150280" y="4099680"/>
              <a:ext cx="6625800" cy="2579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3800" y="4085640"/>
                <a:ext cx="6645960" cy="260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779760" y="2701440"/>
              <a:ext cx="197640" cy="1297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9680" y="2691000"/>
                <a:ext cx="218160" cy="13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99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7" b="-2"/>
          <a:stretch/>
        </p:blipFill>
        <p:spPr>
          <a:xfrm>
            <a:off x="4953629" y="1772816"/>
            <a:ext cx="4082867" cy="3318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Heading </a:t>
            </a:r>
            <a:r>
              <a:rPr lang="it-IT" dirty="0" smtClean="0"/>
              <a:t>control:</a:t>
            </a:r>
            <a:br>
              <a:rPr lang="it-IT" dirty="0" smtClean="0"/>
            </a:br>
            <a:r>
              <a:rPr lang="it-IT" dirty="0" smtClean="0"/>
              <a:t>differential steering </a:t>
            </a:r>
            <a:r>
              <a:rPr lang="it-IT" sz="2000" dirty="0" smtClean="0"/>
              <a:t>Part 1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4496429" cy="4525963"/>
              </a:xfrm>
            </p:spPr>
            <p:txBody>
              <a:bodyPr>
                <a:normAutofit/>
              </a:bodyPr>
              <a:lstStyle/>
              <a:p>
                <a:r>
                  <a:rPr lang="it-IT" u="sng" dirty="0" smtClean="0">
                    <a:solidFill>
                      <a:srgbClr val="0070C0"/>
                    </a:solidFill>
                  </a:rPr>
                  <a:t>Turn-then-travel</a:t>
                </a:r>
              </a:p>
              <a:p>
                <a:pPr lvl="1"/>
                <a:r>
                  <a:rPr lang="it-IT" dirty="0" smtClean="0"/>
                  <a:t>Step 1: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rotation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it-IT" dirty="0" smtClean="0"/>
              </a:p>
              <a:p>
                <a:pPr lvl="1"/>
                <a:r>
                  <a:rPr lang="it-IT" dirty="0" smtClean="0"/>
                  <a:t>Step 2: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forward motion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it-IT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it-IT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it-IT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it-IT" sz="20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it-I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2000" i="1">
                                                <a:latin typeface="Cambria Math"/>
                                              </a:rPr>
                                              <m:t>𝜗</m:t>
                                            </m:r>
                                          </m:e>
                                          <m:sup>
                                            <m:r>
                                              <a:rPr lang="it-IT" sz="2000" b="0" i="1" smtClean="0">
                                                <a:latin typeface="Cambria Math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func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f>
                                      <m:f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sty m:val="p"/>
                                      </m:rPr>
                                      <a:rPr lang="it-IT" sz="20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it-IT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i="1">
                                            <a:latin typeface="Cambria Math"/>
                                          </a:rPr>
                                          <m:t>𝜗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it-IT" sz="2000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2000" i="1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r>
                  <a:rPr lang="it-IT" u="sng" dirty="0" smtClean="0">
                    <a:solidFill>
                      <a:srgbClr val="0070C0"/>
                    </a:solidFill>
                  </a:rPr>
                  <a:t>Turn-while-traveling</a:t>
                </a:r>
              </a:p>
              <a:p>
                <a:pPr lvl="1"/>
                <a:r>
                  <a:rPr lang="it-IT" dirty="0" smtClean="0"/>
                  <a:t>continues...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4496429" cy="4525963"/>
              </a:xfrm>
              <a:blipFill rotWithShape="1">
                <a:blip r:embed="rId5"/>
                <a:stretch>
                  <a:fillRect l="-2981" t="-1752" b="-3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3472560" y="1508760"/>
              <a:ext cx="5483520" cy="5001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0680" y="1497600"/>
                <a:ext cx="5508000" cy="50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51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Heading </a:t>
            </a:r>
            <a:r>
              <a:rPr lang="it-IT" dirty="0" smtClean="0"/>
              <a:t>control:</a:t>
            </a:r>
            <a:br>
              <a:rPr lang="it-IT" dirty="0" smtClean="0"/>
            </a:br>
            <a:r>
              <a:rPr lang="it-IT" dirty="0" smtClean="0"/>
              <a:t>differential steering </a:t>
            </a:r>
            <a:r>
              <a:rPr lang="it-IT" sz="2000" dirty="0" smtClean="0"/>
              <a:t>Part 2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4496429" cy="470912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it-IT" u="sng" dirty="0" smtClean="0">
                    <a:solidFill>
                      <a:srgbClr val="0070C0"/>
                    </a:solidFill>
                  </a:rPr>
                  <a:t>Turn-while-traveling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lvl="1"/>
                <a:r>
                  <a:rPr lang="it-IT" dirty="0" smtClean="0"/>
                  <a:t>Since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𝑣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𝑅</m:t>
                    </m:r>
                    <m:r>
                      <a:rPr lang="it-IT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it-IT" dirty="0" smtClean="0"/>
                  <a:t> and 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it-IT" dirty="0" smtClean="0"/>
                  <a:t> (Right turn)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it-IT" dirty="0" smtClean="0"/>
              </a:p>
              <a:p>
                <a:pPr marL="914400" lvl="2" indent="0">
                  <a:buNone/>
                </a:pPr>
                <a:endParaRPr lang="it-IT" dirty="0" smtClean="0"/>
              </a:p>
              <a:p>
                <a:pPr lvl="1"/>
                <a:r>
                  <a:rPr lang="it-IT" dirty="0" smtClean="0"/>
                  <a:t>Maximize overall speed by imposing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it-IT" dirty="0" smtClean="0"/>
                  <a:t> (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saturation</a:t>
                </a:r>
                <a:r>
                  <a:rPr lang="it-IT" dirty="0" smtClean="0"/>
                  <a:t>)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4496429" cy="4709120"/>
              </a:xfrm>
              <a:blipFill rotWithShape="1">
                <a:blip r:embed="rId4"/>
                <a:stretch>
                  <a:fillRect l="-2168" t="-1943" r="-13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321300" y="2146299"/>
            <a:ext cx="3735909" cy="3609249"/>
            <a:chOff x="5321300" y="2146299"/>
            <a:chExt cx="3735909" cy="3609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1" t="27951" b="14376"/>
            <a:stretch/>
          </p:blipFill>
          <p:spPr>
            <a:xfrm>
              <a:off x="5321300" y="2146299"/>
              <a:ext cx="3735909" cy="36092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754945" y="4149080"/>
                  <a:ext cx="40934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4945" y="4149080"/>
                  <a:ext cx="40934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Arrow Connector 7"/>
          <p:cNvCxnSpPr/>
          <p:nvPr/>
        </p:nvCxnSpPr>
        <p:spPr>
          <a:xfrm>
            <a:off x="8532440" y="3573016"/>
            <a:ext cx="43204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55418" y="3933056"/>
            <a:ext cx="74356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Desired direction</a:t>
            </a:r>
            <a:endParaRPr lang="it-IT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697000" y="4518720"/>
              <a:ext cx="3312720" cy="1696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4120" y="4510440"/>
                <a:ext cx="3326760" cy="17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286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Heading control: bicycle </a:t>
            </a:r>
            <a:r>
              <a:rPr lang="it-IT" sz="2000" dirty="0" smtClean="0"/>
              <a:t>Part 1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160" y="1395651"/>
            <a:ext cx="2956336" cy="28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5900648" cy="51411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it-IT" dirty="0" smtClean="0"/>
                  <a:t>Variables</a:t>
                </a:r>
              </a:p>
              <a:p>
                <a:pPr lvl="1"/>
                <a:r>
                  <a:rPr lang="it-IT" dirty="0" smtClean="0"/>
                  <a:t>Current </a:t>
                </a:r>
                <a:r>
                  <a:rPr lang="it-IT" dirty="0"/>
                  <a:t>heading: </a:t>
                </a:r>
                <a:r>
                  <a:rPr lang="it-IT" dirty="0" smtClean="0"/>
                  <a:t>	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𝜗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Desired heading: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it-IT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Error: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1" smtClean="0">
                        <a:solidFill>
                          <a:srgbClr val="FF0000"/>
                        </a:solidFill>
                        <a:latin typeface="Cambria Math"/>
                      </a:rPr>
                      <m:t>ε</m:t>
                    </m:r>
                    <m:r>
                      <a:rPr lang="en-GB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t-I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>
                            <a:solidFill>
                              <a:srgbClr val="0070C0"/>
                            </a:solidFill>
                            <a:latin typeface="Cambria Math"/>
                          </a:rPr>
                          <m:t>Ψ</m:t>
                        </m:r>
                      </m:e>
                      <m:sup>
                        <m:r>
                          <a:rPr lang="it-IT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it-IT" i="1">
                        <a:latin typeface="Cambria Math"/>
                      </a:rPr>
                      <m:t>−</m:t>
                    </m:r>
                    <m:r>
                      <a:rPr lang="it-IT" i="1">
                        <a:solidFill>
                          <a:srgbClr val="0070C0"/>
                        </a:solidFill>
                        <a:latin typeface="Cambria Math"/>
                      </a:rPr>
                      <m:t>𝜗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Controlled variable: 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𝜌</m:t>
                        </m:r>
                      </m:e>
                    </m:acc>
                  </m:oMath>
                </a14:m>
                <a:endParaRPr lang="it-IT" dirty="0" smtClean="0">
                  <a:solidFill>
                    <a:srgbClr val="00B050"/>
                  </a:solidFill>
                </a:endParaRPr>
              </a:p>
              <a:p>
                <a:r>
                  <a:rPr lang="it-IT" u="sng" dirty="0" smtClean="0"/>
                  <a:t>Exmple</a:t>
                </a:r>
                <a:r>
                  <a:rPr lang="it-IT" dirty="0" smtClean="0"/>
                  <a:t>: Linear Proportional-Derivative controller</a:t>
                </a:r>
                <a:endParaRPr lang="it-IT" dirty="0"/>
              </a:p>
              <a:p>
                <a:pPr marL="457200" lvl="1" indent="0">
                  <a:buNone/>
                </a:pPr>
                <a:r>
                  <a:rPr lang="it-IT" dirty="0" smtClean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𝜌</m:t>
                        </m:r>
                      </m:e>
                    </m:acc>
                    <m:r>
                      <a:rPr lang="it-IT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𝑑</m:t>
                            </m:r>
                            <m:r>
                              <a:rPr lang="it-IT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𝜀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/>
              </a:p>
              <a:p>
                <a:pPr marL="457200" lvl="1" indent="0">
                  <a:buNone/>
                </a:pPr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it-IT" dirty="0" smtClean="0"/>
                  <a:t> is the </a:t>
                </a:r>
                <a:r>
                  <a:rPr lang="it-IT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proportional gain </a:t>
                </a:r>
                <a:r>
                  <a:rPr lang="it-IT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dirty="0" smtClean="0"/>
                  <a:t> is the </a:t>
                </a:r>
                <a:r>
                  <a:rPr lang="it-IT" dirty="0" smtClean="0">
                    <a:solidFill>
                      <a:srgbClr val="7030A0"/>
                    </a:solidFill>
                  </a:rPr>
                  <a:t>derivative gain</a:t>
                </a:r>
                <a:r>
                  <a:rPr lang="it-IT" dirty="0" smtClean="0"/>
                  <a:t>.</a:t>
                </a:r>
                <a:endParaRPr lang="it-IT" dirty="0"/>
              </a:p>
              <a:p>
                <a:pPr marL="457200" lvl="1" indent="0">
                  <a:buNone/>
                </a:pPr>
                <a:endParaRPr lang="it-IT" dirty="0"/>
              </a:p>
              <a:p>
                <a:endParaRPr lang="it-IT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5900648" cy="5141168"/>
              </a:xfrm>
              <a:blipFill>
                <a:blip r:embed="rId3"/>
                <a:stretch>
                  <a:fillRect l="-2066" t="-2372" r="-620" b="-1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12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Heading control: bicycle </a:t>
            </a:r>
            <a:r>
              <a:rPr lang="it-IT" sz="2000" dirty="0"/>
              <a:t>Part </a:t>
            </a:r>
            <a:r>
              <a:rPr lang="it-IT" sz="2000" dirty="0" smtClean="0"/>
              <a:t>2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5475033" cy="514116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it-IT" dirty="0" smtClean="0"/>
                  <a:t>Basic geometry</a:t>
                </a:r>
              </a:p>
              <a:p>
                <a:pPr lvl="1"/>
                <a:r>
                  <a:rPr lang="it-IT" dirty="0" smtClean="0"/>
                  <a:t>Note that: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it-IT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/>
                            <a:ea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d>
                      </m:e>
                    </m:func>
                  </m:oMath>
                </a14:m>
                <a:endParaRPr lang="it-IT" dirty="0" smtClean="0"/>
              </a:p>
              <a:p>
                <a:pPr lvl="1"/>
                <a:r>
                  <a:rPr lang="it-IT" dirty="0"/>
                  <a:t>a</a:t>
                </a:r>
                <a:r>
                  <a:rPr lang="it-IT" dirty="0" smtClean="0"/>
                  <a:t>nd:            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𝑉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𝑅</m:t>
                    </m:r>
                    <m:acc>
                      <m:accPr>
                        <m:chr m:val="̇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𝜗</m:t>
                        </m:r>
                      </m:e>
                    </m:acc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Thus:		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latin typeface="Cambria Math"/>
                          </a:rPr>
                          <m:t>𝜗</m:t>
                        </m:r>
                      </m:e>
                    </m:acc>
                    <m:r>
                      <a:rPr lang="it-IT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/>
                            <a:ea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d>
                      </m:e>
                    </m:func>
                  </m:oMath>
                </a14:m>
                <a:endParaRPr lang="it-IT" b="0" dirty="0" smtClean="0"/>
              </a:p>
              <a:p>
                <a:endParaRPr lang="it-IT" dirty="0" smtClean="0"/>
              </a:p>
              <a:p>
                <a:r>
                  <a:rPr lang="it-IT" dirty="0" smtClean="0"/>
                  <a:t>If we assume that: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/>
                            <a:ea typeface="Cambria Math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d>
                      </m:e>
                    </m:func>
                    <m:r>
                      <a:rPr lang="it-IT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it-IT" i="1">
                        <a:latin typeface="Cambria Math"/>
                      </a:rPr>
                      <m:t>𝜌</m:t>
                    </m:r>
                  </m:oMath>
                </a14:m>
                <a:endParaRPr lang="it-IT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𝜌</m:t>
                      </m:r>
                      <m:r>
                        <a:rPr lang="it-IT" b="0" i="1" smtClean="0">
                          <a:latin typeface="Cambria Math"/>
                        </a:rPr>
                        <m:t>      ⇒      </m:t>
                      </m:r>
                      <m:acc>
                        <m:accPr>
                          <m:chr m:val="̇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/>
                            </a:rPr>
                            <m:t>𝜗</m:t>
                          </m:r>
                        </m:e>
                      </m:acc>
                      <m:r>
                        <a:rPr lang="it-I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marL="457200" lvl="1" indent="0">
                  <a:buNone/>
                </a:pPr>
                <a:endParaRPr lang="it-IT" dirty="0" smtClean="0"/>
              </a:p>
              <a:p>
                <a:r>
                  <a:rPr lang="it-IT" dirty="0" smtClean="0">
                    <a:solidFill>
                      <a:srgbClr val="0070C0"/>
                    </a:solidFill>
                  </a:rPr>
                  <a:t>Exponential</a:t>
                </a:r>
                <a:r>
                  <a:rPr lang="it-IT" dirty="0" smtClean="0"/>
                  <a:t> heading correction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it-IT" dirty="0" smtClean="0"/>
              </a:p>
              <a:p>
                <a:r>
                  <a:rPr lang="it-IT" dirty="0" smtClean="0">
                    <a:solidFill>
                      <a:srgbClr val="00B050"/>
                    </a:solidFill>
                  </a:rPr>
                  <a:t>Speed of convergence </a:t>
                </a:r>
                <a:r>
                  <a:rPr lang="it-IT" dirty="0" smtClean="0"/>
                  <a:t>is determined by a time constant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𝑘𝑉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5475033" cy="5141168"/>
              </a:xfrm>
              <a:blipFill>
                <a:blip r:embed="rId2"/>
                <a:stretch>
                  <a:fillRect l="-1559" t="-2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 descr="D:\Google Drive\Didattica\Seminario rover 2017\immagini\coordinates_steering_bicyc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2" t="62121" r="12116"/>
          <a:stretch/>
        </p:blipFill>
        <p:spPr bwMode="auto">
          <a:xfrm>
            <a:off x="5932232" y="4365104"/>
            <a:ext cx="2744224" cy="22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3589" y="4226604"/>
            <a:ext cx="1046697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dirty="0" smtClean="0"/>
              <a:t>Linear control</a:t>
            </a:r>
            <a:endParaRPr lang="it-IT" sz="1200" dirty="0"/>
          </a:p>
        </p:txBody>
      </p:sp>
      <p:pic>
        <p:nvPicPr>
          <p:cNvPr id="1026" name="Picture 2" descr="C:\Users\almo\Google Drive\Didattica\Master robotics 2019\coordinates_steering_bicyc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4" t="9846" r="537" b="50930"/>
          <a:stretch/>
        </p:blipFill>
        <p:spPr bwMode="auto">
          <a:xfrm>
            <a:off x="4864449" y="1406781"/>
            <a:ext cx="4100039" cy="25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107056">
            <a:off x="477003" y="2984694"/>
            <a:ext cx="7788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WORK IN PROGRESS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Forward speed controller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363272" cy="3196952"/>
              </a:xfrm>
            </p:spPr>
            <p:txBody>
              <a:bodyPr>
                <a:normAutofit/>
              </a:bodyPr>
              <a:lstStyle/>
              <a:p>
                <a:r>
                  <a:rPr lang="it-IT" sz="2800" dirty="0" smtClean="0"/>
                  <a:t>We can define the </a:t>
                </a:r>
                <a:r>
                  <a:rPr lang="it-IT" sz="2800" dirty="0" smtClean="0">
                    <a:solidFill>
                      <a:srgbClr val="FF0000"/>
                    </a:solidFill>
                  </a:rPr>
                  <a:t>PID speed controller</a:t>
                </a:r>
                <a:r>
                  <a:rPr lang="it-IT" sz="28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/>
                                </a:rPr>
                                <m:t>𝑑𝑖𝑠𝑡</m:t>
                              </m:r>
                            </m:sub>
                          </m:sSub>
                        </m:e>
                      </m:d>
                      <m:r>
                        <a:rPr lang="it-IT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latin typeface="Cambria Math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/>
                                    </a:rPr>
                                    <m:t>𝑑𝑖𝑠𝑡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800" b="0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it-IT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2800" b="0" i="1" smtClean="0"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/>
                                </a:rPr>
                                <m:t>𝑑𝑖𝑠𝑡</m:t>
                              </m:r>
                            </m:sub>
                          </m:sSub>
                        </m:e>
                      </m:nary>
                      <m:r>
                        <a:rPr lang="it-IT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it-IT" sz="2800" b="0" dirty="0" smtClean="0"/>
              </a:p>
              <a:p>
                <a:pPr marL="0" indent="0">
                  <a:buNone/>
                </a:pPr>
                <a:r>
                  <a:rPr lang="it-IT" sz="2800" dirty="0" smtClean="0"/>
                  <a:t>With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it-IT" sz="28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sz="28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sz="280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800" b="0" dirty="0" smtClean="0"/>
                  <a:t> for proportional, derivative and integral gains.</a:t>
                </a:r>
              </a:p>
              <a:p>
                <a:pPr marL="0" indent="0">
                  <a:buNone/>
                </a:pPr>
                <a:endParaRPr lang="it-IT" sz="2800" b="0" dirty="0" smtClean="0"/>
              </a:p>
              <a:p>
                <a:endParaRPr lang="it-IT" sz="2800" dirty="0" smtClean="0"/>
              </a:p>
              <a:p>
                <a:endParaRPr lang="it-IT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363272" cy="3196952"/>
              </a:xfrm>
              <a:blipFill>
                <a:blip r:embed="rId2"/>
                <a:stretch>
                  <a:fillRect l="-1458" t="-19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14800" y="29761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9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it-IT" smtClean="0"/>
              <a:t>Heading controller</a:t>
            </a: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2242"/>
                <a:ext cx="8363272" cy="4525963"/>
              </a:xfrm>
            </p:spPr>
            <p:txBody>
              <a:bodyPr>
                <a:normAutofit/>
              </a:bodyPr>
              <a:lstStyle/>
              <a:p>
                <a:r>
                  <a:rPr lang="it-IT" sz="2800" dirty="0" smtClean="0"/>
                  <a:t>We can define the </a:t>
                </a:r>
                <a:r>
                  <a:rPr lang="it-IT" sz="2800" dirty="0" smtClean="0">
                    <a:solidFill>
                      <a:srgbClr val="FF0000"/>
                    </a:solidFill>
                  </a:rPr>
                  <a:t>PID heading controller</a:t>
                </a:r>
                <a:r>
                  <a:rPr lang="it-IT" sz="28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𝑣</m:t>
                      </m:r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/>
                                </a:rPr>
                                <m:t>h𝑒𝑎𝑑</m:t>
                              </m:r>
                            </m:sub>
                          </m:sSub>
                        </m:e>
                      </m:d>
                      <m:r>
                        <a:rPr lang="it-IT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latin typeface="Cambria Math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/>
                                    </a:rPr>
                                    <m:t>h𝑒𝑎𝑑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800" b="0" i="1" smtClean="0">
                                  <a:latin typeface="Cambria Math"/>
                                </a:rPr>
                                <m:t>𝛿</m:t>
                              </m:r>
                              <m:r>
                                <a:rPr lang="it-IT" sz="2800" b="0" i="1" smtClean="0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it-IT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2800" b="0" i="1" smtClean="0"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/>
                                </a:rPr>
                                <m:t>h𝑒𝑎𝑑</m:t>
                              </m:r>
                            </m:sub>
                          </m:sSub>
                        </m:e>
                      </m:nary>
                      <m:r>
                        <a:rPr lang="it-IT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it-IT" sz="2800" b="0" dirty="0" smtClean="0"/>
              </a:p>
              <a:p>
                <a:pPr marL="0" indent="0">
                  <a:buNone/>
                </a:pPr>
                <a:r>
                  <a:rPr lang="it-IT" sz="2800" dirty="0" smtClean="0"/>
                  <a:t>With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it-IT" sz="28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sz="28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sz="280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800" b="0" dirty="0" smtClean="0"/>
                  <a:t> for proportional, derivative and integral gains.</a:t>
                </a:r>
              </a:p>
              <a:p>
                <a:pPr marL="0" indent="0">
                  <a:buNone/>
                </a:pPr>
                <a:endParaRPr lang="it-IT" sz="2800" b="0" dirty="0" smtClean="0"/>
              </a:p>
              <a:p>
                <a:endParaRPr lang="it-IT" sz="2800" dirty="0" smtClean="0"/>
              </a:p>
              <a:p>
                <a:endParaRPr lang="it-IT" sz="28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2242"/>
                <a:ext cx="8363272" cy="4525963"/>
              </a:xfrm>
              <a:blipFill>
                <a:blip r:embed="rId2"/>
                <a:stretch>
                  <a:fillRect l="-1458" t="-1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7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Mobile robot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0"/>
            <a:ext cx="792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Differential drive robot </a:t>
            </a:r>
            <a:r>
              <a:rPr lang="en-GB" dirty="0" smtClean="0"/>
              <a:t>model: heading control (Proportional-Derivative controller)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7" b="-2"/>
          <a:stretch/>
        </p:blipFill>
        <p:spPr>
          <a:xfrm>
            <a:off x="683568" y="2348880"/>
            <a:ext cx="4082867" cy="331814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851920" y="980728"/>
            <a:ext cx="1080120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86233" y="1223602"/>
            <a:ext cx="170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Desired heading</a:t>
            </a:r>
            <a:endParaRPr lang="en-GB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508104" y="2132856"/>
                <a:ext cx="1181670" cy="4034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mtClean="0"/>
              </a:p>
              <a:p>
                <a:endParaRPr lang="en-US" smtClean="0"/>
              </a:p>
              <a:p>
                <a:r>
                  <a:rPr lang="en-US" smtClean="0"/>
                  <a:t>Case 1</a:t>
                </a:r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=0.0</m:t>
                      </m:r>
                    </m:oMath>
                  </m:oMathPara>
                </a14:m>
                <a:endParaRPr lang="en-US"/>
              </a:p>
              <a:p>
                <a:endParaRPr lang="en-US" smtClean="0"/>
              </a:p>
              <a:p>
                <a:r>
                  <a:rPr lang="en-US" smtClean="0"/>
                  <a:t>Case 2</a:t>
                </a:r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  <a:p>
                <a:endParaRPr lang="en-US" smtClean="0"/>
              </a:p>
              <a:p>
                <a:r>
                  <a:rPr lang="en-US" smtClean="0"/>
                  <a:t>Case 3</a:t>
                </a:r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132856"/>
                <a:ext cx="1181670" cy="4034566"/>
              </a:xfrm>
              <a:prstGeom prst="rect">
                <a:avLst/>
              </a:prstGeom>
              <a:blipFill>
                <a:blip r:embed="rId3"/>
                <a:stretch>
                  <a:fillRect l="-4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51520" y="748233"/>
                <a:ext cx="2834879" cy="122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b="0" i="1" smtClean="0">
                  <a:latin typeface="Cambria Math" panose="02040503050406030204" pitchFamily="18" charset="0"/>
                </a:endParaRPr>
              </a:p>
              <a:p>
                <a:endParaRPr lang="en-US" b="0" i="1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b="0" smtClean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48233"/>
                <a:ext cx="2834879" cy="1221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3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3347049" y="1104181"/>
            <a:ext cx="1975449" cy="2268747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496" y="0"/>
            <a:ext cx="792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Differential drive robot </a:t>
            </a:r>
            <a:r>
              <a:rPr lang="en-GB" dirty="0" smtClean="0"/>
              <a:t>model: heading control (Proportional-Derivative controller)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7" b="-2"/>
          <a:stretch/>
        </p:blipFill>
        <p:spPr>
          <a:xfrm>
            <a:off x="253311" y="3402150"/>
            <a:ext cx="4082867" cy="331814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907704" y="3752491"/>
            <a:ext cx="1102915" cy="13087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09506" y="2366546"/>
            <a:ext cx="170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Desired heading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364088" y="908720"/>
            <a:ext cx="144016" cy="1440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508104" y="95377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</a:rPr>
              <a:t>Goal</a:t>
            </a:r>
            <a:endParaRPr lang="en-GB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5684" y="2735878"/>
            <a:ext cx="1728192" cy="172819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 rot="2963137">
            <a:off x="4082106" y="3322237"/>
            <a:ext cx="1224136" cy="549106"/>
            <a:chOff x="6660232" y="2735878"/>
            <a:chExt cx="1224136" cy="549106"/>
          </a:xfrm>
          <a:noFill/>
        </p:grpSpPr>
        <p:sp>
          <p:nvSpPr>
            <p:cNvPr id="14" name="Rectangle 13"/>
            <p:cNvSpPr/>
            <p:nvPr/>
          </p:nvSpPr>
          <p:spPr>
            <a:xfrm>
              <a:off x="6660232" y="2735878"/>
              <a:ext cx="216024" cy="54910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68344" y="2735878"/>
              <a:ext cx="216024" cy="54910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H="1">
            <a:off x="4679780" y="1121434"/>
            <a:ext cx="703103" cy="247854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679780" y="2277374"/>
            <a:ext cx="375299" cy="1322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33550" y="3368548"/>
            <a:ext cx="170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Desired heading</a:t>
            </a:r>
            <a:endParaRPr lang="en-GB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437362" y="4801479"/>
                <a:ext cx="2834879" cy="122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b="0" i="1" smtClean="0">
                  <a:latin typeface="Cambria Math" panose="02040503050406030204" pitchFamily="18" charset="0"/>
                </a:endParaRPr>
              </a:p>
              <a:p>
                <a:endParaRPr lang="en-US" b="0" i="1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b="0" smtClean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362" y="4801479"/>
                <a:ext cx="2834879" cy="12217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7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0"/>
            <a:ext cx="792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Differential drive robot </a:t>
            </a:r>
            <a:r>
              <a:rPr lang="en-GB" dirty="0" smtClean="0"/>
              <a:t>model: heading control (Proportional-Derivative controller)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475656" y="2492896"/>
            <a:ext cx="1728192" cy="1728192"/>
          </a:xfrm>
          <a:prstGeom prst="ellipse">
            <a:avLst/>
          </a:prstGeom>
          <a:solidFill>
            <a:srgbClr val="C1F5CD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grpSp>
        <p:nvGrpSpPr>
          <p:cNvPr id="16" name="Group 15"/>
          <p:cNvGrpSpPr/>
          <p:nvPr/>
        </p:nvGrpSpPr>
        <p:grpSpPr>
          <a:xfrm rot="2963137">
            <a:off x="1742078" y="3079255"/>
            <a:ext cx="1224136" cy="549106"/>
            <a:chOff x="6660232" y="2735878"/>
            <a:chExt cx="1224136" cy="549106"/>
          </a:xfrm>
          <a:solidFill>
            <a:schemeClr val="bg1">
              <a:lumMod val="6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6660232" y="2735878"/>
              <a:ext cx="216024" cy="549106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68344" y="2735878"/>
              <a:ext cx="216024" cy="549106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2339752" y="2492896"/>
            <a:ext cx="1008112" cy="864096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484282" y="2366132"/>
            <a:ext cx="855878" cy="98282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282868" y="2400265"/>
                <a:ext cx="483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b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68" y="2400265"/>
                <a:ext cx="4839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062018" y="2267580"/>
                <a:ext cx="485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18" y="2267580"/>
                <a:ext cx="485646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 rot="1789676">
            <a:off x="2047198" y="2707699"/>
            <a:ext cx="1923209" cy="3364302"/>
          </a:xfrm>
          <a:custGeom>
            <a:avLst/>
            <a:gdLst>
              <a:gd name="connsiteX0" fmla="*/ 94409 w 1923209"/>
              <a:gd name="connsiteY0" fmla="*/ 3364302 h 3364302"/>
              <a:gd name="connsiteX1" fmla="*/ 206553 w 1923209"/>
              <a:gd name="connsiteY1" fmla="*/ 1009291 h 3364302"/>
              <a:gd name="connsiteX2" fmla="*/ 1923209 w 1923209"/>
              <a:gd name="connsiteY2" fmla="*/ 0 h 33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3209" h="3364302">
                <a:moveTo>
                  <a:pt x="94409" y="3364302"/>
                </a:moveTo>
                <a:cubicBezTo>
                  <a:pt x="-1919" y="2467155"/>
                  <a:pt x="-98247" y="1570008"/>
                  <a:pt x="206553" y="1009291"/>
                </a:cubicBezTo>
                <a:cubicBezTo>
                  <a:pt x="511353" y="448574"/>
                  <a:pt x="1122390" y="73324"/>
                  <a:pt x="1923209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11560" y="3356992"/>
            <a:ext cx="1693191" cy="144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07332" y="3559542"/>
            <a:ext cx="1673685" cy="1453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4399" y="4286359"/>
            <a:ext cx="399169" cy="433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918470" y="4941168"/>
            <a:ext cx="195304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395536" y="3997159"/>
                <a:ext cx="4439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GB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97159"/>
                <a:ext cx="4439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919446" y="3155239"/>
                <a:ext cx="385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446" y="3155239"/>
                <a:ext cx="3858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997670" y="2857546"/>
            <a:ext cx="613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path</a:t>
            </a:r>
            <a:endParaRPr lang="en-GB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3923928" y="1171609"/>
                <a:ext cx="4996341" cy="1200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it-IT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𝛿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it-IT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i="1"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nary>
                      <m:r>
                        <a:rPr lang="it-IT" i="1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mtClean="0"/>
              </a:p>
              <a:p>
                <a:pPr/>
                <a:endParaRPr lang="it-IT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171609"/>
                <a:ext cx="4996341" cy="12004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156176" y="3559542"/>
                <a:ext cx="147790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smtClean="0">
                  <a:latin typeface="Cambria Math" panose="02040503050406030204" pitchFamily="18" charset="0"/>
                </a:endParaRPr>
              </a:p>
              <a:p>
                <a:endParaRPr lang="en-US" b="0" i="1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b="0" smtClean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559542"/>
                <a:ext cx="1477905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2339752" y="2924944"/>
            <a:ext cx="432048" cy="369396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2467696" y="2634345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96" y="2634345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2243359" y="2204864"/>
            <a:ext cx="672457" cy="57650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08984" y="3308295"/>
            <a:ext cx="260725" cy="222479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2574250" y="184482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250" y="1844824"/>
                <a:ext cx="4855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3098119" y="3275692"/>
                <a:ext cx="465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119" y="3275692"/>
                <a:ext cx="4657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Arrow 50"/>
          <p:cNvSpPr/>
          <p:nvPr/>
        </p:nvSpPr>
        <p:spPr>
          <a:xfrm rot="3636355">
            <a:off x="5569647" y="2573866"/>
            <a:ext cx="1224136" cy="41874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9552" y="620688"/>
                <a:ext cx="3284361" cy="762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dirty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dirty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0688"/>
                <a:ext cx="3284361" cy="7628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3166991" cy="313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1801" y="2222331"/>
                <a:ext cx="2539861" cy="1315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01" y="2222331"/>
                <a:ext cx="2539861" cy="13156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2267744" y="155679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726591" y="3789669"/>
                <a:ext cx="2833437" cy="732825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GB" dirty="0" smtClean="0"/>
                  <a:t>Time integration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𝛿</m:t>
                      </m:r>
                      <m:r>
                        <a:rPr lang="it-IT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91" y="3789669"/>
                <a:ext cx="2833437" cy="732825"/>
              </a:xfrm>
              <a:prstGeom prst="roundRect">
                <a:avLst/>
              </a:prstGeom>
              <a:blipFill rotWithShape="1">
                <a:blip r:embed="rId7"/>
                <a:stretch>
                  <a:fillRect l="-430" b="-1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789480" y="495360"/>
              <a:ext cx="5727600" cy="4023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8320" y="485640"/>
                <a:ext cx="5751000" cy="40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37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0"/>
            <a:ext cx="792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Differential drive robot </a:t>
            </a:r>
            <a:r>
              <a:rPr lang="en-GB" dirty="0" smtClean="0"/>
              <a:t>model: heading control (Proportional-Derivative controller)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386571" y="1416015"/>
            <a:ext cx="1728192" cy="1728192"/>
          </a:xfrm>
          <a:prstGeom prst="ellipse">
            <a:avLst/>
          </a:prstGeom>
          <a:solidFill>
            <a:srgbClr val="C1F5CD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/>
          </a:p>
        </p:txBody>
      </p:sp>
      <p:grpSp>
        <p:nvGrpSpPr>
          <p:cNvPr id="16" name="Group 15"/>
          <p:cNvGrpSpPr/>
          <p:nvPr/>
        </p:nvGrpSpPr>
        <p:grpSpPr>
          <a:xfrm rot="2963137">
            <a:off x="1652993" y="2002374"/>
            <a:ext cx="1224136" cy="549106"/>
            <a:chOff x="6660232" y="2735878"/>
            <a:chExt cx="1224136" cy="549106"/>
          </a:xfrm>
          <a:solidFill>
            <a:schemeClr val="bg1">
              <a:lumMod val="6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6660232" y="2735878"/>
              <a:ext cx="216024" cy="549106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68344" y="2735878"/>
              <a:ext cx="216024" cy="549106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2250667" y="982674"/>
            <a:ext cx="1525712" cy="129743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95197" y="1289251"/>
            <a:ext cx="855878" cy="98282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713582" y="679277"/>
                <a:ext cx="483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b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582" y="679277"/>
                <a:ext cx="4839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972933" y="1190699"/>
                <a:ext cx="485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33" y="1190699"/>
                <a:ext cx="485646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 rot="1789676">
            <a:off x="2732604" y="1238127"/>
            <a:ext cx="1923209" cy="3364302"/>
          </a:xfrm>
          <a:custGeom>
            <a:avLst/>
            <a:gdLst>
              <a:gd name="connsiteX0" fmla="*/ 94409 w 1923209"/>
              <a:gd name="connsiteY0" fmla="*/ 3364302 h 3364302"/>
              <a:gd name="connsiteX1" fmla="*/ 206553 w 1923209"/>
              <a:gd name="connsiteY1" fmla="*/ 1009291 h 3364302"/>
              <a:gd name="connsiteX2" fmla="*/ 1923209 w 1923209"/>
              <a:gd name="connsiteY2" fmla="*/ 0 h 33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3209" h="3364302">
                <a:moveTo>
                  <a:pt x="94409" y="3364302"/>
                </a:moveTo>
                <a:cubicBezTo>
                  <a:pt x="-1919" y="2467155"/>
                  <a:pt x="-98247" y="1570008"/>
                  <a:pt x="206553" y="1009291"/>
                </a:cubicBezTo>
                <a:cubicBezTo>
                  <a:pt x="511353" y="448574"/>
                  <a:pt x="1122390" y="73324"/>
                  <a:pt x="1923209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830361" y="2078358"/>
                <a:ext cx="385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61" y="2078358"/>
                <a:ext cx="3858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5110133" y="2029372"/>
            <a:ext cx="10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trajectory</a:t>
            </a:r>
            <a:endParaRPr lang="en-GB">
              <a:solidFill>
                <a:srgbClr val="0000FF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55684" y="1706196"/>
            <a:ext cx="741385" cy="70525"/>
          </a:xfrm>
          <a:prstGeom prst="straightConnector1">
            <a:avLst/>
          </a:prstGeom>
          <a:ln w="412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220072" y="1556792"/>
                <a:ext cx="538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556792"/>
                <a:ext cx="5387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482915" y="1632039"/>
            <a:ext cx="144016" cy="155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334938" y="1752583"/>
            <a:ext cx="2113472" cy="50895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20804059">
            <a:off x="725369" y="756339"/>
            <a:ext cx="3049070" cy="3049070"/>
          </a:xfrm>
          <a:prstGeom prst="arc">
            <a:avLst>
              <a:gd name="adj1" fmla="val 19997349"/>
              <a:gd name="adj2" fmla="val 0"/>
            </a:avLst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591624" y="1200511"/>
                <a:ext cx="762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</m:oMath>
                  </m:oMathPara>
                </a14:m>
                <a:endParaRPr lang="en-GB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624" y="1200511"/>
                <a:ext cx="76296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4597167" y="1848063"/>
            <a:ext cx="327309" cy="13219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58052" y="2357772"/>
            <a:ext cx="327309" cy="13219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85361" y="3018732"/>
            <a:ext cx="2257594" cy="48551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297998" y="2713449"/>
                <a:ext cx="675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𝑑𝑖𝑠𝑡</m:t>
                          </m:r>
                        </m:sub>
                      </m:sSub>
                    </m:oMath>
                  </m:oMathPara>
                </a14:m>
                <a:endParaRPr lang="en-GB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998" y="2713449"/>
                <a:ext cx="6755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6660232" y="4545110"/>
                <a:ext cx="13592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b="0" smtClean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545110"/>
                <a:ext cx="135928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 rot="1658946">
            <a:off x="2465180" y="4246137"/>
            <a:ext cx="2389808" cy="2161533"/>
            <a:chOff x="1029249" y="3743740"/>
            <a:chExt cx="2389808" cy="2161533"/>
          </a:xfrm>
        </p:grpSpPr>
        <p:sp>
          <p:nvSpPr>
            <p:cNvPr id="48" name="Oval 47"/>
            <p:cNvSpPr/>
            <p:nvPr/>
          </p:nvSpPr>
          <p:spPr>
            <a:xfrm>
              <a:off x="1029249" y="4177081"/>
              <a:ext cx="1728192" cy="1728192"/>
            </a:xfrm>
            <a:prstGeom prst="ellipse">
              <a:avLst/>
            </a:prstGeom>
            <a:solidFill>
              <a:srgbClr val="C1F5CD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grpSp>
          <p:nvGrpSpPr>
            <p:cNvPr id="51" name="Group 50"/>
            <p:cNvGrpSpPr/>
            <p:nvPr/>
          </p:nvGrpSpPr>
          <p:grpSpPr>
            <a:xfrm rot="2963137">
              <a:off x="1295671" y="4763440"/>
              <a:ext cx="1224136" cy="549106"/>
              <a:chOff x="6660232" y="2735878"/>
              <a:chExt cx="1224136" cy="549106"/>
            </a:xfrm>
            <a:solidFill>
              <a:schemeClr val="bg1">
                <a:lumMod val="65000"/>
              </a:schemeClr>
            </a:solidFill>
          </p:grpSpPr>
          <p:sp>
            <p:nvSpPr>
              <p:cNvPr id="52" name="Rectangle 51"/>
              <p:cNvSpPr/>
              <p:nvPr/>
            </p:nvSpPr>
            <p:spPr>
              <a:xfrm>
                <a:off x="6660232" y="2735878"/>
                <a:ext cx="216024" cy="549106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668344" y="2735878"/>
                <a:ext cx="216024" cy="549106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 flipV="1">
              <a:off x="1893345" y="3743740"/>
              <a:ext cx="1525712" cy="12974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1037875" y="4050317"/>
              <a:ext cx="855878" cy="9828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5095255" y="4575670"/>
                <a:ext cx="483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b="0" smtClean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55" y="4575670"/>
                <a:ext cx="4839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2985054" y="3994768"/>
                <a:ext cx="485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054" y="3994768"/>
                <a:ext cx="485646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eform 57"/>
          <p:cNvSpPr/>
          <p:nvPr/>
        </p:nvSpPr>
        <p:spPr>
          <a:xfrm rot="1789676">
            <a:off x="1351395" y="5231690"/>
            <a:ext cx="3705146" cy="3478510"/>
          </a:xfrm>
          <a:custGeom>
            <a:avLst/>
            <a:gdLst>
              <a:gd name="connsiteX0" fmla="*/ 94409 w 1923209"/>
              <a:gd name="connsiteY0" fmla="*/ 3364302 h 3364302"/>
              <a:gd name="connsiteX1" fmla="*/ 206553 w 1923209"/>
              <a:gd name="connsiteY1" fmla="*/ 1009291 h 3364302"/>
              <a:gd name="connsiteX2" fmla="*/ 1923209 w 1923209"/>
              <a:gd name="connsiteY2" fmla="*/ 0 h 3364302"/>
              <a:gd name="connsiteX0" fmla="*/ 94409 w 2039415"/>
              <a:gd name="connsiteY0" fmla="*/ 3443269 h 3443269"/>
              <a:gd name="connsiteX1" fmla="*/ 206553 w 2039415"/>
              <a:gd name="connsiteY1" fmla="*/ 1088258 h 3443269"/>
              <a:gd name="connsiteX2" fmla="*/ 1923209 w 2039415"/>
              <a:gd name="connsiteY2" fmla="*/ 78967 h 3443269"/>
              <a:gd name="connsiteX3" fmla="*/ 1883079 w 2039415"/>
              <a:gd name="connsiteY3" fmla="*/ 64769 h 3443269"/>
              <a:gd name="connsiteX0" fmla="*/ 94409 w 2951915"/>
              <a:gd name="connsiteY0" fmla="*/ 3483434 h 3483434"/>
              <a:gd name="connsiteX1" fmla="*/ 206553 w 2951915"/>
              <a:gd name="connsiteY1" fmla="*/ 1128423 h 3483434"/>
              <a:gd name="connsiteX2" fmla="*/ 1923209 w 2951915"/>
              <a:gd name="connsiteY2" fmla="*/ 119132 h 3483434"/>
              <a:gd name="connsiteX3" fmla="*/ 2951847 w 2951915"/>
              <a:gd name="connsiteY3" fmla="*/ 9227 h 3483434"/>
              <a:gd name="connsiteX0" fmla="*/ 94409 w 3705138"/>
              <a:gd name="connsiteY0" fmla="*/ 3486158 h 3486158"/>
              <a:gd name="connsiteX1" fmla="*/ 206553 w 3705138"/>
              <a:gd name="connsiteY1" fmla="*/ 1131147 h 3486158"/>
              <a:gd name="connsiteX2" fmla="*/ 1923209 w 3705138"/>
              <a:gd name="connsiteY2" fmla="*/ 121856 h 3486158"/>
              <a:gd name="connsiteX3" fmla="*/ 3705104 w 3705138"/>
              <a:gd name="connsiteY3" fmla="*/ 7648 h 3486158"/>
              <a:gd name="connsiteX0" fmla="*/ 94409 w 3705146"/>
              <a:gd name="connsiteY0" fmla="*/ 3478510 h 3478510"/>
              <a:gd name="connsiteX1" fmla="*/ 206553 w 3705146"/>
              <a:gd name="connsiteY1" fmla="*/ 1123499 h 3478510"/>
              <a:gd name="connsiteX2" fmla="*/ 1923209 w 3705146"/>
              <a:gd name="connsiteY2" fmla="*/ 114208 h 3478510"/>
              <a:gd name="connsiteX3" fmla="*/ 3705104 w 3705146"/>
              <a:gd name="connsiteY3" fmla="*/ 0 h 347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5146" h="3478510">
                <a:moveTo>
                  <a:pt x="94409" y="3478510"/>
                </a:moveTo>
                <a:cubicBezTo>
                  <a:pt x="-1919" y="2581363"/>
                  <a:pt x="-98247" y="1684216"/>
                  <a:pt x="206553" y="1123499"/>
                </a:cubicBezTo>
                <a:cubicBezTo>
                  <a:pt x="511353" y="562782"/>
                  <a:pt x="1122390" y="187532"/>
                  <a:pt x="1923209" y="114208"/>
                </a:cubicBezTo>
                <a:cubicBezTo>
                  <a:pt x="2491702" y="66255"/>
                  <a:pt x="3713465" y="2958"/>
                  <a:pt x="3705104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2918342" y="5330239"/>
                <a:ext cx="385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342" y="5330239"/>
                <a:ext cx="38587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>
            <a:off x="3275513" y="5373468"/>
            <a:ext cx="741385" cy="70525"/>
          </a:xfrm>
          <a:prstGeom prst="straightConnector1">
            <a:avLst/>
          </a:prstGeom>
          <a:ln w="412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3497374" y="5334921"/>
                <a:ext cx="538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374" y="5334921"/>
                <a:ext cx="53873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/>
          <p:cNvSpPr/>
          <p:nvPr/>
        </p:nvSpPr>
        <p:spPr>
          <a:xfrm>
            <a:off x="3202744" y="5299311"/>
            <a:ext cx="144016" cy="155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7339873" y="3779521"/>
                <a:ext cx="762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</m:oMath>
                  </m:oMathPara>
                </a14:m>
                <a:endParaRPr lang="en-GB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873" y="3779521"/>
                <a:ext cx="76296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4387062" y="5719159"/>
            <a:ext cx="144016" cy="141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c 70"/>
          <p:cNvSpPr/>
          <p:nvPr/>
        </p:nvSpPr>
        <p:spPr>
          <a:xfrm rot="20804059">
            <a:off x="2259298" y="4414500"/>
            <a:ext cx="2047282" cy="2047282"/>
          </a:xfrm>
          <a:prstGeom prst="arc">
            <a:avLst>
              <a:gd name="adj1" fmla="val 21496262"/>
              <a:gd name="adj2" fmla="val 1755154"/>
            </a:avLst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>
            <a:stCxn id="70" idx="2"/>
            <a:endCxn id="63" idx="6"/>
          </p:cNvCxnSpPr>
          <p:nvPr/>
        </p:nvCxnSpPr>
        <p:spPr>
          <a:xfrm flipH="1" flipV="1">
            <a:off x="3346760" y="5376985"/>
            <a:ext cx="1040302" cy="412787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746304" y="5661213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Virtual goal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4360243" y="5224064"/>
                <a:ext cx="762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h𝑒𝑎𝑑</m:t>
                          </m:r>
                        </m:sub>
                      </m:sSub>
                    </m:oMath>
                  </m:oMathPara>
                </a14:m>
                <a:endParaRPr lang="en-GB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43" y="5224064"/>
                <a:ext cx="76296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705788" y="4189113"/>
            <a:ext cx="171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Or even better…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6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0840" y="171360"/>
              <a:ext cx="7948080" cy="6402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20" y="162000"/>
                <a:ext cx="7974360" cy="64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0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13" y="1300906"/>
            <a:ext cx="2879083" cy="28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differential drive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787208" cy="5141168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GB" b="0" dirty="0" smtClean="0"/>
                  <a:t>Right wheel: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𝛼</m:t>
                    </m:r>
                    <m:r>
                      <a:rPr lang="en-GB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b="0" dirty="0" smtClean="0"/>
                  <a:t>,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𝛽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Left wheel: 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=0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dirty="0" smtClean="0"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dirty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And,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b="0" i="1" dirty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b="0" i="0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Remember that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𝜑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dirty="0" smtClean="0"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dirty="0" smtClean="0"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dirty="0" smtClean="0"/>
                  <a:t>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is the matrix or the radii of the wheels, thus,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acc>
                                <m:accPr>
                                  <m:chr m:val="̇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acc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GB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b="0" i="1" dirty="0" smtClean="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GB" b="0" i="1" dirty="0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b="0" i="1" dirty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 dirty="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GB" i="1" dirty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GB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 dirty="0">
                                                  <a:latin typeface="Cambria Math"/>
                                                </a:rPr>
                                                <m:t>𝜑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 dirty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GB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 dirty="0">
                                                  <a:latin typeface="Cambria Math"/>
                                                </a:rPr>
                                                <m:t>𝜑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b="0" i="1" dirty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̇"/>
                                      <m:ctrlPr>
                                        <a:rPr lang="en-GB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787208" cy="5141168"/>
              </a:xfrm>
              <a:blipFill rotWithShape="1">
                <a:blip r:embed="rId5"/>
                <a:stretch>
                  <a:fillRect l="-235" t="-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72307" y="5366093"/>
                <a:ext cx="5392181" cy="1177445"/>
              </a:xfrm>
              <a:prstGeom prst="roundRect">
                <a:avLst>
                  <a:gd name="adj" fmla="val 9976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1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14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14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1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GB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400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 dirty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i="1" dirty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̇"/>
                                      <m:ctrlPr>
                                        <a:rPr lang="en-GB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400" i="1" dirty="0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400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 dirty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1400" i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400" i="1" dirty="0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1400" i="1" dirty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400" i="1" dirty="0"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GB" sz="14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GB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07" y="5366093"/>
                <a:ext cx="5392181" cy="1177445"/>
              </a:xfrm>
              <a:prstGeom prst="roundRect">
                <a:avLst>
                  <a:gd name="adj" fmla="val 9976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347864" y="5733256"/>
            <a:ext cx="432048" cy="432048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66223" y="1916832"/>
                <a:ext cx="2412071" cy="71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s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GB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1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1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1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GB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</m:acc>
                      <m:r>
                        <a:rPr lang="en-GB" sz="1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223" y="1916832"/>
                <a:ext cx="2412071" cy="71590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66223" y="2564904"/>
                <a:ext cx="1902572" cy="715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GB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r>
                                      <a:rPr lang="en-GB" sz="1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  <m:func>
                                      <m:funcPr>
                                        <m:ctrlPr>
                                          <a:rPr lang="en-GB" sz="12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20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𝜗</m:t>
                          </m:r>
                        </m:e>
                      </m:d>
                      <m:sSub>
                        <m:sSubPr>
                          <m:ctrlPr>
                            <a:rPr lang="en-GB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12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GB" sz="12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223" y="2564904"/>
                <a:ext cx="1902572" cy="7159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51720" y="3099935"/>
            <a:ext cx="1452373" cy="2677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rtlCol="0" anchor="ctr">
            <a:spAutoFit/>
          </a:bodyPr>
          <a:lstStyle/>
          <a:p>
            <a:r>
              <a:rPr lang="en-GB" sz="1050" smtClean="0">
                <a:solidFill>
                  <a:srgbClr val="FF0000"/>
                </a:solidFill>
              </a:rPr>
              <a:t>Same sliding constraint!</a:t>
            </a:r>
            <a:endParaRPr lang="en-GB" sz="105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173160" y="93240"/>
              <a:ext cx="8467920" cy="6549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2720" y="82800"/>
                <a:ext cx="8493120" cy="65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2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</TotalTime>
  <Words>994</Words>
  <Application>Microsoft Office PowerPoint</Application>
  <PresentationFormat>On-screen Show (4:3)</PresentationFormat>
  <Paragraphs>581</Paragraphs>
  <Slides>70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Cambria Math</vt:lpstr>
      <vt:lpstr>Wingdings</vt:lpstr>
      <vt:lpstr>Office Theme</vt:lpstr>
      <vt:lpstr>Part I.2</vt:lpstr>
      <vt:lpstr>Mobile robot kinematics</vt:lpstr>
      <vt:lpstr>Robot kinematics</vt:lpstr>
      <vt:lpstr>Rolling constraints</vt:lpstr>
      <vt:lpstr>Sliding constraints</vt:lpstr>
      <vt:lpstr>Model</vt:lpstr>
      <vt:lpstr>PowerPoint Presentation</vt:lpstr>
      <vt:lpstr>PowerPoint Presentation</vt:lpstr>
      <vt:lpstr>Example: differential drive</vt:lpstr>
      <vt:lpstr>Example: differential drive</vt:lpstr>
      <vt:lpstr>Example: bicycle</vt:lpstr>
      <vt:lpstr>Example: bicycle</vt:lpstr>
      <vt:lpstr>Exercise</vt:lpstr>
      <vt:lpstr>PowerPoint Presentation</vt:lpstr>
      <vt:lpstr>PowerPoint Presentation</vt:lpstr>
      <vt:lpstr>PowerPoint Presentation</vt:lpstr>
      <vt:lpstr>Results!</vt:lpstr>
      <vt:lpstr>Exercises</vt:lpstr>
      <vt:lpstr>PowerPoint Presentation</vt:lpstr>
      <vt:lpstr>PowerPoint Presentation</vt:lpstr>
      <vt:lpstr>NOTICE Timetable change</vt:lpstr>
      <vt:lpstr>Mobility</vt:lpstr>
      <vt:lpstr>Kinematics: recap</vt:lpstr>
      <vt:lpstr>Example</vt:lpstr>
      <vt:lpstr>Mobility Geometrical proof</vt:lpstr>
      <vt:lpstr>Mobility</vt:lpstr>
      <vt:lpstr>Mobility Examples</vt:lpstr>
      <vt:lpstr>Kinematics: Omnidirectional robot</vt:lpstr>
      <vt:lpstr>Mobility</vt:lpstr>
      <vt:lpstr>Steerability</vt:lpstr>
      <vt:lpstr>Example</vt:lpstr>
      <vt:lpstr>Maneuverability</vt:lpstr>
      <vt:lpstr>Mobile robot workspace</vt:lpstr>
      <vt:lpstr>Example</vt:lpstr>
      <vt:lpstr>DDOF</vt:lpstr>
      <vt:lpstr>DDOF</vt:lpstr>
      <vt:lpstr>Mobile Robots Part I.07</vt:lpstr>
      <vt:lpstr>Non-Holonomic constraints</vt:lpstr>
      <vt:lpstr>Non-holonomic Constraints</vt:lpstr>
      <vt:lpstr>Non-holonomic Constraints</vt:lpstr>
      <vt:lpstr>Holonomic/Non-holonomic constraints</vt:lpstr>
      <vt:lpstr>Holonomic Constraints</vt:lpstr>
      <vt:lpstr>Non-holonomic Constraints</vt:lpstr>
      <vt:lpstr>Non-holonomic Constraints</vt:lpstr>
      <vt:lpstr>Non-holonomic Constraints</vt:lpstr>
      <vt:lpstr>Non-holonomic Constraints</vt:lpstr>
      <vt:lpstr>Model derivation</vt:lpstr>
      <vt:lpstr>Model derivation</vt:lpstr>
      <vt:lpstr>Kinematics: unicycle</vt:lpstr>
      <vt:lpstr>Kinematics: differential steering</vt:lpstr>
      <vt:lpstr>Kinematics: bicycle Part 1</vt:lpstr>
      <vt:lpstr>Kinematics: bicycle Part 2</vt:lpstr>
      <vt:lpstr>Control</vt:lpstr>
      <vt:lpstr>Control problem</vt:lpstr>
      <vt:lpstr>Control problem</vt:lpstr>
      <vt:lpstr>Precomputed trajectory tracking</vt:lpstr>
      <vt:lpstr>Heading control</vt:lpstr>
      <vt:lpstr>Control basics</vt:lpstr>
      <vt:lpstr>Control basics</vt:lpstr>
      <vt:lpstr>Heading control: differential steering Part 1</vt:lpstr>
      <vt:lpstr>Heading control: differential steering Part 2</vt:lpstr>
      <vt:lpstr>Heading control: bicycle Part 1</vt:lpstr>
      <vt:lpstr>Heading control: bicycle Part 2</vt:lpstr>
      <vt:lpstr>Forward speed controller</vt:lpstr>
      <vt:lpstr>Heading controller</vt:lpstr>
      <vt:lpstr>Exercises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III</dc:title>
  <dc:creator>almo</dc:creator>
  <cp:lastModifiedBy>stefano seriani</cp:lastModifiedBy>
  <cp:revision>327</cp:revision>
  <dcterms:created xsi:type="dcterms:W3CDTF">2018-03-20T12:39:03Z</dcterms:created>
  <dcterms:modified xsi:type="dcterms:W3CDTF">2021-05-13T13:13:43Z</dcterms:modified>
</cp:coreProperties>
</file>