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2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15:52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19257 4421 774 0,'0'0'34'0,"0"0"7"0,0 0-33 0,0 0-8 0,0 0 0 0,0 0 0 16,-3 8 63-16,3 0 10 0,0 3 3 0,-3-3 0 0,3 5-24 0,0 0-5 15,-3 6-1-15,3-4 0 0,-3 9-13 0,0-3-2 16,3 6-1-16,0 2 0 0,-3 5-8 0,0-5-2 15,0 6 0-15,3 2 0 0,-3 5 2 0,0-2 0 16,0 10 0-16,3 3 0 0,0 5-2 16,0 3-1-16,-2 3 0 0,2 2 0 0,0-5-7 0,0 10 0 15,-3 6-1-15,3 0 0 0,0-3 1 0,0 2 1 16,0 6 0-16,-3 0 0 0,3 0 7 16,0 3 0-16,3 2 1 0,-3 3 0 0,0 8 1 0,3 0 0 15,-1 0 0-15,-2 8 0 0,0 5 3 0,0 0 1 16,0-2 0-16,0 7 0 15,0 3-6-15,0-2-2 0,-2-1 0 0,2-2 0 0,0 2-9 0,0-7-1 16,-3-9-8-16,3-2 12 0,-3-8-12 0,3-8 8 16,0-5-8-16,-3-8 0 0,3-11 8 0,-3-5-8 0,0 0 0 15,0-8 0-15,0 2 0 0,-3-4 0 16,3-4 0-16,0 1 0 0,-6-6 0 0,3-5-8 0,0-2-1 16,0-6 0-16,0 0 9 0,0-2-13 0,-6-3 5 0,3-6 8 31,0 1-37-31,0-3 0 0,-3-6 0 0</inkml:trace>
  <inkml:trace contextRef="#ctx0" brushRef="#br0" timeOffset="638.1943">18775 4763 748 0,'0'0'33'0,"0"0"7"0,0 0-32 0,0 0-8 0,3-8 0 0,3 2 0 16,-3-7 129-16,3 5 24 0,0-5 5 0,0 2 1 15,0-2-63-15,0-3-13 0,3 0-3 0,-3-2 0 16,3 2-21-16,-1-8-5 0,1 0-1 0,0 0 0 16,3-2-26-16,0 0-6 0,0-4-1 0,3 4 0 15,0-3-20-15,3 0 0 0,-3 0 0 0,2 2-8 0,-2 1-7 0,-3-1-1 16,3 1 0-16,0 7 0 0,-6-2 16 0,3 0 0 15,0 5-10-15,-3 3 10 0,0 0 0 16,-3-1 10-16,-1 7-1 0,4 1 0 0,-3-2 8 16,-6 8 2-16,0 0 0 0,6 3 0 0,6 2-6 0,0 8-1 15,0-5 0-15,0 11 0 0,3-3 0 16,-3 5-1-16,0 5 0 0,0 1 0 0,-1 2 5 0,4 0 0 16,0-2 1-16,-3 2 0 0,3 0-9 15,0 0-8-15,-3 3 9 0,6-3-9 0,-3 0 0 0,-1-3 8 16,4 1-8-16,3 4-607 15,-6-4-123-15</inkml:trace>
  <inkml:trace contextRef="#ctx0" brushRef="#br0" timeOffset="1454.4391">18329 8435 1152 0,'0'0'102'0,"6"-3"-82"0,-1 3-20 0,7-2 0 15,0 2 88-15,6-3 12 0,0 3 4 0,6 0 0 16,6 0-8-16,2 0-2 15,4 0 0-15,0 0 0 0,5 0-42 0,1 0-9 16,3-3-2-16,-1 3 0 0,1-2-5 0,6-1 0 0,-1 0-1 0,1 1 0 16,2-4 7-16,1 1 2 0,3 0 0 0,-4 0 0 15,-2-1-5-15,5-2-1 0,4 3 0 0,5 0 0 16,-2 2-22-16,-1-2-4 0,-2 2 0 0,2 1-1 16,1-1-11-16,2 0 10 0,1 1-10 0,-1 2 10 15,4 0-10-15,-7 0 0 0,1 0 9 0,-4 0-9 0,4-3 10 16,2 3-2-16,-2-3-8 0,-4 3 12 15,-2-2-1-15,-1-1-1 0,1 0 0 0,0 3 0 0,-7 0-2 16,7-2-8-16,-1 2 12 0,-2 0-4 0,-1 0 0 16,1 2-8-16,-6 1 12 0,2 0-4 0,1-1-8 0,-1 4 0 15,4-1 0-15,-3 0 0 0,5 3 0 16,-2-3 0-16,-7 3 8 0,4-5-8 0,-3 2 0 16,-1 1 0-16,-2-4 0 0,0 1 8 0,5-3-8 0,-5 0 0 15,-1 3 0-15,-2-6 0 0,-3 3 0 16,-3-3-9-16,-1 1 0 0,-2-4 0 0,-3 6 9 15,0-5 11-15,-1 2-3 0,1 1 0 0,-3-1-17 0,0 0-4 16,-1 1-1-16,-5-1 0 0,-3 3-3 0,0 0-1 16,-3-3 0-16,0 1 0 15,0 2-87-15,-1 0-18 0,-2-3-3 0,0 1-864 0</inkml:trace>
  <inkml:trace contextRef="#ctx0" brushRef="#br0" timeOffset="1907.1724">22290 8102 1094 0,'0'0'97'0,"0"0"-77"0,-3 2-20 0,3-2 0 16,0 0 192-16,0 0 34 0,-3 0 7 0,3 0 2 15,0 0-150-15,0 0-29 0,0 0-7 0,0 0-1 0,6 5-28 0,0 1-7 16,3 2-1-16,6 2 0 0,-3-2-12 0,3 3 0 16,0-3 0-16,3 5 0 0,0 0-20 0,-1-2 4 15,4 5 0-15,0-6 0 0,0 3-3 0,0-2 0 16,0 0 0-16,-1-1 0 15,4 1-13-15,0-1-4 0,-3-2 0 0,3 3 0 0,-4-3 36 0,1-3 0 16,0 3 0-16,-3 0 0 0,0-3 26 0,-3 1 12 16,0-1 2-16,-3 0 1 0,-4-2 26 0,1 2 5 0,0-2 0 0,-9-3 1 15,0 0 1-15,3 0 0 0,-3 0 0 16,0 0 0-16,0 0-16 0,0 0-3 0,-6 5-1 16,-6 0 0-16,-5 1-32 0,-4-4-6 15,-3 4-2-15,-3-1 0 0,-6 0-26 0,4 3-6 0,-4 0-1 16,3 0 0-1,0 3-19-15,4-1-4 0,-1 1-1 0,3 2 0 16,-3-2-91-16,6 2-18 0,1 3-4 0,-1-3-838 0</inkml:trace>
  <inkml:trace contextRef="#ctx0" brushRef="#br0" timeOffset="2881.5588">22454 8969 1209 0,'0'0'53'0,"0"0"12"0,0 0-52 0,0 0-13 0,0 0 0 0,0 0 0 16,0 0 191-16,6 6 35 0,0 2 7 0,0-3 2 0,0 0-139 0,3 3-27 15,3 5-5-15,-3 1-2 0,6-4-35 0,-4 3-7 16,4 3-2-16,0 0 0 0,6 0-18 0,-3 0 0 16,0 0 0-16,0 2 0 15,-1-4-38-15,-2-1-11 0,0 0-3 0,0 0 0 16,0-2-140-16,-3-1-29 0,-6-4-6 0,3 2-1 0</inkml:trace>
  <inkml:trace contextRef="#ctx0" brushRef="#br0" timeOffset="3062.3626">22496 9311 1587 0,'0'0'70'0,"-6"-3"15"0,0 3-68 0,-3-3-17 0,0 3 0 0,0-2 0 16,0-1 93-16,3 0 15 0,0 1 4 0,3-1 0 15,3 3-30-15,0 0-6 0,-3-5 0 16,3-3-1-16,3 3-23 0,0-1-5 15,3 1-1-15,0-3 0 0,3-5-26 0,0 0-6 0,6-1-1 0,0-4 0 16,3-3-24-16,-1-3-5 0,4 0 0 0,3-2-1 31,0-6-114-31,0 0-22 0,-3-5-5 0</inkml:trace>
  <inkml:trace contextRef="#ctx0" brushRef="#br0" timeOffset="7473.3392">18290 3993 1324 0,'0'0'118'0,"0"0"-94"16,0 8-24-16,0-3 0 0,-3 3 64 0,3 2 8 15,0-2 1-15,-3 5 1 0,3 1-14 0,0 4-2 16,-3-5-1-16,6 6 0 0,-3-3-45 0,3 0-12 15,0 5 0-15,0-3 0 0,0 1 8 0,3-3 0 16,0 2 0-16,-3-4 0 0,6-1-8 0,-3-8 8 16,3 3-8-16,-4-3 8 0,4 3-8 0,0-8 0 0,-3 0 0 0,3 0 0 15,0-8 0-15,3 3 0 0,-3-8-9 0,0 2 9 16,0-2 0-16,3-3 0 0,-3 3 0 0,3-6 0 16,-4-2 0-16,1 3 0 15,0-3 0-15,0 2 0 0,3 0 0 0,-3-2 8 0,-3 3-8 0,0-1 12 16,3 3 8-16,-3 3 0 0,-6 3 1 15,0-4 0-15,0 1 19 0,0 5 4 0,0-2 1 0,0 4 0 16,0 4 1-16,0 2 0 0,0 0 0 0,0 0 0 16,0 0-19-16,0 0-4 0,-6 5-1 0,3 8 0 15,0 8-22-15,0 3 8 0,3 11-8 16,0-4 0-16,-3 4 0 0,3 10 0 0,-3-6 0 0,6 6 0 16,-3-5 0-16,3 5 0 0,-3-5 0 0,0-1 0 15,3 6-23-15,-3-10 1 0,-3 2 0 0,-3-8 0 16,6 0 22-16,-6-3 0 0,0 1-9 0,0-1 9 15,-3-7 40-15,-3 2 12 0,0-2 3 0,-2-4 0 16,-1 1 29-16,-3-2 7 0,0-4 1 0,0-2 0 0,-3 3-28 0,0-6-6 16,-5 0-1-16,2-2 0 0,-6 0-45 0,0-1-12 15,4-4 0-15,-4-1 0 16,0 0-69-16,0-2-16 0,3-3-3 16,1 0-741-16,2-2-148 0</inkml:trace>
  <inkml:trace contextRef="#ctx0" brushRef="#br0" timeOffset="13759.2829">19254 8356 547 0,'0'0'24'0,"0"0"5"0,0 0-29 0,0 0 0 0,6 0 0 0,0 0 0 0,3 0 55 16,-9 0 5-16,6 0 0 0,3 0 1 16,-3-3-5-16,3 3-2 0,0-3 0 0,0 1 0 0,0-4-22 0,0 4-5 15,0-1-1-15,-1 0 0 16,1-2-1-16,3 2 0 0,0-4 0 0,0 1 0 16,0 4-6-16,3-4-2 0,0-2 0 0,3 3 0 0,-3 0 15 15,-1-1 4-15,1-1 0 0,3-1 0 0,0 0-23 0,3 0-4 16,0 2-1-16,-3-4 0 15,5 2 7-15,1 0 1 0,-3 0 0 0,3-3 0 0,0 1-8 0,-1-1-8 16,1 3 11-16,6-2-11 0,0-1 16 0,3 1-4 16,-4-4-1-16,4 1 0 0,0 0 8 0,2-3 1 0,1 3 1 15,0 0 0-15,-3-1-21 0,-1 1 8 16,4-3-8-16,0 3 0 0,-3 0 0 0,2 0 8 16,7-1-8-16,-3 1 0 0,-4 0 16 0,4-3-2 0,0 3 0 15,-4 2 0-15,1-2-1 0,3 0 0 0,0-1 0 0,-1 1 0 16,4-3-3-16,-3 3-1 0,-4-5 0 0,4 4 0 15,3-1-9-15,-1-1 10 0,-2 2-10 0,0-1 10 16,2-1 8-16,-2 0 2 0,0-3 0 0,0 3 0 16,5 1-20-16,-2 1-14 0,0-2 2 0,-1 1 1 15,7-1 19-15,-6 2 3 0,2 1 1 0,1-3 0 16,-4 3-12-16,1-3-11 0,3 3 3 0,-1 0 0 16,4 0 8-16,0-1 0 0,-1 1 0 0,-2 0 0 15,-3 2 0-15,-1-2 0 0,-2 0 0 0,3-3 0 16,-1 0 0-16,-2 0 0 0,0 0 0 0,-1 0 0 15,10 3 9-15,-6-3-9 0,2 0 12 0,-5 3-12 16,3-3 13-16,-4 0-4 0,1 1-1 0,-3 1 0 16,3 1-8-16,-1 0 8 0,1 0-8 0,-3-1 8 15,2 1 7-15,1 0 1 0,-3 2 0 0,0-2 0 0,-4 0-5 16,-2 2-1-16,3 1 0 0,0-3 0 0,-1 2 3 0,1-2 1 16,0 0 0-16,-4 2 0 0,4-2-2 0,-3 2 0 15,0 1 0-15,0-4 0 0,-1 1-12 0,-2 3 9 16,0-1-9-16,0 0 8 0,-1-2-8 0,-2 3 0 15,-3-1 0-15,3 3 0 0,-3-3 0 0,0-2 0 16,-1 3 0-16,-2 2 0 0,-3 0 0 0,3 0 8 16,0 0-8-16,0 3 8 0,0-1-8 0,-6 1 0 15,-1-3 0-15,4 3 0 0,-3-1 0 0,-3 1 0 16,3 0 0-16,0 2 0 0,0 1 0 0,-3-1 0 16,-9 3 0-16,9-3-11 0,-3-2 3 0,0 2 0 15,-6 3 0-15,0 0 0 16,9-2-29-16,-9 2-6 0,0 0-1 0,0 0-806 0</inkml:trace>
  <inkml:trace contextRef="#ctx0" brushRef="#br0" timeOffset="15540.1858">22808 7144 115 0,'0'0'10'0,"0"0"-10"15,0 0 0-15,0 0 0 0,0 0 98 0,0 0 18 16,0 0 3-16,0 0 1 0,0 0-52 0,0 0-11 16,0 0-1-16,0 0-1 0,0 0-20 0,0 0-4 15,0 0-1-15,0 0 0 0,0 0-19 0,0 0-11 16,0 0 12-16,0 0-12 0,0 0 8 0,0 0-8 15,0 0 0-15,0 0 0 0,0 0 35 0,0 0 3 16,0 0 1-16,0 0 0 0,0 0 7 0,0 0 2 0,0 0 0 0,0 0 0 16,0 0-23-16,0 0-4 0,0 0-1 0,0 0 0 15,0 0-12-15,0 0-8 0,0 0 8 0,0 0-8 16,6-3 0-16,-6 3 8 0,6 0-8 0,0 0 0 16,0 3 16-16,-6-3-2 0,9 5 0 0,-3 3 0 15,3 0-14-15,0 0 0 0,-3 5-12 0,3 3 12 16,0 2 0-16,3 1 16 0,-4 5-2 0,4 0 0 15,-3 5-14-15,3-3 0 0,0 6 0 0,0 0 0 16,0-1 0-16,0 4 0 0,0-3 0 0,0 2 0 16,0 0 0-16,2-2-10 0,1 3 2 0,0 2 0 15,-3-3 8-15,0 3-8 0,-3 0 8 0,0-3-8 16,3-2 8-16,-6 0 0 0,-3 2 0 0,0-5 0 0,3 1 11 16,-3-1-3-16,0 0 0 0,0 0 0 15,0-3 13-15,0-5 3 0,-3-2 0 0,0-3 0 16,3 0 7-16,-1 0 1 0,-2-6 1 0,-2 1 0 0,-1-1-33 15,0-2 0-15,3 0 0 0,-3 0 0 16,3-3-38-16,0-5-11 16,0 0-3-16,-18 3 0 0</inkml:trace>
  <inkml:trace contextRef="#ctx0" brushRef="#br0" timeOffset="16444.8634">22829 7236 572 0,'0'0'25'0,"0"0"6"0,0 0-31 0,0 0 0 0,3-5 0 0,0 0 0 0,0-1 56 0,-3 6 6 16,3-5 1-16,-3 5 0 0,0 0-27 0,3-5-6 15,-3 0-1-15,0 5 0 0,0-6-8 0,0 6-1 16,0 0-1-16,0 0 0 0,0-5 5 0,0 5 0 16,0 0 1-16,0 0 0 15,0-8 2-15,0 8 0 0,0 0 0 0,0 0 0 0,0 0 1 0,0 0 1 16,0 0 0-16,0 0 0 0,0 0-5 0,0 0-2 15,0 0 0-15,0 0 0 0,-3 11-3 0,3-1-1 0,-3 3 0 16,0 1 0-16,0-4-8 0,3 4-2 16,-3-1 0-16,3 3 0 0,0 0-8 0,-3-3 0 15,0 0 0-15,3 0 0 0,0-2 8 0,0-1 0 0,0-2 0 16,0 3 0-16,0-3-8 0,0-3 0 0,0-5 0 0,0 0 0 16,0 0 8-16,0 0 0 0,0 0 0 0,0 0 0 15,0 0 8-15,0 0 0 0,0 0 1 0,0 0 0 16,0 0-1-16,0 0-1 0,0-5 0 0,0 0 0 15,3-3-6-15,-3-3-1 0,0 3 0 0,0 0 0 16,0-2-8-16,0 2 0 0,0-6 0 0,0 6 0 16,0-5 0-16,0 3 0 0,3-1 0 0,0 0 0 15,-3 1 0-15,0-1 8 0,3 1-8 0,-3-1 12 16,0 3-3-16,3 0 0 0,-3 0 0 0,0 3 0 16,0 5-9-16,3-5 0 0,-3 5 0 0,0 0 8 15,0 0-8-15,0 0 0 0,0 0 0 0,6-3 0 16,0 0 0-16,0 3 0 0,3 3 0 0,-3-3 0 15,3 5 0-15,0-2 0 0,0 2 0 0,2 3 0 0,-2-2 0 16,0 1 0-16,3-1 0 0,0 2-11 0,-3 0 11 16,3 0 0-16,3-3 0 0,-3 0 0 0,0 3 0 0,0-3 0 15,-1 1 8-15,1-1-8 0,-3 0 0 0,0 1 0 16,0-4-10-16,-3 4 10 0,3-4 0 0,-3 1 0 16,-6-3 0-16,6 2 0 0,3 1 25 0,-9-3 6 15,0 0 1-15,0 0 0 0,0 0-5 0,0 0-1 16,0 0 0-16,0 0 0 0,0 0 0 0,0 0 0 15,-6 5 0-15,-3-5 0 0,0 3-13 0,-3 2-2 16,0 1-1-16,-3 2 0 0,-5-1-10 0,-1 1 0 16,-3 0 0-16,0 3 8 0,-6 2-23 0,1 0-5 0,-4 3 0 15,-3-2-568-15,-6 4-114 16</inkml:trace>
  <inkml:trace contextRef="#ctx0" brushRef="#br0" timeOffset="18178.5741">22963 8234 172 0,'0'0'8'0,"0"0"1"0,0 0-9 0,0 0 0 0,0 0 0 0,0 0 0 0,0 0 183 0,0 0 34 15,0 0 7-15,0 0 2 0,0 0-169 0,0 0-33 16,0 0-8-16,0 0 0 0,0 0-16 0,0 0 0 16,0 0 8-16,0 0-8 0,0 0 0 0,0 0 9 15,0 0-9-15,-3-3 8 0,-3 1 9 0,0-1 2 16,6 3 0-16,0 0 0 0,-6 0-5 0,6 0-1 15,-6 3 0-15,6-3 0 0,-6 2-13 0,6-2 0 16,-6 3 0-16,6-3 0 0,-6 2 0 0,6-2 9 16,-6 6-9-16,6-6 8 0,0 0 32 0,0 0 7 15,0 0 1-15,0 0 0 0,-3 2 6 0,3-2 2 16,0 0 0-16,0 0 0 0,0 0-36 0,0 0-6 0,0 0-2 0,0 0 0 16,0 0-4-16,9 3 0 15,-3 0-8-15,3-3 12 0,3 2 1 0,-3-2 0 16,6 0 0-16,-3 0 0 0,3 3 9 0,3-3 2 0,0-3 0 0,2 3 0 15,1-2-1-15,3 2 0 0,-6 0 0 16,6 0 0-16,2 0-3 0,1 0 0 0,3-3 0 0,-3 3 0 16,0-3-8-16,-1 3-1 0,1-2-1 0,0-1 0 15,-3 0 0-15,6 1 0 0,-1-1 0 0,1 1 0 16,0-1 4-16,0 0 1 0,-7 1 0 0,7-1 0 16,-3 0-4-16,0 1-1 0,-3-1 0 0,-4 0 0 15,1 1 13-15,-3 2 2 0,0-6 1 0,0 4 0 16,-3 2-10-16,0-3-1 0,-1 3-1 0,-2-2 0 15,3-1-5-15,-3 3-1 0,0-3 0 0,-3 3 0 16,0 0-19-16,0 0-4 0,-3 0-1 0,3 0 0 16,-9 0-29-1,0 0-7-15,6 3 0 0,-6-3-873 0</inkml:trace>
  <inkml:trace contextRef="#ctx0" brushRef="#br0" timeOffset="23872.4174">23683 7477 345 0,'0'0'15'0,"-3"0"4"0,-3 3-19 0,1-3 0 0,-1 0 0 0,0-3 0 16,-3 3 181-16,0-3 33 0,3 3 6 0,0-2 2 16,0-1-111-16,0 1-23 0,0-1-4 0,0 0 0 15,-3-2-19-15,3 2-3 0,-3 1-1 0,3-1 0 16,0-2-17-16,-3 2-3 0,0-2-1 0,1 2 0 0,-4 1-5 0,3-1-2 15,-3 0 0-15,0 1 0 0,0 2-13 0,0 2-4 16,0-2 0-16,0 3 0 0,0 5-16 0,0-3 8 16,-2 3-8-16,2 0 0 0,0 3 14 15,0 2-4-15,3 0-1 0,-3 0 0 0,3 3-9 0,-3 0 8 16,6 0-8-16,-3 2 8 0,6-2-8 16,0 0 0-16,0-3 0 0,3 1 0 0,3-1 0 0,0 0 8 15,0-2-8-15,3-1 8 0,0-2 6 0,0-3 1 16,3 1 0-16,0-1 0 0,3-5 1 0,0 0 1 15,0-3 0-15,0 1 0 0,2-4 0 0,1-1 0 16,0-1 0-16,0-3 0 0,0 0 1 0,0 1 0 16,3-3 0-16,-3-1 0 0,-3-2-5 0,-1 1-1 15,1 1 0-15,0-1 0 0,-3-4-12 0,-3 6 9 16,-3-3-9-16,3 0 8 0,-3-3-8 0,-3 4 0 16,0-4 0-16,-6 3 8 0,6 0-8 0,-3 0 0 0,-3 1 0 15,-3-4 8-15,-3-2-8 0,3 5 8 0,-2 0-8 0,-1 3 8 16,0-3 15-16,0 3 2 0,0 0 1 0,0 2 0 15,0 0-9-15,3 3-1 0,3 3-1 0,0 0 0 16,3 2-2-16,0 3 0 0,0-5 0 0,3 5 0 16,0 0-13-16,0 0 9 0,0 0-9 0,9-3 8 15,0 1-8-15,0-4-11 0,6 1 3 0,0-3 0 16,3-2-14-16,0 2-2 0,-1-6-1 0,4 4 0 16,3-3-102-1,0-1-20-15,-3-2-4 0,-3 1-1 0</inkml:trace>
  <inkml:trace contextRef="#ctx0" brushRef="#br0" timeOffset="25068.213">23856 7313 1094 0,'0'0'97'0,"0"0"-77"0,0 0-20 0,0 0 0 16,0 0 134-16,0 0 23 0,0 0 5 0,0 0 1 16,-3 8-87-16,3-8-18 0,0 0-3 0,0 0-1 0,0 0-32 0,0 0-6 15,0 0-2-15,3 8 0 16,-3-8-4-16,6 5-1 0,0 1 0 0,0-4 0 0,3 1-9 0,0-1 0 16,-9-2 0-16,9 3 0 0,3-3 0 0,-3 5-9 15,-1-2 9-15,1 2 0 0,-3-2-12 0,0 2 4 16,0 1 8-16,0 4-13 0,-3 1 13 0,-3-1-11 15,0 4 11-15,-3-1-10 0,0 3 10 0,-3 0-8 16,3-3 8-16,-3 5-8 0,0 1 8 0,3-3-10 16,0 0 10-16,0-3-10 0,0 3 10 0,3-3 0 15,0-3 0-15,0 1-8 0,3 0 17 0,0-3 4 16,0 0 1-16,3-3 0 0,0 0 15 0,0-2 3 16,3-1 1-16,3-2 0 0,-3-5-2 0,3 0-1 15,0-3 0-15,3-3 0 0,0-5 6 0,2-2 2 16,1-1 0-16,0-2 0 0,0-5-20 0,0 2-4 15,3-5-1-15,0 0 0 0,-7-6-13 0,4 4 0 0,-3-4 0 16,0 3 0-16,0 1 0 0,-6-1 0 0,0 0-8 16,0 3 8-16,-3 3-20 0,-3 2 4 0,-3-3 0 0,3 6 0 15,-6 0 0-15,0 3 0 0,0-1 0 0,-3 3 0 16,0 6 16-16,-3-1-8 0,-6 3 8 0,0 3 0 16,-3 5 0-16,0 5 0 0,-5 0 0 0,-1 9 0 15,3 1 12-15,-3 4 0 0,0-1 0 0,1 4 0 16,2 1 32-16,0 1 7 0,6-3 1 0,3 1 0 15,3 4-12-15,3-7-1 0,3-1-1 0,0-5 0 16,6 3-10-16,6-5-3 0,3-3 0 0,6-3 0 0,6 0-3 16,2-5-1-16,1-5 0 0,6 0 0 15,3-9-138-15,-4-1-28 16,1-7-6-16</inkml:trace>
  <inkml:trace contextRef="#ctx0" brushRef="#br0" timeOffset="30804.327">19284 8194 230 0,'0'0'10'0,"0"0"2"0,0 0-12 0,0 0 0 16,0 0 0-16,0 0 0 0,0 0 206 0,0 0 38 15,0 0 8-15,0 0 2 0,0 0-177 0,0 0-35 16,0 0-7-16,0 0-2 0,0 0-10 0,0 0-3 0,0 0 0 0,0 0 0 31,0 0-41-31,-3 3-9 0,3-3-2 0,0 0 0 0,0 0 32 0,0 0 0 0,0 0 0 0,0 0 0 16,0 0 0-16,0 0 0 0,0 0 0 0,0 0 0 15,0 0 0-15,0 0 0 0,0 0 0 0,0 0 0 16,0 0 26-16,0 0 11 0,3-5 3 0,0-1 0 16,0-2 12-16,3 3 2 0,0-3 1 0,3 3 0 15,0-3-34-15,0 0-6 0,3-3-2 0,-1 1 0 16,4-4 6-16,0 4 1 0,3-6 0 0,0 3 0 16,6-3-12-16,-3 3-8 0,-6-3 12 0,-1 0-12 15,4 0 8-15,0 0-8 0,3 3 0 0,0-3 0 16,0 0 0-16,2 0 0 0,-2 0 0 0,-3 1 0 15,3-1 0-15,0-3-9 0,0 1 9 0,-1-1-12 16,1 1 3-16,3-4 0 0,3 4 0 0,-3-3 0 16,3-3 9-16,2 3-8 0,-2-3 8 0,3 3-8 0,0 0 8 0,-1-1 8 15,1 1-8-15,-3 0 11 0,3 0-11 16,-4 0 0-16,1 0 0 0,3-1 0 0,-3 1 9 0,3-2 0 16,-1-1 0-16,4 0 0 0,0 0-9 0,0 3 8 15,-4 0-8-15,1-3 8 0,0 0-8 0,0 0 0 16,2 3 0-16,-2 0 0 0,3-3-9 0,-3 3 9 15,2 2-12-15,-2-2 12 0,0 0-18 0,3 0 3 16,-1 0 1-16,1-3 0 0,0 3 5 0,3-3 1 16,-1 0 0-16,-2 0 0 0,0-2 8 0,3-1 0 15,-7 1 0-15,7-3-8 0,-3 2-3 0,2 1 0 16,1 0 0-16,0-1 0 0,-3 1 11 0,2 2 12 16,1-3-2-16,0 1-1 0,0-1 7 0,-1-2 0 15,1 3 1-15,0-3 0 0,-1 0-17 0,-2 0 10 16,6 2-10-16,-3-2 8 0,2 3-8 0,1-1 0 0,-3-2 0 15,2 3 0-15,-2-1 0 0,0 3 0 0,-3-2 0 16,-1-1 8-16,1 1-8 0,0-1 0 0,-3-4 0 0,2 2 0 16,1-3 8-16,0 0 5 0,-3 3 2 0,2 0 0 15,4-3 4-15,-3 6 1 0,-1-3 0 0,1 2 0 16,0 3-7-16,-3 0-1 0,-3-2 0 0,-1 2 0 16,4 3-12-16,-6 0 0 0,3 0-9 0,-1 2 9 15,1-2 0-15,-3 5 0 0,0 3 11 0,-3-6-3 16,0 1 0-16,-4 5 1 0,4-1 0 0,3 4 0 15,-6-1-9-15,3-2 0 0,-6 5 9 0,2-3-9 16,1 4 0-16,-3-1-12 0,-3 0 2 0,3 2 0 16,-3-2-98-1,-3 6-19-15</inkml:trace>
  <inkml:trace contextRef="#ctx0" brushRef="#br0" timeOffset="31540.1729">22311 6117 1422 0,'0'0'31'15,"0"0"6"-15,0 0 2 0,0 0 1 0,0 0-32 0,0 0-8 0,0 0 0 0,0 0 0 0,0 0 60 0,0 0 9 16,0 0 3-16,0 0 0 0,0 0-32 0,0 0-7 16,0 0-1-16,0-2 0 0,3-4-19 0,-3 6-4 15,0 0-1-15,6-5 0 0,-6 5-8 0,6 0 0 16,0 0 0-16,3 3 8 0,-3-1-8 0,3 4 0 0,0 1 0 0,3 1 8 15,0 6-8-15,-1 2 0 0,4 2 0 0,-3-2 8 16,3 5 4-16,-3 3 0 0,3 0 0 0,0 2 0 16,-3 1-2-16,3 2 0 0,0 2 0 0,-4 1 0 15,1 3-10-15,3-4 0 0,-3 1 0 0,0-3 8 16,0 0-8-16,-3-2 0 0,0-1-10 0,-3-2 10 16,0 3-13-16,0-12 3 0,-3 7 1 0,0-4 0 15,0 3 9-15,0-2 0 0,-3-3 0 0,0 0 0 16,0-3-10-16,-3 0 0 0,-3 0 0 0,3 0 0 15,0 1-6-15,0-4 0 0,0-2-1 0,0 3 0 16,-3-3-131-16,3-3-25 16</inkml:trace>
  <inkml:trace contextRef="#ctx0" brushRef="#br0" timeOffset="32238.6976">22261 6120 806 0,'0'0'36'0,"0"0"7"0,0 0-35 0,-3-5-8 0,0-1 0 0,3 6 0 15,0 0 129-15,0 0 24 16,0 0 5-16,0 0 1 0,0 0-103 0,0 0-21 0,-3-5-4 0,3 5-1 16,0 0-30-16,0 0 0 0,0 0 0 0,0 0 0 15,0 0 0-15,3 8 0 0,0 0-13 0,3 2 4 16,-3 4 9-16,2-1-8 0,-2 0 8 0,3 3-8 15,-3 0 8-15,3-3 0 0,-6 0 0 0,3 3 0 16,0-3 0-16,0-2 0 0,0 0 0 0,-3-3-8 16,0-3 8-16,0 3 14 0,0-8-3 0,0 0-1 15,0 0 27-15,0 0 6 0,0 0 1 0,0 0 0 16,-6 0 5-16,0-3 2 0,3-5 0 0,-3 0 0 16,0 3-11-16,1-8-1 0,-1 2-1 0,0-2 0 0,3 2-15 15,-3-2-3-15,0-3-1 0,3 3 0 0,3-3-4 16,0 3-1-16,-3 0 0 0,0-3 0 0,3 3-5 15,-3-1-1-15,3 1 0 0,0 0 0 0,-3 2 0 0,3 1 0 16,0 2 0-16,0-3 0 0,-6 3-8 16,6 0 0-16,3 0 0 0,0 3 0 0,-3 5 0 0,0 0 0 15,6-3 0-15,0-2 0 0,0 5 0 16,3 0 0-16,0 0 0 0,-1 3-11 0,4 2 11 0,0-2-12 16,0 2 12-16,3 0-12 0,0 3 12 0,-3 0 0 15,0 0 0-15,3-3 0 0,0 3 0 0,-4 0 0 16,-2-2 0-16,3 4 0 0,-3-5 0 0,0 3 0 15,-3-5 0-15,3 5 0 0,-3-3 10 0,-3-2-2 0,-3-3-8 0,0 0 12 16,0 8 4-16,0-3 1 0,0 3 0 0,-3 0 0 16,-6 0 5-16,3 0 1 0,-3-3 0 0,0 3 0 15,0 3-12-15,-3-1-3 0,1-4 0 0,-4 1 0 16,6 1-8-16,-3 0 0 0,-3-2 0 0,6-1 0 31,-3 0-152-31,6 1-24 0,-15 7-4 0,21-13 0 0</inkml:trace>
  <inkml:trace contextRef="#ctx0" brushRef="#br0" timeOffset="33404.2125">23112 6125 979 0,'0'0'87'0,"0"0"-70"0,0 0-17 0,0 0 0 15,0 0 142-15,0 0 25 0,0 0 5 0,-6-3 0 16,0 3-95-16,-3 0-19 0,-3-2-4 0,0 2-1 16,0 2-33-16,0 1-8 0,-2-3 0 0,-1 5-1 0,6-2-11 0,-3 0-9 15,-3 5 9-15,3-3-13 0,0 3-4 0,0 0-1 16,0 0 0-16,3 2 0 0,0 4 2 0,1-1 1 15,2 0 0-15,0 3 0 0,3 0 5 0,0 0 1 16,3 0 0-16,3 2 0 0,-3-2 9 0,3 2 0 16,3-4 0-16,-3-1 0 0,5-3 8 0,-2-2 4 15,3-2 1-15,0 2 0 16,0-3 15-16,0-5 2 0,3 0 1 0,-3-3 0 0,3-2 0 16,3 0 0-16,-6-1 0 0,3-4 0 0,0-1 4 0,2 1 1 15,-2-4 0-15,0 4 0 0,-3-3-10 0,0-3-2 16,3 3 0-16,-6 2 0 15,3-5-3-15,-3 3-1 0,0-3 0 0,-3 0 0 0,-6 0-4 0,0 0-2 0,3-5 0 16,3 3 0-16,3-1-14 0,-3 1 0 16,-3-4 0-16,-3 1 0 0,0 0 13 0,0-3-3 0,-3 3-1 15,0 0 0-15,3-3 6 0,-6 3 1 0,3 0 0 16,0 0 0-16,0-3-1 0,3 3 0 16,-3 2 0-16,6 1 0 0,-3 2-6 0,3 0-1 0,3 3 0 0,3-1 0 15,0 1-8-15,0 3 0 0,3-1 0 0,0 3 0 31,-6 3-20-31,6-6-10 0,3 1-2 0,0 4 0 0,-3-2-88 16,2 3-19-16,4 0-3 0,-3-3-750 0</inkml:trace>
  <inkml:trace contextRef="#ctx0" brushRef="#br0" timeOffset="34247.4606">23213 6101 864 0,'9'0'76'0,"-9"0"-60"0,0 0-16 0,0 0 0 16,3-5 177-16,3 2 33 0,0 3 6 0,3-8 2 15,-6 6-90-15,6-1-19 0,-3-2-3 0,3 2-1 16,-3 1-61-16,3-1-13 0,-1 0-3 0,1 3 0 16,3-2 7-16,0 2 1 0,0-3 0 0,3 3 0 15,-3 0-23-15,3 3-4 0,0-1-1 0,-3 1 0 16,2 2-8-16,1-5 0 0,-3 8 0 0,3-8 0 0,-3 3 0 0,0 2 0 15,-3 3 0-15,0-3 0 0,-3 3 8 0,0 0-8 16,-3 0 0-16,0 3 8 0,-6-1 0 0,0 1 0 16,3 2 0-16,-3 3 0 0,-3 0-8 0,0 0 8 15,0 0-8-15,3-3 8 0,-3 3-8 0,0 0 0 16,0-3 9-16,3 0-9 0,3 0 0 16,-3 0 8-16,0 1-8 0,3-1 0 0,3 3 0 0,0-8 8 15,0 2-8-15,0-2 0 0,3-2 31 0,0-1 1 16,0 0 1-16,6-2 0 0,0-3-20 0,3-3-4 15,-4-5-1-15,7-2 0 0,0-4 16 0,0 4 4 16,6-14 0-16,-3 3 0 0,2 0-28 0,-2-3 0 16,0 0 0-16,0-2 0 0,-3-4 0 0,0 4 0 15,0-3 0-15,-4 2 0 0,1 1 0 0,-3-3 0 16,0 0 0-16,-3 2 0 0,-3 4 0 0,0-4 0 16,-3 3 0-16,0 0 0 0,-3 1 0 0,-3-1 0 0,-3 3-9 15,0 2 9-15,0-2-10 0,-3 5 10 0,-3 3-8 0,0 2 8 16,0 1-11-16,-5 2 11 0,-1 2-13 0,-3 6 5 15,-3 0 8-15,3 6-8 0,-6-1 8 0,4 6-8 16,-1-3 8-16,3 7 0 0,3-1 0 0,0 2 0 16,6-1 16-16,3 7 3 0,6-1 0 0,3-3 0 15,0 1 8-15,9-1 1 0,3 1 1 0,6-1 0 16,9-2-1-16,6-3 0 0,2-7 0 0,4-1 0 16,3-2-12-16,2-6-4 0,1-2 0 0,6-1 0 15,-1-7-175-15,-2-5-35 16,32-17-7-16,-23 6-2 0</inkml:trace>
  <inkml:trace contextRef="#ctx0" brushRef="#br0" timeOffset="35866.2801">19183 8340 1191 0,'0'0'52'0,"0"0"12"0,3-6-51 0,0 1-13 0,0 0 0 0,0-3 0 0,0 0 86 15,0-3 14-15,0 1 4 0,0-1 0 0,3-2-80 0,-3 0-16 16,5-6-8-16,-2 3 8 0,0-2-8 0,3-1 0 16,0-2 0-16,0-3 0 0,0 3 0 0,3-3 0 15,0-2 0-15,0-1 0 0,3 4 0 0,-3-1 11 16,3 0-1-16,2-2 0 0,1-1 13 0,3 1 2 15,-3-4 1-15,3 1 0 0,-3 3 0 0,2-1 0 16,-2-4 0-16,3 2 0 0,0 0-15 0,3-6-3 16,-3 6-8-16,-1-3 12 0,-2 1-3 0,3-4-1 15,0 1 0-15,0-6 0 0,0 3 7 0,0-3 1 16,-1 1 0-16,4-4 0 0,-3 1-4 0,6 2 0 16,0 1 0-16,-1-1 0 0,1 0 5 0,0 3 1 15,0 0 0-15,0-3 0 0,-1 1-18 0,4-1 0 0,-3 0 8 16,0 1-8-16,2-1-12 0,-5 0-7 0,3 6-1 0,0 0 0 15,3-9 20-15,-1 3 0 0,1 1 0 0,0-4 0 16,0 4 0-16,-1-1 0 0,-2 0 0 0,3 1 0 16,-3-4 0-16,3 4 0 0,-4-1 0 15,4 0 0-15,-3 3 0 0,0-5 0 0,2 2 0 0,1 1 0 16,0-1 0-16,0 0 0 0,-1 3 0 0,4 0 0 16,-6 3 0-16,3-3 0 0,-3 2 0 0,2-2 0 15,-5 0 0-15,3 0 0 0,-3 3 0 0,3-3 9 16,-1-3-1-16,-2 3-8 0,-3-3 12 0,6 3-4 15,-3 3-8-15,-1-3 0 0,1 2 9 0,0-2-9 16,0 0 0-16,-3 0 0 0,2-2 0 0,-2 2 0 16,0 2 0-16,0-2 12 0,0 3-2 0,0 2-1 15,-3 0-9-15,-1 0 0 0,1 3 0 0,-3 3 0 16,0 2 0-16,0 3-14 0,-6-3 3 0,3 8 1 0,-3-5 10 16,0 11-8-16,-6-9 8 0,2 11-8 15,-2-3-28-15,-3 4-4 0,-3 1-2 0</inkml:trace>
  <inkml:trace contextRef="#ctx0" brushRef="#br0" timeOffset="36497.2561">21502 5522 230 0,'-3'-16'20'0,"0"8"-20"0,0-3 0 0,0 4 0 0,0-9 173 0,0 2 31 16,-3 1 5-16,3 3 2 15,0-4-124-15,-3 4-25 0,3 2-5 0,-3-5-1 0,3 5-19 16,-3 0-4-16,3-3-1 0,0 3 0 0,0 0 12 0,-3 3 3 16,6 0 0-16,-3-1 0 0,0 6-10 0,0-8-1 15,3 8-1-15,0-2 0 0,0 2-27 0,0 0-8 16,0 0 0-16,0 0 0 0,0 0 0 0,0 0 0 16,6 5 0-16,3 0 0 0,0 3 8 0,3 3 2 0,0 0 0 15,0 4 0-15,0 1-2 0,2 0-8 0,1 5 12 0,3 0-4 16,0 3-8-16,0 3 0 0,3-1 0 0,0-2 8 15,-1 2-8-15,4 1 0 0,3-3 0 0,0-3 0 16,0 0 0-16,-4 0 0 0,1-2 0 0,-3-1 0 16,3 1 0-16,-3-3 10 0,-3 0-10 0,-1-1 10 15,-5-1-10-15,3-1 0 0,-6 3 0 0,3 0-11 16,-6 0 11-16,0-1-10 0,0 1 10 0,-3 0-10 16,0 0-6-16,-3 0 0 0,0-3-1 0,-3 0 0 31,0 3-95-31,0-3-20 0,-6 3-3 0,3-8-437 0</inkml:trace>
  <inkml:trace contextRef="#ctx0" brushRef="#br0" timeOffset="37058.7609">21496 5302 691 0,'0'0'61'0,"0"0"-49"15,0 0-12-15,0 0 0 0,0 0 151 0,0 0 27 16,-3-5 6-16,3 5 0 0,0 0-91 0,-3 0-18 16,0-8-4-16,3 8-1 0,0 0-44 0,-6-3-9 15,6 3-1-15,0 0-1 0,-6-2-15 0,3 2 0 0,-6 0 0 0,9 0-10 16,0 0-10-16,-3 2-3 15,-3 4 0-15,0 2 0 0,3 2 5 0,0 3 1 0,0-2 0 0,3 5 0 16,0 0 1-16,0 0 1 0,0 2 0 0,0 3 0 16,0-2 15-16,0-1 15 0,3 4-3 0,-3-9-1 15,3 0-11-15,-3 0-16 0,3 0 4 0,-3-2 1 16,3-6 35-16,-3 3 6 0,0-2 2 0,0-6 0 16,0 0 9-16,0 0 3 0,0 0 0 0,0 0 0 15,0 0 0-15,0 0 0 0,0 0 0 0,0 0 0 16,-6-6-17-16,0-2-3 0,0-5-1 0,0 3 0 15,0 4 1-15,0-4 1 0,-3-4 0 0,0 1 0 16,3-3-7-16,0 0-2 0,-2 3 0 0,2 0 0 16,-3-3 4-16,3-2 0 0,-3 2 0 0,0 0 0 15,3-3-8-15,0 3-2 0,0 3 0 0,0 0 0 0,0 0-10 16,3-3 0-16,-3 5 0 0,6 3 8 16,0 0-8-16,0 6 8 0,0-6-8 0,0 8 8 0,3-3 0 15,-3 3 0-15,0 0 0 0,0 0 0 0,0 0-8 0,0 0 0 16,9 3 0-16,6 5 0 15,0-6 0-15,0 6 0 0,0 0 0 0,2 0 0 0,-5-2-12 16,6-1 12-16,-3 3-10 0,3-6 10 16,-6 1-40-16,6 5-1 0,-6-8-1 0,3 0-598 15,-4 0-119-15</inkml:trace>
  <inkml:trace contextRef="#ctx0" brushRef="#br0" timeOffset="38239.6847">21808 5215 921 0,'0'0'82'0,"0"0"-66"0,0 0-16 0,0 0 0 0,0 0 143 0,0-3 25 16,3-5 4-16,-3 8 2 0,3-5-65 0,-3 5-13 16,-3-8-2-16,3 8-1 0,3-5-59 0,-3 5-12 0,-3-5-2 0,3 5-1 15,-3-6-19-15,-3 1-9 16,0 2 1-16,0 1 0 15,-3 4-23-15,3-2-4 0,-3 3-1 0,1 0 0 16,-1 2 8-16,0 3 0 0,-3-6 1 0,3 9 0 0,0-8 17 0,-3 7 10 0,6-4-12 0,0 2 12 16,-3 5 0-16,3-8 0 0,0 3 0 0,3 0 0 15,-3 0 0-15,6 0 9 0,-3 0 1 0,3-3 0 16,0 3 5-16,0-3 1 0,3 3 0 16,0-3 0-16,-3-5 7 0,6 3 1 0,0 2 1 15,0 1 0-15,3-6 3 0,-3 2 0 0,6-2 0 16,-3-2 0-16,0 2-8 0,0-3-2 0,3 0 0 0,0-2 0 15,-3 2-7-15,2-2-2 0,1-3 0 0,-3 3 0 16,0 0-9-16,0-3 0 0,0 0 0 0,0 0 0 16,-3 0 0-16,3 0 0 0,-6-3 0 0,3 1 0 15,-3-1 8-15,0 3 2 0,-3-5 1 0,0 0 0 16,0 2 1-16,-3 1 0 0,0-1 0 0,0 1 0 16,0-4 5-16,-3 4 2 0,0-4 0 0,-3 1 0 0,3 0 1 15,-3 0 0-15,0 0 0 0,-3 2 0 0,3-2-11 16,0 0-1-16,3-1-8 0,1 1 12 0,-1-3-12 15,-3 6 0-15,6 2 8 0,3-3-8 0,-3 3 8 0,6 3-8 16,0-8 11-16,0 5-11 0,3-3 9 0,5 3-9 16,-2-8 0-16,9 6 9 0,0-1-9 0,-3 3 0 15,3-5 0-15,0 2 0 0,0-2-20 0,-1 3 3 16,1-1 1-16,0 0 0 16,-3 3-26-16,0 1-5 0,-3-1-1 15,0 2 0-15,3-4-126 0,-3 7-26 0,8-10-4 16,-8 5-2-16</inkml:trace>
  <inkml:trace contextRef="#ctx0" brushRef="#br0" timeOffset="39027.4739">21981 5114 1400 0,'0'0'62'0,"0"0"13"0,0 0-60 0,0 0-15 15,0 0 0-15,0 0 0 0,0 0 63 0,0 0 9 0,0 0 3 16,0 0 0-16,0 0-46 0,6-5-9 0,-6 5-1 0,3 0-1 16,-3 0-18-16,0 0 0 0,6 5 8 0,0-5-8 15,-3 6 0-15,3 2 0 0,-3-3-11 0,0 3 11 16,-1 2-11-16,1 4 11 0,-3-4-10 0,3 3 10 16,-3 3-11-16,0 0 11 0,-3 3-12 0,3-3 12 15,0 0-9-15,-3-1 9 16,3-4 0-16,0 2-9 0,0-5 9 0,3 0 0 0,-3-8 0 0,3 8 0 15,0-3 33-15,3-2 6 0,-6-3 1 0,6 3 0 16,-6-3 16-16,9 0 3 0,0-6 1 0,3 4 0 16,-3-4-17-16,0-2-3 0,3 0-1 0,0-2 0 15,0-3-23-15,3-1-4 0,-1-1 0 0,1-4-1 16,0 1-11-16,0-4-11 0,3 4 3 0,-3-6 0 16,3 3 0-16,-3-6 0 0,2 4 0 0,-5-1 0 15,3 0 0-15,-3 0 0 0,0 0 0 0,-3 3 0 0,-3-3 8 16,3 6 0-16,-3-3-9 0,-3 2 9 0,3 1 0 0,-6 2 0 15,3 0 8-15,-6 0-8 0,3 5 16 16,-6 3-3-16,3 1 0 0,-6 1 0 0,0-2-5 0,-3 8-8 16,-3 0 11-16,-3 3-11 0,0 2 0 0,1 3 0 15,2 3 0-15,0 2-9 0,0 0 9 0,0 3 0 16,3 0-9-16,3 5 9 0,-3-5 0 0,6 0 12 16,0 5-2-16,3-8 0 0,3 3 14 0,3 0 2 15,0-3 1-15,3-5 0 0,3-2 0 16,3-1 0-16,0 3 0 0,3-8 0 0,3 0-19 0,6-8-8 15,-1 3 0-15,4-6-709 16,0 0-148-16</inkml:trace>
  <inkml:trace contextRef="#ctx0" brushRef="#br0" timeOffset="43582.2414">24642 6538 1591 0,'0'0'70'0,"0"0"15"0,0 0-68 0,0 0-17 0,0 0 0 0,0 0 0 16,9 0 56-16,-3 0 7 0,-6 0 1 0,9-3 1 16,3 1-1-16,-4-4 0 0,4 1 0 0,-3-6 0 15,3 1-32-15,0-1-8 0,0-5 0 0,3-2-1 16,0-3-23-16,-3-3 0 0,6 3 0 0,-4-3-8 0,1 0-12 16,3 0-3-16,0 3 0 0,-6 0 0 15,3 0-9-15,-3 5-3 0,-3-3 0 0,0 6 0 0,3 3 15 0,-4 4 4 16,-5 1 0-16,-3 5 0 0,3-3 16 0,-3 3 14 15,3 8-2-15,0 0-1 0,-3 8 17 0,0 5 3 16,0 6 1-16,-3 4 0 0,3 4 12 0,-3 2 4 16,0 3 0-16,0-3 0 0,-3 2-20 0,6-7-3 15,-2 0-1-15,-1-6 0 0,0-5-34 0,0-2-7 16,0-6-2-16,3-5-972 0</inkml:trace>
  <inkml:trace contextRef="#ctx0" brushRef="#br0" timeOffset="44289.8357">23755 4860 1792 0,'0'0'40'0,"0"0"8"0,0 0 1 0,0 0 1 0,0-5-40 0,0 5-10 0,-3-5 0 0,0 2 0 16,3-5 66-16,0 8 11 0,0-2 3 0,0 2 0 16,3-8-52-16,0 2-9 0,0-2-3 0,3 3 0 15,0-3-16-15,0 3 10 0,0-3-10 0,3 0 8 16,-1 0-8-16,1 0 0 0,3 6 0 0,-3-6 0 15,3 2 0-15,0 1-9 0,-3 2 9 0,3 3 0 16,-3-2-15-16,0 4 4 0,0 1 1 16,0 2 0-16,-3 1-10 0,0 2-1 0,-1 2-1 0,-5 1 0 15,3 2 3-15,-6 0 1 0,0 3 0 0,1 5 0 16,-4-8 18-16,0 6 0 0,0-1 0 0,0-2 0 16,-3 3 34-16,3-3 1 0,0 0 0 0,6-1 0 15,-3 1-1-15,3-2 0 0,-3-1 0 0,6 0 0 16,0-5-11-16,3 3-3 0,0-4 0 0,6-1 0 0,0-1-12 15,5-2-8-15,1-3 8 0,6-3-8 16,0-2-18-16,0-1-8 0,0-1-2 16,-1-4-966-16</inkml:trace>
  <inkml:trace contextRef="#ctx0" brushRef="#br0" timeOffset="44837.3865">22841 4098 2091 0,'0'0'46'0,"0"0"10"0,3 6 1 16,3-1 2-16,-3 3-47 0,3 3-12 0,0-4 0 0,-3 7 0 0,0-1 0 0,0-5 10 0,0 5-10 0,-3-2 10 15,0 2-26-15,0-5-6 0,-3 2-1 0,0-2-588 16,3-8-117-16</inkml:trace>
  <inkml:trace contextRef="#ctx0" brushRef="#br0" timeOffset="45040.337">22784 3932 1594 0,'-11'-6'71'0,"11"6"14"0,-3 0-68 0,0-5-17 0,0 2 0 0,3 3 0 16,-6-2 39-16,6 2 4 0,-6 0 1 0,0 0 0 15,0 2-44-15,-3-2-24 0,0 0 4 0,0 0-488 16,3-2-96-16</inkml:trace>
  <inkml:trace contextRef="#ctx0" brushRef="#br0" timeOffset="45179.0986">22534 3712 1933 0,'-3'0'42'0,"-2"5"9"0,2-10 1 0,-3 5 4 0,3 0-45 0,-3-5-11 0,0 2 0 0,6 3 0 0,-6 0 86 0,6 0 15 15,-3 3 3-15,3-3 1 0,-6 0-71 0,0 5-14 16,0-5-4-16,6 0 0 16,0 0-43-16,-6 0-9 0,0 5-1 0,0-5-978 0</inkml:trace>
  <inkml:trace contextRef="#ctx0" brushRef="#br0" timeOffset="46115.8805">20939 3561 1594 0,'0'0'71'0,"0"0"14"0,0 0-68 0,0 0-17 0,0 0 0 0,3-5 0 15,3 2 100-15,-3-2 16 0,0 5 3 0,0-8 1 16,0 3-72-16,0 5-13 0,0-11-3 0,0 9-1 0,0-9-15 15,0 3-2-15,0 0-1 0,3-5 0 0,3 2-13 16,-3-5 11-16,2-2-11 0,4-6 10 0,3 3-10 0,0-5 0 16,0 2 0-16,0-5 0 0,3-1-18 0,0 1 4 15,-4 3 1-15,7-1 0 0,0 1-10 0,3 2-1 16,-9 3-1-16,3 3 0 0,-3 4 10 16,-1-4 3-16,1 10 0 0,-3-5 0 0,3 7 12 0,-3 4 0 15,3 2 0-15,-3 2 0 0,0 4 0 16,0 2 0-16,0 5 0 0,-1 5 10 0,-2 1-10 0,0 2 0 15,-3 0 0-15,0 6 0 0,0 2 0 0,-3-3 8 16,3 3-8-16,0-5 8 0,-3 3-8 0,0-9 0 16,0-2 0-16,3-3 0 0,-3-2 0 0,-3-3 15 15,3-3-4-15,-3-5-1 0,0 0 14 0,0 0 4 16,0 0 0-16,0 0 0 0,0 0-4 0,3 0 0 16,0-8 0-16,0-3 0 0,3 4-12 0,-3-7-4 0,3-4 0 15,0-1 0-15,3 1-8 0,-3-3-14 0,2 2 3 16,1-2 1-16,-3 0 10 0,3 2 0 0,0-2 0 0,0 2 0 15,0 6-20-15,0-5 2 0,-3 10 0 0,3-5 0 16,-3 7 18-16,0 1 9 0,3 2-1 0,-3 11 0 16,3-2 12-16,-3 7 3 0,0 0 0 0,-1 6 0 15,-2 2-6-15,3 5-1 0,0 6 0 0,-3 0 0 16,-3 5 1-16,0 0 0 0,3 0 0 0,0 2 0 16,-3-9-17-16,3-1-9 0,3 5 1 0,-3-10-1058 15</inkml:trace>
  <inkml:trace contextRef="#ctx0" brushRef="#br0" timeOffset="48895.3943">19287 8094 691 0,'0'0'61'0,"0"0"-49"0,6-6-12 0,-3 1 0 0,-3-3 62 0,6-2 10 16,-3-1 1-16,3 0 1 0,-3-2-21 0,0-3-4 16,3 0-1-16,0-2 0 0,-3-3-24 0,3-3-6 15,-3-3-1-15,3 1 0 0,2-3 9 0,-2-3 2 16,0-2 0-16,3 2 0 0,0-2-10 0,3 2-2 16,-3-5 0-16,0 0 0 0,3 0-1 0,-3 0-1 15,3 0 0-15,0-6 0 0,-3 4-14 0,2-6 0 0,4-3 8 16,0 0-8-16,0 1 0 0,0-4 0 15,3 1 0-15,-3 0 0 0,3-6-8 0,-1 1 8 16,1-1-12-16,-3 1 12 0,6-1 0 0,-3 3 0 16,0-2 0-16,0-1 0 0,-3 0 14 0,2-2 3 0,1 3 1 15,3-9 0-15,-3 1 7 0,0-1 2 0,0-2 0 0,0 0 0 16,2-3-15-16,1-8-2 0,-6 3-1 0,0-2 0 16,0-4-9-16,0 1 12 0,0 2-12 0,-1-8 12 15,1 9 0-15,0-4 1 0,0 6 0 0,-3-2 0 16,3-1 4-16,0 5 1 0,0 4 0 0,0 7 0 15,-4-3-6-15,4 6 0 0,0 2-1 0,-3 1 0 16,3-1 1-16,0 3 0 0,-3 0 0 0,3 6 0 16,0-1-20-16,-1 1-4 0,1-4-1 0,0 4 0 15,0-1 0-15,0 3 0 0,-3-5 0 0,0 5 0 16,0 0 4-16,-3 5 1 0,0-2 0 0,-1 5 0 0,-2 2 8 16,0 4 0-16,-3-1 0 0,0 5 0 15,-3 6 0-15,0-3 14 0,0 9-3 0,0 4-1 16,0 3-10-16,-3-2 0 0,6 7 0 0,-3-5 0 15,-3 5-28-15,0 1-2 0,3 2 0 16</inkml:trace>
  <inkml:trace contextRef="#ctx0" brushRef="#br0" timeOffset="51097.0244">20216 3797 345 0,'0'0'15'0,"-3"5"4"0,0 3-19 0,3-8 0 0,0 5 0 0,-3 1 0 16,3-6 88-16,0 8 13 0,-3-3 3 0,3-5 1 15,0 0-97-15,0 8-20 0,0-8-4 0,0 2-1 16,0-2-16-16,-3 6-3 0,3-6-1 0,-3 5 0 16,0 0 23-16,0 3 5 0,3-8 1 0,-3 3 0 15,0 0 8-15,3-3 8 0,0 0-8 0,-3 7 11 0,3-7 41 0,0 0 8 16,0 0 1-16,-3 3 1 0,0 0-15 0,3-3-3 15,0 0-1-15,0 0 0 0,0 0-32 16,0 0-11-16,0 0 0 0,0 8 9 16,0-8-41-16,0 0-8 0,0 0-1 0,0 5-1 15,0-5-17-15,6 5-3 0,-6-5-1 0,0 0 0 0,0 0 35 0,0 0 8 16,0 0 0-16,0 0 1 0,0 0 63 0,0 0 13 16,9-5 3-16,-9 5 0 0,3 0 36 0,0-11 8 15,0 3 2-15,0 1 0 0,0 1-22 0,0-4-5 16,0-1-1-16,0 0 0 0,0-2-28 0,3 0-6 15,-3 0 0-15,3-8-1 0,2 5-18 0,-2 0-3 16,3-8-1-16,0 3 0 0,0-6-3 0,0 1-1 16,3 2 0-16,-3-2 0 0,3-3-17 0,0 2 10 15,0-2-10-15,0-3 8 0,-3-2-8 0,-1-1 0 0,1-4 0 0,0-4 8 16,3-2 0-16,-3-2-8 0,0 2 12 0,3 0-4 16,-3-3-8-16,0-2 8 0,3-3-8 0,0 5 8 15,-3 3-8-15,0-5 0 0,2 3 0 0,-2 2 0 16,0 5 0-16,0 0 0 0,0 1 0 0,-3 7 0 15,3-5 0-15,-3 8 0 0,0 0-12 0,-3 5 12 16,0 0-18-16,0 3 4 0,-3 2 1 0,3 6 0 16,-3 0 13-16,0 2-11 0,3 3 11 0,-3 0-10 15,-3 3 10-15,3 5 0 0,0 0 0 0,0 0 0 16,0 0-12-16,0 0 0 0,0-5 0 0,0 5 0 16,0 0-98-1,0 0-20-15</inkml:trace>
  <inkml:trace contextRef="#ctx0" brushRef="#br0" timeOffset="51819.2906">20969 2500 1436 0,'0'0'64'16,"0"0"12"-16,0 0-60 0,0 0-16 0,0 0 0 0,0 0 0 15,6-2 52-15,3 2 7 0,3 0 1 0,-1 0 1 16,1-6-13-16,3 6-4 0,6-2 0 0,0 2 0 0,3 0-1 0,3 0-1 15,5 0 0-15,7 2 0 0,0 4 2 0,5-1 1 16,4-2 0-16,6 5 0 0,-4 2-11 0,7 3-2 16,-1 1-1-16,10-1 0 0,2 0-15 0,-2 6-4 15,-1 7 0-15,1-5 0 0,-1 3-12 0,1 5 9 16,-1 0-9-16,4 6 8 0,-1 2-8 0,-3 2 0 0,-2 1 0 16,-3 0 0-16,2-3 0 0,1 5 0 0,-7 3 0 0,4 0 0 15,-7-5 14-15,-2 5-2 0,-4 0-1 0,1-3 0 16,-6-2 22-16,-1 2 5 0,1-8 1 0,-3 3 0 15,-1-5-17-15,-2 3-3 0,-3-9-1 16,0 6 0-16,-4-11-18 0,-2 0 0 0,-3 3 0 16,-6-5 0-1,0-6-24-15,-6-5-8 0,-3 2-1 0,-3-2-1 0,-3-5-112 16,-3-3-22-16,0 0-5 0</inkml:trace>
  <inkml:trace contextRef="#ctx0" brushRef="#br0" timeOffset="52589.0977">21025 2516 403 0,'-9'0'17'0,"9"0"5"0,0 0-22 0,0 0 0 0,0 0 0 0,0 0 0 16,0 0 170-16,0 0 30 0,0 0 5 0,0 0 2 16,0 0-99-16,3 8-19 0,-3-8-4 0,0 0-1 15,0 0-9-15,0 0-3 0,0 0 0 0,0 0 0 16,0 0-15-16,0 0-3 0,0 0-1 0,0 0 0 15,0-5-16-15,-3-3-3 0,0 3-1 0,-3-3 0 0,3-3-33 16,-2 3 0-16,-1 0 0 0,0-2 0 16,0 2-30-16,0 0-13 0,0-5-2 0,0-1-1 31,0 9 7-31,0-8 2 0,0 0 0 0,0 2 0 0,0 3 24 0,0-5 5 0,0 5 8 0,0-5-13 0,-3-1 23 0,6 9 5 16,-3-8 1-16,0 2 0 0,0 3 16 15,3-5 3-15,-3 8 1 0,4 2 0 0,2-2 2 16,0 5 1-16,0 0 0 0,0 0 0 0,0 0-22 0,0 0-4 15,0 0-1-15,8 0 0 0,1 0-12 0,6 5 0 16,0-5 0-16,3 8 0 0,3-3 0 0,0-5 12 16,2 0-3-16,1 0-1 0,3 3 12 0,3-6 1 15,6 3 1-15,-1-5 0 0,4 5 6 0,0-8 0 16,-1-5 1-16,7 8 0 0,-6-3-9 0,-1-5-1 0,-5 7-1 16,-3-4 0-16,-3 2 0 0,-3 0 0 0,-7 8 0 15,1-6 0-15,-3 6-10 0,-3-5-8 0,-3 3 9 0,-3 4-9 16,0 3 19-16,-6-5-3 0,0 0 0 0,0 0 0 15,-3 6-16-15,-3 7 0 0,0-8 0 0,-6 9 0 16,0-7 8-16,-6 7-8 0,0-1 0 16,-5 0 0-16,-1 0 10 0,-6-2-2 0,0 5 0 0,4-3 0 15,2 6-8-15,-3-6 0 0,-3 0 0 0,0 6 0 32,10-12-35-32,-1 7 1 0,3-1 0 0</inkml:trace>
  <inkml:trace contextRef="#ctx0" brushRef="#br0" timeOffset="54489.6045">21814 1664 864 0,'0'0'38'0,"0"0"8"0,0 0-37 0,0 0-9 0,-12 0 0 0,6 0 0 16,6 0 176-16,0 0 34 0,-12-2 6 0,12 2 2 16,0 0-126-16,-6-6-26 0,3 1-5 0,-3 2-1 15,6-2-32-15,0 0-8 0,3 2 0 0,3-2-1 16,3-6-19-16,0 3 0 0,3 0 0 0,3 3 0 16,0-3 0-16,0-2 0 0,0 7 0 0,3-2 0 15,-1-3 0-15,-2 2 0 0,3 6 0 0,0-5 0 16,-3 5 0-16,3 0-9 0,-3 5 9 0,0 1 0 15,-4 2 0-15,1-3-8 0,-3 3 8 0,0 5 0 16,-3 0 0-16,0 1-10 0,-6 4 10 0,0 1 0 16,-3 7 0-16,3-5 0 0,-6 3 0 0,0 5 0 15,0-2-8-15,0-1 8 0,0 3 0 0,0-8 0 16,0 0 0-16,3-2 9 0,0 0 1 0,1-1 0 0,2-5 10 16,0-5 3-16,0 5 0 0,0-5 0 0,2 3-9 15,-2-11-2-15,3 3 0 0,-3-3 0 0,6 0 4 0,3-3 0 16,0-2 0-16,6-3 0 0,-3-5 5 15,3-1 2-15,6-4 0 0,-3-6 0 0,2 3-4 0,4 0-1 16,-3-11 0-16,0 5 0 0,3 1-18 16,-3-6 0-16,2-2-8 0,-2 2 8 0,0 0 0 0,0 6 0 15,-6-6 0-15,0 0 0 0,-6 3-10 0,0 5 10 16,-3-2-10-16,-1 0 10 0,-2 4-10 0,0 4 10 16,-3-1-10-16,-3-2 10 0,0 8-10 0,-2-6 10 15,-1 6-10-15,0 0 10 0,-3 2-12 0,0 3 3 16,0 0 1-16,-3 3 0 0,0 5 8 0,0 0 0 15,0 5-9-15,-3-2 9 0,3 8 0 0,-2 2 0 16,5 0 12-16,-3 0-4 0,0 6 19 0,0-3 3 0,0 2 1 16,3 1 0-16,0-1 1 0,3-2 1 0,6 3 0 0,0-6 0 15,3 0-9-15,3 0-1 0,0-7-1 0,3 2 0 16,0 2-7-16,9-7-2 0,-3-3 0 0,5 0 0 16,7-3-13-16,-3-2-18 0,3-3 4 0,-3-3-1097 15</inkml:trace>
  <inkml:trace contextRef="#ctx0" brushRef="#br0" timeOffset="56165.929">22433 2029 1108 0,'0'0'49'0,"0"0"11"0,0 0-48 0,0 0-12 0,0 0 0 0,-3-2 0 0,3 2 87 0,0 0 15 15,0 0 3-15,-3 0 1 0,3 0-30 0,0 0-7 16,-6 0-1-16,3-6 0 0,0 1 5 0,0 2 1 16,-3-2 0-16,6 5 0 0,-3-8-26 0,3 3-4 15,-3 0-2-15,3-3 0 0,0 2-29 0,0-7-5 16,0 5-8-16,3-5 11 0,-3 0-24 0,3 0-5 16,3 2-1-16,-3-2 0 15,0 0-16-15,0-1-3 0,3 1-1 0,0 0 0 16,-3 0 6-16,3 2 1 0,0 3 0 0,0 0 0 0,-3 3 18 0,3 5 4 15,-6 0 1-15,3-5 0 0,3 2 9 0,-6 3 0 16,6 8 0-16,3-3 0 0,-3-2 0 0,-3 7 11 16,3 4-3-16,-3-6 0 0,0 10 0 0,3-5 0 0,-3 1 0 15,-3-1 0-15,3 0 0 0,0 6-8 16,0-6 12-16,-3-5-4 0,0 2 8 0,2-2 2 16,-2-8 0-16,0 6 0 0,0-6 7 0,0 0 2 0,0 0 0 0,0 0 0 15,0 0-14-15,0 0-2 16,0 0-1-16,0 0 0 0,6 0-22 0,-3-11-4 0,0 3 0 0,0-5-1 31,3 0-21-31,0-1-4 0,-3 1-1 0,3 2 0 16,0-4 9-16,0 1 2 0,0 1 0 0,0 0 0 0,0 2 32 0,-3 3 0 0,6-5 12 0,-3 8-3 15,0-3 11-15,3 3 1 0,-6-3 1 0,3 2 0 16,-3 6 22-16,-3 0 5 0,0 0 1 0,0 0 0 16,6 6-27-16,0 2-6 0,-1 0-1 0,-2 5 0 15,-3-3-1-15,3 9-1 0,0-6 0 0,0 0 0 16,-3 1 8-16,0-1 2 0,0 0 0 0,0 0 0 15,0 1-24-15,0-1-16 0,0-8 2 0,-3 3 1 0,3 0-10 16,0-8-1-16,0 0-1 0,0 0-930 16</inkml:trace>
  <inkml:trace contextRef="#ctx0" brushRef="#br0" timeOffset="56931.9057">22773 1683 979 0,'0'0'87'0,"0"0"-70"0,0 0-17 0,8 0 0 16,1 0 134-16,0 0 23 0,0 0 5 0,0 0 1 16,3 0-79-16,-3 0-16 0,3 0-4 0,0 0 0 15,-3 0-33-15,3 0-7 0,-3 5-2 0,3-5 0 0,-4 0 14 0,4 0 4 16,3 0 0-16,-3 0 0 0,0 0-24 0,3 0-5 15,0-5-1-15,-3 5 0 0,-3-6-22 0,0 4-4 16,0 2 0-16,-1 0-1 16,-2-5-131-16,-6 5-27 0,0 0-5 0,0 0 0 0</inkml:trace>
  <inkml:trace contextRef="#ctx0" brushRef="#br0" timeOffset="57129.1695">22871 1775 1825 0,'0'0'40'0,"0"0"8"0,0 0 1 15,0 0 3-15,0 0-41 0,0 0-11 0,0 0 0 0,3 6 0 0,-3-6 53 0,9 5 9 16,-3-5 2-16,3 0 0 0,-3 3-42 0,5 2-8 16,-2-5-2-16,6 0 0 0,0 0-12 0,0 0 0 0,3-8 8 0,3 3-8 31,0-1-101-31,-1-2-23 0,16-5-5 0,-6-5-1 0</inkml:trace>
  <inkml:trace contextRef="#ctx0" brushRef="#br0" timeOffset="58409.2869">23410 1746 806 0,'0'0'72'0,"0"0"-58"0,0 0-14 0,0 0 0 16,0-5 119-16,0 5 21 0,-3-5 4 0,3 5 0 15,0-3-62-15,0 3-13 0,-3-5-2 0,0-3-1 16,3 8-40-16,0-5-8 0,0 5-2 0,-3 0 0 15,0-6-8-15,3 6-8 0,-6-5 9 0,6 5-9 16,-6 0 0-16,0 0-15 0,0 5 2 0,0-5 0 0,0 0 1 0,0 6 1 16,3-4 0-16,-3 1 0 0,3 5 3 0,0-3 0 15,3 3 0-15,0 0 0 0,-3 2-2 0,3-2 0 16,0-8 0-16,3 6 0 0,0 2 10 0,3 0 0 16,-6-8 0-16,3 10 0 0,-3-10 20 0,6 3 5 15,-6-3 2-15,9 5 0 0,0-5-7 0,-3 5 0 16,3-5-1-16,-3 0 0 0,0-5 11 0,3 5 2 15,-4-5 1-15,4 2 0 0,-3-2-17 0,3-3-4 16,-3 3-1-16,0-3 0 0,-3 2-11 0,3-2 0 16,-3 3 9-16,0-3-9 0,0 3 0 0,-3-3 0 15,0 3 0-15,-3-3 0 0,3 3 0 0,0-1 0 16,-6-2 0-16,3-2 0 0,-3 7 0 0,0-2 11 16,0-3-3-16,0 3 0 0,-3-3 19 0,0-6 3 15,1 9 1-15,-1-3 0 0,0-2-6 0,3 4-1 16,-3-2 0-16,3 0 0 0,0 3 0 0,0-3-1 0,0 3 0 0,3-3 0 15,0 3-3-15,-3-1 0 16,6-2 0-16,-3 0 0 0,3 3-8 0,3-8-3 0,0 8 0 0,0-3 0 16,0-6-9-16,3-4 0 15,0 5 0-15,3 0 0 0,0-6-11 0,0 6-1 0,3-8 0 0,0 7 0 16,2-4-5-16,-2 5-2 0,0-6 0 0,0 6 0 16,0-8 9-16,3 7 2 0,-3-4 0 0,3 5 0 15,-3-1 8-15,0 7 0 0,-4-4 0 0,1 3-8 16,3 3 8-16,-6-1 0 0,0 4 0 0,-6 2 0 15,0 0-16-15,0 0-4 0,9 0 0 0,-9 0-1 16,0 0-106-16,3 8-21 0,0-3-4 0</inkml:trace>
  <inkml:trace contextRef="#ctx0" brushRef="#br0" timeOffset="59474.6874">23651 1590 990 0,'0'0'44'0,"0"0"8"0,0 0-41 0,0 0-11 15,0 0 0-15,0 0 0 0,0 0 106 0,0 0 19 0,0 0 4 0,0 0 1 16,-3-5-30-16,-3-3-5 0,3 3-2 0,3 5 0 15,0 0-56-15,0 0-11 0,-6 0-2 0,3-8-1 16,3 8-14-16,0 0-9 0,0 0 12 0,0 0-12 16,-3-6 0-16,3 6 0 0,0 0 0 0,3-5 0 15,0-3 0-15,6 3 0 0,0 5 0 0,0-3 0 16,2-2 0-16,-2 0 0 0,0 2 10 0,3 0-10 16,0 3 16-16,0-2-3 0,-3 2 0 0,0 0 0 15,0 0-1-15,0 0 0 0,-3 2 0 0,0 1 0 16,-6-3-12-16,9 3 9 0,-9-3-9 0,3 5 8 15,3 3-8-15,-6 2 10 0,0-2-10 0,-3 6 10 16,0-1-10-16,0 0 10 0,-3 0-10 0,3 6 10 16,0-6-10-16,-3 6 0 0,3 2 0 0,-3-8 0 15,3 6 0-15,0-12 0 0,3 4 8 0,0-3-8 16,0 0 0-16,0-8 0 0,0 0 0 0,0 0 0 16,6 5 21-16,-6-5-1 0,9 5 0 0,0-5 0 0,-3-5 10 0,3 5 2 15,-1-8 0-15,1 3 0 16,0-8-11-16,0 2-1 0,3 3-1 0,0-10 0 0,3 2-19 0,-3-3 8 15,0 1-8-15,0-1 0 16,-3-2 0-16,3 0 0 0,-1 2 0 0,1-7 0 0,-3 7 0 0,-3-7-12 16,3 5 12-16,-3 2-12 0,0-7-2 0,0 7 0 15,-3-2 0-15,0 3 0 0,-3 4-1 0,-3-4 0 16,0 5 0-16,0-6 0 0,0 11 5 0,-3-5 1 16,3 5 0-16,-3-3 0 0,0 9 9 0,-3-4-13 15,0 1 5-15,-3 5 8 0,4 5-12 0,-4 1 12 0,0 2-12 16,0-3 12-16,0 3-9 0,0 5 9 0,3 0 0 15,0 1 0-15,0-1 0 0,3-3 0 0,0 6 10 16,3 3-2-16,0-6 0 0,0 0 0 0,3 1 0 0,3-1 0 16,0-8 2-16,-3-5 1 0,3 8 0 0,3 3 0 15,3-11-11-15,0 8 12 0,0-8-12 0,0-6 12 32,3 4-32-32,0 2-5 0,-3-6-2 0,3 6-613 0,-3-8-122 0</inkml:trace>
  <inkml:trace contextRef="#ctx0" brushRef="#br0" timeOffset="59807.3705">24243 1701 1900 0,'0'0'84'0,"0"0"18"0,0 0-82 0,0 0-20 0,0 0 0 0,0 0 0 15,0 0 105-15,0 0 17 16,0 0 3-16,0 0 1 0,0 0-95 0,0 0-19 16,0 0-4-16,0 0-8 15,0 0-98-15,0 0-26 0,0 0-6 0</inkml:trace>
  <inkml:trace contextRef="#ctx0" brushRef="#br0" timeOffset="60625.1845">24547 1794 1407 0,'0'0'62'0,"-3"0"14"0,-3 0-61 0,6 0-15 0,0 0 0 0,-3 5 0 15,-3-5 72-15,6 0 12 0,0 0 3 0,-3-5 0 16,-3-3-35-16,0 3-8 0,6-3 0 0,0 2-1 16,-3-7-20-16,3 5-4 0,0-10-1 0,0 5 0 15,3-6-42-15,-3-2-8 16,3 2-1-16,0-2-1 0,6 3-24 0,-3-1-5 0,-6-2-1 0,9 2 0 16,-3 6 5-16,0 0 1 0,-1 0 0 0,1 7 0 0,0-7 27 15,3 13 6-15,-3-8 1 0,-6 8 0 0,6 3 24 0,0 7 14 16,0-2-2-16,0-2 0 0,-3 7-12 0,0 0-16 15,0 6 3-15,0-6 1 0,0 3 12 0,3 2 16 16,-3 1-3-16,0-6-1 0,0 0 0 0,0 1 0 16,-3-7 0-16,3 4 0 0,0-3 36 0,0-3 6 15,-3-5 2-15,0 0 0 0,0 0 7 0,0 0 1 16,0 0 1-16,0 0 0 0,0 0-31 0,0 0-6 16,3-5-2-16,0 0 0 0,0-3-39 0,0 0-8 15,0-5-2-15,0-1 0 16,0 1-19-16,0 0-4 0,0-3-1 0,2 0 0 0,-2 3 18 15,0 0 3-15,3-1 1 0,0 1 0 16,0-3-1-16,-3 8 0 0,0-5 0 0,3 5 0 0,-3 3 54 16,0 0 12-16,-3 5 1 0,0 0 1 0,0 0 20 0,0 0 4 0,6 10 1 15,-3-2 0-15,3 5-16 0,-3-2-3 0,0 5-1 16,0 2 0-16,0 4-15 0,-3-4-2 0,3 3-1 0,-3-2 0 16,0 5-9-16,0-9-1 0,0 4-1 0,0 0 0 15,3-6-18-15,-3 0 0 0,3-5 0 0,-3 2-649 16,0-2-134-16</inkml:trace>
  <inkml:trace contextRef="#ctx0" brushRef="#br0" timeOffset="72549.9878">24594 8260 1648 0,'6'-16'73'16,"-3"14"15"-16,-3 2-70 0,3-8-18 0,0 0 0 0,3-3 0 0,-3 1 97 0,0-3 16 16,0 2 3-16,0 0 1 0,3 1-62 0,-6 2-13 15,0-3-2-15,3 1-1 0,-3-1-21 0,-3-2-4 16,0 5-1-16,0-3 0 0,0 3-5 0,0 3 0 15,-6-3-8-15,0 3 12 0,-3 0-12 0,0-1 11 0,0 4-11 0,1 2 10 16,-1 0-10-16,0 2 0 0,0-2 0 0,-3 3 0 16,0 5 0-16,-3-3 0 15,3 3-11-15,0 3 11 0,1 5 0 0,-1 2-10 0,0-2 10 16,3 5 0-16,3 3-10 16,0 0 10-16,-3 2-8 0,6 3 8 0,3 0-8 0,0-2 8 0,0-1-8 15,6 1 8-15,0-6 0 0,0 3 0 0,6-6 0 0,0 1 0 16,0-3-18-16,3-3-5 15,0-3-1-15,6-2 0 0,2-2 24 0,-2-4 0 0,3-4-9 0,3-1 9 16,-3-2 9-16,6-3 6 0,-4-3 1 0,1 1 0 16,3-4 15-16,-3-1 3 0,-3-4 1 0,-1 3 0 15,-2 0 1-15,0 0 0 0,-6-2 0 0,0-1 0 16,-3 1-10-16,-3-1-2 0,0 3 0 0,-3-2 0 16,0-1 4-16,-6 1 1 0,0-1 0 0,-3 1 0 15,-3-1-1-15,0 1 0 0,0-1 0 0,-6 3 0 0,0 1-16 16,-3-1-3-16,-2-3-1 0,-1 6 0 0,-3-3-8 15,0 5 0-15,3 1 0 0,-2 5 0 0,2 2 0 0,0 3 0 16,-6 0 0-16,3 5 0 0,3 6-16 0,1 2 4 16,-1 6 0-16,0 4 1 0,3 4 1 0,-3 5 0 15,6 2 0-15,-3-2 0 0,7 2-11 0,-1 1-3 16,3-1 0-16,3-2 0 16,-3-3-6-16,6 0-2 15,0-5 0-15,3-3 0 0,0 3 20 0,3-8 12 0,0-1-13 0,3-1 5 0,0-4-5 0,3-2-1 16,3-3 0-16,-1-2 0 0,1-3 31 0,0-5 7 15,3 2 0-15,3-5 1 0,0-2 6 0,0-4 1 16,0 1 0-16,-1 0 0 0,4-3-8 0,-3 0 0 16,0-2-1-16,0 2 0 0,0-3-11 0,0-2-3 15,-4-3 0-15,1 3 0 0,0-3 3 0,0 1 0 16,-6-7 0-16,3 4 0 0,-3 0-12 0,0-1 8 16,-6 1-8-16,3-1 8 0,-3 3 0 0,0 1 0 0,-6 4 0 0,3 0 0 15,-6 4 1-15,0 1 0 0,-3 4 0 0,0 2 0 16,-3 5 10-16,0-2 1 0,-6 5 1 0,0 3 0 15,1-1-9-15,-7 9-3 0,-3 2 0 0,-6 6 0 16,3 4-21-16,-5 9-5 0,-1 5-1 0,0 5-852 16,-2 6-170-16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19:13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22633 8406 1609 0,'0'0'35'0,"0"0"7"0,0 0 2 0,0 0 2 0,0 0-37 0,0 0-9 16,0 0 0-16,0 0 0 0,0 0 58 0,0 0 10 0,6-5 1 0,3-1 1 15,-1 1-19-15,4 0-4 16,0-3-1-16,6 0 0 0,3 0-30 0,0 0-7 16,3-3-1-16,-1 3 0 0,4 0-8 0,-3-2 0 15,0 2 0-15,0 0-11 0,-1 0 11 0,4 3 0 0,-3-1 0 0,0 1 0 16,0 3 0-16,0 2 0 0,-4 0 0 0,1 2 0 15,-6-2 0-15,0 5 0 0,3 3 0 0,-3-2 0 16,-3 2 0-16,-3 2 8 0,5-2 0 0,-8 5 0 16,3 1-8-16,0 1-8 0,-6 1 8 0,0 6-12 15,0-1 12-15,-3 3 0 0,0 2 0 0,0 6 0 16,3-1 0-16,-3 7 0 0,-3 4 0 0,3 5 0 16,3 1 0-16,0 5 0 0,-6 5 0 0,3 6 0 15,6 5 0-15,-3 5 0 0,0 2 0 0,0 6-8 16,0 3 8-16,3 2 0 0,0-2 0 0,0 0 0 0,0-1 0 15,-3 1 0-15,3-6-8 0,0 1 8 0,0-6 0 16,0-3 0-16,0-5 0 0,0 1 0 0,2 1-12 16,-2 1 4-16,0 0 0 0,0 0 0 0,0-6 8 15,0 3 11-15,-3-2-3 0,0-1 0 0,0 1-8 16,0-1 0-16,3-2 0 0,-3-8-11 0,0 0 11 16,0 0 0-16,0-3 8 0,0 1-8 0,3-1 0 15,-3-3 0-15,0-2 0 0,0-2 0 0,-3-6 0 0,3-5 0 16,0-1 0-16,-3-2 0 0,0-2 23 0,0-6 0 15,0 0 0-15,0 0 0 0,0-7-2 0,-3 1 0 16,3-1 0-16,0-4 0 0,0 1-3 0,3-3-1 0,-6-3 0 16,3 0 0-16,0-5-17 0,0 0 8 0,0 6-8 15,0-6 0-15,0 0-10 0,0 0-9 0,0 0-1 16,0 0-1-16,0 0 33 0,0 0 6 0,-9-6 2 0,6 4 0 16,-6-4-1-16,3 1 0 0,0 0 0 0,-3 0 0 15,0-1-4-15,0 1-1 0,0-3 0 0,-3 3 0 16,1-1 14-16,-1 1 4 0,-3 0 0 15,0 0 0-15,0 2-20 0,0-2-3 0,0 2-1 0,0-2 0 16,6 2-8-16,-3 3 0 0,4 0 0 0,2-3 0 16,0 6 20-16,6-3 8 0,0 0 1 0,0 0 1 15,0 0-18-15,0 0-3 0,0 0-1 0,9 3 0 16,0-1-8-16,5 1 0 0,4-3 0 0,0 3 0 16,0-3 0-16,3-3-17 0,3 3 4 0,-4-3 1 15,1 1 12-15,0-1 0 0,-3 0 0 0,3 3 10 16,-6-2-10-16,3 2 0 0,-4 0 0 0,1 0 0 15,-3 0 0-15,0 0 8 0,0 2-8 0,-3 1 8 0,0 2 0 16,0 1 0-16,0-1 0 0,-6 0 0 0,0 3 4 0,-3 3 0 16,0-3 0-16,-3 2 0 0,0 3-12 0,-3 1 0 15,0 4 0-15,-3 1 0 0,-3-1-20 0,0 1 1 16,3-1 0-16,0 3 0 16,-3 3-107-16,3 0-22 0,0-3-4 0</inkml:trace>
  <inkml:trace contextRef="#ctx0" brushRef="#br0" timeOffset="926.3634">22356 12356 921 0,'0'0'82'0,"-3"5"-66"0,-6-2-16 0,3 2 0 0,-6-2 282 0,3 0 53 16,-6-1 10-16,3-2 3 0,-3 0-252 0,4-2-49 0,-7 2-11 15,0 0-1-15,-6-3-12 0,3 3-3 0,-3-3 0 0,-2 3 0 16,2-2-6-16,3 2-2 0,-3 2 0 0,0 1 0 16,1 0-12-16,-1 2 0 0,0 0-12 15,0 0 12-15,-3 3-16 0,3 6 4 0,1-1 1 0,2 0 0 16,0 6 2-16,3 2 0 0,3 3 0 0,6 2 0 15,0 3 1-15,6 3 0 16,0-6 0-16,6 3 0 0,0-2 8 0,3-1 0 0,3-4 10 0,3-1-10 16,0-3 20-16,3 1-3 15,0-6 0-15,3 0 0 0,0-2 3 0,2-6 0 0,-2 0 0 0,6 1 0 16,-6-6-1-16,6 0 0 0,-3 0 0 0,2-6 0 16,-2-2 1-16,3 3 0 0,0-5 0 0,-3-1 0 15,0 0-20-15,-4 1 10 0,1-1-10 0,-3 3 8 16,-6 0-8-16,-3 0-12 0,0 0 2 0,3 1 1 15,-3 1 9-15,0 4 0 0,-6 2 0 0,3-6 0 16,3 6 0-16,-6 0 0 0,0 0 8 0,0 0-8 0,0 0 8 16,3 6-8-16,0-1 8 0,0 3-8 0,3 0 31 15,0 2 1-15,2 4 1 0,1-1 0 0,0 0-33 16,3 0 0-16,3 0 0 0,-3 1 0 16,3-4-17-16,0 1-11 0,0-3-1 15,3-3-1-15,-7-2 30 0,4-1 0 0,0-2 0 0,0 0 0 0,0-2 0 0,0-1 0 16,0-5 0-16,0-2 0 0,3 2 19 0,-1-6 9 15,-5 1 3-15,3-3 0 0,-3 0-31 0,-3-2 0 16,0-3 0-16,-3 2 0 0,0 1 9 0,-3 2-1 16,-3-3 0-16,0 1 0 0,-6-3-8 0,3 5-11 15,-3 0 3-15,-3 3 0 0,-3-1 8 0,3 1 0 16,-3 3 0-16,0-1 0 0,0 3 0 0,-2 0 0 16,-1 0 0-16,0 3 0 15,0 2-21-15,0 3-9 0,0 0-2 0,0 0 0 16,0 3-52-16,3 0-10 0,-2-1-2 0,2 4-1 15,6-1-119-15,-3 0-23 0,-3 11-5 0,12-16 0 0</inkml:trace>
  <inkml:trace contextRef="#ctx0" brushRef="#br0" timeOffset="1219.296">22659 12570 864 0,'3'19'76'0,"-3"-9"-60"0,3 4-16 0,-3 2 0 15,0-1 234-15,3 1 44 0,0 3 9 0,0-3 1 0,3 2-174 0,-3 1-35 16,0 2-7-16,0-5-2 0,3 0-31 0,0-3-7 16,3 0 0-16,0-2-1 15,0-3-18-15,0 0-3 0,3-3-1 0,0 0 0 0,0-5-9 0,2 0 0 16,1-2 0-16,0-1 0 0,-3-2 0 0,3-3 0 16,-3-3 8-16,0 0-8 0,0-2 21 0,0-3-1 15,-3-2 0-15,2-1 0 0,-2 1-3 0,0-3-1 16,0-1 0-16,0-1 0 0,-3 2 9 0,0-1 2 15,0-1 0-15,-3 1 0 0,3 1-11 0,-6 0-1 16,3 3-1-16,-3-1 0 0,-3 0-14 0,0 6 0 16,3-3 0-16,-3 0 0 15,-3 6-48-15,0-1-2 0,0-2-1 0,-3 5-682 16,3 0-137-16</inkml:trace>
  <inkml:trace contextRef="#ctx0" brushRef="#br0" timeOffset="4636.2621">23160 12560 1555 0,'0'0'138'0,"0"0"-110"16,0 0-28-16,0 0 0 0,-6 5 109 0,6-5 17 16,0 0 3-16,0 0 1 0,-6 3-77 0,6-3-15 15,-6-3-3-15,0 0-1 16,0 3-4-16,6 0-1 0,0 0 0 0,0 0 0 0,-6-5-14 0,3 2-3 15,3 3-1-15,0 0 0 0,0 0-11 0,-6 0 0 0,0 3 9 0,0 2-9 16,3 3 0-16,0 3-15 16,-3 5 3-16,3 2 0 15,-3 1-13-15,3 5-3 0,0 2 0 0,0 1 0 0,0 2 28 0,0-3-10 16,0 1 10-16,0-1 0 0,3-2 8 0,0-6 8 0,0-2 1 0,-3 0 1 16,3-3 18-16,3-5 3 0,0 0 1 0,0-2 0 15,-3-6-13-15,0 0-3 0,6-3 0 0,0-2 0 16,0-6-7-16,3-2-1 0,-3 0-1 0,3-6 0 15,-3-2-15-15,3-6 0 0,-6 1 0 0,3-3 0 16,3 0 0-16,-6-3 0 0,-3 3 0 0,0 0 0 16,9 2 0-16,-6 4 0 0,2 4 0 0,1 3 0 15,3 3 0-15,-3 5-8 0,-3 0 8 0,3 3 0 16,0 2-23-16,0 3-1 0,0 5 0 0,0 6 0 16,3 0 14-16,0 4 10 0,0 1-13 0,0 5 5 15,0 1 8-15,0 1 0 0,0 1 0 0,0 0 0 16,-4-3 10-16,4 0 4 0,0-2 1 0,0-1 0 15,0 1 21-15,-3-3 4 0,3-3 0 0,-3-2 1 16,0-1 3-16,-3-2 1 0,3-3 0 0,-3-2 0 0,-3-3-23 16,0 0-5-16,0 0-1 0,0 0 0 0,6-5-16 0,-3 0-9 15,0-3 1-15,3-6 0 0,-3-2-14 0,0-2-2 16,0-1-1-16,0-2 0 16,-3-3-20-16,3-2-4 0,0 0-1 0,0-1 0 15,0 1-122-15,2-1-25 0,-2 1-5 0</inkml:trace>
  <inkml:trace contextRef="#ctx0" brushRef="#br0" timeOffset="4869.4496">23591 12515 1440 0,'3'13'128'0,"-3"0"-103"0,-3 3-25 0,3-3 0 16,0 6 159-16,3-3 26 0,-3 2 6 0,3 1 1 15,-6-1-117-15,3 1-23 0,-3-1-5 0,3 1-1 16,0-3-37-16,3 2-9 0,-3-4 0 0,3 1 0 31,-3 1-36-31,0-3-8 0,0-5-3 0,3 0 0 0,-3-8-29 16,0 0-7-16,3 6-1 0,-3-6 0 0,0 0 4 0,0 0 1 0,3-6 0 0,0-2-414 16,-3-2-83-16</inkml:trace>
  <inkml:trace contextRef="#ctx0" brushRef="#br0" timeOffset="5920.7143">23505 12488 1609 0,'0'0'35'0,"0"0"7"0,0 0 2 0,0 0 2 0,-3-5-37 0,3 5-9 0,0 0 0 0,0 0 0 0,0 0 104 0,0 0 20 16,0 0 3-16,6-3 1 0,3 1-56 0,-3 2-10 16,3 0-2-16,0 2-1 0,-4 1-28 0,7-3-6 15,-3 3-1-15,6-1 0 0,0-2-24 0,0 3 0 16,3-3 0-16,0 0 0 0,0 0 0 0,-4 0 0 15,1 0 0-15,0 0 0 0,0 0 0 0,-3 0 0 16,3 0-14-16,-3 0 5 0,-3 3 9 0,0-1-13 16,-3 1 5-16,-6-3 8 0,6 5-20 0,-6-5 3 15,5 6 1-15,-2 1 0 16,-3 4-29-16,0 0-6 0,0 2-1 0,-3 0 0 16,3 3 16-16,-3 2 2 0,-2-2 1 0,5 3 0 0,-3 2 33 0,0 0 0 0,0 0 0 0,0 1 0 15,0-4 11-15,3 1 5 0,0-4 2 0,0-1 0 16,0 2 10-16,6-3 1 0,-3-3 1 0,3-2 0 15,-1-2 5-15,1-1 1 0,3-2 0 0,0-3 0 16,-3 0-36-16,3 0 0 0,0-3 0 0,3-2 0 16,-3-1-19-16,0-2-4 0,3 0-1 0,-3 0 0 15,3-2 5-15,-3 2 1 0,-1 0 0 0,-2-3 0 16,0 4 2-16,3-1 1 0,-3-3 0 0,0 3 0 16,-6 0 7-16,3 0 8 0,-3 3-13 0,-3 0 5 15,3-1 8-15,-3 1 14 0,0-3-3 0,-3 5-1 16,0-2-34-1,0 0-6-15,-3 0-2 0,4 2 0 0,-4-2 4 16,0-1 0-16,0 4 0 0,3-1 0 0,-6 3 19 0,3 0 9 0,0 0-8 0,3 0 8 16,-3 0 0-16,0 0 0 0,3 3 0 0,0-1-8 15,0 1 16-15,0 0 3 0,0-1 1 0,0 1 0 0,6-3 0 0,0 0 1 16,0 0 0-16,0 0 0 0,0 0 3 0,0 0 0 16,0 0 0-16,0 0 0 0,3-5-16 0,0-1 9 15,0 1-9-15,3-3 8 0,-3 3 4 0,3-3 0 16,0 3 0-16,0-3 0 0,0 0-12 0,0 0 0 15,3 0 0-15,-3 0 0 0,0 0 0 0,0 3 0 16,-3-1 0-16,3-2 0 0,-3 3 0 0,0 2 0 16,-3 3 0-16,0 0 0 0,3-5 0 0,-3 5 0 15,0 0 0-15,0 0 0 0,0 0 0 0,0 0 0 0,0 0 0 16,0 0 0-16,0 0 0 0,0 0 0 0,0 0 0 0,-3-2 0 16,3 2 0-16,0 0 0 15,0 0 0-15,0 0 0 0,0 0 0 0,0 0 0 16,0 0 0-16,0 0 0 0,0 0 0 0,0 0-11 0,0 0 3 0,0 7 0 15,6 1 8-15,-3 0 11 0,-3 0-3 16,6 0 0-16,-3-2-8 0,0-1 0 0,3 3 0 0,-6 0 0 16,3 2 0-16,0 4 0 0,0-4 0 0,-3 6 0 15,0 0 0-15,2 0 0 0,1 2 0 0,-3 1-11 16,0-1 11-16,0 3 9 0,0-2-1 0,3 2-8 16,-6-5 20-16,3 3-2 0,0-4-1 0,0 1 0 15,0 0-17-15,0-3 0 0,0-2 8 0,0 0-8 16,0-4 11-16,0-1-2 0,0-6 0 0,0 0 0 15,0 0-9-15,0 0 10 0,3-6-10 0,0-1 10 0,3-4-10 16,-3-2 10-16,0-3-10 0,3 0 10 0,0-3 8 16,0 4 2-16,3-7 0 0,-3 4 0 0,3-3-20 0,0-3-12 15,0 3 1-15,3 0 1 0,-3-3 18 0,3 3 4 16,-3 2 1-16,2 1 0 0,-2-4-13 0,3 4-10 16,3 2 2-16,0 0 0 0,0 3 17 0,0 0 4 15,-3 2 1-15,0 3 0 0,0 0-6 0,-7 0-8 16,4 6 11-16,-3-1-11 0,-6 3 0 15,0 0 0-15,0 0 0 0,0 0 0 0,0 0 0 0,0 5 0 16,0 3 0-16,-6 0 0 0,3 3-14 0,-6 2 3 16,1 0 1-16,-4 0 0 0,0 3 10 0,3 0 14 15,0 0-3-15,0 0-1 0,0 0 37 0,0 2 7 16,3 1 2-16,3-1 0 0,0 4-10 0,3-1-2 0,6-3 0 16,3 3 0-16,6 1-1 0,3-1-1 0,3 0 0 15,2-3 0-15,4-2-26 0,0-2-4 0,0-1-2 0,3-5 0 31,-4 0-129-31,-2-6-25 0</inkml:trace>
  <inkml:trace contextRef="#ctx0" brushRef="#br0" timeOffset="13110.5867">17031 8144 403 0,'-9'8'17'0,"9"-8"5"0,0 0-22 0,0 0 0 0,0 0 0 0,0 0 0 16,6 5 171-16,-6-5 29 0,0 0 7 0,0 0 1 15,0 0-110-15,0 0-22 0,0 0-4 0,0 0 0 16,0 0-27-16,0 0-5 0,9 3 0 0,-9-3-1 16,0 0-24-16,0 0-5 0,6-3-1 0,-6 3 0 15,0 0-9-15,0 0 12 0,9-5-12 0,-6 2 12 16,3 1 9-16,-3-4 3 0,-1 4 0 0,7-4 0 15,-3-2 14-15,-3 3 3 0,-3-3 1 0,3 3 0 16,3-6-6-16,-3 3-2 0,-3-5 0 0,0 3 0 0,6-4 2 0,0-2 0 16,-3-2 0-16,0-3 0 0,0-6 8 15,3-2 3-15,3-3 0 0,-6-5 0 16,-3-8-1-16,6 0 0 0,3-5 0 0,-6 0 0 16,-3 0-10-16,0-1-3 0,3-2 0 0,0 0 0 15,-3 3-18-15,0 0-4 0,0 0-1 0,6 2 0 0,-3 3-10 16,-3 3 0-16,-3 2 0 0,3 3 0 0,6 3 0 0,-3-1-17 15,-9 3 4-15,6 1 1 0,3 2-3 0,-6 0 0 16,0 2 0-16,-3 6 0 16,0 2-37-16,3 3-8 0,0 1-2 0,0 1 0 15,-6 4-26-15,6 2-4 0,3 3-2 0,-3 2 0 16,-3 0-90-16,6 3-19 16,0 0-3-16</inkml:trace>
  <inkml:trace contextRef="#ctx0" brushRef="#br0" timeOffset="13542.2096">17090 8266 680 0,'0'0'30'0,"0"0"6"0,0 0-28 0,0 0-8 0,0 0 0 0,0 0 0 0,9 2 64 0,-3-2 12 16,-6 0 3-16,0 0 0 0,9-2-16 0,-6-1-3 15,-3 3-1-15,3-5 0 0,0-1 15 0,0-2 3 16,3 3 1-16,-3-3 0 0,-6 0 21 0,6-2 4 15,3 2 1-15,0-5 0 0,-6-1-31 0,3-2-5 16,9-2-2-16,-3-1 0 0,-3-4-30 0,3-1-7 16,-1-3-1-16,4-4 0 0,3-4-12 15,-3-2-4-15,0-5 0 0,3-6 0 0,6-5-12 0,-6 0 0 16,-3-2 8-16,2-1-8 0,7-2-10 0,-6 0-5 16,-6-6-1-16,0 3 0 15,0-2-38-15,0 5-8 0,-6-1-2 0,0 7 0 16,0-1-12-16,0 8-2 0,3 0-1 0,0 5 0 15,-9 0-5-15,3 9 0 0,3 1-1 0</inkml:trace>
  <inkml:trace contextRef="#ctx0" brushRef="#br0" timeOffset="14110.9888">17159 7120 979 0,'0'0'43'0,"-6"0"9"0,0 3-41 0,6-3-11 0,0 0 0 0,-9 0 0 16,3 0 181-16,6 0 35 0,0 0 6 0,0 0 2 16,0 0-116-16,0 0-22 0,0 0-5 0,0 0-1 15,0 0-39-15,6 2-8 0,-3 4-1 0,9-1-1 16,3-3-2-16,-3 1 0 0,-6 0 0 0,5-1 0 15,10 4-1-15,0-1-1 0,-9-2 0 0,6 2 0 16,3 0 1-16,0 3 0 0,2 0 0 0,-5 0 0 16,3-3-28-16,0 3-19 0,0 0 3 0,0 3 1 15,-7-3-5-15,4 0-2 0,3 2 0 0,-6-2-686 16,-6 0-136-16</inkml:trace>
  <inkml:trace contextRef="#ctx0" brushRef="#br0" timeOffset="17246.8874">18070 6792 918 0,'0'0'40'0,"0"0"9"0,0 0-39 0,0 0-10 15,0 0 0-15,0 0 0 0,0 0 0 0,0 0 8 16,0 0-8-16,0 0 8 0,0 0-8 0,0 0 0 16,0 0 0-16,0 0-11 0,0 0 11 0,0 0-8 15,0 0 8-15,0 0-8 0,0 0 8 0,0 0 0 0,0 0 0 0,0 0 8 16,0 0 23-16,0 0 5 0,0 0 0 0,0 0 1 15,0 0 38-15,0 0 7 16,0 0 2-16,0 0 0 0,9-3-4 0,-9 3 0 0,0 0 0 0,0 0 0 16,0 0-16-16,0 0-3 0,5 0-1 0,-5 0 0 15,0 0-24-15,0 0-4 0,0 0-2 0,0 0 0 16,0 0-10-16,0 0-1 0,0 0-1 0,0 0 0 16,0 0-5-16,0 0-1 0,0 0 0 0,0 0 0 15,0 0 7-15,0 0 1 0,0 0 0 0,6 6 0 16,-3-1 16-16,0-3 3 0,-3-2 1 0,0 0 0 15,6 3-4-15,-6-3 0 0,0 0 0 0,0 0 0 0,0 0-8 0,0 0-1 16,0 0-1-16,0 0 0 0,0 0-16 0,6 3-10 16,-6-3 12-16,0 0-12 0,6-3 0 0,-3 3 0 15,-3 0 0-15,9-3 0 0,0-2 0 0,-3 3 0 16,6 2 0-16,-3-3 0 0,0 3 12 16,0-3-12-16,3 3 12 0,-3 0-12 0,2 3 13 15,-2 0-4-15,0-1-1 0,0 3 0 0,-3-2-8 0,0 0 12 16,-6-3-12-16,6 8 12 0,-3 2-12 0,0 1 0 15,-6-1 0-15,0 6 0 0,-6 3 0 0,0 2 0 16,0 3 0-16,-6 0 0 0,1 2 0 0,-1-2-9 16,0 0 9-16,0 0-13 0,0-3 13 0,3-3 0 15,3-2 0-15,0 3 10 0,3-4 4 0,3 1 1 16,0-2 0-16,6-4 0 0,0-2 3 0,3 3 1 0,-3-3 0 16,3-6 0-16,6 1-8 0,-3-3-2 0,6-3 0 15,-3-2 0-15,6-3-9 0,-3-3 8 0,2-2-8 0,-2-5 8 16,0-1-8-16,0-5 0 0,3 1 0 0,-6-1 0 15,3-3 0-15,-6-2 0 0,3-3 0 0,-4 3-11 16,-2-2 11-16,0-1 0 0,-3 3 0 0,3-3 0 16,-3 6 0-16,-3-1 0 0,0 3 8 0,0 0-8 15,-3 3 11-15,0 0-3 0,-3 5 0 0,0 3 0 16,3-3-8-16,-2 6 8 0,-4-1-8 0,3 6 8 16,-3-3-8-16,0 2 0 0,3 6 0 0,-3 0 0 15,0 6 0-15,0-1 0 0,0 3 0 0,0 0 0 16,0 5 0-16,3 0 0 0,0-2 0 0,0 2 0 0,3-2 0 15,3-1 13-15,3-2-3 0,3 0-1 16,3 0-9-16,3-5 0 0,3-1 0 0,6-2 0 16,0-2 23-16,0-4 9 0,5-1 1 0,4-4 1 15,0-2-48-15,3 0-10 16,2-3-1-16,-5 0-1 0,-6 0-61 0,0 3-12 0,-3-6-2 0,-7 3-683 16,4 6-137-16</inkml:trace>
  <inkml:trace contextRef="#ctx0" brushRef="#br0" timeOffset="20602.4716">17727 6996 115 0,'0'0'10'0,"0"0"-10"0,0 0 0 0,0 0 0 15,0 0 63-15,0 0 10 0,0 0 3 0,0 0-204 16</inkml:trace>
  <inkml:trace contextRef="#ctx0" brushRef="#br0" timeOffset="24766.6368">17775 6959 1177 0,'0'0'52'0,"0"0"11"0,0 0-51 0,-3 5-12 0,-6-3 0 0,0 1 0 16,0 0 54-16,0 2 8 0,0-2 2 0,0-1 0 0,6 1-44 16,-6 2-9-16,-2-2-2 0,5 0 0 15,6-3 26-15,-3 5 5 0,-9 0 0 0,3 3 1 0,3 3-29 0,0-3-12 16,-3 2 8-16,0 3-8 0,3 1 0 0,0-1 0 16,6 3 0-16,-3 2 0 0,-3 1 0 0,6-1 0 15,6 1 0-15,-3 2 0 0,-3-2 0 0,3-1 0 16,9-5 0-16,0-2 0 0,-3-1 0 0,0-4 13 15,0 2 0-15,6-6 0 0,2-2 7 16,1 0 2-16,-9-2 0 0,6-1 0 0,3-5 7 16,-3 0 2-16,0-2 0 0,-3-1 0 15,3-2 14-15,-7 2 3 0,1-2 1 0,-3 0 0 0,0 0-12 0,-3-1-2 16,-3 1-1-16,0 0 0 0,0 2-8 0,-3 1-2 16,3-1 0-16,-6 0 0 0,0 1 0 0,0-1 0 15,3 1 0-15,-5-3 0 0,-1 2-8 0,0 0-3 16,0-2 0-16,3 3 0 0,-3-4-4 0,0 1-1 0,-3 0 0 15,3 0 0-15,3-3-8 0,0 0 0 16,-9-3 9-16,6 3-9 0,6 3 27 0,0 0 1 0,-6-3 0 0,6 3 0 16,3 2-16-16,0-2-2 0,0-3-1 0,0 3 0 15,-5 0-9-15,8 2 0 0,8 1 0 0,4-1 0 16,-3 0 0-16,3 1 0 0,3-1-12 0,0 1 12 31,0-1-35-31,0 1 1 0,-4-6 0 0,4 2 0 0,0 4-159 16,0-3-32-16</inkml:trace>
  <inkml:trace contextRef="#ctx0" brushRef="#br0" timeOffset="29112.9002">21362 13957 1036 0,'-6'0'92'0,"0"0"-73"0,0 2-19 0,0-2 0 15,-3 3 292-15,9-3 54 0,0 0 11 0,0 0 3 16,0 0-254-16,0 0-50 0,0-11-11 0,3 1-1 0,3-3-36 0,0-1-8 16,6 1 0-16,0-3 0 0,0-2 0 0,-1 5 0 15,1-3 0-15,3 2 0 0,0 1-17 0,0 3-6 16,0-1-1-16,-3 3 0 0,3 3 12 0,-3 2 3 16,-4-2 0-16,-2 5 0 0,3 0 9 0,-3 3-10 15,0 2 10-15,0 3-10 0,-3 0 1 0,3 5 0 16,-3 3 0-16,-3 2 0 0,-3 6 9 0,0 3 0 15,0 4 0-15,0 4 0 0,-6-3 0 16,6 2 0-16,-3-5-9 0,0 3 9 0,6-6 0 0,-3 1 0 16,0-3 0-16,3 2 0 0,3 0 0 0,0-7 12 15,0 2-2-15,3-5 0 0,0-3 7 0,0 0 2 16,0-5 0-16,3 0 0 0,3-2-7 0,0-6 0 16,0 0-1-16,0-6 0 0,3 1-3 0,3-6 0 0,-1-2 0 0,4-3 0 15,-3-2 0-15,0-3 0 0,3-3 0 0,3-3 0 16,-4-2-8-16,-2 0-9 0,3 0 9 0,-6-3-13 15,0-2 13-15,-3 2 0 0,0 0 0 0,-3 1-9 16,0-1 9-16,-1 3-8 0,-5 0 8 16,0 0-8-16,0 2 8 0,0 1 0 0,-6-1 0 0,0 1 0 15,0 5 0-15,0-3 0 0,-5 3 9 0,2 2-9 16,-3 1 0-16,0 4-9 0,0-2-1 0,0 6 0 16,-3 2 10-16,0 0 11 0,0 0-3 0,-3 3 0 15,0 2 1-15,3 6 0 0,4-1 0 0,-4 6 0 16,3-2 2-16,3 7 0 0,-3 0 0 0,3 0 0 15,3 1 9-15,-3 1 3 0,3 1 0 0,3 3 0 16,6-6-2-16,0 3 0 0,0-3 0 0,3 0 0 16,3-2-4-16,3 0-1 0,5-3 0 0,1-1 0 15,0-4-6-15,3 0-2 0,0-3 0 0,2-6 0 16,-5 1-90-16,3-5-18 0,-3-4-4 0</inkml:trace>
  <inkml:trace contextRef="#ctx0" brushRef="#br0" timeOffset="29685.6421">22204 14039 979 0,'0'0'87'16,"0"0"-70"-16,0 0-17 0,0 0 0 0,0 0 212 0,0 0 38 15,0 0 8-15,0 0 2 0,6-3-171 0,0-2-33 16,3 2-8-16,0 1 0 0,3-1-26 0,0 0-5 16,0 1-1-16,-1 2 0 0,7-6-16 0,-3 4 8 0,0 2-8 0,0 0 0 15,-3-3 8-15,3 0-8 0,-3 3 0 0,0 0 0 16,-4-2-9-16,1 2-6 0,0 0-1 0,-3 2 0 31,-6-2-42-31,0 0-9 0,0 0-1 0,0 0-796 0</inkml:trace>
  <inkml:trace contextRef="#ctx0" brushRef="#br0" timeOffset="29879.6158">22228 14063 403 0,'0'0'36'0,"0"0"-36"0,0 0 0 0,0 0 0 15,0 0 347-15,6 5 62 0,-6-5 13 0,6 8 2 16,0-3-283-16,0-2-57 0,0 2-11 0,3-5-2 16,2 3-47-16,1-1-8 0,0-2-3 0,3 0 0 15,0 0-13-15,0-2 8 0,3-1-8 0,0 3 0 16,-1-3 8-16,1 1-8 0,-3 2 0 0,0-6 9 16,3 4-108-16,-3-1-21 0,0-2-5 0</inkml:trace>
  <inkml:trace contextRef="#ctx0" brushRef="#br0" timeOffset="31596.5113">23427 13438 1440 0,'0'0'128'0,"0"0"-103"0,0 0-25 0,0 0 0 15,0 0 124-15,0 0 19 0,0 0 4 0,0 0 1 16,-3-2-92-16,3 2-19 0,-6-3-3 0,1 0-1 16,-1-2-19-16,0 0-4 0,0 2-1 0,-3-2 0 15,0-1-9-15,-3 4 0 0,0-1 0 0,0 3 0 16,-6 0 24-16,0 3-1 0,1-3 0 0,-1 5 0 16,-3 0-1-16,0 1 0 0,-3 2 0 0,3 0 0 15,0-1-14-15,-2 4-8 0,2-3 10 0,0 5-10 16,0-2 0-16,6-1 8 0,-3 1-8 0,7 0 0 15,2-1 0-15,0 1 0 0,0-1 0 0,6 4-10 16,3-1-2-16,3-3-1 0,6-2 0 0,0 3 0 16,2-1 13-16,4 1 0 0,6 0 0 0,0-3 0 15,-3 0 0-15,3-1 0 0,6 1 0 16,-1-2 0-16,4 2-11 0,-6-3-5 0,3 0-2 0,-1 0 0 16,-2 1 18-16,0-1 0 0,-3 0 8 0,0 3-8 0,-3-2 25 15,-3 2-1-15,-4-1 0 0,1 1 0 16,-6 0 12-16,0 3 3 0,-3 0 0 0,-6 2 0 0,-3 3-7 0,0 2-2 15,-6 1 0-15,-2 2 0 16,-1 5-14-16,-6 1-4 0,0-1 0 0,-3 1 0 0,-6-4 0 0,4 4 0 16,-4-3 0-16,0 0 0 0,0-3-12 0,-2 3 0 15,-1-6 0-15,3 3 0 0,0-2 0 0,4-1 0 16,2 1-10-16,0-3 10 0,3 0 0 0,6-1-10 16,-3-1 10-16,6-1 0 0,3-5-8 0,1 2 8 15,5-2 0-15,0 3 0 0,3-6 0 0,6 0 0 16,2 1 0-16,1-1 0 0,6 0 0 0,3-2 0 15,3 0 0-15,6-1 0 0,0-2 0 0,2 0 0 16,4 0 9-16,3-2-9 0,0-1 12 0,-1-2-4 16,-2-1 0-16,0-2 0 0,-1 3-24 0,-2-3-6 0,-3 0-1 15,0 0-747-15,-3-2-150 16</inkml:trace>
  <inkml:trace contextRef="#ctx0" brushRef="#br0" timeOffset="32505.4172">23954 13907 345 0,'0'0'31'0,"0"0"-31"0,0 0 0 0,0 0 0 16,0 0 363-16,0 0 66 0,0 0 14 0,0 0 2 16,0 0-289-16,0 0-59 0,0 0-11 0,0 0-2 15,-6 0-55-15,0 0-10 0,-3-3-3 0,3 0 0 0,1 3-16 0,-1 0 0 16,-3 0 0-16,0 0 0 0,0 3 0 0,-3 2 0 15,3 3 0-15,0 0 0 0,0 0 0 0,0 5 0 16,0 0 0-16,0 6 0 16,3 2 0-16,3-2 0 0,0 2 0 0,-3 0 0 0,6 0-10 0,0 0 10 15,0-2-10-15,6-1 10 0,-3-2 0 16,3-3 18-16,0 1-2 0,3-4-1 0,-3 1 14 0,3-3 3 16,3 0 1-16,-3-3 0 0,3 0-6 0,0-2-2 15,0 0 0-15,0-3 0 0,2-3 0 0,-2 0 0 16,6-2 0-16,-6-3 0 0,3 0-7 0,0 0-2 15,0-2 0-15,-3-4 0 0,0 1-1 0,-4 0-1 16,1-3 0-16,-3 0 0 0,0 0-14 0,-3-2 0 16,0-1 8-16,0 1-8 0,-3-3 0 0,0 2 0 0,0-2-12 15,-3 0 12-15,0-3-13 0,0 0 4 0,-3 0 1 16,0 3 0-16,0-3 8 0,-2 3 0 0,-4-3-9 0,0 3 9 16,0-3 0-16,-3 3 0 0,3-3 0 0,-3 3 8 15,3 0-8-15,0 3 0 0,3-1 0 0,3 3 0 16,0 0 18-16,4 0 2 0,-1 0 0 0,3 1 0 15,3-1 1-15,2 3 1 0,1-1 0 0,3 1 0 16,0 2-10-16,3 1-3 0,0-1 0 0,3 1 0 16,3 2-9-16,3 2 0 0,-3-1 0 0,-4 1 0 15,1-2-12-15,0 3-5 0,0-3-1 0,0 0 0 16,0 6-34 0,-3-4-6-16,0 1-2 0,3 2 0 15,-4 1-133-15,1-1-27 0,0 0-6 0</inkml:trace>
  <inkml:trace contextRef="#ctx0" brushRef="#br0" timeOffset="33158.2946">24282 13901 403 0,'-9'8'17'0,"9"-8"5"0,-3 5-22 0,3-5 0 0,-3 3 0 0,3-3 0 16,0 0 416-16,0 0 78 0,0 0 16 15,0 0 3-15,0 0-388 0,0 0-77 0,0 0-16 0,0 0-4 16,0-5-18-16,0 0-10 0,3-1 10 0,-3 6-10 15,3-5 0-15,-3 5 0 0,6-3 0 16,-6 3 0-16,0 0 0 0,9 0 0 0,-9 0 0 0,6 3 0 16,0 2 38-16,-1 1 2 0,-2 4 0 0,0 1 0 15,3-1-26-15,-3 6-5 0,-3 3-1 0,3-1 0 16,-3 3-8-16,3 3 0 0,0-3 9 0,-3 6-9 16,0-6 0-16,3 3 9 0,0-3-9 0,0 0 0 15,0-2 40-15,3-1 2 0,-3-2 0 0,6-3 0 0,-6 0-16 16,6-2-3-16,-3 0-1 0,3-3 0 0,0-3-3 15,0-2-1-15,0-3 0 0,3-3 0 0,-1-2 5 16,4-3 1-16,-3-6 0 0,6 1 0 0,-3-3-24 16,0-5 0-16,-3 0 0 0,6-5 0 0,-1-1 0 0,-2-2 0 15,-3 0 0-15,3-3 0 0,-3-2 0 16,0-1 0-16,-3 1 0 0,0 0 0 0,-3 2-17 16,0-5-5-16,-3 2-1 0,0 4 0 0,0-4 23 15,0 3-11-15,-3-2 11 0,0 2-8 0,-3 1 8 16,3-1 0-16,-6 3 0 0,0 0 0 0,0 5-12 0,-3 0 0 15,3 8 0-15,0 0 0 0,0 6 12 0,-3 2-8 16,-6 2 8-16,3 6-8 0,0 6 8 0,3 2 0 16,-8 0 0-16,2 7 0 0,0 4 0 0,0 7 8 0,0 1-8 15,0-1 0-15,3 6 36 0,3-3 2 0,3 0 1 0,3 0 0 16,0 0-16-16,6-5-3 0,3-3-1 0,3 1 0 16,6-4 5-16,0-2 0 0,3-3 1 0,6-2 0 15,0-6-25-15,-1-5 0 0,1 0 8 0,0-8-927 16,0-2-185-16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21:11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15504 8295 1702 0,'0'0'76'0,"0"0"15"0,0 0-73 0,0 0-18 15,0 0 0-15,0 0 0 0,0 0 53 0,-9 2 7 16,3 4 2-16,-3-4 0 0,0 1-29 0,0 2-5 16,-3 1-2-16,0-1 0 0,3 3-26 0,0 2 8 15,-2-2-8-15,-4 3 0 0,0 2 0 0,0 0 0 0,0 6 0 0,-3-3 0 16,0 2 0-16,0 3-17 15,1 1 2-15,-1-1 1 16,0 5-125-16,0 1-25 0,3-4-4 0,-3 1-2 0</inkml:trace>
  <inkml:trace contextRef="#ctx0" brushRef="#br0" timeOffset="270.5937">15748 8115 1710 0,'0'0'76'0,"6"5"15"0,0 3-73 0,0-3-18 0,-3 3 0 0,3-2 0 16,-6-6 72-16,3 10 12 0,-3 1 1 0,0-1 1 16,-3 6-28-16,-3 0-6 0,0 5 0 0,-3-2-1 15,0 2-33-15,-6 3-6 0,0 0-2 0,-3 2 0 0,0 3-10 0,-2-2 0 16,-1 2 0-16,0 0 0 0,-3 2-19 0,0 1-2 15,-3-3-1-15,4 3 0 16,-1-3-5-16,3-2-1 0,-3-1 0 0,3-5 0 16,-2 3-123-16,2-5-25 0,-15 10-4 0,12-13-2 0</inkml:trace>
  <inkml:trace contextRef="#ctx0" brushRef="#br0" timeOffset="481.2895">15876 8284 1890 0,'0'0'84'0,"0"0"16"0,3 5-80 0,6 1-20 0,-6-1 0 0,6 0 0 16,-3 1 70-16,-3-1 10 0,-3-5 1 0,0 8 1 16,0 2-38-16,-3 4-7 0,0-1-1 0,-3 0-1 15,-3 3-26-15,0 0-9 0,0 2 0 0,-3 4 9 16,0 1-24-16,-3 1-5 0,0 5 0 0,0 0-1 31,-2 3-103-31,2-3-20 0,3-2-4 0</inkml:trace>
  <inkml:trace contextRef="#ctx0" brushRef="#br0" timeOffset="702.4548">16275 8199 288 0,'9'0'12'0,"-3"3"4"16,0-3-16-16,2 3 0 0,-2-1 0 0,0 1 0 16,3 0 410-16,-3 2 79 0,0-2 16 0,0 5 3 0,-3-1-344 0,0 1-68 15,-3 3-15-15,-3 0-2 0,0 2-39 0,-3 3-8 16,-3 5-2-16,-6 0 0 0,1 3-30 0,-7 5 0 16,0 0 0-16,-6 5 0 15,0 6-15-15,-2 5-9 0,-7 5-1 0,-3 6-703 16,-6 5-140-16</inkml:trace>
  <inkml:trace contextRef="#ctx0" brushRef="#br0" timeOffset="63978.7036">19150 3527 1497 0,'0'0'133'0,"0"0"-106"0,0 0-27 0,-6-5 0 0,3-1 108 0,3 6 16 15,0 0 3-15,0-5 1 0,0 2-69 0,3-2-14 16,-3 5-2-16,3-5-1 0,-3 5-10 0,0 0-3 16,3-3 0-16,3-2 0 0,0 5-4 0,3 0-1 15,-3 0 0-15,6 3 0 0,0 2-15 0,0 5-9 16,5-2 10-16,-2 6-10 0,6 4 12 0,-3-2-4 16,6 8-8-16,-3-3 12 0,2 3-4 0,-2 2 0 15,3 3-8-15,-3 0 12 0,-3-2-12 0,0 2-15 16,0 0 3-16,-1-2 1 15,4-9-82-15,-6 3-17 0,0 0-3 16,-6-2-808-16</inkml:trace>
  <inkml:trace contextRef="#ctx0" brushRef="#br0" timeOffset="64258.118">19350 3321 1843 0,'0'0'164'0,"0"0"-132"0,0 0-32 0,0 0 0 16,0 0 97-16,0 0 13 0,5 5 2 0,7 3 1 15,0 2-54-15,3 4-11 0,0-1-3 0,3 0 0 0,0 8-14 0,0-2-3 16,-1 2-1-16,4 3 0 0,3 2-8 0,0 3-2 15,0 0 0-15,0 6 0 0,-1-3-17 0,4-1 0 16,-3 4 0-16,0-4 0 16,0 1-129-16,-1-3-23 15</inkml:trace>
  <inkml:trace contextRef="#ctx0" brushRef="#br0" timeOffset="65636.9975">20237 3829 1004 0,'0'0'44'0,"0"0"10"0,-6 2-43 0,0 1-11 0,0-1 0 0,6-2 0 16,-3 6 58-16,3-6 10 0,-9 2 1 0,3 1 1 15,-3 0-29-15,3 2-5 0,-3-2-2 0,0-1 0 16,3 1-8-16,-3 2-2 0,0 1 0 0,0 1 0 16,0-4 4-16,-3 2 0 0,4 6 0 0,-1-6 0 15,3 6-28-15,-3-1 0 0,0 4 0 0,0-1 0 0,0 3 0 16,6 0-16-16,-3 2 3 0,3 3 0 0,6-2 13 0,-3 5 0 15,0-1 0-15,6-1 0 0,-3 1 18 16,6-7 3-16,-3 8 1 0,3-11 0 0,3 6 26 16,-3-6 4-16,0-8 2 0,-1 3 0 15,1-2-26-15,0 2-4 0,0-8-2 0,3 0 0 0,-6-6 8 0,6 1 2 16,-3-3 0-16,3 0 0 0,-3-5 0 0,-3-6 1 16,0 1 0-16,3-1 0 0,0-2-16 15,-6 0-3-15,0 2-1 0,-1-2 0 0,1 3-13 0,-3-3 9 16,-3 2-9-16,3 1 8 0,-5-6-8 15,2 8 0-15,-3-5 0 0,0 2 0 0,0 1 8 0,-3-1-8 16,0 1 0-16,0-4 8 0,-3 4-8 0,0-3 10 16,3-3-10-16,-3 0 10 0,0 6-10 0,0-6 10 0,4 5-10 15,-1 3 10-15,3-5 6 0,3 8 0 16,0 0 1-16,3 2 0 0,0-2 16 0,0 0 3 16,3 0 1-16,3-1 0 0,3 1-4 0,-1 5-1 0,1-5 0 15,3 8 0-15,3-9-12 0,0 4-2 0,0 2-1 16,3 0 0-16,0 3-17 0,0-6 8 0,2 8-8 0,-2-5 0 15,0 3 0-15,-3-3 0 0,6 3-10 0,-3 5 10 32,-9-8-47-32,2 5-1 0,1 3-1 0,0-2 0 15,-3 2-141-15,0 0-28 0</inkml:trace>
  <inkml:trace contextRef="#ctx0" brushRef="#br0" timeOffset="65994.0128">20466 3966 2023 0,'0'0'44'0,"0"0"10"0,0 0 2 0,0 0 0 0,0 0-44 0,0 0-12 0,0 0 0 16,0 0 0-16,0 0 51 0,0 0 8 0,0 0 1 0,0 0 1 16,0 0-31-16,6 0-6 0,3 5-2 0,-3 3 0 15,2-2-10-15,1 2-3 0,0 2 0 0,0 1 0 16,0 2-9-16,0 3 0 0,3-3-12 0,0 3 12 31,-3 2-41-31,0-7-1 0,0 5 0 0,0-3 0 16,-3 6-154-16,0-6-32 0</inkml:trace>
  <inkml:trace contextRef="#ctx0" brushRef="#br0" timeOffset="66185.3275">20317 4318 2311 0,'0'0'102'0,"0"0"22"0,0 0-100 0,0 0-24 0,0 0 0 0,3-8 0 0,3 3 92 0,0-1 12 16,0-4 4-16,6 2 0 0,3 0-60 0,-4-5-11 15,1 0-2-15,3-6-1 0,0 3-26 0,3-5-8 16,0 0 0-16,0 0 0 16,0-6-72-16,-4-5-17 0,4 6-4 0,-3 0-1069 0</inkml:trace>
  <inkml:trace contextRef="#ctx0" brushRef="#br0" timeOffset="67526.9081">20570 4064 403 0,'0'0'36'15,"0"0"-36"-15,0 0 0 0,0 0 0 0,0 0 265 0,0 0 47 16,0 0 8-16,0 0 3 0,0 0-196 0,0 0-39 16,0 0-8-16,6 0-2 0,-3 0-29 0,3-5-5 0,-3 2-2 0,-3 3 0 15,6-3-21-15,-3 1-4 0,0-4-1 0,0 1 0 16,0 3-16-16,0-6 10 0,0 2-10 0,0-2 8 15,0 3-8-15,2-8 0 0,-2 8 0 0,0-9 0 16,3 4 0-16,0-3 0 0,0-1-9 0,0 1 9 31,3 0-28-31,0-3-1 0,0-3-1 0,0 6 0 16,-3-5-99-16,3 2-20 0,0 0-4 0</inkml:trace>
  <inkml:trace contextRef="#ctx0" brushRef="#br0" timeOffset="69166.2018">22228 3373 1792 0,'0'0'80'0,"0"0"16"0,0 0-77 0,0 0-19 0,0 0 0 0,-6 0 0 0,-3-2 78 16,0 2 12-16,0-3 2 0,-6 3 1 0,3-2-26 0,-6 2-6 15,1 0-1-15,2 0 0 0,-6 0-30 0,3 0-6 16,0 0-2-16,-3 2 0 0,0 1-22 0,-2-1 0 15,-1 4 0-15,0 2 0 0,-6 2 0 0,3-2-18 16,1 5 3-16,5-5 1 0,0 6 5 0,3-4 1 16,-3 6 0-16,6-3 0 0,4 3-1 0,2-3 0 15,3 1 0-15,6-1 0 0,3 0-2 0,6 3 0 16,0 0 0-16,2-3 0 0,4 0 11 0,3-5 9 16,0 3-1-16,0-3-8 0,0 0 28 15,3 0 0-15,-4 2-1 0,4-7 0 16,-3 7 0-16,0-7 0 0,3 0 0 0,-3-1 0 0,-3 4-5 0,2-6-1 15,-5 2 0-15,0 1 0 0,3 0-10 0,-9 2-3 0,3 0 0 16,-9-5 0-16,6 0-8 0,-6 8 0 16,-3 0 0-16,-3 3 0 0,0 5-17 0,-6-1 1 0,0 7 0 15,0-4 0-15,-6 1 4 0,-2 4 2 0,-1 1 0 0,-3 3 0 16,0-6 10-16,-3 5 0 0,4-2 0 0,-1-3 0 16,0 3 0-16,6-8 19 0,3 0-3 0,3 5-1 15,3-8 21-15,0 0 5 0,6-2 1 0,3 2 0 16,3 1-11-16,3 1-3 0,-3 4 0 0,6-1 0 15,3-2 12-15,6 3 1 0,0-1 1 0,3-2 0 16,3 0-28-16,2 0-6 0,1 0 0 0,3-3-8 16,-3-2 0-16,2-1 0 0,1-2 0 0,0-3 0 15,0 1-66 1,0-4-20-16,-7 4-4 0,-2-6-736 0,-3 0-147 0</inkml:trace>
  <inkml:trace contextRef="#ctx0" brushRef="#br0" timeOffset="70024.7202">22517 3823 345 0,'0'0'15'0,"0"0"4"0,0 0-19 0,0 0 0 0,0 0 0 0,0 0 0 15,0 0 299-15,0 0 56 0,0 0 11 0,0 0 2 16,0 0-216-16,0 0-43 0,0 0-9 0,0 0-1 16,0 0-70-16,0 0-13 0,-3 0-4 0,-3-2 0 0,3-1-3 15,-3 0-1-15,3-2 0 0,0 5 0 0,3 0-8 0,-6-5 0 16,3 2 0-16,-3 3 0 0,3-5 0 0,-3-1 0 15,6 6 0-15,-6-2 8 0,3-1 13 0,3 3 3 16,-6-2 0-16,6 2 0 0,-3 0 12 0,3 0 2 16,0 0 1-16,0 0 0 0,0 0 3 0,0 0 1 15,-6-6 0-15,6 6 0 0,0 0-19 0,-3 0-3 16,3 0-1-16,0 0 0 0,0 0-6 0,-6 6-2 16,-3-6 0-16,3 2 0 0,0 3-12 0,0 1 0 15,-3-1 0-15,4-2 0 0,-4 7 0 0,3-4 0 16,-3 2 0-16,0 5 0 0,-3-5 0 0,0 2 0 15,3 4 0-15,0-1 0 0,-3 0 0 0,6 0 0 16,-3 0 0-16,6 3 0 0,0 0 0 0,0 0 0 16,3 3 0-16,0-9 0 0,3 6 0 0,0 3-8 15,3-6 8-15,0 0 0 0,3 0 0 0,3-7 0 0,-3 4 0 0,0-2 0 16,3 0 0-16,0-5 8 0,0-1-8 0,0 1 0 16,-1 2 0-16,1-10 0 0,0 0 0 0,0 2 0 15,0-5 0-15,3 3 0 0,-3-1 0 0,-3-7 0 16,3 3 0-16,-3-1 0 0,3-5 0 0,-3 3 0 15,2-3 24-15,-5 0 6 0,0 0 1 0,0-5 0 16,-3 5-23-16,0 0-8 0,0-5 0 0,0 3 0 16,-3-1 0-16,0-5 0 0,-3 3 0 0,-3 0 0 15,3-5 0-15,0-1 0 0,-3 3 0 0,0 3 0 16,0-5 0-16,0 7 0 0,4-7 0 0,-4 7 0 16,0-2 0-16,3 5 0 0,-3 0 0 0,3 3 0 15,0 0 22-15,3 0-2 0,0-1 0 0,0 1 0 16,0 8-6-16,6-8-2 0,-3 5 0 0,3 2 0 15,3-2-12-15,-4 3 0 0,4-3 0 0,0 3 0 16,0 0 0-16,3 2 0 0,-3 0 0 0,3 1 0 16,0 2-18-16,0 0-6 0,0 0-2 15,0 0 0-15,-3 0-93 0,-3 0-18 0,-6 0-4 0,0 0-935 16</inkml:trace>
  <inkml:trace contextRef="#ctx0" brushRef="#br0" timeOffset="70441.9064">22576 4090 1450 0,'0'0'64'0,"0"0"14"0,0 0-62 0,3-5-16 0,3 0 0 0,0-3 0 16,0 3 97-16,-3 2 17 0,-3 3 3 0,3-11 1 15,0 9-61-15,3-6-12 0,-3 3-2 0,-3 5-1 0,6-8-22 16,0 2-4-16,-3 1 0 0,-3 5-1 15,9-3-3-15,0-2 0 0,-1 5 0 0,1 0 0 16,-9 0 4-16,9 0 0 0,0 0 0 0,0 5 0 0,3 3 7 0,0-2 1 16,0 2 1-16,3 5 0 0,0-5 4 0,0 2 1 15,2 4 0-15,-2 1 0 16,0-1-18-16,0 2-4 0,0-3-8 0,-3 0 12 0,0-2-20 0,3-1-5 16,-6-2-1-16,-3 0 0 15,2-3-43-15,-2 6-9 0,-6-11-2 0,0 0-588 16,0 0-119-16</inkml:trace>
  <inkml:trace contextRef="#ctx0" brushRef="#br0" timeOffset="70630.3458">22648 4212 1267 0,'0'0'112'0,"0"0"-89"0,0 0-23 0,0 0 0 16,0 0 228-16,0 0 40 0,3-5 9 0,-1 0 2 15,4-3-150-15,0 2-29 0,3-2-7 0,-6-2-1 16,3-3-41-16,3-1-9 0,0-1-2 0,0 1 0 15,3-2-40-15,0 1 0 0,3-4-11 0,3 0 3 32,-4 4-45-32,1-4-9 0,0 1-2 0,0-1-703 0,0 3-141 0</inkml:trace>
  <inkml:trace contextRef="#ctx0" brushRef="#br0" timeOffset="73162.9142">21951 3146 1818 0,'0'0'40'0,"0"0"8"0,0 0 1 16,0 0 3-16,0 0-42 0,0 0-10 0,0 0 0 0,0 0 0 0,0 0 44 0,0 0 8 15,-3 5 0-15,0 0 1 0,3-5-29 0,-6 6-5 16,3 2-2-16,3-8 0 0,0 0-9 0,0 0-8 16,0 0 9-16,0 0-9 0,0 0 0 0,0 0-18 0,0 0 2 0,0 0 1 15,0 0 1-15,0 0 0 0,0 0 0 0,3-8 0 16,3-3 14-16,-3 3 0 0,0-5-10 0,3 0 10 15,0 2 0-15,0 3 0 0,-3-5 0 0,3 0 0 16,3 0 15-16,-6 5-3 0,3 2 0 0,-3-4 0 16,0 7 4-16,3-2 1 0,-6 5 0 15,0 0 0-15,3-8-2 0,-3 8-1 16,0 0 0-16,0 0 0 0,6 8-6 0,-4 0 0 16,4 5-8-16,-3 0 12 0,0 3-12 0,0 5 0 0,0-2 8 0,0 7-8 15,-3-7 0-15,3 2 0 0,0 0 0 0,-3 3-10 16,3-11 10-16,-3 6 0 0,3-6 0 0,-3-3 0 15,0 1 0-15,3-3 0 0,-3-8 0 0,0 0 0 16,0 0 0-16,0 0 0 0,0 0-10 0,6 0 10 16,0-5-22-16,-3-3 2 0,3 0 1 0,-3-5 0 15,0-1-3-15,3 1-1 0,-3 0 0 0,3 0 0 0,-3-3 11 0,3 3 3 16,0-3 0-16,0 2 0 0,-3 4 9 0,6 2 12 16,-3-5-2-16,0 5-1 0,2-3 11 0,1 3 1 15,-3 0 1-15,0 3 0 0,3 0 5 0,0-1 1 16,-3 4 0-16,3 2 0 0,-3 0 1 0,-6 0 1 15,0 0 0-15,3 5 0 0,6 3-10 0,-3-5-1 16,0 7-1-16,-3-4 0 0,3 7-8 0,-3-5-2 16,-3 5 0-16,3-2 0 0,0 2-8 0,-3 0 0 15,0 0 0-15,0 0-11 16,-3 1-33-16,0-6-6 0,6 0-2 0,-3-8-944 16</inkml:trace>
  <inkml:trace contextRef="#ctx0" brushRef="#br0" timeOffset="73810.8391">21921 4583 2023 0,'0'0'44'0,"0"0"10"0,-3 8 2 0,3-8 0 0,-3 7-44 0,0-1-12 0,0 2 0 0,3-3 0 16,-3 6 27-16,0-1 3 0,0 3 1 0,0 1 0 15,3-1-15-15,-3 0-4 0,3 0 0 0,-3 1 0 0,1-1-27 0,2-3-5 16,-3 4-2-16,3-6 0 16,-3-3-152-16,3-5-30 0,0 0-7 15,0 0-509-15</inkml:trace>
  <inkml:trace contextRef="#ctx0" brushRef="#br0" timeOffset="74001.3603">21853 4389 1267 0,'0'0'112'16,"0"0"-89"-16,0 0-23 0,0 0 0 0,0 0 170 0,0 0 30 15,0 0 5-15,0 0 2 0,0 0-102 0,0 0-20 16,0 0-4-16,0 0-1 0,0 0-58 0,0 0-12 15,-3 8-2-15,3-8-8 16,0 6-92-16,0-6-24 0,0 0-6 0,0 0-1 0</inkml:trace>
  <inkml:trace contextRef="#ctx0" brushRef="#br0" timeOffset="74883.0256">23058 4165 288 0,'0'0'25'0,"0"0"-25"0,0 0 0 0,0 0 0 16,0 0 294-16,0 0 54 0,0 0 10 0,0 0 2 16,0 0-219-16,0 0-44 0,0 0-9 0,0 0-1 15,0 0-27-15,0 0-4 0,0 0-2 0,0 0 0 16,0 0-23-16,3 10-5 0,-3-5-1 0,3 3 0 15,-3 0-25-15,3 3 0 0,0-3-12 0,0 5 12 16,0-2-46-16,3-3-2 0,-3 5 0 0,-3-5 0 16,6 0-107-16,-3-3-21 15,0 0-5-15</inkml:trace>
  <inkml:trace contextRef="#ctx0" brushRef="#br0" timeOffset="75086.6945">23061 4003 1688 0,'0'0'75'0,"0"0"15"0,0 0-72 0,0 0-18 0,0 0 0 0,0 0 0 0,0 0 103 0,0 0 17 16,-6 0 3-16,0 0 1 0,0 0-61 16,6 0-12-16,0 0-3 0,0 0 0 0,-3 0-48 0,3 0 0 15,-6 0 0-15,6 0-12 16,-5 0-137-16,5 0-27 0,-6 0-6 15</inkml:trace>
  <inkml:trace contextRef="#ctx0" brushRef="#br0" timeOffset="75722.8189">22058 4567 921 0,'0'0'82'0,"0"0"-66"0,0 0-16 0,0 0 0 15,0 0 188-15,6 2 33 0,-6-2 7 0,9 3 2 16,-9-3-108-16,6 3-22 0,-6-3-4 0,9 2 0 16,-9-2-44-16,6 0-9 0,-6 0-2 0,9 0 0 15,-9 0-21-15,6 0-5 0,-6 0-1 0,0 0 0 16,0 0-45-16,0 0-9 0,6 0-1 0,-6 0-1 15,0 0-142-15,0 0-28 0,0 0-5 0</inkml:trace>
  <inkml:trace contextRef="#ctx0" brushRef="#br0" timeOffset="75919.0689">22019 4696 979 0,'0'0'87'0,"0"0"-70"0,0 0-17 0,0 0 0 0,0 0 183 0,0 0 33 15,0 0 6-15,3 6 2 0,-3-6-116 16,6 8-22-16,-6-8-5 0,0 0-1 0,3 5-48 0,-3-5-9 0,9 3-3 16,-3 2 0-16,0-5-20 0,0 0 0 15,-6 0 0-15,9 0-12 16,-6 0-41-16,3-5-9 0,0 2-2 0,-3-2-817 0</inkml:trace>
  <inkml:trace contextRef="#ctx0" brushRef="#br0" timeOffset="76715.4403">22281 4654 1357 0,'0'0'60'0,"0"0"12"0,0 0-57 0,0 0-15 0,0 0 0 0,0 0 0 15,0 0 78-15,0 0 13 0,6 5 2 0,-6-5 1 0,0 0-28 0,0 0-6 16,6 6 0-16,-6-6-1 0,0 0-31 0,9 0-5 16,0 0-2-16,-9 0 0 0,6-8-21 0,0 2 0 15,3 1 0-15,-6 0-8 0,6-3-10 0,-6 0-2 16,3 0 0-16,-3 3 0 0,6-9 0 0,-3 4-1 16,0-1 0-16,-3 1 0 0,3 2 11 0,0 2 10 15,0-4-13-15,-4 2 5 0,1 3 8 0,0-3 0 16,3 2 0-16,-6 6-8 0,0-7 17 0,0 1 4 15,0 6 1-15,0 0 0 0,0 0 30 0,0 0 7 16,0 0 1-16,0 0 0 0,0 0-28 0,0 0-4 16,0 0-2-16,0 0 0 0,0 0-5 0,0 11-1 0,0-6 0 0,-3 6 0 15,3-1-12-15,0 6 0 0,-3-3 0 0,0 3 0 16,0-3 0-16,3 6 0 0,-2 2 0 0,2-5 0 16,-3 0-18-16,3 0 0 0,-3 0 0 15,3-3 0 1,-3-3-38-16,0 1-8 0,3 2-2 0,-3-7-785 0</inkml:trace>
  <inkml:trace contextRef="#ctx0" brushRef="#br0" timeOffset="77787.763">23427 3720 1324 0,'0'0'118'0,"0"0"-94"0,0 11-24 0,0-9 0 0,0 9 205 0,3-8 37 16,3 2 7-16,-3 0 2 0,3 3-164 0,0-3-33 15,3 1-6-15,0 2-2 0,3-1-16 0,-3-1-3 16,3 2-1-16,-3-3 0 0,6 0-16 0,-3-2-10 16,-1 0 12-16,4-1-12 15,0 4-32-15,0-6-14 0,-6 0-2 0,0-6-1 16,3 6-176-16,-3-2-35 0,0-4-8 0,-9 6 0 0</inkml:trace>
  <inkml:trace contextRef="#ctx0" brushRef="#br0" timeOffset="77987.4827">23439 3953 2098 0,'0'0'93'0,"0"0"19"0,6 8-89 0,0 0-23 0,3-3 0 0,3 0 0 15,-3 1 56-15,6 2 6 0,0-6 2 0,0 1 0 16,5 2-18-16,-2-2-3 0,0-3-1 0,3 0 0 15,0-3-58-15,-3 1-11 0,0-1-2 0,-4-2-688 16,1-3-138-16</inkml:trace>
  <inkml:trace contextRef="#ctx0" brushRef="#br0" timeOffset="79124.6166">24151 3458 979 0,'0'0'87'0,"0"0"-70"0,0 0-17 0,0 0 0 16,0 0 234-16,0 0 43 0,0 0 9 0,0 0 2 15,6 5-174-15,0 1-34 0,-3-4-8 0,3 6 0 16,-3-2-40-16,-1 4-7 0,4-2-1 0,3 5-1 16,-3 6-6-16,3-1-1 0,3 4 0 0,0-1 0 15,-3 5-16-15,3 1 0 0,-3 2 0 0,3 5 0 16,0-2-9-16,-3 0-6 0,0-3-1 0,-1 2 0 15,1 1-27-15,-3-5-5 0,3-1-2 16,-3 1 0 0,0-6-34-16,-3 3-8 0,0-6 0 0,0-5-496 0,-3 1-100 0</inkml:trace>
  <inkml:trace contextRef="#ctx0" brushRef="#br0" timeOffset="79391.3937">23805 4196 2293 0,'0'0'50'0,"3"-5"10"0,3 2 3 0,6-7 2 0,-3-3-52 0,3-3-13 0,3 2 0 0,0-9 0 0,6 1 63 0,0-9 9 15,2 2 3-15,4-6 0 0,3-2-55 0,-3-3-10 16,2-4-2-16,1-1-8 0,0-6 0 0,3 4 0 15,-4 2-10-15,1-3 10 0,3 3-24 0,-3 5 2 16,-3 3 1-16,2-2 0 16,-2 2-103-16,0 2-21 0,0 1-4 0,-3 5-807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23:17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4178 11811 1785 0,'15'-16'79'0,"-9"11"17"0,0-3-77 0,9-3-19 15,0 1 0-15,8-3 0 0,4-1 121 0,9 1 21 16,3 0 4-16,5 5 1 0,7 0-102 0,2 0-20 0,1 3-4 0,8 2-1 16,4 0-20-16,2 3 0 15,4 3 0-15,2 0 0 0,4-1 0 0,2 4 0 0,3 2 0 0,4-3-8 16,-1 3 8-16,0-3 0 0,4 3 0 0,-1 0 0 15,6 0-8-15,-3 3 8 0,4-1-8 0,-1 1 8 16,0-6 0-16,3 3 0 0,4 2 0 16,-1-2 0-16,3-2 0 0,0 2 0 0,6-3 0 0,-3 0 8 15,4 3 4-15,5-3 0 0,6 1 1 0,-6-1 0 16,-9-2-5-16,6 2 0 0,9-2-8 0,-3 2 12 16,-6 0 0-16,6-2-1 0,9 2 0 0,-3 3 0 15,-3-5-3-15,0 2-8 0,-3 0 12 0,1 1-4 16,-1-4-8-16,0 1 0 0,-3-3 0 0,3 3 0 15,3-1-92-15,-3 1-24 16,92-1-5-16,-50-2-1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27:33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5526 5130 1785 0,'-9'-2'159'0,"0"-6"-127"0,1 2-32 0,-1-7 0 15,0 3 36-15,-3-1 2 0,0-2 0 0,0-3 0 0,3-3 42 0,-3 4 8 16,-3-7 1-16,3-1 1 0,-3-1-44 0,-2-3-9 15,-1-2-1-15,-3 0-1 0,-3 0-6 0,0-3-1 16,-2 0 0-16,-7 1 0 0,0-4-28 0,-3 1 0 16,-11 2 0-16,-1-2 0 0,-6-1 8 15,1 6-8-15,-10-5 0 0,4 2 9 0,-13 0-25 0,1 6-6 16,0-6-1-16,-4 6 0 0,1-1 10 0,-4 1 1 16,-2-1 1-16,3 4 0 0,-1 1-2 15,4 1-1-15,-4 3 0 0,4 2 0 0,-3 5 14 0,2 6-9 16,-5-3 9-16,2 5-8 0,4 1 8 0,-3 7-10 15,-4 3 10-15,1-3-10 0,-1 11 10 0,4 3 0 16,6 2 0-16,-7 5 0 0,4 3-12 0,-4 6 2 16,4 2 1-16,3 0 0 0,2 8 9 0,-2 5-12 15,8 8 12-15,-8 0-12 0,5 3 12 0,7 5-10 16,2 3 10-16,1 5-10 0,5 11 10 0,6 5-12 16,-2 0 12-16,5 8-12 0,0 2 4 0,1 4 0 0,-7-1 0 0,9 0 0 15,7 0-4-15,-1 0 0 0,-6-2 0 0,9 2 0 16,-2 3 12-16,5-6-10 0,3 4 10 0,6-7-10 15,6 1 10-15,3 0 0 0,4-2 10 0,10-4-10 16,4-2 20-16,6-3-1 0,6 6-1 0,15 0 0 16,-3-1-4-16,14-2-1 0,4 0 0 0,2 3 0 15,10-3-2-15,2-3-1 0,7-5 0 0,-1 0 0 16,10-3-10-16,-7-4 8 0,3-1-8 0,4-3 8 16,2-7-8-16,6-4 0 0,-5 1 0 0,-1-3 0 15,3 1 0-15,7-4 0 0,2-2 0 0,3-5 0 16,-6 2 0-16,10-8 0 0,2 1 0 0,3-4 0 15,-6 1 0-15,3-3-9 0,7 0 9 0,-1-5-10 16,6 0-17 0,0-6-3-16,6 1-1 0,0-14 0 0,-9-5 7 0,6-8 0 0,-6-3 1 0,0-10 0 15,-6-3 12-15,1-5 3 0,-7-6 0 0,-3-7 0 0,-6-3 8 16,-2-5 11-16,-4-6-3 0,-6-8 0 0,-5-2 16 16,-1-5 4-16,-5-1 0 0,-7-2 0 0,-2-3 9 0,-4-2 3 15,-2-6 0-15,-4-2 0 0,-8-3 7 0,0-6 1 16,-1-2 1-16,-5-5 0 0,-3-5-25 0,-6-6-4 15,-1-5-2-15,-5-3 0 0,-6-8 6 0,0-2 2 16,-3-8 0-16,-3-3 0 0,-6-3-7 0,0-2-2 16,-3 0 0-16,-3-1 0 0,0 4 1 0,-6 4 0 15,-6 1 0-15,-6 0 0 0,-3-6-8 0,-5 1-2 0,-13-1 0 16,-3 3 0-16,-2-5-8 0,-10 8-17 0,-2-1 4 0,-4 1 1 31,-8 10-39-31,-7 1-7 0,-5 2-2 0,-12 7 0 16,-7 9-41-16,-5 16-9 0,0 2-2 0,-9 19 0 15,-3 8-37-15,-6 16-8 0,-6 7-2 0,0 14 0 0,0 10 129 0,3 6 30 0,-3 5 0 16,9 11 0-16,6 2 30 0,6 6 7 0,-6 2 2 16,9 10 0-16,-7-4-5 0,4 10-1 0,3 5 0 0,3 9 0 15,-6 4-22-15,6 9-11 0,3 4 10 0,-1 12-10 16,1 4-14-16,3 14-9 0,3 13-1 0</inkml:trace>
  <inkml:trace contextRef="#ctx0" brushRef="#br0" timeOffset="30908.3034">15736 7104 2260 0,'-6'-8'100'0,"3"5"21"0,-6-2-97 0,0 3-24 15,3-4 0-15,-3-2 0 0,0 3 48 0,-3-6 4 16,-5 1 0-16,-1-3 1 0,0-1-27 0,-9-1-6 0,-9-4 0 0,-5-2-1 15,-4 0-19-15,-6 0-11 0,-5-1 2 0,-4 4 0 32,-2 2-21-32,-4 0-4 0,1 5-1 0,-7 1 0 0,1-3 20 0,0 2 4 0,-1 3 1 0,-2 3 0 15,-4 2 10-15,4 3 0 0,-3 0 8 0,5 0-8 16,1 0 14-16,-1 6-2 0,-2 1 0 0,5-1 0 16,1 4 12-16,5-2 3 0,1 3 0 0,2-3 0 15,4 2-14-15,-4 1-2 0,1 2-1 0,2 0 0 16,4 1-10-16,2-1 12 0,0 5-12 0,4 1 12 15,2-3-4-15,0 2-8 0,4 3 12 0,-1 3-4 16,3 3 0-16,7 2-8 0,5 3 12 0,6 7-4 16,0 6 7-16,6 3 1 15,6 5 0-15,3 5 0 0,6 0-8 0,12 8 0 0,9 6-8 0,9 2 12 0,9 0 1 16,2 0 0-16,13-5 0 0,5-3 0 16,10-3-13-16,11-4 0 0,7-9 0 0,5-5 0 15,6-5 0-15,9-6 0 0,3-5 0 0,3-5-10 16,4-8 10-16,-4-3 0 0,-6-8 8 0,0-5-8 0,3-5 0 15,-9-3 0-15,1-8 0 0,-7-5 0 0,-3-3 0 0,0-2-8 16,-2-9 8-16,-4 1-8 0,-6 2 32 0,-5-2 8 16,-1-1 0-16,-8 1 1 0,-4-3 16 0,-5 0 3 15,-1 3 1-15,-5-3 0 0,-9 2 3 0,-7-2 0 16,-5 3 0-16,-6-3 0 0,-3 2-26 0,-9-2-5 16,-6 3-1-16,-4-3 0 0,-7-3 5 0,-7 0 1 15,-6-5 0-15,-9 3 0 0,-9-6-30 0,-8 4-18 16,-16-4 2-16,-2 6 1 0,-7-3 3 0,-11 5 1 0,-7 5 0 15,-2 1 0-15,3 5-4 0,-1 0-1 0,7 5 0 0,3 0 0 16,8 6 16-16,7 2 0 0,8 5 0 16,10 1 0-16,2-1 14 0,6 1-4 0,6 2-1 0,4 0 0 15,2 5-9-15,3 0 12 0,-3-2-12 16,3 5 12-16,3-3-12 0,1 3 0 0,2-2 0 0,0 4 0 16,3-2 0-16,0 3 0 0,0-6 0 15,0 3 0-15,3 0-19 0,3 0 4 0,0 0 1 0,0 0 0 16,0-2 3-16,6 2 1 0,0 0 0 0,0 0 0 15,0 0-1-15,0 0 0 0,0 0 0 0,0 0 0 16,6-3 2-16,0-2 0 0,3 0 0 0,0-3 0 16,0 2 9-16,0 1 0 0,0 0-9 0,0 2 9 15,0-2 0-15,0 0 0 0,0 2 0 0,0-2 0 16,0-1 0-16,2 1 0 0,-2 0 0 0,0 2 0 16,0-2 9-16,-3 2-9 0,3 0 10 0,-3 3-10 0,0-5 8 0,0 3-8 15,-6 2 0-15,6 0 0 0,-6 0 9 0,9-6-9 16,-3 6 8-16,-6 0-8 0,0 0 0 0,9 0 0 15,-9 0 0-15,0 0 0 0,6-2 0 0,-6 2 0 16,0 0-14-16,0 0 5 0,3-6 9 0,-3 6-8 16,0 0 8-16,0 0-8 0,0 0 8 0,0 0-10 15,0 0 10-15,0 0-10 0,0 0 10 16,0 0-10-16,0 0 10 0,0 0-10 0,0 0-11 0,0 0-3 16,-6 0 0-16,0 0 0 15,0 0-87-15,-3 0-17 0,0-2-4 0,-3 4-1078 0</inkml:trace>
  <inkml:trace contextRef="#ctx0" brushRef="#br0" timeOffset="31848.5082">14647 4794 1807 0,'-15'-8'40'0,"-3"-2"8"0,-9-1 1 0,3-2 2 0,-3 0-41 0,1-1-10 0,-4 1 0 0,0 0 0 16,3 2 55-16,-2-2 9 0,-4 3 1 0,0-4 1 15,-3 1-33-15,-2 0-6 0,-7 0-2 0,-3 5 0 16,-5 2 11-16,-1-1 1 0,1 1 1 0,-7 9 0 16,1 7-24-16,-4 4-5 0,-5 4-1 0,-4 11 0 15,4 8-8-15,-1 3 0 0,4 8-12 0,2 2 12 16,1 8 0-16,5 0 0 0,4 9 0 0,5-1 0 16,6 0 0-16,4 11 0 0,8-3 0 0,6 8 0 15,3-3 0-15,9 3 0 0,6 3 0 0,9 2 0 0,6-8 0 16,9 3-12-16,6-5 2 15,9 3 1-15,8-6 9 0,7-3-8 0,3-2 8 0,8-8-8 0,7 0 8 0,8-11 0 16,3-3 10-16,7-7-10 0,5-5 15 16,6-4-3-16,6-10-1 0,7-2 0 0,-1-3-11 15,9-8 0-15,3-3 9 0,0-5-9 0,3-8 0 16,-3 0 0-16,0-8 0 0,-6-5 0 0,0-5-9 16,-2-6 9-16,-7 0-10 0,-6-5 10 0,-3-5 0 0,-9-1 12 15,1 1-1-15,-7 0 0 0,-8-3 41 0,-7 0 8 16,-5 0 1-16,-10 0 1 0,-5-3 14 0,-6 3 4 15,-7-2 0-15,-2-4 0 0,-9 1-14 0,-6 0-2 0,-6-6-1 16,-12 6 0-16,-3-11-32 0,-12 0-7 0,-9-5 0 16,-6 3-1-16,-11-3-23 0,-13-1 0 0,-14-1 0 0,-10 4 0 15,-5 1-16-15,-12 2 0 0,-12 8-1 0,3 5 0 32,-1 8-16-32,7 11-3 0,6 0-1 0,9 11 0 15,8-1 4-15,10 9 1 0,5 2 0 0,7 0 0 0,-1 8 18 0,10 2 4 0,2 6 1 16,3 3 0-1,4 2-78-15,5 3-15 0,3 0-3 0,6 2-1 0,3 4-2 16,4-4 0-16,2 1 0 0,6-1 0 0,-3-2 17 16,6 3 3-16,0 2 1 0,0-8-460 0,3 0-92 0</inkml:trace>
  <inkml:trace contextRef="#ctx0" brushRef="#br0" timeOffset="35621.7657">6887 6477 979 0,'0'0'87'0,"0"0"-70"0,0 0-17 0,0 0 0 16,0-5 73-16,0 5 11 0,0 0 3 0,3-6 0 15,0 1-9-15,0-3-2 0,-3 3 0 0,3 0 0 16,-3-3-32-16,0 0-6 0,0 0-2 0,0 0 0 16,0-3 0-16,0 1 0 0,0-1 0 0,0 1 0 15,0-1-24-15,0-2-4 0,-3-1-8 0,0 4 11 16,3-1-11-16,-3-5 0 0,3 1 0 0,0-4 0 16,-3-2 0-16,0-3 0 0,6-5 9 0,-3-5-9 15,0-3 20-15,0-6-1 0,3-4 0 0,-3-4 0 16,0-2-10-16,0-5-1 0,0-3-8 0,0-2 12 15,-3-3-12-15,-3-3 0 0,3-5-9 16,0 5 9-16,-3 3-19 0,-3-6 3 0,0 4 0 0,-3-1 0 16,6 3 16-16,-3 2 0 0,0 11 0 0,0-2 0 0,-3 4 0 15,3 6 9-15,1 0-9 0,2 6 8 0,3 2 4 0,-3 2 0 16,6 4 0-16,-3-4 0 0,3 6-12 0,0 3 0 16,3 4 0-16,0-1-11 15,-3-1 11-15,3 5 0 0,0 3-9 0,3 1 9 0,-4 1 0 0,1 1 0 16,0 5 0-16,0-2 0 0,0 2-10 15,3 0 10-15,-6-3 0 0,3 6-9 0,3-3 9 0,-3 3 0 16,0-1 0-16,0 4 0 0,3-6 0 16,0 5 0-16,0 0 0 0,-3-4 0 0,3 4-8 0,0 0 8 15,3-2-8-15,-3 2 8 0,0 1 0 0,3-1-10 16,0 3 10-16,3-8 0 0,-1 8-8 0,1-5 8 16,3-1 0-16,3 4 0 0,0-3-8 0,3 2 8 15,6-5 0-15,2 3 0 0,4-3 0 0,0 0 0 0,-3-5 0 16,2 5 0-16,13-3 0 0,-3 3 0 0,-7-5 0 0,4 0 0 15,6 2 9-15,-4 3 3 0,1-5 0 0,0 0 0 16,2-1 16-16,4-4 4 0,0 5 1 0,2-1 0 16,-2 1-25-16,2 0-8 0,7 2 0 0,0 1 0 15,-7 5 11-15,7-9-11 0,11 6 10 0,1 3-10 16,-7 0 0-16,4 2 0 0,-1 1 0 0,1-1 0 16,2 3 0-16,1-3 0 0,-4 3 0 0,1-2 0 15,-1 2 0-15,6 0 0 0,1-6 0 0,5 4 0 16,-5-4 0-16,5 6 0 0,-2-8 0 0,2 3 0 15,-3 0 0-15,4 2 8 0,-4 1 0 0,1-1 1 16,-4 3 7-16,3 0 2 0,1-5 0 0,-4 2 0 16,4 3 13-16,-4 0 2 0,-2 0 1 0,-4 0 0 15,1 3-13-15,2 2-2 0,3-5-1 0,-2 3 0 16,-4-1 2-16,-2 6 0 0,2-5 0 0,-2 2 0 16,-1 0 2-16,1 1 1 0,2 2 0 0,-8-3 0 0,-1 0-23 15,-2 3-12-15,0-5 2 0,-4 2 0 0,-2 0 10 0,2-5 16 16,1 3-4-16,-3 0-1 0,-1-3-11 0,-2 2 0 15,-3 4-10-15,-1-6 10 0,1 0 0 0,-3 2 0 16,-1-2 0-16,1 3 10 0,-3-3-1 0,-1 2 0 16,1 4 0-16,-3-6 0 0,0 2-9 0,-1 1 0 15,-5 5 0-15,0-8 0 0,0 5 0 0,0 3-11 16,-1-8 11-16,-5 6-8 0,3 1 8 0,-3-4 0 16,3 2 0-16,-3-2-8 0,-4 5 8 0,4-3-8 15,-3 3 8-15,-3-5-8 0,-6 0 8 0,0 4 0 0,0-7 8 16,0 6-8-16,3-4 11 0,-3 4-3 15,-4-6 0-15,1 0 0 0,3 2-8 0,-9-2 0 16,0 0 0-16,0 0 0 0,0 0 0 0,0 0 0 0,0 0 0 16,0 0 0-16,0 0 0 0,3 0 0 0,-3 0 0 15,0 0 0-15,0 0 0 0,0 0-9 0,0 0 9 0,0 0-13 16,0 0 13-16,0 0 0 0,0 0 0 0,0 0 0 16,0 0 0-16,0 0 0 0,0 0 0 0,0 0 0 15,0 0 0-15,0 0 0 0,0 0 12 0,0 0-12 16,0 0 0-16,0 0 0 0,0 0 0 0,0 0 0 15,0 0 9-15,0 0-9 0,0 0 0 0,0 0 9 16,0 0-9-16,0 0 0 0,0 0 0 0,0 0 0 16,0 0 0-16,0 0 0 0,0 0 0 0,0 11 0 15,-3-6 0-15,3 6 0 0,0-1 0 0,0-4 0 0,0 7 0 16,-3-5 0-16,3 2 0 0,0 4 0 0,0-1 0 0,0 0 0 16,3 0 0-16,-3 1 0 0,0-1 0 15,0 3-11-15,3 0 11 0,-3 5-12 0,0-3 12 0,0 1 0 16,-3 2 0-16,3-3 8 0,0 4-8 15,0 1 0-15,-3 1 0 0,0 3 0 0,3-1 0 0,-3 1 0 16,0 4 0-16,3 1 0 0,-3 0 0 16,0 2 0-16,3 3 0 0,0-5 8 0,-2 2-8 0,-1 1 0 15,0-1 0-15,3 3 0 0,-3-2 0 0,3-1 0 16,0-5 0-16,3 0 0 0,-3 0 0 0,3-2 0 16,0-1 0-16,-3-2 0 0,2 0 8 0,4 0 4 15,-3 0 1-15,3-3 0 0,0 0-2 0,0 0-1 0,-3 0 0 16,0-2 0-16,3-1-10 0,-3-2 0 0,0 3 0 0,0-1 0 15,0-2 0-15,0 0 0 0,3 0 9 0,-6-3-9 16,0 0 0-16,0 0 0 0,0-2 0 0,3 2 0 16,-3-2 0-16,0-3 0 0,-3 2 0 0,3-2 0 15,3-2 27-15,-3-1 4 0,0-5 1 0,0 0 0 16,0 0-20-16,0 3-3 0,3 2-1 0,-3-5 0 16,0 0-8-16,0 0 8 0,0 0-8 0,6 2 8 15,-6-2 0-15,0 0-8 0,0 0 12 0,0 0-4 16,0 0-8-16,9 0 0 0,-3 3 0 0,-6-3 8 15,0 0-8-15,9 0 8 0,-3 0-8 0,-6 0 8 16,9 3-8-16,-6-1 0 0,-3-2 0 0,9 3 0 16,-9-3 0-16,5 3 0 0,1-3 0 0,0 2 0 15,3 4 0-15,-3-4 0 0,0 1 0 0,0 0 0 16,0 2 0-16,0-5 0 0,0 5 0 0,3-5 0 16,-3 3 0-16,3-3 0 0,0 5 9 0,0-5-9 0,0 3 8 15,0-1-8-15,2 1 8 0,-2 0-8 0,0 2 8 0,0-2-8 16,3-1 8-16,0 4-8 0,-6-1 0 0,6 0 8 15,-3 0-8-15,3 1 0 0,0-4 0 0,0 4 0 16,-3-1 0-16,-4-2 8 0,4-1-8 0,-3 4 0 16,0-6 8-16,3 5-8 0,0-5 10 0,-3 0-2 15,-6 0-8-15,0 0 12 0,9 0 0 0,3 0 0 16,-12 0 0-16,9-3 0 0,0 3-4 0,0-2 0 16,0 2-8-16,-9 0 12 0,9 0-4 0,-3 0 0 15,2 0-8-15,-2-6 12 0,-6 6-12 0,9-2 0 16,-9 2 8-16,6 0-8 0,-6 0 0 0,0 0 0 15,6-3 0-15,-6 3 0 0,0 0 0 0,0 0 8 16,0 0-8-16,0 0 0 0,0 0 0 0,0 0 0 16,0 0 0-16,0 0-10 0,0 0 10 0,0 0 0 0,0 0-9 15,0 0 9-15,0 0-10 0,0 0 10 0,0 0-13 0,0 0 5 32,0 0-112-32,0 0-23 0,0 0-4 0,0 0-1015 0</inkml:trace>
  <inkml:trace contextRef="#ctx0" brushRef="#br0" timeOffset="36167.0438">12611 5591 864 0,'0'0'38'0,"0"0"8"0,0 0-37 0,0 0-9 0,-6 0 0 15,6 0 0-15,-3-6 234 0,0 4 45 0,0-4 9 16,0 1 1-16,0-3-159 0,0 3-32 0,3 0-6 0,-3-1-2 15,3-2-42-15,0 0-8 0,0 1-1 0,0 1-1 16,0-2-6-16,0 3 0 0,3-3-1 0,0 3 0 16,-3 5-31-16,3 0-20 0,3-8 4 0,-6 8 0 15,0 0 16-15,0 0 0 0,6 0 0 0,3 0 9 16,-1 2-9-16,1 4 12 0,3-4-12 0,0 4 12 16,3 2-12-16,0 2 0 0,-3-4 9 0,6 7-9 15,-3 0 15-15,2 3-2 0,1 0 0 0,-3 0 0 16,0-6 3-16,0 3 0 0,-3 3 0 0,0-2 0 15,0-4 18-15,0 1 4 0,-3 5 1 0,-3-11 0 16,2 5-15-16,-2 1-2 0,0-8-1 0,-6-3 0 16,3 5-7-16,-3-5-2 0,3 5 0 0,-3 1 0 15,0-6 23-15,0 5 4 0,-3 0 1 0,3-5 0 16,-3 8-26-16,0-3-5 0,-3 1-1 0,0-1 0 16,1-2-8-16,2 2 0 0,-6-2 0 0,3 4 0 0,0-4-20 15,0 0 4-15,-3 5 1 0,3-6 0 16,-6 4-217-16,0-1-43 0,-15 3-9 0,3-6-1 15</inkml:trace>
  <inkml:trace contextRef="#ctx0" brushRef="#br0" timeOffset="36735.3594">12128 5924 806 0,'0'0'72'16,"0"0"-58"-16,0 0-14 0,0 0 0 16,0 0 193-16,0 0 36 0,0 0 7 0,0 0 2 15,0 0-130-15,0 0-27 0,0 0-5 0,0 0 0 0,0 0-31 0,3 0-5 16,3 3-2-16,-6-3 0 0,0 0-8 0,9 2-2 16,-3 4 0-16,3-6 0 0,-3 5-3 0,3 0-1 15,0 3 0-15,0 0 0 0,6 5-24 0,0 3 0 16,2 0 0-16,1 0 0 0,-3 2 11 0,6 1-3 15,-3-3-8-15,0 2 12 0,0-2-12 0,-1-3 11 0,-2 3-11 0,0-2 10 16,0-4-10-16,0 6 0 0,0-3 0 0,-3-7 0 31,0 1-20-31,0 1-7 0,-3-2-1 0,-1-4 0 16,-2 4-113-16,0-4-23 0,-6-2-5 0,0 0-1 0</inkml:trace>
  <inkml:trace contextRef="#ctx0" brushRef="#br0" timeOffset="37009.5193">12096 6231 1267 0,'0'0'112'0,"0"0"-89"0,0 0-23 0,0 0 0 0,0 0 145 0,6-3 25 16,0 1 5-16,5-1 1 0,-2 0-60 0,3-2-11 15,-3 2-2-15,0-2-1 0,6-3-34 0,-3 0-8 16,0-2 0-16,0-1-1 0,3-2-18 0,2 2-3 16,4-5-1-16,-3 3 0 0,3-3-6 0,0 0-2 15,0-2 0-15,-3 2 0 0,-1 0-29 0,1-2 0 16,-3-1 0-16,0 3 0 16,-6 0-30-16,0 3-12 0,0 3-2 0,-3-4-735 15,-3 4-146-15</inkml:trace>
  <inkml:trace contextRef="#ctx0" brushRef="#br0" timeOffset="48777.7197">15891 8067 871 0,'0'0'38'0,"0"0"9"0,0 0-38 0,0 0-9 0,0 0 0 0,0 0 0 0,6-2 73 0,3-1 13 16,-6 0 2-16,3 1 1 0,2-1-10 0,-8 3-3 16,0 0 0-16,0 0 0 0,6-5-16 0,3 2-4 15,-3-2-1-15,-6 5 0 0,9-3-5 0,-3-2-1 16,3-1 0-16,0 4 0 0,-9 2-24 0,6-3-5 15,3 1 0-15,-3-1-1 0,3 0-10 0,-3 3-1 16,3 0-8-16,0-2 12 0,0 2-12 0,0 2 0 16,-4-2 0-16,4 0 0 0,3 3 0 0,-3 0 0 15,3-1 0-15,0 1 0 0,0-1 0 0,3 4 0 16,-3-1 8-16,3 0-8 0,2 1 0 0,1 2 8 16,3-3-8-16,0 3 0 0,0 0 23 0,0 0-2 15,0 2 0-15,-1-2 0 0,4-3-21 0,-3 1 0 0,-3-1 0 16,3 0 0-16,0 3 18 0,-1-2-1 0,1-4 0 15,0 4 0-15,0-1-3 0,0 0-1 0,3-2 0 16,-1-1 0-16,-5 1-13 0,6 0 8 0,6 2-8 0,-3 0 0 16,-7-2 8-16,4 2-8 0,3 1 0 15,-3 1 9-15,3 1-9 0,-1 0 0 0,-2 0 0 0,3 0 0 16,0 0 0-16,0 0 0 0,-4 0 0 16,-2 0 0-16,6-3 8 0,-3 1-8 0,-3-4 12 0,2 3-4 15,4-2 11-15,0 0 1 0,-6-1 1 0,3-2 0 16,-3 3-8-16,-1 0-1 0,1-3-1 0,0 0 0 15,3 0-11-15,0 2 8 0,2-2-8 16,-2 0 8-16,-6 3-8 0,6 0 0 0,0-3 9 0,0 0-9 16,-4 2 0-16,1 1 0 0,6-3 0 0,0 3 0 15,0-1 0-15,-4 1 0 0,1-3 0 0,0 5 0 16,9-5 0-16,-3 3 8 0,-7-1-8 0,4 1 0 16,0-3 0-16,3 3 0 0,-6-3 0 0,-1 0 8 15,1 0 0-15,0 0 0 0,3-3 0 0,-3 3 0 0,-1-3 0 16,4 1 0-16,3-1 0 0,0 3 0 0,-7 0-8 0,4 0 0 15,0 0 8-15,3 0-8 0,-3 0 0 0,-1-2 0 16,1 2 0-16,-3 0 0 0,3 2 0 0,-3 1 0 16,-1-1 0-16,4 1 0 0,-3 0 0 0,3-1 0 15,3-2 0-15,-4 6 0 0,1-4 0 0,3 1 0 16,-3 0 0-16,2-1 0 0,1 1 0 0,-3 0 0 16,3-3 0-16,-3 2 0 0,2-2 0 0,-2 0 0 15,0-2 0-15,0 2 0 0,-3 0 0 0,2-3 9 16,1-2-9-16,3 2 0 0,3 0 10 0,-4 1-10 15,-2-4 8-15,0 6-8 0,3-2 8 0,-3-1-8 0,2 0 0 16,-2 1 8-16,0 2-8 0,-3-3 0 16,2-2 0-16,-2 5 0 0,0-3 0 0,3 1 0 0,-3 2 0 15,0-3 0-15,-1 3 0 0,1 0 0 0,0 0 0 16,0 0 0-16,6 0 12 0,-7 3 0 0,4-3 0 16,-3 2 0-16,0 1-20 0,0-3-4 0,-4 3-1 0,1-1 0 15,0-2 13-15,-3 3 0 0,3-1 0 0,0 1 0 16,-1 0 0-16,-2-1 0 0,6-2 0 0,-3 3 0 15,-3 0 0-15,3-1 0 0,2 1 0 0,1 0 0 16,0-1 0-16,-3 4 0 0,0-4 0 0,0 1 0 16,2 2 0-16,-2-2 0 0,0-1 0 0,-3 1 0 15,3 0 0-15,-3 2 0 0,-1 0 0 0,1-2 0 16,0 2 0-16,0 1 0 0,-3-4 0 0,3 3 0 16,-3 1 0-16,3-4 0 0,-4 4 0 0,4-1 0 0,0 0 0 15,-3 1 0-15,3 2 0 0,0-3 0 16,-3 0 0-16,0-2 16 0,-4 2-3 0,4 0-1 0,-3 1-12 15,0-4-15-15,0 4 3 0,0-1 1 0,0-3 11 16,0 1 0-16,0 2 0 0,0-2 0 16,-4 0 10-16,4-3 1 0,-3 5 0 0,3-2 0 0,-3-1-11 15,0 1-12-15,0 2 2 0,0-2 1 0,0 0 9 0,0-1 16 16,-3 1-4-16,3 2-1 0,-3-2-11 0,3 2-14 16,-3 0 3-16,-1-2 1 0,1 0 10 0,0 2 0 15,0-2 0-15,0 2 0 0,0 0 0 0,0-2 0 16,0 2 0-16,0 0 0 0,-6-5 0 0,6 6 0 15,0-1 0-15,0-2 0 0,0 2 0 0,0 0 0 0,0 0 0 16,0 1 8-16,0-4-8 0,-3 1 11 0,3 2-11 0,0 1 12 16,0-4-12-16,0 4 0 0,-1-1 0 0,1-2 0 15,0 4 0-15,3-1 0 0,-6-1-9 16,6 3 9-16,0-3 0 0,-3 1 0 0,3-1 0 0,0 0 9 16,0 3-9-16,0 0 0 0,3 0-12 15,-3-3 12-15,-3 1 0 0,0-1 0 0,0 0 0 0,-1 0 0 16,1 1 0-16,0-4 12 0,0 4-12 0,3-1 12 15,-3-2-4-15,3-1 0 0,0 1 0 16,-3 2 0-16,0-2-8 0,0-1 8 0,0 1-8 0,3 2 8 16,-3-2-8-16,3 2 0 0,-9-5 0 0,9 6 8 15,0-1-8-15,-1 0 0 0,-2 1 0 0,3-1 8 16,0 0-8-16,0-2 0 0,0 2 0 0,0 0 0 16,0-2 0-16,0 2 0 0,0 3 0 0,3-3 0 15,-6 1 0-15,6-1 0 0,-3 3 0 0,-1 0 0 0,4-3 0 16,-3 1 0-16,3 1 0 0,0-1 0 0,0 2 0 0,-3-3 0 15,3 3 0-15,0 3 0 0,3-4 0 16,0 1 8-16,-4 0-8 0,1 3 0 0,-3-3 0 0,0 2 0 16,0 1 0-16,3 0 0 0,3-1 0 0,-3 1 0 15,0-1 0-15,3 4 0 0,0-1 0 0,-1 0 0 16,1 0 0-16,-3 0 0 0,0 3 0 0,3-2 0 16,-3-1 0-16,0 3 0 0,0-3 0 0,0 3 0 15,2 0 0-15,-2 0 0 0,-3-1 0 0,3-1 0 16,-3 2 0-16,3 2 0 0,-3-2 0 0,3 0 0 15,-3-3 0-15,0 6 0 0,0-4 0 0,0 1 0 16,0-2 0-16,-1 1 0 0,-2 1 0 0,3 3 0 16,0-3-9-16,-3 0 9 0,3-1 0 0,0-1 0 15,0-1 0-15,0-3 0 0,-3 1 0 0,0-3 0 16,3 3 0-16,-3-3 0 0,0 2 0 0,3-2 0 0,0 0 0 0,0 0 0 16,-4-3 0-16,4 3 0 0,0 0 0 0,0 0 0 15,0 0-10-15,0-3 10 0,-3 1-8 0,3 1 8 16,0-1 0-16,0-1 0 0,-3-2 0 0,-6-3 0 15,6 8 0-15,3-6-8 0,-9-2 8 0,0 0-8 16,0 0 8-16,6 6 0 0,0-4 0 0,-6-2 8 16,9 3-8-16,-9-3 0 0,5 5 0 0,-5-5 0 15,0 0 0-15,9 3 0 0,-3 2 0 0,-6-5 0 16,0 0 0-16,0 0 0 0,9 5 0 0,-9-5 0 16,6 6 0-16,-6-6 0 0,0 0 0 0,0 0 0 15,6 2 0-15,-6-2 0 0,0 0 0 0,0 0 0 16,0 0 0-16,0 0 0 0,0 0 0 0,0 0-8 0,0 0 8 0,0 0 0 15,0 0 0-15,0 0-8 16,0 0 8-16,0 0 0 0,0 0 0 0,0 0 0 16,0 0 0-16,0 0 9 0,0 0-9 0,0 0 0 15,0 0 8-15,0 0-8 0,0 0 0 0,-3 3 0 0,-3-3 0 0,3-3 0 16,-3 3 8-16,0-2-8 0,0 2 0 0,0 0 0 16,-2-3 0-16,-1 3 0 0,3-3 0 0,6 3 0 15,-6 0 0-15,-3 0 0 0,0-2 0 0,3-1 0 16,-3 3 0-16,3-3 0 0,0 3 0 0,0-2 0 15,0-1 0-15,3 1 0 0,-3-1 0 0,6 3 0 16,0 0 0-16,0 0 0 0,0 0 0 0,0 0 0 0,0 0 0 0,0 0 10 16,-3-3-10-16,3 3 0 0,0 0 0 15,0 0 0-15,3-5 0 0,6 2 0 0,0-2-9 16,3 2 9-16,-3 1 0 0,6-4-8 0,-3-2 8 0,3 3 0 16,-1 0 0-16,-2-3-8 0,0 3 8 15,0-3 0-15,3 2 0 0,-3-2-8 16,0 1 8-16,-3 1 0 0,3-2 0 0,-3 3 0 15,0 0 0-15,-3 2 0 0,-1-2 0 0,-5 5 0 0,9 0 0 16,-9 0 0-16,0 0 0 0,0 0 0 0,0 0 11 0,3 2-11 16,3 9 14-16,-3-3-4 0,-3 0-1 0,-3 2 0 15,0 1-9-15,0 2 10 0,0 3-10 0,-3 0 10 16,1 0-10-16,-1 0 0 0,3 0 0 0,-6 2 8 16,6 3-8-16,-3-2 0 0,0-1-12 0,0 1 12 15,3-1-113-15,0 1-15 0,3-1-4 16</inkml:trace>
  <inkml:trace contextRef="#ctx0" brushRef="#br0" timeOffset="49960.9918">22606 10081 1782 0,'0'0'39'0,"-6"-3"8"0,0 0 1 0,-3 1 3 0,0-1-41 0,0 0-10 0,0-5 0 0,-3 3 0 16,0 0 56-16,1 0 10 0,-4-3 2 0,-3 2 0 15,0-2-48-15,-3 0-10 0,-3 1-2 0,0 1 0 16,-2-2-8-16,2 3-12 0,-6 2 2 0,6-2 1 16,-3 5-2-16,4 3 0 0,-4-1 0 0,-3 1 0 15,0 2 1-15,4 1 0 0,-1 2 0 0,0-1 0 16,-3 7-8-16,6-4-2 0,-5 4 0 0,2-1 0 16,3 3 3-16,-6 0 0 0,3-1 0 0,1 1 0 15,-1 0 17-15,6 3 0 0,-3-3 0 16,0-1 0-16,4 1 0 0,-1 3 0 0,3-1 0 0,0 3 0 0,3 1 9 15,3-1-9-15,0 0 8 0,3 3-8 0,1 2 12 16,-1 1-2-16,3-1-1 0,0 1 0 0,-3 2-9 16,6-3 0-16,0 3 0 0,0-2 0 0,3 2 0 15,0 0 0-15,0 0 0 0,3 0-11 0,3 0 11 16,3-2 0-16,-3 2 8 0,6-3-8 0,-1-2 20 0,1 0-1 16,6 0 0-16,0-3 0 0,3-3 4 15,6 4 1-15,2-7 0 0,4 1 0 0,-3 0-13 0,3-3-3 16,-1-2 0-16,1 0 0 0,0-3-8 15,0-1 0-15,2-1 0 0,4 2 0 0,3-6-12 0,-4 4-4 16,1-4 0-16,-3 4-1 0,3-4 8 0,-4 1 9 16,1 2-13-16,0-2 5 0,-1-3-4 0,-2 0 0 15,0 0 0-15,0 0 0 0,-1 0 12 0,4-3 12 16,-6 3-2-16,3-2-1 0,5-1 8 0,-5 0 2 0,0 1 0 16,0-4 0-16,-1 1 6 0,-2-3 2 0,-3-3 0 0,0 1 0 15,2-1 5-15,-5-5 0 0,6 1 1 0,-3-4 0 16,-3-2 0-16,2-3 0 0,-2 3 0 0,-3-6 0 15,-6 1-1-15,3 0-1 0,0-1 0 0,-1 1 0 16,1-1-23-16,-3 1-8 0,-3-1 0 0,-3 1 0 16,3-3 0-16,-3 2 8 0,-3 1-8 0,0-1 0 31,-3-2-22-31,0 0-7 0,-6-3-2 0,0 1 0 0,0 1 31 0,0 4 16 0,-6 0-1 0,0-1-1 16,0 1 2-16,0-1 1 0,-3 3 0 0,0 1 0 15,0 1 4-15,1-1 1 0,-4 1 0 0,0-1 0 16,-6 1 17-16,3 1 3 0,-6 3 1 0,-3-3 0 15,1 2-25-15,-4-2-5 0,-3 5-1 0,-6 3 0 16,-2 0-12-16,-10 5-16 0,-11-3 3 0,-7 8 1 16,1 9-157-1,-13 2-31-15</inkml:trace>
  <inkml:trace contextRef="#ctx0" brushRef="#br0" timeOffset="52842.0999">22909 9700 1152 0,'0'0'102'0,"0"0"-82"16,0 0-20-16,0 0 0 0,0 0 160 0,3-6 27 16,0-2 5-16,0 0 2 0,0 3-73 0,0-5-14 15,3-1-3-15,-3-2-1 0,3 0-50 0,0-6-9 16,0-2-3-16,3-3 0 0,0-2-15 0,0-1-3 16,6-7-1-16,0 2 0 0,0-2-2 0,-1-3-1 15,7 2 0-15,-6-5 0 0,0-2-19 0,0 2 8 16,3 1-8-16,0-4 0 0,0 1 0 0,-1 0 0 0,1 2 0 15,-3 0-9-15,3 6-6 16,0 0-1-16,-3 2 0 0,0 0 0 0,0 0-7 0,-1 3-1 0,1 0-1 0,-3 0 0 31,-3 3-124-31,3-1-25 0</inkml:trace>
  <inkml:trace contextRef="#ctx0" brushRef="#br0" timeOffset="53696.1647">23288 7977 806 0,'0'0'36'0,"0"0"7"15,0 0-35-15,0 0-8 0,0 0 0 0,5-5 0 0,4 2 240 0,0-2 45 0,-3 2 10 0,3-2 1 16,3 0-195-16,0 2-39 0,0 0-8 0,0 1-2 16,3-1-35-16,3 1-7 0,-1-4-2 0,4 4 0 15,-3-4-8-15,3 4 0 0,3-4 0 0,-3 4 0 16,-1-4 0-16,4 1 0 0,0 2-12 0,-3-2 12 31,0 3-36-31,0-4 0 0,-7 4 0 0,4-4 0 0,-3 4-132 0,-3-1-25 16</inkml:trace>
  <inkml:trace contextRef="#ctx0" brushRef="#br0" timeOffset="53952.674">23466 7723 1324 0,'0'0'59'0,"0"0"12"16,-3 8-57-16,3 0-14 0,3 3 0 0,0-1 0 0,0 6 125 0,0 0 23 15,0 0 4-15,-3 2 0 0,3 1-103 0,0 2-21 16,0-2-4-16,-3 2 0 0,0 0-7 0,3 0-1 15,-3 0 0-15,0 0 0 16,0 1-59-16,-3 1-12 0,3-1-2 0,0 1-506 16,0-4-101-16</inkml:trace>
  <inkml:trace contextRef="#ctx0" brushRef="#br0" timeOffset="55437.7002">23276 8311 1299 0,'0'0'57'0,"0"0"13"0,0 0-56 0,0 0-14 0,0 0 0 0,0 0 0 16,0 0 77-16,0 0 13 0,0 0 2 0,0 0 1 15,0 0-48-15,0 0-9 0,0 0-3 0,0 0 0 0,0 0-5 0,9 0-2 16,-1-3 0-16,1 3 0 0,3-5 15 0,-3 2 3 16,3-2 1-16,3 2 0 0,0-2-6 0,0-1-2 15,3 1 0-15,-1 0 0 0,4-3 15 0,0 3 2 16,3-1 1-16,0-2 0 0,0 3-27 0,-1 0-6 16,-2 0-1-16,3-1 0 15,-3 1-21-15,3 2 0 0,-6-2 0 0,2 2 0 0,-2-2 0 0,-3 2-15 16,0 1 3-16,0-1 0 0,-3 1-7 0,0-1-1 15,-3 0 0-15,-3 3-671 16,-6 0-134-16</inkml:trace>
  <inkml:trace contextRef="#ctx0" brushRef="#br0" timeOffset="56207.7632">23898 8049 1551 0,'0'0'68'0,"0"0"16"0,0 0-68 0,0 0-16 0,3-6 0 0,-3 1 0 0,3-3 102 0,0 0 17 16,3-2 3-16,-3-1 1 0,0-2-50 0,2 0-9 16,1-1-3-16,0-2 0 0,0 1-34 0,3-7-7 15,-3 4-2-15,0-3 0 0,3 0-10 0,0-1-8 16,0 1 12-16,-3 0-12 0,3 0 0 0,0 0 0 15,-3 0 0-15,0-1 0 0,-3 1 0 0,3 3 0 16,0 2 0-16,0-3 0 0,-1 6 0 0,-5 0 0 16,0 0 0-16,0 2 0 0,3 0 14 15,3 6-4-15,-3 0-1 0,-3 2 0 0,0 3 4 0,0 0 1 0,0 0 0 16,0 0 0-16,0 0-14 0,3 8-8 16,0 5 8-16,0 1-13 0,-3 4-3 0,3 6 0 0,0 0 0 15,3 5 0-15,3 3 8 0,-3 2 8 16,0 0-13-16,3 1 5 0,0-1-11 0,-3 1-1 0,3-6-1 15,0 0 0-15,0-3 13 0,0 1 8 0,0-3-10 0,-1-1 10 16,-2-1 0-16,0-1 0 0,0-3 0 0,0 1 0 16,0-3 0-16,-3-3 0 0,0 3 0 0,-3-3 0 15,0-2 11-15,0-1 8 0,0-2 1 0,-3 0 1 16,0 0-10-16,0-3-3 0,0 3 0 0,-3-3 0 16,3 3-8-16,-6-2 8 0,3-1-8 0,-2 0 8 15,2-2-8-15,-3 2 0 0,0-2 0 0,0-1 0 16,0 1 0-16,0 0 0 0,-3-1 0 0,3-2 0 15,0 3 0-15,0-3 0 0,0 0 0 0,0 0 8 16,-3 0 4-16,4 3 0 0,-4-3 0 0,3 0 0 16,-3 0-1-16,0 2 0 0,6 1 0 0,0 0 0 15,0 2 1-15,0 0 0 0,3 1 0 0,3-1 0 16,0-5 8-16,3 5 3 0,3 0 0 0,0 3 0 16,9-2 25-16,3-4 4 0,0 1 2 0,8-3 0 15,7-3 9-15,3 1 1 0,3-6 1 0,-1 0 0 0,4-3-41 0,0-2-9 16,-1 0-2-16,1-3 0 0,-3 3-13 0,-4-3 0 15,-2 2 0-15,0 4 0 16,-6-3-41-16,-1 5-8 0,-5 0-2 0,0 3 0 16,-6-1-142-16,0 1-29 0,-3 2-6 0</inkml:trace>
  <inkml:trace contextRef="#ctx0" brushRef="#br0" timeOffset="63641.1365">21418 11004 583 0,'0'0'25'0,"0"0"7"0,0 0-32 0,0 0 0 0,0 0 0 0,0 0 0 0,0 0 84 0,0 0 10 15,-3-3 2-15,3-2 1 0,0 5-28 0,0 0-5 16,0 0-2-16,0 0 0 0,-3-5-32 0,3 5-6 16,0-3-2-16,0 3 0 0,0 0 5 0,0 0 1 15,0 0 0-15,0 0 0 0,0 0-16 0,-3-5-4 16,-3 2 0-16,6 3 0 0,0 0-8 0,0 0 0 16,-3 0 0-16,0 3 0 15,0 5 10-15,0-3 0 0,0 3 0 0,0 0 0 0,1 3-10 0,-1 2 8 0,3-3-8 0,-3 4 8 16,0 1 25-16,0 1 5 15,3 3 1-15,-3 2 0 0,3 0-31 0,-3 6-8 0,0 2 0 16,0 0 0-16,3 3 0 0,-3-1 0 16,0 4 8-16,3-1-8 0,0 1 0 0,-3-1 0 0,3-2 0 0,-3-3 0 15,3-3-20-15,-3 1 2 0,3-1 0 0,-3-2 0 16,3-5 6-16,0-4 0 0,0 1 1 0,-3 0 0 31,3-3-36-31,-3-5-7 0,0-2-2 0,3-6-532 0</inkml:trace>
  <inkml:trace contextRef="#ctx0" brushRef="#br0" timeOffset="64329.1643">21278 11089 115 0,'0'0'10'0,"0"0"-10"16,0 0 0-16,0 0 0 0,0 0 280 0,0 0 53 15,0 0 11-15,0 0 3 0,9-6-253 0,-3 4-50 16,-6 2-11-16,0 0-1 0,0 0-7 0,0 0-1 0,6-3 0 0,-6 3 0 15,0 0-34-15,0 0-7 0,0 0-2 0,0 0 0 16,0 0-4-16,0 0-1 0,0 0 0 0,3 8 0 16,-3 0 24-16,0 0 0 0,3 0 0 0,0 5 0 15,-6-2 0-15,0 2 0 0,0 0 0 0,3 0 0 16,-6 1 13-16,6-4 7 0,-3 1 2 0,3-1 0 16,0-2 10-16,-3-2 1 0,-3 2 1 0,3-3 0 15,3-5-2-15,0 0-1 0,-6 2 0 0,3 1 0 16,0 0-9-16,3-3-2 0,0 0 0 0,0 0 0 31,-9-3-37-31,4 3-8 0,2-5-2 0,0 2 0 0,0-2 13 0,0 0 2 0,3-3 1 16,3 0 0-16,0 0 11 0,-3 0 0 0,3-3 0 0,3 3-8 15,-1-2 8-15,1 2 0 0,0-3 8 0,0 1-8 16,3-1 15-16,0 0-2 0,-6 1 0 0,3 2 0 0,0-3 9 16,3 1 2-16,-3 4 0 0,3-1 0 15,0-1-16-15,0 0-8 0,0 5 10 0,0-2-10 0,3 2 8 16,-4 0-8-16,4 3 0 0,-3 0 9 0,0 3-9 0,-3 0 0 15,3 2 0-15,0 0 0 0,0 3 0 0,0 0 0 16,0 3 0-16,0-3 0 0,-3 5 0 0,0-2 0 16,0-4 0-16,0 4 0 0,-1 0 0 0,-2-1 12 15,3-2-12-15,-3 3 12 0,-3-3 27 0,3-3 5 16,-3-5 2-16,0 5 0 0,0 1 12 0,0-6 2 16,0 7 1-16,0-7 0 0,-6 6 15 0,0-4 2 15,-2 1 1-15,-1-3 0 0,-3 0-19 0,0 0-3 16,0-3-1-16,-3 1 0 0,0-1-27 0,-3 0-5 15,-3 1-2-15,4-3 0 0,-4 2-22 0,0-2 0 16,-3 2-10-16,-6 6-1228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30:05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3859 9678 1267 0,'-8'6'112'0,"5"-4"-89"0,0-4-23 0,-9 2 0 16,9 0 130-16,-3 0 22 0,0 0 4 0,3-3 0 16,-3 0-59-16,0 3-12 0,6 0-2 0,0 0-1 0,-3-5-40 15,3 5-8-15,0 0-2 0,0 0 0 0,0 0-8 16,0 0-3-16,0 0 0 0,15 3 0 0,-3 2-21 16,6 6 0-16,5-1 0 0,4 6 0 0,3 3-16 0,0 4 3 15,5 4 0-15,1 7 0 16,9 3-14-16,-4 3-2 15,-2 2-1-15,3 6 0 0,-3 2-5 0,2 3-1 0,1 3 0 0,-3 2 0 16,-4 5-2 0,-2 6-1-16,3 3 0 0,-1-1 0 0,-11 3 27 0,3-2 12 0,-6 4-10 0,0-4 10 0,-3 2 28 0,-6-5 12 15,-1-6 3-15,-2 1 0 16,0 2 24-16,-3-3 5 0,-3 1 0 0,-3-1 1 0,3-4-21 0,-6-4-5 16,-3-5-1-16,3-2 0 0,-9 0-3 0,3-3-1 15,-5-3 0-15,-1-2 0 0,-6-3 4 0,0-6 1 16,-3 1 0-16,0-3 0 0,-2-2-31 0,-1-3-7 15,-3-3-1-15,0 0 0 0,1-3-17 0,-1-2-4 0,0 0-1 16,0 0 0-16,0-3-6 0,1 3-2 0,-1 0 0 0,3-3 0 16,3 0 2-16,3 1 0 0,-2-1 0 0,5 0 0 15,0 0 9-15,3 1 3 0,-3-1 0 0,3 0 0 16,6 0-4-16,-5 1-1 0,2-4 0 0,0 1 0 16,0-1 2-16,0 4 1 0,3-4 0 0,0 1 0 15,-3-1 10-15,3-2 0 0,-3 0 0 0,3 0 0 16,3-3 0-16,-3 1 11 0,4-1-1 0,-1-2 0 15,3-1-2-15,3-2 0 0,-6 0 0 0,6 0 0 16,-6 0-8-16,3-5 0 0,0 0 0 0,0-3 8 16,3 2-8-16,0-1 0 0,0-4-12 0,0 3 12 0,0-3-8 15,0 1 8-15,0-1 0 0,3-2 0 16,3 2 0-16,-3 1-9 0,6-3 9 0,-6 2 0 16,6 0-9-16,-1 1 9 0,4-3 0 0,0 2-9 15,0 0 9-15,3 1 0 0,0-1 0 0,6 3 0 16,-3 0 0-16,8 0 0 0,-2 3 0 0,3 0 0 0,3 2 0 15,-3 1 0-15,2 2 0 0,-5 2 8 0,0 6-8 0,0-3 0 16,-6 3 0-16,2 3-8 0,-5 0 8 0,0-1 0 16,-3 3 8-16,-3-2-8 0,-3 0 16 0,0-1-2 15,-3 1 0-15,-6-1 0 0,0 1 11 0,0-1 3 16,-9 1 0-16,-3-3 0 0,0-3 0 0,-3 3 1 16,-2-2 0-16,-1 1 0 0,-9-1-10 0,0 2-3 15,-2-3 0-15,2 0 0 0,0 6 4 0,0-3 0 0,-5 2 0 16,2 1 0-16,0 0-6 0,0 2-1 0,1-3 0 15,5 1 0-15,-3 2-4 0,0 0-1 0,0 1 0 16,10-1 0-16,-1 0 2 0,0-2 0 0,6 2 0 16,3 0 0-16,3 0-1 0,3 1 0 15,3-1 0-15,3 0 0 0,3 0-9 0,9 1-16 0,-3-1 4 16,12-5 1 0,0 0-56-16,3-3-11 0,2-2-2 0,4-3-1 15,6-6-134-15,0-2-26 0</inkml:trace>
  <inkml:trace contextRef="#ctx0" brushRef="#br0" timeOffset="817.6865">2871 12584 1324 0,'0'0'118'0,"0"5"-94"0,-6 0-24 0,3 3 0 15,-3-3 120-15,0 3 20 0,3-2 4 0,0 4 1 16,0-2-79-16,-5 0-16 0,-1 0-3 0,6 3-1 16,-12-3-11-16,6 5-3 0,-3-3 0 0,0 4 0 15,3-1-8-15,-3 0-3 0,0 0 0 0,3 3 0 16,0 0-21-16,6 0 0 0,-5 2 0 0,8 1 0 16,0 2-16-16,3 0-4 0,2 3 0 0,1 3-1 15,3-1-8-15,0 0-2 0,9 1 0 0,-6-3 0 16,6 0 20-16,3-3 11 0,-6-5-12 0,2-1 12 0,1-4 0 0,-3-3 0 15,3 0 0-15,3-8 0 0,-3-3 0 0,-3-2 0 16,3-3 8-16,-1 0-8 0,-2-5 19 0,3 0-3 16,0-6 0-16,-6 3 0 0,6-2 2 0,-9 2 0 15,3-3 0-15,-3 1 0 0,-1 2-3 0,-2 0-1 16,0 3 0-16,-6 0 0 0,0 2-14 0,3-2 0 16,-3 5 8-16,-3-3-8 0,3 3-16 0,0 0-7 15,0 8-1-15,-6-5 0 0,0 2 2 0,6 3 0 0,0 0 0 0,0 0 0 16,0 0 1-16,-3 8 0 0,6 0 0 15,3 3 0-15,0 2 31 0,3 0 6 0,3 6 2 0,0 2 0 16,6 0-8-16,3-2-2 16,-6 2 0-16,5 0 0 0,4 0 16 0,-3-2 4 0,0-6 0 15,-3 0 0-15,3-5 16 0,0 0 4 0,-1-3 1 16,1-2 0-16,-3-3 1 0,3-5 0 0,-6-1 0 16,0 1 0-16,-3 0 8 0,-1-3 2 0,1-3 0 15,-3-2 0-15,0-5-20 0,-9-1-4 0,3 1-1 0,-3-4 0 16,-3-1-17-16,-6 1-3 0,0 1-1 0,0-3 0 15,1 1-14-15,-7 4 0 0,3-2-9 0,-6 2 9 16,6 1-111 0,-9 2-16-16,3 0-3 0,0 0-1018 0</inkml:trace>
  <inkml:trace contextRef="#ctx0" brushRef="#br0" timeOffset="66425.2577">18555 10099 252 0,'0'0'11'0,"0"0"2"0,0 0-13 0,0 0 0 0,0 0 0 0,0 0 0 15,0 0 0-15,0 0 8 0,0 0-8 0,0 0 0 0</inkml:trace>
  <inkml:trace contextRef="#ctx0" brushRef="#br0" timeOffset="90212.0698">21252 11081 345 0,'0'0'15'0,"0"0"4"0,8-3-19 0,-2 3 0 16,-6 0 0-16,6-3 0 0,3 1 272 0,0-1 52 15,0 1 9-15,0 2 3 16,3-6-243-16,3 4-48 0,-3-4-9 0,0 1-3 0,3 0-23 0,-1-3-10 15,1-3 8-15,0 1-8 0,0-1 0 0,3-2-9 0,-6-3 0 0,3 3 0 16,-3-1-2-16,0 1 0 16,-1 0 0-16,1 0 0 0,0 0 3 0,-3 2 0 0,0 0 0 0,-3 3 0 15,3-2-1-15,-6 2 0 0,3 0 0 0,-3 3 0 16,3-1-3-16,-6 6 0 0,0 0 0 0,0 0 0 16,0 0 12-16,0 0 0 0,0 8 0 0,0 6 0 15,-3-1 20-15,3 3-1 0,-3 2 0 0,-3 3 0 16,0 3 9-16,3 3 1 0,-3-1 1 0,-3 1 0 15,3 2-8-15,0 0-2 0,0 5 0 0,-3 1 0 16,6 2-20-16,-3-3 8 0,0 0-8 0,4-2 0 16,-1-3-20-1,0-2-9-15,0-6-2 0,0-3-727 0</inkml:trace>
  <inkml:trace contextRef="#ctx0" brushRef="#br0" timeOffset="90854.6154">22424 11152 1818 0,'0'0'80'0,"9"-2"17"0,0-4-77 0,3-2-20 0,0 0 0 0,0 0 0 0,3-5 76 0,0 3 12 16,3-4 3-16,-1-1 0 0,4-4-52 0,-3 0-11 16,3-2-1-16,-3 0-1 0,-3 0-26 0,0 0-19 15,2-3 3-15,-2 3 1 16,0 5-17-16,-3-3-3 0,-3 1-1 0,3 5 0 0,-6-1 13 0,0 4 3 16,0-1 0-16,-3 6 0 0,0 0 20 0,-3 5 0 15,0 0 0-15,0 0 8 0,0 0 7 0,0 0 1 16,-3 10 0-16,0 1 0 0,0 2-4 0,0 6 0 15,0 2 0-15,0 3 0 0,3 5 4 0,-3 0 0 0,-3 0 0 16,3 3 0-16,-3-1-8 0,3 4 0 16,-3-1-8-16,3 1 12 0,0 2-12 0,0 0 0 0,3-6-9 15,0-1 9 1,0-1-46-16,0-6-3 0,0 1-1 0,6-5-561 0,-3-1-112 0</inkml:trace>
  <inkml:trace contextRef="#ctx0" brushRef="#br0" timeOffset="91246.3283">23317 11157 460 0,'0'0'41'0,"0"0"-33"0,0 0-8 0,0 0 0 0,0 0 364 0,6 6 72 16,-6-6 13-16,0 0 3 0,0 0-305 0,9 2-62 16,0-2-12-16,0-2-2 0,0-6-39 0,0 0-8 15,-3-5-2-15,3-1 0 0,3-1-22 0,-6-1-15 16,3 0 3-16,-1-3 0 0,4 1-2 0,-6 2 0 16,3-3 0-16,-3 1 0 0,0 2 14 0,3 0-11 15,-6 3 11-15,3 0-10 0,0 2 10 0,0 3 0 16,-3-2 0-16,3 2 0 0,-6 8 0 0,3-6 0 15,-3 6 0-15,0 0 0 0,0 0 0 0,3 8 0 0,3 0 0 16,-3 8 0-16,3 3 8 0,-3 2 3 0,-3 3 1 0,3 2 0 16,-3 0 8-16,0 4 1 15,0 1 1-15,-3 4 0 0,3-1-22 0,-3 3 0 0,0 0 0 0,-3 0 8 32,3 0-123-32,-3-2-24 0,3-6-5 0</inkml:trace>
  <inkml:trace contextRef="#ctx0" brushRef="#br0" timeOffset="92246.4979">20766 10001 1234 0,'0'0'55'0,"-3"3"11"0,0 2-53 0,0 0-13 0,0 1 0 0,3-6 0 15,0 0 66-15,0 0 10 16,3 8 3-16,-3-8 0 0,0 0-31 0,0 0-7 0,0 0-1 0,0 0 0 16,9 2 9-16,0-4 2 0,3-1 0 0,0-2 0 15,3-3 5-15,0-5 2 0,-3-1 0 0,3-4 0 16,0-3-31-16,-1 0-7 0,-2-3 0 0,3 3-1 16,3-1-19-16,0-1 0 0,-3 4 0 0,-3-2 0 15,0-3 0-15,0 6-12 0,-4-1 1 0,1 3 1 16,-3 0-2-16,0 3 0 0,0 2 0 0,-3 1 0 0,-3 5 12 15,3-1 0-15,-3 1-9 0,0 5 9 0,0 0-9 16,0 0 9-16,0 8-12 0,0 0 12 0,0 2-11 0,-3 4 11 16,3 2-10-1,0 2 10-15,-3 3 0 0,3 3 0 0,0 0 0 0,3 2 0 0,-3 6 0 0,0 0 0 16,3-3-8-16,0-3 8 16,0 1-42-16,0-3-6 15,3-6 0-15,0-2-512 0,0-3-103 0</inkml:trace>
  <inkml:trace contextRef="#ctx0" brushRef="#br0" timeOffset="92681.6266">21463 8985 576 0,'0'0'51'0,"0"0"-41"0,0 0-10 0,0 0 0 16,0 0 198-16,0 8 38 0,3 3 7 0,-3-11 1 15,6 8-151-15,-3 2-30 0,3 1-7 0,-3-3 0 16,3 0-15-16,0-6-2 0,-6-2-1 0,6 3 0 16,2 0 10-16,1-1 1 0,-3-2 1 0,3 0 0 15,0-5-16-15,0 2-3 0,3-5-1 0,-3 1 0 16,0-1-16-16,0-3-3 0,0 0-1 0,0-2 0 15,3 3-10-15,-3-6 0 0,2 0 9 0,-2 0-9 16,0 0 0-16,-3 0 0 0,3 0 0 0,-3 3 0 16,0 0 0-16,0 0 0 0,-3-1-10 0,0 1 10 15,3 3-15-15,-3-1 4 0,0 3 1 0,0 3 0 0,-6 0 1 16,3 5 0-16,0 0 0 0,0 0 0 0,0 0 9 0,0 0-8 16,3 10 8-16,0 6-8 0,-3 0-3 0,0 5 0 15,-3 0 0-15,3 6 0 0,3 2 11 0,-3 3 16 16,0-3-4-16,0 2-1 0,3 4-11 0,-3-3 0 15,0-1 0-15,0-4 0 0,3-1-12 0,0-2-8 16,3-3-2-16,-3-5-566 16,3 0-112-16</inkml:trace>
  <inkml:trace contextRef="#ctx0" brushRef="#br0" timeOffset="93123.1286">22267 8236 1785 0,'-9'-10'79'0,"9"10"17"0,-3-8-77 0,3 0-19 0,-6 0 0 0,3 0 0 15,-3 3 29-15,3 0 3 0,3 5 0 0,0 0 0 0,-6 0-32 16,0 2 0-16,0 1 0 0,-3 5 0 0,0 5 0 0,0 0-16 16,0 6 1-16,0 2 1 0,3 0 6 0,3 3 8 15,-3 0-13-15,6 0 5 0,0 2 8 0,3-2 0 16,6-3 8-16,-3 0-8 0,6-2 8 0,0-3-8 16,-3-3 10-16,3-5-10 0,6 0 19 0,3-6-3 15,-1-4 0-15,1-1 0 0,3-5 16 16,-3-3 4-16,3-2 0 0,0-3 0 0,-4-2 8 15,4-3 3-15,0 0 0 0,0-6 0 0,-3 1-10 0,-1-6-1 16,4 0-1-16,-6 3 0 0,-3 3-4 0,-6-1-1 16,-3 1 0-16,-3 2 0 0,-6 0-3 0,0 3-1 15,-6 2 0-15,-3 1 0 0,0 2-18 0,-6 3-8 16,0 2 8-16,-5 3-8 16,-4 8-31-16,-3 0-11 0,-3 5-2 0,-5 9-687 0,-4 4-137 0</inkml:trace>
  <inkml:trace contextRef="#ctx0" brushRef="#br0" timeOffset="94015.3715">19528 9575 633 0,'0'0'28'0,"0"0"6"0,0 0-34 0,0 0 0 16,0 0 0-16,6 0 0 0,0 0 269 0,0 0 47 15,3-2 10-15,-3-4 2 0,3 1-197 0,0-3-39 16,0 0-8-16,3-2-2 0,-1-6-54 0,-2 0-10 0,6 0-2 0,-3-3-1 16,0 1-15-16,0-3 0 0,-3 5 0 15,3-3 0-15,3 3-23 0,-3-5 3 0,-3 0 0 0,2 3 0 16,-2 2 8-16,0 0 1 0,0-3 1 0,-3 6 0 15,3 0 10-15,-3 0 0 0,0 2 0 0,-3 3 0 16,-3 0 0-16,0 3 0 0,0 5 0 16,0 0 0-16,0 0 0 0,0 0 0 0,-3 8 0 15,3 2 0-15,-3 6 0 0,0 3 0 0,-3 2 0 0,3 3-8 16,-3 2 8-16,3 3 0 16,0-2 0-16,0 2 0 0,0 5-10 0,-3-2 0 0,3-3 0 0,0 0 0 31,0-2-170-31,3-3-35 0</inkml:trace>
  <inkml:trace contextRef="#ctx0" brushRef="#br0" timeOffset="94497.9648">19638 8231 633 0,'-9'0'28'0,"3"0"6"0,0 0-34 0,3 3 0 0,-3-1 0 16,-2 4 0-16,-1-4 115 0,3 6 16 15,-3 0 3-15,3 3 1 0,-3 2-104 0,0 0-21 16,-3 6-10-16,9-1 10 0,0 1-10 0,3-1 0 0,0 4 0 0,3-4 0 16,3 3 16-16,3 0 0 0,0 1 1 0,3-1 0 15,3 0-9-15,0-5-8 0,-1-3 12 0,4-2-12 16,-3-3 18-16,3-8-3 0,0-3-1 0,0-2 0 16,0-3 30-16,2-3 7 0,1 1 1 0,-3-4 0 15,3-2 4-15,0-2 0 0,0-3 1 0,-1 0 0 16,-5-3-12-16,0 3-2 0,0-3-1 0,-3 0 0 15,-3 0-21-15,0 6-4 0,-6-4-1 0,-3 4 0 16,0-1 5-16,-3 1 1 0,-3-1 0 0,0 6 0 16,-3 5 1-16,-3-2 0 0,-3-1 0 0,-3 0 0 0,-2 6-23 15,-1-3 0-15,3 3 0 0,-3 2 0 16,0 1-14-16,0 2-1 0,1 2 0 0,2 1 0 16,-3 2-30-1,3 3-7-15,0 0 0 0,3 0-501 0,0 0-100 0</inkml:trace>
  <inkml:trace contextRef="#ctx0" brushRef="#br0" timeOffset="94910.0001">19847 7279 921 0,'-15'-3'82'0,"6"0"-66"0,3 1-16 0,-3 2 0 15,-3-3 132-15,3 0 22 16,-3 3 5-16,0 0 1 0,0 3-90 0,0 0-18 0,-5-3-3 0,2 5-1 16,0 0-37-16,0 3-11 0,3-2 0 0,-3 4 0 15,-3 1 0-15,6 2 0 0,-3 3 0 0,4 0 0 16,-1 5-17-16,0 0 1 0,3 3 1 0,0 0 0 16,3-1-3-16,-3 4-1 0,6-3 0 0,0 2 0 15,6-5-3-15,0-2-1 0,3-3 0 0,6-6 0 16,0-2 14-16,0-5 9 0,3-3-12 0,2-3 12 15,1-2 18-15,0-3 10 0,3-5 3 0,-3-3 0 16,3-3 25-16,0-4 6 0,2-1 1 0,-2-3 0 16,3-2-27-16,-3 0-4 0,3-5-2 0,-6 5 0 15,-4 2-15-15,1 1-3 0,-6 2-1 0,3 0 0 0,-6 0 13 16,0 3 4-16,-3 3 0 0,0-1 0 0,-6 6-20 0,0 0-8 16,-6 2 8-16,0 3-8 0,-3 3 0 15,0 0 0-15,-6 5 8 0,-2 5-8 16,-1 0-48-16,0 8-12 0,0 1-3 0,-3 7-504 15,-2 0-101-15</inkml:trace>
  <inkml:trace contextRef="#ctx0" brushRef="#br0" timeOffset="95832.7278">18510 10073 1450 0,'0'0'64'0,"0"0"14"0,0 0-62 0,0 0-16 0,6 0 0 0,3-3 0 0,-6-5 78 0,3 0 13 16,0 0 2-16,3-2 1 0,-3-6-39 0,3 0-8 15,-3 0-2-15,6-2 0 0,-4-1-13 0,4-5-4 16,-3 0 0-16,0 3 0 0,3-3-12 0,-3 1-2 16,0 1-1-16,0 1 0 0,-3 0 3 0,3 0 0 15,-6 5 0-15,3 0 0 0,0 3-16 16,-6 2 9-16,3 1-9 0,-3 2 8 0,0 3-8 0,0-1 0 16,0 6 0-16,0 0-11 0,0 0 11 0,0 0-10 15,-3 8 10-15,0 0-10 0,3 3 10 0,-3-1-8 16,3 6 8-16,-3 0-8 0,3 3 8 0,0-1 0 15,-3 3 0-15,3 0-8 0,0 3 8 0,0 3 0 16,0-4 0-16,0 4 0 16,3 2-29-16,-3-2-4 0,3-4-1 0,-3 1 0 15,0-3-148-15,0-5-30 0,0 8-5 0,0-11-2 0</inkml:trace>
  <inkml:trace contextRef="#ctx0" brushRef="#br0" timeOffset="96284.4056">18019 8893 748 0,'-3'2'67'0,"-6"6"-54"16,0-2-13-16,0 1 0 0,-3-1 98 0,0 2 17 16,1 0 3-16,2 2 1 0,-3 1-44 0,3 5-9 15,-6 2-2-15,3 3 0 0,3 3-41 0,3 0-9 16,-3 2-2-16,3 4 0 0,0-1 0 0,0 0 0 16,6 0 0-16,0 0 0 0,0 3 5 0,3-3 1 15,3 0 0-15,-3-3 0 0,3-4-18 0,3-4 0 16,0-5 8-16,3-5-8 0,0 0-8 0,3-5-6 15,0-3-1-15,2-5 0 0,1-6 34 0,0 0 6 16,0-5 2-16,3 1 0 0,0-7-1 0,0-1 0 16,-1-4 0-16,1-2 0 0,-3 0-10 0,0 0-3 0,-3 0 0 15,0 2 0-15,0-2-13 0,-7 3 11 16,1-1-11-16,-3 3 10 0,0 3-10 0,-3 0 0 16,-3 0 0-16,-3 2 0 0,0 4 8 0,-3-1-8 0,-3 2 12 15,-2 1-4-15,-4 0-8 0,0 5 0 0,-3 0 0 0,0 3 0 31,-6 0-51-31,0 5-12 0,4-6-2 0</inkml:trace>
  <inkml:trace contextRef="#ctx0" brushRef="#br0" timeOffset="96767.1509">16980 8594 1000 0,'0'0'44'0,"-6"-3"10"0,3-2-43 0,0 2-11 15,0-2 0-15,3 5 0 0,-3-3 86 0,0 1 15 16,-3-4 3-16,3 4 1 0,-3-1-36 0,6 3-7 0,0 0-2 16,0 0 0-16,-6-3-12 0,6 3-4 0,0 0 0 0,3-5 0 15,0 0-17-15,0-3-4 0,0 0-1 0,0 0 0 16,6 0-10-16,-3-3-3 0,-3 1 0 0,3-3 0 16,3 2-9-16,-3-2 0 0,3 0 0 0,3-1 8 15,-3-2-8-15,3 1 0 0,-3-1-12 0,-3 0 12 16,3 3-17-16,-1-3 4 0,-2 2 1 15,0-1 0-15,-3 1 2 0,0 4 1 0,6-3 0 16,-6 5 0-16,-3 0 9 0,3 2-12 0,0 1 12 0,-3 5-12 16,0 0 12-16,0 0 0 0,6 3 0 0,0 5 0 15,-3 5 0-15,0 0 0 0,-6 3 0 0,6 5 0 16,3 3 0-16,-3 0 17 0,-6 5-2 0,3 5-1 16,6 3-4-16,-6 3-1 0,-3 2 0 0,0 1 0 15,3 2-23-15,0 0-5 0,3-3-1 0</inkml:trace>
  <inkml:trace contextRef="#ctx0" brushRef="#br0" timeOffset="97734.0155">17977 11054 1688 0,'-12'-2'75'0,"3"2"15"0,4 0-72 0,-1 2-18 0,-3-2 0 0,0 3 0 16,0 2 45-16,3-2 6 0,-3 2 1 0,0 3 0 15,0 3-31-15,0-1-5 0,0 4-2 0,0 4 0 0,0 3-14 0,3 3 0 16,0 2 0-16,3 1 0 0,-5 2 0 0,8-3 0 16,0 1 0-16,2-3 0 0,1 0 0 0,0-3 8 15,0-3-8-15,6-5 9 0,-3-2 5 0,3 0 1 16,0-6 0-16,3-2 0 0,0-3 5 0,0-3 2 16,3-2 0-16,0-6 0 0,0-2 6 0,-1-3 2 15,4-5 0-15,-3-3 0 0,3-2-5 0,0-1-1 16,0-5 0-16,0 1 0 0,-1-1-8 15,1 0-1-15,-3 0-1 0,0 1 0 0,0-1-14 0,-3 0 9 16,0 0-9-16,-3 3 8 0,-3 0-8 16,0 3 0-16,-3-1-12 0,0 6 12 0,-3 0-28 0,-3 2 3 0,-6 3 0 0,0 1 0 31,-9 1-23-31,3 4-5 0,-6 2-1 0,-3 3-572 16,1 5-114-16</inkml:trace>
  <inkml:trace contextRef="#ctx0" brushRef="#br0" timeOffset="98141.9411">17099 10819 1414 0,'0'0'63'0,"-9"2"13"0,-6 1-61 0,4 0-15 0,2-1 0 0,-3 4 0 0,-3-1 44 16,0 3 7-16,3 3 1 0,3 2 0 16,0 0-33-16,-3 0-7 0,0 8 0 0,3-2-1 0,3 5-11 0,3 2 0 15,-8-2 0-15,5 5 0 0,6-2 0 0,3 2 0 16,-3 0 0-16,3 2 0 0,-3 1 0 0,6 0 0 16,2-3 0-16,1-2 0 0,-3-4 0 0,6-1 0 15,3-7 0-15,-3-4 8 0,0-3 8 0,3-5 0 16,6-3 1-16,-3-6 0 0,-1-2 5 0,4-2 1 15,0-3 0-15,0-6 0 0,0-2 10 0,-3-3 3 16,-4-2 0-16,7-4 0 0,3 1-2 0,-6 0 0 16,-3-2 0-16,0-1 0 0,3 0-6 0,-4-2-2 0,-8 2 0 15,3 0 0-15,-3 0-13 0,0 6-2 0,-6-1-1 16,-3 6 0-16,-3 0-10 0,-3 5 0 0,0 3 9 0,-2 2-9 31,-10 3-24-31,0 3-10 0,0 5-2 0,-3 5 0 16,-11 1-155-16,5 7-31 0</inkml:trace>
  <inkml:trace contextRef="#ctx0" brushRef="#br0" timeOffset="98568.4001">15641 11057 1666 0,'0'0'36'0,"-6"5"8"0,-3-2 2 0,3 2 2 0,0 0-39 0,3 1-9 0,-3-1 0 0,6-5 0 0,0 8 37 0,0 0 6 15,0-8 1-15,3 5 0 0,-3-5-30 0,6 3-6 16,6 0 0-16,-3-3-8 0,3-3 22 0,3 0-2 15,2-2-1-15,1-6 0 0,3 1 6 0,0-3 2 16,-3-6 0-16,3 0 0 0,-1-2-27 0,4 0 8 16,-3-3-8-16,0 1 0 0,0-4 12 0,-3 1-2 15,-3 2-1-15,-1 0 0 0,-2 5-9 0,0-2 0 16,-6 3 9-16,3 5-9 0,-3-1 0 0,-3 4 0 16,0 2 0-16,-3 0 0 0,3 3 0 0,-3 5 0 15,0 0 0-15,0 0 0 0,0 0 0 0,0 0 0 16,-3 10 0-16,-3 6 8 0,0 3-8 0,3 2 0 0,-3 8-8 0,3 3 8 15,0 2 0-15,3 3 0 0,-3 5 0 0,3 3 0 16,3 6-12-16,0 7 4 0,3 8 0 0,3 3-596 16,0 2-120-16</inkml:trace>
  <inkml:trace contextRef="#ctx0" brushRef="#br0" timeOffset="99197.0955">18254 12094 1933 0,'0'0'85'0,"-6"5"19"0,3 3-84 0,0 3-20 0,0-3 0 0,3 2 0 15,0 4 25-15,3-1 1 0,3 3 0 0,0 2 0 16,0 1-16-16,0-1-10 0,6-2 12 0,-3 3-12 0,-3-6 8 0,6 0-8 16,-3-5 0-16,0 3 0 0,3-6 0 15,-4 0 0-15,1-2 0 0,0-3 0 0,3 0 0 0,-3-3 0 16,3-2 10-16,-3-3-10 0,3 0 28 0,-3 0 0 16,3-5 0-16,-3 0 0 0,0-6-19 0,-3 3-9 15,2-5 10-15,1 3-10 0,-3-4-14 0,3 1-9 16,-6 0-1-16,3-3-1 15,-6 3-17-15,0-3-3 0,0 3-1 0,0 3 0 16,0 2 7-16,-6-3 2 0,0 6 0 16,-3 0 0-16,0 2-22 0,-2 3-4 0,-1-2-1 0,-3 4-668 0</inkml:trace>
  <inkml:trace contextRef="#ctx0" brushRef="#br0" timeOffset="99585.9178">17715 12856 1267 0,'0'0'112'0,"-6"3"-89"0,-3-1-23 0,9-2 0 16,0 0 179-16,0 0 31 0,-5 3 6 0,5-3 2 15,8 11-164-15,-2-1-33 0,-6 1-6 0,6 5-2 16,3 0-13-16,3 2 0 0,-3 3 0 0,0 0 0 16,3 1 0-16,3 1-8 0,0-1 8 0,0-1 0 15,-3 0-9-15,2-3 9 0,1-4 0 0,0-1-9 16,-3-3 9-16,0-2 0 0,3-2 0 0,-3-4-8 16,-3-4 8-16,0-1 0 0,0-2 0 0,0-3 0 0,-1-3 11 0,-2 1-3 15,0-6 0-15,-3-3 0 0,3-5-8 0,-6 3 12 16,0-3-12-16,0-2 12 0,0 2-24 0,-3 3-5 15,-3-3-1-15,0 3 0 0,-3 0 8 0,4 2 2 16,-7 1 0-16,0-1 0 16,-3 3-28-16,-3 1-4 0,3-1-2 0,-6 2 0 15,-3 4-173-15,-2 2-34 0</inkml:trace>
  <inkml:trace contextRef="#ctx0" brushRef="#br0" timeOffset="100012.6251">17055 13782 2174 0,'0'0'96'0,"0"0"20"0,-9 3-92 0,9-3-24 0,0 0 0 0,0 0 0 16,0 0 20-16,6 8 0 0,0 2 0 0,5 1 0 0,1-1-30 0,3 4-6 15,0-1-2-15,6 3 0 0,3 2-2 0,0 1 0 16,-4-3 0-16,4 2 0 0,6 1 8 0,-3-3 0 16,-3 0 1-16,-4-3 0 0,1-5-2 0,0 0-1 15,-3-3 0-15,-3-2 0 0,0-6 30 0,0 0 7 16,2-5 1-16,-5-2 0 0,-3-6 20 0,0 0 4 15,6-8 0-15,-6 3 1 0,-3-3-16 0,-3-2-3 16,3-1-1-16,-3 1 0 0,-3 2-29 0,0 0 0 16,-3 0 0-16,0 3-10 0,0 3 2 0,-6-1 0 15,-3 1 0-15,0 2 0 0,3-3-5 0,-9 6-1 16,-2 0 0-16,2 2 0 16,0 3-21-16,-3 0-4 0,0 3-1 0,-3 5 0 15,7 3-28-15,2 2-7 0,3 3-1 0,0 3 0 0</inkml:trace>
  <inkml:trace contextRef="#ctx0" brushRef="#br0" timeOffset="100615.6763">19623 12769 1965 0,'-12'0'87'0,"6"0"18"0,-2 2-84 0,-1-2-21 0,3 3 0 0,-3 0 0 15,3-1 56-15,0 1 8 16,0 0 0-16,0-1 1 0,6-2-23 0,-3 6-5 0,0-1-1 16,0 3 0-16,6 2-26 0,3 1-10 15,0 0 0-15,3 4 9 0,3 4-9 0,3 0 0 0,-1-1 0 0,4 1 0 16,0 2-9-16,0-3 9 0,0-2 0 0,-3 0 0 16,3-5-12-16,0-1 4 0,-4-2 8 0,4-3-13 15,-3 1 13-15,0-6 0 0,3 0 0 0,-3-6 0 16,0 1 16-16,0-3 2 0,2-5 1 0,-2 0 0 15,-3-3 23-15,0-3 5 0,-6-2 1 0,3-3 0 16,-3 1-27-16,-3-1-5 0,0 0 0 0,0-3-1 16,0 1-39-16,-3 0-8 15,-9 2-2-15,3-3 0 0,0 1-22 0,-3 2-5 0,-6 0-1 0,0 3 0 16,-3 0-39 0,1 5-8-16,-1 3-2 0,0 2-778 0</inkml:trace>
  <inkml:trace contextRef="#ctx0" brushRef="#br0" timeOffset="101036.7203">19597 13983 1796 0,'0'0'40'0,"6"3"8"0,-1-3 1 0,4-3 1 0,3 1-40 0,0-4-10 0,3 4 0 0,0-6 0 16,3 0 44-16,0-3 6 0,-3-2 2 0,2-3 0 15,4-2-26-15,-3-1-5 0,-3-2-1 0,3-3 0 16,3 3-20-16,-3-3-20 0,-4-2 4 0,1 2 1 15,0 0-8-15,-3 0-1 0,-3 0-1 0,0 6 0 16,-6-1 5-16,3 6 2 0,-3 0 0 0,-3 2 0 16,-3 6 18-16,3 5 0 0,0 0 0 0,-6 0 0 15,-3 5 12-15,0 3 0 0,3 3 0 0,0 5 0 16,0 2-3-16,-3 6-1 0,0 2 0 0,3 6 0 16,0 3 4-16,4-1 0 0,-1 3 0 0,0 3 0 15,3-1-12-15,0 1 0 0,-3-3 0 0,3 0-11 16,0-2-105-16,0-4-20 0,-3 25-5 0,0-19-1 0</inkml:trace>
  <inkml:trace contextRef="#ctx0" brushRef="#br0" timeOffset="101503.0064">19683 15010 1324 0,'0'0'118'0,"-3"5"-94"0,3-5-24 0,0 5 0 16,0-5 164-16,0 0 29 0,0 8 6 0,0-8 1 15,3 8-142-15,3-2-28 0,-3-1-6 0,6 3 0 16,0-3-24-16,0 0 9 0,0-2-9 0,2 2 0 16,1 1 0-16,0-4 0 0,3 1 0 0,0-3 0 15,0 0 0-15,0 0 0 0,-3-3 0 0,3 3-12 16,-1-5 12-16,1 0-11 0,0-1 11 0,-3-2-10 0,0-2 10 0,0-1 8 16,0 1-8-16,0-6 11 0,-3 0 21 0,0-3 5 15,0-2 1-15,-4 3 0 16,1-6-30-16,0 3-8 0,-3-3 0 0,0 3 0 0,-3-3 0 15,0 0 12-15,-3 0-4 0,3-2 0 0,-3 2 4 16,-3 0 0-16,0 0 1 0,1 3 0 0,-4 0-13 16,-3-3 9-16,-3 6-9 0,0 2 8 0,-3 3-8 15,0-1 0-15,-3 7 0 0,1-1 0 0,-1 5 0 0,0 3 8 16,0 5-8-16,0 1 12 0,0 4-12 0,1 6-16 16,-1 0 4-16,0 5 1 15,3 0-113-15,0 3-22 0,3 0-5 0</inkml:trace>
  <inkml:trace contextRef="#ctx0" brushRef="#br0" timeOffset="102290.0476">20796 11927 2052 0,'0'0'91'0,"0"0"18"0,0 0-87 0,0 0-22 0,0 0 0 0,0 0 0 15,0 0 57-15,0 0 7 0,0 0 2 0,0 0 0 16,6-2-46-16,-6 2-10 0,0 0-2 0,0 0 0 31,0 0-32-31,0 0-8 0,0 0 0 0,0 0-1 0,-6 5 5 0,3-2 2 0,0 2 0 16,0 3 0-16,-3 3 26 0,0 2 0 0,3 0 0 0,3 3 0 15,-3 2 21-15,0 4 0 0,3 1 0 0,3 1 0 16,-3 5 2-16,3 0 0 0,3-2 0 0,3-1 0 16,0 1-11-16,0-1-1 0,3-2-1 0,0-3 0 15,3 0 2-15,-3-2 1 0,3-6 0 0,-1-2 0 16,4-3-5-16,0-3 0 0,-3-2-8 0,3-3 12 0,0 0 0 15,0-6 0-15,-1-2 0 0,1-2 0 16,-3-1 8-16,3-5 2 0,-3 0 0 0,0-2 0 0,0-3-9 0,-3-6-1 16,0 1-1-16,-1-1 0 0,-2 1-2 15,0-1 0-15,-3 4 0 0,-3-1 0 0,0 3-9 16,-3-1 8-16,0 4-8 0,0 2 8 0,-3 0-8 0,-3 3-11 16,-3 2 3-16,0 1 0 0,-3-1-12 0,1 3-1 15,-7 3-1-15,0 2 0 16,0 1-19-16,-3 2-4 0,-3 2-1 0,4 6 0 15,2 3-159-15,0 2-32 0,3 3-7 0,0 3 0 0</inkml:trace>
  <inkml:trace contextRef="#ctx0" brushRef="#br0" timeOffset="102862.0969">21388 13242 2257 0,'0'0'100'0,"0"0"20"0,0 0-96 0,0 0-24 15,0 0 0-15,0 0 0 0,0 0 63 0,9 0 7 16,3-2 2-16,0-4 0 0,0-1-15 15,0 1-2-15,6-2-1 0,-3-2 0 0,3 2-45 0,-1-3-9 16,1 1 0-16,-3-1 0 0,6-2 0 0,-3-3 0 16,0 0 0-16,0 3 0 0,2-3-11 0,-5 0 1 15,3 0 0-15,0 0 0 0,-6 0-4 0,3 3-1 0,0 0 0 0,-3 2 0 16,-3 3-1-16,-3-2 0 0,-1 2 0 0,-2 0 0 16,0 3 16-16,0 2 0 0,-6-2 0 0,3 5 0 15,-3-3 0-15,3 3 0 0,0 0 0 0,-3 3 10 16,1 2-10-16,-4 0 0 0,3 3 0 0,0 0 0 15,0 3 0-15,0 2-19 0,-3 3 3 0,3 2 1 16,3-2-7-16,0 8-2 0,-3 3 0 0,0 2 0 31,3 0-17-31,0 3-4 0,-3-1-1 0,3 1 0 0,-3 2-5 16,6 1-1-16,-3-1 0 0,3 3 0 0,-3-2-24 16,3-1-4-16,0 0-2 0,3-2-761 0</inkml:trace>
  <inkml:trace contextRef="#ctx0" brushRef="#br0" timeOffset="103278.5581">22487 13777 2037 0,'0'13'90'0,"0"-8"19"0,0 3-87 0,0 0-22 0,0-2 0 16,3 1 0-16,-3-1 37 0,3 2 3 0,0-3 1 0,-3-5 0 15,0 0-17-15,0 0-3 0,0 0-1 0,0 0 0 16,0 0-8-16,0 0-3 0,6-3 0 0,3-2 0 16,-3-3 7-16,3-2 2 0,-4-4 0 0,1-2 0 15,3-2 1-15,0-3 0 0,-3-3 0 0,3 3 0 16,0-3 8-16,0 0 1 0,-3 0 1 0,3 1 0 15,-3 1-12-15,3 1-2 0,-3 3-1 16,0-1 0-16,0 3-6 0,0 0 0 0,-3 6-8 0,0-1 12 16,0 6-12-16,-3 5 0 0,0 0 0 0,0 0 0 15,0 0 20-15,2 8 12 0,1 2 1 0,-3 9 1 16,3 5-34-16,-3 2 0 0,3 6 0 0,-3 2 0 16,3-2 8-16,-3 3-8 0,3-1 0 0,3 0 0 15,-6 3-29-15,3-2-10 16,-3 2-1-16,3-5-1 0,3-1-124 0,-3-4-25 0,3-6-5 15</inkml:trace>
  <inkml:trace contextRef="#ctx0" brushRef="#br0" timeOffset="119140.0536">24365 11041 979 0,'0'0'87'0,"0"0"-70"16,0 0-17-16,-3-5 0 0,0-1 100 0,0 1 17 16,0 0 3-16,6-3 1 0,-6 0-55 0,3 0-11 15,0 0-3-15,0-2 0 0,3-1-25 0,0-2-6 16,-3 0-1-16,3-1 0 0,3 1-9 0,-3 0-3 16,3 2 0-16,-3-2 0 0,0 2-8 0,0 1 10 15,0 2-10-15,3 3 10 0,-3-1 1 0,-3 6 0 16,0 0 0-16,0 0 0 0,0 0-11 0,6 3 8 15,0 5-8-15,0 0 8 0,-3 5-8 0,-3 3 8 16,0 5-8-16,0 3 8 0,-6 2-8 0,3 4-16 0,-3 1 4 16,3 4 1-16,-3 2 1 0,3 0 0 0,-3 2 0 15,3 1 0-15,3-3 10 0,0 0 0 0,0-5 0 0,3 0 0 16,0-3 0-16,3-5 0 0,-3-3 12 16,3-5-4-16,3 0 6 0,0-6 2 0,0-2 0 0,-1-3 0 15,4-5 12-15,-3-2 4 0,3-4 0 0,3-4 0 16,-3-3-16-16,3-6-4 15,3-7 0-15,0-1 0 0,2-2-12 0,-2-3-10 0,0 1 2 0,3-6 0 16,-3 2-8-16,0-2-2 0,-3 3 0 0,2-3 0 16,-2 0 7-16,-3 0 2 0,-3 0 0 0,3-3 0 15,0 0-11-15,-3 3-3 0,-3 3 0 0,-3-1 0 16,0 4 3-16,-3 1 1 0,-3 4 0 0,0 2 0 16,-3 3 19-16,0 0 0 0,0 2 0 0,0 1 0 15,-6 2 28-15,3 3 10 0,0 2 2 0,0 3 0 16,-6 3 6-16,4 0 2 0,-4 5 0 0,0 2 0 15,0 4-11-15,3 1-1 0,-3 4-1 0,3 2 0 16,3 1 10-16,0 4 3 0,0 1 0 0,0 2 0 0,6 0 4 16,1 3 0-16,-1-3 1 0,6 0 0 0,2 0-34 0,1 0-7 15,0-2-2-15,6-1 0 0,0-2-10 16,0-2 8-16,3-1-8 0,0 0 8 0,0-5-8 0,3 0 0 16,-4-3 0-16,4 0 0 15,-3-2-43-15,3-3-10 0,0-3-3 0,0-2-660 16,-3-3-132-16</inkml:trace>
  <inkml:trace contextRef="#ctx0" brushRef="#br0" timeOffset="120637.9763">24737 11192 1429 0,'0'0'63'0,"0"0"13"0,0 0-60 0,0 0-16 0,0 0 0 0,0 0 0 15,0 0 91-15,0 0 15 0,0 0 3 0,0 0 1 0,0 0-50 0,9 3-11 16,0-3-1-16,0 0-1 0,0 2-31 0,0-2-5 16,3 0-2-16,-3 0 0 0,2 0-9 0,1-2 0 15,-3-1 0-15,3 3-11 0,0-3 0 0,0 3 0 16,0-2 0-16,0 2 0 16,-3 0-18-16,0-3-4 0,-3 3-1 0,3 0 0 15,0-3-28-15,-9 3-6 0,0 0 0 0,0 0-1 0</inkml:trace>
  <inkml:trace contextRef="#ctx0" brushRef="#br0" timeOffset="120832.4924">24868 11216 748 0,'0'0'67'0,"0"0"-54"0,0 0-13 16,0 0 0-16,0 0 140 0,0 0 24 15,0 0 6-15,0 8 1 0,0-8-81 0,0 8-16 0,3-3-3 0,-3 3-1 16,0 0-43-16,3 2-9 0,0-2-2 0,0-2 0 15,0 1-16-15,3-1 0 0,-3 2 0 0,3-3 0 16,0 3-21-16,0 0 1 0,0-3 1 0,3 0 0 31,0 1-26-31,-4-4-6 0,1-2-1 0,3 0-389 0,0-2-79 0</inkml:trace>
  <inkml:trace contextRef="#ctx0" brushRef="#br0" timeOffset="121200.3368">25148 11062 230 0,'0'0'10'0,"0"0"2"0,0 0-12 0,0 0 0 0,0 0 0 0,0 0 0 0,-3 6 368 0,0-4 72 16,3-2 13-16,0 8 3 0,0-3-326 15,-3 3-66-15,3 0-12 0,0 3-4 0,0-1-36 16,0 4-12-16,0-1 0 0,3 0 0 0,0 6 0 0,-3-3 0 15,3 2-12-15,3-2 3 16,0 0-31-16,-3 2-5 0,3-4-2 0,0-1 0 0,0 0 31 0,0-5 5 16,-3-3 2-16,2-2 0 0,1 2 9 0,3-5 0 15,-9 0 0-15,6-5 0 0,3-3 48 0,0-3 4 16,3-2 2-16,-3-3 0 0,3-5-2 0,0-3-1 0,0-2 0 16,3-1 0-16,-3 1-25 0,-1-1-5 0,1-2-1 15,-3 0 0-15,0 3-20 0,-3-1 8 0,-3 1-8 0,0 2 0 16,-3 0 0-16,-6 3-13 0,0 0 1 15,0 0 1 1,-3 2-16-16,-3 3-3 0,-2 3-1 0,-4 3 0 16,-3 4-149-16,-6 9-29 0,-27 13-7 0,10 10 0 0</inkml:trace>
  <inkml:trace contextRef="#ctx0" brushRef="#br0" timeOffset="126689.9845">23261 7369 403 0,'-9'-11'17'0,"3"8"5"0,3-5-22 0,-3 3 0 0,3-3 0 0,0 3 0 16,0-6 314-16,0 3 58 0,0 1 12 0,3-1 3 16,-3-3-260-16,3 3-52 0,3-3-11 0,0-2-1 15,3 0-28-15,0 0-6 0,3-3-1 0,0 0 0 16,3 0-11-16,3 0-2 0,-4-2-1 0,4-1 0 15,3 3-14-15,0-2 0 0,-3 2 0 0,6-3 0 0,-3 4 0 0,2-1 0 16,-2 0 0-16,3 3 0 0,-3 2 0 0,3 0-8 16,-3 3 8-16,-3 3-13 0,-3 3 5 15,-1 2 8-15,4 0-13 0,-3 5 5 0,0 0-8 16,-3 0-2-16,-3 6 0 0,0 2 0 0,-3 3 4 16,-3 5 1-16,0 0 0 0,-3 6 0 0,0-1 5 15,-3 3 8-15,0 1-13 0,0 1 5 16,3 1 57-16,-3 0 12 0,0-3 3 0,3 0 0 15,0-3-104-15,3-4-21 0,0-4-4 0,0-2-1 0,6-5 53 16,-3-3 13-16,3-3 0 0,0-2 0 0,3-3 0 0,6-6 16 16,3-4-3-16,3-6-1 0,-1-5 6 0,4-3 1 15,0-3 0-15,3-4 0 0,0-6-19 0,2-3 0 16,1 0 0-16,3 0 0 0,0 1 0 0,-1-1-19 16,1 0 3-16,-6 3 0 0,-6-2-4 0,-3 2-1 0,0 2 0 15,-4-2 0-15,1 3 13 0,-3 2 8 0,-3 0-10 0,-3 1 10 16,-3 4 0-16,-3 1 0 0,-3-1 0 0,0 6 0 15,-6 0 11-15,0 0-2 0,-3 2 0 0,-6 3 0 16,1 3-1-16,-4 2-8 0,-3 1 12 0,0 5-4 16,0 2-8-16,1 6 10 0,-1-3-10 0,0 8 10 15,-3-1-10-15,3 7 0 0,-5-1 0 0,5 5 0 16,-3 4 0-16,3-1 0 0,-3 3 0 0,4 2 0 16,8 1 12-16,0-1 0 0,3 0 0 0,3 4 0 15,0-4 6-15,9 0 2 0,-3 1 0 0,6-3 0 16,3-3-7-16,0-3-1 0,6 1 0 0,3-3 0 15,0 0-12-15,5-3 0 0,1 0 0 0,0-2 0 16,3-3-126 0,3 0-22-16,-1-6-4 0</inkml:trace>
  <inkml:trace contextRef="#ctx0" brushRef="#br0" timeOffset="127770.3811">24252 7107 1209 0,'0'0'108'0,"0"0"-87"0,0 0-21 0,0 0 0 16,0 0 157-16,0 0 27 0,0 0 6 0,0 0 1 16,0 0-123-16,0 0-24 0,0 0-4 0,0 0-2 15,0 0-38-15,0 0 0 0,0 0 0 0,0 0 0 16,9 5 0-16,0-2 0 0,-3-1-8 0,6 1 8 16,-3 0-28-16,2-3-1 15,1 2 0-15,-3 1 0 0,3-3-31 0,0 0-7 0,-3 5-1 0,0-2-456 16,0-3-92-16</inkml:trace>
  <inkml:trace contextRef="#ctx0" brushRef="#br0" timeOffset="127954.8491">24228 7271 1450 0,'0'0'32'0,"0"0"6"0,0 0 2 0,0 0 1 0,0 0-33 0,0 0-8 15,0 0 0-15,6 2 0 16,3-2 85-16,0 0 15 0,0 0 4 0,3 0 0 0,-3 0-65 0,6 0-13 15,-1-2-2-15,1 2-1 16,3-3-23-16,0 3 8 0,3 0-8 0,0 0 0 0,-3-3 0 0,-1 3-18 16,-2 0 3-16,3 0-544 15,0 3-109-15</inkml:trace>
  <inkml:trace contextRef="#ctx0" brushRef="#br0" timeOffset="132995.382">24764 6810 903 0,'0'0'40'0,"0"0"8"0,0 0-38 0,0 0-10 0,0 0 0 0,0 0 0 0,0 0 106 0,0 0 19 16,-3-2 4-16,3 2 1 0,0 0-28 0,0 0-6 16,0 0 0-16,0 0-1 0,0 0-26 0,0 0-5 15,0 0 0-15,0 0-1 0,0 0-39 0,0 0-8 16,-6 5-2-16,3 3 0 0,3 3-14 0,-3 2 0 15,3 3 0-15,0 0 0 0,0-1 0 0,3 4 0 16,0-3 0-16,3 2 0 0,0-2 0 0,3 0 0 16,-6 0 0-16,6 0-10 0,0-6-2 0,0 1 0 15,-3-3 0-15,2 0 0 0,1-3-9 0,3 0-3 16,-6-2 0-16,3 0 0 16,3-6-11-16,-3 3-2 0,0-3-1 15,0-2-486-15,0-3-98 0</inkml:trace>
  <inkml:trace contextRef="#ctx0" brushRef="#br0" timeOffset="133172.8431">24922 6826 633 0,'0'0'56'0,"0"0"-44"16,-3 6-12-16,0 1 0 0,-3 1 132 0,3 6 25 0,0-1 5 0,-3 5 1 16,3 6-63-16,-3 0-12 0,3 0-2 0,-3 5-1 15,0 0-39-15,0 0-8 0,0 6-2 0,0-1 0 16,-3 0-21-16,3 6-5 0,0-3-1 0,-3 0 0 15,3 3-106-15,-2-6-22 0</inkml:trace>
  <inkml:trace contextRef="#ctx0" brushRef="#br0" timeOffset="133797.9033">25073 6919 1512 0,'0'0'33'0,"0"0"7"0,0 0 2 0,0 0 0 0,0 0-34 0,0 0-8 0,0 0 0 0,0 0 0 15,0 0 43-15,0 0 6 0,0 0 2 0,-3-3 0 16,0 1-51-16,-2-4 0 0,2 1 0 0,0 0 0 16,0-1-15-16,3 6 0 0,-3-5 0 0,0 0 0 15,-3 2 15-15,-3 1-11 0,3-1 11 0,0 0-10 16,3 3 10-16,-3 0 0 0,0 0 0 0,0 0 0 16,-3 3 8-16,3 0 4 0,-3-1 1 0,3 1 0 15,6-3-1-15,-3 5-1 0,-3 0 0 0,0 3 0 16,0-5-11-16,0 2 0 0,1 1 0 0,-1-4 0 15,3 1 0-15,3-3 0 0,0 0 0 0,0 0 0 16,-6 3 0-16,3 2 10 0,3-5-10 0,-3 2 10 16,-3 1-10-16,6-3 8 0,-3 5-8 0,0 1 8 0,3 2-8 0,-6 0 0 15,0-3 0-15,0 5 0 16,0-2 15-16,0 3 1 0,-3 2 0 0,3 0 0 0,0 3-26 16,3 3-5-16,0-1-1 0,0 3 0 0,3 1 16 0,3-1 0 15,3 0 12-15,0 3-12 16,3-6 28-16,3 3 0 0,0-2-1 0,3-3 0 0,0 0 7 0,2-3 2 15,-2-2 0-15,3 2 0 0,0-3-22 0,3 1-4 16,0-3-1-16,-3 0 0 0,-1-3-9 0,-2 0 0 16,-3 1 0-16,0-1 0 0,-3-2 0 0,-3 2 0 15,-6-5 0-15,6 3 0 0,-6-3 0 0,0 0 0 16,-6 8 12-16,0-1-4 0,0-1-8 0,-6 2 0 16,0 0 9-16,-3 0-9 0,1-3 18 0,-4 3-1 15,-3 0 0-15,0 2 0 0,3-2 1 0,-3 0 0 0,1-3 0 16,-1 3 0-16,0 0-18 0,0 0 0 0,3-2 8 15,0-1-8 1,0 0-109-16,4-2-26 0</inkml:trace>
  <inkml:trace contextRef="#ctx0" brushRef="#br0" timeOffset="134136.1173">25181 6789 403 0,'0'0'17'0,"0"0"5"0,0 0-22 0,0 0 0 0,0 0 0 0,0 0 0 0,0 0 336 0,0 0 64 16,0 8 12-16,3 3 2 0,-3-3-306 0,0 0-60 15,0 2-13-15,0-2-3 0,0-3-22 0,0-5-10 16,0 0 8-16,0 0-8 0,0 0 0 0,0 0 0 15,0 0 0-15,0 0 0 16,0 0-22-16,0 0-3 0,6 0-1 0,-3-5 0 16,2-5 16-16,1 2 10 0,-3 0-12 0,0 0 12 0,0 0 9 0,-3-3 9 15,0 3 2-15,-3 0 0 0,0 0-5 0,0 0-1 16,-6 3 0-16,1 0 0 0,-1 2-14 0,-6 1-16 16,-3 2 3-16,0 2 1 15,0 4-116-15,-6 1-22 0,-23 17-5 0,8-3-1 0</inkml:trace>
  <inkml:trace contextRef="#ctx0" brushRef="#br0" timeOffset="138812.9848">19230 5472 1324 0,'-17'-8'118'0,"17"8"-94"16,-6-6-24-16,0 4 0 0,-6-4 93 0,3 1 15 16,3 2 2-16,0-2 1 0,0 0-22 0,3 0-4 15,3 5-1-15,0-6 0 0,-3-2-49 0,6 3-11 0,-3-3-1 0,6 3-1 16,0-3 5-16,3-3 1 0,0 1 0 0,0-1 0 15,3 3-20-15,2-2-8 0,4-1 8 0,-3 0-8 16,0 6 0-16,3-3 0 0,-3 3 0 0,3 5 0 16,0-5 0-16,-4 2 0 0,4 6 0 0,-6 2 0 15,0-5 0-15,0 5 0 0,0 3-11 0,-6 5 11 16,-3 1-13-16,0 4 2 0,-3 9 1 0,0-1 0 16,-6 1 2-16,-3 4 0 0,3 4 0 0,0-1 0 15,-3-2 8-15,3 0-8 0,0-1 8 0,0-4-8 16,0 5 8-16,3-11 0 0,0 0-9 0,3-3 9 15,0-2 0-15,6 0 0 0,-3-3 0 0,6-2 0 16,0-3 10-16,3-3 3 0,0-2 1 0,3-3 0 16,0-3 15-16,3-5 3 0,5-2 1 0,1-4 0 15,0-9-15-15,3-1-3 0,6-5-1 0,-4-3 0 16,-2-2-14-16,3-6 11 0,-3 0-11 0,2-2 10 16,1 0-23-16,-6-1-5 0,0 1-1 0,-3 2 0 15,0 0-9-15,-7 1-3 0,1 2 0 0,-3-3 0 16,0 3-5-16,-6 3-2 0,-3-3 0 0,0 2 0 15,-3 3 6-15,0 3 2 0,-3 0 0 0,-3 3 0 0,-3-1 30 16,-3 6 0-16,3 0 0 0,-3 2 0 0,-2 4 11 0,-1-1 8 16,-3 5 1-16,0 3 1 0,0 3-5 0,0 2-2 15,-3 3 0-15,3 6 0 0,1 1-6 0,-4 1-8 16,0 11 11-16,3-6-11 0,0 8 15 0,0 6-4 16,1 2-1-16,2 0 0 0,6 3 6 0,0 0 0 0,6-1 1 15,3-2 0-15,3 0 0 0,3-2 0 16,3-6 0-16,3 3 0 0,-1-3-3 0,4-8-1 15,3 3 0-15,0-5 0 0,3-1-13 0,0-4-13 16,6-1 2-16,-4-2-658 0,1-6-132 16</inkml:trace>
  <inkml:trace contextRef="#ctx0" brushRef="#br0" timeOffset="139258.3819">19954 5461 1807 0,'0'0'80'0,"0"0"16"0,0 0-76 0,0 0-20 0,0 0 0 0,9 3 0 16,3-3 59-16,-3 0 8 0,-1 2 1 0,4-2 1 15,0 3-41-15,0-3-8 0,0 3-1 0,-3-3-1 16,0 0-18-16,0 0-19 0,0 0 4 0,0 0 1 31,-3 0-36-31,-6 0-7 0,0 0-2 0,0 0-519 0,0 0-104 0</inkml:trace>
  <inkml:trace contextRef="#ctx0" brushRef="#br0" timeOffset="139396.9771">20007 5538 172 0,'0'0'8'0,"0"0"1"0,0 0-9 0,0 0 0 0,0 0 0 0,0 0 0 15,0 0 346-15,3 2 67 0,3 1 14 0,0-3 2 16,0 0-278-16,0 0-56 0,3 3-11 0,0-1-3 16,0 4-49-16,3-4-11 0,0-2-1 0,0 3-1 0,3 0-19 15,-4-3-17-15,4 2 3 0,3-4-595 16,-3 2-119-16</inkml:trace>
  <inkml:trace contextRef="#ctx0" brushRef="#br0" timeOffset="139887.0545">20582 5009 1688 0,'0'0'75'0,"0"0"15"0,-6-6-72 0,0 6-18 0,3 0 0 0,-3 0 0 16,0-5 85-16,-3 5 14 15,0 5 2-15,0 1 1 0,-3 2-72 0,0-1-14 0,1 4-4 0,-4 5 0 16,0 0-12-16,3 5 0 0,0 0 0 0,0 0 0 16,3 0 0-16,0 3 0 0,0 0 0 0,6-11 0 15,6 3-14-15,-3-3 1 0,-3-2 0 0,6 0 0 16,6-6 13-16,0-2-11 0,-9-3 11 0,6 2-10 15,3-7 10-15,0 2-8 0,3-2 8 0,0-3-8 16,0-3 29-16,0 1 7 0,2-1 0 0,-2-2 1 16,3 0-10-16,-3-3-3 0,0 3 0 0,-3-3 0 15,-3 3-4-15,3-3-2 0,-3 2 0 0,0 1 0 16,-3 0 2-16,3 0 1 0,-6 0 0 0,3 2 0 0,-3 3-13 16,0 3 8-16,0-6-8 0,0 11 0 0,0 0 0 0,0 0 0 15,0 0 0-15,0 0 0 0,0 0-10 16,-3 11 2-16,3-3 0 0,0 5 0 15,-3 3 8-15,3 0-10 0,3 5 10 0,-3 3-10 0,0-1 10 16,0 7 0-16,0 1 0 0,0 4 0 0,-3 2 0 16,0 5 0-16,3 6 0 0,-3-1 8 0,-3 4-8 0,3-4 0 15,0 1 0-15,0-6 0 0,-3-2 0 0,3 0 0 16,-3-11 8-16,3 0-8 0,-3-5 17 0,3-1-1 16,-3-4 0-16,3-1 0 0,0-2-26 0,0-2-6 15,-3-4 0-15,3-2-652 16,3-8-131-16</inkml:trace>
  <inkml:trace contextRef="#ctx0" brushRef="#br0" timeOffset="140213.0409">20865 5096 518 0,'-3'-8'23'0,"0"3"5"0,-3-1-28 0,3 4 0 0,3 2 0 0,0 0 0 16,0 0 403-16,0 0 75 0,0 0 15 0,-3 2 3 15,-6 4-372-15,3 4-76 0,0 11-14 0,-3-5-3 16,-3 8-31-16,3 8 0 0,3-6 0 0,0 3 0 16,-3 6 0-16,6-1 0 0,0 3-8 0,6 0 8 15,0 0-16-15,3-5 4 0,0-3 1 0,3-2 0 16,6-6-4-16,0-5-1 0,0-3 0 0,-3-5 0 16,6-6 16-16,-1-2 13 0,4 0-2 0,0-7-1 15,3-7 33-15,-3-4 6 0,0-1 2 0,2 1 0 0,-2-9-22 16,-3 1-4-16,3-1-1 0,-6 1 0 0,0-1 13 15,-6 4 3-15,-3 1 0 0,-1-1 0 0,-5 2-15 0,-2-1-2 16,-1-1-1-16,-6 1 0 0,-6 4-14 0,-3-1-8 16,-9 3 10-16,-3 6-10 15,-5-1-73-15,-10 9-21 16,-6 10-4-16,-2 7-1067 0</inkml:trace>
  <inkml:trace contextRef="#ctx0" brushRef="#br0" timeOffset="143082.0123">14825 7009 1324 0,'-21'-5'59'0,"18"2"12"0,-3 0-57 0,6 3-14 0,-6-5 0 0,3 0 0 16,3-3 56-16,0 0 8 0,0 0 1 0,3 0 1 16,3-3-29-16,3-2-5 0,0-3-2 0,3 0 0 15,0-2-15-15,3-1-3 0,3 3-1 0,0-5 0 16,-3 0 9-16,2-3 3 0,1 3 0 0,0 0 0 16,0 2-23-16,3 1 0 0,-6-1 0 0,0 6 0 15,-4 0-8-15,1 2-7 0,-3 6-1 0,3 0 0 16,-3 2 16-16,-3 3 0 0,0 5 0 0,0 6-9 15,-3 2 9-15,0 3-10 0,3 5 10 0,-3 8-10 0,-3 3 10 16,3 3 0-16,-3 9 0 0,3-1 0 0,-3-1 0 16,3-2 0-16,0 0 0 0,0-6-8 0,0-5 8 15,3-5 0-15,0-6 0 0,3-2 0 0,-3-3 18 0,2-5 6 16,-2-2 0-16,6-4 1 0,-3 4-7 0,6-9-2 16,-3-5 0-16,3 0 0 0,0-8 12 15,3 0 1-15,0-5 1 0,-1-5 0 0,4-1 33 0,-3-7 6 16,-3-1 2-16,0-2 0 15,-3 3-122-15,0 0-24 16,0-3-5-16,-6 2 0 0,-4 3 36 0,1-2 7 0,0 2 1 0,-6 1 1 16,-2-1 3-16,-4 3 0 0,0 0 0 0,-3 0 0 15,3 2 18-15,-3 3 4 0,-3 6 1 0,0-3 0 0,-3 5 9 0,0 5 0 0,1 3 8 16,2 3-8-16,0 5 24 0,3 3 1 16,-3-1 0-16,6 6 0 0,0 3 5 0,3-1 1 15,0 3 0-15,3 1 0 0,3-1-6 0,0 3-1 16,3-3 0-16,3 0 0 0,3 1-6 0,0-7-2 0,3 1 0 15,3 0 0-15,0-2 1 0,6-1 0 0,2-5 0 16,4 3 0-16,-3-3-9 0,3-3-8 0,0 0 12 0,2 1-12 31,1-4-83-31,0 1-23 0,0-3-5 0</inkml:trace>
  <inkml:trace contextRef="#ctx0" brushRef="#br0" timeOffset="143596.051">15709 6810 806 0,'-15'-2'36'0,"9"2"7"0,-3 5-35 0,0-2-8 0,1 2 0 0,2-2 0 16,-3 2 170-16,6-2 32 0,0-1 6 0,0 3 2 15,0-2-116-15,3-3-23 0,0 0-5 0,0 0-1 16,3 5-35-16,-3-5-7 15,9 8-2-15,-3-5 0 0,3 0 3 0,-1-3 0 0,4 0 0 0,0 0 0 16,0 0-16-16,3-3-8 0,-3 0 8 0,0 1-8 31,0-1-21-31,0 0-9 0,-3 3-2 0,-3 0 0 16,-6 0-44-16,0 0-10 0,6-2-2 0,-6 2 0 16,0 0-19-16,0 0-4 0,-6 8-1 0,0 0 0 0,-6-3 35 0,0 3 6 0,3 0 2 0,-3-3 0 15,0 0 93-15,0 3 20 0,3-2 3 0,0-1 1 16,3 0 79-16,0-2 16 0,6-3 3 0,0 0 1 15,0 0-50-15,0 0-9 0,0 10-3 0,3-2 0 16,3-2-31-16,3 2-6 0,3 2-2 0,0 1 0 16,3-6-23-16,0 6-5 0,3-1-1 0,-3-4 0 15,-1 1-84-15,1 1-17 0,9 8-3 16,-6-8-1-16</inkml:trace>
  <inkml:trace contextRef="#ctx0" brushRef="#br0" timeOffset="149186.528">16182 6570 576 0,'0'0'51'0,"-3"0"-41"0,-2 0-10 0,2-6 0 15,3 6 222-15,-6 0 42 0,3 0 9 0,3 0 2 16,-6 0-154-16,6 0-30 0,0 0-7 0,-3 6 0 0,-3-6-54 16,6 0-10-16,0 0-3 0,0 0 0 0,0 0-5 0,0 0 0 15,0 0-1-15,0 0 0 0,0 0-1 0,9 2 0 16,0-2 0-16,2-2 0 0,1 2-10 0,3-8 10 16,0 5-10-16,0-2 10 0,0-3-10 0,0 0 0 15,0-3 0-15,-3 3 0 0,0-2 0 0,-1 2 0 16,1-3 0-16,0 3 8 0,-3 0-20 0,-3 0-4 15,0 3 0-15,3 0-1 0,-3-3 17 0,0 3-10 16,-6 5 10-16,0 0-8 0,0 0 8 0,0 0 0 16,0 0 0-16,0 0 0 0,0 0-11 0,0 0 11 15,0 0-13-15,-3 5 5 0,3 3 8 0,-3 0-12 16,0 5 12-16,0 3-12 0,0 2 12 0,0 4 0 0,0-1 0 16,3 3 0-16,-3 2 0 0,3 0 0 15,0 1 0-15,0 2 0 0,-3 0 0 0,3 0 0 0,0-2 8 16,0-1-8-1,0 1-39-15,3-4-12 0,-3-4-2 0,0-3-1 16,6-6-111-16,-3 1-23 0,3-3-4 0,-6-8 0 0</inkml:trace>
  <inkml:trace contextRef="#ctx0" brushRef="#br0" timeOffset="149588.5698">16441 6620 518 0,'3'-11'23'0,"-3"6"5"0,0-3-28 0,3-3 0 0,-3 1 0 0,0 5 0 15,6-6 209-15,-3 3 37 0,0-2 7 0,0 2 2 16,3 2-148-16,0-2-30 0,-3 3-5 0,3 0-2 0,0-3-37 0,0 3-7 16,3-1-2-16,-3 1 0 0,-6 5-13 0,6-3-3 15,0 3-8-15,3 0 12 16,-9 0-12-16,6-2 0 0,3 2 8 0,-3 0-8 0,-6 0 0 0,8 2 0 16,-8-2 0-16,6 6-10 0,-6-6-5 0,6 8-1 15,-6-8 0-15,3 7 0 16,0 4-21-16,-3 0-5 0,-3-3-1 0,0 2 0 0,0 1 19 15,-3-3 4-15,0 2 1 0,4-2 0 0,-1 0 19 16,0 3 0-16,0-3-8 0,3-3 8 0,-3 3 0 0,0 0 0 16,3 0 0-16,0-3 0 0,0 0 0 0,6 3 0 15,-3 0 0-15,3 0 0 0,-4 0 18 0,4 0 1 16,0 3 0-16,0-1 0 0,3 3-6 0,-3 1-1 16,3-4 0-16,0 3 0 0,0 1-12 0,-3-1 0 15,-3-2 0-15,3-1 0 0,3 3 8 0,-3 1-8 16,-6-4 0-16,-3 3 0 0,3-2 12 0,-3 2-3 0,-3 0-1 0,-3 3 0 15,0-2 29-15,-3 1 6 0,3-1 1 16,-6-1 0-16,0 0-30 0,1 0-6 0,2 1 0 0,-3-4-8 16,0 1 0-16,0-1 0 0,3-2-15 0,3-2-528 15,-3-1-105-15</inkml:trace>
  <inkml:trace contextRef="#ctx0" brushRef="#br0" timeOffset="149970.1561">16933 6366 1785 0,'5'-8'159'0,"-5"8"-127"0,0 0-32 0,-2-3 0 0,2 3 80 0,-6-2 9 15,-3-1 3-15,0 3 0 0,-3 0-29 0,-3 3-6 16,0-1-1-16,-6 1 0 0,-6 0-37 0,4 2-8 15,8 3-2-15,-6 0 0 0,-6 2-9 0,3 1 0 16,6 2 0-16,1 0 0 16,2 3-32-16,3 3 2 0,0-3 0 0,6 5 0 15,0-3-16-15,3 4-3 0,0-4-1 0,6 1 0 16,3 2 15-16,3-3 3 0,-3 1 1 0,3-1 0 0,6-2 7 0,0 0 0 16,-1 0 1-16,1-6 0 0,-3 1 23 0,3-3 0 15,6 3-9-15,-6-3 9 0,-6-1 16 0,6-1 8 0,-3 2 0 16,-1 0 1-16,-11-3 11 0,6 0 3 15,0 3 0-15,-3-3 0 0,-3 1-7 0,-3 2 0 0,0 0-1 16,0 2 0-16,-3 3-12 0,-3 1-3 16,-2-1 0-16,-1 3 0 0,-3 0-25 0,-3 0-6 0,-6-1-1 15,3-1 0 1,3 4-171-16,-2-2-34 0</inkml:trace>
  <inkml:trace contextRef="#ctx0" brushRef="#br0" timeOffset="150400.8909">15385 7871 2246 0,'0'0'200'0,"0"0"-160"0,0 0-32 0,0 0-8 16,0 0 24-16,0 0 4 0,0 0 1 0,0 0 0 16,9 6-29-16,0-1-16 0,-6 0 1 0,-3 6 1 31,0-3-152-31,-3 5-30 0,-6 16-7 0,-6-10-615 0</inkml:trace>
  <inkml:trace contextRef="#ctx0" brushRef="#br0" timeOffset="150565.665">15281 8260 2289 0,'0'0'101'0,"0"0"22"0,0 0-99 0,0 0-24 0,0 0 0 0,0 0 0 0,0 0 64 0,0 0 8 16,0 0 2-16,0 0 0 0,0 8-51 0,-3-2-11 15,3 1-1-15,-3 1-1 16,0 3-132-16,0 0-26 0,0-1-6 0,-3 3-843 0</inkml:trace>
  <inkml:trace contextRef="#ctx0" brushRef="#br0" timeOffset="150713.4686">15117 8588 1814 0,'0'0'80'16,"-3"8"17"-16,0 0-77 0,0 0-20 0,0 0 0 0,0 0 0 0,0 0 111 0,0-3 18 15,0 3 4-15,0-2 1 0,3 1-65 0,-3 1-13 0,0-2-2 0,0 2-1 16,3-3-53-16,0-5-10 16,-3 5-2-16,0 3-1 15,0-3-175-15,0 1-34 0,3-6-7 0,-9 10-2 0</inkml:trace>
  <inkml:trace contextRef="#ctx0" brushRef="#br0" timeOffset="150822.7987">14959 8948 1670 0,'-3'6'148'0,"-3"1"-118"0,0 4-30 0,0 0 0 15,6-1 234-15,-3 3 41 0,-3-2 8 0,6 2 1 16,0 3-171-16,0-3-34 0,0 1-7 0,0-1-2 16,-3 5-160-16,-6 3-32 15</inkml:trace>
  <inkml:trace contextRef="#ctx0" brushRef="#br0" timeOffset="237818.5635">10405 11896 1324 0,'0'0'118'0,"-9"2"-94"0,0-2-24 0,3 0 0 16,6 0 79-16,-6 0 11 0,0 0 2 0,6 0 1 15,0 0-1-15,0 0 0 0,0 0 0 0,0 0 0 16,0 0-37-16,0 0-8 0,0 0-2 0,3-5 0 0,0 0-13 0,0-1-2 16,3 1-1-16,-3 0 0 0,6 0-29 0,3 2 0 15,0-2-8-15,3-1 8 0,-3 1-12 0,0 2 12 16,2 1-12-16,-2-1 12 0,0 0-9 0,-3 3 9 16,3-2 0-16,-6 2-9 0,3 2 9 0,-9-2-12 15,0 0 12-15,6 3-12 0,-6-3 12 0,6 8 0 16,-3 0 0-16,-3 0 0 0,-6 3 0 0,3-1 8 15,-3 3-8-15,0 1 11 0,-6 1 6 0,0 1 2 16,0 3 0-16,0 2 0 0,0-2-3 0,-2-1-1 16,-1 3 0-16,0-2 0 0,6 2 1 0,0-3 1 15,-3 4 0-15,6-1 0 0,6-3-9 16,-3-2-8-16,0-3 12 0,3 3-12 0,3 0 0 16,3-3-9-16,6-2-1 0,0 0 0 0,3-1 10 0,3-2 0 15,-1-3 0-15,7 1 0 0,3-4 0 0,-3 1 0 0,6-3 0 16,-4-5 0-1,4-1-46-15,0-4-7 0,3-3-2 0,-1-1-615 0,4-4-123 0</inkml:trace>
  <inkml:trace contextRef="#ctx0" brushRef="#br0" timeOffset="238327.968">11247 11795 864 0,'0'0'38'0,"-6"-3"8"0,0 6-37 0,-3-3-9 16,4 0 0-16,-4 0 0 0,3 3 180 0,-3-1 33 16,0-2 7-16,0 0 2 0,0 0-123 0,-3 0-25 15,-3 0-5-15,0 0-1 0,0-2-39 0,-2 2-8 16,-4-3-1-16,0 3-1 0,0 0-19 0,0 0 0 0,0 3 8 16,0-1-8-16,1 1 0 0,-1 0-11 0,3 2 2 0,0 3 0 15,0 0 9-15,6 2-10 0,3-2 10 0,3 6-10 16,0-1 1-16,6 3 0 0,0 0 0 0,6 2 0 15,3 3 1-15,3 0 0 16,0 3 0-16,3-3 0 0,6 3-1 0,-3-3 0 0,3-2 0 16,-1-1 0-16,1-4-5 0,0-1-1 0,-3-2 0 0,0-1 0 15,0-2 15-15,-3 0 0 0,-1 0 0 16,-2-3 0-16,-3-2 0 0,0 2 15 0,-9-5-3 0,0 0-1 16,0 0 15-16,0 0 3 0,0 0 1 0,0 5 0 15,-3 3 9-15,-3-2 1 0,0 2 1 0,-6-3 0 16,1 3-10-16,-4 0-3 0,-3 2 0 0,0-2 0 15,-3-2-17-15,-3 2-11 0,0-1 12 0,1 4-12 16,-1-3 0-16,0-3 0 0,3 3-15 0,0 0 5 16,3 0-41-16,7-3-8 15,-4 1-1-15,3-1-844 0</inkml:trace>
  <inkml:trace contextRef="#ctx0" brushRef="#br0" timeOffset="238764.8742">11494 11724 1688 0,'0'0'37'0,"0"0"8"0,0 0 2 0,0 0 0 0,0 0-38 0,0 0-9 0,0 0 0 0,0 0 0 0,0 0 49 0,0 0 8 0,0 5 2 0,0-5 0 15,-6 5-33-15,0 3-6 16,-2-2-2-16,-1 4 0 0,-3 1-18 0,0-1 0 0,-3 6-8 15,0 3 8-15,0-1-13 0,0 3 3 16,0 1 1-16,0 1 0 0,4 1 9 0,2 3-8 0,3 2 8 0,0 0-8 16,-3-3 8-16,6 3 0 0,3-2 0 0,-3-1 0 15,0-2 0-15,3 0 0 0,0-3 0 0,3-2 0 16,3-1 0-16,0-5 8 0,0 1-8 0,6-4 0 16,-3 1 0-16,2-3 8 0,1-3-8 0,3 0 0 15,-3 1 0-15,3-4 9 0,-3-2-9 0,0 0 0 16,0-2 16-16,3-4-3 0,-6 1-1 0,2 0 0 15,-2-3 14-15,0 0 2 0,-3 0 1 0,3-3 0 16,-3 6-1-16,0-6 0 0,0 1 0 0,-3 2 0 16,-3-3-2-16,3 1-1 0,-3 2 0 0,-3-3 0 0,3 3-4 15,-3 3-1-15,-3-3 0 0,-3 5 0 0,0-2-12 16,-3 2-8-16,0 1 10 0,-2 2-10 16,-1 0-8-16,-6 2-8 0,0 1-2 0,0 5 0 15,0 0-39-15,1 3-8 16,5-1-2-16,0 3-573 0,-3 3-116 0</inkml:trace>
  <inkml:trace contextRef="#ctx0" brushRef="#br0" timeOffset="240932.2501">12036 11986 824 0,'0'0'36'0,"0"0"8"0,0 0-35 0,0 0-9 16,0 0 0-16,0 0 0 0,-3 0 67 0,3 0 11 16,-3-3 2-16,3 3 1 0,-3-3-21 0,-3 1-4 0,6 2 0 0,-3-3-1 15,3 3-8-15,-3-3-2 0,-3 1 0 0,3-1 0 16,-3 0-6-16,6 3-2 0,0 0 0 0,0 0 0 16,0 0-17-16,0 0-4 0,0 0-1 0,-3 3 0 15,3-3-15-15,-6 8 0 0,3 0 0 0,0 5 0 16,1 0 0-16,-1 6-10 0,3-1 2 0,-3 4 0 31,3-4-18-31,0 3-3 0,3 1-1 0,-3-1-436 0,3 0-87 16</inkml:trace>
  <inkml:trace contextRef="#ctx0" brushRef="#br0" timeOffset="241130.8221">12027 11639 1324 0,'0'0'118'0,"0"0"-94"15,-3 3-24-15,-3 2 0 0,3-2 90 0,0 2 14 16,0 0 2-16,0 0 1 0,0 1-70 0,0-1-13 16,0 3-4-16,0 3 0 15,3-3-56-15,-3 2-11 0,6 3-2 0</inkml:trace>
  <inkml:trace contextRef="#ctx0" brushRef="#br0" timeOffset="241628.1906">12084 12073 1324 0,'0'0'59'0,"-3"8"12"0,0 0-57 0,0 0-14 0,-3 0 0 0,3-3 0 16,3 3 144-16,-3-3 25 0,0 1 6 0,3-6 1 15,0 0-124-15,0 0-24 0,0 0-4 0,0 0-2 16,0 0-35-16,0 0-7 0,0 0-2 0,0 0 0 31,3-6-26-31,0-4-6 0,3 2-1 0,-3-3 0 0,0-2-1 0,0 0-1 0,3 2 0 0,0 0 0 16,-3 1 28-16,0-1 5 0,3 3 2 0,0 0 0 16,-1 1 14-16,-2 4 8 0,0 0-10 0,-3 3 10 0,6-2 16 0,-6 2 8 15,0 0 3-15,6 5 0 0,0 0-15 0,0 6-2 16,-3-1-1-16,0 4 0 0,-3-1 1 0,3 3 0 15,0 0 0-15,0-1 0 0,-3 1 1 0,0 0 0 16,6-3 0-16,-6 1 0 0,-3-1 14 0,3-5 3 16,3 0 1-16,-3-8 0 0,0 0-10 0,0 0-3 15,0 0 0-15,0 0 0 0,0 0-16 0,6-3 0 16,3 0 0-16,-3-5 0 0,3 1-12 0,-3-4 3 16,-3 0 1-16,0-2 0 15,0 0-17-15,0 2-3 0,3-2-1 0,0 0 0 16,0 2 29-16,-3 1-9 0,0-1 9 0,2 3 0 0,1 0 0 0,0 3 0 15,-6 5 0-15,0 0 8 0,3-5-8 0,3 5 0 16,0 0 0-16,0 5 8 0,0 0-8 0,0 3 9 16,0 0-9-16,0 3 10 0,0-1 8 0,0 4 2 0,3-1 0 15,-6 0 0-15,3 0-20 0,0-2-11 0,0-1 2 0,-3 1 0 16,3-3 9-16,-3 0 0 0,3 0 0 0,-6-8 0 31,0 0-44-31,0 0-8 0,8 2 0 0</inkml:trace>
  <inkml:trace contextRef="#ctx0" brushRef="#br0" timeOffset="242300.3575">12664 11904 1324 0,'0'0'59'0,"0"0"12"0,0 0-57 0,0 0-14 0,0 0 0 0,0 0 0 15,0 0 84-15,0 0 13 0,0 0 3 0,-3 5 1 16,-3 0-50-16,0-2-11 0,0-1-1 0,-3 1-1 0,0-3-30 0,1 5-8 16,-4-2 0-16,3 0 0 0,0-1-17 0,-3 4-5 15,3-1-1-15,-3 0 0 16,3 3-6-16,0 0-2 0,-3 0 0 0,3 5 0 0,0-2 13 0,0-1 2 16,4 4 1-16,-1 2 0 0,3-3 15 0,0 3 0 15,0-3 9-15,3 0-9 0,0 3 23 16,0-3-2-16,6-2 0 0,-3-1 0 0,0 1-9 0,2-3-3 15,-2 0 0-15,3 0 0 0,3-3-9 0,0-2 0 16,-3-1 0-16,3-2-11 0,0-2-10 0,3-1-3 16,-3 0 0-16,3 1 0 15,-3-6-22-15,3 0-5 0,-6 0-1 0,3 0 0 0,-1 0 24 0,1-2 5 16,0-1 1-16,-3 3 0 16,0-3-14-16,0 1-4 0,0-1 0 0,0 1 0 0,-3 2 20 0,3-3 3 15,0 3 1-15,-3 3 0 0,0-3 16 0,0 0 0 16,-3 3 0-16,0 5 0 0,3-8 40 0,0 5 11 0,0-2 2 0,-3 5 1 15,3-8 14-15,-3 8 4 0,3-5 0 0,-3 5 0 16,3-6-12-16,-3 6-1 0,0-5-1 0,0 5 0 16,3-5-42-16,-3 5-16 0,3-8 11 0,-3 8-11 15,0 0 8-15,0 0-8 0,6-5 0 0,-6 5 0 16,0 0 0-16,6-3 0 0,3 0 0 0,-1 1 0 16,-8 2 0-16,9 0 0 0,0 0 0 0,-3 0 0 15,3 0 0-15,-9 0-8 0,6 0 8 0,3 0-10 16,-3 0 10-16,-6 0 0 0,0 0 0 0,0 0 0 15,9 5 0-15,-9-5 0 0,0 0 0 0,3 5 0 0,-3-5 0 16,3 8 14-16,-3 0-3 0,0 0-1 0,0 0 12 0,0 0 2 16,-3 0 1-16,0 5 0 0,0-2 3 0,-3-1 1 15,3 3 0-15,3 1 0 0,-3-1-17 16,0 0-3-16,0-2-1 0,3 2 0 0,0 0 12 16,3 0 1-16,-3-2 1 0,3 0 0 0,0-1-11 15,3-2-3-15,0 0 0 0,0-3 0 0,0 1-19 0,3-6-4 16,0 0-1-16,0 0 0 15,-3-3-100-15,3-2-21 0,0-1-4 0,-1-2-653 0</inkml:trace>
  <inkml:trace contextRef="#ctx0" brushRef="#br0" timeOffset="243200.9877">13554 11311 1436 0,'0'0'64'0,"0"0"12"15,0 0-60-15,0 0-16 0,0 0 0 0,0 0 0 0,0 0 83 0,0 0 13 16,0 0 4-16,0 0 0 0,-6 5-56 0,-3 1-10 16,3 1-2-16,-3 1-1 0,0 8-31 0,-2 3 0 0,-1 2-11 0,-3 5 11 15,3 1-20-15,-3 5 3 0,0 2 1 0,0 3 0 16,-3 5 7-16,3 9 9 0,-2 2-13 0,-4 5 5 16,0 0 8-16,0 3-10 0,-3 2 10 0,0 1-10 31,1-1-15-31,-1 1-3 0,6-9-1 0,-3-2 0 15,-3-5 29-15,6-6 13 0,-2-5-1 0,5-2 0 0,0-4-12 0,3-4 0 16,-3-6 8-16,6-2-8 16,0-6-84-16,0-3-20 0,0 1-4 0,3-8-1 0</inkml:trace>
  <inkml:trace contextRef="#ctx0" brushRef="#br0" timeOffset="245286.2518">13441 12200 1616 0,'0'0'36'0,"0"0"7"0,0 0 1 0,0 0 1 0,0 0-36 0,0 0-9 0,0 0 0 16,0 0 0-16,0 0 41 0,0 0 7 0,0 0 0 0,0 0 1 15,0 0-49-15,0 0-9 0,0 0-3 0,0 0 0 16,0 0 20-16,6 3 3 0,-6-3 1 0,6-6 0 16,0 4-28-16,0-4-4 0,0 1-2 0,0-3 0 15,0 3 10-15,0-3 3 0,-3 0 0 0,0 0 0 16,0 0 9-16,3-2 0 0,-1-1 0 0,-2 3 0 15,0-3 0-15,0 3 0 0,0-2 0 0,0-1-8 16,-3 1 8-16,0-4 0 0,0 7 8 0,-3-4-8 16,3 3 0-16,-3-3 0 0,-3 4 0 0,3-1-12 0,1 0 38 15,-1 0 7-15,0 2 2 0,0 1 0 16,0 0-24-16,0 2-11 0,3 3 10 0,0 0-10 0,0 0 0 16,0 0 0-16,0 0 0 0,0 0 0 0,0 0 8 15,0 0-8-15,0 0 0 0,0 0 0 0,0 0 0 0,6 0-8 16,3 3-1-16,-1-3 0 0,1 2 9 0,0-2 0 15,3 0 0-15,-3 0 0 0,0-2 0 0,0 2 0 16,0 0 0-16,0-3 0 0,3 3 0 0,-3-2 0 16,-3 2 0-16,3 0 0 0,0 0 0 0,-4 2 0 15,-5-2 0-15,6 3 0 0,-6-3 0 0,0 0 0 16,3 2 0-16,0 4 0 0,-3-6 0 0,3 10 0 16,0-2 0-16,-3 3 0 0,-3 2 0 0,3 0 0 0,-3 3 0 15,3-3 0-15,0 3 0 0,-3 0 0 0,3 0 0 16,0 0 0-16,0 2 0 0,3-2 0 0,0-5 0 0,3-1 0 15,0 1 0-15,-3-3 0 0,3 0 0 0,0-3 0 16,3-2 0-16,-3 0 0 0,0-3 0 16,3 0 0-16,-3-3 0 0,3-2 0 0,-3 2 0 15,3 0 0-15,-3-5 11 0,3 0-3 0,-3 0 0 16,-1 1 0-16,1-4-8 0,0 3 0 0,-3 0 0 0,3 0 0 16,0-2-12-16,-3 2 12 0,0-3-12 0,0 0 12 15,0 4 0-15,0-4 0 0,0 3 9 0,-3 0-1 16,3 0 5-16,0 0 2 0,-3 3 0 0,3-3 0 15,-3 3 0-15,0 5 0 0,0-6 0 0,0 6 0 16,3-5-15-16,-6 0 0 0,3 0 8 0,0 5-8 0,0 0 0 16,0 0 0-16,0 0-9 0,-3-3 9 0,-3 0-16 15,6 3 4-15,0 0 0 0,0 0 0 16,-6 0 12-16,3 6 0 0,3-6 0 0,-3 5-9 0,0 3 9 16,0 2-10-16,0-2 10 0,3 0-10 0,-3 0 10 0,3 3-8 15,0-3 8-15,0-3-8 0,0-5 8 0,3 8 0 16,-3-8 0-16,0 0 0 0,6 5 17 0,-6-5-1 15,0 0 0-15,3 3 0 0,-3-3-6 16,0 0-2-16,0 0 0 0,9-3 0 0,-9 3-8 16,6 0 0-16,-6 0 0 0,0 0 8 0,3-5-8 0,-3 5 0 15,3-5 0-15,-3 5 0 0,3-6 0 0,-3 6 0 16,3-5 0-16,-3 5 0 0,0-5 0 0,0-1 0 16,0 1 0-16,-3 0 0 0,3 5 8 0,0-5 7 15,-3-1 1-15,0 1 0 0,-3 0 3 0,3 2 1 16,-3 0 0-16,3 1 0 0,-3-1-7 0,3 0-1 0,3 3 0 0,-6-2 0 15,0-1-12-15,0 3 0 0,0-2 0 0,3 2 0 16,-2 0 0-16,5 0 0 0,-3 2-9 0,3-2 9 16,-6 3-12-16,3 2 12 0,0-2-13 0,0 2 5 15,0 0 8-15,3 3-12 0,0-2 12 0,0 1-12 16,0-1 12-16,0 2-12 0,3 0 12 0,0-3-12 16,3 3 12-16,-3-3 0 0,3 0 0 0,-3-2 0 15,2 2 0-15,1-2 0 0,0 0 8 0,0-3-8 16,0 0 10-16,3 2-2 0,0-2-8 0,0 0 12 15,-3 0-4-15,3-2-8 0,3 2 11 0,-3 0-11 16,0-3 8-16,0 0-8 0,0 1 0 0,-1-1 0 16,-2 0 8-16,3 1-8 0,-3-3 0 0,3 2 0 15,-6 0 11-15,-3 3-11 0,6-5 10 0,-3 0-10 16,3-1 0-16,-3 1 0 0,-3-3 0 0,3 3 0 16,-3 0 0-16,0-1 0 0,0 1 0 0,-3-3 0 15,0 3 0-15,0-1 0 0,0 4 0 0,3-3 0 0,-3 2 0 16,3 3 0-16,0 0 0 0,-3-5 0 0,0 2 0 0,3 3 8 15,-3-5-8-15,3 5 0 0,-3-3 0 0,3 3 0 16,0 0 0-16,0 0 0 0,0 0 0 0,0 0 0 16,0 0 0-16,0 0 0 0,0 0-8 0,0 0 8 15,0 0 0-15,0 0 0 0,0 0-8 0,0 0 8 16,0 0 0-16,0 0 0 0,0 0 0 0,0 0-8 16,0 0 8-16,0 0 0 0,0 0 0 0,0 0 0 15,0 0 0-15,0 0 0 0,6 5 0 0,0 1 0 0,0 2 0 16,-3-3 0-16,-3-5 0 0,3 8 0 0,6-3 0 15,-6 0 0-15,6 1 0 0,-6-4 0 0,3 4 0 16,0-4 0-16,3 3 0 0,-3-5 0 16,3 3 0-16,-3-3 0 0,3 0 0 0,-1-3 9 0,-2 3-9 15,3 0 12-15,3-2-12 0,-6-1 12 0,0 1-12 16,3-4 12-16,-3 4-12 0,3-1 0 0,-3-2 0 0,0 2 0 16,0-2 0-16,-3 2 12 0,3-2-12 0,-3 0 12 15,0 2-12-15,-3 3 0 0,3-5 0 0,-3 5 0 16,0-6 0-16,0 6 0 0,0-5 9 0,0 5-1 15,0 0 4-15,0 0 2 0,0 0 0 0,0 0 0 16,0 0 4-16,0 0 1 0,0 0 0 0,0 0 0 16,0 0-10-16,0 0-1 0,0 0-8 0,3 5 12 15,-3-5-12-15,0 11 0 0,3-3 0 0,0 2 0 16,0 1 0-16,0-3 0 0,0 2 0 0,0 1 0 0,-1-3 0 16,4 0-8-16,-3-3 8 0,0 3 0 0,-3-8-8 0,6 5 8 15,0 1-12-15,0-1 12 0,-6-5 0 16,0 0-8-16,6 3 8 0,0-1 0 0,0-2 0 15,0 0 0-15,-6 0 0 0,9-2 0 0,-3 2 0 0,3-6-12 16,-6 4 3-16,3-1 0 0,0-5 9 16,0 3 0-16,0 0 0 0,-3-1 0 0,0-2 0 0,0 3 0 15,0-3 0-15,0 0 11 0,0 3-11 0,-1-3 8 16,1 3-8-16,0 2 8 0,0-2-8 0,0-1 0 16,0 1 0-16,0 0 8 0,-3 5-8 0,0 0 0 15,0 0 0-15,0 0 0 0,0 0 0 0,0 0 0 16,6 3 0-16,-6-3 0 0,6 2 0 0,-3 6 0 0,3 0-12 15,-3 0 12-15,0 3-14 0,0-4 5 0,0 4 1 0,0 0 0 16,0-3 8-16,0 0 0 0,-3-1 0 0,3-1-8 16,-3 2 8-16,0-8 0 0,0 0 0 0,0 0 0 15,0 0 0-15,3 5 9 0,-3-5-9 0,0 0 0 16,0 0 9-16,6 3-9 0,-6-3 0 0,6-3 9 16,-6 3-9-16,6-3 0 0,0-2 0 15,0 2 0-15,-3-2 0 0,-3 5 0 0,3-8 0 0,0 3 8 16,3-3-8-16,0 5 0 0,-6 3 0 0,0 0 0 15,0 0 0-15,0 0 0 0,0 0 0 0,0 0 0 16,0 0 0-16,0 0 0 0,6 3 0 0,-1 2-11 16,-2 1 2-16,3-1 0 0,-3 3 0 0,0 0 0 15,-3-8 9-15,6 8 0 0,-3-3 0 0,3 3-8 16,-3-3 8-16,3 3 0 0,-6-8 0 0,3 3 0 16,-3-3 0-16,6 2-13 0,-6-2 5 0,6 0 8 15,0 0-41-15,3-2-1 16,-6-1 0-16,3-2 0 0,0 0-101 0,-3-3-20 0,0 0-4 0,0 2-565 15</inkml:trace>
  <inkml:trace contextRef="#ctx0" brushRef="#br0" timeOffset="245866.6808">14700 11472 864 0,'0'0'76'0,"0"0"-60"0,0 0-16 0,0 0 0 15,0-5 216-15,0 5 40 0,0-8 8 0,0 8 1 16,0 0-166-16,0 0-34 0,0 0-6 0,0 0-2 15,0 0-39-15,0 0-8 0,0 0-2 0,0 8 0 16,-3 0-43-16,0 5-9 0,0 0-1 0,-3 3-1 16,6 3-1-16,-3 5 0 0,-3 2 0 0,3 3 0 15,3 3 29-15,-3 2 6 0,0 3 0 0,0-2 1 16,0 4 34-16,3-7 6 0,-3 3 2 0,0-6 0 16,3-3-12-16,3 1-3 0,0-6 0 0,0 0 0 0,-3-2 32 15,3-1 7-15,0-5 1 0,0 0 0 0,-3 1-29 0,3-6-6 16,-3 0-1-16,3 0 0 0,-3-3-12 15,0-5-8-15,0 0 8 0,0 0-8 16,0 0 0-16,0 0 0 0,0 0 0 0,0 0-8 0,0 0-5 16,0 0-1-16,0 0 0 0,0 0 0 0,0 0 14 15,-6-8 0-15,3 3 0 0,-3-1 0 0,0 1 0 16,0-3 15-16,4 3-2 0,-4-1 0 0,0-1 4 0,0 1 1 16,0-2 0-16,-3 3 0 0,-3 0-3 0,6-1-1 15,-3 4 0-15,0-3 0 0,0 2-3 0,3 0-1 16,0 3 0-16,6 0 0 0,0 0 4 0,-6 3 1 0,0 2 0 15,3 0 0-15,0 3-7 0,3 3-8 0,-3 0 11 16,6 2-11-16,3 0 14 0,0 3-4 0,3 2-1 16,6 1 0-16,0-1 23 0,6 1 4 0,0-3 0 15,-1 0 1-15,1-6-2 0,3 1-1 0,-3-1 0 0,0-4 0 32,0-4-111-32,-1-2-23 0,1-5-4 0</inkml:trace>
  <inkml:trace contextRef="#ctx0" brushRef="#br0" timeOffset="261800.0034">9723 13015 288 0,'0'0'25'0,"0"0"-25"0,-6 3 0 15,6-3 0-15,-3 2 297 0,3-2 55 16,0 0 10-16,0 0 2 0,0 0-260 0,0 0-52 0,0 0-10 0,0 0-2 15,0 0-16-15,0 0-4 0,9 0 0 0,0 0 0 16,0-2-4-16,0-1-2 0,3 0 0 0,-3-2 0 16,3 0-14-16,-3-3 11 0,3 2-11 0,0-2 10 15,-6 1-10-15,5-1 10 0,1 0-10 0,0-3 10 16,-3 0-10-16,3 1 0 0,-3-3 0 0,-3 2 0 16,3-2 0-16,0-3-9 0,0 3 9 0,0-3-13 15,0 3 13-15,-3 2 0 0,0-2 0 0,2 2 0 16,-5 1 0-16,0-1 0 0,-3 3 0 0,3 3 0 15,-3 0 0-15,0-1 0 0,0 6 11 0,0 0-3 16,0 0 22-16,0 0 5 0,0 0 1 0,-3 6 0 16,-3 2-36-16,1 5 0 0,-1 3 0 0,3 2 0 15,0 6 0-15,0 5 0 0,0 3 0 0,0 5 0 16,3 3 0-16,-3-1 0 0,3 1 0 0,0 2 0 16,0-5 0-16,3 0 0 0,-3-5 0 0,3-3-9 0,-3-2 0 15,0-1 0-15,3 1 0 0,3-6 0 16,0 0-127-16,-1-5-26 15,4 10-5-15,0-13-1 0</inkml:trace>
  <inkml:trace contextRef="#ctx0" brushRef="#br0" timeOffset="262232.6002">10456 12885 1465 0,'0'0'64'0,"0"0"15"0,0 0-63 0,0 0-16 0,-6-2 0 0,6 2 0 15,-3-6 57-15,-3 4 9 0,0-1 2 0,6 3 0 16,-6-3-31-16,0 1-5 0,0 2-2 0,0 0 0 16,0 2-30-16,0 4 8 0,0 2-8 0,0 0 0 31,3 7-27-31,3 4-8 0,-3 7-1 0,0 3-1 0,0 1 17 0,3 1 3 0,0 1 1 0,3 0 0 15,0 0 16-15,0-6 0 0,-3 3 0 0,3-5 0 16,3-3 0-16,0-2 0 0,0-6-8 0,-3 0 8 16,6-2 34-16,-3-3 10 0,3-3 3 0,0 0 0 15,-3-5-20-15,6-2-4 0,-4-4-1 0,4-2 0 16,0-2 5-16,3-3 1 0,-3-6 0 0,0 0 0 0,0-4-4 16,3-4-1-16,-6-2 0 0,3 0 0 0,-3 0-23 0,2-3 0 15,-2 0 0-15,-3 6 0 0,0-3 0 0,0 5 0 16,0-2 0-16,-6 4 0 0,3 1 8 15,-6 5-8-15,0-2 10 0,0 5-10 0,0-1 12 0,-3 4-4 16,-6-3-8-16,0 5 12 0,-2 0-12 0,2 5 0 16,-6 0 0-16,0 3 0 15,-3 3-34-15,3 2 0 0,-3 6 0 16,1 5 0-16,5 0-22 0,0 5-5 0,3 0-1 0,3 5-483 16,3 4-97-16</inkml:trace>
  <inkml:trace contextRef="#ctx0" brushRef="#br0" timeOffset="263010.2623">10908 12861 576 0,'0'0'51'0,"-6"0"-41"0,-3 0-10 0,3 0 0 15,0 0 198-15,6 0 38 0,-6-2 7 16,-3-1 1-16,3 0-140 0,6 3-29 0,-6-2-6 0,6 2-1 16,0 0-33-16,6-8-7 0,-3 0-2 0,3-3 0 15,3 3-26-15,3 3 0 16,3-3 0-16,3 0 0 0,0 0 0 0,0 3 0 0,2 0 0 0,1 2 0 15,0 0 0-15,0 1-11 0,0 2 1 0,0-3 0 16,-1 3 10-16,-2 3 0 0,3-1 0 0,-3 4 0 16,-3-4 0-16,0 4 16 0,-3-1-4 0,-3 3-1 15,0 2 29-15,-7 1 7 0,-4 0 1 0,-1 2 0 16,-3 5 34-16,-6 4 7 0,0-1 2 0,-6 3 0 16,0 2-23-16,-3 0-4 0,0 1 0 0,1 2-1 15,-4-5-23-15,3 2-4 0,-3-2 0 0,3 0-1 0,3-3-14 16,4-2-2-16,2-1-1 0,3-2 0 0,0 5-18 0,3-5 0 15,3 3 0-15,3-4 0 16,3 4-28-16,3-1-5 0,0 4-2 0,6-4 0 16,0 3 2-16,2-5 0 0,1 3 0 0,3-6 0 15,0-2-5-15,0-4-1 0,0 1 0 16,0-2 0-16,2-4-3 0,4-2-1 0,-3-2 0 16,3-6 0-16,-3 2 2 0,0-1 0 0,2-7 0 0,1 1 0 15,0-5-41-15,-3-1-8 0,3 1-2 0,-7-4-716 16</inkml:trace>
  <inkml:trace contextRef="#ctx0" brushRef="#br0" timeOffset="263264.9128">11524 12912 972 0,'6'-19'43'0,"-3"11"9"0,0 0-42 0,3-2-10 0,-3-1 0 0,3 1 0 16,-3-4 92-16,3 6 17 0,-3-2 3 0,0-1 1 16,0 1-35-16,0-1-7 0,0 3-2 0,0 0 0 15,-3 3-22-15,0 5-5 0,0 0-1 0,0 0 0 16,0 0-1-16,-6 3-1 0,0 2 0 0,-3 3 0 15,-3 0-16-15,0 5-3 0,0 5-1 0,-6 4 0 16,3-1-11-16,-2 3-8 0,-1 2 9 0,0 0-9 16,3 4 0-16,-3 1 0 0,6 4 0 0,3-4 0 15,0-1 13-15,3-1 3 0,3 0 1 0,3-5 0 16,-3-1-6-16,6-4-2 0,0-1 0 0,3-4 0 16,0-1-21-16,3-2-4 0,-3-6 0 0,3 0-1 15,3-2-172 1,0-6-35-16</inkml:trace>
  <inkml:trace contextRef="#ctx0" brushRef="#br0" timeOffset="263446.3127">11694 12872 403 0,'0'0'17'0,"0"0"5"0,0 0-22 0,0 0 0 16,6-3 0-16,-6 3 0 0,0 0 325 0,0 0 61 16,0 0 12-16,0 0 2 0,0 0-270 0,0 6-54 15,0 2-12-15,-3 7-1 0,0 4-48 0,-3 7-15 16,-3 1 8-16,0 7-8 0,0 1 0 0,0 4 0 15,-3 4 0-15,3-1 0 0,0 0 0 0,-3 6-9 0,1-3 9 16,-1 3 0 0,0-1-100-16,0 3-14 0,-6 40-3 0,3-23-1 0</inkml:trace>
  <inkml:trace contextRef="#ctx0" brushRef="#br0" timeOffset="264631.2786">12212 13232 2124 0,'0'0'94'0,"0"0"19"0,-3 8-90 16,3 0-23-16,3-3 0 0,-3 6 0 0,-6-3 28 0,3 2 0 0,3 3 1 0,3-2 0 15,-6 2-40-15,3 0-8 0,-3 1-1 0,3-1-1 32,0-3-66-32,0 1-13 0,-3 0-2 0,0-3-1 15,3-3-129-15,0-5-25 0,-9 10-6 0,9-10-1 0</inkml:trace>
  <inkml:trace contextRef="#ctx0" brushRef="#br0" timeOffset="264796.5038">12233 12838 115 0,'6'-3'10'0,"-6"-2"-10"0,2-1 0 0,1 4 0 16,-3-4 369-16,0 6 72 0,0-5 15 0,0 5 2 15,0 0-285-15,0 0-57 0,0 0-11 0,0 0-2 16,0 0-65-16,0 0-13 0,0 0-2 0,0 8-1 15,-3-3-106-15,1 6-20 0,-4-3-5 0,3 5-765 16</inkml:trace>
  <inkml:trace contextRef="#ctx0" brushRef="#br0" timeOffset="265466.7053">12861 12713 1634 0,'0'0'36'0,"0"0"7"0,0 0 1 0,0 0 3 0,0 0-38 0,0 0-9 0,-6-2 0 0,0 2 0 0,0-3 68 0,0 3 12 16,0 3 3-16,-3-1 0 0,0 4-39 0,0-1-8 15,0 3-2-15,-3 2 0 0,0 1-34 0,-3 2 0 0,4 3 0 0,-4 5 0 16,0 0 0-16,-6 6 0 0,3-1 0 0,-3 9 0 16,0-1 0-16,1 6 0 15,-1 5 0-15,0 0 0 0,-3 0 14 0,3 0-1 0,0 0 0 16,4 0 0-16,-4 0-13 0,3-3 11 0,3 0-11 0,-3 1 10 15,0-6-10-15,3-3-17 16,0-5 4-16,1 0 1 16,2-5-35-16,0-3-6 0,3-2-2 0,-3-6 0 15,3 0-162-15,0-2-33 0,-3-1-6 0,12-10-2 0</inkml:trace>
  <inkml:trace contextRef="#ctx0" brushRef="#br0" timeOffset="266088.9399">12620 13338 115 0,'0'0'0'0,"0"0"10"0,2 8-10 0,-2-3 0 0,3 3 0 15,-3 0 0-15,6 0 327 0,-3 0 63 16,6 0 13-16,-6-3 2 0,3 0-313 0,0 0-64 0,0-2-12 0,3 0-2 15,0-6-14-15,0 3 0 0,0-3-12 0,0 1 12 16,0-3-15-16,0 2 4 0,-3-2 1 0,0-1 0 16,0 1 10-16,-4 0 11 0,1-3-3 0,3 0 0 15,-3 3 3-15,-3-3 0 0,0 0 0 0,0 2 0 16,-3-2 3-16,3-2 1 0,-6 2 0 0,3-3 0 16,-2 3-15-16,-1 0-8 0,0-2 8 0,3 2-13 15,-3 0-5-15,0-3-1 0,3 3 0 0,0 3 0 16,0 0 8-16,0 0 2 0,3 5 0 0,0 0 0 15,-3-3 9-15,3 3 8 0,0 0-8 0,0 0 11 16,0 0-11-16,0 0-9 0,0 0 9 0,0 0-13 16,9-3-4-16,0 1-1 0,-3-1 0 0,3 3 0 0,-3-3 0 15,2 1 0-15,-2 2 0 0,0 0 0 16,3-6 18-16,-3 6 0 0,0-2-8 0,0 2 8 0,3-3 0 16,-3 3 0-16,3-3 0 0,-3 3 0 0,0 0 0 15,3 3 0-15,-3 0 11 0,-6-3-11 16,0 0 34-16,6 5 0 0,-6-5 0 0,6 5 0 0,0 3-18 15,-3 0-3-15,-3 3-1 0,3-1 0 0,-3 4 7 0,-3 2 1 16,3-3 0-16,-3 0 0 16,0 3-44-16,0-3-8 0,0-2-1 0,-3 2-1 0</inkml:trace>
  <inkml:trace contextRef="#ctx0" brushRef="#br0" timeOffset="266311.9296">12983 13359 2124 0,'0'0'94'0,"0"0"19"0,0 0-90 0,0 5-23 0,0-5 0 0,0 0 0 16,0 8 13-16,0-8-1 0,0 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40:13.3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20490 2405 1562 0,'0'0'69'0,"0"0"15"0,0 0-68 0,0 0-16 15,0 0 0-15,0 0 0 0,-3 3 76 16,3-3 12-16,0 0 3 0,0 0 0 0,0 0-15 0,0 0-4 0,0 0 0 16,0 0 0-16,-6-3-18 0,3-2-4 15,3-1-1-15,0-1 0 0,0-4-21 0,0-2-5 0,0 5-1 16,3-13 0-16,0 2-22 0,3 1 0 0,-6-1 0 0,5-2 0 16,1 0 0-16,3-3-10 0,-3-3 10 0,0 1 0 15,0 0-13-15,3-6 4 0,0 0 1 0,0-2 0 16,0-3-4-16,3 2 0 0,0-4 0 0,3-1 0 15,-3 3 12-15,2 2 0 0,4-4-9 0,0 7 9 16,0-8 0-16,0 9-9 0,6-4 9 0,-1 3 0 16,4 1 0-16,0-1 0 0,-3 5 0 0,6 1 0 15,-1-6 0-15,1 6 0 0,0-1 0 0,0 6 0 16,-1-5 0-16,1 2 0 0,3-3 0 0,-3 6 0 16,2 3 0-16,4-3 0 0,0-3 0 0,3 3 0 15,-7 7 0-15,4 1 0 0,0 0 0 0,0 8 0 0,2-1-12 16,-5 4 2-16,3 2 0 0,-1 8 0 0,-2-8 10 15,3 5 0-15,3 3 0 0,-4 0 0 0,4 2 0 0,-3 4 11 16,-1-6-3-16,-5-1 0 16,0 4-8-16,0-3 0 0,-6-8 0 0,-1 5 0 0,-2-5 0 15,0 0 0-15,-3 0 0 0,0-5 0 0,0 0 8 16,-4 2-8-16,7-10 12 0,-3 2-4 0,3-5 9 0,0-2 2 16,3-1 0-16,-4-2 0 0,-2-3-29 0,-3 3-6 15,6-5 0-15</inkml:trace>
  <inkml:trace contextRef="#ctx0" brushRef="#br0" timeOffset="909.4514">22546 1162 1450 0,'0'0'64'0,"0"0"14"0,0 0-62 16,-3-3-16-16,-3-2 0 0,3-3 0 0,-3 2 89 0,6 1 15 0,0-3 4 0,0-5 0 15,0-6-45-15,0 1-9 0,3-3-2 0,0 2 0 16,0-7-35-16,3-1-7 0,-3 1-2 0,3-1 0 16,3 1-18-16,0-1-4 0,0 4-1 0,0 1 0 31,3-1-16-31,0 1-3 0,0 1-1 0,0 3 0 0,0 5 1 0,-4-6 0 16,1 6 0-16,0 0 0 0,0 5 18 0,0 2 3 0,-3-2 1 0,3 8 0 15,3 0 12-15,-3 0 0 0,-3 8 0 0,3 6 10 16,-3-6-10-16,0 5 0 0,3 5 0 0,-3 1-11 15,0-1 11-15,-1-4 0 0,4 7 0 0,-6-3 0 16,0 3 16-16,0-2 6 0,-3-6 1 0,0 0 0 0,3 1-3 16,-3-6 0-16,0 2 0 0,0-2 0 15,0-8 27-15,0 0 5 0,0 8 0 0,0-8 1 16,0 0-35-16,0 0-7 0,0 0-2 0,0 0 0 0,0 0-9 0,0 0 0 16,0 0-10-16,0 0 10 15,3-8-32-15,0 3-1 0,0 2 0 0,3-10 0 16,0 0 0-16,0-1 0 0,3-4 0 0,-3 5 0 0,3-6 17 0,0-2 4 15,3 2 1-15,-3 1 0 0,3 2 11 0,-3-2 0 16,-1-1 0-16,1 1-8 0,0 4 8 0,0 6 12 16,0-5-2-16,-3 0-1 0,0 0 23 0,3 2 4 0,-3 3 0 0,0 0 1 15,-3 8 1-15,3 0 0 0,-3 8 0 0,3-3 0 16,0 9-20-16,-3-1-4 0,3 5-1 16,-3-2 0-16,0 3 0 0,3 13 0 0,-3-6 0 0,0 0 0 15,-3 1-1-15,0-1-1 0,0 1 0 16,0-3 0-16,0 2-11 0,0 1 0 0,-3-1-12 15,0-5 12 1,3 6-120-16,0-4-16 0,-6-1-3 0</inkml:trace>
  <inkml:trace contextRef="#ctx0" brushRef="#br0" timeOffset="1842.8761">21900 2439 518 0,'0'0'46'0,"0"0"-37"0,0 0-9 0,0 0 0 15,0 0 264-15,0 0 50 0,-3-7 10 0,3 1 3 16,0 6-196-16,0-8-39 0,0 3-8 0,0-3-2 16,0-3-44-16,3 4-9 0,3-7-1 0,-3 1-1 15,3 0-9-15,0-6-2 0,3-2 0 0,0 3 0 16,0 4-16-16,3-4 0 0,0-3 0 0,3 2 0 15,0-2 0-15,2 3 0 0,1-1 0 0,0 0 0 16,3 4-8-16,3-4 8 0,3 1 0 0,-1-1-9 16,4 3-3-16,0 3 0 15,0 0 0-15,-1-3 0 0,1 5 0 0,0 1 0 0,0-4 0 0,3 1 0 16,-7 0 12-16,4 5-13 0,3-5 5 0,0 8 8 16,-4-1-8-16,4 4 8 0,0-1 0 0,0 0 0 15,2 6 0-15,1 8 12 0,-3-6-2 0,-1 8 0 16,1 3 4-16,-3 2 1 0,-3 1 0 0,0-1 0 15,-1 4 1-15,1-1 0 0,-3 3 0 0,0-6 0 16,0 9 7-16,-1-6 1 0,4-3 1 0,-3 3 0 0,0-7 9 16,-6-4 2-16,0 4 0 0,-1-7 0 0,1-1-36 0,-3-4 0 15,0 4 0-15,3-6 0 0,-3-6 0 0,0-2-16 16,0 1 4-16,-1-7-684 16,1-2-137-16</inkml:trace>
  <inkml:trace contextRef="#ctx0" brushRef="#br0" timeOffset="2702.4299">23567 2217 1519 0,'0'0'67'0,"0"0"14"0,0 0-65 0,0 0-16 15,3 8 0-15,-3-8 0 0,0 5 66 0,0-5 10 16,0 0 1-16,0 0 1 0,3 8-37 0,-3-8-7 16,0 0-2-16,0 0 0 0,0 0 0 0,0 0-1 15,0 0 0-15,0 0 0 0,-3-8-4 0,0 1-1 0,3-4 0 0,-3 3 0 16,0-11-26-16,3 6-16 16,0-5 3-16,3 2 0 15,0-3-12-15,0-4-3 0,0 1 0 0,0 1 0 16,3 3-7-16,3-9-1 0,0 3-1 0,0 3 0 0,-3 0 17 0,3 3 4 15,3 4 1-15,0-4 0 16,-6 5-9-16,6-1-1 0,-1 6-1 0,1-2 0 0,0 2 7 0,-3 3 2 0,3 5 0 0,-3 0 0 31,3 0-12-31,-3 10-3 0,-3-2 0 0,3 5 0 16,0 1 2-16,-3 4 0 0,-3 9 0 0,0-1 0 0,0 0 18 0,0-2 3 0,-1 3 1 0,-2-1 0 16,0-5 8-16,0-2 11 0,0-1-3 0,0-2 0 15,0 3 37-15,0-6 7 0,0-5 2 0,0 3 0 16,0-4 10-16,0 1 1 0,0-8 1 0,0 0 0 15,0 0-38-15,0 0-7 0,0 0-1 0,0 0-1 16,0 0-11-16,0 0-8 0,0 0 9 0,3-8-9 0,0 1 0 16,3-7 0-16,-3 1-13 0,3 0 4 0,0-6-9 15,0-4-2-15,0 7 0 0,3-8 0 0,-3 3 4 16,3-6 0-16,0 1 0 0,0 2 0 0,-3 3 16 16,3 2-10-16,3-2 10 0,-3 8-8 0,0-6 16 0,-1 6 4 15,1 0 1-15,3 5 0 0,-6 3 11 0,0-3 3 16,0 5 0-16,0 0 0 0,3 6-4 0,0 0-1 15,-3 5 0-15,0-3 0 0,3 3-14 16,-6 5-8-16,6 0 8 0,-3 6-8 0,0-6 10 0,0 6-2 16,0 2-8-16,-4-3 12 15,-2 3-46-15,3 3-10 0,-3-3-1 0,3-2-525 16,-6 2-105-16</inkml:trace>
  <inkml:trace contextRef="#ctx0" brushRef="#br0" timeOffset="3001.8503">24198 2088 1648 0,'0'0'36'0,"0"0"8"0,0 0 2 0,9 5 0 0,0-5-37 0,0-5-9 0,-3 5 0 0,6 0 0 0,-3-6 42 16,3 4 6-16,-3 2 2 0,0-6 0 0,3 1-41 0,-1 2-9 15,-2-2 0-15,0 5 0 16,-3-8-40-16,3 3-7 0,-3 5-1 0</inkml:trace>
  <inkml:trace contextRef="#ctx0" brushRef="#br0" timeOffset="3236.5026">24308 1857 1868 0,'0'0'83'0,"0"8"17"0,-5 6-80 0,5-1-20 16,-3 5 0-16,3-4 0 0,-3 4 48 0,3 3 7 0,-3-8 1 15,0 6 0-15,0-1-32 0,0 4-7 0,0-4-1 16,3-2 0-16,-3 3-16 0,0-6-9 0,0 5 1 0,0-4 0 31,3-1-164-31,-3 0-32 0,-3 0-6 0,3 0-2 0</inkml:trace>
  <inkml:trace contextRef="#ctx0" brushRef="#br0" timeOffset="3573.0501">24451 2178 1872 0,'0'0'83'0,"0"0"17"0,0 0-80 0,0 0-20 15,0 0 0-15,9 7 0 0,0-7 66 0,-9 0 10 16,9 0 1-16,0 0 1 0,3-5-32 0,-3 3-6 16,-3-4-2-16,6-2 0 0,0-5-22 0,0-5-4 15,-1-4 0-15,4 4-1 0,0-9-11 0,0 1 0 16,0-6 0-16,0 0 0 0,0 6-19 0,-3 0 1 16,-3-1 0-16,3 3 0 15,-4 3-17-15,1 0-3 0,0 2-1 0,-3 6 0 0,0 8 27 0,-3-3 12 0,3 3-10 0,-6 5 10 16,0 0 10-16,3 5 8 0,0 8 2 0,3 0 0 15,-3 14 8-15,-3 5 3 0,0 7 0 0,0 1 0 16,-3 0-5-16,3 5-1 0,-6 0 0 16,0 0 0-16,0-3-17 0,0 3-8 0,-6 5 8 0,-3-5-1065 15</inkml:trace>
  <inkml:trace contextRef="#ctx0" brushRef="#br0" timeOffset="8572.8803">13858 6242 1220 0,'0'0'54'0,"0"0"11"0,0 0-52 0,-3-3-13 16,-3 0 0-16,3 1 0 0,-3-1 56 0,0 0 8 0,0 1 1 0,0-1 1 16,-3 0-30-16,3 3-5 0,-3-2-2 0,0-1 0 15,-3 0-29-15,0 3 0 0,1-2 0 0,-4 2 0 31,0-3-19-31,0 3-9 0,-3 0-3 0,-3 0 0 0,3 3 19 0,-2-1 3 0,-4 1 1 0,0 2 0 16,0-2 8-16,-3 2 0 0,-2 3 0 0,-1 0 0 16,-3 0 0-16,-3 3 0 0,-2 2 0 0,-7-2-8 15,-3 2 8-15,1-3 8 0,-1 4-8 0,-3-1 11 16,-2 3-3-16,-1 0 0 0,-2-3 0 0,-4 3 0 16,-5 0 12-16,-4 2 3 0,1 3 0 0,-1-2 0 15,-2 5 3-15,0-1 1 0,-7-1 0 0,1 1 0 16,-4 4-7-16,1-1-2 0,-3 3 0 15,-4 0 0-15,-2 6 5 0,-3-1 1 0,2 3 0 0,-2 0 0 16,-3 0-14-16,0 3-2 0,-4 2-8 0,-2-2 12 16,0 2-12-16,0 1 11 0,3-1-11 0,-4 3 10 15,4 0 5-15,0 0 1 0,0 3 0 0,0-3 0 16,5 2-1-16,1 1 0 0,0-3 0 0,-1 5 0 16,1 0-7-16,0 3-8 0,0 0 11 0,-4 3-11 0,-2-1 11 0,0 1-11 15,-3-3 10-15,2 5-10 0,-5 0 8 16,6 3-8-16,-3 3 0 0,3 2 0 0,-4-5 14 0,1 2-3 15,3 1-1-15,0 4 0 0,0 1 10 0,-1 3 3 16,-2-1 0-16,6 3 0 0,12 3-10 0,-4 2-1 16,-11 6-1-16,9-3 0 0,8 0-11 0,-2 3 8 15,-6-1-8-15,2 6 8 0,4-2-8 0,-3 2 8 16,5-6-8-16,1 6 8 0,-3 3 10 0,5-3 2 0,1-8 0 16,5 0 0-16,7 2 0 0,-1-4 1 0,10-6 0 15,-1-3 0-15,4-5-9 0,2-2-1 0,4-6-1 16,2 0 0-16,3 1 10 0,3-7 1 0,1-1 1 0,5-4 0 15,3-4-22-15,1-4 9 16,5-4-9-16,0-3 0 0,0-3 0 0,3-6 0 0,6 1 0 16,-5-3 0-1,2-5-20-15,0-2-10 0,0-4-2 0,0 1-677 0,9-3-135 16</inkml:trace>
  <inkml:trace contextRef="#ctx0" brushRef="#br0" timeOffset="9132.0786">5628 10758 864 0,'0'0'76'0,"0"0"-60"0,0 0-16 0,0 0 0 0,0 0 193 0,0 0 36 15,0 0 7-15,0 0 2 0,0 0-157 0,0 0-31 16,0 0-6-16,6 8-2 0,-4 2-16 0,4 1-3 15,-3 0-1-15,3 5 0 0,-3-1-9 0,3 7-1 16,-3-1-1-16,0 0 0 0,3 5-11 0,0 1 0 16,-6-3 9-16,0 5-9 0,-6-3 0 0,6 3 0 15,-3 3 0-15,0-3 0 0,-3 0 0 0,0 0 9 16,0 0-9-16,0 1 0 0,-5 1 32 0,2 1-1 16,-3-5 0-16,3-1 0 0,-3 0-3 0,0 1-1 15,-3-6 0-15,3 0 0 0,0-2-15 0,0-1-4 16,0-2 0-16,4-3 0 0,-1-2-8 0,3 0 0 15,0-4 9-15,6 4-9 0,0-3 0 0,6 0 0 0,0-3 0 16,5 3 0-16,7-5 0 0,0 2 0 0,3-2 0 0,3-3 0 16,3 0 0-16,2-3 8 0,4 0 0 0,6-2 0 15,0-3-8-15,-1-2 0 0,4-1 0 0,-3 0 0 16,-1-2 0-16,-2 0 0 0,0-3 0 0,-4 0 0 16,-2 0 8-16,0 1-8 0,-3-1 10 0,3 2-10 15,-7 1 11-15,1 0-11 0,-3 0 12 0,0 2-12 16,-6 1 21-16,3-1-2 0,-12 6-1 0,5-3 0 15,-5 2 12-15,0 1 2 0,-6 0 1 0,0 5 0 16,0 0 19-16,-3-5 4 0,0-1 1 0,-6 1 0 16,-2-6-12-16,-4 1-2 0,0-3-1 0,-6-1 0 15,-3-1-16-15,3-1-3 0,-2 0-1 0,-4 0 0 16,-3 0-13-16,3 0-9 0,-3 3 12 0,1-3-12 16,-4 3 9-16,0 2-9 0,3-2 0 0,1 5 9 15,-4 0-29 1,0 3-5-16,-3 0-2 0,1 2 0 0,-1 6-155 0,-6 2-31 0</inkml:trace>
  <inkml:trace contextRef="#ctx0" brushRef="#br0" timeOffset="10165.4138">1651 12211 806 0,'0'0'72'0,"0"0"-58"0,0 0-14 0,0 0 0 15,0 0 221-15,-3-3 42 0,0-2 8 0,3 5 1 16,0 0-174-16,0 0-35 0,0 0-7 0,-9-3-2 16,9 3-27-16,0 0-6 0,0 0-1 0,-6 5 0 15,3 1-20-15,3 7-8 0,-6 0 0 0,6 6 0 32,0 7-20-32,0 0-4 0,-3 4-1 0,3 1 0 0,-3 6 15 0,3 3 3 0,0 0 1 0,3 2 0 15,0 0 14-15,-3 3-11 0,0-5 11 0,6-3-10 16,-6-3-8-16,0-2-2 0,3-5 0 0,-3-4 0 31,0-4-22-31,0-6-5 0,0-2-1 0,0-3-447 0,0-8-89 16</inkml:trace>
  <inkml:trace contextRef="#ctx0" brushRef="#br0" timeOffset="10862.6569">1556 12099 1566 0,'0'0'34'0,"0"0"7"0,0 0 2 0,0 0 1 15,0 0-35-15,0 0-9 0,-9 0 0 0,9 0 0 0,0 0 53 0,0 0 9 16,0 0 2-16,0 0 0 0,0 0-64 16,0 0 0-16,0 0 0 0,0 0-13 0,0 0 13 0,0 0-9 15,0 0 9-15,0 0-8 0,0 0 8 0,9 6 0 16,0-1 0-16,2-2 0 0,-2-1 0 0,0-2 0 15,6 0 0-15,3 0 11 0,-6 0 9 0,9-2 1 0,0 2 1 16,5 0 0-16,-5 0-4 0,3 0-1 0,3-3 0 0,3 3 0 16,-1-3-4-16,1 3-1 0,-3-2 0 0,9 2 0 15,-7 0-4-15,4 0-8 0,0 0 11 0,3 0-11 16,-1 0 16-16,1 0-4 0,6 0-1 0,-1-3 0 16,7 3-3-16,-6-3 0 0,-4 1 0 0,4-1 0 15,0 3-8-15,2-5 8 0,4 2-8 0,0-2 8 16,-7 0 2-16,4 2 0 0,0-2 0 0,2 2 0 15,-2-2 2-15,0-1 0 0,-4 1 0 0,7 0 0 16,-1 2-1-16,4 3 0 0,3-5 0 0,-1 2 0 16,4 3 1-16,-7-2 1 0,1 2 0 0,9 0 0 15,-4-3-2-15,1 3-1 0,2 0 0 0,-5-3 0 16,2 1-2-16,1 2 0 0,-1-3 0 0,-2 3 0 16,3 0-8-16,5-3 0 0,-2 1 0 0,5 2 0 15,-2-6 0-15,2 4 10 0,1-3-2 0,-1-1-8 16,6-2 14-16,1 3-4 0,-4-3-1 0,4 3 0 0,5-1-9 15,-2 1 8-15,2 0-8 0,3 0 8 0,-2-1-8 16,-4 4 0-16,4-4 0 0,2 4 8 0,-3-1-8 0,4 0 0 16,-4 1 0-16,0-1 0 0,4-2 0 0,2 5 12 15,-2-3-12-15,2 1 12 0,-6-4 13 0,4 4 3 16,2-1 1-16,0 0 0 0,7 1-15 0,-13-1-3 16,6 0-1-16,-2 1 0 0,5-1 2 0,-3 0 0 15,-2 3 0-15,2 0 0 0,0 0-2 0,4 0 0 16,-7 3 0-16,0-3 0 0,-2 3 18 0,-1-1 3 0,-5 1 1 15,-4 0 0-15,-5-1-20 0,2-2-3 16,10 6-1-16,-7-6 0 0,-11 2 4 0,5 1 0 16,4-3 0-16,-4 3 0 0,1-3-12 0,-4 0 0 15,4 0 0-15,-7 0 8 0,1 0-8 0,-7 0 0 0,-2 0 0 16,0 0 8-16,-4 0-25 0,-2 0-6 0,-9 0-1 0,-7 0 0 31,-2 0-185-31,-6 0-38 0,3 0-7 0,-21 0-2 0</inkml:trace>
  <inkml:trace contextRef="#ctx0" brushRef="#br0" timeOffset="11760.0775">1767 12827 1832 0,'0'0'81'0,"0"0"17"0,0 0-78 0,0 0-20 0,0 0 0 0,0 0 0 16,12 3 44-16,0-3 4 0,0 0 2 16,3 0 0-16,-4 0-13 0,4 0-2 15,0 0-1-15,6 0 0 0,0-3-16 0,-3 3-3 0,-3 0-1 0,5-3 0 16,1 3-14-16,6-2 11 0,-9-1-11 0,9 3 10 16,3-3-2-16,5 3-8 0,-5 0 12 0,0-2-4 15,11-1 6-15,-5 3 1 0,3-3 0 0,0 3 0 16,-1-2-2-16,4 2 0 0,3-3 0 0,-1 3 0 0,7 0 7 15,-1 0 0-15,1-2 1 0,6 2 0 0,-1-3 2 16,-2 3 0-16,2 0 0 0,7 0 0 0,2 0-12 0,4 0-3 16,-1 0 0-16,-2 0 0 0,2 0-8 0,1 3 8 15,-4-3-8-15,4 2 8 0,2-2-8 0,0 0 0 16,-2 0 0-16,-1-2 0 0,4-1 0 0,-1 3 0 16,1-3 0-16,2-2 8 0,3 2 2 0,-5 1 0 15,8-6 0-15,1 2 0 0,2 1-10 0,0 0 12 16,4 0-12-16,-4 2 12 0,6-2-2 0,-5 2 0 15,5 3 0-15,-9 0 0 0,1 0-10 16,5 3-11-16,0-1 3 0,-2 4 0 0,-4-1 8 0,3 0 0 16,4 0 0-16,2 3 0 0,-3-2 24 0,-2 2 6 15,-4-3 2-15,3 0 0 0,7-2-17 0,-4 2-3 16,6-5-1-16,-5 0 0 0,-4 3 2 0,3-3 1 16,1 0 0-16,-4 0 0 0,0 0 20 0,1 0 4 0,-4 0 1 15,3 0 0-15,1 0-39 0,-4 0 0 0,-6 2 0 0,1-2 0 16,-1 0 12-16,1 0-3 0,-1 3 0 0,-5 2 0 15,-4-2-9-15,3 2 0 0,4 1 0 0,-1-1 0 16,-2 0 0-16,2-2 0 0,1 2 0 0,-7-2 0 16,4-1 0-16,-7 4 0 0,1-4 0 0,2 4 0 15,1-6 0-15,-4 2 0 0,-5-2 0 0,-1 0 0 16,-2 0 0-16,-4 0 0 0,4 0 0 0,-6 0 0 16,-4 0 0-16,-2-2 0 0,-3 2-12 0,-4 0 12 15,-8-3-41-15,0 0-1 0,-6 1 0 16,-3-4 0-16,-6 1-191 0,-1 0-39 0,-2-19-7 15,-6-2-686-15</inkml:trace>
  <inkml:trace contextRef="#ctx0" brushRef="#br0" timeOffset="12063.4202">9039 12126 1497 0,'0'0'66'0,"0"0"14"0,0 0-64 0,0 0-16 0,0 0 0 16,0 0 0-16,-6-3 207 0,6 3 37 0,0 0 8 15,0 0 2-15,-3-5-162 0,3 5-33 0,3-5-7 0,-3 5 0 16,0 0-26-16,0 0-5 0,0 0-1 0,0 0 0 16,0 0-9-16,0 0-3 0,0 0 0 0,6 8 0 15,0 2-8-15,0 6-16 0,0 3 4 0,-3 4 1 16,5 4 11-16,-5 2 0 0,3 3 10 0,-3-3-10 15,3 3 16-15,-3-1-4 0,0 1 0 16,0 0 0 0,0 0-36-16,0-1-8 0,-3 4-2 0,3-4 0 15,-6-4-48-15,3 2-10 0,-6-3-1 0,-3-2-967 0</inkml:trace>
  <inkml:trace contextRef="#ctx0" brushRef="#br0" timeOffset="15194.2797">1749 13457 1328 0,'0'0'29'0,"0"0"7"0,-3 0 0 0,3 0 1 0,0 0-29 16,-9 0-8-16,0-3 0 0,3 3 0 0,0 0 27 0,0 0 4 0,3 3 1 0,-6-3 0 15,7 0-9-15,-7 0-2 0,3 0 0 0,3 2 0 16,-6-4-21-16,6 4 8 0,3 1-8 0,-9-3 0 15,3 3 12-15,3 2-1 0,0-2-1 0,-3-1 0 16,3 4 25-16,3 1 5 0,-6-1 0 0,3 2 1 16,3 5 3-16,0 0 1 0,-6 3 0 0,3 3 0 15,6 2-15-15,3 3-3 0,-6-1-1 0,0 6 0 16,3 1 2-16,3 1 1 0,-3 4 0 0,6 2 0 16,-9 2-5-16,9 6 0 0,0 0-1 0,-3 6 0 15,0-1-12-15,3-2-3 0,0-1 0 0,-7 1 0 16,7-1-8-16,-6-2 0 15,3-2 0-15,-3-1 0 0,0-2 0 0,3-3 0 0,-6-3 0 0,3-5 0 16,3-5-44 0,-6-5-5-16,0-3-1 0,0-6-866 0</inkml:trace>
  <inkml:trace contextRef="#ctx0" brushRef="#br0" timeOffset="16913.0807">1752 13568 1850 0,'0'0'40'0,"0"0"9"0,0 0 2 0,0 0 1 0,0 0-41 0,0 0-11 0,9 0 0 0,-3 0 0 16,6-3 24-16,-3 3 4 0,6-2 0 0,0-1 0 16,5 0-6-16,-5 1-1 0,6-4 0 0,6 1 0 15,-9 0-21-15,9-1 8 0,-1 4-8 0,4-3 0 16,3-1 0-16,3 1 9 0,-4 0-9 0,7-1 0 16,3 4 17-16,2-1-3 0,1 0-1 0,3 1 0 15,-4-1 0-15,7 3 0 0,-1 0 0 0,1 0 0 16,0-3-3-16,-1 3-1 0,4-2 0 0,-1 2 0 15,4 0 4-15,-6 0 1 0,-1-3 0 0,4 3 0 16,2 0 6-16,-2 0 2 0,5-2 0 0,1-1 0 16,-6 3-4-16,2 0-1 0,7 0 0 0,-4 3 0 15,-2-1-4-15,8-2-1 0,-5 0 0 0,2 0 0 16,-2 0-2-16,2 3-1 0,-2-1 0 0,-1-2 0 16,4 6 4-16,-1-4 1 0,1 1 0 0,2 0 0 0,-2-3-6 15,2 2 0-15,1 4-8 0,-1-4 12 0,7 1-12 0,-4 0 8 16,1 2-8-16,2-2 0 0,0 2 0 0,-2-3 8 15,-1 6-8-15,1-5 0 0,-1 0 0 0,1 2 9 16,2-2-9-16,-2 2 8 0,5 0-8 0,-8 0 12 16,2 1-12-16,1-1 12 0,2-2 1 0,-6-1 1 15,7 1 0-15,-1 2 0 0,-2-5 12 0,2 3 2 16,-5-3 1-16,2 3 0 0,4-3-29 0,-4 0 0 16,1 2 0-16,-1 1 0 0,-3 0 9 0,1-3 3 15,2 2 0-15,1 1 0 0,-1-1-3 16,1 4 0-16,-4-1 0 0,1-2 0 0,-4-1-9 0,1 4 0 15,2-1 9-15,4 0-9 0,2 1 17 0,-5-1-1 16,-7 3 0-16,4-3 0 0,2 0 8 0,-5-2 2 0,-10 0 0 16,4-1 0-16,8-2-6 0,-8 3-2 0,0-3 0 15,-7 0 0-15,1 0-18 0,2-3 0 0,1 3 8 16,0-2-8-16,-7-1 0 0,4 0 8 0,2 1-8 0,-2-1 0 16,-3 0 8-16,-4 1-8 0,1-1 0 0,-3 0 0 15,-3 1 9-15,-1-1-9 0,-2 1 0 0,0 2 9 16,-1 0-9-16,-2 0 0 0,0 0 0 0,0 0 0 15,-6 0 8-15,2 2-8 0,-2-2 0 0,0 3 8 16,-3-3-8-16,0 2 8 0,-3 1-8 0,-1 0 8 16,1-3-8-16,-3 2 10 0,0 1-10 0,0 2 10 15,0-2-10-15,0 0 0 0,0-1 9 0,-1-2-9 16,1 6 20-16,0-4 0 0,-3 1 0 0,3-1 0 16,0 4-20-16,0-4-20 0,0 4 4 0,-3-4 1 0,5 1 24 15,-2 0 5-15,0-1 1 0,-3 1 0 16,3 0-15-16,-3-1 0 0,3 1 0 0,0 0 0 15,-6-1-17-15,2-2 0 0,-2 0 0 0,0 3 0 0,0-1 27 16,-3-2 6-16,-6 0 0 0,9 3 1 0,-9-3-17 16,0 0 0-16,6 3 0 0,3-1 0 0,-9-2 0 15,0 0 0-15,0 0 0 0,0 0 0 0,6 0-13 0,-6 0-3 16,0 0-1-16,0 0 0 0,9 3 27 0,-9-3 6 16,0 0 0-16,0 0 1 0,0 0-17 0,0 0 0 15,0 0 8-15,0 0-8 0,0 0 0 0,0 0 0 16,0 0 0-16,3 5 0 0,-3-5 0 0,0 0 0 15,3 6 0-15,-3-6 0 0,0 0 0 0,6 8 0 0,-3-3 0 16,0 0 0-16,0 3-15 0,0 3 0 0,0-3 0 16,0 5 0-16,0 0 15 0,0 3-12 0,0 0 12 0,0 2-12 15,2 4 12-15,-2-4-12 0,3 3 12 16,-3 3-12-16,0-3 12 0,3 0 0 0,0-2 0 16,-3-1 0-16,0 4 0 0,0-7 0 0,3 1-12 15,-3-2 12-15,0-1 0 0,0 0 0 0,0 0 0 0,0 0 0 16,-3-2-12-16,3 0 12 0,0-3-13 15,-3-1 5-15,0 1 8 0,0 0 0 0,0 0 0 0,3-2-8 16,-3 2 8-16,0-8 0 0,-3 5 0 0,3 3 0 16,0-3 0-16,0 0 0 0,0-5 0 0,0 8 0 15,0-2 0-15,-3-1 0 0,3-5-8 0,-3 8 8 16,3-3-10-16,-3 3 10 0,3-8-12 0,-3 5 12 16,-3-2 0-16,0 0 0 0,3 2 0 0,-3-2 0 15,-3-1-10-15,3 1 10 0,-3-3-8 0,-2 0 8 0,-1 0-12 16,0 2 4-16,-3-4 0 0,0 2 0 0,-6 0 8 15,0 0 0-15,-3 0 0 0,1 0 0 16,-4 0-29-16,0 2-4 0,-9 1-1 16,4 0 0-16,-4-3 34 0,0 2 0 0,0 1 12 0,1 0-3 0,-1-1-9 0,0 1 0 15,-2 2-12-15,-1-2 12 0,-3 0 16 0,-2-3 10 16,-4 2 2-16,0-2 1 0,-2 0-21 0,-4 3-8 16,1 0 0-16,-7-1 9 0,1-2-9 0,-1 0 0 15,0 0 0-15,-2 0 0 16,-4 0-24-16,4 3-6 0,5-1-2 15,-8 1 0-15,-4 0 32 0,4-3-9 0,5 5 9 0,4-2 0 0,-4 2 0 0,-2 0 0 16,-7 3 0-16,4 0 0 0,2 0 0 0,-2-3 0 16,-4 3 0-16,1 0 0 0,3 0 0 0,-7 0 0 15,-2-3 0-15,2 3 0 0,-2-2 0 0,2-1-12 0,-2-2 4 16,0-3 0-16,-4 5-7 0,1-5-1 0,-1 0 0 0,4-3 0 16,-3 1 7-16,-1-1 1 0,-2 3 0 0,-1-3 0 15,4 1 8-15,0-4 0 0,-4 1 0 0,4 0 0 16,2-1 0-16,1 1 0 0,3 0 0 0,-4-3 0 15,1 3 0-15,-1-1 0 0,1 1 0 0,3-3 0 16,-1 3 0-16,1 0 0 0,-1-1 0 0,4 1 0 16,2 2 0-16,-5 1 0 0,5-1 0 0,1 3-8 15,2-3 8-15,4 3 0 0,-7 3 0 0,4-3 0 16,2 3 0-16,4-1 0 0,-4-2 0 0,4 3 0 16,2-3 0-16,-5 3 0 0,-1-1 0 0,3 1 0 15,-2 0 0-15,2-1 0 0,-2 1 0 0,2 0 0 16,-2-3 0-16,2 2 0 0,-2-2 0 0,2 0 0 15,-8 3 0-15,8-1 0 0,1 1 0 0,2 0 0 16,3-1 0-16,1 1 14 0,-10-3-3 0,7 3-1 0,2 2-10 16,0-2 0-16,4-1 0 0,-1 1 0 0,4 0 12 15,2-1 0-15,0-2 0 0,-2 3 0 0,2-3-12 0,3 0 8 16,-2-3-8-16,5 3 8 0,-3-2-8 0,0 2 0 16,7-3 0-16,2 3 0 0,0-3 0 0,3 1-9 15,1-1 9-15,2 3-10 0,-3 0 0 0,9-3 0 16,-3 3 0-16,3 0 0 15,1 3-37-15,2 0-7 0,-3-1-2 0,6 1 0 16,0 2-121-16,-3 0-25 0,9 3-5 0,-3 0-1 0</inkml:trace>
  <inkml:trace contextRef="#ctx0" brushRef="#br0" timeOffset="25610.7258">3324 12166 403 0,'0'0'36'0,"0"0"-36"0,0 0 0 0,0 0 0 0,-3-3 83 15,0-2 9-15,-3-1 3 0,0 4 0 0,3-4-61 0,0 4-12 16,0-6-2-16,3 3-1 0,-6 2 24 0,3-2 5 15,-3-1 0-15,3 4 1 0,0-6 12 0,0 5 3 16,0-2 0-16,3 5 0 0,-3-3-26 0,3 3-5 16,-6-5-1-16,3 2 0 0,3 3-44 0,0 0-10 15,0 0-2-15,0 0 0 16,0 0-20-16,-6-2-5 0,0 2-1 0,6 0 0 0,0 0 38 0,0 0 12 0,0 0 0 0,0-3 0 16,0 3 62-16,0 0 19 0,0 0 4 0,0 0 1 15,0 0 12-15,0 0 2 0,0 0 1 0,0 0 0 16,-6-5-31-16,6 5-6 15,0 0-2-15,0 0 0 0,-3-6-25 0,3 6-5 0,0 0 0 0,0 0-1 16,0 0-19-16,0 0-3 0,-6-2-1 0,6 2 0 16,0 0-8-16,0 0 0 0,0 0 0 0,0 0 0 15,0 0 0-15,0 0 0 0,0 0 9 0,0 0-9 16,0 0 25-16,-3 5 1 0,3-5 0 0,0 0 0 16,-6 8 5-16,6-8 1 0,0 0 0 0,0 0 0 15,0 0-12-15,0 0-1 0,0 0-1 0,0 5 0 16,0-5-8-16,0 0-2 0,0 8 0 0,0-8 0 15,0 0-8-15,0 0 0 0,0 0 0 0,0 0 0 16,0 5 0-16,0-5 0 0,0 0 0 0,0 0 0 16,0 0 0-16,0 0 0 0,0 0 0 0,0 6 0 0,0 2 21 0,0-8-1 15,0 0 0-15,-2 5 0 0,2-5-11 0,0 0-9 16,0 0 12-16,0 5-12 0,0-5 0 0,-3 6 0 16,3-6-12-16,0 7-1096 15</inkml:trace>
  <inkml:trace contextRef="#ctx0" brushRef="#br0" timeOffset="26786.0327">5226 12033 1220 0,'0'0'54'0,"0"0"11"0,0 0-52 0,0 0-13 0,0 0 0 0,0 0 0 16,0 0 79-16,0 0 13 0,0 0 2 0,0 0 1 15,0 0-63-15,0 0-12 0,0 0-2 0,0-2-1 16,-3-4-17-16,3 6 0 0,0 0 0 0,-3-5 0 16,3 5 0-16,-3-3 0 0,3 3 0 0,0 0-9 15,-3-2 9-15,3 2-8 0,0 0 8 0,0 0-8 16,0 0 8-16,0 0-8 0,-6 0 8 0,6 0-8 15,0 0 23-15,-3 5 5 0,0 3 0 0,3-3 1 16,0 3 15-16,3 3 2 0,0-1 1 0,-3 1 0 16,3 2-23-16,3 3-5 0,-3 3-1 0,3-1 0 15,0 3 1-15,0 0 0 0,3 3 0 0,-3 0 0 16,-1-3-3-16,1 3-8 0,0 0 12 0,0 0-4 16,0-3-8-16,-3 0 0 0,0 0 0 0,0 0-11 0,3 0 11 15,0 1 0-15,-6-4-9 0,0-2 9 0,0 0-17 0,0 0 1 16,0 0 0-16,0-3 0 15,0-3-36-15,3 1-8 0,-6-3 0 0,3-8-1 0</inkml:trace>
  <inkml:trace contextRef="#ctx0" brushRef="#br0" timeOffset="27685.9284">6976 12036 691 0,'0'0'30'0,"0"0"7"0,0 0-29 0,0 0-8 0,0 0 0 0,0 0 0 16,0-3 204-16,0-2 39 0,-3 0 8 0,3 2 1 16,0 3-150-16,0-5-30 0,-3-1-7 0,3 4-1 15,-3-3-27-15,0 2-5 0,3 0-2 0,-3-2 0 0,3 2-10 0,-3 3-3 16,3 0 0-16,0 0 0 0,0 0-4 0,0 0-1 15,0 0 0-15,-3 3 0 0,-3 2 0 0,6 3 0 16,0 0 0-16,0 3 0 0,3-1 0 0,-3 3-1 16,6 3 0-16,-3 0 0 0,-3 3 16 15,3-1 3-15,3 3 1 0,0 3 0 0,0-3 4 0,0 3 1 16,-3 0 0-16,3 0 0 0,0 0-5 16,0-1-1-16,-3-1 0 0,0 1 0 0,3-1-30 0,-3 1 0 15,0-1 0-15,0 1 0 16,-3-1 0-16,2-1 0 0,1 0 0 0,-3 0 0 0,-3 0 0 0,3-2 0 15,0-3 0-15,0 0-10 16,-2-1-16-16,-1 1-3 0,3 0-1 0,-3-3 0 16,0 1-30-16,0-1-5 0,0-5-2 0,0 2-911 0</inkml:trace>
  <inkml:trace contextRef="#ctx0" brushRef="#br0" timeOffset="28532.5623">3237 12099 403 0,'0'0'17'0,"0"0"5"0,3-5-22 0,-3-3 0 16,6 3 0-16,-6-3 0 0,6 3 228 0,-3-3 40 15,3 2 9-15,0 1 2 16,-6 0-189-16,3 0-38 0,-3 5-7 0,0 0-1 0,0 0-25 0,0 0-5 15,0 0-1-15,0 0 0 0,0 0 11 0,0 0 1 16,0 0 1-16,0 0 0 0,9 7 22 0,0 1 5 16,-9 3 1-16,9 2 0 0,-9 0 7 0,6 3 2 0,0 3 0 0,-3 5 0 15,3-3-19-15,-3 5-3 0,3 3-1 16,0-2 0-16,0 2-20 0,-6-3-4 0,3 1 0 16,3 2-1-16,-6-3-15 0,0 1 11 0,2-1-11 0,-2-2 10 15,3 0-10-15,-3-3 0 0,0 3 0 0,-3-3 0 16,3 0 0-16,0 0-19 0,-2 1 3 0,2-1 1 31,0-3-105-31,0-2-22 0,0 0-4 0</inkml:trace>
  <inkml:trace contextRef="#ctx0" brushRef="#br0" timeOffset="30387.668">3124 13486 1119 0,'0'0'49'0,"0"0"11"0,0 0-48 0,0 0-12 0,0 0 0 0,0 0 0 16,0 0 67-16,0 0 10 0,0 0 3 0,0 0 0 15,0 0-30-15,0 0-6 0,0 0 0 0,0 0-1 16,0 0-43-16,0 0 0 0,0 0 0 0,0 0 0 16,0 0 0-16,0 0 0 0,0 0 0 0,0 0 12 0,0 0 0 0,0 0 0 15,0 0 0-15,0 0 0 0,0 0 32 16,0 0 6-16,0 0 2 0,0 0 0 0,-6 5-24 0,6 3-5 16,0 3-1-16,0-1 0 0,0 1-1 0,6 2 0 15,-6 3 0-15,3 0 0 0,0 2 7 0,-3 1 0 16,6 2 1-16,-6 0 0 0,0 3-20 0,3-3-9 15,3 3 8-15,-6 0-8 0,3 2 12 16,0 1-4-16,-3-1 0 0,0 3 0 0,3 3 0 0,-3-6 0 16,0 1 0-16,0-1 0 0,3-2 4 0,-3 3 0 15,0-4 0-15,0-1 0 0,0-1-12 0,3 0 0 16,3 0 9-16,-6 0-9 0,3-2 0 0,3-1 0 16,-3-2 0-16,0 3 0 0,3 2 0 0,-3 0-15 15,3-2 3-15,-3-1 0 16,0 1-20-16,3-1-3 0,-3 1-1 0,3-3-576 15,-1-1-115-15</inkml:trace>
  <inkml:trace contextRef="#ctx0" brushRef="#br0" timeOffset="31487.8603">4565 13549 403 0,'0'0'17'0,"0"0"5"0,0 0-22 0,0 0 0 0,0 0 0 0,0 0 0 16,0 0 128-16,0 0 20 0,0 0 5 0,0 0 1 15,0 0-81-15,0 0-16 0,0 0-3 0,0 0-1 16,0 0-26-16,0 0-6 0,0 0-1 0,0 0 0 15,0 0 20-15,0 0 3 0,0 0 1 0,0 0 0 16,0 0-18-16,0 0-3 0,0 0-1 0,-3 6 0 16,3-6 13-16,0 5 2 0,0-5 1 0,-3 8 0 0,3-3-13 0,0 3-2 15,0 0-1-15,-3-3 0 0,0 3 10 0,3 0 1 16,0 0 1-16,0 0 0 16,-6 3-11-16,6-1-3 0,6 1 0 0,-6 5 0 15,0-3 3-15,0 3 0 0,3 0 0 0,0 2 0 16,0 1 5-16,0 2 0 0,0 0 1 0,-3 0 0 0,6 3-19 15,-3 0-10-15,-3 2 10 0,3 1-10 0,3-1 9 0,-3 1-9 16,3-1 8-16,-6 1-8 0,3-1 0 0,3 0 0 16,-3-2 8-16,0 3-8 0,0-3 0 0,0-3 0 15,0 3 0-15,-3-3 8 0,0 3-8 0,5-1 8 16,-5-1-8-16,0-1 8 0,0-3-8 0,0-2-12 16,0-3 2-16,3 1 1 15,-3-4-50-15,3-2-9 0,-3-8-3 0,0 0-783 0</inkml:trace>
  <inkml:trace contextRef="#ctx0" brushRef="#br0" timeOffset="32509.4278">6047 13671 403 0,'0'0'36'0,"0"0"-36"0,0 0 0 0,0 0 0 0,0 0 121 0,0 0 18 16,0 0 3-16,0 0 1 0,0 0-54 0,0 0-10 15,0 0-3-15,0 0 0 0,0 0-19 0,0 0-4 16,0-5-1-16,0 5 0 0,0 0-28 0,0 0-7 16,-3-6-1-16,0 4 0 0,-3-1-16 0,6 3 10 15,0 0-10-15,0 0 8 0,0 0 4 0,0 0 0 0,0 0 0 0,0 0 0 16,-3-2 4-16,3 2 2 0,0 0 0 0,0 0 0 15,0 0-3-15,0 0-1 16,0 0 0-16,0 0 0 0,0 0 11 0,0 0 3 0,-6 5 0 0,3-3 0 16,0 4 2-16,3-6 1 0,0 5 0 0,-3 3 0 15,3-3-17-15,-2 1-3 0,2 1-1 0,0-7 0 16,-3 8-2-16,3-2-8 16,3 2 12-16,-3 2-4 0,0-2 5 0,0 3 1 0,0-3 0 0,0 5 0 15,0-2 2-15,0-1 1 0,0 3 0 0,2 3 0 16,-2 0 0-16,3 0 0 0,-3 0 0 0,0 5 0 15,3-2-17-15,0 4 0 0,-3 1 0 0,0 0 0 16,0 2 8-16,0-2 2 0,0 0 0 0,0 0 0 16,0 2 1-16,6-2 0 0,-6 0 0 0,0 0 0 15,0-3-11-15,0 3 0 0,0-3 0 0,0 0 8 16,0 0-8-16,0-2 0 0,0-1 0 0,3 1 0 0,-6-1-20 0,6-2 0 16,-3 0 0-16,3-5 0 15,-3-1-88-15,0-4-18 0,0-6-3 0,0 0-1 0</inkml:trace>
  <inkml:trace contextRef="#ctx0" brushRef="#br0" timeOffset="33523.1238">7643 13758 288 0,'-6'0'25'0,"6"0"-25"0,0 0 0 0,0 0 0 16,0 0 124-16,0 0 20 0,-3 0 4 0,3 0 1 16,0 0-53-16,0 0-12 0,-3-5-1 0,3 5-1 15,0 0-19-15,0 0-4 0,-3-3-1 0,3 3 0 0,0 0-12 0,0 0-2 16,0 0-1-16,-3-2 0 0,3 2-10 0,0 0-1 15,0 0-1-15,-6-3 0 0,-3 0-15 0,6 1-2 16,3 2-1-16,0 0 0 0,-9-3 22 16,9 3 4-16,0 0 1 0,0 0 0 0,0 0-12 0,0 0-3 15,0 0 0-15,0 0 0 16,12 0 14-16,-12 0 2 0,-9 3 1 0,6-1 0 0,3-2-32 0,0 0-10 16,-3 8 0-16,3-2 0 0,6 2 12 0,-6 0-12 15,0 2 12-15,-3 1-12 0,3-1 12 0,0 4-4 16,3-1 0-16,0 3-8 0,-6 0 17 0,3-1-3 15,3 1-1-15,-3 3 0 0,-6-1 3 0,6 3 0 16,3-2 0-16,-3 0 0 0,-3-4-8 0,0 4 0 16,0-1-8-16,3 1 12 0,0-3-12 0,0 0 0 0,-3 0 0 0,3-1 0 15,3 4 14-15,-3-3-3 0,-6 0-1 0,6-3 0 16,6 3-10-16,-3 0 0 0,-6 0-12 0,0-1 12 16,3 1 0-16,0 3 0 0,0-3 0 0,-3 0 0 15,3-1 0-15,0-1 10 0,3-1-10 0,-3 0 10 31,-6-2-29-31,3-3-5 0,3-3-2 0,0-5-627 0,-9 5-126 0</inkml:trace>
  <inkml:trace contextRef="#ctx0" brushRef="#br0" timeOffset="36414.5966">636 12060 345 0,'0'0'15'0,"0"2"4"0,-3 1-19 0,3-3 0 0,0 3 0 0,-6-1 0 16,6-2 278-16,-3 6 52 0,-3-1 10 0,3 0 3 15,3 3-249-15,-3 3-50 0,-3-3-9 0,3 2-3 16,-3 3-20-16,3 1-4 0,0-1 0 0,-3 3-8 16,3-3 21-16,-6 3-2 0,9 0-1 0,-6 2 0 0,3 1 10 0,0-1 3 15,3 1 0-15,0-3 0 16,0 2 4-16,3-2 1 0,0 0 0 0,3 0 0 0,-3-3-24 0,6-2-12 16,0-1 12-16,0 1-12 0,3-1 14 15,6-2-4-15,-6-2-1 0,0-1 0 0,6 0-9 0,2 1 0 16,-2-6 9-16,3 2-9 15,0-4-20-15,0 2-8 0,0-3-1 0,-9 0-1 16,5-2-171-16,-2-3-35 0,15-11-6 0,-12 4-2 0</inkml:trace>
  <inkml:trace contextRef="#ctx0" brushRef="#br0" timeOffset="36622.0332">916 12171 115 0,'0'0'10'0,"-6"2"-10"0,6 4 0 0,0-1 0 16,-3 0 334-16,3 1 65 16,3 2 13-16,-3 0 2 0,0 5-283 0,0 0-57 0,0 0-11 0,0 6-3 15,0-1-36-15,0 3-8 0,0 1-2 0,0-1 0 16,0 3 3-16,0-1 1 0,-3 4 0 0,3-1 0 16,0 6-5-16,0-3-1 0,-6 6 0 0,3-4 0 15,3-2-24-15,0 1-6 0,0-1-1 0</inkml:trace>
  <inkml:trace contextRef="#ctx0" brushRef="#br0" timeOffset="38335.8248">919 13790 748 0,'-3'0'33'0,"3"0"7"15,0 0-32-15,0 0-8 0,-6-3 0 0,6 3 0 0,0 0 264 0,0 0 50 16,-3-2 10-16,3-1 3 0,-6 3-215 0,6-2-42 16,-3-1-9-16,3 0-1 0,-6 1-22 0,3-4-4 15,-6 4-1-15,6-4 0 0,-6 4-33 0,6-4 0 16,-6 1 0-16,0 0 0 0,0-3 13 0,0 3-4 16,0-3-1-16,6 2 0 0,-8-2-8 0,2 3 0 15,-3 0 0-15,3 2 0 0,0-2 0 0,-3 2 0 16,3-2 0-16,-3 2 0 0,3 3 0 0,-3 0 0 15,3 3 0-15,0 0 0 0,-3 2 0 0,7 0 0 16,-7 3-10-16,9 0 10 0,-6 3 0 0,0-1 0 0,6 3 0 16,-3 1 0-16,3-1 0 0,-3 0 0 15,3 6 0-15,3-3 0 0,0 2 0 0,-6-2 0 0,6 0 0 16,0-3 0-16,0 0 0 0,0 1 13 0,0-1-2 16,0-3-1-16,0-2-1 0,0 0 0 0,0-8 0 0,-3 8 0 15,3-3-9-15,0-5 8 0,0 0-8 0,0 0 8 16,0 0-8-16,0 0 0 0,0 0 0 0,0 0 0 15,0 0 0-15,9 0 0 0,0-2 0 0,0-1-11 16,-6 0 11-16,6 1 0 0,0 2 0 0,3-3 0 16,-4 3 0-16,4 0 0 0,-3-2 0 0,0 2-8 15,-3 2 8-15,9 3 0 0,-3 1-9 0,-3-1 9 16,3 0 0-16,-3 3-9 0,0 3 9 0,3-3 0 16,-3 2 0-16,-1 4 0 0,-5-4 0 0,6 1 0 0,-6 2 8 15,3-2-8-15,-3 2 11 0,-3 0-11 16,3 0 44-16,-3 1 3 0,0-1 0 0,-3 0 0 0,0 0-5 15,-3 0-1-15,3-2 0 0,-3 2 0 16,3-2-3-16,-5-1-1 0,-4 4 0 0,3-1 0 0,-3-3-18 16,3 1-4-16,-3 0-1 0,0-1 0 15,-3-2-14-15,0 3-10 0,6-3 2 0,-9 0 0 16,7 2-102-16,-1 1-20 0,-3-3-4 0</inkml:trace>
  <inkml:trace contextRef="#ctx0" brushRef="#br1" timeOffset="57389.0931">2446 11501 1782 0,'0'0'39'0,"0"0"8"0,0 0 1 0,0 0 3 0,0 0-41 0,0 0-10 0,0 0 0 0,0 6 0 15,0 2 0-15,3-3 0 0,0 3 0 0,-3 2 0 16,0 1 0-16,6 2 0 0,-6 3 0 0,2 0 0 0,-2 3 0 15,6 2 0-15,-6 5 0 0,0 1 0 16,0 2 0-16,3 3 0 0,0 2 0 0,-3 0 0 0,3 1 0 16,-3 4 0-16,3-2 0 0,0 6 0 0,3 4 0 0,-6 4 0 15,0-1 0-15,3 3 0 0,3 0 0 16,-6 5 0-16,3-2 0 0,0 4 0 0,3 7 0 0,-6 4 0 16,9-2 0-16,-6 2 0 15,0 6 0-15,0 0-11 0,3 2 11 0,0 3-8 0,-6 0 8 0,3 0 9 16,3-3-1-16,-6 1-8 0,0-1 0 0,0-2 0 15,3-6 0-15,0-4 0 0,-6-4 16 0,6-5-4 16,-3 3-1-16,0-5 0 0,0-3 15 0,0-1 3 16,0-4 1-16,0-3 0 0,0 0-14 0,0-3-4 15,0 1 0-15,0-6 0 0,6 2 1 0,-6-1 0 0,0-1 0 16,0-3 0-16,0-2-5 0,3-1 0 0,-3 1-8 0,6 0 12 16,-12-3-12-16,12-2 0 0,-6 2 8 0,3-3-8 15,0 3 0-15,-3-2 0 0,0-4 8 0,6 4-8 16,-6-3 0-16,0-3 0 0,-6 0 8 0,6-2-8 15,0-6 20-15,0 0 2 0,-3-8 0 0,3 6 0 16,0-3 11-16,-3-3 3 0,3-5 0 0,0 0 0 16,0 0-2-16,0 0 0 0,0 0 0 0,0 0 0 15,-6 0-14-15,6 0-2 0,-3 0-1 0,3 0 0 16,0 0-9-16,-6-3-8 0,6 3 9 0,0 0-9 16,-6-2 0-16,6 2 0 0,0 0 0 0,0 0 0 15,0 0 0-15,0 0 0 0,0 0 0 0,0 0-10 16,0 0 10-16,0 0-12 0,6-3 12 0,3 1-12 15,3-1 12-15,2 0 0 0,-5 3 0 0,3-2-8 16,9-1 8-16,-3 0 0 0,-6 1-9 0,3 2 9 0,9-3 0 16,-4 3 0-16,4 0-9 0,3 0 9 0,-3 0 0 0,3 0 0 15,-1 5 0-15,-2-5 0 0,0 6-8 0,3-4 8 16,-3 4 0-16,2-1 0 0,-5-3-9 0,3 4 9 16,3-1 0-16,-3-2-9 0,-3 2 9 0,5-5 0 15,-11 3-9-15,6-1 9 0,-6-2 0 0,6 0 0 16,-12 0 0-16,6 0 0 0,-4 0 0 0,4 0 8 15,-6 0-8-15,-3 0 0 0,0-2 10 0,-6 2-10 16,0 0 12-16,0 0-12 0,9-6 11 0,-9 6-11 0,3-5 10 16,0 0-10-16,0-1 11 0,-3 6-11 15,0 0 12-15,0-5-12 0,0 0 8 0,0 5-8 16,0-8 0-16,0 0 0 0,0 0 0 0,0 0 0 16,-3 0 0-16,3-2 0 0,0-4 0 0,-3-1-11 0,0-1 11 15,3-6-13-15,-6 1 13 0,3-2 0 0,-3-4-10 16,0-2 10-16,0 0 0 0,3-6 0 0,-9-2 0 15,7 0 0-15,2-2 8 0,-6-1 5 0,3 0 2 0,0 1 0 16,-3-4-15-16,-3 1 0 0,3-6 0 0,3 1 0 16,-3-1 10-16,3-5-1 0,-3 3 0 0,3-3 0 15,3 0-9-15,0 0 0 0,-3-2 0 0,3-4 0 16,-3-1 0-16,0 1 0 0,3-2 0 0,3 3 8 16,-3 0-8-16,3 0 0 0,-2-3 0 0,2 3 8 15,0 0-8-15,0-1 0 0,-6 1 0 0,3 3 0 16,3 2 0-16,0-3 0 0,0 3 0 0,-6-2 0 15,3-1 0-15,0 0 0 0,3 4 0 0,0-1 0 0,-6 0 0 16,3 2-9-16,3-1 9 0,-6 1-13 0,0 1 13 16,3 0-12-16,0-1 12 0,0 4-12 0,-3 2 12 15,6 3 0-15,-3-1 0 0,3 4 0 16,0-1 9-16,0 0-1 0,0 3-8 0,0 3 12 0,0 2-12 16,0 0-10-16,0 0 2 0,0 3 0 0,0 3 8 15,0 2 0-15,0 0 0 0,-6 3 0 0,3 0 0 0,3 5 0 16,-3 0 0-16,3-2 0 0,0 2 0 0,0 3 0 15,0-3 0-15,0 2 0 0,-6 1 0 0,6 3 0 16,0-1 0-16,0 0 0 0,-3 4 0 0,3 1-8 16,0-2 8-16,0 3 0 0,-6 0 0 0,6 2-10 15,0-2 10-15,0 5 0 0,-3-3 0 0,3 3-8 0,0-5 8 0,0 5 0 16,0 0 0-16,0 0 0 0,0 0 0 0,0 0 9 16,0 0-9-16,-3-3 12 0,0-2-12 0,0 0 12 15,3 2-2-15,-3-2 0 0,-3 5 0 0,3-6 0 16,3 4 6-16,-6-4 0 0,3 4 1 0,0-3 0 15,-5-1 0-15,2 1 0 0,0-3 0 0,-3 3 0 16,0-1 7-16,0 4 2 0,0-6 0 0,-3 3 0 16,0-1-11-16,-3 1-3 0,0 2 0 0,0-2 0 15,1 5 0-15,-7-3 0 0,0-2 0 0,0 2 0 16,-6 1-12-16,3 2 0 0,4 0 0 0,-4 0 0 16,0 2 0-16,-3 1 0 0,0 2 0 0,-2 1 0 15,2 4-11-15,3-2 2 0,-6 3 0 0,-5 2 0 31,2 3-89-31,0 2-18 0,-3 1-3 0,1 5-1002 0</inkml:trace>
  <inkml:trace contextRef="#ctx0" brushRef="#br1" timeOffset="58526.3592">2883 12197 1116 0,'0'0'49'0,"0"0"11"0,0 0-48 0,0 0-12 0,0 0 0 0,0 6 0 15,-6-4 57-15,6-2 10 16,0 0 1-16,-6 6 1 0,6-1-29 0,-6 0-5 0,3 0-2 15,-3 1 0-15,0 2-17 0,3-3-3 0,-3 0-1 0,1 3 0 16,2 0-12-16,-9 0 0 0,6 0 8 0,-3 3-8 16,3 2 16-16,0-3 1 0,-6 4 0 0,3-4 0 15,0 3-4-15,0 1-1 0,-3-1 0 0,0 0 0 16,0 3-12-16,-2-3 0 0,8 3 0 0,-9-3 0 16,6 1 0-16,3 1 0 0,-3-1 0 0,-3-1 0 15,3 0 0-15,0-2 0 0,0-1 0 0,6-4 0 16,-6-1-21-16,3-3 2 0,0 1 1 0,6-3 0 31,0 0-55-31,0-5-11 0,0-3-3 0</inkml:trace>
  <inkml:trace contextRef="#ctx0" brushRef="#br1" timeOffset="58888.5402">2684 12176 1630 0,'0'0'36'0,"0"0"7"0,0 0 1 0,0 0 3 0,0 0-38 0,0 0-9 0,0 0 0 0,0 0 0 0,0 0 41 0,0 0 7 16,0 0 0-16,0 0 1 0,0 0-32 0,0 0-6 16,0 0-2-16,0 0 0 0,-3 5-9 0,3-5 0 15,0 0 0-15,0 0 0 0,-6 6 10 0,3-4 0 16,3-2 0-16,-3 6 0 0,3-6 25 0,0 5 5 0,0-5 0 0,3 8 1 16,-3-8-11-16,0 5-2 0,3 0-1 0,-3 1 0 15,0-1 9-15,6 3 1 0,-6-3 1 0,3 3 0 16,3 0-38-16,-3 0 0 0,3 3 0 0,-3-1 0 15,6 3 0-15,-1 1 16 0,4 2-4 16,-3 2-1-16,0-2-11 0,3 3 0 0,-3-1 0 16,3 3 0-16,0 0 0 0,0-2 0 0,3 2 0 15,-3-2 0-15,-4-4 0 0,4 4 0 0,0-3 0 16,-3 0 0-16,0-3 0 0,0 0 0 0,-3 0-10 16,3 1 10-16,-3-6 0 0,-3 2 0 0,3-2 0 0,-3-3 10 15,0 1-10-15,-3-6-11 0,0 0 3 0,0 0 0 31,0 0-141-31,0 0-28 0,-3 10-6 0,3-10-1 0</inkml:trace>
  <inkml:trace contextRef="#ctx0" brushRef="#br1" timeOffset="59743.0206">2800 13676 288 0,'0'0'25'0,"0"0"-25"0,0 0 0 0,0 0 0 15,-6 3 206-15,6-3 36 16,0 0 7-16,-3-3 2 0,-3 3-163 0,3-2-32 15,-6 2-6-15,6-3-2 0,3 3-35 0,-9 0-13 16,3-3 9-16,3 1-9 0,3 2 0 0,-6 0 0 16,0-3 0-16,6 0 0 0,0 3 0 0,0 0 0 0,-9 0 0 0,9 0 0 15,-6-2 15-15,6 2-3 0,-3 0 0 0,3 0 0 16,0 0 28-16,0 0 4 16,0 0 2-16,0 0 0 0,0 0-16 0,0 0-3 0,0 0-1 0,0 0 0 15,-3 8 5-15,3-3 1 0,0 3 0 0,6 0 0 16,0 0-22-16,-3 2-10 0,3 1 10 0,0 2-10 15,3 0 10-15,6 1-10 0,-9 2 10 0,9-1-10 16,-6 1 9-16,6 3-9 0,-6-1 8 0,3 1-8 16,-1-1 9-16,4 4-9 0,-6-1 10 0,3-3-10 15,0 3 0-15,0-2 0 0,3-3 0 0,-9 0 0 0,9 0 0 16,-9-3 0-16,9 0 0 0,-7 0-10 16,-5 0-27-16,6 1-6 15,-6-4-1-15,3 1 0 0,-3-3-113 0,0 2-23 16</inkml:trace>
  <inkml:trace contextRef="#ctx0" brushRef="#br1" timeOffset="59985.5906">2702 14153 864 0,'0'0'76'15,"3"-6"-60"-15,3 1-16 0,2-6 0 0,-2 1 216 0,3-3 41 0,0-3 8 0,3 0 2 16,3-3-147-16,-3 1-30 0,3-3-6 0,0-3 0 16,0 0-30-16,2 0-6 0,1 0 0 0,-3 1-1 15,3-4-34-15,0 3-13 0,3-2 11 0,-9 5-11 16,6 0-12-16,-7-1-8 0,1 4-1 0,0-1-1 31,3 3-138-31,-6 6-27 0</inkml:trace>
  <inkml:trace contextRef="#ctx0" brushRef="#br1" timeOffset="70215.1021">2386 13854 115 0,'0'0'10'0,"0"0"-10"16,0 0 0-16,0 0 0 0,0 0 72 0,0 0 13 16,0 0 3-16,0 0 0 0,0 0-32 0,0 0-7 15,0 0-1-15,0 0 0 0,0 0-12 0,0 0-2 0,0 0-1 0,0 0 0 16,0 0 1-16,0 0 0 0,0 0 0 0,0 0 0 16,0 0-5-16,0 0-1 0,0 0 0 0,0 0 0 15,0 0 4-15,0 0 0 0,0 0 0 0,0 0 0 16,3 5-9-16,-3-5-2 0,0 0 0 0,0 8 0 15,0-3-5-15,0-5 0 0,0 0-1 0,0 8 0 16,0 0 2-16,-3-3 1 0,3-5 0 0,0 8 0 16,0-8 3-16,0 8 1 0,0 0 0 0,0-3 0 15,0-5-22-15,0 0 0 16,0 0 0-16,0 0 0 0,0 0 11 0,0 8-3 0,0-8 0 0,3 8 0 16,-3-8-8-16,0 0 8 0,0 0-8 0,0 0 8 15,0 0-8-15,0 0 0 0,0 0 0 0,0 0 0 16,0 0 0-16,0 0 0 0,0 0 0 0,0 0 0 15,0 0 0-15,0 0 0 0,0 0 0 0,6-5 0 16,-6 2 8-16,3-2 0 0,0 0 0 0,-3-1 0 16,6 1 7-16,-6 0 1 0,3 0 0 0,-3-1 0 0,6-2-7 0,-6 3-1 15,0 0 0-15,0-1 0 0,0 1 8 0,0 5 2 16,0 0 0-16,0 0 0 0,0 0-18 0,0 0 0 16,0-5 8-16,0 5-8 0,0-5 0 0,0 5 0 15,0 0 0-15,0 0 0 0,0 0 13 0,0 0-1 16,0 0 0-16,0 0 0 0,0 0-12 0,0 0 9 15,0 0-9-15,0 0 8 0,0 0-8 0,0 0 0 16,0 0 0-16,0 0 0 0,0 0 0 0,0 5 0 16,0 3 0-16,0 0 0 0,0 0 0 0,0 0 0 15,-6 2-9-15,6-2 9 0,0 0 0 0,6 0 0 16,-6-8 0-16,0 8 0 0,0-3 13 0,3 3 0 0,-3-8 0 16,0 5 0-16,0-5 3 0,0 0 0 15,0 0 0-15,3 8 0 0,-3-8-4 0,0 0-1 16,0 0 0-16,0 0 0 0,0 0 1 0,0 0 1 15,0 0 0-15,0 0 0 0,0 0-3 0,0 0-1 0,0 0 0 0,0 0 0 16,3-5-9-16,-3 5 0 0,0-3 0 0,0-2-11 16,0 0 11-16,0 0 0 0,-3-1 8 0,3 1-8 15,-3 0 0-15,3 5 0 0,-3-6 0 0,3 4-12 16,0 2 12-16,0 0 0 0,0-5 0 0,-6-1 0 16,6 6 0-16,0 0 0 0,-3 0 0 0,3 0 0 15,0 0 0-15,-6 0 0 0,6 0 0 0,0 0 0 16,-6 3 0-16,6-3 0 0,0 8 0 0,0 0 0 15,-6 0 0-15,6 2 0 0,-3 1 0 0,3-1 0 16,0 1 0-16,3 0-12 0,-3-1 4 0,0 3 0 0,6-5 8 16,-6 3 0-16,0-3 0 0,0 0 0 15,0-8 0-15,0 0 0 0,0 0 0 0,0 0 0 16,0 5 0-16,0-5 0 0,0 0 0 0,0 0 0 16,0 0 12-16,0 0 0 0,0 0 1 0,0 0 0 15,0 0-13-15,0 0 8 0,0 0-8 0,0 0 0 16,12-3 0-16,-12 3 0 0,3-5 0 0,3 0 0 0,-3 0 0 15,-3 2 0-15,3-2 0 0,-3-3 0 0,-3 0 0 0,3 0 0 16,0 3 0-16,0-3 0 0,0 0 0 0,-3 0 0 16,3 2 0-16,0-2 0 0,0 3 8 0,-6 0-8 15,6 5 0-15,0 0 0 0,-3-3 8 0,3 3-8 16,0 0 0-16,0 0 0 0,0 0 0 0,0 0 0 16,-6 0 0-16,6 0 0 0,-6 3 8 0,0 2-8 15,3 0 0-15,3 3 9 0,-6 0-9 0,3 0 10 0,0 3-10 16,0-1 10-16,0-2-10 0,3 3 0 0,0-3 0 15,-3 3 0-15,3-4 0 0,0-7 12 0,0 0-12 16,0 8 12-16,0-2 0 0,0-6 0 0,0 0 0 16,0 0 0-16,0 0 0 0,0 0 1 0,0 0 0 0,0 0 0 15,3 5-1-15,-3-5-1 0,0 0 0 16,0 0 0-16,0 0-11 0,6 0 0 0,-6 0 9 16,12-3-9-16,-9-2 0 0,3 0 0 0,-6-1 0 0,6 1 0 15,-6-3 0-15,6 0 0 0,-6 3 0 0,3-3 0 16,-3 0 0-16,0 0 0 0,0 3 0 0,0-3 0 15,0 3 0-15,0 5 9 0,0-8-1 0,0 8-8 16,0-6 16-16,0 6-3 0,0 0-1 0,0 0 0 16,0 0 4-16,0 0 0 0,0 0 0 0,0 0 0 15,0 0-2-15,0 0 0 0,-3 8 0 0,-3 0 0 0,3 0-6 16,3 0 0-16,-3 0-8 0,3 3 12 16,0-3-4-16,0 0 0 0,0 0-8 0,0-1 12 0,0-7 4 0,0 8 1 15,0-8 0-15,0 0 0 0,0 6 17 0,0-6 3 16,0 0 1-16,0 0 0 0,0 0-29 0,0 0-9 15,0 0 0-15,0 0 0 0,0 0 0 0,0 0 0 16,0 0 0-16,0 0 0 0,0 0 0 0,0 0 0 16,0 0 0-16,0 0 0 0,0 0 0 0,0 0 0 15,0 0 0-15,0 0 0 16,0 0-17-16,0 0-11 0,-6 0-1 0,-3 2-1047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4T14:42:15.46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14522 14179 1814 0,'-15'3'80'0,"9"-3"17"0,-3 2-77 0,0 1-20 16,-3-3 0-16,3 3 0 0,-6-1 64 0,3 1 8 0,-3 0 3 0,3-1 0 15,-5-2-25-15,-4 3-5 0,3-1-1 0,-3 1 0 16,-3 0-32-16,-3-1-12 0,-5 1 9 0,-1 0-9 16,-3 2 0-16,-5 0 0 0,-7 3-12 0,-3 0 12 15,-2 5-25-15,-4 1 2 0,1 4 1 0,-7 1 0 31,-8 2-4-31,2 5-1 0,-2 6 0 0,-1 2 0 0,-2 1 11 16,0 5 3-16,-4 2 0 0,1 5 0 0,-4 4 5 0,1 4 8 0,6 4-13 0,2 4 5 16,1 6 8-16,-1 2 16 0,7 1-4 15,5 4-1-15,7 6-11 0,8-2-16 0,6 2 4 0,4 3 1 16,5-1 25-16,9 1 5 0,3 2 1 16,6-2 0-16,6-1-8 0,9 1-2 0,3 0 0 0,9-6 0 0,3 1-22 15,6-9-5-15,6-5-1 0,11-2 0 31,7-6-8-31,2-5-2 0,10-3 0 0,0-8 0 0,-1-7-1 0,10-6-1 0,2-5 0 0,3-8 0 0,-2-3 19 0,2-11 11 16,-2 1-12-16,2-11 12 16,0-5-19-16,7-6 3 0,-1-2 1 0,1-3 0 0,-4-7 15 0,3-1 15 15,4-2-3-15,-4-6-1 0,3 3 1 16,-5-6 0-16,2-2 0 0,-2-5 0 0,-1-3 0 0,-3 0 1 16,-2-2 0-16,-7-1 0 0,-2 1 7 0,-4-4 2 15,1-1 0-15,-7-1 0 0,1 0 11 0,-9 3 3 16,-1 0 0-16,-2 2 0 0,-3-2 11 0,-4 2 2 15,-5 1 1-15,-3-4 0 0,-3 1-6 0,-3 5-2 16,-4-2 0-16,-5 2 0 0,0 0-16 0,-6 0-3 0,-3 0-1 0,-6 0 0 16,0-2-11-16,-9 4-3 0,0 4 0 0,-8 2 0 15,-4 0-8-15,-9 0 0 0,-3 5 0 0,-8-2 8 16,-13 2-17-16,-2 3-4 0,-7 0-1 0,-8 5 0 31,-10 6-38-31,-8 2-7 0,-3 5-1 0,-6 6-1 16,-7 8-121-16,4 5-24 0,6 3-5 0,3 10-1 15,8 5 94-15,10 3 18 0,12 6 4 0,8 2 1 0,9 0 68 0,10-2 14 0</inkml:trace>
  <inkml:trace contextRef="#ctx0" brushRef="#br0" timeOffset="707.752">13334 12041 345 0,'-42'19'31'0,"21"-9"-31"0,-5 4 0 0,-4-1 0 16,-3 3 182-16,3 2 30 0,-2 1 7 0,-1 2 1 15,0 0-126-15,6 3-25 0,1-3-5 0,-1 5 0 16,6 1-34-16,0-1-6 0,3 3-2 0,6 3 0 16,0 3-14-16,3 4-8 0,3 6 8 0,4 6-8 15,2 4 8-15,5 3-8 0,4 6 10 0,3 5-10 16,3 5 11-16,9 8-11 0,6 5 12 0,3 8-12 16,8 3 8-16,7 5-8 0,2 8 0 0,7-7 0 15,-3-1 0-15,2-8-19 0,4-5 4 0,-1-13 1 16,1-14 14-16,-1-7 13 0,-2-11-2 0,2-11-1 0,-2-2 28 15,2-11 6-15,1-5 0 0,2-3 1 0,7-5-3 16,-4-8-1-16,-2-2 0 0,2-9 0 0,-2-8-25 16,-4-4-4-16,4-12-2 0,-1-4 0 0,-2-9 41 15,-3-2 8-15,-4-6 1 0,-5 1 1 0,-1-4-25 16,-5-4-6-16,3-3-1 0,-7 0 0 0,1-9-1 0,-3 4 0 16,-6 0 0-16,-4-6 0 0,1-3-8 0,-3 1-1 15,-6-6-1-15,-6-2 0 0,-3 0-18 0,-3-6 0 16,-9 1 8-16,-6-1-8 0,-3 0 0 0,-3 1 0 15,-9 2-8-15,-6 3 8 0,-5 4-21 0,-4 7 1 16,-3-1 1-16,-5 8 0 16,-13 0-18-16,-5 3-4 0,-7 5-1 0,-8 9 0 15,-4 9-28-15,-8 6-6 0,-3 11 0 0,-3 10-1 16,-4 11 23-16,-5 7 5 0,-3 14 1 0,3 11 0 0,-3 7 28 16,-3 14 5-16,-3 7 2 0,3 9 0 15,-4 7-90-15,1 11-17 0</inkml:trace>
  <inkml:trace contextRef="#ctx0" brushRef="#br0" timeOffset="5705.0424">11024 10885 1796 0,'-21'0'80'0,"9"0"16"0,-3-3-77 0,1 3-19 0,-7 0 0 0,3 0 0 0,-3 3 48 0,-3 0 7 15,0 2 1-15,1 0 0 0,-7 3-27 0,0 0-5 16,0 3 0-16,-2-1-1 0,-1 6-23 0,-6 0 0 16,-3 0 0-16,-2 5 0 0,-4 5-19 0,-5-2 2 15,-1 5 0-15,-3 6 0 0,1 2 4 0,-4 8 1 16,1 0 0-16,-1 5 0 0,7 3 12 0,-4 5 0 16,4 6 0-16,-1 4 0 0,3 9 9 0,4 3 5 15,2 7 1-15,3 6 0 0,1 7 18 0,2 9 4 16,3 2 1-16,4 5 0 0,-4 6-5 0,3 2-1 15,6 0 0-15,1 3 0 0,2 0-10 0,3-2-2 0,-3 2-1 16,6-5 0-16,3-1-2 0,1-10 0 0,2-2 0 16,0-9 0-16,0-2-17 15,6-10 10-15,-3-9-10 0,6-8 8 16,0-7-30-16,3-6-6 0,-3-5-2 0,6-11 0 16,0-5-42-16,0-7-8 0,0-9-1 0,3-3-554 0,0-10-110 0</inkml:trace>
  <inkml:trace contextRef="#ctx0" brushRef="#br0" timeOffset="6304.8758">8902 12856 230 0,'-12'5'20'0,"6"-2"-20"0,0 2 0 0,3 1 0 0,-3 2 216 0,3-3 40 16,0 5 7-16,0 4 1 0,3 2-195 0,3 5-39 15,-3 5-8-15,6 9-2 0,3 2-20 0,0 8 8 16,3 2-8-16,0 6 0 0,3 3 0 0,-1 5 0 16,4 2 0-16,-3 6 0 0,0 5 0 0,-3-3 0 0,0 1 0 15,-3-1 0-15,-3-2 20 0,0-3 0 0,-3-2 0 0,0-6 0 16,-6-5 40-16,3-6 8 0,0-4 2 0,-3-4 0 16,0-4-10-16,3-3-1 0,-3-1-1 0,3-7 0 15,0-3-31-15,3-2-7 0,-3-6 0 0,3-2-1 16,0-3-3-16,3-3 0 0,-6-5 0 0,12 0 0 15,2-5 17-15,4-3 3 0,0-6 1 0,6-4 0 16,6-3-5-16,0-6-2 0,5-2 0 0,4-3 0 16,0-5-11-16,5-2-3 0,1-4 0 0,0 1 0 15,-4 0-16-15,-2-1 0 0,-3 4 8 0,-4 4-8 16,-5 1 0-16,-3 2 0 0,-3 6 0 0,-3 2 0 16,-3-3 18-16,-6 6-3 0,-1 3-1 0,-2-1 0 15,-3 6 41-15,-3 0 8 0,0 0 1 0,-6-1 1 16,-3 4 16-16,1-1 3 0,-7 3 1 0,-9-2 0 15,-3 2-21-15,-6-3-5 0,-2 6-1 0,-7-1 0 16,-9 4-26-16,-2-3-6 0,2 2-1 0,-5 0 0 0,2 1-7 16,-5 2-2-16,2 2 0 0,3 4 0 0,1 1-16 15,2 7 0-15,4-1 0 0,2 5 0 16,0 1-173-16,4 5-29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8580-4134-4E3A-A544-5C58B414829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6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7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Robotics</a:t>
            </a:r>
            <a:br>
              <a:rPr lang="it-IT" dirty="0" smtClean="0"/>
            </a:br>
            <a:r>
              <a:rPr lang="it-IT" dirty="0" smtClean="0"/>
              <a:t>Part II.2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Mobile Robots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947721" y="2766819"/>
            <a:ext cx="6108048" cy="837610"/>
            <a:chOff x="4058730" y="3904072"/>
            <a:chExt cx="5085270" cy="697354"/>
          </a:xfrm>
        </p:grpSpPr>
        <p:grpSp>
          <p:nvGrpSpPr>
            <p:cNvPr id="58" name="Group 57"/>
            <p:cNvGrpSpPr/>
            <p:nvPr/>
          </p:nvGrpSpPr>
          <p:grpSpPr>
            <a:xfrm>
              <a:off x="4139952" y="3947421"/>
              <a:ext cx="4896545" cy="603579"/>
              <a:chOff x="4139952" y="4264437"/>
              <a:chExt cx="4896545" cy="60357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139952" y="4264437"/>
                <a:ext cx="4896544" cy="300485"/>
                <a:chOff x="539206" y="1916832"/>
                <a:chExt cx="8213824" cy="50405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39206" y="1916832"/>
                  <a:ext cx="8213824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788436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4139953" y="4567531"/>
                <a:ext cx="4896544" cy="300485"/>
                <a:chOff x="295393" y="1916832"/>
                <a:chExt cx="8213823" cy="50405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295393" y="1916832"/>
                  <a:ext cx="8213823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7884370" y="1916832"/>
                  <a:ext cx="260240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8460441" y="3904072"/>
              <a:ext cx="683559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58730" y="3918895"/>
              <a:ext cx="177273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Isosceles Triangle 81"/>
          <p:cNvSpPr/>
          <p:nvPr/>
        </p:nvSpPr>
        <p:spPr>
          <a:xfrm rot="10800000">
            <a:off x="1197856" y="3746434"/>
            <a:ext cx="257800" cy="309361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lowchart: Delay 82"/>
          <p:cNvSpPr/>
          <p:nvPr/>
        </p:nvSpPr>
        <p:spPr>
          <a:xfrm rot="5400000">
            <a:off x="1163242" y="2397575"/>
            <a:ext cx="327026" cy="309361"/>
          </a:xfrm>
          <a:prstGeom prst="flowChartDela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1512220" y="3718216"/>
            <a:ext cx="1157401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Emitters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1507207" y="2023217"/>
            <a:ext cx="1757512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A</a:t>
            </a:r>
            <a:endParaRPr lang="en-GB" dirty="0"/>
          </a:p>
        </p:txBody>
      </p:sp>
      <p:sp>
        <p:nvSpPr>
          <p:cNvPr id="86" name="Right Arrow 85"/>
          <p:cNvSpPr/>
          <p:nvPr/>
        </p:nvSpPr>
        <p:spPr>
          <a:xfrm rot="10800000">
            <a:off x="3422621" y="2950920"/>
            <a:ext cx="1088769" cy="41248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1242784" y="4271973"/>
            <a:ext cx="2971488" cy="482807"/>
            <a:chOff x="2120597" y="4221088"/>
            <a:chExt cx="5112568" cy="172819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5" name="Isosceles Triangle 94"/>
          <p:cNvSpPr/>
          <p:nvPr/>
        </p:nvSpPr>
        <p:spPr>
          <a:xfrm rot="10800000">
            <a:off x="1197856" y="3909923"/>
            <a:ext cx="257800" cy="309361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85807" y="2766819"/>
            <a:ext cx="389318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5807" y="3143010"/>
            <a:ext cx="377766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98" name="Flowchart: Delay 97"/>
          <p:cNvSpPr/>
          <p:nvPr/>
        </p:nvSpPr>
        <p:spPr>
          <a:xfrm rot="5400000">
            <a:off x="1163242" y="2148637"/>
            <a:ext cx="327026" cy="309361"/>
          </a:xfrm>
          <a:prstGeom prst="flowChartDela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1507207" y="2326411"/>
            <a:ext cx="1747886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B</a:t>
            </a:r>
            <a:endParaRPr lang="en-GB" dirty="0"/>
          </a:p>
        </p:txBody>
      </p:sp>
      <p:sp>
        <p:nvSpPr>
          <p:cNvPr id="100" name="Oval 99"/>
          <p:cNvSpPr/>
          <p:nvPr/>
        </p:nvSpPr>
        <p:spPr>
          <a:xfrm flipV="1">
            <a:off x="1242786" y="2923560"/>
            <a:ext cx="167939" cy="1693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 flipV="1">
            <a:off x="1238717" y="3275498"/>
            <a:ext cx="176075" cy="1775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782698" y="4298694"/>
            <a:ext cx="427186" cy="44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409" y="4790917"/>
            <a:ext cx="377766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417289" y="3234086"/>
            <a:ext cx="1" cy="11396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1320711" y="4839598"/>
            <a:ext cx="0" cy="482807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1237007" y="4993217"/>
            <a:ext cx="3031777" cy="310024"/>
            <a:chOff x="4299576" y="6261623"/>
            <a:chExt cx="2524113" cy="258111"/>
          </a:xfrm>
        </p:grpSpPr>
        <p:cxnSp>
          <p:nvCxnSpPr>
            <p:cNvPr id="107" name="Straight Arrow Connector 106"/>
            <p:cNvCxnSpPr/>
            <p:nvPr/>
          </p:nvCxnSpPr>
          <p:spPr>
            <a:xfrm>
              <a:off x="4299576" y="6518941"/>
              <a:ext cx="24739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/>
            <p:cNvGrpSpPr/>
            <p:nvPr/>
          </p:nvGrpSpPr>
          <p:grpSpPr>
            <a:xfrm>
              <a:off x="4367745" y="6269980"/>
              <a:ext cx="1297642" cy="249754"/>
              <a:chOff x="2972489" y="4806892"/>
              <a:chExt cx="2681689" cy="1073791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2972489" y="4806892"/>
                <a:ext cx="282440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1 w 629175"/>
                  <a:gd name="connsiteY0" fmla="*/ 1065402 h 1073791"/>
                  <a:gd name="connsiteX1" fmla="*/ 1 w 629175"/>
                  <a:gd name="connsiteY1" fmla="*/ 0 h 1073791"/>
                  <a:gd name="connsiteX2" fmla="*/ 629175 w 629175"/>
                  <a:gd name="connsiteY2" fmla="*/ 0 h 1073791"/>
                  <a:gd name="connsiteX3" fmla="*/ 629175 w 629175"/>
                  <a:gd name="connsiteY3" fmla="*/ 1073791 h 1073791"/>
                  <a:gd name="connsiteX0" fmla="*/ 0 w 681185"/>
                  <a:gd name="connsiteY0" fmla="*/ 1065403 h 1073791"/>
                  <a:gd name="connsiteX1" fmla="*/ 52011 w 681185"/>
                  <a:gd name="connsiteY1" fmla="*/ 0 h 1073791"/>
                  <a:gd name="connsiteX2" fmla="*/ 681185 w 681185"/>
                  <a:gd name="connsiteY2" fmla="*/ 0 h 1073791"/>
                  <a:gd name="connsiteX3" fmla="*/ 681185 w 681185"/>
                  <a:gd name="connsiteY3" fmla="*/ 1073791 h 1073791"/>
                  <a:gd name="connsiteX0" fmla="*/ -1 w 629173"/>
                  <a:gd name="connsiteY0" fmla="*/ 0 h 1073791"/>
                  <a:gd name="connsiteX1" fmla="*/ 629173 w 629173"/>
                  <a:gd name="connsiteY1" fmla="*/ 0 h 1073791"/>
                  <a:gd name="connsiteX2" fmla="*/ 629173 w 629173"/>
                  <a:gd name="connsiteY2" fmla="*/ 1073791 h 1073791"/>
                  <a:gd name="connsiteX0" fmla="*/ 0 w 334451"/>
                  <a:gd name="connsiteY0" fmla="*/ 0 h 1109859"/>
                  <a:gd name="connsiteX1" fmla="*/ 334451 w 334451"/>
                  <a:gd name="connsiteY1" fmla="*/ 36068 h 1109859"/>
                  <a:gd name="connsiteX2" fmla="*/ 334451 w 334451"/>
                  <a:gd name="connsiteY2" fmla="*/ 1109859 h 1109859"/>
                  <a:gd name="connsiteX0" fmla="*/ 0 w 247768"/>
                  <a:gd name="connsiteY0" fmla="*/ 36067 h 1073791"/>
                  <a:gd name="connsiteX1" fmla="*/ 247768 w 247768"/>
                  <a:gd name="connsiteY1" fmla="*/ 0 h 1073791"/>
                  <a:gd name="connsiteX2" fmla="*/ 247768 w 247768"/>
                  <a:gd name="connsiteY2" fmla="*/ 1073791 h 1073791"/>
                  <a:gd name="connsiteX0" fmla="*/ 0 w 282441"/>
                  <a:gd name="connsiteY0" fmla="*/ 36068 h 1073791"/>
                  <a:gd name="connsiteX1" fmla="*/ 282441 w 282441"/>
                  <a:gd name="connsiteY1" fmla="*/ 0 h 1073791"/>
                  <a:gd name="connsiteX2" fmla="*/ 282441 w 282441"/>
                  <a:gd name="connsiteY2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441" h="1073791">
                    <a:moveTo>
                      <a:pt x="0" y="36068"/>
                    </a:moveTo>
                    <a:lnTo>
                      <a:pt x="282441" y="0"/>
                    </a:lnTo>
                    <a:lnTo>
                      <a:pt x="282441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09" name="Freeform 108"/>
            <p:cNvSpPr/>
            <p:nvPr/>
          </p:nvSpPr>
          <p:spPr>
            <a:xfrm>
              <a:off x="6243203" y="6270511"/>
              <a:ext cx="580486" cy="247803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  <a:gd name="connsiteX0" fmla="*/ 0 w 1199625"/>
                <a:gd name="connsiteY0" fmla="*/ 1065402 h 1065403"/>
                <a:gd name="connsiteX1" fmla="*/ 570451 w 1199625"/>
                <a:gd name="connsiteY1" fmla="*/ 1065402 h 1065403"/>
                <a:gd name="connsiteX2" fmla="*/ 570451 w 1199625"/>
                <a:gd name="connsiteY2" fmla="*/ 0 h 1065403"/>
                <a:gd name="connsiteX3" fmla="*/ 1199625 w 1199625"/>
                <a:gd name="connsiteY3" fmla="*/ 0 h 106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625" h="1065403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59151" y="6261623"/>
              <a:ext cx="580486" cy="249754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3066504" y="3238887"/>
            <a:ext cx="1" cy="11396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703269" y="3238887"/>
            <a:ext cx="1" cy="11396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513543" y="3587441"/>
            <a:ext cx="714021" cy="1357776"/>
            <a:chOff x="5362359" y="4587283"/>
            <a:chExt cx="594460" cy="952823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5956818" y="4587283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5664771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362359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>
          <a:xfrm>
            <a:off x="1318887" y="545187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318887" y="576498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481436" y="5453629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481436" y="5766737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644794" y="545187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644794" y="576498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807343" y="5453629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807343" y="5766737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974595" y="545230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974595" y="576541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2137145" y="5454059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137145" y="5767167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00503" y="5452301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300503" y="5765410"/>
            <a:ext cx="166263" cy="313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15620" y="5482842"/>
            <a:ext cx="412423" cy="44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graphicFrame>
        <p:nvGraphicFramePr>
          <p:cNvPr id="151" name="Table 150"/>
          <p:cNvGraphicFramePr>
            <a:graphicFrameLocks noGrp="1"/>
          </p:cNvGraphicFramePr>
          <p:nvPr>
            <p:extLst/>
          </p:nvPr>
        </p:nvGraphicFramePr>
        <p:xfrm>
          <a:off x="6074456" y="4511598"/>
          <a:ext cx="1704375" cy="118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875">
                  <a:extLst>
                    <a:ext uri="{9D8B030D-6E8A-4147-A177-3AD203B41FA5}">
                      <a16:colId xmlns:a16="http://schemas.microsoft.com/office/drawing/2014/main" val="358543355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233021459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1738809486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4284067319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4260703426"/>
                    </a:ext>
                  </a:extLst>
                </a:gridCol>
              </a:tblGrid>
              <a:tr h="5920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251130"/>
                  </a:ext>
                </a:extLst>
              </a:tr>
              <a:tr h="5920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671627"/>
                  </a:ext>
                </a:extLst>
              </a:tr>
            </a:tbl>
          </a:graphicData>
        </a:graphic>
      </p:graphicFrame>
      <p:sp>
        <p:nvSpPr>
          <p:cNvPr id="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Direction determination (2)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51" y="692696"/>
            <a:ext cx="3046425" cy="17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Operation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892391" y="1844825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92391" y="2420889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B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615030" y="1844825"/>
            <a:ext cx="1504967" cy="1002639"/>
          </a:xfrm>
          <a:prstGeom prst="roundRect">
            <a:avLst>
              <a:gd name="adj" fmla="val 913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Comparison table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703262" y="1844825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Step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703262" y="2420889"/>
            <a:ext cx="1152128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Direction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444208" y="1844824"/>
            <a:ext cx="1504967" cy="1002639"/>
          </a:xfrm>
          <a:prstGeom prst="roundRect">
            <a:avLst>
              <a:gd name="adj" fmla="val 91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Integrator</a:t>
            </a:r>
            <a:endParaRPr lang="en-GB" dirty="0"/>
          </a:p>
        </p:txBody>
      </p:sp>
      <p:cxnSp>
        <p:nvCxnSpPr>
          <p:cNvPr id="17" name="Elbow Connector 16"/>
          <p:cNvCxnSpPr>
            <a:stCxn id="5" idx="3"/>
            <a:endCxn id="7" idx="1"/>
          </p:cNvCxnSpPr>
          <p:nvPr/>
        </p:nvCxnSpPr>
        <p:spPr>
          <a:xfrm>
            <a:off x="2044519" y="2058113"/>
            <a:ext cx="570511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7" idx="1"/>
          </p:cNvCxnSpPr>
          <p:nvPr/>
        </p:nvCxnSpPr>
        <p:spPr>
          <a:xfrm flipV="1">
            <a:off x="2044519" y="2346145"/>
            <a:ext cx="570511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7" idx="3"/>
            <a:endCxn id="12" idx="1"/>
          </p:cNvCxnSpPr>
          <p:nvPr/>
        </p:nvCxnSpPr>
        <p:spPr>
          <a:xfrm flipV="1">
            <a:off x="4119997" y="2058113"/>
            <a:ext cx="583265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3"/>
            <a:endCxn id="13" idx="1"/>
          </p:cNvCxnSpPr>
          <p:nvPr/>
        </p:nvCxnSpPr>
        <p:spPr>
          <a:xfrm>
            <a:off x="4119997" y="2346145"/>
            <a:ext cx="583265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3"/>
            <a:endCxn id="14" idx="1"/>
          </p:cNvCxnSpPr>
          <p:nvPr/>
        </p:nvCxnSpPr>
        <p:spPr>
          <a:xfrm>
            <a:off x="5855390" y="2058113"/>
            <a:ext cx="588818" cy="2880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3"/>
            <a:endCxn id="14" idx="1"/>
          </p:cNvCxnSpPr>
          <p:nvPr/>
        </p:nvCxnSpPr>
        <p:spPr>
          <a:xfrm flipV="1">
            <a:off x="5855390" y="2346144"/>
            <a:ext cx="588818" cy="2880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11560" y="3288125"/>
            <a:ext cx="1504192" cy="500915"/>
            <a:chOff x="782698" y="4271973"/>
            <a:chExt cx="3486086" cy="1160910"/>
          </a:xfrm>
        </p:grpSpPr>
        <p:grpSp>
          <p:nvGrpSpPr>
            <p:cNvPr id="35" name="Group 34"/>
            <p:cNvGrpSpPr/>
            <p:nvPr/>
          </p:nvGrpSpPr>
          <p:grpSpPr>
            <a:xfrm>
              <a:off x="1242784" y="4271973"/>
              <a:ext cx="2971488" cy="482807"/>
              <a:chOff x="2120597" y="4221088"/>
              <a:chExt cx="5112568" cy="1728192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2264613" y="4221088"/>
                <a:ext cx="0" cy="17281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120597" y="5877272"/>
                <a:ext cx="511256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2268196" y="4806892"/>
                <a:ext cx="4798500" cy="1073791"/>
                <a:chOff x="2055303" y="4806892"/>
                <a:chExt cx="4798500" cy="1073791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205530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5654178" y="4806892"/>
                  <a:ext cx="1199625" cy="1065402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0 w 1199625"/>
                    <a:gd name="connsiteY0" fmla="*/ 1065402 h 1065402"/>
                    <a:gd name="connsiteX1" fmla="*/ 570451 w 1199625"/>
                    <a:gd name="connsiteY1" fmla="*/ 1065402 h 1065402"/>
                    <a:gd name="connsiteX2" fmla="*/ 570451 w 1199625"/>
                    <a:gd name="connsiteY2" fmla="*/ 0 h 1065402"/>
                    <a:gd name="connsiteX3" fmla="*/ 1199625 w 1199625"/>
                    <a:gd name="connsiteY3" fmla="*/ 0 h 106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9625" h="1065402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782698" y="4298695"/>
              <a:ext cx="427186" cy="64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</a:rPr>
                <a:t>A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7408" y="4790916"/>
              <a:ext cx="628593" cy="641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F0"/>
                  </a:solidFill>
                </a:rPr>
                <a:t>B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320711" y="4839598"/>
              <a:ext cx="0" cy="4828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1237007" y="4993217"/>
              <a:ext cx="3031777" cy="310024"/>
              <a:chOff x="4299576" y="6261623"/>
              <a:chExt cx="2524113" cy="258111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4299576" y="6518941"/>
                <a:ext cx="24739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367745" y="6269980"/>
                <a:ext cx="1297642" cy="249754"/>
                <a:chOff x="2972489" y="4806892"/>
                <a:chExt cx="2681689" cy="1073791"/>
              </a:xfrm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2972489" y="4806892"/>
                  <a:ext cx="282440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1 w 629175"/>
                    <a:gd name="connsiteY0" fmla="*/ 1065402 h 1073791"/>
                    <a:gd name="connsiteX1" fmla="*/ 1 w 629175"/>
                    <a:gd name="connsiteY1" fmla="*/ 0 h 1073791"/>
                    <a:gd name="connsiteX2" fmla="*/ 629175 w 629175"/>
                    <a:gd name="connsiteY2" fmla="*/ 0 h 1073791"/>
                    <a:gd name="connsiteX3" fmla="*/ 629175 w 629175"/>
                    <a:gd name="connsiteY3" fmla="*/ 1073791 h 1073791"/>
                    <a:gd name="connsiteX0" fmla="*/ 0 w 681185"/>
                    <a:gd name="connsiteY0" fmla="*/ 1065403 h 1073791"/>
                    <a:gd name="connsiteX1" fmla="*/ 52011 w 681185"/>
                    <a:gd name="connsiteY1" fmla="*/ 0 h 1073791"/>
                    <a:gd name="connsiteX2" fmla="*/ 681185 w 681185"/>
                    <a:gd name="connsiteY2" fmla="*/ 0 h 1073791"/>
                    <a:gd name="connsiteX3" fmla="*/ 681185 w 681185"/>
                    <a:gd name="connsiteY3" fmla="*/ 1073791 h 1073791"/>
                    <a:gd name="connsiteX0" fmla="*/ -1 w 629173"/>
                    <a:gd name="connsiteY0" fmla="*/ 0 h 1073791"/>
                    <a:gd name="connsiteX1" fmla="*/ 629173 w 629173"/>
                    <a:gd name="connsiteY1" fmla="*/ 0 h 1073791"/>
                    <a:gd name="connsiteX2" fmla="*/ 629173 w 629173"/>
                    <a:gd name="connsiteY2" fmla="*/ 1073791 h 1073791"/>
                    <a:gd name="connsiteX0" fmla="*/ 0 w 334451"/>
                    <a:gd name="connsiteY0" fmla="*/ 0 h 1109859"/>
                    <a:gd name="connsiteX1" fmla="*/ 334451 w 334451"/>
                    <a:gd name="connsiteY1" fmla="*/ 36068 h 1109859"/>
                    <a:gd name="connsiteX2" fmla="*/ 334451 w 334451"/>
                    <a:gd name="connsiteY2" fmla="*/ 1109859 h 1109859"/>
                    <a:gd name="connsiteX0" fmla="*/ 0 w 247768"/>
                    <a:gd name="connsiteY0" fmla="*/ 36067 h 1073791"/>
                    <a:gd name="connsiteX1" fmla="*/ 247768 w 247768"/>
                    <a:gd name="connsiteY1" fmla="*/ 0 h 1073791"/>
                    <a:gd name="connsiteX2" fmla="*/ 247768 w 247768"/>
                    <a:gd name="connsiteY2" fmla="*/ 1073791 h 1073791"/>
                    <a:gd name="connsiteX0" fmla="*/ 0 w 282441"/>
                    <a:gd name="connsiteY0" fmla="*/ 36068 h 1073791"/>
                    <a:gd name="connsiteX1" fmla="*/ 282441 w 282441"/>
                    <a:gd name="connsiteY1" fmla="*/ 0 h 1073791"/>
                    <a:gd name="connsiteX2" fmla="*/ 282441 w 282441"/>
                    <a:gd name="connsiteY2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2441" h="1073791">
                      <a:moveTo>
                        <a:pt x="0" y="36068"/>
                      </a:moveTo>
                      <a:lnTo>
                        <a:pt x="282441" y="0"/>
                      </a:lnTo>
                      <a:lnTo>
                        <a:pt x="282441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49" name="Freeform 48"/>
              <p:cNvSpPr/>
              <p:nvPr/>
            </p:nvSpPr>
            <p:spPr>
              <a:xfrm>
                <a:off x="6243203" y="6270511"/>
                <a:ext cx="580486" cy="247803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3"/>
                  <a:gd name="connsiteX1" fmla="*/ 570451 w 1199625"/>
                  <a:gd name="connsiteY1" fmla="*/ 1065402 h 1065403"/>
                  <a:gd name="connsiteX2" fmla="*/ 570451 w 1199625"/>
                  <a:gd name="connsiteY2" fmla="*/ 0 h 1065403"/>
                  <a:gd name="connsiteX3" fmla="*/ 1199625 w 1199625"/>
                  <a:gd name="connsiteY3" fmla="*/ 0 h 106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3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659151" y="6261623"/>
                <a:ext cx="580486" cy="249754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95" y="2930649"/>
            <a:ext cx="3269679" cy="3814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3288125"/>
                <a:ext cx="2520280" cy="209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Current position: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𝑠𝑖𝑔𝑛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 if clockwise,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𝑠𝑖𝑔𝑛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if </a:t>
                </a:r>
                <a:r>
                  <a:rPr lang="en-GB" dirty="0" smtClean="0"/>
                  <a:t>anti-</a:t>
                </a:r>
                <a:r>
                  <a:rPr lang="en-GB" dirty="0" err="1" smtClean="0"/>
                  <a:t>cw</a:t>
                </a:r>
                <a:r>
                  <a:rPr lang="en-GB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step</a:t>
                </a:r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288125"/>
                <a:ext cx="2520280" cy="2099036"/>
              </a:xfrm>
              <a:prstGeom prst="rect">
                <a:avLst/>
              </a:prstGeom>
              <a:blipFill>
                <a:blip r:embed="rId5"/>
                <a:stretch>
                  <a:fillRect l="-1932" t="-1449" b="-3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6228184" y="1700808"/>
            <a:ext cx="2664296" cy="4320480"/>
          </a:xfrm>
          <a:prstGeom prst="roundRect">
            <a:avLst>
              <a:gd name="adj" fmla="val 47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Elbow Connector 60"/>
          <p:cNvCxnSpPr>
            <a:stCxn id="14" idx="3"/>
            <a:endCxn id="57" idx="0"/>
          </p:cNvCxnSpPr>
          <p:nvPr/>
        </p:nvCxnSpPr>
        <p:spPr>
          <a:xfrm flipH="1">
            <a:off x="7632340" y="2346144"/>
            <a:ext cx="316835" cy="941981"/>
          </a:xfrm>
          <a:prstGeom prst="bentConnector4">
            <a:avLst>
              <a:gd name="adj1" fmla="val -72151"/>
              <a:gd name="adj2" fmla="val 766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5560" y="1362960"/>
              <a:ext cx="8311320" cy="2847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760" y="1354680"/>
                <a:ext cx="8333280" cy="28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8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</a:t>
            </a:r>
            <a:r>
              <a:rPr lang="en-GB" dirty="0"/>
              <a:t>encoders</a:t>
            </a:r>
            <a:br>
              <a:rPr lang="en-GB" dirty="0"/>
            </a:br>
            <a:r>
              <a:rPr lang="en-GB" sz="3100" dirty="0">
                <a:solidFill>
                  <a:schemeClr val="bg1">
                    <a:lumMod val="65000"/>
                  </a:schemeClr>
                </a:solidFill>
              </a:rPr>
              <a:t>Structure and function</a:t>
            </a:r>
            <a:endParaRPr lang="en-GB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382">
            <a:off x="5543550" y="2420888"/>
            <a:ext cx="3143250" cy="3143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699000" cy="33909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32717" y="3831622"/>
            <a:ext cx="319588" cy="317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7924820" y="3831622"/>
            <a:ext cx="319588" cy="317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8324805" y="3831622"/>
            <a:ext cx="319588" cy="317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ircular Arrow 14"/>
          <p:cNvSpPr/>
          <p:nvPr/>
        </p:nvSpPr>
        <p:spPr>
          <a:xfrm rot="12423441" flipH="1">
            <a:off x="2535785" y="3212982"/>
            <a:ext cx="3454062" cy="349912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742710"/>
              <a:gd name="adj5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75960" y="1725840"/>
              <a:ext cx="8157960" cy="3704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800" y="1715400"/>
                <a:ext cx="8180280" cy="37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80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Principle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512" y="1726522"/>
            <a:ext cx="2119595" cy="2119595"/>
            <a:chOff x="2972280" y="2261329"/>
            <a:chExt cx="3143250" cy="31432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7382">
              <a:off x="2972280" y="2261329"/>
              <a:ext cx="3143250" cy="314325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961447" y="3672063"/>
              <a:ext cx="319588" cy="3174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53550" y="3672063"/>
              <a:ext cx="319588" cy="3174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53535" y="3672063"/>
              <a:ext cx="319588" cy="31745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6420">
            <a:off x="2411760" y="1726522"/>
            <a:ext cx="2119595" cy="211959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753120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4017527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287250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1391">
            <a:off x="4644008" y="1726522"/>
            <a:ext cx="2119595" cy="211959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985368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249775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519498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3269">
            <a:off x="6876256" y="1726522"/>
            <a:ext cx="2119595" cy="211959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217616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8482023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8751746" y="2677826"/>
            <a:ext cx="215509" cy="214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39552" y="36450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34162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487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2085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1659" y="36450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34" name="Rounded Rectangle 33"/>
          <p:cNvSpPr/>
          <p:nvPr/>
        </p:nvSpPr>
        <p:spPr>
          <a:xfrm>
            <a:off x="2603731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36980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82961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9252" y="36450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38" name="Rounded Rectangle 37"/>
          <p:cNvSpPr/>
          <p:nvPr/>
        </p:nvSpPr>
        <p:spPr>
          <a:xfrm>
            <a:off x="480132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3457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80554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51652" y="37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/>
          </a:p>
        </p:txBody>
      </p:sp>
      <p:sp>
        <p:nvSpPr>
          <p:cNvPr id="42" name="Rounded Rectangle 41"/>
          <p:cNvSpPr/>
          <p:nvPr/>
        </p:nvSpPr>
        <p:spPr>
          <a:xfrm>
            <a:off x="704315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76402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322383" y="4014356"/>
            <a:ext cx="516140" cy="51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0570" y="5160024"/>
            <a:ext cx="61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0°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32975" y="5160024"/>
            <a:ext cx="877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45°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5401" y="5157192"/>
            <a:ext cx="877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90°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66047" y="5157192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</a:rPr>
              <a:t>135°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05032" y="6228020"/>
            <a:ext cx="3133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Position is ENCODED in the disk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491880" y="1772816"/>
            <a:ext cx="945105" cy="10081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2162803" y="1474996"/>
            <a:ext cx="2597510" cy="2623058"/>
          </a:xfrm>
          <a:prstGeom prst="arc">
            <a:avLst>
              <a:gd name="adj1" fmla="val 18847577"/>
              <a:gd name="adj2" fmla="val 0"/>
            </a:avLst>
          </a:prstGeom>
          <a:ln w="127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4555693" y="2789317"/>
            <a:ext cx="3043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695196" y="1417638"/>
            <a:ext cx="12154" cy="136782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>
            <a:off x="4378273" y="1479529"/>
            <a:ext cx="2597510" cy="2623058"/>
          </a:xfrm>
          <a:prstGeom prst="arc">
            <a:avLst>
              <a:gd name="adj1" fmla="val 16266979"/>
              <a:gd name="adj2" fmla="val 0"/>
            </a:avLst>
          </a:prstGeom>
          <a:ln w="127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/>
          <p:cNvCxnSpPr/>
          <p:nvPr/>
        </p:nvCxnSpPr>
        <p:spPr>
          <a:xfrm>
            <a:off x="6771163" y="2793850"/>
            <a:ext cx="3043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915321" y="1791187"/>
            <a:ext cx="1024278" cy="98553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>
            <a:off x="6610521" y="1470792"/>
            <a:ext cx="2597510" cy="2623058"/>
          </a:xfrm>
          <a:prstGeom prst="arc">
            <a:avLst>
              <a:gd name="adj1" fmla="val 13509773"/>
              <a:gd name="adj2" fmla="val 0"/>
            </a:avLst>
          </a:prstGeom>
          <a:ln w="127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>
            <a:off x="9003411" y="2785113"/>
            <a:ext cx="3043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063400" y="1846895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6078" y="1708292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45°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58171" y="1293998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90°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77537" y="1200339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135°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1082483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Down Arrow 73"/>
          <p:cNvSpPr/>
          <p:nvPr/>
        </p:nvSpPr>
        <p:spPr>
          <a:xfrm>
            <a:off x="3341420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Down Arrow 74"/>
          <p:cNvSpPr/>
          <p:nvPr/>
        </p:nvSpPr>
        <p:spPr>
          <a:xfrm>
            <a:off x="5556890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Down Arrow 75"/>
          <p:cNvSpPr/>
          <p:nvPr/>
        </p:nvSpPr>
        <p:spPr>
          <a:xfrm>
            <a:off x="7784012" y="4725144"/>
            <a:ext cx="300919" cy="34292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2848432" y="2029960"/>
            <a:ext cx="6035510" cy="3448050"/>
          </a:xfrm>
          <a:custGeom>
            <a:avLst/>
            <a:gdLst>
              <a:gd name="connsiteX0" fmla="*/ 8389 w 6040073"/>
              <a:gd name="connsiteY0" fmla="*/ 8389 h 3439486"/>
              <a:gd name="connsiteX1" fmla="*/ 8389 w 6040073"/>
              <a:gd name="connsiteY1" fmla="*/ 1249959 h 3439486"/>
              <a:gd name="connsiteX2" fmla="*/ 1862356 w 6040073"/>
              <a:gd name="connsiteY2" fmla="*/ 3439486 h 3439486"/>
              <a:gd name="connsiteX3" fmla="*/ 6040073 w 6040073"/>
              <a:gd name="connsiteY3" fmla="*/ 3439486 h 3439486"/>
              <a:gd name="connsiteX4" fmla="*/ 6040073 w 6040073"/>
              <a:gd name="connsiteY4" fmla="*/ 855677 h 3439486"/>
              <a:gd name="connsiteX5" fmla="*/ 1677798 w 6040073"/>
              <a:gd name="connsiteY5" fmla="*/ 0 h 3439486"/>
              <a:gd name="connsiteX6" fmla="*/ 0 w 6040073"/>
              <a:gd name="connsiteY6" fmla="*/ 0 h 3439486"/>
              <a:gd name="connsiteX0" fmla="*/ 130288 w 6161972"/>
              <a:gd name="connsiteY0" fmla="*/ 8389 h 3439486"/>
              <a:gd name="connsiteX1" fmla="*/ 130288 w 6161972"/>
              <a:gd name="connsiteY1" fmla="*/ 1249959 h 3439486"/>
              <a:gd name="connsiteX2" fmla="*/ 1984255 w 6161972"/>
              <a:gd name="connsiteY2" fmla="*/ 3439486 h 3439486"/>
              <a:gd name="connsiteX3" fmla="*/ 6161972 w 6161972"/>
              <a:gd name="connsiteY3" fmla="*/ 3439486 h 3439486"/>
              <a:gd name="connsiteX4" fmla="*/ 6161972 w 6161972"/>
              <a:gd name="connsiteY4" fmla="*/ 855677 h 3439486"/>
              <a:gd name="connsiteX5" fmla="*/ 1799697 w 6161972"/>
              <a:gd name="connsiteY5" fmla="*/ 0 h 3439486"/>
              <a:gd name="connsiteX6" fmla="*/ 121899 w 6161972"/>
              <a:gd name="connsiteY6" fmla="*/ 0 h 3439486"/>
              <a:gd name="connsiteX7" fmla="*/ 130288 w 6161972"/>
              <a:gd name="connsiteY7" fmla="*/ 8389 h 3439486"/>
              <a:gd name="connsiteX0" fmla="*/ 105053 w 6136737"/>
              <a:gd name="connsiteY0" fmla="*/ 8389 h 3439486"/>
              <a:gd name="connsiteX1" fmla="*/ 105053 w 6136737"/>
              <a:gd name="connsiteY1" fmla="*/ 1249959 h 3439486"/>
              <a:gd name="connsiteX2" fmla="*/ 1959020 w 6136737"/>
              <a:gd name="connsiteY2" fmla="*/ 3439486 h 3439486"/>
              <a:gd name="connsiteX3" fmla="*/ 6136737 w 6136737"/>
              <a:gd name="connsiteY3" fmla="*/ 3439486 h 3439486"/>
              <a:gd name="connsiteX4" fmla="*/ 6136737 w 6136737"/>
              <a:gd name="connsiteY4" fmla="*/ 855677 h 3439486"/>
              <a:gd name="connsiteX5" fmla="*/ 1774462 w 6136737"/>
              <a:gd name="connsiteY5" fmla="*/ 0 h 3439486"/>
              <a:gd name="connsiteX6" fmla="*/ 96664 w 6136737"/>
              <a:gd name="connsiteY6" fmla="*/ 0 h 3439486"/>
              <a:gd name="connsiteX7" fmla="*/ 230888 w 6136737"/>
              <a:gd name="connsiteY7" fmla="*/ 16778 h 3439486"/>
              <a:gd name="connsiteX0" fmla="*/ 105053 w 6136737"/>
              <a:gd name="connsiteY0" fmla="*/ 8389 h 3439486"/>
              <a:gd name="connsiteX1" fmla="*/ 105053 w 6136737"/>
              <a:gd name="connsiteY1" fmla="*/ 1249959 h 3439486"/>
              <a:gd name="connsiteX2" fmla="*/ 1959020 w 6136737"/>
              <a:gd name="connsiteY2" fmla="*/ 3439486 h 3439486"/>
              <a:gd name="connsiteX3" fmla="*/ 6136737 w 6136737"/>
              <a:gd name="connsiteY3" fmla="*/ 3439486 h 3439486"/>
              <a:gd name="connsiteX4" fmla="*/ 6136737 w 6136737"/>
              <a:gd name="connsiteY4" fmla="*/ 855677 h 3439486"/>
              <a:gd name="connsiteX5" fmla="*/ 1774462 w 6136737"/>
              <a:gd name="connsiteY5" fmla="*/ 0 h 3439486"/>
              <a:gd name="connsiteX6" fmla="*/ 96664 w 6136737"/>
              <a:gd name="connsiteY6" fmla="*/ 125835 h 3439486"/>
              <a:gd name="connsiteX7" fmla="*/ 230888 w 6136737"/>
              <a:gd name="connsiteY7" fmla="*/ 16778 h 3439486"/>
              <a:gd name="connsiteX0" fmla="*/ 0 w 6031684"/>
              <a:gd name="connsiteY0" fmla="*/ 117446 h 3548543"/>
              <a:gd name="connsiteX1" fmla="*/ 0 w 6031684"/>
              <a:gd name="connsiteY1" fmla="*/ 1359016 h 3548543"/>
              <a:gd name="connsiteX2" fmla="*/ 1853967 w 6031684"/>
              <a:gd name="connsiteY2" fmla="*/ 3548543 h 3548543"/>
              <a:gd name="connsiteX3" fmla="*/ 6031684 w 6031684"/>
              <a:gd name="connsiteY3" fmla="*/ 3548543 h 3548543"/>
              <a:gd name="connsiteX4" fmla="*/ 6031684 w 6031684"/>
              <a:gd name="connsiteY4" fmla="*/ 964734 h 3548543"/>
              <a:gd name="connsiteX5" fmla="*/ 1669409 w 6031684"/>
              <a:gd name="connsiteY5" fmla="*/ 109057 h 3548543"/>
              <a:gd name="connsiteX6" fmla="*/ 478172 w 6031684"/>
              <a:gd name="connsiteY6" fmla="*/ 0 h 3548543"/>
              <a:gd name="connsiteX7" fmla="*/ 125835 w 6031684"/>
              <a:gd name="connsiteY7" fmla="*/ 125835 h 3548543"/>
              <a:gd name="connsiteX0" fmla="*/ 11 w 6031695"/>
              <a:gd name="connsiteY0" fmla="*/ 11744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117446 h 3548543"/>
              <a:gd name="connsiteX0" fmla="*/ 11 w 6031695"/>
              <a:gd name="connsiteY0" fmla="*/ 11744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117446 h 3548543"/>
              <a:gd name="connsiteX8" fmla="*/ 11 w 6031695"/>
              <a:gd name="connsiteY8" fmla="*/ 117446 h 3548543"/>
              <a:gd name="connsiteX0" fmla="*/ 184569 w 6031695"/>
              <a:gd name="connsiteY0" fmla="*/ 0 h 3632433"/>
              <a:gd name="connsiteX1" fmla="*/ 11 w 6031695"/>
              <a:gd name="connsiteY1" fmla="*/ 1442906 h 3632433"/>
              <a:gd name="connsiteX2" fmla="*/ 1853978 w 6031695"/>
              <a:gd name="connsiteY2" fmla="*/ 3632433 h 3632433"/>
              <a:gd name="connsiteX3" fmla="*/ 6031695 w 6031695"/>
              <a:gd name="connsiteY3" fmla="*/ 3632433 h 3632433"/>
              <a:gd name="connsiteX4" fmla="*/ 6031695 w 6031695"/>
              <a:gd name="connsiteY4" fmla="*/ 1048624 h 3632433"/>
              <a:gd name="connsiteX5" fmla="*/ 1669420 w 6031695"/>
              <a:gd name="connsiteY5" fmla="*/ 192947 h 3632433"/>
              <a:gd name="connsiteX6" fmla="*/ 478183 w 6031695"/>
              <a:gd name="connsiteY6" fmla="*/ 83890 h 3632433"/>
              <a:gd name="connsiteX7" fmla="*/ 11 w 6031695"/>
              <a:gd name="connsiteY7" fmla="*/ 201336 h 3632433"/>
              <a:gd name="connsiteX8" fmla="*/ 184569 w 6031695"/>
              <a:gd name="connsiteY8" fmla="*/ 0 h 3632433"/>
              <a:gd name="connsiteX0" fmla="*/ 11 w 6031695"/>
              <a:gd name="connsiteY0" fmla="*/ 11744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117446 h 3548543"/>
              <a:gd name="connsiteX0" fmla="*/ 11 w 6031695"/>
              <a:gd name="connsiteY0" fmla="*/ 285226 h 3548543"/>
              <a:gd name="connsiteX1" fmla="*/ 11 w 6031695"/>
              <a:gd name="connsiteY1" fmla="*/ 1359016 h 3548543"/>
              <a:gd name="connsiteX2" fmla="*/ 1853978 w 6031695"/>
              <a:gd name="connsiteY2" fmla="*/ 3548543 h 3548543"/>
              <a:gd name="connsiteX3" fmla="*/ 6031695 w 6031695"/>
              <a:gd name="connsiteY3" fmla="*/ 3548543 h 3548543"/>
              <a:gd name="connsiteX4" fmla="*/ 6031695 w 6031695"/>
              <a:gd name="connsiteY4" fmla="*/ 964734 h 3548543"/>
              <a:gd name="connsiteX5" fmla="*/ 1669420 w 6031695"/>
              <a:gd name="connsiteY5" fmla="*/ 109057 h 3548543"/>
              <a:gd name="connsiteX6" fmla="*/ 478183 w 6031695"/>
              <a:gd name="connsiteY6" fmla="*/ 0 h 3548543"/>
              <a:gd name="connsiteX7" fmla="*/ 11 w 6031695"/>
              <a:gd name="connsiteY7" fmla="*/ 285226 h 3548543"/>
              <a:gd name="connsiteX0" fmla="*/ 6245 w 6037929"/>
              <a:gd name="connsiteY0" fmla="*/ 184558 h 3447875"/>
              <a:gd name="connsiteX1" fmla="*/ 6245 w 6037929"/>
              <a:gd name="connsiteY1" fmla="*/ 1258348 h 3447875"/>
              <a:gd name="connsiteX2" fmla="*/ 1860212 w 6037929"/>
              <a:gd name="connsiteY2" fmla="*/ 3447875 h 3447875"/>
              <a:gd name="connsiteX3" fmla="*/ 6037929 w 6037929"/>
              <a:gd name="connsiteY3" fmla="*/ 3447875 h 3447875"/>
              <a:gd name="connsiteX4" fmla="*/ 6037929 w 6037929"/>
              <a:gd name="connsiteY4" fmla="*/ 864066 h 3447875"/>
              <a:gd name="connsiteX5" fmla="*/ 1675654 w 6037929"/>
              <a:gd name="connsiteY5" fmla="*/ 8389 h 3447875"/>
              <a:gd name="connsiteX6" fmla="*/ 224359 w 6037929"/>
              <a:gd name="connsiteY6" fmla="*/ 0 h 3447875"/>
              <a:gd name="connsiteX7" fmla="*/ 6245 w 6037929"/>
              <a:gd name="connsiteY7" fmla="*/ 184558 h 3447875"/>
              <a:gd name="connsiteX0" fmla="*/ 145771 w 6177455"/>
              <a:gd name="connsiteY0" fmla="*/ 184558 h 3447875"/>
              <a:gd name="connsiteX1" fmla="*/ 145771 w 6177455"/>
              <a:gd name="connsiteY1" fmla="*/ 1258348 h 3447875"/>
              <a:gd name="connsiteX2" fmla="*/ 1999738 w 6177455"/>
              <a:gd name="connsiteY2" fmla="*/ 3447875 h 3447875"/>
              <a:gd name="connsiteX3" fmla="*/ 6177455 w 6177455"/>
              <a:gd name="connsiteY3" fmla="*/ 3447875 h 3447875"/>
              <a:gd name="connsiteX4" fmla="*/ 6177455 w 6177455"/>
              <a:gd name="connsiteY4" fmla="*/ 864066 h 3447875"/>
              <a:gd name="connsiteX5" fmla="*/ 1815180 w 6177455"/>
              <a:gd name="connsiteY5" fmla="*/ 8389 h 3447875"/>
              <a:gd name="connsiteX6" fmla="*/ 363885 w 6177455"/>
              <a:gd name="connsiteY6" fmla="*/ 0 h 3447875"/>
              <a:gd name="connsiteX7" fmla="*/ 145771 w 6177455"/>
              <a:gd name="connsiteY7" fmla="*/ 184558 h 3447875"/>
              <a:gd name="connsiteX0" fmla="*/ 137955 w 6169639"/>
              <a:gd name="connsiteY0" fmla="*/ 441486 h 3704803"/>
              <a:gd name="connsiteX1" fmla="*/ 137955 w 6169639"/>
              <a:gd name="connsiteY1" fmla="*/ 1515276 h 3704803"/>
              <a:gd name="connsiteX2" fmla="*/ 1991922 w 6169639"/>
              <a:gd name="connsiteY2" fmla="*/ 3704803 h 3704803"/>
              <a:gd name="connsiteX3" fmla="*/ 6169639 w 6169639"/>
              <a:gd name="connsiteY3" fmla="*/ 3704803 h 3704803"/>
              <a:gd name="connsiteX4" fmla="*/ 6169639 w 6169639"/>
              <a:gd name="connsiteY4" fmla="*/ 1120994 h 3704803"/>
              <a:gd name="connsiteX5" fmla="*/ 1807364 w 6169639"/>
              <a:gd name="connsiteY5" fmla="*/ 265317 h 3704803"/>
              <a:gd name="connsiteX6" fmla="*/ 356069 w 6169639"/>
              <a:gd name="connsiteY6" fmla="*/ 256928 h 3704803"/>
              <a:gd name="connsiteX7" fmla="*/ 137955 w 6169639"/>
              <a:gd name="connsiteY7" fmla="*/ 441486 h 3704803"/>
              <a:gd name="connsiteX0" fmla="*/ 137955 w 6169639"/>
              <a:gd name="connsiteY0" fmla="*/ 441486 h 3704803"/>
              <a:gd name="connsiteX1" fmla="*/ 137955 w 6169639"/>
              <a:gd name="connsiteY1" fmla="*/ 1515276 h 3704803"/>
              <a:gd name="connsiteX2" fmla="*/ 1991922 w 6169639"/>
              <a:gd name="connsiteY2" fmla="*/ 3704803 h 3704803"/>
              <a:gd name="connsiteX3" fmla="*/ 6169639 w 6169639"/>
              <a:gd name="connsiteY3" fmla="*/ 3704803 h 3704803"/>
              <a:gd name="connsiteX4" fmla="*/ 6169639 w 6169639"/>
              <a:gd name="connsiteY4" fmla="*/ 1120994 h 3704803"/>
              <a:gd name="connsiteX5" fmla="*/ 1807364 w 6169639"/>
              <a:gd name="connsiteY5" fmla="*/ 265317 h 3704803"/>
              <a:gd name="connsiteX6" fmla="*/ 356069 w 6169639"/>
              <a:gd name="connsiteY6" fmla="*/ 256928 h 3704803"/>
              <a:gd name="connsiteX7" fmla="*/ 137955 w 6169639"/>
              <a:gd name="connsiteY7" fmla="*/ 441486 h 3704803"/>
              <a:gd name="connsiteX0" fmla="*/ 4241 w 6035925"/>
              <a:gd name="connsiteY0" fmla="*/ 441486 h 3704803"/>
              <a:gd name="connsiteX1" fmla="*/ 4241 w 6035925"/>
              <a:gd name="connsiteY1" fmla="*/ 1515276 h 3704803"/>
              <a:gd name="connsiteX2" fmla="*/ 1858208 w 6035925"/>
              <a:gd name="connsiteY2" fmla="*/ 3704803 h 3704803"/>
              <a:gd name="connsiteX3" fmla="*/ 6035925 w 6035925"/>
              <a:gd name="connsiteY3" fmla="*/ 3704803 h 3704803"/>
              <a:gd name="connsiteX4" fmla="*/ 6035925 w 6035925"/>
              <a:gd name="connsiteY4" fmla="*/ 1120994 h 3704803"/>
              <a:gd name="connsiteX5" fmla="*/ 1673650 w 6035925"/>
              <a:gd name="connsiteY5" fmla="*/ 265317 h 3704803"/>
              <a:gd name="connsiteX6" fmla="*/ 222355 w 6035925"/>
              <a:gd name="connsiteY6" fmla="*/ 256928 h 3704803"/>
              <a:gd name="connsiteX7" fmla="*/ 4241 w 6035925"/>
              <a:gd name="connsiteY7" fmla="*/ 441486 h 3704803"/>
              <a:gd name="connsiteX0" fmla="*/ 4241 w 6035925"/>
              <a:gd name="connsiteY0" fmla="*/ 184558 h 3447875"/>
              <a:gd name="connsiteX1" fmla="*/ 4241 w 6035925"/>
              <a:gd name="connsiteY1" fmla="*/ 1258348 h 3447875"/>
              <a:gd name="connsiteX2" fmla="*/ 1858208 w 6035925"/>
              <a:gd name="connsiteY2" fmla="*/ 3447875 h 3447875"/>
              <a:gd name="connsiteX3" fmla="*/ 6035925 w 6035925"/>
              <a:gd name="connsiteY3" fmla="*/ 3447875 h 3447875"/>
              <a:gd name="connsiteX4" fmla="*/ 6035925 w 6035925"/>
              <a:gd name="connsiteY4" fmla="*/ 864066 h 3447875"/>
              <a:gd name="connsiteX5" fmla="*/ 1673650 w 6035925"/>
              <a:gd name="connsiteY5" fmla="*/ 8389 h 3447875"/>
              <a:gd name="connsiteX6" fmla="*/ 222355 w 6035925"/>
              <a:gd name="connsiteY6" fmla="*/ 0 h 3447875"/>
              <a:gd name="connsiteX7" fmla="*/ 4241 w 6035925"/>
              <a:gd name="connsiteY7" fmla="*/ 184558 h 3447875"/>
              <a:gd name="connsiteX0" fmla="*/ 3826 w 6035510"/>
              <a:gd name="connsiteY0" fmla="*/ 184733 h 3448050"/>
              <a:gd name="connsiteX1" fmla="*/ 3826 w 6035510"/>
              <a:gd name="connsiteY1" fmla="*/ 1258523 h 3448050"/>
              <a:gd name="connsiteX2" fmla="*/ 1857793 w 6035510"/>
              <a:gd name="connsiteY2" fmla="*/ 3448050 h 3448050"/>
              <a:gd name="connsiteX3" fmla="*/ 6035510 w 6035510"/>
              <a:gd name="connsiteY3" fmla="*/ 3448050 h 3448050"/>
              <a:gd name="connsiteX4" fmla="*/ 6035510 w 6035510"/>
              <a:gd name="connsiteY4" fmla="*/ 864241 h 3448050"/>
              <a:gd name="connsiteX5" fmla="*/ 1673235 w 6035510"/>
              <a:gd name="connsiteY5" fmla="*/ 8564 h 3448050"/>
              <a:gd name="connsiteX6" fmla="*/ 221940 w 6035510"/>
              <a:gd name="connsiteY6" fmla="*/ 175 h 3448050"/>
              <a:gd name="connsiteX7" fmla="*/ 3826 w 6035510"/>
              <a:gd name="connsiteY7" fmla="*/ 184733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5510" h="3448050">
                <a:moveTo>
                  <a:pt x="3826" y="184733"/>
                </a:moveTo>
                <a:cubicBezTo>
                  <a:pt x="1030" y="302179"/>
                  <a:pt x="-3164" y="874028"/>
                  <a:pt x="3826" y="1258523"/>
                </a:cubicBezTo>
                <a:lnTo>
                  <a:pt x="1857793" y="3448050"/>
                </a:lnTo>
                <a:lnTo>
                  <a:pt x="6035510" y="3448050"/>
                </a:lnTo>
                <a:lnTo>
                  <a:pt x="6035510" y="864241"/>
                </a:lnTo>
                <a:lnTo>
                  <a:pt x="1673235" y="8564"/>
                </a:lnTo>
                <a:lnTo>
                  <a:pt x="221940" y="175"/>
                </a:lnTo>
                <a:cubicBezTo>
                  <a:pt x="10817" y="-4020"/>
                  <a:pt x="6622" y="67287"/>
                  <a:pt x="3826" y="1847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Operation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040" y="1844825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1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25040" y="2420889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2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973961" y="2132856"/>
            <a:ext cx="1504967" cy="1002639"/>
          </a:xfrm>
          <a:prstGeom prst="roundRect">
            <a:avLst>
              <a:gd name="adj" fmla="val 913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Decoder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25040" y="2996953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3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25040" y="4005064"/>
            <a:ext cx="1686831" cy="426575"/>
          </a:xfrm>
          <a:prstGeom prst="roundRect">
            <a:avLst>
              <a:gd name="adj" fmla="val 8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 track 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76308" y="35010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469370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Current position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Elbow Connector 12"/>
          <p:cNvCxnSpPr>
            <a:stCxn id="7" idx="3"/>
            <a:endCxn id="11" idx="1"/>
          </p:cNvCxnSpPr>
          <p:nvPr/>
        </p:nvCxnSpPr>
        <p:spPr>
          <a:xfrm flipV="1">
            <a:off x="4478928" y="1654036"/>
            <a:ext cx="1317208" cy="9801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>
            <a:off x="2311871" y="2058113"/>
            <a:ext cx="662090" cy="5760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7" idx="1"/>
          </p:cNvCxnSpPr>
          <p:nvPr/>
        </p:nvCxnSpPr>
        <p:spPr>
          <a:xfrm flipV="1">
            <a:off x="2311871" y="2634176"/>
            <a:ext cx="662090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3"/>
            <a:endCxn id="7" idx="1"/>
          </p:cNvCxnSpPr>
          <p:nvPr/>
        </p:nvCxnSpPr>
        <p:spPr>
          <a:xfrm flipV="1">
            <a:off x="2311871" y="2634176"/>
            <a:ext cx="662090" cy="5760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  <a:endCxn id="7" idx="1"/>
          </p:cNvCxnSpPr>
          <p:nvPr/>
        </p:nvCxnSpPr>
        <p:spPr>
          <a:xfrm flipV="1">
            <a:off x="2311871" y="2634176"/>
            <a:ext cx="662090" cy="15841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4821563" y="3038878"/>
          <a:ext cx="3926900" cy="226549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81725">
                  <a:extLst>
                    <a:ext uri="{9D8B030D-6E8A-4147-A177-3AD203B41FA5}">
                      <a16:colId xmlns:a16="http://schemas.microsoft.com/office/drawing/2014/main" val="3674859567"/>
                    </a:ext>
                  </a:extLst>
                </a:gridCol>
                <a:gridCol w="981725">
                  <a:extLst>
                    <a:ext uri="{9D8B030D-6E8A-4147-A177-3AD203B41FA5}">
                      <a16:colId xmlns:a16="http://schemas.microsoft.com/office/drawing/2014/main" val="31153546"/>
                    </a:ext>
                  </a:extLst>
                </a:gridCol>
                <a:gridCol w="981725">
                  <a:extLst>
                    <a:ext uri="{9D8B030D-6E8A-4147-A177-3AD203B41FA5}">
                      <a16:colId xmlns:a16="http://schemas.microsoft.com/office/drawing/2014/main" val="957382323"/>
                    </a:ext>
                  </a:extLst>
                </a:gridCol>
                <a:gridCol w="981725">
                  <a:extLst>
                    <a:ext uri="{9D8B030D-6E8A-4147-A177-3AD203B41FA5}">
                      <a16:colId xmlns:a16="http://schemas.microsoft.com/office/drawing/2014/main" val="1712305343"/>
                    </a:ext>
                  </a:extLst>
                </a:gridCol>
              </a:tblGrid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Track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Track 2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Track 3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Position</a:t>
                      </a:r>
                      <a:endParaRPr lang="en-GB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15626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92729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0125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604907"/>
                  </a:ext>
                </a:extLst>
              </a:tr>
              <a:tr h="453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135°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85424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2051720" y="4376269"/>
            <a:ext cx="3744416" cy="2509115"/>
            <a:chOff x="2771800" y="4869160"/>
            <a:chExt cx="2515356" cy="1685528"/>
          </a:xfrm>
        </p:grpSpPr>
        <p:grpSp>
          <p:nvGrpSpPr>
            <p:cNvPr id="32" name="Group 31"/>
            <p:cNvGrpSpPr/>
            <p:nvPr/>
          </p:nvGrpSpPr>
          <p:grpSpPr>
            <a:xfrm>
              <a:off x="2771800" y="4869160"/>
              <a:ext cx="1415058" cy="1415058"/>
              <a:chOff x="5543550" y="2420888"/>
              <a:chExt cx="3143250" cy="314325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7382">
                <a:off x="5543550" y="2420888"/>
                <a:ext cx="3143250" cy="3143250"/>
              </a:xfrm>
              <a:prstGeom prst="rect">
                <a:avLst/>
              </a:prstGeom>
            </p:spPr>
          </p:pic>
          <p:sp>
            <p:nvSpPr>
              <p:cNvPr id="29" name="Rounded Rectangle 28"/>
              <p:cNvSpPr/>
              <p:nvPr/>
            </p:nvSpPr>
            <p:spPr>
              <a:xfrm>
                <a:off x="7532717" y="3831622"/>
                <a:ext cx="319588" cy="31745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24820" y="3831622"/>
                <a:ext cx="319588" cy="31745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324805" y="3831622"/>
                <a:ext cx="319588" cy="31745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3749879" y="5696125"/>
              <a:ext cx="838899" cy="704675"/>
            </a:xfrm>
            <a:custGeom>
              <a:avLst/>
              <a:gdLst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899" h="704675">
                  <a:moveTo>
                    <a:pt x="0" y="0"/>
                  </a:moveTo>
                  <a:cubicBezTo>
                    <a:pt x="163585" y="376106"/>
                    <a:pt x="478173" y="701879"/>
                    <a:pt x="838899" y="70467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15760" y="5696124"/>
              <a:ext cx="662730" cy="503339"/>
            </a:xfrm>
            <a:custGeom>
              <a:avLst/>
              <a:gdLst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662730"/>
                <a:gd name="connsiteY0" fmla="*/ 0 h 503339"/>
                <a:gd name="connsiteX1" fmla="*/ 662730 w 662730"/>
                <a:gd name="connsiteY1" fmla="*/ 503339 h 50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2730" h="503339">
                  <a:moveTo>
                    <a:pt x="0" y="0"/>
                  </a:moveTo>
                  <a:cubicBezTo>
                    <a:pt x="163585" y="376106"/>
                    <a:pt x="302004" y="500543"/>
                    <a:pt x="662730" y="50333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107140" y="5697507"/>
              <a:ext cx="478172" cy="313608"/>
            </a:xfrm>
            <a:custGeom>
              <a:avLst/>
              <a:gdLst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838899"/>
                <a:gd name="connsiteY0" fmla="*/ 0 h 704675"/>
                <a:gd name="connsiteX1" fmla="*/ 838899 w 838899"/>
                <a:gd name="connsiteY1" fmla="*/ 704675 h 704675"/>
                <a:gd name="connsiteX0" fmla="*/ 0 w 478172"/>
                <a:gd name="connsiteY0" fmla="*/ 0 h 313608"/>
                <a:gd name="connsiteX1" fmla="*/ 478172 w 478172"/>
                <a:gd name="connsiteY1" fmla="*/ 310392 h 3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172" h="313608">
                  <a:moveTo>
                    <a:pt x="0" y="0"/>
                  </a:moveTo>
                  <a:cubicBezTo>
                    <a:pt x="163585" y="376106"/>
                    <a:pt x="117446" y="307596"/>
                    <a:pt x="478172" y="31039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91516" y="5838820"/>
              <a:ext cx="695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Track 3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91516" y="6042866"/>
              <a:ext cx="695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Track 2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91516" y="6246911"/>
              <a:ext cx="695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Track 1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1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Encoder technologies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Mobile </a:t>
            </a:r>
            <a:r>
              <a:rPr lang="en-GB" dirty="0"/>
              <a:t>R</a:t>
            </a:r>
            <a:r>
              <a:rPr lang="en-GB" dirty="0" smtClean="0"/>
              <a:t>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6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Electro-mechanical</a:t>
            </a:r>
          </a:p>
          <a:p>
            <a:r>
              <a:rPr lang="en-GB" dirty="0" smtClean="0"/>
              <a:t>Optical</a:t>
            </a:r>
          </a:p>
          <a:p>
            <a:r>
              <a:rPr lang="en-GB" dirty="0" smtClean="0"/>
              <a:t>Magnetic (Hall-effect)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Electro-mechanical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5" y="3399735"/>
            <a:ext cx="5614866" cy="3125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2201" r="30050" b="12201"/>
          <a:stretch/>
        </p:blipFill>
        <p:spPr>
          <a:xfrm>
            <a:off x="6228184" y="872418"/>
            <a:ext cx="2380430" cy="42847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752601"/>
            <a:ext cx="5906616" cy="1647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Typically used in electronics for </a:t>
            </a:r>
            <a:r>
              <a:rPr lang="en-GB" b="1" dirty="0" smtClean="0"/>
              <a:t>hand-operated controls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Cheap</a:t>
            </a:r>
            <a:r>
              <a:rPr lang="en-GB" dirty="0" smtClean="0"/>
              <a:t> component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Low accuracy </a:t>
            </a:r>
            <a:r>
              <a:rPr lang="en-GB" dirty="0" smtClean="0"/>
              <a:t>due to limited number of contacts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Low durability </a:t>
            </a:r>
            <a:r>
              <a:rPr lang="en-GB" dirty="0" smtClean="0"/>
              <a:t>due to wear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2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Optical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10119" r="21825" b="8935"/>
          <a:stretch/>
        </p:blipFill>
        <p:spPr>
          <a:xfrm>
            <a:off x="323528" y="3645024"/>
            <a:ext cx="2304257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6821" r="21789" b="4502"/>
          <a:stretch/>
        </p:blipFill>
        <p:spPr>
          <a:xfrm>
            <a:off x="1747549" y="4415293"/>
            <a:ext cx="2971123" cy="2491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22509" r="16036" b="17928"/>
          <a:stretch/>
        </p:blipFill>
        <p:spPr>
          <a:xfrm>
            <a:off x="4735331" y="4725144"/>
            <a:ext cx="4248472" cy="187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DF1F0"/>
              </a:clrFrom>
              <a:clrTo>
                <a:srgbClr val="EDF1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0665"/>
          <a:stretch/>
        </p:blipFill>
        <p:spPr>
          <a:xfrm>
            <a:off x="6092609" y="846138"/>
            <a:ext cx="2799871" cy="301589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752600"/>
            <a:ext cx="5906616" cy="2036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Typically used for high-fidelity measurements, high performance CNC machining, measurement systems, etc.</a:t>
            </a: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High accuracy</a:t>
            </a:r>
            <a:r>
              <a:rPr lang="en-GB" dirty="0"/>
              <a:t> with </a:t>
            </a:r>
            <a:r>
              <a:rPr lang="en-GB" dirty="0" smtClean="0"/>
              <a:t>glass scales, etching etc.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High durability </a:t>
            </a:r>
            <a:r>
              <a:rPr lang="en-GB" dirty="0" smtClean="0"/>
              <a:t>due to </a:t>
            </a:r>
            <a:r>
              <a:rPr lang="en-GB" u="sng" dirty="0" smtClean="0"/>
              <a:t>contactless</a:t>
            </a:r>
            <a:r>
              <a:rPr lang="en-GB" dirty="0" smtClean="0"/>
              <a:t> operation</a:t>
            </a:r>
          </a:p>
          <a:p>
            <a:r>
              <a:rPr lang="en-GB" b="1" dirty="0">
                <a:solidFill>
                  <a:srgbClr val="00B0F0"/>
                </a:solidFill>
              </a:rPr>
              <a:t>Expensive</a:t>
            </a:r>
            <a:r>
              <a:rPr lang="en-GB" dirty="0"/>
              <a:t> component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84" y="2838267"/>
            <a:ext cx="2961764" cy="2961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Magnetic (Hall-effect)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75657" y="4091628"/>
            <a:ext cx="2081776" cy="20817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38857" y="4858149"/>
            <a:ext cx="555377" cy="5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8900000">
            <a:off x="3257561" y="3931472"/>
            <a:ext cx="325278" cy="5462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700000">
            <a:off x="3257562" y="5787336"/>
            <a:ext cx="325278" cy="5462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420200" y="3680042"/>
            <a:ext cx="908330" cy="3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Sensor 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420199" y="6335688"/>
            <a:ext cx="901089" cy="3336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Sensor B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3798710" y="4443992"/>
            <a:ext cx="3100250" cy="436191"/>
            <a:chOff x="782698" y="4271973"/>
            <a:chExt cx="3431574" cy="482807"/>
          </a:xfrm>
        </p:grpSpPr>
        <p:grpSp>
          <p:nvGrpSpPr>
            <p:cNvPr id="19" name="Group 18"/>
            <p:cNvGrpSpPr/>
            <p:nvPr/>
          </p:nvGrpSpPr>
          <p:grpSpPr>
            <a:xfrm>
              <a:off x="1242784" y="4271973"/>
              <a:ext cx="2971488" cy="482807"/>
              <a:chOff x="2120597" y="4221088"/>
              <a:chExt cx="5112568" cy="172819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264613" y="4221088"/>
                <a:ext cx="0" cy="17281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120597" y="5877272"/>
                <a:ext cx="511256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2268196" y="4806892"/>
                <a:ext cx="4798500" cy="1073791"/>
                <a:chOff x="2055303" y="4806892"/>
                <a:chExt cx="4798500" cy="1073791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205530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654178" y="4806892"/>
                  <a:ext cx="1199625" cy="1065402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0 w 1199625"/>
                    <a:gd name="connsiteY0" fmla="*/ 1065402 h 1065402"/>
                    <a:gd name="connsiteX1" fmla="*/ 570451 w 1199625"/>
                    <a:gd name="connsiteY1" fmla="*/ 1065402 h 1065402"/>
                    <a:gd name="connsiteX2" fmla="*/ 570451 w 1199625"/>
                    <a:gd name="connsiteY2" fmla="*/ 0 h 1065402"/>
                    <a:gd name="connsiteX3" fmla="*/ 1199625 w 1199625"/>
                    <a:gd name="connsiteY3" fmla="*/ 0 h 106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9625" h="1065402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782698" y="4298694"/>
              <a:ext cx="427186" cy="44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B050"/>
                  </a:solidFill>
                </a:rPr>
                <a:t>A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21092" y="5302899"/>
            <a:ext cx="3127173" cy="480172"/>
            <a:chOff x="807409" y="4790917"/>
            <a:chExt cx="3461375" cy="531488"/>
          </a:xfrm>
        </p:grpSpPr>
        <p:sp>
          <p:nvSpPr>
            <p:cNvPr id="28" name="TextBox 27"/>
            <p:cNvSpPr txBox="1"/>
            <p:nvPr/>
          </p:nvSpPr>
          <p:spPr>
            <a:xfrm>
              <a:off x="807409" y="4790917"/>
              <a:ext cx="377766" cy="443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F0"/>
                  </a:solidFill>
                </a:rPr>
                <a:t>B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320711" y="4839598"/>
              <a:ext cx="0" cy="4828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1237007" y="4993217"/>
              <a:ext cx="3031777" cy="310024"/>
              <a:chOff x="4299576" y="6261623"/>
              <a:chExt cx="2524113" cy="25811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4299576" y="6518941"/>
                <a:ext cx="24739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4367745" y="6269980"/>
                <a:ext cx="1297642" cy="249754"/>
                <a:chOff x="2972489" y="4806892"/>
                <a:chExt cx="2681689" cy="107379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2972489" y="4806892"/>
                  <a:ext cx="282440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  <a:gd name="connsiteX0" fmla="*/ 1 w 629175"/>
                    <a:gd name="connsiteY0" fmla="*/ 1065402 h 1073791"/>
                    <a:gd name="connsiteX1" fmla="*/ 1 w 629175"/>
                    <a:gd name="connsiteY1" fmla="*/ 0 h 1073791"/>
                    <a:gd name="connsiteX2" fmla="*/ 629175 w 629175"/>
                    <a:gd name="connsiteY2" fmla="*/ 0 h 1073791"/>
                    <a:gd name="connsiteX3" fmla="*/ 629175 w 629175"/>
                    <a:gd name="connsiteY3" fmla="*/ 1073791 h 1073791"/>
                    <a:gd name="connsiteX0" fmla="*/ 0 w 681185"/>
                    <a:gd name="connsiteY0" fmla="*/ 1065403 h 1073791"/>
                    <a:gd name="connsiteX1" fmla="*/ 52011 w 681185"/>
                    <a:gd name="connsiteY1" fmla="*/ 0 h 1073791"/>
                    <a:gd name="connsiteX2" fmla="*/ 681185 w 681185"/>
                    <a:gd name="connsiteY2" fmla="*/ 0 h 1073791"/>
                    <a:gd name="connsiteX3" fmla="*/ 681185 w 681185"/>
                    <a:gd name="connsiteY3" fmla="*/ 1073791 h 1073791"/>
                    <a:gd name="connsiteX0" fmla="*/ -1 w 629173"/>
                    <a:gd name="connsiteY0" fmla="*/ 0 h 1073791"/>
                    <a:gd name="connsiteX1" fmla="*/ 629173 w 629173"/>
                    <a:gd name="connsiteY1" fmla="*/ 0 h 1073791"/>
                    <a:gd name="connsiteX2" fmla="*/ 629173 w 629173"/>
                    <a:gd name="connsiteY2" fmla="*/ 1073791 h 1073791"/>
                    <a:gd name="connsiteX0" fmla="*/ 0 w 334451"/>
                    <a:gd name="connsiteY0" fmla="*/ 0 h 1109859"/>
                    <a:gd name="connsiteX1" fmla="*/ 334451 w 334451"/>
                    <a:gd name="connsiteY1" fmla="*/ 36068 h 1109859"/>
                    <a:gd name="connsiteX2" fmla="*/ 334451 w 334451"/>
                    <a:gd name="connsiteY2" fmla="*/ 1109859 h 1109859"/>
                    <a:gd name="connsiteX0" fmla="*/ 0 w 247768"/>
                    <a:gd name="connsiteY0" fmla="*/ 36067 h 1073791"/>
                    <a:gd name="connsiteX1" fmla="*/ 247768 w 247768"/>
                    <a:gd name="connsiteY1" fmla="*/ 0 h 1073791"/>
                    <a:gd name="connsiteX2" fmla="*/ 247768 w 247768"/>
                    <a:gd name="connsiteY2" fmla="*/ 1073791 h 1073791"/>
                    <a:gd name="connsiteX0" fmla="*/ 0 w 282441"/>
                    <a:gd name="connsiteY0" fmla="*/ 36068 h 1073791"/>
                    <a:gd name="connsiteX1" fmla="*/ 282441 w 282441"/>
                    <a:gd name="connsiteY1" fmla="*/ 0 h 1073791"/>
                    <a:gd name="connsiteX2" fmla="*/ 282441 w 282441"/>
                    <a:gd name="connsiteY2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2441" h="1073791">
                      <a:moveTo>
                        <a:pt x="0" y="36068"/>
                      </a:moveTo>
                      <a:lnTo>
                        <a:pt x="282441" y="0"/>
                      </a:lnTo>
                      <a:lnTo>
                        <a:pt x="282441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254928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4454553" y="4806892"/>
                  <a:ext cx="1199625" cy="1073791"/>
                </a:xfrm>
                <a:custGeom>
                  <a:avLst/>
                  <a:gdLst>
                    <a:gd name="connsiteX0" fmla="*/ 0 w 1199625"/>
                    <a:gd name="connsiteY0" fmla="*/ 1065402 h 1073791"/>
                    <a:gd name="connsiteX1" fmla="*/ 570451 w 1199625"/>
                    <a:gd name="connsiteY1" fmla="*/ 1065402 h 1073791"/>
                    <a:gd name="connsiteX2" fmla="*/ 570451 w 1199625"/>
                    <a:gd name="connsiteY2" fmla="*/ 0 h 1073791"/>
                    <a:gd name="connsiteX3" fmla="*/ 1199625 w 1199625"/>
                    <a:gd name="connsiteY3" fmla="*/ 0 h 1073791"/>
                    <a:gd name="connsiteX4" fmla="*/ 1199625 w 1199625"/>
                    <a:gd name="connsiteY4" fmla="*/ 1073791 h 107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9625" h="1073791">
                      <a:moveTo>
                        <a:pt x="0" y="1065402"/>
                      </a:moveTo>
                      <a:lnTo>
                        <a:pt x="570451" y="1065402"/>
                      </a:lnTo>
                      <a:lnTo>
                        <a:pt x="570451" y="0"/>
                      </a:lnTo>
                      <a:lnTo>
                        <a:pt x="1199625" y="0"/>
                      </a:lnTo>
                      <a:lnTo>
                        <a:pt x="1199625" y="1073791"/>
                      </a:ln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33" name="Freeform 32"/>
              <p:cNvSpPr/>
              <p:nvPr/>
            </p:nvSpPr>
            <p:spPr>
              <a:xfrm>
                <a:off x="6243203" y="6270511"/>
                <a:ext cx="580486" cy="247803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3"/>
                  <a:gd name="connsiteX1" fmla="*/ 570451 w 1199625"/>
                  <a:gd name="connsiteY1" fmla="*/ 1065402 h 1065403"/>
                  <a:gd name="connsiteX2" fmla="*/ 570451 w 1199625"/>
                  <a:gd name="connsiteY2" fmla="*/ 0 h 1065403"/>
                  <a:gd name="connsiteX3" fmla="*/ 1199625 w 1199625"/>
                  <a:gd name="connsiteY3" fmla="*/ 0 h 106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3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659151" y="6261623"/>
                <a:ext cx="580486" cy="249754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21651" b="24511"/>
          <a:stretch/>
        </p:blipFill>
        <p:spPr>
          <a:xfrm>
            <a:off x="5987090" y="619535"/>
            <a:ext cx="2699710" cy="1616322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609600" y="1752600"/>
            <a:ext cx="5906616" cy="186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Typically used for medium-fidelity measurements: motor control, robot axis control</a:t>
            </a: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Good accuracy</a:t>
            </a:r>
            <a:r>
              <a:rPr lang="en-GB" dirty="0"/>
              <a:t> with </a:t>
            </a:r>
            <a:r>
              <a:rPr lang="en-GB" dirty="0" smtClean="0"/>
              <a:t>proper installation and high-quality </a:t>
            </a:r>
            <a:r>
              <a:rPr lang="en-GB" dirty="0"/>
              <a:t>m</a:t>
            </a:r>
            <a:r>
              <a:rPr lang="en-GB" dirty="0" smtClean="0"/>
              <a:t>agnetized materials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High durability </a:t>
            </a:r>
            <a:r>
              <a:rPr lang="en-GB" dirty="0" smtClean="0"/>
              <a:t>due to </a:t>
            </a:r>
            <a:r>
              <a:rPr lang="en-GB" u="sng" dirty="0" smtClean="0"/>
              <a:t>contactless</a:t>
            </a:r>
            <a:r>
              <a:rPr lang="en-GB" dirty="0" smtClean="0"/>
              <a:t> operation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Medium-price</a:t>
            </a:r>
            <a:r>
              <a:rPr lang="en-GB" dirty="0" smtClean="0"/>
              <a:t> </a:t>
            </a:r>
            <a:r>
              <a:rPr lang="en-GB" dirty="0"/>
              <a:t>component</a:t>
            </a:r>
          </a:p>
          <a:p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 rot="10800000">
            <a:off x="1605767" y="5008227"/>
            <a:ext cx="1821555" cy="254276"/>
            <a:chOff x="6516217" y="2244159"/>
            <a:chExt cx="2016225" cy="281450"/>
          </a:xfrm>
        </p:grpSpPr>
        <p:sp>
          <p:nvSpPr>
            <p:cNvPr id="55" name="Rectangle 54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 rot="13852988">
            <a:off x="1598644" y="5009829"/>
            <a:ext cx="1821555" cy="254276"/>
            <a:chOff x="6516217" y="2244159"/>
            <a:chExt cx="2016225" cy="281450"/>
          </a:xfrm>
        </p:grpSpPr>
        <p:sp>
          <p:nvSpPr>
            <p:cNvPr id="70" name="Rectangle 69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 rot="1528062">
            <a:off x="1607054" y="5008227"/>
            <a:ext cx="1821555" cy="254276"/>
            <a:chOff x="6516217" y="2244159"/>
            <a:chExt cx="2016225" cy="281450"/>
          </a:xfrm>
        </p:grpSpPr>
        <p:sp>
          <p:nvSpPr>
            <p:cNvPr id="73" name="Rectangle 72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 rot="4616280">
            <a:off x="1599931" y="5009829"/>
            <a:ext cx="1821555" cy="254276"/>
            <a:chOff x="6516217" y="2244159"/>
            <a:chExt cx="2016225" cy="281450"/>
          </a:xfrm>
        </p:grpSpPr>
        <p:sp>
          <p:nvSpPr>
            <p:cNvPr id="76" name="Rectangle 75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 rot="16956491">
            <a:off x="1608335" y="5001604"/>
            <a:ext cx="1821555" cy="254276"/>
            <a:chOff x="6516217" y="2244159"/>
            <a:chExt cx="2016225" cy="281450"/>
          </a:xfrm>
        </p:grpSpPr>
        <p:sp>
          <p:nvSpPr>
            <p:cNvPr id="79" name="Rectangle 78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 rot="20107689">
            <a:off x="1601212" y="5003206"/>
            <a:ext cx="1821555" cy="254276"/>
            <a:chOff x="6516217" y="2244159"/>
            <a:chExt cx="2016225" cy="281450"/>
          </a:xfrm>
        </p:grpSpPr>
        <p:sp>
          <p:nvSpPr>
            <p:cNvPr id="82" name="Rectangle 81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 rot="7711735">
            <a:off x="1609622" y="5001604"/>
            <a:ext cx="1821555" cy="254276"/>
            <a:chOff x="6516217" y="2244159"/>
            <a:chExt cx="2016225" cy="281450"/>
          </a:xfrm>
        </p:grpSpPr>
        <p:sp>
          <p:nvSpPr>
            <p:cNvPr id="85" name="Rectangle 84"/>
            <p:cNvSpPr/>
            <p:nvPr/>
          </p:nvSpPr>
          <p:spPr>
            <a:xfrm>
              <a:off x="6516217" y="2244159"/>
              <a:ext cx="307365" cy="281450"/>
            </a:xfrm>
            <a:prstGeom prst="rect">
              <a:avLst/>
            </a:prstGeom>
            <a:solidFill>
              <a:srgbClr val="E46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</a:t>
              </a:r>
              <a:endParaRPr lang="en-GB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225074" y="2244159"/>
              <a:ext cx="307368" cy="281450"/>
            </a:xfrm>
            <a:prstGeom prst="rect">
              <a:avLst/>
            </a:prstGeom>
            <a:solidFill>
              <a:srgbClr val="71C25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8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Relative Position sensing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Mobile </a:t>
            </a:r>
            <a:r>
              <a:rPr lang="en-GB" dirty="0" smtClean="0"/>
              <a:t>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64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Rating</a:t>
            </a:r>
            <a:endParaRPr lang="en-GB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Angular resolution is usually measured in </a:t>
            </a:r>
            <a:r>
              <a:rPr lang="en-GB" b="1" dirty="0" smtClean="0">
                <a:solidFill>
                  <a:srgbClr val="00B0F0"/>
                </a:solidFill>
              </a:rPr>
              <a:t>pulses per revolution</a:t>
            </a:r>
            <a:r>
              <a:rPr lang="en-GB" dirty="0" smtClean="0"/>
              <a:t>, P/R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03648" y="3292830"/>
            <a:ext cx="6118250" cy="3015895"/>
            <a:chOff x="457200" y="3292830"/>
            <a:chExt cx="6118250" cy="3015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F1F0"/>
                </a:clrFrom>
                <a:clrTo>
                  <a:srgbClr val="EDF1F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4" t="10665"/>
            <a:stretch/>
          </p:blipFill>
          <p:spPr>
            <a:xfrm>
              <a:off x="457200" y="3292830"/>
              <a:ext cx="2799871" cy="301589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013545" y="5237589"/>
              <a:ext cx="576064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408" y="3328912"/>
              <a:ext cx="2329042" cy="288853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652120" y="5301208"/>
              <a:ext cx="576064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48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Electro-mechanical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(impractical in most cases)</a:t>
            </a:r>
          </a:p>
          <a:p>
            <a:r>
              <a:rPr lang="en-GB" dirty="0" smtClean="0"/>
              <a:t>Optical</a:t>
            </a:r>
          </a:p>
          <a:p>
            <a:r>
              <a:rPr lang="en-GB" dirty="0" smtClean="0"/>
              <a:t>Magnetic (Hall-effect)</a:t>
            </a:r>
          </a:p>
          <a:p>
            <a:r>
              <a:rPr lang="en-GB" dirty="0" smtClean="0"/>
              <a:t>Capacitive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4653136"/>
            <a:ext cx="3456384" cy="132802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Pros</a:t>
            </a:r>
            <a:r>
              <a:rPr lang="en-GB" sz="2400" dirty="0" smtClean="0">
                <a:solidFill>
                  <a:srgbClr val="00B0F0"/>
                </a:solidFill>
              </a:rPr>
              <a:t> and </a:t>
            </a:r>
            <a:r>
              <a:rPr lang="en-GB" sz="2400" b="1" dirty="0" smtClean="0">
                <a:solidFill>
                  <a:srgbClr val="00B0F0"/>
                </a:solidFill>
              </a:rPr>
              <a:t>cons</a:t>
            </a:r>
            <a:r>
              <a:rPr lang="en-GB" sz="2400" dirty="0" smtClean="0">
                <a:solidFill>
                  <a:srgbClr val="00B0F0"/>
                </a:solidFill>
              </a:rPr>
              <a:t> are the same as for incremental encoders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6203" cy="198603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Rotor often made of etched/printed </a:t>
            </a:r>
            <a:r>
              <a:rPr lang="en-GB" b="1" dirty="0" smtClean="0">
                <a:solidFill>
                  <a:srgbClr val="00B0F0"/>
                </a:solidFill>
              </a:rPr>
              <a:t>glass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Expensive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Optical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9" y="620688"/>
            <a:ext cx="2921642" cy="55976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00263"/>
            <a:ext cx="5209605" cy="28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758" y="2196646"/>
                <a:ext cx="4887804" cy="198603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Can have 2 or more </a:t>
                </a:r>
                <a:r>
                  <a:rPr lang="en-GB" b="1" dirty="0" smtClean="0"/>
                  <a:t>polar expansions</a:t>
                </a:r>
              </a:p>
              <a:p>
                <a:r>
                  <a:rPr lang="en-GB" b="1" dirty="0" smtClean="0">
                    <a:solidFill>
                      <a:srgbClr val="00B0F0"/>
                    </a:solidFill>
                  </a:rPr>
                  <a:t>More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00B0F0"/>
                    </a:solidFill>
                  </a:rPr>
                  <a:t>poles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 higher </a:t>
                </a:r>
                <a:r>
                  <a:rPr lang="en-GB" b="1" dirty="0" smtClean="0">
                    <a:solidFill>
                      <a:srgbClr val="00B0F0"/>
                    </a:solidFill>
                  </a:rPr>
                  <a:t>accuracy</a:t>
                </a:r>
              </a:p>
              <a:p>
                <a:r>
                  <a:rPr lang="en-GB" b="1" dirty="0" smtClean="0"/>
                  <a:t>Analog to digital </a:t>
                </a:r>
                <a:r>
                  <a:rPr lang="en-GB" dirty="0" smtClean="0"/>
                  <a:t>signal</a:t>
                </a:r>
              </a:p>
              <a:p>
                <a:endParaRPr lang="en-GB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758" y="2196646"/>
                <a:ext cx="4887804" cy="1986039"/>
              </a:xfrm>
              <a:blipFill>
                <a:blip r:embed="rId4"/>
                <a:stretch>
                  <a:fillRect l="-2120" t="-4601" r="-2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Magnetic (Hall-effect)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515142" y="3868682"/>
            <a:ext cx="5423302" cy="2989318"/>
            <a:chOff x="1835696" y="2708920"/>
            <a:chExt cx="5423302" cy="2989318"/>
          </a:xfrm>
        </p:grpSpPr>
        <p:grpSp>
          <p:nvGrpSpPr>
            <p:cNvPr id="6" name="Group 5"/>
            <p:cNvGrpSpPr/>
            <p:nvPr/>
          </p:nvGrpSpPr>
          <p:grpSpPr>
            <a:xfrm>
              <a:off x="1835696" y="3120506"/>
              <a:ext cx="2081776" cy="2081776"/>
              <a:chOff x="4560895" y="2564904"/>
              <a:chExt cx="2304256" cy="230425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560895" y="2564904"/>
                <a:ext cx="2304256" cy="23042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19175920">
                <a:off x="4704911" y="3537012"/>
                <a:ext cx="2016224" cy="360040"/>
                <a:chOff x="6516216" y="2204864"/>
                <a:chExt cx="2016224" cy="36004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6516216" y="2204864"/>
                  <a:ext cx="1008112" cy="360040"/>
                </a:xfrm>
                <a:prstGeom prst="rect">
                  <a:avLst/>
                </a:prstGeom>
                <a:solidFill>
                  <a:srgbClr val="E4626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smtClean="0"/>
                    <a:t>N</a:t>
                  </a:r>
                  <a:endParaRPr lang="en-GB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524328" y="2204864"/>
                  <a:ext cx="1008112" cy="360040"/>
                </a:xfrm>
                <a:prstGeom prst="rect">
                  <a:avLst/>
                </a:prstGeom>
                <a:solidFill>
                  <a:srgbClr val="71C25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S</a:t>
                  </a:r>
                </a:p>
              </p:txBody>
            </p:sp>
          </p:grpSp>
        </p:grpSp>
        <p:sp>
          <p:nvSpPr>
            <p:cNvPr id="7" name="Oval 6"/>
            <p:cNvSpPr/>
            <p:nvPr/>
          </p:nvSpPr>
          <p:spPr>
            <a:xfrm>
              <a:off x="2598896" y="3887027"/>
              <a:ext cx="555377" cy="5553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18900000">
              <a:off x="3617600" y="2960350"/>
              <a:ext cx="325277" cy="5462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3617601" y="4816214"/>
              <a:ext cx="325278" cy="54622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80239" y="2708920"/>
              <a:ext cx="908330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A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80238" y="5364566"/>
              <a:ext cx="901089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B</a:t>
              </a:r>
              <a:endParaRPr lang="en-GB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58749" y="3472870"/>
              <a:ext cx="3100249" cy="436191"/>
              <a:chOff x="782698" y="4271973"/>
              <a:chExt cx="3431574" cy="48280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242784" y="4271973"/>
                <a:ext cx="2971488" cy="482807"/>
                <a:chOff x="2120597" y="4221088"/>
                <a:chExt cx="5112568" cy="1728192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2264613" y="4221088"/>
                  <a:ext cx="0" cy="172819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120597" y="5877272"/>
                  <a:ext cx="511256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782698" y="4298694"/>
                <a:ext cx="427186" cy="44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B050"/>
                    </a:solidFill>
                  </a:rPr>
                  <a:t>A</a:t>
                </a:r>
                <a:endParaRPr lang="en-GB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81131" y="4331777"/>
              <a:ext cx="3075455" cy="480172"/>
              <a:chOff x="807409" y="4790917"/>
              <a:chExt cx="3404130" cy="53148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07409" y="4790917"/>
                <a:ext cx="377766" cy="443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B0F0"/>
                    </a:solidFill>
                  </a:rPr>
                  <a:t>B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20711" y="4839598"/>
                <a:ext cx="0" cy="4828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240050" y="5288373"/>
                <a:ext cx="297148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639112" y="3479695"/>
              <a:ext cx="1890450" cy="832592"/>
              <a:chOff x="4639112" y="3479695"/>
              <a:chExt cx="1890450" cy="83259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883054" y="4375758"/>
              <a:ext cx="1890450" cy="832592"/>
              <a:chOff x="4639112" y="3479695"/>
              <a:chExt cx="1890450" cy="83259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Freeform 42"/>
            <p:cNvSpPr/>
            <p:nvPr/>
          </p:nvSpPr>
          <p:spPr>
            <a:xfrm>
              <a:off x="4622333" y="4781725"/>
              <a:ext cx="260059" cy="420666"/>
            </a:xfrm>
            <a:custGeom>
              <a:avLst/>
              <a:gdLst>
                <a:gd name="connsiteX0" fmla="*/ 234892 w 234892"/>
                <a:gd name="connsiteY0" fmla="*/ 0 h 260069"/>
                <a:gd name="connsiteX1" fmla="*/ 109057 w 234892"/>
                <a:gd name="connsiteY1" fmla="*/ 260058 h 260069"/>
                <a:gd name="connsiteX2" fmla="*/ 0 w 234892"/>
                <a:gd name="connsiteY2" fmla="*/ 8389 h 260069"/>
                <a:gd name="connsiteX0" fmla="*/ 125835 w 125835"/>
                <a:gd name="connsiteY0" fmla="*/ 0 h 260058"/>
                <a:gd name="connsiteX1" fmla="*/ 0 w 125835"/>
                <a:gd name="connsiteY1" fmla="*/ 260058 h 260058"/>
                <a:gd name="connsiteX0" fmla="*/ 218114 w 218114"/>
                <a:gd name="connsiteY0" fmla="*/ 0 h 254870"/>
                <a:gd name="connsiteX1" fmla="*/ 0 w 218114"/>
                <a:gd name="connsiteY1" fmla="*/ 254870 h 254870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260059 w 260059"/>
                <a:gd name="connsiteY0" fmla="*/ 0 h 260058"/>
                <a:gd name="connsiteX1" fmla="*/ 0 w 260059"/>
                <a:gd name="connsiteY1" fmla="*/ 260058 h 260058"/>
                <a:gd name="connsiteX0" fmla="*/ 260059 w 260059"/>
                <a:gd name="connsiteY0" fmla="*/ 0 h 260136"/>
                <a:gd name="connsiteX1" fmla="*/ 0 w 260059"/>
                <a:gd name="connsiteY1" fmla="*/ 260058 h 26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59" h="260136">
                  <a:moveTo>
                    <a:pt x="260059" y="0"/>
                  </a:moveTo>
                  <a:cubicBezTo>
                    <a:pt x="216716" y="129330"/>
                    <a:pt x="139816" y="263847"/>
                    <a:pt x="0" y="26005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44150" r="18525" b="3423"/>
          <a:stretch/>
        </p:blipFill>
        <p:spPr>
          <a:xfrm>
            <a:off x="6228489" y="2661426"/>
            <a:ext cx="2736304" cy="1532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83" y="66004"/>
            <a:ext cx="3684050" cy="26921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1960" y="219960"/>
              <a:ext cx="8706960" cy="513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240" y="209880"/>
                <a:ext cx="8727840" cy="51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0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58" y="1700808"/>
            <a:ext cx="4887804" cy="1986039"/>
          </a:xfrm>
        </p:spPr>
        <p:txBody>
          <a:bodyPr>
            <a:normAutofit/>
          </a:bodyPr>
          <a:lstStyle/>
          <a:p>
            <a:r>
              <a:rPr lang="en-GB" u="sng" dirty="0" smtClean="0"/>
              <a:t>Innovative</a:t>
            </a:r>
            <a:r>
              <a:rPr lang="en-GB" b="1" dirty="0" smtClean="0"/>
              <a:t> </a:t>
            </a:r>
            <a:r>
              <a:rPr lang="en-GB" dirty="0"/>
              <a:t>approach</a:t>
            </a:r>
            <a:endParaRPr lang="en-GB" b="1" dirty="0" smtClean="0"/>
          </a:p>
          <a:p>
            <a:r>
              <a:rPr lang="en-GB" b="1" dirty="0" smtClean="0"/>
              <a:t>Similar principle</a:t>
            </a:r>
            <a:r>
              <a:rPr lang="en-GB" dirty="0" smtClean="0"/>
              <a:t> to that of Hall-effect encoders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Absolute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Capacitive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235940" y="3861048"/>
            <a:ext cx="5450860" cy="2493912"/>
            <a:chOff x="3487584" y="4149080"/>
            <a:chExt cx="5450860" cy="2493912"/>
          </a:xfrm>
        </p:grpSpPr>
        <p:sp>
          <p:nvSpPr>
            <p:cNvPr id="73" name="Rectangle 72"/>
            <p:cNvSpPr/>
            <p:nvPr/>
          </p:nvSpPr>
          <p:spPr>
            <a:xfrm rot="2049713">
              <a:off x="5140450" y="5515508"/>
              <a:ext cx="284858" cy="5261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 rot="19654280">
              <a:off x="5174605" y="4676015"/>
              <a:ext cx="284856" cy="4783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59685" y="4149080"/>
              <a:ext cx="908330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A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8064" y="6309320"/>
              <a:ext cx="901089" cy="33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Sensor B</a:t>
              </a:r>
              <a:endParaRPr lang="en-GB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838195" y="4632632"/>
              <a:ext cx="3100249" cy="436191"/>
              <a:chOff x="782698" y="4271973"/>
              <a:chExt cx="3431574" cy="48280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242784" y="4271973"/>
                <a:ext cx="2971488" cy="482807"/>
                <a:chOff x="2120597" y="4221088"/>
                <a:chExt cx="5112568" cy="1728192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2264613" y="4221088"/>
                  <a:ext cx="0" cy="172819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2120597" y="5877272"/>
                  <a:ext cx="511256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782698" y="4298694"/>
                <a:ext cx="427186" cy="44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B050"/>
                    </a:solidFill>
                  </a:rPr>
                  <a:t>A</a:t>
                </a:r>
                <a:endParaRPr lang="en-GB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860577" y="5491539"/>
              <a:ext cx="3075455" cy="480172"/>
              <a:chOff x="807409" y="4790917"/>
              <a:chExt cx="3404130" cy="53148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807409" y="4790917"/>
                <a:ext cx="377766" cy="443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B0F0"/>
                    </a:solidFill>
                  </a:rPr>
                  <a:t>B</a:t>
                </a: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V="1">
                <a:off x="1320711" y="4839598"/>
                <a:ext cx="0" cy="4828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240050" y="5288373"/>
                <a:ext cx="297148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318558" y="4639457"/>
              <a:ext cx="1890450" cy="832592"/>
              <a:chOff x="4639112" y="3479695"/>
              <a:chExt cx="1890450" cy="832592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562500" y="5535520"/>
              <a:ext cx="1890450" cy="832592"/>
              <a:chOff x="4639112" y="3479695"/>
              <a:chExt cx="1890450" cy="832592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4639112" y="3485372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589995" y="3479695"/>
                <a:ext cx="939567" cy="826915"/>
              </a:xfrm>
              <a:custGeom>
                <a:avLst/>
                <a:gdLst>
                  <a:gd name="connsiteX0" fmla="*/ 0 w 939567"/>
                  <a:gd name="connsiteY0" fmla="*/ 398731 h 826915"/>
                  <a:gd name="connsiteX1" fmla="*/ 268448 w 939567"/>
                  <a:gd name="connsiteY1" fmla="*/ 12837 h 826915"/>
                  <a:gd name="connsiteX2" fmla="*/ 654341 w 939567"/>
                  <a:gd name="connsiteY2" fmla="*/ 818180 h 826915"/>
                  <a:gd name="connsiteX3" fmla="*/ 939567 w 939567"/>
                  <a:gd name="connsiteY3" fmla="*/ 407120 h 82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9567" h="826915">
                    <a:moveTo>
                      <a:pt x="0" y="398731"/>
                    </a:moveTo>
                    <a:cubicBezTo>
                      <a:pt x="79695" y="170830"/>
                      <a:pt x="159391" y="-57071"/>
                      <a:pt x="268448" y="12837"/>
                    </a:cubicBezTo>
                    <a:cubicBezTo>
                      <a:pt x="377505" y="82745"/>
                      <a:pt x="542488" y="752466"/>
                      <a:pt x="654341" y="818180"/>
                    </a:cubicBezTo>
                    <a:cubicBezTo>
                      <a:pt x="766194" y="883894"/>
                      <a:pt x="885039" y="562316"/>
                      <a:pt x="939567" y="40712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6301779" y="5941487"/>
              <a:ext cx="260059" cy="420666"/>
            </a:xfrm>
            <a:custGeom>
              <a:avLst/>
              <a:gdLst>
                <a:gd name="connsiteX0" fmla="*/ 234892 w 234892"/>
                <a:gd name="connsiteY0" fmla="*/ 0 h 260069"/>
                <a:gd name="connsiteX1" fmla="*/ 109057 w 234892"/>
                <a:gd name="connsiteY1" fmla="*/ 260058 h 260069"/>
                <a:gd name="connsiteX2" fmla="*/ 0 w 234892"/>
                <a:gd name="connsiteY2" fmla="*/ 8389 h 260069"/>
                <a:gd name="connsiteX0" fmla="*/ 125835 w 125835"/>
                <a:gd name="connsiteY0" fmla="*/ 0 h 260058"/>
                <a:gd name="connsiteX1" fmla="*/ 0 w 125835"/>
                <a:gd name="connsiteY1" fmla="*/ 260058 h 260058"/>
                <a:gd name="connsiteX0" fmla="*/ 218114 w 218114"/>
                <a:gd name="connsiteY0" fmla="*/ 0 h 254870"/>
                <a:gd name="connsiteX1" fmla="*/ 0 w 218114"/>
                <a:gd name="connsiteY1" fmla="*/ 254870 h 254870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906011 w 906011"/>
                <a:gd name="connsiteY0" fmla="*/ 0 h 301559"/>
                <a:gd name="connsiteX1" fmla="*/ 0 w 906011"/>
                <a:gd name="connsiteY1" fmla="*/ 301559 h 301559"/>
                <a:gd name="connsiteX0" fmla="*/ 260059 w 260059"/>
                <a:gd name="connsiteY0" fmla="*/ 0 h 260058"/>
                <a:gd name="connsiteX1" fmla="*/ 0 w 260059"/>
                <a:gd name="connsiteY1" fmla="*/ 260058 h 260058"/>
                <a:gd name="connsiteX0" fmla="*/ 260059 w 260059"/>
                <a:gd name="connsiteY0" fmla="*/ 0 h 260136"/>
                <a:gd name="connsiteX1" fmla="*/ 0 w 260059"/>
                <a:gd name="connsiteY1" fmla="*/ 260058 h 26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59" h="260136">
                  <a:moveTo>
                    <a:pt x="260059" y="0"/>
                  </a:moveTo>
                  <a:cubicBezTo>
                    <a:pt x="216716" y="129330"/>
                    <a:pt x="139816" y="263847"/>
                    <a:pt x="0" y="26005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 rot="18900000">
              <a:off x="3487584" y="4236248"/>
              <a:ext cx="2168832" cy="2168834"/>
            </a:xfrm>
            <a:custGeom>
              <a:avLst/>
              <a:gdLst>
                <a:gd name="connsiteX0" fmla="*/ 468151 w 1963038"/>
                <a:gd name="connsiteY0" fmla="*/ 770544 h 1963039"/>
                <a:gd name="connsiteX1" fmla="*/ 468029 w 1963038"/>
                <a:gd name="connsiteY1" fmla="*/ 770666 h 1963039"/>
                <a:gd name="connsiteX2" fmla="*/ 468030 w 1963038"/>
                <a:gd name="connsiteY2" fmla="*/ 770822 h 1963039"/>
                <a:gd name="connsiteX3" fmla="*/ 1671372 w 1963038"/>
                <a:gd name="connsiteY3" fmla="*/ 292455 h 1963039"/>
                <a:gd name="connsiteX4" fmla="*/ 1491016 w 1963038"/>
                <a:gd name="connsiteY4" fmla="*/ 722985 h 1963039"/>
                <a:gd name="connsiteX5" fmla="*/ 1492324 w 1963038"/>
                <a:gd name="connsiteY5" fmla="*/ 771847 h 1963039"/>
                <a:gd name="connsiteX6" fmla="*/ 1493713 w 1963038"/>
                <a:gd name="connsiteY6" fmla="*/ 774485 h 1963039"/>
                <a:gd name="connsiteX7" fmla="*/ 1493686 w 1963038"/>
                <a:gd name="connsiteY7" fmla="*/ 766024 h 1963039"/>
                <a:gd name="connsiteX8" fmla="*/ 1963038 w 1963038"/>
                <a:gd name="connsiteY8" fmla="*/ 982077 h 1963039"/>
                <a:gd name="connsiteX9" fmla="*/ 1495023 w 1963038"/>
                <a:gd name="connsiteY9" fmla="*/ 1197014 h 1963039"/>
                <a:gd name="connsiteX10" fmla="*/ 1495016 w 1963038"/>
                <a:gd name="connsiteY10" fmla="*/ 1194794 h 1963039"/>
                <a:gd name="connsiteX11" fmla="*/ 1490838 w 1963038"/>
                <a:gd name="connsiteY11" fmla="*/ 1204405 h 1963039"/>
                <a:gd name="connsiteX12" fmla="*/ 1488049 w 1963038"/>
                <a:gd name="connsiteY12" fmla="*/ 1220532 h 1963039"/>
                <a:gd name="connsiteX13" fmla="*/ 1671597 w 1963038"/>
                <a:gd name="connsiteY13" fmla="*/ 1679518 h 1963039"/>
                <a:gd name="connsiteX14" fmla="*/ 1213601 w 1963038"/>
                <a:gd name="connsiteY14" fmla="*/ 1496180 h 1963039"/>
                <a:gd name="connsiteX15" fmla="*/ 1194852 w 1963038"/>
                <a:gd name="connsiteY15" fmla="*/ 1499479 h 1963039"/>
                <a:gd name="connsiteX16" fmla="*/ 1182808 w 1963038"/>
                <a:gd name="connsiteY16" fmla="*/ 1504715 h 1963039"/>
                <a:gd name="connsiteX17" fmla="*/ 1177159 w 1963038"/>
                <a:gd name="connsiteY17" fmla="*/ 1508698 h 1963039"/>
                <a:gd name="connsiteX18" fmla="*/ 982395 w 1963038"/>
                <a:gd name="connsiteY18" fmla="*/ 1963039 h 1963039"/>
                <a:gd name="connsiteX19" fmla="*/ 788183 w 1963038"/>
                <a:gd name="connsiteY19" fmla="*/ 1509546 h 1963039"/>
                <a:gd name="connsiteX20" fmla="*/ 786748 w 1963038"/>
                <a:gd name="connsiteY20" fmla="*/ 1508541 h 1963039"/>
                <a:gd name="connsiteX21" fmla="*/ 769987 w 1963038"/>
                <a:gd name="connsiteY21" fmla="*/ 1503464 h 1963039"/>
                <a:gd name="connsiteX22" fmla="*/ 764469 w 1963038"/>
                <a:gd name="connsiteY22" fmla="*/ 1500560 h 1963039"/>
                <a:gd name="connsiteX23" fmla="*/ 713398 w 1963038"/>
                <a:gd name="connsiteY23" fmla="*/ 1499160 h 1963039"/>
                <a:gd name="connsiteX24" fmla="*/ 282506 w 1963038"/>
                <a:gd name="connsiteY24" fmla="*/ 1679743 h 1963039"/>
                <a:gd name="connsiteX25" fmla="*/ 461459 w 1963038"/>
                <a:gd name="connsiteY25" fmla="*/ 1196823 h 1963039"/>
                <a:gd name="connsiteX26" fmla="*/ 465557 w 1963038"/>
                <a:gd name="connsiteY26" fmla="*/ 1200896 h 1963039"/>
                <a:gd name="connsiteX27" fmla="*/ 463489 w 1963038"/>
                <a:gd name="connsiteY27" fmla="*/ 1196966 h 1963039"/>
                <a:gd name="connsiteX28" fmla="*/ 459099 w 1963038"/>
                <a:gd name="connsiteY28" fmla="*/ 1182474 h 1963039"/>
                <a:gd name="connsiteX29" fmla="*/ 454341 w 1963038"/>
                <a:gd name="connsiteY29" fmla="*/ 1175726 h 1963039"/>
                <a:gd name="connsiteX30" fmla="*/ 0 w 1963038"/>
                <a:gd name="connsiteY30" fmla="*/ 980961 h 1963039"/>
                <a:gd name="connsiteX31" fmla="*/ 453492 w 1963038"/>
                <a:gd name="connsiteY31" fmla="*/ 786749 h 1963039"/>
                <a:gd name="connsiteX32" fmla="*/ 464043 w 1963038"/>
                <a:gd name="connsiteY32" fmla="*/ 771692 h 1963039"/>
                <a:gd name="connsiteX33" fmla="*/ 467857 w 1963038"/>
                <a:gd name="connsiteY33" fmla="*/ 749639 h 1963039"/>
                <a:gd name="connsiteX34" fmla="*/ 284309 w 1963038"/>
                <a:gd name="connsiteY34" fmla="*/ 290652 h 1963039"/>
                <a:gd name="connsiteX35" fmla="*/ 767229 w 1963038"/>
                <a:gd name="connsiteY35" fmla="*/ 469606 h 1963039"/>
                <a:gd name="connsiteX36" fmla="*/ 760409 w 1963038"/>
                <a:gd name="connsiteY36" fmla="*/ 476468 h 1963039"/>
                <a:gd name="connsiteX37" fmla="*/ 769986 w 1963038"/>
                <a:gd name="connsiteY37" fmla="*/ 471428 h 1963039"/>
                <a:gd name="connsiteX38" fmla="*/ 777094 w 1963038"/>
                <a:gd name="connsiteY38" fmla="*/ 469322 h 1963039"/>
                <a:gd name="connsiteX39" fmla="*/ 767458 w 1963038"/>
                <a:gd name="connsiteY39" fmla="*/ 469352 h 1963039"/>
                <a:gd name="connsiteX40" fmla="*/ 983511 w 1963038"/>
                <a:gd name="connsiteY40" fmla="*/ 0 h 1963039"/>
                <a:gd name="connsiteX41" fmla="*/ 1028489 w 1963038"/>
                <a:gd name="connsiteY41" fmla="*/ 20437 h 1963039"/>
                <a:gd name="connsiteX42" fmla="*/ 1198448 w 1963038"/>
                <a:gd name="connsiteY42" fmla="*/ 468015 h 1963039"/>
                <a:gd name="connsiteX43" fmla="*/ 1177726 w 1963038"/>
                <a:gd name="connsiteY43" fmla="*/ 468080 h 1963039"/>
                <a:gd name="connsiteX44" fmla="*/ 1189026 w 1963038"/>
                <a:gd name="connsiteY44" fmla="*/ 471429 h 1963039"/>
                <a:gd name="connsiteX45" fmla="*/ 1189425 w 1963038"/>
                <a:gd name="connsiteY45" fmla="*/ 471639 h 1963039"/>
                <a:gd name="connsiteX46" fmla="*/ 1240480 w 1963038"/>
                <a:gd name="connsiteY46" fmla="*/ 473039 h 1963039"/>
                <a:gd name="connsiteX47" fmla="*/ 1671372 w 1963038"/>
                <a:gd name="connsiteY47" fmla="*/ 292455 h 196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63038" h="1963039">
                  <a:moveTo>
                    <a:pt x="468151" y="770544"/>
                  </a:moveTo>
                  <a:lnTo>
                    <a:pt x="468029" y="770666"/>
                  </a:lnTo>
                  <a:lnTo>
                    <a:pt x="468030" y="770822"/>
                  </a:lnTo>
                  <a:close/>
                  <a:moveTo>
                    <a:pt x="1671372" y="292455"/>
                  </a:moveTo>
                  <a:cubicBezTo>
                    <a:pt x="1753324" y="385865"/>
                    <a:pt x="1520359" y="589495"/>
                    <a:pt x="1491016" y="722985"/>
                  </a:cubicBezTo>
                  <a:lnTo>
                    <a:pt x="1492324" y="771847"/>
                  </a:lnTo>
                  <a:lnTo>
                    <a:pt x="1493713" y="774485"/>
                  </a:lnTo>
                  <a:lnTo>
                    <a:pt x="1493686" y="766024"/>
                  </a:lnTo>
                  <a:cubicBezTo>
                    <a:pt x="1553286" y="889894"/>
                    <a:pt x="1955588" y="840923"/>
                    <a:pt x="1963038" y="982077"/>
                  </a:cubicBezTo>
                  <a:cubicBezTo>
                    <a:pt x="1953779" y="1123791"/>
                    <a:pt x="1551876" y="1076453"/>
                    <a:pt x="1495023" y="1197014"/>
                  </a:cubicBezTo>
                  <a:lnTo>
                    <a:pt x="1495016" y="1194794"/>
                  </a:lnTo>
                  <a:lnTo>
                    <a:pt x="1490838" y="1204405"/>
                  </a:lnTo>
                  <a:lnTo>
                    <a:pt x="1488049" y="1220532"/>
                  </a:lnTo>
                  <a:cubicBezTo>
                    <a:pt x="1485313" y="1355262"/>
                    <a:pt x="1760231" y="1581007"/>
                    <a:pt x="1671597" y="1679518"/>
                  </a:cubicBezTo>
                  <a:cubicBezTo>
                    <a:pt x="1571515" y="1767324"/>
                    <a:pt x="1344905" y="1493618"/>
                    <a:pt x="1213601" y="1496180"/>
                  </a:cubicBezTo>
                  <a:lnTo>
                    <a:pt x="1194852" y="1499479"/>
                  </a:lnTo>
                  <a:lnTo>
                    <a:pt x="1182808" y="1504715"/>
                  </a:lnTo>
                  <a:lnTo>
                    <a:pt x="1177159" y="1508698"/>
                  </a:lnTo>
                  <a:cubicBezTo>
                    <a:pt x="1079957" y="1602032"/>
                    <a:pt x="1114727" y="1956054"/>
                    <a:pt x="982395" y="1963039"/>
                  </a:cubicBezTo>
                  <a:cubicBezTo>
                    <a:pt x="849539" y="1954358"/>
                    <a:pt x="882840" y="1600580"/>
                    <a:pt x="788183" y="1509546"/>
                  </a:cubicBezTo>
                  <a:lnTo>
                    <a:pt x="786748" y="1508541"/>
                  </a:lnTo>
                  <a:lnTo>
                    <a:pt x="769987" y="1503464"/>
                  </a:lnTo>
                  <a:lnTo>
                    <a:pt x="764469" y="1500560"/>
                  </a:lnTo>
                  <a:lnTo>
                    <a:pt x="713398" y="1499160"/>
                  </a:lnTo>
                  <a:cubicBezTo>
                    <a:pt x="577229" y="1528499"/>
                    <a:pt x="374450" y="1762469"/>
                    <a:pt x="282506" y="1679743"/>
                  </a:cubicBezTo>
                  <a:cubicBezTo>
                    <a:pt x="188846" y="1572990"/>
                    <a:pt x="506508" y="1322274"/>
                    <a:pt x="461459" y="1196823"/>
                  </a:cubicBezTo>
                  <a:lnTo>
                    <a:pt x="465557" y="1200896"/>
                  </a:lnTo>
                  <a:lnTo>
                    <a:pt x="463489" y="1196966"/>
                  </a:lnTo>
                  <a:lnTo>
                    <a:pt x="459099" y="1182474"/>
                  </a:lnTo>
                  <a:lnTo>
                    <a:pt x="454341" y="1175726"/>
                  </a:lnTo>
                  <a:cubicBezTo>
                    <a:pt x="361007" y="1078523"/>
                    <a:pt x="6984" y="1113293"/>
                    <a:pt x="0" y="980961"/>
                  </a:cubicBezTo>
                  <a:cubicBezTo>
                    <a:pt x="8680" y="848105"/>
                    <a:pt x="362458" y="881407"/>
                    <a:pt x="453492" y="786749"/>
                  </a:cubicBezTo>
                  <a:lnTo>
                    <a:pt x="464043" y="771692"/>
                  </a:lnTo>
                  <a:lnTo>
                    <a:pt x="467857" y="749639"/>
                  </a:lnTo>
                  <a:cubicBezTo>
                    <a:pt x="470593" y="614909"/>
                    <a:pt x="195675" y="389164"/>
                    <a:pt x="284309" y="290652"/>
                  </a:cubicBezTo>
                  <a:cubicBezTo>
                    <a:pt x="391063" y="196993"/>
                    <a:pt x="641779" y="514654"/>
                    <a:pt x="767229" y="469606"/>
                  </a:cubicBezTo>
                  <a:lnTo>
                    <a:pt x="760409" y="476468"/>
                  </a:lnTo>
                  <a:lnTo>
                    <a:pt x="769986" y="471428"/>
                  </a:lnTo>
                  <a:lnTo>
                    <a:pt x="777094" y="469322"/>
                  </a:lnTo>
                  <a:lnTo>
                    <a:pt x="767458" y="469352"/>
                  </a:lnTo>
                  <a:cubicBezTo>
                    <a:pt x="891328" y="409752"/>
                    <a:pt x="842357" y="7450"/>
                    <a:pt x="983511" y="0"/>
                  </a:cubicBezTo>
                  <a:cubicBezTo>
                    <a:pt x="1001225" y="1157"/>
                    <a:pt x="1015985" y="8450"/>
                    <a:pt x="1028489" y="20437"/>
                  </a:cubicBezTo>
                  <a:cubicBezTo>
                    <a:pt x="1116013" y="104344"/>
                    <a:pt x="1092957" y="418270"/>
                    <a:pt x="1198448" y="468015"/>
                  </a:cubicBezTo>
                  <a:lnTo>
                    <a:pt x="1177726" y="468080"/>
                  </a:lnTo>
                  <a:lnTo>
                    <a:pt x="1189026" y="471429"/>
                  </a:lnTo>
                  <a:lnTo>
                    <a:pt x="1189425" y="471639"/>
                  </a:lnTo>
                  <a:lnTo>
                    <a:pt x="1240480" y="473039"/>
                  </a:lnTo>
                  <a:cubicBezTo>
                    <a:pt x="1376649" y="443699"/>
                    <a:pt x="1579428" y="209730"/>
                    <a:pt x="1671372" y="2924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4164383" y="4926268"/>
              <a:ext cx="783294" cy="7832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 rot="2049713">
              <a:off x="4998829" y="5607883"/>
              <a:ext cx="284858" cy="5261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 rot="19654280">
              <a:off x="5011502" y="4691679"/>
              <a:ext cx="284856" cy="4783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</p:grp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13639" r="13090" b="6508"/>
          <a:stretch/>
        </p:blipFill>
        <p:spPr>
          <a:xfrm>
            <a:off x="4976860" y="1105226"/>
            <a:ext cx="3699596" cy="21272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67280" y="3917520"/>
              <a:ext cx="2305080" cy="209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3960" y="3908160"/>
                <a:ext cx="2330280" cy="21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3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9094"/>
            <a:ext cx="7620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position sensors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506916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Relative position sensors</a:t>
            </a:r>
          </a:p>
          <a:p>
            <a:pPr marL="457200" lvl="1" indent="0">
              <a:buNone/>
            </a:pPr>
            <a:r>
              <a:rPr lang="en-US" i="1" dirty="0" smtClean="0"/>
              <a:t>They provide a </a:t>
            </a:r>
            <a:r>
              <a:rPr lang="en-US" i="1" dirty="0" smtClean="0">
                <a:solidFill>
                  <a:srgbClr val="0070C0"/>
                </a:solidFill>
              </a:rPr>
              <a:t>signal proportional to the displacement</a:t>
            </a:r>
            <a:r>
              <a:rPr lang="en-US" i="1" dirty="0" smtClean="0"/>
              <a:t> measured between a part and a reference position</a:t>
            </a:r>
          </a:p>
          <a:p>
            <a:pPr lvl="1"/>
            <a:r>
              <a:rPr lang="en-US" b="1" dirty="0" smtClean="0"/>
              <a:t>Linear</a:t>
            </a:r>
          </a:p>
          <a:p>
            <a:pPr lvl="2"/>
            <a:r>
              <a:rPr lang="en-US" dirty="0" smtClean="0"/>
              <a:t>Linear potentiometers, linear encoders</a:t>
            </a:r>
          </a:p>
          <a:p>
            <a:pPr lvl="1"/>
            <a:r>
              <a:rPr lang="en-US" b="1" dirty="0" smtClean="0"/>
              <a:t>Angular</a:t>
            </a:r>
          </a:p>
          <a:p>
            <a:pPr lvl="2"/>
            <a:r>
              <a:rPr lang="en-US" dirty="0" smtClean="0"/>
              <a:t>Potentiometers, rotary encoders, resolvers</a:t>
            </a:r>
          </a:p>
          <a:p>
            <a:endParaRPr lang="en-US" u="sng" dirty="0" smtClean="0"/>
          </a:p>
          <a:p>
            <a:endParaRPr lang="en-US" u="sng" dirty="0"/>
          </a:p>
        </p:txBody>
      </p:sp>
      <p:pic>
        <p:nvPicPr>
          <p:cNvPr id="1026" name="Picture 2" descr="http://images.digopaul.com/wp-content/uploads/related_images/2015/09/10/encod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2" y="2708920"/>
            <a:ext cx="2080045" cy="16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76" y="1218735"/>
            <a:ext cx="2207244" cy="158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99592" y="1700808"/>
            <a:ext cx="7560840" cy="2160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Transducer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5616" y="2277782"/>
            <a:ext cx="1781907" cy="6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Physical quantity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444208" y="2277782"/>
            <a:ext cx="1781907" cy="6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Digital signal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987824" y="1988840"/>
            <a:ext cx="3384376" cy="1008112"/>
          </a:xfrm>
          <a:prstGeom prst="roundRect">
            <a:avLst>
              <a:gd name="adj" fmla="val 100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15616" y="5085184"/>
            <a:ext cx="1781907" cy="1058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Position: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Angular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6444208" y="5302118"/>
            <a:ext cx="1781907" cy="6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Digital signal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3131840" y="5445224"/>
            <a:ext cx="3096344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131840" y="2420888"/>
            <a:ext cx="3096344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68962" y="2123564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Transduction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Incremental</a:t>
            </a:r>
          </a:p>
          <a:p>
            <a:pPr lvl="1"/>
            <a:r>
              <a:rPr lang="en-GB" dirty="0"/>
              <a:t>Measures </a:t>
            </a:r>
            <a:r>
              <a:rPr lang="en-GB" dirty="0">
                <a:solidFill>
                  <a:srgbClr val="FF0000"/>
                </a:solidFill>
              </a:rPr>
              <a:t>single </a:t>
            </a:r>
            <a:r>
              <a:rPr lang="en-GB" dirty="0" smtClean="0">
                <a:solidFill>
                  <a:srgbClr val="FF0000"/>
                </a:solidFill>
              </a:rPr>
              <a:t>increments</a:t>
            </a:r>
          </a:p>
          <a:p>
            <a:pPr lvl="1"/>
            <a:r>
              <a:rPr lang="en-GB" dirty="0" smtClean="0"/>
              <a:t>Requires </a:t>
            </a:r>
            <a:r>
              <a:rPr lang="en-GB" b="1" dirty="0" smtClean="0"/>
              <a:t>definition of a</a:t>
            </a:r>
            <a:r>
              <a:rPr lang="en-GB" dirty="0" smtClean="0"/>
              <a:t> </a:t>
            </a:r>
            <a:r>
              <a:rPr lang="en-GB" b="1" dirty="0" smtClean="0"/>
              <a:t>reference</a:t>
            </a:r>
          </a:p>
          <a:p>
            <a:endParaRPr lang="en-GB" b="1" dirty="0" smtClean="0"/>
          </a:p>
          <a:p>
            <a:r>
              <a:rPr lang="en-GB" b="1" u="sng" dirty="0" smtClean="0"/>
              <a:t>Absolute</a:t>
            </a:r>
          </a:p>
          <a:p>
            <a:pPr lvl="1"/>
            <a:r>
              <a:rPr lang="en-GB" dirty="0" smtClean="0"/>
              <a:t>Measures the </a:t>
            </a:r>
            <a:r>
              <a:rPr lang="en-GB" dirty="0" smtClean="0">
                <a:solidFill>
                  <a:srgbClr val="00B0F0"/>
                </a:solidFill>
              </a:rPr>
              <a:t>position relative to a </a:t>
            </a:r>
            <a:r>
              <a:rPr lang="en-GB" b="1" dirty="0" smtClean="0">
                <a:solidFill>
                  <a:srgbClr val="00B0F0"/>
                </a:solidFill>
              </a:rPr>
              <a:t>reference</a:t>
            </a:r>
          </a:p>
          <a:p>
            <a:pPr lvl="1"/>
            <a:r>
              <a:rPr lang="en-GB" b="1" dirty="0" smtClean="0"/>
              <a:t>Immediate</a:t>
            </a:r>
            <a:r>
              <a:rPr lang="en-GB" dirty="0" smtClean="0"/>
              <a:t> measure</a:t>
            </a:r>
          </a:p>
          <a:p>
            <a:pPr lvl="1"/>
            <a:r>
              <a:rPr lang="en-GB" dirty="0" smtClean="0"/>
              <a:t>Reference is </a:t>
            </a:r>
            <a:r>
              <a:rPr lang="en-GB" b="1" dirty="0" smtClean="0"/>
              <a:t>intrinsic</a:t>
            </a:r>
            <a:endParaRPr lang="en-GB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93320" y="436320"/>
              <a:ext cx="2491560" cy="2916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6480" y="425880"/>
                <a:ext cx="2508480" cy="29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5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One or more </a:t>
            </a:r>
            <a:r>
              <a:rPr lang="en-GB" sz="2400" b="1" dirty="0" smtClean="0"/>
              <a:t>slits array</a:t>
            </a:r>
          </a:p>
          <a:p>
            <a:endParaRPr lang="en-GB" sz="2400" dirty="0" smtClean="0"/>
          </a:p>
          <a:p>
            <a:r>
              <a:rPr lang="en-GB" sz="2400" dirty="0" smtClean="0"/>
              <a:t>Measurement of </a:t>
            </a:r>
            <a:r>
              <a:rPr lang="en-GB" sz="2400" dirty="0" smtClean="0">
                <a:solidFill>
                  <a:srgbClr val="00B0F0"/>
                </a:solidFill>
              </a:rPr>
              <a:t>single increments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No</a:t>
            </a:r>
            <a:r>
              <a:rPr lang="en-GB" sz="2400" dirty="0" smtClean="0">
                <a:solidFill>
                  <a:srgbClr val="FF0000"/>
                </a:solidFill>
              </a:rPr>
              <a:t> intrinsic “</a:t>
            </a:r>
            <a:r>
              <a:rPr lang="en-GB" sz="2400" b="1" dirty="0" smtClean="0">
                <a:solidFill>
                  <a:srgbClr val="FF0000"/>
                </a:solidFill>
              </a:rPr>
              <a:t>memory</a:t>
            </a:r>
            <a:r>
              <a:rPr lang="en-GB" sz="2400" dirty="0" smtClean="0">
                <a:solidFill>
                  <a:srgbClr val="FF0000"/>
                </a:solidFill>
              </a:rPr>
              <a:t>”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6990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9992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20225" y="308573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228184" y="2276872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57145" y="2286626"/>
            <a:ext cx="887263" cy="57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380584" y="2429272"/>
            <a:ext cx="456444" cy="39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24328" y="3085730"/>
            <a:ext cx="384436" cy="19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99932" y="2894202"/>
            <a:ext cx="259885" cy="1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279919" y="2708920"/>
            <a:ext cx="783441" cy="56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21501" y="3783680"/>
            <a:ext cx="1150899" cy="57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3511827">
            <a:off x="6703698" y="4093943"/>
            <a:ext cx="1558172" cy="134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32040" y="5372331"/>
            <a:ext cx="2844945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Rotary</a:t>
            </a:r>
            <a:r>
              <a:rPr lang="en-GB" dirty="0" smtClean="0"/>
              <a:t> incremental encoder</a:t>
            </a:r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Structure and function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27920" y="2362320"/>
              <a:ext cx="2752200" cy="280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2160" y="2355840"/>
                <a:ext cx="2771280" cy="28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8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Incremental encoders</a:t>
            </a:r>
            <a:br>
              <a:rPr lang="en-GB" dirty="0" smtClean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Principle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4473" y="2420888"/>
            <a:ext cx="7560840" cy="504056"/>
            <a:chOff x="827584" y="1916832"/>
            <a:chExt cx="7560840" cy="504056"/>
          </a:xfrm>
        </p:grpSpPr>
        <p:sp>
          <p:nvSpPr>
            <p:cNvPr id="4" name="Rectangle 3"/>
            <p:cNvSpPr/>
            <p:nvPr/>
          </p:nvSpPr>
          <p:spPr>
            <a:xfrm>
              <a:off x="827584" y="1916832"/>
              <a:ext cx="7560840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7584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43808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1920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60032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8144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76256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84368" y="1916832"/>
              <a:ext cx="504056" cy="5040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Isosceles Triangle 13"/>
          <p:cNvSpPr/>
          <p:nvPr/>
        </p:nvSpPr>
        <p:spPr>
          <a:xfrm rot="10800000">
            <a:off x="1076481" y="3068960"/>
            <a:ext cx="360040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Delay 14"/>
          <p:cNvSpPr/>
          <p:nvPr/>
        </p:nvSpPr>
        <p:spPr>
          <a:xfrm rot="5400000">
            <a:off x="1028141" y="1832490"/>
            <a:ext cx="456720" cy="432048"/>
          </a:xfrm>
          <a:prstGeom prst="flowChartDela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08529" y="3212976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Emitter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508529" y="1820151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3344733" y="2132856"/>
            <a:ext cx="1520557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416741" y="18201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Motion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64613" y="4221088"/>
            <a:ext cx="0" cy="172819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20597" y="5877272"/>
            <a:ext cx="5112568" cy="0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268196" y="4806892"/>
            <a:ext cx="4798500" cy="1073791"/>
            <a:chOff x="2055303" y="4806892"/>
            <a:chExt cx="4798500" cy="1073791"/>
          </a:xfrm>
        </p:grpSpPr>
        <p:sp>
          <p:nvSpPr>
            <p:cNvPr id="26" name="Freeform 25"/>
            <p:cNvSpPr/>
            <p:nvPr/>
          </p:nvSpPr>
          <p:spPr>
            <a:xfrm>
              <a:off x="2055303" y="4806892"/>
              <a:ext cx="1199625" cy="1073791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54928" y="4806892"/>
              <a:ext cx="1199625" cy="1073791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54553" y="4806892"/>
              <a:ext cx="1199625" cy="1073791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654178" y="4806892"/>
              <a:ext cx="1199625" cy="1065402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  <a:gd name="connsiteX0" fmla="*/ 0 w 1199625"/>
                <a:gd name="connsiteY0" fmla="*/ 1065402 h 1065402"/>
                <a:gd name="connsiteX1" fmla="*/ 570451 w 1199625"/>
                <a:gd name="connsiteY1" fmla="*/ 1065402 h 1065402"/>
                <a:gd name="connsiteX2" fmla="*/ 570451 w 1199625"/>
                <a:gd name="connsiteY2" fmla="*/ 0 h 1065402"/>
                <a:gd name="connsiteX3" fmla="*/ 1199625 w 1199625"/>
                <a:gd name="connsiteY3" fmla="*/ 0 h 106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625" h="1065402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99012" y="589055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475656" y="407707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35" name="Freeform 34"/>
          <p:cNvSpPr/>
          <p:nvPr/>
        </p:nvSpPr>
        <p:spPr>
          <a:xfrm>
            <a:off x="323528" y="2004969"/>
            <a:ext cx="1374213" cy="2910980"/>
          </a:xfrm>
          <a:custGeom>
            <a:avLst/>
            <a:gdLst>
              <a:gd name="connsiteX0" fmla="*/ 550738 w 1364470"/>
              <a:gd name="connsiteY0" fmla="*/ 649 h 3180076"/>
              <a:gd name="connsiteX1" fmla="*/ 106122 w 1364470"/>
              <a:gd name="connsiteY1" fmla="*/ 394931 h 3180076"/>
              <a:gd name="connsiteX2" fmla="*/ 114511 w 1364470"/>
              <a:gd name="connsiteY2" fmla="*/ 2408289 h 3180076"/>
              <a:gd name="connsiteX3" fmla="*/ 1364470 w 1364470"/>
              <a:gd name="connsiteY3" fmla="*/ 3180076 h 3180076"/>
              <a:gd name="connsiteX0" fmla="*/ 550738 w 1364470"/>
              <a:gd name="connsiteY0" fmla="*/ 649 h 3180076"/>
              <a:gd name="connsiteX1" fmla="*/ 106122 w 1364470"/>
              <a:gd name="connsiteY1" fmla="*/ 394931 h 3180076"/>
              <a:gd name="connsiteX2" fmla="*/ 114511 w 1364470"/>
              <a:gd name="connsiteY2" fmla="*/ 2408289 h 3180076"/>
              <a:gd name="connsiteX3" fmla="*/ 1364470 w 1364470"/>
              <a:gd name="connsiteY3" fmla="*/ 3180076 h 3180076"/>
              <a:gd name="connsiteX0" fmla="*/ 460161 w 1273893"/>
              <a:gd name="connsiteY0" fmla="*/ 0 h 3179427"/>
              <a:gd name="connsiteX1" fmla="*/ 23934 w 1273893"/>
              <a:gd name="connsiteY1" fmla="*/ 2407640 h 3179427"/>
              <a:gd name="connsiteX2" fmla="*/ 1273893 w 1273893"/>
              <a:gd name="connsiteY2" fmla="*/ 3179427 h 3179427"/>
              <a:gd name="connsiteX0" fmla="*/ 548688 w 1362420"/>
              <a:gd name="connsiteY0" fmla="*/ 1 h 3179428"/>
              <a:gd name="connsiteX1" fmla="*/ 112461 w 1362420"/>
              <a:gd name="connsiteY1" fmla="*/ 2407641 h 3179428"/>
              <a:gd name="connsiteX2" fmla="*/ 1362420 w 1362420"/>
              <a:gd name="connsiteY2" fmla="*/ 3179428 h 3179428"/>
              <a:gd name="connsiteX0" fmla="*/ 0 w 813732"/>
              <a:gd name="connsiteY0" fmla="*/ 0 h 3179427"/>
              <a:gd name="connsiteX1" fmla="*/ 813732 w 813732"/>
              <a:gd name="connsiteY1" fmla="*/ 3179427 h 3179427"/>
              <a:gd name="connsiteX0" fmla="*/ 107515 w 921247"/>
              <a:gd name="connsiteY0" fmla="*/ 0 h 3179427"/>
              <a:gd name="connsiteX1" fmla="*/ 921247 w 921247"/>
              <a:gd name="connsiteY1" fmla="*/ 3179427 h 3179427"/>
              <a:gd name="connsiteX0" fmla="*/ 584378 w 1398110"/>
              <a:gd name="connsiteY0" fmla="*/ 0 h 3179427"/>
              <a:gd name="connsiteX1" fmla="*/ 1398110 w 1398110"/>
              <a:gd name="connsiteY1" fmla="*/ 3179427 h 3179427"/>
              <a:gd name="connsiteX0" fmla="*/ 599877 w 1371664"/>
              <a:gd name="connsiteY0" fmla="*/ 0 h 2910980"/>
              <a:gd name="connsiteX1" fmla="*/ 1371664 w 1371664"/>
              <a:gd name="connsiteY1" fmla="*/ 2910980 h 2910980"/>
              <a:gd name="connsiteX0" fmla="*/ 602426 w 1374213"/>
              <a:gd name="connsiteY0" fmla="*/ 0 h 2910980"/>
              <a:gd name="connsiteX1" fmla="*/ 1374213 w 1374213"/>
              <a:gd name="connsiteY1" fmla="*/ 2910980 h 29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4213" h="2910980">
                <a:moveTo>
                  <a:pt x="602426" y="0"/>
                </a:moveTo>
                <a:cubicBezTo>
                  <a:pt x="-325956" y="2796"/>
                  <a:pt x="-264437" y="2329344"/>
                  <a:pt x="1374213" y="2910980"/>
                </a:cubicBezTo>
              </a:path>
            </a:pathLst>
          </a:custGeom>
          <a:noFill/>
          <a:ln w="12700">
            <a:solidFill>
              <a:srgbClr val="00B050"/>
            </a:solidFill>
            <a:headEnd type="none" w="med" len="med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020697" y="44464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1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0134" y="44341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3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9717" y="4438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1255" y="444640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4</a:t>
            </a:r>
            <a:r>
              <a:rPr lang="en-GB" dirty="0" smtClean="0">
                <a:solidFill>
                  <a:srgbClr val="00B0F0"/>
                </a:solidFill>
              </a:rPr>
              <a:t>…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0" name="Left Brace 39"/>
          <p:cNvSpPr/>
          <p:nvPr/>
        </p:nvSpPr>
        <p:spPr>
          <a:xfrm rot="5400000">
            <a:off x="4863837" y="2407915"/>
            <a:ext cx="136406" cy="403244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27924" y="3933056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Counts/steps</a:t>
            </a:r>
            <a:endParaRPr lang="en-GB" dirty="0"/>
          </a:p>
        </p:txBody>
      </p:sp>
      <p:sp>
        <p:nvSpPr>
          <p:cNvPr id="43" name="Rounded Rectangle 42"/>
          <p:cNvSpPr/>
          <p:nvPr/>
        </p:nvSpPr>
        <p:spPr>
          <a:xfrm>
            <a:off x="4227924" y="3933056"/>
            <a:ext cx="1411027" cy="369332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420271" y="346035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Signal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725374" y="3674378"/>
            <a:ext cx="1702965" cy="419450"/>
          </a:xfrm>
          <a:custGeom>
            <a:avLst/>
            <a:gdLst>
              <a:gd name="connsiteX0" fmla="*/ 0 w 1702965"/>
              <a:gd name="connsiteY0" fmla="*/ 419450 h 419841"/>
              <a:gd name="connsiteX1" fmla="*/ 713064 w 1702965"/>
              <a:gd name="connsiteY1" fmla="*/ 352338 h 419841"/>
              <a:gd name="connsiteX2" fmla="*/ 1702965 w 1702965"/>
              <a:gd name="connsiteY2" fmla="*/ 0 h 419841"/>
              <a:gd name="connsiteX0" fmla="*/ 0 w 1702965"/>
              <a:gd name="connsiteY0" fmla="*/ 419450 h 419450"/>
              <a:gd name="connsiteX1" fmla="*/ 1702965 w 1702965"/>
              <a:gd name="connsiteY1" fmla="*/ 0 h 419450"/>
              <a:gd name="connsiteX0" fmla="*/ 0 w 1702965"/>
              <a:gd name="connsiteY0" fmla="*/ 419450 h 419450"/>
              <a:gd name="connsiteX1" fmla="*/ 1702965 w 1702965"/>
              <a:gd name="connsiteY1" fmla="*/ 0 h 419450"/>
              <a:gd name="connsiteX0" fmla="*/ 0 w 1702965"/>
              <a:gd name="connsiteY0" fmla="*/ 419450 h 419450"/>
              <a:gd name="connsiteX1" fmla="*/ 1702965 w 1702965"/>
              <a:gd name="connsiteY1" fmla="*/ 0 h 4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2965" h="419450">
                <a:moveTo>
                  <a:pt x="0" y="419450"/>
                </a:moveTo>
                <a:cubicBezTo>
                  <a:pt x="819325" y="405468"/>
                  <a:pt x="984308" y="5593"/>
                  <a:pt x="1702965" y="0"/>
                </a:cubicBezTo>
              </a:path>
            </a:pathLst>
          </a:custGeom>
          <a:noFill/>
          <a:ln w="19050">
            <a:solidFill>
              <a:srgbClr val="00B0F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725374" y="1796241"/>
            <a:ext cx="2790369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Linear</a:t>
            </a:r>
            <a:r>
              <a:rPr lang="en-GB" dirty="0" smtClean="0"/>
              <a:t> incremental encoder</a:t>
            </a:r>
            <a:endParaRPr lang="en-GB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71" y="-196260"/>
            <a:ext cx="3692233" cy="20609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68760" y="1086840"/>
              <a:ext cx="3326760" cy="2072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840" y="1076040"/>
                <a:ext cx="3341880" cy="20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7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Reference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4401120" y="1988840"/>
            <a:ext cx="4851400" cy="3657600"/>
            <a:chOff x="4211960" y="1988840"/>
            <a:chExt cx="4851400" cy="365760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4699000" cy="3657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99992" y="2852936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8184" y="2276872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7145" y="2286626"/>
              <a:ext cx="887263" cy="574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80584" y="2429272"/>
              <a:ext cx="456444" cy="397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99932" y="2894202"/>
              <a:ext cx="259885" cy="174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79919" y="2708920"/>
              <a:ext cx="783441" cy="563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21501" y="3783680"/>
              <a:ext cx="1150899" cy="574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3511827">
              <a:off x="6703698" y="4093943"/>
              <a:ext cx="1558172" cy="134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300469" y="2988563"/>
              <a:ext cx="72008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571446" y="2980174"/>
              <a:ext cx="43063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483800" y="2980174"/>
              <a:ext cx="43063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106119" y="3196206"/>
              <a:ext cx="959121" cy="8381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761527" y="3196198"/>
              <a:ext cx="305586" cy="8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415868" y="3196198"/>
              <a:ext cx="304213" cy="8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82827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Requirement: </a:t>
            </a:r>
            <a:r>
              <a:rPr lang="en-GB" b="1" u="sng" dirty="0" smtClean="0"/>
              <a:t>reference</a:t>
            </a:r>
          </a:p>
          <a:p>
            <a:endParaRPr lang="en-GB" b="1" dirty="0" smtClean="0"/>
          </a:p>
          <a:p>
            <a:r>
              <a:rPr lang="en-GB" dirty="0" smtClean="0"/>
              <a:t>Options:</a:t>
            </a:r>
          </a:p>
          <a:p>
            <a:pPr lvl="1"/>
            <a:r>
              <a:rPr lang="en-GB" dirty="0" smtClean="0"/>
              <a:t>Additional slit with the </a:t>
            </a:r>
            <a:r>
              <a:rPr lang="en-GB" b="1" dirty="0" smtClean="0">
                <a:solidFill>
                  <a:srgbClr val="00B0F0"/>
                </a:solidFill>
              </a:rPr>
              <a:t>zero-reference</a:t>
            </a:r>
          </a:p>
          <a:p>
            <a:pPr lvl="1"/>
            <a:endParaRPr lang="en-GB" b="1" dirty="0" smtClean="0">
              <a:solidFill>
                <a:srgbClr val="00B0F0"/>
              </a:solidFill>
            </a:endParaRP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Limits </a:t>
            </a:r>
            <a:r>
              <a:rPr lang="en-GB" b="1" dirty="0" smtClean="0">
                <a:solidFill>
                  <a:srgbClr val="FF0000"/>
                </a:solidFill>
              </a:rPr>
              <a:t>sensors</a:t>
            </a:r>
            <a:r>
              <a:rPr lang="en-GB" dirty="0"/>
              <a:t> directly on the joint</a:t>
            </a:r>
          </a:p>
          <a:p>
            <a:pPr lvl="1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04080" y="4202280"/>
              <a:ext cx="2010600" cy="88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440" y="4190760"/>
                <a:ext cx="202968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/>
          <p:nvPr/>
        </p:nvGrpSpPr>
        <p:grpSpPr>
          <a:xfrm>
            <a:off x="4058730" y="3904072"/>
            <a:ext cx="5085270" cy="697354"/>
            <a:chOff x="4058730" y="3904072"/>
            <a:chExt cx="5085270" cy="69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4139952" y="3947421"/>
              <a:ext cx="4896545" cy="603579"/>
              <a:chOff x="4139952" y="4264437"/>
              <a:chExt cx="4896545" cy="60357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139952" y="4264437"/>
                <a:ext cx="4896544" cy="300485"/>
                <a:chOff x="539206" y="1916832"/>
                <a:chExt cx="8213824" cy="50405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39206" y="1916832"/>
                  <a:ext cx="8213824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88436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4139953" y="4567531"/>
                <a:ext cx="4896544" cy="300485"/>
                <a:chOff x="295393" y="1916832"/>
                <a:chExt cx="8213823" cy="504056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295393" y="1916832"/>
                  <a:ext cx="8213823" cy="5040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82758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83569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843808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851920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860032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868144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876256" y="1916832"/>
                  <a:ext cx="504056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884370" y="1916832"/>
                  <a:ext cx="260240" cy="5040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3" name="Rectangle 152"/>
            <p:cNvSpPr/>
            <p:nvPr/>
          </p:nvSpPr>
          <p:spPr>
            <a:xfrm>
              <a:off x="8460441" y="3904072"/>
              <a:ext cx="683559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058730" y="3918895"/>
              <a:ext cx="177273" cy="682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Single</a:t>
            </a:r>
            <a:r>
              <a:rPr lang="en-GB" dirty="0" smtClean="0"/>
              <a:t> slit array (</a:t>
            </a:r>
            <a:r>
              <a:rPr lang="en-GB" b="1" dirty="0" smtClean="0"/>
              <a:t>quadrature</a:t>
            </a:r>
            <a:r>
              <a:rPr lang="en-GB" dirty="0" smtClean="0"/>
              <a:t> enc.)</a:t>
            </a:r>
          </a:p>
          <a:p>
            <a:pPr lvl="1"/>
            <a:r>
              <a:rPr lang="en-GB" dirty="0" smtClean="0"/>
              <a:t>Detects </a:t>
            </a:r>
            <a:r>
              <a:rPr lang="en-GB" b="1" dirty="0" smtClean="0"/>
              <a:t>steps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Does not differentiate direction</a:t>
            </a:r>
          </a:p>
          <a:p>
            <a:endParaRPr lang="en-GB" dirty="0"/>
          </a:p>
          <a:p>
            <a:r>
              <a:rPr lang="en-GB" b="1" u="sng" dirty="0"/>
              <a:t>Double</a:t>
            </a:r>
            <a:r>
              <a:rPr lang="en-GB" dirty="0"/>
              <a:t> slit arrays</a:t>
            </a:r>
          </a:p>
          <a:p>
            <a:pPr lvl="1"/>
            <a:r>
              <a:rPr lang="en-GB" dirty="0" smtClean="0"/>
              <a:t>Detect steps</a:t>
            </a:r>
          </a:p>
          <a:p>
            <a:pPr lvl="1"/>
            <a:r>
              <a:rPr lang="en-GB" b="1" dirty="0" smtClean="0">
                <a:solidFill>
                  <a:srgbClr val="00B0F0"/>
                </a:solidFill>
              </a:rPr>
              <a:t>Detects direction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Incremental encoders</a:t>
            </a:r>
            <a:br>
              <a:rPr lang="en-GB" dirty="0"/>
            </a:br>
            <a:r>
              <a:rPr lang="en-GB" sz="3100" dirty="0" smtClean="0">
                <a:solidFill>
                  <a:schemeClr val="bg1">
                    <a:lumMod val="65000"/>
                  </a:schemeClr>
                </a:solidFill>
              </a:rPr>
              <a:t>Direction determination (1)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6228184" y="2509186"/>
            <a:ext cx="2307387" cy="779962"/>
            <a:chOff x="2120597" y="4221088"/>
            <a:chExt cx="5112568" cy="172819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 flipH="1">
            <a:off x="6477854" y="1556792"/>
            <a:ext cx="2307386" cy="779962"/>
            <a:chOff x="2120597" y="4221088"/>
            <a:chExt cx="5112568" cy="1728192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" name="Right Arrow 32"/>
          <p:cNvSpPr/>
          <p:nvPr/>
        </p:nvSpPr>
        <p:spPr>
          <a:xfrm>
            <a:off x="6985219" y="2896661"/>
            <a:ext cx="858315" cy="24430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flipH="1">
            <a:off x="7245102" y="1931681"/>
            <a:ext cx="858314" cy="24430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404295" y="2342104"/>
            <a:ext cx="23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difference detected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0800000">
            <a:off x="4266981" y="4719653"/>
            <a:ext cx="214632" cy="257559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Delay 61"/>
          <p:cNvSpPr/>
          <p:nvPr/>
        </p:nvSpPr>
        <p:spPr>
          <a:xfrm rot="5400000">
            <a:off x="4238163" y="3596657"/>
            <a:ext cx="272266" cy="257559"/>
          </a:xfrm>
          <a:prstGeom prst="flowChartDela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4528705" y="4696160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Emitters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4524532" y="3284984"/>
            <a:ext cx="14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A</a:t>
            </a:r>
            <a:endParaRPr lang="en-GB" dirty="0"/>
          </a:p>
        </p:txBody>
      </p:sp>
      <p:sp>
        <p:nvSpPr>
          <p:cNvPr id="65" name="Right Arrow 64"/>
          <p:cNvSpPr/>
          <p:nvPr/>
        </p:nvSpPr>
        <p:spPr>
          <a:xfrm rot="10800000">
            <a:off x="6119214" y="4057346"/>
            <a:ext cx="906457" cy="34341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4304386" y="5157192"/>
            <a:ext cx="2473919" cy="401962"/>
            <a:chOff x="2120597" y="4221088"/>
            <a:chExt cx="5112568" cy="172819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2264613" y="4221088"/>
              <a:ext cx="0" cy="172819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120597" y="5877272"/>
              <a:ext cx="511256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2268196" y="4806892"/>
              <a:ext cx="4798500" cy="1073791"/>
              <a:chOff x="2055303" y="4806892"/>
              <a:chExt cx="4798500" cy="1073791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205530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5654178" y="4806892"/>
                <a:ext cx="1199625" cy="1065402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0 w 1199625"/>
                  <a:gd name="connsiteY0" fmla="*/ 1065402 h 1065402"/>
                  <a:gd name="connsiteX1" fmla="*/ 570451 w 1199625"/>
                  <a:gd name="connsiteY1" fmla="*/ 1065402 h 1065402"/>
                  <a:gd name="connsiteX2" fmla="*/ 570451 w 1199625"/>
                  <a:gd name="connsiteY2" fmla="*/ 0 h 1065402"/>
                  <a:gd name="connsiteX3" fmla="*/ 1199625 w 1199625"/>
                  <a:gd name="connsiteY3" fmla="*/ 0 h 10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625" h="1065402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5" name="Isosceles Triangle 94"/>
          <p:cNvSpPr/>
          <p:nvPr/>
        </p:nvSpPr>
        <p:spPr>
          <a:xfrm rot="10800000">
            <a:off x="4266981" y="4855766"/>
            <a:ext cx="214632" cy="257559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3923928" y="39040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3928" y="421727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98" name="Flowchart: Delay 97"/>
          <p:cNvSpPr/>
          <p:nvPr/>
        </p:nvSpPr>
        <p:spPr>
          <a:xfrm rot="5400000">
            <a:off x="4238163" y="3389403"/>
            <a:ext cx="272266" cy="257559"/>
          </a:xfrm>
          <a:prstGeom prst="flowChartDelay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4524532" y="3537409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Photodiode B</a:t>
            </a:r>
            <a:endParaRPr lang="en-GB" dirty="0"/>
          </a:p>
        </p:txBody>
      </p:sp>
      <p:sp>
        <p:nvSpPr>
          <p:cNvPr id="100" name="Oval 99"/>
          <p:cNvSpPr/>
          <p:nvPr/>
        </p:nvSpPr>
        <p:spPr>
          <a:xfrm flipV="1">
            <a:off x="4304387" y="4034567"/>
            <a:ext cx="139818" cy="1409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 flipV="1">
            <a:off x="4301000" y="4327574"/>
            <a:ext cx="146592" cy="1477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3898760" y="5179438"/>
            <a:ext cx="35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85066" y="558924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114775" y="4293096"/>
            <a:ext cx="1" cy="9488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4369264" y="5629769"/>
            <a:ext cx="0" cy="40196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4299576" y="5757665"/>
            <a:ext cx="2524113" cy="258111"/>
            <a:chOff x="4299576" y="6261623"/>
            <a:chExt cx="2524113" cy="258111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4299576" y="6518941"/>
              <a:ext cx="24739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4367745" y="6269980"/>
              <a:ext cx="1297642" cy="249754"/>
              <a:chOff x="2972489" y="4806892"/>
              <a:chExt cx="2681689" cy="1073791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2972489" y="4806892"/>
                <a:ext cx="282440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  <a:gd name="connsiteX0" fmla="*/ 1 w 629175"/>
                  <a:gd name="connsiteY0" fmla="*/ 1065402 h 1073791"/>
                  <a:gd name="connsiteX1" fmla="*/ 1 w 629175"/>
                  <a:gd name="connsiteY1" fmla="*/ 0 h 1073791"/>
                  <a:gd name="connsiteX2" fmla="*/ 629175 w 629175"/>
                  <a:gd name="connsiteY2" fmla="*/ 0 h 1073791"/>
                  <a:gd name="connsiteX3" fmla="*/ 629175 w 629175"/>
                  <a:gd name="connsiteY3" fmla="*/ 1073791 h 1073791"/>
                  <a:gd name="connsiteX0" fmla="*/ 0 w 681185"/>
                  <a:gd name="connsiteY0" fmla="*/ 1065403 h 1073791"/>
                  <a:gd name="connsiteX1" fmla="*/ 52011 w 681185"/>
                  <a:gd name="connsiteY1" fmla="*/ 0 h 1073791"/>
                  <a:gd name="connsiteX2" fmla="*/ 681185 w 681185"/>
                  <a:gd name="connsiteY2" fmla="*/ 0 h 1073791"/>
                  <a:gd name="connsiteX3" fmla="*/ 681185 w 681185"/>
                  <a:gd name="connsiteY3" fmla="*/ 1073791 h 1073791"/>
                  <a:gd name="connsiteX0" fmla="*/ -1 w 629173"/>
                  <a:gd name="connsiteY0" fmla="*/ 0 h 1073791"/>
                  <a:gd name="connsiteX1" fmla="*/ 629173 w 629173"/>
                  <a:gd name="connsiteY1" fmla="*/ 0 h 1073791"/>
                  <a:gd name="connsiteX2" fmla="*/ 629173 w 629173"/>
                  <a:gd name="connsiteY2" fmla="*/ 1073791 h 1073791"/>
                  <a:gd name="connsiteX0" fmla="*/ 0 w 334451"/>
                  <a:gd name="connsiteY0" fmla="*/ 0 h 1109859"/>
                  <a:gd name="connsiteX1" fmla="*/ 334451 w 334451"/>
                  <a:gd name="connsiteY1" fmla="*/ 36068 h 1109859"/>
                  <a:gd name="connsiteX2" fmla="*/ 334451 w 334451"/>
                  <a:gd name="connsiteY2" fmla="*/ 1109859 h 1109859"/>
                  <a:gd name="connsiteX0" fmla="*/ 0 w 247768"/>
                  <a:gd name="connsiteY0" fmla="*/ 36067 h 1073791"/>
                  <a:gd name="connsiteX1" fmla="*/ 247768 w 247768"/>
                  <a:gd name="connsiteY1" fmla="*/ 0 h 1073791"/>
                  <a:gd name="connsiteX2" fmla="*/ 247768 w 247768"/>
                  <a:gd name="connsiteY2" fmla="*/ 1073791 h 1073791"/>
                  <a:gd name="connsiteX0" fmla="*/ 0 w 282441"/>
                  <a:gd name="connsiteY0" fmla="*/ 36068 h 1073791"/>
                  <a:gd name="connsiteX1" fmla="*/ 282441 w 282441"/>
                  <a:gd name="connsiteY1" fmla="*/ 0 h 1073791"/>
                  <a:gd name="connsiteX2" fmla="*/ 282441 w 282441"/>
                  <a:gd name="connsiteY2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441" h="1073791">
                    <a:moveTo>
                      <a:pt x="0" y="36068"/>
                    </a:moveTo>
                    <a:lnTo>
                      <a:pt x="282441" y="0"/>
                    </a:lnTo>
                    <a:lnTo>
                      <a:pt x="282441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254928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4454553" y="4806892"/>
                <a:ext cx="1199625" cy="1073791"/>
              </a:xfrm>
              <a:custGeom>
                <a:avLst/>
                <a:gdLst>
                  <a:gd name="connsiteX0" fmla="*/ 0 w 1199625"/>
                  <a:gd name="connsiteY0" fmla="*/ 1065402 h 1073791"/>
                  <a:gd name="connsiteX1" fmla="*/ 570451 w 1199625"/>
                  <a:gd name="connsiteY1" fmla="*/ 1065402 h 1073791"/>
                  <a:gd name="connsiteX2" fmla="*/ 570451 w 1199625"/>
                  <a:gd name="connsiteY2" fmla="*/ 0 h 1073791"/>
                  <a:gd name="connsiteX3" fmla="*/ 1199625 w 1199625"/>
                  <a:gd name="connsiteY3" fmla="*/ 0 h 1073791"/>
                  <a:gd name="connsiteX4" fmla="*/ 1199625 w 1199625"/>
                  <a:gd name="connsiteY4" fmla="*/ 1073791 h 1073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25" h="1073791">
                    <a:moveTo>
                      <a:pt x="0" y="1065402"/>
                    </a:moveTo>
                    <a:lnTo>
                      <a:pt x="570451" y="1065402"/>
                    </a:lnTo>
                    <a:lnTo>
                      <a:pt x="570451" y="0"/>
                    </a:lnTo>
                    <a:lnTo>
                      <a:pt x="1199625" y="0"/>
                    </a:lnTo>
                    <a:lnTo>
                      <a:pt x="1199625" y="1073791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23" name="Freeform 122"/>
            <p:cNvSpPr/>
            <p:nvPr/>
          </p:nvSpPr>
          <p:spPr>
            <a:xfrm>
              <a:off x="6243203" y="6270511"/>
              <a:ext cx="580486" cy="247803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  <a:gd name="connsiteX0" fmla="*/ 0 w 1199625"/>
                <a:gd name="connsiteY0" fmla="*/ 1065402 h 1065403"/>
                <a:gd name="connsiteX1" fmla="*/ 570451 w 1199625"/>
                <a:gd name="connsiteY1" fmla="*/ 1065402 h 1065403"/>
                <a:gd name="connsiteX2" fmla="*/ 570451 w 1199625"/>
                <a:gd name="connsiteY2" fmla="*/ 0 h 1065403"/>
                <a:gd name="connsiteX3" fmla="*/ 1199625 w 1199625"/>
                <a:gd name="connsiteY3" fmla="*/ 0 h 106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625" h="1065403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659151" y="6261623"/>
              <a:ext cx="580486" cy="249754"/>
            </a:xfrm>
            <a:custGeom>
              <a:avLst/>
              <a:gdLst>
                <a:gd name="connsiteX0" fmla="*/ 0 w 1199625"/>
                <a:gd name="connsiteY0" fmla="*/ 1065402 h 1073791"/>
                <a:gd name="connsiteX1" fmla="*/ 570451 w 1199625"/>
                <a:gd name="connsiteY1" fmla="*/ 1065402 h 1073791"/>
                <a:gd name="connsiteX2" fmla="*/ 570451 w 1199625"/>
                <a:gd name="connsiteY2" fmla="*/ 0 h 1073791"/>
                <a:gd name="connsiteX3" fmla="*/ 1199625 w 1199625"/>
                <a:gd name="connsiteY3" fmla="*/ 0 h 1073791"/>
                <a:gd name="connsiteX4" fmla="*/ 1199625 w 1199625"/>
                <a:gd name="connsiteY4" fmla="*/ 107379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25" h="1073791">
                  <a:moveTo>
                    <a:pt x="0" y="1065402"/>
                  </a:moveTo>
                  <a:lnTo>
                    <a:pt x="570451" y="1065402"/>
                  </a:lnTo>
                  <a:lnTo>
                    <a:pt x="570451" y="0"/>
                  </a:lnTo>
                  <a:lnTo>
                    <a:pt x="1199625" y="0"/>
                  </a:lnTo>
                  <a:lnTo>
                    <a:pt x="1199625" y="1073791"/>
                  </a:ln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F0"/>
                </a:solidFill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5822728" y="4297093"/>
            <a:ext cx="1" cy="9488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520316" y="4297093"/>
            <a:ext cx="1" cy="9488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5362359" y="4587283"/>
            <a:ext cx="594460" cy="1130420"/>
            <a:chOff x="5362359" y="4587283"/>
            <a:chExt cx="594460" cy="952823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5956818" y="4587283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664771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5362359" y="4591280"/>
              <a:ext cx="1" cy="9488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4367745" y="6139519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4367745" y="6400198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503076" y="6140982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03076" y="6401661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39080" y="6139519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39080" y="6400198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774411" y="6140982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774411" y="6401661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0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913657" y="6139877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913657" y="6400556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048988" y="6141340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048988" y="6402019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184992" y="6139877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50"/>
                </a:solidFill>
              </a:rPr>
              <a:t>1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184992" y="6400556"/>
            <a:ext cx="138423" cy="26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B0F0"/>
                </a:solidFill>
              </a:rPr>
              <a:t>1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64088" y="61653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7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542</Words>
  <Application>Microsoft Office PowerPoint</Application>
  <PresentationFormat>On-screen Show (4:3)</PresentationFormat>
  <Paragraphs>259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Mobile Robotics Part II.2</vt:lpstr>
      <vt:lpstr>Relative Position sensing</vt:lpstr>
      <vt:lpstr>Relative position sensors</vt:lpstr>
      <vt:lpstr>Principle</vt:lpstr>
      <vt:lpstr>Encoders type</vt:lpstr>
      <vt:lpstr>Incremental encoders Structure and function</vt:lpstr>
      <vt:lpstr>Incremental encoders Principle</vt:lpstr>
      <vt:lpstr>Incremental encoders Reference</vt:lpstr>
      <vt:lpstr>Incremental encoders Direction determination (1)</vt:lpstr>
      <vt:lpstr>Incremental encoders Direction determination (2)</vt:lpstr>
      <vt:lpstr>Incremental encoders Operation</vt:lpstr>
      <vt:lpstr>Absolute encoders Structure and function</vt:lpstr>
      <vt:lpstr>Absolute encoders Principle</vt:lpstr>
      <vt:lpstr>Absolute encoders Operation</vt:lpstr>
      <vt:lpstr>Encoder technologies</vt:lpstr>
      <vt:lpstr>Incremental encoders Technologies</vt:lpstr>
      <vt:lpstr>Incremental encoders Electro-mechanical</vt:lpstr>
      <vt:lpstr>Incremental encoders Optical</vt:lpstr>
      <vt:lpstr>Incremental encoders Magnetic (Hall-effect)</vt:lpstr>
      <vt:lpstr>Incremental encoders Rating</vt:lpstr>
      <vt:lpstr>Absolute encoders Technologies</vt:lpstr>
      <vt:lpstr>Absolute encoders Optical</vt:lpstr>
      <vt:lpstr>Absolute encoders Magnetic (Hall-effect)</vt:lpstr>
      <vt:lpstr>Absolute encoders Capacitive</vt:lpstr>
      <vt:lpstr>Encoders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108</cp:revision>
  <dcterms:created xsi:type="dcterms:W3CDTF">2018-03-20T12:39:03Z</dcterms:created>
  <dcterms:modified xsi:type="dcterms:W3CDTF">2021-05-14T14:46:14Z</dcterms:modified>
</cp:coreProperties>
</file>