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53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1D2E7-1D04-47EB-8C33-D3D0A24ABF2A}" type="datetimeFigureOut">
              <a:rPr lang="it-IT" smtClean="0"/>
              <a:t>11/03/2020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45A2E-2E8E-47E2-9358-77D1BFA281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3428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1D2E7-1D04-47EB-8C33-D3D0A24ABF2A}" type="datetimeFigureOut">
              <a:rPr lang="it-IT" smtClean="0"/>
              <a:t>11/03/2020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45A2E-2E8E-47E2-9358-77D1BFA281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1652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1D2E7-1D04-47EB-8C33-D3D0A24ABF2A}" type="datetimeFigureOut">
              <a:rPr lang="it-IT" smtClean="0"/>
              <a:t>11/03/2020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45A2E-2E8E-47E2-9358-77D1BFA281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8223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1D2E7-1D04-47EB-8C33-D3D0A24ABF2A}" type="datetimeFigureOut">
              <a:rPr lang="it-IT" smtClean="0"/>
              <a:t>11/03/2020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45A2E-2E8E-47E2-9358-77D1BFA281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111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1D2E7-1D04-47EB-8C33-D3D0A24ABF2A}" type="datetimeFigureOut">
              <a:rPr lang="it-IT" smtClean="0"/>
              <a:t>11/03/2020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45A2E-2E8E-47E2-9358-77D1BFA281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5922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1D2E7-1D04-47EB-8C33-D3D0A24ABF2A}" type="datetimeFigureOut">
              <a:rPr lang="it-IT" smtClean="0"/>
              <a:t>11/03/2020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45A2E-2E8E-47E2-9358-77D1BFA281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115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1D2E7-1D04-47EB-8C33-D3D0A24ABF2A}" type="datetimeFigureOut">
              <a:rPr lang="it-IT" smtClean="0"/>
              <a:t>11/03/2020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45A2E-2E8E-47E2-9358-77D1BFA281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318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1D2E7-1D04-47EB-8C33-D3D0A24ABF2A}" type="datetimeFigureOut">
              <a:rPr lang="it-IT" smtClean="0"/>
              <a:t>11/03/2020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45A2E-2E8E-47E2-9358-77D1BFA281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2958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1D2E7-1D04-47EB-8C33-D3D0A24ABF2A}" type="datetimeFigureOut">
              <a:rPr lang="it-IT" smtClean="0"/>
              <a:t>11/03/2020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45A2E-2E8E-47E2-9358-77D1BFA281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2073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1D2E7-1D04-47EB-8C33-D3D0A24ABF2A}" type="datetimeFigureOut">
              <a:rPr lang="it-IT" smtClean="0"/>
              <a:t>11/03/2020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45A2E-2E8E-47E2-9358-77D1BFA281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9319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1D2E7-1D04-47EB-8C33-D3D0A24ABF2A}" type="datetimeFigureOut">
              <a:rPr lang="it-IT" smtClean="0"/>
              <a:t>11/03/2020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45A2E-2E8E-47E2-9358-77D1BFA281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809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1D2E7-1D04-47EB-8C33-D3D0A24ABF2A}" type="datetimeFigureOut">
              <a:rPr lang="it-IT" smtClean="0"/>
              <a:t>11/03/2020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45A2E-2E8E-47E2-9358-77D1BFA281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920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41249" y="81626"/>
            <a:ext cx="7772400" cy="641123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Tecnologie delle energie rinnovabili</a:t>
            </a:r>
            <a:endParaRPr lang="it-IT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805" y="814512"/>
            <a:ext cx="7967844" cy="604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32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4</Words>
  <Application>Microsoft Office PowerPoint</Application>
  <PresentationFormat>Presentazione su schermo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Tecnologie delle energie rinnovabili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Tecnologie delle energie rinnovabili</dc:title>
  <dc:creator>Mauro Reini</dc:creator>
  <cp:lastModifiedBy>Mauro Reini</cp:lastModifiedBy>
  <cp:revision>2</cp:revision>
  <dcterms:created xsi:type="dcterms:W3CDTF">2020-03-11T10:57:25Z</dcterms:created>
  <dcterms:modified xsi:type="dcterms:W3CDTF">2020-03-11T11:11:46Z</dcterms:modified>
</cp:coreProperties>
</file>