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7" r:id="rId2"/>
    <p:sldId id="298" r:id="rId3"/>
    <p:sldId id="299" r:id="rId4"/>
    <p:sldId id="307" r:id="rId5"/>
    <p:sldId id="300" r:id="rId6"/>
    <p:sldId id="301" r:id="rId7"/>
    <p:sldId id="302" r:id="rId8"/>
    <p:sldId id="303" r:id="rId9"/>
    <p:sldId id="304" r:id="rId10"/>
    <p:sldId id="334" r:id="rId11"/>
    <p:sldId id="306" r:id="rId12"/>
    <p:sldId id="308" r:id="rId13"/>
    <p:sldId id="338" r:id="rId14"/>
    <p:sldId id="309" r:id="rId15"/>
    <p:sldId id="310" r:id="rId16"/>
    <p:sldId id="311" r:id="rId17"/>
    <p:sldId id="312" r:id="rId18"/>
    <p:sldId id="336" r:id="rId19"/>
    <p:sldId id="337" r:id="rId20"/>
    <p:sldId id="313" r:id="rId21"/>
    <p:sldId id="314" r:id="rId22"/>
    <p:sldId id="339" r:id="rId23"/>
    <p:sldId id="340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3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2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3:45:55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5994 3942 1328 0,'-9'-8'59'0,"9"8"12"0,0 0-57 0,0 0-14 15,0 0 0-15,0 0 0 0,-3 6 42 0,-3-1 6 16,6 3 0-16,-3 0 1 0,0 10-28 0,3 1-5 0,0 2-2 0,0 5 0 15,0 6 2-15,3 0 1 0,0 8 0 0,3-1 0 16,-6-4-17-16,6 2 0 0,-3 0 8 0,3-3-8 16,-3-7-12-16,3 2-5 0,-6 0-2 0,3-3-450 15,0-7-91-15</inkml:trace>
  <inkml:trace contextRef="#ctx0" brushRef="#br0" timeOffset="418.6823">5898 4135 1324 0,'-9'-5'59'0,"7"3"12"0,2 2-57 0,0 0-14 0,0 0 0 0,0 0 0 16,2 7 110-16,7 7 19 0,-3-9 4 0,6 8 1 16,-3 0-76-16,3 3-15 0,3 0-3 0,0 0-1 0,0 3-9 15,3-6-2-15,-1 0 0 0,1 0 0 0,3-5-16 0,0 3-4 16,0-9-8-16,0 1 12 0,3-3-12 0,-4 0 9 15,4-3-9-15,-3 1 8 16,3-6-39-16,0-3-8 0,-10-2-1 0,7 0-1 16,0 0-55-16,0-9-10 0,-3 4-2 0,-3-1-1 15,0-4 17-15,-3 1 4 0,-4 4 1 16,-2-3 0-16,3 2 63 0,-6 1 13 0,0 2 3 0,0-3 0 0,-3 3 49 0,3 3 11 16,-6-3 1-16,3 8 1 0,-3-2 24 0,0 2 5 15,0 0 1-15,3 3 0 0,0 5-7 0,0 0-1 16,0 0 0-16,0 0 0 0,0 0-39 0,-3 10-8 15,0 6-1-15,0 3-1 0,3-1-6 0,0 9-1 16,0-1 0-16,0 0 0 0,0 6-3 0,0 3-1 16,0-4 0-16,0 4 0 0,0-3-16 0,6-1 8 0,-3 1-8 15,0-11 0-15,0 6 0 0,3-4 0 0,0-4 0 0,-3 2 0 32,3-8-28-32,0 1-8 0,3-1-3 0,-3-8 0 15,-3 0-116-15,3 1-23 0,3-1-5 0,-9-5-320 0,0 0-64 0</inkml:trace>
  <inkml:trace contextRef="#ctx0" brushRef="#br0" timeOffset="852.0356">6535 4292 1206 0,'0'-14'53'0,"0"14"11"0,0 0-51 0,0 0-13 0,3-2 0 0,-3 2 0 16,0 0 128-16,0 0 22 0,0 0 5 0,0 0 1 16,0 0-80-16,0 0-15 0,3 10-3 0,3-2-1 15,0 3-27-15,0 2-6 0,-3 0 0 0,3 0-1 16,0 1-11-16,0-1-1 0,3 3-1 0,0 0 0 15,0-3-10-15,3-5 0 0,0 2 0 0,3 1 8 16,-4 0-8-16,4 2-11 0,0-11 3 0,0 1 0 16,-3 2-36-16,3-5-6 0,-3 0-2 0,3-2 0 15,0-4-10-15,-4-1-2 0,1-1-1 0,-3 0 0 16,0-3 3-16,0 3 1 0,0-5 0 0,-6 2 0 16,0 1 10-16,0-1 3 0,-6 3 0 0,0-2 0 15,-6 2-37-15,0 2-7 0,0 1-2 0,-9 2 0 16,1-4-44-16,2 1-9 0,-3 1-1 0,0 2-1 0,0 1 123 0,-3-1 26 15,3 3 0-15,1-5 0 0,-1 2 125 0,6 3 19 16,-3 0 3-16,3 0 1 0,3 0 13 0,3 0 3 0,-3 0 1 0,3 0 0 16,3-3-40-16,3 3-8 0,0 0-1 0,0 0-1 15,0 0-49-15,0 0-10 0,0 0-1 0,3-2-1 16,6-6-24-16,-3 0-5 0,0 5-1 16,3-7 0-16,3-1-12 0,0 6-4 0,0-8 0 15,3-1 0-15,-1 4 2 0,-2-3 0 0,3 2 0 16,-3 0 0-1,0 1-30-15,0-1-7 0,-3 1-1 0,-3 2 0 16,0-3-29-16,0 3-7 0,-6 0 0 0,0 0-1 16,0 8-109-16,-6-2-22 0,-3-1-4 0,0 3-466 0</inkml:trace>
  <inkml:trace contextRef="#ctx0" brushRef="#br0" timeOffset="1027.9286">6586 4112 972 0,'-18'-3'43'0,"9"3"9"0,0 0-42 0,-3 0-10 0,0 0 0 0,1 0 0 0,5-5 117 0,-9 2 22 0,6 3 4 0,3-3 1 15,0 1-24-15,3 2-5 0,3 0-1 0,0 0 0 0,0 0-43 16,0 0-9-16,0 0-2 0,0 0 0 0,6-3-31 0,3 0-6 15,3 3-2-15,3-7 0 16,-1 4 0-16,7 0 0 0,0-5 0 0,3 3 0 16,3-3-12-16,0 3-9 0,-1-3 12 0,1 3-12 0,3-3 0 15,0 2 0-15,2-2 0 0,-2 6-9 16,-3-1-117 0,0 3-23-16,0 0-5 0,-4 0-701 0</inkml:trace>
  <inkml:trace contextRef="#ctx0" brushRef="#br0" timeOffset="1248.3269">7205 4051 633 0,'18'2'28'0,"-18"-2"6"0,0 0-34 0,0 0 0 0,0 0 0 0,0 0 0 16,9 3 220-16,-6 0 38 0,-3-3 7 0,3 5 2 16,6 3-163-16,-6 0-33 0,-6 2-7 0,0-2 0 15,3 3-42-15,0 2-8 0,0 3-2 0,0 3 0 16,3-1-12-16,0 3 8 0,-3 3-8 0,-3-3 0 15,0 3 0-15,3 0 0 0,3 5 0 0,-3-10 0 16,-6 4 0-16,3-4-21 0,9-3 3 0,-3 0 1 16,-9-3-125-1,3-3-25-15,6 12-5 0,-3-22 0 0</inkml:trace>
  <inkml:trace contextRef="#ctx0" brushRef="#br0" timeOffset="1482.0764">7050 4051 2016 0,'-9'-11'179'0,"3"9"-143"0,1 2-36 0,2 0 0 0,3 0 88 0,0 0 10 16,0 0 2-16,0 0 1 0,0 0-70 0,0 0-15 16,0 0-2-16,0 0-1 0,11 0-13 0,1 5 0 15,3 3 0-15,0-8 0 0,-3 5-24 0,3-2 3 16,9 2 0-16,0-5 0 15,-7 3-29-15,4-1-6 0,6-2 0 0,0 0-1 16,-6 0-42-16,2 0-8 0,1 0-1 0,0 0-1 16,-3 0-21-16,-3-2-4 0,-3 2-1 0,0-3-505 0</inkml:trace>
  <inkml:trace contextRef="#ctx0" brushRef="#br0" timeOffset="1934.2649">7488 4135 900 0,'9'6'40'0,"-9"-6"8"0,-3 8-39 0,3-3-9 16,9 3 0-16,-3 0 0 0,-6 2 94 0,0-2 17 0,6 3 3 15,0 2 1-15,0 0-33 0,0 1-6 0,0-1-2 0,-1 3 0 16,4 2-34-16,-3-5-6 0,-6 6-2 0,9-6 0 16,3 0-20-16,-6 3-4 0,-3 0 0 0,0-5-8 15,3-1 14-15,-3 1-4 0,-3-3-1 0,-3 5 0 16,-3-8 9-16,3 3 2 0,3-8 0 0,-6 3 0 16,0 2 11-16,6-5 2 0,0 0 1 0,0 0 0 15,-12-2 6-15,6-1 0 0,6 0 1 0,-3-7 0 0,-3-1-22 0,6-2-5 16,0 0-1-16,3-6 0 0,3 1 6 0,0-6 1 15,-3-3 0-15,6 1 0 0,6-3-12 0,0 2-8 16,-9-2 12-16,3 3-12 0,9 5 11 0,-6-6-11 16,0 3 10-16,-1 6-10 0,4 2 0 0,3-3-16 15,-3 6 1-15,-3 0 1 0,0 5 14 0,0-2 0 16,3 7 0-16,-3 0 0 0,-4 1 0 0,1 4 0 16,3 1 0-16,-3 0 0 0,-9-3 0 0,6 10-9 15,0-5 9-15,-3 6 0 0,0 0 0 16,-6 2-10-16,-3 3 10 0,3 0 0 0,0 2 0 0,-3 3 0 15,-9-2 0-15,6 2 0 0,4-3 0 0,-4 1 0 16,-6-3 0-16,3 2 0 0,6-4 0 0,-3 1 0 16,3 1 12-16,0 0-3 0,3-3 6 0,0 1 1 15,9 2 0-15,-3-3 0 0,-3 0-7 0,6 3-1 0,6 0 0 16,-3-3 0-16,-3 0-8 0,6 0 0 0,3 1 9 16,2-4-9-1,-2 1-17-15,3-3-8 0,-3 0-2 0,6-3 0 16,3 0-171-16,-6 1-34 0,14-4-8 0,-5-4 0 0</inkml:trace>
  <inkml:trace contextRef="#ctx0" brushRef="#br0" timeOffset="2130.5932">8125 4130 1324 0,'0'0'118'0,"0"0"-94"0,-6-2-24 0,6 2 0 16,0 0 196-16,0 0 34 0,-3-6 7 0,3 6 2 15,0 0-143-15,0 0-28 0,0 0-5 0,3 8-2 16,-3 3-46-16,3 2-15 0,3 3 8 0,-3 2-8 16,-6 4 0-16,6 1-11 0,3-4 2 0,-3 2 0 15,-3 0-144-15,0 3-29 0,3-5-6 0,0 2 0 0</inkml:trace>
  <inkml:trace contextRef="#ctx0" brushRef="#br0" timeOffset="2421.1423">8693 4090 2012 0,'0'0'89'0,"0"-7"19"16,3 1-87-16,-3-2-21 0,3 3 0 0,0-3 0 0,-3 3 86 0,-3-3 13 0,0 3 2 0,0 5 1 15,-3-8-38-15,1 5-7 0,-7 0-1 16,0 6-1-16,0 0-36 0,-3-1-7 0,-6 4-2 0,0 1 0 15,-3 4-10-15,-2 2 0 0,-1 3-10 0,0 3 10 16,3-1 0-16,0 3 0 0,1 3 0 0,5-3 0 16,3-2 15-16,0 2 9 0,6-2 1 0,0-1 1 15,9 3 0-15,0-8 0 0,6 6 0 0,6-6 0 16,3 0-15-16,6-7-3 0,6 4-8 0,5-4 12 16,4-1-64-16,6-5-12 15,2 0-4-15</inkml:trace>
  <inkml:trace contextRef="#ctx0" brushRef="#br0" timeOffset="56857.9012">9688 8149 806 0,'0'0'72'16,"0"0"-58"-16,-3-2-14 0,3 2 0 0,0-3 125 0,3-2 23 16,-3-1 4-16,3-2 0 0,0 3-87 0,0-3-17 15,2 0-4-15,1-2-1 0,3-1-11 0,3-2-3 16,3-3 0-16,0 0 0 0,3-2-9 0,3-4-1 15,8-1-1-15,1-7 0 0,0-1 17 0,6-4 3 16,5-4 1-16,4-6 0 0,6-6-8 0,2-2-2 16,4-2 0-16,5-6 0 0,7-2 15 0,5-6 2 15,4-3 1-15,2-2 0 0,6-3-2 0,4 1 0 16,2-4 0-16,6-4 0 0,6-1-11 0,0-2-2 16,-2 2-1-16,5-5 0 0,0-2-17 0,6 2-3 15,3 2-1-15,3 1 0 0,-3-6-10 0,3 6 10 16,3 0-10-16,-3 2 10 0,0 0-10 0,4-2 10 15,-1 0-10-15,0-1 10 0,0 6 4 0,-3 3 1 0,0 2 0 16,-6 1 0-16,-3-1 9 0,0 5 1 16,-6 4 1-16,3 4 0 0,-5 3-10 0,-4 6-3 0,0-1 0 0,-6 9 0 15,-5-6 8-15,-4 8 2 16,-6 5 0-16,1-2 0 0,-7 7-12 0,-5 3-3 0,-10 3 0 16,-5 3 0-16,-6 2-8 0,-7 3 8 0,-2 2-8 0,-3 4 8 15,-6-1 0-15,-4 8 0 0,-5-6 0 0,0 4 0 16,-6-1-8-16,-3 6 0 0,0-3 9 0,-3 3-9 15,-3 5 11-15,-3-8-3 0,0 8 0 0,0 0 0 16,-9-3-24-16,-3 3-4 0,-6 3-2 0,-3 5-1214 16</inkml:trace>
  <inkml:trace contextRef="#ctx0" brushRef="#br0" timeOffset="58692.6766">16066 6017 1749 0,'0'0'77'0,"-3"-6"17"0,-3 1-75 0,0 0-19 0,-2 2 0 0,2 0 0 16,0-4 48-16,0 1 7 0,-3-2 1 0,3 6 0 15,0-4-12-15,-3 1-3 0,0 0 0 0,0 2 0 16,0 0-27-16,0 1-6 0,-3-1 0 0,0 1-8 0,0 4 0 0,1 1-9 16,2-1-1-16,-6 1 0 0,3 5 10 0,0 3-13 15,9 2 5-15,0 0 8 0,0 3-9 0,-3 0 9 16,3 2 0-16,3-2 0 0,-3 0 0 0,3-3 0 16,0 3 0-16,0-3 0 0,3-2 0 0,-3 0 0 15,0-3 0-15,0-3 0 0,6 0 18 16,0 0 4-16,-3-2 1 0,6 0 0 0,-3 2 9 15,0-5 1-15,0-5 1 0,-3 2 0 0,3-2 2 0,0 2 1 16,0-2 0-16,0-3 0 0,0 0-9 0,-4 0-3 16,1-3 0-16,0 1 0 0,0-3-12 0,-3-1-2 0,3 1-1 15,-3 0 0-15,0 2-10 0,-3-2 0 16,3 0 9-16,-3 2-9 0,0-2 0 0,0 5 0 16,-2 0 0-16,-1 0 8 0,3 3-8 0,0 2 8 0,-6 1-8 15,9 2 8-15,0 0-8 0,-6 5 8 0,0 3-8 16,-3 0 8-16,3 2-8 0,3 4 0 0,-3-1 0 0,3 3 0 15,0 0 0-15,3 0-8 0,6-1 8 0,-3-1-8 16,0-1 8-16,3-3-13 0,0-2 5 0,3 0 8 16,0 0-12-16,0-2 12 15,-3-4-12-15,3 1 12 0,-1 0 0 0,-8-3 0 16,0 0 0-16,6 0 0 0,3 0 0 0,-9 0 0 0,6-3 0 0,-6 3 0 16,6-5 12-16,-3-1 1 0,-3 1 0 0,0-3 0 15,0 0-1-15,-3 0 0 0,0-2 0 0,-3-1 0 16,0 0-12-16,3 1 0 0,-3-3 0 0,3 2-10 15,-8 0 10-15,5 1 0 0,-3 2 0 0,0 0 0 16,-3 3 15-16,3-1-2 0,3 1 0 0,0 5 0 16,3 0-13-16,-3 5 0 0,0-2 0 0,-3 5 0 15,0 3 0-15,0-3 0 0,3 5 0 0,0 0 0 16,3 0 0-16,3 0 0 0,-3 1 0 0,6-1 0 0,3-3 0 16,0 1 0-16,3-6 0 0,0 1 0 0,0-1 0 0,3-2 0 15,3-3 0-15,0 0-10 0,3-3 27 0,-3 0 6 16,-1-2 1-16,4 0 0 0,-3-1-24 0,0 1 0 15,-3-3 0-15,0 0 0 0,-3 3 0 0,-3-3 0 16,0 5 0-16,0-7 0 0,-6 2 12 0,0-3-3 16,0 6 0-16,-3-3 0 0,0 3 3 0,-3-3 0 15,-3 3 0-15,-3 2 0 0,3-2 2 0,-3 2 1 16,-3 0 0-16,3 3 0 0,-3 0-15 0,1 3 0 0,-1 2 0 16,0 1-10-16,3 1 10 0,0 4-10 0,0-3 10 15,3-3-10 1,0 3-79-16,0 0-16 0,9-8-3 0,0 0-1035 0</inkml:trace>
  <inkml:trace contextRef="#ctx0" brushRef="#br0" timeOffset="59777.2175">18611 3662 2282 0,'-3'-8'101'0,"0"3"21"0,0 2-98 0,0-5-24 0,0 5 0 0,0 1 0 16,0-6 32-16,3 8 2 0,0 0 0 0,0 0 0 15,-2-3-34-15,-4 1 0 0,-3 2 0 0,-3 0 0 16,3 2 0-16,-3 3 0 0,0 3-11 0,-3 3 11 16,3 2-20-16,0 0 4 0,0 1 0 0,3-1 0 15,3-5 5-15,-2 2 2 0,5 4 0 0,-3-9 0 16,6 3 9-16,0-3 0 0,0-5 0 0,0 0 0 15,0 0 12-15,0 0 4 0,0 0 0 0,9 0 1 16,-3-5 16-16,2 5 3 0,1-11 1 0,-3 3 0 16,3 0 1-16,-3-2 0 0,3 2 0 0,0-5 0 0,-3-1-19 0,0 4-4 15,-3-3-1-15,3 2 0 16,-3-2-14-16,0 2 8 0,-6 3-8 0,0-2 0 0,0 2 0 16,3 0 0-16,-6 3-13 0,0-3 4 0,0 8-7 0,-3 0 0 15,0 0-1-15,-3 2 0 0,3 4 5 0,-3-1 0 16,-2 3 1-16,2 5 0 0,0 0 11 0,0 0 0 15,3 1-9-15,0 4 9 0,0-5 0 0,3 3 0 16,3-5 0-16,-3 2 0 0,6-5 0 0,0 3 0 16,3-6 0-16,0 3 0 0,-3-8 0 0,6 3 0 15,0-1 0-15,3-2 0 0,0-2 0 0,-3-1 0 16,3-2 0-16,3-1 8 0,-3-4 0 0,3 4-8 16,-4-7 12-16,1 3-4 0,0 2-8 15,-3-6 0-15,6 1 9 0,-6 5-9 0,-3-2 8 0,0 2-8 0,0-3 8 16,0 3-8-16,-6 0 8 0,3 3-8 15,-3 0 8-15,-3-1-8 0,0 4 9 0,0 2-9 16,0 0 12-16,0 0-12 0,0 2 8 0,-3 4-8 16,1-1 0-16,-1 3 0 0,0 3 0 0,0 2 0 0,3-5 0 15,0 5 0-15,0 0 0 0,0 0 0 0,3 1 0 16,0-1 0-16,3-3 0 0,0 4 0 0,0-6 0 0,0 2 0 16,3-2 0-16,0 0 0 0,-3-8 0 0,3 5 0 15,0 1 0-15,-3-6 8 0,0 0-8 0,9 2 10 16,-9-2-2-16,6 0 0 0,0 0 0 0,0 0 0 15,3-2-8-15,-6-4 12 0,-3 6-12 0,6-5 12 16,-1-3-12-16,1 0 10 0,-3 3-10 0,0-6 10 16,0 1-10-16,0 4 0 0,-3-4 0 0,0 2 0 15,0-3 0-15,0 1 0 0,0 4 0 0,-3-7 0 0,-3 5 0 16,3 3 0-16,-3-3 0 0,1 3 0 0,-1-1 0 16,-3 4 0-16,0-1 0 0,3 1 0 15,-6 2 0-15,3 2 12 0,0 1-12 0,-3 5 12 0,3-3-12 16,0 3 12-16,0 5-12 0,0-5 12 0,3 0-12 15,0 3 0-15,1 2 0 0,-1-8 0 0,6 8 0 16,-3-7 0-16,0 2 0 0,3-8 0 0,0 0 0 0,0 0 0 16,0 0 0-16,9 2 0 0,-1 1-16 0,4-6 5 15,-3 1 1-15,3-4 0 16,-3-2-24-16,0 3-5 0,0 0-1 0,-3 2 0 16,-3-2-134-16,-3 5-27 0</inkml:trace>
  <inkml:trace contextRef="#ctx0" brushRef="#br0" timeOffset="61761.6083">16263 6339 345 0,'0'0'31'0,"0"0"-31"0,0 0 0 0,0 0 0 15,0 0 250-15,0 0 44 0,-3 3 9 0,3-3 1 16,-3 8-210-16,3-3-42 0,-3 6-9 0,6-1-2 15,-3 4-30-15,3 4-11 0,0 3 0 0,0 1 9 16,0-1-9-16,0 3 0 0,3-1 0 0,-3 4 0 16,0-3 0-16,0-1 0 0,-3-1 0 0,3 1 0 15,0-4 0-15,0-1 8 0,-6-2-8 0,3 0 8 16,0-5 34-16,-3 2 6 0,0-5 2 0,0-3 0 16,0 1 17-16,3-6 3 0,0 0 1 0,-6 0 0 0,0-3-37 15,0-8-7-15,0-2-2 0,0-3 0 0,6-2-11 0,0-3-2 16,0-9-1-16,3-1 0 0,0-1-24 0,3-5-5 15,0 0-1-15,3 0 0 0,-3 2 3 0,6 1 0 16,-1 2 0-16,4 3 0 16,-3 3 16-16,3 2-12 0,0 3 12 0,0 5-10 0,0 0 10 15,0 5 0-15,-3 1 8 0,2 2-8 0,1 3 0 0,0 2 0 16,-3 3 0-16,-3 3 0 0,3 2 0 16,-3 0-10-16,3 3 1 0,-3 0 0 0,-3 3 9 0,0 2 0 15,0 0 0-15,-3 3 0 0,-3-3 0 0,-3 3 0 16,3-3 0-16,-3 6 0 0,-3-3 22 0,0 0 6 15,0-1 2-15,-3 1 0 0,0 0-1 0,-3-5 0 16,0-1 0-16,-3 1 0 0,3-6-13 0,-3 3-2 16,1-3-1-16,2 1 0 15,0-6-45-15,0 0-8 0,0 0-3 0,0-6-927 0</inkml:trace>
  <inkml:trace contextRef="#ctx0" brushRef="#br0" timeOffset="63232.4024">16331 5842 1062 0,'33'-32'47'0,"-15"16"9"0,6-7-44 0,8-4-12 0,4-7 0 0,0-3 0 16,0-8 36-16,5 0 4 0,13-3 2 0,-4-2 0 0,1-3 13 0,0-3 2 15,5 3 1-15,-2-5 0 0,2-3-5 0,4 1-1 16,2-4 0-16,1 3 0 0,8 0-15 16,-2-2-3-16,-7 2-1 0,4-8 0 0,8 3 8 0,-2 5 2 15,-7-8 0-15,1 14 0 0,-1-3-16 0,-2-6-3 16,-1 6-1-16,1 0 0 0,-4 2-13 0,1 3-2 15,-1 0-8-15,-5 8 12 0,-4 6-12 0,-5 2-8 16,-3-3 8-16,-4 5-13 16,-2 6-144-16,-3 0-29 0</inkml:trace>
  <inkml:trace contextRef="#ctx0" brushRef="#br0" timeOffset="69200.4758">17864 5863 1825 0,'0'0'80'0,"0"0"18"0,-6-2-78 0,3-1-20 16,3 3 0-16,0-5 0 0,0-3 20 0,0 0 1 0,3-6 0 0,3 4 0 16,0-3-21-16,0-1 0 0,0-7-12 0,3 0 4 31,0 3-30-31,0-1-6 0,-3 1 0 0,3-6-1 15,0 3-27-15,3 2-6 0,-3 3-1 0,-1 0 0 16,-2 3 27-16,3 5 4 0,0 3 2 0,-3 0 0 0,0 5 66 0,0 0 12 0,-3 7 4 0,0 4 0 16,3 0 2-16,-3 5 1 0,0 2 0 0,0 3 0 15,0 6-15-15,3 2-2 0,-3-5-1 0,0 2 0 16,3 1-21-16,0-1 0 0,0-2 0 16,-3 0 0-16,3-9 0 0,-3 1 0 0,3 0 0 15,-3-5 0-15,-3-1 16 0,0-10 4 0,0 0 2 0,0 0 0 16,0 0 6-16,0 0 0 0,0 0 1 0,0 0 0 15,8-8-9-15,-2-2-3 0,0-3 0 0,-3-1 0 16,0-4-17-16,3-1 0 0,0 1 0 0,-3-1-9 0,3 3 9 16,0-7-10-16,0 1 10 0,0 1-10 15,0 3 10-15,3-9 0 0,-3 6 0 0,3 0 0 0,0 5 0 16,0 3 0-16,-3 0 0 0,3-1 0 0,-4 6 0 0,1 3 9 16,0 3-1-16,-6 2-8 0,9 2 15 0,-3 6-4 15,3 3-1-15,-6 2 0 0,3 3-2 0,-3 2-8 16,0 1 12-16,3 2-4 0,-3 0-8 0,-3 3 8 15,0-5-8-15,0 4 8 0,-3-1 1 0,3-1 0 16,-6-5 0-16,3-3 0 0,0 0 23 0,0 0 4 16,0-2 0-16,0-1 1 0,3-2 7 0,0-8 0 15,0 0 1-15,0 0 0 0,0 0-23 0,0 0-5 0,0 0-1 16,3-10 0-16,0-1-16 0,0-2 0 0,3 0 0 0,0-3 0 16,0 0 0-16,0-3 0 15,0 1-9-15,0-1 9 0,3-2-8 0,0 0 8 0,0 3-8 0,0-4 8 16,-1 4-9-16,1-1 9 15,0 6-10-15,0 0 10 0,0 0 0 0,0-3 0 0,0 5 13 16,0 6-4-16,-3 0-9 0,0 5 0 0,0 2 0 16,0 4 0-16,0 1 0 0,-3 1 0 0,3 6 12 15,-3-1-4-15,0 3 2 0,3 0 0 0,-3 2 0 0,0 1 0 16,0-3 1-16,-1-1 0 0,1 1 0 0,3 0 0 16,-3-3-11-16,3 1 0 0,-3-1 0 0,0-3 0 15,3 4-36 1,0-9-7-16,-3 0-1 0,0 1 0 0,3 1-170 0,0-4-34 0,6 0-8 15,-12-3 0-15</inkml:trace>
  <inkml:trace contextRef="#ctx0" brushRef="#br0" timeOffset="69479.599">18841 5985 345 0,'0'0'31'0,"-3"0"-31"0,-3 3 0 16,0-3 0-16,0-3 362 0,0 6 66 16,0-3 14-16,-3 2 2 0,6 3-299 0,-3-5-60 0,0 3-12 0,0 0-2 15,-3 2-39-15,0 3-7 0,0 3-1 0,-3 2-1 16,3 0-35-16,-3 3-6 0,1 2-2 0,-1 1 0 31,0 2-32-31,3-2-8 0,0-1 0 0,0 3-1 16,0-5-113-16,3 0-22 0,-3 11-5 0,6-12-1 0</inkml:trace>
  <inkml:trace contextRef="#ctx0" brushRef="#br0" timeOffset="70061.2078">19382 5604 748 0,'0'0'67'0,"0"0"-54"16,-6 0-13-16,-3-8 0 0,3 5 249 0,0 1 47 15,-2 2 10-15,2-8 2 0,-3 8-243 0,0 0-48 16,0 0-9-16,-3 8-8 0,0-8 0 0,0 5 0 16,-3 3-12-16,3-3 12 15,-3 3-29-15,3 0 1 0,1 3 1 0,-1 5 0 0,3-1 13 0,0 1 2 0,0 3 1 0,0-6 0 16,6 6 11-16,0-4 0 16,3 1 0-16,3-2 0 0,0-1 31 0,0-5 1 0,3 0 1 0,3-3 0 15,0 0 2-15,0 0 0 0,3-5 0 0,-1 0 0 16,4-2-1-16,-3-3 0 0,0-1 0 15,6-2 0-15,-3-2-12 0,0-1-2 0,3-2-1 0,-3-3 0 16,2 3-19-16,1-3 0 16,0-3 8-16,-3 4-8 0,-3-1 0 0,-3-3 0 0,0 3-13 15,-3 0 5-15,0 3 0 0,-6 0 0 0,3 0 0 0,-3-1 0 16,-9 1 8-16,3 3 0 0,0 2 10 0,0 0-10 16,0 3 12-16,-3-1-3 0,0 6-1 0,0 0 0 15,0 0 12-15,3 0 3 0,-3 8 0 0,3 3 0 16,-3-1-6-16,3 1-1 0,1 5 0 0,-1 0 0 15,3-3-16-15,0 3 0 0,0-3 0 0,3 6-9 16,0-4 9-16,3 1 0 0,0 3 0 0,0-6 0 0,0 8 0 0,0-2 0 16,2 2 0-16,-2-3 0 0,0 4 0 0,3 1 0 15,-3 1 0-15,3 3 0 0,-6 2 20 0,3 0-1 16,-3 0 0-16,0 0 0 0,-3 0-10 0,3 0-1 16,0 0-8-16,-3-5 12 0,3 3-21 0,-3-1-5 15,3-5-1-15,-3-2 0 16,3-1-148-16,3-4-29 15</inkml:trace>
  <inkml:trace contextRef="#ctx0" brushRef="#br0" timeOffset="70685.5743">19701 5226 2379 0,'0'0'105'0,"0"0"23"0,0 0-103 0,0 0-25 0,0 0 0 0,0 0 0 16,0 0 32-16,0 0 2 15,6 2 0-15,3 3 0 0,0 3-34 0,-1 6 0 16,4-1 0-16,0 8 0 0,3 3 0 0,3 2 0 16,-3 9-10-16,3 4 10 0,0 4 0 0,0 7 0 0,-1 6-9 0,-5 2 9 15,-6 0-17-15,0 5 0 0,0 6 0 0,-9 5 0 32,-6-5-12-32,-3-3-3 0,-6-2 0 0,4-6 0 0,-10-2 20 0,0-4 3 0,0-4 1 0,-3-6 0 15,-2-2 8-15,-7-5 0 0,-3-6 0 0</inkml:trace>
  <inkml:trace contextRef="#ctx0" brushRef="#br0" timeOffset="71061.3936">17826 5170 2606 0,'-12'8'116'0,"9"0"23"0,-3-3-111 0,0 8-28 0,-3 3 0 0,0 5 0 16,6 3 37-16,-3 8 3 0,-3 2 0 0,-3 9 0 15,3 4-31-15,-3 4-9 0,0 4 0 0,0 3 0 16,-2 3 0-16,2 8 0 0,3-3-12 0,-3 3 3 31,-3 0-40-31,9-3-8 0,6-5-2 0,3-8 0 0,0 0-39 16,9-8-8-16,12 0-2 0,5-8-572 0,10-3-116 0</inkml:trace>
  <inkml:trace contextRef="#ctx0" brushRef="#br0" timeOffset="72332.6441">20766 4318 2257 0,'-12'0'100'0,"6"0"20"0,4 5-96 0,-4 3-24 15,0 5 0-15,3 1 0 0,-3 4 21 0,6 1-1 16,0 5 0-16,0-1 0 0,0 4-20 0,6 5 0 0,0-6 0 0,3 3 0 15,-1-2-12-15,7 2 2 0,3-11 1 0,0 3 0 32,0-7-32-32,3-6-7 0,-3-3 0 0,-1-3-1 0,1-7 33 0,3-3 6 0,-3 0 2 0,3-8 0 15,-3-2 19-15,0-6 4 0,-4-2 1 0,4-3 0 16,-3-1-3-16,0 1 0 0,-3 0 0 0,0 0 0 16,3 3-13-16,-6-3 11 0,-3-1-11 0,3 4 10 15,-6 0 7-15,3-1 2 0,-4 9 0 16,-2-4 0-16,3 7-5 0,-3 4-1 0,3 3 0 0,-3 8 0 15,0 0-5-15,0 0 0 0,-6 11-8 0,4 7 12 16,-4 9-12-16,3 2 0 0,-3 5 0 0,0 8 0 16,3 1 0-16,-3 7 0 0,3 8 0 0,0-2 0 15,0 2-9-15,3-2 9 0,-3-6 0 0,-3-3-9 16,3-2 9-16,0-2 0 0,-3-4 10 0,-3 1-10 16,0-3 63-16,-3-2 6 0,-3-1 2 0,-3-10 0 15,4 2 21-15,-4-2 5 0,0 0 1 0,0-8 0 0,-3 0-78 16,3-3-20-16,3-5 0 0,-2-3 0 15,-1-5-123-15,3 0-28 16,0-11-5-16,3 1-996 0</inkml:trace>
  <inkml:trace contextRef="#ctx0" brushRef="#br0" timeOffset="72546.6963">21388 4464 1900 0,'6'5'169'0,"3"-5"-135"0,0 2-34 0,3 1 0 15,3 2 152-15,3 1 24 0,0-1 5 0,3 0 1 16,-1 1-128-16,1-4-26 0,0 1-4 0,-3-3-2 31,-3 3-65-31,0 2-13 0,-3-5-2 0,-3 0-1054 0</inkml:trace>
  <inkml:trace contextRef="#ctx0" brushRef="#br0" timeOffset="72688.2527">21293 4752 2282 0,'0'0'101'0,"0"0"21"0,0 0-98 0,0 0-24 0,0 0 0 0,9 11 0 16,3-9 50-16,3 3 5 0,3 1 1 0,3-4 0 15,2-2-36-15,4-2-6 0,0-1-2 0,0 0 0 16,3-4-77-16,-1-1-16 0,1 2-3 0</inkml:trace>
  <inkml:trace contextRef="#ctx0" brushRef="#br0" timeOffset="73511.1224">21894 4895 115 0,'0'0'0'0,"0"0"10"0,-5 0-10 0,-1-3 0 0,0 3 0 0,3-8 0 16,0 3 580-16,3-3 115 0,0-5 22 0,6 2 5 15,-3-10-571-15,3 2-115 0,-1-10-22 0,4 0-5 16,3-5-9-16,-3-3 8 0,3-3-8 0,0 3 8 16,0-5-44-16,0-1-10 15,0 1-2-15,0 0 0 0,3-1-8 0,-1 4-1 0,-2 7-1 0,3 0 0 16,3 6 22-16,-6 5 5 0,3 5 1 16,-6 3 0-16,3 2 42 0,-3 6 8 0,0 5 1 0,0 5 1 15,-1 3-13-15,1 8-9 0,-3 8 12 0,0-3-12 16,3 8 16-16,-3 5-3 0,0 1-1 0,0 4 0 15,-3 1-26-15,-3 0-6 0,3 2 0 0,-3-8-1 16,3 3-27-16,0-5-6 16,0-5-1-16,-3-4 0 0,0-1 55 0,0-1 0 0,-3-8 8 0,3 0 0 0,0-5 29 15,0-2 6-15,0-6 1 0,0 0 0 0,0 0-10 0,0 0-2 16,0-6 0-16,0-2 0 0,0-5-9 0,0 0-3 16,3-8 0-16,3 2 0 0,-6 1-20 0,3-6-8 15,6 0 0-15,0-2 0 0,-3-4 8 0,6 1 0 16,2-2 0-16,-2-1 0 15,3-3-25-15,0 4-3 0,3-1-1 0,3 5 0 0,-3 1 18 16,-3-3 11-16,2 13-12 0,-5 3 12 0,-3 0 0 0,0 5 0 16,0 2 8-16,-3 6-8 0,0 6 29 0,0 4 0 0,-3 6 0 15,0 5 0-15,-3 0-29 0,0 3-21 0,0 3 3 16,0 4 1-16,0 1 17 0,0 3 0 16,-3-1 0-16,0 3 0 0,0-8 15 0,3 0 0 0,0 3 0 15,-3-6 0-15,3-4-15 0,-3-4 0 0,3-2 0 16,0-3 0-16,-3-2 23 0,3-6 5 0,0-5 0 15,0 0 1-15,0 0-10 0,0 0-3 0,0 0 0 0,6-5 0 16,-3-8 4-16,3-1 0 0,-3-7 0 0,3 0 0 31,0-3-40-31,0 0-7 0,0-2-1 0,3-1-1 0,-3 1 13 0,0-6 2 0,0 6 1 0,3-1 0 16,-1-7 13-16,1 8 0 0,0 2-10 0,0-3 10 16,3 6 0-16,0 3-11 0,-3 4 11 0,3 4-8 15,-3 4 8-15,-3 4 11 0,0 2-3 0,3 2 0 16,-3 9 0-16,0 2-8 0,-1 6 12 0,1-1-4 0,-3 6-8 15,3 0 0-15,-3 2 0 0,3 1 8 0,-3 5-8 16,3-3 0-16,-6 0 0 0,6 0 0 16,0-5-39-16,3 0 0 0,-3-3 0 0,0-5 0 15,3-1-28-15,0-4-5 0,0 0-2 16,0-3-608-16,0-6-122 0</inkml:trace>
  <inkml:trace contextRef="#ctx0" brushRef="#br0" timeOffset="74118.8942">23005 4339 864 0,'0'0'76'0,"0"0"-60"0,-3 5-16 0,-3-2 0 16,6-3 362-16,-3 3 70 0,3-3 13 0,-6 0 3 15,3 0-338-15,3 0-68 0,-6-3-14 0,3 0-2 16,-1467-4-7-16,2937 1-2 0,-1467-4 0 0,3-1 0 16,0-2-31-16,3 2-6 0,3 1-2 0,3-4 0 15,3 1-14-15,-1 3-2 0,4-1-1 16,0 3 0-16,0 3 24 0,-3 2 5 0,0 3 1 0,-3 8 0 16,3-8 29-16,-3 8 7 0,2 0 1 0,-2 3 0 15,0 2-28-15,0 0 0 0,-3 0 0 0,-3 0 0 16,-3 6 0-16,-3-6 0 0,0 6 0 0,-3 2 0 15,-3-5-10-15,0 5-7 0,-6 0-2 0,0 0 0 16,-3 3 8-16,1-3 2 0,2 0 0 0,0 3 0 0,0-3 9 16,3 1 0-16,-3-1-9 0,0-5 9 0,3-3 0 15,3-3 0-15,3-2 0 0,0 0 0 0,0-2 13 0,3-6 7 16,0 0 2-16,0 0 0 0,0 0-10 0,9-6-1 16,0-2-1-16,3-2 0 0,0-1 2 0,3-5 1 15,-6 0 0-15,6-5 0 0,0 0-13 0,-1-3 8 16,7 1-8-16,-3-4 0 0,-3 3 0 0,3-2 0 15,0 2 0-15,-3 0 0 0,-1 3-9 0,-2 2 9 16,3-4 0-16,-6 7-9 0,0 5 1 0,-3 3 0 0,-3-2 0 16,0 7 0-16,-3-5 8 0,0 8 0 0,0 0 0 15,-6 3 0-15,-3 2 0 0,-3 3 11 0,-3 0-3 16,3 8 0-16,1-8-8 0,-4 10 0 0,0-5 0 16,0 6 0-16,3 2 0 0,-3-2 0 0,3 2 0 15,3 0 0-15,0 3 0 0,0-6 0 16,6 1 9-16,0 2-1 0,6-2 0 0,0 2 1 0,6-11 0 15,3 4 0-15,0-4-9 0,6 1 0 0,-3 2 0 16,3-8 0-16,3 3-12 0,-1-3-8 0,1-2-2 0,0-3 0 31,3 0-171-31,0-3-35 0,-3 1-6 0,-4-1-2 0</inkml:trace>
  <inkml:trace contextRef="#ctx0" brushRef="#br0" timeOffset="74336.5924">23636 4490 1843 0,'0'0'164'0,"0"0"-132"0,0 0-32 0,0 0 0 0,0 0 167 0,0 0 26 15,0 0 6-15,9 0 1 0,-3 0-152 0,6 3-29 16,-4-6-7-16,4 0 0 0,0 1-12 0,0-1-16 15,3 0 4-15,-3-2 1 16,6 0-142-16,0-6-29 0,-3 3-6 0</inkml:trace>
  <inkml:trace contextRef="#ctx0" brushRef="#br0" timeOffset="74537.9944">23764 4233 2361 0,'0'0'52'0,"0"0"10"0,0 0 2 0,-6 3 4 0,6-3-55 0,-3 5-13 0,-3 3 0 0,3 3 0 16,0 2 31-16,-3 3 3 0,3 2 1 0,-3 6 0 15,0-5-21-15,0 7-4 0,3 1-1 0,0-1 0 16,-3 1-9-16,3 4-12 0,0 1 2 0,3 2 1 31,-3 1-172-31,0 2-35 0,-3 24-6 0,3-16-2 0</inkml:trace>
  <inkml:trace contextRef="#ctx0" brushRef="#br0" timeOffset="75143.2828">24201 4223 1998 0,'0'0'44'0,"0"0"8"0,0 0 3 0,0 0 1 0,0 0-44 0,0 0-12 15,0 0 0-15,0 0 0 0,0 0-12 0,-3 5-5 0,3-5-1 16,-3 5 0 0,3-5-33-16,-3 6-6 0,0 2-2 0,3-8 0 0,-3 2 35 0,3-2 6 15,-6 6 2-15,1-1 0 0,-1 3 74 0,3 0 15 0,-3 2 3 16,-3-4 1-16,3 7 10 0,0 0 1 15,3 0 1-15,-3 0 0 0,0 3-34 0,3 0-7 0,3 3-2 0,0 2 0 16,0-5-30-16,3 2-5 0,6 1-2 0,0-9 0 16,0 4-9-16,0-4 0 0,6 3-12 0,-1-2 12 15,-2-8-20-15,6-1 3 0,-3 1 1 0,0-6 0 16,3 3 7-16,0-5 9 0,0 0-13 0,-1-3 5 16,1 0 8-16,-3-3 11 0,3-2-3 0,0 0 0 15,-3 0 3-15,0-1 0 0,-3 1 0 0,-1 0 0 16,-5-6 1-16,0 4 1 0,0-1 0 0,-3-3 0 15,-6 3 7-15,3-5 0 0,-6-3 1 0,3 3 0 16,-6 3-11-16,0-9-2 0,1 3-8 0,-1 3 12 16,-3 0-12-16,3 2 0 0,-3-2-9 0,6 8 9 15,0 2 0-15,0 1 18 0,0 7-2 0,3-2-1 0,-3 2-1 16,6 3 0-16,0 0 0 0,-3 8 0 0,-3-2 2 0,3 7 1 16,3 3 0-16,0 2 0 15,0 3-39-15,0 3-8 0,3 8-2 16,0-6 0-16,0 1 32 0,0 2 8 0,3 3 1 0,0-1 0 15,-3 1-9-15,3 5 0 0,0 3 0 0,-3 0 0 0,0 5 19 0,0 0 1 16,0 5 1-16,-3 5 0 0,3-7-21 0,0 2 0 16,-3 3 0-16,3-3 8 0,0 1 0 0,-3-4 1 15,3 1 0-15,3-8 0 0,-3-1-9 0,0-4 0 16,-3-6 0-16,3 0-812 0,-3-5-164 16</inkml:trace>
  <inkml:trace contextRef="#ctx0" brushRef="#br0" timeOffset="77423.0524">20859 3688 2390 0,'-15'-10'106'0,"6"7"22"0,0 0-103 0,-3 3-25 0,-3 0 0 0,3 6 0 15,0 2 11-15,0 5-3 0,0 0-8 0,1 8 12 0,-4 3-12 0,3 8 0 16,-3 2 0-16,0 11 0 0,0 0-14 0,-3 3 4 16,6 15 1-16,-3 3 0 0,4 6 9 0,-4 7 0 15,0 6 10-15,3 8-10 0,-3 4 0 0,3 7-15 16,3 1 2-16,-3 4 0 15,3 5-12-15,3-8-3 0,0-9 0 0,6-4 0 0,0-11 4 0,6-8 0 16,3-13 0-16,0-11 0 0,3-13 24 0,-3-5 16 0,3-5-3 16,0-9 0-16,0-5 39 0,0-5 7 0,0-5 1 0,-3 0 1 15,-1-6 7-15,1 0 0 0,3-7 1 0,-3-1 0 16,-3-5-24-16,3-2-5 0,-3-4 0 0,3-1-1 16,0-4-24-16,0 1-5 0,3-3-1 0,3 2 0 15,3 1-9-15,2-1 0 0,4 3 0 0,3 3 0 16,6 5 0-16,2 3-14 0,4 3 5 0,0 2 1 15,5 5-1-15,7 3 0 0,6 3 0 0,8 2 0 16,7 3 9-16,-1 2 0 0,6 4 0 0,7-1 0 16,5 5 0-16,3-2 0 0,-2 3 0 0,5-3 0 15,0 2 0-15,6-2-10 0,6-3 10 0,4-2 0 16,-1 0-20-16,0-11 2 0,6-6 1 0,-3-2 0 16,-3 0 17-16,0-5 0 0,3-3 0 0,1-2 0 15,-4 2 0-15,0-5 8 0,0 5-8 0,-6-3 0 16,-3 3 0-16,-5 3 0 0,-4 0 0 0,-3 0 0 0,-6-3 0 15,-8 5 0-15,-7 1 0 0,-2 2 0 0,-4-3-8 16,-8 3-5-16,-3 0-1 0,-4 3 0 0,-8 0 22 0,0 2 5 16,-7-5 1-16,-5 5 0 0,-3 1-2 0,-6 2 0 15,0 0 0-15,-4 0 0 0,-2 0-1 16,-6-5-1-16,3 2 0 0,-3 3 0 16,-3 0-10-16,3 0 8 0,-6 0-8 0,0 0 8 15,3-3-99-15,-3 3-20 0,0 0-4 0</inkml:trace>
  <inkml:trace contextRef="#ctx0" brushRef="#br0" timeOffset="77989.8921">20969 3498 2131 0,'-3'-3'189'0,"0"1"-151"0,-3 2-30 0,6 0-8 0,0 0 27 0,0 0 4 16,6 2 1-16,6-2 0 0,3 3-32 0,2 2-21 15,7-5 3-15,3 0 1 0,6-5 17 0,5 2 0 16,10 1 0-16,9-1 0 0,8-5 0 0,4 3 16 16,5-1-4-16,9 1 0 15,10 2 0-15,2-5 0 0,0 6 0 0,6-1 0 0,7-5-1 16,5 6-1-16,-3-1 0 0,6 3 0 0,9 0-10 0,0-5 0 16,-6 5 0-16,3-3 0 0,3 3 0 0,0-3 8 15,-6 1-8-15,-3-4 0 0,0 1 0 0,-6 2 0 16,-5-2 0-16,-13-5 0 0,-3-1 8 0,-6 6-8 15,-2-6 0-15,-13 9 8 0,-5-6 3 0,-7 5 0 16,-2 0 0-16,-6-5 0 0,-4 6 1 0,-5-1 1 0,-6 3 0 0,-4 0 0 16,-2 0 5-16,-3 0 1 0,-6 3 0 15,0-1 0-15,-6 6-19 0,0-5 0 0,-4 2 0 0,-5 1 0 16,3-4 8-16,-6 9 2 0,-3-6 0 0,-3 6 0 16,1 4 9-16,2-1 1 0,-6 7 1 0,0 11 0 15,3-1 10-15,0 14 1 0,-3 11 1 0,3 10 0 16,0 8-20-16,6 13-4 0,0 11-1 0,3 11 0 15,3 10 5-15,0 0 1 0,0 11 0 0,6-1 0 16,0-2-14-16,-1 3 9 0,-2-6-9 0,0-7 8 31,0-11-100-31,0-9-21 0,-6-7-4 0,-6-8-1011 0</inkml:trace>
  <inkml:trace contextRef="#ctx0" brushRef="#br0" timeOffset="86458.4644">16263 6390 345 0,'0'0'31'0,"0"0"-31"0,0 0 0 0,-6 0 0 15,3-3 177-15,3 0 30 0,-3 1 5 0,3-1 2 16,-6-2-98-16,6 5-20 0,-3-5-4 0,3 2-1 16,-3-2-39-16,0 2-8 0,3 3-2 0,0 0 0 15,0 0-22-15,0 0-4 0,0 0 0 0,0 0-1 16,0 0-3-16,6 8-1 0,-3 5 0 0,3 3 0 15,0 5-3-15,0 3-8 0,3 0 12 0,0 5-4 16,0 0 12-16,0 0 3 0,-1 3 0 0,1 0 0 16,0-1-23-16,0 1 0 0,-3 0 0 0,3-6 0 15,-3 1 0-15,0-6 9 0,-3-3-1 0,0 1-8 0,0-6 32 16,-3 0-1-16,0-5 0 0,-3 0 0 0,0-2 12 0,3-6 2 16,0 5 1-16,-3 0 0 0,-3-5-19 15,3 3-4-15,3-3-1 0,-6 0 0 0,3 0-2 0,-3-3 0 16,0 1 0-16,0-4 0 0,3 1-3 15,0 0-1-15,0-3 0 0,0-3 0 0,6-2-16 0,-3 0 0 16,-3-6 8-16,3 1-8 0,3-4 0 0,3-1 8 16,-3-1-8-16,0-3 0 0,0-2 8 0,0 0-8 15,0-3 0-15,0 1 0 0,-3-4 8 0,3 1-8 16,6-1 12-16,-6 4-12 0,0 2 9 0,0 0-9 0,3 2 0 16,0 3 9-16,3 3-9 0,-3 3 0 0,0-1 0 0,0 3 0 15,3 6 0-15,0-1 10 0,0 0-10 16,2 1 10-16,4 5-10 0,-3-1 0 0,0-2 0 0,3 3 0 15,3 5 0-15,0 0 0 0,-6 0 0 0,5 0 0 16,-2 0 0-16,0 0 0 0,3 0 0 0,-3 0 0 16,-6 3 0-16,3-1 0 0,0 1 0 0,-3 2 0 15,-9-5 12-15,3 0 4 0,6 0 1 0,-6 6 0 16,-3-6 12-16,0 0 3 0,0 7 0 0,-6-1 0 16,-3 4-4-16,-3-2 0 0,0 0 0 0,-3 3 0 15,0-1-13-15,-3 1-3 0,0-3-1 0,1 3 0 16,-7-1-2-16,3 6 0 0,0-3 0 0,-6 3 0 31,0 0-134-31,-2 5-27 0</inkml:trace>
  <inkml:trace contextRef="#ctx0" brushRef="#br0" timeOffset="97752.9537">23919 3040 1324 0,'-3'-26'59'0,"0"15"12"0,0-2-57 0,0-3-14 0,-3-3 0 0,0 1 0 15,0-3 31-15,-3 2 3 0,-3-2 1 0,0 3 0 16,-3-9 4-16,-3 1 1 0,-3 7 0 0,1-2 0 15,-4 2-24-15,0-2-5 0,-6-3-1 0,0 3 0 0,-8 3 6 0,-1-9 2 16,-3 3 0-16,4 1 0 0,-7 4-2 0,-3-7 0 16,1-1 0-16,-4 1 0 0,-5 7-6 15,-4 1-2-15,-5-1 0 0,-1 6 0 0,1 0 4 16,-7 5 0-16,1-5 0 0,-4 13 0 0,-5 0 1 0,0 0 1 16,-1 0 0-16,1 2 0 0,0 3-4 0,-1 6-1 15,-2 2 0-15,5 1 0 0,1-1-9 0,0 3 0 16,-4 2 0-16,1 3 0 0,6 3 0 15,-4-5 0-15,4 7 0 0,-1 3 0 0,1 3 0 0,2 5-9 16,4 3 9-16,0 5 0 0,-1 8-12 0,4 0 4 16,-1 5 8-16,1 0-13 0,-4 3 13 0,7 5-9 15,-1 5 9-15,1 3-8 0,5 6 8 0,-2-1 0 16,-4 9 0-16,3 1 0 0,4 7 0 0,2 2 0 16,7-3 0-16,2 3 0 0,6 2 0 0,4 1 8 0,5 2-8 15,3-5 0-15,6 2 0 0,6-2 0 0,3-2 0 0,10 2 0 16,2-3 0-16,5 3 9 0,10-8-9 0,0 5 0 15,6-8 12-15,6 0-12 0,6 6 12 0,2-8-12 16,7-3 8-16,3-3-8 0,8-2 0 0,1 2 0 16,-1 1 0-16,7-4 0 0,2-4 0 0,4-3 0 15,5 2 0-15,4-7 0 0,-1-1-13 0,4-5 5 16,5-7-2-16,9-7 0 0,3-4 0 0,7-5 0 16,-1-6-4-16,3-6-1 0,3-1 0 0,0-6 0 15,-3-6-1-15,4-7 0 0,2-3 0 0,-6-3 0 16,3-5 16-16,3-5 0 0,0-3 0 0,1-5-9 15,-4-3 21-15,3-8 4 0,-3-7 0 0,3-4 1 16,-6-2-1-16,3-5 0 0,4-5 0 0,-1-1 0 16,-6-2-16-16,0-6 0 0,3-5-13 0,-6-2 5 15,-2 0-6-15,-4-4-1 0,-3-1 0 0,-3-4 0 16,1-7 15-16,-7 2 0 0,-6 6 0 0,1-6 10 0,-1-2 5 0,-2 0 1 16,-4 2 0-16,1 3 0 0,-7-3 0 0,-5 1 0 15,-4-1 0-15,-2 0 0 0,-4 6 33 0,-5 0 7 16,-6 2 2-16,-10-5 0 0,-8 3 2 0,-9 2 0 15,-12-5 0-15,-9 0 0 0,-12-6-28 0,-11-4-6 16,-19-3-1-16,-14-3 0 0,-19-6-38 0,-14 4-8 16,-12-3-2-16,-15 5 0 15,-12 0-47-15,-12 5-10 16,-12 9-1-16,-8 12-558 0,-10 6-111 0</inkml:trace>
  <inkml:trace contextRef="#ctx0" brushRef="#br0" timeOffset="104235.1461">21439 6255 230 0,'-15'-8'10'0,"9"5"2"0,0 1-12 0,0-4 0 16,3 1 0-16,0-3 0 0,3 3 399 0,0-6 77 15,3 1 15-15,3-4 3 0,3 1-378 0,-3 0-75 16,6 0-15-16,-3-3-3 0,6 3-13 0,-3-3-2 16,0 2-8-16,6 1 12 0,-1 3-12 0,1-1 0 15,0 3 0-15,0 0 0 0,3 3-12 0,0 2 4 0,2 1 8 0,1 2-13 16,-3 5-2-16,0 3 0 0,0 0 0 0,-3 5 0 15,-3 0-1-15,-4 3-1 0,-2-3 0 0,-3 3 0 16,0 3 17-16,-6 2-10 16,-3 0 10-16,0-5-8 0,-3 2 26 0,-3-2 6 15,4 0 0-15,-1-3 1 0,0 1 6 0,0-4 1 0,-3-4 0 0,3 1 0 16,6-7 0-16,0 0 0 0,0 0 0 0,0 0 0 16,0 0-10-16,0 0-2 0,6-2 0 0,0-3 0 15,0-3-20-15,6-3 0 0,2-2 0 0,-2 0 0 16,6-1 0-16,-3-4 0 0,3-1 0 0,0-2 0 15,3 3 0-15,-4-4 0 0,1 1 0 0,0 0 0 16,-3 3 0-16,3-1 0 0,-3-2 0 0,0 2 0 16,0 3 0-16,-4-2 0 0,-2 5 0 0,0 2 11 15,0 1-11-15,-6 2 0 0,-3 8 0 0,0 0 0 0,-3 0 0 0,-3 0 15 16,-3 2-3-16,-3 6 0 0,1 3-12 0,-7 2 0 16,0 6 0-16,-3-1 0 0,0 3 0 0,0 0 0 15,3 3 0-15,4 0 9 0,-1 0 20 0,6 0 4 16,3-3 1-16,3 0 0 0,6 0-16 0,0 0-3 15,6-5-1-15,0 0 0 0,6 0-6 16,2-5 0-16,1-4-8 0,0-1 12 16,6-1-112-16,0-5-24 0,0-3-4 0,2-2 0 15</inkml:trace>
  <inkml:trace contextRef="#ctx0" brushRef="#br0" timeOffset="106036.6647">22779 6014 1659 0,'0'0'36'0,"0"0"8"0,0 0 2 0,0 0 1 0,0 0-38 0,0 0-9 0,0 0 0 0,0 0 0 15,0 0 26-15,0 0 3 16,0 0 1-16,0 0 0 0,0 0 3 0,0 0 1 0,0 0 0 0,5-3 0 16,-5 3-14-16,6-5-4 0,-3 0 0 0,-3 5 0 15,0 0-7-15,0 0-1 0,9-6-8 0,-9 6 12 16,0 0 0-16,6 0-1 0,-6 0 0 0,0 0 0 16,0 0 9-16,0 0 1 0,0 0 1 0,0 0 0 15,6-5-4-15,-6 5-1 0,0 0 0 0,0 0 0 16,0 0-9-16,0 0-8 0,0 0 9 0,0 0-9 15,0 0 0-15,0 0 8 0,0 0-8 0,0 0 0 16,0 0 0-16,0 0 0 0,6-5 0 0,-3 2 0 16,-3 3 0-16,9-8 8 0,0 6-8 0,-3-4 0 15,3 1 12-15,0 2-4 0,0-2-8 0,0 0 12 16,3 0-3-16,-3-3-1 0,2 2 0 0,1 1 0 16,0 2-8-16,0 3 0 0,-3-2 0 0,3-1 0 15,3 3 0-15,-3-3 0 0,0 3 0 0,0 0 0 16,-1 0 0-16,1 3 0 0,3 0 0 0,-3-1 0 0,0 1 0 15,-3 0-9-15,0 2 9 0,-6-2-13 0,3 5 2 0,0-3 1 16,-6-5 0-16,0 8 0 16,-3 2 0-16,3 1 0 0,0 2 0 0,-3 3 0 0,-6 0 10 0,-3 2 0 15,0 1 0-15,-3 2-8 0,-3-5 8 0,1 5 0 16,-1-2 0-16,0-1 0 0,3-2 12 0,0 5 0 16,0-8 1-16,6 1 0 0,-3-4 9 0,6-2 2 15,-3 0 0-15,6-3 0 0,-2 1-11 0,5-6-1 16,0 0-1-16,0 0 0 0,0 0-11 0,0 0 0 15,5-8 9-15,4 3-9 0,0-6 0 0,6 0 0 0,0-5 0 16,3-2-8-16,6-1-3 0,0-4 0 0,2-1 0 16,1 0 0-16,0 3 11 0,0-3-12 0,-3 0 12 0,2 3-12 15,1-3 12-15,0 3-10 0,-3 0 10 16,-3 0-10-16,2 5 10 0,-2 0 0 0,-6 0 0 0,0 6 0 16,-3-1 0-16,-3 3 0 0,-3 3 0 15,0-1 0-15,-6 6 0 0,0 0 9 0,0 0-9 0,-6 3 10 16,-3 2-10-16,-3 3 10 0,-3 3-10 15,-3 2 10-15,-3 6 4 0,1-1 1 0,-4 3 0 16,3 3 0-16,0 0 24 0,0 0 5 0,0 0 0 16,6 2 1-16,7-5 0 0,2 3 0 0,3-3 0 0,0 0 0 15,6 1-23-15,0-4-5 0,6 1-1 0,2-4 0 16,4 1-16-16,3-2 8 0,3-7-8 0,0 1 0 16,0-5-121-1,0-3-31-15,2 0-7 0</inkml:trace>
  <inkml:trace contextRef="#ctx0" brushRef="#br0" timeOffset="107008.3718">22085 6416 864 0,'0'0'76'0,"0"0"-60"0,0 0-16 0,-3 5 0 15,3-5 136-15,-3 6 25 0,3-6 5 0,0 0 1 0,0 0-77 0,0 0-15 16,0 0-3-16,0 0-1 0,0 0-32 15,0 0-7-15,0 0 0 0,9-3-1 0,3 3-15 0,0-5-4 16,0-3 0-16,0 0 0 0,2 3-4 0,-2-6-8 16,0 3 11-16,3-2-11 0,-6-4 0 0,0 1 0 15,-3 2-10-15,3 1 10 0,0-1-22 0,0 3 3 16,-3 0 1-16,0 1 0 0,-3 1 18 0,3 1 0 16,-6-3 0-16,0 8 0 0,0 0 0 0,0 0 0 15,3-3 0-15,-3 3 0 0,0 0 36 0,0 0 0 16,-3 11 1-16,-3-6 0 0,3 8 3 0,-3 3 1 15,0 3 0-15,3 2 0 0,-3 3 1 0,3 0 0 0,0 2 0 0,3 1 0 16,-6-4-32-16,3 1-10 16,-3 0 0-16,3-3 0 0,0-2 0 0,3-6 0 15,0 0 0-15,3-2-664 16,0-3-136-16</inkml:trace>
  <inkml:trace contextRef="#ctx0" brushRef="#br0" timeOffset="107814.6467">22296 6308 115 0,'0'0'0'0,"0"0"10"0,0 0-10 0,0 0 0 0,-6 0 0 0,6 0 0 15,-6-3 325-15,6 3 63 0,-9-3 13 0,9 3 3 16,-8-2-301-16,2 2-60 0,-3-3-12 0,9 3-3 16,0 0-13-16,-9 0-3 0,0 0-1 0,0 3 0 15,3-1-11-15,0 4-16 0,0-1 4 0,0 0 1 16,-3 3 32-16,0-3 7 0,3 3 0 0,0-2 1 15,0 7 3-15,3-2 0 0,0 2 0 0,-3 0 0 0,6 3-12 0,-3-3-3 16,0 0 0-16,3 1 0 0,3-1-6 16,3 0-2-16,-3 0 0 0,3 0 0 0,3-2 9 15,-3 0 2-15,3-3 0 0,-3 0 0 0,0-1-11 16,3-1-1-16,0-4-8 0,3 4 12 0,0-6 0 0,3 0 0 16,-1 0 0-16,1-3 0 0,0-2 2 15,3-1 0-15,-3-1 0 0,0-1 0 0,0-3-1 0,-3 0 0 16,0-2 0-16,-1-3 0 0,-2 6-4 0,0-9-1 15,0 3 0-15,-3-2 0 0,-3 2-8 0,3 0 10 16,-6 3-10-16,0-6 10 0,0 3-10 0,-6 3 8 16,0 0-8-16,0 2 8 0,-3-2 0 0,-3 5 0 15,1-2 0-15,-4 4 0 0,0 1 9 0,-6 0 2 16,0 5 0-16,-3 2 0 0,3 1 8 0,1 5 1 0,-4 3 1 16,-3 2 0-16,3 5-38 0,3 3-8 0,1 3-2 15,-1 0 0 1,3 5-17-16,6 0-4 0,-3-2-1 0,6-1-651 0,0 1-129 0</inkml:trace>
  <inkml:trace contextRef="#ctx0" brushRef="#br0" timeOffset="109028.4993">23377 6318 1440 0,'0'0'128'0,"0"0"-103"15,0 0-25-15,0 0 0 0,0 0 105 0,0 0 16 16,0 0 3-16,0 0 1 0,0 0-93 0,0 0-20 15,0 0-3-15,9-2-1 0,-3-1-8 0,0 0 12 16,3-2-12-16,-1-3 12 0,1 0-12 0,0 0 0 16,0-2 0-16,0-1 8 0,3 3-8 0,-3-2 0 15,0-1 0-15,0 0 0 0,0 3 0 0,-3-2 0 16,0-1 0-16,3 3 0 0,-3 3 0 0,-3-3 0 0,0 0 0 0,3 6 0 16,-6-4 0-16,0 6 0 0,0 0 0 0,0 0 0 15,0 0 19-15,0 0 1 0,0 0 1 0,0 0 0 16,0 0 0-16,0 0 0 0,0 0 0 0,0 11 0 15,0 2 8-15,0 0 2 0,-3 3 0 0,0 5 0 16,0 0 4-16,0 6 1 0,0-3 0 0,0 2 0 16,3 1-3-16,-3-1 0 0,0-2 0 0,0 2 0 15,0 1-16-15,0-6-3 0,3 0-1 0,-3-2 0 16,3-1-13-16,0-2-15 0,-3-3 3 0,3-2-724 16,-3-1-144-16</inkml:trace>
  <inkml:trace contextRef="#ctx0" brushRef="#br0" timeOffset="111694.4607">19719 8988 460 0,'0'0'20'0,"0"0"5"0,-6 3-25 0,6-3 0 0,-6 2 0 0,6-2 0 0,-6 3 297 0,6-3 55 16,-6 5 10-16,6-5 2 0,0 0-260 0,0 0-52 15,0 0-10-15,0 0-2 0,0 0-16 0,0 0-2 16,0 0-1-16,0 0 0 0,0 0 18 0,0 0 3 16,0 0 1-16,0 0 0 0,3-3-3 0,-3-4 0 15,3-4 0-15,3-2 0 0,0 0-24 0,3-3-6 16,0-3-1-16,-1-2 0 0,4 2-9 0,0-4-9 15,3-1 9-15,-3 0-13 0,3 0-7 0,0 0 0 0,0-2-1 16,-3 5 0-16,0 2 5 0,2 1 2 0,1 4 0 16,-3 1 0-16,-3 3 2 0,0 4 0 0,3 1 0 15,-3 2 0-15,3 6 12 0,-3 0-9 0,-3 7 9 0,6 1-8 16,-1 5 8-16,-2 2 0 0,0 3 0 0,0 3 0 16,0 0 0-16,0 0 0 0,0 2 0 0,-3-4 8 15,0 1 4-15,3-4 0 0,-6-1 1 0,3-2 0 16,-6 0 15-16,3-3 2 0,0-2 1 0,0 0 0 15,-3-4-3-15,0-7-1 0,3 6 0 0,-3-6 0 16,0 0-19-16,6 0-8 0,0-3 0 0,3-2 8 16,-3-6-8-16,-1-2-11 0,4 0 3 0,0-6 0 15,0 3-8-15,0-2 0 0,0-3-1 0,0-3 0 16,3 5-2-16,-3-7 0 0,3 2 0 0,-3-2 0 16,6-1 8-16,-3 1 2 0,-1-1 0 0,1 3 0 15,3 3 9-15,0 3-10 0,0 2 10 0,0 3-10 16,-3 5 10-16,0 0 0 0,0 5 0 0,-4 3 0 15,-8 0 0-15,6 11 0 0,3-1 10 0,-3 4-10 16,-3-1 11-16,0 5-11 0,0 3 12 0,-3 3-12 0,0 3 20 16,-3 2-4-16,0 0 0 0,0-3 0 0,3-2-16 0,-3 0 0 15,0-3 0-15,3-2 0 0,0-3 10 0,0-1 8 16,-3-4 2-16,3-3 0 0,0 0 0 0,6-3 0 16,-6-5 0-16,0 0 0 0,0 0-20 0,6-2 8 15,3-4-8-15,0 1 0 0,0-6 0 0,3-5-12 16,0 1 0-16,3-4 0 0,-3 1-4 0,0-6-1 15,2 0 0-15,1 0 0 0,0-2 5 0,0-3 2 0,0-1 0 16,0 4 0-16,3 0 10 0,-3-1 0 0,0 6 0 0,-1 2 0 16,-2 4 0-16,0 4 0 15,0 0 0-15,0 3 0 0,-3 6 20 16,0 4 0-16,0 1 0 0,0 8 0 0,0-1-4 0,0 6-2 16,-3 5 0-16,0 3 0 0,-1 8-1 0,1 0 0 15,0 2 0-15,-3 3 0 0,0-3-5 0,-3 3 0 0,3 1-8 16,0-4 12-1,-3-2-72-15,3 2-14 0,-3 0-3 0</inkml:trace>
  <inkml:trace contextRef="#ctx0" brushRef="#br0" timeOffset="113579.1033">20382 9443 230 0,'0'0'20'0,"0"0"-20"0,0 0 0 0,0 0 0 16,0 0 152-16,0 0 25 0,-6-5 6 0,3 2 1 15,3 3-76-15,-6 0-16 0,1-5-2 0,-4 2-1 16,0 0-8-16,0 1-1 0,0-1-1 0,0 1 0 15,-3-4 2-15,3 4 1 0,-3-1 0 0,3 3 0 16,-3 0-38-16,3-3-7 0,-3 3-1 0,1 0-1 16,-1 0-10-16,0 3-1 0,0 2-1 0,0 1 0 15,-3-1-11-15,3 3-3 0,-3 0 0 0,0 5 0 16,3 0-9-16,1 6 0 0,-1-3 9 0,0 5-9 16,3 0 0-16,0 3 0 0,3 0 0 0,3-3 0 15,-3 2 0-15,6 4 0 0,3-1 0 0,0-2 0 16,0-5 0-16,3-1 0 0,0 1 0 0,0-3 0 15,3-6 0-15,0 1 0 0,0-3 8 0,3-3-8 0,-4-2 17 16,1-1-1-16,3-2 0 0,-3 0 0 0,6-5 11 16,-3-3 1-16,0-2 1 0,0-1 0 15,3-2-9-15,-3-1-3 0,2-1 0 0,-2-1 0 0,3 0-17 0,0-3 0 16,-6 1 0-16,3-1 0 16,-3 1 0-16,0-1 0 0,0 3 0 0,-3-2 0 0,-3-1 9 0,0 3-9 15,0 1 0-15,0 1 9 0,-3-4-9 0,0 5 10 16,3-1-10-16,-3 4 10 0,3-1-10 0,-3 3 12 15,3 3-12-15,0 0 12 0,0 2 0 0,-3 3 0 16,5 0 0-16,-5 0 0 0,6 0-4 0,-6 0 0 16,0 0 0-16,3 13 0 0,6 1-8 0,-6 4 0 15,-6 1 0-15,6 2 0 0,-3 3 22 0,0 2-1 0,3 3 0 16,-6 3 0-16,0 2-21 0,3 6 0 0,0 0 0 0,0 5 0 16,-3 0 0-16,3 2 14 0,-3 1-3 0,3-6-1 15,-3 3-10-15,0-5-14 0,6-8 3 16,0-1 1-16,-3-4-5 0,0-6-1 0,3 0 0 0,3-5-1067 15</inkml:trace>
  <inkml:trace contextRef="#ctx0" brushRef="#br0" timeOffset="114701.4007">19960 10726 115 0,'0'0'0'0,"0"0"10"0,-3 0-10 0,0-2 0 16,-6 2 0-16,6-3 0 0,3 3 465 0,0 0 91 15,0-5 19-15,0-1 3 0,3 1-442 0,3-3-89 0,-6 0-18 0,3 0-3 16,3-2-26-16,0-1 0 16,6 0 0-16,-1 1 0 0,7-3 14 0,0-1-2 15,0 4-1-15,0-1 0 0,0 3 9 0,0 0 3 0,2 0 0 0,-2 3 0 16,-3 3-13-16,3-1-2 0,-3 3-8 0,0 0 12 15,-3 3 0-15,-3-1 0 0,3 1 0 0,-1 2 0 16,-5 3-12-16,0 0-10 0,-3 0 2 0,3 5 0 16,-3 0 8-16,-6 6 16 15,0-1-4-15,-3 6-1 0,0-3-1 0,-2 3 0 16,-4 0 0-16,0 2 0 0,0 1-2 0,-3-3-8 0,3 2 12 0,0-5-4 16,0-2-8-16,0-1 8 0,3 1-8 0,-3-6 8 15,6 0-8-15,1-2 8 0,-1-3-8 0,3 0 8 16,0-3-8-16,3-5 0 0,0 0 0 0,0 0 8 15,0 0-8-15,9 0-9 0,-1-2 9 0,1-4-13 16,3-4 13-16,0-1-12 0,0-2 12 0,3-3-12 16,0-3 12-16,0 1 0 0,0-6 0 0,3 0 0 0,-4 0 0 0,4-2 0 15,0 2 0-15,0 3 0 0,0-5 0 16,0 4 0-16,0-1 0 0,-1 1 0 0,-2 1 0 0,0 0 0 16,-3 3 0-16,0 2 0 0,-3 2 8 0,0 1-8 15,0 0 0-15,-3 5 0 0,-3 3 11 0,-3 5-2 16,0-6 0-16,0 6 0 0,0 0 21 15,0 0 4-15,-6 3 1 0,0 0 0 0,0 5-35 0,0 2 0 16,-6 1 0-16,6 2 0 0,0 0 0 0,-3 3 0 16,-3 3-8-16,0-1 8 0,3 1 0 0,0-1 0 15,1 1 12-15,-1 2-12 0,0-2 0 16,3-1-9-16,0 1-1 0,6-1 0 0,-3 3 10 0,0-2 0 16,3-6-9-16,0 3 9 0,3 0-16 0,0-3 0 15,6-2 1-15,-3-1 0 16,0 1-38-16,0-3-8 0,3 0-2 0,-1-3 0 15,4 0-135-15,-6-2-27 0,0-1-6 0,0 1-1 0</inkml:trace>
  <inkml:trace contextRef="#ctx0" brushRef="#br0" timeOffset="115030.0686">20626 10964 2170 0,'0'0'96'0,"0"0"20"0,0 0-92 0,0 0-24 0,0 0 0 0,0 0 0 0,0 0 20 16,0 0 0-16,0 0 0 0,0 0 0 15,0 0-20-15,0 0 0 0,0 8 0 0,3-2 0 16,0-1-9-16,3 3 9 0,-3-3-10 0,3 3 10 0,-3 0 0 16,3-3 0-16,-3 1 0 0,3 1 0 15,0-1 9-15,0-4 8 0,-6-2 2 0,6 6 0 0,3-4 16 16,-3-2 3-16,-6 0 1 0,9-2 0 0,-3-4-8 0,0 1-2 15,0-3 0-15,3 0 0 0,-3-2-12 0,-3-4-2 16,2 1-1-16,1-3 0 0,-3 3-14 0,0-3 0 16,0 0 0-16,-3 0 0 0,0 1 0 0,0 1 0 15,0 1 0-15,-3 0 0 0,-3 2 0 0,0 1 0 16,-2 2 0-16,-1 0 0 16,-3 3-48-16,-3 2-4 0,0 6 0 0</inkml:trace>
  <inkml:trace contextRef="#ctx0" brushRef="#br0" timeOffset="116188.3445">20165 11837 172 0,'0'0'16'0,"-6"0"-16"16,0 3 0-16,0-3 0 0,3 0 482 0,3 0 94 15,0 0 18-15,0 0 4 0,0 0-481 0,0 0-96 16,-3-3-21-16,3 3 0 0,0-7-13 0,3-1-3 16,0 0 0-16,3 0 0 0,3 2 7 0,-3-2 1 15,3 1 0-15,3-1 0 0,0 0 8 0,3 0 0 16,0 2 0-16,2 1 0 0,1 0 0 0,0 0 0 15,3 5 0-15,0-3 8 0,-6 0-8 0,3 3-8 0,-4 3 8 0,-2 0-12 16,0-1 2-16,-3 4 0 0,0-1 0 0,0 3 0 16,-6 2 10-16,0 4 0 15,3 1 0-15,-9 4 0 0,0-1 13 0,-3 4 5 0,3-1 1 0,-6 3 0 16,0-1-19-16,-6-1 0 0,3-1 0 0,-2 0 0 16,-1 0 0-16,3 0 20 0,-3-5-4 0,3 3 0 15,0-1-1-15,3-5-1 0,0-2 0 0,0-3 0 16,3 0-14-16,3-3 11 0,3-5-11 0,0 0 10 15,0 0-10-15,0 0-9 0,3-5 9 0,3-3-13 16,0-5 2-16,3-3 1 0,6 0 0 0,0-5 0 16,-3 0-1-16,3-3 0 0,3 3 0 0,2-6 0 15,1-2 11-15,-3 3 0 0,3-3 0 0,0 2 8 16,-3-2-8-16,2 2-12 0,-2-4 4 0,3 4 0 16,0 1 8-16,-6 2 0 0,0 3 0 0,-3 0 8 0,0 7-8 0,-3 1 0 15,-4 3 0-15,-2-1 0 0,0 6 8 0,-3 5 0 16,0 0 0-16,0 0 0 0,0 0 4 0,0 0 2 15,-6 8 0-15,-2 2 0 0,2 1 0 16,-6 5 0-16,3 0 0 0,-3 5 0 0,0 3 6 0,0 2 2 16,-3 1 0-16,6-1 0 0,0 0-2 15,3 4-1-15,-3-1 0 0,6-3 0 0,0 1-2 0,3-1 0 16,-3-2 0-16,3 0 0 0,0-1-17 0,3-1 0 16,0-4 0-16,3 1 0 0,-3-6-13 0,3 0 0 15,0-5 0-15,0 0 0 16,0-3-120-16,3 1-24 0,-3-1-5 0,3-5-806 0</inkml:trace>
  <inkml:trace contextRef="#ctx0" brushRef="#br0" timeOffset="116525.6091">20799 12258 1612 0,'0'0'144'0,"0"0"-116"0,-3 5-28 0,3-5 0 16,3 8 148-16,-3-8 24 0,0 0 5 0,0 0 1 16,9 3-126-16,-3-3-24 0,-6 0-6 0,6-5-1 15,3-3-21-15,0-3 9 0,-3 3-9 0,0-5 0 16,0 2 0-16,0-2 0 0,-3-3 0 0,3 3 0 16,-1 0 0-16,1-3 0 0,3 0 0 0,-6 3-9 15,3-3 19-15,0 0 4 0,0 3 1 0,-3 2 0 0,0 1-15 0,0-1 0 16,-3 3 8-16,3 3-8 0,-3-3 0 0,0 8 0 15,0 0 0-15,0 0-10 0,0 0 39 0,-3 8 8 16,0-3 2-16,0 8 0 0,0 3-11 0,0 6-1 16,-3 1-1-16,3 6 0 0,0 1 14 0,3 1 4 15,-3 1 0-15,3 0 0 0,0 0-32 0,0-3-12 16,0 0 11-16,0 0-11 16,0-3-120-16,0-5-29 0,3 1-7 0</inkml:trace>
  <inkml:trace contextRef="#ctx0" brushRef="#br0" timeOffset="118165.5184">19597 8353 921 0,'0'0'82'0,"-3"-3"-66"16,-3-2-16-16,3 2 0 0,0-2 156 0,0 0 28 15,-3 2 6-15,0-2 1 0,3 0-141 0,-3 2-28 16,-3-2-6-16,0 2 0 0,0-2-16 0,0 2 0 15,-3 0 8-15,3 1-8 0,0-1 8 0,0 0 0 16,-2 3-8-16,-1 3 12 0,-3 0 23 0,3-1 4 0,0 4 1 0,0-1 0 16,0 0 9-16,0 3 3 0,0 0 0 0,0 3 0 15,3-1-26-15,1 3-5 0,-1 3-1 0,6 0 0 16,-3 3-20-16,3 2 8 0,-3 3-8 0,3 5 0 16,0 3 9-16,3 5-9 0,0 2 12 0,0 6-12 15,0 0 12-15,3 6-12 0,-3-1 12 16,3 8-12-16,3 3 8 0,-3 2-8 0,3 4 0 15,-3-1 0-15,3 0 11 0,0 0-11 0,-1 0 10 16,-2 0-10-16,0-5 31 0,0 3 0 0,0-4 0 0,0 1 0 16,-3-5-12-16,-3 5-3 0,-3 0 0 0,-2 2 0 15,-4-2 11-15,0 0 1 0,-3-6 1 0,0 1 0 16,0-3 6-16,-3-3 1 0,3 0 0 0,0-5 0 16,1 0-15-16,-1-5-2 0,0-6-1 0,0-2 0 15,3-5 2-15,0-6 1 0,3 0 0 0,0-5 0 16,3-3-21-16,0-2 0 0,0-6 0 0,3 0 0 0,3-5-11 15,0 0 0-15,0 0 0 0,0 0 0 0,0 0 1 0,0 0 0 16,0 0 0-16,0 0 0 0,9-2 10 0,0-1 0 16,0 3 0-16,3 3-8 0,3-1 8 0,3 1-8 15,-3 5 8-15,3 0-8 0,-4 5 8 0,4 0 0 16,-3 0 0-16,0 6-8 0,-3 2 8 16,0 0 0-16,0 6 0 0,-6 2 0 0,0 5 0 0,3 6 0 15,-3 2 0-15,-3 3 0 0,0 3 0 16,-3 5 0-16,0 0 0 0,0 10 8 0,0 6-8 15,0 5 12-15,0 5-4 0,0 1 0 0,3 7 8 0,-1 0 3 16,1 9 0-16,3-1 0 0,0 6-5 0,3 2-1 16,0 3 0-16,6-3 0 0,3 3-13 0,0-3 0 15,-3 0 0-15,0-5 0 0,-1-6-20 0,1-4-1 16,3-9 0-16,3-10 0 16,-6-8-7-16,3-14-2 0,3-12 0 0,-1-11 0 15,1-16-94-15,6-16-18 0</inkml:trace>
  <inkml:trace contextRef="#ctx0" brushRef="#br0" timeOffset="119099.9943">21234 8316 1152 0,'-9'-8'102'0,"6"5"-82"0,0-2-20 0,0 0 0 15,3 5 240-15,0-6 43 0,0 1 9 16,3-3 1-16,3 0-224 0,0-2-45 0,3-1-8 0,3 0-3 15,2 1-13-15,1 2 0 0,-3-3 0 0,6 1-10 16,0 5 10-16,3-1 0 0,0 1 0 0,-1 5 0 31,1 5-19-31,0 3-8 0,-3 3-1 0,3 5-1 0,-3-1 11 0,-3 9 2 0,-4 0 1 0,1 5 0 16,0 0 15-16,-6 6 0 0,0 2 0 0,-3 5 0 16,-3 8 0-16,-3 6 0 0,0 5 8 0,-3 0-8 15,-6 5 20-15,0 3-2 0,-2 2-1 0,-1 0 0 16,-3 1 11-16,0-3 1 0,0-6 1 0,0 1 0 0,3-6 20 15,-3 0 4-15,1 0 1 0,2-5 0 16,6-3-27-16,0-2-6 0,3 0-1 0,-3-6 0 0,0 0-21 0,6 1 9 16,0-4-9-16,0-2 0 0,0 1 0 0,3 1 0 15,-3-2 0-15,3 0 0 0,3-2 0 16,-3-4 0-16,3-1 0 0,3-1 0 0,3 0 0 16,0-5-12-16,0-1 12 0,0-1-12 0,0-1 3 0,3-5 1 15,-3-1 0-15,5-1 0 0,-2-4 8 0,-3-2 0 16,0 0 8-16,0-3-8 0,-3-2 0 0,3-3 0 15,-9 0 0-15,6 0 0 0,-6 0 0 0,6-3 11 16,-6 3-1-16,0 0 0 0,0 0-2 0,3-5 0 16,-3 5 0-16,0 0 0 0,0-8-8 0,0 3 10 15,-3 0-10-15,3 5 10 0,0 0-10 0,-6 0 8 16,3 2-8-16,-3 1 8 0,3 2-8 0,-3 3 0 0,3 3 0 16,-3 5 0-16,3 5 0 0,3 3 0 0,0 2 0 15,3 6 0-15,3 5 0 0,3 3 8 0,0 2-8 0,3 5 8 16,3 4-8-16,0 2 0 0,3 5 0 0,-1 5 0 15,1 4 0-15,3-4 0 0,0 6 0 0,-6-3 0 16,3 8 0-16,-3-3 0 0,-1 6 0 0,4-3 0 16,-6 0 0-16,3 3 0 0,-6 0-10 0,3-3 10 15,-3 0 16-15,-3-3 8 0,-3 1 3 0,-3-3 0 16,3-3 9-16,-3 3 1 0,-6-3 1 0,0-5 0 16,-3-1 9-16,3-1 1 0,-6-6 1 0,0-1 0 15,0-1-13-15,-3-1-2 0,3 0-1 0,-5-5 0 16,-1-5-22-16,0-3-11 0,0-5 10 0,-6 0-10 15,0-1 0-15,-5-2-13 0,-1-2 1 0,-3-6 0 16,3 0-60 0,-5-5-12-16,-7-3-3 0,-3-5-780 0,1-3-156 0</inkml:trace>
  <inkml:trace contextRef="#ctx0" brushRef="#br0" timeOffset="124910.2689">16694 6816 1094 0,'-6'2'97'0,"6"-2"-77"0,0 0-20 0,0 0 0 16,-5-2 124-16,5 2 22 0,0 0 4 0,0 0 1 15,0 0-76-15,0 0-15 0,-3-6-4 0,3 6 0 16,0-5-22-16,0 5-5 0,-6-5-1 0,6 5 0 15,0 0-4-15,0 0 0 0,-3 0-1 0,3 0 0 16,0 0-10-16,-6 5-1 0,0 6-1 0,3-3 0 16,-3 2 1-16,0 1 0 0,6 2 0 0,0 3 0 15,-3-6 5-15,0 6 2 0,6-2 0 0,0-1 0 16,-6-3 5-16,6-2 2 0,3 3 0 0,0-3 0 16,0-3 0-16,0-2 0 0,-3 2 0 0,6-2 0 15,2-1 6-15,-2-4 0 0,-3-1 1 0,6-2 0 16,3-1-6-16,-6-1-2 0,-3-1 0 0,-6-3 0 15,0 0 11-15,3-4 3 0,6-1 0 0,0 2 0 16,-9 1-30-16,3 0-9 0,3 2 0 0,-6-2 0 0,-9 5 15 16,6-2-4-16,6 2-1 0,-9 0 0 0,-3 3-1 15,0-1 0-15,6 4 0 0,-3-4 0 0,-3 4-9 0,0-1 0 16,0 3 0-16,3 3 0 16,6-3-69-16,0 0-13 0,-3 5-2 0,3-5-690 15,6 5-138-15</inkml:trace>
  <inkml:trace contextRef="#ctx0" brushRef="#br0" timeOffset="125816.1225">18763 3688 1324 0,'0'0'118'0,"0"0"-94"0,0 0-24 0,0 0 0 16,0 0 87-16,0 0 13 0,6-2 2 0,-6 2 1 16,6 5-81-16,-3 3-22 0,3-3 8 0,-6 8-8 15,3 3 23-15,-3 0 1 0,0 5 1 0,0 0 0 16,0 3-25-16,0 3-17 0,0-9 2 0,-3 6 1 16,3-3 23-16,0 3 5 0,-3 0 1 0,0-8 0 15,3 0-15-15,0-3 0 0,0 0 0 0,0-5 0 16,0 3 20-16,0-3 0 0,0-8 1 0,0 0 0 15,0 0 19-15,0 0 4 0,0 0 1 0,0 0 0 16,0 0-1-16,-3-11 0 0,3-2 0 0,3-3 0 16,-3 0-24-16,6-5-6 0,0 0-1 0,0-1 0 0,3-1-13 0,0-4 8 15,-3-7-8-15,6 2 0 0,-1 0 14 16,1-5-3-16,-3 3-1 0,3 7 0 0,3-4-10 0,0 4-11 16,0 3 3-16,3 1 0 0,-6 4 8 0,6 1 11 15,-1 4-3-15,-5 1 0 0,-3 3 13 0,0 2 3 16,3 2 0-16,0 4 0 0,-3-4 4 0,0 4 0 15,-3 2 1-15,0 2 0 0,-6-2-29 16,6 6-10-16,-6-6 0 0,0 8 0 0,0 0 18 16,-3 2 4-16,0-2 1 0,-3 3 0 0,3 2 5 0,-6-8 1 15,0 6 0-15,3-1 0 0,-3-2-7 16,0 3 0-16,-3-3-1 0,3 0 0 0,0 2-11 0,0-2-16 16,3-2 4-16,1-4 1 15,-4 3-46-15,3 1-10 0,0-1-1 0,0 3-1 16,0-8-155-16,0 5-30 0,-6-2-6 0,12-3-2 0</inkml:trace>
  <inkml:trace contextRef="#ctx0" brushRef="#br0" timeOffset="126208.0605">19123 4019 2332 0,'0'0'52'16,"0"0"10"-16,0 0 2 0,0 0 1 0,0 0-52 0,0 0-13 0,0 0 0 0,0 0 0 15,0 0 36-15,0 0 5 0,0 0 1 0,0 0 0 0,0 0-33 0,0 0-9 16,0 0 0-16,0 0 0 0,9 0 11 0,-3-3-3 15,-3-2 0-15,6-3 0 0,-3 0-8 0,3 0 0 16,0 0 0-16,3-5 0 0,0 0 0 0,0 0 8 16,0-1-8-16,-1 1 8 0,1 0-8 0,-3-3 0 15,3 0 0-15,-3 3 0 0,0 0 18 0,0 5 2 16,-3-3 0-16,0 6 0 0,0 2 16 0,-6 3 3 16,0 0 1-16,0 0 0 0,3 8-32 0,-3 11-8 0,-3-3 0 15,-3 10 0-15,0 3 0 0,-3 3 8 0,0 5-8 16,-3 5 8-16,0 1 0 0,0-1 0 0,0 3 0 0,-2-3-832 15,-1 1-165-15</inkml:trace>
  <inkml:trace contextRef="#ctx0" brushRef="#br0" timeOffset="247772.7444">16340 5755 748 0,'0'0'67'0,"0"0"-54"0,0 0-13 0,0 0 0 0,-6-8 162 0,0 5 30 15,6 3 5-15,-6-5 2 0,0 0-110 0,6 5-21 16,0 0-5-16,0-8-1 0,-3 0-9 0,3 5-1 16,0-5-1-16,-3 3 0 0,3 5-7 0,0 0 0 15,0 0-1-15,0 0 0 0,0 0-32 0,0 0-11 16,0 0 0-16,12 2 9 0,-3 9 1 0,0 0 0 15,0 2 0-15,0 5 0 0,-3 1 3 0,3 5 1 16,0-8 0-16,-3 5 0 0,0 0-14 0,3 0 8 16,-3 0-8-16,3-2 0 0,0-6 0 15,-4 0-15-15,1-2 2 0,0-1 0 16,0-2-26-16,0 0-5 0,-6-8 0 0,0 0-548 16,0 0-108-16</inkml:trace>
  <inkml:trace contextRef="#ctx0" brushRef="#br0" timeOffset="247972.3728">16260 5826 2268 0,'0'0'100'0,"0"0"21"16,6-5-97-16,0 2-24 0,3-2 0 0,3 0 0 0,-1-1 70 0,4-2 9 0,3 0 1 0,0 1 1 16,-3-4-33-16,3 0-8 0,3 3 0 0,-3-2-1 15,2-3-18-15,1-3-3 0,6 0-1 0,-3 0 0 16,3-5-17-16,2 2-17 0,7 1 3 0,-6 2 1 15,-3-5-68-15,-1 5-14 0,7 0-2 16,0 0-648-16,-6 0-130 0</inkml:trace>
  <inkml:trace contextRef="#ctx0" brushRef="#br0" timeOffset="248270.7303">16614 5323 2127 0,'0'0'94'0,"0"0"20"0,-3 6-91 0,3-6-23 0,0 0 0 15,0 5 0-15,0-5 39 0,6 8 3 0,0 0 1 0,3 2 0 16,3-4-31-16,0 2-12 0,0 0 8 0,5-3-8 15,7 3 0-15,-3 5 0 0,0-8 8 0,0 3-8 16,9 0 0-16,-7 0 0 16,-2 0 0-16,0 0 0 0,3 0-20 0,-6 0-4 0,0 3 0 15,-4-6 0 1,-2 3-132-16,0 5-28 0,3-5-4 0,-9 0-604 0</inkml:trace>
  <inkml:trace contextRef="#ctx0" brushRef="#br0" timeOffset="248485.1936">16691 5519 1785 0,'15'-5'79'0,"-15"5"17"0,0-3-77 0,3-2-19 16,0 0 0-16,3-1 0 0,3 4 81 0,-3-9 13 15,3 3 2-15,0-2 1 0,3 2-44 0,3-3-9 16,-6-5-1-16,6 3-1 0,2-3-24 0,1 0-5 15,-3-2-1-15,3-1 0 0,0 1-12 0,3-1 0 16,0-5 0-16,-4 1 0 16,-5-1-113-16,3 3-16 0,0-3-3 0</inkml:trace>
  <inkml:trace contextRef="#ctx0" brushRef="#br0" timeOffset="248784.1164">17102 4924 806 0,'0'0'36'0,"0"0"7"0,0 0-35 0,0 0-8 0,-9 3 0 0,9-3 0 16,0 0 308-16,0 0 59 0,-6 5 12 0,3 0 2 15,3-5-305-15,0 8-60 0,3 0-16 0,-3-3 0 16,0 3 0-16,3 0 0 0,3 0 0 0,0 3 0 15,-3-1-15-15,6 4 4 0,9-1 1 0,-6 0 0 16,-3 0-10-16,3 0-1 0,3 6-1 0,-1-6 0 16,4 0 11-16,-6 1 3 0,0-1 0 0,0-3 0 15,6 4-13-15,-3-4-3 0,-9 1 0 0,0 2 0 16,6-8-7 0,-6 6-1-16,-6 0-1 0,0-6 0 0,0 5-164 0,-3-2-33 15</inkml:trace>
  <inkml:trace contextRef="#ctx0" brushRef="#br0" timeOffset="248985.0815">16986 5101 1926 0,'0'0'85'0,"0"0"18"0,0 0-83 0,0 0-20 16,0 0 0-16,0 0 0 0,0 0 70 0,12 5 10 0,6-5 1 0,-3 3 1 15,-3 2-21-15,6-10-4 0,5 2-1 0,4-2 0 16,0-3-24-16,3 3-6 0,-1-8-1 0,7-1 0 15,0-1-25-15,0 1 0 0,-7-1 0 0,1-4 0 32,3 3-89-32,-6-2-20 0,-4 2-4 0,-2 0-562 0,6 3-112 15</inkml:trace>
  <inkml:trace contextRef="#ctx0" brushRef="#br0" timeOffset="249288.2016">17400 4643 2282 0,'0'0'50'0,"0"0"10"0,-6-5 3 0,3 0 1 0,3 5-51 0,0-3-13 0,-3-2 0 0,3 0 0 0,3 2 28 15,-3 3 2-15,0-5 1 0,0 5 0 16,0 0-23-16,9 0-8 0,0 0 0 0,-9 0 9 0,9 0-9 0,3 5 0 16,3 3-12-16,-4-3 12 0,1 8-16 0,0-2 4 15,6 0 0-15,-3 2 1 0,0-3-9 0,0 4-3 16,6-4 0-16,-4 1 0 16,-2-3-53-16,-3 0-10 0,3-3-2 0,-3 0-528 15,3 1-106-15</inkml:trace>
  <inkml:trace contextRef="#ctx0" brushRef="#br0" timeOffset="249499.6286">17418 4744 1324 0,'0'0'118'0,"0"0"-94"0,-3-8-24 0,3 3 0 16,6-3 184-16,0-3 33 0,-6-2 7 0,3 0 0 15,9-6-120-15,-4-2-24 0,1 0-4 0,0 0-2 16,3 0-39-16,0-3-8 0,3 0-2 0,0 3 0 15,0-6-17-15,6 1-8 0,5 2 8 0,1-2-8 16,-9-1 0-16,6 1 0 0,6-1 0 0,-4 1 0 31,1 2-69-31,-3 3-19 0,-3-6-4 0,0 1-595 0,0 7-118 0</inkml:trace>
  <inkml:trace contextRef="#ctx0" brushRef="#br0" timeOffset="249738.4905">17811 4038 1497 0,'-12'-6'66'0,"12"6"14"0,0 0-64 0,0 0-16 16,0 0 0-16,0 0 0 0,0 0 200 0,9 0 36 16,-3 0 7-16,3 0 1 0,2 6-171 0,-2-6-34 15,6 5-7-15,0 3-2 0,0-3-30 0,3 3-12 16,0-3 1-16,3 6 0 0,-1-1-3 0,1-4-1 0,6 2 0 0,0 2 0 31,-3-2-48-31,2-2-9 0,-2 1-3 0,0-1 0 16,-3 2-115-16,0-8-23 0,-3 5-5 0,-7-2-507 0</inkml:trace>
  <inkml:trace contextRef="#ctx0" brushRef="#br0" timeOffset="250078.1687">17939 4093 864 0,'0'0'38'0,"0"0"8"0,-3-3-37 0,0-4-9 0,3 7 0 0,-3-6 0 15,3 1 280-15,3 0 55 0,0 2 10 0,3-5 3 16,0 3-227-16,2-3-45 0,1 3-8 0,3-3-3 0,0 2-30 16,6-7-7-16,0 3 0 0,3 2-1 0,3-6-15 0,-1 1-2 15,1 0-1-15,-3 0 0 16,3-1-40-16,0 1-8 0,-3-5-1 0,-4 4-1 15,1 4-122-15,-3-3-24 0,-3 2-5 16,0 0 0-16,-6 4 86 0,3-1 18 0,-3 2 3 0,0 1 1 16,-6 5-44-16,0 0-8 0,-3-5-1 0,3 5-1 15,-6 0 90-15,0 0 17 0,-3 0 4 0,0 5 1 0,3-5 152 0,-3 5 30 16,0-2 7-16,0 2 1 0,3 3-16 0,0 3-2 16,-3 2-1-16,3-5 0 0,0 10-56 0,1 1-11 15,2-1-2-15,0 6-1 0,0 3-33 0,3 2-6 16,0 0-2-16,0 3 0 0,3 2-34 0,0-2 0 15,0 5 0-15,0-8 0 0</inkml:trace>
  <inkml:trace contextRef="#ctx0" brushRef="#br0" timeOffset="295811.9859">16135 5884 518 0,'0'0'23'0,"0"0"5"16,0 0-28-16,0 0 0 0,0 0 0 0,0 0 0 0,0 0 160 0,0 0 26 15,6-8 6-15,0 6 0 0,3-4-120 0,0 1-24 16,2 0-4-16,4 0-2 0,0-3-11 0,3 0-3 15,3 0 0-15,3-3 0 0,0 1-17 0,-1 2-11 16,4-6 12-16,-3 4-12 0,3-3 11 0,-3-3-11 16,2 0 10-16,-2 0-10 0,-3-5 20 0,6 0-3 0,3 0 0 0,-1-6 0 15,1-2 3-15,0 0 1 0,6-3 0 0,-1-2 0 16,-5-1 15-16,6 4 4 16,0-1 0-16,-1 0 0 0,1 0-28 0,-6 3-4 0,-1-8-8 15,4 5 11-15,3-5 5 0,0 3 0 0,-4-3 1 0,4-3 0 16,6 1-5-16,-1 2 0 0,-8-8-1 0,0 5 0 15,3 0 0-15,-1 0 0 0,1-2 0 0,-3 0 0 16,-3 2 6-16,-1 0 2 0,7 3 0 0,-3-2 0 16,-9-1-19-16,5 3 0 0,7 3 8 0,-3 2-8 15,-3-3 0-15,-1 6-17 0,1 0 3 0,0-3 1 16,0 6 23-16,-1-3 5 0,-2 5 1 0,0-5 0 16,-3 3-4-16,3 4-1 0,-1-4 0 0,1 2 0 0,3 0-11 15,0 0 0-15,-3 3 0 0,-1 3 8 16,1-1-8-16,0 1 0 0,-3 2 9 0,0-3-9 0,2 6 0 15,-5-5 0-15,0 2 0 0,-3 2 0 0,-3 1 0 16,3 3 0-16,-3-4 0 0,-1 1 0 0,1 3 0 0,-3-1 0 16,0 6 0-16,-3-3 0 0,0 3 0 15,0-1 0-15,0 1-11 0,-3 2 11 0,-6 3-16 0,3 0 4 16,6 0 0-16,-9 0 0 0,0 0 1 16,0 0 1-16,0 0 0 0,0 0 0 0,-3 6-3 0,3 4-1 15,-3 1 0-15,-3 2 0 0,0-5 4 0,-3 5 1 16,-3 6 0-16,0-1 0 0,-3 1-1 0,-3 2 0 15,0 5 0-15,-2-4 0 0,-1 7 10 0,-6 0-8 16,-6 2 8-16,1 1-8 0,-1 8 8 0,-3-8 0 16,-3 7 0-16,-2-4 0 0,-1 2 0 0,0 2 0 15,1-4 0-15,-4 7 0 0,0 1 0 0,-2 2 0 0,-10 2 0 0,4 1 0 16,5 2 0-16,-3 0 0 0,1 1 0 0,-4 1 0 16,1-1 0-16,2 10 8 0,-3-6-8 0,-2 6 0 15,-1 0 0-15,4 0 0 0,8 0 0 0,-5-1 0 16,-4 4 0-16,6-3 0 0,1 0 0 15,2-6 0-15,-3-5 0 0,1-2 0 0,2-3 0 0,6-3 0 16,4-5 0-16,-4 1 0 0,3-7 0 0,4-2 0 16,2-2 8-16,0-3-8 0,0-1 10 0,3-1-10 15,1-7 19-15,2 1-3 0,-3 0 0 0,6-3 0 16,0-2 4-16,1 2 1 0,2-2 0 0,6-1 0 16,-3-2-21-16,3-2 0 0,0 2 0 0,3-6 8 15,6 4-8-15,-3-4 0 0,6-2 0 0,0 0 0 16,0 0 0-16,0 0 0 0,0 0 0 0,6 0 0 15,3-2 0-15,3-6 0 0,-3 0 0 0,3-6 0 0,9-1 0 16,-3-1 0-16,2-5 0 0,1-6 0 0,3 1 0 16,3-6 0-16,-3 0 0 0,2 0 0 0,4-2 0 0,0-6 0 15,0 1 12-15,2-4-4 0,4-4 5 16,3 2 2-16,6-3 0 0,-4 3 0 0,-2-3-15 0,3 1 0 16,2-1 0-16,1 3 0 0,-3-2 0 0,2-4 0 15,4-2 0-15,2 8 0 0,-5-8 0 0,3 9 0 16,-1-7 0-16,1 4 0 0,3-1 0 0,-7 0 0 15,1-2 0-15,2 0 0 0,7 0 0 0,-3 2 0 16,-10-2 0-16,4 2 0 0,0 6 0 0,-4-1 0 16,1-2 0-16,-3 6 0 0,-4-6 0 0,1 5 0 15,-6 6 0-15,0 2 0 0,2-5 0 0,-5 5 0 16,3 3 8-16,-6 3-8 0,-3-1 0 0,-1 3 0 16,-2 6 0-16,0-1 0 0,-3 3-13 0,0 3 1 15,-3 0 0-15,0 0 0 16,-3 5-52-16,-3 2-9 0,-3 1-3 0,-3 5-761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4:37:08.7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22076 13660 2361 0,'-24'0'104'0,"12"3"23"0,-9-3-102 0,-5 3-25 16,-1-3 0-16,-6 0 0 0,0 0 142 0,1 0 23 16,-1 0 5-16,0 0 1 0,0-3-149 0,4 3-22 0,5-3-20 0,0 3 4 15,3 3-4-15,0 0 0 0,4-1-1 0,5 4 0 31,0-1-23-31,6 3-5 0,-3 2-1 0,6 6 0 16,0 3 10-16,6 7 1 0,3 6 1 0,3 2 0 16,3 6 9-16,6 3 1 0,2-1 1 0,7-2 0 0,0 2 27 0,3-5 0 0,-1-3 0 0,1-2 0 15,3-3 18-15,-3-2 2 0,-3-4 1 16,-7-1 0-16,-2-4 28 0,-6-2 6 0,-3 0 1 16,0 2 0-16,-9-4 6 0,0 4 2 0,-9 1 0 0,-3 2 0 15,-9 0-20-15,-8 5-3 0,-10-2-1 0,-3 3 0 16,-5-1-25-16,-4-2-6 0,-3-3-1 0,1 0 0 15,-4-2-18-15,4-1-4 0,2-2-1 0,3-8 0 16,-2 0-26-16,8-3-6 16,3 1-1-16,10-6 0 0,2-3-142 0,9-2-29 15</inkml:trace>
  <inkml:trace contextRef="#ctx0" brushRef="#br0" timeOffset="332.598">22243 13848 2188 0,'-9'6'195'0,"6"-1"-156"15,-3 3-31-15,0 0-8 0,-6 2 152 0,-3 1 28 16,3 0 7-16,-3 2 1 0,0 3-146 0,4 2-29 16,-1 1-5-16,3 4-8 0,0 4 0 0,0 2 0 15,3 0 0-15,3 6-10 0,0-4-4 0,6 1-1 16,3 2 0-16,3-2 0 0,3 0-1 0,3-3 0 15,2 0 0-15,1-8 0 0,-3-2 3 0,3-6 0 16,3-2 0-16,3-6 0 0,-3 0 13 0,-1-5 12 0,-2 0-3 16,0-8 0-16,3-2 27 0,-3-4 4 0,-3-1 2 0,0-7 0 15,-1 1 22-15,4-5 4 0,-6-1 0 0,0-2 1 16,0-3-28-16,0 1-5 0,-6-4-2 0,0 1 0 16,-3-3-22-16,0 0-12 0,-6 0 12 0,0 0-12 31,-3 0-14-31,-3 0-10 0,-3 2-1 0,0 4-1 0,0 4-99 15,-6 1-20-15,1 4-4 0,2 7-1 0,-3 4-71 0,-3 8-15 0,3 6-2 0</inkml:trace>
  <inkml:trace contextRef="#ctx0" brushRef="#br0" timeOffset="643.0903">22400 14126 1623 0,'9'-3'36'0,"3"-2"7"0,3-3 1 0,0 0 2 0,3-2-37 0,0-1-9 0,0-2 0 0,0 0 0 0,2-3 78 15,-2 5 14-15,0-2 2 0,3 2 1 0,-3 6-11 0,0 0-3 16,-3 0 0-16,-1 5 0 0,4 0-45 0,0 5-10 16,-3 5-2-16,-3 4 0 0,6 2 11 0,-3-1 1 15,0 7 1-15,-1-4 0 0,-2 3-28 0,0-2-9 16,0-1 0-16,0-2 0 0,-3-3 40 0,0 1 0 16,3-4 1-16,-3-2 0 0,-3 0 7 0,3-3 0 15,0 1 1-15,-1-4 0 0,1-4-2 0,0-1-1 0,3-2 0 16,0-3 0-16,0-3-6 0,0-5 0 0,3-2-1 15,0-6 0-15,0-8-19 0,2 0-3 0,1-2-1 0,-3-6 0 16,0-2-16-16,-3 0 0 0,-3-1 0 0,-3 1 0 31,3 2-62-31,-3-2-13 0,-3 2-2 0,-3 6-1 16,0 0-78-16,-3 7-15 0,-3 3-3 0,0 6-934 0</inkml:trace>
  <inkml:trace contextRef="#ctx0" brushRef="#br0" timeOffset="1099.8477">23142 13996 2023 0,'0'0'89'0,"0"11"19"0,0 2-86 0,3 3-22 0,3-3 0 0,0 9 0 16,-1-4 56-16,4 1 8 0,-3 2 0 0,6 0 1 16,-3-3-21-16,-3 1-5 0,3-3-1 0,-3 0 0 0,3-3-10 0,-3 0-1 15,-3-2-1-15,3-3 0 0,-3 0-11 0,-3-8-3 16,0 0 0-16,0 0 0 0,9-6 38 0,-6-2 7 15,3-5 2-15,0 0 0 0,0-8-31 0,0-3-5 16,0-2-2-16,2-6 0 0,-2-3-21 0,0-2 0 16,3-5-10-16,3 0 10 0,0-1-11 0,0 1 11 15,3 2-10-15,0 3 10 0,3-2-13 0,-1 4 3 16,1 1 1-16,3 2 0 0,3 3-1 16,-3 5 0-16,3 3 0 0,-4 5 0 0,-2 3 2 15,0 2 0-15,-3 6 0 0,-3 5 0 0,3 5-12 0,-6 3-1 16,0 3-1-16,0 2 0 0,-3 6 22 0,-3-1-9 15,-3 6 9-15,0 0 0 0,-9 2 21 0,3 3 11 16,-6 0 3-16,0 6 0 0,-3-1-21 0,-3 1-4 16,0-4-1-16,0 1 0 0,4 0 15 0,-1-3 2 0,0-3 1 0,0-2 0 15,3-3-5-15,3-2-1 0,0-1 0 0,3-2 0 16,3-3-13-16,0-2-8 0,3 2 8 0,3-5-8 16,3 3 0-16,0-3-8 0,3 0 0 0,3-3 0 15,3-2-10-15,6 2-2 0,-1-5 0 0,4 0 0 31,-3-3-23-31,3 1-5 0,3-1 0 0,-3-2-1 0,2-3-11 0,-5 2-3 0,3-1 0 16,-6-1 0-16,0-3-133 0,0 0-26 16</inkml:trace>
  <inkml:trace contextRef="#ctx0" brushRef="#br0" timeOffset="2129.0879">24195 13645 2937 0,'0'0'64'0,"0"0"14"0,0 0 2 0,0 0 4 0,-3 8-68 0,0-1-16 0,-3 1 0 0,0 3 0 0,4 0 0 0,-7-1 0 16,0 3 0-16,-3 3 0 16,-3 5-20-16,0-2-8 0,3 5-2 0,-3 0 0 0,3 2 4 0,0 0 1 15,-2 4 0-15,-1-1 0 0,6 2 5 0,0 1 2 0,0 0 0 0,6-3 0 16,0-3 18-16,0-2 16 0,3 0-4 0,3-3 0 15,3-2-3-15,0-3-1 0,3 0 0 0,3-3 0 16,0-3-8-16,-1-2 0 0,1-2 0 0,3-4 0 31,0-2-30-31,0-2-8 0,0-6-2 0,3 0 0 16,-3-6 7-16,-1-1 1 0,4-4 0 0,-6-2 0 16,0 0-69-16,0-3-14 0,3 0-2 0,-6 0-1 15,-3 1 34-15,0 1 6 0,-3 1 2 0,3 3 0 0,-6 2 61 0,-3 0 15 0,0 3 0 16,0 2 0-16,0 1 31 0,0 4 6 0,0 4 2 0,3 2 0 15,0 0 24-15,0 0 5 0,-6 8 0 0,3-1 1 16,0 4-11-16,3 2-2 0,0 0-1 0,0 3 0 16,3 0-11-16,0 0-1 0,3-3-1 0,3-2 0 15,-3 0-42-15,3-1 0 0,6-5 0 0,-4 3 0 16,1-5-21-16,0-3 0 0,3 0 0 0,0-3 0 16,0-2 6-16,-3-3 2 0,3 0 0 0,0 0 0 0,-3-2 13 15,2-4 0-15,-2 1-10 0,0 0 10 0,0 0 0 0,-3-1 0 16,-3-1 0-16,-3 1 0 0,0 1-9 15,0 0 9-15,0-3-12 0,-3 3 12 0,0 2-23 0,-3-2 3 16,0 0 0-16,0 2 0 16,-6-2-11-16,0 0-1 0,-3-3-1 0,0 3 0 15,-3 2-53-15,1 0-10 0,-1 1-3 16,0 2 0-16,0 3-11 0,0-1-2 0,3 1-1 16,-3 2 0-16,6 1 125 0,-3-1 26 0,3 3 5 0,3 0 1 0,1 0 75 0,5 0 15 15,0 0 3-15,0 0 1 0,0 0-39 0,0 0-8 16,0 0-2-16,0-5 0 0,3-3-53 0,2 0-12 15,4-3-1-15,3 1-1 0,-3-3-22 0,0-3 0 16,6 0 0-16,-3-3 0 0,-3 3 0 0,3 1 12 0,0-1-4 16,0-3 0-16,0 6-20 0,-4-6-3 0,4 6-1 15,-3-3 0-15,-3 3 16 0,0 0 0 0,-6 0 0 0,0 2 0 16,-3-2-8-16,0 2 8 0,-3-2-13 0,0 2 5 16,-3-2-3-16,0 0 0 0,-2 2 0 0,-1-2 0 15,-3 0 11-15,3 2 0 0,-3 1 0 0,3-1 0 16,3 6 0-16,0 0 0 0,0 2 10 0,3 6-10 15,0-1 22-15,3 4-2 0,0 1 0 0,3 1 0 16,3 6-11-16,0 1-9 0,3 4 12 16,3 0-12-16,3 2 0 0,0 0 0 0,3 0 0 0,3 3 0 15,0 0 8-15,3-1-8 0,-4-4 0 0,4 2 0 16,6-2 13-16,-3 2-4 0,3-5-1 0,-4 0 0 16,1-1-8-16,0-1 0 0,-3-1 0 0,0-2 0 15,-3-1 0-15,2-2 0 0,-5 0 8 0,-3-3-8 16,0 3 14-16,-3-3 1 0,0 3 0 0,-6-2 0 15,-3-6 8-15,3 5 1 0,-3 3 1 0,-3-3 0 16,-3 1-1-16,-3-1 0 0,-3 0 0 0,0 0 0 0,0 3-9 16,0-2-3-16,-5-1 0 0,5 3 0 0,0-3 0 15,0 0 0-15,-3 1 0 0,6 2 0 0,0-3 22 0,3 3 4 16,3 5 1-16,0 0 0 0,0 3-23 0,3 3-5 16,0 2-1-16,3 3 0 0,0 2-10 15,3 1 0-15,0-1 9 0,-3 3-9 0,3 0 0 0,-3 0 0 16,0 1 0-16,-3-4 0 0,0 0 0 0,-3 4 0 0,-6-1 0 15,0 2-8-15,-3 1 8 0,-3 0-10 0,-6 2 10 16,-2 3-10 0,-10 0-14-16,0 0-2 0,-3-5-1 15,1 3 0-15,-4-1-123 0,0-2-25 0,-5-1-5 0</inkml:trace>
  <inkml:trace contextRef="#ctx0" brushRef="#br0" timeOffset="2767.2183">21680 14944 288 0,'0'0'25'0,"0"0"-25"0,0 0 0 0,0 0 0 16,0 0 248-16,0 0 44 0,-6 0 8 0,6 0 3 16,-3-3-151-16,-3 0-31 0,3-2-5 0,-3 2-2 15,-3-2-34-15,6 3-8 0,-3-1 0 0,4 0-1 16,-4 1-10-16,3 2-1 0,3 0-1 0,-6 2 0 15,3 6-11-15,0-3-1 0,0 6-1 0,3 5 0 16,3 2-24-16,3 4-5 0,-3-4-1 0,6 6 0 16,-1-3-6-16,1 3-2 0,3-6 0 0,0 1 0 15,6-1 12-15,-3-4 3 0,3-1 0 0,0-5 0 16,-3 0 16-16,5-3 3 0,-5-2 1 0,3-3 0 16,0-6-15-16,0 1-4 0,-3-3 0 0,3-2 0 15,-4-6 12-15,1 0 1 0,-3-3 1 0,0 1 0 0,-3-1-22 16,0-2-4-16,-3 0 0 0,0 0-1 15,-3 0-11-15,-3 2-11 0,-3 1 3 0,-3-1 0 16,0 3-1-16,-3 0 0 0,-3 0 0 0,-3 1 0 16,0 1-25-16,-2 4-5 0,-7-1-1 15,3 6 0-15,3 2-12 0,-6 3-4 0,0 6 0 0,-2 1 0 16,2 7-91-16,0 4-18 0,0 3-4 0</inkml:trace>
  <inkml:trace contextRef="#ctx0" brushRef="#br0" timeOffset="3391.2129">22183 14915 1609 0,'0'0'71'0,"0"0"15"0,0 0-69 0,0 0-17 0,3 8 0 0,0-3 0 15,-3 5 88-15,3 1 15 0,-3 2 2 0,0 6 1 16,3-1-35-16,-3 1-7 0,0 2-2 0,0 0 0 16,3 3-35-16,-3-6-7 0,0 1-2 0,0-1 0 15,0-4-18-15,-3-1 10 0,3 0-10 0,-3-2 8 16,0-3-8-16,0-3 0 0,3-5 0 0,0 0 8 0,-6 0-8 0,0-3-16 15,0-2 4-15,0-6 1 16,0-2-37-16,-3-5-8 0,1-1-2 0,-1 1 0 16,0-4-46-16,0 1-10 0,0 0-2 0,3 0 0 15,-3 0 1-15,3 0 0 16,-3 2 0-16,3-2 0 0,0 0 115 0,3 0 28 0,0-1 4 0,0 7 0 0,3-1 76 0,6 2 16 16,-3 1 4-16,3 5 0 15,3-2-4-15,0 2 0 0,0 0 0 0,3 3 0 0,0-3-26 0,0 2-6 16,5 4 0-16,-2-1-1 0,-3-2-47 0,6 2-10 15,0 3-2-15,-3-3 0 0,3 3-18 0,-3 0-4 16,-3 0-1-16,2 0 0 16,-5 3-46-16,0 0-10 0,-3-1-1 0,0 6-1 15,-6-2-9-15,0 4-2 0,-3 1 0 0,-6 2 0 16,-3 3-40-16,3 2-9 0,-5 1-2 0,-1 2 0 16,-3 0-12-16,0 0-2 0,-3 1-1 0,3-4 0 0,3 1 102 0,0-1 24 0,1-2 0 0,2-3 0 15,3-2 72-15,0-3 18 0,3 2 3 0,0-4 1 16,3-1 15-16,3-5 3 0,0 0 1 0,6 5 0 15,3-2-50-15,3 0-11 0,3-6-1 0,2 3-1 16,1 0-22-16,0-3-4 0,3 1 0 0,-3-1-1 31,0 3-43-31,3-3-9 0,-4 1-2 0,1 2 0 0,0 0-99 0,0 0-20 16,-3 2-4-16,-3 1-746 0</inkml:trace>
  <inkml:trace contextRef="#ctx0" brushRef="#br0" timeOffset="3696.3156">21531 15642 2948 0,'0'0'65'0,"0"0"14"0,-6 5 2 0,3 3 1 0,0 0-66 0,0 0-16 0,0 0 0 0,3 0 0 15,3 3 0-15,0 2 0 0,-3 3 0 0,3 2-9 32,0 1-15-32,0-1-4 0,3 1 0 0,0-1 0 15,-3 1-92-15,3-3-18 0,-3 0-4 0,0-3-1 16,0 0-129-16,0 0-27 0,0-2-5 0,0 0-421 0</inkml:trace>
  <inkml:trace contextRef="#ctx0" brushRef="#br0" timeOffset="4064.9929">21576 15957 403 0,'0'0'17'0,"6"-5"5"0,0-3-22 0,0-3 0 0,0-5 0 0,0 3 0 16,3-5 135-16,0-4 22 0,3 1 5 0,-1-3 1 15,4 1-109-15,-3-1-22 0,3 3-4 0,-3 2 0 16,-3 1 4-16,3 4 0 0,3 1 1 0,-3 8 0 16,-3-3 83-16,-1 5 16 0,-8 3 3 0,9 6 1 15,-6 2 3-15,3 2 1 0,-3 3 0 0,0 3 0 16,0 5-29-16,-6 1-6 0,0 1-1 0,0 1 0 15,-3 0 6-15,3 0 1 0,-6-3 0 0,4 0 0 16,-4-5-53-16,0 0-10 0,3-6-3 0,0-2 0 16,0 0-37-16,0-5-8 0,6-3 0 0,0 0 0 0,-6-8-20 0,3 0-4 15,0-8-1-15,6-2 0 32,0-3-1-32,3-6 0 0,0-2 0 0,3 3 0 15,3-4-18-15,0 4-4 0,-1-1-1 0,4 6 0 0,0 0 27 16,3 8 6-16,-3 0 0 0,0-1 1 0,3 9 15 0,-3 0 0 0,2 5 0 0,-2 5 0 0,0 0 0 15,3 3 10-15,0 3-2 0,-3 2 0 0,0 3 13 0,3-3 3 16,-4 3 0-16,1 0 0 0,-3-3 24 0,3-2 4 16,-3 2 2-16,3-5 0 0,-3 0-6 0,-3-3-2 15,0-2 0-15,3-3 0 0,-1-3-17 0,1-2-3 16,0 0-1-16,0-3 0 0,-3-5-25 0,0-1 0 0,-6-4 8 0,3-3-8 31,3-6-22-31,-6 3-6 0,-3 1-2 0,0-4 0 16,3-2-126-16,0 3-24 0,-3-1-6 0,3 3-1040 0</inkml:trace>
  <inkml:trace contextRef="#ctx0" brushRef="#br0" timeOffset="4280.612">22487 15558 1670 0,'0'0'148'0,"3"7"-118"0,0 4-30 0,0-3 0 15,3 5 245-15,-3 0 43 0,3-2 9 0,0 2 2 16,0 6-191-16,-1-1-37 0,1 1-8 0,-3 2-2 15,0 3-47-15,3 0-14 0,-3 2 0 0,-3 3 8 16,3-2-46-16,0 2-9 0,-3-3-1 16,-3 1-1-16,0 2-13 0,0-5-2 0,0-3-1 0,-3-3 0 15,0-2 9-15,1-3 1 0,-4-5 1 0,3-2 0 16,0-4-59-16,-3-2-12 0,0-8-3 0,0-2-496 16,3-4-100-16</inkml:trace>
  <inkml:trace contextRef="#ctx0" brushRef="#br0" timeOffset="4475.3944">22386 15428 1785 0,'0'0'159'0,"0"0"-127"16,0 0-32-16,9-3 0 0,-4 3 239 0,4-2 41 15,0 2 9-15,0-3 2 0,3 3-156 0,3 0-31 16,3-3-7-16,0 1-1 0,0-4-62 0,2 4-13 16,7-4-2-16,-3 1-1 0,3 0-18 0,-3 0 0 0,5-1-8 15,-2 4 8 1,-6 2-44-16,0 0-4 0,-3 0 0 0,0 2 0 15,-3 1-69-15,-7 2-15 0,1 0-2 0,-3 6-1 16,0 0-29-16,-3 5-5 0,-3-1-2 0,-3 4-799 0</inkml:trace>
  <inkml:trace contextRef="#ctx0" brushRef="#br0" timeOffset="4886.2981">22442 15806 403 0,'0'0'17'0,"0"0"5"0,0 0-22 0,0 0 0 0,3 6 0 0,3-1 0 15,0 0 490-15,3-2 94 0,3 2 18 0,0-2 4 0,0-1-446 16,3 1-90-16,5-3-18 0,1 0-3 0,3 0-33 0,3-3-6 16,0-2-2-16,2 0 0 0,-2-1-8 0,3-1-12 15,-3 1 2-15,0 1 1 16,-1-3-27 0,-5 3-6-16,0-1-1 0,-3-2 0 0,-3 1 19 0,0-1 3 0,0 2 1 0,-4 4 0 0,1-1 20 0,-3 0-11 15,-9 3 11-15,6 3-8 0,-6-3 8 0,6 3 0 16,3 2 8-16,-6 3-8 0,3-3 14 0,0 6-2 15,0-3 0-15,0 5 0 0,0 0-3 0,0 3-1 16,6 0 0-16,-3 2 0 0,5-2 10 0,-2 0 2 16,6 3 0-16,-3-6 0 0,-3 3 3 0,3-3 1 15,6-2 0-15,0-1 0 0,-1-5-10 0,1 1-2 16,0-4 0-16,0-2 0 0,0-2 22 0,0-6 4 16,-4 3 1-16,4-6 0 0,-3-2-13 0,3-6-2 0,3-2-1 15,-6 0 0-15,3-6-13 0,-4 1-2 0,4-3-8 0,-3 0 12 16,-3 0 18-16,-3 2 3 0,0 1 1 0,-3 2 0 15,-6 0-43-15,-3 0-9 0,0 3-2 0,-6 3 0 16,-6-1 5-16,0 3 1 0,-3 0 0 16,-6 3 0-16,-3 3-6 0,-2 7-2 0,-4 3 0 0,-6 5 0 31,-6 8-148-31,-5 6-30 0</inkml:trace>
  <inkml:trace contextRef="#ctx0" brushRef="#br0" timeOffset="5821.0334">21644 16420 2199 0,'0'0'48'0,"0"0"11"0,0 0 1 16,0 0 2-16,-6 0-50 0,4 0-12 0,2 0 0 0,0 0 0 0,-6 3 29 0,6-3 3 0,-3 2 1 0,0 4 0 16,0 2-25-16,3 0-8 0,0 5 0 0,3 3 0 15,0 2 0-15,6 3 0 0,-4 6-11 0,7-1 11 16,0 1 0-16,0-1 0 0,3-2 0 0,0-3 0 16,0-2 30-16,0-1 3 0,0-5 1 0,-1-5 0 15,4 0 5-15,-3-2 1 0,3-4 0 0,-3-4 0 16,0-9-1-16,3 0 0 0,-3-4 0 0,-1-7 0 15,1-7-25-15,0 0-5 0,0-3-1 0,-3-2 0 16,-3 2-8-16,0-2-14 0,3 2 3 0,-6 0 1 16,0 1-10-16,-3 4-3 0,-6 1 0 0,0 5 0 15,0 2 23-15,0 3-11 0,-6-2 11 0,0 2-8 0,-3 2 8 16,-3 4 0-16,0-1 8 0,-3 9-8 0,-2-1 0 16,-1 6 8-16,0 5-8 0,-3 5 0 15,0 0-31 1,3 8-10-16,1 3-3 0,2 3 0 0,0-1-134 0,3 3-27 0,6 3-6 0</inkml:trace>
  <inkml:trace contextRef="#ctx0" brushRef="#br0" timeOffset="6219.7586">22225 16417 1900 0,'0'19'169'0,"-6"-11"-135"0,-3 2-34 0,0 6 0 0,0 3 126 0,0 2 18 0,0 0 4 0,0 3 1 31,3-3-149-31,-3 3-21 0,1-3-9 0,-1 0-2 16,0-2-17-16,0-3-4 0,6-3-1 0,-6-5 0 16,3 0 18-16,0-3 3 0,3 0 1 0,3-5 0 0,-6 0 32 0,0-5 8 0,3 0 0 0,0-3 1 15,3-8 11-15,0 0 3 0,0-2 0 0,0-4 0 16,3 1-7-16,3 0 0 0,0 0-1 0,0 2 0 15,0 4-15-15,0 1 0 0,3 1 0 0,3 2 0 16,-3 6 12-16,5 3-4 0,1-1-8 0,0 6 12 16,3 4-12-16,0 4 0 0,0 2 0 0,3 1 0 15,-1 1 12-15,-2 1 8 0,3 0 3 0,0 0 0 16,-3-3 33-16,0 0 8 0,-3 3 0 0,0-5 1 16,-1-3 3-16,-2 0 0 0,0-6 0 0,0 1 0 15,0 2-8-15,0-10 0 0,-3-8-1 0,3 0 0 0,3-3-39 16,-3-5-8-16,-4-3-2 0,1 0 0 15,0-2-63-15,-3-4-13 0,-3 4-2 0,0-6-1 16,-3 3-151-16,0-3-31 0</inkml:trace>
  <inkml:trace contextRef="#ctx0" brushRef="#br0" timeOffset="6845.5123">23505 16359 979 0,'0'0'87'0,"0"0"-70"0,0 0-17 0,0 0 0 0,0-5 261 0,0 5 49 16,0 0 10-16,3-3 1 0,-3-2-184 0,-3 0-37 15,0 2-7-15,3 3-1 0,0 0-18 0,0 0-3 16,0-5-1-16,0 5 0 0,0 0-37 0,0 0-7 16,0 0-2-16,0 0 0 0,-3 8 12 0,0-3 1 15,3 3 1-15,-3 2 0 0,0 1-13 0,3 0-2 16,0-1-1-16,0 1 0 0,0 2-10 0,0 0-3 16,0 3 0-16,0 0 0 0,0 0-9 0,0 0 0 15,3 0 0-15,-3 0 8 0,0-1-8 0,3 1 0 16,0 0 0-16,3 3 0 0,0-6 0 0,0 0 0 15,-3 0 0-15,6-5 0 0,-3 3 0 0,2-6 12 16,1-2-4-16,6-3 0 0,-3 0-8 0,3 0 0 0,-3-8 0 0,3 0 0 16,3-3 0-16,-3-2 0 0,0-3 0 0,-1 0 0 15,-2-2 0-15,3-1-9 0,-3-2 0 0,0 0 0 16,0 0 9-16,-3 0 0 0,0 2 0 0,0-2 0 16,-6 2 0-16,3-2 0 0,-3 0 0 0,0 0 0 15,0 0-9-15,-3 2 0 0,-3 1 0 0,0 2 0 31,0 3-77-31,-3 2-15 0,0 0-3 0,0 6-729 0,0 5-146 16</inkml:trace>
  <inkml:trace contextRef="#ctx0" brushRef="#br0" timeOffset="7053.2901">23710 16563 2487 0,'-9'5'110'0,"6"-2"23"0,-3 2-106 0,3-2-27 16,3-3 0-16,-3 5 0 0,-3-2 12 0,3 5-4 16,0 0 0-16,0 0 0 15,-2 2-38-15,2 3-8 0,0 6-2 0,3-3 0 16,0 2 7-16,0 3 1 0,-6-2 0 0,3 2 0 0,3 0 32 0,0 0 0 16,-3-5 0-16,3 0 0 15,0 0-39-15,0-5-1 0,0-3 0 0,0-8-923 0</inkml:trace>
  <inkml:trace contextRef="#ctx0" brushRef="#br0" timeOffset="7421.7391">23922 16423 1785 0,'0'0'159'0,"0"0"-127"0,0 8-32 0,-3 0 0 15,3-8 205-15,-3 8 35 0,0-1 8 0,3 1 0 32,-3-2-262-32,3 2-53 0,0 0-10 0,3 2-3 0,0 1-13 0,0 2-3 0,0 3-1 0,-1 0 0 15,4 2 68-15,-3 3 13 0,3-2 4 0,0 2 0 16,0-2 78-16,-3-1 16 0,6-7 3 0,-3-3 1 16,0 2-10-16,3-2-1 0,0-5-1 0,0-3 0 0,3 0-47 0,0-5-10 15,0-1-1-15,-3-4-1 16,2-6-15-16,-2-5-12 0,6-1 3 0,-3 1 0 0,-6-5-2 0,3 2 0 15,0-2 0-15,-3 2 0 0,0 0-2 16,-3 3-1-16,-6-3 0 0,3 5 0 0,-3 1 14 0,-6-1-12 16,-3-2 12-16,-3 3-12 15,3 2-14-15,-3 0-2 0,1 3-1 16,-4 5 0-16,0 5-28 0,0 0-6 0,0 3-1 0,3 3 0 16,-3 5-182-16,6 3-37 0,-11 12-7 0,8-4-2 0</inkml:trace>
  <inkml:trace contextRef="#ctx0" brushRef="#br0" timeOffset="7713.1833">24189 16449 1324 0,'0'0'59'0,"0"0"12"0,0 0-57 0,0 0-14 0,3 8 0 0,0-3 0 15,-3-5 261-15,0 8 50 0,3 0 9 0,0 0 3 31,0 3-284-31,0 2-57 0,0 0-11 0,3-2-3 0,-3 2 0 16,3 3-1-16,-3-3 0 0,0 3 0 16,6-3 1-16,-3 0 0 0,-3 1 0 0,0-1 0 0,3-2 66 0,-3-1 14 0,3-5 2 0,-3 3 1 15,-3-8 12-15,9 3 2 0,-3-3 1 0,3-3 0 16,-3-7-43-16,2-1-9 0,1-2-2 0,0-6 0 16,0-2-12-16,3-3 0 0,-3-2 0 0,0 0 0 15,-3-4-13-15,3 1-6 0,-3 0-1 0,0 0 0 16,0-3-12-16,-6 1-2 15,0-4-1-15,0 3 0 0,0-2-143 0,-6 5-29 0,3 0-5 0</inkml:trace>
  <inkml:trace contextRef="#ctx0" brushRef="#br0" timeOffset="8154.6593">24469 16420 345 0,'3'21'31'0,"3"-10"-31"16,-3-3 0-16,0 5 0 0,-3 0 276 0,6 3 50 15,-3 0 10-15,3 2 1 0,-3 1-231 0,0-3-46 16,0 2-10-16,0 1-2 0,-3-1-12 0,0 1-4 16,3-3 0-16,-3 0 0 0,0-3 8 0,0 0 0 15,0 0 1-15,0-2 0 0,0 0 30 0,0-4 5 16,0-7 2-16,0 6 0 0,0-6-18 0,0 0-4 0,0 0-1 0,0 0 0 16,0-8-39-16,-3-3-7 0,0-10-1 0,6-3-8 15,0-2 0-15,3-9 0 0,-3 1-10 0,3-3 10 31,0 3-38-31,9-3 0 0,-1 5 0 0,4-5 0 16,-3 2 9-16,3 1 1 0,3 0 1 0,0 2 0 0,-3-3 27 0,-1 4 0 0,-2 4 0 0,3 6 0 16,0 0 0-16,-3 5-8 0,0 3 8 0,-3 5-12 15,0 0 12-15,0 5 8 0,-4 3-8 0,1 3 11 16,-3 5 7-16,-3 2 2 0,0 4 0 0,-3 2 0 16,0 5 1-16,-3 0 1 0,-3 3 0 0,0-3 0 15,-3 5 10-15,1 1 3 0,-4-3 0 0,0-3 0 0,0 5-5 16,-3-2-1-16,3 2 0 0,-3-2 0 15,3 0-4-15,0-3-1 0,3-2 0 0,0 2 0 0,1-3-24 16,2-2 0-16,0 0 0 0,3-3 0 0,6 3 0 16,0 0 0-16,3 3 0 0,5-1 0 0,7 6 0 0,0 0 0 15,6-3 0-15,0-2 0 16,6 4-28-16,-1-4-12 0,1-3-1 16,3 0-739-16,3 0-148 0</inkml:trace>
  <inkml:trace contextRef="#ctx0" brushRef="#br0" timeOffset="8855.337">22055 17153 2073 0,'0'0'92'0,"0"0"19"0,0 0-89 0,0 0-22 16,0 0 0-16,0 0 0 0,-3 0 108 0,3 0 18 16,0 0 3-16,0 0 1 0,-6 3-55 0,6-3-11 15,-6 0-3-15,3 2 0 0,-3 6-49 0,3 3-12 16,3-1 0-16,-3 6 0 0,0 3 0 0,0 5 0 15,1 2 0-15,-1 3-10 0,0 3 10 0,0 2 0 16,0-2 0-16,0 2 0 0,0-2 0 0,0 0 0 0,-3-3 0 16,3-5 0-16,-3 0 11 0,3-6 4 15,-3-5 1-15,3 1 0 0,0-9-7 0,-3-2-1 0,3-3 0 16,-3-6 0-16,3-4-22 0,0-9-5 16,-3-5-1-16,6-5 0 0,3-3 7 0,0-5 1 0,3 3 0 0,0-6 0 31,3 3-16-31,-3-2-4 0,6-1 0 0,0 3 0 0,-3-3 20 0,5 6 3 0,-2-1 1 0,6 4 0 15,-3 4 8-15,0 3 0 0,6 6 0 0,-3 2 0 16,-3 3 0-16,5 2 12 0,-2 6-4 0,3 0 0 16,-6 2-8-16,0 6 0 0,-3-1 0 0,3 6 0 15,-3 3 0-15,2 2 0 0,-5-2 0 0,-3 4 0 16,0 7 33-16,-3 1 6 0,-6-4 1 0,3 2 0 16,-6 0-23-16,0 3-4 0,-3-3-1 0,-2 0 0 15,-1 1-4-15,-3-4-8 0,0 1 11 0,-3-1-11 16,0-5-12-16,0 1-8 0,0-4-3 15,4-2 0-15,-1 0-96 16,0-3-19-16,3-2-4 16,0 0-928-16</inkml:trace>
  <inkml:trace contextRef="#ctx0" brushRef="#br0" timeOffset="9196.1508">22383 17193 1670 0,'0'8'148'0,"-3"0"-118"16,0 2-30-16,0 1 0 0,3 2 211 0,-3 0 36 16,3 0 7-16,3 3 2 0,0 0-222 0,6 3-44 15,-3-1-9-15,0 1-1 16,2-3-36-16,1 2-6 0,0 1-2 0,0-1 0 16,3-5 23-16,-3 1 4 0,0-1 1 0,3-5 0 0,-3 2 36 0,0-4 12 0,3-4 0 15,-3 1 0-15,3-6 16 0,-4-2 4 0,4-3 1 0,0-5 0 16,0 0-14-16,3-6-3 0,-3 1-1 0,0-6 0 15,-3 0-29-15,0-3-6 16,0-2 0-16,0 0-1 16,-6 3-16-16,0-3-3 0,-3-3-1 0,0 5 0 15,-3-2 7-15,-3 6 2 0,-3 1 0 0,0 4 0 0,-3 2 32 0,0 3 17 0,0 2-1 0,0 3-1 16,-3 6 31-16,0-1 6 0,3 6 2 0,-2 2 0 16,-1 3-37-16,3 5-7 0,-3 6-2 0,3-1 0 15,3 1-44-15,3-1-10 16,0 1-2-16,3 2-608 0,3-3-121 0</inkml:trace>
  <inkml:trace contextRef="#ctx0" brushRef="#br0" timeOffset="9532.1978">23029 16941 1094 0,'0'0'97'0,"0"0"-77"0,-3 6-20 0,0 2 0 0,-3 2 371 0,0-2 70 15,0-3 15-15,-3-2 2 0,0 0-358 0,-3-1-71 16,0-2-14-16,-3 3-3 16,0-3-60-16,3 3-12 0,-2-1-3 0,2 3 0 15,-3 1-12-15,3 2-2 0,0 2-1 0,3 6 0 0,-3 0 48 0,3 5 10 16,3 0 1-16,3 3 1 0,3-3 30 0,0 1 7 16,0-1 1-16,3 0 0 0,3-3-20 0,0 1 0 0,0-3 0 0,3 0 0 15,0-3 0-15,0-3 0 0,0 4 0 0,0-4 0 16,-3 1 0-16,3-3-11 0,0 0 2 0,-4 2 0 15,1-2 9-15,-3 0 12 0,0 0-2 0,0 3-1 16,-3-1 5-16,0 1 1 0,-3 2 0 0,0 0 0 16,-6 1 17-16,4 1 4 0,-4-1 1 0,0 2 0 15,-3-3-20-15,0 0-4 0,-3-2-1 0,3 2 0 16,-3-5-96 0,3 0-19-16,-6-6-4 0,1 1-1 0</inkml:trace>
  <inkml:trace contextRef="#ctx0" brushRef="#br0" timeOffset="9754.7394">23180 17198 2991 0,'-9'13'132'0,"6"-5"28"15,3-3-128-15,0 6-32 0,0-3 0 0,0 2 0 0,0 4 8 0,3-1-8 16,0 0 0-16,0 3 0 15,-3 0-37-15,0 2-11 0,0 1-3 0,0 2 0 16,-6 0-26-16,3 3-6 0,-3 3-1 0,4-1 0 16,-7 0-4-16,0 1-2 0,0-1 0 0,0 1 0 15,0-6 26-15,3 0 4 0,-3-5 2 0,0 0-855 0</inkml:trace>
  <inkml:trace contextRef="#ctx0" brushRef="#br0" timeOffset="9991.0532">23451 17084 2948 0,'0'5'65'0,"3"6"14"0,-3 2 2 0,-3 0 1 0,3 1-66 0,0 4-16 0,0 1 0 0,0 2 0 31,0-3-35-31,3 4-10 0,0-1-3 0,0 3 0 0,3-1-16 0,-6-1-3 16,3 1-1-16,-3 4 0 0,0-1 10 0,3 3 2 0,-3 1 0 0,0-1 0 15,0 0 35-15,0-3 7 0,0-5 2 0,-3 3 0 16,3-5 12-16,0-6-9 0,0 0 9 0,-3-2-8 16,3-6-96-16,-3 0-18 0,3-5-4 0</inkml:trace>
  <inkml:trace contextRef="#ctx0" brushRef="#br0" timeOffset="10272.878">23317 17142 2646 0,'0'0'117'0,"0"0"24"0,0 0-113 0,9 3-28 16,3 0 0-16,-3-1 0 0,3-2 56 0,3 3 4 16,0 0 2-16,0-3 0 0,-1 0-44 0,7 2-9 15,-3 1-1-15,3-3-8 0,3 0 0 0,-3 0-11 16,-1 3 0-16,-2-1 0 0,3 1 0 0,-3 2 0 16,-3-2 0-16,0 2 0 0,0 0-3 0,-6 3-1 0,0-2 0 0,-1 2 0 15,1 2 3-15,0 1 0 0,-6-1 0 0,3 3 0 31,-6 3-36-31,3 0-6 0,-3 0-2 0,0 3 0 16,-3-1-1-16,3 3-1 0,-3-2 0 0,0 2 0 0,0 0 42 0,0 0 16 0,3 1-11 16,-3-4 11-16,3 3 9 0,0-2 8 0,3 2 2 0,0-3 0 15,-3-2-19-15,0-2 0 0,3-4 0 0,0 1-698 16,0-3-138-16</inkml:trace>
  <inkml:trace contextRef="#ctx0" brushRef="#br0" timeOffset="10660.1143">23927 17174 1094 0,'0'0'97'0,"0"0"-77"0,0 0-20 0,0 0 0 0,0 0 307 0,0 0 57 15,0 0 12-15,0 0 3 0,0 0-305 0,0 0-61 16,0 8-13-16,0-3 0 0,0 3-13 0,0-2-3 15,0 4 0-15,0 3 0 0,-3 1 31 0,3 1 5 16,-2 4 2-16,2 0 0 0,0 2 15 0,2 5 3 16,-2 1 1-16,6-1 0 0,0 1-1 0,0-1-1 15,3-2 0-15,-3 0 0 0,6-3-23 0,-3-3-5 16,6-2-1-16,-3-3 0 0,0-2-10 0,3-3-14 0,3-5 3 0,-1 2 1 16,-2-5 2-16,3-3 0 0,0-2 0 0,0-6 0 15,-6-2 8-15,3-3 11 0,2-2-3 16,-2-3 0-16,-3-3-8 0,3 0 0 15,-3-3 0-15,0 1 0 0,-3 2 0 0,0-2 0 16,-3 2 0-16,0-3 0 0,-3 6 0 0,-3-3 0 16,0-2 0-16,-6 0 0 0,0 2 0 0,-3-3 0 0,-3 1 0 0,0 5 0 15,-3 2-13-15,0 3 1 0,0 6 1 0,1 2 0 32,-4 2-65-32,0 6-12 0,0 6-4 0,0 4-656 0,0 6-132 0</inkml:trace>
  <inkml:trace contextRef="#ctx0" brushRef="#br0" timeOffset="11040.0152">24368 17269 2746 0,'3'16'122'0,"0"-5"25"0,0-1-118 0,-3 6-29 0,3 0 0 0,0 0 0 0,-3 0 50 0,3 0 4 16,-6 0 1-16,3 0 0 15,0-3-75-15,0 0-16 0,-3 0-2 0,3-2-1 16,-3-3-23-16,-3-3-5 0,0 3-1 16,0-3 0-16,0-2 11 0,6-3 1 0,-3 0 1 0,0-3 0 0,-3-2 44 0,6-6 11 15,0-2 0-15,0-3 0 0,3 0 0 0,0 1 11 16,3-7-3-16,0 6 0 16,0 1-27-16,0 1-5 0,3 1-2 0,0 5 0 15,0 0-1-15,-3 3 0 0,3 2 0 0,3 3 0 0,-4 6 43 16,7 4 9-16,-6 1 2 0,6 2 0 0,3 3 32 0,-3 0 6 0,-3 2 2 15,0-4 0-15,0 1 12 0,0-4 2 0,-1 0 1 0,1-1 0 16,0-2-17-16,0-5-3 0,0-3-1 0,3-6 0 16,-3-1-22-16,3-4-5 0,0-5-1 0,0-5 0 15,-1-3-19-15,1-2-4 0,-3-3-1 0,0-3 0 32,0-5-39-32,-6-3-8 0,-3-2-2 0,-3-6-885 0,0 0-178 0</inkml:trace>
  <inkml:trace contextRef="#ctx0" brushRef="#br0" timeOffset="45851.8554">16120 16671 2617 0,'-15'-2'116'0,"9"4"24"0,0 1-112 0,0-3-28 0,3-3 0 0,3 3 0 0,0 0 35 0,0 0 1 16,0 0 1-16,0 0 0 0,0 0-24 0,12 3-5 15,3 2 0-15,6 3-8 0,9 3 8 0,8 7-8 16,10 6 0-16,8 5 0 0,4 3 8 0,8 8-8 16,7 7 0-16,8 12 0 0,12 4 0 15,1 9 0-15,2 2 0 0,3 5 0 0,6 6-13 0,9 7-10 16,-2 1-1-16,5 2-1 16,-3-2-7-16,6 2 0 0,-3 5-1 0,-6-10 0 15,3-5 25-15,-39-27 8 0,1 3 0 0,2 3 0 0,-5-3 12 0,2-3 10 16,-6-5 2-16,1-6 0 0,-10-2 3 0,19 11 1 15,-13-14 0-15,-11-10 0 16,-7-8-77-16,-11-8-15 0,-6-8-4 0</inkml:trace>
  <inkml:trace contextRef="#ctx0" brushRef="#br0" timeOffset="46130.9609">16668 18375 3283 0,'0'0'292'0,"9"-5"-234"0,2 0-46 0,19-6-12 15,9-5-16-15,3-5-4 0,2-11-2 0,4-2 0 0,11-8 22 0,4-6 0 16,5-10 0-16,4-6 0 0,8-2 0 15,4-5 0-15,2-6 0 0,3-5 0 0,3-5 0 0,4 2 12 16,-4-2-12-16,0-1 12 0,3-2-12 0,-5 3 0 16,-7-3 0-16,-6 5 0 15,-5 6-96-15,-4-3-17 0,-2 0-4 0,-7 3-1200 0</inkml:trace>
  <inkml:trace contextRef="#ctx0" brushRef="#br0" timeOffset="46571.4027">19409 14346 1976 0,'-6'5'44'0,"0"0"8"0,-3 3 3 0,3 5 0 0,0 1-44 0,3 2-11 0,0 2 0 0,6 3 0 0,3 3 29 0,3 5 4 16,6 0 1-16,6 8 0 0,6 3 4 0,5 8 1 15,13 7 0-15,6 11 0 0,5 6-22 0,13 10-4 16,14 8-1-16,6 8 0 0,7 5-12 16,11 8 11-16,9 0-11 0,-3 6 10 15,0-4-2-15,3 4 0 0,0-6 0 0,-6-5 0 0,-2-6 36 16,-10-10 6-16,0-10 2 0,-6-4 0 0,-2-7 3 16,-10-5 1-16,-6-6 0 0,-11-11 0 0,-4-2-39 0,-8-13-7 15,-6-5-2-15,-10-6 0 16,-5-3-89-16,-9-2-19 0,-3-5-3 0</inkml:trace>
  <inkml:trace contextRef="#ctx0" brushRef="#br0" timeOffset="46764.0289">19314 16518 3294 0,'6'-8'72'0,"9"-5"16"0,2-8 2 0,19-14 2 0,9-15-73 0,11-14-19 0,10-15 0 0,11-11 0 16,7-8 13-16,8-10-1 0,3-6 0 0,6-8 0 31,4-5-71-31,-4-2-14 0,0-4-3 0,-3-2-867 0,0-7-173 0</inkml:trace>
  <inkml:trace contextRef="#ctx0" brushRef="#br0" timeOffset="57020.3532">22261 11255 1335 0,'-9'11'59'0,"6"-3"13"0,-3 0-58 0,3 2-14 0,3 1 0 0,0 0 0 16,-6-1 60-16,3 6 8 15,3-3 3-15,3 1 0 0,-3-4-39 0,6 1-8 16,-3-1-2-16,3 1 0 0,3-6 20 0,0 0 4 0,-1-2 1 0,1-3 0 16,3 0 4-16,3-5 1 0,-3 2 0 0,0-2 0 15,0-3-32-15,0 3-5 0,-3-6-2 0,3 0 0 16,-3 4 10-16,0-4 1 0,-1 0 1 0,-2 1 0 15,3-3-15-15,-3-1-10 0,0 1 12 0,-3 0-12 16,-3 0 8-16,3 2-8 0,0-2 0 0,-3 5 0 16,0-3 0-16,-3 3 0 0,0 0 0 0,-3 3 0 15,0-3 0-15,0 3 0 0,-3 0 0 0,0 2 0 0,4 0 0 16,-1 1 0-16,0 2 12 0,-3 0-12 0,6 0 19 16,-3 0-3-16,0 2-1 0,0 4 0 15,6-1-7-15,-3 3-8 0,0 2 11 0,3 1-11 16,0 0 0-16,3 2 0 0,0-3 0 0,3 4 0 15,0-1 0-15,0-3 12 0,0 1-4 0,3 0-8 0,-3-3 15 16,2-1-4-16,-2 1-1 0,3-2 0 0,0-1 3 16,0-2 1-16,-3 2 0 0,3-2 0 0,-3-6 0 15,3 3 0-15,-6-3 0 0,3 1 0 0,0-4 5 0,0 1 1 16,-3 0 0-16,0-1 0 0,0-4-4 0,-3-1 0 16,0-2 0-16,0 0 0 0,-6 0-16 0,3-1 0 15,0 1 0-15,-3 0 0 0,-3 0-12 0,0 2 12 16,0-2-13-16,0 0 5 0,-3 2-1 0,0 3 0 15,3 3 0-15,-2 0 0 0,2 5 9 0,3 2 0 0,-3 1 0 16,0 5 0-16,3 2 11 0,-3 6-3 0,3 0 0 0,-3 3 0 16,3 2-8-16,3 0 0 0,-3 0 0 15,0-2 0 1,0-1-64-16,3-5-8 0,-3 1-1 16</inkml:trace>
  <inkml:trace contextRef="#ctx0" brushRef="#br0" timeOffset="68142.7841">16340 12687 345 0,'0'0'15'0,"0"0"4"0,0 0-19 0,0 0 0 15,0 0 0-15,0 0 0 0,6-6 32 0,0-1 4 16,-6 7 0-16,3-6 0 0,0 1-5 0,-3 5-1 16,0-8 0-16,0 3 0 0,0-1 9 0,0 4 1 15,-6-1 1-15,6-2 0 0,-3 0 47 0,0-1 10 16,-3 1 2-16,0 2 0 0,0-2-20 0,0 0-3 16,3-1-1-16,-3 1 0 0,-3 0-43 0,4 0-9 15,-1-1-1-15,0-2-1 0,3 3-4 0,-6-3-1 0,3 0 0 0,0 0 0 16,0-2 6-16,0-1 1 0,-3 1 0 0,3-1 0 15,0 0-10-15,-3 1-2 16,0-3 0-16,3 2 0 0,-6 0 24 0,3-2 5 0,3-3 1 0,-2 3 0 16,-1-3-29-16,-3 0-5 0,3-2-8 15,-3-3 11-15,0 2-2 0,0-2 0 0,3 0 0 0,-3 0 0 16,3-3-9-16,0 3 0 0,-3-6 0 16,4 3 0-16,-1-2 0 0,0 2 0 0,-3-2 0 15,3-1 0-15,0 1 0 0,0-1 0 0,-3 1 0 0,3-1 0 16,0-2 0-16,0-3 0 0,0 1 0 0,0-1 0 15,6 0 0-15,-3-2 0 0,1 2 0 0,-4-2 0 16,0-1 0-16,3 4-11 0,0-4 11 0,0 1-8 16,0-3 8-16,3 0-10 0,0 0 10 0,0-3-10 15,3 0 10-15,-3 3 0 0,0-3-9 0,0 1 9 0,3-1 0 16,-3 0 0-16,-3 3 0 0,6 0 0 16,0-5-26-1,0 2-4-15,-3 1-1 0,0 2 0 0,3-6 21 0,0 6 10 0,3-2-10 0,-3 1 10 0,0 1-21 16,0 0 1-16,0 0 1 0,0-2 0 15,-3-1-9 1,6 0-1-16,0 1-1 0,0-4 0 0,-3 1 6 0,3 0 2 0,0-1 0 16,0 1 0-16,0 0 8 0,0-1 2 0,0 1 0 0,0 0 0 0,0-1 12 15,0 4-12-15,0 2 12 0,0 0-12 0,3 2 12 0,-3 1 0 16,0 2 0-16,3 0 10 0,0 0-10 0,-3 3 0 16,3-2 0-16,-3-1 8 0,2-3 0 0,1 4 0 15,-3-1 0-15,3 3 0 0,-3-3 0 0,3 0 0 16,3 1 0-16,0 2 0 0,-3-3-8 0,0 0 0 15,3 3 0-15,-3 0 0 0,3 2 0 0,-3 1 0 16,3-3 0-16,0 2 0 0,-3 1 0 0,3-1 0 0,-1-2 0 0,1 0 0 16,0 3 0-16,3-1 0 0,-3 1 0 0,3-1 0 15,-3-4 0-15,6 2 0 0,-3-1 0 0,0-1 0 16,3 2 0-16,2-3 0 0,1 0 0 0,0-2 0 16,-3-1 0-16,3 1 0 0,0-1 0 0,0 1 0 15,-1 0 0-15,4 2 0 0,-3-2 0 0,-3 2 0 16,3 0 0-16,-3 0 0 0,0 1 0 0,3 1 0 15,-4-1 0-15,4-1 0 0,-3-2 0 0,3 2 0 16,-3-3 0-16,0 1 12 0,6 0-12 0,-4-1 12 16,4-2-12-16,0 3 12 0,0-1-12 0,3 1 12 15,3-6-12-15,-4 3 10 0,-2 0-10 0,6 0 10 16,3 0-10-16,0 3 0 0,-4-3 0 0,-2 2 8 16,0 1-8-16,3 2 8 0,-3-2-8 0,-1 2 8 15,1-2-8-15,3-1 0 0,0 3 0 0,0-2 8 0,-7 0 4 16,7 2 0-16,3-5 0 0,-3 2 0 0,-3-2-12 0,2 3 0 15,10 2 0-15,-6 1 0 0,0-4 0 0,-1 3 0 16,1-2 0-16,3 2 0 0,0-5 0 0,-1 3 0 16,-2-1 0-16,6 1 0 0,6 0 0 0,-1-1 12 15,-5 3-2-15,0-2 0 0,8 2-10 0,1 3 0 16,-6-3 0-16,2 1 0 0,1 2 0 0,3-8 0 16,-1 2 8-16,4 3-8 0,2 1 19 0,1-1-2 15,-3 3 0-15,2-6 0 0,-2 1-9 0,0 5-8 0,2-5 9 16,4-1-9-16,-4 6 15 0,4-5-3 0,2-1-1 15,-2 6 0-15,0-11-11 0,2 6 12 0,1-3-12 0,-1 3 12 16,7 2-12-16,-4-3 8 16,1 1-8-16,-1 2 8 0,-5 3-8 0,6-3 0 0,2 1 0 15,1-1 0-15,2 0 15 0,-2 3-3 0,-4 3 0 16,-2-3 0-16,-1 2-12 0,1 3 0 0,2-2 0 16,1 2 0-16,-1 0 0 0,4-2 8 0,-4 2 0 0,1 3 1 15,-1-6 3-15,1 6 1 0,-1 0 0 0,1-3 0 16,-3 3-5-16,2 0 0 0,-5 2-8 0,2 6 12 15,-5-8-12-15,2 5 8 0,7 0-8 0,-6 3 0 16,-4 0 11-16,1 7-11 0,-1-4 12 0,1 2-12 16,-3 0 13-16,-1 3-4 0,4 2-1 0,-1 0 0 15,4 3 1-15,0 6 0 0,-1 2 0 0,1-3 0 16,-1 3-9-16,1 2 0 0,-1-4 0 0,1 4 8 0,6 1-8 16,-1-6 10-16,-2 6-10 0,-1-1 10 0,-2 1-2 0,-4-1 0 15,4 1 0-15,0 2 0 0,-1-7 4 0,7 2 1 16,-4-1 0-16,1 1 0 0,-4 0-13 15,1 0 0-15,-1 3 0 0,4-3 0 0,0 0 0 16,-1 5 8-16,-5-5-8 0,-1 2 9 0,4 4-9 0,-3-4 0 16,-4 6 0-16,4 3 0 0,-1-3 0 0,1 5 0 15,0-3 10-15,-1 3-10 0,4 1 9 0,-4-1-9 16,-2-3 0-16,0 3 9 0,-1 1-9 0,1-1 0 16,-4 0 9-16,7 0-9 0,-3 0 0 0,2 0 8 15,-2 1-8-15,-3 1 0 0,-1-1 18 0,1 1-1 16,0 1 0-16,-1 3 0 0,1-4-9 0,-1 4-8 0,-2-1 9 15,3 1-9-15,-4 5 0 0,-2-1 0 16,-3 1 0-16,-3-3 0 0,-1 3 0 0,-5 2-16 0,0 1 1 16,-6 4 1-1,0 4-101-15,-7 4-20 0,-2 12-4 16</inkml:trace>
  <inkml:trace contextRef="#ctx0" brushRef="#br0" timeOffset="69290.1468">16507 13031 1728 0,'0'0'153'0,"0"0"-122"0,0 0-31 0,0 0 0 0,0 0 72 0,6 8 8 16,-6-8 1-16,6 5 1 15,3 0-82-15,0 3-24 0,0 3 0 0,0-1-1 16,5-2 25-16,-5 0 0 0,0 3 0 0,3 2 0 0,0 0 0 0,3 6 0 16,-3-1 0-16,0 3 0 15,0 1 13-15,3 1 8 0,5 4 2 0,-5 5 0 0,-3-1 13 0,3 4 2 16,9 2 1-16,-6 0 0 0,0 5-19 0,5 1-4 16,4-1-1-16,-3 0 0 0,6 1-3 0,-3-1-1 15,-1 0 0-15,7 6 0 0,3-1 0 0,0 4 0 16,-1-1 0-16,7 3 0 0,3 0-11 0,-1 2 10 15,-2 1-10-15,0 0 10 0,2 4-10 0,1 1 0 16,2 0 0-16,-2-3 0 0,0-2 8 0,2 2-8 0,1-5 0 16,0 3 8-16,-4-4 1 0,4 4 0 0,-3 2 0 15,2-2 0-15,-2-1 4 0,2-2 1 0,4 3 0 0,0-3 0 16,2 2 7-16,-2-2 2 0,-1 3 0 0,-2-3 0 16,3-6-15-16,2-2-8 0,4 0 10 0,2-5-10 15,-2-3 17-15,-1 3-2 0,4-3-1 0,-3 0 0 16,-1-3-4-16,7 3-1 0,-4 0 0 15,4 0 0-15,-1 0-9 0,1 0 8 0,-1-2-8 16,-2 2 8-16,5 0-8 0,1 0 0 0,-4 5-12 0,1-2 12 16,-4 5 0-16,1 0 0 0,-4 0 0 0,4-3 0 15,-4 3 0-15,7 0 0 0,-1 0 0 0,1 3 0 16,-1-1 0-16,1 1 0 0,-4 0 9 0,1-1-9 16,-3-4 11-16,2-1-3 0,4-5 0 0,-4-3 0 15,-2-2 0-15,2 0 0 0,4-6 0 0,-4 1 0 16,4-1-8-16,-7-2 0 0,4-3 0 0,-4-2 0 15,1-1 12-15,0 1 3 0,-1-1 1 0,1 1 0 0,2-1-28 16,4 1-6-16,-1 2-1 0,1-2 0 0,-1-1 9 16,1 3 2-16,-1-2 0 0,1-1 0 0,5 1 8 0,-2-1 0 15,-4 1-9-15,-2-1 9 0,-1 1 0 0,1-3 0 16,2 2 0-16,1-2 0 0,-1 0 0 0,4-5 0 16,-4-3 0-16,4 2 0 0,-1 1 0 0,4-1 0 15,-1-2 0-15,1-2 0 0,-1-4 0 0,-2 1 0 16,2 0 0-16,-2 2 0 0,8 0-9 0,-3-2 9 15,1 2 0-15,-4-2 0 0,1 2 0 16,-1-2 0-16,1 2 0 0,2 0 0 0,-2 0-9 0,-4 3-2 16,1-2 0-16,-10-1 0 0,4 3 11 0,-4 0 0 15,4 2 0-15,-4-4 8 0,-5-1-8 0,2 0 0 16,-2-2-11-16,-3-6 11 16,-4-7-37-16,-2-6-2 0,0-5 0 0,-4-11-695 0,-2-8-139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4:39:02.9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15912 3170 2318 0,'-33'-19'103'0,"12"11"21"0,0-2-100 0,-6-4-24 0,4 7 0 0,-4-7 0 0,3 1 33 0,-3 2 2 15,0 1 0-15,1 5 0 0,-1-6-15 0,-3 3-2 16,0 3-1-16,-2 2 0 0,-4 6-9 0,3 2-8 16,6 0 9-16,-2 9-9 0,2 1 0 0,0 9 0 15,3-3 0-15,3 16-10 0,3 3-2 0,4 5-1 16,2 0 0-16,3 8 0 0,6-5 13 16,9 7-12-16,3-2 12 0,6 3-12 0,5-6 12 0,4-5-12 15,6-3 12-15,3-7-12 0,5-1 25 0,1-15 6 16,3 2 1-16,-1-8 0 0,4-8-12 0,3-5-8 15,5 0 12-15,4-13-12 0,-1-3 26 0,1-5-2 16,2 0 0-16,-2-11 0 0,0-5 4 0,-1 0 0 16,1 0 0-16,-7-3 0 0,-2 1 1 0,-12-6 1 0,-7 0 0 15,-5 5 0-15,-12 0 7 0,-9 1 2 0,-6-4 0 0,-12 9 0 16,-12-6-3-16,-11 0 0 0,-7 1 0 0,-11 2 0 16,-10-3-8-16,-8 6-1 0,-13-3-1 0,-5 10 0 15,-6 1-26-15,-3 5-19 0,-7 7 3 0,1 12 1 31,3 12-122-31,0 9-25 0,0 10-5 0</inkml:trace>
  <inkml:trace contextRef="#ctx0" brushRef="#br0" timeOffset="2612.7179">12259 5334 288 0,'-6'-5'25'0,"6"5"-25"0,-6-3 0 0,3 0 0 16,3 3 248-16,0 0 44 0,0 0 8 0,-3-8 3 16,3 3-183-16,-2-3-37 0,2 3-7 0,-3-6-2 0,3 1-5 0,-3 2-1 15,0-5 0-15,3-3 0 0,-3 3-14 0,3-11-3 16,-3 0-1-16,3-5 0 0,-3-3 0 16,3-5 0-16,3 0 0 0,0-8 0 0,0-3-26 0,6-5-6 15,-4-2-1-15,10-9 0 0,0 1 7 0,6-1 0 16,3-10 1-16,3 6 0 0,5 1 6 15,1-4 1-15,6-6 0 0,3 8 0 0,5 6-13 0,1-3-3 16,2 8 0-16,1-1 0 0,0 6 0 0,-1 1-1 16,-2 7 0-16,-1 0 0 0,4 5-15 0,-3 0 0 15,-4 8 0-15,1 1 0 0,-3 10 0 0,-1 2 0 16,-2-2 0-16,-3 8 0 0,-4 2-16 0,-2 3 0 16,0 3 0-16,-6 2 0 15,0 0-13-15,-1 3-3 0,-5 0 0 0,3 0 0 16,-6 3-66-16,3 0-14 0,-6 2-2 0,-3-2-859 0</inkml:trace>
  <inkml:trace contextRef="#ctx0" brushRef="#br0" timeOffset="3149.5172">13140 3405 1951 0,'0'0'86'0,"-3"-8"18"0,3 8-83 0,0 0-21 0,0 0 0 0,0 0 0 16,0 0 24-16,6 8 0 0,3-3 0 0,0 3 0 16,0 6-24-16,3-1 9 0,-3 5-9 0,6 1 0 15,0 2 0-15,0-2 0 0,-3 7 0 0,-1 1-12 0,1-9 12 0,0 9 10 16,-3-9-2-16,-3 3 0 0,0-8-8 0,0 1 0 15,0-1 0-15,-3-8 0 0,-3-5 0 0,0 0-11 16,0 0 3-16,0 0 0 0,0 0 8 0,-6 0 9 16,0-10-1-16,-3 2-8 0,-3-3 9 0,3 0-9 15,-3-2 0-15,1 0 9 0,-1 0-9 0,3-3 0 16,-3 3 0-16,0-3 0 0,3 0 0 0,3 0 0 16,-3-5 0-16,0 5 0 0,0-2 0 0,6 2 18 15,0-3-3-15,3 3-1 0,3 3 0 0,3 2 0 0,0-2 0 16,3 0 0-16,3 5-14 0,3 3 9 15,0-3-9-15,6 3 8 0,-1 5-8 0,1 0 0 16,3 0 0-16,0 2 0 0,3 1 0 0,-1 5-14 0,-2-6 3 16,3 9 1-16,0-8 10 0,-6 7 11 0,-1-5-3 15,-2 3 0-15,0-2 15 0,-3-1 2 0,-6 3 1 16,-3-5 0-16,0 2 18 0,-3 3 3 0,-3-3 1 16,-6 6 0-16,-6-3 25 0,0 5 6 0,-3-5 1 0,-6 5 0 15,1 3-56-15,-1-3-10 0,-6 3-2 0,3-3-1 16,3 0-11-16,-2 1-9 0,2-4 9 0,3 4-13 15,0-1-159 1,6 3-31-16</inkml:trace>
  <inkml:trace contextRef="#ctx0" brushRef="#br0" timeOffset="3824.7679">14096 3159 2163 0,'-9'-21'96'0,"6"13"20"0,-3-3-93 0,3 4-23 0,-3-7 0 0,3 6 0 15,0 3 66-15,0-3 9 0,-3 3 1 0,0-3 1 16,0 3-57-16,0 5-12 0,-6-6-8 0,1 6 9 15,-1 6-17-15,-3-6-4 0,3 13-1 0,-3 0 0 32,0 0-19-32,0 8-4 0,0 3-1 0,3 3 0 0,0 2 25 0,1 3 12 0,5-1-12 0,0 1 12 15,0 0-28-15,3 0 1 0,0-6 1 16,6 0 0-16,0-7 14 0,3 2 4 0,3-8 0 0,3 1 0 16,-1-9 8-16,4 3 0 0,0-8 0 0,6 0 0 15,-3 0 21-15,3-11 7 0,0 1 0 0,2-4 1 0,1 1 7 16,3-5 0-16,-3-1 1 0,3-5 0 0,-1-2-5 15,-2-1-2-15,-3-2 0 0,0 3 0 0,-3-1-22 0,-3 4-8 16,-4 1 0-16,-2 4 0 0,-3-3 9 0,-3 8-9 16,0-3 8-16,-3 2-8 0,-3 7 14 0,-3-4-2 15,0 8-1-15,0-5 0 0,1 8-3 0,-4 0-8 16,0 8 12-16,0-2-4 0,0 7-8 0,0 0 0 16,3 8 9-16,3 3-9 0,3 2 21 0,3 9 0 15,0-9 0-15,6 6 0 0,3 0 7 0,0 0 0 16,3-6 1-16,-1-5 0 0,4 0-11 0,0-5-2 15,3-5-1-15,0-1 0 0,0-10 9 0,-1 0 3 16,1-5 0-16,-3-3 0 16,3-5-43-16,-3 0-9 0,-3-6-2 0,0-5 0 0,-3 1 81 0,-1-1 16 0,-5-3 3 0,0 1 1 15,-3-1-74-15,-6 4 0 16,-6 7-14-16,-2-3 2 16,-4-2-135-16,-6 10-26 0,-6 3-6 0</inkml:trace>
  <inkml:trace contextRef="#ctx0" brushRef="#br0" timeOffset="66901.7261">18963 11385 172 0,'-3'-16'8'0,"0"8"1"0,-3 0-9 0,0-2 0 0,0-17 0 0,-3 6 0 0</inkml:trace>
  <inkml:trace contextRef="#ctx0" brushRef="#br0" timeOffset="66978.6334">18695 11271 403 0,'0'0'17'0,"0"0"5"0,-6 3-22 0</inkml:trace>
  <inkml:trace contextRef="#ctx0" brushRef="#br0" timeOffset="67677.9029">18680 11189 1450 0,'0'0'64'0,"0"0"14"0,0 0-62 0,0 0-16 15,0 0 0-15,0 0 0 0,0 0 155 0,0 0 28 16,-3-2 5-16,3 2 2 0,0 0-84 0,0 0-17 0,0 0-3 16,0 0-1-16,0 0-43 0,3-8-9 0,-3 8-1 15,6-6-1-15,0 1-21 0,0 0-10 0,3-1 10 16,-3 1-10-16,2 3 0 0,-8 2 0 0,6 0 0 0,-6 0 0 15,9 2 0-15,-6 1-15 0,3 2 5 16,-3 6 1-16,-3-1 9 0,0 4-8 0,-3 4 8 0,-6 6-8 16,0 2 8-16,-2 6 0 0,-4 0 0 0,0 2 0 15,-6 3 0-15,3-2 0 0,0-4 0 0,3-1-8 16,-3-1 8-16,4-6 11 0,-4-1-3 0,3-7 0 16,6-1 7-16,3-1 1 0,-3-5 0 0,6-3 0 15,0 0-16-15,3-5 0 0,0 0-9 0,0 0 9 16,6-5-13-16,3 0 3 0,3-6 1 0,0-2 0 0,6 0 9 15,-1-6 0-15,4-5 8 0,0 3-8 0,0-2 0 16,3-1 0-16,-3-3 0 0,-1 3-8 0,1-2 8 0,0 2 0 16,-6 0 0-16,3 3 0 0,0 0 16 0,-6 2 0 15,0 4-1-15,-1 4 0 0,-2 0 23 16,-3 4 5-16,0 1 1 0,-6 6 0 0,0 0 1 0,0 0 1 16,-6 6 0-16,-3 4 0 0,-5 9-20 0,-1 2-4 15,-6 5-1-15,0 3 0 0,-6 6-21 0,-3-1 0 16,1 3 0-16,-1 0-12 0,6 0 12 0,-3-5 0 15,6 0-9-15,4-3 9 0,2-5 0 0,0-3 0 16,3-3 0-16,3-4 8 0,3-6-8 0,3-1 0 16,3-7 0-16,0 0 0 0,6-2-8 0,3-3-4 15,0-9-1-15,3-4 0 16,6-3-23-16,-1-6-4 0,7 1 0 0,-3 2-1 0,3-5 15 0,-3 2 3 0,3 1 1 16,-4-1 0-1,-2 1-7-15,0 2-2 0,0 0 0 0,0 3 0 0,-6 8 31 0,0 0 0 16,-3 2 0-16,-3 3 0 0,-6 8 23 15,0 0 4-15,0 0 1 0,0 0 0 0,0 11 12 0,-6 5 2 16,0 2 1-16,0 3 0 16,-3 3-15-16,0 3-4 0,-3-1 0 0,3 1 0 0,-3 2-6 15,0-3-2-15,0 1 0 0,0-1 0 0,0-2 2 0,1 0 0 0,2-3 0 0,0-3 0 16,0 1-18-16,3-6 8 0,-3 0-8 16,6-5 0-16,0 3-12 0,0-6-8 0,3-5-3 0,0 0 0 31,0 0-29-31,0 0-7 0,0 0-1 0,9 0 0 15,-3-5-17-15,0 2-4 0,3-2-1 0,-3 0 0 0,0-1-3 16,0 4-1-16,0-1 0 0,-6 3 0 0,0 0-28 0,0 0-6 16,6 5 0-16,-4 6-1 0,4 2-7 15,-3 6 0-15,-3 2-1 0,-3 3-520 0</inkml:trace>
  <inkml:trace contextRef="#ctx0" brushRef="#br0" timeOffset="68911.8856">19716 10898 1947 0,'-15'11'86'0,"6"-6"18"0,-3 6-83 0,-6 2-21 0,-6 3 0 0,0 5 0 16,-8 3 64-16,-1 2 8 0,-3 3 1 0,-2 6 1 16,-7 2-1-16,0 2 0 0,1 4 0 0,-1-1 0 15,-3 3-49-15,1 0-9 0,-1-3-3 0,6-5 0 16,4-2 8-16,2-3 0 0,3-6 1 0,6 0 0 15,1-4-3-15,8-4-1 0,3-5 0 0,3 1 0 16,3-9-17-16,3 3-12 0,6-8 1 0,0 0 1 16,0 0-15-16,9-8-3 0,6-3-1 15,3-5 0-15,0 1 10 0,5-7 3 0,4 1 0 0,0-3 0 0,3 1 16 0,0-4-12 16,2-2 12-16,-2 3-10 0,-6-1 10 0,3 3 0 16,-6 3 0-16,-1 0 0 0,-2 2 0 0,-6 6 14 15,-3 3-2-15,-3 2 0 0,0 5 13 0,-6 3 3 16,0 0 0-16,-6 5 0 0,0 11 0 0,-9 3 1 15,0 2 0-15,-6 8 0 0,-5 5-16 0,-1 1-3 16,-3 2-1-16,-3 0 0 0,4 0 0 16,-1 3 0-16,3-1 0 0,0-2 0 0,3 0 15 15,7-2 2-15,2-9 1 0,6 1 0 0,3-6-13 0,3-3-2 16,3-7-1-16,3 0 0 0,6-3-11 16,3-6-16-16,3-4 4 0,5-6 1 0,4-3-6 0,6-5-2 15,0-2 0-15,-1-6 0 0,7-5 8 0,0 0 2 16,-3-1 0-16,-1-1 0 0,4 2-4 0,3-6-1 15,2 3 0-15,1 3 0 0,-6 0 14 0,0 0 0 0,-1 5 0 16,-5 3 10-16,-3 5-2 0,-6 0 0 0,-6 6 0 16,-4 2 0-16,-2 5 8 0,-9 3 2 0,0 0 0 0,3 8 0 15,-6 5 17-15,-6 3 3 0,-2 5 1 0,-4 1 0 16,0 1-27-16,-3 1-4 0,0 3-8 0,3-6 11 16,0 3-3-16,0-6 0 0,4 3 0 0,-1-5 0 15,0 0 0-15,6-5 0 0,0-3 0 0,6 0 0 16,0-8-8-16,0 0-12 0,0 0 2 0,6-6 1 15,0-2-12-15,6 0-3 0,-3-5 0 0,5-3 0 16,-2 0 3-16,3-2 0 0,3-1 0 0,3-2 0 16,-3 3 21-16,0-3 0 0,0 2 0 0,-4-2 0 0,4 5 0 15,-6 3 0-15,-3 2 0 0,0 3 0 0,-3 3 0 0,-6 5 8 16,0 0-8-16,0 0 8 0,0 0 16 0,-3 11 2 16,0 4 1-16,-3 7 0 0,-3-1-16 15,-3 3-3-15,0 2-8 0,0 0 12 0,1 1-1 16,-1 2-1-16,0-2 0 0,3-6 0 0,3 0 5 15,0-3 1-15,3-4 0 0,0-1 0 0,3-3-28 0,3-2-6 16,-3-8-1-16,6 3 0 16,3-3-89-16,3-5-17 0,-3-6-4 0,0 1-1074 0</inkml:trace>
  <inkml:trace contextRef="#ctx0" brushRef="#br0" timeOffset="70370.8379">20359 10798 2106 0,'0'0'93'15,"0"0"19"-15,-6 5-89 0,-3 0-23 0,3 1 0 0,-3-1 0 0,3 0 54 0,0 3 6 16,-3 3 2-16,6 2 0 0,-3-3-37 0,3 6-7 16,3 0-2-16,-3 0 0 0,3 3-16 0,3-4 0 15,3 1-8-15,3 0 8 0,3 0 0 0,3-3 13 16,-3 1-1-16,5-1 0 0,1 0 14 0,3-2 2 16,0-1 1-16,3-2 0 0,0 0-12 0,-1-5-2 15,1 2-1-15,3-2 0 0,-3-3 22 0,-3 0 5 0,3-3 1 16,-1-2 0-16,1-3-28 0,0 2-6 0,-3-1 0 15,3-4-8-15,-1 0 14 0,1 1-4 0,-3-1-1 16,-3 1 0-16,-3-1-9 0,-3 0 0 0,-3 1 0 16,0 5 0-16,-3-3 0 0,-3 2 0 0,-3 1 0 0,0 5-11 15,-6-5 11-15,0 2-8 0,-6 0 8 0,-6 3-8 16,0 3 0-16,-3 2 0 0,-3 3 0 0,1 3 0 16,-1 0 8-16,3 2 0 15,0 0 0-15,-3 0 0 0,0 6 0 0,4-3 0 0,-4 2 0 0,3 3 0 16,3 0 9-16,-3 1-9 0,6 1 12 0,0-1-12 15,-2 1 0-15,5-1 0 0,0 1-12 0,0-1 3 16,6 1 9-16,0 1 0 0,0 0 0 0,6-3-8 16,0 0-18-1,0 0-3-15,0-5-1 0,0 3 0 0,6-6 30 0,3-2 13 0,0-1-1 0,0 4 0 16,3-9-12-16,3 3 8 0,-1-6-8 0,4 1 0 0,0-3 20 16,-3 0-3-16,3-3 0 0,0-2 0 0,0 0-17 0,-1-3-11 15,-2-3 2-15,0 3 0 0,0-2 9 0,0 2 0 16,-3-3 8-16,-3 1-8 0,0 2 8 0,-3 2-8 15,-3-2 10-15,-3 1-10 0,0 1 12 0,-3 1-3 16,-6 0-1-16,0-1 0 0,0 1-8 0,-3 5 0 16,-6 0 0-16,0 3-11 0,0-1 11 15,-2 6 0-15,-1 0 8 0,3 3-8 0,-6 2 0 0,6 3 0 16,-3 0 0-16,4 0 0 0,2 2 0 0,3 3 9 16,3-2-9-16,0 2 0 0,6 0 12 0,0 3-4 15,-3-3 0-15,6 3-8 0,6 2 12 0,0-2-4 16,3-3 0-16,3 1-8 0,3-1 0 0,0 0 0 15,-1-3 0-15,4-2 0 0,0 0 0 0,3 0 0 16,0 0 0-16,-3-5 0 0,2-1 8 0,-2 1-8 0,3-3 12 16,0 0-12-16,-3-3 15 0,0 3-4 0,0-3-1 15,-4 0 0-15,-2 1 9 0,0-4 1 0,-3 4 1 0,0-4 0 16,0 4 1-16,-3-4 0 0,0 1 0 0,-3 0 0 16,-3-3-12-16,3 5-2 0,-3-5-8 0,3 10 12 15,0 1-12-15,-3 0 0 0,-3 2-9 0,-3 5 9 16,3 3 0-16,-3 3-9 0,0 3 9 0,-3 5 0 15,-3-3 0-15,3 2 0 0,0 4 0 0,-3-3 0 16,1-3 0-16,-1 0 0 0,0-3 0 0,-3-2 0 16,3-3 32-16,-6 0 8 0,0-2 1 0,-3-3 1 15,1-3-10-15,-7-2-1 0,-3-6-1 0,-3-3 0 16,-2-4-16-16,-7-3-3 0,-3-3-1 0,-2-3 0 16,2-2-32-1,0-3-6-15,1 0-2 0,2 0 0 0,3-2-28 0,7-4-6 16,2 1 0-16,6 0-1 0,6-3-60 0,3 1-12 15,6 1-3-15,3-1-1041 0</inkml:trace>
  <inkml:trace contextRef="#ctx0" brushRef="#br0" timeOffset="70839.9219">21091 11875 2257 0,'0'0'49'0,"0"0"11"0,0 0 1 0,0 0 3 0,0 0-51 0,0 0-13 0,0 0 0 0,6 7 0 0,-3 1 40 15,0 0 6-15,0 6 1 0,0-1 0 0,-3 5-24 16,3 1-5-16,-6 2-1 0,3 3 0 16,0-3-25-16,0 5-6 0,-3-4-1 0,3 1 0 0,-3-4-4 0,0 2-1 15,0 0 0-15,0-2 0 16,-3-1-24-16,3-4-4 0,-6-7-2 0,3 1 0 16,-3-2-180-16,0-6-36 0,-9-6-7 0,0-7-2 15</inkml:trace>
  <inkml:trace contextRef="#ctx0" brushRef="#br0" timeOffset="71017.6034">20876 11708 2239 0,'0'0'99'0,"0"0"21"0,0 0-96 0,12-3-24 0,0 3 0 0,0 0 0 16,6 0 111-16,0 0 17 0,0 0 4 0,0 3 1 16,0-3-100-16,-1 5-20 0,4-2-4 0,-3 2-1 15,3 0-8-15,-3-2-11 0,3 2 3 0,-4 1 0 31,4-1-44-31,0 0-9 0,-3 3-2 0,0 0 0 0,0 0-92 16,-3 3-18-16,-4-1-4 0,-2 3-752 0</inkml:trace>
  <inkml:trace contextRef="#ctx0" brushRef="#br0" timeOffset="71206.7754">20969 12171 806 0,'0'13'72'0,"0"-8"-58"0,3 3-14 0,-3-2 0 16,3 2 428-16,0 2 82 0,6-2 17 0,0 0 3 0,2 0-395 0,4 3-79 16,0-6-16-16,6 0-4 0,0-2-28 0,0-3-8 15,6-3 0-15,2-5 0 16,7 0-100-16,-6-5-25 0,0-3-5 0,-1-2-636 16,4-1-127-16</inkml:trace>
  <inkml:trace contextRef="#ctx0" brushRef="#br0" timeOffset="72621.9515">20573 10681 518 0,'0'0'46'0,"0"0"-37"0,0 0-9 0,0 0 0 15,0 0 281-15,0 0 55 0,0 0 10 0,0 0 2 16,0 0-245-16,0 0-50 0,0 0-9 0,0 0-3 16,-6 3-33-16,6-3-8 0,0 0 0 0,0 0 0 15,-3 5 0-15,3-5-16 0,0 0 4 0,0 0 1 16,0 0 11-16,0 0 0 0,0 0 0 0,0 0 0 15,0 0 26-15,0 0 7 0,0 0 2 0,0 0 0 16,0 0 5-16,-3-8 0 0,0 0 1 0,0 0 0 16,3 0-27-16,0 0-6 0,-3 1 0 0,0-1-8 15,0 0 0-15,0 0-19 0,3 2 3 0,-3 1 0 16,3 5 0-16,0 0 1 0,0 0 0 0,-9-2 0 16,3 4 15-16,0 3-9 0,-3 3 9 0,3 0-8 15,0 3-1-15,1 2 0 0,-1 3 0 0,0 0 0 16,0-3-11-16,3 3-3 0,0 0 0 0,3-3-562 15,3 0-113-15</inkml:trace>
  <inkml:trace contextRef="#ctx0" brushRef="#br0" timeOffset="74202.9749">21784 11036 1440 0,'0'0'128'0,"0"0"-103"0,-9 0-25 0,0 0 0 16,1 0 87-16,-1 0 12 0,-3 0 2 0,3 0 1 16,-3 2-65-16,-3 4-13 0,3-1-2 0,-3 6-1 15,0-3-8-15,0 5-1 0,1 3-1 0,-1 5 0 16,0 3-11-16,0 5 0 0,3 0 0 0,0 5 0 15,-3 6 0-15,3 2 18 0,0 1-3 0,0 2-1 16,4 0 22-16,-1 0 5 0,0-1 1 0,3-1 0 16,3 2-12-16,3-3-2 0,0-5-1 0,3 0 0 0,3-5-12 15,0 0-3-15,3-3 0 0,0-5 0 16,-1-1-89-16,1-4-19 0,3-6-3 16,0-2-804-16</inkml:trace>
  <inkml:trace contextRef="#ctx0" brushRef="#br0" timeOffset="74503.7954">22201 11179 1728 0,'0'0'153'0,"-3"8"-122"0,3 2-31 0,-3 1 0 16,3 5 131-16,-3 0 20 0,3-1 4 0,0 4 1 16,0 2-110-16,0 0-22 0,-3 0-4 0,3 3 0 15,-3 0-20-15,0 0 8 0,3 0-8 0,-3 2 0 16,3-2 0-16,0 0 0 0,-3 0 0 0,3 2 0 16,-3 0-16-16,3-2-3 0,0 0-1 0,-3 0 0 15,0-6-30-15,3-2-6 0,-3-2-2 16,0-7 0-16,0 4-22 0,-3-6-4 0,3-2 0 0,0 0-756 15</inkml:trace>
  <inkml:trace contextRef="#ctx0" brushRef="#br0" timeOffset="74724.0245">21942 11171 2458 0,'0'0'54'0,"0"0"11"0,0 0 3 0,0 0 1 0,0 0-55 0,6-6-14 15,0 6 0-15,3-2 0 0,0-1 35 0,3 0 4 16,0-2 1-16,3 3 0 0,2-1-7 0,4 0-1 16,0 1 0-16,3 2 0 0,3-3-42 0,-1 3-9 15,-2 0-1-15,3 0-1 0,0-3 0 0,3 3 0 16,-4-2 0-16,-2 2 0 16,0 2-27-16,-3-2-4 0,0 0-2 0,-3 3 0 15,-1 0-75-15,-2-1-15 0,-3 1-4 0,0-3-758 0</inkml:trace>
  <inkml:trace contextRef="#ctx0" brushRef="#br0" timeOffset="74998.5907">22517 10978 2487 0,'0'0'110'0,"0"0"23"0,0 0-106 0,6 5-27 0,-1 3 0 0,1-3 0 16,6 3 34-16,0-3 2 0,3 3 0 0,0-2 0 16,3 4-36-16,0 1 0 0,0 2 0 0,-1 3 0 0,-2 0-9 0,3 8-9 15,-3-1-2-15,0 6 0 0,0 6 20 0,-3 2-10 16,0 5 10-16,-3 3-8 0,-3 5 48 0,-3 3 9 16,-3 6 3-16,-3-1 0 0,-3 5 9 15,-6 1 3-15,-6 2 0 0,-3 0 0 0,0 0-48 16,-6 3-8-16,-5 0-8 0,-7 5-872 15,-3-3-180-15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4:41:24.6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16534 8893 2131 0,'-15'-11'94'0,"6"8"20"0,3 1-91 0,0-1-23 0,0 0 0 0,0 3 0 16,6 0 90-16,0 0 14 0,0 0 2 0,0 8 1 16,3 6-92-16,0 7-15 0,0 3-10 0,3 13 2 15,-3 10 8-15,3 9 0 0,6 7 0 0,-3 11 0 16,-3 16-12-16,3 8-1 0,2 11 0 0,-2 12 0 15,0 17-7-15,-3 10-2 0,0 11 0 0,0 0 0 16,0-1-22 0,-3-1-4-16,-6-7 0 0,3-4-1 0,-3-16 30 0,-3-14 7 0,0-10 0 0,0-11 1 15,3-8 67-15,-3-7 12 0,-3-1 4 0,4-2 0 16,-4-11-30-16,3-2-6 0,-3-9 0 0,0-7-1 0,0-3-35 16,3-8 0-16,-3-8 0 0,3-5 0 15,0-8-154-15,-3-6-38 0</inkml:trace>
  <inkml:trace contextRef="#ctx0" brushRef="#br0" timeOffset="530.9127">15795 11475 403 0,'0'0'36'0,"9"5"-36"0,3-2 0 0,6 0 0 15,9 2 408-15,6 0 76 0,5 0 14 0,10 1 3 16,6-4-357-16,11 1-72 0,10-3-15 0,11-3-2 16,6 1-27-16,3-1-6 0,7-2-1 0,8 2 0 15,9-5-21-15,3 3 0 0,0-3 0 0,3 0 0 16,3 0 0-16,6 0 0 0,3 0 0 0,3 0 0 15,2 0 0-15,1 6 0 0,-3-1 0 0,3 3 0 0,0 3 0 16,0-1 16-16,0 4-4 0,-3-1-1 0,-3 0-3 0,0 3 0 16,-4 3 0-16,-2-1 0 0,-6 1 8 0,0 0 0 15,0 2 1-15,-2-3 0 0,-10-2 22 0,-3 0 4 16,0 0 1-16,-9-3 0 0,-6 1-20 0,-5-4-3 16,-7-2-1-16,-6 0 0 0,-2 0-9 0,-7-2-3 0,-5-1 0 15,-10-2 0 1,-2-1-32-16,-12 1-6 0,-4 0-2 0,-8-3 0 15,-3 0-114-15,-3 0-23 0,-12 0-5 0,-3-2-534 0,-6-6-108 0</inkml:trace>
  <inkml:trace contextRef="#ctx0" brushRef="#br0" timeOffset="872.2273">20754 11139 2746 0,'9'3'60'0,"6"-1"13"0,3 4 3 0,9 1 1 0,3 1-61 0,2 0-16 0,4 0 0 0,3 3 0 15,5-6 0-15,1 3 0 0,-3-3 0 0,5 3 0 0,1-2 0 0,0-1 0 16,-1 3 0-16,-2-3 0 0,0-2 0 0,-1 2-10 15,-5 0 2-15,-3 1 0 0,-4 2 8 0,-2 0 11 16,-6-1-3-16,0 4 0 0,-6 0 13 16,-3-1 3-16,-4-2 0 0,-5 3 0 0,-3 2 19 15,-3 3 4-15,-6-3 1 0,0 3 0 0,-8 0-26 0,-4 2-5 16,-6 1-1-16,-9-1 0 0,-6 1-27 16,-5 2-5-16,-13 0-2 0,-5-2 0 15,-4-3-202-15,-8 2-40 0</inkml:trace>
  <inkml:trace contextRef="#ctx0" brushRef="#br0" timeOffset="1459.2077">15864 8959 2246 0,'-6'-3'200'0,"0"1"-160"16,-6-4-32-16,6 4-8 0,0-1 52 0,6 3 10 15,-3-8 2-15,6 3 0 16,0-6-52-16,6 3-12 0,-3-5 0 0,6 0 0 16,6-3-11-16,3 0-5 0,3 0 0 0,-1-2-1 0,4-4-6 0,0-1-1 15,3-4 0-15,-4 3 0 16,1-5-8-16,3 3-3 0,-3 2 0 0,3 0 0 0,-7 0 35 0,1 3 14 0,0 3-1 0,-3 4 0 16,-3 1 3-16,0 3 1 15,-1 2 0-15,-2 2 0 0,-3 4 25 0,3-1 5 0,-3 6 1 16,6 5 0-16,-3 5-16 0,0 8-2 0,2 3-1 0,1 2 0 15,-3 6 6-15,6 2 1 0,-3 1 0 0,3-1 0 16,0-2-36-16,-1 0 0 0,1 0 0 0,3-3 0 16,3-3-74-1,0-2-22-15,-4 0-4 0,4-6-1007 0</inkml:trace>
  <inkml:trace contextRef="#ctx0" brushRef="#br0" timeOffset="2114.3227">16566 11377 806 0,'0'0'72'0,"0"0"-58"0,0 0-14 0,9-3 0 16,3-2 272-16,0-3 51 0,6-2 10 0,6 2 3 15,9-3-257-15,-1 3-51 0,-5-2-11 0,6-4-1 16,3-2-3-16,2 1 0 0,1-4 0 0,3 1 0 15,-1-6-1-15,7 3-1 0,6-3 0 0,-1-3 0 16,1 1 33-16,2-3 6 0,10-3 2 0,-1-2 0 0,-5-3 1 0,14-3 1 16,7 0 0-16,2-2 0 0,-3-3-13 0,7 3-2 15,2-3-1-15,0-3 0 0,3 3-14 0,4-8-4 16,-1 0 0-16,3-5 0 0,3 0-1 0,4-3-1 16,-7 3 0-16,6-3 0 0,3-3-10 0,-3 1-8 15,-3-1 12-15,1-2-12 0,5 5 10 0,-6 0-10 16,-3 1 8-16,0 1-8 0,1 1 8 0,2 0-8 15,-6 2 8-15,3 3-8 0,-5 3 15 0,-4 0-3 0,-3 2 0 16,1 3 0-16,-7 0 6 0,-6 3 1 16,1-3 0-16,-7 3 0 0,-5 2-19 0,-1 3 0 0,-5 3 0 15,-4-1 0-15,-5 3 9 0,-6 6-9 0,-4 0 0 16,-5 4 9-16,0 4-9 0,-9-1 0 16,-3 3 0-16,-7 6 0 15,-5-1-140-15,-3 6-20 0,-9-3-4 0</inkml:trace>
  <inkml:trace contextRef="#ctx0" brushRef="#br0" timeOffset="3187.7055">15429 8747 1972 0,'-9'-8'88'0,"9"8"17"0,-6 0-84 0,6 0-21 16,-2-2 0-16,2 2 0 0,0 0 8 0,0 0-8 16,0 0 10-16,-9 2-10 0,3 1 0 0,0 2-20 0,0 0 4 0,-3 3 0 15,-3 3-1-15,0 2 0 0,0 3 0 0,-3-3 0 16,-3 3 8-16,3 0 9 0,1 0-13 0,2 0 5 16,0-3 21-16,3 0 5 0,0 0 1 0,3 1 0 15,0-1 6-15,3-2 2 0,0-4 0 0,0 1 0 16,3 3-9-16,3-3-2 0,0-3 0 0,3 0 0 15,0 1-4-15,3-4-2 0,3-2 0 0,0 0 0 16,3 0 6-16,-1-5 2 0,4 0 0 0,0-3 0 16,-6 0 4-16,3 0 1 0,3 0 0 0,-3-2 0 15,0 2-13-15,-4 2-2 0,1-2-8 0,-3 3 12 16,-6-3-12-16,0 5 0 0,-3 3 8 0,0 0-8 16,0 0 0-16,-3-5 9 0,-3 3-9 0,-3 2 8 15,0 2-8-15,-2 3 0 0,-1 1 0 0,-3 2 0 16,-3 2 0-16,0 4 0 0,0-1 9 0,0 3-9 15,0 2 11-15,4 1-3 0,-1 2 0 0,0-3 0 0,3 1 25 16,6 2 5-16,-3 0 1 0,3-2 0 0,3-1-15 16,0-5-4-16,6 3 0 0,0-2 0 0,6-4 20 0,6 1 3 15,6-1 1-15,3-2 0 0,-1-2-10 16,7-4-2-16,0-2 0 0,6-2 0 0,-4-1 8 0,1-2 0 16,0-1 1-16,-6-2 0 0,2 0-25 15,-5 3-4-15,-3-3-2 0,-3 3 0 0,-3-3-10 0,-3 3 12 16,0-1-12-16,-6 4 12 0,-6 2-12 0,0 0 0 15,0 0 0-15,0 0 0 16,-6 0-33-16,-6 5-3 0,-3 6 0 0,-6 7-838 16,-6 9-168-16</inkml:trace>
  <inkml:trace contextRef="#ctx0" brushRef="#br0" timeOffset="4899.9599">15694 9139 1036 0,'0'0'92'0,"0"0"-73"0,-3-3-19 0,3 3 0 16,0 0 222-16,0 0 41 0,0 0 8 0,0 0 1 15,0 0-202-15,0 0-41 0,0 0-8 0,0 0-1 16,0 0-20-16,0 0 8 0,0 0-8 0,0 0 0 15,3 8 0-15,3 0 0 0,0 5 0 0,-3 0 0 16,0 1 9-16,0 2-9 0,0-1 0 0,3 7 9 16,-6-1-9-16,3 0 8 0,0 0-8 0,3 0 8 15,-3 3-8-15,0-3 12 0,0-2-12 0,0-3 12 16,3-1 4-16,-3 1 2 0,0-5 0 0,3 2 0 16,-3-2-6-16,3-3-2 0,-3 0 0 0,3-3 0 31,-6-5-41-31,3 5-8 0,-3-5-1 0,8 3-601 0,-8-3-120 0</inkml:trace>
  <inkml:trace contextRef="#ctx0" brushRef="#br0" timeOffset="5082.2416">15656 9300 2440 0,'0'0'108'0,"6"0"23"0,0 0-105 0,-1-3-26 15,4 1 0-15,6-1 0 0,6-2 63 0,3 0 7 16,0-3 2-16,5 2 0 0,4-2-39 0,-3 0-7 16,-6 1-2-16,6-1 0 0,-1 0-24 0,-2 0-12 15,-3-3 0-15,-3 3-807 16,0 0-161-16</inkml:trace>
  <inkml:trace contextRef="#ctx0" brushRef="#br0" timeOffset="8570.8688">21633 11927 1267 0,'0'0'112'0,"0"0"-89"0,0 0-23 0,0-5 0 0,0 2 160 0,0 3 27 16,0-5 5-16,0 5 2 0,0 0-106 0,0 0-22 15,0 0-4-15,0-2-1 0,-3-1-24 0,3 3-5 16,-6-3 0-16,6 3-1 0,-3 3-23 0,-3 0-8 16,-3 2 0-16,3 5 9 0,0 1-9 0,0 2 0 15,0 0 0-15,0 6 0 0,0-3 0 0,3 5 0 16,0 0 0-16,0 0 0 0,0 1 0 0,3-1 0 15,0 0 0-15,3 0 0 0,0-2-9 0,0-1 9 16,0-5 0-16,3 1 0 16,-3-4-30-16,3-2 1 0,3 0 0 0,0-3 0 15,0-5-163-15,3 0-32 0</inkml:trace>
  <inkml:trace contextRef="#ctx0" brushRef="#br0" timeOffset="8766.6236">21749 11650 2746 0,'-12'0'122'0,"6"0"25"0,0 0-118 0,0 2-29 0,-3 1 0 0,3-3 0 16,3 3 39-16,-3-1 1 0,3 1 1 0,3-3 0 15,0 0-63-15,0 0-13 0,-6 2-2 0,6-2-798 16,-9 3-159-16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2:25:26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16200 11909 1137 0,'0'0'50'0,"0"0"11"0,0 0-49 0,0 0-12 0,-3 5 0 0,-3-2 0 15,6-3 74-15,0 0 12 0,0 0 2 0,0 0 1 16,-6 2-36-16,6-2-7 0,0 0-2 0,0 0 0 15,0 0-20-15,-6 3-5 0,6-3-1 0,0 0 0 16,0 0 23-16,0 0 5 0,0 0 1 0,0 0 0 16,0 0 3-16,0 0 1 0,0 0 0 0,0 0 0 0,0 0-18 15,0 0-3-15,0 0-1 0,0 0 0 0,0 0-9 0,0 0-1 16,0 0-1-16,6-3 0 0,3 1 0 0,-3-1 0 16,3 1 0-16,0-1 0 0,0 0-6 0,0 1 0 15,3-1-1-15,0 0 0 0,0-2-1 0,0 0 0 16,0-1 0-16,2 1 0 0,1 0-10 0,0-3 10 15,0 3-10-15,-3-3 10 0,3 0-10 0,-3-3 0 16,3 3 9-16,3 0-9 0,-7-2 9 0,4 2-9 16,3-3 12-16,-3 1-12 0,-3-1 9 0,6 0-9 15,-3 4 0-15,3-4 9 0,-1 0 1 0,-2 3 0 16,0-2 0-16,0 5 0 0,6-6 2 0,-3 3 1 16,0 0 0-16,-1 0 0 0,10-2-4 0,-9 2-1 15,-6 0 0-15,6-3 0 0,3 1-8 0,-3-1 8 0,-4 3-8 16,1-3 8-16,-3 1-8 0,6-1 0 15,0 3 0-15,-3-2 8 0,-3 2-8 0,0-3 0 0,6 3 0 0,-4-2 0 16,-2 2 0-16,3 0 0 16,0-3 0-16,3 3 0 0,-3-2 0 0,0-1 0 15,0 3 0-15,5-2 0 0,1-1 10 0,-3 3-10 0,-3-3 12 16,3 1-12-16,3 2 10 0,-3-3-10 0,-7-2 8 16,4 5-8-16,3-2 0 0,3 2 0 0,-6-6 0 0,0 4 0 15,-3-1 0-15,6 1 8 0,-4-4-8 0,1 4 8 16,-3-1-8-16,3 1 10 0,3-3-10 0,-3 2 10 15,-6 0-2-15,3 1 0 0,6 2 0 0,-4 0 0 16,-2-3-8-16,3 3 12 0,-6-2-12 0,6 2 12 16,3 0-4-16,-3 0 0 0,0-3 0 0,0 3 0 15,5 3 6-15,-2-3 1 0,-6-2 0 0,3 2 0 16,6 0-15-16,-3 2 0 0,-3-4 0 0,0 2 0 16,-1 0 0-16,4 3 8 0,-3-6-8 0,0 3 0 0,0-2 0 15,-3 2 0-15,6-3 0 0,0 3 0 0,-7 0 0 16,1-2 0-16,3 2 0 0,0 0-10 0,-3 0 10 15,3-3 0-15,-3 1 0 0,0 4 8 0,3-2-8 16,-1 3 0-16,-2-3 0 0,0 3 8 0,3-3-8 0,-3 3 0 16,0-3 0-16,-3 2 8 0,3-1-8 0,3 4 11 15,-6-2-11-15,3-1 12 0,-1 1-12 16,1 0 0-16,0 2 0 0,3-2 0 0,-3-1 0 0,3 4 0 16,-6-3 0-16,3-1 0 0,0 1 0 0,0 0 0 15,-3-1 0-15,2 4 0 0,-2-4 0 0,0 1 0 16,-3 0 0-16,3 0 0 0,0 2 0 0,0-2 8 15,0 2-8-15,-3 0 0 0,3 1 0 0,-3-1 8 16,3 0-8-16,-3-2 0 0,0 2 8 0,0 1-8 0,0-3 0 16,2 2 8-16,-5 0-8 0,-3 3 0 0,9-2 0 0,-3-1 0 15,0 0 0-15,0 1 0 0,-3-1 8 0,3 0-8 16,0 3 0-16,-6 0 0 0,6-2 0 0,-6 2 8 16,3 0-8-16,-3 0 0 0,6-3 9 0,-6 3-9 15,0 0 0-15,9-3 0 0,-9 3 0 0,3-2 8 16,-3 2-8-16,6-3 0 0,0 0 8 0,-6 3-8 15,0 0 0-15,0 0 0 0,6-2 0 0,-6 2 8 16,0 0-8-16,0 0 8 0,0 0-8 0,0 0 8 16,3-3-8-16,-3 3 11 0,0 0-11 0,6-5 12 15,0 2-12-15,-6 3 12 0,0 0-12 0,0 0 12 16,3-2-12-16,-3 2 12 0,0 0-12 0,0 0 12 16,0 0-12-16,0 0 0 0,0 0 0 0,3-6 0 15,-3 6 0-15,3-5 0 0,-3 5 0 0,0 0 8 16,0 0-8-16,0 0 8 0,0 0-8 0,0 0 8 0,0 0-8 0,0 0 12 15,3-5-12-15,-3 5 12 0,0 0-12 0,0 0 0 16,0 0 0-16,0 0 0 0,0 0 0 0,0 0 0 16,0 0 8-16,0 0-8 0,0 0 0 0,0 0 0 15,0 0 0-15,0 0 0 0,0 0 0 0,0 0 0 16,0-6 0-16,0 6 0 0,0 0 0 0,0 0 0 16,0 0 0-16,0 0 8 0,0 0-8 0,0 0 0 15,0 0 0-15,0 0 8 0,0 0-8 0,0 0 8 16,0 0-8-16,0 0 8 0,0 0-8 0,0 0 0 15,0 0 9-15,0 0-9 0,0 0 0 0,0 0 0 0,0-5 0 16,0 5 8-16,0 0-8 0,0 0 0 16,0 0 0-16,0 0 0 0,0 0 0 0,0 0 0 15,0 0 0-15,0 0 0 0,0 0 0 0,0 0 0 0,0 0 0 16,0 0 0-16,0 0 0 0,0 0 0 0,0 0 0 16,0 0 0-16,0 0 0 0,0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0,0 0 0 15,0 0 0-15,0 0 0 0,0 0 0 16,0 0 0-16,0 0 0 0,0 0 0 0,0 0 0 15,0 0-72-15,0 0-10 16,0 0-2-16,-6 5-1172 0</inkml:trace>
  <inkml:trace contextRef="#ctx0" brushRef="#br0" timeOffset="2184.3682">18445 9300 403 0,'0'0'17'0,"-3"-5"5"0,3 0-22 0,-3-1 0 15,0 1 0-15,3 0 0 0,-3-1 240 0,3 6 44 16,0-8 9-16,0 8 2 0,0 0-162 0,0 0-32 0,0-2-6 0,0 2-2 16,-3-6-31-16,3 6-6 0,0 0-2 0,0 0 0 15,0 0-24-15,0 0-5 0,0 0-1 0,-3 3 0 16,0 2-9-16,0 6-3 0,-3 0 0 0,3 2 0 16,3 5-4-16,-3 6-8 0,0-3 11 0,0 8-11 15,0 3 12-15,3 3-4 0,-3-1 0 0,3 3-8 16,-3 0 10-16,3 3-10 0,0-3 8 15,0 5-8-15,0-2 8 0,0 2-8 0,0 0 8 0,0 1-8 16,0-4 0-16,0-1 0 0,0-7 0 0,-3-2 0 16,3-2 8-16,0-1-8 0,0-5 0 15,0-2 8-15,-3 0-8 0,3-6 0 0,0 0 0 0,-3 0 0 16,3-2 0-16,-3-3 8 0,3-3-8 0,0 0 0 16,-3 1 0-16,3-6 0 0,0 0 0 0,0 0 0 15,-3 2-11-15,3-2-1 0,0 0 0 0,0 0 0 16,0 0-2-16,0 0-1 0,0 0 0 0,0 0 0 15,-6 0 6-15,6 0 1 0,-6-2 0 0,6 2 0 0,-6-3 8 16,0-2 14-16,3 2-3 0,0-2-1 0,0 2 7 16,-3-2 2-16,1-1 0 0,2 1 0 0,0 3 5 15,0-4 0-15,-3 1 1 0,3 0 0 0,0 2-2 0,0-2-1 16,0 2 0-16,3 3 0 0,0 0-9 0,0 0-1 16,0 0-1-16,0 0 0 0,0 0-1 0,0 0 0 15,0 0 0-15,0 0 0 0,0 0-10 0,0 0 0 16,6-5 0-16,0 0 0 0,3-1 0 0,0 4 12 15,-1-4-12-15,4 1 12 0,0 0 1 16,0-1 1-16,0 1 0 0,0 0 0 0,0 2-1 0,0 1 0 16,0-6 0-16,0 5 0 0,-3 0 0 0,-1-2 0 15,1 2 0-15,0 3 0 0,-3 0 15 0,3 0 2 16,-3 0 1-16,-6 0 0 0,0 0-23 0,0 0-8 16,3 6 0-16,0-1 9 0,-6 3 11 0,3 0 3 0,0 0 0 15,-6 0 0-15,3 2-1 0,-6 4 0 0,3-1 0 16,0 0 0-16,-3 0-1 0,0 0 0 0,4 1 0 0,-4-1 0 15,3-3 2-15,-3 1 0 0,0 0 0 0,3-3 0 16,0 2-11-16,-3-2-3 0,3 0 0 0,0 0 0 16,0 0-9-16,0 0 0 0,0-3 0 0,3-2 0 31,-3 2-21-31,6-5-7 0,-3 5 0 0,0 1-867 0,-3-4-173 0</inkml:trace>
  <inkml:trace contextRef="#ctx0" brushRef="#br0" timeOffset="3784.4097">18486 10713 172 0,'0'0'8'0,"0"0"1"0,0 0-9 0,0 0 0 16,0 0 0-16,0 0 0 0,0-5 180 0,0 5 33 0,0 0 7 0,0 0 2 16,0 0-141-16,-3-6-28 0,3 6-5 0,0-5-2 15,0 5-1-15,0 0 0 0,0 0 0 0,0 0 0 16,0 0 3-16,0 0 1 0,0 0 0 0,0 0 0 15,0 0-13-15,0 0-2 0,0 0-1 0,0 0 0 16,0 0 18-16,0 0 3 0,0 0 1 0,0 0 0 16,0 0-20-16,0 0-4 0,0 0-1 0,0 0 0 15,0 0 14-15,0 0 4 0,0 0 0 0,0 0 0 16,0 0-4-16,0 0-1 0,0 0 0 0,0 0 0 16,0 0-10-16,0 0-1 0,0 0-1 0,0 0 0 15,0 0-6-15,0 0-1 0,0 0 0 0,0 0 0 16,0 0-2-16,0 0-1 0,-6 0 0 0,6 0 0 15,0 0 0-15,0 0 0 0,0 0 0 0,0 0 0 16,0 0 2-16,0 0 0 0,0 0 0 0,0 0 0 0,-6 3-4 0,6-3-1 16,0 0 0-16,0 0 0 0,0 0-7 0,0 0-2 15,0 0 0-15,0 0 0 0,-6 2-9 0,3 4 0 16,3-6 0-16,0 0 0 0,-2 5 0 0,2-5 0 16,-3 8 0-16,0 0 0 0,0 0 0 0,3-3 0 15,0 3 0-15,-3-3 0 0,3 3 0 0,0 3 0 16,0-3 0-16,0 2 0 0,0 4 0 0,-3-4 0 15,3 1 0-15,0-1 0 0,0 4 0 0,-3-1 0 16,3 3 0-16,0-3 0 0,-3 3 0 0,3 0 0 16,0-3 0-16,-3 3 0 0,3 0 0 0,-3 2 0 15,3-2 0-15,0 0 0 0,3 0 0 0,-3 0 0 16,3 0 0-16,-3-1 0 0,0 4 0 0,0-1 0 16,3-2 0-16,0 3 0 0,0 2 0 0,0 0 0 0,0 0 0 0,0-2 0 15,-3 2 0-15,3 0 0 16,-3 3 0-16,0-3 0 0,0 3 0 0,0 0 0 0,0-3 0 15,0 0 0-15,0 3 0 0,0-3 0 16,0 0 0-16,-3 0 0 0,3 1 0 0,-3-4 0 0,3 1 0 16,0-3 0-16,0-1 0 0,-3 1 0 0,3-5 8 15,0-1-8-15,0 1 0 0,0 0 0 0,0-6 9 0,0 3-9 16,0-8 0-16,0 0 8 0,0 0-8 0,0 0 0 16,0 5 0-16,0-5 0 0,0 8 0 0,0-8 0 15,0 0 0-15,0 0 0 0,0 0 0 0,0 0 0 16,0 0 0-16,0 0 0 0,0 5 0 0,0-5 0 15,0 0 0-15,0 8 0 0,0-8 0 0,0 6 0 16,0-6 0-16,-3 8 0 0,3-8 0 0,0 5 0 0,0-5 0 0,0 8 0 16,0-8 0-16,0 0 0 0,0 0 0 15,0 0 0-15,0 0 0 0,0 0 0 0,0 0 0 0,0 0 9 16,0 0-9-16,0 0 0 0,0 0 11 16,0 5-11-16,0-5 10 0,0 0-10 0,0 0 0 0,0 0 8 15,0 0-8-15,0 0 0 0,0 0 0 0,0 0 0 16,0 0 8-16,0 0-8 0,0 0 0 0,0 0 0 15,0 8 0-15,0-8 0 0,0 0 0 0,-3 5 0 16,3-5 0-16,0 8 0 0,0-8 0 0,0 6 0 16,0-6 0-16,-3 7 0 0,3-7 0 0,0 6 0 15,0-6 0-15,0 0 0 0,0 0 0 0,0 0 0 16,0 8 0-16,0-8 0 0,0 0 0 0,0 0 0 16,0 0 0-16,0 5 0 0,0 3 0 0,0-8 0 15,0 0 0-15,0 0 0 0,0 5 0 0,0 0 0 0,0-5 0 0,0 8 0 16,-3-2 0-16,3-6 0 0,0 0 0 0,0 5 0 15,0-5 0-15,0 5 0 0,0-5 0 0,0 8 0 16,0-2 0-16,0-6 0 0,0 0 0 0,0 0 0 16,0 0 0-16,0 0 0 0,0 0 0 0,0 0 0 15,0 0 0-15,0 5 0 0,0-5 0 0,0 0 0 16,0 0 0-16,0 0 0 0,0 0 0 0,0 0 0 16,0 0 0-16,0 0 0 0,0 0 8 0,-3 5-8 15,3-5 0-15,0 0 0 0,0 0 0 0,0 5 0 16,0-5 0-16,0 6 0 0,0-6 0 0,0 0 0 15,0 0 0-15,-3 8 0 0,3-8 0 0,0 0 0 16,0 0 0-16,0 5 0 0,0-5 0 0,0 0 0 16,0 0-16-16,0 0 0 0,0 0 0 0,0 0-811 15,0 0-161-15</inkml:trace>
  <inkml:trace contextRef="#ctx0" brushRef="#br0" timeOffset="5048.7222">18340 11835 864 0,'0'0'38'0,"0"0"8"0,0 0-37 0,0 0-9 0,0-5 0 0,0 5 0 15,0 0 107-15,0-6 19 0,-3 1 4 0,3 5 1 16,0-5-54-16,0 2-10 0,0-2-3 0,0 5 0 16,0 0-48-16,-2-6-16 0,-1-2 10 0,3 8-10 15,0 0 25-15,0-5 0 0,0 5 0 0,0 0 0 16,0 0 11-16,0 0 1 0,0 0 1 0,0 0 0 15,0 0-1-15,0 0 0 0,0 0 0 0,0 0 0 16,0 0-9-16,0 0-1 0,0 0-1 0,0 0 0 16,0 0-6-16,0 0-2 0,0 0 0 0,0 0 0 15,5 5 5-15,1-2 1 0,3 0 0 0,-3-1 0 16,3-2 0-16,3 3 0 0,-3-3 0 0,3 0 0 0,0-3-8 0,0 3-2 16,0-2 0-16,3-1 0 15,-4 0-14-15,1 3 11 0,0-2-11 0,3 2 10 0,0-3-10 16,-3 3 0-16,-3-2 9 0,0-1-9 0,-3 3 0 0,0-3 9 15,0 3-9-15,0 0 0 0,-6 0 11 16,6 3-11-16,0 0 10 0,-6-3-10 0,6 2 0 0,-6-2 0 16,0 0 0-16,0 0 0 0,0 0 0 0,0 0 9 15,0 0 1-15,0 0 0 0,0 0-10 0,0 0-16 16,0 0 4-16,0 0 1 0,0 0 21 0,-6 0 4 16,-6 0 1-16,3 0 0 0,-6 3-15 0,3-3-8 15,0 0 8-15,-3 0-13 0,0 0 13 0,3 2-12 16,-3-2 12-16,4 3-12 0,-1-3 12 0,0 3-11 15,0-1 11-15,3 1-10 0,0 0 10 0,0-3 0 16,0 0 10-16,0 0-10 0,0 0 9 0,3 0-9 16,-3 0 8-16,3 0-8 0,3 0 10 0,-2 0-10 15,5 0 12-15,-3 0-12 0,0-3 11 0,3 3-11 0,-6-3 10 0,3 3-10 16,3 0 8-16,0 0-8 0,0 0 0 0,0 0 9 16,0 0-9-16,0 0 0 0,0 0 0 0,0 0 0 15,0 0 0-15,0 0 0 0,9 0 0 0,-1 0 0 16,-2 0 0-16,3 3 0 0,3-3 0 0,-3 0 0 15,0 0 0-15,3-3 0 0,0 3 12 0,0 0-4 16,0 0-8-16,0 0 0 0,0-2 9 0,-1 2-9 16,1-3 0-16,0 3 9 0,0 0-9 0,0-3 0 15,0 3 15-15,-3 0-4 0,0 0-1 0,0 0 0 16,3-2 10-16,-3 2 1 0,-9 0 1 0,0 0 0 0,0 0-22 16,0 0 0-16,0 0 0 0,0 0 8 0,0 0 20 0,0 0 4 15,0 0 0-15,0 0 1 16,0 0-33-16,0 0 0 0,0 0 0 0,0 0 0 15,0 0 18-15,0 0-3 0,0 0-1 0,0 0 0 16,0 0-5-16,0 0-1 0,0 0 0 0,0 0 0 16,0 0-8-16,-6 0 0 0,-3 2 0 0,0 1-11 15,-3 0-24-15,-3 5-5 0,-6 0 0 0,0 2-1153 16</inkml:trace>
  <inkml:trace contextRef="#ctx0" brushRef="#br0" timeOffset="8191.3413">18451 11830 172 0,'0'0'16'0,"0"0"-16"0,0 0 0 0,0 0 0 15,0 0 82-15,0 0 14 0,0 0 2 0,0 0 1 16,0 0-46-16,0 0-9 0,0 0-1 0,0 0-1 0,-3 2 2 15,3-2 0-15,0 0 0 0,0 0 0 0,0 0 11 0,0 0 2 16,0 0 1-16,0 0 0 0,-3 0 18 0,3 0 3 16,0 0 1-16,0 0 0 0,0 0-36 0,0 0-6 15,0 0-2-15,0 0 0 0,0 0-1 0,0 0-1 16,0 0 0-16,0 0 0 0,0 0-9 0,0 0-1 16,0 0-1-16,0 0 0 0,0 0-11 0,0 0-3 15,0 0 0-15,0 0 0 0,3-5-9 0,-3 5 12 16,3-3-12-16,3-2 12 0,-1 0-12 0,4-1 0 15,0 1 0-15,-3 0 0 0,3-1 0 0,3 1 13 16,-3 0-3-16,3 0-1 0,0-1 7 0,0 1 0 16,-3-3 1-16,0 0 0 0,3 0-8 0,2 0-1 15,-2 0-8-15,3-2 12 0,-3 2 2 16,3 0 0-16,-3-3 0 0,3 3 0 0,-3 0 4 0,3-2 1 16,-3 2 0-16,-1 3 0 0,1-3 0 0,3 0 0 0,-3 0 0 15,0 0 0-15,-3 0-5 0,6 3-1 16,-3-3 0-16,0 0 0 0,0 0 0 0,-1 0 0 0,1 0 0 15,3 0 0-15,-3 3-5 0,0-3 0 0,0 2-8 16,3-1 12-16,-3 1-12 0,3 1 0 0,-6-3 8 0,2 3-8 16,4-1 0-16,-3 1 0 0,-3 0 0 0,0 0 0 15,0-1 0-15,3-2 0 0,-3 3 0 0,3 2 0 16,-3-2 8-16,3 0-8 0,0 0 0 0,-4 2 0 16,1-2 0-16,0-3 0 0,0 2 0 0,0 4 0 15,3-4 0-15,-3 1 0 0,3 0 0 0,0 0 0 16,-3-1 0-16,0 1 0 0,0 0 0 0,3-1 0 15,-4-2 0-15,1 3 0 0,0-3 0 0,3 3 0 16,-3-6 0-16,3 6 0 0,0-3 0 0,-3 0 0 0,3 0 0 16,0-2 0-16,0-1 0 0,0 0 0 0,2 4 8 15,-2-7-8-15,3 6 0 0,0-2 0 0,-3 2 0 16,3-3 0-16,0 3 0 0,0 0 0 16,-3 0 8-16,-1 1-8 0,1-1 0 0,3 0 9 0,0 0 10 15,0 0 1-15,0 0 1 0,-3 3 0 0,6-3-21 0,-6 0-16 16,2 2 2-16,-2-2 1 0,0 3 13 15,0-3 0-15,-3 3 0 0,3-3 0 0,0 3 0 0,-3-3 0 16,3 2 0-16,0 1 0 0,0 0 12 0,-4-3-12 16,4 3 12-16,0-3-12 0,-3 2 11 0,3-2-11 15,0 1 10-15,0 1-10 0,-3 1 11 0,3-3-11 0,0 0 12 16,-3 3-12-16,3-3 8 0,-1 3-8 16,1-3 0-16,0 2 0 0,3-2 0 0,-3 0 0 15,0 3 0-15,0 0 0 0,0 0 8 0,0-3-8 0,0 2 0 0,-1 1 0 16,1-3 8-16,0 0-8 0,-3 3 0 0,3-3 0 15,0 0 0-15,0 3 0 0,0-1 8 0,0-1-8 16,-3-1 0-16,3 0 8 0,-1 0-8 0,1 0 0 16,0 0 10-16,0-3-10 0,0 3 8 15,0 0-8-15,3 0 9 0,-3 0-9 0,0 1 10 0,0-1-10 16,2 0 8-16,-2 0-8 0,0 2 0 16,3-1 9-16,-3-1-9 0,3 0 0 0,-3 0 0 0,3 0 8 15,-3 2-8-15,3-1 0 0,-1-1 0 0,1 0 0 16,-3 2 0-16,0-2 8 0,0 0-8 0,0 3 0 15,3 0 11-15,-3-3-3 0,3 3-8 0,-3-3 12 16,-1 0-3-16,1 3-1 0,0-1 0 0,0-2 0 0,-3 3 0 16,3-3-8-16,0 0 12 0,0 0-4 15,0 0-8-15,0 3 0 0,-3-3 9 0,2 0-9 0,-2 3 0 0,3-3 0 16,-6 3 0-16,3-3 8 0,0 2-8 0,0 1 0 16,-3 0 8-16,-3 2-8 0,3-2 12 0,0 0-3 15,0 2 0-15,-6 3 0 0,0 0 7 0,6-5 0 16,-3-1 1-16,-3 6 0 0,0 0-4 0,0 0-1 15,0 0 0-15,0 0 0 0,0 0-12 0,0 0 9 16,0 0-9-16,0 0 8 0,0 0-8 0,0 0 0 16,0 0 9-16,0 0-9 0,0 0 0 0,0 0 9 15,0 0-9-15,0 0 0 0,0 0 0 0,0 0 0 16,0 0 0-16,0 0 0 16,0 0-112-16,-6 11-17 0</inkml:trace>
  <inkml:trace contextRef="#ctx0" brushRef="#br0" timeOffset="9671.1403">20397 10657 399 0,'0'0'17'0,"0"0"5"0,0 0-22 0,-6 3 0 15,0 0 0-15,0-1 0 0,6-2 0 0</inkml:trace>
  <inkml:trace contextRef="#ctx0" brushRef="#br0" timeOffset="11692.1292">20242 10684 115 0,'0'0'10'0,"0"0"-10"0,0 0 0 0,0 0 0 15,0 0 88-15,0 0 15 0,0 0 3 0,0 0 1 16,0 0-23-16,0 0-4 0,0 0 0 0,0 0-1 0,0 0 10 0,0 0 3 16,0 0 0-16,0 0 0 15,0 0-17-15,0 0-3 0,0 0-1 0,0 0 0 16,0 0-23-16,0 0-4 0,0 0 0 0,0 0-1 0,0 0-18 0,0 0-3 15,0 0-1-15,0 0 0 0,0 0-6 0,0 0-2 16,0 0 0-16,0 0 0 0,0 0 3 0,0 0 1 16,0 0 0-16,0 0 0 0,0 0 1 0,0 0 0 15,0 0 0-15,0 0 0 0,0 0 2 0,0 0 0 16,0 0 0-16,0 0 0 0,0 0-4 0,0 0-1 16,0 0 0-16,0 0 0 0,0 0 13 0,0 0 4 15,0 0 0-15,0 0 0 0,6 0-24 0,-6 0-8 16,0 0 0-16,6 0 0 0,3 0 13 0,-3 0-3 0,3 0-1 15,-3-3 0-15,6 3-9 0,-3-2 10 16,0 2-10-16,-3 0 10 0,0 0-2 0,3 0-8 0,0 2 12 0,-3 1-4 16,-6-3-8-16,6 0 0 0,3 0 0 15,-4 0 0-15,-5 0 8 0,6 0 0 0,0 0 0 16,-6 0 0-16,0 0 7 0,0 0 1 0,6 0 0 0,-6 0 0 16,0 0 9-16,0 0 3 0,6 0 0 0,0 0 0 15,0 0-28-15,-6 0 0 0,0 0 8 0,0 0-8 16,0 0 0-16,0 0 10 0,0 0-10 0,0 0 10 15,0 0-10-15,0 0 0 0,0 0 0 0,-6 0 0 16,-3 0 0-16,3 0 0 0,6 0 0 0,-6 0 0 16,-3 0 0-16,1 0 0 0,2 0 0 0,0 3 0 15,-3-1 0-15,3-2 0 0,6 0 0 0,-9 0 0 16,3 0 0-16,3 3 0 0,3-3 0 0,0 0 0 0,0 0 0 16,0 0 0-16,0 0 9 0,0 0-9 0,0 0 9 15,0 0-9-15,0 0 12 0,0 0-12 0,0 0 0 0,6-3 0 16,3 1 0-16,0-1 0 0,0-2 0 15,3-1 0-15,-1 4 0 0,4-4 0 0,-6-2 0 16,3 3 0-16,-3 0 0 0,3 0 0 0,-3-1 0 16,0 1 0-16,0 0 0 0,0 2 0 0,0-2 0 0,0 2 0 15,-3 0 0-15,-1-2 0 0,-5 5 8 0,0 0-8 16,0 0 0-16,6-2 0 0,-6 2 0 0,0 0 8 16,0 0-8-16,0 0 0 0,0 0 11 0,0 0-11 15,0 0 10-15,0 0-10 0,0 0 12 0,0 0-3 16,0 0-1-16,0 0 0 0,0 0-8 0,0 0 0 15,0 0 0-15,0 0 0 0,-6 2 0 0,6-2 0 0,-5 3 0 16,5-3 0-16,-6 2 0 0,3 4-16 0,3-6 4 16,-6 5 1-16,0 0 11 0,0 1 11 0,3-1-3 0,-3-2 0 15,6-3-8-15,-6 5 0 0,0 0 0 0,0 0 0 16,3 3 0-16,0-2 0 0,0-1 0 0,0 0 0 16,-3-2 0-16,3 2 0 0,3-5 0 0,-6 8 0 15,0-3 8-15,0 1-8 0,6-6 8 0,-3 5-8 16,-3 0 0-16,3 1 0 0,3-6 0 0,0 0 0 15,-6 5 0-15,3 0 0 0,3-5 0 0,0 5 0 16,-3 3-14-16,0-2 5 0,3 2 1 0,0-3 0 16,0-5 8-16,-3 8 14 0,1 2-3 0,2-2-1 15,2 3-10-15,1 0 0 0,-6-4 0 0,3 7 0 16,0-6 0-16,0 5 8 0,0 0-8 0,0 0 0 16,0 3 0-16,0 0 0 0,3 0 0 0,-3 2 0 15,-3 1 0-15,1 2 0 0,4-2 0 0,-2 2 0 16,-2 0 0-16,2 0 0 0,-3 0 0 0,3 1 0 0,0-1 0 15,0 2 0-15,0-1 0 0,-3 4 0 0,3-5-11 16,-3 3-1-16,3 3 0 0,-3-4 0 0,0 4 21 0,3-3 4 16,-6-1 1-16,3 1 0 0,0 0-14 0,3 0 9 15,-3 2-9-15,0-4 8 0,0 1 6 0,0 1 1 16,3 0 0-16,0 0 0 0,-3-3-15 0,0 0-16 16,3 0 3-16,-3-2 1 0,0-1 20 0,3 1 4 15,-3-3 0-15,3 0 1 0,-3-3-13 0,3 0-12 16,-3-5 3-16,3 3 0 0,-3-4 21 0,3 1 5 0,-3-2 1 15,3 2 0-15,0-3-18 0,0-5 10 16,0 8-10-16,0-3 8 0,0-5-8 0,0 5 0 16,0-5 0-16,0 6 8 0,0-6-8 0,0 5 0 15,0-5 0-15,0 8 0 0,-3-3 0 0,6 1 0 16,-3-6 0-16,0 8 0 0,0-3 0 0,0 0 0 0,0-5 0 16,0 5 0-16,0-5 0 0,3 8 0 0,-3-8 0 15,0 0 0-15,0 6 8 0,0-6-8 0,0 0 8 0,0 5-8 16,0-5 16-16,0 0-3 0,0 0 0 0,0 5 0 15,0-5-1-15,0 0-1 0,0 0 0 0,0 0 0 16,0 0-11-16,0 0 10 0,-6 3-10 0,6-3 10 16,0 0-10-16,0 0 0 0,-3 5 0 0,3-5 0 15,-3 3 0-15,3-3-12 0,0 0 2 0,0 0 1 16,0 0-7-16,0 0-2 0,0 0 0 0,0 0 0 16,-6 0 2-16,6 0 0 0,0 0 0 0,0 0 0 15,0 0 2-15,-3 5 1 0,-3-2 0 0,6-3 0 0,0 0 5 16,0 0 8-16,-3 2-13 0,3-2 5 0,0 0 8 0,0 0 0 15,0 0 0-15,-3 6 0 0,3-6 0 0,0 0 12 16,0 0-4-16,0 0 0 0,-6 2 2 16,6-2 1-16,0 0 0 0,0 0 0 15,-6 0-11-15,6 0 0 0,-6 0 0 0,6 0 0 0,0 0 0 16,-6 0 0-16,6 0 0 0,0 0 0 0,-5 0 0 0,2 0 8 16,-3-2-8-16,6 2 8 0,0 0-8 0,-6 0 8 15,0-3-8-15,0 3 8 0,6 0-8 0,-6-3-9 16,0 3 9-16,3 0-13 0,3 0 13 0,0 0 0 15,0 0 0-15,0 0 0 0,-6 0 0 0,6 0 0 16,0 0 0-16,0 0 0 0,0 0 0 0,0 0 0 0,0 0 0 16,0 0 0-16,0 0 0 0,0 0 0 0,0 0 0 0,0 0 0 15,6 6 0-15,0-4 0 0,-3 1 0 16,6 0 0-16,-3-3 0 0,3 0 0 0,0 0 0 0,-1 0 0 16,4 0 10-16,-3 0-10 0,0 0 8 0,-3 0-8 15,3 0 0-15,-3 0 8 0,3 0-8 0,0 0 0 16,-9 0 0-16,9-3 0 0,0 3 8 15,-3-3-8-15,-6 3 0 0,6 0 0 0,3-2 0 0,-9 2 0 16,0 0 0-16,6 0 0 0,2-3 0 0,-2 0 0 16,-6 3 0-16,0 0 8 0,0 0-8 0,0 0 0 15,6 0 8-15,-6 0-8 0,0 0 0 0,0 0 8 16,0 0-8-16,0 0 8 0,0 0-8 0,0 0 8 16,0 0-8-16,0 0 10 0,0 0-10 0,-6 0 10 15,0-2-10-15,1-1 0 0,-4 3 0 0,3-3 0 16,-3 3 9-16,0-2-9 0,3-1 10 0,-3 3-10 15,-3-3 0-15,3 3 0 0,0 0 0 0,0 0 0 0,0 0 0 16,0 3-10-16,0-3 10 0,3 3-8 0,6-3 8 0,0 0 0 16,-5 2 0-16,5-2 0 0,0 0 0 0,0 0 0 15,-3 3 8-15,3-3-8 0,0 0 0 0,0 0 0 16,0 0 0-16,0 0 8 0,0 0-8 0,0 0 0 16,0 0 0-16,0 0 0 0,0 0 0 0,0 0 0 15,0 0 0-15,5 0 0 0,-5 0 0 0,6 0 0 16,3-3 0-16,3 3 0 0,-3 3 8 0,3-3-8 15,0 0 10-15,3 3-10 0,-3-1 16 0,3-2-4 16,0 0 0-16,-1 3 0 0,1 0 0 0,0-1 0 16,0 1 0-16,-3-3 0 0,3 0-12 0,-3 0 0 15,0-3 0-15,0 3 0 0,-12 0 0 0,9-2 0 0,-1 2 0 16,-8 0 0 0,0 0-102-16,0 0-23 0</inkml:trace>
  <inkml:trace contextRef="#ctx0" brushRef="#br0" timeOffset="20893.01">20269 9239 1749 0,'0'0'38'0,"0"0"8"0,0 0 2 16,0 0 2-16,0 0-40 0,0 0-10 0,0 0 0 0,0 0 0 0,0 0 18 0,0 0 2 0,0 0 0 0,0 0 0 15,0 0-20-15,6 11 0 0,0 2 0 0,0 6 0 16,0 2 0-16,3 3 0 0,0 7 0 0,3 4 0 16,0 4 0-16,0 6 0 0,0 3 0 0,-1 2 0 15,1 6 0-15,-3-1 0 0,0 4 0 0,0-1 0 16,-3 3 0-16,3-3 0 0,-3-3 0 0,3-2-9 16,-6-8 9-16,3-2 0 15,0-6 0-15,0-3 0 0,-3-5 25 0,0-5 1 0,3-5 0 0,0-1 0 16,-6-5 15-16,3-2 3 0,-3-1 1 0,3-4 0 15,-3-6 4-15,0 0 1 0,0 0 0 0,0 0 0 16,-6 0-32-16,0-3-6 0,-3-2-2 0,0 0 0 16,-3-3-10-16,3 0 8 0,0 0-8 0,0 0 8 15,-6 0-8-15,3 0 0 0,3 0 0 0,-3 0 0 0,1 0 0 16,2 3 0-16,0 0 0 0,0-1 0 0,0 1 0 0,3 2 0 16,0 1 0-16,3-1 0 0,3 3 0 15,0 0 0-15,0 0 0 0,0 0 0 0,0 0 0 0,0 0 0 16,0 0 0-16,0 0 0 0,6-3-10 0,0 1 10 15,3-1 0-15,0 0-9 0,6 1 9 0,2-1 0 16,-5 0 0-16,6 1 0 0,3-1 0 0,-3 3 0 16,0-2 0-16,0-1 8 0,0 3-8 0,-4 0 0 15,1-3 0-15,-3 3 8 0,0 0 0 16,-3 0 1-16,-3 3 0 0,-6-3 0 0,0 0 18 16,0 0 3-16,3 5 1 0,-3 3 0 0,-3-3 1 0,0 6 0 15,-6-3 0-15,0 5 0 0,-3 0-12 0,0 1-3 16,-3-1 0-16,4 3 0 0,-4 0-7 0,0-1-2 15,0 1 0-15,0 0 0 0,3 0-8 0,-3 3-11 16,3-1 3-16,-3 1-772 0,1 4-153 16</inkml:trace>
  <inkml:trace contextRef="#ctx0" brushRef="#br0" timeOffset="37435.1739">19397 11247 288 0,'6'-2'25'15,"-3"-1"-25"-15,3 1 0 0,-3-1 0 0,6 0 174 0,-6 1 30 16,3-4 5-16,-6 6 2 0,3-5-115 0,0 2-22 15,3-2-5-15,-6 5-1 0,0 0-14 0,3-3-3 16,6-2-1-16,-9 5 0 0,0 0-13 0,0 0-2 16,3-5-1-16,-3 5 0 0,3-3 15 0,-3 3 3 15,0 0 1-15,0 0 0 0,0 0-17 0,0 0-3 16,0 0-1-16,0 0 0 0,0 0 9 0,0 0 2 0,0 0 0 0,0 8 0 16,-3-3-28-16,0 3-6 0,3 0-1 0,-3-2 0 15,-3 4 2-15,0 1 0 0,3-1 0 0,-3 1 0 16,0-1-10-16,0 4 12 0,3-6-12 15,-3 2 12-15,3 3-12 0,-3 1 0 0,3 2 0 0,0-1 0 16,0-1 24-16,0 4 7 16,0-2 1-16,0 3 0 0,0-4-32 0,0 4-12 15,0 0 1-15,0-1 0 0,-3 1 19 0,3-1 3 0,0 1 1 16,0-1 0-16,0 1-12 0,3-1-11 0,-3-2 3 0,1 0 0 16,-1 2 8-16,0-2 16 0,3-2-4 0,0 1-1 15,-3-1-3-15,3-1 0 0,0 0 0 0,0-2 0 16,0 2-8-16,0-3 0 0,3 1 9 0,-3 0-9 15,0-3 0-15,3 0 0 0,-3-1 0 0,0-1 0 16,3 2 0-16,-1-3 0 0,-2 0 0 0,0-5 0 0,0 6 0 16,0-6 0-16,0 8 0 0,0-8 0 15,0 5 0-15,0-5 0 0,0 0 0 0,0 5 0 0,-2 0 0 16,2-5 0-16,0 0 0 0,0 0 0 0,-3 8 0 0,3-8 0 16,0 0 0-16,0 6 0 0,0-6 0 15,0 0 0-15,0 0 0 0,0 0 0 0,-3 5 0 0,3-5 0 16,0 0 0-16,0 0 0 0,0 0 0 0,0 0 0 15,0 0 0-15,0 0 0 0,0 0 0 0,0 0 0 16,0 0 0-16,0 0 8 0,0 0-8 0,-3-3 0 16,-3 1 0-16,6 2 0 0,0 0 0 0,-3 0 0 15,-3-6 0-15,3 6 0 0,3 0 0 0,0 0 0 16,-6-2 0-16,6 2 8 0,-6 0-8 0,6 0 0 16,-6-3 0-16,6 3 0 0,0 0 0 0,0 0 9 15,-6 3-9-15,6-3 0 0,0 0 8 0,0 0-8 16,0 0 0-16,0 0 0 0,0 0 0 0,0 0 0 0,0 0 0 15,0 0 0-15,-6 0 8 0,6 0-8 0,0 0 0 0,0 0 0 16,0 0 0-16,0 0 0 0,-3 2 0 0,-3-2 0 16,6 0 8-16,0 0-8 0,0 0 9 0,0 0-9 15,-3 3 11-15,3-3-11 0,0 0 12 0,0 0-12 16,-6 3 9-16,6-3-9 0,-3 0 0 0,3 0 9 16,0 0-9-16,0 0 0 0,-6 5 0 0,6-5 8 15,0 0-8-15,0 0 8 0,0 0-8 0,0 0 8 16,-6 0 2-16,6 0 0 0,0 0 0 0,0 0 0 15,-6 0-2-15,6 0 0 0,0 0 0 0,0 0 0 16,0 0-8-16,0 0 0 0,-1467 0 9 0,2934 0-9 16,-1467 0 8-16,-3-3-8 0,0 1 8 0,3 2-8 15,0 0 10-15,0 0-2 0,-3-3-8 0,3 3 12 16,0 0-2-16,-3-3-1 0,3 3 0 0,-6-2 0 16,6 2-1-16,0 0-8 0,-6-3 12 0,6 3-4 15,0 0-8-15,0 0 0 0,0 0 0 0,0 0 8 0,-3-3-8 0,3 3 0 16,0 0 0-16,0 0 0 0,0 0 0 0,0 0 0 15,0 0 0-15,0 0 0 0,0 0 0 0,0 0 0 16,0 0 0-16,0 0 0 0,0 0 0 0,6 0 0 16,0-2 0-16,-3-1 0 0,6 6 0 0,0-3 0 15,-3 2 0-15,3-2 0 0,0 3 0 0,0 0 0 16,0-3 0-16,3 2 0 0,-3-2 0 0,0 0 0 16,3 0 0-16,-4 0 0 0,1 0 0 0,0 0 0 0,0 0 0 15,0 0 8-15,0-2-8 0,0-1 8 0,3 0-8 16,-6 3 8-16,-6 0-8 0,6 0 10 0,3-2-10 0,-9 2 10 15,0 0-10-15,6 0 0 0,0 0 0 16,-6 0 8-16,0 0-8 0,0 0 0 16,6-3 0-16,-6 3 0 0,9 0 0 0,-9 0-14 0,0 0 2 15,0 0 0-15,6 0 0 0,-6 0 1 0,0 0 0 16,0 0-753-16,0 0-152 0</inkml:trace>
  <inkml:trace contextRef="#ctx0" brushRef="#br0" timeOffset="40516.8132">19478 11877 172 0,'0'0'16'0,"0"0"-16"0,0 0 0 0,0 0 0 16,-6 3 119-16,0-1 21 0,6-2 4 0,0 0 0 15,-6 3-100-15,6-3-21 0,0 0-4 0,0 0-1 16,0 0-34-16,0 0-8 0,0 0 0 0,0 0-1 16,0 0-26-16,-3-3-5 0,-6 6 0 0,9-3-1 15,0 0 45-15,0 0 12 0,-3-3 0 0,3 3 0 0,0 0 60 0,0 0 15 16,0 0 2-16,-6 3 1 0,3 0 18 16,3-3 3-16,0 0 1 0,0 0 0 0,0 0-55 0,0 0-10 15,0 0-3-15,0 0 0 0,0 0-1 0,0 0-1 16,0 0 0-16,-6 2 0 0,6-2-30 0,0 0 0 15,0 0 0-15,0 0 0 0,0 0 0 0,0 0 0 16,0 0 0-16,0 0 0 0,0 0 0 0,0 0 0 16,0 0 0-16,0 0 0 0,0 0 8 0,0 0-8 15,-6 3 0-15,3 2 0 0,-3-2 0 0,6-3 0 16,0 0 0-16,0 0 0 0,-3 3 19 0,3-3-3 16,0 0 0-16,0 0 0 0,-6 2 6 0,6-2 1 15,0 0 0-15,0 0 0 0,0 0-1 0,0 0 0 16,0 0 0-16,0 0 0 0,0 0-22 0,0 0 9 0,0 0-9 15,0 0 0-15,0 0 20 0,0 0-4 0,0 0 0 0,0 0 0 16,0 0-5-16,0 0-2 16,0 0 0-16,0 0 0 0,0 0-9 0,3-2 10 0,0-4-10 0,3-2 10 15,-3 6-10-15,3-4 0 0,3 1 0 0,-3 0 8 16,-3-3-8-16,6 3 0 0,0-1 0 0,0-2 0 16,-1 0 0-16,1 1 8 0,0-1-8 0,3-3 8 15,0 3-8-15,0 0 0 0,0 0 0 0,3 0 0 16,0-2 0-16,0-1 0 15,-1-2 0-15,-2 0-11 0,6-1 11 0,-3 4 0 0,0-3 0 0,0-1 0 16,0 1 0-16,0 0 0 0,3 2 0 0,-4-2 0 16,1 0 0-16,0 0 8 0,3-1-8 0,0-1 0 15,-6 1 0-15,6 1 0 0,3-3 0 0,-1 3 0 16,-2 0 8-16,0 0-8 0,0-1 10 0,0 4-10 16,0-4 24-16,-3 4-2 0,2-3 0 0,-2 2 0 15,0 0-22-15,-3 1 0 0,0-1 0 0,0 3 8 0,0 3-8 16,0-3 11-16,-3 3-11 0,3-3 12 0,-7 3 3 15,4-3 1-15,0 0 0 0,-3 2 0 0,3 1 0 16,-3 0 0-16,3 0 0 0,0-1 0 0,-3 1 6 0,0-3 2 16,3 0 0-16,0 3 0 0,-3 0-24 0,0-1 0 15,3 1 0-15,-3 0-12 0,0-1 12 0,-1 1 8 16,-2 2-8-16,3 1 11 0,0-1-11 0,-6 3 0 16,6-5 0-16,-6 5-11 0,0 0 11 0,0 0 0 15,0 0 8-15,0 0-8 0,0 0 10 0,0 0-2 16,0 0-8-16,0 0 12 0,0 0-12 0,0 0 0 15,0 0 0-15,0 0 0 0,0 0 0 0,0 0 8 16,0 0 0-16,0 0 1 0,0 0-1 0,0 0-8 16,0 0 12-16,0 0-4 0,0 0-8 0,0 0 0 15,3-3 0-15,-3 3 0 0,0 0 0 0,0 0 0 16,0 0 0-16,0 0 0 0,0 0 0 0,0 0 8 0,0 0-8 0,0 0 0 16,0 0 8-16,0 0-8 0,0 0 0 0,0 0 8 15,0 0 0-15,0 0 0 0,0 0 0 0,0 0 0 16,0 0-8-16,0 0 10 0,6-2-10 0,-6 2 10 15,0 0-10-15,0 0 0 0,0 0 9 0,0 0-9 16,0 0 0-16,0 0 0 0,0 0 0 0,0 0 0 16,0 0 0-16,0 0 8 0,0 0-8 0,0 0 0 15,0 0 20-15,0 0-1 0,6 0 0 0,-6 0 0 16,0 0-19-16,0 0-12 0,0 0 1 0,0 0 1 16,0 0 10-16,0 0 9 0,0 0-1 0,0 0-8 15,0 0 11-15,0 0-11 0,0 0 10 0,0 0-10 0,0 0 0 16,0 0 8-16,0 0-8 0,0 0 0 0,0 0 0 15,0 0 8-15,6 2-8 0,0 4 0 0,0 1 8 16,-3 1-8-16,-3 0 0 0,6 3 0 0,-3-1 8 16,3 4-8-16,-6 2 0 0,3-1 0 0,0 1 0 15,3 3 0-15,-3-1 0 0,0 1 0 0,-3-1 0 16,3 1 0-16,0-1 0 0,0 4 0 0,-3-4 0 0,0 3 0 16,0-2 0-16,0 2 0 0,0 0 0 0,0 3 0 15,3-3 0-15,-3 3 0 0,0-3 0 0,0 3 0 16,3-3 0-16,-3 0 0 0,-3 0 0 0,3 1 0 15,0-4 0-15,0 1 0 0,0-3 0 0,0-1 0 0,-6-1 8 16,6-1-8-16,0 0 0 0,0 0 0 0,-3-2 8 16,3-3-8-16,0 2 0 0,0-2 0 0,-3-2 0 0,0 2 0 15,0-3 0-15,3-5 0 0,0 5 0 16,0-5 0-16,0 0 0 0,0 0 0 0,0 0 0 0,0 0 0 16,-3 5 0-16,3-5 0 0,0 0 0 0,0 0 0 15,0 0 0-15,0 0 0 0,0 0 0 0,0 0 0 16,-3 6 0-16,3-6 0 0,-3 5 0 0,3-5 0 15,0 0 8-15,0 0-8 0,-6 0 0 0,6 0 0 16,0 0 0-16,-6 3 8 0,0-3-8 0,0 0 0 16,0 0 0-16,3 0 8 0,3 0-8 0,0 0 0 15,-6 0 11-15,6 0-11 0,0 0 12 0,-6 0-12 16,3 0 9-16,3 0-9 0,0 0 0 0,0 0 9 16,0 0-9-16,0 0 0 0,0 0 0 0,0 0 0 15,0 0 0-15,0 0 0 0,0 0 0 0,0 0 0 16,0 0 0-16,0 0 0 0,0 0 0 0,0 0 0 0,0 0 0 15,6-3 8-15,0 3-8 0,0-3 8 0,3 1-8 0,0-1 8 16,3 0-8-16,0 1 8 0,-3-1-8 16,0 1 0-16,6-1 0 0,-4 0 8 0,-2 1-8 0,0-1 0 15,6 0 0-15,-6 1 0 0,0 2 0 0,-3-3 0 16,3 3 0-16,0-3 0 0,-9 3 0 0,0 0 8 16,0 0-8-16,6 0 0 0,-6 0 8 0,0 0-8 15,0 0 0-15,0 0 8 0,0 0 11 0,0 0 1 16,0 0 1-16,0 0 0 0,0 0-21 0,0 0 0 15,0 0 0-15,0 0 0 0,0 0 0 0,6 0 0 16,-6 0 0-16,0 0 0 0,0 0 0 0,0 0 0 16,0 0 0-16,0 0 0 0,0 0 0 0,0 0 0 15,0 0 0-15,0 0 0 0,0 0 0 0,0 0 0 16,0 0 0-16,0 0 0 0,0 0 9 0,0 0-9 0,0 0 12 0,0 0-12 16,0 0 0-16,0 0 0 0,0 0 0 0,0 0 0 15,9-2 0-15,-3-1 0 0,0-2 0 0,-6 5 0 16,9-3 0-16,-4-2 0 0,1-3 0 0,3 3 0 15,-3-1 0-15,0-2 0 0,3 3 0 0,0-3 0 16,3 3 0-16,0-6 0 0,0-2 0 0,3 0 0 16,0 0 0-16,0-3-11 0,5-3 0 0,-2 1 0 15,3-3 11-15,0 2 0 0,0-2 0 0,3 0 0 16,-1-3 0-16,1 3 0 0,-3 0-9 0,3-3 9 16,3 0 0-16,-1 0 0 0,1-2 10 0,0 2-10 15,-3 0 8-15,3 0-8 0,-1-2 0 0,1-1 0 16,-3 1-9-16,0-1-6 0,0 6-1 0,-1-3 0 15,1 3 16-15,0 3 0 0,0-1 0 0,-3 1 0 16,-3 2 0-16,-1 3 0 0,1 2 0 0,0 0 0 16,0-2 0-16,-3 5 0 0,-3 3 0 0,0-3 0 0,0 3 16 15,-1-1-1-15,-5 4 0 0,3-4 0 0,-3 4-6 0,0-1-1 16,0 3 0-16,0-2 0 0,-6 2-8 0,3-6 0 16,-3 6 0-16,0 0 0 0,0 0 0 0,6 0 0 15,-6 0 0-15,0 0 0 0,0 0 0 0,0 0 0 16,0 0 0-16,0 0 0 0,0 0 0 0,0 0 0 15,0 0 0-15,0 0 0 0,0 0 0 0,0 0-11 16,0 0 3-16,0 0 0 0,0 0 8 0,0 0 0 0,0 0 0 16,0 0 0-16,3 8 0 0,-3-8 0 0,0 5 0 15,0-5 0-15,-3 8 0 0,3-8 11 16,0 6-3-16,0-6 0 0,0 8-8 0,0 0 0 0,-3-1 0 16,3 4 0-16,0 0 0 0,0-1-17 0,3 3 4 15,0 3 1-15,0 3 12 0,0-1 0 0,0 4 0 16,3 1 10-16,0 1-10 0,-3 3 0 0,6-1 0 0,-3 1 0 15,0-1 0-15,0 0 0 0,3 1 0 16,-3-3 0-16,-1 2 0 0,-2 1 0 0,3-4 0 0,-3 1 0 16,0-3 0-16,0 3 0 0,0-3 0 0,0 1 0 15,0-1 0-15,0-3 0 0,-3 1 0 0,0-3 0 16,3 0 0-16,-3-1 0 0,0-1 0 0,3-4 0 16,-3 3 0-16,0-2 0 0,0 0 0 0,0-3 0 15,0 2 0-15,0-2 0 0,0 0 0 0,0-3 0 16,0 3 0-16,0-2 0 0,0-1 0 0,0 0 0 15,0-5 0-15,0 5 0 0,0-5 0 0,-3 6 0 0,3-6 8 16,0 0 0-16,0 0 0 0,0 5 0 0,0-5-8 0,0 0 0 16,0 0 0-16,-3 5 8 0,3-5-8 0,-6 3 0 15,6-3 0-15,-9 0 8 0,3 3-8 0,-3-3 0 16,1 0 0-16,-1-3 0 0,-3 3 0 0,0 0-17 16,0 0 4-16,-3 3 1 0,3-3 12 0,-6 2 0 15,3-2 0-15,1 3 0 0,2 0 0 0,0-1-9 16,0 1 9-16,3-1-8 0,-3 1 8 0,6 0 0 15,-3 2 0-15,3-2 8 0,-3-1 3 0,3 1 1 16,3 0 0-16,3-3 0 0,-6 0-12 0,0 2 8 16,6-2-8-16,0 0 8 0,0 0-8 0,0 0 0 15,0 0 0-15,12 6 0 0,-3-4 0 0,6 1 0 16,3 0 0-16,3-1 0 0,0 1 0 0,5-1 12 0,1 1-4 16,3 0 0-16,0 2-8 0,-1-2 0 0,1-1 0 15,0 1 8-15,0-3-8 0,0 0 8 0,-4 3-8 0,1-3 8 16,-3 0-21-16,-3 2-5 0,-3-2-1 0,-1 0 0 31,-5 0-91-31,3 0-18 0,-9 0-4 0</inkml:trace>
  <inkml:trace contextRef="#ctx0" brushRef="#br0" timeOffset="41748.778">16444 11224 2044 0,'15'0'45'0,"9"0"10"0,9 0 1 0,11-3 1 0,13 3-45 0,3-3-12 0,-7-2 0 0,10 2 0 16,2 1 39-16,4-4 5 0,-4 1 2 0,7 0 0 16,8 0-30-16,-6-1-5 0,4-2-2 0,-4-2 0 15,1-1-9-15,8 3 0 0,9-2 0 0,-3-4 8 0,-2 7-8 16,5-4 0-16,3 3 0 0,-2 0 0 0,-1-3 0 16,-3 4 0-16,-3 1 0 0,7 1 0 0,2 0 10 0,-3-1 0 15,1 4 0-15,-1-4 0 0,0 4-10 0,0-1 0 16,1 0 0-16,-4-2 0 0,3 3 0 0,-3-1 12 15,4 0-12-15,-1 1 12 0,-3-4 6 0,1 1 2 16,2 2 0-16,0-2 0 0,0 2 8 0,-2 1 1 16,2-6 1-16,0 3 0 0,4-1-30 0,-7 1 0 15,-3 0 0-15,0-3 0 0,1-3 11 0,2 1-11 16,-9-1 12-16,4 0-12 0,-4-2 0 0,3 0 0 16,7 2 0-16,-7-2 0 0,-5 3 0 0,2-1 13 0,0 3-4 15,-2 0-1-15,-1 0-8 0,-3 0 8 16,-5 3-8-16,2 0 8 0,-2 2 4 0,-1 3 0 15,-2-5 0-15,-1 2 0 0,-2 3-4 0,-1-3-8 0,-5 1 12 16,-1 2-4-16,1-3 4 0,-3 3 0 0,-4 0 0 16,4 0 0-16,-4 0 4 0,1 0 0 0,-6 0 1 0,-4 3 0 15,1-1-4-15,-3 1-1 0,-7-3 0 0,1 3 0 16,0 2-12-16,-3-2 8 0,-1-3-8 0,-5 2 0 16,-3 4 10-16,-3-1-10 0,0-2 10 0,0 2-10 15,-7 0 0-15,4 0 0 0,-3-2 0 0,-6 2 0 16,3-2 0-16,-3 0-15 0,-6-3 3 0,0 0 1 15,0 8-73-15,-9 0-14 16,-6-1-3-16</inkml:trace>
  <inkml:trace contextRef="#ctx0" brushRef="#br0" timeOffset="42790.2755">22770 9210 2286 0,'-12'11'101'0,"6"-3"21"0,3 2-98 0,0 6-24 0,0 8 0 0,0 5 0 16,3 8 0-16,0 3 0 0,3 5 8 0,0 2-8 16,-3 4-13-16,0 2-5 0,-3 2-1 0,0 3 0 31,-3 1-45-31,0 4-8 0,0-2-3 0,0 0 0 0,0-6-19 15,0-4-4-15,3-9-1 0,-3-2 0 0,-3-6 123 0,3-2 24 0,0-3 4 16,0-3 2-16,0-2 16 0,0-3 3 0,-2-2 1 0,2-1 0 16,0-4-9-16,0-4-1 0,-3 1-1 0,-3-1 0 15,3-2-28-15,0-2-6 0,-3-1-1 0,3-3 0 16,-6-4-28-16,3-1 0 0,-3 1-8 0,4-4 8 0,-4-2-23 16,3 0 3-16,-3-2 0 0,3-1 0 0,0-2 20 15,3 0-9-15,0 2 9 0,3 1 0 0,0-1 0 0,0 3 11 16,6-3 0-16,-3 4 0 15,6-1 3-15,0 2 1 0,-3 6 0 0,6-5 0 0,0 0 5 0,6 2 2 16,0-2 0-16,0 2 0 0,3-2-8 0,3 5-2 16,3-3 0-16,2 1 0 0,1-1-4 0,3 3-8 15,3-3 11-15,-1 1-11 0,-2-1 0 0,0 3 0 16,0-3 0-16,-6 3 0 0,0 0 12 0,-7 0-12 16,1 0 12-16,-3 3-12 0,-3 0 47 0,0-1 2 0,-9-2 1 15,3 8 0-15,0-2-6 0,-6 1-2 0,-3 1 0 16,-3 6 0-16,0-1-6 0,-3 5-2 0,-3 4 0 0,-2-1 0 15,-4 5-14-15,0 1-4 0,0 2 0 0,-3 2 0 16,0 1-4-16,4-3 0 0,-1 3-1 0,0-3 0 31,0 0-91-31,-3-2-19 0,3-1-3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2:27:46.8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6785 14843 1890 0,'0'0'41'0,"0"0"9"0,-8 3 2 0,8-3 1 0,0 0-42 0,-6 5-11 0,-3-2 0 0,9-3 0 0,-9 2 55 15,9-2 9-15,-9 0 1 0,0 0 1 0,0 3-42 0,0-3-9 16,3-3-2-16,0 3 0 0,-3 0-13 0,0 0 0 16,3 3 0-16,0 0 0 0,0-1 0 0,-3 1 0 15,6 5-12-15,-3 0 12 0,1 2-12 0,2 1 4 16,-3 2 8-16,3 0-13 0,0 1 13 0,0-1-11 16,0 0 11-16,3 0-10 0,0-2 10 0,0-3 0 15,0 2 0-15,3-4 0 0,-3-1 11 0,0-5-3 16,9 3 0-16,-3-6 0 0,0 3-8 0,2-5 0 15,1-1 0-15,0-1 8 0,0-4 0 0,0-2 0 16,3-1 0-16,-3-1 0 0,3-1 11 0,-6 0 1 16,3 0 1-16,0 0 0 0,-3 0-21 0,-3 0 0 0,6 0 0 15,-6 3 8-15,-3 0 6 0,0 2 2 0,3 1 0 16,-3-1 0-16,-3 3 22 0,0 0 5 0,3 3 1 0,-3 2 0 16,0-2-13-16,-3 3-3 0,0-1 0 0,-3 3 0 15,3 3 8-15,-3 2 2 0,0 0 0 0,-3 0 0 16,0 3-38-16,0 3 0 0,0 0 0 15,3 2 0-15,0 0 0 0,1 0 0 0,-1 0 0 0,0 1-8 16,3 2-12-16,0-3-3 0,3 0 0 0,-3-2 0 31,6 2-123-31,0-3-25 0,3 1-5 0,0 0-808 0</inkml:trace>
  <inkml:trace contextRef="#ctx0" brushRef="#br0" timeOffset="626.6372">6681 15282 633 0,'0'0'56'0,"-6"0"-44"16,0 0-12-16,3 0 0 0,-3-2 241 0,6 2 47 16,-3-3 8-16,-3-2 3 0,4 2-188 0,-1 0-38 0,-3-2-7 0,6 5-2 15,0 0-20-15,0 0-4 0,0 0 0 0,0 0-1 16,0 0-15-16,0 0-2 0,0 0-1 15,0 0 0-15,0 0-1 0,0 0 0 0,0 8 0 0,0 5 0 16,0 3-20-16,0 0 9 0,3 5-9 0,0 0 0 16,-3 1 0-16,3-1 0 0,2-3 0 0,-2 1 0 15,0-3 0-15,3 0 0 0,-3-3 0 0,3-3 0 16,-3 1 0-16,3-3 0 0,0-3 12 0,0 0-12 16,-6-5 18-16,6 3-3 0,3-6-1 0,-3 1 0 15,3-3-2-15,-3-1-1 0,0-4 0 0,-3-1 0 16,3-2 0-16,0 0 0 0,-3-1 0 0,3 1 0 15,0-3-11-15,-3 0 12 0,0-2-12 0,0 5 12 16,-6-1 8-16,3 4 1 0,-6-3 1 0,6 2 0 0,-3 0-10 16,0 4-1-16,0-1-1 0,0 0 0 0,-6 2 10 15,0 1 3-15,3 0 0 0,0 2 0 0,0 0 13 0,0 1 2 16,0 2 1-16,0 2 0 0,6-2-20 16,-6 3-4-16,-3 2-1 0,3 1 0 0,6-6-14 15,-3 8 8-15,0 0-8 0,-3 0 0 0,3 2 0 0,3 3 0 16,-3-2 0-16,3-1 0 0,0 1 0 0,0 0-8 15,3-1 8-15,-3 1-10 0,0-3-2 0,0 0-1 16,0-8 0-16,0 8 0 16,0-8-12-16,0 0-3 0,0 0 0 0,0 0 0 15,0 0-25-15,0 0-6 0,0 0-1 0,0 0-682 16,0 0-137-16</inkml:trace>
  <inkml:trace contextRef="#ctx0" brushRef="#br1" timeOffset="148072.367">13810 17740 115 0,'0'0'0'16,"0"0"10"-16,0 0-10 0,0 0 0 0,0 0 0 0,0 0 0 16,0 0 192-16,0 0 37 0,-3 6 7 0,3-6 2 0,0 0-161 0,0 0-32 15,0 0-6-15,0 0-2 0,0 0-20 0,0 0-4 16,0 0-1-16,0 0 0 0,0 0 7 0,-3 5 1 16,3-5 0-16,0 0 0 0,-3 5 16 0,3-5 3 15,0 0 1-15,0 0 0 0,0 0 12 0,0 0 2 16,-3 3 1-16,3-3 0 0,0 0-7 0,0 0-2 0,0 0 0 0,0 0 0 15,0 0-14-15,0 0-2 0,0 0-1 0,0 0 0 16,0 0-9-16,0 0-1 0,0 0-1 0,0 0 0 16,0 0-2-16,0 0-1 0,0 0 0 0,0 0 0 15,0 0-3-15,0 0-1 0,0 0 0 0,0 0 0 16,0 0-1-16,0 0 0 0,0 0 0 0,0 0 0 16,0 0-2-16,0 0-8 0,0 0 12 0,0 0-4 15,0 0 7-15,0 0 1 0,0 0 0 0,0 0 0 16,0 0 1-16,0 0 1 0,0 0 0 0,0 0 0 15,0 0 4-15,0 0 1 0,0 0 0 0,0 0 0 16,0 0-23-16,0 0 0 0,0 0 0 0,0 0 0 16,0 0 0-16,0 0 0 0,0 0 0 0,0 0 0 15,0 0 0-15,0 0 0 0,0 0-8 0,0 0 8 16,0 0 0-16,0 0 0 0,0 0 0 0,0 0 0 16,0 0 0-16,0 0 0 0,0 0 10 0,0 0-10 0,6 2 8 0,-6-2-8 15,6 0 0-15,-6 0 0 0,6 0 8 0,-6 0-8 16,0 0 0-16,6 0 9 0,-6 0-9 0,6 0 0 15,0 0 9-15,-6 0-9 0,6 0 12 0,0 0-3 16,-6 0 0-16,6 0 0 0,-6 0 6 0,0 0 1 16,6 3 0-16,0 0 0 0,-6-3-5 0,6 0-1 15,-6 0 0-15,6 2 0 0,0 1 8 0,0-3 2 16,-1 0 0-16,1 0 0 0,-3 0-20 0,3 0 0 16,-6 0 0-16,6-3-9 0,0 3 9 0,-6 0 16 15,0 0-4-15,6 0-1 0,0-2-11 0,-6 2 0 16,3 2 0-16,3-2 0 0,-6 0 0 0,6 0 0 15,-6 0 0-15,6 0 0 0,-6 0 10 0,6 0-10 16,-6 0 12-16,3 3-12 0,6 0 8 0,-9-3-8 16,0 0 0-16,3 0 0 0,6 0 0 0,-3 0 0 15,-6 0 0-15,6 0 0 0,0 0 0 0,0 0 0 0,0 0 0 16,-1 0 0-16,1 0 0 0,-6 0 0 0,0 0 0 0,6 0 0 16,3 0 10-16,0-3-10 0,-9 3 8 0,6 0-8 15,0 0 0-15,-6 0 0 0,0 0 0 0,6 0 0 16,-6 0 0-16,9 3 15 0,0-3-4 0,-3 0-1 15,-6 0-10-15,6 0 0 0,-6 0 0 0,9 0 0 16,-9 0 0-16,9-3 0 0,-3 3 0 0,-6 0 0 16,0 0 0-16,9-3 0 0,0 1 0 0,-3 2 0 15,-6 0 0-15,0 0 8 0,8-3-8 0,-8 3 8 16,6 0-8-16,-6 0 0 0,0 0 0 0,9-3 0 16,0 3 0-16,-9 0 0 0,0 0 0 0,9 0 0 15,0 0 9-15,-9 0 0 0,6-2 0 0,-6 2 0 0,0 0-9 0,0 0 0 16,6 0 0-16,-6 0 8 15,9-3-8-15,0 3 0 0,-9 0 0 0,6 0 0 0,-6 0 0 16,9 0 0-16,-9 0 0 0,6 0 0 0,-6 0 0 16,6 0 8-16,-6 0-8 0,9 0 8 0,0 0-8 0,-9 0 0 15,0 0 9-15,5 0-9 0,4 0 0 0,-3 0 8 16,-6 0-8-16,9 0 0 0,-3-2 10 0,0 2-2 16,0-3-8-16,-6 3 12 0,9 0-12 0,-3 0 0 15,0-3 0-15,-6 3 0 0,0 0 0 0,3 0 0 16,6 0 0-16,-9 0 0 0,0 0 0 0,6 0 0 15,0 0 0-15,0 0 0 0,3 0 0 0,-6 0 0 0,-3 0 0 16,6 0 0-16,0 0 0 0,0 0 0 0,-4 0 0 16,4 0 0-16,0 0 0 0,0 0 0 0,0 0 0 0,-3-2 0 15,3 2 0-15,-6 0 0 0,6 2 0 0,0-2 0 16,0-2 0-16,0 2 0 0,-3 0 0 0,3 0 0 16,0 0 8-16,0 0-8 0,0 0 0 15,-6 0 0-15,0 0 12 0,0 0-3 0,0 0-1 0,6 0 0 16,0 0-8-16,-6 0 0 0,6-3 0 0,3 3 0 15,-3 0 9-15,0 0-9 0,-6 0 10 16,0 0-10-16,11 0 0 0,-2 0 0 0,-9 0 0 0,0 0 0 16,9-3 0-16,-9 3 0 0,0 0 0 0,6 0 0 15,3 0 9-15,-9 0-9 0,0 0 8 0,0 0-8 16,0 0 8-16,0 0-8 0,12 0 8 0,-6 0-8 16,-6 0 0-16,0 0 0 0,9-2 0 0,0 2 0 15,-9 0 0-15,9 0 0 0,-9 0 0 0,12-3 0 0,-6 3 0 16,-6 0 0-16,0 0 0 0,12 0 0 0,-3 0 0 15,-9 0 0-15,0 0 0 0,5 0 0 0,4 0 0 0,-9 0 0 16,9-3 8-16,-9 3-8 0,6-2 8 0,0 2-8 16,3-3 8-16,-9 3-8 0,0 0 10 0,9 0-10 15,-3-3 12-15,-6 3-12 0,0 0 10 0,9 0-10 16,-3-2 8-16,0 2-8 0,-6 0 0 0,9-3 0 16,-3 1 8-16,0-1-8 0,0 3 0 0,-6 0 0 15,0 0 0-15,9-3 0 0,-3 3 8 0,-6 0-8 16,0 0 8-16,6-2-8 0,2-1 8 0,-2 0-8 15,-6 3 0-15,6-2 8 0,3-1-8 0,-3 3 0 16,-3-3 0-16,3 1 8 0,-6 2-8 0,6-3 0 16,3 0 0-16,-3 1 0 0,-6 2 8 0,3 0-8 15,6-3 8-15,-3 0-8 0,0 1 15 0,0-3-3 0,3 5 0 16,-3-3 0-16,0-2-12 0,0 5-16 0,-3-3 3 0,2 0 1 16,1 1 12-16,0-1 0 0,0 0 0 0,3 1 0 15,-3-1 0-15,-6 3 0 0,0 0 0 0,0 0 0 16,6-3 0-16,0-2 0 0,-6 5 0 0,6-3 0 15,-6 3 9-15,6-2-1 0,-6 2-8 0,0 0 12 16,0 0-12-16,6-3 0 0,-6 3 0 0,6-5 0 16,-6 5 0-16,0 0 0 0,9-5 0 0,-3 2 0 15,-6 3 0-15,0 0 0 0,0 0 0 0,6-3 0 16,3-2 0-16,-3 2 0 0,-6 3 0 0,0 0 9 16,6-5-9-16,3 0 0 0,-9 5 0 0,5-5-11 15,1 2 11-15,-6 3 0 0,0 0 10 0,6-5-10 0,3-1 0 0,-6 1 0 16,-3 5 0-16,3-5 0 15,-3 5 0-15,6-6 0 0,0 1 0 0,-6 5 0 16,0 0 12-16,0 0-4 0,6-8-8 0,-3 6 12 16,-3 2-12-16,3-6 0 0,3 1 0 0,-3 0 0 0,-3 5 0 15,3-6 0-15,0 1 0 0,0 0 0 0,0-1 0 0,0 4 0 16,-3 2 0-16,3-5 0 0,0-1 0 0,-3 6 0 16,3-5 0-16,0 2 0 0,0-2 0 0,0 2 0 15,0 1 0-15,-3-4 0 0,3 1 0 0,0 3 0 16,0-1 0-16,0-2 0 0,-3 5 0 0,0-6-12 15,6 1 1-15,-3 2 0 0,-3-2 11 0,3 0 0 16,0-1 0-16,0 1 0 0,-1 3 0 0,1-4 16 16,-3 1-4-16,3 2-1 0,-3-2-11 0,3 2 0 15,-3 1-12-15,3-4 12 0,0 4 0 0,0-1 0 0,-3-2 0 0,3 2 8 16,-3-2-8-16,3 0 0 0,-3 2 0 0,3-2 0 16,-3 2 0-16,0 0 0 15,3-2 0-15,0 2 0 0,-3-2 0 0,3 3 0 0,-3-1 8 16,0-2-8-16,0 2 0 0,3-2 0 0,-3-1 0 0,0 6 8 15,3-2-8-15,-3-4 0 0,3 1 0 16,0 0 8-16,-3 2-8 0,0-2 0 0,3 0 9 0,-3 2-9 16,3-5 0-16,-3 5 8 0,3-2-8 0,-3 0 0 15,3-1 0-15,-3-1 0 0,0 1 0 0,3 4 0 16,-3-4 0-16,0 1 8 0,3-3-8 0,-3 3 0 16,0 0 0-16,0-1 9 0,0 6-9 0,3-2 0 15,-3-6 9-15,0 2-9 0,3 1 0 0,-3 5 9 16,0 0-9-16,0-5 0 0,0-3 0 0,0 3 8 0,0 5-8 15,3-6 0-15,-3-2 0 0,0 3 0 0,3-3 8 0,-3 3-8 16,0-1 0-16,0 1 8 0,0-3-8 0,0 3 0 16,0 0 0-16,0-1 8 0,0-2-8 15,0 3 0-15,0-3 0 0,0 3 0 0,0-3 0 0,0 5 0 16,3-2 0-16,-3 0 0 0,0-3 0 0,0 3 0 16,3-3 0-16,-3 0 0 0,0 2 0 0,0-2 0 15,0 3 0-15,0-3 0 0,3 6 0 0,-3-4 0 16,0 1 0-16,0 0 0 0,0-1 0 0,0 1 0 15,0-3 0-15,0 3 0 0,0 0 0 0,0-1 0 16,0 1 8-16,0 0-8 0,0-1 0 0,0 1 0 16,0 2 0-16,0-2 8 0,0-3-8 0,0 3 0 15,0 0 0-15,0-1 0 0,0-2 0 0,0 3 0 16,0-3 0-16,0 0 0 0,0 3 0 0,0-3 0 0,0 0 0 16,0 3 0-16,0 0 0 0,0-1 0 0,0-2 8 0,0 3-8 15,0-3 0-15,0 3 0 0,0-3 0 0,0 0 0 16,0-3 0-16,0 3 0 0,0 0 0 0,0 0 0 15,0 1 0-15,0-1 0 0,0 2 0 0,0-4 0 16,-3-1 0-16,3 1 0 0,3 2 0 0,-3 0 0 16,-3-3 0-16,3 3 0 0,3 0 0 0,-3 0 0 15,0 0 0-15,0 0 0 0,0 0 0 0,0-2 0 16,0 2 0-16,0-3 0 0,0 3 0 0,0 1 0 16,0-1 0-16,0 0 0 0,0 0 0 0,0-3 0 15,0 3 0-15,0 0 0 0,0-2 0 0,0-1 0 16,0 6 0-16,0-3 0 0,0-3 8 0,0 3-8 15,-3-2 0-15,3 2 0 0,0 0 0 0,-3 3 0 16,0-6 0-16,3 3 0 0,0 0 0 0,0 0 0 16,-3 0 0-16,3-2 0 0,0 2 8 0,3 0-8 0,-3-3 0 15,0 3 0-15,-3-2 0 0,3 2 0 0,0 0 0 0,0-3 0 16,0 1 0-16,-3-1 0 0,3 3 0 0,0-2 0 16,0-1 0-16,0 3 0 0,0-5 0 0,0 2 0 15,0 1 0-15,0-1 0 0,0 0 0 0,0 1 0 16,0-1 8-16,-3 1-8 0,3-1 0 0,0-2 0 15,0 5 0-15,0-3 0 0,-3 1 0 0,3-1 0 16,0 3 0-16,0-2 0 0,0 2 0 0,-3 0 0 16,3-3 0-16,-3 3 0 0,3 0 0 0,0 0 0 0,-3-2 0 15,3-1 0-15,0 3 0 0,0 0 0 0,-3-2 8 16,3 2-8-16,-3-3 0 0,3 1 0 16,-3-1 0-16,3 1 0 0,0-4 0 0,0 1 0 15,0 2 8-15,0-2-8 0,0 0 0 0,-3 0 0 0,3 0 0 16,-3-1 0-16,3 1 0 0,-3 0 8 0,3-3-8 15,-3 3 0-15,0 0 8 0,0-3-8 0,3 2 0 16,-3-1 8-16,3 1-8 0,0-2 8 0,-3 3-8 0,0-3 8 16,3 3-8-16,-3-3 0 0,0 3 0 0,3 2 8 15,-3-2-8-15,3 0 0 0,0-3 0 0,0 3 0 16,0 0 0-16,-3-1 0 0,3 1 0 0,0-3 0 16,-3 3 0-16,3-3 0 0,0 0 0 0,0 0 0 15,-3 1 0-15,3-1 0 0,-3-3 0 0,3 3 0 16,0-2 0-16,0-1 0 0,0 1 0 0,0 2 0 15,0-3 0-15,0 1 0 0,-2-1 0 0,2 3 0 16,0-2 0-16,0 2 0 0,0 0 0 0,0 3 0 0,0-6 0 16,0 6 0-16,0-3 0 0,0 0 0 0,0 1 0 15,0 1 0-15,-3-2 0 0,3 1 0 0,-3-1 0 16,0 0 0-16,3 0 0 0,0-3 0 0,0 4 0 16,0-1 0-16,0-3 0 0,0 3 0 0,-3-2 0 0,3-1 0 15,0 1 0-15,0-1 0 0,0 3 0 16,0 0 0-16,-3 1 0 0,3-4 0 0,0 6 0 0,0 0 0 15,0-1 0-15,-3 1 0 0,3-3 0 0,0 3 0 16,0 0 0-16,-3 2 0 0,3-2 0 0,0 0 0 16,0 2 0-16,0 1 0 0,0-1 0 0,-3-2 0 15,6 0 0-15,-3 2 0 0,-3-2 0 0,3 0 0 16,3-1 0-16,-3 1 0 0,0 0 0 0,0 0 0 0,0-1 0 16,3 1 0-16,-3 0-8 0,0 0 8 0,0-1 0 0,0 1 0 15,0 3 0-15,0-1 0 0,0 0 0 0,0 1 0 16,0-1 0-16,0 1 0 0,0 2 0 0,0 0 0 15,0 0 0-15,0 0 0 0,0 0 0 0,0 0 0 16,-3 0 0-16,3-2 0 0,0 2 0 0,0-3 8 16,-3 3-8-16,3-2 0 0,0 2 0 0,0 0 0 15,0 0 0-15,0 0 0 0,0 0 0 0,0 0 0 16,0 0 0-16,0 0 0 0,-3 0 0 0,3 0 0 16,3 0 0-16,0 0 0 0,-6 3 0 0,3-3 0 15,0-3-8-15,0 4 8 0,0-4 0 0,0 3 0 16,0 3 0-16,0-3 0 0,0 0 0 0,-3 3 0 15,3-3 0-15,0 2 0 0,0-4 0 0,0 2 0 16,0 0 0-16,0 0 0 0,0 3 0 0,0-3 0 0,-3 2 0 16,3 1 0-16,-3-3 0 0,3 3 0 0,0-3 0 15,-3 0 0-15,3 3 0 0,-3-1 0 0,3-2 0 0,0 3 0 16,0 3 0-16,-3-4 0 0,3-2 0 0,0 3 0 16,0 0 0-16,0-1 0 0,0 1 0 0,0-3 0 15,-3 3 0-15,3 0 0 0,0 2 0 0,0-5 0 16,0 3 0-16,0-1 0 0,-3 1 0 0,3 0 0 15,0 0 0-15,0 5 0 0,-3-6 0 0,3 4 0 16,0-4 0-16,0 1 0 0,0 0 0 0,0-1 0 16,0 1 0-16,0 5 0 0,0-5 0 0,0 0 0 15,0-1 0-15,0-2 0 0,3 3 0 0,0 0 0 16,-3 5 0-16,0-5 0 0,3-1 0 0,-3 1 0 16,0 5 0-16,0-5 0 0,0-3 0 0,0 2 0 15,0 6 0-15,0-5 0 0,0 0 0 0,0 5 0 0,0-5 0 16,0-1 0-16,0 1-8 0,3 0 8 0,-3-1 0 15,3-2 0-15,0 3 0 0,-3-3 0 0,3 3 0 16,-3-3 0-16,3 0 0 0,-3 3 0 0,0-3 0 0,3 3 0 16,0-3-8-16,0 2 8 0,-3-2 0 0,0 3 0 15,3 0 0-15,0-1 0 0,-3 1 0 0,0 0 0 16,0 5 0-16,0-5 0 0,3 2-9 0,-3-2 9 16,0-1 0-16,0 6 0 0,3-5-8 0,0 0 8 15,-3 2 0-15,0-2 0 0,3 0 0 0,-3-1 0 16,2-2 0-16,-2 3 0 0,3 0 0 0,0-1 0 15,0-1 0-15,-3-1-8 0,0 2 8 0,3-2 0 16,0 0 0-16,-3 0-8 0,3 3 8 0,0-3 0 0,-3 0 0 16,3 3 0-16,0 0-8 0,0-3 8 0,-3 2 0 15,3-1 0-15,0 1-8 0,-3 1 8 0,0 0 0 16,3-1 0-16,-3 1-8 0,3 0 8 0,-3 5-9 16,0 0 9-16,0-5-13 0,0 5 5 0,3-6 8 15,-3 6-13-15,3-5 5 0,-3 0 8 0,0 5-12 16,3-6 12-16,-3 6-12 0,3-5 12 0,0 0-10 15,-3 5 10-15,0-6 0 0,0 4-9 0,0 2 9 0,0-8-8 16,3 3 8-16,-3-1-8 0,3 1 8 0,-3 5 0 16,0-5 0-16,0 5 0 0,0-3 0 0,0 3 0 15,3-8 0-15,-3 3 0 0,0 0 0 0,0 5 0 16,3-6 0-16,-3 6 0 0,0 0 0 0,0-2 0 0,0 2 0 16,0-8 0-16,3 2 0 0,-3 6-10 0,0 0 10 0,0-2 0 15,0 2-10-15,0-6 10 0,3 1-8 0,-3 5 8 16,3-5 0-16,-3 5 0 0,0-8 0 0,0 3-8 15,0 2 8-15,0-2 0 0,0 5 0 0,3-6 0 16,-3 4 0-16,0 2 0 0,3-6 0 0,-3 1 0 16,0 5 0-16,0-5 0 0,3 0 0 0,-3 5 0 15,0 0 0-15,0-6 0 0,0 1 0 0,0 5 0 16,0 0 0-16,3-5 0 0,-3 5 0 0,0 0 0 16,0 0 0-16,3-8 0 0,0 2 0 15,0 1 0-15,-3 5 0 0,3-5 0 0,-3 0 0 0,3-1 0 16,-3 6 0-16,0 0 0 0,0 0 0 0,3-5 0 15,-3 2 0-15,3-2 0 0,0 0 0 0,0 0 0 16,-3 5 0-16,0 0-8 0,0 0 8 0,0 0 0 16,3-6 0-16,-3 6 0 0,0 0 0 0,3-5 0 15,0 0 0-15,-3 5 0 0,0 0 0 0,0 0 0 0,5-6 0 16,1 1 0-16,-6 5 0 0,0 0-8 0,3-8 8 0,0 3 0 16,-3 5 0-16,6-5 0 0,-3-1 0 0,-3 6 0 15,0 0 0-15,6-2 0 0,0-4 0 0,-3 1 0 16,0 0 0-16,0-1 0 0,-3 6 0 0,6-2 0 15,-3-4 0-15,3 1 0 0,-6 0 0 0,0 0 0 16,0 5 0-16,3-6 0 0,0 4 0 0,3-4 0 16,-6 6 0-16,0 0 0 0,3-2 0 0,0-1 0 15,0-2 0-15,0 2 0 0,-3 3 0 0,0 0 0 16,0 0 0-16,3-5 0 0,0 2 0 0,-3 3 0 16,0 0 0-16,0 0 0 0,3-5 0 0,0 0 0 15,-3 5 0-15,6-3 0 0,-6 3 0 0,3-3 0 16,-3 3 0-16,0 0 8 0,-3-5-8 0,3 0 0 0,0 5 0 15,0-3 8-15,3 0-8 0,-3 3 0 0,3-5 8 16,-3 5-8-16,3-2 0 0,3-4 0 0,-3 4 0 0,-3 2 0 16,3-6 0-16,-3 6 0 0,0 0 0 0,8 0 0 15,-2-5 0-15,-6 5 0 0,0 0 0 0,3-3 0 16,3 1 0-16,0-4 0 0,-6 6 0 0,6-2 8 16,-6 2-8-16,3-6 0 0,-3 6 0 0,6-5 0 15,-6 5 0-15,6-2 0 0,-6 2 0 0,6-3 11 16,0 0-11-16,-6 3 0 0,9-5 0 0,-9 5-11 15,6-3 11-15,-6 3 0 0,6-5 0 0,0 0 0 16,0 2 0-16,-6 3 0 0,9-5 0 0,-9 5 0 16,6 0 0-16,3-3 0 0,-9 3 0 0,0 0 0 15,6-2 0-15,-6 2 0 0,0 0 0 0,8 0 0 0,-2-3 0 16,3 3 0-16,-3-3 0 0,-6 3 0 16,0 0 0-16,9-2 8 0,-3-1-8 0,0 0 0 0,-6 3 0 15,6 0 0-15,3-2 0 0,-3 2 0 0,-6 0 0 16,6-3 0-16,0 3 0 0,0-3 0 15,0 3 0-15,3 0 0 0,-3-2 0 0,0-1 0 0,0 3 0 0,3-3 0 16,-4 3 0-16,1 0 0 0,3 0 0 0,-3-2 0 16,0 2 0-16,0-3 0 0,3 3 0 0,0 0 0 15,0-3 0-15,0 1 0 0,-3-1 8 0,3-2-8 16,0 5 10-16,3-3-10 0,-3 1 8 0,-1-1-8 16,1 0 0-16,0 1 9 0,-3 2-9 0,3-3 0 15,0 0 0-15,-3 3 0 0,0 0 0 0,3 0 0 0,-3 0 0 0,3-2 0 16,3 2 0-16,0 0 0 0,-3 0 0 0,0-3 0 15,2 3 0-15,1-3 0 0,-3 3 8 16,3 0-8-16,-3 0 0 0,3 0 0 0,0-2 0 16,0-1 0-16,-3 0 0 0,0 1 0 0,3 2 0 15,-3-3 0-15,-1 3 0 0,1-2 0 0,0 2 8 0,0-3-8 16,-3 3 0-16,3 0 10 0,0 0-10 16,0 0 10-16,0 0-10 0,0 0 0 0,0 0 0 15,0 0 0-15,0 0 0 0,0 0 0 0,2 0 0 0,-2 0 0 16,6 0 0-16,-3 0 0 0,-3 0 8 0,3 0-8 15,-3 0 0-15,3 0 0 0,0 0 0 0,-3 0 0 16,3 0 0-16,0-3 0 0,-4 3 0 0,4 0 0 16,0 0 0-16,0 3 0 0,0 0 0 0,-3-1 0 15,3-2 0-15,0 0 0 0,-3 3 0 0,3-3 0 0,-3 2 0 16,0-2 0-16,-1 0 0 0,1 0 0 0,0 3 0 0,0-3 0 16,3 0 0-16,-3 0 0 0,0 0 0 15,0 0 0-15,-3 3 0 0,3-3 0 0,0 2 0 0,0-2 0 16,0 3 0-16,0 0 0 0,-1-1 28 0,1-2 1 15,0 0 0-15,0 3 0 0,3 0-29 0,0-3 8 16,-3 2-8-16,0-2 0 0,3 3 0 0,-3 0 0 16,3-1 0-16,0 1 0 0,-1-3 0 0,1 3-16 15,3 2 1-15,-6-5 1 0,0 2 22 0,3 1 5 16,3-3 1-16,-6 3 0 0,0-1-14 0,3-2 0 16,9 0 0-16,-7 0 0 0,-2 0 0 0,3 0 0 15,-3 0 0-15,3 0 0 0,-3-2 0 0,0 2 0 16,0 2 0-16,0-2 0 0,5-2 8 0,-5 2 0 15,0 2-8-15,3-2 12 0,-3 0-12 0,0 0 0 16,-3 0 0-16,0 0 0 0,3 0 0 0,0 3 0 0,0-3 0 0,-4 0 0 16,1 0 0-16,3 0 0 0,6 0-8 0,-6 0 8 15,-3 0 0-15,3 0 0 0,6-3 0 0,-3 3 0 16,-3 0 8-16,2 0-8 0,1-2 0 0,0 2 0 16,6-3 8-16,-6 3-8 0,-3 0 0 0,3-3 0 15,6 1 0-15,-7 2 0 0,-2 0 0 0,3-3 0 16,3 1 0-16,0 2 0 0,-6-3 0 0,0 3 0 15,3 3 0-15,0-1 0 0,-1-2 0 0,-2 3 0 16,0-3 0-16,3 2 0 0,0-2 0 0,-3 3 0 16,-3-3 0-16,3 0 0 0,9 0 0 0,-4 0 0 15,-5 3 0-15,6-3 0 0,0 0 0 0,3 0 0 16,0-3 9-16,0 3-9 0,-1-3 8 0,1 1-8 16,6-1 9-16,-3 1-9 0,-6-1 10 0,3 3-10 15,-1-5 0-15,-2 5 0 0,0-3 0 0,0 0 0 16,0 1 8-16,-3 2-8 0,3 0 0 0,-1 0 0 15,1 0 0-15,3 0 0 0,-3 0 0 0,3 0 0 0,0 0 0 16,-1 0 0-16,4 0 0 0,-3 0 0 0,3 0 0 0,0 0 0 16,-3 2 0-16,-4-2 0 0,4 3 0 0,0-3 0 15,0 0 0-15,-3-3 0 0,0 1 8 0,0 2-8 16,2 0 0-16,-2 0 0 0,0-3 8 0,-3 0-8 16,3 1 0-16,0-1 0 0,0 3 0 0,-1-3 8 15,1 3-8-15,3 0 0 0,-3-2 0 0,0-1 0 16,0 3 0-16,0 0 0 0,2 3 0 0,-2-3 0 0,3 2 0 15,-3-2 0-15,0 3 0 0,0 2 0 0,0-5 0 0,-1 6 0 16,-2-4 0-16,3 1 0 0,0 0 0 16,-3-3 0-16,0 0 0 0,3 0 0 0,-1 0 0 15,1 0 0-15,0 0 8 0,3-3-8 0,-3 3 0 16,0 0 0-16,0-3 0 0,2 1 8 0,1-1-8 16,0 0 0-16,-3 3 0 0,-3-2 0 0,3 2 0 15,3-3 0-15,-4 3 0 0,1-3 0 0,-3 3 0 16,3 0 0-16,0 0 8 0,0 0-8 0,-3 0 0 0,-1 0 0 15,1 3 0-15,0 0 0 0,0-3 0 0,0 0 0 16,0 0 0-16,0 0 0 0,0 0 0 0,0 0 0 16,-1 0 9-16,1-3-9 0,6 3 8 0,-3 0-8 15,0-3 12-15,0 3-4 0,3-2 0 0,-4-1 0 16,1 3-8-16,0-3 0 0,-6 1 0 0,3 2 0 16,0-3 0-16,0 3 0 0,0 0 0 0,-4 0 0 0,4 0 0 15,0 3 0-15,-3-3 0 0,0 2 8 0,3 1-8 16,-3 0 8-16,0-1-8 0,0 1 8 0,-3 0-8 0,2-1 0 15,-2 4 0-15,3-4 8 0,-3-2-8 0,0 3 0 16,6 0 9-16,-6-1-9 0,3 1 8 0,-3-3-8 16,3 3 8-16,0-1-8 0,0 1 0 0,-1-1 8 15,-2-2-8-15,6 0 0 0,-3 0 0 0,3 0 0 16,0 0 0-16,-3 3 8 0,0-3-8 16,3 0 0-16,-6-3 0 0,2 3 0 0,1-2 0 0,-3 2 9 15,3 2-9-15,0-2 0 0,0 0 8 0,0 0-8 16,0 0 0-16,0 0 0 0,0 3 8 0,-3-3-8 15,2 3 0-15,1-1 0 0,0-2 0 0,-3 0 0 16,3 3 0-16,0-3 0 0,0 3 8 0,0-3-8 16,0 2 0-16,0 1 0 0,3 0 8 0,-4-1-8 0,1-2 0 0,0 0 0 15,6 0 0-15,-6 3 0 0,3-3 0 0,0 3 0 16,0-3 8-16,3 0-8 0,-4 0 0 0,4 0 0 16,-3 0 0-16,0 2 0 0,-3-2 0 0,0 0 0 15,3 0 0-15,0 0 0 0,-3 0 0 0,-1 0 0 16,4 0 0-16,-3 0 0 0,0 0 0 0,3 0 0 15,-3 0 0-15,0 0 0 0,0 0 0 0,3 0 0 16,-3 0 0-16,-1-2 0 0,1 2 0 0,0 0 0 16,0-3 8-16,3 3-8 0,-6-3 0 0,3 1 0 15,0 2 0-15,0 0 0 0,-3 0 0 0,3-3 0 16,-1 0 8-16,1 3-8 0,0 0 0 0,0-2 0 16,-3 2 0-16,3-3 0 0,0 0 0 0,-3 3 0 15,0-2 0-15,3 2 0 0,-3 0 0 0,2 0 0 16,-2-3 0-16,0 3 0 0,0 0 0 0,0 0 0 0,0-3 0 15,0 3 0-15,3 0 0 0,-3-2 0 0,0 2 0 16,0 0 0-16,0-3 0 0,0 3 0 0,3 0 0 0,-4-2 0 16,1 2 0-16,0-3 0 0,0 3 0 0,3 0 0 15,-3 0 0-15,0-3 0 0,0 3 8 0,3-2-8 16,-3 2 0-16,-3 0 0 0,3-3 8 0,0 0-8 16,0 3 0-16,-1 0 0 0,4 0 0 0,-3-2 0 15,3 2 0-15,-3 0 0 0,6 0 0 0,-3 0 0 16,0 0 0-16,3 2 0 0,0 1 0 0,2 0 0 15,-2-3 0-15,-3 2 0 0,0 1 0 0,3-3 0 0,-3 3 0 16,3-1 0-16,3 1 0 0,-3-3 0 0,-1 2 0 16,-2 1 0-16,3-3 0 0,-3 3 0 15,3-1 0-15,-3-2 0 0,0 3 0 0,-3 0 0 0,3-1 0 16,-3-2 0-16,0 0 0 0,-1 3 0 16,1 0 0-16,0-1 0 0,0-2 0 0,-3 3 0 0,0-3 0 15,-3 3 0-15,3-1 0 0,-6-2-14 0,0 0 4 0,0 0 1 31,0 0-59-31,0 0-12 0,-12 0-3 0,-3 0-887 0,-9 0-178 0</inkml:trace>
  <inkml:trace contextRef="#ctx0" brushRef="#br2" timeOffset="152804.8647">15352 16478 518 0,'0'0'23'0,"0"0"5"0,-6 6-28 0,-3-6 0 0,0-3 0 0,-3 0 0 15,0 1 392-15,0-1 72 16,-2-5 16-16,-1 3 2 0,3-1-402 0,-6-1-80 0,0-1-16 0,-3-3-3 15,0 0 19-15,-2 3 0 0,-4-2 0 0,-6-1 0 16,0 3 0-16,-2 0 0 16,-1 3 0-16,-6 2 0 0,1 1 10 0,-4 2 6 0,3 2 0 0,-2 4 1 15,-7 2-2-15,0 0-1 16,1 5 0-16,2 0 0 0,-2 0 5 0,5 3 1 0,-3 0 0 16,7 3 0-16,-7-1-8 0,3 1-2 0,1 4 0 0,-4 1 0 15,0 3-10-15,4-1-9 0,-4 3 9 0,3 0-13 16,1 3 1-16,-1-3 1 0,4 3 0 0,-1-3 0 15,0 0 11-15,1 6 0 0,-1-4 0 0,6 4 0 16,0-1 0-16,4 3 12 0,2 3-2 0,0 0-1 16,6 2-9-16,0-2 0 0,4-3 0 0,2 2 0 0,3-2 0 15,3 6 0-15,3-4 0 0,0 4 8 0,3 4-8 16,3-2-14-16,0 3 3 0,6-3 1 0,3 3 10 16,0-3 0-16,3 2-9 0,0 1 9 0,6-1 0 0,3 6 0 15,0 0 0-15,5 3 0 0,-2-3-10 0,6-6 10 16,3 4 0-16,0-4-9 0,2 4 9 15,-5-17 0-15,3 6 0 0,3 2 0 16,-1 0 0-16,4-2 0 0,6 0 0 0,-1-3 0 0,1-6 0 16,21 12 12-16,-1-9-4 0,-2-5 0 0,-4-10-8 0,4-3 12 15,2-6-4-15,1-2 0 0,2-5 3 0,-2-6 1 16,-4 1 0-16,1-4 0 0,-4-7-12 0,4 2 0 16,-1 1 9-16,1-3-9 0,-6-3 0 0,2 3 0 15,-2-3 0-15,-4 0 0 0,-2 0 9 0,-1-3 1 0,1 1 0 16,-9-1 0-16,-3 1 11 0,2-6 3 0,4-2 0 15,0 2 0-15,2 0 0 0,-2 0 0 0,0-2 0 16,11-9 0-16,1 3-11 0,-7 1-1 0,1-1-1 0,-3 0 0 16,-4-2 0-16,-2 2 0 0,-3-5 0 0,-1 3 0 15,-5-3-11-15,0 0 0 0,-3 5 0 0,-6-3 0 16,2 1 22-16,-5 2-1 0,0-2 0 0,-3-1 0 16,-3 1-9-16,3-3-3 0,-3-3 0 0,-3 3 0 15,0-8-9-15,-6 3 0 0,2 2 9 0,-5-2-9 16,0 2 0-16,-3 1 0 0,1-1 0 0,-7-2 0 15,0-1 0-15,3-2 0 0,-6 0 0 0,0 3 0 16,-3 2 0-16,-3 1 0 0,-3-1 0 0,-2 3 0 16,-4 0 16-16,-3 2 0 0,-6-2-1 0,-5 0 0 15,-4 0-5-15,-6 0-1 0,1 0 0 0,-10 3 0 16,1-1-9-16,-10 6 8 0,-11 3-8 0,-4-1 8 16,-2 4-28-16,-6 4-7 0,-6 1-1 15,-10 4 0-15,-2 4 7 0,-9 4 1 0,-9 4 0 0,-9 4-808 16,-5 4-160-16</inkml:trace>
  <inkml:trace contextRef="#ctx0" brushRef="#br2" timeOffset="167227.4756">14173 16304 115 0,'0'0'0'0,"0"0"10"0,0 0-10 0,0 0 0 16,0 0 0-16,0 0 0 15,3-6 320-15,0-2 63 0,-6 0 12 0,3 1 2 0,0-1-262 0,-3 2-53 16,0-2-10-16,0 3-3 0,0-3-17 0,0 0-4 16,0-2-1-16,0 2 0 0,-3-3 4 0,3-2 1 15,-5 0 0-15,2-1 0 0,0-1-5 0,0-4-1 16,-3-2 0-16,0 0 0 0,0-6-10 0,-6-5-1 16,3-2-1-16,-3-6 0 0,3-5-12 0,0-2-2 15,-2-9-1-15,2 1 0 0,-3-6-19 0,3 0-9 0,3 0 1 0,0-2 0 16,3-6-12-16,0 0-1 0,0 6-1 0,3-1 0 15,0 3 2-15,3 0 0 0,3 0 0 0,-3 6 0 32,6-3-25-32,-3 7-5 0,0 4-1 0,0 4-609 0,0 1-121 0</inkml:trace>
  <inkml:trace contextRef="#ctx0" brushRef="#br2" timeOffset="168031.9851">12852 14052 1900 0,'-9'11'169'0,"6"-3"-135"0,0 2-34 0,0 3 0 15,-3 3 123-15,6 3 17 0,0-1 4 0,3 1 1 16,0-3-100-16,0 2-20 0,0 1-4 0,0-3-1 15,0-1-20-15,0-1-10 0,-3-4 1 0,3 1 0 0,-3-1-6 16,0-2-1-16,0 0 0 0,0-8 0 0,0 0 16 0,0 0-9 16,-6 6 9-16,0-4-8 0,0-2 8 0,0-2 14 15,-3-1-3-15,-3-5-1 0,0 0-10 0,-3-2 12 16,3-1-12-16,-3-2 12 0,1-3-24 0,-1 0-5 16,6 0-1-16,-3 0 0 15,0-2-13-15,0-3-2 16,3-1-1-16,0 1 0 0,0 0 24 0,0 0 10 0,3-3-8 0,0 3 8 0,3 2 0 15,3 1 0-15,0-1 0 0,3 3 0 0,-3 3 0 0,6 0 0 16,-3 0 0-16,3 5 0 0,0-3 13 0,6 6-1 16,-3 0-1-16,6 2 0 0,0 3-11 0,3 3 0 15,0 5-10-15,-1 0 10 0,4 5-8 0,-3 0 8 16,3 5 0-16,0 4-9 0,-3-4 9 0,2 6 0 16,1-3 0-16,-3 0 8 0,0 0 10 0,-3 1 2 0,0-1 1 15,-3-3 0-15,0 1 12 0,-3-1 3 0,-3 1 0 0,-1-1 0 16,1-2-4-16,-6 0-1 0,0 0 0 0,0 0 0 15,-6-3-3-15,1 3 0 0,-4 0 0 0,0 0 0 16,-3 0-12-16,-3 0-2 0,0-3-1 0,-3 3 0 16,0-6-13-16,0 3 0 0,-2 1 0 0,2-4 0 31,-6 1-27-31,3-3-5 0,0 0 0 0,3-3-1 0,3-2-107 16,1-1-20-16,-1 1-5 0,6-3-1 0</inkml:trace>
  <inkml:trace contextRef="#ctx0" brushRef="#br2" timeOffset="168263.4335">13123 14200 518 0,'0'0'46'0,"0"5"-37"0,-3 3-9 0,0 0 0 0,0 0 428 0,0 0 84 15,6 0 17-15,0 0 3 0,0 0-430 0,3-3-86 16,-4 3-16-16,4-2 0 15,0-1-42-15,3-5-2 0,3 0 0 0,0 0 0 16,0-3-36-16,0 1-8 0,3-6-2 0,0 2 0 0,-3 1 58 0,0 0 12 16,-1-1 3-16,1 1 0 0,-3-3 17 0,0 3 0 15,-3-3 0-15,0 3 0 16,0-1-92-16,0-2-17 0,-6 3-4 0</inkml:trace>
  <inkml:trace contextRef="#ctx0" brushRef="#br2" timeOffset="168447.117">13126 14084 460 0,'0'0'41'0,"0"0"-33"0,0 0-8 0,0 0 0 16,0 0 369-16,0 0 72 0,0 0 15 0,0 0 2 15,0 0-331-15,0 0-67 0,0 0-12 0,0 0-4 16,0 0-36-16,8-6-8 0,-2 1 0 0,3 0 0 16,0 0 0-16,0-1 0 0,-3-2 0 0,3 3-10 15,0-3-9-15,0 3-1 0,0-3-1 0,-3 3 0 16,3-3-11-16,-3 2-3 0,0-2 0 0,0 1-590 15,0-4-119-15</inkml:trace>
  <inkml:trace contextRef="#ctx0" brushRef="#br2" timeOffset="168598.641">13126 13885 1933 0,'0'0'85'0,"0"0"19"0,0 0-84 0,0 0-20 0,-3 6 0 0,6-1 0 15,-1-2 48-15,4-1 4 0,3 1 2 0,3-6 0 16,3 1-153-16,0-4-30 0,3 1-7 0</inkml:trace>
  <inkml:trace contextRef="#ctx0" brushRef="#br2" timeOffset="168893.8464">13724 13814 288 0,'0'0'25'0,"0"0"-25"0,0 8 0 0,0-8 0 15,0 0 318-15,0 5 58 0,0-5 12 0,-3 8 3 16,3-8-235-16,0 0-48 0,-6 3-8 0,0 2-3 16,-3 0-41-16,3-2-8 0,-3 0-1 0,-3-3-1 15,0 2-20-15,-3 4-4 0,-2-4-1 0,2 1 0 16,-3 5-9-16,3-3-1 0,-3 3-1 0,-3 0 0 16,3 3 2-16,-2-1 0 0,-1 3 0 0,0 3 0 15,3 0 16-15,0 3 3 0,-3-1 1 0,6-2 0 16,4 3-32-16,-1-4 0 0,0 7 0 0,3-4 0 15,3 1 0-15,0-1 0 0,3 1 0 0,3-3 0 16,0 2 0-16,6-5 0 0,0 3 11 0,3-5-11 16,0 2 15-16,3-5-4 0,2 0-1 0,1-3 0 15,3-2-10-15,3-6 0 0,3 0 9 0,-3-2-9 16,2 0-75-16,-2-3-19 0,6-3-4 16,0 1-931-16</inkml:trace>
  <inkml:trace contextRef="#ctx0" brushRef="#br2" timeOffset="169131.136">13879 13809 1958 0,'0'0'87'0,"-3"5"17"0,0 0-83 0,3-2-21 15,-3 2 0-15,3-5 0 0,0 5 123 0,0 1 20 16,0-1 4-16,0 0 1 0,0 1-122 0,0 2-26 15,0 5 0-15,-3 0 0 16,0 3-28-16,3 2 0 0,-3 4-1 0,0-1 0 0,-3 5 13 0,3 1 4 0,0-1 0 0,-3 3 0 16,3-2 3-16,-3 2 1 0,0-3 0 0,3 1 0 31,0-4-142-31,0 1-28 0</inkml:trace>
  <inkml:trace contextRef="#ctx0" brushRef="#br2" timeOffset="169565.5769">14266 13827 1821 0,'0'0'80'0,"0"-8"18"0,0 3-78 0,-3-3-20 0,0 0 0 0,-3 0 0 0,3 0 84 0,-3 3 12 16,-3-6 4-16,0 3 0 0,0 3-43 0,0 0-8 15,-3-1-1-15,0 6-1 0,0-2-31 0,-3 2-5 16,3 2-2-16,-2 1 0 0,-1 2-9 0,0 3 0 16,0 3 0-16,3 0 0 0,-3 2 0 0,6 3 0 15,3-3 0-15,0 5 0 0,3 4 0 0,3-4-12 0,0 3 2 0,6 3 1 16,0-3 9-16,3 0-10 0,0 1 10 0,3-4-10 15,6 3 10-15,-3 0 0 0,0 1 0 0,3-4 0 16,-4-2-9-16,1-3 9 0,-3 3-10 0,0-3 10 16,0-2 0-16,-3-1 0 0,0 1 0 15,-3 0 0-15,0-1 24 0,-3-2 0 0,-3 0 1 0,0 0 0 16,0-3 7-16,-3 3 0 0,0 0 1 0,-3 0 0 16,0-3-18-16,-3 3-4 0,0-2-1 0,0-1 0 15,-3-2-21-15,0 2-4 0,-3-2-1 16,3-3 0-1,1-3-104-15,-1 0-20 0,0 1-5 0</inkml:trace>
  <inkml:trace contextRef="#ctx0" brushRef="#br2" timeOffset="169766.6851">14408 13827 2743 0,'0'0'60'0,"-6"8"13"0,3 5 3 0,-2 3 0 0,2 0-60 16,0 5-16-16,0 0 0 0,0 3 0 0,0-3 0 0,0 3-10 16,0-3 2-16,0 1 0 15,0-1-40-15,0 0-8 0,0-3-2 0,3 4 0 16,-6-4-116-16,3 1-23 0,0-4-5 0,0 1-418 16,3 0-84-16</inkml:trace>
  <inkml:trace contextRef="#ctx0" brushRef="#br2" timeOffset="170152.2858">14658 13843 2718 0,'0'0'60'0,"0"0"12"0,0 0 2 0,-3 8 2 0,0 3-60 0,1-1-16 0,2 3 0 0,-3 1 0 31,0 1-28-31,0 4-8 0,-3 2-1 0,3 0-1 0,-3 3-17 0,3 0-3 16,-3 2-1-16,3 1 0 0,0-3 27 0,0 2 6 0,3-2 1 0,0 0 0 16,3-6 25-16,-3 3 0 0,3-5 0 0,3 0 0 15,3-3 28-15,-3-2 0 0,3-3 1 0,-1-5 0 16,4-1-3-16,0-2-1 0,0-2 0 0,0-6 0 16,3 0-43-1,-3-3-9-15,3-5-1 0,-3-2-1 0,0 2 15 0,2-5 3 0,1 0 1 0,0 2 0 16,-3-2 10-16,-3 0 9 0,0-1-1 0,3 1-8 15,-6 0 31-15,0 3-1 0,-3 2 0 0,0-3 0 16,-3 1-5-16,0 2-1 0,-3 0 0 0,-3 3 0 0,0 0-9 16,-3-1-3-16,0 1 0 0,-3 5 0 0,3 3-23 0,-3 0-5 15,0 5 0-15,-2 5-1 16,-1 0-78-16,0 6-15 0,0 2-3 0,-3 3-573 16,3 0-114-16</inkml:trace>
  <inkml:trace contextRef="#ctx0" brushRef="#br2" timeOffset="170560.1376">14986 13957 2804 0,'-3'8'62'0,"0"2"13"0,3 6 2 0,-3 5 1 0,0-2-62 0,0 2-16 0,0 0 0 0,3-2 0 15,3-3 0-15,-6-1 0 0,3-1 0 0,-3-4-10 31,3 1-34-31,-3-6-6 0,3-5-2 0,0 0 0 16,0 0-10-16,0 0-2 0,-6 0-1 0,6 0 0 0,0 0 51 0,-3-5 14 0,3-3 0 0,-3 0 0 16,6-3 20-16,0 1 8 0,-3-6 3 0,3 0 0 15,0 0-31-15,3 0 0 0,3-2 0 0,0 2 0 16,-3 3-25-16,3-1-11 0,0 1-3 16,0 3 0-16,0 2 22 0,2 5 4 0,-2 0 1 0,3 6 0 0,0 5 12 0,0 3 0 15,0 2 0-15,0 3 0 0,0 0 21 0,0-1 4 16,3 4 1-16,-3-3 0 0,-1 0 24 0,1 0 5 15,0-6 1-15,0 1 0 0,0-1-1 0,0-2 0 16,-3 0 0-16,0 0 0 0,0-3-3 16,0-2-1-16,0 0 0 0,0-3 0 0,-4 0-19 0,1 0-4 15,0-3-1-15,3-2 0 0,-3 0 1 16,0-6 0-16,0 3 0 0,0-5 0 16,0 0-47-16,-3-3-9 0,0-3-1 0,0 1-1 15,0-4 5-15,-3 1 1 0,0 0 0 0,0-3 0 16,3-2-136-16,-3 2-28 0,0 0-4 0,6 0-937 0</inkml:trace>
  <inkml:trace contextRef="#ctx0" brushRef="#br2" timeOffset="171000.5164">15709 13279 2451 0,'0'0'108'0,"0"0"24"0,0 0-106 0,0 0-26 15,0 0 0-15,0 0 0 0,0 0 53 0,0 0 6 16,0 0 1-16,0 0 0 0,-3 6-51 0,0 2-9 15,-3 5 0-15,3 3 0 0,-3 2-20 0,0 6 2 16,0 3 0-16,-2-1 0 0,5 6 4 0,-6 5 1 0,0 0 0 0,0 3 0 31,3-3-19-31,-3 2-3 0,3 1-1 0,-3-3-696 0,3 3-140 16</inkml:trace>
  <inkml:trace contextRef="#ctx0" brushRef="#br2" timeOffset="171185.6187">15730 14168 2592 0,'0'0'115'0,"-3"8"23"0,3 0-110 0,-3 3-28 0,3-3 0 0,0 0 0 16,3 0 169-16,-3 0 29 0,3 0 6 0,-3-8 0 15,0 0-220-15,0 0-44 0,0 0-8 0,0 0-3 16,-6 2-137-16,-3 1-27 0</inkml:trace>
  <inkml:trace contextRef="#ctx0" brushRef="#br2" timeOffset="174853.5977">14539 18153 1670 0,'0'0'148'0,"0"0"-118"0,0 0-30 0,0 0 0 16,0 0 143-16,0 0 22 0,0 0 5 0,0 0 1 16,0 0-131-16,0 0-25 0,0 0-6 0,0 0-1 15,0 0-8-15,0 0-9 0,0 0 9 0,0 0-13 0,-6 5 22 0,6-5 5 16,0 0 1-16,0 0 0 0,0 0 23 0,0 0 5 16,0 0 1-16,0 0 0 0,6 6-20 0,0-1-3 15,-3 0-1-15,6-2 0 0,0-3-12 0,0 3-8 16,0-3 8-16,3 0-8 0,3 2 0 0,3 1 0 15,-3-1-10-15,5-2 10 0,-2 0 0 0,6 0 0 16,-3 0 0-16,6 0 0 0,-1 0 0 16,7 0 0-16,3 0 0 0,-3-2 0 0,-1-3 0 15,1 2 0-15,6 0 0 0,-3-2 0 0,-4 2 0 16,1 1 0-16,-3-1 0 0,0 0 0 0,-4 1 0 0,1-1 0 16,-3 3 0-16,0 0-10 0,0 0 10 0,-4 0 0 15,-2 0 10-15,0 0-10 0,-3 0 0 0,-3 0 0 16,3-3 0-16,-6 3 0 0,-3-2-25 0,0 2 1 0,0-3 1 15,-6 3 0 1,0-5-164-16,-3-3-33 0</inkml:trace>
  <inkml:trace contextRef="#ctx0" brushRef="#br2" timeOffset="175437.0017">15263 17952 1900 0,'0'0'84'0,"0"0"18"0,0 0-82 0,0 0-20 0,0 0 0 0,0 0 0 15,0 0 48-15,0 0 6 0,0 0 1 0,0 0 0 16,0 0-42-16,0 0-13 0,0 0 8 0,0 8-8 0,0-8 0 0,0 8 0 15,0 2 0-15,-3 1 0 0,0 2 9 0,0 0-9 16,-3-2 0-16,3 5 9 0,0 0-21 0,-3-3-4 16,3 3 0-16,0-3-1 0,-3-2 5 0,0-1 2 15,0 1 0-15,3-3 0 16,0 0-30-16,0-3-5 0,0 3-2 0,0-5 0 16,0-1 12-16,3-2 3 0,0 0 0 0,-6 0 0 0,0 0 15 0,6 0 3 0,-3-5 1 0,0 0 0 15,-3-3 13-15,0 2 0 16,3-1 0-16,-2-1 0 0,-1 0 12 0,3-3 0 0,0 6-1 0,0-3 0 15,0 0 13-15,0-3 2 0,0 3 1 16,3 0 0-16,0 1 8 0,0 7 1 16,0-8 1-16,0 8 0 0,3-11 1 0,0 3 0 0,-3 0 0 0,6 3 0 15,-3-6 3-15,3 6 1 0,0 0 0 0,-1 2 0 16,1 0-4-16,3 1-1 0,-3-4 0 0,3 6 0 16,0 6-9-16,0-4-3 0,6 4 0 0,-3-1 0 15,3 0-7-15,0 3-2 0,0-3 0 0,2 3 0 16,-2-2 0-16,0 2-1 0,3-3 0 0,-3 3 0 15,0 0-1-15,-3-3 0 0,-3 3 0 0,3-3 0 16,-4 1 14-16,-2-4 4 0,-6-2 0 0,3 6 0 16,3-1-10-16,-6-5-2 0,0 0 0 0,-3 8 0 15,0 0 9-15,-3 0 2 0,-3 0 0 0,-2 0 0 16,-4 2-2-16,0-2 0 0,3 0 0 0,-6 0 0 16,-3 3-12-16,3-4-2 0,-2 4-1 0,2-3 0 0,0 3-14 15,-3-3-8-15,0 2 8 0,0 1-13 16,3-6-95-1,-5 3-20-15,-1 0-3 0</inkml:trace>
  <inkml:trace contextRef="#ctx0" brushRef="#br2" timeOffset="178057.527">14391 17317 460 0,'0'0'41'0,"0"0"-33"0,0 0-8 0,0 0 0 15,0 0 262-15,0 0 50 0,0 0 11 0,0 0 1 16,0 0-221-16,0 0-45 0,0 0-9 0,0 0-1 15,0 0-32-15,0 0-5 0,0 0-2 0,0 0 0 16,0 0 36-16,0 0 7 0,0 0 2 0,0 0 0 16,0 0-9-16,0 0-1 0,0 0-1 0,0 0 0 15,0 0-19-15,0 0-3 0,0 0-1 0,0 0 0 16,0 0-11-16,6 3-9 0,-1 2 12 0,1-5-12 16,3 3 16-16,0-3-4 0,0 0-1 0,3 0 0 15,-3 0-3-15,3 0 0 0,0-3 0 0,0 3 0 16,3-5 7-16,3 2 1 0,-4-2 0 0,1-1 0 15,3 1 6-15,-3 0 2 0,0 0 0 0,0-1 0 0,0-2-13 16,-3 0-3-16,2 3 0 0,-2-3 0 0,0-2-8 16,3 4 12-16,0-2-12 0,-3 0 12 0,0-2-4 15,0-1-8-15,0 1 12 0,0-1-4 0,-1 3-8 0,1-2 10 16,0-1-10-16,0 0 10 0,-3-2-10 16,0 3 0-16,0-4 0 0,0 4 8 0,0-1-8 0,-3 1 0 15,-3-1 0-15,3 0 8 0,-3 3 5 16,0 1 1-16,0-4 0 0,-3 3 0 0,0 0-14 0,0 0 0 15,0 3 0-15,0-3 0 0,-3 3 0 0,3-1 0 16,0 6 0-16,0 0 0 0,-6-5 18 0,6 2 1 16,0 3 0-16,0 0 0 0,0 0-27 0,0-5-6 15,-3 2-1-15,3 3 0 0,0 0 15 0,0 0 0 16,-3-5 0-16,3 5 0 0,0 0 0 0,0 0 0 16,0 0 0-16,0 0 0 0,-3-2 0 0,3 2 0 0,0 0-10 0,0 0 10 15,0 0-10-15,-6 0 10 0,3 0 0 0,-3 2-9 16,3-2 9-16,3 0-8 0,0 0 8 0,-6 3-8 15,0 2 8-15,0 0-10 0,3-2 10 0,-3 2-10 16,3 1 10-16,-3-1-13 0,3 0 5 0,-3 3 8 16,3-3-10-16,0 3 10 0,-3-5 0 0,0 5-9 15,6-8 9-15,-3 5 0 0,-5-2 0 0,2 2 0 16,0-2 0-16,3-1-12 0,-3 4 12 0,3-6-12 16,0 0-4-16,3 0-2 0,-6 2 0 0,3-2 0 15,-3 0-6-15,3 0 0 0,-3-2-1 0,3-1 0 16,0 0 4-16,3 3 1 0,0-2 0 0,0 2 0 15,-3-5 7-15,3 5 1 0,0-6 1 0,3 4 0 16,0-4-12 0,0 1-2-16,3 0-1 0,-3-3 0 0,6 5 16 0,-3-2 10 0,0-3-12 0,3 3 12 15,0-1-8-15,2 1 8 0,1-3 0 0,0 3 0 16,0-3 0-16,3 3 0 0,0-1 0 0,0-2 0 0,0 0 9 16,0 3-9-16,2 0 8 0,-5 2-8 0,-6-2 8 0,6 5-8 15,3-5 8-15,-3 2-8 0,-3 0 15 0,0 1-3 16,0-1 0-16,0 3 0 0,0 0 8 0,-9 0 2 15,0 0 0-15,6 3 0 0,-6-3-2 0,0 0-1 16,0 0 0-16,0 0 0 0,6 2-7 0,-6-2-2 16,0 0 0-16,0 0 0 0,3 8-10 0,-3-8 0 15,0 0 0-15,-3 6 8 0,3-1-8 0,-3 0 0 16,0 3 0-16,0-3 0 0,-3 1 0 0,3 2 0 0,0-3 0 16,0 3 0-16,-3 0 10 0,3 2 3 0,0-2 1 0,0 0 0 15,3 0-22-15,-3 0-5 16,3-8-1-16,0 8 0 0,0-8 14 0,0 0 10 15,-3 5-2-15,3-5 0 0,0 0 8 0,0 0 2 0,-3 8 0 16,3-8 0-16,0 0-4 0,0 0-1 0,-3 8 0 0,3-8 0 16,0 0 13-16,0 0 2 0,-3 5 1 0,-3 1 0 15,0-4-7-15,3 1-2 0,3-3 0 0,-6 3 0 16,-3-3 7-16,0 0 1 0,0 0 0 0,-3 2 0 16,1 1-13-16,-1-6-3 0,-3 3 0 0,3-2 0 15,0 2-12-15,-3 0-18 0,0 0 4 0,-3-3-835 16,-3-2-167-16</inkml:trace>
  <inkml:trace contextRef="#ctx0" brushRef="#br2" timeOffset="248548.7116">23773 17833 1785 0,'0'0'159'0,"0"0"-127"16,0 0-32-16,0 0 0 0,0 0 125 0,0 0 19 0,0 0 4 0,0 8 1 15,0-8-74-15,0 0-15 0,0 0-4 0,0 5 0 16,0-5-27-16,0 0-5 0,0 0-2 0,0 0 0 16,-3 8-22-16,3-8 0 0,0 0 0 0,0 0 8 31,0 0-136-31,0 0-28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2:36:04.7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17447 3863 1213 0,'-8'-3'53'0,"5"1"12"0,-3-1-52 0,0 3-13 0,6 0 0 0,-3-8 0 16,-3 5 62-16,0 1 10 0,6 2 1 0,-3-8 1 15,-3 3-34-15,3 5-6 0,3 0-2 0,0 0 0 16,0 0-22-16,0 0-10 16,0 0 8-16,0 0-8 0,0 0 0 0,0 0 0 0,-6 0 0 0,6 0 0 15,0 0 0-15,0 5 0 0,-6 5 0 0,3 1 0 16,3 2-12-16,0 0 12 16,-6 1-12-16,0-1 12 0,3 5 0 0,0 1 0 0,0 2 0 0,3 6 0 15,-6-1 0-15,6 8 0 0,0 3 0 0,-3 8 0 16,-3 3 0-16,3 5 0 0,6 3 0 0,0 10 0 15,-3 0 0-15,0 11 8 0,0-3-8 0,6 2 0 16,0 4 10-16,0 2-10 0,-6 5 12 0,0-2-12 16,6-3 12-16,-3 0-4 0,-3-3 0 0,0 3-8 15,6-5 26-15,-3-3-2 0,-3 0 0 0,0-5 0 0,0 0 3 16,0-1 0-16,0 1 0 0,0-3 0 0,-6-2-6 16,6-3-1-16,3-3 0 0,-3 3 0 0,-6 0-9 0,3 0-3 15,6-1 0-15,-3-1 0 0,-3-1-8 0,3-3 0 16,0-4-12-16,0-4 12 0,3 6 0 0,-3-8 8 15,-3 3 2-15,3-3 0 0,3-6-10 0,-3 1 10 16,-3-8-10-16,0 0 10 0,9-6 13 0,-6 3 2 16,-6-5 1-16,6-3 0 0,0 3-8 0,0-5-2 15,-3 2 0-15,0-3 0 0,0-2-8 0,3 0-8 16,-3-5 9-16,-3 2-9 0,-3-3 8 0,6 4-8 16,3-9 0-16,0 3 0 0,-3-6 8 0,3-2-8 15,0 0 0-15,0 0 9 0,0 0 2 0,0 0 0 0,0 0 0 16,0 0 0-16,3 6 1 0,-3-6 0 0,0 0 0 15,0 0 0-15,6 0-12 0,-6 0 12 16,0 0-12-16,0 0 12 0,0 0-12 0,0 0 0 16,0 0 0-16,0 0 8 0,0 0-8 0,0 0 0 0,0 0 0 0,0 0 0 15,0 0 0-15,0 0 0 0,6 0-9 0,-6 0 9 16,0 0 0-16,6-3 0 0,3 3 0 0,0 0 0 16,3-3-8-16,-3 3 8 0,0-2 0 0,3 2 0 15,0 2 0-15,3 1 0 0,-1-3 10 0,7 0-2 16,3 0-8-16,-3 0-12 0,-3 0 4 0,9 3 0 15,5-1 8-15,1-2 0 0,-6 0 0 0,6 0 0 16,2 0 0-16,-2-2 0 0,0 2 0 0,2-3 0 16,-2 3 0-16,-3-3 0 0,3 3 0 0,2 0 0 15,1 0 0-15,3 0 0 0,0 0 0 0,-1 3 0 16,4 0-8-16,0-1 0 0,-4 1 0 0,-2 0 0 0,3-1 8 16,-4 4-8-16,4-1 8 0,0 0-8 0,-1 0 8 15,1-2-8-15,3 0 8 0,-3-1-8 0,2 1-1 16,-5 0 0-16,0-3 0 0,-4-3 0 0,4 3 9 15,-6 0 0-15,0 0 0 0,2 0 0 0,-2 0 0 16,3-3 8-16,-3 1-8 0,-1 2 0 0,-5-3 12 0,3 0-3 16,0 1 0-16,-3-1 0 0,-1 1-9 0,1-1 8 15,0 0-8-15,-3 1 8 0,-3-1-8 0,-3 0 12 16,3 3-12-16,-4-2 12 0,-2-1-12 0,3 0 12 16,-3 1-12-16,3 2 12 0,-3-3-12 0,0 3 10 15,0 0-10-15,0-3 10 0,-3 3-10 0,2 0 0 0,-2-2 0 0,6 2 8 16,-3 0-8-16,3 0 0 0,-3 0 0 15,0 2 8-15,0 1-8 0,0-3 0 0,-3 3 0 0,0-1 0 16,-4 1 0-16,1-3 0 0,0 0 0 0,0 3 8 16,3-1-8-16,-3-2 0 0,0 0 0 0,3 3 0 15,-3-3 0-15,-6 0 0 0,3 3 0 0,3-1 0 16,-6-2-8-16,6 3 8 0,-6-3 0 0,6 0 0 16,-6 0 0-16,6 0 0 0,-6 0 8 0,6 3-8 15,-6-3 0-15,0 0 0 0,0 0 0 0,6 0 0 16,0 0 0-16,-6 0 0 0,0 0 0 0,6 0 0 15,0 0 0-15,-6 0 0 0,0 0 0 0,9-3 0 16,-4 0 0-16,-5 3 0 0,6 0 0 0,-6 0 0 16,6-2 0-16,-6 2 0 0,0 0 0 0,9-3 0 15,-9 3 0-15,6-3 0 0,-6 3 0 0,6-2 0 16,-6 2 0-16,6-3 0 0,-6 3 0 0,6-5 0 0,0 2 0 16,-6 3 0-16,0 0 0 0,0 0 0 0,6-5 0 0,-6 5 0 15,6-3 0-15,-6 3 0 0,6-2 0 0,0-1 0 16,-6 3 0-16,6-5 0 0,-6 5-8 0,6-3 8 15,-6 3 0-15,6-5 0 0,-6 5 0 0,6-3 0 16,0 0 0-16,-6 3 0 0,0 0 0 0,6 0 0 16,3-2-9-16,-3-4 9 0,-1 6 0 0,-2-2 0 15,3-1 0-15,0 3 0 0,0-3 0 0,0 1 0 16,0 2 0-16,0 0 0 0,-6 0 0 16,0 0 0-16,6-5 0 0,-6 5 0 0,6-3 0 0,-6 3 0 15,6-3 0-15,-6 3 0 0,0 0 0 0,6-2 0 16,-6 2 0-16,0 0 0 0,0 0 0 0,6 0 0 0,0-3 0 15,-6 3 0-15,0 0 0 0,9-3 0 16,-3 1 0-16,-6 2 0 0,0 0 0 0,6 0 0 0,3-3 0 16,-9 3 0-16,0 0 0 0,6-3 0 0,0 3 0 0,0-2 0 15,-1-1 0-15,-5 3 0 0,0 0 0 0,0 0 0 16,6-3 0-16,-6 3 0 0,0 0 0 0,0 0 0 16,0 0 0-16,6-2 0 0,0-1 0 0,-6 3 0 15,6 0 0-15,-6 0 0 0,3-3 0 0,-3 3 0 16,0 0 0-16,0 0 0 0,0 0 0 0,0 0 0 15,0 0 0-15,0 0 0 0,9-2 0 0,-9 2 0 16,0 0 9-16,0 0-9 0,3-5 8 0,-3 5-8 16,0 0 8-16,3-3-8 0,-3 3 0 0,3-5 8 15,0-1 6-15,-3 1 1 0,0 0 0 0,0-3 0 0,3 3-5 16,0-3-1-16,-6 2 0 0,3-2 0 16,0 0-9-16,0 0 0 0,0-2 0 0,0-1 0 0,-3 1 0 15,3-4 0-15,0 4-8 0,0-3 8 0,-3-3 0 16,0 3-11-16,6-6 11 0,-3 1-8 0,-6-4 8 15,6 4 0-15,-3-3-9 0,3 0 9 0,-6-6 0 0,6 3 0 16,-3-2 0-16,3-3 0 0,0 0 0 0,0 2 0 16,0-2 0-16,0-3 0 0,3 3 0 0,-3 0 0 15,0 0 0-15,-3 2 0 0,6-2 0 0,-3 6 0 16,3 1 0-16,-3-1 0 0,0-1 0 0,3 3 0 16,-3 2 0-16,0 1 0 0,0-1 0 0,3 3 0 15,-3 0 0-15,0 3 0 0,-6 0 0 0,3 2 8 16,3-2-8-16,0 0 0 0,-3 2 8 0,3 1-8 0,0 2 0 15,-3 0 8-15,3 0-8 0,0 0 0 0,-3 3 9 16,0 2-9-16,3-2 0 0,0-1 0 0,-3 1 0 0,3 5 0 16,0-3-9-16,0 3 9 0,0 0-10 15,0 0 10 1,0 0-33-16,0 0-1 0,0-5 0 0</inkml:trace>
  <inkml:trace contextRef="#ctx0" brushRef="#br0" timeOffset="3207.4526">17453 3802 115 0,'-11'-5'0'16,"11"5"10"-16,0 0-10 0,0-8 0 0,-3 3 0 0,0-1 0 0,3 6 246 0,0-5 47 15,0 5 10-15,0-3 1 0,-3-7-203 0,3 10-41 16,0 0-8-16,0 0-1 0,3-3-23 0,-3 3-4 16,6-8 0-16,-1 6-1 0,-5 2-11 0,0 0-1 15,9-3-1-15,-3 3 0 0,3 0-10 0,-3 0 8 0,-6 0-8 0,6 3 8 16,6-1-8-16,-6-2 12 0,-6 0-12 0,9 3 12 15,3-3 0-15,-3 0 1 0,0 0 0 0,0 0 0 16,3 0 14-16,0 0 2 16,-4 0 1-16,4 0 0 0,0-3 1 0,3 1 0 0,-3-1 0 15,3-2 0-15,0 2-10 0,0-2-1 16,8 5-1-16,-2-6 0 0,-3 4 0 0,3-1 0 0,3 0 0 0,0 3 0 16,-1 0-3-16,-2-5 0 15,3 5 0-15,3 0 0 0,-3-5-6 0,3 2-2 0,-4 3 0 0,4 0 0 16,3-5-8-16,-3 5 10 0,-1-5-10 0,1 2 10 15,0 0-10-15,0 1 8 0,0 2-8 0,-1-6 8 16,-2 4-8-16,0-1 10 0,0 0-10 0,3-2 10 16,-7 2-10-16,4 1 0 0,3-1 9 0,-3 3-9 15,3 0 0-15,2-5 8 0,-5 5-8 0,3 0 0 16,-3 0 0-16,0 0 8 0,-1 0-8 0,4 0 0 16,-3-3 0-16,3 3 0 0,0 3 0 0,-1-3 0 15,-2 0 0-15,3 0 0 0,-6 0 0 0,3-3 0 0,-3 3 0 16,2-2 9-16,1 2-9 0,-3-3 10 0,3 3-10 15,-3 0 10-15,-4-5-10 0,7 5 10 0,-3 5-10 16,0-5 0-16,-3 0 9 0,0 0-9 0,6 3 0 16,-7-1 8-16,1-2-8 0,-3 0 0 0,3 3 0 0,-3 2 8 15,3-5-8-15,-3 0 0 0,-1 3 8 16,1-1-8-16,0-2 8 0,0 3-8 0,0 2 12 16,0-5-1-16,0-5-1 0,0 5 0 0,0-3 1 15,-1 3 0-15,1-2 0 0,3 2 0 0,-3-3-1 0,0 3 0 16,0 0 0-16,0 0 0 0,-6 0-10 0,3-5 0 15,-4 5 9-15,4-3-9 0,-3 3 0 0,3 0 0 16,-3 0 0-16,-3-2 8 0,3 2-8 0,-3 0 0 16,-6 0 0-16,0 0 0 0,0 0 0 0,9 0 0 15,0 0 0-15,-3 0 8 0,-6 0-8 0,6 0 0 0,3 0 0 0,-9 0 0 16,0 0 0-16,6 2 0 0,0-2 0 0,-6 0 0 16,0 0 0-16,6 0 0 0,-6 0 0 0,8 0 0 15,-2 0 0-15,-6 0 9 0,0 0-9 0,0 0 0 16,9 0 9-16,-9 0-9 0,0 0 0 0,0 0 9 15,6 0-9-15,-6 0 0 0,0 0 0 0,0 0 8 16,0 0-8-16,0 0 0 0,0 0 9 0,0 0-9 16,0 0 0-16,0 0 0 0,0 0 0 0,0 0 0 15,0 0 0-15,0 0 0 0,0 0 0 0,0 0 0 16,0 0 0-16,6 0 0 0,3 3 0 0,-9-3 0 16,0 0 0-16,0 0 0 0,0 0 0 0,6 5 0 15,-6-5 0-15,0 0 0 0,0 0 0 0,6 0 0 16,-6 0 0-16,0 0 0 0,0 0 0 0,0 0 0 0,0 0 0 15,0 0 0-15,0 0 0 0,9 0 0 16,-9 0 0-16,6 5 0 0,-6-5 0 0,0 0 0 0,0 0 0 0,6 3 0 16,-6-3 0-16,0 0 0 0,0 0 0 0,6 5 0 15,0-2 0-15,0 0 0 0,-6-3 0 0,3 8 0 16,-3-8 0-16,0 0 0 0,6 0 0 0,-6 0 0 16,0 0 0-16,0 0 0 0,6 5 0 0,-6-5 0 15,0 0 0-15,0 0 0 0,0 0 0 0,0 0 0 16,0 0 0-16,6 8 0 0,-3-3 0 0,-3-5 0 15,6 3 0-15,-6-3 0 0,0 0 0 0,0 10 0 16,3-7 0-16,-1 8 0 0,-2-9 0 0,3 9 0 16,-3-11 0-16,0 3 0 0,3 2 0 0,-3 3 0 15,0-8 0-15,3 5 0 0,-3 3 0 0,3-3 0 16,-3 3 0-16,3-3 0 0,-3 6 0 0,3-3 0 16,-3-3 0-16,3 3 0 0,-3 3 0 0,3-1-8 0,0 4 8 15,-3-4 0-15,3 3 0 0,0 1 0 0,0-6 0 16,-3 5-8-16,0 3 8 0,0-3 0 0,0 0 0 0,3 0-8 15,-3 3 8-15,0 0 0 0,3-3-9 0,0 3 9 16,-3 3 0-16,3-6 0 0,-3 3 0 0,3 0 0 16,-3 2-9-16,3-2 9 0,0 3 0 0,-3-1 0 15,3 3 0-15,-3-2 0 0,3-3 0 0,0 2 0 16,-3 1 0-16,3-1 0 0,-3-2 0 0,3 3 0 16,-3-1 0-16,3 1 0 0,-3-3 0 0,0 0 0 15,0 5 0-15,0-3 0 0,0-2 0 0,0 3 0 0,0-4 0 16,0 1 0-16,0 0 0 0,3 0 0 0,-6 0 0 15,3 2 0-15,0-4 0 0,0 2 0 0,0-1 0 16,0 1 0-16,0-2 0 0,0 1 0 0,3-1 0 16,0 2 0-16,-3-3 0 0,0 3 0 0,3-3 0 0,-3 0 0 15,0 0 0-15,0 3 0 0,0-5 0 0,3 2 0 16,0 3 0-16,-3 0 0 0,0 0 0 16,0 2 0-16,3-5 0 0,-3 3 0 0,-3 0 0 15,3-3 0-15,3 3 0 0,-3 0 0 0,0 0 0 0,0-3 0 16,0 3 0-16,0-3 0 0,0 1 0 0,0 1 0 15,0 4 0-15,0-6 0 0,0 3 0 0,0 0 0 16,-3-3 0-16,3 0 0 0,0 1 0 0,0-1 0 16,0-3 0-16,-3 1 0 0,3 2 0 0,0-2 0 0,0 2 0 15,0-5 0-15,0 3 0 0,0-1 0 0,0 1 0 0,-3-1 0 16,3-2 0-16,0 3 0 0,0-3 0 0,0 2 0 16,0 1 0-16,0 2 0 0,-3-5 0 0,3 3 0 15,-3-3 0-15,3 2 0 0,-3 1 0 16,3-3 0-16,0 2 0 0,0 1 0 0,0-3 0 0,0 5 0 15,3-8 0-15,-3 6 0 0,0 0 0 0,0-1 0 16,3-2 0-16,-3 0 0 0,0-3 0 0,0 3 0 16,0-2 0-16,0 1 0 0,0-7 0 0,0 8 0 15,0-2 0-15,0 2 0 0,0 2 0 0,0-7 0 16,0 7 0-16,0-2 0 0,0-2 0 0,0 2 0 16,0-3 0-16,0 0 0 0,0 3 0 0,0-3 0 15,0-5 0-15,0 6 0 0,0 2 0 0,0-3 0 16,0-5 0-16,0 8 0 0,0-8 0 0,0 0 0 15,0 0 0-15,3 5 0 0,-3 3 0 0,0-8 0 0,0 0 0 16,0 0 0-16,0 0 0 0,0 0 0 0,0 0 0 0,0 0 0 16,0 0 0-16,0 3 0 0,0-3 0 0,0 0 0 15,0 0 0-15,0 0 0 0,0 0 0 0,0 0 0 16,0 0 8-16,0 0-8 0,0 5 0 0,0-5 0 16,0 0 0-16,0 0 0 0,3 5 0 0,-3-5 0 15,0 0 0-15,0 0 0 0,0 0 0 0,0 0 0 16,0 0 0-16,0 0 0 0,0 0 0 0,0 0 0 15,0 0 0-15,0 0 0 0,0 0 0 0,0 0 0 16,0 0 0-16,0 0 0 0,0 0 0 0,0 0 0 16,0 0 0-16,0 0 0 0,0 0 0 0,0 0 0 0,0 0 0 15,0 0 0-15,0 0 0 0,0 0 0 0,0 0 0 16,0 0 0-16,0 0 0 0,0 0 0 16,0 0 0-16,0 0 0 0,3 3 0 0,-3-3 0 15,0 0 0-15,0 0 0 0,6 5 0 0,-6-5 0 0,0 0 0 0,0 0 0 16,0 0 0-16,0 0 0 0,0 0 0 0,0 0 0 15,0 0 0-15,0 0 0 0,0 0 0 0,0 0 0 16,0 0 0-16,6 3 0 0,3 2 0 0,-3-5 0 16,-6 0 0-16,0 0 0 0,0 0 0 0,0 0 0 15,6 3 0-15,-6-3 0 0,5 3 0 0,-5-3 0 16,6 0 0-16,-6 0 0 0,0 0 0 0,6 0 0 16,3 0 0-16,-9 0 0 0,0 0 0 0,0 0 0 15,6-3 0-15,0 3 0 0,-6 0 0 0,0 0 0 16,9 0 0-16,-3 0 0 0,0 0 0 0,-6 0 0 15,0 0 0-15,6 3 0 0,3-6 0 0,-9 3 0 16,6 0 0-16,0 0 0 0,0-3 0 0,0 3 0 0,-6 0 0 16,6 0 0-16,-6 0 0 0,6 0 0 0,0-2 9 15,0 2-9-15,0-3 8 0,-6 3-8 16,0 0 0-16,8 0 0 0,-2 0 0 0,-6 0 0 0,6 0 0 16,-6 0 0-16,0 0 0 0,9 0 0 15,-9 0 0-15,9 0 0 0,-3 0 0 0,-6 0 0 0,0 0 0 0,9 0 0 16,0 3 0-16,-9-3 0 0,0 0 0 0,9 0 0 15,0 0 0-15,-3 0 0 0,-6 0 0 0,9-3 0 16,-3 3 0-16,-6 0 0 0,9 0 0 0,-9 0 10 16,6 0-10-16,3 0 10 0,-4 0-10 0,-5 0 10 0,0 0-10 15,9-3 10-15,0 3-10 0,-9 0 0 0,6 0 9 0,3 0-9 16,-3-2 0-16,-6 2 0 0,9 2 0 0,-3-2 8 16,-6 0-8-16,9-2 0 0,-3 2 0 0,3-3 0 15,-6 3 0-15,6 0 0 0,-3-3 0 0,0 3 0 16,-6 0 0-16,9-2 0 0,-3 2 0 0,0 0 0 15,-6 0 0-15,8-3 0 0,1 0 0 16,-3 1 0-16,0 2 0 0,3 0-12 0,-3-3 4 0,0 3 0 16,3 0 8-16,0 0 14 0,-3 0-3 0,3 0-1 15,3 0-10-15,-3 0 0 0,0 3 0 16,0-3 0-16,2-3 0 0,-2 3 0 0,0 0 0 0,0 0 0 16,3 0 0-16,-3 0 0 0,0 0 0 0,0 0 0 15,-3 0 0-15,6 0 0 0,-3 0 0 0,0 0 8 16,0 0-8-16,-3 0 0 0,2 0 0 0,4 0 0 15,-3 0 0-15,0 0 0 0,0 0 0 0,0 0-11 16,0 0 11-16,0-5 0 0,0 2 0 0,0 3 0 16,0 0 0-16,3 0 0 0,-6 3 0 0,3-3 0 0,-1-3 0 0,1 3 0 15,0 0 0-15,3 0 0 0,-3 3 0 0,0-6 0 16,0 3 0-16,3-2 0 0,-3 4 0 0,0-2 0 16,3-2 0-16,-3-1 0 0,3 3 0 0,-4 0 0 15,4 0 0-15,3 0 0 0,-3 0 0 16,0 0 0-16,0 0 0 0,0 0 0 0,-3 0 0 0,3 0 0 15,0 0 0-15,-3 0 0 0,2 0 0 0,1-5-12 16,-3 5 12-16,3-3-12 0,0 3 12 0,0 0 0 16,0-3 0-16,0 3 0 0,-3 3 0 0,3-3 0 15,0 0 0-15,-3 0 0 0,-1 0 0 0,1 3 0 16,0-3 0-16,0 5 0 0,3-5 0 0,-3 0 11 16,0 3-1-16,3-1 0 0,-3-2-10 0,3 0 0 0,-3 0 0 15,3 3 8-15,-1-6-8 0,1 3 0 16,0 0 0-16,0 0 0 0,0 0 0 0,3 0 0 0,0 0 9 0,0 0-9 15,6 0 18-15,-10 0-1 0,1 0 0 0,0 0 0 16,3-2-17-16,0-1-19 0,0 3 4 0,0 0 1 16,-3 0 23-16,3 0 5 0,0 0 1 0,-4 0 0 15,4 0-15-15,0 0 0 0,0 0 0 0,-3 3 0 16,0-1 0-16,3 1 0 0,-3 2 0 0,3-5 0 16,-4 0 0-16,4 3 0 0,-3-1 0 0,6 1 0 15,-6-3 0-15,3 0-10 0,0 3 2 0,0-3 0 16,0 0 8-16,-4 0-12 0,1-3 12 0,0 3-12 15,0-5-19-15,-3 2-4 0,-3 3-1 16,0-5-1011-16</inkml:trace>
  <inkml:trace contextRef="#ctx0" brushRef="#br0" timeOffset="5919.246">19954 6093 990 0,'0'0'21'0,"0"0"5"16,0 0 1-16,0 0 1 0,0 0-28 0,0 0 0 0,0 0 0 0,-3 3 0 0,3-3 12 0,0 0-3 16,0 0-1-16,-6 0 0 0,0 0-20 0,0 0-4 15,6 0 0-15,0 0-1 0,-3 0 17 0,3 0-12 16,0 0 12-16,0 0-10 0,0 0 19 0,0 0 4 0,0 0 1 0,0 0 0 15,0 0 40-15,0 0 8 0,0 0 2 0,0 0 0 16,0 0-8-16,0 0-2 0,0 0 0 0,0 0 0 16,0 0-3-16,0 0-1 0,0 0 0 0,0 0 0 15,0 0-30-15,0 0-5 0,6-3-2 0,0 3 0 16,3-5 24-16,0 2 5 0,0 3 1 0,0-2 0 16,-1-1-23-16,4 3-5 0,0-8-1 0,0 8 0 15,-3-2 4-15,3-1 1 0,0 0 0 0,0 1 0 16,3-1 9-16,0 3 3 0,0 0 0 15,-1-3 0-15,1 3-31 0,0 0-8 0,0 0-1 0,3 0 0 16,-3 0 9-16,3-2 0 0,0 2 8 0,-1-3-8 16,4 3 0-16,0 0 9 0,0-3-9 0,0 1 0 0,-3 2 11 15,2 0-11-15,4 0 10 0,-3 0-10 16,-3 0 13-16,3 0-3 0,0-3-1 0,-1 3 0 16,1 0-9-16,-3 3 0 0,6-3 0 0,-3 0 0 15,-3 0 9-15,2 0-9 0,-2-3 10 0,3 3-10 0,-3 3 0 16,3-1 0-16,-3-2 0 0,3 0 0 0,2 0 8 0,-2 3-8 15,-3-3 0-15,0 3 0 0,0-6 12 0,-3 3-3 16,5 0-1-16,-2 0 0 0,0 0-8 0,-3 0 12 16,3 0-12-16,-3 0 12 0,0 0 14 0,0-3 3 15,-1-2 1-15,-2 2 0 0,3 1-30 0,-3-1 0 16,3 1-11-16,-3-1 11 0,3 0 0 0,-6 1 0 16,3 2 0-16,0-3 8 0,-1 0-8 0,1 3 0 0,-3-2 0 15,3-1 8-15,-3 0-8 0,3 3 0 0,-3 0 0 0,0 0 0 16,0 0 0-16,0 0 0 15,0 0 0-15,0 3 0 0,0 0 0 0,2-3 8 0,-2 0-8 16,-3 0 0-16,3 2 0 0,-9-2 0 0,0 0 0 16,6 0 0-16,3 0 8 0,3 0-8 0,-6 0 8 15,3 0-8-15,-3 3 8 0,3-3-8 0,-6-3 8 16,3 3-8-16,0 0 19 0,0 0-2 0,0 3 0 0,0-3 0 16,0-3-17-16,0 3 10 0,-1 0-10 0,-5 0 8 15,6 0-8-15,0 0 0 0,-6 0 0 0,6 0 0 16,0 0 0-16,0 0 0 0,0 0 0 0,0 3 0 15,0-3 0-15,0 0 0 0,-6 0 0 0,6-3 0 16,0 3 0-16,3 0 12 0,-3 0-12 0,-6 0 12 16,6 3-12-16,0 0 0 0,-3-6 0 0,-3 3 0 0,9 0 0 0,-6 0 0 15,6-3 0-15,-4 3 8 16,-2 0-8-16,-3 0 0 0,0 0 0 0,9-2 0 0,-6 2 0 0,-3 0 0 16,6-6 0-16,-6 6 0 0,3 0 0 0,-3 0 0 15,0 0 0-15,9 0 0 0,-9 0 0 0,6-2 8 16,0-1-8-16,-6 3 0 0,0 0 0 0,6 0 0 15,-6 0 0-15,9 0 0 0,-9 0 0 0,3 3 0 16,3-6 0-16,-6 3 0 0,0 0 0 0,0 0 0 16,6 0 0-16,-6 0 0 0,0 0 0 0,0 0 0 15,6 0 8-15,-6 0-8 0,0 0 0 0,0 0 0 16,0 0 9-16,0 0-9 0,0 0 0 0,0 0 8 16,0 0-8-16,0 0 0 0,0 0 0 0,0 0 0 15,0 0 0-15,0 0 0 0,0 0 0 0,0 0 0 16,0 0 0-16,0 0 0 0,0 0 0 0,0 0 0 0,6 3 0 15,-6-3 0-15,0 0 0 0,0 0 0 0,0 0 0 0,0 0 0 16,0 0 0-16,0 0 0 0,6 0 0 0,-6 0 0 16,0 0 0-16,0 0 0 0,0 0 0 0,0 0 0 15,0 0 0-15,0 0 0 0,0 0 0 0,0 0 0 16,0 0 0-16,0 0 0 0,0 0 0 0,0 0 8 16,0 0-8-16,0 0 0 0,0 0 0 0,3 5 0 15,0 0 0-15,-3-5 0 0,0 0 0 0,3 8 0 16,-3 0 0-16,3-3 0 0,-3-5 0 0,0 8 0 15,0 0 0-15,0-8 0 0,0 6 0 0,3 2 0 16,-3 2 0-16,3-5 0 0,-3 3 0 0,0 0 0 16,3 0 0-16,-3 0 0 0,0-3 0 0,0 3 0 15,0 3 0-15,0-3 0 0,0 0 0 0,0 2 0 16,0 1 0-16,0 2 0 0,0-2 0 0,0-1 0 16,-3 4 0-16,3-4-10 0,0 1 10 0,0 2-10 0,0-2 10 15,-3-1 0-15,3 1 0 0,3 2 0 0,-6 0 0 16,3 0 0-16,0 1 0 0,0-1 0 0,0-2 0 0,0-1 0 15,0 3 0-15,0-2 0 0,0 0 0 0,0-1 0 16,-3 1 0-16,6-1 0 0,-3 1 0 0,0-3 0 16,3 2 0-16,-3 4 0 0,0-4 0 0,0 1-8 15,0-1 8-15,-3 1-8 0,0 2 8 0,3-2 0 16,-3-1 0-16,0-2 0 0,0 3 0 0,3-3 0 16,-3 0 0-16,3 0 0 0,0-3 0 0,-3 3 0 15,3 0 0-15,-3-3 0 0,3 3 0 0,0-3 0 0,0 3 0 16,0-2 0-16,0 2 0 0,0-3 0 15,0 0 0-15,0 0 0 0,0-5 0 0,0 8 0 0,0-8 0 16,0 0 0-16,0 6 0 0,3-1 0 0,-3-5 0 16,0 5 0-16,0-5 0 0,0 5 0 0,0-5 0 15,0 8 8-15,3-2-8 0,-3-6 0 0,0 0 0 0,0 8 0 16,0-8 0-16,0 5 0 0,0-5 0 0,0 8 0 16,3-3 0-16,-3-5 0 0,0 8 0 0,0 0 0 15,0-8 0-15,0 5 0 0,0 3 0 0,0-8 0 16,3 6 0-16,-3 2 0 0,0-8 0 0,0 7 0 15,0-1 0-15,0 2 0 0,0-8 0 0,0 5 0 16,0 3 0-16,0-8 0 0,0 5 0 0,0 3 0 16,0 0 0-16,0 0 0 0,0 0 0 0,0-3 0 15,0 3 0-15,0-3 0 0,0-5 0 0,0 8 0 0,0 0 0 16,0-8 0-16,0 0 0 0,3 6 0 0,-3-6 0 16,0 8 0-16,0-8 0 0,0 5 0 0,0-5 0 0,0 8 0 15,0-8 0-15,0 5 0 0,0-5 0 0,0 8 0 16,0-8 0-16,0 8 0 0,0-8 0 15,0 8 0-15,-3 0 0 0,3-3 0 0,0-5 0 0,0 8 8 16,0-8-8-16,0 8 0 0,0 0 0 16,-3 0 0-16,3-8 0 0,3 8 0 0,-3 0 0 15,0-3 0-15,0-5 0 0,0 8 0 0,0-8 0 16,0 5 0-16,0-5 0 0,0 0 0 0,0 0 0 0,0 8 0 16,0-8 0-16,0 0 0 0,0 0 0 0,3 6 0 15,-3-6 0-15,0 0 8 0,0 0-8 0,0 0 0 16,0 0 8-16,0 7-8 0,0-7 0 0,0 0 0 0,0 0 0 0,0 6 8 15,0-6-8-15,0 0 0 0,3 8 8 0,-3-8-8 16,0 0 0-16,0 0 9 0,0 0-9 0,0 5 0 16,0 0 9-16,0-5-9 0,0 0 0 0,0 0 9 15,6 6-9-15,-6-6 0 0,0 0 0 0,0 0 8 16,3 5-8-16,-3 0 0 0,0-5 9 0,0 0-9 16,0 0 8-16,0 0-8 0,0 0 8 0,0 0-8 15,0 0 8-15,0 0-8 0,6 5 8 0,-6-5-8 16,0 0 0-16,0 0 8 0,6 6-8 0,-6-6 0 15,0 0 0-15,0 0 0 0,0 0 0 0,5 2 8 16,-5-2-8-16,6 6 0 0,-6-6 0 0,9 2 0 16,-9-2 0-16,6 3 0 0,3 0 0 0,0-3 0 15,-3 2 0-15,3 1 0 0,-3-3 0 0,3 0 0 16,0 3 0-16,0-1 0 0,-3-2 0 0,3 0 0 16,-3 0 0-16,3 0 0 0,-1 0 0 0,1 0 0 15,-3 0 0-15,3 0 0 0,0 0 0 0,0 3 0 0,0-3 0 16,0 0 8-16,0 0-8 0,3 0 8 0,-3 0-8 0,0 0 11 15,3 0-11-15,-3 2 12 0,-1 1-12 16,1 0 8-16,0-3-8 0,3 2 8 0,0-2-8 0,-3 0 0 16,3 0 0-16,-3 0 8 0,3 3-8 0,0-3 0 15,-3 0 0-15,3 0 0 0,-4 5 0 0,4-5 0 16,-3 3 0-16,3-3 0 0,0 3 0 0,-3-3 0 16,6 2 12-16,-3-2-4 0,0 3 3 0,0-3 0 15,3 0 0-15,-4 0 0 0,7 3-3 0,-6-3 0 0,3 0 0 16,-3-3 0-16,0 3-8 0,-3 0 0 0,3 0 9 15,-3 0-9-15,3 0 11 0,-1-3-3 16,-2 3 0-16,3 0 0 0,-3-2-8 0,3 2 0 16,-3 0 0-16,0-3 0 0,3 3 0 0,-3 0 0 15,3 0 0-15,-3-3 0 0,0 3 0 0,0 0 0 0,-3-2 0 16,2-1 0-16,1 3 0 0,0-3 0 0,0 3-9 16,0 0 9-16,-3-2 0 0,3 2 0 0,0 0 0 0,0-3 0 15,-3 3 0-15,3 0 0 0,-3 0 0 0,3-3 0 16,0 1 0-16,-3 2 0 0,0 0 0 0,2-3 0 15,1 3 0-15,-3-2 0 0,0 2 0 0,0-3 0 16,0 3 0-16,3-3 0 0,-3 3 0 0,0 0 0 16,0-2 0-16,3 2 0 0,-3 0 0 0,3 0 0 15,-9 0 0-15,6 0 0 0,3-3 0 0,-3 3 0 16,-6 0 0-16,9 0 0 0,-4-3 0 0,1 3 0 0,-6 0-13 16,0 0-3-16,0 0 0 0,0 0 0 15,6-2-128-15,-6-4-27 16</inkml:trace>
  <inkml:trace contextRef="#ctx0" brushRef="#br0" timeOffset="10140.5273">21638 5630 345 0,'0'0'15'0,"3"-2"4"0,0-4-19 0,0 1 0 0,3-3 0 0,-3 6 0 15,3-1 127-15,-3-5 21 0,3 3 5 0,-3-3 1 0,-3 5-125 16,0 3-29-16,9-5 0 0,-9 5 0 0,0 0 0 0,3-3-12 15,-3 3 4-15,0 0 0 0,0 0 8 0,0 0 8 16,6-3-8-16,-6 3 11 0,0 0 35 0,0 0 7 16,0 0 2-16,0 0 0 0,0 0 18 0,0 0 4 15,0 0 1-15,0 0 0 0,0 0-10 0,0 0-1 16,0 0-1-16,0 0 0 0,6-2-28 16,-6 2-6-16,0 0 0 0,0 0-1 0,0 0-7 0,0 0 0 15,0 0-1-15,0 0 0 0,0 0-23 0,6 2 0 16,-3 4 0-16,-3-6 8 0,0 0 4 0,6 5 0 15,0-2 1-15,0 5 0 0,-6-8 5 0,6 0 1 16,6 5 0-16,-3-5 0 0,0 3 2 0,-1-3 1 0,4 5 0 0,0-5 0 16,0 0-1-16,-3 0 0 0,0 0 0 15,0 0 0-15,3 0-12 0,0 0-9 16,-3 0 12-16,0 0-12 0,0 0 11 0,-1 0-11 0,-2 0 10 16,3 0-10-16,-9 0 8 0,9 3-8 0,-3-3 0 0,3 2 0 15,-9-2 8-15,12 0-8 0,-12 0 0 0,9 0 0 16,-9 0 0-16,9 3 0 0,0 2 0 0,-9-5 0 15,9 0 9-15,-9 0-9 0,9 3 8 0,-9-3-8 16,9 2 11-16,-9-2-3 0,0 0-8 0,0 0 12 16,0 0-12-16,0 0 11 0,0 0-11 0,0 0 10 15,0 0-10-15,0 0 0 0,0 0 9 0,0 0-9 16,0 0 0-16,0 0 8 0,0 0-8 0,0 0 0 16,0 0 0-16,0 0 0 0,0 0 0 0,0 0 0 15,0 6 0-15,0-6 0 0,0 0 0 0,0 0 0 0,0 5 0 16,0 3 0-16,0 0 0 0,-3-3 0 15,3-5 0-15,0 8 0 0,-3-3 0 0,3 3 0 16,0 6 0-16,0-9 0 0,-3 5 0 0,3 1-8 0,0 0 8 16,-3-1 0-16,3 1 0 0,0 2 0 0,0 0 0 15,0 3 0-15,0-3 0 0,-3 1 0 0,3 1 0 16,-3 1 0-16,3 0 0 0,0 0 0 0,0 3 0 0,0-6 0 16,3 3 0-16,-3 5 0 0,0-3 0 0,0 1 0 15,0-1 0-15,0 1 0 0,0-1 0 0,0 1 0 16,0 2 0-16,0-5 0 0,0 0 0 0,0 2 0 15,0 1 0-15,0-1 0 0,0-2 0 0,0 3 0 0,0-3 0 0,-3 0 0 16,3-3 0-16,0 0 0 0,0 3 0 16,0-5 0-16,0 2 0 0,0-3 0 0,0 1 0 15,0-1 0-15,0-2 0 0,0 0 0 0,0 3 0 16,0-3 0-16,0 2 0 0,0-2 0 0,-3-2 0 0,3 2 0 16,0 2 0-16,0-2 0 0,0 0 0 0,0 3 0 15,0 2 0-15,0-3 0 0,-3 4 0 16,3-9 0-16,0 6 0 0,0-3 0 0,-3 2 0 0,3 1 0 15,0-3 0-15,-3 2 0 0,3-2 0 0,0 0 0 16,-3 0 0-16,3-3 0 0,0-5 0 0,0 8 0 16,0-8 0-16,0 0 9 0,0 0-9 0,-3 6 0 15,3 1 12-15,0-7-4 0,0 0 0 0,0 0-8 16,0 6 8-16,0-6-8 0,0 0 0 0,0 0 0 16,0 0 0-16,-3 5 0 0,3-5 8 0,0 0-8 15,0 5 0-15,0-5 0 0,-3 8 0 0,3-2 0 16,0-6 0-16,-3 5 0 0,3 3 0 0,0-3 0 0,0-5 0 15,0 8 0-15,-3-3 0 0,3 3 0 0,0-8 0 0,0 6 0 16,0-6 0-16,-3 8 0 0,3-8 0 0,0 2 0 16,0-2 0-16,0 8 0 0,0-8 12 0,0 0-4 15,0 0 0-15,0 0-8 0,0 0 20 16,0 0-2-16,0 0-1 0,0 0 0 0,0 0-6 0,0 0-2 16,0 0 0-16,0 0 0 0,0 0-9 0,0 0 0 15,0 0 0-15,0 0 0 0,0 0 0 0,0 0 0 16,0 0 0-16,0 0 0 0,0 0 0 0,0 0 0 15,6-3 0-15,-6 3 0 0,0 0 0 0,9 0 0 16,-3 0 0-16,0 0 0 0,-6 0 0 0,6-2 0 16,3 2 0-16,0 0 0 0,-3 2 0 0,0-2 0 15,3-2 0-15,-1 2 0 0,1 0 0 0,0 0 0 0,0-3 0 16,0 3 0-16,0 0 0 0,3-2 0 0,-3 2 0 16,0 0 0-16,3 0 0 0,-3 0 0 0,3 0 0 0,2 0 0 15,-5 0 0-15,3 0 0 0,3-6 0 0,-6 6 0 16,0 0 0-16,3 0 0 0,0 0 0 0,0 0 0 15,-3 0 0-15,6-2 0 0,-4 2 0 0,1 0 0 16,0 0 0-16,-3 0 0 0,3 0 0 0,0 0 0 16,-3 0 0-16,0 0 0 0,0 0 0 0,0 0 0 15,3 0 0-15,-3 0 0 0,-3 0 0 0,2 0 0 16,1 0 0-16,-3 0 0 0,3 0 0 0,0-3 0 16,-3 3 0-16,3-3 0 0,-3 3 0 0,-3-2 0 0,3 2 0 15,0 0 0-15,0 0 0 0,3-3 0 16,-3 0 0-16,0 3 0 0,-3-2 0 0,3 2 0 15,-6 0 0-15,9-3 0 0,-6 0 0 0,-3 3 0 16,6 0 0-16,-1 0 0 0,-5 0 0 0,6 0 8 16,0-2-8-16,-6 2 0 0,0 0 0 0,0 0 0 15,6-3 0-15,-6 3 0 0,0 0 0 0,0 0 0 0,0 0 0 0,0 0 0 16,0 0 0-16,0 0 0 0,0 0 0 0,6 0 8 16,-6 0-8-16,0 0 0 0,0 0 0 0,0 0 0 15,6-3 0-15,-6 3 0 0,0 0 0 0,0 0 0 16,6 0 8-16,-6 0-8 0,9 3 0 0,-3-3 0 15,-6 0 0-15,6 3 0 0,-6-3 0 0,9 0 0 16,-9 0 0-16,6 2 0 0,-6-2 0 0,9 0 0 16,0 3 0-16,-3 0 0 0,-6-3 0 0,0 0 0 0,0 0 0 15,6 0 0-15,-6 0 0 0,9 0 0 0,-3 0 0 16,-6 0 0-16,0 0 0 0,6 0 0 0,-6 0 0 0,8 0 8 16,-2 0-8-16,-6 0-11 0,0 0 3 15,0 0 0-15,0 0 8 0,0 0 12 0,0 0-2 0,9-3-1 16,-3 3-9-16,-6 0 0 0,6-3 0 15,-6 3 8-15,6 0-8 0,-6 0 0 0,6-2 0 0,0 2 0 16,0 0 0-16,-6 0-14 0,0 0 2 0,0 0 0 16,9-3 20-16,-9 3 5 0,0 0 1 0,0 0 0 15,0 0-14-15,0 0 0 0,0 0 0 0,0 0 0 16,0 0 0-16,0 0 0 0,0 0 0 0,0 0 0 16,0 0 0-16,0 0-13 0,0 0 1 0,0 0 0 15,0 0 12-15,0 0 16 0,6 0-3 0,-6 0-1 16,6-3-12-16,-3 1 0 0,-3 2 0 0,6-3 0 0,0-2 0 15,-6 5 0-15,0 0 0 0,3-3 0 0,0 1-9 16,-3 2-5-16,0 0-1 0,0 0 0 0,6-6 15 0,-6 6 0 16,3-2 0-16,-3 2 0 0,3-8 0 0,0 5 0 15,-3 3 0-15,0-5 0 0,3-3 0 0,-3 3 0 16,3-3 0-16,-3 0 0 0,0 0 28 0,-3 0 3 16,3-3 0-16,0 1 0 0,-3-1-31 0,0-2 0 15,0 0 0-15,0-1 0 16,3-4-18-16,-3-1-10 0,0 3-1 15,0-2-1-15,0-1 22 0,0 1 8 0,-3-3 0 0,3 2-9 0,-3-2 9 0,3 3 0 16,-3-4 0-16,3 1 0 0,-3-3 24 0,3 3 8 16,0 0 0-16,0-5 1 0,3-1-33 0,-3 1-17 15,0-3 1-15,-3-3 1 0,0 3 25 0,3 2 5 16,-3-5 1-16,0 3 0 0,3 6-16 0,-3-9 0 0,3 3 0 16,-2 2 0-16,2 3 0 0,-3-2-16 0,0 2 1 15,0 3 1-15,0-5 14 0,3 2 15 0,-3 0-3 0,0 3-1 16,3-3-11-16,-3 0-11 0,3-2 3 0,0 2 0 15,-3 0 8-15,3 0 0 0,-3 0 0 0,3 1 0 16,-3-1 0-16,3 3 9 0,0-6-9 0,0 3 10 16,0 3-10-16,0-5 0 0,-3 5 0 0,3-3 0 15,0 0 0-15,0 0 0 0,0 0 0 0,0 1 0 16,0-1 0-16,0 0 10 0,3 3-10 0,-2 0 10 16,2-3-10-16,-3 5-11 0,3-2 3 0,-3 3 0 15,0-4 8-15,0 4 0 0,0-1 0 0,0 3 0 16,3-5 0-16,-3 3 0 0,3 2 0 0,-3 0 0 15,0-3 0-15,3-2 12 0,-3 3-4 0,0-1 0 16,0-2 0-16,0-3 0 0,0 3 0 0,3 3 0 0,-6-9-8 16,6 6 0-16,-3 2 0 0,0-7 0 15,3 7 0-15,-3-2 0 0,0 3 0 0,3-3 0 0,-3 2 0 16,0 1 0-16,0-4-11 0,3 4 11 0,-3 5 0 0,0-8 0 16,0 2 0-16,0 3 10 0,3 0-10 0,-3-2-11 15,0-1 3-15,0 1 0 0,0 2 8 0,0-5 0 16,0 2 0-16,0-2 0 0,3 2 0 0,-3 1 0 15,3-1 0-15,-3 1 0 0,0 2 0 0,3-3 0 16,-3 6 0-16,3-5 0 0,0 2 0 0,-3 0-10 16,3 3 10-16,-3 0-10 0,3-3 10 0,-3 2 0 15,3 1 0-15,-3 0 0 0,1 0 0 0,-1-1 0 0,0 1 0 16,3 3 0-16,-6-4 0 0,3 4 0 0,0-3 0 16,0 2-8-16,3 0 8 0,-3 4 9 15,0-1-1-15,3 2-8 0,-3 1 0 0,3-3 0 16,-3 3 0-16,3-1 0 0,-3 4 0 0,3-3 0 0,-3-1 0 15,3 6 0-15,0 0 0 0,0 0 0 0,0 0 0 0,0 0 0 16,0 0 0-16,0-2 0 0,0 2 0 16,0 0 0-1,0-6-19-15,0 6-10 0,0 0-3 0,0 0 0 0,0 0 32 0,0 0 0 0,0 0 0 0,0 0 0 16,0 0 0-16,0 0 8 0,0 0 1 0,0 0 0 16,0 0-9-16,0 0-12 0,0 0 2 0,0 0 1 15,0 0 9-15,0 0 11 0,0 0-3 0,0 0 0 16,0 0-8-16,0 0-11 0,0 0 3 0,0 0 0 15,0 0 8-15,6 0 0 0,-6 0 0 0,9 0 0 16,0-5 0-16,0 2 0 0,-3 1 0 0,-1-1 0 0,1 3 0 0,0 0 16 16,3-5-4-16,-3 2-1 0,0 3 8 0,3-2 1 15,-3-1 1-15,0 3 0 0,3-5-21 0,-3 2 0 16,3 0 0-16,-3 1 0 0,3 2 0 16,0-8 0-16,0 5 0 0,0 0 0 0,-1 3 0 15,1 0-16-15,0 0 2 0,3 0 1 0,0 0 13 0,0 0 0 16,0 0 0-16,3 0 0 0,0 0 11 15,3 0-11-15,-4-5 10 0,4 5-10 0,3 0 10 0,0-5-10 16,-3 2 10-16,0 3-10 0,0-5 12 0,2 5-3 16,-2-5-1-16,0 2 0 0,0 0-8 0,0 1 0 15,0-4 0-15,0 4 0 0,-1 2 0 0,1-3 0 16,0 0 0-16,3 3 0 0,-3 0 0 0,-1465 0 0 0,2938-5 0 16,-1467 2 0-16,-9 3 0 0,6 0 0 0,3 0 0 15,-3 0 0-15,2 0 0 0,-2 0 0 0,3 0 0 0,0 0 8 16,0 0-8-16,-3 0 0 0,-1 0 0 0,1 0 8 15,3-2-8-15,-3 2 0 0,0-3 0 0,0 3 0 16,-1 0 0-16,4-5 0 0,0 2 0 0,0 3 0 16,0-2 0-16,-1-1 0 0,1 3 0 15,3-8 0-15,-3 5 0 0,3 1 0 0,-4 2 0 16,1-6 0-16,0 4 0 0,0-1 0 0,0 3 0 0,0-2 0 16,-4 2 0-16,4 0 0 0,0-6 0 0,0 6 0 15,0 0 0-15,-1-5 0 0,1 2 0 0,0 3 0 16,3 0 0-16,-3-5 0 0,-3 5 0 0,2 0 0 15,-2 0 0-15,3-5 0 0,-3 5 9 0,0-3-9 16,-4 3 0-16,4-3 0 0,-3 3 0 0,-3-2 8 0,0 2-8 16,3 0 0-16,0 2 0 0,-3-2 0 15,-1 0 0-15,1 0 8 0,0 0-8 0,0 0 8 0,0 3-8 16,0 0 0-16,0 2-8 0,0-5 8 0,2 0 0 16,-2 5 0-16,3-5 0 0,-3 3 0 0,-3-3 0 0,0 5 0 15,-6-5 0-15,3 0 0 0,3 0 0 0,-3 6 0 16,0-6 0-16,-1 2 0 0,4-2 0 0,-3 3 0 15,-3-1 0-15,3 4 0 0,0-6 0 0,-3 0 0 16,3 0 0-16,-3 2 0 0,3 1 0 0,-3 0 0 16,0-3 0-16,3 5 0 0,-3-5 0 0,0 0 0 15,-6 0 0-15,6 0 0 0,-6 0 0 0,6 5 0 16,0-5 0-16,-1 3 0 0,1 2 8 0,-6-5-8 16,0 0 10-16,0 0-10 0,6 0 8 0,-6 0-8 0,0 0 0 0,0 0 0 15,0 0 0-15,0 0 0 0,0 0 0 16,0 0 0-16,0 0 0 0,0 0 0 15,0 0 0-15,0 0 0 0,0 0 0 0,0 0 0 16,0 0 0-16,0 0 0 0,0 0 0 0,3 3 0 0,-3-3 0 16,0 10 0-16,0-7 0 0,0 2 0 0,0-5 0 0,0 6 0 15,0-1 0-15,0 3 0 0,0 0 0 0,0 2 0 16,0 4 0-16,0-1 0 0,0-5-10 0,3 5 10 16,0 6 0-16,0-6 0 0,0 5 0 0,-3 1 0 15,3 2 0-15,0-2-8 0,-3 2 8 0,0 0 0 16,0 3 0-16,0-3 0 0,3 3 0 0,-3 2 0 15,3 1 0-15,-3 4 0 0,0 1 0 0,3 5 0 16,0 0 0-16,-3 0 0 0,3 0-11 0,-3 0 11 0,0 0-8 16,3 3 8-16,-3 0 0 0,0 5-9 0,3 0 9 15,-3 2 0-15,0 4 0 0,0-1 0 0,0-3 0 0,0 4-8 16,0-4 8-16,-3 4-8 0,3-1 8 16,0 0 0-16,-3 6 0 0,3-3 0 0,0-6-10 15,3 1 0-15,0-3 0 0,-3 0 0 16,0 0 10-16,0-3 14 0,0 0-3 0,0 6-1 0,0-3-10 15,0 0-12-15,0-3 2 0,0-2 1 0,0-3 9 16,0 3 0-16,3-3 0 0,-3 3 0 0,3-3 0 0,0 0 0 16,-6 2 0-16,3 4 0 0,0-6 0 0,0 2 0 15,-3 1 0-15,0 0 0 0,0-3 0 0,0 0 0 16,0 0 0-16,0 3 8 0,-3 2-8 0,3 3 0 16,0 0 0-16,-3 0 0 0,0 0 0 0,0-3-15 0,0-5 4 15,3 0 1-15,-3-2 10 0,4-1 0 0,-1 0 0 0,0-4 8 16,0-1-8-16,0 0 0 0,-3-3 0 0,3-2 0 15,3 2 14-15,-3-4-2 0,0-1 0 0,3-3 0 16,3-2-12-16,-3 0 9 0,0 3-9 0,0-6 8 16,0 0-8-16,0 0 0 0,-3-2 0 0,3 2 0 15,0-2 0-15,-3-1 0 0,3-2 0 0,0 0 0 16,-3-3 0-16,0 1 0 0,3-6 0 0,0 5 0 16,0-5 0-16,-3 8 0 0,0-3 0 0,3-5 0 15,-3 6 0-15,3-6 0 0,0 0 0 0,0 0 0 16,0 5 8-16,0-5 0 0,0 0 0 0,0 0 0 15,0 0-8-15,-3 5-11 0,0-2 3 0,3-3 0 16,0 0 8-16,0 0 0 0,-6 5 0 0,6-5 0 16,-6 3 0-16,3 2 0 0,-3 0 0 0,0-2 0 15,0 0 0-15,0-1 0 0,6-2 0 0,-9 3 0 0,-3-1 0 16,3 4 0-16,1-4-9 0,-1 1 9 0,3 2-10 16,-3-5 10-16,0 3-13 0,-3 0 5 0,-3-1 8 0,0 1 0 15,0 0 0-15,0-1 0 0,-3-2 0 0,1 3-10 16,-1 0 10-16,0-1 0 0,0 1 0 0,-3-1 0 15,3 1 0-15,-2-3 0 0,-1 3 0 0,0-1 0 16,0 4 0-16,3-4 0 0,-3 4 0 0,0-4 12 16,1 4-3-16,2-4-1 0,-3 1-8 0,0 2 0 15,0-2-12-15,0 2 12 0,-2-2 0 0,2 2 0 16,-3 0 0-16,0-2 0 0,3 2 0 0,-2-2 0 0,2 0 0 16,-3 2 0-16,0-3 0 0,3 1 0 15,-6 2 8-15,7-2-8 0,-4 0 0 0,-3 2 0 16,-3-5 0-16,0 3 0 0,4-1 0 0,-4-2 0 15,0 0 0-15,0 0 0 0,1 0 0 0,-1-2-9 16,6-1 9-16,-3 3 0 0,3 0 0 0,-2 0 0 0,2 0 8 16,0 0-8-16,0 3 14 0,-3-1-3 0,4 1-1 15,-4 2 0-15,0-2-2 0,3 0 0 0,3 4 0 0,1-1 0 16,-1-1-8-16,-3-2 0 0,-3 2 0 0,6-2 0 16,-3 5 0-16,4-3 0 0,-1 0 0 0,0-2 0 15,0 2 0-15,3 0 0 0,-3-2 0 0,4-3 0 16,-4 0 0-16,0-3 0 0,0 1 8 0,0-4-8 15,-3 1 8-15,4 3-8 0,-1-1 8 0,-3 0-8 16,3-2 0-16,-3 0 0 0,3-3 0 0,4 5 0 16,-4-2 0-16,3 2 0 0,3 0 0 0,-3-2 0 15,3 3-20-15,0-4 4 0,-2 1 1 0,2 2 0 16,0-2-115-16,-6 2-23 16</inkml:trace>
  <inkml:trace contextRef="#ctx0" brushRef="#br0" timeOffset="15714.9832">17873 4268 460 0,'0'0'41'0,"0"0"-33"0,-6 0-8 0,6 0 0 0,0 0 117 0,0 0 22 15,0 0 4-15,0 0 1 0,0-3-62 0,0 3-12 16,0 0-2-16,0 0-1 0,0 0-22 0,0 0-4 15,0 0-1-15,0 0 0 0,0 0-22 0,0 8-5 16,0 5-1-16,3-2 0 0,0 5 32 0,0 2 7 16,3 9 1-16,-3-3 0 0,0 5-7 0,3 5-1 15,0 8 0-15,0 3 0 0,0 6-16 0,0 4-3 16,0 3-1-16,0-2 0 0,0 7-13 0,0 1-3 16,0 2-8-16,-3-2 12 0,2-9-12 0,-2-5 0 15,0-5 8-15,0-2-8 0,0-4 0 0,0-2 0 16,0 0 0-16,0-5 0 0,-6 3 0 0,3-9-15 0,-3 1 3 0,0-1 1 31,0-7-37-31,0-1-8 0,0-5-2 0,0-2-698 0</inkml:trace>
  <inkml:trace contextRef="#ctx0" brushRef="#br0" timeOffset="16279.2641">17912 4318 518 0,'-9'-21'23'0,"3"13"5"0,3 5-28 0,0-7 0 0,0 2 0 0,0 0 0 0,0 0 264 15,3 3 47-15,-3-3 9 0,0 2 3 16,3 1-238-16,0 5-47 0,0 0-10 0,3-3-1 16,0-2-27-16,3 0 0 0,0 2 0 0,0 1 0 0,3-1 0 15,3 3-9-15,0 0 9 0,3 0-10 0,2 3 10 0,1-1 0 16,3-2 0-16,0 3-8 0,3 2 8 0,3-5 0 15,-4 0 0-15,4 3 8 0,0-3 2 0,3 0 1 16,-4 0 0-16,1 0 0 0,-6 0-11 0,3 0 0 16,-6 0 0-16,3 0 0 0,-4 0 0 0,-2 0-16 15,3 0 3-15,-3 0 0 0,0 2 13 0,-3-2 0 16,0 8 0-16,0-5 0 0,-3 8 0 0,3-6 0 16,-4 3 0-16,1 5-9 0,3 0 9 0,-3 0 0 0,-6 6 0 15,3-3-8-15,0 8 8 0,0-6 0 0,0 3 0 16,-6 3-8-16,3 5 8 0,3 0 9 0,-3 6-1 15,0-3-8-15,-3 5 0 0,0 5 0 0,3-2 0 16,-3 5-9-16,-3-3 9 0,0 3 0 0,3 5 10 16,0-5-10-16,0 8 11 0,0-3-11 0,0 3 12 15,0 0-12-15,3-8 0 0,-3 0 0 16,0-3 0-16,3-2 0 0,0-3 17 0,3-10-3 0,-6-4-1 16,0-1 0-16,0-4 35 0,0-5 6 0,0 1 2 0,-3-4 0 15,0-2-9-15,0 3-2 0,0-3 0 0,-3 2 0 16,0-4-12-16,-3-4-2 0,-3 1-1 0,0-1 0 15,0-4-7-15,-3 2-2 0,1 2 0 0,-4-4 0 16,-3 2 1-16,3-3 0 0,-3 1 0 0,3-4 0 16,-2 4-9-16,-4 2-1 0,0 0-1 0,3-3 0 15,0 3-42 1,-3 0-8-16,4 0-1 0,-1 3-1 0,6-1-27 0,0 4-6 0,0-4-1 16,3 3-890-16</inkml:trace>
  <inkml:trace contextRef="#ctx0" brushRef="#br0" timeOffset="16703.4392">18817 5689 172 0,'0'0'8'0,"0"0"1"0,0-6-9 0,0 6 0 0,-3-5 0 0,3 5 0 15,0 0 311-15,0 0 60 0,0 0 12 0,0 0 2 16,0 0-277-16,0 0-55 0,0 0-11 0,0 0-2 16,0 0-30-16,6 5-10 0,0 3 0 0,-3 3 9 0,3 2-1 0,0 0 0 15,-1 3 0-15,1 5 0 16,0 0 3-16,0 6 0 0,3-1 0 0,-3 3 0 16,0 1-11-16,-3-1 0 0,0 0 0 0,3 3 0 15,-3-1 0-15,3-2 0 0,-3 3 0 0,0-8-11 16,-3 5-28-16,0-2-5 0,-3-4-2 15,0-2 0-15,0-2 0 0,0-3 0 0,-3-3 0 0,0 0-620 16</inkml:trace>
  <inkml:trace contextRef="#ctx0" brushRef="#br0" timeOffset="17228.8976">18820 5596 288 0,'0'0'25'0,"0"0"-25"0,0 0 0 0,0 0 0 16,0 0 321-16,0-3 59 15,0 1 12-15,0 2 3 0,0 0-275 0,0 0-54 0,0 0-11 0,3 0-3 16,3-6-32-16,0 4-6 0,0 2-2 0,-1-3 0 16,4 3-12-16,-3 0 0 0,3 0 8 0,3 0-8 15,0 0 0-15,0-3 0 0,0 3 0 0,3-2 0 16,0 2 0-16,0 0 0 0,-1 0 0 0,1 0 0 15,0 2 0-15,-3-2 0 0,-3 3 0 0,3-3 0 16,0 3 0-16,-3-1 0 0,0 4-8 0,0-6 8 16,0 2-8-16,-3 1 8 0,2-3-12 0,-2 3 12 15,-6-3 0-15,6 5 0 0,0 0 0 0,0 3 0 16,0-3 0-16,0 6 0 0,-3 2 0 0,0 0 0 16,3 3 0-16,0 3 0 0,0 2 0 0,0-2 0 0,0 2 0 15,0 3 0-15,0-1 0 0,-3 4 0 0,3-1 0 0,0-2 0 16,0 3 0-16,-3-4 0 0,0 1 0 15,3 0 0-15,-3-3 0 0,2-2 0 0,-2-1 0 16,0-2 0-16,-3-3 8 0,3 3-8 0,0-3 29 0,-3-2 0 16,3-3 0-16,-3 0 0 0,0 0 10 15,0 0 1-15,-3 0 1 0,0-3 0 0,3-5-3 0,-3 5-1 16,-6 1 0-16,7-1 0 0,-4 0-8 0,0-2-1 16,0 2-1-16,-3-2 0 0,3 2-3 0,-3 0 0 15,0-2 0-15,0 0 0 0,3 2-8 0,-3-3-1 16,0 1-1-16,0 0 0 0,0-1-3 0,-3 1-1 15,3 0 0-15,-2-1 0 0,-1 1-21 0,3 2-4 0,0-2-1 16,0 0 0 0,-3-1-27-16,3 1-5 0,-3-3-2 0,3 0-670 0,-3 0-133 0</inkml:trace>
  <inkml:trace contextRef="#ctx0" brushRef="#br0" timeOffset="17718.393">18838 4612 172 0,'0'0'16'0,"0"0"-16"0,0 0 0 0,0 0 0 15,0 0 191-15,0 0 35 16,0 0 7-16,0 0 2 0,0 0-116 0,0 0-23 16,5-6-5-16,-5 6-1 0,0 0-43 0,0 0-9 0,0 0-2 0,6 6 0 15,0 7-15-15,3-5-3 0,-3 10-1 0,0-4 0 16,-3 1 0-16,3 7 0 16,-3-1 0-16,0 5 0 0,3-5 4 0,0 3 1 0,-3 3 0 0,3-1 0 15,0 1-14-15,-3-1-8 0,0 6 8 0,-3-11-8 16,3 5 0-16,-3-2-10 0,0-5 1 0,0-3 0 15,0 0-10-15,-3-6-1 0,6 1-1 0,-6-3 0 32,3-8-87-32,0 0-16 0</inkml:trace>
  <inkml:trace contextRef="#ctx0" brushRef="#br0" timeOffset="18279.4712">18826 4638 1378 0,'0'0'61'16,"0"0"13"-16,0 0-59 0,0 0-15 0,0 0 0 0,0 0 0 0,0 0 73 15,0 0 12-15,0 0 3 0,0 0 0 0,0 0-51 0,0 0-9 16,0 0-3-16,0 0 0 0,0 0-25 0,0 0 0 16,9 0 0-16,-3-5 0 0,-1 10 0 0,4-5 0 15,-3 0 0-15,3 0 0 0,0 3 0 0,0-1 0 16,3-2 0-16,0 0 0 0,3 0 10 0,0 3-10 15,3-6 12-15,2 3-12 0,-2 0 9 0,0-2-9 0,3-1 0 16,-3-2 9-16,3 0-9 0,-3 2 0 0,-1 3 0 16,1-5 8-16,-3-1-8 0,-3 4 0 0,0 2 0 15,-3-6 0-15,3 4 0 0,-3 2 8 0,-3 0-8 0,-6 0 8 16,9 0-8-16,-3 2 0 0,-6-2 0 0,5 6 0 16,1-1 0-16,-3 3 0 0,3 0 0 0,-3 2 0 15,0 4 9-15,-3-4 0 0,3 1 0 0,0-1 0 16,-3 4 1-16,0-1 0 0,3-3 0 0,-3 1 0 15,0 2 16-15,0 1 3 0,0-4 1 16,0 3 0-16,0 1-20 0,0 1-10 0,0 4 10 0,0-6-10 16,0 3 15-16,0 3-3 0,0-1-1 0,0 3 0 15,0 3-11-15,0-5 8 0,0 7-8 0,0-7 8 16,3 4-8-16,-3-1 0 0,0-4 0 0,0 1 0 16,3-4 0-16,-3-1 0 0,0-1 9 0,0-5-9 15,-3 2 25-15,3-4 1 0,0-6 0 0,-3 8 0 16,3-8 5-16,0 5 1 0,0-5 0 0,-3 8 0 15,-3 0-8-15,0-8 0 0,0 2-1 0,0-2 0 0,-2 0 8 0,-1 0 1 16,0-2 1-16,0 2 0 0,-3 0-3 0,0-8-1 16,-3 5 0-16,3-2 0 0,-6 2-29 0,3 1 0 15,-2-1 0-15,-1 0 0 0,3 1 0 0,0-1 8 16,-3 3 0-16,3-3 1 16,-3 3-39-16,3 0-8 0,1 3-2 15,2 0-1089-15</inkml:trace>
  <inkml:trace contextRef="#ctx0" brushRef="#br0" timeOffset="18853.6572">18010 5972 748 0,'0'0'67'0,"0"0"-54"15,0-6-13-15,0 6 0 0,-6-2 200 0,6 2 36 16,0 0 8-16,0 0 2 0,0 0-146 0,0 0-28 0,0 0-7 16,0 0-1-16,0 0-45 0,0 8-10 0,0 2-1 0,0 3-8 15,0-2 0-15,0 5 0 0,0 2 0 0,0 1 0 16,0 2 0-16,3 3 0 0,-3 0 0 0,3 0 0 16,-3 5 9-1,3 0-9-15,0 3 0 0,0 2 9 0,0 3-9 0,0 0 0 0,0 0 0 0,0 0 0 16,0 0 0-16,0-2 0 15,0-9 0-15,-3 3 0 0,3-8-10 0,-3 0-1 0,0-5 0 0,0 0 0 32,0-3-20-32,0-2-4 0,-3-3-1 0,0-3-753 0</inkml:trace>
  <inkml:trace contextRef="#ctx0" brushRef="#br0" timeOffset="19463.7648">17954 6006 1094 0,'0'0'97'0,"0"0"-77"16,0 0-20-16,0 0 0 0,0 0 123 0,5 0 21 16,1 0 4-16,0-3 0 0,3 1-84 0,0-1-18 15,0 0-3-15,3 3-1 0,6 0-21 0,-3-5-4 16,3 3-1-16,0-4 0 0,2 6-3 0,1-8-1 15,3 6 0-15,0-1 0 0,0-2-1 0,-1 2-1 16,1-2 0-16,-3-1 0 0,0 4-10 0,-3-3 0 16,3 5 0-16,-4-3 8 0,-2 3-8 0,0 0 0 15,0-3 0-15,-3 6 0 0,0-3 0 0,0 3 0 16,0-3 0-16,-3 5 0 0,0 0 0 0,0 0 0 16,-1 1 0-16,-2-4 0 0,3 4 0 0,0-1 0 0,-3 0 0 0,3-2 0 15,-3 2 0-15,0 0 12 0,-6-5-12 0,3 3 12 16,0 2 7-16,-3-5 1 0,0 0 1 0,0 0 0 15,0 0-1-15,3 6 0 0,-3-6 0 0,3 5 0 16,-3 3 4-16,0-3 1 0,3 3 0 0,-3 0 0 16,-3 0-7-16,3 3-2 0,0-1 0 0,0 3 0 15,3-2-16-15,-3 5 0 0,0 2 8 0,0 1-8 16,3 2 0-16,-3 0 0 0,3 3 8 0,0 0-8 16,0 2 0-16,0-2 0 0,3 0 0 0,-3 2 0 15,0 4 0-15,0-4 0 0,3 0 0 0,0-2 0 16,-6 3 0-16,0-3 0 0,-6-6 0 0,6 3-9 0,0 0 9 15,0-2 8-15,0-1-8 0,0-4 11 16,0 2-11-16,-3-3 8 0,3 0-8 0,-3-2 8 16,-3-1 8-16,3-2 0 0,-3-3 1 0,3 3 0 15,-3-2 9-15,0 2 2 0,-3-3 0 0,-3-3 0 16,3 1 8-16,0 0 1 0,-6-3 1 0,3 2 0 0,1 1-1 0,-4-3 0 16,0 0 0-16,0-3 0 0,-3 3-13 0,0-2-4 15,0 2 0-15,0 0 0 0,-2 0-12 0,-1 0-8 16,-3-3 8-16,3 0-8 0,0 3-12 0,-2 0-6 15,-1 0-2-15,0 3 0 16,0 0-80-16,0 2-17 0,-3 0-3 0,1 1-971 0</inkml:trace>
  <inkml:trace contextRef="#ctx0" brushRef="#br0" timeOffset="22276.3282">23701 4318 1897 0,'0'0'41'0,"0"0"9"0,0 0 2 0,0 0 2 0,0 0-43 0,0 0-11 0,3 8 0 0,3 3 0 16,-3-1 0-16,0 6-9 15,0 3 9-15,0 2-13 0,-3 5 13 0,3 3 0 0,-3 3 0 0,0 5 0 16,-3-3 0-16,3 3-12 0,0 3 0 0,-3 0 0 31,3 5-21-31,-3-5-4 0,-3-3-1 0,3 2 0 16,-3-4-37-16,3-4-7 0,-3-4-2 0,0-3 0 16,0-8-25-16,0-3-6 0,1 0-1 0,5-13 0 0</inkml:trace>
  <inkml:trace contextRef="#ctx0" brushRef="#br0" timeOffset="22788.3727">23591 4360 691 0,'-6'-2'61'0,"6"2"-49"0,0 0-12 0,0 0 0 0,0 0 234 15,0 0 44-15,0 0 9 0,6-8 1 0,3 2-197 0,0 6-40 16,0 0-8-16,6 0-2 0,0 0-25 0,0 3-6 15,2 0-1-15,4-3 0 0,0 8-9 0,3-8 0 16,-3 2 0-16,3 1 0 0,-1 0 0 0,4 2 0 16,-3-5 0-16,3 3 0 0,0-1 0 0,-4-2 0 15,4 0 0-15,-3 0 0 0,-3 0-9 0,0 0-1 16,2 0 0-16,-2 0 0 0,-3-2 10 0,0 2-12 16,-6-3 12-16,0 3-12 0,-3 0 12 0,0 0 0 15,0-5 0-15,0 5 0 0,-9 0 10 0,0 0-2 16,0 0-8-16,5-3 12 0,-5 3 6 0,0 0 1 15,6 3 0-15,0 2 0 0,-3 0 1 0,3 3 0 16,-3 5 0-16,3 6 0 0,-3-6-20 0,0 8 0 16,-3 3 0-16,3 3 0 0,3 2 0 0,0 2 0 0,0 6 0 15,0-5 0-15,0 5 0 0,0 6 0 0,0-4 0 0,0-2 0 16,3 0-10-16,-3-2 10 0,0-1-10 0,3-5 10 16,-1 0-8-16,-2 0 8 0,0-5 0 0,-3 3-9 15,3-11 22-15,-3-1 5 0,0-1 1 0,-3-1 0 16,0 0 26-16,0-5 6 0,-3 3 1 0,0-3 0 15,-3-3-5-15,-3 3-1 0,1-8 0 0,-1 3 0 16,-6-1-11-16,0-2-3 0,-3-2 0 0,-3-1 0 16,-3 3-13-16,-2-5-3 0,-4-3-1 0,3 2 0 15,-3 1-3-15,0 2 0 0,1-7 0 0,-1 7 0 16,0-5-21-16,3 3-5 0,4 0-1 0,-1 2 0 16,3 0-23-1,3 3-5-15,-3 3-1 0,0 5-688 0,6 0-139 0</inkml:trace>
  <inkml:trace contextRef="#ctx0" brushRef="#br0" timeOffset="23271.0264">23213 5876 1324 0,'0'0'59'0,"0"0"12"0,-3 0-57 0,3 0-14 0,0 0 0 0,0 8 0 0,0-2 113 0,0 2 20 16,3 2 4-16,0 3 1 15,0 6-112-15,0 2-26 0,3 0 0 0,0 3 0 0,-3 3 0 0,3-1 0 16,-3 8 0-16,0-7 0 0,3 5 0 0,0-1 0 16,-3 1-12-16,0-3 3 15,0 3-53-15,0-3-10 0,0 0-3 0,0-5 0 16,-3-3-26 0,0 0-6-16,0-2-1 0,-3-6-460 0</inkml:trace>
  <inkml:trace contextRef="#ctx0" brushRef="#br0" timeOffset="23833.3398">23097 5845 1998 0,'0'0'88'0,"0"0"19"0,0 0-86 0,0 0-21 0,0 0 0 0,0 0 0 16,0 0 38-16,0 0 3 0,0 0 1 0,9 5 0 15,-3-2-30-15,3-1-12 0,3 1 8 0,0 0-8 16,5-3 0-16,4 0 0 0,-3 0 0 0,3-3 0 16,3 0-12-16,3 3 0 0,-7 0-1 0,4-2 0 15,-3-1 2-15,3 3 1 0,0-3 0 0,-3 1 0 16,2 2 10-16,-2 0 0 0,3-3 0 0,-3 3 0 16,0-3 0-16,0 1 9 0,-1-1-1 0,-2 3-8 15,-3-3 0-15,-3 3 0 0,3-2 0 0,-3 2-12 16,0 0 12-16,0 2 0 0,-3 4 0 0,-3-4-9 15,2 1 9-15,-2 5-8 0,-3 3 8 0,3-1-8 16,-3 6 0-16,0 0 0 0,-3 0 0 0,-3 5 0 0,0 0 8 16,3 6 0-16,-3-4 0 0,-3 4 0 0,0-1 0 15,0 3 0-15,4-5 0 0,-4 3 0 0,0 7 0 0,0-8 0 16,6 6 0-16,-3 0 0 0,-3 0 0 0,0 2 11 16,3-2-3-16,0 0 0 0,0-1-8 0,3-2 0 15,-3-2 0-15,0-1 0 0,3-2 0 0,-3 0 8 16,0-3-8-16,0-2 8 0,0-3 2 0,3 2 0 15,-3-2 0-15,3-5 0 0,0-1 6 0,-3-2 2 16,3 0 0-16,-3-3 0 0,-3 1 5 0,0-4 1 0,6-2 0 16,0 0 0-16,-6 3 1 0,-6-6 1 0,0 1 0 15,0-4 0-15,-5 4 11 0,-1-4 3 0,3 1 0 16,-3-3 0-16,-3 0-12 0,3 0-1 16,-6 0-1-16,4-2 0 0,2-1-18 0,-3 3-8 0,0 0 8 15,0 0-8-15,0 0 0 0,1 3 0 16,2 2 0-16,0-2 0 0,3 5-20 0,0-2-4 0,0 2 0 15,0 0 0 1,3 2-172-16,4 3-34 0</inkml:trace>
  <inkml:trace contextRef="#ctx0" brushRef="#br0" timeOffset="24332.3782">22874 4680 1609 0,'0'0'35'0,"0"0"7"0,0 0 2 0,0 8 2 0,3 0-37 0,0-2-9 0,-3 2 0 0,3 5 0 16,0-5 44-16,3 5 6 0,-3 6 2 0,0-6 0 15,3 5-40-15,-1 1-12 0,-2 2 8 0,3 3-8 16,0 2 0-16,0 1 0 0,0-1 0 0,0 3 0 31,0 0-31-31,0 0-3 0,-3-2-1 0,0-3 0 0,0 2-3 0,3-10-1 0,-6 0 0 0,3-3 0 16,-3-2 39-16,0-1 0 0,-3-4 12 0,3-6-4 15,0 0-24-15,-6 2-4 0,0-2-2 0,0-5-650 16</inkml:trace>
  <inkml:trace contextRef="#ctx0" brushRef="#br0" timeOffset="24834.1954">22921 4712 2001 0,'0'0'88'0,"0"0"20"0,0 0-87 0,0 0-21 0,0 0 0 0,0 0 0 0,0 0 58 0,0 0 7 0,3-2 2 16,-3 2 0-16,9-6-48 0,0 4-10 15,0-4-1-15,0 1-8 0,3 2 0 0,0 1 0 0,0-4 0 0,3 1 0 16,3 3-15-16,-4-4 0 16,4 4 0-16,-3 2 0 0,0-8 15 0,0 5-11 0,0 0 11 0,6-2-10 15,-3 2 10-15,-1 1 0 16,-2 2 0-16,0-3 0 0,0 3 0 0,0 0 0 0,-6 0 0 15,3 0 0-15,-3 0 0 0,0 5 0 0,-3-2 0 0,0 5 0 16,-1 3-12-16,1-3 4 0,0 2 0 0,-3 3 0 16,3 1-2-16,-3-1 0 0,3 3 0 0,-3 2 0 15,0 1 10-15,3-1 0 0,-3 1 0 0,3 2-8 16,-3-3 8-16,3 4 0 0,-3-1 0 0,3-3 0 16,-3 3 0-16,3 1 0 0,-3-4 8 0,0 3-8 15,3 1 8-15,-3-9-8 0,0 3 8 0,3-3-8 16,-3 0 8-16,0-2-8 0,-3-1 8 0,-3-2-8 15,3 0 17-15,0-8-1 0,0 0 0 0,-3 5 0 0,3 3 5 16,-6-2 1-16,3-1 0 0,-3-2 0 16,6-3 1-16,-3 5 0 0,-6-5 0 0,0 3 0 0,3-3 17 0,-3 0 3 15,0 0 1-15,0 0 0 0,-3-3 6 16,0 3 2-16,-2 0 0 0,2-5 0 0,-3 5-23 16,0-3-4-16,0 0-1 0,0 3 0 0,3 0-13 0,-3 0-3 15,-3 0-8-15,4 0 12 0,2 3-12 0,0-3 0 16,-6 3 0-16,3 2 0 15,0-2-25-15,0 4-2 0,-3 4 0 0,0-3-793 16,1 8-158-16</inkml:trace>
  <inkml:trace contextRef="#ctx0" brushRef="#br1" timeOffset="46949.3701">19841 5720 1324 0,'0'0'118'0,"0"0"-94"0,0 0-24 0,-3-2 0 15,0-1 115-15,3 3 18 0,0-5 4 0,0-1 1 16,-3 4-65-16,3-6-13 0,0 3-2 0,0-3-1 16,0 2-43-16,0-2-14 0,3 3 8 0,0-3-8 15,-3 0 0-15,3 3-9 0,0-3 1 0,3 0 0 0,-3 0-8 0,0 0 0 16,0-2-1-16,-1 2 0 16,1-3 17-16,0 0 0 0,-3 1 0 0,0-1 0 15,-3 1 10-15,3-3 6 0,-3-1 0 0,1-2 1 0,-4 1 23 0,3-7 4 16,-3 4 0-16,3-1 1 0,0-2-3 15,-3-3-1-15,3 1 0 0,-3-1 0 0,0 0-17 0,3-3-3 16,0-2-1-16,0 0 0 0,-3 0-11 0,3-5-9 16,-3-1 12-16,3 1-12 0,0 0 0 0,0-1 0 15,-3 1 0-15,0-1 0 0,3 4 8 0,0-4-8 16,0 1 0-16,0-3 0 0,3 2 17 0,-3-2 0 16,-3-2 0-16,3 2 0 0,3-3-17 0,0 0-9 15,0 3 1-15,0 3 0 0,0-3 8 0,0 5 0 16,0-2 0-16,0 2 8 0,0 0-8 0,0 3 0 15,0-3 0-15,-3 1 0 0,3 1 0 0,-3 1 0 16,3 0 0-16,-3 5 0 0,3-2 0 0,-3 5 0 16,0 2 0-16,1-2 0 0,-1 3 0 0,0-1 11 15,-3 3-1-15,3 0 0 0,0 0-10 0,0 3 0 0,0 0 0 16,-3 0-11-16,3 2 11 0,0-2 0 0,0 0 10 0,0-1-10 16,0 1 0-16,0 0 0 0,0 0 0 0,3 0 0 15,-3-1 0-15,3 1 0 0,-3 0 0 0,3 2 0 16,0 3 0-16,-3-5 0 0,3 3 0 0,0-1 0 15,-3 6 0-15,3-3 0 0,0 2 0 0,0 1 0 16,0 0 0-16,0 2 9 0,-3-2-9 0,3-3 12 16,0 8-12-16,0-5 8 0,-3-3-8 0,3 2 8 15,3-2-8-15,-3 3 0 0,0-8 0 0,0 2 8 16,0-2-8-16,3 5 0 0,0-5 0 0,-3 0 0 16,0 2 0-16,3 1 0 0,-3-1 0 0,3 3 0 15,-3-3 0-15,0 4 0 0,0 1 0 0,0 4 0 0,0-4 0 16,0 6 0-16,0 0 0 0,0 0 0 0,0 0 0 15,0 0 0-15,0 0 0 0,0 0 0 16,0 0-10-16,0 0 10 0,0 0 0 0,0 0-9 0,0 0 9 0,0 0 0 16,0 0-9-16,0 0 9 0,0 0 0 0,0 0 0 15,0 0 0-15,-6 0 0 0,6 0 0 16,-3 0 0-16,3 0 0 0,-9 6 0 0,3-6 0 0,0 0 0 16,0 0 0-16,-3 0 0 0,0 2 0 0,0 1 0 15,0-3 0-15,-2 0 0 0,-1 3 9 0,-3 2-9 16,3-5 10-16,-3 5-10 0,0-2 0 0,3 2 0 15,-6 0 0-15,3-2-10 0,1 2 10 0,-4 1 0 0,-3 2 0 16,3-8 0-16,3 5 0 0,-3 3 0 0,0-6 0 16,1 1 0-16,-1 5 0 0,0-8 0 0,3 5 0 0,-3-5 0 15,0 8 0-15,-3-8 0 0,1 0 0 0,-4 0 8 16,0 0-8-16,-3 0 0 0,0-5 8 16,1 2-8-16,-1 3 11 0,-3 0-3 0,3 0 0 0,-3 0 0 15,4 0-8-15,-1 0 0 0,0 0 0 0,0 3 8 16,1 2-8-16,-4-5 0 0,3 6 0 0,-3-6 0 15,0 5 0-15,-2-3 0 0,2 4 0 0,3-4 0 16,-3 1 0-16,1 0 0 0,-4-3 0 0,3 0 0 16,-3 5 0-16,4-5 0 0,-1 0 0 0,0 3 0 15,0-3 0-15,1 5 0 0,-1 0 0 0,0-2 0 16,-3-3 0-16,4 0 0 0,-1 0 0 0,0-3 0 16,0 3 0-16,0 0 0 0,1 3 0 0,2-1 0 15,0-2 0-15,0 0 0 0,4 0 0 0,-4 0 0 0,0 3 0 16,3 2 0-16,0-5 0 0,-2 3 0 0,-4 0 0 0,0-1 0 15,9 4 0-15,-3-4 0 0,-2 1 0 16,2 5 0-16,-3-8 0 0,6 5 0 0,6 3 0 0,-6-3 0 16,1-2 0-16,5 2 0 0,3 1 0 0,-3 2 0 15,-3-3 0-15,6 0 0 0,0 3-9 0,0 0 9 16,0-3 0-16,0 1 0 0,4 2 0 0,-1-3 0 16,0-3 0-16,0 4 0 0,-3-1 0 0,3-2-8 15,6 2 8-15,-6 0 0 0,0-5 0 0,3 3 0 16,6-3 0-16,-6 3 0 0,-3-1 0 0,3 4 0 15,6-6 0-15,0 0 0 0,0 0 0 0,-3 2 0 16,-3 1 0-16,6-3 0 0,0 0 0 0,0 0 0 16,-3 8 0-16,3-8 0 0,3 5 0 0,-3 3 0 15,0-3 0-15,0 3 0 0,3-2-8 0,0 4 8 0,-3 1 0 16,3-3 0-16,-3 2 0 0,3 3 0 0,0 1 0 0,3 4 0 16,-6 3 0-16,3-2 0 0,3 7 0 0,-3 1 0 15,-3 5 0-15,0-3 0 0,3 2 0 0,0 4 0 16,-3-1 0-16,0 1 0 0,-3-6 0 0,6 5 0 15,3 0 0-15,-6-2 0 0,-3 0 0 0,3 2 0 16,3 3 0-16,0 3 0 0,-6-3 0 0,3 5 0 16,3-2 0-16,0 2 0 0,-6 1 0 0,3-1 0 15,0 6 0-15,0-1 0 0,-3 6 0 0,0 3 0 16,0-1 0-16,0 4 0 0,3-1 0 0,-3 0 0 16,-3 3 0-16,0 2 0 0,6 1 0 0,-3-1 0 15,0 1 12-15,0-6-4 0,0 0-8 0,3-5 12 16,3 0-12-16,-3-3 11 0,-3-7-11 0,3-1 10 15,3-2 2-15,-3-3 0 0,-6 0 0 0,6-3 0 16,3 1 2-16,-3-1 1 0,-3-2 0 0,0 0 0 0,3 2-5 16,-3 0-1-16,0 1 0 0,0-3 0 0,0-1-9 15,3-2 0-15,3 3 9 0,-3-3-9 0,-3-2 0 0,3 2 0 16,3-5 0-16,3 2 8 0,-9-5-8 0,3 0 0 16,3 1 0-16,0-4 0 0,0 1 0 0,0 2 0 15,-3-3-9-15,3 1 9 0,3 2 0 0,0 0 0 16,-9-2-9-16,6-1 9 0,3-2 0 0,-3 0 0 15,-3 0 0-15,0 0 0 0,0-3 0 0,3 0 0 0,-6 0 0 16,3-2 0-16,-3 0 0 0,0-1 0 0,3-2 0 16,0 0 0-16,-3-3 0 0,0 3 0 0,6-2 0 0,-6 1 9 15,0-4-9-15,3-3 0 16,-3 8 0-16,3-3 0 0,0 1 8 0,0 2-8 16,0-8 0-16,0 5 8 0,3 3-8 0,0-3 0 0,-9 3 0 15,6-8 0-15,6 5 0 0,-6-5 0 0,0 8 8 0,0-2-8 16,3-1 0-16,0 0 0 0,-3-5 0 15,0 0 0-15,0 5 0 0,0 1 0 0,0-6 0 0,3 5 0 16,-6 3 8-16,3-8-8 0,6 5 0 0,-6 3 8 16,-3-3-8-16,3 1 0 0,3 2 0 0,-3-8 0 15,0 5 0-15,0-5 8 0,3 5-8 0,0 1 0 16,-3-6 0-16,3 5 0 0,-3-5 0 0,6 5 0 16,3-2 0-16,-9-3 8 0,0 0-8 0,3 5 0 15,3 0 0-15,-6-5 0 0,0 0 8 0,0 6-8 0,6 2 0 0,-3-3 0 16,0 0 0-16,-3-5 0 15,0 5 0-15,0 1 0 0,6-1 0 0,-3 0 0 0,-3-5 0 0,0 6 0 16,6-1 0-16,-6 0 0 0,0-5 0 0,3 6 0 16,-3-6 0-16,0 0 0 0,0 0 0 0,0 0 0 15,6 2 0-15,0 1 8 0,2 2-8 0,-2-2 0 16,-6-3 0-16,6 2 0 0,3 1 0 0,0-3 0 16,-9 0 9-16,0 0-9 0,6 0 8 0,0 3-8 15,3-3 10-15,0 0-10 0,0 0 8 16,3 0-8-16,0 2 0 0,-3-2 0 0,0 0 0 0,3 0 8 15,5 0-8-15,-2 0 0 0,-9 3 0 0,3-3 0 16,12 3 0-16,-3-1 0 0,0-2 0 0,3 3 0 16,-1 0 0-16,4-3 0 0,-3-3 0 0,3 3 0 15,0-3 0-15,-4 3 0 0,1-5 0 0,0 2 0 16,0 1 0-16,0-1 0 0,-3-2 0 0,3 2 0 0,-1 0 0 16,4 1 0-16,-3-3 0 0,3 2 0 0,0 3 0 0,-1 0 0 15,4-3 0-15,3 3 0 0,-3 3 0 0,0-3 0 16,-1 0 0-16,1 3 0 0,-3-1 0 0,3-2 0 15,-3 0 0-15,2 3 0 0,1-1 0 0,0-2 0 16,3 0 0-16,-1-2 0 0,-2 2 0 0,3-3 0 16,6 1 0-16,-4 2 0 0,1 0 0 0,0 0 0 15,-3-3 0-15,2 3 0 0,1-3 0 0,-3 1-10 16,-3-1 10-16,3 0 0 0,-1 1 0 0,1-1 0 16,3 0 0-16,0 1 0 0,-4-1 0 0,1 0 0 15,0 1 0-15,0-1 0 0,-4 3 0 0,1-3 0 16,0 3 0-16,0 0 0 0,0 0 0 0,-4 0 0 15,4 0 0-15,0 0 0 0,3 3 0 0,-4-3 0 16,1 0 0-16,0 0 0 0,0 0 0 0,3 0 0 0,-7 0 0 16,4 0 0-16,0 0 0 0,0 0-8 0,-3-3 8 15,-1 1 0-15,-2 2 0 0,0-3 0 0,-3 1 0 0,3-1 0 16,-3-2 0-16,0 2 0 0,-1 0 0 0,-2 1 9 16,0-4-9-16,3 4 0 0,-3-4 8 0,3 1-8 15,-6 2 0-15,0-2 0 0,-1 3 0 0,1-1 8 16,0-2-8-16,-6 2 0 0,0 0 8 0,0 1-8 15,3-1 0-15,-3 0 0 0,-6 3 8 0,0 0-8 16,6-2 0-16,-6 2 0 0,0 0 27 0,0 0-2 16,0 0 0-16,6-3 0 0,0-2-25 0,-6 5 0 15,0 0 0-15,0 0 0 0,0-5 0 0,0-1 12 0,-3 4 0 0,0-4 0 16,3 6-3-16,0-8 0 0,-3 0 0 0,3 0 0 16,-3 1-9-16,0-4 0 15,0-2 9-15,3-1-9 0,-6-1 0 0,6-4 8 16,0-2-8-16,0-3 0 0,-3-2 0 0,3-1 0 0,0-2 0 0,0 0 8 15,0-3-8-15,-3 3 0 0,6-3 0 16,-3 3 0-16,0-2 0 0,-3-4 0 0,3 1 0 0,0-1 0 16,-3 4 0-16,0-4 0 0,3 1 0 0,-3 2-8 15,6-2 8-15,-3 2 0 0,-3 0 0 0,0 3-8 16,3 3 8-16,0 2 0 0,3 5 0 0,-3-5 0 16,0 3 0-16,-3 5 0 0,3 3 0 0,-3 3 0 15,0 2-8-15,0 2 8 0,-3-4-8 0,3 7 8 16,-6 3-28-16,3 0 0 15,1 0 0-15,-1 0 0 0,0 0-147 0,0 3-29 0</inkml:trace>
  <inkml:trace contextRef="#ctx0" brushRef="#br1" timeOffset="50101.5152">22579 6374 172 0,'0'2'16'0,"-3"4"-16"15,3 2 0-15,-3 0 0 0,0-3 211 0,0 6 39 16,3-6 8-16,0 0 2 0,0 0-192 0,0 3-37 15,0-2-8-15,3-1-2 0,-3-5-9 0,3 5-1 16,-3-5-1-16,3 3 0 0,-3-3-10 0,3 5 0 16,-3-5 0-16,6 3 0 0,-6-3 26 0,0 0 3 15,0 0 1-15,3 8 0 0,6-8-8 0,-9 0-2 0,6 2 0 0,-6-2 0 16,0 0 20-16,0 0 4 0,0 0 1 0,6 6 0 16,-6-6-9-16,0 0-3 0,0 0 0 0,0 5 0 15,3 0 6-15,-3 1 1 0,3-1 0 16,-3-5 0-16,0 8-22 0,0-3-4 0,3 3-1 0,-3-3 0 15,0-5-13-15,-3 8 0 0,3-8 0 0,0 6 0 16,0-6 15-16,0 7-3 0,0-7-1 0,0 0 0 16,0 0 21-16,0 0 4 0,0 0 0 0,0 0 1 15,0 0-12-15,0 0-2 0,0 0-1 0,0 0 0 16,0 6-5-16,0-6-1 0,0 0 0 0,0 0 0 16,0 0 1-16,0 0 0 0,0 0 0 0,0 0 0 15,-3 5-5-15,3-5-2 0,0 0 0 0,0 0 0 16,0 0 1-16,0 0 0 0,0 0 0 0,0 0 0 15,0 0 1-15,0 0 1 0,0 0 0 0,0 0 0 16,-3-5 0-16,-3-1 0 0,3-1 0 0,-3 1 0 0,3-2 2 0,0 3 0 16,0-3 0-16,0-3 0 0,0 1 1 0,0-3 0 15,-3-3 0-15,3 0 0 0,-3-3 4 0,3 1 2 16,0-6 0-16,0 0 0 0,-3 0-6 0,3-2-2 16,-3-3 0-16,3 0 0 0,-3 2-6 0,4-2 0 15,-4-5-8-15,3 2 12 0,-3 3-4 16,0-5-8-16,-3-1 11 0,3-2-11 0,-3 5 9 0,0-2-9 15,0 0 0-15,0-1 9 0,0 1-9 0,0 5 0 16,-3-6 0-16,3 4 0 0,-3-1 15 0,1-8-3 16,-1 3 0-16,3-3 0 0,0 1-1 0,-3-1-1 15,3 0 0-15,0 1 0 0,0 2-10 16,0 0 0-16,0-1 0 0,-3 1 8 0,3 0 0 0,0 0 0 0,1 0 0 16,2 0 0-16,-3 3-8 0,0-3 0 15,0 2 0-15,6 1 0 0,0 0 0 0,0 2 0 0,0 0 0 16,0 0 0-16,-3 1 0 0,3-1-9 15,0-2 9-15,0-1-10 0,0 3 0 0,0 1 0 0,-3-4 0 16,3 3 0-16,0 1 10 0,0-6 0 0,0 8 0 0,-3-3 0 16,3-3 0-16,3 4-10 0,0-1 10 0,0 0 0 15,0 3 0-15,-3 0-8 0,3 0 8 0,-3 2 0 16,0 9 0-16,3-9 0 0,3 4 0 0,-3 1 0 16,0-4 0-16,0 7 0 0,0 1 0 0,0-1 0 15,0 4 0-15,3-4 0 0,-3 6 0 0,3 0 0 16,-3 2 0-16,0 0 0 0,-3-2 0 0,3 8 0 15,3-6 0-15,-3 3 0 0,3 3-10 0,-3-3 10 16,0 0-8-16,3 3 8 0,-3 0-8 0,3 2 8 0,-3-2 0 16,0-3-8-16,0 2 8 0,0 1 0 0,0 5 0 15,3-5 0-15,-3 2 0 0,0 3 8 0,0 0-8 16,3-5 0-16,0 0 0 0,-3 5-8 0,0 0 8 16,0 0 0-16,3-3 0 0,-3 3 8 0,0-5-8 15,0 5 0-15,3-6 0 0,-3 6 8 0,0 0-8 16,0 0 0-16,0 0 0 0,3-2 0 0,-3 2 0 0,3-6 0 15,-3 6 0-15,3-5 0 0,-3 5 0 0,3-2 0 16,3-4 0-16,-3 1 0 0,-3 5 0 0,3-3 0 16,0-2 0-16,3 0 0 0,-3 2 0 0,-3 3 0 15,3-5 10-15,3 5-10 0,-3-8 0 0,-3 8 0 16,6-3 0-16,-6 3 0 0,3-2 0 0,-3 2 0 0,0 0 0 16,6 0 0-16,0 0 0 0,0 0 0 15,-6 0 0-15,0 0 0 0,5 0 0 0,4 2 0 0,-3-2 0 0,0 3 0 16,3-3 0-16,0 2 0 0,0 4 0 0,0-6 0 15,0 0 0-15,0 0 0 0,0 0 0 0,3 0 0 16,-3 0 0-16,3 0 0 0,-4 0 0 0,4 0 0 16,0 0 0-16,0 0 0 0,0 0 0 15,3 0 0-15,0 0 9 0,0 0-9 0,0 0 8 16,3 5-8-16,-1-5 0 0,1 3 8 0,0 2-8 0,3-5 0 16,3 5 0-16,0 1 0 0,-1 2 0 0,1-6 0 15,3 3 0-15,0 1 8 0,-6-1-8 0,-1 3 0 16,4-5 0-16,-3-1 0 0,3 1 0 0,0 2 0 15,-3-5 0-15,5 0 0 0,-2-5 0 0,6 2 0 16,-3 1 0-16,-1-1 0 0,1-5 8 0,0 5-8 16,3 1 0-16,-3-6 0 0,2 3 9 0,-2-1-9 15,0 4 11-15,0-4-3 0,-3 6 0 0,2-5 0 0,-5 5-8 16,6-5 0-16,-6 2 0 0,3 3 0 0,2 0 0 0,4 0 0 16,-3 0 0-16,3 0 0 0,-3 0 0 0,2 0 0 15,1 0 0-15,0 0 0 0,-6 0 0 0,5 0 0 16,-2-5 0-16,-3 5 0 0,3-6 0 0,-3 4 0 15,-1-1 0-15,1 1 0 0,-3-4 0 0,3 4 0 16,0-4 0-16,-1 6 0 0,4-5 0 0,-6 2 0 16,0 3 0-16,0-2 0 0,3 2 0 0,-4 0 0 15,-2 0 0-15,3 0 0 0,-3 2 0 0,3-2 0 16,-6 0 0-16,3 3 0 0,-4 2 0 16,4-2 0-16,-3 0 0 0,0-1 0 0,0 4 0 0,0-6 0 15,0 2 0-15,0 1 0 0,-3-3 0 0,2 0 0 16,1 2 0-16,0-2 0 0,-3-2 0 0,3 2 0 15,-3 0 9-15,0 0-9 0,3 0 0 0,-3-3 8 0,-4 1-8 16,4 2 0-16,-3 0 0 0,-3 0 0 0,3 0 0 0,-3 0-12 16,-6 0 12-16,0 0 0 0,0 0 0 0,6 0-8 15,3 0 8-15,-3 0 0 0,0 0 0 0,-6 0 0 16,9 0 0-16,-6 0 0 0,-3 0 0 0,0 0 0 16,0 0 0-16,6 0 0 0,3 0 0 0,-3 0 0 15,-6 0 0-15,6 0 0 0,0 0 0 0,0 0 0 16,2 0 0-16,-8 0 0 0,0 0 0 0,3 0 0 15,-3 0 0-15,9 2 0 0,-9-2 0 0,6 3 0 16,0 5 0-16,0-3 0 0,0-5 0 0,-3 8 0 16,3 0 0-16,-3 3 0 0,0-6 0 0,0 5 0 15,3 1 0-15,-3 2 0 0,0 3 0 0,0 0 0 16,0-3 0-16,0 3 0 0,3 3 0 0,-3 2 0 16,3 3 0-16,-3-3 0 0,3 5 0 0,0 3-12 15,0 0 12-15,-3 3 0 0,0 0-9 0,3 2 9 16,-4 3 0-16,1-5 0 0,0 0 0 0,0 2 0 15,0 6 0-15,0-6 0 0,-3 9 0 0,3-1 0 0,-3 3 0 0,3 3 0 16,-3-3 0-16,3 2 0 0,0-7 0 0,0 2 0 16,3 1 0-16,-3-1 0 0,0 0 0 0,0 6 0 15,0-1 0-15,0 4 0 0,3-4-8 0,-3 4 8 16,0-9-10-16,0 3 10 0,-3 3-12 0,0-1 12 16,0 3-13-16,0 1 5 0,-3 2 8 0,0 2 0 15,0-7 0-15,3 2 0 0,-3-5 0 0,0 0-8 16,0-3 8-16,0 1-8 0,0 2 8 0,0-3 0 0,0-2 8 15,3-3-8-15,-3 2 0 0,3-4 0 0,-3-1 0 0,3-2 0 16,-3 0 0-16,3-3 0 16,0 0 0-16,0 0 0 0,0 0 0 0,0 3 0 0,0-6 0 15,0 3-8-15,-3 1 8 0,0-4 0 0,0-2 8 0,3 2-8 16,-3-7 0-16,0 2 0 0,0 0 0 0,0 0 0 16,3-2 0-16,-3-1 0 0,0 1 0 15,1-1 0-15,2-4 0 0,0 4 0 0,-3-2 0 0,0 0 0 16,3-3 0-16,-3 3 0 0,0-3 0 0,3 3-8 15,-3 0 8-15,0-3 0 0,3-2 8 0,-3-1-8 16,-3 1 0-16,6 2 0 0,-3-5 0 0,3 3 0 16,-3-3 0-16,0 0 0 0,0-3 0 0,3 0 0 15,-3 6 11-15,3-3-3 0,-3 0 0 0,3 0 0 0,3 2-8 16,-3 1 0-16,0-1 0 0,0 4 0 0,3-1 0 0,0 0 0 16,-3 3 0-16,0 0 0 0,3 0-9 0,-3 0-4 15,0-3-1-15,-3 3 0 16,3 0 14-16,0-3-12 0,-3-3 12 0,0 1-12 0,0 2 12 0,0-5 0 15,0 3 12-15,0-3-12 0,0 2 15 0,-3-5-4 16,0 1-1-16,0-4 0 0,0 4-10 0,-3-4 8 16,3-2-8-16,0 3 8 0,-3-3-8 0,0 3 0 15,-2-3 0-15,-1-3 0 0,3 0 0 0,-3 3 0 16,-6 0-10-16,3 0 10 0,0 0-11 0,-3 0 11 16,0 0-12-16,4 0 12 0,-1 0 0 0,0 0 0 15,0 3 8-15,0 0-8 0,0-3 11 0,0 0-11 16,0 0 12-16,-2 0-12 0,-1 0 9 0,0 2-9 15,-3 1 0-15,3-3 9 0,-9 3-1 0,6-3 0 16,-5 2 0-16,2-2 0 0,0 3 2 0,-6-3 0 0,1 5 0 16,-4-2 0-16,0-1-10 0,3 1 0 0,-2 2 0 0,-1 1 0 15,3-1-8-15,-3 3-1 0,4 2 0 0,-4-2 0 16,3 3 9-16,0 2 0 0,1-2 0 0,-4-1 0 16,0 1 21-16,0-3 7 0,1 0 0 0,-1 2 1 15,3-2-21-15,0 3-8 0,3-3 0 0,-2 0 9 16,-1 2-9-16,0-2 0 0,0-2 0 0,-2 2 0 15,2 0 0-15,-3-1 0 0,3 1 0 0,4-2 0 16,-4-1 0-16,3 0 0 0,-3 1 12 0,3-1-4 16,1 0-8-16,-1 0 0 0,0-2 9 0,0 2-9 15,4 1 0-15,-1-4 0 0,0 4 0 0,0-4 0 16,3 1 0-16,0 0 8 0,1-3-8 0,-1 0 0 16,6 0 0-16,0 0 0 0,3 0 0 0,-3 0 8 15,0-3-8-15,6 0 0 0,-3 3 0 0,4 0 0 16,2 0 0-16,0-2-8 0,-3 2 8 0,6 0-12 0,-3-3-3 15,0 0-1-15,3 1 0 0,-3-1 0 16,6 3-64-16,-3-5-12 0,-3-1-4 0,0-1-1100 16</inkml:trace>
  <inkml:trace contextRef="#ctx0" brushRef="#br2" timeOffset="61037.2801">20052 5530 1094 0,'0'0'97'0,"-9"0"-77"0,3-3-20 0,0 1 0 16,0-1 81-16,-3 3 13 0,3 0 2 0,-3 0 1 15,3 0-26-15,3 0-6 0,-3 0-1 0,1 0 0 16,5 0-12-16,-6 0-2 0,6 0-1 0,-3 0 0 15,-3 0-19-15,6 0-4 0,-6 0-1 0,3 0 0 16,-3 0-1-16,6 0-1 0,-6 3 0 0,6-3 0 16,-6 0-11-16,6 0-3 0,0 0 0 0,0 0 0 0,-6 2 6 0,6-2 1 15,0 0 0-15,0 0 0 0,0 0-4 0,0 0 0 16,0 0 0-16,0 0 0 0,6 5 12 0,-6-5 3 16,-3 6 0-16,3-6 0 0,0 0-27 0,0 0 0 15,6 5 0-15,-3 0 0 0,3-2 12 0,0 0-4 16,3-3 0-16,-3 2 0 0,3-2-8 0,-1 3 10 15,1-6-10-15,0 3 10 0,3 3-2 0,0-3 0 16,0 0 0-16,3 0 0 0,0 0 3 0,-3-3 0 16,6 3 0-16,-4 0 0 0,1-5-1 0,0 2 0 15,3 3 0-15,0-2 0 0,-3-1-1 0,0 3 0 16,3 0 0-16,-1-3 0 0,4-2-9 0,0 2 12 0,0 3-12 16,-3 0 12-16,3 0-12 0,2 0 8 0,-2 0-8 15,0 0 8-15,0 0 2 0,0-2 0 0,0 2 0 16,-1 0 0-16,-2 0-10 0,3 0 0 0,0 0 0 0,0 0 8 15,-3-3-8-15,3 1 0 0,-4-1 0 16,4 0 0-16,-3 3 8 0,3-5 0 0,0 2 0 0,3 3 0 16,-4-2-8-16,1 2 12 0,0 0-12 15,0-3 12-15,3 3-12 0,3 0 0 0,-7 0 0 0,4 3 0 16,0-1 0-16,0-2 12 0,-3-2-12 0,-1 2 12 16,-2 2-12-16,6 1 0 0,-3-3 0 0,0 0 0 15,0 0 0-15,-1 0 0 0,4 5 0 0,0-5 0 16,0 0 0-16,0 0 0 0,-3 0 0 0,2 0 0 15,4 0 0-15,0 0 0 0,0 0 8 0,-3 0-8 16,-1 0 0-16,4-5 0 0,-3 5 0 0,-3-3 0 16,0 1 0-16,-1 2 0 0,1-3 0 0,0 3 8 15,0 0 0-15,3 3 0 0,0-6 0 0,-1 3 0 0,1 3-8 16,0-1 0-16,-3-2 0 0,3 0 0 0,-3 0 0 16,2 3-9-16,-2-3 0 0,0 5 0 0,0-10 9 0,-3 5 0 15,3-3 0-15,-1-2 0 0,-5 0 24 0,3 2 6 16,0 0 2-16,-3 1 0 0,0 2-32 0,0-6 0 15,0 1 0-15,-1 3 0 0,1-4 0 0,0 4-16 16,0-1 1-16,0 0 1 0,0 1 14 0,0-1 0 16,-3 0 0-16,2 1 0 0,-2-1 0 0,3 0 0 15,-3 3 0-15,-3-2 0 0,0 2 10 0,-3-3 2 16,3 0 0-16,0 3 0 0,-3-2-12 16,3 2-17-16,0-3 4 0,0 3 1 0,-3 0 12 0,-1-2 16 15,4-1-3-15,-3 3-1 0,-6 0-12 0,6 0 0 16,-6 0 0-16,6-3 0 0,-6 3 0 0,0 0 0 15,0 0 0-15,6-2 0 0,0 2 0 0,-6 0 0 16,0 0 0-16,0 0 0 0,6-3 0 0,-6 3 0 0,0 0 0 0,0 0 0 16,0 0 12-16,0 0-3 0,0 0-1 0,0 0 0 15,0 0-8-15,0 0 0 0,0 0 0 0,0 0 0 16,0 0 0-16,0 0 0 0,0 0 0 0,0 0 0 16,0 0 0-16,0 0 0 0,-6 3 0 0,6-3 0 15,-3 5-9-15,-3-2 9 0,0-1-12 0,6-2 12 16,0 0 0-16,0 0 0 0,-3 5 0 0,3-5 0 15,0 0 0-15,0 0-8 0,-3 8 8 0,0 0 0 16,3-8 0-16,-3 6 0 0,0 2 0 0,-3 0 0 16,6-8 0-16,0 5 0 0,0-5 0 0,-3 8 0 15,1-3 0-15,2 3 0 0,-3-3 0 0,3 3 0 0,-3 0 0 16,0 0 0-16,0 3 0 0,0-1 0 16,3-2 0-16,-3 0 0 0,3 3 0 0,-3-1 0 15,3 1 0-15,-3-3 0 0,0 2 0 0,0 1 0 0,3 0 0 16,0-1 0-16,-6 1 0 0,6-1 0 15,0 4 0-15,0-1 0 0,0-5 0 0,-3 2 0 0,-3 1 0 16,6-1 0-16,0 4 0 0,0-1 0 0,0 0-16 0,0 6-4 16,0-11 0-16,0 2 0 0,-3 3 20 0,0-2-8 15,-3 2 8-15,3 0 0 0,-3 3-15 0,3-2 4 16,0-6 1-16,-3 2 0 0,3-2 18 0,-3 3 3 16,3 2 1-16,3 0 0 0,-3-2-12 0,3 2 0 15,-3 0 0-15,3 0 0 0,0 1 0 0,0-1 0 0,-3 0 0 16,3 0 0-16,0 3 0 0,-3-8 0 0,3 3 0 0,0-1 0 15,-3 3 0-15,3-2 0 0,-3 2 0 0,0-2 0 16,3 2 0-16,-3 0 0 0,0-5 0 16,0 3 0-16,0 2 0 0,3-2 0 0,-5-3 0 15,2 2 0-15,3-2 0 0,-3 0-17 0,0 0 4 0,3 0 1 16,-3-3 20-16,3 3 4 0,0 0 0 0,-3 0 1 16,3-3-13-16,0 3 0 0,0-2 0 0,0-6 0 15,0 0 0-15,0 7 0 0,3 1 0 0,-3 0 0 16,0 0 0-16,0-2 0 0,0 2 0 0,0-8 0 15,0 0 0-15,0 5 0 0,0-5 0 0,0 8 0 16,-3 0 0-16,3 0 0 0,0-8 0 0,-3 5 0 16,3 3 0-16,0-8 0 0,0 0 8 0,0 0-8 15,-3 3 0-15,0 2 9 0,3-5-9 0,0 0 8 16,0 0-8-16,0 0 8 0,-3 5-8 0,3-5 8 0,0 0-8 0,0 0 0 16,-6 3 0-16,6-3 0 0,-3 2 0 0,3-2 0 15,-3 6 0-15,0-4 0 0,0 4 0 0,3-1 0 16,0-5 0-16,0 0 0 0,-6 3 0 0,6 2 0 15,0-5 0-15,-3 5 0 0,3 0 0 0,0-5 0 16,-3 6 0-16,3-6 0 0,0 0 0 0,0 0 0 16,0 0 0-16,0 0 0 0,0 0 0 0,6 5 0 15,-6-5 0-15,0 0 0 0,6 3 0 0,0-1 0 16,-6-2 0-16,6 6 0 0,3-6 0 0,0 5 0 16,0-2 8-16,0-1-8 0,-4 1 8 0,4 2 0 15,0-2 0-15,3 2 0 0,-3-2-8 0,3 2 0 16,-3-2 0-16,0 5 0 0,0-3 0 0,3 0 0 15,0 0 0-15,0 1 0 0,2-4 0 0,-2 4 0 16,0-6 0-16,3 2 0 0,0-2 0 0,-3 6 0 0,0-6 0 16,0 0 0-16,-3-6 0 0,3 6 0 0,-3-2 0 0,2 2 0 15,1-3 0-15,0 0-11 0,-3-2 3 0,-3 2 0 16,3 3 8-16,0-2 0 0,-3 2 0 0,0-3-8 31,-6 3-82-31,6-2-16 0,-6 2-3 0</inkml:trace>
  <inkml:trace contextRef="#ctx0" brushRef="#br2" timeOffset="63082.4587">22377 7326 748 0,'0'0'33'0,"0"0"7"0,0 0-32 0,0 0-8 15,0 0 0-15,0 0 0 0,0 0 190 0,0 0 36 0,0 0 7 0,0 0 2 16,0 0-167-16,0 0-34 0,0 0-6 0,0 0-2 15,0 0 3-15,0 0 1 0,0 0 0 0,0 0 0 16,0 0-12-16,0 0-2 0,0 0-1 0,0 0 0 16,0 0 10-16,-3 0 3 0,0 0 0 0,0 0 0 15,-3 3 0-15,0-3 1 0,3-3 0 0,-6 3 0 16,0 3-9-16,3-3-3 0,-3 0 0 0,0 0 0 16,0 0-5-16,-3 0 0 0,0 0-1 0,1-3 0 15,-1 3-11-15,0 0 8 0,-6 3-8 0,3 0 8 16,-6-3-8-16,3 5 8 0,-3-2-8 0,4-1 8 15,-4 3 0-15,0-2 0 0,0 2 0 0,3 1 0 16,-3-4 4-16,4 1 1 0,-1 0 0 0,-3-1 0 16,3 1 6-16,-3 0 1 0,-3-3 0 15,1 0 0-15,-1 0 1 0,0 0 1 0,0-3 0 0,0 3 0 16,0-3-6-16,-2 3-2 0,-1 0 0 0,3-2 0 0,0 2-14 16,0 0 8-16,4-3-8 0,2 0 0 15,-3 3 0-15,6 0 0 0,-3-2 0 0,3-1 0 0,0 0 0 16,3 3 8-16,1-2-8 0,-1 2 0 15,0-3 0-15,3 3 0 0,-3-5 0 0,3 2 0 0,0 3 12 0,0-2-3 16,3 2-1-16,-3-3 0 0,3 3-8 0,0-3 0 16,6 3-12-16,0 0 12 0,0 0-8 0,-6-2 8 15,3-1 0-15,3 3 0 0,0 0 0 0,0 0 0 16,0 0 0-16,0 0 0 0,0 0 0 0,0 0 0 16,0-5 0-16,0 5 0 0,0 0 0 0,0 0 0 15,0-6 0-15,0 6 0 0,3-5-22 0,-3 5 3 16,3-5 1-16,-3 5 0 0,0 0 18 0,6-3 0 15,-3-2 0-15,3 0 0 0,-3 2 12 0,3-2-4 16,-6 5-8-16,3-6 12 0,3-2-4 0,-3 3-8 0,0 0 11 0,0-3-11 16,0 0 13-16,0 0-4 0,-3-3-1 15,6 3 0-15,-3-5 0 0,0 0-8 16,-3 2 12-16,3-2-4 0,-3 3-8 0,3-4 0 0,-3 1 9 16,3 0-9-16,0-3 0 0,0 0 0 0,-3 3 0 15,0-3 8-15,3-2-8 0,-3 2 0 0,0-3 0 0,0 1 0 16,0-1 0-16,0 1 9 0,-3-1-9 0,3 1 0 15,0-4 14-15,-3 4-4 0,3-3-1 0,0 0 0 16,-3-1 0-16,0 1 0 0,3 0 0 0,0 3 0 16,-3-1-1-16,3 0-8 0,0-2 12 0,0 3-4 15,0-1 10-15,0 3 2 0,0-2 0 0,0 2 0 16,0 0-20-16,0 0 0 0,0 0 0 0,0 1 0 16,-3 1 0-16,3 1 0 0,0 0 0 0,0 2 0 15,0-2 0-15,-3 2 0 0,3-2 0 0,0 3 0 0,0-1 0 16,0 3 0-16,-3 0 0 0,3 3 0 0,0-3 0 0,0 0 0 15,0 0 0-15,0 0 0 0,0 3 0 16,0-6 0-16,0 1 0 0,0 2 0 0,0 0 0 0,0-3 0 16,0 1 0-16,0 2 0 0,0 0-12 15,0 0-4-15,0 3 0 0,3-3 0 0,-3 5 16 0,0-5 0 16,0 3 0-16,0 5 0 0,0-6 0 0,0 6 0 16,-3-5 0-16,3 0 0 0,0 0 8 0,0 5-8 15,-3-6 0-15,3 1 0 0,0 0 14 0,0 5-1 16,0 0 0-16,0-6 0 0,-3 1-13 0,3 0 0 15,-3-1 0-15,3 6 0 0,0 0 0 0,0-2 0 16,0-3 0-16,0 5 0 0,0 0 0 0,0-6 0 16,0 1 0-16,0 2 0 0,0 3 0 0,0-5 0 0,0-3 0 15,0 3 0-15,0 5 0 0,0-5 0 0,0 2 0 0,0 3 0 16,0-5 0-16,0 5 0 0,-3-3 0 0,3 3 0 16,0 0 0-16,0 0 0 0,-3-5 0 0,3 5 0 15,0 0 0-15,0 0 0 0,-3 0 0 0,-3-3 0 16,3 0 0-16,-3 1 0 0,6 2 0 0,0 0 0 15,0 0 0-15,0 0 0 0,-6 0 0 0,6 0 0 16,0 0 0-16,-6-3 0 0,0 0 0 0,0 3 0 16,6 0 0-16,-6 0 0 0,1-2 0 0,5 2 0 15,0 0 0-15,-3 0 0 0,-6-3 0 0,3 0 0 16,0 3 0-16,6 0 0 0,-6 0 0 0,0-2 0 16,0 2 0-16,-3-3 0 0,3 3 0 0,6 0 0 15,0 0 0-15,-6 0 0 0,3 0 0 0,-6 0 0 16,-6 0 0-16,6 0-12 0,3 0 12 0,-3 0-13 15,0 0 13-15,1 0 0 0,-1 0 0 0,0-2 0 0,-3 2 0 16,3 0 10-16,0 0-2 0,0 0 0 0,0 0-8 16,-3 0 0-16,3 0 0 0,0-3 0 0,-3 3 0 0,3 3 0 15,-2-3 0-15,2 0 0 0,0 0 0 0,-3 0 0 16,0 2 0-16,0-2 0 0,3 0 0 0,-3 3 0 16,0-3 0-16,0 0 0 0,0 0 0 0,1 0 0 15,-1 0 0-15,-3 0 0 0,0 0 0 0,0 0 8 16,3 0 0-16,-3 2 0 0,3-2-8 0,0 3 0 15,0-3 0-15,1 3-11 0,-4-3 11 0,3 2 0 16,-6-2 0-16,3 3 0 0,-3 0 0 0,3-1 0 0,-3 1 0 16,1 0 0-16,2-3 0 0,-3 0 0 0,0 5 0 15,3-5 0-15,0 3 0 0,3-3 0 16,-6 2 0-16,7 1 0 0,-4 0 0 0,0-1 0 0,3-2 0 16,-6 3 0-16,6-3 0 0,-3 2 14 0,3-2-3 15,0 3-1-15,-3-3-10 0,4 0 0 0,-1 0 0 16,-3 0 0-16,3 0 0 0,0 0 0 0,0 0 0 0,0 0 0 15,0 0 0-15,-3 0 0 0,3-3 0 0,-2 3 0 16,2 0 0-16,-3 0 8 0,3 0-8 0,0 0 8 16,0-2-8-16,0 4 0 0,0 1 0 0,0 5 0 15,0-8 0-15,1 0 0 0,2 3 0 0,-3-1 0 16,0 1 0-16,3 2 0 0,0-5 0 0,-3 0 0 16,0 0 0-16,3 0 8 0,0 0-8 0,0 0 8 15,0 3-8-15,0-3 8 0,1-3-8 0,-1 3 8 16,0 0-8-16,-3 0 0 0,3 0 0 0,0 0 0 15,-3-5-17-15,3 5-6 0,-3-3-1 0,0 3-792 16,-3-5-160-16</inkml:trace>
  <inkml:trace contextRef="#ctx0" brushRef="#br3" timeOffset="88561.2906">19772 5982 403 0,'0'0'17'0,"0"0"5"0,0 0-22 0,0 0 0 16,0 0 0-16,-3 0 0 0,0-8 160 0,0 8 28 0,3 0 6 15,0 0 1-15,0 0-116 0,-3-5-23 0,3 2-5 0,0-2-1 16,-3 0-2-16,3 5 0 0,0 0 0 0,0 0 0 16,0-6-8-16,3 4-1 0,-3-3-1 0,3-1 0 15,-3 6-6-15,3-2-2 0,0-1 0 0,-3 3 0 16,0 0-14-16,0 0-2 0,3-5-1 0,-3 5 0 15,0 0-13-15,0 0 11 0,3-3-11 0,-3 3 10 16,6-3 2-16,-6 3 1 0,0 0 0 0,6 0 0 16,-3 0 3-16,3-2 1 0,-6 2 0 0,6-3 0 15,3 0 1-15,-3 3 0 0,-6 0 0 0,0 0 0 16,3-2 5-16,3 2 1 0,3-3 0 0,-3 3 0 16,-3-2-6-16,3 2-1 0,-3 0 0 0,3-3 0 15,-1 3 0-15,4 0 0 0,-3 0 0 0,0-3 0 0,3 3-9 16,-3 0-8-16,3 3 12 0,-3-6-12 0,3 3 24 15,0-2-3-15,-9 2 0 16,6 0 0-16,3 0-21 0,0-6 0 0,0 4 0 0,-3 2-12 16,3 0 12-16,-1-3 0 0,-2 0 8 0,3 3-8 0,0 0 11 0,-3 0-3 15,3 0 0-15,0 0 0 16,0-5 0-16,0 5-8 0,-3 0 12 0,3 0-4 0,0-3-8 0,0 3 0 16,0 0 0-16,0 0 0 15,-3 0 0-15,2 0 8 0,-2 0-8 0,3 0 0 0,0 0 9 0,-3 0-9 16,-6 0 10-16,9 3-10 0,0-3 0 0,0 0 0 15,0 0 0-15,0 0 0 0,-3 0 8 0,3 0-8 16,-3 0 11-16,3 0-11 0,-3 0 12 0,3 0-4 16,-1-3 0-16,-2 3-8 0,3 0 8 0,-3-2-8 15,3 2 0-15,-3 0 0 0,3 0 0 0,-3 2 0 0,0-2 8 16,3 0-8-16,0 0 0 0,0 0 0 0,-3-2 0 16,3 2 0-16,-3-3 0 0,3 3 0 0,-4 0 0 15,1-3 0-15,0 3 9 0,0 0-9 0,0-2 0 0,3 2 9 16,0-3-9-16,0 3 10 0,0 0-10 0,0 0 10 15,-3 0-10-15,3 0 0 0,0 0 0 0,0 0 0 16,-3 0 0-16,3-2 8 0,-3-1-8 0,2 3 0 16,-2 0 10-16,3 0-10 0,0-3 12 0,0 3-12 15,0 0 0-15,0 0 0 0,-3 3 0 0,3-3-12 16,0-3 12-16,0 3 0 0,0 3 0 0,0 0 0 16,0-3 0-16,0 0 0 0,-1 2 12 0,1-2-12 15,0-2 16-15,0 2-3 0,3-3-1 0,0 3 0 16,-3-3-12-16,3 3-18 0,0 0 4 0,-3-2 1 15,0 2 13-15,3-3 0 0,2 3 0 0,-2 0 0 16,0 0 11-16,0-3-2 0,3 3 0 0,-3 0 0 0,0 0-9 16,0 0 0-16,-3 0 0 0,0 3 0 0,3-3-9 0,-1 3 9 15,1-3-12-15,-3 0 12 0,3 0 0 0,0 2 9 16,-3-4 1-16,0 2 0 0,3 0-10 0,0 0 0 16,-3 0 0-16,0-3 0 0,3 3 0 0,-4-3 0 15,4 3 0-15,-3 0 0 0,0 0 0 0,0 0 0 16,0-2 0-16,0 2 0 0,0 0 0 0,0 0 0 15,0 0 0-15,0 0 0 0,0 0 0 0,0 0 0 16,-3 0 0-16,2 0 0 0,1 0 0 0,3 0 0 16,-6 0 0-16,3 0 0 0,3 0 0 0,-3 0 0 15,0 0 0-15,0 0 0 0,-3 0 0 0,3 0 8 0,-3 2-8 16,3-2 12-16,0-2-12 0,0-1 0 16,2 3 0-16,-5 0-11 0,0 0 11 0,0-3 0 15,0 3 10-15,0-2-10 0,3 2 0 0,-3 0 0 16,0 0 0-16,0 0 0 0,3 0 0 0,-3 0 0 0,0-3 0 0,0 3 0 15,0 3 0-15,0-6 0 0,0 0 0 0,-3 1 0 16,3 4 0-16,-6-2 0 0,6 0 0 0,2-2 0 16,-2 2 0-16,0 0 0 0,3 0 0 0,-3 0 0 15,0 0 0-15,0 0 0 0,0 0 0 0,0 0 0 16,-6 0 0-16,6-3 0 0,3 3 0 0,-3 0 0 16,3 0 0-16,-3 0 0 0,-6 0 0 0,6 0 0 15,0 0 0-15,0 0 0 0,-6 0 0 0,9-3 0 16,-4 3 0-16,4 0 0 0,-9 0 0 0,6 0 0 15,0-2 0-15,-6 2 0 0,6 0 0 0,0 0 0 0,-6 0 0 16,6 0 0-16,-6 0 0 0,6-3 0 0,0 1 0 16,-6 2 0-16,0 0 0 0,6 0 0 0,-6 0 0 15,6 0 0-15,3 0 0 0,-9 0 0 16,0 0 0-16,6-3 0 0,0 0 0 0,-6 3 0 16,0 0 0-16,9 0 0 0,-3 0 0 0,0 0 0 0,3 0 0 15,-9 0 0-15,3-2 0 0,-3 2 0 0,9 0 0 0,-4 0 0 16,-5 0 0-16,6 0 0 0,0-3 0 0,-6 3-8 15,6 0 8-15,0-3 0 0,0 1 0 0,-6 2 0 16,0 0 0-16,6 2 0 0,-6-2 0 0,0 0 0 16,0 0 0-16,6 0 0 0,-6 0 0 0,0 0 0 15,6-2 0-15,-6 2 0 0,0 0 0 0,0 0 0 16,6 0 0-16,-6 0 0 0,0 0 0 0,0 0 0 16,0 0 11-16,6 2-11 0,-6-2 0 0,0 0 0 0,0 0-12 0,6 3 3 15,0 0 9-15,-6-3 0 0,0 0 0 0,0 0 0 16,6 0 0-16,-6 0 0 0,0 0 0 0,0 0 0 15,0 0 0-15,0 0 0 0,0 0 0 0,0 0 0 16,0 0 0-16,6 5 0 0,0 0 0 0,0 0 0 16,-6-5 0-16,0 0 0 0,6 3-8 0,-3 2 8 15,-3-5 0-15,0 0 0 0,6 6 0 0,-3-1-8 16,-3-5 8-16,6 5 0 0,-6-5 0 0,3 3 0 16,-3-3 0-16,2 5 0 0,-2-5 0 0,3 8 0 15,3 0 0-15,-3-3 0 0,-3-5 8 0,0 0-8 16,3 8 0-16,-3-2 0 0,0 2 0 0,0-8-8 15,3 5 8-15,-3 0 0 0,0 3 8 0,0-8-8 16,0 5 0-16,3 3 0 0,-3-8 0 0,0 8 0 16,0 3 0-16,3-1 0 0,-3-2 0 0,0 0 0 0,-3 0 0 15,3-2 0-15,0 4 0 0,0-2 0 0,-3 0 0 0,3 3-12 16,0-3 12-16,0-1-12 0,0-1 12 0,0 2 9 16,3 0-1-16,0 0-8 0,0-3 0 0,-3 3 0 15,0 2 0-15,0-10 0 0,3 3 0 0,0 5 0 16,-3-8-12-16,0 8 3 0,3-3 9 0,0 3 9 15,0-3-1-15,-3 3-8 0,3-2 0 0,0 2 0 16,-3-8 0-16,0 8 0 0,3-3 0 0,-3 3 0 16,3 0-12-16,-3 2 3 0,0-4 9 0,0 1 11 15,0-1-3-15,0 2 0 0,3-3-8 0,-3 3 0 16,-3 0 0-16,3 0 0 0,0-8 0 0,0 8 0 16,0-3 0-16,0 6 0 0,0-3 0 0,0 0 0 15,-3-3 0-15,3 3 0 0,0-3 0 0,0 3 0 16,0-8 0-16,0 5 0 0,0-5 0 0,3 11 0 0,-3-1-9 15,3-2 9-15,0 3 0 0,-3-3 0 0,3 0 12 0,-3-3-3 16,3 3-9-16,-3 3 0 0,0-3 0 0,0 0 0 16,3-1 0-16,-3 1 0 0,3 0 0 0,-3-2 0 15,0 2 0-15,0 2 0 0,0-5 0 0,-3 3 0 16,6 0-11-16,-3-8-1 0,0 8 0 0,-3-2 0 16,3-6 20-16,0 7 3 0,0-7 1 0,0 8 0 15,0 0-12-15,0-8-14 0,0 0 3 0,0 8 1 16,0 0 10-16,0-8 0 0,0 0 0 0,0 6 0 15,0 1 0-15,-3-1 11 0,0 2-3 0,3 0 0 16,-3-3-8-16,3 0-11 0,-3 0 3 0,3 3 0 0,0-2 8 16,0 2 0-16,-3 0 0 0,3 0-8 15,-3-3 8-15,3 0 0 0,-3 3 0 0,3-3 0 16,0 3 0-16,0-2 0 0,-3 2 0 0,0-3 0 0,0 3 0 0,3-3 0 16,0 0 0-16,0-5 0 0,0 8 8 15,-3-2 3-15,3-6 1 0,0 7 0 0,0 1-12 16,0-8 0-16,0 0 0 0,0 8 0 0,0 0 0 0,-3-2 0 15,3-6 0-15,0 8 0 0,0-1 0 0,0 1 0 16,-3-2 0-16,3 2 0 0,0-3 0 0,0 0-17 16,0-5 4-16,0 8 1 0,-3 0 12 0,3-3 0 15,0-5 0-15,-3 8 0 0,3-8 0 0,0 0 0 16,0 0 0-16,0 0 0 0,0 0 0 0,0 0 0 0,0 0 0 16,-3 6 0-16,3-6 12 0,0 0-4 0,0 0 0 0,0 0-8 15,0 8 0-15,0-8 0 0,0 0 0 0,0 5 0 16,0 3 0-16,0-8 0 0,0 0 0 0,0 5 0 15,3 0 0-15,-3-5-9 0,-3 6-1 0,3-6 0 16,3 5 10-16,0 3 0 0,-6-3 0 0,3 0 0 16,0-5 0-16,3 8 0 0,-3-8 0 0,3 6 0 15,-3-6 8-15,0 0 3 0,0 0 1 0,3 5 0 16,3 0-12-16,-6-5 0 0,3 3 0 0,-3-3 0 16,6 3 0-16,-3-1 0 0,-3-2 0 0,0 0 0 15,0 0 0-15,6 3 0 0,-6-3 0 0,3 3 0 16,3-1 0-16,-6-2 0 0,0 0 0 0,0 0 0 15,6 3 0-15,0-1 0 0,-6-2 0 0,0 0 0 16,6 3 0-16,0 0 0 0,-6-3 0 0,6 2 0 16,0 1 0-16,0-3 0 0,-6 0 0 0,6 3 0 15,-6-3 0-15,9 2 0 0,-4-2 0 0,1 3 0 0,-6-3 0 16,6 0 0-16,-6 0 0 0,9 3 0 0,-3-1 0 16,3-2 0-16,-9 0 0 0,6 3 0 0,3 0 0 0,-9-3 0 15,6 2 0-15,0 1 0 0,3-3 0 0,-3 0 0 16,-6 0 0-16,6 2 0 0,-6-2 0 0,9 3 0 15,-3-3 0-15,0 0 0 0,-6 0 0 0,9 0 0 16,0 0 0-16,-4 0 0 0,-5 0 0 16,9 0 0-16,0 0 0 0,-3 0 0 0,-6 0 0 0,6-3 0 15,3 3 0-15,0 0 0 0,0 0 0 0,0 0 0 16,-3 0 0-16,3 0-11 0,0 3 11 0,0-3 0 16,0-3 0-16,0 3-8 0,-1 0 8 0,4 0 0 15,-3 0 8-15,0 0-8 0,3 0 0 0,-12 0 0 16,0 0 0-16,9 0-12 0,3 0 12 0,0 0 0 15,-3 0 0-15,3 0 0 0,0 0 0 0,-3 0 0 0,2 0 0 16,-2 0 0-16,3-2 9 0,-3 2-9 0,3 2 12 0,-3-2-12 16,3-2 0-16,-3-1 0 0,-3 3 0 0,3-2 0 15,-3 2 0-15,0-3 0 0,3 3 0 0,-3-3 0 16,0 3 0-16,2-2 0 0,-2 2 0 0,0 0 0 16,0 0 0-16,-6 0 0 0,6-3 0 0,0 3 0 15,0-3 0-15,0 3 0 0,-6 0 0 0,6 0 0 16,0-2 0-16,3 2 0 0,-3 0 0 0,0 0 0 15,0 0 0-15,3 0 0 0,-6-3-12 0,6 3 3 16,-3 0 9-16,0 0 0 0,0 0 0 0,-1 0 0 16,1 0 0-16,3-3 8 0,-3 1-8 0,3-1 8 15,-3 3-8-15,3 0 0 0,-3 0-11 0,3 0 11 16,-9 0 0-16,9 3 0 0,0-3 0 0,0 0 0 16,-3 2 0-16,3 1 10 0,0-3-10 0,0 0 12 15,-1 3-12-15,1-1 0 0,-9-2-10 0,9 0 10 16,0 0 0-16,0 0 0 0,0 0 0 0,0 0 10 0,3 0-2 0,-3 0 0 15,0 0 0-15,3 0 0 0,-3 0-8 0,0 0 0 16,0 0 0-16,-1 0 0 0,-2 0 0 0,3 0 8 16,-9 0-8-16,9 0 8 0,0-2 0 0,0 2 0 15,0-3 0-15,-3 3 0 0,0 0-8 0,-6 0 0 16,6-3 0-16,-6 3 0 0,0 0 0 0,6-2 8 16,-6 2-8-16,0 0 8 0,6-3-8 0,-6 3 0 15,0 0 0-15,0 0 0 0,0 0 0 0,3-5 0 0,-3-3 0 16,-6 3-1147-16</inkml:trace>
  <inkml:trace contextRef="#ctx0" brushRef="#br3" timeOffset="94940.2569">19662 5850 406 0,'0'0'18'0,"0"0"4"0,0 0-22 0,0 0 0 16,0 0 0-16,0 0 0 0,0 0 0 0</inkml:trace>
  <inkml:trace contextRef="#ctx0" brushRef="#br3" timeOffset="95583.1053">19686 5810 961 0,'0'0'42'0,"0"0"10"0,0 0-42 0,0 0-10 0,0 0 0 0,0 0 0 0,-6 0 69 0,3 0 12 0,-3 0 3 0,6 0 0 16,0 0 0-16,-6-2 0 0,0-1 0 0,3 3 0 15,-3-3-58-15,0 1-11 0,3 2-3 0,-3-8 0 16,0 5 0-16,0 0-1 0,0 3 0 0,-3 0 0 16,1 0 1-16,-1 0 1 0,0 0 0 0,0 3 0 15,-3 0-13-15,0 5 0 0,-3-3 0 16,0 3-10-16,3 0 10 0,0 2 0 0,-5 4 0 0,-1-1-8 16,3 0 8-16,3 6 0 0,-3-1-9 0,3 1 9 15,3 2 0-15,0 0 0 0,3 0-9 0,0 0 9 0,3-2 0 16,3-3 0-16,3 0-8 0,3 2 8 15,0-5 0-15,3-5 0 0,6 6 0 0,-3-7 0 0,0 1 33 0,3-2 4 16,0-1 1-16,-1-2 0 0,4-1-13 16,3-2-2-16,-3 0-1 0,0-2 0 0,3-1 9 15,-6-2 1-15,2-1 1 0,1 1 0 0,0-3-4 0,0-2-1 16,-3-1 0-16,3-2 0 0,-3 0-8 0,3-3-3 16,-7 2 0-16,4 1 0 0,-3-3 10 0,0 3 1 15,-3 0 1-15,0-3 0 0,-3 0-29 0,0 3 0 16,0 0 0-16,-3-1-10 0,-3 1 21 0,0 0 4 15,0 2 1-15,0-2 0 0,-6 5 10 0,0-2 2 16,0 2 1-16,-3 0 0 0,0-3-5 0,-3 6-2 0,0 0 0 16,-3-1 0-16,4 4-9 0,-4-4-1 0,-3 4-1 0,3-1 0 15,0 3-1-15,-3 3 0 0,3-3 0 16,0 0 0-16,6 2-10 0,-2 4 0 0,2-4 0 16,0 1 8-16,0 2-8 0,3-2 0 0,6-3 0 0,-3 5 0 15,3 3-12-15,0 0 12 0,0 3-12 16,3-1 12-16,0-2-12 0,3 0 12 0,0 5-12 0,3-7 12 31,0 7-87-31,-1-5-9 0,1 2-3 0</inkml:trace>
  <inkml:trace contextRef="#ctx0" brushRef="#br3" timeOffset="97184.2005">23052 6837 1184 0,'-6'-3'52'0,"6"3"12"0,0 0-52 0,0 0-12 0,0 0 0 0,-3 0 0 0,0-5 43 0,3 5 5 15,-3-5 2-15,0 2 0 0,1 0-7 0,-4 1-2 16,6-6 0-16,-3 5 0 0,0-2-26 0,3 0-6 16,-3-1-1-16,0 4 0 0,-3-4 4 0,3 4 0 15,-3-1 0-15,3-2 0 0,-3 2 3 0,3 3 1 16,-3 0 0-16,0 0 0 0,0 0 2 0,0 0 1 15,-3 5 0-15,0-2 0 0,0 5-19 0,3-3 0 16,-3 3 0-16,0 3 0 0,-2-1 0 0,5 1 0 16,-3 2 0-16,0 0 0 0,0 1 0 0,-1465-1 0 0,2933 3 0 0,-1465-3 0 15,0 0 0-15,3 0 0 16,0 1 0-16,0-1 0 0,0 0 0 0,3 0 0 16,0-2 0-16,3-1 0 0,-3 1 0 0,3-3 0 0,0 0 0 15,3 0 0-15,0 0 24 0,0-3-1 0,-3 0-1 0,6 1 0 16,-3-4-30-16,3 1-7 0,-3 2-1 0,3-5 0 15,-3 0 28-15,2-2 4 0,4-1 2 0,-3 0 0 16,0 1 2-16,0-4 1 0,0 1 0 0,3 0 0 16,-3-3-5-16,0 0-2 0,3 0 0 0,-3 0 0 15,0 0 13-15,-3-2 2 0,2 2 1 0,1-3 0 16,-3 0-6-16,0 1-2 0,-6-3 0 0,3 2 0 16,0 0-2-16,-3 1 0 0,0-3 0 0,-3-1 0 15,-3 1 0-15,0 0-1 0,-3 2 0 0,-2-2 0 16,-1 0-42-16,0 0-8 0,-6-1-1 0</inkml:trace>
  <inkml:trace contextRef="#ctx0" brushRef="#br3" timeOffset="139496.9763">17477 4003 518 0,'0'0'46'0,"0"0"-37"0,0 0-9 0,0 0 0 15,0 0 107-15,0 0 19 0,0 0 4 0,0 0 1 16,0 0-57-16,0 0-11 0,0 0-3 0,3 8 0 0,-3-8-33 0,0 0-7 16,0 0-2-16,3 0 0 15,3 5-18-15,-6-5 10 0,0 0-10 0,0 8 8 0,3-2-8 0,0 2 0 16,-3-3 0-16,0 3 0 0,0 0 8 0,0 0 0 15,0 2 0-15,0 3 0 0,-3-2 2 0,0 2 0 16,3 3 0-16,0 3 0 0,-3-6 2 0,3 3 0 16,3 2 0-16,0 1 0 0,-3 2 3 15,-3 3 1-15,6-6 0 0,0 9 0 0,0-9 2 0,0 6 1 16,-3 3 0-16,3 2 0 0,3-3-6 0,-3 1-1 16,-3-1 0-16,0 6 0 0,6-6 0 0,-3 3-1 15,-6 6 0-15,3-1 0 0,6-5 0 0,-3 6 0 0,-3-6 0 16,0 3 0-16,0-1 5 0,3 1 0 0,0 0 1 15,0 2 0-15,-6 1 7 0,6-1 0 16,3 8 1-16,0-2 0 0,-6-6-1 0,3 6-1 0,3-3 0 0,0 3 0 16,3-1-7-16,-4-1-2 0,-2 4 0 15,3-2 0-15,3 2-14 0,-3 0 9 0,-3 3-9 16,3-2 8-16,3 1-8 0,-3-1 0 0,-6-1 0 0,3-5 0 16,3-2 0-16,0 2 0 0,-6-6 0 0,0 4 0 15,0-1 0-15,3 1 0 0,-3-4 0 0,0 1 0 16,-9 2 0-16,6-4 0 0,6-1 0 0,-3 0 8 15,-9-3-8-15,6 1 12 0,9-1-12 0,-3 3 12 16,-3-5 1-16,0 0 1 0,3 0 0 0,0 0 0 16,3 2 0-16,0-5 0 0,-6 3 0 0,3 0 0 15,6-3-14-15,-9 0 0 0,-3 0 0 0,3 0 0 0,12-2 0 16,-6-3 0-16,-3 2 0 0,-3-2 0 0,3 0 0 16,0-3 8-16,-3 3-8 0,0-3 0 0,-3 1 0 0,6-1 0 15,0 0 8-15,-3-2-8 0,-6-1 11 16,6 4-1-16,3-7 0 0,0 1 0 0,-6-2-10 0,3-1 8 15,0 3-8-15,3 0 8 0,0-3 9 16,0 3 2-16,-6-3 0 0,6 3 0 0,5-2-9 16,-8-6-2-16,-3 8 0 0,6-1 0 0,3-1 1 15,-6 2 0-15,-6 0 0 0,3 2 0 0,6-4-9 16,-3-1 12-16,0 0-12 0,-5 3 12 0,-1 0-12 0,0 0 0 16,6-8 0-16,-3 5 0 0,-6 3-8 0,3-3 8 15,9 1 0-15,-3-6 0 0,-6 5 0 0,6-5 0 16,0 0 12-16,0 0-4 0,0 0 2 0,0 0 0 15,-6 5 0-15,6-5 0 0,6 6 2 0,-6-6 1 0,-9 8 0 0,9-8 0 16,0 0-3-16,0 0-1 0,-3 5 0 0,0 3 0 16,3-3 9-16,-3 0 2 0,-3 1 0 0,0-4 0 15,6-2-20-15,0 0 0 0,0 0 0 0,-3 6 0 16,-6-4 0-16,9-2 0 0,0 0 0 0,0 0 0 16,-9 3 0-16,6 0 0 0,3-3 0 0,0 0 0 15,0 0 0-15,0 0 0 0,0 0 0 0,0 0 0 16,0 0 0-16,0 0 0 0,0 0 0 0,0 0 0 15,12 2 0-15,-12-2 0 0,0 0 0 0,0 0 0 16,6 3 0-16,-6-3 0 0,0 0 0 0,0 0 0 16,9 0 0-16,-9 0 0 0,0 0 0 0,0 0 0 15,0 0 0-15,6 5 0 0,6-2 0 0,-6-1 0 16,-6-2 0-16,9 3 0 0,3-3 0 0,-3 3 0 16,-1-3 0-16,1 2 0 0,3-2 0 0,0-2 0 15,0 2-14-15,3 0 0 0,-3 0 0 0,0 0 0 0,0-3 14 16,0 3 0-16,-3 0 0 0,2-3 0 0,1 3 0 15,0-2 0-15,-3-1 0 0,0 0 0 0,3 3 0 0,-3-2 0 16,3 2 0-16,-3-3 0 0,3 3 0 0,0-2 0 16,3-1 0-16,-4 0 0 0,4 3 0 0,0-2 0 15,0 2 0-15,3-3 0 0,-3-2 0 0,3 2 0 16,-3 0 0-16,2 1 0 0,-2-4 16 0,3 4-3 16,-3-1-1-16,3 3 0 0,-3-3-12 0,3 3 0 15,0 0 0-15,-4 0 0 0,4 0 0 0,0-2-16 16,-3 2 3-16,3 0 1 0,0 0 12 0,-3 0 0 15,-1 0 0-15,1 0 0 0,0 0 0 0,3 0 0 0,-3-3 0 16,3 3 0-16,-3 0 0 0,3 0 0 16,-1 0 0-16,1-2 0 0,6 2 10 0,-6 0 2 15,-3-3 0-15,-3 6 0 0,9-3-12 0,-1 0 0 0,-2 0 0 16,3-3 0-16,-3 3 0 0,3 0 0 0,-3-3 0 16,3 3 0-16,-4 0 0 0,1 0-16 0,3-2 3 0,-3 2 0 15,0 0 13-15,3 0 0 0,-4 0 0 0,4-3 0 16,-6 3 0-16,3 0 0 0,3-3 0 0,0 3 0 15,0-2 0-15,-1-1 0 0,-2 3 0 0,0-3 0 16,3 3 0-16,-3 0 0 0,0 0 0 0,0 0 0 16,-1 0 15-16,4 0-4 0,-6 0-1 0,0 3 0 15,3-3-10-15,-3 0 0 0,3 0 0 0,-4-3 0 16,1 3 0-16,0 0 0 0,0 0 0 0,0-2 0 16,0 2 0-16,0 0 0 0,3 0 0 0,-6 0 0 15,2-3 0-15,1 0 0 0,0 3 0 0,0 0 0 0,-3-2 0 16,6-1 0-16,-6 3 0 0,0 0 0 0,-3-3 0 0,0 1 0 15,-1-1 0-15,1 3 0 0,0-2 0 16,3 2 0-16,-6-3 0 0,3 3 0 0,0 0 0 16,0-3 0-16,-3 3 0 0,0-2 0 0,-6 2 0 15,6-3 8-15,0 3-8 0,3-3 12 0,-9 3-12 0,0 0 0 16,0 0 0-16,0 0-11 0,6-2 11 0,-6 2 0 16,0 0 0-16,0 0 8 0,6-6-8 0,-6 6 0 15,0 0 0-15,0 0 8 0,0 0-8 0,0 0 9 16,0 0-9-16,0 0 10 0,0 0-10 0,0 0 0 15,0 0 0-15,0 0 0 0,0 0 0 0,3-2 0 0,-3 2 9 0,3-6-9 16,0 1 0-16,-3 5 0 0,0 0 0 0,0 0 0 16,0-8-9-16,3 3 9 0,-3 5-10 0,0 0 10 15,0 0 0-15,2-5 0 0,-2 5-8 0,3-6 8 16,-3 6 0-16,3-5 0 0,-3 0 0 0,0 5 0 16,6-8 0-16,-6 8 0 0,0-5 0 0,3-3 0 15,0 0 0-15,0 2 0 0,0 1 0 0,-3-3 0 16,3 3-10-16,0-3 10 0,0 3-10 0,0-3 10 15,0 0 0-15,0 0 0 0,0 3 0 0,-3-3 0 16,3 2 0-16,0 1 0 0,0-3 0 0,0 0 0 16,0 3 0-16,-3-3 0 0,0 0 0 0,3 3 0 15,0-3 0-15,-3 2 0 0,0 1 0 0,3 0 0 16,-3 0 0-16,-3-1 0 0,3 4 0 0,-3-6 0 16,3 0 0-16,0 5 0 0,0-2 0 0,0 5-9 15,-3-5-13-15,3 5-2 0,0-3-1 0,0 3 0 0,0-5 0 16,-3-1 0-16,3 4 0 0,0-4 0 15,-3 1-19-15,3 0-4 0,0-3-1 0,0 0 0 16,0-3-11-16,0 3-1 0,-3-2-1 0,3-1 0 0,0 1 34 0,0-1 8 16,-3-2 0-16,0-3 1 15,6 3-18-15,-3-3-4 0,-3-3-1 16</inkml:trace>
  <inkml:trace contextRef="#ctx0" brushRef="#br3" timeOffset="140772.2622">19608 5691 345 0,'0'0'15'0,"0"0"4"0,0 0-19 0,0 0 0 16,-3 5 0-16,3-5 0 0,0 0 281 0,0 0 53 0,0 0 10 15,0 0 3-15,0 0-259 0,0 0-51 0,0 0-10 0,0 0-3 16,0 0 16-16,0 0 4 0,0 0 0 16,-2-5 0-16,2 3-20 0,0-9-3 0,0 6-1 0,2-3 0 15,-2-3-6-15,3 3-2 0,-3-5 0 0,3 2 0 16,-3 1 4-16,3 2 0 0,-3-5 0 0,0-3 0 16,0 3 0-16,3 2 0 0,-6-5 0 0,6 3 0 15,-3-3 0-15,3 3 0 0,-6-6 0 0,3 3 0 16,0-5 4-16,0-3 0 15,0 1 1-15,0-1 0 0,0-3 9 0,3-2 2 0,-3-3 0 0,0 1 0 16,0-4-15-16,0-2-2 0,0-2-1 0,3-1 0 16,-6 3-14-16,3 0 0 0,0 0 0 0,0 2 0 15,-3 4 32-15,0-6 0 0,0 5 0 0,0 3 0 16,0-6-32-16,-2 4 0 0,2-1 0 0,-3-3 0 16,6 4 0-16,-3-1-10 0,0-2 0 0,0 2 0 15,3 0 10-15,0-2 0 0,0 2 0 0,0 0 0 0,-3 6 0 16,3-3 12-16,0-1 0 0,0 4-1 0,0-6-11 0,0 6 0 15,0-6 0-15,0 3 0 0,0 5 0 0,-3-2-12 16,3-1 2-16,0 1 1 0,0 2 9 0,0 3 0 16,-3 0 0-16,3 2-8 0,-3 3 8 0,0 0 0 15,3-2 0-15,-3 2-8 0,6 3 8 0,-3 2 0 16,-3-2 0-16,3 5 0 0,-3-8-8 0,3 6 8 16,-3 4-8-16,3-4 8 0,0 2 0 0,0 0 0 15,0 2 0-15,0-1 0 0,0 1 0 0,0 1 0 16,-3 2 0-16,3 3 8 0,-3-5 3 0,3 5 1 15,0 0 0-15,0 0 0 0,0 0-23 0,-3-8-4 16,3 3-1-16,0 5 0 0,0 0 16 0,0 0 0 16,-3-6 0-16,3 6 0 0,0-5 0 0,0 5 0 15,0 0 0-15,0 0 0 0,0 0 0 0,0 0 0 16,0 0 0-16,0 0-9 0,-3-2 9 0,3 2 0 0,0 0 0 16,-6 0 0-16,0 0 0 0,0 0-8 0,6 0 8 0,0 0 0 15,-6 0 0-15,0 2 0 0,0-2 0 0,0 3 0 16,0-3 0-16,6 0 0 0,0 0 0 0,-6 2-8 15,-3 4 8-15,-2-6 0 0,2 5 0 0,-3-5 0 16,0 3 0-16,0 2 0 0,-3-5 0 0,3 0 0 16,-3 5 0-16,0-5 0 0,0 3 0 0,-2 0 0 15,-1-3 0-15,0 2 0 0,-3 4 0 0,0-6 0 16,0 2 0-16,1 1 0 0,-4 5 0 0,0-8 0 16,0 5 0-16,0 3 0 0,1-5 0 0,-1 2 0 15,0 0 0-15,0 1 9 0,0 1-9 0,3-4 10 0,-2 2 6 16,2 1 0-16,0-1 1 0,0-5 0 0,3 3-17 15,-3-1 0-15,1-2 0 0,-1 0 0 16,-3 0 11-16,3-2 1 0,-3-1 1 0,3 3 0 0,-2 0-5 16,-4-5 0-16,0 5-8 0,3 0 12 0,3 0-12 15,-2 0 9-15,-4 0-9 0,0 0 8 0,-3 5-8 0,6-2 0 16,-2 2 0-16,2 0 0 0,0 0 0 0,0 3 0 16,3-2 0-16,-2 2 0 0,-4-6 8 0,6 4 0 15,-3-1 0-15,3 0 0 0,-6 3 3 0,4-8 0 16,2 5 0-16,-3-5 0 0,0 3 5 0,0-3 0 15,1 0 1-15,2-3 0 0,0 3 2 0,-3 0 0 16,3-2 0-16,-3-1 0 0,1 3-3 0,2 0 0 16,-3-5 0-16,0 2 0 0,-3 3-8 0,4 0-8 0,-1 0 12 15,-3 0-12-15,-3 0 8 0,3 3-8 0,1-3 0 0,2 5 0 32,0-5-44-32,-3 3-12 0,-6-1-2 0</inkml:trace>
  <inkml:trace contextRef="#ctx0" brushRef="#br3" timeOffset="143410.2662">17507 3987 345 0,'0'0'31'0,"0"0"-31"0,0 0 0 0,0 0 0 16,0 0 66-16,0 0 7 0,0 0 2 0,0 0 0 15,3-2-19-15,-3 2-4 0,0 0-1 0,0 0 0 16,-3-6 9-16,3 6 3 0,0 0 0 0,0 0 0 0,-6-5-6 0,6 2-1 16,3-2 0-16,-3 5 0 15,0 0-8-15,0 0-1 0,0 0-1 0,0 0 0 0,0 0-12 0,0 0-2 16,-3 0-1-16,3 0 0 0,0 0 1 0,0 0 1 16,0 0 0-16,3-8 0 0,3 6-6 0,-6 2-2 15,0 0 0-15,0 0 0 0,0 0 4 0,0 0 1 16,0 0 0-16,0 0 0 15,0 0-9-15,0 0-1 0,0 0-1 0,0 0 0 0,-9-3 15 0,9 3 3 16,0 0 1-16,0 0 0 0,-3 0-25 0,3 0-5 16,0 0 0-16,0 0-8 0,0 0 16 0,0 0-3 0,0 0-1 0,0 0 0 15,0 0-12-15,0 0 0 16,0 5 0-16,-3 3 0 0,6 0 0 0,-3 0 0 16,0-3 0-16,0 3 0 0,3 0 8 0,-3 3-8 0,0-1 0 0,0 4 0 15,0-9 8-15,6 8-8 0,-3-2 0 16,-3 2 9-16,-3 0-9 0,6 3 0 0,3-3 0 0,-3 0 8 15,-3 1-8-15,3-6 0 0,3 5 9 0,-3 0-9 16,0 0 0-16,0 1 0 0,0-4 0 0,0 3 0 16,3 1 0-16,0 1 0 0,-6-1 0 0,6-1 0 15,3 3 0-15,-6-3 0 0,-3 3 0 0,2-3 0 16,4 0 0-16,0 1 0 0,-3-1 0 0,-3 3 0 16,3-3 0-16,0 5 8 0,0-4-8 0,0 7 0 15,-3-8 0-15,0 6 0 0,6-6 0 0,-3 5 0 16,-6-2 0-16,0 3 0 0,9-6 0 0,-6 5 0 15,-3-4 0-15,3 2 0 0,3-1 0 0,-3 1 8 16,0 0-8-16,0-3 0 0,0 1 8 0,3-1-8 16,0 0 11-16,0 0-3 0,-3-2 0 0,3 2 0 15,6-2 0-15,-6-1 0 0,-6 4 0 0,3-4 0 0,6 1-8 16,-3 2 10-16,0 0-10 0,-3-2 10 0,-3 2-10 16,3 0 0-16,6 0 0 0,-3 3 8 0,-6 3-8 15,3-6 0-15,3 0 0 0,-3 3 0 0,-6 3 8 0,6-1-8 16,6 1 8-16,-3-1-8 0,0 3 0 0,-3 1 0 15,-3 1 0-15,3-4 0 0,9-1 0 0,-6 4 0 16,-9-1 0-16,6 0 0 0,3-3 0 0,-3 1 0 16,-6 0 0-16,0-1 0 0,6 3 0 0,0-5 12 15,-3 0-4-15,0 2 0 0,3-2-8 0,0 3 0 16,-3-1 0-16,-3 1 0 0,0-3 0 0,0 0 0 0,6 5 0 16,-3 0 0-16,-3-5 0 0,6 2 0 15,3-2 0-15,0 3 0 0,-6-3 0 0,0 0 0 16,6-1 0-16,0 4 0 0,0-3 0 0,-3 0 10 15,-3 0-10-15,6-1 10 0,3 1-10 0,-3 0 0 0,-6-3 9 16,3 3-9-16,3 0 8 0,0 3-8 0,-3-3 8 16,-3-3-8-16,3 5 0 0,0-2 0 0,3 0 0 15,0-3 0-15,-6 3 0 0,3-3 8 0,9 1 0 0,-6-1 0 16,-6-3-8-16,3 4 11 0,3-1-11 0,-6-3 12 16,-3 4-12-16,3-1 0 0,9 0 0 0,0 3 8 15,3-3-8-15,-6 6 0 0,0-3 0 0,0 0 0 16,6 2 0-16,-6-2 0 0,-6 0 0 0,3 5 0 15,6 0 0-15,-3 0 0 0,-6-2 0 0,0 2 0 16,6-2 0-16,-3-1 8 0,0-2-8 0,-3 0 12 16,-3 0 11-16,6-3 2 0,3 3 1 0,-3 0 0 15,-6-3-26-15,3 0 8 0,6 0-8 0,0 1 0 0,-9-1 9 0,3-3-9 16,3 4 10-16,3-1-10 0,-3 0 8 16,0-2-8-16,0-1 0 0,6 3 9 0,0-2-9 15,-3 0 0-15,-3-1 0 0,0 1 0 0,6 2 0 16,-3 0 0-16,-6-2 0 0,3 2 0 0,6-2 0 0,-3 5 0 15,-6-3 0-15,0 3 0 0,0-3 0 16,0 0 0-16,0 0 0 0,0 3 0 0,-3-3 0 0,3 1 0 16,6-1 0-16,-6-3 0 0,-6-2 0 0,3 0 8 15,12-2-8-15,-6-1 8 0,-6 3 0 0,6-8 0 16,0 0 0-16,3 5 0 0,0 0-8 0,-3-5 0 16,-6 6 0-16,6-6 0 15,9 2-48-15,-9-2-9 0,0 0-2 0</inkml:trace>
  <inkml:trace contextRef="#ctx0" brushRef="#br3" timeOffset="158069.6985">18909 4180 172 0,'0'0'16'0,"0"0"-16"0,0-2 0 0,0 2 0 0,0-3 173 0,0-5 32 16,0 8 7-16,-3-2 0 0,0-1-127 0,3-5-25 16,0 8-6-16,0 0-1 0,-3-3-22 0,3 3-5 15,-3-2-1-15,-3-4 0 0,6 6-17 0,0 0-8 16,-3-2 8-16,0 2-8 0,-3-3 0 0,6 3 0 16,-3 3 0-16,-3-3 0 0,0 0 0 0,0 0 0 15,6 0 0-15,-3 8 0 0,-3-8 0 0,3 2 15 16,-2 4-4-16,-1-1-1 0,0 0 8 0,3 3 2 15,-3-5 0-15,0 2 0 0,0 0-20 0,3 3 0 16,-3 3 0-16,0-3 0 0,3 2 0 0,-3-2 0 0,0 6 0 16,3-6 0-16,-3 2 0 0,3 1 0 0,0-1 0 0,0 3 0 15,-3 1 10-15,3-4-2 16,0 4 0-16,0-1 0 0,0-3-8 0,0 1 0 0,0 0 0 0,3-1 0 16,-3 3 0-16,3-2 12 0,-3 2-12 0,3 0 12 15,0-5 4-15,0 6 2 16,3-1 0-16,-3-3 0 0,3 4 10 0,-3-1 1 0,3 0 1 0,0 3 0 15,0 0-19-15,0 0-11 0,3 2 12 0,-3 1-12 16,-3-1 27-16,6 3-2 0,-6-2 0 0,3 2 0 16,-3-2 3-16,3-1 1 0,-3 3 0 0,3-7 0 15,-3 1 3-15,0 1 0 0,0 0 0 0,-3-3 0 16,3 1-1-16,0-1 0 0,-3-3 0 0,3 4 0 16,0-4-11-16,0 1-3 0,0-1 0 0,3 4 0 0,-3-6-9 0,0 2-8 15,0 1 9-15,0-3-9 0,3 2 0 16,0-2 0-16,-3 3 0 0,3-1 0 0,3 1 8 0,-6 0-8 15,3 2 0-15,0-5 0 0,0 0 0 0,0 2 0 16,0 1 0-16,0 2 0 0,0 0 0 0,0-2 0 16,-3 2 0-16,3-2 0 0,0 5 0 0,0-3 0 15,-3-3 0-15,3 4 0 0,-6-4 0 0,3 3 0 16,3-2 0-16,-3 0 0 0,0 2 0 0,0-3 0 16,0 4 0-16,0-1 0 0,0 0 0 15,-3 0 0-15,3 0 0 0,0 1 0 0,0-1 0 0,-3-2 0 16,3 2 0-16,0 3 0 0,-3-3 0 0,3-5 0 15,-3 5 0-15,3 0 0 0,-3 0 0 0,3 1 0 16,-3-1 0-16,0 0 0 0,3 0 0 0,-3 1 0 0,0-4 0 16,0 1 0-16,0-3 0 0,0 0 0 0,-3 2 0 15,3-4 0-15,-3-1 0 0,3 0 0 0,-3 0 0 16,3 1 0-16,0 2 0 0,-3 0 0 0,-3-3 0 0,3 0 0 16,0-2 0-16,-3 2-8 0,4 3 8 0,-4 0 0 15,3 0 0-15,-3 0-10 0,-3-3 10 0,3 3-8 16,3 0 8-16,-6 0 0 0,0 3 0 0,3-6 0 15,-3 3 0-15,0 0 0 0,3 0 0 0,-2-3 0 16,2 3 0-16,0-3-10 0,0 0 10 0,0 1-10 16,-3-4 10-16,0 1 11 0,0 0-3 0,3-1 0 15,-3-2-8-15,0 3 0 0,0 0 0 0,4-1 0 16,-7-2 0-16,3 0 0 0,0 0 0 0,0 0 0 16,-3 0 0-16,3 3 0 0,0 0 0 0,-3-3 0 15,3-3 0-15,1 3 0 0,-1-3 0 0,-3 3 0 16,3 0 0-16,0 0 0 0,0-2 0 0,-3-1 0 15,3 0 0-15,0 1 0 0,0-4 0 0,3 1 0 16,-2 2 9-16,2-2-9 0,-3 0 10 0,3 2-10 0,3-2 8 0,-3 2-8 16,3 1 0-16,-3-1 9 0,0-2-9 0,3 2 0 15,6 3 0-15,-6 0 0 0,0 0 0 0,0-3 0 16,6 3 0-16,-6 3 0 0,0-3-9 0,0 8 9 16,3-8 0-16,3 0 0 0,-5 3-9 0,2 5 9 15,3-8 0-15,-6 5-9 0,6-5 9 0,-3 5 0 16,3-5 0-16,0 0-8 0,0 8 8 0,0-8 0 15,0 0 0-15,0 0 0 0,-3 8 0 0,3-8 0 0,0 0 0 16,0 0 0-16,-3 5 0 0,3-5 0 0,-3 6 0 0,3-6 0 16,0 0 0-16,3 8 0 0,-3 0 0 15,0-8 0-15,0 0-11 0,0 0 11 0,3 7-13 16,-3-7 5-16,0 0 8 0,0 0 0 0,0 0 8 0,0 0-8 16,3 3 0-16,-3-3 0 0,0 0 0 15,0 0 0-15,0 0 0 0,0 0 0 0,0 0 0 0,0 0 0 16,6 5 0-16,-6-5 0 0,0 0 0 0,0 0 8 15,0 0-8-15,0 0 0 0,0 0 0 0,0 0 0 16,0 0 0-16,6 6 0 0,-1-6 0 0,1 2 0 16,0 1 0-16,0-3 0 0,0 0 12 0,0 0-4 15,3 0-8-15,3 0 0 0,0 0-8 0,0 0 8 16,0 0 0-16,0 0 0 0,-3 3 0 0,3-3 0 16,-1 0 0-16,1 0 0 0,0 0 0 0,0-3 0 15,0 3 0-15,-3-3 0 0,3 1 0 0,0 2 0 16,0 0 0-16,0-6 0 0,-3 6 0 0,2 0 0 0,-2 0 0 15,3 6 0-15,0-6 0 0,-3 0 0 0,3 0 0 0,-3 0 0 16,3 0 0-16,0 0 8 0,3 0 0 0,-3 0 0 16,-1 0 0-16,4 0 0 0,-3-6 1 0,6 4 1 15,-6 2 0-15,0 0 0 0,0-3-10 16,-3 3 0-16,0 3 0 0,0-3 0 0,3 0 11 0,-4 0 0 16,1 0 0-16,0 2 0 0,0-2-11 15,0 6 0-15,0-6 0 0,-3 2 8 0,3 1-8 0,-3 2 0 16,-6-5 0-16,6 6 0 0,0-1 0 0,0 3 0 15,-3-3 0-15,0 3 0 0,0 0 0 0,0-3 0 16,3 3 0-16,-3-3 0 0,-3 3 0 0,6 0 0 16,-6 6 0-16,3-6 0 0,3-1 0 0,-3 1 0 15,-1 0 0-15,4 0 0 0,-3 3 0 0,3 2 0 0,0-2 0 16,0-1 0-16,-3 3 0 0,3-5 0 0,0 3 0 0,0 0 0 16,-3 2 0-16,3-3 0 0,0 1 0 0,0 2 0 15,-3-2 0-15,3-1 0 0,-3 4 0 0,0-1 0 16,0 0 0-16,0 3 0 0,0-3 0 0,0 3 0 15,0 0 0-15,0 0 8 0,3 0-8 0,-3 0 0 16,-3-1 0-16,6 4 0 0,-6-8 0 0,3 2 0 16,-3-3 0-16,3 4 0 0,-3-4 0 0,2 1 0 15,1-3 0-15,-3 0 8 0,3-3-8 0,-3-5 0 16,0 8 0-16,3-3 0 0,-3-5 8 0,3 5-8 16,0 3 0-16,3-2 0 0,-6-6 0 0,3 2 0 15,-3-2 0-15,6 3 0 0,-3 2 0 0,3 1 8 16,0-4 4-16,3-2 1 0,0 3 0 0,-3-1 0 15,0 1-13-15,3-3 0 0,0 0 0 0,-3-3 0 16,3 3 0-16,0-2-8 0,0 2 8 0,-1-3 0 0,-2 1 0 16,3-1 12-16,0-5-1 0,0 3-1 0,-3 2 6 15,0-2 2-15,0-1 0 0,0 1 0 0,0 0-6 0,3-3-2 16,-3 3 0-16,0-1 0 0,0 1-10 0,0 0 0 16,0-1 0-16,0 1 0 0,0 0 0 0,0 0 0 15,-4 2 0-15,-2 3 0 0,6-5 0 0,-6 5 0 16,0 0 0-16,3-6 0 0,0 1 0 0,-3 5 0 15,3-5 0-15,-3 5 0 0,0 0 8 0,3-3-8 16,-3 3 0-16,3-5 8 0,-3 5-8 0,0 0 0 16,3-3 9-16,-3 3-9 0,0 0 0 0,0 0 8 0,0 0-8 0,0 0 0 15,6-2 0-15,-6 2 0 0,0 0 0 16,0 0 0-16,6-6 0 0,-6 6 0 16,3-2 0-16,-3 2 0 0,6-3 0 0,0 3 0 0,-3-8 0 15,3 5 0-15,-6 3 0 0,3-5 0 0,0 0 0 16,3-3 0-16,-6 3 0 0,3-3 9 0,0 2-9 0,0-2 0 15,-3 3 9-15,3-3-9 0,-3 3 0 0,3-3 9 16,-3 5-9-16,0-7 0 0,0-1 0 0,0 3 0 16,0 0 0-16,0 0 0 0,-3-2 8 0,3-1-8 15,0-2 12-15,0 2 0 0,-3-2 0 0,-3 0 0 16,3-3-12-16,0 0-14 0,0-2 3 0,0 2 1 16,0-5 10-16,-3 2 16 0,3-2-4 0,0 2-1 15,0-2-11-15,-3-3 0 0,3 3 0 0,0 3 0 16,0-4 0-16,3 4 0 0,-3-1 0 0,0 1 0 15,0 2 0-15,0 0 0 0,0 0 0 0,0 0 0 0,0 1 0 16,3 1 0-16,-6 1 0 0,6 0 0 0,-3-3 0 0,3 3 0 16,-2 2 9-16,2-2-9 0,0 0 0 15,-3 2 8-15,3 1-8 0,-3-1 0 16,3 0 0-16,0-2 8 0,0 5-8 0,0-5 0 0,0 0 0 16,3 2 0-16,-3 1 0 0,3-1 8 0,-1 0-8 15,-2 3-12-15,0-2 4 0,0 2 0 0,0 0 8 0,0 0 0 16,0 0 0-16,0 3-8 0,0-6 8 0,-2 3 0 15,2 3 0-15,-3 0 0 0,0-3 0 0,3 3 0 16,-3-1 8-16,0 1-8 0,-3 2 0 0,0-2 8 16,0 5-8-16,0-3 0 0,3 3 0 0,-3-2 8 0,0 2-8 15,0 0 0-15,-3 0 0 0,0 0 0 16,3 2 0-16,-6-2-12 0,0 0 12 0,0 0 0 0,1 0 0 16,2 0 0-16,-3 0 0 0,0 0 0 0,3 0 0 0,0-2 0 15,0 2-9-15,0-3 0 0,0 0 0 0,3 3 0 31,-3-8-134-31,0 6-26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2:51:56.57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10717 11845 921 0,'0'8'82'0,"0"0"-66"0,0 0-16 0,0 0 0 16,0 3 174-16,0-3 31 0,0 0 7 0,0 0 0 16,0 2-147-16,3-5-29 0,0 1-7 0,3-4-1 31,-6-2-134-31,6 6-27 0,-6-6-6 0</inkml:trace>
  <inkml:trace contextRef="#ctx0" brushRef="#br0" timeOffset="51822.3645">19028 6784 1350 0,'0'0'60'0,"0"0"12"0,-3-3-58 0,-3 3-14 0,6 0 0 0,0 0 0 15,0 0 71-15,0 0 11 0,-3 0 2 0,3 0 1 0,0 0-36 0,0 0-7 16,-6 3-2-16,6-3 0 0,0 0-23 0,0 0-5 15,-3 3 0-15,3-3-1 0,0 0-11 0,0 0 10 16,-6 0-10-16,6 0 10 0,0 0 17 0,0 0 3 16,0 0 1-16,-3 2 0 0,-3 1 10 0,6-3 3 15,0 0 0-15,0 0 0 0,-6 3-9 0,3 2-2 16,3-5 0-16,0 0 0 0,-6 2-17 0,3 4-3 16,3-6-1-16,0 0 0 15,-3 5-12-15,3-5 11 0,-2 3-11 0,2-3 10 0,0 0-10 0,0 0 0 16,0 0 9-16,0 0-9 0,0 0 0 0,0 0 0 15,0 0 0-15,0 0 0 0,0 5 8 0,0-5-8 16,0 8 8-16,0-8-8 0,0 0 16 0,0 0-2 16,0 0 0-16,0 0 0 0,0 5 3 0,0-5 1 15,0 0 0-15,0 0 0 0,0 0-2 0,0 0 0 16,0 0 0-16,0 0 0 0,0 0-2 0,2 5-1 0,-2-5 0 0,0 0 0 16,0 0-4-16,0 0-1 0,3 6 0 0,-3-6 0 15,0 0-8-15,0 0 0 0,0 0 0 0,6 2 8 16,-6-2-8-16,6 6 0 0,-6-6 0 0,0 0 8 15,0 0-8-15,0 0 10 0,0 0-10 0,0 0 10 16,0 0-2-16,0 0 0 0,0 0 0 0,0 0 0 16,0 0 3-16,0 0 0 0,0 0 0 0,0 0 0 15,0 0-3-15,0 0 0 0,0 0 0 0,0 0 0 16,9 2 2-16,-9-2 0 0,0 0 0 0,0 0 0 16,0 0-10-16,0 0 0 0,0 0 0 0,0 0 0 15,0 0 10-15,0 0-10 0,0 0 12 0,0 0-12 16,0 0 11-16,0 0-11 0,9-2 10 0,-3 2-10 15,-6 0 0-15,0 0 0 0,0 0 0 0,0 0 0 16,9 0 0-16,3 0 0 0,0 0 0 0,0-3 0 0,0 3 0 16,0-3 0-16,0 3 0 0,-1 0 0 15,1-5 0-15,3 2 0 0,-3-2 0 0,0 3 0 0,0-1 0 16,3 0 8-16,-3-2-8 0,0 2 0 0,0 1 0 0,2-6 0 16,1 2 8-16,3 4-8 0,0-3 0 0,0 2 0 15,0 0 0-15,3-2 0 0,-4 2 0 0,7-2 9 16,3 2-9-16,-3 1 8 0,-6-1-8 0,3 0 0 15,5 1 0-15,-5-1 0 0,3 0 0 0,0-2 0 16,-3 0 0-16,-1 2 0 0,-2-5 0 0,3 6 0 16,-3-4 0-16,0 1 0 0,0 2 0 0,3 1 8 0,-4-1-8 15,1 0 8-15,0 1-8 0,3-1 0 0,-3 1 0 0,3-1 0 16,0 0 0-16,-1 1 0 16,1 2 8-16,-3-3-8 0,3 0 0 0,-3 3 0 15,3 0 9-15,-1-2-9 0,1-1 0 0,-3 0 0 0,3 3 0 0,0-2 0 16,-3-1 0-16,0 3 0 0,-1 0 0 15,1 0 0-15,3 0 0 0,-3 0 0 0,3 0 0 16,0 0 0-16,-4 0 0 0,1 0 0 0,0 0 0 0,3 3 0 16,-3-6 0-16,3 3 8 0,-3 5-8 0,-1-5 8 15,-5 0-8-15,0 3 0 0,0 0 0 0,0-3 0 16,0 2 0-16,0-2 0 0,0 0 0 0,0 3 0 16,-3 0 0-16,0-3 0 0,-3 0 0 0,2 0 0 15,-2 2 0-15,0 1 0 0,0-3 0 0,-6 0 8 16,3 3-8-16,-3-3 0 0,0 0 0 0,9 2 8 15,-3 3-8-15,-3 1 0 0,-3-6 0 0,6 5 8 0,-3 0-8 16,0 1 0-16,0-1 0 0,0 3 0 0,-3-3 8 0,3 3-8 16,0-3 10-16,-3 3-10 0,0 3 8 0,0-3-8 15,0 2 0-15,0 1 9 0,0-3-9 0,0 3 0 16,0-1 9-16,3 6-9 0,0 0 0 16,-3 0 8-16,3 2-8 0,-3 1 0 0,0-3 8 15,0 5-8-15,3-3 10 0,0 4-10 0,0-1 0 0,-3 0 0 16,3 3 0-16,0 2 0 0,-3-2 0 15,3 2 0-15,-3 4 0 0,0-1 0 0,0 0 0 0,3 0 0 16,-3 3 0-16,0-1 0 0,0 4 0 0,3-4 0 16,0 4 0-16,-3-3 0 0,0-1 0 0,0 1 0 15,3-3 0-15,-3 3 0 0,0-3 0 0,0 0 0 16,6 0 0-16,-6 3 0 0,0-6 0 0,3 1 0 16,-3-1 0-16,3-4 0 0,0-4 0 0,-3-2 0 0,0 0 9 0,3-3-9 15,-3 0 0-15,2-5 8 0,-2 3-8 0,0-3 0 16,3-3 8-16,-3 0-8 0,0-5 0 0,0 8 8 15,0-8-8-15,0 0 0 0,0 0 0 0,0 0 0 16,0 6 0-16,0-6 0 0,0 0-14 0,0 0 5 31,-3 5-78-31,3-5-15 0,0 0-3 0,0 0-1 0,-2 5-107 0,2-5-22 16,0 0-4-16</inkml:trace>
  <inkml:trace contextRef="#ctx0" brushRef="#br0" timeOffset="52621.0892">20650 7691 748 0,'0'0'67'0,"0"0"-54"0,-3-5-13 0,3 5 0 0,0 0 172 16,-3-5 32-16,3 0 7 0,0-1 1 0,-3-2-103 0,3 3-20 16,-3 2-4-16,3-2-1 0,-6 0-44 0,3 2-10 15,0-2-2-15,0 2 0 0,1-2-28 0,-1 2-13 16,-3 1 1-16,3-4 0 0,-3 6-10 0,6 0-2 15,-6-2 0-15,0-1 0 0,3 3 12 0,3 0 1 16,0 0 1-16,-6 0 0 0,0-3 10 0,6 3 14 16,0 0-3-16,0 0-1 0,-6 0 22 0,0-2 5 15,0-1 1-15,6 3 0 0,0 0 13 0,0 0 2 0,-6 0 1 0,3-3 0 16,-3 1 0-16,6 2 0 0,0 0 0 0,0 0 0 16,0 0-16-16,0 0-3 0,0 0-1 0,-3-3 0 15,0-2-10-15,3 5-3 0,0 0 0 16,0 0 0-16,0 0-3 0,0 0-1 15,0 0 0-15,0 0 0 0,0 0-3 0,0 0-1 0,0 0 0 16,0 0 0-16,0 0-4 0,0 0-1 0,0 0 0 0,0 0 0 16,0 0-8-16,0 8 12 0,0 0-12 0,3 2 12 15,0-2-12-15,0 6 12 0,0 1-12 0,0 1 12 16,3-2-12-16,-3 4 8 0,3 1-8 0,0 2 8 16,0-3-8-16,0 3 0 0,0-2 0 0,0-1 8 15,0-4-8-15,0-1 0 0,0 0 0 0,0 0 0 16,-4 1 0-16,1-4 0 0,3-2 0 0,-3 0 8 15,0 0-8-15,-3-3 8 0,0-5-8 0,0 0 8 16,3 6 7-16,-3-6 1 0,0 0 0 0,0 0 0 0,0 0 3 16,0 0 1-16,0 8 0 0,0-8 0 0,0 0-2 15,0 0 0-15,0 0 0 0,0 0 0 0,0 0-3 16,0 0-1-16,0 0 0 0,0 0 0 0,0 0-14 0,0-8 11 16,0 2-11-16,0-2 10 0,0 3-10 15,3-6 8-15,-3 4-8 0,3-7 8 0,0 4-8 16,0-4 0-16,3-1 0 0,-3 1 0 0,3-4 0 15,0-1 0-15,0 1 0 0,3-1 0 0,-3-2 0 0,3 0 0 16,0 2 0-16,-3-2 0 0,3 5 0 0,0-2 0 16,0-1 0-16,-4 1 0 0,1 2 0 0,0 0 0 15,0 0 0-15,-3 6 0 0,0-1 0 0,3 3 0 16,-3 0 0-16,3 3 0 0,-3 0 8 0,-3-3-8 16,3 2 8-16,-3 6-8 0,0 0 12 0,0 0-2 0,0 0-1 0,0 0 0 15,0 0 2-15,0 0 0 0,0 0 0 0,0 0 0 16,0 0 0-16,0 0 0 0,0 0 0 15,-6 0 0-15,6 0 0 0,-6 0 0 0,-3 3 0 0,3-3 0 16,-3 0 5-16,0 3 2 0,1-3 0 0,-4 2 0 16,3 1 2-16,-3 0 1 0,0-1 0 0,0 1 0 15,-3 2-4-15,-3-2-1 0,3-1 0 0,0 1 0 16,-2 2-8-16,-1 1-8 0,3-4 9 0,-3 1-9 16,0 2 0-16,0 1 0 0,0-4 0 0,-2 4 0 31,5-1-70-31,-3-3-14 0,-6 4-2 0,3-4-1333 0</inkml:trace>
  <inkml:trace contextRef="#ctx0" brushRef="#br0" timeOffset="89973.8554">17078 9266 172 0,'3'-8'16'0,"-3"5"-16"0,-6-2 0 0,6 0 0 16,0 5 136-16,0 0 25 0,-3-6 5 0,0 1 1 16,6 0-85-16,0-1-17 0,-3 6-3 0,0-8-1 15,0 3-18-15,0-3-4 0,0 8-1 0,0 0 0 16,-3-2-18-16,3 2-4 0,3-6-1 0,-3 6 0 16,0 0-6-16,0-5-1 0,6 0 0 0,-6 5 0 15,0 0 12-15,0 0 1 0,0 0 1 0,0 0 0 16,0 0 11-16,0 0 3 0,0 0 0 0,0 0 0 0,6-6-8 0,-6 6 0 15,0 0-1-15,0 0 0 0,0-2-15 0,0 2-4 16,0 0 0-16,0 0 0 0,0-6 6 0,0 1 1 16,0 0 0-16,0 0 0 0,-3-3 7 0,3 0 2 15,6 2 0-15,-3-2 0 0,-6 3-5 0,6-3-1 16,3-5 0-16,0 0 0 0,-3-3-1 0,0-3 0 16,3 1 0-16,3-3 0 0,0-3-4 0,-3-3-1 15,0 1 0-15,3 0 0 0,9-4-12 0,-6-1 11 16,-6-1-11-16,5-5 10 0,7 0-10 0,-3-3 0 15,-3-2 0-15,-3-3 0 0,6 0 0 0,0 0-9 16,0-3 9-16,0 1-13 0,-1-1 13 0,4-2-11 16,3-6 11-16,-3 3-10 0,0 3 10 15,3-3-10-15,2 0 10 0,1 0-10 0,0 0 10 0,0 0-12 0,6 0 12 16,2 1-12-16,-2-7 12 0,6 4 0 16,-3 2 0-16,2 0 0 0,4-3 0 0,-3 1 0 0,-1-1 0 15,4-2 0-15,-3 0-9 0,6 0-3 16,-1-1-1-16,1 1 0 0,0-3 13 0,5 1 0 0,-2 1 0 0,2-2 0 15,-5 1 0-15,3-4 0 0,-1 1 0 0,4-4 0 16,6 1 0-16,-4-2 0 0,-2 4 0 0,0 6 0 16,2-8 8-16,-2 5 4 0,2 0 0 0,4 0 1 15,2 0-27-15,1 3-6 0,3-5 0 0,-1 4-1 16,4 1 21-16,-4 0 0 0,1-3-9 0,2 0 9 16,1 6 0-16,2-9 0 0,4 6 0 0,-4 0 0 15,-2 2 0-15,2 1 9 0,-2-4-1 0,2 4 0 16,1 2 3-16,-1 0 0 0,-5 3 0 0,2 5 0 15,-5 0 7-15,2 2 2 0,-5 1 0 0,-1 2 0 0,1-2 0 0,-6 5 0 16,-1 3 0-16,-5 2 0 0,0 3 2 0,-7 0 1 16,-2 5 0-16,-3 3 0 0,-3 0-4 15,-4 2-1-15,-2 6 0 0,0 0 0 0,-6 5-18 0,0 0 0 16,-3 5 8-16,-3 0-8 16,-3 1-20-16,0 4-7 15,-4 4-1-15,-2 2-572 0,-5 5-113 0</inkml:trace>
  <inkml:trace contextRef="#ctx0" brushRef="#br0" timeOffset="91274.1964">21061 3842 806 0,'-6'-19'72'0,"0"11"-58"0,3-2-14 0,3 2 0 16,-3-3 176-16,-3 3 33 0,6 0 7 0,-3 0 0 15,3 3-126-15,0 5-26 0,-6-5-4 0,6 5-2 16,0 0-46-16,0 0-12 0,0 0 0 0,0 0 0 15,0 0 0-15,6 8 0 0,-6 2 0 0,3 6-11 16,3 3 11-16,-3 5-12 0,3 2 12 0,0 0-12 16,0 6 12-16,3 3 0 0,0 4 8 0,0 4-8 15,0 4 8-15,3-2-8 0,-3-5 10 0,5 0-10 16,-5-6 11-16,3-5-11 0,-3-2 12 16,3-6-12-16,0 0 26 0,0-8-2 0,-6-2 0 0,3-3 0 15,-3-3 15-15,3 0 2 0,-3-2 1 0,-6-3 0 16,3-3 11-16,3-2 3 0,0-3 0 0,-1 3 0 15,-2-9-15-15,3-7-2 0,0 3-1 0,-3-6 0 16,0 3-26-16,-3-6-4 0,-3 4-8 0,3 1 11 0,3-4-11 16,-3-1-17-16,3 1 4 0,-3 0 1 0,-3-4 12 15,3 4 13-15,3 0-2 0,3-1-1 0,-3 6-10 0,0 0 0 16,0 2 0-16,3 6 0 0,0 0 0 0,-3 7-9 16,3-1 9-16,3 4-10 0,3 3 10 0,0 10-8 15,0-4 8-15,0 10-8 0,2 2 8 0,-5 6-13 16,3 2 5-16,0 9 8 0,3 2 0 0,-3 5 0 15,3 1 0-15,-3-4 0 0,0 1 0 0,0-11 0 16,-1 0 0-16,1-8 0 0,-3 0 0 0,0-5 15 16,-3-5-4-16,3-1-1 0,-3-4 15 0,-3-4 3 15,-3-2 1-15,9 6 0 0,-9-6 27 0,6-8 6 16,-3-3 1-16,3-2 0 0,0-3-25 0,0-5-5 16,0 0-1-16,-3-6 0 0,3 1-32 0,-3-1 0 0,0-7 0 15,0 2 0-15,0 0-12 0,0-5-10 16,0 0-2-16,0 0 0 15,-1 0-90-15,1 0-18 0,0 0-4 0,0 0-596 0,3 3-118 16</inkml:trace>
  <inkml:trace contextRef="#ctx0" brushRef="#br0" timeOffset="93565.7413">21903 4128 345 0,'0'0'31'0,"0"0"-31"0,-6-3 0 0,3 0 0 0,3 3 335 0,0 0 61 15,0 0 12-15,0 0 2 0,0 0-267 0,0 0-54 16,0-5-10-16,-3 2-3 0,1-2-20 0,2 5-5 16,0 0-1-16,5-8 0 0,1 3-18 0,0-1-3 15,0 1-1-15,0 0 0 0,3 2-12 0,0-7-2 16,3 7-1-16,-3-5 0 0,6 3-13 0,-3-1 9 16,0 1-9-16,3 3 8 0,-1 2-8 0,1-8 0 15,3 5 0-15,0 0 0 0,3 3 0 0,0-5 0 16,0 2 0-16,-1 3 0 0,-2-2 12 0,3-1 0 15,-3 3 0-15,3 0 0 0,-3 0-26 0,2 0-5 16,-5 0-1-16,3 0 0 16,-3 0-114-16,0 0-23 0,-3 0-5 0</inkml:trace>
  <inkml:trace contextRef="#ctx0" brushRef="#br0" timeOffset="93811.226">21909 4344 2199 0,'0'0'97'0,"0"0"21"0,0 0-94 0,0 0-24 0,0 0 0 0,6-5 0 16,3 0 40-16,3 2 4 0,-3-2 1 0,3 0 0 0,3 2-29 0,3-5-5 15,0 3-2-15,2-3 0 0,4 5-1 0,3-2 0 16,3 2 0-16,0-5 0 0,-7 3-8 0,4 0-16 16,3-1 4-16,-3 4-699 15,-1-6-140-15</inkml:trace>
  <inkml:trace contextRef="#ctx0" brushRef="#br0" timeOffset="94599.417">22677 4077 576 0,'0'0'51'0,"0"0"-41"0,-3-5-10 0,3 5 0 16,0 0 256-16,0 0 50 0,0 0 10 0,0 0 1 15,0 0-188-15,0 0-37 0,0 0-8 0,0-5-2 16,0-3-46-16,3 0-8 0,0-3-3 0,3-2 0 16,0-3-10-16,3-2-3 0,3-4 0 0,3-1 0 15,0 1-20-15,0-1-5 0,0 1-1 0,-1-4 0 16,1 0-18-16,0 2-4 0,0 3-1 0,-3-3 0 16,-3 8 9-16,3-5 1 0,-3 10 1 0,-3-2 0 15,3 2 26-15,-6 3 0 0,3 0 0 0,-6 8 0 16,0 0 0-16,0 0 14 0,0 0-2 0,3 14 0 15,0 4 4-15,-3-2 1 0,-3 8 0 0,0 2 0 0,3 6 2 16,-3-3 0-16,-3 3 0 0,3 0 0 0,0 2-10 0,0 3-1 16,-3-5-8-16,6 0 12 15,-3 2-12-15,3-8 0 0,0-2 0 0,0 0-10 16,3 0-82-16,-3-6-17 0,6-2-3 0</inkml:trace>
  <inkml:trace contextRef="#ctx0" brushRef="#br0" timeOffset="94781.5022">23094 4225 2512 0,'0'0'56'0,"-3"8"11"0,-3-2 2 0,3 2 1 0,0-3-56 0,0 3-14 0,0 5 0 0,3-8 0 16,0 3 0-16,0 3 9 0,0-3-9 0,-3 0 8 31,3 0-169-31,0-8-35 0,0 0-6 0,0 0-2 0</inkml:trace>
  <inkml:trace contextRef="#ctx0" brushRef="#br0" timeOffset="95109.5792">23481 3580 633 0,'0'0'56'0,"0"0"-44"16,-3-3-12-16,3 3 0 0,0 0 316 0,0 0 60 16,-6-2 13-16,6 2 3 0,0 0-272 0,0 0-55 15,-6 0-10-15,0 0-3 0,0 0-28 0,0 2-7 16,-3 9-1-16,0-6 0 0,-3 8-16 0,1 1 0 15,-4 4 0-15,0 3 0 0,-3 6 0 0,-3-1 0 16,0 6-8-16,0 0 8 0,-2 2-8 0,-1 0 8 16,3 3 0-16,0-5-9 0,3-5 9 0,3 2 8 15,6-5-8-15,1-3 11 0,8 3-1 0,3-11 0 0,-1 0 0 16,7 0 0-16,6-5-2 0,0-3-8 0,6-5 12 0,0 0-4 31,6-10-131-31,-1-1-26 0,1-2-6 0</inkml:trace>
  <inkml:trace contextRef="#ctx0" brushRef="#br0" timeOffset="95276.171">23805 3535 1612 0,'0'0'72'0,"-6"0"14"0,3 5-69 0,-2 3-17 0,-4-3 0 0,3 9 0 16,0 1 192-16,-3 9 36 0,-3 3 6 0,-3 12 2 15,0 1-132-15,-3 5-27 0,-3 0-5 0,1 8 0 16,-4-3-58-16,-3 11-14 0,-3-3 0 0,0 8 0 15,-2-2-159 1,-1 2-34-16</inkml:trace>
  <inkml:trace contextRef="#ctx0" brushRef="#br0" timeOffset="96429.0124">23424 3575 990 0,'0'0'44'0,"0"-11"8"0,0 8-41 0,3-7-11 0,-3 2 0 0,0 0 0 0,3 0 79 0,-3 3 13 16,0-6 4-16,0 3 0 0,0 3-36 0,0 0-8 16,0 2 0-16,0-5-1 0,-3 3-21 0,0-1-4 15,3 6-1-15,0-2 0 0,-3-4-5 0,3 6-2 16,-3 0 0-16,3 0 0 0,0 0 2 0,0 0 1 15,0 0 0-15,0 0 0 0,0 0-9 0,0 0-3 16,-3 3 0-16,3 8 0 0,-2 2-9 0,-1 0 0 16,3 6 9-16,-3-4-9 0,-3 9 12 0,0-5-3 15,0 7 0-15,0 1 0 0,0-1-9 0,-3 1 8 16,0-1-8-16,0 6 8 0,-3-6-8 0,3 1 0 16,-3-1 9-16,3-2-9 0,-3 3 12 0,-2-1-3 0,2-8 0 15,0 6 0-15,0 0 25 0,0-8 5 0,3 0 1 0,0-3 0 16,6 0-16-16,0 1-4 0,0-1 0 0,3-8 0 15,0 3-9-15,3-3-3 0,-3 3 0 0,3-2 0 16,3 1-8-16,0-7 0 0,3 3 0 0,3 0 8 16,-3-3-8-16,3 0 0 0,0 0 9 0,2 0-9 15,1-3 11-15,0 0-3 0,0 3 0 0,3-7 0 16,0 7 12-16,0-6 1 0,5 6 1 16,1-5 0-16,3 2-7 0,3-2-2 0,0 5 0 0,2-8 0 15,-2 3 8-15,0 5 2 0,0-8 0 16,-4 5 0-16,1 1 5 0,0-4 0 0,-6 4 1 0,0-4 0 15,0 6-29-15,-7-5 0 0,1 5 0 0,-3 0 0 16,0-3 0-16,0 3-18 0,-6 0 2 0,-6 0 1 31,0 0-145-31,0 0-28 0,0 0-7 0,-12 3-1 0</inkml:trace>
  <inkml:trace contextRef="#ctx0" brushRef="#br0" timeOffset="100623.958">17965 9409 115 0,'0'0'0'0,"0"0"10"0,0 0-10 0,0 0 0 16,0 0 0-16,0 0 0 0,0 0 201 0,0 0 39 0,0 0 7 0,0 0 1 15,0 0-185-15,0 0-38 16,6-3-7-16,0 0-2 0,0-2 3 0,0 0 0 0,0-1 0 0,0 4 0 16,0-4 14-16,-3 4 3 0,6-3 1 0,-3 2 0 15,-3 0 19-15,3-2 4 0,0 2 1 0,0-2 0 16,0 2-12-16,0 1-2 0,6-1-1 0,-3 0 0 16,-1 1-15-16,4-3-3 0,3 2-1 0,0-2 0 15,0-3-8-15,3 2-2 0,0 1 0 0,3-3 0 16,2 0-6-16,1 0-2 15,3 0 0-15,0 0 0 0,3-2 6 0,-1-1 1 0,7 1 0 0,3 2 0 16,-1-6 0-16,1 4 1 0,6-3 0 0,-4 2 0 16,4-2-17-16,-3-3 8 0,-4 3-8 0,1-3 0 15,-3 0 22-15,3 0-2 0,-4 0-1 0,-2-2 0 16,0 2 16-16,-1-5 3 0,-2 2 1 0,3 1 0 16,-3-1-4-16,0 3-1 0,-1 0 0 0,-2 0 0 15,0 1-22-15,-3 1-4 0,-1 1 0 0,-2 0-8 16,0-3 8-16,0 3-8 0,0 2 0 0,0-2 0 0,-3 2 8 15,2-2-8-15,-2 3 0 0,3-1 0 0,0 0 12 16,-3 1-2-16,-6 2 0 0,0 0 0 0,-1-3 0 0,-2 3 0 16,0 1 0-16,0-4 0 0,3 3 7 0,0 0 2 15,-3 0 0-15,0-2 0 0,0-1-19 0,3-2 0 16,0-6 0-16,0 3 0 0,-3-5 8 0,-1 0-8 16,1 0 0-16,0 0 0 0,-3-3 23 15,3 0-3-15,-3 0 0 0,3-2 0 0,-3-1-7 16,0-2-1-16,0-3-1 0,3 1 0 0,-3 2-3 0,3-6-8 15,-3-2 12-15,0 3-4 0,0-1-8 0,3-2 0 16,-4 3 0-16,4-3 0 0,0 0 0 0,3-3 0 16,0 0-8-16,0-2 8 0,0 0 0 0,6-3 0 15,3-3 0-15,-3 1 0 0,-1 2 0 0,7-3 0 0,0 0 0 16,3 1 0-16,0-6-10 0,2 5 10 0,4-2 0 0,-3 2-9 16,3 1 0-16,-1-1 0 0,1 6 0 0,3-3 0 15,3 0 9-15,-1 0-13 0,4 0 5 0,0 0 8 16,-1-3 0-16,4 6 0 0,-3 0 0 0,-1-1 0 15,1 3-8-15,0 6 8 0,-1 0 0 0,-2 2 0 16,3 0 0-16,-4 3 0 0,-2 0 0 0,0 3 0 16,-1 2-11-16,1 3 11 0,-3-1-8 0,0 1 8 15,-4 3 0-15,4 2 0 0,-3 0 0 0,0 3 0 16,-1 2 0-16,1-2 0 0,-3 2-8 0,-3 1 8 16,0-1 0-16,-4 3 0 0,1 3 0 0,0-6 0 15,0 6-9-15,-6 0 0 0,0-3 0 0,-3 5-732 16,-6-2-147-16</inkml:trace>
  <inkml:trace contextRef="#ctx0" brushRef="#br0" timeOffset="101494.2468">21915 5813 1267 0,'0'0'112'0,"0"0"-89"15,0 0-23-15,0 0 0 16,0 0 128-16,3 10 22 0,3 4 4 0,0 7 1 0,0 5-124 0,-3 1-31 15,3 2 0-15,0 5 0 0,3-2 0 0,0 0 0 16,0-3 0-16,0 0 0 0,3-3 0 0,-3 1 0 16,0-3 0-16,-1-3 0 0,1-5 0 0,0 0 0 0,0-3 0 15,-3 0 0-15,0-2 32 0,0-3 0 16,-3 0 0-16,3-3 0 0,-3 0 34 0,-3-5 7 0,0 0 2 0,0 0 0 16,0 0-20-16,0 0-4 0,3-5-1 0,0 0 0 15,0-3-18-15,3-3-4 0,-6-2-1 0,3 0 0 16,3-3-27-16,-3-3 0 0,0 3 0 0,0-5 0 15,0 0-14-15,0-3-5 0,0 0-1 16,0 1 0-16,0-4 20 0,0 3-12 0,3 6 12 0,-3-1-10 16,2 3 10-16,1 0 0 0,0 6 0 0,-3-1 0 15,0 6 0-15,3 2 0 0,-3 3 9 0,6 0-9 16,-6 6 10-16,3 4-10 0,0 1 8 0,0 5-8 16,0 2 0-16,0 3 0 0,-3-2 0 0,3-1 0 15,0-2 16-15,6 0 0 0,0-5 1 0,0-1 0 16,2-2-3-16,-2 0-1 0,3-5 0 0,0 0 0 15,0-3 38-15,0-3 7 0,0-2 2 0,0-1 0 16,0-2-29-16,-1-2-6 0,-2-1-1 0,0-2 0 16,3-3 6-16,0-2 1 0,-3 2 0 0,0-3 0 15,3-2-56-15,-3 0-11 0,-1 0-3 0,4 0 0 16,0-1-17-16,0 1-3 0,-3-3-1 0,0 1 0 16,3-1-73-16,-3 3-15 0,0-1-4 0,-3 1-846 0</inkml:trace>
  <inkml:trace contextRef="#ctx0" brushRef="#br0" timeOffset="101686.2152">22749 5871 2646 0,'0'0'58'0,"0"0"12"0,9 5 2 0,0 3 3 0,5-2-60 0,1 2-15 0,0-3 0 0,0 0 0 16,0-2 0-16,0-1-10 0,0-2 2 0,0-2 0 31,0-1-154-31,-4 1-30 0,4-1-7 0,-3 0-764 0</inkml:trace>
  <inkml:trace contextRef="#ctx0" brushRef="#br0" timeOffset="101905.1041">22737 6009 864 0,'0'0'38'0,"0"0"8"0,0 0-37 0,0 0-9 0,0 0 0 0,0 0 0 0,0 0 311 0,6 5 60 16,-6-5 12-16,9 5 2 16,3-2-284-16,0 2-57 0,-1 1-11 0,1-1-2 0,3-3-23 15,3 1-8-15,-3 0 0 0,3-3 0 16,0-3-44-16,0 0-14 0,2 1-3 0,1-1-1 15,0-2-130-15,3 0-27 0,23-11-5 0,-14 2 0 0</inkml:trace>
  <inkml:trace contextRef="#ctx0" brushRef="#br0" timeOffset="102420.6027">23558 5884 288 0,'0'0'12'0,"3"3"4"0,-3-3-16 0,0 0 0 0,0 0 0 0,9 0 0 15,-9 0 481-15,9-3 94 0,3-2 18 0,-3-3 4 16,0 0-467-16,3-5-94 0,0-6-18 0,0 1-4 31,0-3-37-31,0-3-7 0,-1-3-2 0,1 1 0 0,-3 0 32 0,0-6 0 0,-3 3 0 0,3-3 0 16,-3-2 0-16,0 2 13 0,-3 3-1 0,3 0 0 15,-3-1 7-15,0 4 1 0,-3 0 0 0,3 4 0 16,-3 1-20-16,0 5 10 0,0 3-10 0,3 5 8 16,-3 0-8-16,0 8 0 0,0 0 0 0,0 0 0 15,-3 8 0-15,3 5 0 0,-3 9-9 0,0 7 9 16,-3 5-27-16,3 6-1 0,-3 5-1 0,-3 2 0 16,3 6-5-16,-6 0-1 0,0 3 0 0,0-6 0 15,3 8-52-15,-2-5-10 0,2 0-3 0,3-3 0 16,0-5 48-16,-3-8 8 0,-3 0 3 0,0-7 0 0,0-1 77 0,-3-3 15 15,0-5 3-15,-3 0 1 0,1-2 30 0,-4-3 7 16,6-3 0-16,-3-2 1 0,0-3-49 0,3 0-11 16,0-3-1-16,3-3-1 0,1 1-4 0,2-6-1 15,-3-2 0-15,3 0 0 0,3 0 11 0,3 2 3 0,0-8 0 16,6 1 0-16,0-3 1 0,3-1 1 16,3 4 0-16,3-4 0 0,5 1-24 0,10 0-5 15,3 0-1-15,6 0 0 0,5-3 21 0,7 5 4 16,-3 1 1-16,2-1 0 0,4 0-18 0,-3 3-3 0,2 3-1 15,1-5 0-15,-7 4-26 0,1 1-6 0,0 2 0 16,-4 3-1 0,-5 0-138-16,-3 3-27 0,-3 2-6 0</inkml:trace>
  <inkml:trace contextRef="#ctx0" brushRef="#br0" timeOffset="108691.8817">23359 6847 2210 0,'0'0'98'0,"0"0"20"0,0 0-94 0,3 8-24 16,0-2 0-16,3 4 0 0,0 1 8 0,6 2-8 0,0 6 10 0,2-1-10 15,1 6 0-15,3 0 0 0,9 5 0 0,-6 3 0 16,0 2 0-16,0 6 9 0,8 5-9 0,-2 2 12 16,-3 6-12-16,3 3 8 0,-3 5-8 0,-4 2 8 15,1 3-8-15,-3 0-11 0,-3 6 3 0,-3 2 0 16,3 0 8-16,-9-3 0 0,0 4 0 0,-3-4 0 15,3-2 0-15,-6-3 0 0,3-5 0 0,-3-6-8 16,-3 1-27-16,3-11-5 0,-3 0 0 16,0-11-1-16,0-2-99 0,3-6-19 15</inkml:trace>
  <inkml:trace contextRef="#ctx0" brushRef="#br0" timeOffset="109131.2813">23785 6773 1800 0,'0'0'80'0,"0"0"16"0,0 0-77 15,0 0-19-15,0 0 0 0,0 0 0 0,0 0 25 0,0 0 2 0,0-5 0 0,0 5 0 16,0 0-18-16,6 0-9 0,-1 0 10 0,4 5-10 16,0 3 8-16,0 3-8 0,0 2 0 0,3 3 9 15,3 5-9-15,0 6 0 0,3 2 0 0,3 5 8 16,-1 6 1-16,4 5 0 0,0 5 0 0,0 6 0 15,-6 7 13-15,3 6 2 0,-1 2 1 0,1 9 0 16,-3 2-25-16,0 2 0 0,-3 4-9 0,0-1 9 16,-3 3 0-16,-3 0 0 0,-6 5 0 0,-1-5 0 15,-2-5 0-15,-2-6 0 0,-7-5 8 0,0 0-8 16,-3-8 67-16,0-2 7 0,-3-6 2 0,0-2 0 16,0-3-5-16,-3-6-1 0,0 1 0 0,-2-3 0 0,-1-3-54 15,3-5-16-15,0 0 0 0,6-8 8 16,-6-2-121-16,6-6-24 0,1-2-5 15</inkml:trace>
  <inkml:trace contextRef="#ctx0" brushRef="#br0" timeOffset="109766.7019">23460 8197 806 0,'0'0'72'0,"0"0"-58"0,0 0-14 0,0 0 0 0,0 0 334 0,0 0 64 16,0 0 13-16,3 8 2 0,0-3-334 0,3 0-67 16,0 3-12-16,3 3 0 15,0-1 0-15,0 1 0 0,3 5 0 0,-3 2 0 0,0 4-12 16,2 1 0-16,-5 6 0 0,3 3 0 0,0 5 12 0,-3 3-11 15,-3 5 11-15,0 5-10 16,0 3 10-16,-3 0 12 0,-3 5-2 0,-3 3-1 0,0 0 7 0,-3 2 2 16,3 4 0-16,-3-4 0 0,-5 3 22 0,2-8 4 15,3 3 0-15,-3-5 1 0,0-6 4 0,0-2 1 16,3-1 0-16,0-2 0 0,3-8-14 0,0-2-4 16,3-9 0-16,0 1 0 0,3-3-20 0,3-9-4 15,0-4 0-15,0 0-8 0,6-1 0 0,0-7 0 16,6-6 0-16,6 1-9 0,6-9 9 0,2-2-12 15,4-6 12-15,3-5-12 0,6-2 12 0,2-6 0 0,7-2 0 0,5-1 0 16,7-2 0-16,5 3 0 0,-2-3 0 0,2 3 8 16,-2-1-8-16,2 1 0 0,-2 2 0 15,-1 0 0-15,-2 3 0 0,-4 0-10 0,-5 3 1 0,-7 7 0 32,-5 1-29-32,-6 4-6 0,-9 4 0 0,-1 2-1 0,-8 5 35 0,-3 3 10 0,-3 0 0 0,-6 5 0 15,0 3 0-15,-3 0 0 0,-9 0 8 0,3 3-8 31,-3-1-107-31,0-2-26 0,-15 6-6 0,3-9-1 0</inkml:trace>
  <inkml:trace contextRef="#ctx0" brushRef="#br0" timeOffset="114538.1646">21311 8583 2257 0,'-21'13'49'0,"9"-5"11"0,-9 0 1 0,-5 3 3 0,2 5-51 0,-3 2-13 0,3 3 0 0,-3 1 0 16,4-1 21-16,-1 5 2 0,-3-2 0 0,0 2 0 15,3 4-4-15,-2 1-1 0,5 1 0 0,0 2 0 16,3 6-18-16,3 0 0 0,6 5-11 0,0 0 11 16,3 5 0-16,1 0 0 0,5 3 0 0,2 0 0 15,4 3-9-15,6-1 9 0,3 3-13 0,3-2 5 16,0 0 8-16,6-6 0 0,3-5 0 0,-4-3-8 16,7-5-1-16,-3-8 0 0,3-2 0 0,2-9 0 15,4-4 9-15,0-7 11 0,0-4-3 0,2-3 0 16,1-5 34-16,0-8 6 0,-1-3 2 0,1-3 0 15,0-5 5-15,-1-2 1 0,1-8 0 0,0-4 0 16,3-7-11-16,-1 1-1 0,-2-9-1 0,3 2 0 16,-7-2-15-16,-2 3-2 0,-6 0-1 0,-3 0 0 15,-7-1-12-15,-2-2-2 0,0 3-1 0,-6-3 0 16,-3 3 1-16,0 0 0 0,-6-3 0 0,-3 2 0 0,0 1-3 16,-6 0-8-16,-6 0 12 0,0 2-4 0,-2 6 2 15,-7 5 0-15,0 0 0 0,-6 8 0 0,-9 2-10 16,1 3 10-16,-4 8-10 0,-3 6 10 0,-8 5-10 15,-7 5-9-15,-5 7 9 0,-4 12-13 16,4 5-116-16,2 13-23 0,-8 8-5 0</inkml:trace>
  <inkml:trace contextRef="#ctx0" brushRef="#br0" timeOffset="115499.6437">22433 17761 1818 0,'12'11'40'0,"-3"-6"8"0,-3 3 1 0,0-2 3 0,0 2-42 0,0-1-10 0,0-1 0 0,-3 2 0 16,3 0 12-16,-3-3 1 0,0 3 0 0,3-3 0 15,-6-5 31-15,0 0 7 0,0 0 1 0,0 0 0 16,0 0-9-16,0 0-2 0,0 0 0 0,0 0 0 16,-6 3-9-16,0-3-1 0,-3-3-1 0,0 1 0 15,-6-4-14-15,0 1-4 0,-6-3 0 0,0 3 0 16,-5-1-12-16,-1 4 8 0,0 2-8 0,0 0 0 0,1 2 0 16,-1 1 0-16,-3 5 0 0,-3 0 0 15,3 5 0-15,1 3 0 0,-1 3-8 0,6 4 8 0,-3 6-12 16,1 3 12-16,-1 0-12 0,3 0 12 15,0 5 0-15,0-3 0 0,3 3 0 0,1 0 0 0,2 0 0 0,0 3 0 16,6 2 0-16,3-7 0 16,6 2-11-16,0 5 2 0,6 0 0 0,3 6 0 0,9 0 0 0,0-1 0 15,6 4 0-15,8 15 0 0,1-8 9 0,6-5 0 16,3-8 8-16,2-6-8 0,10-1 26 0,-1-12 1 16,1-5 0-16,0-8 0 0,-4-7-2 0,4-9 0 15,-6-2 0-15,2-6 0 0,1-2-5 0,-1-6 0 0,4-7-1 16,-6-6 0-16,-1-2 4 0,-2-6 1 0,-6-2 0 0,-1-3 0 15,-5 2 0-15,-9 6 1 0,-3-8 0 0,0-5 0 16,-3 3-1-16,-3-4 0 0,-1 1 0 0,-2 0 0 16,0 2-5-16,-3-18-2 0,-3 5 0 15,-9 6 0-15,0-4 15 0,-9 9 2 0,-2 0 1 16,-10 2 0-16,-3 3-16 0,-12 3-3 0,-5-3-1 0,-4 3 0 16,-2 2-15-16,-1 3 0 0,-6 0 8 15,4 8-8 1,-7 5-52-16,-5 3-14 0,-4 2-2 0,1 11-1214 0</inkml:trace>
  <inkml:trace contextRef="#ctx0" brushRef="#br0" timeOffset="118366.3532">9345 15933 288 0,'0'0'25'0,"0"0"-25"0,0 0 0 0,-3-5 0 16,3 0 396-16,0 2 75 0,3-2 14 0,0-1 3 0,3-4-385 15,0 2-78-15,0 0-15 0,3-3-10 0,3 3 37 0,0 0 1 16,-3-2 0-16,3-1 0 0,3 1-20 0,-4 4-4 16,4-1-1-16,-3-1 0 0,-3 2-1 0,6 4 0 15,0-4 0-15,-3 4 0 0,3-1 8 0,3-2 0 16,2 2 1-16,1 0 0 0,0 1 0 0,3-3 0 15,3-3 0-15,0 0 0 0,-1 0-1 0,10 0 0 16,3 0 0-16,2-3 0 0,1-2 6 0,6 0 1 16,2-3 0-16,4 3 0 0,-1-1-15 0,4-1-4 15,3-1 0-15,5 0 0 0,6 0 9 0,4-3 2 0,-1 4 0 16,7-1 0-16,-1 0-28 0,6-3-6 0,1-2-1 16,-1 0 0-16,-3 0 16 0,7-3 0 0,2-2 0 0,0 2 0 15,0-3 0-15,1 1 0 0,5-1 0 16,0-2 0-16,3 0 0 0,1 0 0 0,5-3 9 0,3 1-9 15,3-4 0-15,3 1 0 0,9-3 0 0,-3 0 0 16,3-3 16-16,3-2-4 0,3-1 0 16,-3 1 0-16,0-3-12 0,-3 0 0 0,3 3 0 15,0-6 0-15,3-5 0 0,-3 0 0 0,3-2 0 16,3-4 0-16,3 4 12 0,-9-1 0 0,0-2 0 0,0 0 0 16,3-3 48-16,-3-2 10 0,-6-4 2 0,6 1 0 15,-3 3-100 1,0-1-19-16,0-5-4 0,-3 6-1 0,0-3 67 0,-6 2 13 0,3 3 2 0,-3 3 1 15,0 0-19-15,-6 2-3 0,1 1-1 0,-7 2 0 16,-9 0-8-16,0 3 8 0,3 0-8 0,-5 2 8 0,-10 0 7 16,0 6 1-16,7-3 0 0,-10 3 0 0,-6-3 1 0,-5 2 1 15,-7 4 0-15,7-1 0 0,-4 6 1 0,-8-1 0 16,-3 1 0-16,-7 2 0 0,-2 3-19 0,-6 5 0 16,-4 0 0-16,-8 3 0 15,0 3-50-15,-6 2-10 0,-9 0-3 0,-4 0-840 16,-10 0-168-16</inkml:trace>
  <inkml:trace contextRef="#ctx0" brushRef="#br0" timeOffset="119744.2535">9958 15444 2120 0,'0'0'94'0,"0"0"19"0,0 0-90 0,0 0-23 0,0 0 0 0,0 0 0 16,-8 2 46-16,2-2 5 0,6 0 1 0,0 0 0 15,-9 6-18-15,3-1-3 0,6-5-1 0,-9 5 0 16,0 3-13-16,-3 0-2 0,0 0-1 0,-3 0 0 16,0 3-3-16,-3-3-1 0,-2 2 0 0,-1-2 0 15,0 3 14-15,-6-1 4 0,3 1 0 0,-5-3 0 16,-1 2 3-16,0 1 1 0,-6-1 0 0,4 4 0 15,-1-1-19-15,0 0-3 0,-3 0-1 0,1 1 0 16,2-1-9-16,0 0 0 0,6 3 0 0,1 0 0 16,2-3 0-16,0 0 0 0,6 1 9 0,3-1-9 15,0-3 0-15,6-2 0 0,0 3 0 0,3-3 0 16,4 0 0-16,-1 0 0 0,3 0 0 0,5 0-8 0,1-3 8 16,6 0 0-16,0 0 0 0,6 1 0 15,3-4-8-15,3 1 0 0,3 0 0 0,5-3 0 0,7 2 8 0,0 1 0 16,-4-3 0-16,1 5 0 0,6-2 0 0,-4 2-8 15,4-2 8-15,0 2-8 0,-3 0 8 0,5 3 0 16,1 0 0-16,-4 0 0 0,-5 0 0 0,0 0 8 16,-3 3-8-16,-4-3 11 0,1 0-3 0,-6-3-8 15,-3 3 12-15,-6-3-4 0,0 0 16 0,-3 1 4 16,-4-1 0-16,-2-2 0 0,0-3 8 0,-6 0 3 16,0 0 0-16,0 0 0 0,0-6 10 0,-6-2 3 0,0-5 0 15,-2-5 0-15,-4-4-28 0,0-4-4 0,-3-6-2 0,-3 0 0 16,0-5-18-16,6 3 10 15,-3-6-10-15,0 1 8 0,-5 2-8 0,-1 0 0 16,3 0 0-16,0 2 0 0,-3 1 0 0,3-1 0 0,-2 4 0 0,2-1 0 16,3 3 0-16,0 2 0 0,-3 1 0 15,6 5 0-15,0 2 0 0,0 3 0 0,0 0 0 0,0 3 8 16,4 5-8-16,-4 0 12 0,3 3-12 0,3 2 12 16,-3 3-12-16,3 3-11 0,0 2 3 0,-3 6 0 15,0 5-140 1,0 10-27-16</inkml:trace>
  <inkml:trace contextRef="#ctx0" brushRef="#br0" timeOffset="120560.8494">10098 16473 2156 0,'-20'0'96'0,"11"0"19"0,0 0-92 0,0 3-23 16,0-1 0-16,3 1 0 0,0-3 48 0,6 0 4 16,0 0 2-16,0 0 0 0,0 0-37 0,0 0-7 15,0 0-2-15,9 3 0 0,3-3-8 0,3 2 0 16,2 1 0-16,4-1 0 0,6 1 0 0,3 0 13 16,0 2-1-16,5-2-1 0,4 2 24 0,9 0 5 15,2 3 0-15,10 0 1 0,2 3-17 0,4-1-4 0,5 1-1 0,10 5 0 31,2 0 4-31,6 0 1 0,1 5 0 0,8-3 0 0,6-2-16 0,0 3-8 0,3-1 10 0,3-2-10 16,9 0 10-16,1-6-10 0,-1-2 10 16,3 3-10-16,3-6 20 0,-3-2-1 0,0 0-1 0,0-1 0 15,3-2-10-15,-3 0-8 0,-3-5 9 0,-3 2-9 16,3 3 36-16,-6-2 2 0,-3-1 0 0,-6-2 0 16,-2 2-27-16,-1-2-11 0,-6-1 8 0,0-1-8 15,1-1 10-15,-7-3-10 0,-3 3 12 0,-8-2-12 16,-4-4 10-16,-3-2-10 0,-8 1 8 0,-3-1-8 15,-10-3 10-15,1 1-10 0,-10 2 12 0,-2-3-12 16,-6 6-14-16,-3-3-10 16,-10 0-1-16,-2 3-1 0,0 2-121 0,-6 1-24 0,-3-1-5 0,-3 1-957 15</inkml:trace>
  <inkml:trace contextRef="#ctx0" brushRef="#br0" timeOffset="120958.1988">14688 16227 1958 0,'0'0'174'0,"0"0"-139"0,0 0-35 0,0 0 0 16,0 0 131-16,0 0 19 0,0 8 4 0,0-3 1 15,0-5-101-15,0 8-20 0,3 3-4 0,0-1-1 16,-3-4-1-16,3 4-1 0,3 6 0 0,-3 0 0 16,3 2-27-16,-3 4 0 0,6 1 0 0,-3 1 0 15,0 8 0-15,0 0 12 0,-3 2-4 0,3 6 0 16,0-1-8-16,-3 1 12 0,-3-5-12 0,3-4 12 15,-3 1-12-15,0-3 0 0,-3-8 0 0,0 0 0 32,0-2-89-32,0-3-11 0,0-3-1 0,-3-2-1 0,3-3-109 0,-3-3-21 0,-3-5-5 15,0-5-1-15</inkml:trace>
  <inkml:trace contextRef="#ctx0" brushRef="#br0" timeOffset="121261.4003">14459 16235 172 0,'0'0'8'0,"0"0"1"0,0 0-9 0,0 0 0 16,0 0 0-16,0 0 0 0,0 0 490 0,0 0 96 16,3 0 19-16,3 0 4 0,3-3-446 0,0 6-90 15,9 2-17-15,0 0-4 0,5 3-36 0,1-2-8 16,3 4 0-16,3-2-8 0,-1-3 8 0,4 3-8 16,3 3 0-16,0 0 0 0,5-1 0 0,1-2 8 15,-6 0-8-15,5 0 0 0,4 3 32 0,-3-1-1 16,-4-2 0-16,-2 3 0 0,0-1-2 0,-3-2 0 0,-7 3 0 15,-2-1 0-15,-3-2 11 0,-3 3 1 16,-3-1 1-16,-6 1 0 0,-3 0 8 0,-3-1 2 0,0 1 0 0,-3 2 0 16,-3 0-16-16,-6 0-2 0,0 1-1 15,-3 2 0-15,-3 2-10 0,-3 1-3 0,-3 2 0 16,-3 0 0-16,1 3-6 0,-7-3-2 0,-3-3 0 0,3 4 0 16,-2-4-12-16,-1 1 0 0,0-1 0 0,0 1 0 31,4-3-19-31,-1-1-6 0,6-1-2 0,0-1 0 15,6 0-166-15,1-2-34 0</inkml:trace>
  <inkml:trace contextRef="#ctx0" brushRef="#br0" timeOffset="122102.0167">12036 15994 2437 0,'0'0'108'0,"0"0"22"16,0 0-104-16,0 0-26 0,0 0 0 0,6-5 0 0,-3-1 67 0,0-1 8 15,0 1 1-15,-3 1 1 0,0 0-35 0,-6-1-7 16,3 4-2-16,-3-4 0 0,-3 1-20 0,-3 3-4 16,-6 2-1-16,-2 0 0 0,-4 2-8 0,-3 3 0 15,-6 1 0-15,0 4-11 0,1 4 11 0,-4-1 0 16,-3 3 0-16,1-3 0 0,5 3 17 0,0 0-1 0,3-3 0 15,4 3 0-15,2-3-7 0,6 3-1 16,3-3-8-16,3 0 12 0,6 3-22 0,0 0-5 0,9 3-1 16,0-1 0-1,3-2-42-15,6 2-9 0,3 4-1 0,3-1-1 16,3 0 14-16,-1 0 3 0,4 0 1 0,0-2 0 0,-3-1 31 0,3-4 7 0,0 1 1 0,-4-1 0 16,1 2 37-16,-3-1 8 0,0-4 2 0,-6 2 0 15,-3-2 23-15,0 2 5 0,-3-5 1 0,0 3 0 16,-3-3-4-16,-3 2-1 0,0 1 0 0,-3-6 0 15,0 3-36-15,-3 0-7 0,-3 0-2 0,-3-3 0 16,0 0-6-16,0 1-8 0,0 2 11 0,-3-3-11 16,-3-2-16-1,1 2-9-15,-1 0-3 0,0 0 0 0,0-2-54 0,3 0-11 0,-3-3-3 16,6 2 0-16,3-2 1 0,0-2 0 0,3-1 0 0,3 0 0 16,3 3-154-16,0-5-31 15,6-3-7-15</inkml:trace>
  <inkml:trace contextRef="#ctx0" brushRef="#br0" timeOffset="122404.9595">11908 16391 403 0,'21'-16'36'0,"-12"11"-36"0,3 2 0 0,-3-2 0 0,3 0 314 16,-3 2 56-16,5 0 11 0,-2 3 3 0,0 0-182 0,3 3-36 15,-3 0-7-15,3 2-2 0,3 0-70 0,3 3-15 16,-7 3-2-16,7-1-1 0,3 1-35 0,-3 2-7 16,-3 3-2-16,0 0 0 0,3-3-13 0,-1 6-4 15,1-4 0-15,-3 1 0 0,6-5-8 0,-6 2 0 16,0 0 0-16,-4-2 0 0,-2-6 0 0,0-2 0 15,0 2 0-15,-3-5 0 0,-3-2 12 0,0-1 0 0,3-5 0 16,-3 0 0-16,0-3 14 0,0-2 3 0,0-5 1 0,-3-1 0 16,3-5-14-16,-3 1-4 0,-3-1 0 15,-3-3 0-15,3 3-2 0,-3-2-1 0,-3 2 0 0,0 0 0 16,-3 6-1-16,0-1 0 0,0 1 0 16,-6-3 0-16,0 5-8 0,-3 0 0 0,1 5 0 15,-1 3 0-15,-6 0 0 0,0 3 0 0,0 5-14 0,3 5 5 31,4-5-34-31,-1 8-6 0,3 6-2 0,-3 1 0 16,6 4-142-16,3-1-29 0,0 4-6 0</inkml:trace>
  <inkml:trace contextRef="#ctx0" brushRef="#br0" timeOffset="122675.2511">12628 16026 806 0,'0'0'36'0,"0"0"7"15,0 0-35-15,0 0-8 0,0 0 0 0,6 2 0 0,0 1 452 0,0 0 88 16,3 2 17-16,-3 0 4 0,0 3-423 0,0 3-85 16,-3-1-17-16,0 6-3 0,3 0-33 0,-3 3 0 15,0 5 0-15,0-1 0 0,-3 1 0 0,3 3 0 16,-3-1 0-16,3 3 0 0,-3-2 0 0,3-1 0 16,0 3 0-16,0-2 0 0,3-1 15 0,-3 1-1 15,3-4 0-15,0 1 0 0,3-3-14 0,2 1 11 16,1-4-11-16,3-2 10 0,-3 0-10 0,0-6-17 15,3-2 4-15,0-2 1 16,3-1-97-16,-3-2-19 0,2-3-4 0,1-3-1 16,0-5-85-16,-3 0-17 0</inkml:trace>
  <inkml:trace contextRef="#ctx0" brushRef="#br0" timeOffset="123034.4515">13203 16224 2782 0,'0'0'61'0,"0"0"13"0,0 0 2 0,0 0 3 0,0 0-63 0,0 0-16 0,0 0 0 0,3 6 0 16,3 1 0-16,-3-1 0 0,3-1 8 0,0 6-8 15,0-1 0-15,0 6-10 0,-3 0 2 0,3 0 0 0,-3 5 8 0,2 0 0 16,-2 0 0-16,3 3 0 0,-3 0 14 0,0 0 5 15,0 0 1-15,0-3 0 16,0 0 9-16,0-3 3 0,3 1 0 0,-3-6 0 16,3-2-10-16,-3-6-2 0,-3-5 0 0,3 5 0 15,-3-5-20-15,9 3 8 0,0-6-8 0,-3 1 0 0,3-9 0 0,0-2 0 16,0-8 0-16,0 2 8 0,0-7-8 0,2-1 11 16,1-4-11-16,0-6 12 0,3-1-12 0,0-1 0 15,0-4 0-15,0 1 0 0,0 0 0 0,0 2 8 16,2 0-8-16,-2 3 0 0,-6 3 0 0,3 2-9 15,0 3 0-15,0 3 0 16,-3 2-96-16,0 3-19 0,-3 7-4 0,0 1-1091 0</inkml:trace>
  <inkml:trace contextRef="#ctx0" brushRef="#br0" timeOffset="123306.1963">13777 16092 2948 0,'0'0'65'0,"-3"11"14"0,0-1 2 0,0 3 1 0,-2 3-66 0,5 0-16 0,-3-3 0 0,0 6 0 15,0-1 0-15,3 4 0 0,0-1 0 0,-3 0 0 16,3 3-24 0,3-3-8-16,0 0-1 0,0 0-1 0,0 0 19 0,2 1 4 0,1-4 1 0,0 1 0 15,3-4 2-15,0-1 0 0,0 2 0 0,0-3 0 16,3-5 8-16,0 2-10 0,-3-4 10 0,0-4-10 15,3-4-17-15,-3-1-3 0,2-5-1 0,-2 0 0 16,3-3-85-16,-3-4-18 0,0-4-3 0,-3 3-1 16,0-2-102-16,0-1-21 0</inkml:trace>
  <inkml:trace contextRef="#ctx0" brushRef="#br0" timeOffset="123627.2345">13792 16298 2055 0,'0'0'91'0,"0"0"19"0,0 6-88 0,0-6-22 0,0 0 0 0,3 8 0 0,-3-8 100 0,6 2 16 15,-6-2 4-15,9 3 0 0,0-3-87 0,3-3-17 16,0-5-3-16,-3-2-1 0,3 2-12 0,0-3-16 16,0-5 3-16,-1 3 1 15,-2 0-13-15,0 0-3 0,0 2 0 0,0 0 0 16,-3 1-7-16,-3-1-1 0,0 3-1 0,-3 0 0 0,-3 0 9 0,3 8 3 0,-3-5 0 0,-3 0 0 31,-3 0-87-31,0 2-18 0,0-2-3 0,-3 5-1 16,4 0-46-16,-7-3-10 0,3 3-2 0,-3-3 0 15,0 3 96-15,-3-2 20 0,3 2 3 0,0-3 1 0,0 0 96 0,1 1 19 0,-1-4 4 0,6 4 1 16,0-3 166-16,0-1 34 0,6 1 6 0,-3 0 2 16,6-3-49-16,0 2-10 0,3-1-1 0,3-4-1 15,0 0-47-15,3 1-8 0,3-1-3 0,0 1 0 16,5-4-56-16,4-2-11 0,3 1-2 0,3-1-1 16,3-3-47-16,2 1-8 0,-2-3-3 0,3-1 0 15,3 4-65 1,-4-3-12-16,-2 0-4 0,3-1-1320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2:56:14.15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2428 3744 691 0,'0'0'61'0,"0"0"-49"0,-3-5-12 0,0 2 0 0,0 0 133 0,0 1 24 16,3-6 5-16,0 8 1 0,-9-6-79 0,9 6-15 15,-9-5-3-15,6-3-1 0,-3 3-27 0,3 5-6 16,-3-5 0-16,0 2-1 0,3-2-23 0,0 5-8 16,0-6 0-16,-6 4 9 0,3 2-9 0,0-3 0 15,-3 3 0-15,4 0 0 0,-1 3 0 0,-3 5 0 16,0-6 0-16,0 1 0 0,0 5 0 0,-3-3 0 15,3 3 0-15,-3 0 0 0,3 3 0 0,0 2 8 16,0 0-8-16,3 0 12 0,-3 1 6 0,1-1 2 16,2 5 0-16,0-4 0 0,0 4-7 0,3-5-1 0,3 8 0 15,0-2 0-15,0-3 3 0,-6 2 0 16,6 4 0-16,0-4 0 0,6 3-15 0,-3-2 11 0,3 5-11 16,6-6 10-16,-10 3-10 0,13-5 8 0,-9 0-8 15,3-3 8-15,0-7 4 0,9 4 1 0,-9 1 0 0,12-9 0 16,-9 4 6-16,6-1 1 0,2-5 0 0,1-8 0 15,0 5 9-15,0-5 3 0,0 0 0 0,0-5 0 16,2 0-5-16,1-3-1 0,0 0 0 0,3 3 0 16,-6-6-6-16,-1 4 0 0,-5-4-1 0,6 3 0 15,-3 0-4-15,3 3-1 0,-3-8 0 0,-6 5 0 16,6 0 9-16,-10-2 1 0,4-3 1 0,-3 2 0 16,-3 0 5-16,0 1 1 0,-3 2 0 0,-3-2 0 15,0-4-3-15,0 7 0 0,-6 1 0 0,0-2 0 16,-6 3 4-16,0 0 0 0,-5 0 0 0,-1-1 0 15,-3 1-17-15,0 3-3 0,0 2-1 0,-3 2 0 16,1 1-11-16,-4 3 0 0,0 2 0 0,3 0 0 16,0 0 0-16,1 2 0 0,-4 3 0 0,3 3 0 15,0 3-36-15,0-3 0 0,-2 5 0 16,2 6-756-16,0-1-152 0</inkml:trace>
  <inkml:trace contextRef="#ctx0" brushRef="#br0" timeOffset="803.7066">2142 5421 864 0,'-21'-10'76'0,"15"7"-60"15,3-2-16-15,-6 2 0 0,0-2 160 0,6 5 30 16,-6-8 6-16,4 3 0 0,-1-1-93 0,0 1-19 0,3 0-4 0,-3 2-1 16,6 3-36-16,-3-3-7 0,-6 1-2 0,6 2 0 15,-3 0-34-15,3 0 0 0,-3 2 0 0,3 4 0 16,0-1 0-16,3 6 0 0,0-3-13 0,-6 5 5 15,6 5 8-15,6-4-13 0,-6 9 5 0,3-1 8 16,0 4 0-16,3-7 0 0,3 4 0 0,-6-2 0 16,6 1 0-1,0-1 12-15,0-5 0 0,2 0 0 0,1-3 3 0,0 0 1 0,3-2 0 0,-3-3 0 16,0-3-5-16,6 3-1 0,-3-8 0 16,3 0 0-16,-1-6 9 0,-5 4 1 0,6-3 1 0,-6-3 0 15,6 0 8-15,-3-6 2 0,3 1 0 0,-6-3 0 16,5-2-9-16,-5-1-2 0,6 1 0 0,-12 2 0 15,3-3-9-15,0 1-3 0,-3 2 0 0,-3-5 0 16,0 5 11-16,-6 0 1 0,0 0 1 0,3 3 0 16,-6 0 8-16,-3 0 2 0,-3-1 0 0,0-2 0 15,-6 3-8-15,-2 3-2 0,-4-1 0 0,-6 0 0 0,3 1-12 16,3 7-9-16,-5-5 12 0,-1 6-12 0,0 2 0 16,9 5 0-16,-5 0 0 0,5 8-9 15,0-2-20-15,6 5-4 0,-3 2-1 0,6 9 0 16,-3 2-123-16,9 3-25 0,-3 5-5 0</inkml:trace>
  <inkml:trace contextRef="#ctx0" brushRef="#br0" timeOffset="1578.2164">3499 5876 1036 0,'-6'-2'92'0,"3"-1"-73"16,-3 0-19-16,0 1 0 0,4-1 131 0,-4-2 22 15,0 2 5-15,0-2 1 0,3 0-72 0,-3 2-15 0,0 0-2 16,3 1-1-16,-6 2-44 0,3 0-9 0,3 0-1 0,0 2-1 15,-9 1-14-15,6 2-8 0,3 1 8 0,-6 2-13 16,0-1-1-16,3 9 0 0,0-8 0 0,0 8 0 16,0 3 14-16,0-1-9 0,4 3 9 0,-4 1-8 15,6 1 8-15,-3 1 0 0,3 0 0 0,3-3 0 16,3 0 12-16,-6 0 5 0,5 1 1 16,-2-4 0-16,3-2 1 0,3-3 0 0,0-2 0 0,3-1 0 15,0-2 0-15,3 0 0 0,-3-5 0 0,6 0 0 16,-3-6 2-16,2 0 1 0,1-2 0 0,3-3 0 15,0 0-7-15,0-5-2 0,-3 0 0 0,3-3 0 16,-1 0-1-16,-5-3-1 0,6 1 0 0,-6-1 0 16,0 1-1-16,-3-1 0 0,3 3 0 0,-6 1 0 15,-3-4 1-15,-4 8 0 0,1-2 0 0,-3 0 0 16,-3 2 21-16,1-2 4 0,-4 3 0 0,0-4 1 0,-6-1-4 16,0 1-1-16,-9 1 0 0,0 2 0 0,0-2-18 0,3 0-4 15,1 2-1-15,-4 3 0 0,0 1-9 16,0 1-12-16,3 1 2 0,3 5 1 15,-6 3-39-15,7-1-8 0,-1 6-2 0,0 3-650 16,3 2-131-16</inkml:trace>
  <inkml:trace contextRef="#ctx0" brushRef="#br0" timeOffset="2413.1525">4973 6400 864 0,'0'0'76'0,"0"0"-60"0,-9 3-16 0,9-3 0 15,0 0 184-15,0 0 35 0,0 0 6 16,-9 0 2-16,3 0-134 0,6 0-26 16,-9-3-6-16,9 3-1 0,-6 0-33 0,0-2-7 0,6-4-2 0,-6 4 0 15,6-4-18-15,0 1 0 0,0 0 0 0,0 0 0 16,-3 2 0-16,-3-2 0 0,3 2-10 0,-3 0 10 16,3 1-15-16,0 2 5 0,-6 2 1 0,3 4 0 15,0-1 9-15,1 3 0 16,-4 0-9-16,3 5 9 0,0 0 0 0,3 6 0 0,-3-1 8 0,0 3-8 15,3 3 9-15,-3 0-9 0,6 0 10 0,0 0-10 16,-6-1 8-16,6 4-8 0,0-3 0 0,6 0 0 16,-6-1 0-16,6 1 0 0,0-3 0 0,3 1 0 15,0-7 0-15,3 1 0 0,-4-2 0 0,7-1 0 16,0-5 25-16,6 0-1 0,-6 0 0 0,3-6 0 0,6 3-24 16,-4-2 0-16,4-6 0 0,-3-2 0 0,3 3 0 15,-3-4 8-15,0-4-8 0,-1-1 0 0,-5-2 16 0,6 0-3 16,0-3 0-16,-6 0 0 0,0 0 2 0,0-3 0 15,0 1 0-15,-4-1 0 0,1 1-1 0,-6-1 0 16,3 4 0-16,-3-1 0 0,0 0 10 0,-12-3 3 16,6 3 0-16,-6-2 0 0,3 2-6 0,-3 0-1 15,-6-5 0-15,0 2 0 0,1-2-5 0,-4 5-2 16,0-2 0-16,0 5 0 0,-6-6-13 0,3 6 9 16,0 5-9-16,-2 3 8 15,-4 2-60-15,3 6-13 0,-6 5-3 0,-3 5-607 16,-2 8-121-16</inkml:trace>
  <inkml:trace contextRef="#ctx0" brushRef="#br0" timeOffset="3027.3355">4312 7197 1364 0,'0'0'60'0,"-6"-6"13"0,3 4-58 0,0-1-15 0,3 3 0 0,-6-5 0 0,0 2 78 0,6 3 13 16,-3-5 2-16,3 5 1 0,-6 0-58 0,3 0-11 15,-3 0-2-15,6 0-1 0,0 0-22 0,0 8-10 16,-9-3 1-16,3 6 0 0,3-1-3 0,0 6-1 15,3-3 0-15,0 6 0 0,0-1 13 0,0 6-12 16,3 0 12-16,0 2-12 0,3 1 12 0,3-3 12 0,-6 0-3 0,3-3 0 16,3 0 11-16,3-3 1 15,-3-2 1-15,6-2 0 0,-3-4 12 0,3-2 2 0,-6 0 1 0,5-3 0 16,4-2-5-16,-3-6 0 16,0-2-1-16,6 0 0 15,-3-3-54-15,3-3-10 0,-1-2-3 0,1-3 0 0,0-2 90 0,-3-1 18 0,0-2 3 0,0 0 1 16,0-3-76-16,-4 3 0 0,1 0-12 15,-3-1 1-15,0-1 11 0,-3 1 8 0,-3-1-8 0,0 1 11 16,0 4-11-16,-6-1 12 0,3 1-12 0,-6-1 12 16,3 3 9-16,-6 1 3 0,0 1 0 0,-3-2 0 15,-3 1 2-15,0-1 1 0,-3 0 0 0,-2 0 0 16,2 5-27-16,-9 1 0 0,0 2 0 0,0 3-11 16,0-1-86-16,-2 9-18 0,-1 2-3 15,-3 8-808-15</inkml:trace>
  <inkml:trace contextRef="#ctx0" brushRef="#br0" timeOffset="3674.4257">3419 8178 230 0,'0'0'10'0,"0"0"2"0,0 0-12 0,0 0 0 0,0 0 0 0,0 0 0 0,0 0 325 0,0 0 63 15,-6 3 12-15,0 2 2 16,3-2-286-16,-3 2-58 0,0 3-11 0,3 0-3 15,3 3-28-15,-6 2-5 0,6 0-2 0,-3 6 0 0,0-1-9 0,6 3 0 16,0 3 0-16,3-3 0 0,-6 3 0 0,9 3 10 16,-3-4-10-16,0-1 10 0,3 1 32 0,-3-2 6 15,9 1 2-15,-6-6 0 0,0-1-1 0,3-1 0 16,8-6 0-16,-11 0 0 0,3-3-31 0,0-3-6 16,0-4-2-16,3-1 0 0,0-2-2 0,0-6-8 15,0 1 12-15,2-4-4 0,-5-1 17 0,6-4 3 16,-3-2 1-16,0 0 0 0,0-3-12 0,-3-3-2 15,3 1-1-15,-6-3 0 0,-1 0-14 0,4 0 0 16,-6-3 8-16,-3 5-8 0,3-2 0 0,-6 6 8 0,0-1-8 16,-3 3 0-16,0 2 12 0,-3 1-3 0,-3 2-1 15,-2 2 0-15,-1 1 4 0,-6 3 1 16,0-4 0-16,3 6 0 0,-6 6-3 0,0-1-1 0,1 3 0 16,-1 3 0-16,3 2-25 0,-3 6-4 0,0-1-2 15,0 6 0 1,3 0-158-16,7 0-31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2:56:58.7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1059 6120 806 0,'-9'-8'36'0,"9"5"7"0,-6-2-35 0,0 0-8 0,6-1 0 0,-9 1 0 16,3 2 145-16,3-2 27 0,-6-3 6 0,6 0 1 16,-3 3-108-16,-3 0-22 0,3 2-4 0,-3 0-1 15,0 1-17-15,-3-4-4 0,3 4-1 0,-3-1 0 16,4 1-14-16,-4-1-8 0,-6 0 8 0,6 1-8 15,-6 2 0-15,6-3 0 0,-6 0-10 0,6 6 10 16,-5-3 0-16,2 0 0 0,-3-3 0 0,-3 3 0 16,0 3 10-16,0 0-10 0,-6-3 10 0,7 0-10 15,-1 5 32-15,-6-2 1 0,3-1 0 0,3 1 0 16,1 5 3-16,-1-6 1 0,0 4 0 0,0 2 0 16,3 2-17-16,-3 3-4 0,3 3-1 0,7 3 0 15,-7 2-15-15,6 8 0 0,3 3 0 0,0 0 0 16,6 5 0-16,-3 5 0 0,6 6 0 0,6 2 0 15,3 0-8-15,0 0 8 0,-3 3 0 0,9-2 0 0,-3 2-9 0,5-11 9 16,-2 5 0-16,6-7-9 16,0-5 9-16,0-6 0 0,-3-6 0 0,8-4-8 15,-5-3 8-15,3-8 0 0,3 0 0 0,3-6-8 0,-1-2 16 16,-2-5 4-16,3-5 1 0,6-4 0 16,-4-4 5-16,-2-3 1 0,3-3 0 0,3-3 0 0,-4-2-6 0,-2-3-1 15,0-2 0-15,0 2 0 0,-1-2 4 0,-5-3 0 16,3 0 0-16,-6 0 0 0,-6-3 8 0,3 6 1 15,-9-3 1-15,-6 0 0 0,-3 5 2 0,-3-3 1 16,-6 6 0-16,-3-2 0 0,-6 2-8 0,-3-1-1 16,0 1-1-16,-12 3 0 0,-5 2-19 0,-4 0-16 15,-6 3 4-15,-2 0 0 16,-1 8-28-16,-2 7-4 0,2 6-2 0,-8 8-982 16</inkml:trace>
  <inkml:trace contextRef="#ctx0" brushRef="#br0" timeOffset="6455.6454">3074 3440 172 0,'-9'-11'16'0,"0"0"-16"0,3-7 0 0,0 2 0 16,0 0 320-16,3 0 62 0,-6-2 12 0,6 5 2 15,3-1-265-15,0-4-54 0,0 5-10 0,0-1-3 16,0 1-34-16,3 5-7 0,0-5-2 0,3 8 0 16,3-9-11-16,-3 1-2 0,0 3-8 0,6-4 12 15,0 1 11-15,3-3 1 0,5-2 1 0,1-3 0 0,0-6 5 0,9 1 1 16,0-3 0-16,-1-3 0 0,-2 3-8 0,3-3-2 16,6-8 0-16,-7 9 0 0,4-4-9 0,0 3-1 15,3 1-1-15,-7-1 0 0,1 3-10 0,6 0 0 16,0 2 0-16,-7 6 0 0,4-5 0 0,-9 2-9 15,6 3 9-15,-4-1 0 16,-2 4-105-16,3 5-15 0,-6-1-2 0</inkml:trace>
  <inkml:trace contextRef="#ctx0" brushRef="#br0" timeOffset="7167.123">4223 2289 518 0,'0'0'46'0,"-3"0"-37"16,-6 0-9-16,9 0 0 0,-3 0 155 0,-3 2 29 16,3 1 5-16,-6 5 2 0,3 5-124 0,-3 0-25 15,3 1-5-15,-9 7-1 0,9 3-19 0,-9 2-4 16,3 0-1-16,1 1 0 0,-1-3-3 0,-3 2-1 0,3-5 0 0,0 1 0 16,3-7 0-16,-3 1 0 15,6-2 0-15,0-4 0 0,-3-2-8 0,-3 0 8 0,6-3-8 0,3-5 8 16,-9 0 8-16,7 0 0 0,2-5 1 0,-3-3 0 15,6 0 5-15,-3-5 1 0,3-3 0 0,3 0 0 16,3-8-32-16,0 3-7 0,-1-5 0 16,7-1-1-16,6 3 17 0,-6 3 11 0,6 3-2 0,-6 2 0 15,6 0-9-15,-6 8-16 0,3 3 4 16,2 2 1-16,-2 6 11 0,3 2 14 0,3 3-3 0,-3 3-1 16,3-4-10-16,-3 4 10 0,2 2-10 15,1 1 10-15,-3-1-10 0,0-5 8 0,0 5-8 0,-3-8 8 16,0 1 13-16,-1 1 3 0,-8-7 0 0,6 3 0 15,0-3 35-15,-9-3 7 0,3-2 2 0,0-3 0 16,0-5 4-16,-3 0 2 0,3-6 0 0,-3 1 0 16,6-3-41-16,-9 2-8 0,3-2-1 0,3-3-1 15,-6 3-23-15,3-3 9 0,-6 3-9 0,3 0 0 16,3 2-16-16,0-2-9 0,0 3-3 0,-3-1 0 16,3 6-12-16,0-6-4 0,3 6 0 0,-6 5 0 15,-6-5-102-15,12 8-21 0,-6 5-4 0,0 0-1 0</inkml:trace>
  <inkml:trace contextRef="#ctx0" brushRef="#br0" timeOffset="7474.3908">4523 2582 1674 0,'0'0'74'0,"-6"3"15"0,6 8-71 0,0-9-18 16,0 9 0-16,6-9 0 0,3 1 31 0,-3 5 2 0,3-3 1 0,0-5 0 16,3 0-6-16,0-5-2 0,3 5 0 0,-6-11 0 15,6 4-6-15,-4-7 0 0,4-2-1 0,0 6 0 16,0-11-19-16,-9 2 0 0,9-2 8 0,-6 2-8 16,-3 1 0-16,3-3 0 0,-3-3-8 0,-3 5 8 15,-3-2 0-15,0 3 0 0,0 2 0 0,-3 3 0 16,3-6 0-16,0 6 0 0,-9 0 12 0,3 2-12 15,-3 3 9-15,6 0-9 0,-6 3 0 0,0 5 9 16,3 0-9-16,-9 5-17 0,6 3 4 0,-3 5 1 16,0 6-23-1,4-1-4-15,-4 9-1 0,0-6-782 0</inkml:trace>
  <inkml:trace contextRef="#ctx0" brushRef="#br0" timeOffset="7972.8276">4872 2439 1324 0,'0'0'118'0,"-6"0"-94"0,0 0-24 0,6 0 0 0,0 0 84 0,0 0 12 15,0 0 2-15,0 0 1 0,0 0-55 0,0 0-10 0,0 0-2 0,0 0-1 16,0 0-22-16,0 0-9 0,0 0 8 0,0 0-8 15,0 0 0-15,0 0 0 0,0 0 0 0,0 0 0 16,0 0 0-16,6-7 0 0,-3 1 0 0,5-7-11 16,-8 2-3-16,6 1-1 0,-3-6 0 0,0 0 0 15,0 3 25-15,3-6 5 0,-6 1 1 0,3-1 0 16,-3 3-16-16,3-2 0 0,-3-3 0 16,0 2 0-16,-3 1-10 0,3-1-5 0,-3 3-1 0,3-2 0 15,-6 5 26-15,3-1 5 0,0 1 1 0,0 0 0 16,3 8-16-16,0-3 9 0,-3 2-9 0,3 6 8 15,0 0 4-15,0 0 0 0,0 0 0 0,3 8 0 16,0 6-12-16,3 1 0 0,0 7 0 0,0-4 0 16,6 3 0-16,0 6 0 0,3-1 0 0,3 1 0 15,0-1 0-15,3 3 0 0,-4-2 0 0,4-1 8 16,-3 1-8-16,0-9 0 0,-3 3 0 0,0-2 8 0,-6 2-8 0,3-8 0 16,-7 0 9-16,1 1-9 0,-3-4 19 15,-3 3-1-15,-3-5 0 0,-3 6 0 0,1-6 22 0,-4 2 5 16,-3 3 1-16,-3-7 0 0,0 4-22 0,-6 1-4 15,0-6 0-15,0 3-1 0,1 0-19 0,2 3 8 16,0-9-8-16,0 3 0 16,3 1-22-16,-3 2-11 15,3-3-3-15,3-2-589 0,-2-1-119 0</inkml:trace>
  <inkml:trace contextRef="#ctx0" brushRef="#br0" timeOffset="8753.137">5116 2342 1152 0,'0'0'51'0,"0"-6"10"0,-3 4-49 0,3 2-12 0,0 0 0 0,0 0 0 16,0 0 164-16,0 0 29 0,0 8 7 0,0 5 0 15,3 0-154-15,-3 0-31 0,3 6-7 0,0-3 0 16,0 7-8-16,2-4 12 0,4-6-4 0,-3 6 0 16,3 2-8-16,0-8 0 0,6-5 0 0,0 3 0 15,0-3-18-15,0-3-5 0,0-5-1 0,2 0 0 31,4 0-26-31,-6 0-6 0,0-11 0 0,0 3-1 0,6 0-16 16,-6-2-3-16,-3-3-1 0,0-1 0 0,-1 1 12 16,1 0 2-16,-12 5 1 0,6-5 0 0,-6 0 0 15,0-1 0-15,-6 4 0 0,-3 2 0 0,3-3-16 16,-2 9-3-16,-4-4-1 0,-3-2 0 16,-3 3 45-16,3 5 9 0,3-8 1 0,0 8 1 0,-3 0 72 0,3-5 14 0,3 5 4 0,1 0 0 15,2 5 54-15,0-5 11 0,3 3 3 0,3-3 0 16,0 0-36-16,0 0-8 0,0 0 0 0,0 0-1 0,0 5-32 15,0-5-7-15,0 8 0 0,6-3-1 0,3-5-22 0,-7 6-4 16,7-6-1-16,3 2 0 0,-3-4-20 0,3 2 9 16,3-6-9-16,-6 6 0 0,-3-8 8 0,3 3-8 15,9-3 0-15,-9 3 0 0,3-3 0 0,-4 3 0 16,4-9 0-16,0 6 0 16,-3-2-28-16,0 2-8 0,-6 0-3 0,0 3 0 0,0-6 18 15,-3 8 3-15,0-7 1 0,-3 7 0 16,3-10-9-16,-3 8-2 0,0-1 0 0,-6 4 0 15,3-4 16-15,0-1 4 0,0 7 0 0,0-6 0 0,3 1 8 0,0 0 0 0,0 2 0 16,3 3-8-16,0-5 8 0,0-1 0 0,3 4 8 16,3-4-8-16,-3 6 15 0,6-5-2 15,0 3 0-15,3-4 0 0,-3 1 27 0,3 2 6 16,3-2 1-16,0-3 0 0,-3 3-5 0,6-1-1 0,-10-1 0 16,7-1 0-16,3 2-30 0,-3-2-11 0,0 3 0 15,-6-3 9-15,6 3-9 0,-6-6 0 0,3 9 0 0,-6-9 0 16,2 3 10-16,-2 0-10 0,-3 3 12 0,3-3-12 15,-6-5 20-15,3 7-2 0,-3-2-1 0,0 3 0 16,-3-5 18-16,0 2 3 0,0 2 1 0,0 4 0 16,3 2-5-16,-6-6-1 0,6 6 0 0,0 0 0 15,0 0-16-15,0 0-3 0,0 0-1 0,0 0 0 16,-2 6-13-16,2 2 0 0,0 5 0 0,2 5 0 0,4 1 0 16,3 7-8-16,0 1 8 0,3 5 0 15,3 2 0-15,0-2 0 0,0 2 0 0,3 3 0 0,-3-5 0 0,-1 2 0 16,1-2 0-16,-3-5 0 0,-6-1 0 0,0 0 0 15,0-4 0-15,0 1 0 0,-9-4 0 16,0 2 0-16,-3-8 0 0,-6 6 9 0,0-1 2 16,-8-2 0-16,-1-2 0 0,-3-1 0 0,0 0-3 15,-3 0 0-15,0 0 0 0,-2-2 0 16,-1 2-34-16,-3 0-7 0,-5 1-2 16,-4 4-956-16</inkml:trace>
  <inkml:trace contextRef="#ctx0" brushRef="#br0" timeOffset="39822.0193">2541 3802 633 0,'0'0'56'0,"0"0"-44"0,0 0-12 0,0 0 0 16,-3-5 65-16,-3 5 11 0,6-8 3 0,0 8 0 15,0 0-55-15,0 0-10 0,-6 0-2 0,6 0-1 0,-6-3 21 0,3 1 4 16,-3 2 0-16,6 0 1 0,0 0-10 0,-3 0-3 16,-6 0 0-16,9 0 0 0,0 0-6 0,-3 0-2 15,-3 0 0-15,3 0 0 0,-6 0-6 0,9 0-2 16,-3 0 0-16,-3 0 0 0,3 0 5 0,3 0 1 16,0 0 0-16,0 0 0 0,-6 2-14 0,6-2 0 15,0 0 0-15,0 0 0 0,0 0 8 0,-2 3-8 16,2-3 11-16,0 0-11 0,0 0 28 0,-6 0-2 15,0 2 0-15,6-2 0 0,0 0-16 0,0 0-10 16,0 6 12-16</inkml:trace>
  <inkml:trace contextRef="#ctx0" brushRef="#br0" timeOffset="42756.1475">3714 5913 1130 0,'0'0'50'0,"0"-5"10"0,0-3-48 0,0 6-12 0,0-9 0 0,0 8 0 0,-6-7 56 0,6-1 9 16,0 3 2-16,-3 0 0 0,0-2-38 0,3 2-7 15,-3 2-2-15,0-1 0 0,0-1-9 0,3 2-3 16,-9-2 0-16,3 6 0 0,0-4 9 0,-3 6 2 16,0 0 0-16,0 0 0 0,-3-5-8 0,3 10-2 15,-3-5 0-15,1 3 0 0,2 2 5 0,-6 3 1 16,9-2 0-16,-9 2 0 0,0 5 23 0,3-3 5 16,-3 4 1-16,3-1 0 0,3 0-29 0,0 6-6 15,1-6-1-15,2 5 0 0,0 1-8 0,0-3 0 16,0 2 0-16,3-2 0 0,3 3 8 0,0-3-8 15,-6-1 12-15,6-1-4 0,6-4 2 0,-6 1 0 16,0-1 0-16,3-4 0 0,0-1-1 0,-3-5 0 16,9 5 0-16,0-2 0 0,-9-3 3 0,5 3 1 15,1-1 0-15,-6-2 0 0,9 0-1 0,-3-5 0 0,6 0 0 0,-3-1 0 16,-3 1 8-16,0-3 0 0,-3 0 1 16,3-2 0-16,-3-1 2 0,3 3 0 0,-6-3 0 0,0 1 0 15,0-1 2-15,-6 1 1 0,3-1 0 16,-6 3 0-16,3 0-15 0,0 0-3 0,-3 3-8 0,0-3 12 15,0 3 0-15,-3 2 0 0,4-2 0 0,-4 5 0 16,0 0-12-16,-3 5 9 0,3-5-9 0,-3 8 8 16,6-3-8-16,-6 6 0 0,3 2 0 0,3 3 0 15,0 3-12-15,4-1 12 0,-1 1-12 0,3-1 12 16,3 6-10-16,0 0 10 0,0 0 0 0,3 2-9 16,3-2 9-16,2 0 0 0,4-3 0 0,-3 0 0 0,3-5-8 15,3-3-4-15,0-5 0 0,6-3 0 0,-6-7 12 0,3-4 0 16,2-2 0-16,-2-5 0 0,3-3 0 15,0-2 0-15,0-6-12 0,0 0 4 0,-1-2 8 16,1-3 9-16,-3 0-1 0,0-3-8 0,-3 0 12 0,0 3-4 16,-3 2 0-16,-3-2-8 0,-1 6 0 15,-2 1 0-15,0 1 0 0,-3 5 0 0,-3-5 15 0,0 5-4 16,0 3-1-16,-3 0 0 0,-3 2 6 0,0 3 2 16,1 0 0-16,2 3 0 0,-12 2-6 15,6 3 0-15,3-5-1 0,-12 10 0 0,6-2-11 0,0 8 0 16,-6-3-10-16,6 5 10 0,-8 5-13 0,5 1 3 15,0 2 1-15,6 6 0 0,-9 2 9 0,3-3 0 16,6 3-9-16,0-2 9 0,-3-4 0 0,12 1 0 16,-9-3 0-16,9 1 0 0,-6-4 0 0,6-2 0 0,0-3 0 15,6 0-11-15,-6-2 11 0,3-3 0 0,3 0 0 16,-6-8 0-16,0 0 0 0,3 0 11 0,6 0-3 0,0-3 0 16,-3-2 7-16,0 0 1 0,-3-6 0 0,3 1 0 15,3-4-4-15,-9 1-1 0,12-3 0 0,-9 3 0 16,3-6-11-16,-6 4 12 0,0-4-12 0,0 6 12 15,0 0-12-15,0-1 8 0,-6 1-8 0,3 3 8 16,3-4-8-16,-6 6 12 0,0 6-12 0,-3-4 12 16,-3 1-12-16,3 2 10 0,-6 1-10 0,3 2 10 15,0 2-10-15,1 1 0 0,-1 5 0 0,3 3 8 16,-9 2-8-16,6 3 0 0,3 0 0 0,-3 5 0 16,3 0-10-16,3 0 10 0,-3 3 0 0,6-6-9 15,3 4 9-15,0-6 0 0,0-3 0 0,3 0 0 16,0-5 0-16,3 0 0 0,3-3 0 0,-3-2 0 15,3-3 0-15,3-3 0 0,0-2 12 0,0-3-4 16,3 0 4-16,-3 0 2 0,-4-8 0 0,4 0 0 0,3-2-2 16,-6-1-1-16,-3-2 0 0,0 0 0 0,-3 0 5 0,3 0 2 15,0 2 0-15,3 3 0 0,-9 0-18 0,0 6 0 16,0-6 0-16,0 5 0 0,0 3 0 0,0 0 0 16,0 0 8-16,0 3-8 0,0 0 0 0,0 5 0 15,-6-3 0-15,6 3 0 0,-3 3 13 0,-6-3-4 16,0 5-1-16,6 0 0 0,-6 6-8 0,3 0-11 15,0 4 3-15,0 1 0 0,3 6 8 0,-6-1 0 16,4 0 0-16,-1-3 8 0,6-2-8 0,0 0 0 16,0-3-8-16,0-2 8 0,0 0 0 0,0-4 0 0,0-7 0 15,6 6 0-15,-6-6 8 0,5 2 1 0,4 1 0 16,0-3 0-16,-9 0 6 0,3-5 1 0,6-1 0 16,0-1 0-16,0-4 13 0,-3 0 3 0,0-2 1 15,-3-3 0-15,3-2-19 0,0 2-4 0,0-3-1 16,-6 3 0-16,3-5 1 0,3 5 0 0,-6 1 0 0,0-1 0 15,0 5-10-15,-6 1 12 0,3 2-12 0,3-3 12 16,-9 3 20-16,6 3 5 0,3-1 1 0,-9 4 0 16,0-1-38-16,0 6 0 0,-3-1 0 0,0 6-8 15,3 0 8-15,-5 6 9 0,-1 7-1 0,-3 8-8 16,3 5-132-16,-3 9-32 16,6 12-8-16</inkml:trace>
  <inkml:trace contextRef="#ctx0" brushRef="#br0" timeOffset="44147.0577">12078 5765 633 0,'-12'-5'28'0,"6"2"6"0,-3-2-34 0,0 0 0 0,-3 2 0 0,0 3 0 16,3 0 256-16,-6 0 44 0,4 3 8 0,-1-1 3 15,-3 4-249-15,-3-1-50 0,3 6-12 0,-3-1 0 0,0 1 0 0,3 2 9 16,1-2-9-16,-1 4 8 15,0 4 6-15,3-3 1 0,-3 2 0 0,6 1 0 0,-3 2-15 0,6 3 0 16,-3 2 0-16,6 1 0 0,-3 5 0 0,6-1 0 16,3 1 0-16,3 2 0 0,3-2 20 0,3 0 2 15,0-3 0-15,3 3 0 0,6 0 12 0,0-3 2 16,2 0 1-16,1-8 0 0,3 0 4 16,6-8 1-16,-1-2 0 0,1-6 0 0,3-2-9 15,0-6-1-15,-4-2-1 0,4-6 0 0,0 1-12 16,0-6-3-16,-4-5 0 0,-2-1 0 0,0-1 16 0,-6-1 2 15,-4-3 1-15,1-2 0 0,-3 3 15 0,-3-3 3 16,-3 0 1-16,-3-3 0 0,-3 3 2 0,-3-3 1 16,0 3 0-16,-9 2 0 0,3-7-9 0,-6 8-3 15,-6-1 0-15,-3 6 0 0,-3-3-28 0,-8 3-5 16,-4 2-2-16,-6 4 0 16,-9 7-33-16,1 0-6 0,-7 8-2 0,-5 10 0 15,-10 9-155-15,-5 10-31 0</inkml:trace>
  <inkml:trace contextRef="#ctx0" brushRef="#br0" timeOffset="67114.3841">12048 8160 1191 0,'0'0'52'0,"0"0"12"0,0 0-51 0,0 0-13 16,0 0 0-16,0-6 0 0,0 6 94 0,0 0 16 16,-3-5 3-16,3 5 1 0,-6-5-58 0,6 5-11 15,-3-5-2-15,-3-1-1 0,6 6-22 0,-3-8-4 0,-3 3 0 0,3 2-1 16,0-5-7-16,-3 3 0 0,3-3-8 0,-3 3 12 16,0 0 4-16,0-1 0 0,3 1 0 0,-2 2 0 15,-4 1 0-15,3-1 1 0,0 1 0 0,-3-1 0 16,3 3-5-16,-3-3 0 0,-3 3-1 0,3 0 0 15,-3 3-11-15,0 0 0 0,-3-3 0 0,3 2 0 16,-2 6 9-16,-1-3-9 0,-3 3 10 0,3 0-10 16,3 3 16-16,-3-1-4 0,3 4 0 15,0-4 0-15,3 1-12 0,-5 2 9 0,2 6-9 16,3-4 8-16,-3 4 0 0,3-1 0 0,0 4 0 0,3-4 0 16,0 1-8-16,3 2 12 0,0 0-12 0,0 0 12 15,3-2-2-15,0 2 0 0,3 0 0 0,0 0 0 16,3-2-2-16,0 2 0 0,3-3 0 0,3-2 0 15,-3 0 5-15,3-3 1 0,-3 1 0 0,-1-6 0 16,4 0 7-16,3-3 2 0,-3 0 0 0,3-5 0 16,3 0 10-16,-3-3 3 0,0-2 0 0,6 0 0 0,-4-3 2 15,4-3 1-15,-3-2 0 0,3-3 0 0,-3-2-14 0,3 2-2 16,-4 0-1-16,4-3 0 0,-6 1-8 0,0-1-2 16,0 4 0-16,-3-1 0 0,-3 0 11 0,0 0 1 15,-3 0 1-15,0 0 0 0,-3 3 9 0,0 0 2 16,-3-1 0-16,-3 1 0 0,0 0 0 0,-3 0 1 15,-3 0 0-15,0-1 0 0,-3 1-5 0,0 3 0 16,-3-1-1-16,0 0 0 0,0-2-31 0,-3 3 0 16,-2-1 0-16,-1 0 0 0,-3-2-13 0,0 5-6 15,0 3-1-15,-2 2-908 16,-4 6-181-16</inkml:trace>
  <inkml:trace contextRef="#ctx0" brushRef="#br0" timeOffset="68806.7539">3606 8154 1263 0,'-14'-2'56'0,"14"2"12"0,-6-3-55 0,0 1-13 0,-3-4 0 0,3 1 0 15,3 2 76-15,-3-2 13 0,0 2 3 0,6-2 0 0,-9 5-53 0,9 0-11 16,0 0-1-16,0 0-1 0,-6 0-26 0,0 3 0 16,3 2 0-16,-3 3-11 0,0 3 11 0,3 2 16 15,-3 0-4-15,0 0-1 0,0 6-11 0,3-3 0 16,-3 2 0-16,3 3 0 0,0 0 0 0,1 1 0 15,4 1 0-15,-2 1 0 0,3 0 0 0,0 0 0 16,3 0 0-16,-6 0 0 0,9-3 15 0,-3 2 7 16,0-1 2-16,3-1 0 0,0-3 3 15,-3 1 1-15,0-6 0 0,3 0 0 0,-6-2 0 16,6-3 0-16,3-3 0 0,-3-2 0 0,0-1 7 0,0-4 1 16,2 2 1-16,-2-8 0 0,-3 0 3 0,9-3 1 15,-6-5 0-15,-3-2 0 0,9-3-11 0,-9-3-2 0,3-3-1 16,-3 4 0-16,0-6-14 0,0 2-2 15,-3-2-1-15,3 3 0 0,-12-1 0 0,6 3 0 16,-6 0 0-16,0 3 0 0,-3 0 9 0,0 3 1 0,-3 2 1 16,-3 3 0-16,-3-1 3 0,6 4 0 0,-8 2 0 0,-1 0 0 15,6 0-10-15,0 3-2 0,-6 2 0 0,3 0 0 16,-3 3-3-16,1 3-1 0,2 0 0 0,6 2 0 16,-6 0 4-16,3 0 0 0,6 1 0 0,0 2 0 15,0 2-12-15,3 4 0 0,3 4 0 0,0 3 0 16,6 6-57-1,0 2-11-15,6 3-1 0</inkml:trace>
  <inkml:trace contextRef="#ctx0" brushRef="#br0" timeOffset="69649.0996">12161 6943 518 0,'-15'5'46'0,"6"0"-37"0,3 1-9 0</inkml:trace>
  <inkml:trace contextRef="#ctx0" brushRef="#br0" timeOffset="70713.3979">11959 6630 979 0,'-3'-13'43'0,"0"8"9"0,0-6-41 0,3 3-11 0,-3 0 0 0,3-2 0 15,0-1 122-15,-3 1 22 0,3 2 5 0,0-3 1 16,0 3-86-16,3 0-18 0,-3 0-3 0,0 3-1 15,3 0-25-15,0 2-5 0,0-2 0 0,0 2-1 16,-3 3-11-16,3-2 0 0,3 2 0 0,0 0 0 16,-6 0 0-16,9 5 0 0,-1 0 0 0,1 6 0 15,0-1 0-15,0 1 13 0,0 5-1 0,0 2-1 16,0 1 7-16,-3 5 2 0,3-1 0 0,-3 7 0 16,0 1-5-16,0 4-1 0,-3 2 0 0,3 5 0 15,-3 3-3-15,3 0-1 0,-6 0 0 0,3 5 0 0,0-2-2 16,-3 2-8-16,3 3 12 0,-3 3-4 0,0-1 14 0,0 1 2 15,3-1 1-15,0-2 0 0,-3-2-17 16,0 4-8-16,5-5 0 0,-5 1 8 16,0-4-8-16,0-4 0 0,3-1 0 0,0-8 0 0,-6 1 11 0,3-6 9 15,0-5 3-15,-3-3 0 0,3 0 4 0,0-5 1 16,0-3 0-16,0-5 0 0,3 0-3 16,-3-3 0-16,0-5 0 0,0 0 0 0,0 0 7 0,0 0 2 15,-3-8 0-15,3-5 0 0,-5-8-4 0,2-3-1 16,3-5 0-16,-3-5 0 0,0-6-17 0,0-2-4 15,0-3-8-15,3 0 12 0,-3 0-4 0,0-3 0 16,3-2-8-16,0-1 12 0,0 4-12 0,-3-3 0 0,0-6 0 16,-3 6 0-16,3-1 0 0,-3 1 8 0,0 5-8 15,0 0 0-15,0-2 0 0,0 2 0 0,0 2 0 0,0 4 0 16,0 2 0-16,0 2 0 0,3 3 0 0,-6 6 0 16,6 0 0-16,-3 7 0 0,3-2 0 15,0 8 0-15,-3-1 0 0,3 4 8 0,1 5-8 0,-1-6 9 16,0 6-1-16,-3 2 0 0,6 0 0 0,0 3 0 15,-6 0-8-15,6 0 8 0,-3 6-8 0,0 2 8 16,0 2-8-16,3 3 0 0,-6 6-10 0,3 2 10 16,3 3-10-16,0 5 10 0,-3 3-10 0,3 5 10 15,3 0 0-15,-3 8-9 0,3 0 9 0,0 2 0 16,0 9 0-16,0 2-8 0,3 3 8 0,-3 5 0 16,0 3 0-16,3-3 0 0,-3 3 0 0,2 0-8 15,-2-3 8-15,0-3 0 0,0 1 0 0,-3-9 0 16,3-7 0-16,0-6 0 0,-3-7 0 0,0-3 0 15,0-6 0-15,0-5 11 0,3-5-11 0,0-3 12 0,-3-2 8 0,0-3 1 16,0-8 1-16,0 0 0 0,0 0-1 0,0-8 0 16,-3-3 0-16,0-7 0 0,0-3-9 15,3-9-3-15,-3-1 0 0,3-6 0 0,0-6-9 0,0-2 0 16,3-5 0-16,0-3 0 0,0 0 0 0,3-2 0 16,0-4 0-16,-3-1 0 0,3-9 0 0,0 3 0 15,0 0 0-15,0-6 0 0,0 1 0 0,0-1 0 16,0-2 0-16,-3 5 0 0,3 3 0 0,-3 3 0 15,-3 4 0-15,0 7 0 0,0-1 0 0,0 5 0 16,-3 3 0-16,3 11 0 0,0 2 0 0,-3 8 0 16,3 0 0-16,0 8 0 0,-3 6 12 0,0-1-4 15,3 6 0-15,0 5 0 0,0 0-8 0,-3 8 0 16,0 2 9-16,-3 9-9 0,3 5 0 0,-3 8 0 16,3 2-10-16,0 8 10 0,0 3-9 0,0 8 9 15,3 0 0-15,-3 11-9 0,3 4-3 0,3 4 0 0,-3 2 0 0,3 3 0 31,-3 5-19-31,3 0-4 0,-3 0-1 0,3 2 0 16,0-7-18-16,-3-3-4 0,0-2-1 0,0-6 0 0,0-5-79 16,0-6-16-16,0-7-3 0,0-3-759 0</inkml:trace>
  <inkml:trace contextRef="#ctx0" brushRef="#br0" timeOffset="71628.7711">12849 7017 979 0,'0'0'87'0,"0"0"-70"15,-3 0-17-15,3 0 0 0,-6 0 164 0,6 0 30 16,-6 0 6-16,0 0 0 0,6 0-125 0,-6 0-26 16,3 2-5-16,-3 1 0 0,6-3-17 0,-6 3-3 0,0 2-1 0,3 3 0 15,0-3-9-15,-3 1-2 0,3 1 0 0,3 1 0 16,-3 0-12-16,0 0 0 0,3 3 8 0,0 2-8 16,0 0 0-16,0 1 0 0,0 1 0 0,0 7 0 15,3-4 13-15,0 3-3 0,0 3-1 0,0 0 0 16,3 2 3-16,0-2 0 0,3 3 0 0,-3-6 0 15,3 0 2-15,0-3 1 0,0-2 0 0,-3-2 0 16,3-4 13-16,0-2 4 0,2 0 0 0,-2-5 0 16,0-1 5-16,0-4 2 0,3-1 0 15,-3-5 0-15,3-2-3 0,-3-1-1 0,3 0 0 0,0-5 0 16,-3 1-9-16,0-4-2 0,-3 1 0 0,-1-1 0 16,1 1-2-16,-3 2-1 0,0-3 0 0,-3 1 0 15,-3-1 4-15,0 3 1 0,-3 0 0 0,1 0 0 16,-1 1 3-16,-3-1 1 0,0 0 0 0,0 3 0 15,-3-1-6-15,3 1-2 0,-3 0 0 0,0 0 0 0,0-1-8 16,-3 1-2-16,0 3 0 0,4-1 0 16,-4 0-12-16,3 4 9 0,0-1-9 0,3 2 8 0,-3 1-8 0,0 2 0 15,0 3 0-15,0 3-11 16,0 2-65-16,-2 6-12 0,2 5-4 16,-3 5-1145-16</inkml:trace>
  <inkml:trace contextRef="#ctx0" brushRef="#br0" timeOffset="75785.36">12489 6435 345 0,'-15'-14'15'0,"9"12"4"0,0-1-19 0,0 1 0 0,0-4 0 0,0-2 0 16,3 3 206-16,-6 0 38 0,6-3 7 0,-3 2 1 0,3 4-176 0,-3-9-35 15,3 3-7-15,-3 3-2 0,3 0-17 0,-3-1-4 16,3-2-1-16,-3 6 0 0,3-1-2 0,0 1 0 16,-3-4 0-16,3 6 0 0,0-2-8 0,-2-1 12 15,5 3-12-15,-3 3 12 0,-3-1 2 0,3-2 1 16,-3 6 0-16,0-1 0 0,0 3-1 0,3-3 0 0,-3 0 0 0,3 1 0 15,0-1-1-15,0 3 0 0,0 2 0 0,3-2 0 16,0 6 4-16,0-1 1 0,3 0 0 16,0 6 0-16,3 2 8 0,3 3 2 0,0-3 0 0,3 5 0 15,-3 3-7-15,5 0-1 0,-2 3 0 16,3 0 0-16,0 2-12 0,0-2-8 0,3 2 10 0,-3-2-10 16,3-3 0-16,-1 0 0 0,-2-5 0 0,0-3 0 15,0-2 8-15,0-3-8 0,0-3 0 16,-3-5 0-16,0 0 8 0,-3-3-8 0,2 0 0 0,-5-5 9 15,-6 0-1-15,6 3-8 0,3-3 12 0,-3-3-4 16,-6 3 20-16,6-2 3 0,-3-3 1 0,0-1 0 16,-3 1-13-16,-3-3-3 0,0-3 0 0,0 1 0 15,0-1 25-15,0-2 5 0,-3-3 1 0,3 3 0 16,-3 0-31-16,0-3-5 0,-2 0-2 0,-4-3 0 16,6-2 7-16,-6 3 0 0,3-6 1 0,-3 3 0 15,0 0-8-15,0-1-1 0,0-1-8 0,-3-1 12 0,3 0-12 16,1 0 8-16,-1-2-8 0,3 2 0 0,-3 0 0 0,0 3 8 15,0 0-8-15,3 0 0 0,0 2 8 0,3 3-8 16,-3 0 11-16,0 3-11 0,0 0 25 0,3 2-1 16,-3 1-1-16,1 2 0 0,2-3-12 15,0 3-3-15,0 3 0 0,0 0 0 0,3-1-8 0,-3 4 8 16,0 2-8-16,3-3 8 0,3 3-8 0,0 0 0 16,0 0 0-16,0 0 0 0,0 0 0 0,0 0-11 15,0 8 11-15,3 0-12 0,0 3 12 0,3 2-13 16,0 0 5-16,3 6 8 0,0 4-10 0,2 4 10 15,4-1 0-15,0 1-9 0,3 2 9 0,0 3 0 16,0-1 0-16,3-2 0 0,2 3 0 0,1 3 0 16,0-4 0-16,-3 1-8 0,3-3 8 0,0 0 0 15,-4-5 10-15,-2 0-10 0,3 0 8 0,-3-6-8 0,-6-2 0 16,-3-3 0-16,0-2 0 0,-3-3 0 0,0 0 0 0,-3 0 0 16,-3-8 0-16,0 0 14 0,0 0-1 0,0 0 0 15,0 0-1-15,0 0 0 0,0 0 0 0,0 0 0 16,0 0 4-16,0 0 0 0,-3 2 0 0,-3-4 0 15,0-4 18-15,-3 1 4 0,-3-5 1 0,3 2 0 16,-3-6-19-16,-3 1-3 0,0 0-1 0,3-3 0 16,-5-2-16-16,2-4 0 0,-3 1 0 0,-3-3 0 15,3 3 8-15,0-5-8 0,0-1 0 0,1 4 0 16,-1-7 0-16,0 4 0 0,3-1 0 0,0 4-9 16,-3-1-9-16,3 0-2 0,0 6 0 0,1 2 0 15,-4 2-124 1,0 6-26-16,-6 3-5 0</inkml:trace>
  <inkml:trace contextRef="#ctx0" brushRef="#br0" timeOffset="76652.3932">13438 6503 230 0,'0'0'20'0,"0"0"-20"0,0 0 0 0,0 0 0 0,0 0 212 0,0 0 39 15,-3-2 7-15,0-1 2 0,0 1-116 0,0-1-24 16,0 0-4-16,-3 1 0 0,3-4-37 0,0 6-7 16,-3-5-2-16,0 2 0 0,3 3-13 0,-3-2-2 15,0 2-1-15,1-6 0 0,-1 6-14 0,-3-2-4 16,0-1 0-16,0 0 0 0,0 3-6 0,0 3-2 15,-3 0 0-15,0-1 0 0,0 4-16 0,-3-1-4 16,3 6-8-16,1-3 12 0,-1 5-12 0,-3 0 0 16,3 6 0-16,3-1-10 0,0 3 10 0,3 0 0 15,-3 1 0-15,6 1-8 0,3 4 8 0,0-3 0 16,3 2 0-16,0 1 0 0,3-6-8 0,3 3 8 0,0-3-8 0,0-3 8 16,0-5 0-16,6 1 0 0,-3-4 0 0,-1-2 0 15,1-3 10-15,0 1 1 0,3-4 0 0,0-2 0 16,-3-5 1-16,3 0 0 0,0-3 0 0,3 0 0 15,-4-3 2-15,1-5 1 0,3 1 0 0,0-4 0 16,-3-2 9-16,3 0 3 0,-3 0 0 0,0-1 0 16,-4-1-16-16,-2 1-3 0,0-1-8 0,0 1 12 15,0 1-12-15,-3 0 0 0,-3 3 8 0,-3-4-8 16,3 4 11-16,-3 2-1 0,-6 0 0 0,3 0 0 16,3 6 2-16,-6-6 0 0,0 3 0 0,-3-1 0 15,-3 6 17-15,-3-2 4 0,1 2 1 0,-4 3 0 16,0-3-18-16,0 5-3 0,0 0-1 0,-3 1 0 15,3 2-3-15,1 2-1 0,2 4 0 0,-3 2 0 0,6 5-8 16,-3 0 0-16,6 6 0 0,-3 4 0 0,6-1 0 16,0 4-9-16,3 1 9 0,0 2-13 0,0-3 13 15,6 3-9-15,0-2 9 0,3-1-8 16,0 1-17-16,-3-4-3 0,6 1-1 0,3 0 0 16,-3-3-108-16,3-2-22 0,3-6-4 0,-3 0-1 0</inkml:trace>
  <inkml:trace contextRef="#ctx0" brushRef="#br0" timeOffset="77820.1782">12584 6390 288 0,'-21'0'25'0,"15"-6"-25"0,-3 1 0 0,-3 0 0 15,0-6 276-15,3 3 49 0,-3-2 11 0,3-1 1 16,1 3-202-16,-1 0-41 0,0-2-8 0,0-1-2 16,0 1-47-16,0 2-9 0,0-3-3 0,0 3 0 15,0 0-10-15,0 0-3 0,3 3 0 0,0 0 0 16,-3-1-12-16,6-2 0 0,-3 3 0 0,3 0 0 16,-3 2 0-16,4-2 0 0,-1 0 0 0,0-1 0 15,0 6 0-15,3-8 8 0,-3 6-8 0,3-1 12 0,0 3 2 16,0 0 0-16,0 0 0 0,0 0 0 15,0 0-3-15,0 0-1 0,3-8 0 0,-3 8 0 16,0 0 2-16,0 0 0 0,0 0 0 0,11 3 0 16,-2 2 1-16,6-2 1 0,-3-1 0 0,0 6 0 0,6-2-3 0,3 4-1 15,-3-2 0-15,3 5 0 0,5 1-10 0,1 1 0 16,0 4 9-16,0-3-9 0,5 5 9 0,-2-3-9 16,3 1 12-16,0 0-12 0,-4 2 0 0,1 0 0 15,3-5 0-15,-3 0-12 0,-1-3 12 0,1-3 0 16,0-2 0-16,0 0 0 0,0-2 0 0,-4-1 0 15,-2 0 0-15,-3-2 0 0,0 2 0 0,-3-2 0 16,0-3 0-16,-4 2 0 0,-2-2 0 0,0 0 10 16,-3 3-2-16,0 0 0 0,-3-3 12 0,0 0 3 15,-6 0 0-15,0 0 0 0,0 0-2 0,0 0 0 0,0 0 0 0,0 0 0 16,0 0 10-16,0 0 1 0,-3-8 1 0,-3 2 0 16,-3-1-10-16,-3 1-3 15,0-2 0-15,3 0 0 0,-3 0-10 0,1-2-2 0,-7-1-8 16,-3 3 12-16,-3-2-12 0,0-1 9 0,-6 1-9 15,4 2 8-15,-4-3-8 0,0 0 0 0,0 1 9 16,-5-1-9-16,5 1 8 0,-3-4-8 0,-3 4 10 0,4 2-10 16,2 0 24-16,0 0-2 0,-3 0 0 0,4 0 0 15,-1 3-22-15,3 5-12 0,6-8 2 0,-3 3 0 16,1 2 10-16,-1 0 0 0,6 1 0 0,0 2 0 16,-3 0 0-16,6-3 0 0,1 3 0 0,-1 0-8 15,0 0 8-15,6 0 0 0,0 0-9 0,3 0 9 16,0 3-9-16,6-3 9 0,0 0-12 0,0 0 12 15,0 0-14-15,6 8 4 0,3 5 1 0,3-8 0 16,0 3 9-16,6 3-13 0,-4-1 5 0,4 1 8 0,6-3 0 16,0 2 0-16,3-2 0 0,2 6 0 0,7-1 0 0,-3-3 0 15,3-2 0-15,-1 3 0 0,1 0 0 16,-3-1 0-16,3-5 0 0,-4-2 0 0,-2-3 0 16,-3 0 0-16,0 0 0 0,-7-3 0 0,-2 1 14 0,0-1-2 15,-3 0-1-15,-6 3 0 0,0-2-3 16,-9 2 0-16,0 0 0 0,0 0 0 0,0 0-18 0,-6 10-4 15,-3 1-1-15,-3 2-1153 16</inkml:trace>
  <inkml:trace contextRef="#ctx0" brushRef="#br0" timeOffset="79104.3687">12497 5718 403 0,'0'0'36'0,"0"0"-36"15,0 0 0-15,0 0 0 0,0 0 165 0,0 0 27 16,0 0 4-16,0 0 2 0,0 0-97 0,0 0-19 16,0 0-4-16,0 0-1 0,0 0-29 0,0 0-5 15,0 0-2-15,0 0 0 0,0 0-25 0,0 0-6 16,0 0-1-16,0 0 0 0,0 0-1 0,0 0 0 0,0 0 0 0,0 0 0 16,0 0-8-16,0 0 0 0,0 0 0 0,0 0 8 15,0 0-8-15,0 0 0 0,0 0 0 0,0 0-11 16,9 0 11-16,3 0 12 0,0-3-2 0,3-2-1 15,3-1 31-15,6-4 7 0,3-3 1 0,-1-1 0 16,1-4 0-16,6-1 0 0,-3 1 0 0,2-3 0 16,1-1-17-16,3-4-3 0,0 2-1 15,-1-2 0-15,4-6-7 0,3 3-2 0,-4 0 0 16,4 0 0-16,0-3 2 0,-1 3 1 0,-2 0 0 0,0-3 0 16,-1 6-9-16,-2-9-3 0,0 3 0 0,0 3 0 15,-4 0 3-15,1 0 0 0,-3 3 0 0,3 2 0 16,-1 0-12-16,-2 0-9 0,0 6 9 0,0-4-13 15,-4 7 13-15,-2-4 0 0,0 3 0 0,-3 3 0 16,-3 2 0-16,-3 3 0 0,-3 3 0 0,-1-3 0 16,-2 3 0-16,0 5 10 0,-6-5-10 0,-3 5 8 15,0 0 9-15,0 0 2 0,0 0 0 0,0 0 0 0,0 0 1 16,-6 5 1-16,-6-2 0 0,1 2 0 0,-1 5-13 0,-6-2-8 16,-6 3 8-16,0 2-8 0,-3 3 0 0,1 3 0 15,-1-1 0-15,-3 1 0 0,0 4 10 0,-3 1 1 16,4 3 0-16,-4-3 0 0,-3 2-20 0,1 3-4 15,-7 3-1-15,0-3 0 0,-5 3 24 0,-1 5 5 16,-3-5 1-16,1 7 0 0,-4-4-27 0,1 2-5 16,-1 2 0-16,3-2-1 0,-5-2 17 0,5-1 0 15,-2 1 0-15,5-4 0 0,3 1 0 0,7-3 0 16,2-5 0-16,3 0 9 0,6 0-9 0,1-6 0 16,5 3 0-16,0-5 0 0,3 3 0 0,0-9 0 15,6 3 0-15,0 1 0 0,1-4 0 0,2-2 0 16,3-2 0-16,6-6 0 0,0 0 0 0,0 0 0 0,9 0 0 15,0-3-11-15,2 0 11 0,4-2-12 16,3-3 12-16,0 0-12 0,3-3 4 0,3-2 0 0,2-3 0 0,4 1 0 31,6-7-71-31,0 4-13 0,-1-3-4 0</inkml:trace>
  <inkml:trace contextRef="#ctx0" brushRef="#br0" timeOffset="79838.389">13813 4866 403 0,'0'0'36'0,"-3"-6"-36"0,-3 4 0 0,3-4 0 16,0 4 201-16,-3-1 34 16,0-5 6-16,3 6 2 0,-3-1-143 0,0-2-28 15,0 2-5-15,1-2-2 0,-1 5-13 0,0-8-2 0,0 5-1 0,-3 0 0 16,0-2-9-16,3 3-3 0,-3-1 0 0,0 0 0 15,0 3-24-15,0 0-5 0,-3 0 0 0,3 0-8 16,-3 0 9-16,0 0-9 0,1 0 0 0,-4 0 9 16,3 3-9-16,-3 0 0 0,0 4 0 0,6-7 8 15,-3 6-8-15,3 2 0 0,-6-3 9 0,3 3-9 0,1-3 10 16,-1 3-2-16,0 3-8 0,0-3 12 0,0 2 4 0,3 6 0 16,3 0 0-16,-3 3 0 0,6-1-2 15,0 3 0-15,3 3 0 0,0 3 0 0,3-1 5 0,3 0 1 16,3 1 0-16,0 5 0 0,3-9-10 15,3 4-2-15,3-6 0 0,-4 0 0 16,4-2-49-16,3-9-11 0,3 1-1 16,3-3-1-16,0-3 119 0,-1-5 24 0,1-2 5 0,3-4 1 0,-3-2-53 0,0-5-10 15,-1 0-3-15,1-3 0 0,0-8-3 0,3 0-1 16,-4-2 0-16,-2-1 0 0,-3 1 3 16,0-3 1-16,-6 2 0 0,-3 1 0 0,-3 2 10 0,-3-2 1 15,-3 4 1-15,-6-1 0 0,0 4 15 0,-3-2 4 16,-3 0 0-16,-3 5 0 0,-3-5-24 0,-3 2-5 15,0 1-1-15,-6 5 0 0,-2-1-30 0,-4 1-12 16,-6 5 1-16,-3 5 0 16,-5 6-148-16,-7 10-29 0,-5 3-7 0</inkml:trace>
  <inkml:trace contextRef="#ctx0" brushRef="#br0" timeOffset="88697.0585">12614 4188 1292 0,'-9'-10'57'0,"6"7"12"0,0-5-55 0,-3 3-14 0,0-6 0 0,3 3 0 16,0 0 53-16,-3 1 8 0,0 1 2 0,0 1 0 0,0-3-18 0,0 8-3 15,0-8-1-15,-3 5 0 0,3-2-21 0,0 5-5 16,-3 3-1-16,3 2 0 0,-3 3-14 0,1-3 0 16,-1 6 0-16,0 2 0 0,0 3 0 0,0 5 0 15,3-5 0-15,0 5 0 0,3 0 8 0,-3 1-8 16,3-1 0-16,3 0 0 0,0 3 20 0,0-1-1 16,0-1-1-16,3-1 0 0,0 3 2 0,0-1 0 15,3-1 0-15,0-1 0 0,3-3 0 0,0 1 1 16,-3-1 0-16,3-2 0 0,2-5 4 15,4-1 1-15,-3-2 0 0,6-2 0 0,-3-4-3 0,3-2-1 16,0-2 0-16,0-4 0 0,-4-2 20 0,4-2 4 16,3-3 1-16,-6-1 0 0,0-2-16 0,3 1-3 15,-3-9-1-15,0 3 0 0,-4-1-3 0,1 4-1 16,-6-6 0-16,0 3 0 0,-3 2 8 0,-3 1 1 16,-3-3 1-16,-3 2 0 0,0 1-4 0,-9 2-1 0,1-5 0 0,-7 5 0 15,0 0-4-15,-6 3-2 0,3 2 0 16,-5 3 0-16,-4-2-22 0,3 7-10 0,0-2 1 0,-2 5 0 31,-1 5-101-31,3 8-20 0,-3 0-4 0,1 9-944 0</inkml:trace>
  <inkml:trace contextRef="#ctx0" brushRef="#br0" timeOffset="90316.1194">12459 4479 518 0,'0'0'46'0,"0"0"-37"0,0 0-9 0,0 0 0 16,0 0 155-16,0 0 29 0,0 0 5 0,0 0 2 15,0 0-121-15,0 0-24 0,0 0-5 0,0 0-1 0,0 0-4 16,0 0 0-16,0 0-1 0,0 0 0 0,-3 6-17 0,0 2-3 16,3 2-1-16,-3 1 0 0,3 2-1 0,-3 3 0 15,3 0 0-15,-3 5 0 0,0 0 7 0,0 3 0 16,-3 2 1-16,3 1 0 0,-3 5 7 0,3-6 0 16,-6 3 1-16,3 3 0 0,0 5 0 15,0-8 0-15,-3 5 0 0,3 6 0 0,-3-3-2 16,-2 6-1-16,-1-6 0 0,0 5 0 15,0 3-6-15,-3-5 0 0,0 5-1 0,0-8 0 0,0 0-2 0,3 0 0 16,1 0 0-16,-1 0 0 0,3-6-3 0,0 1-1 16,3 3 0-16,3-9 0 0,-3 1-5 0,3-4-8 15,-3-1 11-15,3-4-11 0,3 1 8 0,-3-6-8 16,3 0 0-16,-3-2 0 0,6-1 0 0,-3 1 0 16,3-9-12-16,-3-2 3 0,0 0-4 0,0 0-1 0,0 0 0 0,0 0 0 15,0-8 14-15,0 1 0 0,3-12 0 16,0 1-9-16,0-4 21 0,3-4 5 0,-3-1 1 0,6-4 0 15,0-6 5-15,0 0 1 0,0-3 0 0,-1 3 0 16,4-3-2-16,-3 0 0 0,0 1 0 16,6-4 0-16,-3 4-13 0,0-4-9 0,-3 6 12 15,3-8-12-15,0 8 9 0,-3 0-9 0,2 0 0 0,1 6 9 16,0 1-9-16,0-1 0 0,-3 2 0 0,0 2 8 16,0-2-8-16,0 5 0 0,0-2 0 0,0 5 0 15,-3-3 0-15,0 5 0 0,0 3 0 0,-3-2 0 16,3 2 0-16,-6 3 8 0,3 7-8 0,0-4 0 15,0 2 8-15,-3 5-8 0,0 3 0 0,0 0 8 16,0 0-8-16,0 0 10 0,-9 6-10 0,0 4 10 16,3 9-10-16,0-1 0 0,-3 3 0 0,0 8 0 15,0 1 0-15,-3 4 0 0,0-2 0 0,0 5 0 0,0 0 0 16,-3 5 0-16,4 3 0 0,-4 3 8 0,0 5-8 16,0 0-9-16,-3 2 9 0,3 1-13 0,0-1 13 15,-3-2 0-15,7-3 0 0,-1-2 0 0,3-11 0 0,0-2 0 16,3-6 0-16,3-8 0 0,3-5 0 0,-3-3 12 15,0 0-3-15,0-5 0 0,3-3 13 0,0-5 2 16,0 0 1-16,0 0 0 0,0 0-17 0,0 0-8 16,0 0 0-16,0-10 8 0,3-3 4 0,-3-6 0 15,0 1 0-15,3-1 0 0,0-7-12 0,6-1 0 16,0-2 0-16,3 0 8 0,-3-6-8 0,2 1 0 16,1 0 0-16,0-1 8 0,3-2-8 0,-3 3 0 15,3-8 0-15,-3 2 0 0,0-3 8 0,3 6-8 16,-4 3 8-16,1-6-8 0,-3 9 0 0,3-6 8 15,-3 5-8-15,0 3 0 0,0 2 0 0,-3 1 0 16,0 7 0-16,0 1 0 0,-3 2 0 0,0 5 0 0,0 3 8 16,-3 0-8-16,0 8 0 0,0 0 8 0,0 0-8 0,0 0 8 15,-6 8-8-15,3 6 0 0,-3-1 0 0,0 8 0 16,-3 0-8-16,-3 8 8 0,3-2-10 0,-3 7 10 16,-3 3-10-16,1 3 10 0,-4 0-10 0,-3 5 10 15,0 2-12-15,0 3 12 0,-3 6-13 0,-2 2 5 16,-1 3-3-16,-3 3 0 0,0 4 0 0,-2-4 0 15,-1 5-84 1,0-3-17-16,-3-3-3 0</inkml:trace>
  <inkml:trace contextRef="#ctx0" brushRef="#br0" timeOffset="91818.3774">11649 5903 230 0,'0'0'20'0,"0"0"-20"0,0 0 0 0,0 0 0 16,0 0 150-16,6 0 26 0,-6 0 4 0,9 0 2 0,0 0-111 0,-9 0-23 15,0 0-4-15,0 0 0 0,6 3-17 0,-6-3-3 16,3 5-1-16,-3-5 0 15,0 0-2-15,0 0 0 0,0 0 0 0,0 0 0 0,0 0 22 0,0 0 4 16,0 0 1-16,0 0 0 0,0 0 0 0,0 0 0 16,0 0 0-16,0 0 0 0,-6 5 2 0,3-2 1 15,-3-1 0-15,0 1 0 0,3 0-14 0,-3-3-2 16,0 2-1-16,3-2 0 0,3 0-22 0,-6 0-4 16,0 3 0-16,0 0-8 0,3-3 12 0,-3 0-12 15,0 0 12-15,-2 0-12 0,2 0 30 0,0-3-1 16,-3-2 0-16,0-1 0 0,0-2 19 0,0 1 4 15,-3-1 1-15,0-6 0 0,-6-2-5 0,0 1 0 0,-2-1-1 16,-1 0 0-16,-6 0-14 0,0 0-2 0,-6 0-1 16,4 0 0-16,-4-2-15 0,3 5-3 0,-3-3-1 15,4 2 0-15,-4 1-11 0,3-3 0 0,0 3 0 0,4-3-11 16,-1 0 11-16,0 1 0 0,0-1 0 0,0-3 8 16,1 1 4-16,-1-1 0 0,-3 3 1 0,3-5 0 15,3 3-2-15,-2-1-1 0,2 0 0 0,0 6 0 16,0-3-10-16,3 6 0 0,1-3 0 0,2 5 0 15,0-3 0-15,0 6 0 0,3-3 0 0,0 3 0 16,0-1 0-16,0 4 0 0,4 2 0 0,-4-3 0 16,3 3 0-16,3-3 0 0,0 3 0 0,3 3 0 15,0-3 0-15,3 3-9 0,3-3 9 0,0 0 0 0,0 0-10 16,0 0 10-16,0 0-8 0,0 0 8 0,0 0-9 0,6 5 9 16,-3 0-10-16,6 3 10 0,0-3 0 0,0 1-9 15,0 2 9-15,3-6 0 0,-1 4 0 16,1 2 0-16,3 2 0 0,0-5-8 0,0 6 8 15,6 0 0-15,0 4 0 0,0-1-8 0,2 2 8 0,1-3 0 16,3 3 0-16,3 2 0 0,-1 1 0 0,4-3 0 16,-3 2 0-16,-3 1 0 0,3-1 0 0,-4 1 0 15,1-1 0-15,0-2 0 0,-3 3 0 0,2-6 0 16,-2 0 0-16,3-5 0 0,0 0 0 0,0 0 0 16,-1-3 0-16,-2 3 0 0,3-3 0 0,0 3 0 15,-3-2 0-15,-1 2 0 0,-2-6 0 0,3 3 0 16,-3 1 0-16,-3 2 0 0,0-6 0 0,0 4 0 15,-4-1 0-15,1 0 8 0,0 0-8 0,-3 3 0 16,-3 0 0-16,0-2 0 0,0 2 0 0,-3-3 0 0,0 0 0 16,-3 0 0-16,-3-5 0 0,6 3 0 0,-3 2 0 0,-3-5 0 15,0 0 0-15,0 0 11 0,0 0-11 0,0 0 12 16,0 0 5-16,0 0 2 0,0 0 0 0,-6-5 0 16,0 2 3-16,-3-2 1 0,0 0 0 0,0 0 0 15,-3-3-10-15,-3 0-1 0,0 0-1 0,0-3 0 16,-2 3-23-16,-7-2-4 0,0-4 0 0,3 4-1 31,-9-3-174-31,4-1-34 0</inkml:trace>
  <inkml:trace contextRef="#ctx0" brushRef="#br0" timeOffset="92348.1124">10625 5199 1094 0,'-9'-5'48'0,"9"5"11"0,-6 0-47 0,0 5-12 16,0-5 0-16,0 0 0 0,3 3 173 0,1-1 33 0,-7 1 6 0,3 2 2 15,3 1-152-15,-6 4-30 0,0 1-7 16,0-1-1-16,-3 6-14 0,3 3-10 0,-3-6 12 0,0 5-12 16,3 1 0-16,-3 0 0 0,3-1 0 0,1 6 0 15,-1-8 0-15,3 2 0 0,0 3 0 0,3-2 0 16,-3 5 0-16,6-6 0 0,-3 3 0 0,3 1 0 16,3-1 0-16,0 0 0 0,0 0 0 15,3-5 0-15,3 0 0 0,0-3 0 0,-1-2 8 16,1-3-8-16,3 0 19 0,0-6 0 0,-3 1 0 0,3-3 0 15,3 0 7-15,-3-3 2 0,0 1 0 0,3-6 0 16,-3 2-2-16,-1-2 0 0,4-2 0 0,-3-1 0 16,3-2-10-16,-3 2-1 0,0-2-1 0,-3 0 0 15,3 0 0-15,-3-1 0 0,-3 1 0 0,3 0 0 16,-3 0 3-16,-4 2 1 0,1-2 0 0,-3-6 0 16,0 6 6-16,3 0 0 0,-6-3 1 0,0 3 0 15,1 2 1-15,-1-2 0 0,-6 0 0 0,3 0 0 16,-3-1-2-16,0 4 0 0,-3-1 0 0,-3 1 0 0,0 2-9 0,-3 2-3 15,0-4 0-15,-2 7 0 0,-1-2-12 0,0 5 0 16,-6 5-12-16,0 8 12 16,-2 1-169-16,-7 9-27 0</inkml:trace>
  <inkml:trace contextRef="#ctx0" brushRef="#br0" timeOffset="103966.4879">2359 5440 414 0,'-3'-8'18'0,"3"8"4"0,0-8-22 0,0 0 0 0,0 0 0 0,0 3 0 16,-6-3 22-16,3 0 0 0,0 3 0 0,3-3 0 15,-6 2-10-15,6 1-1 0,-3 2-1 0,3-2 0 16,-5 0 18-16,-1 0 3 0,0-1 1 0,3 4 0 16,-3-4-11-16,3 1-1 0,-6 2-1 0,6-5 0 0,-3 3 4 0,3 5 1 15,-3-8 0-15,0 8 0 0,0-2-8 0,3-1 0 16,-6 3-1-16,3 0 0 0,0 5-7 0,0-2 0 15,3 2-8-15,-9 3 12 0,6 3-4 0,3-1-8 16,-5 4 11-16,-1 1-11 0,6 1 17 0,-6 0-3 16,9 5-1-16,-9-5 0 0,6 5 3 0,-3 1 0 15,3-7 0-15,3 9 0 0,0-8 5 16,-6 3 2-16,12-4 0 0,-6-1 0 16,0-1 8-16,9-2 1 0,-9-1 1 0,6-7 0 0,3 5 3 0,-3-8 0 15,6 0 0-15,-4-3 0 0,1-2 20 0,3-3 4 16,-3 0 0-16,3-5 1 0,-3-3-17 0,3 0-4 15,0-3-1-15,0 1 0 0,3 2-17 0,-9-5-3 16,3 0-1-16,-1 2 0 0,-2 1-2 0,0-1-1 16,0 6 0-16,-6-6 0 0,3 6-1 0,-3 0 0 0,-3 2 0 15,3 1 0-15,0 4-14 0,-6-7 11 0,0 5-11 0,0 3 10 16,-2-3-10-16,-4 3 8 0,3 5-8 0,-3-6 8 16,0 4-8-16,-6 2 0 0,0 2 0 0,3 4 0 15,3-1 0-15,-5 3 0 0,-1 5 0 0,3 0 0 16,6-2 0-16,-6 2 0 0,0 6 0 0,3 2 0 15,3 0-8-15,0 0 8 0,3 0-10 0,0 3 10 16,6-3 0-16,-6 3-9 0,6-8 9 0,6 5 0 16,-6-2 0-16,6-3-8 0,0 0 8 0,-3-3 0 15,3 0 0-15,3-5-8 0,-3 0 8 0,9-3 0 16,-9 0 0-16,3-2 0 0,0-6 0 0,0 3 0 16,3-5 0-16,0 0 0 0,-4-3 12 0,1-3-4 15,0-2 8-15,0 0 1 0,0 0 1 0,3-3 0 16,-12 3 6-16,9-3 2 0,-9 0 0 0,0 5 0 15,0-2-9-15,0 0-1 0,0 0-1 0,0-3 0 0,-6 8-7 16,3 0-8-16,-3 0 11 0,0 3-11 16,0-1 10-16,-3 1-10 0,3 2 8 0,-3 3-8 0,1 6 0 0,-4-1 0 15,3 0 0-15,-3 6 0 0,3-1 0 0,-6 6 0 16,9 3 0-16,-9-3 0 0,9 2 0 0,-3 6 0 16,0 0 0-16,0-3 0 0,6 0 17 0,3-2-1 15,-6-1-1-15,3-2 0 0,6-3-4 0,-3-2-1 16,6-3 0-16,0 0 0 0,0-3-2 0,-3-2 0 15,3-3 0-15,3 0 0 0,-3 0-8 0,3-3 8 16,3-5-8-16,3 3 8 16,-3-1-57-16,6 1-12 0,-6 3-3 0</inkml:trace>
  <inkml:trace contextRef="#ctx0" brushRef="#br0" timeOffset="111277.2714">19144 5421 864 0,'0'0'76'16,"-9"0"-60"-16,0 0-16 0,3-5 0 0,-6 5 85 0,3 0 15 15,1 0 2-15,-1-3 1 0,-3 3-35 0,3 0-6 16,3-2-2-16,0 2 0 0,6 0-8 0,-9-3-1 15,0 3-1-15,0 0 0 0,9 0-4 0,-6 0-1 16,-3-8 0-16,3 8 0 0,6 0-9 0,0 0-3 16,0 0 0-16,-6 0 0 0,0 3-21 0,0 2-12 15,3 3 12-15,-3 5-12 0,3 3 0 0,1 0 0 0,-4 5 0 0,6 3 0 16,-3 0 0-16,3 2-9 0,0-2 9 0,0 0 0 16,0 0 0-16,3-6 0 15,5 1 0-15,-2-3-8 0,6-3 8 0,-3 0 0 16,-3-5 0-16,3-5 0 0,6-1 0 0,-3-4 0 0,0-1 10 15,6-8-10-15,-3-2 25 0,-1-3-1 0,1 0 0 16,0-5 0-16,0 0 2 0,0-5 0 0,-3 2 0 0,-3 0 0 16,0 0 2-16,0-2 1 0,-3 5 0 0,0-1 0 15,0-1-3-15,-3 4-1 0,-3 1 0 0,-3 2 0 16,3 2-4-16,-6 1-1 0,0 0 0 0,-3 2 0 16,-3 3-6-16,0 3-2 0,-6-3 0 0,3 6 0 15,0 2-12-15,-3 5 0 0,-2 3 0 0,-1 2 0 16,6 6-10-16,-3 5 10 0,0 1-8 0,3 4 8 15,0 3 0-15,3 0-10 0,1 0 10 0,-1 1 0 16,3-4 0-16,3 0 0 0,3-4 0 0,0-4 0 0,-3-5 0 16,6 1 0-16,3-4 0 0,0-5 0 0,3 3 0 0,0-2 0 15,3-6 0-15,0 0 0 0,3-3 0 16,-1-2 0-16,1-6 0 0,-3-2 0 0,3 0 24 16,0-6 0-16,-3 1-1 0,3-1 0 0,-3-2-11 0,0 0-3 15,0 0 0-15,-3 5 0 0,-3-8 3 0,-3 5 1 16,0 1 0-16,-3 7 0 0,-3-7 10 15,3 5 1-15,-6 5 1 0,3-6 0 0,-3 6-2 16,3 3-1-16,-3 3 0 0,0 2 0 0,0 2-10 0,3 3-1 16,-3-2-1-16,3 0 0 0,0 5-10 0,0 0 10 15,0 0-10-15,3 2 10 0,1 1-10 0,2 2 0 16,0-2-12-16,0-1 12 0,0-10-8 0,0 8 8 16,0 0 0-16,2 0 0 0,-2-8-19 0,6 11 1 0,0-9 0 15,0 1-1188-15</inkml:trace>
  <inkml:trace contextRef="#ctx0" brushRef="#br0" timeOffset="112764.2019">19013 5718 1681 0,'0'0'74'0,"-3"-3"16"0,0-2-72 0,-3 2-18 0,3 0 0 0,0 1 0 16,3-6 50-16,0 3 6 0,0-1 2 0,3 1 0 16,0 0-27-16,-3-1-6 0,0 6-1 0,0-5 0 15,3 2-8-15,0-2-3 0,0 0 0 0,-3 5 0 16,0 0-13-16,0 0 0 0,0 0-9 0,0 0 9 15,0 0 0-15,0 0 16 0,6 0-1 0,-6 0-1 16,0 0-14-16,0 0 9 0,6 5-9 0,0 0 8 16,0 1 13-16,0-1 3 0,0 0 0 0,0 3 0 0,3-2 6 0,0 1 2 15,0 4 0-15,3 0 0 0,-1-1-8 0,4 6 0 16,0 3-1-16,3-1 0 0,3 3-3 0,0 6 0 16,0 5 0-16,5 5 0 0,1 5-3 0,6 3-1 15,0 5 0-15,2 8 0 0,4 3-16 0,3 5 0 16,5 11 0-16,-2 2 0 0,0 3 0 0,-4 8 0 15,4 3 0-15,3 5 0 0,-4 5 0 0,1-5-11 16,3 3 2-16,-4-9 0 0,1-2 9 0,-4-5-13 16,-2-8 5-16,-3-6 8 0,-3-2 0 0,-4-8 0 15,1-3 14-15,-3-3-4 0,0-7 11 0,-3 0 3 16,-1-9 0-16,1-2 0 0,-3 3-4 0,-3-8 0 0,0 2 0 16,-6-5 0-16,3-2-9 0,-4-3-3 15,1-1 0-15,-3-1 0 0,-3-4 0 0,0-5 0 0,0 1 0 0,-3-4 0 16,0 1 4-16,0-1 0 15,3-4 0-15,-3-1 0 0,3 0-12 0,-6-5 0 0,0 0 0 0,3 3 0 16,-3-3 0-16,0 0 0 16,0 0 0-16,0 0 0 0,3 0 0 0,-3 0 0 0,0 0 0 0,0 0 0 15,0 0 0-15,0 0 8 0,0 0 0 0,0 0 0 16,0 0-8-16,0 0 0 0,0 0 0 0,0 0 8 16,0 0-8-16,0 0 0 0,0 0 9 0,0 0-9 15,0 0 0-15,0 0 0 0,0 0 0 0,0 0 8 16,0 0-8-16,0 0 0 0,0 0 0 0,0 0 0 15,0 0 0-15,0 0 0 0,0 0 0 0,0 0 0 16,0 0 0-16,0 0 16 0,0-5-4 0,0-1-1 16,0-2-11-16,0 8 12 0,0-5-12 0,0-3 12 0,0 3-12 15,0 5 8-15,-3-8-8 0,3 8 8 0,0 0 0 16,0-5 0-16,0-1 0 0,0 6 0 0,0 0-8 0,0 0 0 16,0-5 0-16,0 5 0 15,0 0 0-15,0 0 0 0,0 0 9 0,0 0-9 0,0 0 0 16,0 0 0-16,0 0 0 0,0 0 8 0,0 0-8 15,0 0 0-15,0 0 0 0,0 0 0 16,0 0 0-16,0 0 0 0,0 0 8 0,0 0-8 0,0 0 0 0,0 0 0 16,0 0 0-16,0 0 0 0,0 0 0 0,0 0 8 15,0 0-8-15,0 0 8 0,0 0-21 0,0 0-4 16,0 0-1-16,0 0 0 16,0 0-62-16,0-8-13 0,3 0-3 0</inkml:trace>
  <inkml:trace contextRef="#ctx0" brushRef="#br0" timeOffset="113966.4101">19028 5456 288 0,'0'0'12'0,"0"0"4"0,0 0-16 0,0 0 0 0,0 0 0 0,0 0 0 16,0 0 172-16,0 0 31 0,0 0 6 0,0 0 2 15,-6-8-99-15,3 0-19 0,0 0-4 0,0 0-1 16,0 0-20-16,0 0-5 0,0-5-1 0,3-6 0 0,0 1-22 16,3-3-5-16,-3-3-1 0,0-5 0 0,3-3-10 0,3-2-1 15,-3-9-1-15,3-2 0 0,3-2-12 0,0-1-2 16,-3-5-8-16,0 3 12 0,0-8-1 0,0 5-1 15,-3-5 0-15,3 5 0 0,0-6 31 0,0 1 7 16,3 5 0-16,-4 6 1 0,4 2-49 0,0 0-12 16,-3 0-2-16,0-3 0 0,3 6 14 15,-3-1 0-15,0-2 0 0,3 3 0 0,0 2 0 0,0 6 0 16,-3-6 8-16,3 3-8 0,0 3 10 16,0-3-2-16,-3 5 0 0,-1 3 0 0,4-3-8 0,-3 11 8 15,0 3-8-15,-3-4 8 0,3 7-8 0,-3-1 0 16,0 5 0-16,-3 3 0 0,0 0 0 0,0 3 0 15,0 5 0-15,0 0 0 16,0 0-36-16,0 0-4 0,-6 8 0 0,3 2 0 16,-3 4-120-16,0-1-24 0</inkml:trace>
  <inkml:trace contextRef="#ctx0" brushRef="#br0" timeOffset="114878.7902">19058 5532 1137 0,'-9'-2'50'0,"9"-1"11"0,-6 3-49 0,3 0-12 16,0 0 0-16,0 3 0 0,0-6 69 0,0 3 11 16,-3 0 3-16,3 0 0 0,3 0-25 0,0 0-5 15,-3 0-1-15,3 0 0 0,0 0-5 0,0 0-2 16,0 0 0-16,0 0 0 0,0 0-29 0,0 0-7 15,0 0-1-15,6 5 0 0,-6-5 0 0,6 3-8 16,3 0 12-16,3 2-4 0,0 3 13 0,0-3 3 16,6 1 0-16,-4 4 0 0,4 1 4 0,0-1 2 0,3 1 0 15,0 2 0-15,0-2 1 0,2 5 0 0,1-1 0 0,6-1 0 16,0 2 1-16,0 2 1 0,5-2 0 0,4 0 0 16,3 2-16-16,-1 1-3 0,-2-1-1 0,3 1 0 15,-1-1-5-15,1 4-8 0,3-1 11 0,-1 3-11 16,4-6 11-16,3 6-11 0,2 8 10 0,-2-1-10 15,2 4 0-15,-2-1 8 0,-3-5-8 0,-1 3 0 16,1 0 0-16,-4-3 0 0,1-5 8 0,-6 0-8 16,-1-1 0-16,-2-7 0 0,-3-3 0 0,-3-2 0 15,-3-3 0-15,-4-3 11 0,1 1-11 0,-6-6 10 16,0 0-121 0,-3-6-24-16</inkml:trace>
  <inkml:trace contextRef="#ctx0" brushRef="#br0" timeOffset="153747.181">17885 11459 748 0,'0'0'33'0,"0"0"7"0,0 0-32 0,0 0-8 0,0-5 0 0,0 0 0 16,0-1 102-16,0 1 18 0,0 5 4 0,0-5 1 0,0-3-101 0,3 2-24 16,-3 1 0-16,0 0 0 0,0 0 0 0,0-1 0 15,0 4 0-15,-3-4 0 0,0 1 0 0,0 2 12 16,3 3-3-16,-6-2-1 0,0-4 69 0,0 6 14 15,-3-2 2-15,3-1 1 0,3 1-20 0,-3-1-4 16,-3-2-1-16,1 2 0 0,5 0-9 0,-3-2-3 16,-6 0 0-16,3-1 0 0,3 1-21 0,-6-3-4 15,0 0 0-15,-6 3-1 0,-3-3-16 0,6 5-3 16,4 1-1-16,-1-4 0 16,-9 4-11-16,-1465 2 8 0,2939-3-8 0,-1474 6 8 0,-6-3 9 0,7 5 2 15,2 3 0-15,0 3 0 0,-6-1-19 0,0 3-16 16,3 3 4-16,1 0 0 0,-4 5 12 0,3-2 0 15,-6 2 0-15,6 0 0 0,6 0-9 0,-5 3 9 16,-4 0-8-16,6 2 8 0,9 4 0 0,-3-1 0 0,-6 0 0 0,3 0 0 16,6 3 0-16,-2-1 0 0,-1 1 0 0,0-3 0 15,3 3 0-15,0-6-10 0,6 1 10 0,0-1 0 16,-6 3 0-16,3-2-8 0,9-1 8 0,0-2 0 16,0 0 0-16,0 0 0 0,0-3 0 0,0 3 0 15,0-3 16-15,3 0 4 0,0 0 1 0,3 0 0 16,6 1-21-16,-4-1 8 0,-2-3-8 0,3 1 0 15,12-1-8-15,-9-2-7 0,-3 0-1 0,3 0 0 16,6-5 16-16,-4 2 0 0,1-3 0 0,0 1 0 16,0 0 0-16,0-4 0 0,3 1 0 0,-3 0 0 15,-4-2 0-15,4 2 0 0,9-3 0 0,-6 3-9 16,-3-3 9-16,0 0 0 0,3-2-9 0,-1 0 9 16,1-1 0-16,-3-2 0 0,0 3 0 0,0-3 0 15,3 0 0-15,-4 0 10 0,-2 0-2 0,0-3-8 16,3 1 20-16,-3-1-2 0,0 0-1 0,-3 1 0 15,6-1-2-15,-3-2-1 0,-4 2 0 0,4-2 0 0,-3 0-6 16,3-1-8-16,-3 1 11 0,3 0-11 0,-3-3 9 0,3 0-9 16,0 0 0-16,-4-3 9 0,4 1-9 0,0-1 8 15,0 1-8-15,-3-1 8 0,0-2-8 0,-3 2 12 16,0 1-12-16,3-1 12 0,-6-2 11 0,0 2 2 16,3-2 1-16,-4 2 0 0,1 1 2 0,-3-1 1 15,0 1 0-15,0-4 0 0,3 4 4 0,-3-1 1 16,-3 1 0-16,3-1 0 0,0 3-34 0,0-2 0 15,-3-1 0-15,3-2 0 0,3 2 0 0,-3 1 0 16,-3-1 0-16,0 0 0 0,3-2 8 0,-3 0 2 0,0 0 0 16,3-1 0-16,-3 1-10 0,3-3 8 15,-3 3-8-15,3 0 8 0,0-3-8 0,0 3 0 16,-3-3 0-16,0 3 0 0,3-3 0 0,-3 0 0 0,0 0 0 16,-3 0 0-16,3 0 0 0,-3 0 0 0,0 1 0 15,0-1 0-15,0 0 0 0,0-3 10 0,0-2-1 0,3 3 0 16,-6-1-9-16,0-2 12 0,0 2-12 0,-3 1 12 15,3-1-3-15,-3 3 0 0,1-2 0 0,-1 2 0 16,0-2-9-16,3 4 12 0,-6-4-12 0,3 5 12 16,0-3-4-16,0 2 0 0,0-1 0 0,0-1 0 15,-3 0-8-15,3 3 10 0,-6-1-10 0,4 1 10 16,-1 0-10-16,0 0 0 0,-3-1 9 0,0 4-9 16,3-1 0-16,0 1 9 0,-9-1-9 0,3 3 0 0,1 3 8 15,2-3-8-15,0 3 0 0,-6-1 0 0,0 1 11 16,3 5-11-16,6-3 10 0,-8 6-10 0,-4-3 0 15,3 3 0-15,6 2 0 0,-6 0 0 0,0 1-13 0,1 2 4 16,-4-1 1-16,3 7 0 0,3-1-14 0,0 3-2 16,-6 0-1-16,6-3 0 15,1 3-114 1,-4 0-22-16,-3-3-5 0</inkml:trace>
  <inkml:trace contextRef="#ctx0" brushRef="#br0" timeOffset="155115.5344">18269 11404 1267 0,'0'0'112'0,"0"0"-89"0,-6 0-23 0,6 0 0 15,0 0 165-15,0 0 29 0,0 0 6 0,0 0 0 16,0 0-164-16,0 0-36 0,9 5 0 0,3-5 0 16,-3-3 0-16,6 1 0 0,3-6 0 0,2 0 0 15,1-6 0-15,3 1 12 0,3-5-2 0,6-1 0 16,-1-2 6-16,1 2 0 0,3-4 1 0,-3-1 0 16,5 0 11-16,1 0 3 0,-3 0 0 0,5-2 0 15,1-3 3-15,6 0 1 0,8-3 0 0,1-2 0 16,5-1-9-16,1-2-2 0,2-3 0 0,7 1 0 15,2-4-15-15,9 1-9 0,4-3 10 0,2 0-10 16,-3 0 0-16,10 0 8 0,8 0-8 0,0-2 0 0,0 2 0 0,3-3 0 16,3 3 0-16,1 0 0 0,2 3 0 0,0 2 0 15,0 0 0-15,3 3 0 0,-3 0 0 0,6 3 0 16,3-1 8-16,0 6-8 0,3 0 0 16,3 3 0-16,-6 2 0 0,0 5 0 0,-3 1 0 0,0 5 0 15,1 2 0-15,-4 3 0 0,0 0 8 0,-3 3-8 16,-9 2 0-16,-3 3 0 0,-3 3 0 0,-2 5 8 15,-1 2-8-15,-6-2 0 0,-2 3 8 0,-4-3 0 16,3 5-8-16,-2 0 12 0,-1 3 5 0,-3 0 1 0,-5 0 0 16,-4 0 0-16,3 0 5 0,-2 2 1 15,-7 3 0-15,1 1 0 0,-4-1 2 0,-2 0 1 16,-6 0 0-16,-7 3 0 0,1 0-27 0,-1 2 8 0,-5 1-8 16,0 2 0-16,-4 0 0 0,-5 0 8 15,0 3-8-15,-3-1 0 0,-1 4 13 0,-5-3-2 0,0-1-1 16,-3 1 0-16,-3-3-10 0,-3 3 0 0,0-6 9 15,-4 4-9-15,1-1 10 0,-6-3-2 0,0-2-8 0,-3 0 12 16,0-3-12-16,0 0 0 0,-3-5 8 0,0 0-8 16,0-3 0-16,-3-2-16 0,0-3 3 0,0-3 1 15,3-5-144 1,-12-5-28-16</inkml:trace>
  <inkml:trace contextRef="#ctx0" brushRef="#br0" timeOffset="155750.6236">24725 10776 2318 0,'-9'0'51'0,"3"0"10"0,0 0 3 0,-3 0 1 0,0 0-52 0,1-2-13 0,-1 2 0 0,3 0 0 16,0-3 19-16,-3 3 1 0,0 3 0 0,3-3 0 15,6 0 4-15,-6 2 2 0,-3 4 0 0,3 2 0 16,3 2-48-16,-3 4-10 15,6 4-1-15,-3 9-1 0,3 7 23 0,3 3 11 0,0 3-10 0,3 5 10 0,0 2-14 0,3 6 3 16,3 3 1-16,0-3 0 16,3-3 10-16,5-2 0 0,1-9 0 0,6-2 8 0,0-2 16 0,3-6 4 15,2-3 1-15,4-2 0 0,3-8-5 16,2-3 0-16,-2-2-1 0,0-6 0 0,3-5 0 0,-4-3 0 16,1-2 0-16,-3-6 0 0,2-4 10 0,1-4 3 15,-3-5 0-15,2 0 0 0,-5-5-16 0,3 3-2 16,-3-3-1-16,-4 0 0 0,-2-3 24 0,-6 0 5 15,-6 3 1-15,-3-3 0 0,-6 3-19 0,-6-3-3 16,-6 1-1-16,-9-4 0 0,-9-2 12 0,-6 0 1 16,-2 0 1-16,-7 0 0 0,-6 0-30 0,-8 3-8 15,-10-1 0-15,-8 4 0 16,-13 1-85-16,-8 4-19 0,-9 2-3 0,-12 3-1194 0</inkml:trace>
  <inkml:trace contextRef="#ctx0" brushRef="#br0" timeOffset="181926.1678">1017 6075 1242 0,'-24'-5'55'0,"12"2"11"0,0 0-53 0,0-2-13 0,-6 0 0 0,7-1 0 0,-1 1 52 0,-3 0 8 16,0-3 2-16,0 3 0 0,0-3-14 0,6 2-2 15,-9 1-1-15,6-3 0 0,1 0-29 0,-1 0-7 16,-6 8-1-16,0-8 0 0,6 0-8 0,-6 3 0 16,3 2 0-16,-3 3 8 0,1 0-8 0,2 3 0 15,-3 0 0-15,0 5 0 0,3 2 0 0,-3-2-11 16,-3 5 11-16,3 3-8 0,-2 0 8 0,2 3-10 0,3-1 10 0,-3 6-10 15,6 0 10-15,-6 0-8 0,6 5 8 16,0 0-8-16,7 3 8 0,2 2-8 0,-3 3 8 16,6 0-8-16,6 3 8 0,-3 2 0 0,5-2 0 15,4-3-8-15,3 3 8 0,0-9 0 16,3-4 0-16,3-6 0 0,-3-3 0 0,3-4 11 0,2 2-3 16,-2-14 0-16,6 3 13 0,-3-2 3 0,3-3 0 0,2-5 0 15,1 0 6-15,0-9 2 0,0-2 0 0,2 3 0 16,-2-5-8-16,0-4 0 0,3 1-1 0,-10-2 0 15,4 1-13-15,-6-1-2 0,0-1-8 16,-3 0 12-16,3 0-12 0,-12 0 9 0,2-2-9 0,-2-1 8 16,-6 1 12-16,3 2 1 0,-6-2 1 0,0-1 0 15,-6 1-22-15,3-1 0 0,-6 1 0 0,-2-1 0 16,2 1 18-16,-9-1-1 0,3 1 0 0,-9 0 0 16,0 2 3-16,3 3 0 0,-8-1 0 0,2 4 0 15,0-3-8-15,-3 2 0 0,4 3-1 0,2 8 0 16,-6-5-1-16,3 8 0 0,-3 0 0 0,7 2 0 0,-4 3-10 0,3 5 8 15,-3 0-8-15,3 6 8 0,-2 8-8 0,2-4 0 16,-3 7 0-16,3 4 0 0,3 8-12 0,0-4 12 16,4 7-10-16,5 2 10 0,0 4 0 0,3-1 13 15,0 6-1-15,3-1 0 0,6-2-25 0,6 3-6 16,3-6-1-16,3-2 0 0,-3-3 20 0,6-5 0 16,2-6 0-16,1-2 0 0,3-3 0 0,-3-2 0 15,3-6 0-15,0 0 0 0,0-2 0 0,2-3 0 16,4-6 0-16,-6 4 0 0,9-6 0 0,-6 0 0 15,2-8 0-15,4-3 0 0,-9-2 0 0,9 0 0 16,-6-3 12-16,2-3-3 0,-5 1 4 0,0-9 1 16,0 6 0-16,0-5 0 0,-9 2-6 0,5-3-8 15,-8 3 11-15,3-2-11 0,-9 5 15 0,3-8-4 16,3 2-1-16,-9 1 0 0,0 2 3 0,0-2 1 16,0-1 0-16,-9 3 0 0,3 0-2 0,-6 1 0 0,0-4 0 0,0 3 0 15,-5 1 1-15,-1 1 0 0,-6 4 0 0,6-1 0 16,0 6-2-16,3 3-1 0,-5 4 0 0,-1-4 0 15,0 7-10-15,-6 3 0 0,6 3 9 0,0 7-9 16,-5-2 0-16,2 8 0 0,-3 0 0 0,3 8 0 16,-6 2-10-16,10 3 10 0,-7 6-12 0,3-1 12 15,6 8-10-15,3 1 10 0,-3 7-8 0,6-2 8 16,4 2-9-16,2-2 9 0,6-1-10 0,0-4 10 16,6-4 0-16,2-7-9 0,-5-3 9 0,9-2 0 15,3-6 0-15,-3-3-8 0,6-2 8 0,-6-3 0 0,9-5 0 16,-3-5 0-16,2 0 0 0,1-6 0 0,0-2 0 15,0-3 0-15,3-3 0 0,3-5 8 16,2 0 0-16,-8-2 0 0,9-3 0 0,-6-6 0 0,3 3-8 16,2-5 11-16,-8 0-11 0,0-3 12 0,0-2-2 0,0 2 0 15,-9 1 0-15,-1 1 0 0,4-1-2 16,-12-1-8-16,3 0 12 0,-3 3-4 0,-3 0 0 0,-3 2-8 16,-6 1 12-16,0-3-4 0,-3 0 3 0,-5 2 0 15,-1 4 0-15,-6-4 0 0,3 3 12 0,-6 3 2 16,4 5 1-16,-4-2 0 0,3 4-26 0,-6 4 0 15,3 2-12-15,4 3 12 0,-4 5 0 0,3 0 0 16,-6 5 0-16,9 3 0 0,-5 5 0 0,2 3 0 0,3 0-9 16,0 5 9-16,3 3-8 0,6 5 8 0,-6 0-12 15,10 3 12-15,5 5-11 0,-3-3 11 0,6 6-10 16,6 0 10-16,-3-1-12 0,5-2 12 0,1 0-13 0,0 0 5 31,6-5-21-31,0-5-4 0,-3-6-1 0,6-3 0 16,-3-2-20-16,3-3-4 0,-1-5-1 0,-2 0 0 15,3 0-95-15,0-5-19 0,3 2-4 0</inkml:trace>
  <inkml:trace contextRef="#ctx0" brushRef="#br0" timeOffset="183845.4562">8036 5538 1915 0,'-27'-6'84'0,"21"4"19"0,6 2-83 0,-6 0-20 16,-6-5 0-16,6 2 0 0,6 3 48 0,-6-3 4 15,-6-5 2-15,3 6 0 0,0-1-35 0,3-2-7 0,0 2-2 0,-3 0 0 16,-2 1-10-16,2 2 0 16,3 0 0-16,0 5 0 0,-3 3-12 0,0 5 3 0,6-5 0 0,0 8 0 15,-3 3-3-15,3 4 0 0,0 4 0 0,6-1 0 16,0 1 12-16,0-1 0 0,-3 1 0 0,9-1 0 15,3 1 13-15,0-4-1 0,-3-1-1 0,3-1 0 16,5-8 5-16,-5 3 0 16,0-6 1-16,0 4 0 0,6-6 18 0,0-3 3 0,0-2 1 0,-3-1 0 15,-1-2 13-15,4-5 2 0,6 0 1 0,-3-9 0 16,0 4 1-16,0-6 1 0,5 0 0 0,-2-5 0 16,0 0-41-16,-3 0-16 0,-3-3 11 0,3 0-11 15,-4 3 12-15,-2 0-4 0,-3-9-8 0,-3 7 12 16,0-1-12-16,-3 3 11 0,0-8-11 0,-3 5 10 15,-3 0-2-15,0 3-8 0,-6-3 12 0,0 5-4 0,-3 1 2 16,-3 7 0-16,-6-7 0 0,-2 10 0 16,-4-5-10-16,-3 5 8 0,-6 2-8 0,-3 4 8 0,-5 2 0 15,5 0-8-15,6 8 12 0,-2 0-4 0,-4 5-8 0,3 0 0 16,9 3 0-16,0 5 0 0,4 6 0 0,-1-1-11 16,3 3 11-16,6 3-8 0,3 2 8 15,3 1 0-15,-6-4-9 0,9 4 9 0,6 2-12 0,0-5 3 16,-3-1 0-16,3-2 0 0,9-2-7 15,-3-3 0-15,3 0-1 0,0-6 0 0,6 1 8 16,0-6 9-16,5-3-13 0,-2-2 5 0,-3-2 8 0,6-6 0 16,6-3 0-16,-1-2 0 0,-2-1 16 0,6-2 1 15,0-2 1-15,2-3 0 0,-5-6 6 0,0-2 2 16,-3 0 0-16,0 0 0 0,-4-3 4 0,-2 3 1 16,0-8 0-16,-6 5 0 0,-3-5 8 0,0 2 1 0,-3-2 1 0,-3 0 0 15,-3 0-14-15,-3 0-3 0,-6-3-1 16,0 0 0-16,-6 3-12 0,-3 3-3 0,-3-1 0 0,-3 6 0 15,-9 0-8-15,-2 8 0 0,-4-1 0 0,-12 9-11 32,-11 8-58-32,-1 10-12 0,1 11-3 0,-13 18-1273 0</inkml:trace>
  <inkml:trace contextRef="#ctx0" brushRef="#br0" timeOffset="196289.3001">978 6374 921 0,'-6'-8'82'0,"3"5"-66"16,0-2-16-16,-6 0 0 0,9-3 65 0,-6 5 10 15,6-5 1-15,0 3 1 0,6 0 3 0,-3-6 1 0,3 3 0 0,-3-3 0 16,6 1-34-16,0 2-7 0,-6-5-2 0,9 2 0 16,-3 1-21-16,0-1-4 15,0 0-1-15,3 6 0 0,-3-3-12 0,0 8 11 0,2 0-11 0,-2 0 10 16,3 5-1-16,-3-2 0 0,3 2 0 0,-3 3 0 15,3 3 10-15,6-1 1 0,-6 1 1 0,0 0 0 16,3 2-5-16,-1-3-2 0,4 1 0 0,0-3 0 16,3 3 6-16,0-4 2 0,0-1 0 0,-1-1 0 15,-2 3 4-15,3-3 1 16,0-2 0-16,0 0 0 0,0 2-15 0,-3-2-2 0,2-3-1 0,1 5 0 16,0-3 0-16,0 1 0 0,-3-3 0 0,3 5 0 15,-1-2 0-15,1 0 0 0,3-1 0 16,-3 4 0-16,0-4-9 0,3 1 10 0,-4 0-10 0,1 2 10 15,0-2-10-15,3 2 10 0,-3 0-10 0,0-2 10 16,-1-1-2-16,4 4 0 0,-9-1 0 0,6-2 0 16,0-3 0-16,-3 2-8 0,2 1 12 0,-2 0-4 0,3 2-8 0,-3-5 12 15,6 5-12-15,3-2 12 16,-7-3-12-16,1 8 10 0,3-8-10 0,3 2 10 0,-6 1-10 16,8 0 10-16,-5-1-10 0,6 1 10 0,-3 0-10 0,0 2 0 15,-4-2 0-15,4-1 0 0,-3-4 9 0,3 2-9 16,-3 0 10-16,-1-3-10 0,4 0 20 0,0 1-1 15,-3 2-1-15,0-3 0 0,-4 0-3 0,1-2-1 16,6 2 0-16,-6 1 0 0,9 2-4 0,-6 0-1 16,2 0 0-16,-2 0 0 0,-3 0-9 0,6-6 0 15,-6 6 9-15,2-2-9 0,4 2 0 0,-3 0 0 0,3 0 0 16,3-3 8-16,-1 0 1 0,1 3 1 16,-3 0 0-16,3 0 0 0,-1 3-10 0,7-3-11 0,-6 0 3 15,-3 0 0-15,2 3 8 0,-2-3 0 0,3 2 0 16,0-2 0-16,0 0 0 0,-1 0 0 15,4 0 0-15,-3 6 0 0,3-6 0 0,-4 0 0 16,1 0 0-16,0 0 0 0,3 0 0 0,-4 0 0 0,4 0 0 16,-3 2 0-16,-3-2 0 0,2 0 0 0,1-2 0 15,-3 2 8-15,3 0-8 0,-3 0 0 0,5-6 0 0,-5 4 0 16,3-1 0-16,0 3 0 0,-4-3 0 0,4 3 0 16,0 0 0-16,-3 3 8 0,2-3-8 0,1 3 0 15,-3-1 0-15,-3 4 0 0,3-6 0 0,-4 2 0 16,7 6 11-16,-3-5-3 0,0 2 0 0,0 1 0 15,-1-4-8-15,-2 3 0 0,3-2 0 0,-3 0 0 16,3 2 0-16,-4-2 0 0,-2-1 0 0,3 1-11 16,-3-3 22-16,0 3 4 0,0-3 1 0,-1 0 0 0,-2 2-8 15,0-2-8-15,3 0 11 0,-3 0-11 0,0 0 16 16,-4 0-3-16,4 0-1 0,-3 0 0 0,3 0-12 16,-3 0 0-16,3-2 0 0,0 2 0 0,-6-3 0 15,5 3 0-15,-8-3 9 0,3 1-9 0,3-1 9 16,0 3-9-16,-6-3 10 0,6 1-10 0,-3 2 12 15,-3-3-4-15,3 0-8 0,-3 1 12 0,-1 2-12 0,4-3 0 16,-3 1 0-16,0 2 0 0,-3 0 8 0,6-3-8 16,-9 3 0-16,-3 0 0 0,9 0 0 0,-3 0 8 15,6-3-8-15,-12 3 0 0,3 0 0 0,3 0 0 16,0-2 0-16,0 2 0 0,0-3 0 0,-6 3 0 16,0 0 0-16,3-3 0 0,3 3 0 0,-6 0 0 15,0 0 0-15,6-2 0 0,-3-1 0 0,-3 3 0 16,0 0 0-16,0 0 0 0,5-3 8 0,-5 3-8 0,0 0 0 0,3-2 0 15,-3 2 8-15,0-8-8 0,0 8 0 0,0-6 0 16,0 1 9-16,0 5-9 0,-3-5 8 0,0 0-8 16,1-3 10-16,-4 2-10 0,3-2 12 0,0 3-12 15,0 0 12-15,0-3-4 0,-3 3 0 0,6-1-8 16,0 6 10-16,-9-2-10 0,3-4 8 0,0 4-8 16,0-4 0-16,0 4 0 0,0-6 8 0,0 5-8 15,0-2 0-15,-6 2 0 0,3 1 0 0,3 2 8 16,-6-3-8-16,3 0 0 0,1 1 0 0,-1 2 0 15,-3 0 0-15,0 0 0 0,0 0 0 0,0 0 0 16,3 0 0-16,0 5 0 0,-3 0 0 0,3 3 0 16,-3 3-13-16,3-3 5 0,-5 5 8 0,5 3-13 15,-3 2 5-15,3 4 8 0,-6 1-13 0,6-1 5 16,0 4 8-16,6-2-8 0,-6 2 8 0,3 1-8 16,6-1 8-16,-3-2 0 0,6 0-9 0,-3-3 9 0,3 3 0 0,9-6 0 15,-6 1 0-15,6-3 0 0,3 0 0 0,3-3 0 16,-9-3 0-16,11 1 8 0,1-3-8 0,3 0 0 15,3-6 0-15,-3 1 0 0,3-3 0 0,2 0-11 16,-5-5 3-16,3 0 0 0,-3-6 8 0,-1-2 0 16,1 0 0-16,0-3 0 0,-3 0 11 0,0 0-3 15,-6 0 0-15,0 0 0 0,-1 0-8 0,1 0 0 16,-3 3 0-16,-3 0 0 0,-3 0 10 0,0-1 0 16,-3-1 0-16,-3 1 0 0,-3-2 2 0,-3 3 1 15,6-3 0-15,-9 1 0 0,-3-1-13 0,0 0 11 16,-5 3-11-16,-1-3 10 0,0 0-10 0,-3 3 0 15,0 2 0-15,-3 0 0 0,-5 1 0 0,-1 2-12 16,-6 3 0-16,3 2 1 0,-2 3 1 0,2 3 0 0,6 2 0 16,-3 0 0-16,1 3 10 0,8 3 0 0,0-3 0 15,-3 2 0-15,9-2 0 0,3 3 0 0,6-3 0 16,3 2 0-16,0 1 0 0,6-3 0 0,6 5 0 0,-3-2 0 16,3-1 0-16,6 1 0 0,6-3-11 0,0 0 11 15,-3-3 0-15,5 0 0 0,-2-5 0 0,6 0 0 16,0 0 0-16,3-5-9 0,-7 0 9 0,4-3-8 15,-3-3 8-15,3-2 0 0,-6-3 0 0,-1 0 8 16,1-2-8-16,0 2 11 0,-6-5-11 0,0-1 12 16,-3 4-12-16,0-3 8 0,-3 5-8 0,3-3 8 15,-10 6 0-15,1 0-8 0,-3-3 12 0,-3 3-4 0,1 2 3 16,-7 1 0-16,-3-1 0 0,0 0 0 0,0 6-11 16,-9 0 0-16,0 5 0 0,-12 5 0 15,1 6-129-15,-13 10-22 16,-6 13-4-16,-5 11-1 0</inkml:trace>
  <inkml:trace contextRef="#ctx0" brushRef="#br0" timeOffset="199971.187">20597 6379 1364 0,'-39'19'60'0,"18"-11"13"0,0 0-58 0,-2-1-15 0,-1 1 0 0,6-2 0 16,6-4 60-16,0-2 10 0,3-2 2 0,3-1 0 16,3-5-64-16,6-8-8 0,3-5-12 0,3-5 4 31,6-1-26-31,9-5-5 0,3-5-1 0,2 0 0 0,1 0 29 0,9-2 11 0,5-4-8 0,1 1 8 16,6 0-12-16,-1-1 4 0,4-4 0 0,5 2 0 15,-2 0-36-15,2 0-6 0,1 0-2 16,5-3 0-16,1 0-35 15,-1 6-7-15,1-8-2 0,-1 5 0 0,-2 3-12 16,-4 2-2-16,4 0-1 0,-4 6 0 0,-2-1 72 0,-3 4 15 0,-4 2 2 0,-5 5 1 0,-6 3 65 16,-10 7 12-16,1-7 4 0,-6 8 0 0,-6 5 17 0,-6 3 4 15,0-1 1-15,-4 1 0 0,-8 5-5 16,0 0-1-16,0 0 0 0,-8 11 0 0,-4-1-11 0,-3 6-2 16,-9 5-1-16,0 6 0 0,-12 2-46 15,1 13-16-15,-10 1 9 0,0 12-9 0,-5 1 0 0,-1 7 0 16,-5 6 0-16,-4 8 0 0,-5 2 0 0,-1 11-14 15,-2 3 2-15,-1 5 0 16,-2 7-24-16,2 1-5 0,-2 5-1 0,-1 0 0 0,4 1 17 0,3-4 3 16,-1-2 1-16,4-6 0 0,2-7 21 0,3 0 0 15,1-6 12-15,5-8-4 0,4-5-8 0,5-2 0 0,3-9 0 16,10-4 0-16,-1-7-14 0,9 1-2 0,3-8 0 16,9-5 0-16,6-3 16 0,9-5-12 0,0-6 12 0,12-5-12 15,9-2 29-15,5-6 7 0,-2-5 0 0,6 0 1 16,12-8 14-16,-1-3 2 0,7-7 1 0,2-6 0 15,4-8-42-15,2 0-24 0,4-2 4 16,-4-1 0 0,-2 1-17-16,2 0-3 0,-2 4-1 0,-1 6 0 0</inkml:trace>
  <inkml:trace contextRef="#ctx0" brushRef="#br0" timeOffset="218800.4323">2865 3442 1911 0,'-29'-13'42'0,"14"8"9"0,-6-1 1 0,3-2 2 0,-3 3-43 0,0-3-11 15,0 3 0-15,7-3 0 0,2 5 60 0,0 1 11 16,3 2 1-16,6 0 1 0,-3 0-37 0,6 0-7 0,6 13-1 0,6 0-1 15,-3 6-27-15,12 2 0 0,2 11-9 0,4 7 9 16,6 6 0-16,6 14 16 0,-1-1-2 0,13 13 0 16,-1 9 1-16,7 4 0 0,9 14 0 0,-7 3 0 15,7 7-6-15,2 3-1 0,-6 6 0 0,7 4 0 16,-4 6-8-16,1 0 0 0,5 8 0 0,-8 0 0 16,-1-8 0-16,-2-8-12 0,-7-8 4 0,4-15 8 31,-6-17-29-31,-1-13 1 0,-11-13 1 0,3-11 0 0,-10-12-130 0,1-15-27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3:09:36.3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17266 4255 1785 0,'0'0'159'0,"-6"-6"-127"0,-9 4-32 0,6 2 0 16,9 0 40-16,0 0 3 0,-9 0 0 0,6 0 0 15,3 0-32-15,0 13-11 0,-6 0 0 0,3 6 9 16,0 7-9-16,0 8 0 0,6 11 0 0,-3 14 0 15,-3 7 0-15,3 16 0 0,9 10 0 0,-9 12 0 16,-6 15 18-16,6 8 2 0,3 13 0 0,0 3 0 16,-6 8-32-16,0 2-7 0,0 14-1 0,0-1 0 15,6 12 20-15,-6 2 0 0,-6 2 0 0,4 1 0 16,5-3 12-16,-3 0 5 0,-3-1 2 0,3-4 0 16,6 0-7-16,-3-9-2 0,0-2 0 0,0-15 0 0,0-9 10 0,3-13 1 15,5-11 1-15,-5-15 0 16,-3-14-9-16,3-15-1 0,6-12-1 0,-6-9 0 0,-3-9 14 0,3-10 3 15,3-6 1-15,0-7 0 0,-6-6-37 0,3-10-8 16,-3-3-2-16,6-19-646 16,6-15-130-16</inkml:trace>
  <inkml:trace contextRef="#ctx0" brushRef="#br0" timeOffset="800.0119">17415 3953 2131 0,'12'-5'189'0,"6"-1"-151"0,5-2-30 0,13 0-8 15,12-5 34-15,11-5 6 0,10 4 0 0,5-7 1 16,9-3 21-16,7 3 4 0,11-5 1 0,3 2 0 0,3 3-38 0,6-6-7 16,3 1-2-16,1 2 0 0,5 3-12 0,0-3-8 15,6 3 8-15,-3 2-8 0,6 4 0 0,0 1 0 16,0 1 0-16,2 8-8 0,4 0-14 0,0 2-2 15,0 6-1-15,-3 2 0 16,-6 0-15-16,-3 3-4 0,-3-3 0 16,-6 6 0-16,-3 0 16 0,-5-4 4 0,-4 4 0 0,0 2 0 15,0-5-7-15,-9 0-1 0,-2 3 0 16,-1-6 0-16,0 3 32 0,-5-8 0 0,-4 5 0 0,-6-5 0 0,-2-2 19 16,-1 2-3-16,-2-3-1 0,-1 6 0 0,-12-3 5 0,1 0 0 15,-3 0 1-15,-10 2 0 0,1 1-21 0,-7 2 0 16,1 8 0-16,-6 1 0 0,3 7 0 0,-4 3 0 15,-2 5 0-15,-3 2 0 0,-6 7 0 0,-1 1 0 16,-8 6 0-16,3 8 0 0,-3 5 0 0,-3 8 0 0,-3 6 0 0,0 7 0 16,0 1 0-16,-6 4 0 0,0 4 0 0,0 7 0 15,-3-3 0-15,3 9 0 0,0 5 0 0,0 2-8 16,3 3 8-16,-3 3 14 0,2 5-3 0,1 6-1 16,-3 2 4-16,3-3 1 0,0 3 0 0,0 5 0 15,-3 3-7-15,0-2-8 0,-3 1 11 0,3 1-11 16,-6 0 0-16,0-8 0 0,0-8 0 0,0-7-12 15,0-7 0-15,-3-9 1 0,-3-9 0 0,1-8 0 16,2-5 11-16,0-5 12 0,-3-5-2 0,0-3-1 16,0-6 2-16,-3-2 0 0,0-5 0 0,-3-3 0 15,0-3-2-15,-6-2 0 0,1-3 0 0,-4 0 0 0,-3-6 11 16,-3 4 1-16,0-1 1 0,-5 1 0 16,-7-1 1-16,-3-2 0 0,-5 2 0 0,-7-2 0 15,-11-3-11-15,-4 3-3 0,-5-3 0 0,-9-3 0 0,-10 1-9 16,-5-1 0-16,0 1 0 0,-9-6 0 0,0 3 17 15,-3-3 8-15,-1-3 2 0,-5 1 0 0,0-6 13 16,-6-5 4-16,0-3 0 0,-3-5 0 0,-3-8-1 0,-3-5 0 16,-5-3 0-16,2-2 0 0,3-3-2 0,0-3 0 15,-6 0 0-15,6 0 0 0,3 0-32 0,0 3-9 16,-3 3 0-16,3 4 0 16,0 1-23-16,6 5-9 0,3 3-1 0,0 2-1 15,-3 6-159-15,3 5-32 0</inkml:trace>
  <inkml:trace contextRef="#ctx0" brushRef="#br0" timeOffset="1672.9602">17915 7702 1958 0,'0'0'174'0,"-3"-3"-139"0,-3 1-35 0,6 2 0 15,0 0 94-15,-3 0 12 0,-3-3 2 0,6 3 1 16,0 0-65-16,0 0-14 0,0 0-2 0,0 0-1 15,0 0-10-15,0 0-1 0,0 8-1 0,-3 0 0 16,3 0-15-16,3 2-10 0,0 1 2 0,0 0 0 16,3 2-3-16,0-3 0 0,3-2 0 0,0-2 0 15,-3 2 2-15,3-3 0 0,-1-5 0 0,1 3 0 16,-3-6 9-16,3 3-10 0,-3-5 10 0,0-1-10 16,0 1 30-16,0-3 5 0,0 0 2 0,0-5 0 0,-3 2-27 0,-3-2-12 15,0-3 0-15,0 3 1 16,0 0 11-16,-3 2 0 0,3-2 10 0,-6 0-10 15,0 5 19-15,0-3-3 0,3 3 0 0,-3 3 0 0,0 2 5 0,-3 1 1 16,0-1 0-16,0 6 0 0,1 2 8 0,-1 0 2 16,-3 6 0-16,6-1 0 0,0 6-16 0,0 0-2 15,3 3-1-15,0-1 0 0,3 1-13 0,3-1 11 16,-3-2-11-16,6-3 10 0,0-2-10 0,3-3 0 16,0 0 0-16,0-3 0 0,2-5 0 0,1 0 0 15,3-2-8-15,-3-4 8 0,3 1 0 0,0-8-9 0,0-1 9 16,0-1 0-16,0-1-8 0,-1 2 8 15,-2-4 0-15,-3 2 0 0,3-2 0 0,-6 2 0 0,0 0 0 16,-3 3 0-16,0 2 0 0,-3 3 0 0,0 3 0 16,-3-1 0-16,0 4 12 0,3 2-4 0,-6 0-8 15,0 2 12-15,-6 1-12 0,3 5 0 0,-6 3 0 16,1 2 0 0,2 0-44-16,-3 6-1 0,0-3-1 0,0 2-748 0,0 1-150 15</inkml:trace>
  <inkml:trace contextRef="#ctx0" brushRef="#br0" timeOffset="2151.8727">17412 7001 2185 0,'-6'3'48'0,"3"-1"9"16,3 6 3-16,-3-3 2 0,0 3-50 0,3 0-12 0,0 0 0 0,0-2 0 0,3 1 38 0,-3-1 5 15,0-6 1-15,6 8 0 0,0-6-20 0,-6-2-3 16,0 0-1-16,6-2 0 0,6-1 0 0,-3-5 0 0,-3-2 0 0,2-4 0 16,1-2-20-16,0-2 0 0,-3-6 0 0,3 0 0 15,-6-2-17-15,6-3-2 0,0 0 0 0,-3-1 0 16,-3 1 9-16,0 0 2 0,6 5 0 0,-3 1 0 16,0 1 8-16,-3 4 0 0,0 2 0 0,0 6 0 15,-3-4 0-15,-3 6 12 0,0 3-2 0,3 5-1 16,0 0 9-16,6 8 2 0,-6 5 0 0,6 6 0 15,3 7-20-15,0 6 0 0,-1 5 0 0,1 5 0 16,3 1-12-16,0-1-7 0,3-2-1 0,-3-3 0 16,3-3 20-16,3-2 0 0,-3-6 0 0,-1-5 0 31,-5-2-31-31,3-3-2 0,6-3-1 0,-6-5 0 16,-3 0-14-16,-3-3-2 0,3-5-1 0,-9 0-597 0,0 0-120 0</inkml:trace>
  <inkml:trace contextRef="#ctx0" brushRef="#br0" timeOffset="2311.2267">17486 7017 403 0,'-12'-6'36'0,"12"6"-36"0,0 0 0 0,-3-5 0 0,-6 3 385 0,3-4 71 16,6 6 13-16,0-2 3 0,-6-4-296 0,6 6-59 15,0-2-12-15,6-4-2 0,-6 1-64 0,6 2-13 16,0 1-2-16,3-4-1 0,6 4-23 0,3-1 0 16,0-2 0-16,3 0 0 0,11-1-11 0,-2-2-6 15,-3 0-2-15,6-2-1098 0</inkml:trace>
  <inkml:trace contextRef="#ctx0" brushRef="#br0" timeOffset="3285.4833">22362 3942 1152 0,'-6'-2'102'0,"-3"2"-82"0,3-6-20 0,-3 6 0 16,0 6 301-16,0-6 56 0,-3 5 11 0,0 3 3 16,3 5-308-16,-2 3-63 0,-4 3-10 0,0 4-3 15,-3-2-10-15,0 6-1 0,6 2-1 0,-3-2 0 31,3-1-2-31,3 0 0 0,3-4 0 0,1-4 0 16,2 1-12-16,0-6-2 0,3-3-1 0,0 1 0 0,3-6 22 0,-3-5 4 0,0 0 0 16,0 0 1-16,5 0 27 0,4-5 6 0,0 5 1 0,-3-13 0 15,3 2 16-15,-3 1 3 0,0-6 1 0,0 3 0 16,-3-3-5-16,0 2-1 0,0-4 0 0,0 5 0 16,-3-8-7-16,0 5-2 0,-3 2 0 0,0-1 0 15,-3 1-16-15,0 4-8 0,0 2 0 0,0-3 8 16,-6 3-8-16,3 6 0 0,0-4 0 0,1 6 0 15,-4 6 0-15,3 2 0 0,0 5 0 0,-3 0 0 0,3 6 0 16,-3 7 0-16,3 0 0 0,0 1 0 0,3 2 0 0,0 0 0 16,3-8 0-16,0 3 0 0,3-3 0 0,3-2 0 15,0-6 0-15,3-5 0 0,0 3-10 0,0-4 10 16,3-1 0-16,3-6-9 0,-3 0 9 0,6-3 0 16,0 0 0-16,0-10 0 0,2 0 0 0,1 0 11 15,-6-6-3-15,3 6 0 0,-3-8-8 0,-3 2 0 16,3 1 9-16,-3-1-9 0,-6-2 9 0,0 3-9 15,0 2 12-15,-6-3-12 0,3 6 8 0,-6-6-8 16,0 6 0-16,0 3 0 0,0 2 0 0,3 2 0 16,0 4 0-16,-6-4 0 0,0 12 0 0,0-4 0 15,0 9 0-15,-3 2 0 0,0 0 0 0,0 6 0 16,1-6 0-16,2 8 0 0,0-2 0 0,0 2 0 0,3 3 0 16,0-11-12-16,3 3 12 0,-3-5 0 0,6 2 0 15,0-8 0-15,0 3 8 0,0-8-8 0,0 0 0 0,6 3 0 16,-6-3 0-16,12 0 8 0,-3-3-8 0,3-2 0 15,0-3 9-15,-4 0-9 0,4-5 0 0,-3-1 9 16,-3 1-9-16,0 3 0 0,0-4 0 0,0 1 8 16,0 0-8-16,-3 0 0 0,-3-1 0 0,0 4 0 15,0-1-12-15,0 6 12 0,-3 0-10 0,0 2 10 16,3 3-45 0,0 0-3-16,0 0-1 0,-6 3-665 0,3 2-133 0</inkml:trace>
  <inkml:trace contextRef="#ctx0" brushRef="#br0" timeOffset="3904.0892">22686 2982 921 0,'-6'0'82'0,"3"5"-66"15,3-5-16-15,0 3 0 0,-3 7 288 0,0 9 53 16,3 2 11-16,0 6 3 0,0 4-271 0,0 9-55 16,-3 5-10-16,3 0-3 0,-6 8-7 0,3 0-1 15,0-3-8-15,0 3 12 16,1 0-134-16,-1-8-27 0,3-5-6 0,0-1-1 16,0-12-81-16,0-4-17 0</inkml:trace>
  <inkml:trace contextRef="#ctx0" brushRef="#br0" timeOffset="4319.7387">22665 2881 2098 0,'15'-10'46'0,"-9"7"10"0,3 0 1 0,0 3 3 0,6 0-48 0,0 3-12 0,3 0 0 0,3 5 0 15,2 2 44-15,1-2 6 0,-3 0 2 0,6 3 0 16,-6 2-43-16,2 0-9 0,1 0 0 0,-3 1 0 0,0 4-9 0,-3-5-2 15,-3 1 0-15,-3 4 0 16,-6 1-60-16,-3 2-12 0,-6-3-2 0,-3 4-1 16,-3 4-8-16,-6-8-2 15,-3 9 0-15,-3-1 0 0,-3 1 96 0,0-9 0 0,-2 4 15 0,-1-4-1 16,-3 1 69-16,3-6 13 0,4 0 4 0,-1-5 0 0,6 0-8 16,0 3-2-16,3-11 0 0,6 5 0 0,0-3-39 15,9-2-8-15,0 0-2 0,0 0 0 0,0 0-23 16,0 0-5-16,0 0-1 0,9 6 0 0,3-1-12 0,3 3-15 15,3 0 3-15,0 2 1 0,3-2 11 0,-1 3 0 16,4 0 0-16,-3-1 0 0,-3 3 0 0,3 3 0 16,-6-2 0-16,-1 1 11 0,-2-1-11 0,0-1-11 15,-3 0 3-15,-3 0 0 0,-3 3 20 0,-3 0 4 16,-3-3 0-16,0 6 1 0,-6 2 31 0,-6-5 5 0,0 8 2 16,-2-6 0-16,-4-5-35 0,-3 6-6 0,-3 2-2 0,-3-8 0 15,-2 3-12-15,-4 3-16 0,-6-3 3 0,1 5-1203 16</inkml:trace>
  <inkml:trace contextRef="#ctx0" brushRef="#br0" timeOffset="5350.4251">19608 4416 2026 0,'-3'-13'44'0,"-5"2"10"0,-1-5 2 0,0 3 1 0,0 0-45 0,-3 0-12 0,-3-1 0 16,0 1 0-16,3 2 12 0,-9 1 0 0,-2 2 0 15,-4 0 0-15,0 0-12 0,0 3 0 16,-3 5 0-16,1-5-11 0,-7 5 11 0,0 5 0 0,-5 8 0 15,-4 3 0-15,-3 5-17 0,-2 8 1 0,-1 3 1 0,0 5 0 16,4 5 15-16,-4 11 0 16,1 5 9-16,2 9-9 0,3 1 0 0,10 9 0 0,-1 10 0 0,6 9 0 15,0 4 18-15,10 6 10 16,8 5 3-16,9 0 0 0,3-2-12 0,15-3-3 0,8-3 0 0,10-5 0 16,9-6-16-16,2-12 0 0,7-17 0 0,9-10 0 15,2-13 0-15,7-11 0 0,-1-8-12 0,0-16 3 16,1-7-3-16,2-9-1 0,-2-10 0 0,2-6 0 15,4-2 0-15,-4-18 0 0,-2-4 0 0,2-7 0 16,-3 0 13-16,-2-5-11 0,2-1 11 0,-2 1-10 16,-7-6 10-16,-5 5 0 0,-3 1 0 0,-7-3 0 0,-2 2 28 15,-3-2 4-15,-7-3 0 0,-2-2 1 0,-12 2 5 0,-6-8 1 16,-6 6 0-16,-12-6 0 0,-6 0-15 16,-9 3-2-16,-15 3-1 0,-5 2 0 0,-13 3-21 0,-14 5 8 15,-10 3-8-15,-5 8 0 0,0 7-14 0,-7 14-7 16,-2 11-2-16,-3 18 0 15,3 8-49-15,-1 13-9 16,1 8-3-16,6 13 0 0,5 8-23 0,4 14-5 0,11 7 0 16</inkml:trace>
  <inkml:trace contextRef="#ctx0" brushRef="#br0" timeOffset="26903.4665">19022 7199 57 0,'0'0'0'0,"0"0"0"16,3-5 0-16,0-3 0 0,0 3 200 0,0 0 34 0,-3-1 7 0,-3 1 2 16,3 0-99-16,0-1-19 0,-3-2-4 0,0 6-1 15,0-4-27-15,0 1-5 0,3 5-2 0,-3-5 0 16,-3 2-28-16,3 1-6 0,-3-4 0 0,3 4-1 15,-6 2-3-15,3-3-1 0,0 3 0 0,0-3 0 16,-2 3-28-16,2 0-6 0,-3 0-1 0,0 3 0 16,3 0 9-16,-3-3 2 0,3 2 0 0,-3 4 0 15,0-4-2-15,0 6 0 0,0 0 0 0,0 0 0 16,0 3-8-16,3 2-1 0,-3 3-1 0,1 5 0 16,2-3-11-16,0 4 0 0,0-1 9 0,3 3-9 15,0-1 9-15,0-1-9 0,6-1 12 0,0 0-12 16,0 0 11-16,3-2-11 0,0-4 10 0,0 1-10 15,2-2 9-15,1-4-9 0,3-2 8 0,3 0-8 16,-3 0 10-16,3-3-10 0,0 1 12 0,0-4-12 16,6 1 12-16,-1-6-4 0,-5 3 0 0,0-5-8 0,6 0 17 15,-3-3-3-15,0 0-1 0,3-3 0 0,-4 1 3 0,-2-6 0 16,3 0 0-16,-3 0 0 0,0-3-5 0,-3 1-1 16,0-3 0-16,-3 0 0 0,0 2-10 0,-3 1 12 15,-1-1-12-15,1 0 12 0,-6 4-12 16,0-1 12-16,0 0-12 0,-6 3 12 0,4-1-3 0,-7 1 0 15,0 0 0-15,-3 0 0 0,-3-1 7 0,0 4 2 16,-3-1 0-16,0 3 0 0,-3-2 5 0,4 2 1 16,-1 3 0-16,0-1 0 0,0 1-8 0,0 5 0 15,0 0-1-15,0 3 0 0,4-1-15 0,2 6 0 16,0 0 0-16,0 3 0 16,0 5-101-16,0-1-17 0,6 7-3 0</inkml:trace>
  <inkml:trace contextRef="#ctx0" brushRef="#br0" timeOffset="28456.1301">19275 7691 748 0,'0'0'67'0,"0"0"-54"0,0 0-13 0,0 0 0 0,0 0 219 0,0 0 41 15,0 0 8-15,0 0 1 16,0 0-137-16,0 0-28 0,0 0-6 0,0 0-1 0,0 0-31 0,0 0-6 16,0 0-2-16,0 0 0 0,0 0-26 0,0 0-4 15,0 0-2-15,0 0 0 0,0 0-10 0,0 0-1 16,0 0-1-16,6 0 0 0,3 0-2 0,0 0-1 15,0 3 0-15,0-3 0 0,0 0-2 0,3 0 0 16,2 0 0-16,-2 0 0 0,0 0-9 0,0 0 12 16,3 0-12-16,0 3 12 0,3-6-12 0,-6 3 0 15,-3 0 9-15,0 0-9 0,0 0 0 0,2 0 0 16,-2 3 0-16,3-3 0 0,-3 0 0 0,-3 2 0 16,-6-2 0-16,0 0 0 15,9 3-32-15,-9-3-8 0,6 5-2 0,-6-5 0 16,0 0-70-16,0 0-13 0,0 0-3 0,0 0-798 0</inkml:trace>
  <inkml:trace contextRef="#ctx0" brushRef="#br0" timeOffset="28705.9753">19504 7514 1587 0,'0'0'70'0,"0"0"15"0,0 0-68 0,0-5-17 0,-3 2 0 0,3 3 0 16,0 0 82-16,0-5 13 0,0 5 2 0,0 0 1 15,0 0-34-15,0 0-8 0,0 0 0 0,0 0-1 16,0 0-26-16,0 0-5 0,0 0 0 0,0 0-1 16,0 0-23-16,0 0 8 0,0 0-8 0,-3 11 0 15,3-1 0-15,-6 3 0 0,3 3 0 0,-3 0 8 16,-2 3-8-16,-1 2 12 0,0 3-4 0,3-1 0 16,-3 1 3-16,0 0 1 0,0 0 0 0,3 0 0 15,-6 2-4-15,3-2 0 0,3-3 0 0,0 0 0 0,0-2-8 16,0-1 0-16,0 1-10 0,3-6 10 15,-3 3-136-15,3-3-20 0</inkml:trace>
  <inkml:trace contextRef="#ctx0" brushRef="#br0" timeOffset="32009.4568">19213 5318 1094 0,'0'0'48'0,"0"0"11"0,0-5-47 0,0 5-12 0,0-3 0 0,0-5 0 0,0 3 92 0,0 0 16 15,0-1 3-15,0 4 1 0,0-4-20 0,0 6-3 16,0-2-1-16,0 2 0 0,0-5-27 0,0 5-5 16,-3-3-2-16,3 3 0 0,0-5-18 0,0 5-3 15,0 0-1-15,0 0 0 0,0 0-12 0,-3 0-2 16,0-3-1-16,3 3 0 0,0 0-3 0,0 0-1 15,0 0 0-15,0 0 0 0,0 0-13 0,0 0 8 16,0 0-8-16,6 3 0 0,0 2 12 0,2-2-3 16,-2 2-1-16,6-3 0 0,-3 4 12 0,3-4 1 15,0 1 1-15,3-3 0 0,0 0-1 0,-3 0 0 16,6 0 0-16,-3 0 0 0,2 0-7 0,1 0-2 16,0 0 0-16,-3 0 0 0,0-3-12 0,0 3 9 0,3-2-9 15,-4 2 8-15,1 0-8 0,3 0 0 0,-6-6 0 0,0 6 8 16,0-2-8-16,-3 2 0 0,0 0 0 15,0 0 0-15,-3 0 0 0,-6 0 0 0,0 0-12 0,0 0 12 32,0 0-55-32,0 0-3 0,0 0-1 0,-6 8 0 15,0-3-151-15,-3 3-30 0,0-3-7 0,-3 3-1 0</inkml:trace>
  <inkml:trace contextRef="#ctx0" brushRef="#br0" timeOffset="32290.3765">19385 5204 806 0,'0'-5'72'0,"-3"-3"-58"0,0 3-14 0,0-6 0 16,3 1 154-16,0 2 28 0,-3-5 6 0,3 2 0 16,0 6-76-16,-3-9-15 0,3 1-3 0,0 0-1 0,0 5-29 15,0-3-5-15,0 1-2 0,0 5 0 16,0-3-40-16,0 0-8 0,0 2-1 0,0 6-8 0,0 0 12 0,0 0-12 16,0 0 12-16,0 0-12 0,0 0 11 0,0 0-11 15,0 0 10-15,0 11-10 0,0 0 18 0,0 2-2 16,-3 0-1-16,0 3 0 0,3 2-2 0,-3-2 0 15,-3 3 0-15,3 2 0 0,-2 0 1 16,2 0 0-16,0 6 0 0,-3-11 0 0,0 5 7 0,3 0 2 16,0 0 0-16,-3-2 0 0,3 2-23 0,-3-3 8 15,3 4-8-15,0 1 0 0,-3-9 10 0,3 1-2 16,3 1-8-16,-3 0 12 0,0-5-22 0,0 2-5 16,3-5-1-16,0 0-672 0,0 0-136 0</inkml:trace>
  <inkml:trace contextRef="#ctx0" brushRef="#br0" timeOffset="33189.7728">20677 6927 1720 0,'0'0'76'0,"0"0"16"0,0 0-73 0,0 0-19 0,0 0 0 16,-3-3 0-16,3 3 66 0,0 0 10 0,0 0 1 0,0 0 1 15,0 0-16-15,0 0-3 0,-3 0-1 0,3 0 0 16,0 0-22-16,0 0-4 0,0 0 0 0,0 0-1 15,0 0-14-15,0 0-2 0,0 0-1 0,6-5 0 16,3 5-2-16,0-3-1 0,0 1 0 0,0 2 0 16,0 0 1-16,0 2 1 0,6 1 0 0,-1 0 0 15,-2-1 1-15,3 3 0 0,0 1 0 0,3-1 0 16,3-2-14-16,-3 2 0 0,-1 0 0 0,1 1 0 16,0-4 0-16,-3 1-8 0,3-3 8 0,-6 0-10 15,3 0-54 1,-6 0-10-16,0-3-2 0,-3 1-615 0,-6 2-122 0</inkml:trace>
  <inkml:trace contextRef="#ctx0" brushRef="#br0" timeOffset="33421.8558">20853 6660 1688 0,'-15'2'75'0,"15"-2"15"0,0 0-72 15,0 0-18-15,0 0 0 0,-6 6 0 16,3-4 85-16,0 3 14 0,3-5 2 0,0 8 1 0,-3 3-38 0,3 0-7 16,3 2-1-16,-3 0-1 0,-3 3-22 0,0 2-4 15,6 4-1-15,-3 1 0 0,-6 6 7 0,3 1 1 16,3 1 0-16,-3 1 0 0,-3 2-28 0,0 4-8 16,-3-1 0-16,0-3 0 15,3 6-100-15,-3-3-24 0</inkml:trace>
  <inkml:trace contextRef="#ctx0" brushRef="#br0" timeOffset="38811.0203">22139 4696 633 0,'0'0'56'0,"0"0"-44"15,-3-5-12-15,0 2 0 0,0 1 142 0,3 2 26 0,0 0 6 0,0 0 1 16,0-3-73-16,0 3-14 0,-3-3-4 0,3 3 0 16,3-5-43-16,-3 0-9 0,3 0-1 0,0-1-1 15,0 1-19-15,0 2-11 0,2-2 12 0,-5 5-12 16,6-3 27-16,0-2-2 0,3 5 0 0,-3-8 0 16,0 8-11-16,-6 0-2 0,9-2-1 0,-3-1 0 15,-6 3 2-15,9 0 1 0,3 0 0 0,0 0 0 16,0 0-6-16,0 0-8 0,0 0 11 0,2 0-11 15,-2 0 8-15,0 0-8 0,0 3 0 0,0-3 0 16,0 2 0-16,-3-2 0 0,0 0 0 0,0 0 0 16,0 0 0-16,0 0 0 0,-9 0 0 0,9 3 0 0,-3 2 0 15,-1-5 0-15,-5 0-9 0,0 0 9 0,0 0 0 16,0 0-8-16,0 0 8 0,0 0 0 0,0 0 0 0,0 0 0 16,0 0 0-16,0 0 0 0,0 0 0 15,0 0 0-15,0 0 0 0,0 0 0 16,0 0 0-16,0 0 0 0,0 0 0 0,0 0 0 0,0 0 0 15,0 0 0-15,0 0 0 0,0 0 0 0,0 0 0 0,0 0 0 16,-5 3 0-16,-1-1-8 0,-3 1 8 0,3 2 0 16,0-5 0-16,-3 0-8 0,0 3 8 0,0 0 0 15,0-3-9-15,-3 2 9 0,0 4 0 0,3-6-11 16,-3 2 11-16,0 1-8 0,1 0 8 0,-1-1 0 16,3-2 0-16,0 3-8 0,3-3 8 0,-3 2 0 0,-3-4 0 0,3 2 0 15,0-3 0-15,0 3 0 0,0 0 8 0,0-2-8 16,0 2 10-16,3-3-2 0,-2 0-8 0,-1 3 12 15,3 0-12-15,0 0 11 0,0 0-11 0,0-2 10 16,6 2-10-16,-3 0 0 0,-3 0 0 16,6 0 8-16,0 0-8 0,0 0 0 0,0 0 0 0,0 0 0 15,0 0 0-15,0 0 0 0,0 0 0 0,0 0 0 16,0 0 8-16,0 0-8 0,0 0 12 0,9 2-4 16,0-2-8-16,0 0 10 0,3 0-10 0,-4 0 10 15,4 0 10-15,-3-2 3 0,0 2 0 0,3 0 0 16,0-6-15-16,3 4-8 0,0 2 8 0,-3-3-8 15,3 3 12-15,-1-3-3 0,-2 3 0 0,3-5 0 16,0 2-9-16,-3 3 0 0,0-2 9 0,0-1-9 16,0 3 0-16,0 0 9 0,-3 0-9 0,0-5 0 15,-1 2 10-15,1 1-10 0,-3 2 8 0,3-3-8 0,-9 3 9 16,6 0-9-16,-6 0 10 0,6 0-10 0,-6 0 12 0,0 0-3 16,0 0-1-16,0 0 0 0,0 0 0 0,0 0 0 15,0 0 0-15,0 0 0 0,0 0-8 0,0 0 12 16,0 0-12-16,0 0 12 0,0 0-2 0,0 0 0 15,0 0 0-15,-6 0 0 0,0 0-10 0,0 0 12 16,0 0-12-16,0 0 12 0,-2 0-12 0,-1 0 0 16,0 0 9-16,0 0-9 0,-3 3 0 15,0-3 9-15,0 2-9 0,0-2 0 0,0 3 10 0,-3 2-10 16,0-5 8-16,4 0-8 0,-1 3 8 0,-3-1-8 16,0-2 8-16,-3 3-8 0,0 2 9 0,-3-5-9 15,0 0 10-15,-2 6-10 16,-1-4-39-16,-3 4-13 0</inkml:trace>
  <inkml:trace contextRef="#ctx0" brushRef="#br0" timeOffset="73060.236">20963 6096 1324 0,'-36'-11'118'0,"15"6"-94"0,-3 0-24 0,-5 2 0 0,2 3 96 16,-3 0 16-16,3 0 2 0,1 3 1 0,-4 2-70 0,6 0-13 15,0 3-4-15,0 3 0 0,1 2-28 0,-1 3 0 16,3 3 0-16,0 7 0 0,-3 6 0 0,3 5-18 15,4 8 2-15,-4 2 1 0,6 6 15 0,0 8 0 16,3 3 0-16,3 4 0 0,3 9 0 0,0 5-16 16,-3 8 5-16,3 3 1 0,3 2 10 0,3 3-10 15,0 5 10-15,3-2-10 16,3-1-16-16,3-10-3 0,3-5-1 16,0-11 0-16,9-11 15 0,0-12 3 0,5-9 1 0,1-10 0 0,0-8 30 0,9-6 5 15,-1-7 2-15,4-9 0 0,3-4 34 0,5-9 6 16,7-7 2-16,0-9 0 0,-1-10-11 0,1-3-1 0,-1-2-1 15,4-3 0-15,-1-5-24 0,1 0-5 16,-6-3-1-16,2 0 0 0,-5-3-14 0,-6 3-3 0,-4-2-8 16,-8 2 12-16,0-3 18 0,-9 1 3 0,-7-4 1 15,-5-4 0-15,0-3 7 0,-6-3 2 0,-9 0 0 0,-3 3 0 16,-3-3-19-16,-8 3-3 0,-7 3-1 0,-3-1 0 16,-9 3-20-16,-2 6 0 0,-10 7-10 0,-2 6 10 15,-10 7-100 1,-11 6-14-16,-13 5-2 0</inkml:trace>
  <inkml:trace contextRef="#ctx0" brushRef="#br0" timeOffset="80697.1706">8521 11583 2257 0,'-15'0'100'0,"9"3"20"0,-3-3-96 0,3 3-24 0,6-3 0 0,0 0 0 0,0 0 24 0,0 0-1 16,0 0 0-16,0 0 0 0,3-6-23 0,3 1 0 16,6-5 0-16,3-4 8 0,-3-2-8 0,6-7 0 15,2-1-8-15,1-8 8 16,0 0-28-16,3-5 0 0,0-2 0 0,-3-1 0 16,2 3-14-16,-2 0-3 0,-3 0-1 0,3 0 0 15,-3 2 15-15,-3 1 3 0,-1 2 1 0,1 3 0 0,-3-3 27 16,3 6 0-16,-3-3 0 0,0 5 0 0,0 0 0 0,-3 3 19 15,0 3-3-15,3-1-1 0,-3 6 11 0,2 2 2 16,-2 3 1-16,-3 0 0 0,3 6-4 0,0 4-1 0,6 6 0 16,-3 0 0-16,3 8-7 0,-3 5-1 15,6 3-1-15,0 8 0 0,-4 2-2 0,7 6 0 0,-3 2 0 16,3 6 0-16,-6-1-13 0,3 4 0 0,0-4 8 16,-4 4-8-1,1-9-23-15,0-2-7 0,-6-6-2 0,3-5 0 16,-6-2-32-16,0-6-8 0,-3-5 0 0,-3-3-835 0</inkml:trace>
  <inkml:trace contextRef="#ctx0" brushRef="#br0" timeOffset="80888.7055">8798 11038 1382 0,'0'0'123'0,"-3"3"-99"0,0 0-24 0,0-1 0 0,3-2 312 0,0 0 58 15,0 0 11-15,9 6 3 16,5 2-299-16,1-3-59 0,6 0-12 0,6 0-2 0,0-2-12 16,8 0 0-16,-2-3 0 0,6-3 0 15,0 0-81-15,2-2-15 0,-2 0-4 0,0 0-1044 16</inkml:trace>
  <inkml:trace contextRef="#ctx0" brushRef="#br0" timeOffset="82873.586">14370 10784 1670 0,'0'0'74'0,"0"0"15"0,0 0-71 0,0 0-18 16,0 0 0-16,0 0 0 0,0 0 137 0,0 0 24 15,-3 6 5-15,0 2 1 0,3 2-138 0,3 3-29 16,0 3 0-16,3 6 0 0,-3-1-22 0,0 5 2 0,3 3 0 0,-3 3 0 31,0 2-7-31,0 3-1 0,-1 0 0 0,-2 6 0 0,3-1 17 0,-6 0 11 0,1 1-13 0,-7 2 5 16,3-6 8-16,0-4 0 0,-3-3 0 0,-3-3-8 15,3-5 17-15,-3-6 4 16,0 1 1-16,0-9 0 0,-3 1-3 0,3-6-1 0,-2-8 0 16,2-2 0-16,-3-8-22 0,0-8-5 0,6-8-1 0,0-6 0 31,0-10-26-31,9-5-4 0,0-6-2 0,6 1 0 16,3-3-33-16,0-3-6 0,6 0-2 0,0-3 0 0,5 6 23 15,4 0 4-15,0 5 0 0,3 3 1 0,0 2 63 0,2 6 0 0,1 5 16 0,3 0-3 16,0 5 38-16,-1 6 7 0,1 2 2 0,0 3 0 15,-6 5 0-15,-1 5 1 0,-2 3 0 0,-3 3 0 16,-3 5 3-16,0 3 1 0,-3 2 0 0,-3 3 0 16,-3 2-31-16,-3 4-6 0,-6 4-2 0,0 3 0 0,-9 3 2 15,0 5 1-15,-6 0 0 0,-6 6 0 16,-3-1-21-16,-3 3-8 0,-2 3 0 0,-1-3 0 16,-3 0 13-16,3 0-3 0,1-3-1 0,5-2 0 0,0 0 15 15,6-3 2-15,3 0 1 0,6-3 0 0,6-2 13 16,3 3 4-16,3-1 0 0,9 3 0 0,6 0 4 15,9 6 0-15,6 2 1 0,2-3 0 0,7 1-33 0,0-1-6 16,2-2-2-16,7-3 0 16,2-5-57-16,1 0-12 0,0-3-3 0,-1-5-711 15,-2-1-142-15</inkml:trace>
  <inkml:trace contextRef="#ctx0" brushRef="#br0" timeOffset="84703.981">18102 10771 2563 0,'0'0'113'16,"0"0"24"-16,0 0-109 0,0 0-28 0,9 8 0 0,0 3 0 16,3-1-18-16,3 6-9 0,0 3-1 0,3-1-1 0,3 1 6 0,-1 5 2 15,1-3 0-15,0 0 0 16,3 5-11-16,-3-4-3 0,-3-1 0 0,-1 0 0 0,1 0 10 0,0-2 1 16,-3 2 1-16,0-5 0 0,-3-1 35 0,0 4 6 0,-3-6 2 15,0 0 0-15,0-5 35 0,-7 3 7 16,1-3 2-16,3 0 0 0,-3-3-23 0,-3-5-4 0,0 0-1 0,0 0 0 15,6 3-22-15,0-3-5 0,0-3-1 0,-3-2 0 16,3-8-8-16,3-3 0 0,3-5 9 0,-3-6-9 16,0-7 19-16,3-3-1 0,-3-8 0 0,3-3 0 31,0-5-36-31,-1 3-7 0,4-3-2 0,-3 3 0 16,0 5 1-16,0 2 0 0,-3 6 0 0,0 6 0 0,0 4 12 0,0 3 2 15,-3 8 1-15,3 3 0 0,0 3 11 0,0 4 0 0,-1 6 0 0,1 6 8 16,3 7-8-16,0 3 0 0,0 2 8 0,-3 6-8 15,3 3 10-15,3 7-2 0,-3 0-8 0,0 3 12 16,2 6-12-16,1-4 0 0,3-4 0 0,-3-3 0 16,3-3 20-16,-3-6-3 0,0-1 0 0,0-7 0 15,-3-1 39-15,-1-6 7 0,1-3 1 0,0-2 1 16,3-3-15-16,0-8-3 0,-3-3-1 0,6-5 0 16,0-5-21-16,2-8-4 0,1-5-1 0,0-6 0 0,3-3-12 15,0-4-8-15,-3-1 8 0,2-5-8 16,-2-5-55-16,0-3-15 15,0 0-3-15,-3-2-795 0,0 2-158 0</inkml:trace>
  <inkml:trace contextRef="#ctx0" brushRef="#br0" timeOffset="85761.8609">16462 10914 2304 0,'0'0'102'16,"0"0"21"-16,0 0-99 0,0 0-24 0,0 0 0 0,0 0 0 0,15 0 93 0,3-3 14 0,6 3 2 0,9-2 1 15,5-6-84-15,4 0-17 0,3-3-9 0,5-2 10 16,7-3-2-16,-4-2 0 0,-5 4 0 0,5-1 0 31,1-1-31-31,-6 0-6 0,-10 5-2 0,4 1 0 0,-3 2-37 16,-4 0-7-16,-8 5-1 0,-6 1-1 15,-3 2-166-15,-6 2-33 0,0 6-6 0,-27 5-482 0</inkml:trace>
  <inkml:trace contextRef="#ctx0" brushRef="#br0" timeOffset="85941.4236">16822 10888 2188 0,'-9'5'195'0,"9"-5"-156"16,6 3-31-16,0 2-8 0,-6-5 135 0,12 5 25 15,9 0 6-15,3 1 1 0,0-4-84 0,3 4-17 16,2-6-3-16,7 0-1 0,3-3-36 0,5-2-7 16,-2-3-2-16,6 0 0 0,5 0-17 0,-5 0 0 15,-6-5 0-15,-1 2 0 16,1 1-138-16,-9-1-28 0,-4-2-6 0</inkml:trace>
  <inkml:trace contextRef="#ctx0" brushRef="#br0" timeOffset="86476.4578">11524 10877 1792 0,'0'0'80'0,"0"0"16"0,0-5-77 0,0 5-19 15,0-6 0-15,6-1 0 0,3 1 92 0,0 1 16 0,6 0 2 0,3-3 1 16,3 5-29-16,2-2-6 0,7-1 0 0,6-1-1 16,0 1-23-16,2 1-5 0,4 0-1 0,-3 2 0 15,-1 3-31-15,-2 0-7 0,0 0 0 0,2 5-8 31,-2 3-20-31,0 0-12 0,-3 3-1 0,-4 2-1 16,-2 0-222-16,0 0-45 0</inkml:trace>
  <inkml:trace contextRef="#ctx0" brushRef="#br0" timeOffset="86649.512">12108 10382 2246 0,'-12'3'200'0,"6"0"-160"0,0-1-32 0,0 3-8 16,0 1 116-16,3-1 21 0,3 0 5 0,0 3 1 0,0 8-91 0,0 3-17 16,0 7-4-16,0 9-1 0,0 4-21 0,0 9-9 15,-3 10 8-15,0 6-8 16,-3 7-57-16,0 8-17 0,-6 3-3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3:55:41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15284 11168 2199 0,'-18'-3'97'0,"9"3"21"0,-3-2-94 0,-3-1-24 16,-3-2 0-16,3 0 0 0,-3-3 24 0,-5 0 1 15,-4 2 0-15,-3-2 0 0,-6 1-16 0,-2-4-9 16,-1 3 10-16,-3 0-10 0,-2-3 22 0,-1 1-2 15,0 2 0-15,-2 3 0 0,-4-1-11 0,0 4-9 16,-5 4 12-16,-1 1-12 0,1 2 0 0,-4 6 0 0,1-1 0 16,-4 9 0-16,4 0 0 0,-4 4 0 0,-2 6-10 0,2 6 10 15,4-1 0-15,5 6 0 0,3-3 0 0,4 3 0 16,2-1 28-16,6 4 8 0,1-4 0 0,8 4 1 16,3-1-10-16,9-2-3 0,6-1 0 0,7 4 0 15,7-1-24-15,7 0 0 0,6 1 0 0,9-1 0 16,9 0-8-16,3-2-1 0,8 5 0 0,7-3 0 15,8 3 9-15,10-2-12 0,5 2 12 0,7-6-12 16,5-2 3-16,3-2 0 0,3-6 0 0,4-3 0 31,-1-7-28-31,3-3-6 0,0-3-1 0,4-8 0 0,-4-5 9 16,0-5 2-16,3-6 0 0,-2-2 0 0,-7-8 33 0,-3-3 0 0,-6-8 0 0,-8-5 0 16,-7 0 36-16,-5-2 5 0,-4-1 1 0,-11-2 0 15,-9 2 11-15,-7-2 3 0,-5-1 0 0,-9-2 0 16,-9-2-12-16,-6 2-3 0,-9 0 0 0,-6-3 0 15,-9 3-23-15,-3-2-5 0,-11-1-1 0,-7 0 0 16,0 1-12-16,-2-4-15 0,-4 6 3 0,-5-2 1 0,-1 2 1 0,-3 5 0 16,-5 3 0-16,-1 0 0 15,1 5-78-15,-4 3-16 0,-2 3-4 0,-1 5-630 16,-2 5-126-16</inkml:trace>
  <inkml:trace contextRef="#ctx0" brushRef="#br0" timeOffset="1013.6812">14992 11025 1209 0,'-15'-8'108'0,"12"3"-87"0,-3-3-21 0,0 0 0 0,3-5 160 15,-3 0 27-15,-3-3 5 0,0-3 2 16,0 1-94-16,0-1-18 0,-5-5-4 0,-1 1-1 0,0-4-21 0,0-2-4 16,0-3 0-16,-3 1-1 0,3-7-2 0,-3-1 0 15,1-6 0-15,-4-5 0 0,0-9-1 0,0-2 0 16,-3-5 0-16,-3-5 0 0,-2-3-12 0,2-6-4 15,-3-4 0-15,-3-1 0 0,1-8 0 0,-1 1-1 16,0-9 0-16,0 3 0 16,4 3-50-16,-1-3-9 0,3-5-3 0,0 0 0 0,0 5 20 0,1-3 11 0,-1 1-12 0,3 2 12 15,3 3-24-15,-6 5 1 0,4 5 1 0,-1 3 0 16,3 3-2-16,3 2 0 0,0 3 0 0,-3 3 0 16,4 7 24-16,2 3 0 0,0 3 0 0,3 2 0 15,0 1 0-15,0 5 0 0,3 2 0 0,0 3 0 16,0 3 0-16,3 5 0 0,3 2 0 0,-3 3 0 15,6 3-12-15,0 3 1 0,0-1 1 0,3 6 0 16,0-3 10-16,0 6-10 0,3 2 10 0,0 3-10 16,0 0 10-16,3 5-12 0,-3 0 12 0,3 2-12 15,3 1-8-15,0 5-3 0,-3 0 0 16,3 3 0 0,-3-1-26-16,0 1-6 0,-1 2-1 0,-2 1 0 15,3-1-22-15,0 0-5 0,0-2-1 0,-6 5 0 0,-3-8-22 16,6 5-5-16,0-2-1 0,-6-3 0 0,0 0-6 0,0 0-2 0,0 0 0 15,0 0 0-15,0 0 102 0,0 0 18 0,0 0 8 0,0 0-8 16,0 0 67-16,-3-3 6 0,-6 3 2 0,0-3 0 0,6 1 7 16,-3-1 2-16,3 1 0 0,-3-1 0 0,0-2-32 0,1 2-5 15,-4 0-2-15,6 1 0 0,-3 2 24 0,0-3 5 16,0 0 1-16,0 3 0 0,0-2-60 0,6 2-15 16,-3 0 0-16,-3 0 0 0,-3 0 11 0,3 0-1 15,3 0 0-15,3 0 0 16,-6-3-36-16,0 3-7 0,3-3-2 0,3 3 0 15,-6 0 47-15,3 0 8 0,-6-2 3 0,3-1 0 0,0 3-10 0,-3-3-1 16,4 1-1-16,-1-1 0 0,0 3 2 0,3-2 1 16,-6-1 0-16,3 0 0 0,0 1 5 0,0-1 1 15,0 0 0-15,0 1 0 0,3-1 1 0,-3 0 1 16,6 3 0-16,-3-2 0 0,0-1-1 0,3 3 0 16,0-8 0-16,-3 3 0 0,3 5-10 0,0-5-3 15,0-3 0-15,0 8 0 0,0 0-8 0,0 0 0 0,0 0 0 16,0 0-11-16,0 0 11 0,6 8 11 0,0 5-3 15,0 3 0-15,0 2-8 0,0 3 8 0,0 3-8 0,0 0 8 16,0 0 11-16,0-3 1 0,0 0 1 0,3-2 0 16,-1-3 8-16,4-3 2 0,-3 0 0 0,3-2 0 15,0-6-11-15,0 0-1 0,0-7-1 0,0-4 0 16,0-2-18-16,-3-8-14 0,3-5 2 0,2-5-810 16,1-6-162-16</inkml:trace>
  <inkml:trace contextRef="#ctx0" brushRef="#br0" timeOffset="2785.7421">9563 4577 864 0,'0'0'76'0,"0"0"-60"16,0 0-16-16,0 0 0 0,0 0 159 0,6-5 29 15,-1 2 5-15,7 1 2 0,-3-6-120 0,3 5-24 16,0 0-5-16,6-4-1 0,-3 1 0 0,3-2 0 15,3 3 0-15,2-6 0 16,4 4-21-16,3-1-5 0,0 0-1 0,5 0 0 0,1 2-18 0,3 1 10 16,3 0-10-16,-1 0 8 0,4-1 7 0,-1 4 1 15,1 2 0-15,3 0 0 0,2 0-16 0,4 0 0 16,0 0 0-16,-1 0 0 0,4 0 0 0,-1 0 0 16,1 0 0-16,2 0 0 0,1 0-11 0,5 0-5 0,1-6 0 15,-1 4-1-15,1-1 29 0,-1 0 5 0,1-5 2 16,5 6 0-16,1-1 2 0,-1-5 1 0,-3 3 0 15,1 5 0-15,-1-5-8 0,1 2-2 0,2 3 0 0,1 0 0 16,-4 0-12-16,4 0 11 0,-4 3-11 0,4 2 10 16,-1-5-10-16,0 0 0 0,4 3 0 0,-4-1 8 15,1-2-8-15,-1 8 0 0,10-8 0 0,-4 3 0 16,0-1 10-16,1-2-10 0,-4 3 12 0,3 2-12 16,1-5 0-16,2 3 0 0,-5 0 0 0,-1-3 0 15,-2 8 0-15,-1-8 0 0,0 5 8 0,4 3-8 16,2-8 10-16,-2 5-2 0,-4 0 0 0,3 1 0 15,7 2 1-15,-4 0 0 0,1-3 0 0,-1 3 0 16,0-3 4-16,1 3 1 0,2-3 0 0,-2 3 0 16,-1-5-2-16,0 0-1 0,-2 4 0 0,-1-4 0 15,4 2-11-15,2 1 0 0,-3-1 0 0,1-2 0 16,-1-1 30-16,0-2 1 0,1 3 0 0,2-3 0 16,1-3-23-16,-1 3-8 0,-3-5 0 0,4 5 9 0,2-3-9 15,-3 1 0-15,-2 2 0 0,-1-6 0 0,1 6 8 16,2-2-8-16,3-1 12 0,-2 3-4 0,-4 0-8 0,0 0 0 15,-2 0 0-15,2 0 0 0,4 0 0 0,-7 0 0 16,-8 3 0-16,-1-3 0 0,3 0 0 16,-2 0 0-16,-1 2 0 0,-2 4 0 0,-4-6 0 0,4 0 8 15,-3 0-8-15,-7 0 12 0,-2 0-12 0,-1 0 8 16,7 2-8-16,-4-2 8 0,-8 0-8 0,0 0 0 0,-4 0 0 16,-2 3-11-1,-6-3-30-15,-6 3-7 0,-4-1 0 0,-5 1-1028 0</inkml:trace>
  <inkml:trace contextRef="#ctx0" brushRef="#br0" timeOffset="5442.8533">10914 4575 403 0,'0'0'17'0,"0"0"5"0,0 0-22 0,0 0 0 0,0 0 0 0,3-6 0 15,-3 4 106-15,0 2 17 16,0-8 3-16,0 8 1 0,6-6-80 0,-6-1-16 0,3 1-3 0,-3 6-1 15,0 0 1-15,0-5 1 0,3 0 0 0,-3 5 0 16,0-8 22-16,0 2 4 0,0 4 1 0,0 2 0 16,0-8 12-16,0 8 4 0,0 0 0 0,0 0 0 15,-3-5-23-15,3 5-4 0,0 0-1 0,0 0 0 16,0 0 0-16,0 0 0 0,-3 0 0 0,-3 5 0 16,6 3-16-16,-3-3-3 0,0 3-1 0,0 5 0 15,0 0 4-15,0 1 0 0,-3-1 0 0,6 5 0 0,-3 4-16 16,3 4-4-16,-3 1 0 0,3 4 0 0,-3 4-8 0,3 2 0 15,3 2 9-15,-3 4-9 0,3 4 0 0,0 4 0 16,-3 2 0-16,3-3 8 0,0 5-8 0,-3-4 0 16,3-1 0-16,-3-2 0 0,0-1 0 0,0-4 0 15,0 2 0-15,0-6 0 0,3 4 16 0,-3-12-2 16,-3 4 0-16,3-6 0 0,3 0 23 0,-3-3 5 16,0-2 1-16,-3 0 0 0,3 0-19 0,0-11-4 15,-3 3-1-15,3-3 0 0,0 0-7 0,-3-5 0 16,3 3-1-16,0-1 0 0,0-7-11 0,-3 2 8 15,3-5-8-15,0 6 8 0,0-6-8 0,0 0 8 16,-3 5-8-16,3-5 8 0,0 0-8 0,0 0 0 16,0 5 0-16,0-5 0 0,0 0 0 0,0 0 0 15,0 0 0-15,-3 6 0 0,3-6 0 0,0 0 0 0,-6 5 8 16,6-5-8-16,0 0 12 0,0 0-2 0,-3 2-1 0,3-2 0 16,0 0-9-16,0 0 8 0,-6 3-8 0,6-3 8 15,0 0-8-15,0 0 0 0,0 0 0 0,0 0 8 16,0 0-8-16,0 0 0 0,0 0 0 0,0 0 0 15,0 0 10-15,0 0-10 0,0 0 12 0,0 0-12 16,0 0 16-16,0 0-4 0,0 0-1 0,0 0 0 16,0 0-11-16,0 0 12 0,0 0-12 0,0 0 12 15,-6-3-12-15,6 3 8 0,0 0-8 0,0 0 8 16,-3-2-8-16,3 2 0 0,0 0 0 0,0 0 0 0,0 0 0 0,0 0 0 16,0 0 0-16,0 0 0 0,0 0 0 15,0 0 0-15,0 0 0 0,0 0 0 0,0 0 0 0,0 0 0 16,0 0 0-16,0 0 0 0,0 0-8 0,0 0 8 15,0 0 0-15,6 2 0 0,3-4 0 16,-3 2 0-16,-6 0 0 0,9 0 0 0,0 0 0 16,3 0 0-16,-3 0 0 0,6 0 0 0,-3 0-9 15,3 0 9-15,-1 0 0 0,1 0 0 0,0-3 0 16,0 3-8-16,3 0 8 0,0 3 0 0,0-6 0 0,-1 3 0 16,4-2 0-16,3 2 0 0,-3 0 0 0,0-3 0 15,3 0 0-15,-1 1 0 0,4 2 0 0,0 0 0 16,3 0 0-16,-3 0 0 0,2 0 0 0,1 0 0 0,0 0-8 15,-3 0 8-15,2 0 0 0,1 2 0 16,-3-2 0-16,3 0 0 0,-1 0 0 0,4 0 0 0,0 0 0 0,0 0 0 16,2 3 0-16,1-3 0 0,3 0 0 0,-3 3 0 15,-4-1 0-15,4 1-8 0,0-3 8 0,-1 0 0 16,4 2 0-16,0 4 0 0,3-6-8 0,-1 5 8 16,1-2-8-16,3-1 8 0,-4 1-12 15,1 2 12-15,0 1-15 0,2-1 4 0,-2 0 1 16,5 0 0-16,1 1 10 0,0 4 0 0,-1-7 0 0,4 2 0 15,-3 1 0-15,-4 2 0 0,4-1 0 0,-3 1 0 16,2-2 0-16,1-1 0 0,-1 0 0 0,1 1 0 16,0 4 0-16,2-2 0 0,-5-3 0 0,3 3 0 15,-4 0 0-15,4-2 0 0,-1 1 0 0,4-4 0 16,0 5 0-16,-1-3 0 0,1 1 8 0,-1-1-8 16,-2-2 0-16,0 2 0 0,2-2 0 0,-2-1-12 15,2-2 12-15,1-2 0 0,-3 2 8 0,2-3-8 16,-2 6 0-16,3-3 0 0,-7-3 0 0,4 0-8 0,-1 1 8 0,-2-1 0 15,3 0 10-15,-4 3-10 0,1 0 0 0,0 0 0 16,2-2 0-16,-5 2 0 0,0 0 0 0,-1 0 0 16,1 2 0-16,0-2 0 0,2 0 0 0,1 0 0 15,-3 0 0-15,-1 0 0 0,1 3 0 0,0-3 0 16,-4 0 0-16,-2 0 0 0,3-3 8 0,-7-2 1 16,4 2 1-16,-3-2 0 0,0 0-10 0,-1-1 0 15,1 1 0-15,-6 3 0 0,3 2 0 0,-1-3 0 16,1 0 0-16,-3-2 0 0,-3 2 0 15,3-2 0-15,-7 0 0 0,4 2 0 0,-6 3 0 16,0-3 8-16,3-2-8 0,-3 0 0 0,0 0 0 0,-4 2 0 16,4-2 8-16,-3 2-8 0,0-2 0 0,-3 2 0 15,3 0 0-15,-3-2 0 0,-3 2 0 0,3 1 0 16,-3-1 9-16,-1 1-9 0,-2-1 0 0,3 0 0 0,-3 3 0 16,0-2 8-16,-6 2-8 0,0 0 0 0,0 0 8 0,0 0-8 15,0 0 8-15,6 0-8 0,-6 0 8 0,0 0-8 16,0 0 8-16,3 0-8 0,-3 0 10 0,0 0-10 15,0 0 8-15,0 0-8 0,0 0 0 0,3-8 0 16,-3 8 8-16,0 0-8 0,3 0 0 0,-3 0 0 16,0-6 0-16,0 6 0 0,0 0 0 0,0 0 0 15,0 0 0-15,0 0 0 0,0-5 0 0,3 2 0 16,3-2 9-16,-3 0-9 0,-3 2 8 0,3-5-8 16,-3 8 0-16,3-5 0 0,3-6-9 0,0 1 9 0,-3-1 0 15,3-5-8-15,3 0 8 0,0-7 0 16,-3-1 17-16,0-8 7 0,3-2 2 0,-1-3 0 15,1-3-15-15,-3-5-3 0,0 0-8 0,-3-3 12 16,3 1-12-16,0-4 0 0,-3 1 0 0,0-5 0 0,0-1 0 16,0 1 0-16,0-1 0 0,-3 0 0 0,3 6 0 15,0 0-15-15,-3 5 3 0,3 0 1 0,-3 3 11 16,3 5-8-16,0-3 8 0,-3 8-8 0,0 6 20 0,0-1 4 16,0 3 0-16,0 3 1 0,-3 3-17 0,3 2 0 15,-3 3 0-15,0 2 0 0,0 3 0 0,0 0 0 16,0 3 0-16,-3-3 0 15,0 5-35-15,3 1-4 0,-3 2-1 0,-3 5-1124 0</inkml:trace>
  <inkml:trace contextRef="#ctx0" brushRef="#br0" timeOffset="6784.0643">10890 4464 774 0,'0'0'34'0,"0"-3"7"0,0-2-33 0,-3-3-8 16,3 2 0-16,-3 6 0 0,3-8 41 0,-3 3 7 15,3 0 0-15,0 2 1 0,0-2 4 0,0 0 1 16,-3 2 0-16,3-2 0 0,-3-1-26 0,3 6-6 15,-3-5-1-15,3 0 0 0,0 5 9 0,0 0 2 16,-3-5 0-16,3 5 0 0,0 0-16 0,0 0-4 0,-6 2 0 0,0 1 0 16,0 5 0-16,0 0 0 0,1 0 0 0,-1 5 0 15,-3-3-3-15,3 6-1 16,0 3 0-16,3-3 0 0,-6 2-8 0,6 1 0 0,0-1 0 0,3-5 8 16,0 1-8-16,3-1 8 15,0-2-8-15,0-4 8 0,3-1 38 0,0 2 7 0,-6-8 2 0,9 0 0 16,0 0-5-16,-3-8-1 0,2 5 0 15,1-5 0-15,0 0 1 0,0 0 0 0,0-2 0 0,0-4 0 16,0 4-30-16,-3-3-5 0,0-1-2 0,0 1 0 16,0 0 2-16,-3 0 0 0,0 5 0 0,0-5 0 15,-3-1-4-15,0 4-1 0,0-1 0 0,0 1 0 16,-3 2-10-16,-3 0 0 0,3 0 9 0,-3 3-9 16,0-1 0-16,-3 1 8 0,3 0-8 0,0 2 0 15,0 3 0-15,-3 0 0 0,3 0 0 0,0 0-12 16,-3 3 12-16,6 2 0 0,-3 0-9 0,1 1 9 15,-1-1 0-15,6 3-9 0,0 0 9 0,0 0 0 0,0 0 0 16,3-3 0-16,2 0 0 0,1 0 0 0,0 3 10 0,0-5-10 16,3 0 10-16,0-1-10 0,0-2 19 0,0 0-3 15,0-2 0-15,3-4 0 0,-3 6-6 0,3-5-2 16,-3 0 0-16,-3 2 0 0,3-5-8 0,-3 3 12 16,-1 0-12-16,-2-1 12 0,0 4-12 0,-3-6 8 15,0 2-8-15,0 1 8 0,-3 3-8 0,3-4 0 16,-3 1 0-16,-2 5 0 0,-1-5 8 15,0 2-8-15,3-2 0 0,-3 5 8 0,0-6-8 0,0 4 0 16,3 2 0-16,-3 0 8 0,0 0-8 0,0 0 12 16,0 8-12-16,0-8 12 0,-3 5-1 0,3 3 0 15,0 0 0-15,-3 2 0 0,3 4-11 0,0-1 0 16,-3 0 9-16,3-5-9 0,3 5 0 0,1-2 0 16,-4 2 0-16,6-5 0 0,-3 3 0 0,3-3 0 0,0-3 0 15,0 3 0-15,0-8 0 0,3 5-12 0,-3-5 12 0,0 8-12 16,6-8 12-16,-6 0 12 0,0 0-2 0,0 0-1 15,0 0-9-15,5 0 12 0,-5 0-12 0,6 0 12 16,-6 0 5-16,3-5 2 0,-3 5 0 0,6-8 0 16,0 3-7-16,0-1 0 0,-3-2-1 0,0 0 0 15,0 0-11-15,0 3 0 0,-3 0 0 0,0-3 0 16,-3 3 0-16,3-3-9 0,-6 5 9 0,6 3 0 16,-3-3-43-1,3 3-1-15,-6 0-1 0,0 3 0 0,-3 0-108 16,0 5-22-16,1 0-4 0</inkml:trace>
  <inkml:trace contextRef="#ctx0" brushRef="#br0" timeOffset="7351.4896">10607 4006 403 0,'0'0'36'0,"0"0"-36"0,0-5 0 0,0-3 0 16,0 0 188-16,0 2 32 0,0-2 5 0,0 3 2 16,3-3-117-16,-3 3-23 0,6 0-5 0,-6 5-1 15,0 0-24-15,0 0-5 0,0 0 0 0,0 0-1 16,0 0-15-16,0 0-2 0,0 0-1 0,0 0 0 15,3 10-9-15,0-2-3 0,0 5 0 0,0 1 0 16,-3-4-7-16,0 3-2 0,3 1 0 0,-3 1 0 16,-3 4-12-16,3-6 9 0,0 0-9 0,0-5 8 15,-3 3-8-15,3-3 0 0,-3-3 9 0,3 3-9 16,0-3 16-16,0-5 0 0,0 0-1 0,0 0 0 16,0 0 16-16,0 0 3 0,0 0 1 0,0-7 0 15,0-7 1-15,-3 1 0 0,3-3 0 0,3-2 0 16,0 2-24-16,0-5-12 0,0 2 12 0,3 1-12 15,-3-6 0-15,3 0 0 0,0 0 0 0,3 3 0 16,-3-5 0-16,3 2 0 0,0 3 0 0,0-6 0 16,3 9 0-16,-1-6 0 0,4 8 0 0,-3-3-9 0,-3 6 9 15,3 5 0-15,0-5 0 0,0 8 8 0,-3-1-8 16,0 4 0-16,-3 4 0 0,3 4 0 16,0-6 0-16,0 5-15 0,-7 3 3 0,1-3 0 15,-3 3 12-15,-3 0 0 0,1 3 0 0,-4 2 0 0,3 0 0 16,-6 0 0-16,-3 3 8 0,-6 0-8 0,3 3 0 15,-3-4 0-15,-3 4 0 0,3-6 0 0,-2 3 0 16,-1 0 0-16,3-3 0 0,0-5 0 0,3 3-15 0,-3-3-6 16,6-3-2-16,1 3 0 15,2-8-127-15,3 5-26 0,0-2-4 0</inkml:trace>
  <inkml:trace contextRef="#ctx0" brushRef="#br0" timeOffset="7672.4872">10932 3884 1785 0,'0'0'39'0,"0"0"8"0,0 0 1 0,0 0 4 0,3 11-42 0,3-6-10 0,-6 0 0 0,3 3 0 16,0-3 52-16,0 3 9 0,-3-2 2 0,0 2 0 16,0-8-30-16,3 5-5 0,-3-5-2 0,0 0 0 15,0 0-16-15,9 3-10 0,-3 2 12 0,-1-5-12 16,4-5 12-16,0 2-4 0,0-2 0 0,0-9-8 15,0 6 9-15,3-2-9 0,-3 2 0 0,0-5 9 16,3 0-9-16,-3 2 0 0,-3-2 0 0,3 5 0 16,0-3 0-16,-6 3 0 0,-1 3 0 0,-2 5 8 15,0 0 1-15,0 0 0 0,0 0 0 0,0 0 0 0,0 11 14 0,-2 2 2 16,-4 0 1-16,0 6 0 0,0 2-16 0,0 0-10 16,0 3 12-16,0 2-12 0,0 1 0 0,0-4 0 15,0 4 0-15,3-1-688 16,3-2-133-16</inkml:trace>
  <inkml:trace contextRef="#ctx0" brushRef="#br0" timeOffset="8402.452">10720 5718 403 0,'0'0'36'0,"0"0"-36"0,-5 2 0 0,2 1 0 0,-3 2 392 0,3 1 71 15,0 1 14-15,-3 4 3 16,6 5-377-16,-3 2-76 0,0 1-15 0,3 5-4 0,0 2-8 0,0 3 0 15,0-7 0-15,3 4 8 16,-3-5-8-16,6 0-14 0,0 0 3 0,0-7 1 16,-3-1-18-16,5-5-3 0,-2-3-1 0,3-2 0 0,-3-3 16 0,0-3 2 15,3-2 1-15,0-3 0 0,0-3 13 0,-3 1 15 16,3-1-3-16,-3-2-1 0,0-3 17 0,0 3 3 0,-3 0 1 0,0-1 0 16,0 1 8-16,-3 3 3 0,-3-4 0 15,0 4 0-15,0-3-11 0,0 2-3 0,0 0 0 0,-3 1 0 16,0 2-19-16,3 3-10 15,0-1 10-15,0 1-10 0,0 5 8 0,3 0-8 0,0 0 0 0,0 0 9 16,-6 3-9-16,0 2-12 0,0-2 2 16,0 4 1-16,0 7 9 0,3-1 12 0,0-2-2 0,0 2-1 15,-3 3-9-15,3-3 12 0,3-3-12 0,-3 1 12 16,3 0-4-16,-3-6-8 0,3 3 12 0,3 0-4 16,-3-8 0-16,0 0-8 0,3 5 12 0,-3-5-4 15,0 0 0-15,9 0-8 0,-3-5 12 0,0-1-4 16,0 4-8-16,0-6 0 0,3 3 0 0,-6-3 0 15,3 0 9-15,-3-3 3 0,3 1 1 0,-3 2 0 16,-3-3 0-16,3 0 0 0,-3 1 0 0,3-1 0 16,-3 1-1-16,-3-1 0 0,0 3 0 0,0 0 0 15,-3 3-1-15,3 0-1 0,-6 5 0 0,3 0 0 16,0 0-10-16,0 0 0 0,-3 2 0 0,0 6 0 16,-3-2-31-16,4 7 2 0,-4 0 0 0,3 3 0 15,-3 2-107-15,0 4-20 0,0-7-5 0</inkml:trace>
  <inkml:trace contextRef="#ctx0" brushRef="#br0" timeOffset="8947.766">10098 5964 1785 0,'0'0'159'0,"0"0"-127"0,-6 2-32 0,-3 1 0 16,6 5 107-16,-2 0 15 0,2-3 3 0,-3 8 1 15,3 3-86-15,0 3-16 0,-3 2-4 0,6 3-1 16,0-3-19-16,0 5 8 0,0 1-8 0,3-1 0 15,0-2 0-15,-3 3 0 0,0-1 0 0,3-2 0 16,0 2-21-16,0-5-5 0,0-2-1 0,-3-3 0 16,3-6 0-16,-3-2 0 15,0-2 0-15,0-6 0 0,0 0 40 0,0 0 8 0,0 0 2 0,-3-3 0 0,0-5 32 0,0 3 6 16,0-8 2-16,0-1 0 16,3-2-19-16,0-2-3 0,-3-1-1 0,0 1 0 15,6-6-19-15,-3 3-4 0,-3-3-1 0,9 0 0 16,-3-7-16-16,0-1 0 0,3-3 8 0,2 1-8 0,1 0 0 15,3-1 0-15,-3 3 0 0,3 3 0 0,0 0-10 16,0 5 1-16,3 1 0 0,-3 1 0 0,-3 9 9 0,3 3 0 16,-3-1 0-16,-1 3-8 0,4 3 8 0,-3 2 0 15,0 1 0-15,-3 4-8 0,6 4 8 0,-3 1 0 16,-3-1-9-16,0 4 9 0,0 1 0 0,-3 2 0 16,-3 0 0-16,-3 3 0 0,0 3 0 0,-3-1 0 15,-3 1 0-15,3-3 0 0,-3 2 0 0,-3-2 0 16,3 0 9-16,-3-3-9 0,0 0 0 0,1-2-16 0,2 0 2 15,0-3 1 1,-3-3-136-16,6 0-27 0,-3-2-6 0</inkml:trace>
  <inkml:trace contextRef="#ctx0" brushRef="#br0" timeOffset="9248.2344">10369 6125 1324 0,'6'8'118'0,"-6"-8"-94"0,0 0-24 0,-3 8 0 16,-3 0 109-16,3 0 18 0,0 2 3 0,-3 1 1 16,0 2-34-16,0-5-6 0,-2 0-2 0,-4 5 0 15,3-2-28-15,0 0-5 0,-6 2-2 0,6 0 0 16,0-2-30-16,0 2-7 0,3-5-1 0,-3 2 0 0,6-2-16 0,-3 3 0 16,3-3 0-16,0 0 0 0,3 0 0 0,0-3 0 15,3 0 0-15,0 1 0 0,0-1 0 0,-3-5 0 16,6 5 0-16,0 0 0 0,-3 1 28 0,3-4 3 15,0 4 0-15,3-1 0 0,-3-2-19 0,0 2-4 16,0 0-8-16,3 0 12 0,-3-2 0 0,0 2-1 16,-3 6 0-16,0-3 0 0,3 2-11 0,0 4 0 15,-4-4 0-15,4 1 0 16,0-1-36-16,0-2-10 0,3 0-2 16,3-2-1035-16</inkml:trace>
  <inkml:trace contextRef="#ctx0" brushRef="#br0" timeOffset="10186.0311">15846 5890 1785 0,'-6'8'159'16,"3"-3"-127"-16,-3 0-32 0,3 0 0 15,0 3 128-15,-3 0 19 0,0 3 4 0,3 2 1 0,0 3-120 16,0-3-24-16,0 0-8 0,0-2 0 0,3-3 0 16,0 0-13-16,-3-3 1 0,3 1 1 15,0-6-25-15,0 0-6 0,0 0-1 0,0 0 0 0,0 0 23 0,0 0 5 16,0 0 1-16,3-6 0 0,-3-2 46 0,0-2 10 15,0 2 2-15,0-3 0 0,0 3-12 0,3-8-1 16,0 0-1-16,-3 1 0 0,0-7 2 0,0 7 0 16,0-4 0-16,0 1 0 0,0-1-24 15,0 3-8-15,0 0 0 0,0 6 9 0,-3-4-9 0,0 7-11 16,0-4 3-16,-2 6 0 0,2-1 8 0,-3 1-13 16,6 5 5-16,-6 3 8 0,-3-1-9 0,0 6 9 15,3 0 0-15,-3 5 0 0,0 1 0 0,3-4 0 16,-3 3 0-16,6 3 0 0,-3 0 0 0,0-3 0 15,6 3 0-15,-3-8 0 0,3 3 12 0,3-1-3 16,-3-2-1-16,6 0 0 0,0-2-8 0,3-4 8 0,0-2-8 16,3 0 8-16,3-2-8 0,0-4 0 0,0 1 0 0,-1-6 8 15,1 1-8-15,3-1 10 0,-3-2-10 0,0 0 10 16,0 0-10-16,0-1 0 0,-3 1-12 0,-3 3 12 16,-1-1-11-16,-2 6 11 0,0-6-8 0,-3 3 8 15,0 0 0-15,0 0 0 0,-3 3 0 0,0 5 8 31,0 0-35-31,0 0-6 0,0 0-2 0,-6 5-681 0,3 3-136 0</inkml:trace>
  <inkml:trace contextRef="#ctx0" brushRef="#br0" timeOffset="10628.3194">15903 6408 1497 0,'0'0'133'0,"-3"6"-106"16,-3-1-27-16,3 3 0 0,-3 0 199 0,3 0 34 15,0 5 7-15,3 3 2 0,-6-6-167 0,3 6-34 16,3 0-6-16,-3 3-2 0,3-4-33 0,0 1 0 16,0 0 0-16,0-3 0 0,0 1-9 0,-3-6-9 15,0 2-2-15,3-10 0 0,0 0 6 0,0 0 1 16,-3 5 0-16,3-5 0 0,0 0 13 0,0 0 12 0,0 0-3 0,0 0 0 15,0 0 22-15,0-5 4 16,0-3 1-16,0-2 0 0,3-4-14 0,3-1-2 0,-6-9-1 0,6 0 0 16,0 0-19-16,0-2 0 15,6-3 0-15,0-3 0 0,0 0 0 0,-1 3 0 16,4-3 0-16,0 3 0 0,3 0 8 0,0 3 0 0,-3 2 1 16,0 3 0-16,0 2-9 0,-4 3-12 0,-2 3 2 15,3 2 1-15,-3 3 9 0,0 0-8 0,-3 3 8 0,0 3-8 16,3-1 8-16,-3 6-10 0,-6-3 10 0,6 5-10 15,-6-5 10-15,3 8 0 0,0 2-9 0,-3 1 9 16,-3 0 0-16,-3 2 0 0,3-3 0 0,0 4 0 16,0 1 0-16,-3-1 0 0,0-1 0 0,0-3 0 15,0 4-23-15,0-1 0 0,-3-2 0 0,3-1 0 16,0 1-153-16,-3-1-32 16,4-2-5-16</inkml:trace>
  <inkml:trace contextRef="#ctx0" brushRef="#br0" timeOffset="11086.6378">16212 6541 2300 0,'0'0'102'0,"-3"2"21"0,0 3-99 0,0 3-24 15,0-2 0-15,3-6 0 0,-6 2 79 0,6-2 10 16,0 0 3-16,0 0 0 0,0 0-56 0,0 0-12 15,0 0-1-15,0 0-1 0,0 0-38 0,0 0-7 16,0 0-1-16,0 0-1 16,0 0-23-16,0 0-5 0,0 0-1 0,0 0 0 15,0 0 22-15,0 0 4 0,0 0 0 0,3 8 1 0,0-2 27 0,-6 1-10 0,3 1 10 0,-3 3 0 16,-3-3 17-16,0 5 11 0,0 0 1 0,1-2 1 16,-4 2 6-16,0 3 2 0,0-3 0 0,3 3 0 15,-3 0-14-15,3-5-4 0,0-1 0 0,3 1 0 16,3-3-8-16,-3 0-3 0,3 0 0 0,0-8 0 15,0 0-9-15,6 2 0 0,3-2 0 0,0 3 0 16,0-3 0-16,3 0-11 0,3 0 11 0,-1 0-8 16,1-3 8-16,3 1 0 0,-3-1 0 0,3 0 0 15,-6 1 0-15,3-1 0 0,-3 3 0 0,0 0 0 16,-7 0 8-16,-5 0-8 0,0 0 10 0,0 0-10 16,0 0 32-16,-3 8 1 0,-2 3 0 0,-7-3 0 15,0 5-10-15,-6 0-3 0,-3-2 0 0,3 2 0 16,-3 0-4-16,0-2 0 0,-2 2-1 0,2-3 0 15,0-2-5-15,3-2-1 0,-3 2 0 0,0-3 0 16,1-5-89-16,-1-3-17 0,0 1-4 0,0-1-1107 16</inkml:trace>
  <inkml:trace contextRef="#ctx0" brushRef="#br0" timeOffset="11920.5551">16031 4548 2016 0,'0'0'89'0,"-6"-2"19"0,0 2-87 0,0-3-21 16,0 0 0-16,6 3 0 0,-6 0 105 0,6 0 17 15,0 0 3-15,0 0 1 0,-6-8-92 0,0 8-18 16,6 0-4-16,-6 0-1 0,0 0-11 0,0 8 0 16,0-8 0-16,0 8 0 15,3 0-26-15,-3 3-10 0,-3-1-3 0,6 4 0 0,0-1 15 0,0 0 4 0,3 0 0 0,0 0 0 16,0-5 20-16,0 0 0 0,0-8 0 0,0 0 0 16,6 6 0-16,0-1 0 0,-6-5 9 0,6 0-1 15,-6 0 13-15,9-5 3 0,0-1 1 0,0-2 0 16,-3 0-7-16,3 3-2 0,-3-8 0 0,3 2 0 15,-6 1-4-15,3-1-2 0,-3 1 0 0,0-4 0 16,-3 4-10-16,0-1 12 0,-3 3-12 0,3-2 12 16,-3 2-12-16,0 0 8 0,-3 3-8 0,0-1 8 15,3 4-8-15,-3-6 0 0,0 5 0 0,-3 3 0 16,-3 3 0-16,3 5 0 0,0-3 0 0,0 3 0 16,-3 0 0-16,1 5 0 0,2 0 0 0,-3 0 0 15,0-2-8-15,6 2 8 0,0 0 0 0,6-5 0 16,0 3 0-16,-3-3 8 0,3 0 0 0,0 0 0 15,3-6 0-15,-3-2-8 0,0 0 12 0,0 0-4 16,9 3-8-16,-3-6 0 0,0 1 0 0,3-1-11 0,0-5 11 0,0 3 14 16,-4-3-3-16,1 3-1 0,0-9-10 0,0 4 0 15,0-3 0-15,0 5 0 0,-3-3 0 0,0 1 0 16,-3 4 0-16,0-4 0 0,-3 2 0 0,3 2 0 16,-3-1 0-16,0 1 0 0,0 4 0 0,-3-4 0 15,0 4 0-15,0 2 0 16,3-3-35-16,3 3-9 0,-5 0-1 0,5 0-699 15,0 0-139-15</inkml:trace>
  <inkml:trace contextRef="#ctx0" brushRef="#br0" timeOffset="12462.8551">16322 3797 345 0,'0'0'15'0,"0"0"4"0,0 0-19 0,-6 0 0 0,3 0 0 0,3 5 0 16,-3 3 401-16,3 3 77 0,0-1 15 0,-3 6 3 15,6 5-394-15,-3-2-79 0,-6 2-23 0,6 3 9 0,-2 2-9 0,-1 1 0 16,3-1 9-16,-3 3-9 0,0 0-8 0,-3 0-7 16,0-2-1-16,3-1 0 15,0-2-10-15,-3-8-2 0,0 3-1 16,6-4 0-16,-3-4 29 0,3 0 8 0,-3-3 1 0,3-3 0 0,0-5 50 0,0 0 9 16,0 0 3-16,0 0 0 0,0 0 0 0,0 0 0 15,-3-8 0-15,0-3 0 0,3-5-44 0,0 1-9 16,3-7-2-16,0 1 0 0,0-3-16 0,3-2 0 15,0-1 8-15,3 1-8 0,-3-11 0 0,6 5-19 16,-4 3 4-16,7-11 1 0,-3 9-7 0,0-9-2 16,6 6 0-16,-3 2 0 15,0 3-4-15,0 2-1 0,0 6 0 0,-1 0 0 0,-5 8 28 0,3-1 0 0,-3 9 0 0,0-3 0 16,0 6 24-16,-9 2 6 16,9 2 2-16,0 6 0 0,-3-3-32 0,0 9 0 0,-3-1 0 0,0 8-10 15,0-2 10-15,-6-3 0 0,-3 7 10 0,0-7-10 16,0 3 0-16,-3-1 0 0,-3 1 0 15,3-3 0-15,0-3 0 0,-3 0-21 0,3-2 3 0,-3-1 1 32,1-2-89-32,2-3-18 0,0 3-3 0,0-8-1 0</inkml:trace>
  <inkml:trace contextRef="#ctx0" brushRef="#br0" timeOffset="12875.9581">16632 3829 1785 0,'0'0'159'0,"-3"2"-127"16,-3 9-32-16,0-3 0 0,0 0 143 0,0 2 22 16,-3 3 5-16,3 1 1 0,-3-4-115 0,3 6-22 15,0 3-5-15,-3-6-1 0,1 5-16 0,-1-2-4 16,3 3-8-16,0-1 12 0,0-2-12 0,0 0-18 15,6-5 4-15,0 2 1 0,0 0-7 0,3-5 0 16,0 0-1-16,3 0 0 0,0-3 1 0,3 1 0 16,2-4 0-16,1 3 0 15,3-5-28-15,0 0-4 0,0-7-2 0,0 1 0 16,6 1-134-16,0-3-26 0,-9 0-6 0,2 0 0 16,1 0 93-16,0 0 19 0,-3 0 4 0,-3-2 1 15,0 2 27-15,0-5 4 0,3 5 2 0,-3-3 0 0,-6 3 102 0,0-2 20 0,3 2 4 16,-3 0 0-16,-6 2 69 0,3 1 14 0,0 5 2 0,0 0 1 15,0 0-14-15,0 0-4 0,-9 5 0 0,0-2 0 16,3 8-15-16,-6 2-3 0,-9 8-1 0,3 3 0 16,-3 8-27-16,1 7-6 0,-7 1 0 0,0 5-1 15,3-5-35-15,-3 5-8 0,1 0 0 0,-1 0-790 16,0-3-158-16</inkml:trace>
  <inkml:trace contextRef="#ctx0" brushRef="#br0" timeOffset="15342.5621">10997 4617 1191 0,'-6'3'52'0,"3"-3"12"0,-6 5-51 0,0-5-13 0,4 0 0 0,-4 0 0 0,3 0 54 0,-3 0 8 15,3 0 2-15,-3 0 0 0,0-5 1 0,3 2 1 16,-3 3 0-16,0-3 0 0,0 1-23 0,0 2-5 16,0-8-1-16,0 5 0 0,0 0-29 0,3-2-8 15,-2 0 0-15,2 2 0 0,0 3 0 0,0 0 0 16,0 0 0-16,0 6-8 0,-3 1 25 0,3-1 6 15,0 2 1-15,3 5 0 0,-3 0 6 0,3 6 2 0,0 2 0 0,3 3 0 16,-3 5-10-16,0 3-2 16,3-1 0-16,0 4 0 0,3 2-3 0,-3 2-1 0,0 6 0 0,0 0 0 15,3 3-16-15,-3 2 0 16,-3-2 0-16,0 2 0 0,6-2-16 0,-6-1-1 0,3 1 0 0,-3 0 0 31,0-3-13-31,3-3-2 0,-3-5-1 0,0 0 0 0,3-5 18 0,-3-3 4 0,0-11 1 0,3 1 0 16,-3-3 10-16,3-6 12 0,-3 1-2 0,3-6-1 15,0-5 7-15,0 0 0 0,0 0 1 0,0 0 0 16,0 0 3-16,0-8 0 0,0 0 0 0,0-7 0 16,3-1-20-16,-3-3 0 0,0-5 0 0,0-2 0 15,3-6-11-15,-3 3 1 0,0-8 0 0,-3 3 0 0,3-3 10 0,0-1 0 16,0 1 0-16,0-2 0 0,0-6 0 16,0 0 0-16,3-5 8 0,-3 7-8 0,3-7 0 0,0 2 0 15,0 3 0-15,0 6-8 0,0-4 8 0,0 6 0 16,3 0 8-16,-3 5-8 15,0 6 10-15,3 5-2 0,-3 0-8 0,0 7 12 0,0 4 18 0,-3-1 3 16,-3 9 1-16,0-6 0 0,3 8-6 16,0 0 0-16,0 0-1 0,3 8 0 0,0 2-27 15,-3 11 8-15,3-2-8 0,-3 7 0 0,0 9 0 0,0 2 0 16,0 5 0-16,-3 3 0 0,-3 8 0 0,3 3 0 16,3 2 8-16,-3 5-8 0,0-2 0 0,0 5 0 15,3 0 0-15,-3 6 8 0,0-9-8 0,0 1 0 16,3-3 0-16,0-8 0 0,0 0-12 0,-3-16 12 15,3 0-10-15,0-8 10 0,0-5 0 0,0-6 0 16,-3-5 0-16,0-2 0 16,6-6 16-16,-3-5 0 0,0 0 0 0,-3-8 0 0,3-8 4 0,0-7 0 0,0-1 0 0,0-11 0 15,0-2-20-15,-3-2 0 0,3-6-8 0,0 0 8 16,0-3-11-16,0 0 11 0,0 3-12 16,0-2 12-16,0-1 0 0,3 3-8 15,0-13 8-15,0 5 0 0,0-2-10 0,0-1 2 0,0 0 0 16,3 1 0-16,3 2 8 0,-3 3-10 0,0-3 10 0,0 5-10 15,0 3 10-15,-3 8 0 0,0 5 0 0,0 6 0 16,-3 7 40-16,3 6 4 0,0 3 1 0,-3 2 0 16,0 8-11-16,0 0-2 0,-3 10-1 0,3 9 0 15,-3 7-22-15,0 1-9 0,3 4 8 0,0 9-8 16,0 0 0-16,0 5 0 0,3 0 0 0,0 8 0 16,0-6 0-16,0 6 0 0,-3 3 0 0,0-3 0 15,0 0-16-15,0-1 2 0,0-1 0 0,0-4 0 0,0-4-8 16,-3-4-2-16,-3-2 0 0,3 0 0 0,0-5 24 0,0-5 8 15,0-4 0-15,-3-1 0 0,3-9-8 0,0 0 0 16,0-5 0-16,3 0-738 16,0-8-145-16</inkml:trace>
  <inkml:trace contextRef="#ctx0" brushRef="#br0" timeOffset="17041.1991">10840 5921 2138 0,'0'0'95'0,"-6"0"19"0,-3 0-91 0,9 0-23 16,0 0 0-16,0 0 0 0,0 0 32 0,0 0 1 15,0 0 1-15,0 0 0 0,0 0-22 0,0 0-12 16,6 0 12-16,3 0-12 0,2 0 0 0,4 0 0 0,3-2 0 15,6-4 0-15,0 4 0 0,3-1 0 0,-1-2 0 0,1 0 0 16,6-3 0-16,-3 2 0 0,5 1 0 0,1 0 0 16,3-1 15-16,2 4 5 0,1-1 2 0,6 1 0 15,-4-4 14-15,4 4 2 0,0-1 1 0,-1 3 0 16,4-3-8-16,5 3-2 0,-2-2 0 16,6-1 0-16,-7 3-5 0,7 3-2 0,-4-3 0 0,4 0 0 15,2 2-5-15,1 1-1 0,-1-3 0 16,1 3 0-16,2-1-7 0,-2-2-1 0,2-2-8 0,4-1 12 15,-1 3-12-15,1-3 0 0,2 1 0 0,-5-1 0 16,2-2 0-16,-2-1 0 0,2 1 0 0,3-3 0 16,1 3 9-16,-4-3-9 0,-2 3 8 0,-1-1-8 15,-2 4 0-15,2-4 0 0,1 6 8 0,-4-7-8 16,1 7 0-16,-1 0 8 0,-2 0-8 0,2 7 8 16,-2-4 4-16,2 2 1 0,1 1 0 0,-1-1 0 15,1 3-13-15,-4-3 9 0,-2 6-9 0,2-3 8 16,1-3-8-16,0 3-11 0,-4 0 3 0,1-3 0 0,-4 0 8 0,1-2 0 15,-4 2 0-15,-2 3 0 0,0-8 0 0,2 3 14 16,-2-3-3-16,0 3-1 0,-4-3-10 16,4 0 8-16,-7 0-8 0,-2 0 8 0,-3 0-8 0,0 0 0 15,-4 0 0-15,1 0 0 0,0 0 8 0,-3 2-8 16,-4-2 0-16,1 0 8 0,-3 0-8 0,-3 6 0 16,-3-6 0-16,3 0 0 0,-7 0 0 15,1-6 0-15,-3 6 0 0,-3 0 0 0,0 0 0 16,-6 0 0-16,-3 0 0 0,0 0 0 0,0 0 0 0,0 0 0 15,-3-5 0-15,-3 2-11 0,-3-5 3 0,-3 0 0 16,0 3 0-16,-3-3 0 0,-2 3-4 0,-4 0 0 16,-3 2 0-16,0-2 0 0,-6 2-6 0,1 0-2 0,-1 3 0 15,-3 0 0-15,-3 0 5 0,-2 3 1 16,-4 0 0-16,-3 2 0 0,1-2 2 0,-4 2 1 0,-5 3 0 16,5 0 0-16,-3-3 11 0,1 3-13 0,-7-3 5 0,1 1 8 15,-1 2-11-15,-2-8 11 0,-4 0-8 0,3 2 8 16,-2-2 12-16,-1 0 8 0,-5-2 2 0,3 2 0 15,-4-6-14-15,1 4-8 0,2-1 10 0,-2 0-10 16,-7 3 0-16,4 0 0 0,2-5 0 0,4 5 0 16,-1 0 0-16,1 0 0 0,-1 0 0 0,1 0 0 15,-4 0 0-15,4 0 0 0,-1-3 0 0,4 3 9 16,2-5-9-16,-2 2 0 0,-1-2 0 0,1-3 8 16,-4 3 4-16,4-6 1 0,2 3 0 0,4 0 0 0,-1 1-13 15,-2-4 0-15,2 6 0 0,-2-6 0 16,-1 3-8-16,4 0 8 0,-1 0 0 0,0 3 0 15,4 0-12-15,-4-1 4 0,1 4 8 0,-1 2-13 0,1 0 5 16,2 0 8-16,3 0-13 0,4 0 5 0,-1 2-1 16,4 1 0-16,-1-3 0 0,3 5 0 0,-2-5 9 15,2 6-12-15,3-4 12 0,-2 1-12 0,5 0 2 16,0 2 0-16,3-2 0 0,1-1 0 0,2 3 10 0,0-5 11 16,6 3-3-16,1 0 0 0,-4 5-8 0,6-8 0 15,3 2 0-15,0 1 8 0,3-3-8 0,3 3 0 16,0-1 9-16,7 4-9 0,-1-4 0 0,0 1 0 15,0-1 0-15,6-2 0 0,0 0 0 0,0 0-10 0,0 0 10 16,6 6-13-16,3 2 13 0,-1-3-9 0,1 0 9 16,3 1-8-16,0-1 8 0,0 0 0 0,6-5 0 15,-3 5 0-15,3-2 0 0,3 0 0 0,-1-1 0 0,4 1 8 16,3-3 0-16,0 5 0 0,0-5 0 0,5 3 0 16,1 0 8-16,6-3 3 0,2 0 0 0,-2 0 0 15,3 2-19-15,-4 4-9 0,4-6 1 16,3 0 0-16,2 2 8 0,4 1 0 0,3 0 0 0,-1-3 0 15,1 2 0-15,-1 1 0 0,1-1 0 16,-1 1 0-16,4 0 0 0,3-1 14 0,2-2-3 16,-2 0-1-16,2-2-18 0,-2-1-4 0,-1-2-1 0,4 2 0 15,2-2 13-15,4 0 16 0,-4-1-3 0,-2 4-1 16,-1-4-12-16,4 6-15 0,-1-5 3 0,1 2 1 16,-1 1 11-16,-2-1 14 0,-1 0-3 0,1 3-1 15,-1-2-10-15,-2 2 0 0,-1 2-12 0,1-2 12 16,2 0 0-16,-2 3 0 0,-1-3 12 0,1 3-4 0,-1-3-8 15,1 2 0-15,-1-2 0 0,1 3 0 0,2-3 0 16,-2 0 13-16,0 0-3 0,-4 0-1 0,1 0-9 0,2 0-11 16,-5 0 3-16,2 0 0 0,-5-3 8 15,-1 1 0-15,1-1 8 0,-6 0-8 0,-4 3 0 16,1-2 0-16,0 4 0 0,-1-2 0 0,-2 0 0 16,-3 0 0-16,-6 0 0 0,2 0 0 0,1 0 0 0,-3 0 9 15,0 0-9-15,-4 0 10 0,1 0-10 0,-3 0 0 16,-3 3 0-16,0 0 0 0,0-6 0 15,-4 3 0-15,-2 3 8 0,0-3-8 0,0-3 0 0,-3 3 0 16,0 0 8-16,-3 3-8 0,-3-6 0 0,3 3 0 16,-6-3 0-16,-3 3 0 0,0 0 8 0,0 0 0 15,0 0 0-15,0 0 0 0,0 0 0 0,0 0 0 16,0 0 0-16,0 0 0 0,0 0-8 0,0 0 12 0,0 0-12 16,0 0 12-16,0 0-12 0,0 0-12 0,0 0 2 0,0 0 1 31,0 0-27-31,0 0-6 0,0 0-1 0,-3 0-763 0,-3-2-153 0</inkml:trace>
  <inkml:trace contextRef="#ctx0" brushRef="#br0" timeOffset="18152.3476">15766 4770 2250 0,'0'0'100'0,"0"0"20"0,0 0-96 0,0 0-24 0,0 0 0 0,0 0 0 15,0 0 28-15,6 3 0 0,0 2 1 0,-6-5 0 16,6 3-9-16,0 2-3 0,-1 3 0 0,-2-2 0 16,3 1-8-16,0 1-1 0,0 3-8 0,-3 2 12 15,3 0-12-15,-3 6-10 0,3 2 2 0,-3 0 0 16,0 11 8-16,0-5 0 0,0 7 0 0,0 3 0 0,-3 0 0 15,-3 3 0-15,3-3 0 0,-3 5 0 16,0-2 0-16,0-6-8 0,0 6 8 0,-3-3 0 16,3-3 0-16,-3-2 0 0,3-3 0 0,-3-5 0 15,3-6 15-15,-3 1 5 0,3-6 0 0,-2-2 1 0,-1-1-4 0,3-2-1 16,0-5 0-16,3-3 0 16,0 0-16-16,-6 0 10 0,0-3-10 0,3 1 8 0,-3-4-8 0,3-2-12 15,3-2 2-15,-3-1 1 0,0-5 9 16,3 1 0-16,-3-7 0 0,3 1 0 0,3-5 0 15,0-3 0-15,0-6 0 0,0 3 0 0,3-7 0 0,0-4 0 16,0-2 10-16,0-2-10 0,3-1 0 0,-1 1 0 16,1 4 0-16,0-4 0 0,0 4 0 0,0 1 0 15,-3 5 0-15,0 3 0 0,-6-1 0 0,6 6 9 16,0 3-9-16,0-1 12 0,3 9-12 0,-6 4 10 16,0 1-10-16,0 0 10 0,0 2-1 0,0 9 0 0,-3 2 0 15,0 0 0-15,0 0-9 0,3 5 0 0,0 8 0 0,0 8 0 16,3 1 0-16,-6 7 0 0,0 5 0 0,0 0 0 15,0 6 0-15,0 2 0 0,-6 3 0 0,3 6 0 16,-3 4 0-16,0-2 0 0,3 5 0 0,0-7 0 16,-3 2 0-16,0-3 0 0,6-3 0 0,-3-4 0 15,0-3 0-15,0-6 0 0,3-2 0 0,3-1 0 16,-3-1 0-16,6-7 0 0,-6-7 0 0,6 0 0 16,-3-3 0-16,0-2 0 0,0-3 0 0,-3-3 0 15,0-5 0-15,0 0 0 0,0 0 0 0,0 0 0 16,9-8 0-16,-3 3 0 0,0-8 0 0,-3-3 0 15,0-3 0-15,6-5 0 0,-4-2 0 0,1 0 0 16,0-9 0-16,0 1 0 0,0 5 0 0,-3-11 8 16,3 8-8-16,0-10 0 0,0 5 0 0,0-3 0 15,0-5 0-15,3 3 0 0,-3-1 0 0,0 4 8 0,3 2-8 0,-3 2 0 16,0 4 0-16,-3-1-11 0,3 3 11 0,-3 5 0 16,0 5 0-16,-3 1 0 0,3 5 24 0,-3-1 6 15,-3 7 2-15,3-1 0 0,-3 2-20 0,3 6-3 16,0 0-1-16,0 0 0 0,-6 8-8 0,0 0 0 15,0 8 0-15,0 3 0 0,-3 2 0 0,0 8 0 16,3 3 0-16,0 5 0 0,-3 0 0 16,0 10 0-16,0-2 0 0,0 3 0 0,3 2 0 0,-6 3 0 15,4 0 0-15,-4 5 0 0,6-5 0 0,-3 5 0 0,0-5 0 16,3 0 0-16,-6-3 0 0,0-2-12 0,0-6 2 16,3-2 1-1,-3-6-89-15,3 1-18 0,0-3-3 0</inkml:trace>
  <inkml:trace contextRef="#ctx0" brushRef="#br0" timeOffset="31211.1907">2347 14510 1785 0,'-3'2'159'0,"3"1"-127"0,-9 2-32 0,4-2 0 0,-1 2 111 0,3 1 16 16,0-1 3-16,0 0 1 0,3 3-99 0,-6 0-20 15,6 3-4-15,-3 2-8 0,3 0 8 0,0 3-8 16,-6 5 0-16,6 3 0 0,0 0 0 0,-3 10 0 16,3 3 0-16,-3 6 0 0,3 4 0 0,0 3 0 15,0 6 0-15,0 5-9 0,0 2 27 0,-6 9 6 16,6 2 0-16,0 5 1 0,6 1 2 0,-6 2 0 16,0 8 0-16,0 0 0 0,0-1-11 0,0 4-3 0,0 0 0 15,-6-3 0-15,3-3 6 0,-3-2 1 0,0-6 0 16,3-8 0-16,-3 1-1 0,-3-6 0 0,0-8 0 15,6-2 0-15,-6-11-10 0,9-6-1 0,-6-4-8 0,3-9 12 32,3-7-93-32,0-6-19 0,0-5-4 0,0-8-624 0,9-3-125 0</inkml:trace>
  <inkml:trace contextRef="#ctx0" brushRef="#br0" timeOffset="31701.6778">2053 14946 518 0,'0'0'46'0,"0"0"-37"16,0 0-9-16,0 0 0 0,0 0 410 0,0 0 80 15,0 0 16-15,0 0 3 0,0 0-377 0,0-5-76 16,0-6-16-16,3 4-2 0,3-1-10 0,-6-6-1 16,9-2-1-16,-9-2 0 0,6-3-13 0,-1 0-2 15,-2-3-1-15,3-3 0 0,-3-2-2 0,6 0-8 16,-9 0 12-16,3 0-4 0,3-5-8 0,-6 2 10 15,3 0-10-15,3 3 10 0,-6 0 3 0,3 2 1 0,-3 1 0 16,3 5 0-16,-3 2-14 0,0 1-13 16,-3 2 2-16,3 3 1 0,-3 2 10 0,3 0 11 0,0 6-3 15,0 5 0-15,0 0 0 0,0 0-8 0,0 0 12 0,0 0-4 16,0 0-8-16,12 8 10 0,-3 8-10 0,-3 0 10 16,3 5-10-16,0 0 0 0,3 6 0 0,3 2 0 15,-3 0 14-15,5 3-2 0,-2-1-1 0,3 1 0 16,-6 0-3-16,6 0 0 0,-6 2 0 0,6 0 0 15,-6 1-8-15,5 2 0 0,-5 0-12 0,0-3 12 16,0 6-155 0,3 0-23-16,-9-3-5 0</inkml:trace>
  <inkml:trace contextRef="#ctx0" brushRef="#br0" timeOffset="32206.6507">2172 16687 1497 0,'0'6'133'0,"0"-6"-106"0,0 0-27 0,0 0 0 15,0 0 168-15,0 0 28 0,0 0 5 16,0 0 2-16,6 2-166 0,3 1-37 0,0 0 0 0,8-1 0 15,4 1 0-15,0-1 14 0,0 1-3 0,9 0-1 16,-1-1 10-16,1 1 1 0,6 2 1 0,9-2 0 16,-4 2 22-16,10-2 5 0,-1 2 1 0,10 0 0 15,-3 1-25-15,2-1-5 0,-2-2 0 0,5 2-1 16,4-2-19-16,-1-1 10 0,1-2-10 0,2 0 8 16,-5 3 12-16,2 0 1 0,7-3 1 0,-10 2 0 15,4-2-10-15,-1 3-3 0,-3 0 0 0,-2-1 0 0,-6 1-9 0,2 2 0 16,-5-2 9-16,-7 2-9 0,4-2 0 0,-3-1 0 15,-4 1 0-15,-2 2-8 16,-3-2-69 0,-6-3-14-16,-1 3-2 0,-2-1-1013 0</inkml:trace>
  <inkml:trace contextRef="#ctx0" brushRef="#br0" timeOffset="32641.7764">3895 16515 2552 0,'0'0'113'0,"0"6"23"0,-9-4-108 0,9-2-28 0,0 0 0 0,0 0 0 16,0 0 12-16,0 0-4 0,0 0 0 0,0 0 0 15,9 8-8-15,-3-3-9 0,3-2 9 0,0 0-13 16,3 5 13-16,6-3 0 0,0 3-10 0,-1-3 10 16,4 8 0-16,0 1 0 0,6-1 0 0,0 5 0 15,0 1 0-15,-4-1 8 0,4 4 0 0,-6-4 0 16,0 3 0-16,0-2 0 0,-9-3 0 0,5 2 0 16,-8-5 29-16,3 3 6 0,-6-2 1 0,0-4 0 0,0 3 6 15,-6-2 2-15,0 0 0 0,-3 2 0 16,-3-3-34-16,0 4-6 0,-3-1-2 0,-6 0 0 0,-2 3 10 15,-1 0 1-15,-3 0 1 0,-3 0 0 16,3-1-4-16,-6 1-1 0,4 0 0 0,2-5 0 0,-3 5 0 16,3-3 0-16,0 0 0 0,6-2 0 0,-2-1-17 0,5-2 0 15,-3 0 0-15,3 0-9 16,3-3-104-16,3 1-21 0,-3-4-4 0,9-2-1133 0</inkml:trace>
  <inkml:trace contextRef="#ctx0" brushRef="#br0" timeOffset="33033.0155">4473 17238 2790 0,'0'0'61'0,"0"0"13"0,0 0 2 0,3 8 3 0,0-1-63 0,0 1-16 0,3-2 0 0,2 2 0 0,4 0 0 0,3 0 9 16,-9-1-9-16,9 1 8 0,0 3-8 0,3-3 0 15,0 3 0-15,-3-4 0 0,2 4 0 0,1 0-11 16,-3 2 3-16,0-3 0 16,0 4-32-16,0-1-7 0,-6 0-1 0,3 0 0 15,-6 3-107-15,0 0-21 0,-6 5-5 0,-3-2-794 0</inkml:trace>
  <inkml:trace contextRef="#ctx0" brushRef="#br0" timeOffset="33219.3093">4374 17632 1670 0,'0'0'148'0,"0"0"-118"0,0 0-30 0,0-8 0 16,0 3 156-16,0-6 24 0,3-2 6 0,0 0 1 15,3-3-111-15,3-3-23 0,3-2-4 0,3 0-1 16,0 0-20-16,0 0-5 0,6-6-1 0,2 6 0 15,4-6-22-15,-3 4 8 0,3 1-8 0,-3-1 0 32,2-1-20-32,-2 0-8 0,-3 0-1 0,0-2-1098 0</inkml:trace>
  <inkml:trace contextRef="#ctx0" brushRef="#br0" timeOffset="34203.4482">1368 14034 2185 0,'0'0'48'0,"0"0"9"0,-3 10 3 0,0-2 2 0,-3 0-50 0,3 3-12 16,3-1 0-16,0 1 0 0,-6-1-11 0,6 6-5 0,6 0 0 0,-6 0-1 31,0 0-12-31,9 5-3 0,-6 0 0 0,6 3 0 0,0 0 11 0,-6 0 1 0,6-3 1 0,0 3 0 15,0 2 19-15,3-5 8 0,-3 0-8 0,0-2 12 16,2-3 23-16,-2-3 4 0,-6-5 1 0,6 0 0 16,0 0 1-16,0-6 1 0,-3-2 0 0,3 0 0 15,-3-5-6-15,6-3-2 0,-9 0 0 0,6-5 0 16,-3-5-14-16,6 2-4 0,-3-3 0 0,-6 1 0 16,5-4-4-16,-5 4-2 0,3-3 0 0,-6 2 0 15,3 1-10-15,3 2 0 0,-6 0 9 0,0 3-9 16,0 2 11-16,-6 3-3 0,6 0 0 0,0 3 0 0,0 5-8 15,0 0 0-15,0 0 0 0,0 0-11 16,0 0 23-16,0 0 5 0,-3 5 1 0,-3 8 0 0,6 1-9 16,0 4-1-16,6 6-8 0,-6 3 12 0,9 4-12 0,-9 4 0 15,6 2 0-15,0 0 0 0,-6 0 17 0,3 0 1 16,6 0 0-16,-6-5 0 0,3 2 9 0,-6 0 1 16,3-2 1-16,-3 0 0 0,-3 0 21 0,3-1 4 15,-9 1 1-15,6 0 0 0,-6 0-8 0,-3-3-2 16,3 0 0-16,-5 0 0 0,-1-3-27 0,-3 4-6 15,-3-1 0-15,-3 0-1 16,-6 0-159-16,-5 0-31 0,-40 32-6 0,-2-19-2 16</inkml:trace>
  <inkml:trace contextRef="#ctx0" brushRef="#br0" timeOffset="36286.5215">5125 17515 615 0,'0'0'27'0,"0"0"6"0,0 0-33 0,0 0 0 16,0 0 0-16,0 0 0 0,0 0 32 0,0-8-1 15,0 3 0-15,0 5 0 0,0-8-3 0,0 8-1 16,0-8 0-16,2 0 0 0,-2 8 60 0,0 0 12 16,-2-8 2-16,2 8 1 0,0-5-26 0,0 5-4 15,0 0-2-15,0 0 0 0,0 0-7 0,0 0-2 0,0 0 0 0,0 0 0 16,0 0-18-16,0 0-4 0,0 0-1 0,0 0 0 15,0 0-6-15,0 0-2 0,0 0 0 0,0 5 0 16,0 3-6-16,0 3 0 0,0 2-1 0,0 0 0 16,0 3-12-16,0 0-3 0,0 3 0 0,2-3 0 15,-2 2-8-15,3 1 8 0,-3-4-8 0,3 1 8 16,0 3-8-16,-3-3 0 16,0-3 0-16,0 0 0 15,0-2-32-15,0-1-3 0,0 1 0 0,-3 0-545 0,0-4-108 16</inkml:trace>
  <inkml:trace contextRef="#ctx0" brushRef="#br0" timeOffset="36653.9475">5032 17439 518 0,'-3'2'46'16,"3"6"-37"-16,-9-2-9 0,3 2 0 0,0-3 291 0,3 0 56 16,3-5 11-16,0 0 2 0,0 0-264 0,0 8-52 15,0-8-12-15,0 0-1 0,0 0-3 0,0 0 0 16,0 0 0-16,6 5 0 0,0 1-12 0,6-4-2 0,-12-2-1 0,6 3 0 15,9 0 8-15,-9-1 2 0,6 1 0 0,0-1 0 16,3-2 9-16,-3 0 3 0,3 6 0 0,-1-4 0 16,1 1-19-16,3 0-3 0,0 2-1 0,-3 0 0 15,0-2-12-15,3 2 0 0,0-5-9 0,-4 3 9 32,1 2-36-32,0-2-2 0,0-1 0 0,-3 6 0 0,0-5-160 15,-3 2-32-15,6 1-6 0,-9 2-2 0</inkml:trace>
  <inkml:trace contextRef="#ctx0" brushRef="#br0" timeOffset="36952.8212">5002 17894 1440 0,'0'0'64'0,"0"0"12"0,0 0-60 0,0 0-16 15,0 0 0-15,0 0 0 0,0 0 157 0,0 0 29 16,0 0 6-16,0 0 0 0,6 0-145 0,0-3-30 16,-6 3-5-16,9-3-2 0,3 1 6 0,-3-1 0 0,0 1 1 0,3-1 0 15,3-2 17-15,6 5 3 0,-9-6 1 0,2 6 0 16,4-2-20-16,3-1-4 0,-3 3-1 0,3 0 0 15,0 0-13-15,0 3 0 0,2-3 0 0,1 0-1076 16</inkml:trace>
  <inkml:trace contextRef="#ctx0" brushRef="#br0" timeOffset="38001.575">1946 14896 172 0,'0'0'16'0,"0"0"-16"0,-3 5 0 0,0 1 0 0,-6-1 383 15,9 3 73-15,-6 0 16 0,3 0 2 16,0 0-382-16,3 0-76 0,0 2-16 0,0 1 0 0,-6-1 0 0,6 1 0 15,0 0 0-15,0 2 0 0,0 3 0 0,0-3 0 16,0 3 0-16,0 2 0 0,6-2 0 0,-6 3 0 16,3 2 0-16,0 0 0 0,3 0-15 0,-6 0 5 15,0 0 1-15,0 1 0 16,0-1-49-16,0-5-10 0,0-3-1 0,0 0-432 16,0-2-87-16</inkml:trace>
  <inkml:trace contextRef="#ctx0" brushRef="#br0" timeOffset="38272.0852">1710 14700 2098 0,'0'0'93'0,"0"0"19"0,0 0-89 0,0 0-23 0,0 0 0 0,0 0 0 16,9 3 39-16,0 0 3 0,-6-3 1 0,6 2 0 15,3 3-27-15,3-2-4 16,-3 2-2-16,-3-2 0 0,6 2-10 0,0 1 10 16,-1-1-10-16,-2 0 10 0,3 1-10 0,0-1 0 0,0 0 0 0,-3 0 0 15,0 1-10-15,-3-4 10 0,0 4-13 0,0 2 5 32,3-3-40-32,-10 0-7 0,7 0-1 0,-3 1-1 0,6-1-43 15,-9 0-9-15,3 3-2 0,-6-2-436 0,3 4-87 0</inkml:trace>
  <inkml:trace contextRef="#ctx0" brushRef="#br0" timeOffset="38689.1836">1767 15380 115 0,'0'0'10'0,"0"0"-10"0,-9 3 0 0,9-3 0 15,0 0 382-15,0 0 74 0,0 0 16 0,0 0 2 16,0 0-307-16,0 0-62 0,0 0-12 0,0 0-2 16,0 0-35-16,0 0-6 0,0 0-2 0,9-3 0 15,-3 3 5-15,0-2 1 0,3-1 0 0,3 0 0 16,-3 1-26-16,3-1-6 0,5 0-1 0,-2 3 0 16,3-2 11-16,0 2 3 0,3 0 0 0,0 0 0 0,0 0-35 0,-1 0 0 15,1-3 0 1,0 3 0-16,0 0 0 0,6 0 0 0,-7 0-9 0,-5 0-793 15,0 0-158-15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3:12:51.4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7854 16039 979 0,'-12'5'43'0,"6"-5"9"16,3 3-41-16,3-3-11 0,0 0 0 0,-3-3 0 0,-9 3 160 0,6-2 29 16,6 2 7-16,-3-3 0 0,-6-2-172 0,1 2-36 15,2 0-6-15,3 1-2 16,0-1-5-16,0 1-2 0,-3-1 0 0,0 0 0 0,6 3 15 0,-6 0 4 0,-6 0 0 16,6 0 0-16,6 0 40 0,-6 0 8 0,-9 3 1 15,6-3 1-15,3 0 30 0,0 0 5 0,-6 3 2 0,0-1 0 16,4-2-12-16,-1 0-3 0,0 3 0 0,0-3 0 15,-6 5-21-15,6-2-5 0,3-1-1 0,-3 1 0 16,-3 5-17-16,3-3-4 0,6 6-1 0,3-1 0 16,-6 1-15-16,3 2 0 0,3 0-12 0,3 3 12 15,0 3-12-15,0-1 4 0,-3-2 8 0,6 0-13 16,9-3 13-16,-6 1 0 0,-9-1 0 0,6-3 0 16,6 1 0-16,-3-3 0 0,-3 0 0 0,-3-3 0 15,6-2 9-15,-3-1 2 0,3 1 0 0,-1 0 0 16,-8-3-11-16,9-6 12 0,9 4-12 0,-6-3 12 15,-6-1-4-15,6-2 0 0,0 0 0 0,0-2 0 16,-6 2-8-16,3-5 8 0,0-1-8 0,0 1 8 16,-4 0 4-16,1 2 1 0,0-2 0 0,0 0 0 15,3 2 1-15,-6 1 0 0,-6-1 0 0,3 3 0 0,6-5-2 16,-6 5 0-16,-6 0 0 0,0 0 0 0,3 0 4 16,0 0 0-16,-6 3 0 0,1-3 0 0,-1 3 11 0,0-1 2 15,3 1 1-15,-3 3 0 0,-6 2-22 0,6-3-8 16,3 0 0-16,-3 3 0 0,-9 0 12 0,6 0-4 15,3 3-8-15,3 0 12 0,0-1-12 0,-2 3 9 16,-1 1-9-16,6 2 8 0,3 0-8 0,0 0 0 16,-6 2 0-16,6 3 0 0,9 1 0 0,-3 1 0 15,-6-1-8-15,6 4 8 0,2 1-12 0,1-3 3 16,-3 0 0-16,3-1 0 0,0-1 9 16,0-4 0-16,6 1 0 0,-6-1-8 0,-3-2 8 0,6-2-12 0,3-4 12 0,-6 1-12 15,-9-3 12-15,12 0 0 0,-1-5 0 16,1 2-8-16,-3 0 8 0,0-2 0 15,0-3 8-15,-3-3-8 0,3 1 10 0,-3-3-2 0,-6-1-8 0,6 1 12 16,0-3-2-16,0 0-1 0,-9 1 0 0,3-1 0 16,6 0 3-16,-6 3 0 0,-3-1 0 0,-3 1 0 15,0 0-4-15,0 2-8 0,0 1 12 0,0-1-4 16,-6 1 0-16,3 2 0 0,3 2 0 0,-3 1 0 16,-9 2 0-16,7 1 0 0,5 2 0 0,-6 2 0 15,-6 1 11-15,3 5 1 0,3 0 1 0,0 5 0 16,0 0-21-16,0 3 0 0,-3 5 0 0,7 1 0 15,8-1-16-15,-6 3-5 0,-9 2-1 0,9 3 0 16,9-2-106-16,0 2-22 16</inkml:trace>
  <inkml:trace contextRef="#ctx0" brushRef="#br0" timeOffset="23588.4307">12634 4202 1785 0,'-9'-3'159'0,"1"-2"-127"16,-7-1-32-16,3 1 0 0,0-3 120 0,0 0 19 15,-3 3 3-15,0-8 1 0,3-8-96 0,-6 5-19 16,1-3-4-16,-4 3-1 0,0-5 5 0,-3 3 0 15,-6-6 1-15,-2 3 0 0,-7-3-29 0,3 3 0 0,-3-1 0 0,1-1 0 16,-10 1-20-16,3 9 2 0,-2-8 1 0,-1 8 0 16,-5 0 0-16,-1 2 0 0,-2 3 0 15,-4 3 0-15,3 5 1 0,-2 5 0 0,2 3 0 16,1 3 0-16,-1-3 8 0,1 7 8 0,2 1-12 0,1 0 12 16,2 3 0-16,3 2 0 15,4 3 0-15,2-6 9 0,6 9 7 0,4-1 0 0,-1 1 1 16,0 4 0-16,6 9-7 0,0 0-2 0,4-1 0 0,2 6 0 15,3 3-8-15,6 2 0 0,0-2 0 0,3 5 0 16,3 2-9-16,9 4 9 0,3 7 0 0,9-8 0 16,3 8 0-16,6-8 0 0,3-2 0 0,5 2 0 15,4-2 0-15,9-3 0 0,2-11 0 0,10 0 9 16,2-13-9-16,7-2 0 0,-4-9 0 0,4-5 0 16,5-7 0-16,-2-1 0 0,5-10-14 0,-5-3 5 0,-1-3 9 15,1-7-8-15,-1-3 8 0,0-1-8 16,-2-4 8-16,2-8 0 0,1 2 0 0,-4 0-8 0,-2-5 8 0,-4 3 0 15,1-9 0-15,-4 6 0 0,-2-5 21 0,0 0 0 16,-7-3 0-16,-2 0 0 0,-3-3 16 0,-7 0 3 16,-2 6 1-16,-6 0 0 0,-6-1 8 15,-6 4 2-15,-4-6 0 0,-5 0 0 0,-6-3-32 16,-3 3-7-16,-6 0 0 0,-8 5-1 0,-4 1-11 16,-6 7 0-16,-9-8 0 0,-5 11 0 0,-10 0 0 15,0 3-14-15,-2 2 2 0,-4 8 0 16,-2-3-129-16,2 9-26 0,1 7-5 0,2 3-537 15,-3 6-108-15</inkml:trace>
  <inkml:trace contextRef="#ctx0" brushRef="#br0" timeOffset="23977.4882">12334 3752 979 0,'0'0'87'0,"0"0"-70"0,0-3-17 0,0 3 0 0,0 0 306 15,0 0 58-15,0 0 11 0,0 0 2 16,0 0-268-16,0 0-53 0,6 0-12 0,3 0-1 0,0 0-19 0,2 0-3 16,-5-2-1-16,6-1 0 0,3-2-8 0,0-3-3 15,3 0 0-15,0-3 0 0,6 3-9 0,2-5 0 16,4 0 0-16,3-3 8 0,3 3-8 0,-1-1 0 16,7 1 0-16,-3 0 0 0,-1 5 0 0,-2-5 0 15,0 5 0-15,-3 3 0 0,2-3-8 0,1 2 8 16,-6 6-10-16,3-5 10 15,-7 10-28-15,1-5 1 16,-6 6 0-16,0 2-721 0,-3-3-144 0</inkml:trace>
  <inkml:trace contextRef="#ctx0" brushRef="#br0" timeOffset="24680.7158">13108 3387 1720 0,'0'0'38'0,"0"0"8"0,-3-3 2 0,-3 0 0 0,6 3-39 0,-3-2-9 0,3 2 0 15,0 0 0-15,-3-8 59 0,3 8 9 0,0 0 3 0,0 0 0 16,0 0-43-16,0 0-9 0,0 0-2 0,0 0 0 16,6 2-17-16,0 4 0 0,3-6 0 0,3 5 0 15,2 3 0-15,1 5 0 0,0-8 0 0,0 9 0 16,3-1 0-16,-3 0 0 0,3-5 13 0,-3 3-4 16,-1 2-9-16,1-2 8 0,0-1-8 0,-3-2 8 15,0 3 4-15,0-9 0 0,-3 4 0 0,-3-1 0 0,0-3 32 16,-6-2 6-16,6 3 2 0,-6-3 0 15,0 0 0-15,0 0 0 0,0 0 0 0,-3 8 0 0,-3-3-28 16,0 3-4-16,-3 0-2 0,-3 0 0 0,-3 3 0 16,-3-6 0-16,0 3 0 0,1 0 0 0,-1 3 8 0,0-6 2 15,0 5 0-15,3 1 0 0,0-3-28 0,0 0 0 16,9 2 0-16,-3-4 0 16,6 2-62-16,-3-3-18 0,3 3-3 0,1-3-672 15,-1-5-134-15</inkml:trace>
  <inkml:trace contextRef="#ctx0" brushRef="#br0" timeOffset="25088.8109">13384 3347 864 0,'0'0'76'0,"0"0"-60"0,0 0-16 0,0 0 0 0,0 0 260 0,0 0 48 16,0 0 11-16,0 0 1 15,0 0-193-15,0 0-39 0,6-3-8 0,3 3-2 0,0 0-38 0,3 0-7 16,-3 0-1-16,6 0-1 16,0 8-8-16,0-8-2 0,0 6 0 0,3-4 0 0,-1 4-21 0,1 1-15 15,-3-1 3-15,3-1 0 0,3 3-8 0,-3-5 0 16,-3 2-1-16,2 0-691 15,-2-5-137-15</inkml:trace>
  <inkml:trace contextRef="#ctx0" brushRef="#br0" timeOffset="25305.3374">13551 3215 2034 0,'0'0'90'0,"0"0"18"0,0 0-86 0,0 0-22 0,0 0 0 0,0 0 0 16,0 0 66-16,0 0 9 0,0 8 1 0,0-3 1 16,3 8-55-16,-3 0-11 0,3 1-3 0,-3-1 0 15,0 8 0-15,0 3 0 0,-3-6 0 0,0 6 0 16,3 0-8-16,0 2 0 0,0-7 0 0,-3 7 0 16,0 1-149-1,0-6-32-15</inkml:trace>
  <inkml:trace contextRef="#ctx0" brushRef="#br0" timeOffset="25877.0861">13679 3241 864 0,'-21'0'76'0,"15"-5"-60"0,-6 5-16 0,1 0 0 15,-1-5 168-15,-3 2 32 16,3-2 5-16,0 5 2 0,0-6-120 0,3 4-24 0,-3-4-5 0,-3 6-1 15,0-5-35-15,1 2-7 0,-1 3-2 0,0-2 0 16,0-1-13-16,3 3 0 0,-3 3 0 0,0-1-10 16,0 6 10-16,3-2 0 0,1 2 0 0,2-3-8 15,-3 8 8-15,3 0 0 0,0 3 0 0,0 0 0 16,0 5 0-16,3-2 0 0,0-3 10 0,3 8-10 16,0-6 36-16,3 8 0 0,3-7 1 0,3 5 0 15,0 2 3-15,3-2 1 0,3 0 0 0,3 2 0 16,3 1-6-16,2-1-2 0,4-7 0 0,0 2 0 15,6-5-20-15,0-6-4 0,-1 4-1 0,4-9 0 0,3 3 7 16,-3-3 1-16,-1-10 0 0,4 0 0 0,-3-3 4 16,0-6 2-16,-1 1 0 0,1-5 0 15,3-1 3-15,-7-2 1 0,4-5 0 0,-6 4 0 16,-6-1-10-16,0 1-1 0,-6-1-1 0,-4 1 0 16,-2 1 22-16,-6 3 5 0,-3-9 1 0,-6 9 0 15,0-3 18-15,-5 2 3 0,-7 1 1 0,0-1 0 0,0 3-52 16,-6-2-12-16,-3 4 0 0,-2-4 0 0,-4 5 0 0,-6-1 0 15,0 4 0-15,-2 7 0 16,-4-2-76-16,3 5-19 0,1 5-3 0,2 8-1 16,0 6-125-16,7-1-24 0</inkml:trace>
  <inkml:trace contextRef="#ctx0" brushRef="#br0" timeOffset="27453.5744">15697 4501 1382 0,'0'0'61'0,"-6"0"13"15,0-8-59-15,0 0-15 0,0 2 0 0,1 1 0 0,-4 0 188 0,3-3 34 16,-3 3 7-16,0-6 2 0,0 3-164 0,-3 0-33 16,-3-2-6-16,0 2-2 0,-6 0-26 0,0-6 0 15,-5 7 0-15,-4-4 0 0,-3 0 0 0,0 1 0 16,-5-3-14-16,-4 2 5 0,3-2 9 0,-2 5-12 16,-7-8 12-16,0 5-12 0,-5-2-6 0,-1 8-2 0,-8-6 0 15,-1 9 0-15,4-4 20 0,-4 4-10 16,-2 4 10-16,2 4-8 0,-5 2 0 0,2 2 0 0,4 3 0 15,2 6 0-15,4-3 32 0,5 2 6 0,3 1 2 0,4 2 0 16,2-3-4-16,1 9-1 0,5-1 0 0,3 1 0 16,3 5-16-16,1 2-3 0,-1 0-8 0,6 9 12 15,0-4-12-15,6-2 0 0,0 3 0 0,1 0 0 16,5 2-15-16,3 0 1 0,0 6 0 0,3 2 0 31,0 3-14-31,6-2-2 0,0-4-1 0,3 3 0 0,3 1 13 0,0-1 2 0,0 0 1 0,9 1 0 16,-1 4 15-16,7-2 0 0,3 0 0 0,3 0 0 15,0 0 0-15,5-6 10 0,4 1-2 0,6-3 0 16,0-3 14-16,8-2 2 0,1-3 1 0,2-8 0 16,7-5-3-16,2-3-1 0,-2-2 0 0,2-9 0 15,-2-4 0-15,2-6 0 0,1 0 0 0,2-6 0 16,-2-4-5-16,5-4 0 0,-5-4-1 0,-4-1 0 16,1-4-27-16,2-7-4 0,1 1-2 0,-1 0 0 15,-2 0 10-15,0-3 8 0,-4-2-12 0,-2 0 12 0,-4-6 0 16,1 3 0-16,-4-11 0 0,-2 1 0 0,0-1 0 0,-7 0 9 15,4-2-9-15,-6 0 12 0,0-6 24 0,-4 1 6 16,-5-6 1-16,-6 3 0 0,0-3 13 0,-6 3 2 16,-3 2 1-16,-3 0 0 0,-7-2-12 0,-2 5-3 15,-5-5 0-15,-4 5 0 0,-6 3-44 0,-6 2 0 16,-3 1 0-16,-12 4 0 0,1 6-10 0,-10 3 2 0,-9 2 0 16,-8 6 0-1,-13 5-23-15,-8 7-4 0,-9 9-1 16,-3 8 0-16,-7-1-112 0,-5 12-24 0,-9 4-4 0</inkml:trace>
  <inkml:trace contextRef="#ctx0" brushRef="#br0" timeOffset="28157.4468">15132 4265 1670 0,'0'0'74'0,"0"0"15"0,0 0-71 0,0 0-18 0,0 0 0 0,6-3 0 16,0 1 132-16,0 2 22 0,0-8 5 0,5 3 1 15,1-3-104-15,3-3-21 0,0-5-4 0,6 0-1 16,3 0 4-16,6-2 1 0,-1-9 0 0,10 4 0 16,3-6-6-16,5-1-1 0,-2 1 0 0,3-2 0 15,2-1-13-15,4 0-3 0,-1-2-1 0,4-1 0 0,2 4-3 0,1 4-8 16,-6-5 12-16,2 6-4 0,-5 2-8 0,2 3 0 15,4-3-10-15,-1 8 10 0,-2-2-18 0,-3 4 2 16,-7 7 1-16,-2-4 0 16,-6 3-13-16,-4 3-2 0,1 2-1 0,-6 0 0 15,-9 6-24-15,0-3-5 0,-1 3 0 0,-5 2-1 16,-3-5-95-16,-6 5-20 0,-3-5-3 0</inkml:trace>
  <inkml:trace contextRef="#ctx0" brushRef="#br0" timeOffset="28674.6669">16200 3561 230 0,'-15'-5'20'0,"12"2"-20"0,0-2 0 0,-2 5 0 15,-1-8 309-15,0 3 58 0,3 0 11 0,0 2 2 16,0-2-237-16,3-1-48 0,0 1-10 0,0 5-1 15,-3-3-38-15,3 3-7 0,0 0-2 0,0 0 0 16,3-5-21-16,-3 5-4 0,0 0 0 0,6-5-1 16,3 2-11-16,-1 3 0 0,1 0 0 0,0 3 8 15,6 2-8-15,0 0 0 0,3-5 0 0,0 8 0 0,3-8 8 0,-3 6-8 16,-1-1 8-16,4-2-8 16,-3 2 14-16,0-5-2 0,-3 0-1 0,-3 0 0 0,0 2 17 15,-3-2 4-15,0 0 1 0,-9 0 0 0,0 0 1 16,0 0 0-16,0 0 0 0,0 0 0 0,0 0-12 15,0 0-2-15,0 0-1 0,-6 0 0 0,-3 0-8 0,-3 0-2 16,-3-2 0-16,3 2 0 0,0 0-1 16,0 0-8-16,0 0 12 0,0 0-4 0,6 2 4 15,-3-2 1-15,3 0 0 0,3 0 0 0,3 0-13 0,0 0 11 16,0 0-11-16,0 0 10 0,0 0-10 0,9 0 0 16,0 0 0-16,3 0 8 0,0 0 0 0,0 0-8 15,6 0 12-15,0 0-4 0,-3-2 0 0,0 2-8 16,-1 0 12-16,1-5-4 0,-3 2-8 0,3 3 10 15,-6 0-10-15,3-3 10 0,-6 3 1 0,-6 0 0 0,9 0 0 0,-9 0 0 16,6 0 1-16,-6 0 0 0,0 0 0 0,0 0 0 16,3 11 0-16,-6-3 1 0,-3 2 0 0,-3 6 0 15,0-3-13-15,0 6 9 0,0-6-9 0,-3 6 8 16,0-3-8-16,3-1-17 0,-3 7 4 0,4-4-807 16,2-5-160-16</inkml:trace>
  <inkml:trace contextRef="#ctx0" brushRef="#br0" timeOffset="29449.8749">16894 3392 1843 0,'15'0'81'0,"-15"0"18"0,0 0-79 0,9 0-20 0,3 0 0 0,-1 0 0 16,4-5 141-16,3 5 25 15,-3-3 5-15,3 0 1 0,3 3-108 0,0-2-22 0,2 2-4 0,1-6-1 16,9 4-25-16,-3-1-4 0,-6 1-8 0,2-6 11 16,1 2-26-16,3 6-5 0,-6-10 0 0,0 7-1 31,-4-2-155-31,1-1-32 0</inkml:trace>
  <inkml:trace contextRef="#ctx0" brushRef="#br0" timeOffset="30075.9799">17159 3178 1670 0,'-18'-8'148'0,"12"8"-118"0,3-6-30 0,-3 4 0 0,-6-4 97 0,0 1 14 0,6 3 2 0,-3-4 1 16,-6 6-62-16,-2-5-12 0,5 5-2 0,-3 0-1 15,0 0-29-15,-3 0-8 0,0 0 0 0,0 5 0 16,3-5-19-16,-5 8-5 0,-1 0 0 0,0 3-1 15,0-3-8 1,3 5-2-16,0 5 0 0,4 1 0 0,5-1 11 0,-3 6 3 0,-3 0 0 0,3 3 0 16,3-1 11-16,3 6 10 0,6-6-13 15,0-2 5-15,-6 5 20 0,12 3 4 0,6-6 0 0,0 6 1 16,0-11 8-16,3 6 2 0,8-3 0 0,4-6 0 16,-3-2-10-16,6-6-1 0,-3 1-1 0,5 0 0 15,4-11-5-15,0 0-1 0,-6 0 0 0,8-8 0 16,4 2-9-16,-3-7 12 0,-4 0-12 0,1-6 12 0,0 1-2 15,2-3 0-15,-5-3 0 0,0 0 0 0,0 0 10 16,-4-2 1-16,1-9 1 0,-3 6 0 0,0 0 10 0,-6 0 3 16,-1 0 0-16,-11-3 0 0,-3 6 9 15,-3-1 1-15,-3 1 1 0,-3 2 0 0,-6 3-5 16,-5-6-1-16,-1 9 0 0,-9-3 0 0,-3 2-32 0,-6-2-8 16,-11 8 0-16,-1 0 0 15,-9 7-91-15,-11 1-20 0,-12 10-4 0,-4 3-1 0</inkml:trace>
  <inkml:trace contextRef="#ctx0" brushRef="#br0" timeOffset="33758.2479">10060 5977 1440 0,'-6'-5'128'15,"3"2"-103"-15,0 3-25 0,0 3 0 0,3-3 55 0,0 0 5 16,0 0 2-16,0 0 0 0,0 0-21 0,0 0-4 0,0 0-1 0,0 0 0 16,0 0 3-16,0 0 0 0,0 0 0 0,9-3 0 15,0 6-3-15,3-3 0 0,-1 0 0 0,4 2 0 16,0-2-14-16,3 8-3 0,3-8-1 0,3 0 0 15,3 6-2-15,-1-4 0 0,7 3 0 0,6-2 0 16,5 5 4-16,7 3 1 0,0-1 0 0,5 1 0 16,7-1-3-16,2 1-1 0,4 5 0 15,5-3 0-15,0 3 1 0,4-3 0 0,-1 0 0 16,4 1 0-16,2-4-18 0,0-2 0 0,1-3 0 0,-4 1-9 16,0-1 9-16,4-2 0 0,-1-3 10 15,-3-3-10-15,-5 3 8 0,2 0-8 0,4-8 0 16,-7 5 9-16,-3 1-9 0,-2-1 0 0,-4 1 9 0,-2-1-9 15,-1 3 13-15,1-3-1 0,-4-2-1 0,1 2 0 16,-1 1 2-16,-5-1 1 0,-6-2 0 0,-4-1 0 16,-2 1 2-16,-3 0 1 0,-7 0 0 0,-2-1 0 15,-3 1 7-15,-6-3 0 0,0 5 1 0,-6-5 0 16,-4 6-6-16,1-1-2 0,-6 3 0 0,0-5 0 0,-6 5-6 16,0 0-2-16,0 0 0 0,0 0 0 0,-3-3 8 15,-3 1 2-15,0-1 0 0,0 0 0 0,-5 1-9 0,-1 2-2 16,-3-3 0-16,0 3 0 0,-3 0-8 0,0 0 0 15,-3 0 0-15,-3 0 0 0,-2 0 0 0,-4 0 0 16,-3 0 0-16,-6 0 0 0,-2 0 0 0,-1 3 0 16,-5-3 0-16,2-3 0 0,-6 3 0 0,-2-3 0 15,-4-2 0-15,-8 2 0 0,-1 1 0 0,1-1 0 16,-4-2 0-16,-5 2 0 0,-4 1 0 0,-5-1 0 16,-3-2 0-16,-4 2 0 0,1-2-10 0,0-1 10 15,-3 6 0-15,-1 0-9 0,7 0 9 0,-3 0 0 16,-4 0 0-16,7 3 0 0,-3 0 0 0,5 2 0 15,4-2 0-15,3 2 0 0,-4-2 9 0,10 2-9 16,5 0 12-16,7 0-12 0,2 1 10 0,7-1-10 0,5 0 8 16,3-2-8-16,4-3 0 0,2 3 0 0,3-1 8 15,6 1-8-15,1-3 0 0,2 0-14 0,6 0 3 0,0 0 1 16,6 0 10-16,0-3 14 0,6 3-3 0,0 0-1 16,6 0-10-16,0 0-14 0,0 0 3 0,12-5 1 15,3 2 10-15,3 3 0 0,6 0 0 0,0 0-8 16,5 3 8-16,4 0-8 0,6 2 8 0,3 0-8 15,5 0 8-15,7 6-10 0,8-3 10 0,1 5-10 16,2-2 10-16,4 2 0 0,5-2 0 0,4-1 0 16,-1 6 0-16,3-3 0 0,-2 0 0 0,-1-2 0 15,3 0 0-15,1-3 0 0,-1-3 0 0,-2-2 0 0,-1-3 0 16,-3-3 0-16,4 0 0 0,-4 1 0 0,1-4 0 16,-4 1 8-16,-2 0-8 0,-1-1 0 15,3-2 0-15,-2 3 0 0,-10 0 0 0,1 2 8 16,-6-2-8-16,-4 0 0 0,-2 2 0 0,-4 3 0 0,-2-5 0 15,-3 2 9-15,-1 3-9 0,-2 0 0 16,-3 0 12-16,-3 3-12 0,-4-3 12 0,-5 5-12 0,0-5 0 16,-6 3 0-16,0-3 0 0,-6 0 0 0,0 0 13 0,-3 0-4 15,-6 0-1-15,0 0 0 0,0 0 18 0,0 0 3 16,0 0 1-16,0 0 0 0,-9-3-6 0,-3 3-2 16,-3 0 0-16,-6-5 0 0,0 2-10 0,-2 3-3 15,-4 0 0-15,-3-3 0 0,0-2-9 0,0 5 0 0,-5-5 0 16,-4 5 0-16,-6-5 0 0,1 2 8 0,-7 3-8 15,-2-3 0-15,-7 1 0 0,0 2 0 0,-2 0 8 0,-7-3-8 16,-2 3 0-16,-6-3 0 0,2 3 0 0,-2-2 0 16,-1 2 0-16,1-3 0 0,-3 0 0 0,-1 1 0 15,1 2 12-15,3-3-4 0,2 0 0 16,1 3 0-16,-1-2 5 0,4-1 1 0,5 1 0 16,1 2 0-16,5-3-4 0,4 3-1 0,-1-3 0 0,4 3 0 15,2 3-9-15,3 0 0 0,4-1 0 16,5 3 0-16,3 3 0 0,4-2 0 0,5 2 0 0,3-3 0 15,0 6-12-15,6-4 3 0,4 4 0 0,5-6 0 32,0 3-55-32,6-2-12 0,0 1-1 0,9 1-1 0,0 0-70 15,9 0-13-15,2 0-3 0</inkml:trace>
  <inkml:trace contextRef="#ctx0" brushRef="#br0" timeOffset="35622.5931">11578 6535 1382 0,'0'0'123'0,"0"0"-99"0,0-8-24 0,0 6 0 16,0 2 76-16,3-6 11 0,0-2 1 0,3 6 1 15,0-1-60-15,-6 3-12 0,6 0-2 0,2 3-1 16,1 5-14-16,-3 2 0 0,3 4 8 0,-3 1-8 16,3 4-12-16,0 5-4 0,-3 0-2 0,-3 2 0 15,3 3-17-15,-3-2-3 0,-6-1-1 0,3 0 0 16,-3-2 10-16,-3 0 1 0,3-5 1 0,-6-4 0 0,3 1 51 0,0-5 9 15,-3 2 3-15,0-5 0 0,0 0 21 0,6-3 5 16,-5-5 1-16,2-2 0 0,3-6-15 0,0 0-4 16,0-5 0-16,3-1 0 0,3-4-28 0,0-3-7 15,0 0-1-15,3-1 0 0,2-1-8 0,1-1 0 16,3 3 0-16,0-3 0 0,3 3 0 16,-3-1 0-16,3 1 0 0,-3 0 0 0,3 3 0 0,3 2 0 15,-1 0 0-15,1 0 0 0,0 5 0 0,-3 1 0 16,3-3 0-16,-3 5 0 0,-3 2 0 0,0 4 0 15,-1-1 0-15,-2 3 0 0,-9 0 0 0,9 3 0 16,-3-1 0-16,0 6 0 0,-3 0-11 0,0 3 11 16,-6-3-8-16,3 5 8 0,-3 0 0 0,-3 0 0 0,-3 3 0 15,0 3 0-15,3-1 0 0,-2 1 9 0,-4-1-9 0,3 4 10 16,3-7 19-16,0 1 4 0,0 0 1 0,3 0 0 16,0-3 5-16,6 3 1 0,0-3 0 0,3 1 0 15,3-1-20-15,0 3-4 0,0-3-1 0,2 0 0 16,4-2-15-16,0-1 0 0,0 1 0 0,6-1-10 15,-3-2 10-15,3 0-12 0,2-2 12 16,1-4-12-16,0 1-104 16,0 0-20-16,0-3-5 0,0-3-1 0</inkml:trace>
  <inkml:trace contextRef="#ctx0" brushRef="#br0" timeOffset="35832.2872">12262 6638 1497 0,'-21'6'66'0,"16"-4"14"15,-1 4-64-15,0-1-16 0,0 6 0 0,0-9 0 0,6 6 228 0,0 3 43 16,6-6 8-16,0 6 1 0,0-1-216 0,3-2-43 16,5 3-9-16,1-3-1 0,-3 0-11 0,6-3 0 15,0-3 0-15,0 1-11 16,0-3-89-16,2-3-19 0,-5-2-3 0,3 3-880 0</inkml:trace>
  <inkml:trace contextRef="#ctx0" brushRef="#br0" timeOffset="36016.322">12155 6702 2163 0,'0'0'96'0,"0"0"20"0,0 0-93 0,0 0-23 0,0 0 0 0,0 0 0 15,6 0 53-15,3 0 7 0,-9 0 0 0,12-5 1 16,3 2-49-16,0-2-12 0,0-3 0 0,2 0 0 31,4-3-31-31,0-2-9 0,0 0-1 0,-3 2-640 0,0-2-128 0</inkml:trace>
  <inkml:trace contextRef="#ctx0" brushRef="#br0" timeOffset="36546.6311">12286 6448 345 0,'0'0'31'0,"0"0"-31"0,0 0 0 0,0 0 0 0,0 0 406 0,0 0 75 15,0 0 15-15,0 0 4 0,0 0-356 16,0 0-72-16,6 3-13 0,3 2-3 0,0-3-41 0,3 1-15 16,6-3 11-16,0 0-11 0,2 0 8 15,4-3-8-15,-3 1 0 0,3-1 0 0,6 1 0 0,-1-4 0 16,1 4 0-16,-3 2-10 15,3 0-21-15,-3 0-4 0,-1 0-1 0,1 2 0 16,-6 4-15-16,-3 1-3 0,0 1-1 0,-3 3 0 16,-7 2-16-16,1 0-3 0,-3 3-1 0,-3 3 0 0,-3 2 42 0,0 0 8 0,-3 3 1 15,0 0 1-15,-3 0 23 0,0 5 0 0,0-3 0 16,1 3 0-16,-1 0 23 0,3-2 9 0,-3 2 1 0,3-5 1 16,0 0-11-16,0-3-3 0,3-5 0 0,0-3 0 15,-3 0 15-15,3-5 2 0,0 0 1 0,0-8 0 16,0 0 4-16,0 0 1 0,0 0 0 15,0 0 0-15,-3-8-7 0,3-5-2 0,3 0 0 0,-3-6 0 16,3-2-11-16,0 2-3 0,0-4 0 0,3-1 0 16,0-3-12-16,0 3-8 0,2 1 10 0,1-1-10 15,3-3 0-15,0 4 0 0,0 1 0 16,3-1 0-16,-3 1 0 0,0 4 0 0,0-3 0 0,0 5 0 16,0 0 0-16,-1 3 0 0,1 2 0 0,-3 3 0 15,0 3 0-15,0 2 0 0,0-2 0 0,0 2 9 16,-6 6-9-16,-3-3 0 0,6 3 0 0,-3 2 0 15,0 3 0-15,-6 2 0 0,3 1 0 0,-6 2 0 16,0 3 0-16,-3 3 8 0,0-3-8 0,0-1 12 0,-3 4 0 16,0-3 1-16,0 2 0 0,1-4 0 0,-1 1-13 0,0-1 8 15,3-4-8-15,0 1 0 16,0-1-77-16,3-2-22 0,-3-2-4 0,6-1-881 0</inkml:trace>
  <inkml:trace contextRef="#ctx0" brushRef="#br0" timeOffset="37249.5268">14319 6154 1882 0,'0'0'84'0,"-3"-5"16"0,-3 2-80 0,3-2-20 15,0 0 0-15,0-1 0 0,3 6 61 0,0-5 8 0,0 0 2 16,3-3 0-16,0 3-27 0,-3-1-6 0,3 1-1 0,6 2 0 16,0-5-21-16,3 6-4 0,0-1 0 0,3-2-1 15,6 2-11-15,-1-2 0 0,4 2 0 0,6 1 0 16,6 2 12-16,-1-3 0 0,4 3 0 0,0 0 0 15,2-3 20-15,4-2 5 0,6 0 1 0,2-1 0 16,1-1-6-16,5-1 0 16,4 2-1-16,-1-2 0 0,7 3 9 0,2-3 1 0,4-2 1 0,-1 4 0 15,4-4-18-15,2 4-4 0,0-2-1 16,1 3 0-16,-1 0-10 0,0-3-1 0,1 5-8 0,-7-2 12 16,4 0-12-16,-4 5 0 0,3-3 0 0,-2 3 0 15,-7-3 0-15,4 3 0 0,-4 0 0 0,-2 0 0 16,-1 0 0-16,-2 0 0 0,-4-2 0 0,-2 2 0 15,-1 2 0-15,-8-2 0 0,0 0 0 0,-1 0-10 16,4 3-8-16,-7-6-2 0,-11 3 0 0,-3-5-807 16,3 2-161-16</inkml:trace>
  <inkml:trace contextRef="#ctx0" brushRef="#br0" timeOffset="38069.8808">15129 6720 1695 0,'0'0'75'0,"0"0"16"0,-6 8-73 0,3-2-18 0,3-6 0 0,0 0 0 16,0 0 68-16,0 0 9 0,0 0 3 0,0 0 0 15,0 0-28-15,0 0-6 0,0 0-1 0,0 0 0 16,3-8-1-16,3-3-1 0,0-5 0 0,0-2 0 16,3-1-15-16,2-5-2 0,1-5-1 0,-3 0 0 15,3-3-15-15,-3 1-10 0,3-4 12 0,0 4-12 16,-3 1 0-16,0 1 0 0,0 3 0 16,-3 2 0-16,0 3 0 0,0 0 0 0,0 5 0 0,-3 0 0 15,3 5 0-15,-4 3 0 0,1 3 0 0,3 3 0 16,-3-1 0-16,0 3 0 0,3 3 0 0,0 2-9 15,0 5 0-15,3 4 0 0,0 4 0 0,0 3 0 16,-3 6 19-16,3 2 4 0,6 0 1 0,-6 0 0 16,3 3 2-16,0 0 1 0,-1-6 0 0,1 1 0 0,0 2-29 15,-3-11-5-15,3 3-2 0,0-2 0 16,-6-1-14-16,3-4-2 0,-3-4-1 0,0 1 0 16,-6-1-155-16,-3 4-31 0,-6 7-7 0,-6-11 0 0</inkml:trace>
  <inkml:trace contextRef="#ctx0" brushRef="#br0" timeOffset="38270.2867">15203 6599 1555 0,'0'0'138'0,"0"0"-110"0,0 0-28 0,0 0 0 16,0 0 164-16,0 0 27 0,6-6 5 0,0 1 2 0,3 2-86 0,-3 1-16 0,6 2-4 0,0-3-1 16,6 1-46-16,-1-1-9 0,7 0-1 0,-3 1-1 15,6 2-34-15,0-8 0 0,-1 0 0 0,4 0 0 31,-3 0-129-31,-3-3-33 0,0 3-6 0</inkml:trace>
  <inkml:trace contextRef="#ctx0" brushRef="#br0" timeOffset="38472.6788">15676 6353 2016 0,'-3'13'89'0,"3"-5"19"0,-5 0-87 0,5 8-21 0,0 2 0 0,0 3 0 16,2 0 124-16,1 3 20 0,0-3 4 0,0 6 0 16,0-3-114-16,0 2-23 0,0-5-11 0,3 3 10 31,0-3-83-31,-3 1-17 0,3-7-3 0</inkml:trace>
  <inkml:trace contextRef="#ctx0" brushRef="#br0" timeOffset="38667.9003">15501 6345 633 0,'0'0'56'0,"0"0"-44"16,0 0-12-16,0 0 0 0,6-6 429 0,3 4 84 16,3-4 17-16,0 4 3 0,-1-3-372 0,4-1-74 0,3-2-15 0,3 3-4 15,-3-3-44-15,6 3-10 0,2-3-2 0,4 0 0 31,-3-3-32-31,3 1-8 0,-6 2 0 0,2 3-1 16,4-3-183-16,-3 0-36 0</inkml:trace>
  <inkml:trace contextRef="#ctx0" brushRef="#br0" timeOffset="38782.9591">16022 6355 2329 0,'-3'14'103'0,"6"-7"21"0,0 4-99 0,0 2-25 0,0 3 0 0,3 5 0 16,0-2 49-16,2 2 5 0,-2-2 1 0,0 2 0 0,0 0-38 0,3 0-7 15,-3 0-2-15,3 0 0 16,-6-2-99-16,3 2-20 0,0 0-4 0</inkml:trace>
  <inkml:trace contextRef="#ctx0" brushRef="#br0" timeOffset="39043.9463">15778 6379 2073 0,'0'0'92'0,"0"0"19"0,0 0-89 0,0 0-22 15,0 0 0-15,-3-5 0 0,3-3 100 0,3 3 15 0,0-1 3 0,3 1 1 16,2 0-72-16,-2 2-15 0,0-2-2 0,6-3-1 15,6 3-15-15,3-3-3 0,0 0-1 0,3 0 0 16,-1 0-10-16,1 3-16 0,3-6 4 0,-3 3 1 31,3 3-23-31,-4-3-5 0,4 0-1 0,-3 0 0 16,0 3-111-16,0-1-22 0,-3 1-5 0</inkml:trace>
  <inkml:trace contextRef="#ctx0" brushRef="#br0" timeOffset="39516.8391">16325 6472 2394 0,'-3'8'52'0,"3"2"12"0,-3 3 1 0,3 3 3 0,0 0-55 0,-3 3-13 0,3-3 0 0,0-1 0 0,0 7 17 0,3-4 1 16,-3-2 0-16,3 3 0 0,-3-6-29 0,0-3-5 15,0 1-2-15,-3 0 0 16,3-6-58-16,-3 0-11 0,3-5-2 0,0 0-1 15,0 0-18-15,0 0-4 0,-9-3-1 0,4 1 0 16,-4-6 52-16,3-3 10 0,3-2 3 0,0-3 0 0,-3 0 58 0,3-5 12 16,3 0 2-16,0 0 1 0,0-3 43 0,0 0 9 15,6-5 2-15,0 3 0 0,3-3-21 0,0 2-4 16,2 1-1-16,7 2 0 0,-3-3-30 0,3 6-7 16,0 3 0-16,0 2-1 0,0 0 2 0,-1 5 1 15,1 1 0-15,0 2 0 0,0 3-8 0,-3-1-2 0,0 4 0 16,-6 2 0-16,3 2-8 0,0 4 0 15,-7-1-10-15,-2 3 10 0,3 2-13 0,-3 1 3 0,-3 5 1 0,-3 0 0 16,-3 2 9-16,3-2 0 0,1 3 10 0,-4-1-10 16,-3 1 37-16,3-1 2 0,0 1 0 0,0-1 0 15,-3 1 7-15,3-1 2 0,0-2 0 0,3 0 0 16,0 0-14-16,0 0-2 0,6 0-1 0,0-8 0 16,3 5-23-16,6 0-8 0,-3-2 0 0,12-1 9 15,2 3-9-15,10 1-9 0,3 2 9 0,9-6-13 16,5 6-6-16,1 0-1 0,-1 0 0 0</inkml:trace>
  <inkml:trace contextRef="#ctx0" brushRef="#br0" timeOffset="40169.7145">14468 6107 1594 0,'0'0'35'0,"0"0"7"0,-6-3 2 0,6 3 1 0,0 0-36 0,0 0-9 0,0 0 0 0,0 0 0 0,0 0 44 0,0 0 6 15,0-5 2-15,6-1 0 0,3-2-14 0,3 3-2 16,0-3-1-16,6 0 0 0,2 3 27 0,7-3 6 16,0-3 0-16,3 4 1 0,2-7 3 0,7 6 0 15,3-2 0-15,8-1 0 0,4 3-19 0,3 0-3 16,5 8-1-16,7-5 0 0,-1 2-5 0,6-2-2 16,7 5 0-16,2-5 0 0,3 2-19 0,1 0-4 15,2 1-1-15,0-1 0 0,7 3-18 0,-1 0 0 16,-6 0 0-16,3-2 0 0,4-1 0 0,-1-2 0 15,-9-1 0-15,4 1 0 0,2 0 0 0,-12-3-11 0,-8 0 11 16,-4 3-13-16,1-3 13 0,-10 2 0 16,-5 6 0-16,-4 0 0 0,-5-5-25 0,0 5 1 0,-4-3 0 15,-8 3 0 1,-3 3-61-16,-3 2-12 0,-1-5-3 0,-8-5 0 0</inkml:trace>
  <inkml:trace contextRef="#ctx0" brushRef="#br0" timeOffset="40649.8324">14715 6202 1440 0,'0'0'128'0,"0"0"-103"0,0 0-25 0,6 0 0 16,6-5 224-16,-3-1 39 0,6 1 8 0,0-3 1 15,5 3-183-15,4-6-37 0,3 1-7 0,6 2-1 16,8-3-14-16,1-2-2 16,6 2-1-16,2-2 0 0,1 5-19 0,8 0-8 0,7 0 0 0,5 3 8 15,4 2 7-15,5 1 1 0,6-1 0 0,4 6 0 16,2-1 4-16,0 1 0 0,1 0 1 0,2 2 0 15,3 0-10-15,0-5-3 0,1 0 0 0,-7 0 0 16,-9 0-8-16,3-5-14 0,1 0 3 16,-7-1 1-16,-8 4-103 15,-7-4-21-15,-2-2-4 0,-1 3-973 0</inkml:trace>
  <inkml:trace contextRef="#ctx0" brushRef="#br0" timeOffset="108278.9352">14138 6887 230 0,'0'0'10'0,"0"0"2"0,0 0-12 0,-3-5 0 16,3 5 0-16,-6-3 0 0,6 3 247 0,-6 0 46 0,0 0 10 0,6 0 1 16,0 0-238-16,-9 3-48 0,3 2-10 0,0-2-8 15,-3 2 0-15,3 0 0 0,0 1 0 0,-3-1 0 16,3 0 0-16,-3 1 0 0,0-1 0 0,0 0 0 16,-3 3 0-16,4 0 13 0,-1 0-4 0,0 2-1 15,0 1 4-15,0 2 0 0,0-2 0 0,0 2 0 16,0 3-12-16,0 0 12 0,3 2-12 0,0 4 12 15,0-1-12-15,0 3 0 0,0-1 0 0,3 1 0 16,3 5 0-16,0-2 8 0,0-1-8 0,3-2 8 16,6 0 19-16,-3-3 3 0,0-5 1 0,3 0 0 15,0-3-6-15,0-2-1 0,3-4 0 0,-3 1 0 16,3-5 14-16,3 0 2 0,-1-6 1 0,1 3 0 16,0-5 1-16,-3-3 0 0,0 0 0 0,3-3 0 0,-3-2 0 15,0 0 0-15,0 0 0 0,-3-3 0 16,2-3-10-16,-2 1-3 0,-3-1 0 0,0 1 0 0,0-1-9 0,-3 3-1 15,-6 0-1-15,3 1 0 0,-3-1-3 0,-3 0-1 16,0 0 0-16,-3 3 0 0,4-1 3 0,-7 1 1 16,-3 0 0-16,0 0 0 0,-3 0-2 0,0 5 0 15,-3-3 0-15,3 3 0 0,-2 3-16 0,-1 2 0 16,0 0 0-16,3 6 0 0,-3 0 0 0,6 5 8 16,-3 2-8-16,4 4 0 15,-1 4 0-15,6 3 0 0,-3 6 0 0,6-1 0 0,0 6 0 0,0 0 0 16,6-3 0-16,0 2-9 0,6 1 9 0,0-3 0 15,0-2-9-15,3-6 9 0,3-3 8 0,3-4 5 16,-1-4 2-16,1-2 0 0,3 0-15 0,0-5 8 0,-6-3-8 0,6-3 0 16,0-2 12-16,3 0-3 0,-4-9-1 0,4 1 0 15,-6-3 8-15,3 0 2 0,-3-5 0 0,0 3 0 16,-3-1 14-16,0-2 4 0,-1 0 0 0,-2 0 0 16,-3-1-36-16,-3 1 0 0,0 0 0 0,-3 3 0 15,-3-1 8-15,0 1 4 0,-6 2 0 0,3 0 1 16,-5 0-3-16,-1 0-1 0,0 0 0 0,-6 3 0 15,3 2-9-15,-3 3 0 0,0 1 9 0,6 7-9 16,-3 0 0-16,1 2 0 0,-1 6 0 0,0 3 0 16,0 2 0-16,-3 5 0 0,6 4 0 0,-3 1 0 15,3 7 0-15,0-1-10 0,4 0 10 0,2 0-10 16,0 0 10-16,0-3 0 0,6-2 0 0,0-3-8 16,3 1 8-16,0-7 0 0,0-4 0 0,6 0-8 15,-1-3 8-15,1-3 0 0,3 0 0 0,0-5 0 0,0 0 0 16,3-5 0-16,-3-3 0 0,0-3 8 15,6 1-8-15,-6-4 12 0,0-1-4 0,-4 1 0 0,1 1-8 0,-3-3 0 16,0-2-8-16,-3 5 8 0,-6-3-8 16,3 2 8-16,-3 1-8 0,-6 0 8 15,0 2-47-15,-2 3-4 0,2 1-1 0,-3 4 0 16,-3 3-156-16,0 8-31 0</inkml:trace>
  <inkml:trace contextRef="#ctx0" brushRef="#br0" timeOffset="108842.2192">13242 8229 2026 0,'0'0'90'0,"0"0"18"0,-6-3-86 0,6 3-22 0,0 0 0 0,0-5 0 16,-3-6 68-16,6 3 8 0,3-2 3 0,0-4 0 0,2-4-25 15,4-1-5-15,3-5-1 0,0 1 0 16,3-6-24-16,3-1-6 0,0-4-1 0,0 2 0 0,-1-7-9 0,4 2-8 16,0-3 12-16,-3 3-12 0,0 2 0 0,-6 1 0 15,2 2 0-15,-2 3 0 0,-3 5 0 0,-3 3 0 16,3 5 0-16,-6 3 0 0,0 2 0 0,-3 4 0 16,0 1 0-16,-3 6 0 0,0 0 10 0,0 0-10 15,0 0 8-15,6 11-8 16,0 7 0-16,0 9 8 0,6-1-8 0,0 11 0 0,-1 0 0 0,4 8 8 15,0 3-8-15,6 0 0 0,-3-3 0 0,3 2 8 16,-3 1-8-16,2-6 0 0,-2 0 0 0,3-4 0 16,3-4 0-16,-3-5 0 0,-3-3 0 0,2-2 0 0,1-5 0 15,-6-1 0-15,3-4-18 0,-9-4 1 0,0-2 0 0,0 0 0 32,-3-3-99-32,-3-5-19 0,-3 0-4 0,0 0-845 0</inkml:trace>
  <inkml:trace contextRef="#ctx0" brushRef="#br0" timeOffset="109050.3318">13337 8035 864 0,'-9'0'76'0,"0"0"-60"0,-3 3-16 0,6 0 0 16,-3-3 340-16,3 0 66 0,3 2 13 0,3-2 2 16,0 0-260-16,0 0-52 0,0 0-10 0,9 6-3 15,3-4-44-15,3 1-10 0,3 0-2 0,9-1 0 16,5-4 11-16,1-1 1 0,6 0 1 0,2-5 0 0,10 0-17 0,0 0-4 15,2-5-1-15,-2 3 0 16,-1-1-31-16,-2 0-12 0,0 1 1 0,-4 2 0 16,-2 0-205-16,-6 3-42 0,26-3-8 15,-35 8-859-15</inkml:trace>
  <inkml:trace contextRef="#ctx0" brushRef="#br0" timeOffset="113427.5328">24276 17484 172 0,'0'0'16'0,"0"0"-16"0,-3 8 0 0,0 0 0 0,3-3 415 15,-3 3 80-15,0 0 16 0,0-3 3 0,3-5-405 0,0 8-81 16,0 0-16-16,3-3-3 0,0 0-27 0,0 3-6 15,6 0 0-15,-3 0-1 16,0 0-8-16,3-2-2 0,-1 1 0 0,1-1 0 0,0-1 21 0,0 0 4 16,3 1 1-16,-3 2 0 0,3-3 22 0,-3-3 5 15,0 1 1-15,0-3 0 16,0 3 15-16,0-3 3 0,0-3 1 0,0-2 0 0,-1-3-5 0,1 0-1 16,-3-3 0-16,0 1 0 0,-3-3-32 0,3-1 0 15,-6-2 0-15,0 1 0 0,0-1 0 0,-6 0 0 16,3 3 0-16,-3-3 0 0,0 3 0 0,-3 2 10 15,1 0-10-15,-4 1 8 0,0 2 8 0,-3 3 0 0,3-1 1 16,0 1 0-16,0 2 4 0,0 3 1 0,-3 0 0 16,3 6 0-16,-2 2-8 0,2-1-2 0,0 4 0 0,0 5 0 15,3 2-12-15,0 1 0 0,0 5 0 0,6-3 0 16,-3 3 0-16,3-3 0 0,0 0 0 0,3-2 0 16,0-1 0-16,3-5-8 0,-3 1 8 0,3-6 0 15,3-3 0-15,3-3-12 0,-3-2 12 0,6-5-10 16,-3 0 10-16,3-6-12 0,0-2 12 0,-1-8-12 15,1 2 12-15,0-4 0 0,3-1-9 0,-3 0 9 16,0-3 0-16,0 1 0 0,-6 2 0 0,3 3 0 16,0 0 0-16,-3 2 0 0,0 6 10 0,-3 0-10 15,-3 0 23-15,3 5-3 0,-6 0 0 0,3 3 0 16,-3-1 21-16,3 6 4 0,0 0 1 0,-6 0 0 16,0 0-5-16,0 3-1 0,-3 0 0 0,3 2 0 15,0 3-25-15,-3 2-6 0,3 1-1 0,0 5 0 0,3 0-8 16,0 0 0-16,0 2 0 0,0 6-11 0,3-3 11 15,-3 3 0-15,3-3 0 0,0-2-8 0,3 2 17 0,-3-5 4 16,3-1 1-16,-3-1 0 0,3-4-25 0,0-2-5 16,0 0 0-16,0-3-1 0,-3-5 17 0,0 0-10 15,0 0 10-15,0 0-8 0,0 0 8 0,6-2 0 16,0-4-9-16,0 1 9 0,-3-3 0 0,0 0 0 16,0-5 0-16,-3 3 0 0,0-4 0 0,-3 1 0 15,0-3 8-15,0 3-8 0,0-3 0 0,-3 3 0 16,3 0 0-16,-3 2 0 0,0 3 0 0,0 0 12 15,0-2-12-15,0 4 12 0,0 4-4 16,0 2 0-16,-3 0 0 0,3 0 0 0,3 5-8 0,-2 0 0 0,2 3 0 16,-3 3 0-16,3-1-24 0,0 4 0 0,3-1 0 15,0-3 0 1,-3 1-108-16,3 0-23 0,3-1-4 0</inkml:trace>
  <inkml:trace contextRef="#ctx0" brushRef="#br0" timeOffset="114113.9112">24344 16269 2192 0,'0'0'48'0,"0"6"11"0,-3 1 1 0,0 1 1 16,3 3-49-16,3 2-12 0,-3 3 0 0,3 3 0 0,0 4 38 0,0 4 5 16,0 2 1-16,0 5 0 0,0 9-26 0,0 4-5 15,3 1-1-15,-3 2 0 0,0-2-12 0,0 2 0 16,0-5 8-16,0 0-8 0,-3-3 0 0,3-2 0 15,-3 0 0-15,0-6 0 0,-3-2 0 0,3-3 0 16,-3-5 8-16,0-3-8 0,0-8 12 0,0-2-3 0,3-3-1 16,0-8 0-16,0 0-22 0,-6-11-5 0,3-7-1 0,0-6 0 31,-3-8-24-31,3 0-6 0,-3 1-1 0,3-4 0 16,-3-2 16-16,3 0 3 0,0-3 1 0,3 3 0 0,-3-2 17 0,3 2 3 0,3 0 1 15,-3 5 0-15,3 3 22 0,3 2 4 0,0 4 0 0,0 4 1 16,3 0 20-16,0 6 4 0,0 5 1 0,3 3 0 15,-3-3-2-15,6 5 0 0,3 3 0 16,-4 3 0-16,1 0-5 0,3 5-2 0,-3 0 0 0,3 0 0 16,0 2-22-16,-3 3-11 0,-3-2 10 0,2 2-10 15,-2 3 14-15,-3 0-3 0,-6 2-1 0,3 1 0 16,-6 2 0-16,0-2 0 0,-6-1 0 0,0 3 0 16,-3 0-10-16,-3-2 0 0,-2 0 0 0,2-1 0 15,0-2 0-15,-3 0 10 0,3-3-1 0,0-2 0 16,3-1-9-16,0-2 0 0,3-3 0 0,0-2 0 0,6-3-12 15,0 0 3-15,0 0 0 0,9 0 0 0,0 0-12 16,-3 0-3-16,3 0 0 0,6 0 0 0,6 0 10 16,0 0 2-16,-7-3 0 0,7 3 0 0,0 3 12 15,0 0 0-15,-3-1-10 0,3 4 10 0,-3-1 0 0,-1 0 12 16,-5-2-2-16,0 5 0 0,0-3 33 0,-6 0 6 16,0 3 2-16,-3 3 0 0,0 0 20 15,-6 4 4-15,0 1 1 0,-3 3 0 0,-6-3-24 0,0 5-4 16,-3 0 0-16,-3 3-1 0,1 0-22 0,-7-3-4 15,-3-3-1-15,-3 1 0 0,0-1-20 0,-2-4-16 16,-4-1 2-16,0-5-922 16,1 2-184-16</inkml:trace>
  <inkml:trace contextRef="#ctx0" brushRef="#br0" timeOffset="121889.4029">16790 9250 1256 0,'0'0'28'0,"0"0"5"0,0 0 2 0,-6 0 0 0,-6 0-35 0,9-3 0 0,3 3 0 0,0 0 0 15,-9 0 56-15,0 0 5 0,9 0 1 0,-6 0 0 0,-3 0 10 16,0-2 3-16,0-1 0 0,0 0 0 0,3 1-4 0,0-1-1 16,-3 0 0-16,4 3 0 0,2-2-11 0,-3-1-3 15,0 0 0-15,0 3 0 0,0 0-20 0,0 0-5 16,-3 0-1-16,3 3 0 0,-3 0-18 0,3 2-3 16,0 0-1-16,-3 3 0 0,0 0-8 0,0 3 0 15,3 2 0-15,-3 3 0 0,0 5 0 0,3-2 0 16,1 2 0-16,2 0 0 0,0 3-10 0,0-1 10 15,0-4 0-15,6 2-9 0,3 0-1 0,0-2 0 16,-1-3 0-16,4 0 0 0,6-6-4 0,-3-2-1 16,0-3 0-16,6-2 0 0,0-3 15 0,0 0-11 15,-3-5 11-15,2-3-10 0,4-3 25 0,-3 1 5 16,-3-1 0-16,0-7 1 0,-6 2-11 0,9-3-2 16,0 1-8-16,-7-1 12 0,-8 1 4 0,6-1 0 0,0 1 0 0,0-1 0 15,-12 3-5-15,3 3-1 0,3 0 0 16,-3-1 0-16,-3 1 10 0,-3 0 3 0,-3 0 0 0,0 2 0 15,3 1-3-15,-2 2-1 0,-10 0 0 0,0 2 0 16,3-1-7-16,-3 1 0 0,-3 1-1 0,0 0 0 16,4 5-11-16,-4 2 0 0,3 1 9 0,0 5-9 15,0 0 0-15,0 2 0 0,6 1 0 0,-3 2 0 16,1 6 0-16,2-1-10 0,3 3 10 0,0 1-13 16,3 1 3-16,0-1 1 0,6-1 0 0,0-3 0 15,0 1-4-15,3-6-1 0,3 3 0 0,3-6 0 16,-3 1-1-16,3-3 0 0,0-3 0 0,0 1 0 15,2-6 15-15,1-3-9 0,-3 0 9 0,3 1-8 16,0-1 20-16,0-2 4 0,-3-6 0 0,3 3 1 16,0-2-9-16,-3-1-8 0,3 0 12 0,-6 1-12 0,-4-1 17 15,1-2-3-15,6 0-1 0,-6 0 0 0,-6 2-3 0,3 0-1 16,0-2 0-16,0 3 0 0,-6-1 2 16,3 3 0-16,-2-3 0 0,-1 1 0 15,0-1-2-15,0 1 0 0,0-1 0 0,0 3 0 0,0-2-9 0,0 4 12 16,-3 1-12-16,3 0 12 0,0 2-12 0,3 3 0 15,-6 3 0-15,3-1 8 0,0 6-8 0,0 0 0 16,3 3 0-16,-3 5 0 0,0 0-8 0,6-1-1 16,-3 1 0-16,6 3 0 0,-3 2 9 0,6-2-12 15,0-4 12-15,0 1-12 0,3-2 2 0,0-4 0 16,3-2 0-16,0-3 0 0,3 1 10 0,-3-1-10 0,0-2 10 16,2-1-10-16,1-4 10 0,-3-1 9 0,0-2-1 15,0-1-8-15,3-2 16 0,-6 0-3 0,-3 1-1 0,0-4 0 16,0-2 7-16,3 2 1 0,-3-2 0 0,-3 0 0 15,0 2-8-15,-3-2-2 0,6-3 0 0,-6 3 0 16,-9 2-10-16,3-2 0 0,9-3 0 0,-6 0 8 16,-9 6-8-16,3-1 12 0,3-2-12 15,0 2 12-15,-6 1-12 0,3 2 10 0,-3 2-10 0,3 1 10 16,3 0-10-16,-3 2 0 0,0 1 9 0,0 2-9 16,1 5 0-16,-1 3 0 0,-3 5 0 0,0 0 0 15,3 3 0-15,0 3-13 0,0 2 3 0,3 0 1 16,0-5 9-16,3 5-10 0,0-2 10 0,0-1-10 15,3-2 10-15,0 0-10 0,3-3 10 0,3 0-10 16,-3-2 10-16,0-3-8 0,3 0 8 0,-3 0-8 16,-3-8 8-16,0 0 0 0,0 0 0 0,6 2 0 15,3-2 8-15,-3 0 0 0,0-2 0 0,0-4 0 0,6 1 1 0,-3-3 1 16,-6 0 0-16,0 0 0 0,5-5 0 0,-2 2 0 16,0 1 0-16,-6-1 0 0,0-2-2 0,0 5-8 15,0-5 12-15,0 2-4 0,-9 1 1 16,3-1 0-16,4 1 0 0,-1-1 0 0,-6 3-1 0,3 3 0 15,0-3 0-15,3 5 0 0,-6-2 8 0,3 2 2 16,6 3 0-16,-6 0 0 0,0 0-6 0,3 0 0 16,-3 3-1-16,0-1 0 0,6-2-11 0,-3 6 0 15,-3 2 0-15,6-3 0 0,0-5 0 0,0 8-14 16,0 0 3-16,3 0 1 16,-3-8-79-16,0 8-16 0,3 2-3 0,-3-2-1110 15</inkml:trace>
  <inkml:trace contextRef="#ctx0" brushRef="#br0" timeOffset="135488.6638">16802 9575 903 0,'0'0'40'0,"0"0"8"0,0 0-38 15,0 0-10-15,0 0 0 0,0 0 0 0,0 0 98 0,-3-5 18 16,-3 2 3-16,6 3 1 0,0 0-39 0,0 0-7 15,-9-5-2-15,9 5 0 0,0 0-4 0,0 0-2 0,0 0 0 0,0 0 0 16,-3-5 3-16,3 5 1 0,6-3 0 0,0-2 0 16,-6 5-13-16,3-5-2 0,3-1-1 0,3 1 0 15,-7 2-21-15,7 1-4 0,0-4-1 0,0 4 0 16,0-1-6-16,3-2-2 0,-6 2 0 0,6 0 0 16,0 1-7-16,0-3-1 0,-6 2-1 0,3 0 0 15,3 1-3-15,-1-1 0 0,-5 6 0 0,6-3 0 16,-3 0 2-16,6 5 0 0,-3 0 0 0,3 0 0 15,0 6 2-15,3-3 1 0,5 3 0 0,-2 4 0 16,0 1 14-16,6 6 2 0,6-1 1 0,-4 5 0 16,1 3-30-16,0 0-10 0,6 0 0 0,-1 6 0 15,1-3 10-15,-3 5 0 0,0 0 0 0,5 0 0 16,-2-6 0-16,0 1 0 0,-6-3 0 0,-1 0 0 16,4-2 8-16,-3-3 3 0,-9 0 1 0,2-3 0 15,1 0-36-15,-6-3-6 0,-3 1-2 16,-3-1 0-16,0-2 10 0,-6 0 2 0,0-3 0 0,-3 3-740 15,-6 3-147-15</inkml:trace>
  <inkml:trace contextRef="#ctx0" brushRef="#br0" timeOffset="136104.4903">17331 9652 1843 0,'0'0'164'0,"0"0"-132"0,-3-3-32 0,3 3 0 16,0 0 72-16,0 0 8 0,0 0 2 0,0 0 0 15,0 0-58-15,0 0-11 0,6 3-2 0,-6-3-1 16,9 0 2-16,0 3 1 0,3-3 0 0,-3 2 0 16,-3 4 3-16,6-4 1 0,6 4 0 0,-3 1 0 15,0 1-3-15,5 3-1 0,4-3 0 0,3 5 0 0,-3 3 11 0,6 3 3 16,-1 2 0-16,7 0 0 0,-3 0-2 0,-3 6 0 15,-1-1 0-15,1 0 0 0,-3 4-25 16,0-1 0-16,-6-3 8 0,-1-2-8 0,-2 0 0 0,0-3 10 16,-6-5-10-16,0 0 10 0,-3 0 2 0,-3-3 0 15,0-3 0-15,0 1 0 0,-3-1 9 0,0-2 3 16,-3 3 0-16,0-6 0 0,0-5-5 0,-3 8-1 16,0-2 0-16,-3-1 0 0,3 0 1 0,-6 0 0 15,3-2 0-15,0 0 0 0,-3 2 2 0,-3-2 1 16,0-3 0-16,0 2 0 0,0-2-6 0,0 0-2 15,-8 3 0-15,2-3 0 0,0 0-5 0,-3 3-1 16,-9-6 0-16,3 3 0 0,-2 0 0 0,-1-3 0 16,0 1 0-16,-3-4 0 0,1 4 16 0,2-4 2 0,3 1 1 0,-3 0 0 15,-2 0 4-15,2 2 1 0,6-2 0 0,0 2 0 16,-3 0-4-16,7 1 0 0,5-1 0 0,6 0 0 16,-3 1-28-16,3 2 0 0,-3 0 0 0,6 0 0 31,6 0-128-31,0 0-26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3:45:55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8238 2582 2332 0,'-15'-8'52'0,"6"6"10"0,-6-1 2 0,3-2 1 0,6 5-52 0,0-5-13 0,-5 2 0 0,5 3 0 16,0 0 18-16,6 0 1 0,0 0 0 0,-6 0 0 15,0 0-8-15,6 0-2 0,0 0 0 0,0 0 0 16,0 0 4-16,9 0 1 0,9 3 0 0,5-3 0 16,4-3 12-16,0 3 2 0,6-5 1 0,5 5 0 15,4-8 5-15,9 2 1 0,-1-7 0 0,10 0 0 16,5 2-4-16,4-5-1 0,2 3 0 0,4-5 0 15,11 4 4-15,6-9 1 0,0 1 0 16,10 1 0-16,2 3-23 0,6-9-4 0,-6 4 0 0,6 1-8 16,0 1 12-16,-2-5-12 0,-4 7 12 0,0-5-12 15,0 3 12-15,0 0-4 0,-2 3 0 0,-7-1-8 16,0-2 13-16,-3 2-4 0,-2 6-1 16,-7-5 0-16,-6 4-8 0,-2-2 12 0,-7 3-12 0,-2 3 12 15,-10-4-12-15,-2 1 0 0,-7 5 0 0,-2 3 0 31,-6-3-24-31,-6 8-8 0,-10-5 0 0,-2-1-1 0,-9 6-175 0,-6 6-36 16</inkml:trace>
  <inkml:trace contextRef="#ctx0" brushRef="#br0" timeOffset="361.9645">8211 3178 1267 0,'0'-16'56'0,"6"10"12"0,6 1-55 0,9-3-13 0,0-5 0 0,6 2 0 15,5-2 200-15,10 0 36 0,6-3 8 0,8-2 2 16,7 4-148-16,5-4-30 0,1-6-5 0,8 3-2 15,6-6-15-15,7 6-3 0,-4-3-1 16,12 3 0-16,3-5-16 0,4-1-3 0,-4 4-1 0,0 1 0 16,0 4 7-16,6-1 2 0,-3 6 0 0,4-3 0 15,-7 3-31-15,0 0-8 0,3 0-1 0,-3-3 0 16,1 2 9-16,-4-1 0 0,3-4 0 0,-6-2 0 16,-2 2 0-16,-7 1 8 0,-3-1-8 0,-2-2 8 15,-1 0-8-15,-9 2 12 0,-5 6-4 0,-10-5 0 0,-2 4-25 16,-9 1-5-16,-7 0-1 0,-5 5 0 15,-9 3-118-15,-6-3-24 0,-6 3-5 16,-9 5-834-16</inkml:trace>
  <inkml:trace contextRef="#ctx0" brushRef="#br0" timeOffset="577.6626">9923 3204 1922 0,'0'0'85'0,"-9"5"18"0,3-5-83 0,6 0-20 16,0 0 0-16,0 0 0 0,0 0 79 0,6-5 11 16,9 2 2-16,6-2 1 0,8-3-49 0,7-2-9 15,9 2-3-15,5-6 0 0,7-4 20 0,8-1 4 16,10-2 1-16,5 0 0 0,3-3-27 0,4-2-6 0,8-1 0 16,-3-4-1-16,6 4-6 0,-2-5-1 0,-1 3 0 0,-3 0 0 31,-2 0-37-31,-7 0-8 0,-9 5-2 0,4 6-756 0,-4-6-151 0</inkml:trace>
  <inkml:trace contextRef="#ctx0" brushRef="#br0" timeOffset="3138.4554">9664 1304 403 0,'0'0'36'0,"0"0"-36"16,0 0 0-16,0 0 0 0,0-5 96 0,3 2 13 16,0-2 3-16,-3 5-299 15,3-8-59-15</inkml:trace>
  <inkml:trace contextRef="#ctx0" brushRef="#br0" timeOffset="6839.333">7961 1029 979 0,'0'0'43'0,"-3"-5"9"0,-3 0-41 0,0 2-11 15,6 3 0-15,0 0 0 0,-3 0 291 0,3 0 56 16,0 0 11-16,0 0 2 0,3 13-289 0,0 0-59 16,0 1-12-16,3 4 0 0,0-2 0 0,-3 8 0 0,-6 2 0 0,6-7 0 15,0 7 0-15,-3-4-16 0,-6 4 1 0,0-2 1 32,6-3-15-32,-6-8-3 0,-3 6-1 0,0-6 0 0,-8 5 14 0,8-10 3 0,6 0 1 15,-3-2 0-15,-6-1 15 0,9-5 16 0,3 0-3 0,-6-5-1 16,-3-9 18-16,3 1 3 0,6 0 1 0,0-6 0 15,-3-2-7-15,3-5-2 0,6-3 0 0,3-6 0 16,3-10 3-16,3-2 1 0,0 2 0 16,5 0 0-16,10-3-8 0,-3 3-1 0,-6 5-1 0,9 3 0 15,8-2-6-15,-5 4-1 0,-3 11 0 0,-1-2 0 16,-2 5-12-16,0 2 9 0,-3 1-9 0,0 10 8 16,-6 3-8-16,-1-3 0 0,-2 2 0 0,0 6-11 15,-3 6-8-15,-3-1-1 0,-3-2-1 0,0 7 0 16,-6-2-12-1,-3 11-3-15,-3-3 0 0,-3 7 0 0,-6-2-1 0,-6 3-1 16,-2-3 0-16,-4 6 0 0,-3-1 15 0,-3 1 3 0,-5 5 1 0,5-6 0 0,3 1 19 0,-3-4 14 16,-2 4-2-16,8-1-1 0,6-5 33 0,3-2 6 15,3-1 2-15,3-4 0 0,3-6-14 0,3 5-2 16,6-8-1-16,-3 3 0 0,0-3-20 0,9 1-4 16,6 2-1-16,0-8 0 0,-3 5-10 0,6-2 0 15,9 2 0-15,0-5 0 0,2 5 0 0,4-5 0 16,0 3 0-16,3 2 12 0,-1 0-12 0,-2-5 0 15,-3 8 0-15,-3-8 0 0,-3 6-16 0,0 2-6 16,-4-3-1-16,-2 3 0 0,0-3 15 0,-6 8 8 0,3-7-10 16,0 7 10-16,-3 0 0 0,0-5 0 15,0 5 0-15,-3 0 0 0,3 1 0 0,-3-1 0 16,2 0-8-16,1-2 8 0,0 2 0 0,0-5 0 0,3-3 0 16,0 3 0-16,0-8 0 0,0 5 12 15,3-5-3-15,0 0 0 0,-3 0 9 0,5-5 2 0,1 0 0 16,0-3 0-16,0-5-5 0,3-1-1 0,0 1 0 0,-1-5 0 15,-2 4 4-15,3-7 1 0,-3-3 0 0,0 3 0 16,-3-5-7-16,-3 2-2 0,3-2 0 0,-7-1 0 16,-2 1-2-16,0-9 0 0,-6 3 0 0,0 6 0 15,-3 0 0-15,0-1-8 0,-5-2 12 0,-1 3-4 16,0 4-8-16,-6 1 12 0,0 3-12 0,-6-1 12 16,0 6-12-16,-3 0 0 0,1 5 0 0,-1 2 0 15,0 1 0-15,-3 10 0 0,0 1 0 0,1 2 0 16,5 0-26-16,-3 10-1 15,6 1 0-15</inkml:trace>
  <inkml:trace contextRef="#ctx0" brushRef="#br0" timeOffset="7515.5814">9393 939 172 0,'0'0'8'0,"0"0"1"15,-6 0-9-15,0-8 0 0,0 8 0 0,0-5 0 16,0 0 476-16,0 2 94 0,0-2 18 0,-3 5 4 16,0-5-452-16,-3 2-90 0,1 3-18 0,-7 0-4 0,0 0-20 0,0 0-8 15,-3 3 0-15,0 2 8 0,-2 0-8 0,-1 3-17 0,0 5 4 0,0-2 1 16,0 2 12-16,0 0-12 16,4 3 12-16,-4 3-12 0,6 7 12 0,0-2 0 0,0 2 9 0,3-4-9 15,6 4 28-15,0-2 0 16,4 2 0-16,5-4 0 0,-3 4 6 0,6-8 1 0,2 4 0 0,4-4 0 15,-3 1-18-15,6-6-3 0,3 0-1 0,3 0 0 16,0-5-28-16,3-2-5 0,0-1-2 0,-1-2 0 31,1-6-155-31,0-2-31 0,0-1-7 0</inkml:trace>
  <inkml:trace contextRef="#ctx0" brushRef="#br0" timeOffset="7827.9836">9211 997 1785 0,'0'0'159'0,"0"0"-127"0,0 0-32 0,0 0 0 0,9 6 116 0,-3-4 18 15,3 4 3-15,-3-1 1 0,0 3-73 0,0 0-14 16,3 8-3-16,-6-3-1 0,3 3-27 0,-3 2-4 16,-3 4-2-16,3 1 0 0,-6-1-14 0,0 1 0 15,3 4 8-15,-3-6-8 0,0 3-14 0,0-3-6 16,0 0 0-16,0 3-1 15,0-11-7-15,3 6 0 0,0-6-1 0,0-5 0 0,0 0 29 0,0-8 0 16,6 5 11-16,0-5-3 0,3-5 24 0,0 2 6 16,3-2 1-16,0-3 0 0,2-5 7 0,1-1 2 15,0-4 0-15,6-1 0 0,-3 1-25 0,3-3-5 0,0 0-1 0,-1-3 0 16,1 3-6-16,-3-3-2 0,3 3 0 16,-3 2 0-16,0-13-9 0,0 6 0 0,-4 5 0 15,-2 2 0 1,0-2-101-16,-3 2-23 0,-3 6-4 0</inkml:trace>
  <inkml:trace contextRef="#ctx0" brushRef="#br0" timeOffset="7995.884">9387 1109 1951 0,'0'18'86'0,"0"-10"18"0,-3 3-83 15,3 2-21-15,3 0 0 0,3 0 0 0,-6 3 77 0,6 3 11 0,0-1 3 0,0 1 0 16,-3 2-55-16,6-3-10 0,0-4-2 0,3 7-1 15,-1-3-23-15,1-4 9 0,0-1-9 0,-3 5 0 16,6-4-102-16,-6-1-27 0,3-5-6 0</inkml:trace>
  <inkml:trace contextRef="#ctx0" brushRef="#br0" timeOffset="8354.461">9941 934 1785 0,'0'0'159'0,"0"0"-127"16,0 0-32-16,6 0 0 0,-6 0 124 0,0 0 20 16,0 0 3-16,0 0 1 0,0 0-82 0,0 0-16 0,0 0-3 15,-3 11-1-15,0 2-23 0,0-5-5 16,-6 5-1-16,0 5 0 0,3 1-17 0,-6 7 10 0,0 1-10 0,0-1 8 15,0 1-8-15,3-3-11 0,0 5 3 0,3-3 0 16,0 1 8-16,0 2 0 0,6-8 0 0,0 5 0 16,3-7-10-16,3-1 10 0,3-4-12 0,0-1 12 15,3-5-20-15,0 0 4 0,3-3 0 0,3 0 0 16,3-2 16-16,2-3 9 0,-2-3-1 0,3-2 0 16,-3 5-25-16,3-8-6 0,-6 3-1 0,2-3 0 15,-2 3-16 1,-6-3-3-16,0-3-1 0,-3 3 0 0,0-2-28 0,-3 2-5 15,-3-6-2-15,-3 6-535 0,0-5-107 0</inkml:trace>
  <inkml:trace contextRef="#ctx0" brushRef="#br0" timeOffset="9076.665">9961 1193 1094 0,'0'0'97'0,"0"0"-77"0,-6 6-20 0,1 2 0 16,2-3 207-16,3-5 37 0,0 0 8 0,6 2 2 0,2 4-126 15,1-1-24-15,0-5-6 0,0-5-1 0,6 5-61 0,0-8-12 16,0 3-2-16,3-3-1 0,0 2-21 0,-1-7 0 15,1 0 0-15,0 0 0 16,-3-1-40-16,0-4-5 0,0-3-2 0,-3 2 0 16,0 6-49-16,-6 0-11 0,0-6-1 0,-3 6-1 15,-1 0-7-15,-2-1 0 0,-5 1-1 0,-1 5 0 16,3-2 25-16,-6 2 6 0,-3 3 1 0,0-3 0 0,0-3 131 16,-3 3 26-16,-3 3 6 0,3-3 1 0,-3 8 19 15,-2-8 4-15,-1 3 1 0,3-1 0 0,0 4-25 0,0-4-5 0,3 6-1 0,3 0 0 16,4-5 38-16,-1 2 7 15,6 3 2-15,3 0 0 0,-6 0-36 0,6 0-7 16,0 0-2-16,0 0 0 0,0 0-30 0,9 0-7 0,5 0-1 16,-2 0 0-16,6 0-12 0,0 3-4 0,0-6 0 15,3 3 0-15,0 0-20 0,-1 0 9 0,1 0-9 16,0-5 0-16,3 5 0 0,-3-5 0 0,0 2-10 0,2 3 10 31,1 0-41-31,0-5-1 0,0 5 0 0,-3 0 0 16,-3 0-27-16,-1 0-6 0,-2 0-1 0,0 5 0 0,0 3 14 15,0-3 2-15,-6 3 1 0,-3-2 0 0,0 7 43 0,0-5 16 0,0 0-11 0,-3 5 11 16,0 6 10-16,-3-1 8 0,-3 1 2 0,3 2 0 16,0 5 19-16,-3-2 4 0,0 2 1 0,-3 1 0 0,3-1-20 15,3 6-3-15,-6-5-1 0,3-1 0 0,0 0-8 16,3-7-3-16,-3 2 0 0,0-8 0 0,3 6-9 0,0-6 0 16,-3-5 0-16,3 3 0 0,0-11 16 15,0 0 12-15,0 0 1 0,0 0 1 0,0 0 10 0,0 0 1 16,-3-6 1-16,3-2 0 0,3-2-7 0,-3-9-2 15,3 3 0-15,3-2 0 0,0-3-19 0,3-3-4 16,3-2-1-16,0-1 0 0,2 1-9 16,1-6 0-16,3 0 0 0,0 3 0 0,0-3 0 15,3 6 0-15,-3-1 0 0,2 4 0 0,1 1 0 0,-3 4 0 16,3 5-8-16,0-6 8 0,0 11 0 0,-1-5 0 16,-2 8 0-16,-3 2 0 0,0-2 0 0,-6 5 0 15,0 0 0-15,-3 0 0 0,-3 8 0 0,-3-8 0 16,-3 5-12-16,-6 8 12 0,0 0-14 0,-3 6 5 0,-6 2 1 15,0-2 0-15,-2-1 8 0,2 3 0 0,0 6 0 0,0-6-8 16,3 3 8-16,3-6 14 0,6 3-3 0,0-2-1 16,6-6 30-16,3 6 5 0,6-6 2 15,9 3 0-15,3-3-3 0,12 0 0 0,8 0 0 0,7 6 0 16,6-8-18-16,2 2-4 0,1 3-1 0,5-3 0 16,-2 0-21-16,2-2 0 0,1 2-10 0,-1 0-991 15,-5 0-199-15</inkml:trace>
  <inkml:trace contextRef="#ctx0" brushRef="#br0" timeOffset="16739.3675">16742 12779 1267 0,'0'0'112'0,"0"0"-89"0,0 0-23 0,0 0 0 0,15 3 119 0,-9-3 19 16,-6 0 4-16,0 0 1 0,6 0-59 0,-6 0-11 15,0 0-2-15,0 0-1 0,0 0-12 0,0 0-2 16,0 0-1-16,0 0 0 0,-6 0-19 0,6 0-4 16,0 0-1-16,-9 3 0 0,-6 2 4 0,3 6 1 0,-3 2 0 0,0 3 0 15,-2 0-9-15,-4 5-2 0,0 3 0 0,0 2 0 16,-3 0-4-16,-3 9-1 0,1 2 0 0,-4 3 0 16,0-1 3-16,-6 4 0 0,1 2 0 0,-7 2 0 15,6 3-14-15,-2-2-9 0,-1 2 12 0,3-2-12 16,0-3 0-16,4-3 0 0,-1 1 0 15,0-6 0 1,3-3-36-16,4-2-2 0,-7 0 0 0,6-6 0 0,0 0-181 16,1-2-36-16</inkml:trace>
  <inkml:trace contextRef="#ctx0" brushRef="#br0" timeOffset="17031.3172">15602 14224 1324 0,'0'0'118'0,"-6"3"-94"16,6-3-24-16,0 0 0 0,0 0 92 0,0 0 15 16,0 0 2-16,0 0 1 0,0 0-62 0,0 0-12 15,0 0-2-15,0 0-1 0,0 0 35 0,0 0 8 16,0 0 0-16,0 0 1 0,0 0 9 0,0 8 2 15,-3 0 0-15,0-1 0 0,0 1-24 0,0 0-5 16,0-2-1-16,0 2 0 0,-3 0-36 0,3-1-7 0,0 1-2 0,-3-2 0 31,0 2-44-31,0-3-9 0,0 0-1 0,-2 0-1 16,-1 3-166-16,0-2-32 0,0 2-8 0</inkml:trace>
  <inkml:trace contextRef="#ctx0" brushRef="#br0" timeOffset="17453.6391">15281 14602 1036 0,'0'0'46'0,"-6"3"10"0,0 2-45 0,0 1-11 0,-3-1 0 0,3-2 0 0,0-1 175 0,-3 1 33 16,3-1 6-16,-3 1 2 0,3 0-144 0,-3-1-28 16,0 1-5-16,-3 0-2 0,6 2-6 0,-6 0-2 15,1 3 0-15,-1-2 0 0,3 4 11 0,-6 1 1 16,-3 2 1-16,3 0 0 0,-3 3-3 0,0 3-1 16,-5-1 0-16,2 1 0 0,-3 4-12 0,3-1-2 15,-3 1-1-15,0 1 0 0,1 0-6 0,-4 2-1 16,3 1 0-16,-3-1 0 0,3 1 8 0,1-1 0 15,2-2 1-15,-3 3 0 0,-3-1 12 0,0 6 3 16,1-3 0-16,-1 3 0 0,0-1-12 0,-3 4-3 16,1 2 0-16,-1 2 0 0,0-1 14 0,0 1 2 0,-3 1 1 15,4 2 0-15,-4-2 3 0,0 2 1 0,-3 3 0 16,4 3 0-16,-1-3-21 0,0 0-4 0,-2-5-1 0,2-1 0 16,0-2-20-16,3-2-10 0,1-1 1 0,-1-2 0 31,3-6-57-31,3-2-11 0,3-3-3 0,0-5-808 0,4-3-163 0</inkml:trace>
  <inkml:trace contextRef="#ctx0" brushRef="#br0" timeOffset="17737.9094">13786 16116 1152 0,'0'0'102'0,"0"0"-82"16,0 0-20-16,0 0 0 0,0 0 118 0,0 0 19 16,0 0 4-16,0 8 1 0,-3-3-33 0,3 3-6 15,-3 0-2-15,3 0 0 0,-6 2-25 0,0-2-4 16,3 6-2-16,-2 1 0 0,-1-1-42 0,0 2-9 15,-3-3-2-15,0 0 0 16,3 0-111-16,-3 0-22 0,-3-2-5 0</inkml:trace>
  <inkml:trace contextRef="#ctx0" brushRef="#br0" timeOffset="18096.8615">13429 16685 1094 0,'-3'13'48'0,"3"-13"11"0,0 0-47 0,0 0-12 0,-6 5 0 0,6-5 0 16,-3 5 157-16,3-5 30 0,-6 3 5 0,0 2 2 15,0-2-126-15,0 2-26 0,0-2-5 0,-2 2-1 16,2 1 46-16,0 1 9 0,-6 1 1 0,0 3 1 0,0-3-27 0,-3 8-6 15,-3 0 0-15,3 2-1 0,-6-2 1 0,-2 5 0 16,-1 0 0-16,0 3 0 0,-3 3-15 0,3 2-2 16,-5 0-1-16,-4 3 0 0,3 5-8 15,-6 0-2-15,4 2 0 0,-1 1 0 0,-6 0 5 16,1 2 1-16,-4 0 0 0,-3 3 0 0,-2 3-2 0,-1-3-1 16,0 5 0-16,4 1 0 0,2-4-18 15,0-2-3-15,1 0-1 0,2-2 0 0,0-1-13 0,1 0-12 16,-4-2 3-16,6 0 0 15,3-3-130-15,1-3-25 0,-1 0-6 0</inkml:trace>
  <inkml:trace contextRef="#ctx0" brushRef="#br0" timeOffset="19420.5664">20984 12480 1209 0,'0'0'108'16,"3"8"-87"-16,-3 8-21 0,3 3 0 0,6 5 324 0,-1 10 60 15,7 6 12-15,0 7 2 0,3 4-324 0,0 4-65 16,3 1-9-16,0 7-9 0,2 6 9 0,1 2 0 15,0 3 0-15,0 6 0 0,3 5 0 16,-7 2-13-16,4 3 5 0,-6 5 8 0,0 0-13 0,-3 3 5 16,0 0 8-16,-3 5-13 15,-3-5 13-15,0 8 0 0,-3 2 0 0,-4-2 0 0,1 0 32 0,-3 3 7 0,-5 2 1 16,-1 3 0-16,0-3-5 0,0 5-1 16,-6 0 0-16,0 1 0 0,-9-3 3 0,-3 2 1 0,0 0 0 15,-2 1 0-15,-1-3-9 0,-6 2-1 16,0-2-1-16,-2 0 0 0,-1-6 1 0,-3-2 0 0,0 0 0 15,-5-8 0-15,-4-3-16 0,4-5-2 0,-1-5-1 0,0-3 0 16,4 0-9-16,-1-8 0 0,-3-8 0 0,4-5 0 16,-1 0-22-16,0-3 0 0,1-3 0 0,-4-4 0 15,3-4-19 1,4-2-4-16,-1-5-1 0,3-6 0 16,3-2-104-16,1-6-21 0,-1-2-4 0,0-5-962 0</inkml:trace>
  <inkml:trace contextRef="#ctx0" brushRef="#br0" timeOffset="19949.1641">20293 16706 2707 0,'-6'5'240'0,"3"8"-192"15,0 3-38-15,0 0-10 0,0 0 0 0,0 5 0 16,3 0 9-16,3 0-9 16,-3 6-19-16,0-1-8 0,-3 3-1 0,3 6-1 0,-3-1 9 0,3 3 3 0,-6 0 0 0,3 6 0 15,-3-4 9-15,-3 4 8 0,1-4-12 0,-4 1 12 16,3 2 9-16,-3-2 9 15,-3 2 2-15,0 1 0 0,-3-1 35 0,3 0 7 0,-3-5 2 0,4-2 0 16,-4-3-1-16,3-1 0 0,3-7 0 16,0 0 0-16,0-3-27 0,3-5-4 0,0-3-2 15,3-2 0 1,3-3-46-16,3-3-10 0,0-5-2 0,0 0 0 16,0 0 0-16,12-5 0 0,3-3 0 0,3-3 0 0,3-2 19 0,6 0 9 0,-1-3-10 0,7-3 10 15,6-2 0-15,-1 0 0 0,10-3 13 0,0 0-4 16,2-2-9-16,4 0 8 0,-1-4-8 0,1 4 8 15,-3-6 0-15,-1 3 0 0,7 3 0 0,-4-3 0 16,-2 2 2-16,-3 1 0 0,-7 4 0 0,-2 1 0 16,-6-3 6-16,-3 6 0 0,-4 2 1 0,-5 3 0 0,-3 2-2 15,-6 1-1-15,0 4 0 0,-6-2 0 16,0 6-3-16,-3-3-1 0,-3 5 0 0,0 0 0 0,0 0-10 0,-6 2 0 16,-6-4 0-16,-3-1 0 15,0 3-47-15,-6 0-14 0,-3-3-3 0,-2-2-848 16,-4-6-168-16</inkml:trace>
  <inkml:trace contextRef="#ctx0" brushRef="#br0" timeOffset="20681.803">20847 12234 1843 0,'-3'35'81'0,"3"-17"18"0,0 9-79 0,0 2-20 0,0 5 0 0,3 3 0 0,3 6 94 0,-3-4 15 16,-3-2 3-16,0 0 1 0,0-5-60 0,0 0-12 16,0-6-2-16,0 1-1 0,-3-9-8 0,-3 1-2 15,3-6 0-15,0 0 0 0,-3-5-28 0,-3 0 0 16,9-8 0-16,-6 3 0 0,-3-3 41 0,0-3 3 16,3 1 0-16,-3-6 0 0,3-3-12 0,0-2-3 0,6-3 0 0,-3-5 0 15,3-6-9-15,0 1-3 16,3-9 0-16,3 1 0 0,3 0-2 0,-3-3-1 0,0 0 0 0,3-3 0 15,0 0-14-15,3 0 0 16,-6-2 8-16,0 2-8 0,3 6 0 0,0-3 0 0,0 5-12 0,2 3 12 16,-2 3-13-16,0 7 4 15,-3 1 1-15,3 4 0 0,0 1 16 0,-3 5 3 0,6 3 1 0,-3 5 0 16,0 0 8-16,3 5 3 0,3 6 0 16,0 5 0-16,-1 5-23 0,4 8 0 0,3 5 0 0,3 6 8 15,3 2-8-15,-1 1 12 0,4 2-4 0,0 0 0 16,3 0 8-16,2 0 1 0,1 2 1 0,-3-4 0 15,0-1 17-15,-1-5 3 0,-5-3 1 0,-3-2 0 16,0-5-8-16,-3-6-2 0,-6 0 0 0,-1-3 0 16,1-4 9-16,-6-1 2 0,0-5 0 0,-6 0 0 15,3 0-17-15,-6-8-3 0,0 0-1 0,0 0 0 0,-9 2-19 16,-3 1 0-16,-6-3 0 0,-8-3 0 16,-7 3-96-16,-9-5-24 0,-11-3-4 15,8 0 0-15</inkml:trace>
  <inkml:trace contextRef="#ctx0" brushRef="#br0" timeOffset="21562.5756">10479 11597 2296 0,'-9'16'51'0,"-8"15"10"0,-7 20 3 0,-3 7 0 0,3 8-52 0,0 11-12 0,4 5 0 0,2 5 0 16,0 6 50-16,3 5 7 0,0 7 2 0,3 4 0 15,6 2-17-15,0 3-3 0,6 5-1 0,3 5 0 16,6 3-16-16,0 0-3 0,6 5-1 0,0 1 0 0,6-4-8 15,-1 1-2-15,1 2 0 0,3-2 0 0,0-3 8 0,6 0 0 16,-1 0 1-16,1-5 0 16,0 2-9-16,0-8-8 0,3-2 12 0,2-5-12 0,4-3 9 15,3-6-9-15,2-2 0 0,-2-11 9 0,-3-7-9 0,-4-12 0 16,1-7 0-16,-3-10 0 0,-3-6-16 0,-4-11-3 16,-2-2 0-16,0-11 0 15,-3-5-185-15,-3-11-38 0</inkml:trace>
  <inkml:trace contextRef="#ctx0" brushRef="#br0" timeOffset="22059.7984">11206 16063 1152 0,'0'0'102'0,"-6"5"-82"0,6-5-20 0,-3 5 0 15,0 1 122-15,-3-4 20 0,6-2 4 0,-9 0 1 0,3-2-43 16,0-4-8-16,0 1-1 0,0-3-1 0,-6-2-17 0,3-1-3 15,-3 0-1-15,-3-2 0 0,4 3-9 0,-7-4-1 16,-3 1-1-16,0-3 0 0,0 3 4 0,-3 0 1 16,-2-6 0-16,2 3 0 0,-3-5-36 0,0 3-7 15,0-3-2-15,1-3 0 0,5 0 14 0,-3 3 2 16,6-3 1-16,0 3 0 0,6 5-24 0,0 0-5 16,6 3-1-16,0 2 0 0,1 1 11 0,-1 4 1 15,6 1 1-15,0 5 0 0,0 0-13 0,0 0-9 16,11 3 12-16,1 5-12 0,3 2 0 0,3 4 0 15,3 1 0-15,6 1 0 0,-3 0 21 0,2 0 1 16,-2 0 0-16,3-3 0 0,-6-5-22 0,0 3 0 16,-4-3 0-16,-2-3 8 0,-3-2 3 0,-3 2 1 15,-9-5 0-15,9 0 0 0,-9 0-2 0,0 0 0 16,6-3 0-16,-3-2 0 0,0-6-10 0,-3-5 0 0,-3-10 0 16,-3-3 0-1,-3-8-72-15,0-8-9 0,-3-8-3 0,-3-8-1276 0</inkml:trace>
  <inkml:trace contextRef="#ctx0" brushRef="#br0" timeOffset="22721.606">10759 11107 1670 0,'0'0'148'0,"-6"0"-118"15,0 0-30-15,-3 0 0 0,3 0 153 0,-3 3 25 0,3 2 5 0,-5-2 1 16,-1 2-125-16,-3 3-25 0,-3 3-5 0,0-1-1 16,-3 3-20-16,0 3-8 0,-5 5 0 0,-1 3 0 15,-3 0 0-15,-3 3 0 0,4-1 0 0,-4 0 0 16,-3 6 0-16,3-3 0 0,4 0-11 0,-1-2 11 16,3-3 0-16,3-3 0 0,3-5 0 0,6 2 12 15,1-7 14-15,2-3 3 0,3 0 1 0,3-6 0 16,3 1 1-16,3-3 0 0,-3-5 0 0,6-3 0 15,3-5-19-15,6-6-3 16,0 1-1-16,0-4 0 0,5-4-8 0,1-1 0 0,3-4 0 0,3-4 0 16,3 4 9-16,-4-1 0 0,4 0 0 0,0 0 0 15,0 6-9-15,0-3 0 0,-4 5 0 0,1 5 0 16,0-2 0-16,0 5 0 0,-3 0 0 0,0 3 0 16,-1 5 18-16,-2 0 2 0,0 6 0 0,-3-1 0 15,3 0-4-15,-3 6-1 0,-3 0 0 0,3 2 0 16,-4 0 6-16,4 1 2 0,-6 2 0 0,3-1 0 0,-3 1 14 15,0 0 3-15,3-2 1 0,0 2 0 0,-3-6-1 0,3 4-1 16,0-4 0-16,-1 1 0 0,-2-1-15 0,3-2-4 16,-3-2 0-16,0 2 0 0,-3-3-12 15,3 1-8-15,-3-4 8 0,-6 6-8 0,6 0 10 0,-6 0-2 16,0 0-8-16,0 0 12 0,0 0 1 0,0 0 0 16,0 0 0-16,-3 3 0 0,-9 2-13 0,0 3 11 15,-9 8-11-15,0 8 10 0,-8 5-10 0,-4 5-16 16,-3 11 4-16,-2 3 1 15,-7 5-74-15,0 5-15 0,-8 6-4 0</inkml:trace>
  <inkml:trace contextRef="#ctx0" brushRef="#br0" timeOffset="27020.6646">5925 9758 230 0,'0'0'20'0,"0"0"-20"0,0 0 0 0,0 0 0 15,0 0 234-15,0 0 42 16,0 0 9-16,0 0 2 0,0 0-193 0,-3-5-38 0,-3-1-8 0,6 6-2 15,0 0-17-15,0-5-3 0,0 0-1 0,0-1 0 16,0 1-13-16,3-3-4 0,-3 3 0 0,6-3 0 16,0 0 3-16,-6 0 0 0,6 0 0 0,0 0 0 15,-3-2 5-15,6-1 0 0,-3-2 1 0,3 2 0 16,3-2 3-16,-6 0 0 0,6-3 0 0,3-3 0 0,2 1 17 0,1-6 4 16,3 0 1-16,3 0 0 15,3-2 6-15,-1-1 0 0,4-4 1 0,0 2 0 0,9-6-33 0,-1 1-8 16,1-1 0-16,0-4-8 0,-1-1 10 0,4-2-10 15,-3-3 8-15,3 2-8 0,2-2 10 0,4 0-10 16,-1 0 12-16,4 0-12 0,3-2 17 16,-4-1-3-16,1 1-1 0,2-1 0 0,1-2 2 0,2 2 0 15,-2-2 0-15,3 2 0 0,-4 3-3 0,1 0-1 16,2-2 0-16,-5-1 0 0,-6-2-2 0,2-3 0 16,10 3 0-16,-7 2 0 0,1-2 9 0,0 2 2 15,2-2 0-15,1-6 0 0,-1 1 3 0,1 2 1 16,-1-6 0-16,4 7 0 0,0-4-2 0,2 3 0 15,-5 0 0-15,-4 0 0 0,1 3-6 0,-1 2-2 16,-2-2 0-16,0 2 0 0,-4 6-4 0,1 0-1 0,0 2 0 16,-4 6 0-16,1-3-9 0,-6 5 10 0,-1 0-10 15,-2 3 10-15,-3-3-10 0,0 6 0 0,-3-1-12 0,-1 4 12 16,-2 1 0-16,0 1 20 0,-6 0-3 0,3 5 0 16,-1-2-17-16,-2 4 10 0,-3 1-10 0,-3 0 8 15,0 2-8-15,-3 1 8 0,0 2-8 0,-3 0 8 16,0 0 7-16,-3 3 1 0,3 2 0 0,-3-2 0 15,-3 5-16-15,0 0 8 0,0 0-8 0,0 0 0 16,0 0 11-16,0 0-11 0,-3 0 12 0,-3 0-12 16,0 2 0-16,0 1 0 0,-3 2 0 0,-3 1-9 15,3 2 9-15,-3 0-8 0,-6 2 8 0,0 3-8 0,4 1-4 16,-4 1 0-16,0 1 0 0,-3 3 0 0,0-1 12 16,3 6-8-16,-5 0 8 0,2 0-8 15,-6 2 8-15,0 3 0 0,-3-2 0 0,1 5-8 0,-1-1-12 16,-3 4-1-16,-6 2-1 0,-2 2 0 15,2 4 22-15,-3-1 0 0,-2 0 0 0,-1 3 0 0,-6 3-12 16,1 0 3-16,-1-1 0 0,-5 1 0 0,-7 5 9 16,7 0-10-16,5 2 10 0,-9 1-10 0,-5-3 10 0,2 0-12 15,13 0 12-15,-4 0-12 0,-5-1 12 0,-1 7 0 16,4-4 0-16,-1 3 0 0,4-2 0 0,-7 0 0 16,-2-3 0-16,5 2 0 0,3 1 0 0,-2-1-8 15,2 3 8-15,-2 1 0 0,5-4 0 0,-2 1 0 16,-4-3 0-16,3-3-8 0,1 3-2 0,2 0 0 15,4-3 0-15,2 0 0 0,0 1-6 0,4-6-2 0,-4-3 0 16,0 0 0-16,7-2 3 0,-1 0 1 0,3-1 0 0,-2-4 0 16,2-1 14-16,6 0 0 0,0-2 0 0,1-3 0 15,5-2 0-15,-3-3 0 0,6 2 0 16,3-5 0-16,-3-2-10 0,4-1 10 0,2-2-10 16,0 0 10-16,3-3-13 0,0 0 3 0,6 1 1 0,0-6 0 15,0 0-5-15,3-3-1 0,0 0 0 0,3-5 0 16,0 0-2-16,0 0-1 0,9 3 0 0,0-6 0 15,3-2 18-15,3-3 0 0,3-5 0 0,2-1 0 16,7-4 29-16,-3-6 0 0,6-5 0 0,3-5 0 16,2-3-13-16,1-3-2 0,3-2-1 0,2-1 0 15,1-2-13-15,0-2 11 0,2-1-11 0,1 0 10 16,-6-5-10-16,8 1 0 0,4-1 0 0,0-3 0 0,2 1 0 16,4-4 0-16,-4-2 0 0,1 1 8 0,2-4-8 15,1 1 8-15,5-4-8 0,-2 4 8 0,0 2 0 0,2-2 0 16,4-4 0-16,-4 4 0 0,-5 2 2 0,-1 0 0 15,10 3 0-15,-4 0 0 0,-2 5-2 0,-1-3-8 16,-2 3 12-16,2-2-4 0,4-1 0 0,-1 1-8 16,-5 2 12-16,2 3-4 0,4-3 4 0,-7 2 0 15,-2-2 0-15,-3 3 0 0,-1 0-1 0,1 2 0 16,-7-2 0-16,1 8 0 0,-3 2-11 0,-1 0 0 16,-2 6 0-16,-6 0 0 0,0 2 25 0,-7 0 0 15,1 0 0-15,-3 6 0 0,-3 5-7 0,-6-1-2 16,0 1 0-16,-6 5 0 0,-1 6-16 0,-2-1 10 15,0 1-10-15,-3 4 8 0,3 4 1 0,-6 2 0 16,0 0 0-16,0 0 0 0,0 0-9 0,-9 0 0 16,3 2 9-16,-2 4-9 0,-4-1-14 0,0 3-7 0,-3 2-2 15,-3 4-793-15,-3-1-158 16</inkml:trace>
  <inkml:trace contextRef="#ctx0" brushRef="#br0" timeOffset="27924.4992">6407 8366 1933 0,'0'-10'42'0,"-11"-4"9"0,-1-2 1 0,-3 3 4 0,3-5-45 15,-3 4-11-15,-3-4 0 0,0 5 0 0,3-3 72 0,-3 3 13 16,1 2 3-16,-10 0 0 0,3 4-48 0,-3 1-10 0,0-2-2 16,-5 6 0-16,-1-1-20 0,-3 3-8 0,-2 0 0 0,-4 5 9 15,3 1-9-15,-5 2 0 0,-4 2 0 16,3 6 0-16,4 0 0 0,-4 0 0 0,3 5 0 0,4-3 0 15,-4 4 0-15,0 1 0 0,-2 4 0 0,5-1 0 16,3 3 0-16,-6 3 0 0,7 3 0 0,-1 2 0 16,6 5 0-16,1 0 0 0,2 3 0 0,3 3 8 15,0 2-8-15,3-2 0 0,3 2 0 0,4 3 0 16,-1 3 0-16,6 4 0 0,3-1 0 0,0-4 0 16,3 3 12-16,6-2-2 0,3 5-1 0,3-3 0 0,0 3 3 15,3 0 0-15,2 2 0 0,4-2 0 16,3 3-12-16,3 2 8 0,-3 0-8 0,9 3 8 0,-4-3-8 15,4 0 12-15,0-5-12 0,6-3 12 0,-7-2-12 0,7-4 0 16,0-1 9-16,-1-4-9 0,4-2 27 0,3-5 1 16,2-3 0-16,7 0 0 0,3-5 4 0,2-6 2 15,4 1 0-15,2-6 0 0,1-3-34 16,-1 1 0-16,4-3 0 0,-1-3 0 0,4-2 11 16,-4-3-2-16,1-3 0 0,-4-5 0 0,10-3-9 15,-10-2-11-15,4-3 3 0,-4-5 0 0,-2-3-7 0,-7-8-1 16,4-2 0-16,-10-3 0 0,-2-3 32 0,3-11 7 15,2-4 1-15,-5-1 0 0,-6-5 23 0,2 0 5 16,1-7 0-16,-3-1 1 0,-10-3-25 0,-2-2-6 16,-3 3-1-16,-3-4 0 0,3 4-5 0,-9-3 0 0,-4 0-1 15,-2-3 0-15,6-3-6 0,-9 4-1 0,-6 1 0 16,-3 1 0-16,0-3-8 0,0 1-12 0,-9-1 2 0,0 3 1 16,-5 0 17-16,2-1 3 0,-3 4 1 0,-6-3 0 15,-9 0-21-15,7 0-4 0,-1 7-1 0,-3 1 0 16,-12 3 22-16,-2 4 4 0,2 1 0 0,0 2 1 15,-8 3-13-15,-4 6 0 0,-2 2 0 0,-7 5 0 16,-5 5 0-16,-4 9 0 0,-2 2 0 0,-4 11-10 16,-2 5-7-16,-6 10-2 0,2 4 0 0,1 9 0 15,-6 6-14-15,-1 6-3 16,1 2-1-16,3 5 0 0,2 6-83 16,1 7-16-16,3 4-3 0,5 7-632 0,7 5-126 0</inkml:trace>
  <inkml:trace contextRef="#ctx0" brushRef="#br0" timeOffset="28862.452">8961 5935 1382 0,'-26'-19'61'0,"11"11"13"0,0-2-59 0,0-1-15 0,-3 0 0 0,3 1 0 0,-3-3 160 0,0 2 28 15,-2 0 7-15,2 1 1 0,-6-1-117 0,3 1-23 16,-3 2-5-16,0-3-1 0,-2 1-30 0,-1 2-5 16,0 2-2-16,0 1 0 15,3 2-13-15,-5 3 0 0,-1 0 0 0,0 0 0 0,0 3 0 0,1 5 0 16,-1 0 0-16,-3 10 0 0,0-2 0 0,-2 5-10 15,2 6 10-15,-3 2-12 0,-5 5 12 0,5 3 0 16,3 8-9-16,0-5 9 0,-2 5 0 0,8-3 0 16,3 6 0-16,6 2 0 0,-3 6 0 0,6 2 0 15,1 0 0-15,5 3 0 0,6 0 12 0,3 5-4 16,-6 3 0-16,9 5 0 0,6 0-8 0,0 6 8 0,-1-4-8 16,4 6 8-16,6 6-8 0,3-4 0 0,0 1 0 15,0 0 8-15,6-1-8 0,5 4 0 0,4-1 9 0,0-8-9 16,2-2 0-16,1-6 9 0,0-4-9 15,2-9 0-15,1-8 9 0,3-5-9 0,-4-8 0 0,4-5 9 16,6-6 19-16,-4-2 3 0,1-5 1 0,0-4 0 16,-4-1-32-16,4-9 0 0,-1-2 0 0,-2-6 0 15,0-8 10-15,-1-2-1 0,1-8 0 0,0-3 0 16,-7-8 15-16,1-2 4 0,-3-6 0 0,0 1 0 16,-4-6 8-16,1-3 3 0,-3-7 0 0,3-4 0 15,-4-2 9-15,1 1 3 0,-3-4 0 0,-3-2 0 16,-3-3-26-16,-4-5-5 0,1 0 0 0,-3 0-1 15,3-5-3-15,-6-1 0 0,-3-4 0 0,-3-1 0 16,-3 0-8-16,0 1-8 0,-6-4 9 0,-3 4-9 0,0 2 0 16,-3-3 0-16,-3 5 0 0,-3 1 0 0,0 5 0 0,0 0 0 15,0 5 0-15,-2 0 0 0,-7 6 0 0,0 5 14 16,-3 2-4-16,0 3-1 0,-2 3 7 0,-4 8 2 16,-3-3 0-16,-5 8 0 0,-1 2-18 0,-9 6 0 15,-5 5 0-15,-1 11 0 16,-2-6-27-16,-10 14-2 0,-5 5-1 0,-7 11 0 15,-5 5-1-15,-6 10 0 0,-9 14 0 0,-1 13 0 16,-2 8-129-16,-9 21-25 0,-6 13-6 0</inkml:trace>
  <inkml:trace contextRef="#ctx0" brushRef="#br0" timeOffset="32617.1215">1344 7646 748 0,'0'0'67'0,"0"0"-54"0,0 0-13 0,0 0 0 0,0 0 96 16,0 0 16-16,-3-2 3 0,3 2 1 15,0 0-25-15,0 0-5 0,0 0-1 0,0 0 0 16,0 0-14-16,-6-5-3 0,3-3-1 0,3 8 0 0,3-3-24 0,-3 3-5 15,6-5-1-15,-6-1 0 0,0 1-9 0,0 5-1 16,6-5-1-16,-6 5 0 0,0-6 10 0,6 4 3 16,-6 2 0-16,3-5 0 0,-3 5-8 0,6-6-2 15,-3 4 0-15,-3 2 0 0,0 0-7 0,9-6-2 16,-6 4 0-16,-3 2 0 0,0 0-6 0,6-3-2 16,-3 0 0-16,-3 3 0 0,0 0-3 0,6-5-1 15,0 2 0-15,0 1 0 0,3-1-8 0,-3-2 0 16,0 2 0-16,3 1 0 0,0-4 0 0,-4 1 0 15,4 0 0-15,0-3 0 0,3 2 0 0,3-4 0 0,0 2 0 16,3-3 0-16,0 1 0 0,3-3 8 16,2-3-8-16,4 0 0 0,3-3 8 0,3-2-8 15,-1-3 8-15,7-2-8 0,3-1 16 0,5-2-3 0,-5-2 0 16,9-1 0-16,-1 0-3 0,1-2-1 0,8-3 0 16,-2 0 0-16,2 0-9 0,4-6 0 0,-3 1 0 0,5-3 8 15,-2 0 9-15,5 0 2 0,3-3 0 0,1 3 0 16,-1-2-19-16,1-1 8 0,-1-2-8 0,10 0 0 15,-10-1 15-15,9 1-4 0,-8 0-1 0,2-1 0 16,-2 4 0-16,-1-1 0 0,6-2 0 0,-5 0 0 16,-4 2 6-16,-2 0 2 0,-4-2 0 0,-2 5 0 15,-1 0 8-15,1 5 2 0,-1 1 0 0,1 2 0 16,-9 0-12-16,-1 2-1 0,1 4-1 0,-7-4 0 16,4 6-6-16,-6 0 0 0,-1 2-8 0,-2 6 12 0,0-2-12 15,-3 4 0-15,-1 0 0 0,-5 4 0 0,-3 1 0 16,-3 1 8-16,-1 5-8 0,-2 0 0 15,0 0 0-15,-6 3 0 0,0 0-8 0,0 2 8 16,-3 3-129-16,-6 0-19 0,3 0-4 16,-9 0-1-16</inkml:trace>
  <inkml:trace contextRef="#ctx0" brushRef="#br0" timeOffset="33340.3214">4300 4765 1152 0,'-12'-2'102'0,"3"2"-82"15,0-8-20-15,-6 5 0 0,9 0 106 0,-8 3 17 16,2 0 3-16,3 0 1 0,-6 3-59 0,6 0-12 16,-3 5-3-16,3-1 0 0,-9 4-39 0,3 5-14 15,0 0 9-15,1 5-9 0,-1 3 0 0,0 2 0 16,0 9 0-16,3-4 0 0,-3 9 0 0,6 2 0 15,0 6 0-15,-3 2 12 0,6 6-12 0,6-1-11 0,0 14 3 16,3-3 0-16,0 8 8 0,9 6 12 16,0 2-2-16,6 2-1 0,-3 1 9 0,9 2 2 0,0 1 0 15,5-4 0-15,1-4 9 0,6-6 3 16,-1-5 0-16,4-11 0 0,6-5 4 0,2-13 0 0,4-9 1 16,0-4 0-16,-1-9-10 0,1-7-3 0,-1-3 0 15,1-11 0-15,0-5 6 0,-7-5 1 0,-2-6 0 0,3-7 0 16,-1-3-2-16,-2-8 0 0,-6-6 0 0,-4-1 0 15,1-7-5-15,-3-2 0 0,-3-2-1 0,-1-3 0 16,-2-3-10-16,-9 0-1 0,0 0-1 0,0 0 0 16,-6-2 7-16,0 2 2 0,-3-11 0 0,-3 4 0 15,-6-1 5-15,0 0 2 0,0-2 0 0,-3 2 0 16,-6-8-13-16,-3 6-2 0,0-1-1 0,-6 6 0 16,-2 2-11-16,-4 6-12 0,-9 3 2 0,0 2 1 15,-2 8-17 1,-4 8-3-16,-3 2-1 0,-2 12 0 0,-4 7-11 0,-3 8-3 0,-11 10 0 15,-3 17-711-15,-7 7-142 0</inkml:trace>
  <inkml:trace contextRef="#ctx0" brushRef="#br0" timeOffset="34251.5688">1172 6702 1094 0,'-12'10'48'0,"3"1"11"0,0 2-47 0,6 3-12 16,-6 0 0-16,3 5 0 0,3 3 62 0,-6 0 10 15,6 0 3-15,-3 5 0 0,3 0-10 0,-6 0-1 16,6 0-1-16,-3 5 0 0,3 4-26 0,-6 4-5 0,6 5 0 0,-2 6-1 16,2 3-2-16,-3 2 0 0,6 6 0 15,0 4 0-15,0 7-2 0,6 4-1 0,-3 3 0 0,5 3 0 16,1-1-5-16,0 1-1 0,-3 0 0 0,9-6 0 15,0-5 4-15,3-8 1 0,0-8 0 0,3-5 0 16,-1-2 5-16,4-9 1 0,6-2 0 0,0-9 0 16,0 1-6-16,8-8-1 0,-5-3 0 0,0-8 0 15,2 1 1-15,4-12 0 0,-3-2 0 0,0-5 0 16,-1-3 0-16,4-5 0 0,0-3 0 0,-1-8 0 16,-2 0-5-16,3-2-2 0,-1-3 0 0,1-6 0 15,-6 1-2-15,6-6 0 0,-7-2 0 0,7 0 0 16,3-3-2-16,-10-3-1 0,4-2 0 0,-9-1 0 0,9 4-5 15,-13-6 0-15,4-3-8 0,-6 1 12 16,-6-1 14-16,0-2 2 0,-12 0 1 0,3 0 0 16,-6 2 6-16,-6-2 1 0,-3-3 0 0,-3 3 0 0,-6-1-14 15,3 4-2-15,-12 2-1 0,4 0 0 0,-7 3-9 16,-3 0-2-16,-6-1 0 0,4 1 0 0,-1 2-8 0,-6 1 0 16,-8 2 9-16,5 2-9 0,0 4 0 0,-2 2 0 15,-7 2 0-15,-2 6 0 0,2 0 0 0,-5 8 0 16,-4 2 0-16,1 9 8 0,2 5-8 0,-8 5 0 15,5 7 0-15,1 9 0 0,-7 3-13 0,7 10 2 16,-7 8 1-16,10 11 0 16,5 10-79-16,0 11-16 0,7 5-3 0,5 16-697 0,0 16-139 15</inkml:trace>
  <inkml:trace contextRef="#ctx0" brushRef="#br0" timeOffset="35459.4911">1565 6615 1152 0,'0'0'102'0,"0"0"-82"16,0 0-20-16,0 0 0 0,0 0 96 0,0 0 16 15,0 0 2-15,11 2 1 0,-2-2-59 0,6 0-12 16,0-2-3-16,6-1 0 15,0-2 11-15,3-1 1 0,5-2 1 0,10 0 0 0,-6-5-14 0,6 3-4 16,2-4 0-16,7 1 0 0,-4-3-4 0,7 3 0 16,6-3-1-16,2 6 0 0,-2 2-18 0,8 0-3 15,-8 0-1-15,2 0 0 0,7 5-9 0,-1 1 0 16,-2 2 9-16,2 0-9 0,-2 2 0 0,-1 4 8 16,-5-1-8-16,-1 0 0 0,1 6 17 0,-3-9-1 0,2 6 0 0,-5 3 0 31,-1-3-112-31,-8 5-24 0,-3 0-4 0</inkml:trace>
  <inkml:trace contextRef="#ctx0" brushRef="#br0" timeOffset="35867.1275">3606 6734 1094 0,'0'0'97'0,"-3"-3"-77"0,1 3-20 0,-4 0 0 15,3-3 254-15,3 3 47 0,-6-5 10 16,3 2 1-16,0 1-202 0,3 2-41 0,0 0-8 0,0 0-1 16,0 0 2-16,0 0 1 0,0-6 0 0,0 6 0 15,6-5-46-15,3 0-9 0,-3 0-8 0,-1 2 12 16,4 0-12-16,0 1-11 0,3 2 3 0,3 0 0 31,-3 0-20-31,-3 2-3 0,3-2-1 0,0 6 0 16,6-1-149-16,-9 3-31 0</inkml:trace>
  <inkml:trace contextRef="#ctx0" brushRef="#br0" timeOffset="36269.73">4258 6850 864 0,'0'0'38'0,"0"0"8"15,0 0-37-15,0 0-9 0,0 0 0 0,0 0 0 0,0 0 187 0,6-3 35 16,-6 3 7-16,6-5 2 0,0 2-138 0,3-2-27 16,-3 5-6-16,3-2 0 0,0 2-16 0,3 0-4 15,-3-3 0-15,6 3 0 0,0 0 4 0,-1 0 0 16,-2 0 0-16,9 3 0 0,0-1 0 0,6-2 0 16,0 0 0-16,-1 0 0 0,10 0-1 0,0 0 0 0,0 0 0 15,2 0 0-15,4 0-18 0,-3 3-3 16,2-3-1-16,4 2 0 0,0 1 10 0,-1 2 1 0,4 1 1 0,-4-1 0 15,4 0-33-15,-6 1-12 0,2 4 0 0,4-2 0 16,-3 0 12-16,2 3 16 0,1 2-3 0,3 0-1 31,-10 0-113-31,1 1-23 0,-6-4-5 0,-1 3-599 0,-5-2-119 0</inkml:trace>
  <inkml:trace contextRef="#ctx0" brushRef="#br0" timeOffset="39721.6542">1621 4572 403 0,'6'-13'17'0,"-6"7"5"0,-6-4-22 0,3 2 0 16,3 0 0-16,-3 3 0 0,3-3 178 0,0 3 31 16,-6 2 7-16,6-2 0 0,-3-1-121 0,3 6-25 15,0 0-5-15,-9 6-1 0,0-4-32 0,0 9-8 16,-2-6 0-16,-1 11-1 0,0 5-12 0,-3 0-3 15,0 6 0-15,-6 7 0 0,6-5 0 0,-6 6 0 16,1 2 0-16,-1 0 0 0,-3 8 4 0,0-3 1 16,0 6 0-16,-3 5 0 0,1 7 5 0,-1 4 1 15,6 2 0-15,0 8 0 0,0 3 11 0,1 2 2 0,2 3 1 16,0 0 0-16,3 0-13 0,6-2-4 0,0 2 0 16,6-11 0-16,-3-2-4 0,3-6-2 0,3-7 0 0,3-3 0 15,-3-8-10-15,6-3 8 0,3-5-8 16,-3-2 8-1,3-6-44-15,0-3-10 0,0-2-2 0,0-8 0 0</inkml:trace>
  <inkml:trace contextRef="#ctx0" brushRef="#br0" timeOffset="40289.4131">1392 4773 979 0,'0'-8'87'0,"0"-2"-70"15,0 4-17-15,0-7 0 0,-6 0 119 0,6 5 20 16,0-3 4-16,0 3 1 0,0 3-70 0,0 5-14 15,0-5-2-15,0 5-1 0,-3-3-29 0,-3 3-7 16,3 5-1-16,-3 3 0 0,0 0-20 0,-3 6 8 0,-3 4-8 0,3 1 0 16,-6-1 0-16,4 6 0 0,-4 0 0 0,-3 2 0 15,6-5 0-15,-6 3-13 0,-3-3 5 0,3-2 8 16,4-1 0-16,-1-2 12 0,0-5 0 0,6 2 0 16,-3-10-12-16,3-1 0 0,0 1 0 15,9-3 0-15,0-5 0 0,-3-3 15 0,6-3-4 0,-3-5-1 16,9 3-10-16,0-11 0 0,3 0 0 0,0 1 8 15,6-4-8-15,2-5 0 0,1 1 0 16,0-1-11-16,6-2 11 0,-3 2-10 0,5 0 10 0,1 3-10 16,-6 2 10-16,3-2 0 0,-3 6 0 0,2-1-8 15,-2 3 8-15,-3-1 0 0,6 4 0 0,-9 5-8 16,3-1 8-16,-1 1 16 0,-8 8-4 0,6-6-1 16,-6 9-11-16,0 2 0 0,-3-6 0 0,0 12 0 15,-9-6 10-15,3 2 6 0,3 9 2 0,-6-3 0 16,0 5 18-16,0 6 3 0,-6-4 1 0,3 7 0 15,-3 1-18-15,0 4-3 0,-3-1-1 0,-6 3 0 0,9 3 6 16,-9-5 0-16,3 2 1 0,3-5 0 0,1 2 4 0,2-7 1 16,-3-1 0-16,-3-2 0 15,6 2-17-15,3-4-3 0,-6-1-1 0,3 0 0 0,3-5-21 16,0 3-5-16,3-3-1 0,0 2-996 16</inkml:trace>
  <inkml:trace contextRef="#ctx0" brushRef="#br0" timeOffset="41190.0427">1514 9065 1875 0,'-15'-3'83'0,"9"3"17"0,0-3-80 0,-3 3-20 16,6 3 0-16,3-3 0 0,-6-3 54 0,6 3 6 15,-3 6 2-15,3 2 0 0,3 0-42 0,-3 2-8 0,6 3-1 0,-3 3-1 16,3 3-10-16,3 2 0 0,-3 3 0 16,9 5 0-16,-3 0 0 0,6 3 0 15,-3 2-9-15,5 6 9 0,7 2 0 0,-3 3-10 0,3 0 10 0,3 3-8 16,-7-1 8-16,7 1 0 15,0-3 8-15,0 0-8 0,-6 0 0 0,2-5 0 0,-8-3 0 16,3-6 0-16,0-2 0 0,-9-5 9 0,6 0-9 0,-6-5 10 16,-4-4 18-16,1 1 3 0,3-5 1 0,-9-3 0 15,6 0-15-15,-6-3-2 0,3 0-1 0,3 1 0 16,-9-6-14-16,0 0 11 0,0 2-11 0,0-2 10 16,0 0 0-16,0 0 0 0,0 0 0 0,0 0 0 15,-9-5-10-15,0-3 8 0,0-5-8 0,-3 2 8 16,0 3 20-16,-5-2 4 0,5-1 1 0,-9-2 0 15,0 0-33-15,0-1 0 0,-3 4 0 0,4-1 0 16,-1 1 13-16,0-1-4 0,6 3-1 0,-3 0 0 16,-3 0-8-16,9 0 8 0,-3 0-8 0,4 3 8 15,2 3-8-15,6-1-9 0,3 3 9 0,0 0-13 0,0 0 13 0,0 0 0 16,0 0 0-16,3-5 0 0,12 2-11 0,-10-2 11 16,13-1-12-16,0 1 12 0,3-3-9 15,0 0 9-15,9-2 0 0,-10-1-9 0,4 0 9 16,3 1 0-16,-3 2 0 0,3 0-8 0,-6 0 8 0,-4 0 0 15,4 3 0-15,0 2 0 0,-6 1 0 0,0 2 0 16,0 2 0-16,0 3 0 0,-4 3 15 0,-2 6-2 16,-3-1 0-16,0 5 0 0,-3 6 6 0,3 5 1 15,-6 3 0-15,0 2 0 0,0-2-4 0,0 0 0 16,0 2 0-16,-6 1 0 0,6-4-16 0,6-1 0 0,-6-7 0 16,3 1 0-1,3-5-124-15,-3-6-28 0,15 8-5 0,-18-21-2 0</inkml:trace>
  <inkml:trace contextRef="#ctx0" brushRef="#br0" timeOffset="41992.4804">4133 3040 288 0,'-6'-8'25'0,"-3"8"-25"16,1-5 0-16,2 5 0 0,0 0 225 0,0 0 40 15,3 0 8-15,0 5 2 0,0-2-175 0,3 7-34 16,3 4-7-16,3 1-2 0,0 4-25 0,0 5-6 16,8-3-1-16,-5 11 0 0,6-1 7 0,0 4 2 15,3 5 0-15,6 5 0 0,-3-6-14 0,-3 6-4 16,2 0 0-16,1 0 0 0,0 3-4 0,0 2 0 16,-3-2-1-16,3-1 0 0,-4 1-3 0,-2-6-8 0,-3 1 12 15,0-1-4-15,-3-5 4 0,0-3 1 16,-6 1 0-16,3-3 0 0,-6-1-3 0,-6 1-1 0,3-6 0 0,0 1 0 15,0-1-9-15,0 1 0 0,0-1 9 16,-9-2-9 0,6-5-115-16,3-3-27 0</inkml:trace>
  <inkml:trace contextRef="#ctx0" brushRef="#br0" timeOffset="42592.7453">4199 3191 172 0,'-12'-8'8'0,"9"8"1"16,-3 0-9-16,0-5 0 0,3 5 0 0,3 0 0 0,0 0 300 0,0 0 57 15,0 0 12-15,0 0 3 0,0 8-283 0,0 2-56 16,-6 9-11-16,3-6-2 0,0 5-20 0,3 4 10 16,-3-1-10-16,3 3 8 0,-3 2-8 0,0 1 0 15,3-1 0-15,-6-8-11 16,0 4-25-16,3-1-4 0,-3-3-2 0,0 1 0 16,3-6 8-16,-5-8 2 0,2 3 0 0,0-2 0 0,0-6 32 0,-3 0 0 15,-3 0 8-15,3-6-8 0,-3-7 35 0,0 3 1 16,0-1 0-16,-3-5 0 0,6 0 3 0,-3-2 1 15,-2-1 0-15,5 1 0 0,-3-6 7 0,3 5 1 0,-3 1 1 16,3-3 0-16,0-9-37 0,3 7-12 0,-3 4 8 0,3 1-8 16,0-6 0-16,3 3 0 0,0 5 0 0,3 0 0 15,0 8 0-15,0-5 0 0,3 0 0 0,6 5 0 16,-6 2 8-16,3 1-8 0,6 2 12 0,0 3-12 16,0 0 21-16,0 8-2 0,3-8-1 0,0 8 0 15,5 3 2-15,-2-3 1 0,9 5 0 0,-6-5 0 16,0 5-5-16,2 0 0 0,1 3-1 0,0-3 0 15,0 3-3-15,-3-2 0 0,-3-1 0 0,-1 0 0 16,1-2 5-16,-3-3 1 0,-3 2 0 0,3-2 0 16,-9-3-3-16,3 3-1 0,0-2 0 0,-6-4 0 15,-3-2 2-15,0 0 1 0,0 0 0 0,0 0 0 16,0 0 19-16,0 0 4 0,-3-2 1 0,0-9 0 16,-6 3-14-16,0 0-3 0,0-2-1 0,-3 2 0 0,0-3-6 15,3 3-1-15,-3 0 0 0,3 3 0 0,1-3-16 16,-1 3 0-16,6 5 0 0,-6 0 0 15,9 0-160-15,-3 5-33 0</inkml:trace>
  <inkml:trace contextRef="#ctx0" brushRef="#br0" timeOffset="43674.7449">4752 7165 864 0,'0'0'76'0,"0"-5"-60"16,-3-3-16-16,0-3 0 0,3 3 132 0,0-2 24 15,0 2 5-15,0-6 1 0,0 4-52 0,-5 2-10 16,5-3-3-16,0 1 0 0,-3-1-52 0,3 3-10 15,3 3-3-15,-3 5 0 0,0-5 8 0,0 5 0 0,0 0 1 0,5-3 0 16,-5 3-11-16,0 0-2 0,0 0-1 0,9 0 0 16,-3 3-3-16,3-1 0 0,-3 4 0 0,0-1 0 15,0 0-7-15,-3 3-1 0,3-3-1 0,-3 3 0 16,3 0-5-16,-3 0-1 0,0 0 0 0,0-3 0 16,3 3 2-16,0 0 0 0,-3 0 0 0,0 0 0 15,0 0 1-15,-3-3 0 0,0 3 0 16,3 3 0-16,-3 0 12 0,0 4 2 0,0 4 1 0,0 2 0 15,0 6-15-15,-3 7-4 0,3 6 0 0,-3 2 0 16,0 6 0-16,0 2-8 0,3 5 12 0,0 4-4 16,-6 4-8-16,6 3 0 0,-6 3 0 0,0-3 8 15,0-2-8-15,0-1 0 0,-3-5 0 0,-3-5 8 16,0-2-8-16,0-9 0 0,6-5 9 0,-8-5-9 16,2-3 10-16,-3-8-2 0,6-2-8 0,-3-1 12 15,-3-5-2-15,3-2-1 0,0-3 0 0,0 0 0 16,3-3-9-16,-5-2 0 0,-1-3 0 0,3 0 8 0,3 0-8 15,-6-3-12-15,0 0 2 0,3 1 1 0,3-4 9 0,0-2-13 16,-3 1 5-16,6-1 8 0,-2 0-12 0,-1 0 12 16,3-5-10-16,0-1 10 0,0 1-11 0,3-3 11 15,3 3-12-15,-3-3 12 0,0 0-9 0,3 3 9 16,0-3 0-16,0 0-9 0,0 0 9 0,0 0 0 16,3 1 0-16,0 1 0 0,0 1 0 0,0 3 0 15,-3-1 0-15,3 3 0 0,3 3 0 0,-6 5 0 0,0 0 0 16,0 0 8-16,0 0-8 0,0 0 0 0,0 0 8 0,6 8-8 15,8 2 0-15,-5 3 0 16,-3 3 0-16,9 3 8 0,-12 2-8 0,9 3 0 16,-3 0 0-16,0-1 0 0,0 4 0 0,0-1 0 0,-3 1 0 15,0-1 0-15,3 1 0 0,-6-1 0 0,3 3 0 16,-6 0 0-16,0 3 0 0,0 0-13 0,-9 0 5 16,3-1 8-16,0-1 0 0,-3-1 0 0,0-3 0 0,0-5 0 15,6 0 12-15,-6-5 8 0,-3-5 0 0,3-1 1 16,0-4 17-16,3-1 3 0,0-2 1 0,-3-3 0 15,4-6-13-15,2 1-2 0,0-5-1 0,3-4 0 16,3-4-8-16,5-6-2 0,4-2 0 0,6-6 0 16,3 0 4-16,0-5 1 0,3 0 0 0,3 0 0 15,2 0-11-15,1 0-2 0,-6-3-8 0,6 3 12 16,-1 3-22-16,1 2-5 0,-3 0-1 0,-3 3-870 16,-3 5-174-16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3:47:40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20638 10091 1382 0,'-12'-5'61'0,"7"2"13"0,-4-2-59 0,0-3-15 0,0 3 0 0,0-6 0 16,-3 1 156-16,0-1 28 0,0-2 5 0,-3 0 2 0,-3-3-141 0,-5 0-28 15,2 0-6-15,-9-3 0 0,0-2-6 0,-6 3-1 16,1-1 0-16,-1 6 0 0,-3 0-18 0,-2 2-4 15,-7 3-1-15,-3 6 0 0,1 2-1 0,-7 5 0 16,-2 0 0-16,-1 6 0 0,4 2 15 0,-4 8 0 16,1 0 9-16,2 3-9 0,-6 0 12 0,7 0-3 15,2 5-1-15,4-3 0 0,2 1 27 0,3-3 5 16,7 2 0-16,2 0 1 0,0 1-14 0,7 2-3 16,-1 3-1-16,6 0 0 0,-3 5-23 0,9 2 0 15,1 6 0-15,5 0 0 0,0 3 0 0,6 5 0 0,0-3 0 16,9 3 0-16,3 5 0 15,6 3-10-15,0 3 10 0,5-4 0 0,7 1-8 0,3 0 8 0,0-3 0 16,6 1 0-16,2-1 0 0,10 3 0 16,8-3 0-16,4-3 0 0,9-4 0 0,2-1 0 0,0-2 8 15,7-6-8-15,2-5 0 0,4-5 8 16,-4-14-8-16,0-2 0 0,-2-5 28 0,2-6-1 0,-2-5 0 16,-1-8 0-16,0-3 9 0,-2-4 1 0,-4-1 1 0,-2-8 0 15,2-5-6-15,1 0-2 0,-7-3 0 0,-2-5 0 16,-4-6-5-16,-5-1-1 0,-3-4 0 0,-1 0 0 15,1 1 1-15,-1-4 0 0,-5-2 0 0,0-2 0 16,-1-1 2-16,-5-2 0 0,-3 0 0 0,-3 2 0 16,-4 3-6-16,-2 1-1 0,-6 1 0 0,-3 1 0 15,-6-3 0-15,-3 3-1 0,-3-3 0 0,-9 3 0 16,-6-1 1-16,-3 1 0 0,-12 2 0 0,-2 1 0 16,-13-1-7-16,-3-2-1 0,-8-3 0 0,-7 5 0 15,-2 3-12-15,-13 0 0 0,-8 6 0 0,-6 7 0 0,-7 0-12 16,-8 8 0-16,-9 9 1 0,-3 1 0 0,-6 9-3 15,-6 8-1-15,0 5 0 0,-9 7 0 16,-3 9-85 0,0 11-18-16,0 7-3 0,0 14-1135 0</inkml:trace>
  <inkml:trace contextRef="#ctx0" brushRef="#br0" timeOffset="16462.0696">20320 10004 1209 0,'-6'-3'108'0,"-3"1"-87"0,-3-6-21 0,0-3 0 16,-3 3 65-16,3-5 9 0,-5 0 2 0,-1 2 0 15,0-2-21-15,-3 2-4 0,-3-2-1 0,0 0 0 16,-2 2 1-16,-4-2 0 0,3 2 0 0,-6 1 0 16,3 2-31-16,-2 3-7 0,-4-1-1 0,3 4 0 15,1 2-12-15,-1 2 11 0,-3 4-11 0,0 2 10 16,-2 5-10-16,-1 3 0 0,-6 2 0 0,4 1 0 16,-4 7-10-16,3 1 10 0,-2-1-13 15,5 3 5-15,0 3 8 0,7 0 0 0,-1-3-9 16,3 3 9-16,3-3 0 0,3 2 0 0,7 1 8 0,-1 5-8 15,0 0 0-15,6 6 8 0,0-4-8 0,3 4 0 16,6 2 0-16,3 0 0 0,0-3 0 0,3 0-11 16,3 3 11-16,0 3-12 0,3 2 12 0,0 0-12 15,6-2 12-15,0 2-10 0,0 1 10 0,2-4-10 16,1 1 10-16,3-1 0 0,-3 1-9 0,3 0 9 16,3-1-10-16,-1 1 10 0,4-3-13 0,0-3 5 0,3-2 8 15,0-6 9-15,2 1-1 0,7-4-8 0,0-1 16 0,-1-1-3 16,4-6-1-16,6-1 0 0,5-4 2 0,1-2 0 15,5-5 0-15,4-6 0 0,-4 0-14 0,1-2 11 16,-1-3-11-16,4-3 10 0,-1-5-10 0,-2 0 0 16,0-5 0-16,-4 0 0 0,4-6 0 0,-7 1 0 15,-2-1-10-15,2-5 10 0,1 1 0 0,-3-6 0 16,-1-1 0-16,-5-4 0 0,-1-3 0 0,-5 0 8 16,-3 0 1-16,-3-3 0 0,-4 3 31 0,-2 0 5 15,0 0 2-15,-3 0 0 0,-3-3 7 0,-1 1 2 16,1-1 0-16,-3-5 0 0,0-3-13 0,-3 3-3 15,0-2 0-15,-3-1 0 0,-3 1-9 0,0-1-3 16,-7 3 0-16,-2-3 0 0,3-2-13 0,-3 2-3 16,-3-2-1-16,-5-3 0 0,2 6-11 0,-6-1 8 15,0 0-8-15,-6 6 8 0,3 0-8 0,-3 2 0 0,0 0 0 0,-3-2 0 16,-2 5 0-16,2 0 8 0,-6 5-8 0,3 0 8 16,-3 1 12-16,-2 2 1 0,-1 5 1 0,0 0 0 15,-3 0-2-15,4 3 0 0,-4-3 0 0,-3 6 0 16,3-4 2-16,-2 7 0 0,-1-4 0 0,0 3 0 15,-2 6-22-15,-4-1 0 0,-3 3 0 0,1 3 8 16,-4 2-8-16,-3 6 0 0,1-1-11 0,-4 6 11 16,-5 6-16-16,-4 1 2 0,1 4 1 0,-4 0 0 15,-2 2 1-15,5 3 1 0,4-1 0 0,-1 4 0 16,-2-3 3-16,2 7 0 0,1 1 0 0,2 5 0 16,3 0-25-1,4 3-5-15,-1 2-1 0,10-2 0 0,-4 0 27 0,6-3 12 0,-2 2-12 0,8 1 12 0,0 2 0 16,3-2 8-16,7 2 2 0,-1 1 0 15,9-4-10-15,0 4 0 0,3-4 0 0,3 1 0 16,3-3 0-16,3 0 0 0,3 0 0 0,6-2 0 0,0 2-9 16,3-3-4-16,0-2-1 0,3 2 0 0,3 3 6 0,0-5 8 15,2 0-13-15,1-3 5 0,0 3 8 0,0-6-12 16,3 3 12-16,3 0-12 0,-1-2 12 0,4 2 0 16,0 0 0-16,6 5 0 0,8 1 11 0,1-1-3 15,0 3 0-15,5 0 0 0,4 0-8 0,0 3 12 0,-1 0-12 16,4-1 12-16,2 1-12 0,7 0 0 0,-1-3-12 15,1-3 12-15,-1-2-9 0,1-6 9 0,-1-5 0 0,1-5 0 16,-1-5 0-16,1-6 0 0,-1-2 0 16,1-8 0-16,-3-3 0 0,-4-3 14 0,4-5-4 0,-7-2-1 15,1-4-1-15,-1-1 0 0,-5-4 0 0,-3-2 0 16,-4-3-8-16,-2 1 0 0,-3-4 0 0,-7-4 0 16,4-6 24-16,-6-3 7 0,0-2 1 15,-3-1 0-15,-4-2-32 0,-2-2-8 0,-3-9-1 16,0-2 0-16,-3-5 21 0,0-3 5 0,-6 2 1 15,0-4 0-15,-6-1 2 0,0-3 1 0,0-2 0 0,-3 6 0 16,-6 2-5-16,3 0 0 0,-3 5-1 0,0 0 0 16,-3 3-7-16,-3 2-8 0,0 3 11 0,-2 9-11 15,-1 4 17-15,-3 3-3 0,-6 3-1 0,-3 2 0 16,-2 3-36-16,-7 5-7 16,-6 3-2-16,-2 3 0 0,-7 7-1 0,0-2-1 0,-5 8 0 15,-1-1 0-15,-2 4-36 0,2 2-7 0,-2 3-2 0,2-1-677 16,-2-2-135-16</inkml:trace>
  <inkml:trace contextRef="#ctx0" brushRef="#br0" timeOffset="18029.6673">18814 5450 633 0,'-9'-8'28'0,"6"3"6"0,-3 0-34 0,0 0 0 0,0-1 0 0,0-2 0 16,0 3 238-16,0-3 41 0,-3 3 8 0,0-3 1 0,3 3-204 15,-3-3-40-15,0 0-9 0,1 2-2 0,-4-1-21 16,-3-1-12-16,0 0 12 0,-3 0-12 0,0 2 0 0,-3-2 0 15,0 3 0-15,-2-3 0 0,2 3 0 0,-6 0 0 16,0 2 0-16,0 3 0 0,-2 0-9 0,2 8 9 16,-3-5-8-16,0 7 8 0,-2-2 0 0,-1 5 0 15,0 3 0-15,-3 3-8 0,7 2 8 0,-4 0 0 16,3 0 8-16,0 3-8 0,4 3 0 0,2-1 0 16,3 0 0-16,3 4 0 0,3-1 0 0,3-3 0 15,0 3 9-15,3 3-9 0,1 0 11 0,2 2-11 16,0 1 10-16,3 2-10 0,0 5 8 0,3 3-8 15,3 0 0-15,-3 2 0 0,6-4 0 0,0 7 0 16,2-2 0-16,1 2 0 0,6 0 0 0,0-2 0 0,3 2 0 16,3-2 0-16,0-1 0 0,5 1 0 0,1-3 0 15,3 3-10-15,0-14-6 0,3 0-2 16,-1-2 0-16,1-5 0 0,0-6 8 0,2-3 2 0,1-4 0 16,3-7 0-16,3-1 23 0,-4-4 5 0,7-7 0 15,0-3 1-15,-4 0 3 0,4-5 0 0,-6-3 0 16,-1-2 0-16,1-1 15 0,-3-2 3 0,-1 0 1 15,-2-3 0-15,-3-3 4 0,0-2 1 0,-4-2 0 16,1-1 0-16,-3-3-4 0,0-2 0 0,0 0 0 0,-6 0 0 16,-1 0-20-16,-5-2-4 0,0-1 0 0,0 0-1 15,-6-5 1-15,-3-2 0 0,-3-4 0 0,0 1 0 16,-3 0-12-16,-3 0-8 0,0 2 9 0,-3-2-9 16,-3-1 0-16,-3 4 0 0,1-3 0 0,-7 2 0 15,0 0 0-15,0 1 0 0,-3 2 0 0,-3 5 0 16,1 0 10-16,-4 6 2 0,3-1 1 0,0 4 0 0,-2 2 11 0,-4 0 1 15,0 2 1-15,0-2 0 0,1 3 2 16,-4 4 0-16,3 4 0 0,-3 2 0 0,-2 5-28 0,-1 6 0 16,0 5 8-16,-5 5-8 15,-1 11-83-15,-9 8-18 16,-5 8-4-16</inkml:trace>
  <inkml:trace contextRef="#ctx0" brushRef="#br0" timeOffset="23733.9352">6482 9073 2055 0,'-9'-11'45'0,"-6"0"10"0,3 3 1 0,0 1 2 0,3-4-46 0,3 3-12 15,3 0 0-15,0 5 0 0,3-2 10 0,0 5 0 16,0-3 0-16,0 3 0 0,6-5-10 0,0 0 0 15,3 5 0-15,3-3 0 0,0 1-9 0,6-1 9 16,0 0 0-16,3 1 0 0,2 2 0 0,7-6-8 16,6 4 8-16,0-4 0 0,5 4 0 0,4-1 17 0,0-2-3 0,2 0-1 15,7-3 18-15,2 0 3 0,-2 0 1 0,8 0 0 16,10-3 12-16,-1 1 2 16,-2 2 1-16,5 0 0 0,4 0-14 0,2-3-2 0,3 3-1 15,1 3 0-15,2-3-4 0,6 3-1 0,12 2 0 0,1 3 0 16,2-2-4-16,0 4 0 0,3 3-1 0,-3 3 0 15,0 0-11-15,3 6-3 0,1-1 0 0,2 3 0 16,-3 2-9-16,3 1 0 0,-3-3 0 0,-3-1 0 16,-6-1 11-16,1-1-3 0,-4 0-8 0,-3-5 12 15,3-3 1-15,-5 1 0 0,-4-1 0 16,-3-2 0-16,-2-6 21 0,-1 0 4 0,-3 1 1 0,-5-4 0 16,-7 1-9-16,1 0-2 0,-1 2 0 0,-5 0 0 15,-1-2 0-15,-5 5-1 0,-7-2 0 0,-5 4 0 0,-3 3-27 16,-7 6 0-16,-2 8 0 0,-6 2 0 15,-6 8-132 1,-9 13-31-16,-9 8-6 0</inkml:trace>
  <inkml:trace contextRef="#ctx0" brushRef="#br0" timeOffset="67396.958">6782 11155 1926 0,'-3'0'42'0,"-2"2"9"0,-4-2 1 0,-3 0 3 0,0 0-44 0,0-2-11 0,0 2 0 0,0-3 0 16,3 1 0-16,-3-1-17 0,0 0 4 0,0 1 1 16,1-4 12-16,-4 1 0 0,0 0 0 0,0-1 10 15,0 1-10-15,-3 0 0 0,0 0 0 0,0 2-11 16,-2 0 11-16,2 1 9 0,-3 2-1 0,3 0-8 16,-12 2 33-16,9 4 0 0,-2-1 0 0,2 0 0 0,-6 6-5 0,3 2-2 15,-3 0 0-15,7 3 0 0,-4 3-11 16,3 2-3-16,0 5 0 0,3 3 0 15,0 6-4-15,3-1-8 0,1 3 11 0,2 3-11 16,3 0 0-16,3 5 0 0,0 5 0 0,6-3 0 16,6 4 0-16,0-6 0 0,6-3 0 0,3-2 0 0,-1-9 10 0,4 1-2 15,3-8 0-15,0 0 0 0,6-3 8 0,2 0 0 16,7-5 1-16,0 0 0 0,3-3 3 0,-1-2 0 16,4-1 0-16,6-2 0 0,-4-5 1 0,10 0 1 15,-1-3 0-15,4-6 0 0,-6 1-3 0,2-3-1 16,1-5 0-16,-7-3 0 0,1-5-18 0,3-3 0 15,2-3 0-15,-5-2 0 0,-7-5 0 0,1 0 0 16,3-3 8-16,-4 2-8 0,1-2 17 0,-9 0 0 0,-6 3 0 16,-1-3 0-16,1 2 28 15,-6-2 6-15,-6-3 1 0,0 1 0 0,3-4-2 0,-9 4 0 0,-6-4 0 0,-3 4 0 16,0-1-19-16,-6 3-4 0,-6 0-1 16,-6-3 0-16,-6 3-16 0,-3 0-10 0,-2-2 12 15,-13 4-12-15,-12-5 0 0,-2 9 0 0,-1 2 0 0,-5 5 0 16,-10 3 8-16,-5 2-8 0,-9 8 0 15,-7 4 0-15,1 1 0 0,-9 9 0 0,-9 5-12 0,2 8 3 32,-2 10-30-32,-3 11-5 0,-3 6-2 0,0 9 0 15,0 15-163-15,0 17-33 0</inkml:trace>
  <inkml:trace contextRef="#ctx0" brushRef="#br0" timeOffset="70451.2928">19418 4598 115 0,'-6'0'0'0,"0"-5"10"0,3 3-10 0,-3-4 0 16,0 6 0-16,3-2 0 0,0 2 331 0,3 0 64 15,0 0 13-15,0 0 2 0,0 0-302 0,3-3-60 16,6 3-12-16,3 0-2 0,3 3 5 0,6-3 1 16,-3 0 0-16,5 0 0 0,7 2 12 0,3 4 2 15,3 1 1-15,-1 7 0 16,7-6-19-16,3 10-3 0,5 3-1 0,4 6 0 0,-1 5-14 0,4 5-3 16,6 5-1-16,-7 8 0 0,-2 8-6 0,-4 3-8 15,1 5 11-15,-4 3-11 0,-2-5 0 0,-3 4-11 16,-4 1 0-16,-2 0 0 0,-3 2 11 0,-6-2 0 15,-3 0 0-15,-4-3 0 0,-2 3 0 0,-6-5 0 0,0 2 0 0,-3-3 8 16,-6-2 19-16,3-5 4 0,-6-1 1 0,0-13 0 16,-6 3 20-16,3-5 5 0,-6 0 1 0,0-3 0 15,0-5 0-15,0-3 0 0,-3 0 0 0,3-8 0 16,1 0-32-16,-1-2-6 0,0-3-2 0,0-3 0 31,0-3-36-31,0-2-7 0,0-5-2 0,-3 0-789 0,0-6-159 0</inkml:trace>
  <inkml:trace contextRef="#ctx0" brushRef="#br0" timeOffset="71110.8435">20195 6287 2206 0,'0'0'48'0,"0"0"11"0,0 0 1 0,0 0 3 0,0 0-51 0,0-6-12 0,3 1 0 0,3-3 0 16,-3 3 12-16,-3 5 0 16,0 0 0-16,9-3 0 0,-3 3-12 0,3 0 0 0,-9 0 0 0,6 5 0 15,-1 6-11-15,1-3 2 0,3 5 0 0,-3 6 0 16,-3 2-10-16,0 0-1 0,-3 3-1 0,0 0 0 15,0-1 21-15,-3 4-9 0,3-3 9 0,-3-1 0 16,-3 1 0-16,3-5 8 0,-3-3 0 0,3 0 1 16,-2-3 21-16,2-3 4 0,0-2 1 0,0 0 0 15,3-8 13-15,0 0 4 0,0 0 0 0,0 0 0 0,0 0-16 16,0 0-2-16,0 0-1 0,6-5 0 0,2 0-17 16,4-3-3-16,3-3-1 0,0-2 0 15,6 0-12-15,0-3 0 0,6 0 0 0,-1 0 0 0,4 0 8 0,0 0-8 16,0-2 0-16,-1-1 9 0,-2 3-9 15,0-2 0-15,-3 5 0 0,0-1-11 0,-4 4 11 0,1-3 0 16,-3 5 0-16,-3 0 8 0,-3 0 6 0,0 2 2 16,-3 1 0-16,0 3 0 0,-6-1 16 0,3 0 4 15,-6 3 1-15,0 0 0 0,0 0 16 0,-3-5 3 16,-3-3 1-16,-3 3 0 0,-3-1-13 0,-3 1-4 16,0-3 0-16,-6 3 0 0,-3-8-12 0,4 5-2 15,-4-5-1-15,-3 2 0 0,-3 0-16 0,6 1-9 16,1-3 10-16,-1 2-10 15,0 3-37-15,0-3-14 0,0 1-2 0,7-3-890 0,-4 2-177 16</inkml:trace>
  <inkml:trace contextRef="#ctx0" brushRef="#br0" timeOffset="72003.293">20147 3516 979 0,'0'0'87'0,"0"0"-70"16,0 0-17-16,-3-8 0 0,-3 8 208 0,6 0 37 15,0 0 8-15,-6 0 2 0,-3 0-193 0,0 3-38 16,1 8-8-16,-4-6-2 0,0 8-14 0,-3 8-16 15,0-2 3-15,-3 2 1 0,0 5 12 0,0 6 0 0,-2-3 12 0,2 8-12 16,0 3 0-16,0 0 0 0,0 2 0 0,0 6 0 16,3-9 20-16,1 6-4 0,2 0 0 0,3 0 0 15,0-2 25-15,6-4 5 0,3-2 1 0,0-5 0 16,3-5 13-16,0-1 2 0,6-10 1 0,3 0 0 16,5-3 2-16,1 0 1 0,3-7 0 15,6-4 0-15,3 3-22 0,-1-10-4 0,4 3 0 0,0-4-1 16,0-7-31-16,-1 2-8 0,1-4 0 0,-3-1 0 31,-3 0-75-31,-1-5-16 0,-5 2-3 0,3-7-666 0,-3 7-132 0</inkml:trace>
  <inkml:trace contextRef="#ctx0" brushRef="#br0" timeOffset="72400.3471">19626 3601 1440 0,'0'0'128'0,"0"0"-103"16,0 0-25-16,3-8 0 0,3 3 170 0,0-1 29 15,0 1 5-15,3 3 2 0,0-6-145 0,3 2-29 0,-3 1-5 0,3 0-2 16,0 2-16-16,3-8-9 16,-1 1 10-16,7 5-10 0,-3-9 0 0,6 9 0 15,3-8 0-15,3 0 0 0,-1-1-8 0,4 1 8 0,0 0-12 16,-3 0 12-16,2 2-8 0,-2 3 8 0,0-2 0 0,-3 2 0 16,-1 0 0-16,-2 2 20 0,-3 4-2 0,-3 2-1 15,3 8 26-15,-3-3 5 0,-4 8 0 0,4 3 1 16,-6 8-21-16,3-3-5 0,0 6-1 0,-3 4 0 15,0-4 16-15,0 5 3 0,6-6 1 0,-4 0 0 16,1-2-34-16,3-3-8 0,3-5 0 0,3 0 0 16,3-8-24-1,2-8-6-15,4-5-2 0,6-8-754 0,0-3-151 0</inkml:trace>
  <inkml:trace contextRef="#ctx0" brushRef="#br0" timeOffset="76852.893">18585 5199 1036 0,'-18'3'92'0,"-6"2"-73"0,0 3-19 0,-3 3 0 16,0 2 49-16,-2-3 7 0,-4 4 0 0,0-1 1 0,0 3-57 0,-2 2 0 16,-1 3 0-16,0 3-14 0,1 3 14 0,-1 2 0 15,3 2 0-15,0-1 0 0,7 4 0 0,2-5 10 16,3 5-2-16,3 4 0 0,3-4-8 16,0 6 0-16,3-1 0 0,4 6 8 0,-4 6-8 15,3 1 0-15,3 1 0 0,0 3 0 0,3 0 0 0,3-1 0 16,0 1 0-16,6 2 0 15,3 5 0-15,3-2 0 0,-1 3-9 0,10-3 9 0,3-3-12 0,6-5 2 16,3 0 0-16,5-8 0 16,1-6-6-16,3-7-2 0,-1-11 0 0,4-2 0 0,0-9 35 0,-1-4 7 15,7-4 2-15,-3-7 0 0,5-3 32 0,-2-5 6 16,-1 0 2-16,1-9 0 0,-6-1 20 0,2-1 4 16,1-5 1-16,-4-3 0 0,-2-3-19 0,3-2-3 15,-1-2-1-15,-2 2 0 0,0-6-3 0,-6 1-1 0,-1 0 0 16,-5-3 0-16,0 2-10 0,-3-2-2 0,-4 0-1 0,-5-2 0 15,0-1-13-15,-3-5-2 0,-6 3-1 0,0 0 0 16,-6-1-7-16,-3 1-2 0,-3 3 0 0,-3-6 0 16,-3 2-14-16,-3 1-4 0,-6-5 0 0,3 4 0 15,-6 1-8-15,-5 2 0 0,2 1-10 0,-9 4 10 16,-6 4-12-16,1-1 12 0,2 3-13 0,-3 8 5 16,1 2-3-16,-1 4 0 0,0 4 0 0,1 3 0 15,-1 6-3-15,-3 2-1 0,0 2 0 0,1 9 0 16,-1 0 7-16,3 10 8 0,-2 0-13 0,2 3 5 15,0 3 8-15,1 4-12 0,-1 6 12 0,3 3-12 16,-2 3 12-16,-1 7-13 0,0 0 5 0,0 14 8 16,4-6-16-16,2 6 4 0,0 2 0 0,6 0 1 15,7 0-6-15,2 6-2 0,3-1 0 0,3 3 0 16,3 1-4-16,0 1-1 0,6-1 0 0,3-1 0 16,3 0 11-16,6-3 1 0,3-2 1 0,6 0 0 0,0-5 3 15,3-3 0-15,2-8 0 0,7-6 0 0,0-2 8 0,0-8-8 16,2-2 8-16,-2-6-8 0,6-3 8 0,-3-4 0 15,-1-9 0-15,4-2 0 0,0-3 0 0,2-6 9 16,1-4-1-16,0-6-8 0,0-5 22 0,-1 0-2 16,1-6-1-16,-3-2 0 0,-4-5 16 0,-2-3 3 15,-3 0 1-15,0-6 0 0,0-2 1 0,-4-2 1 16,-2 2 0-16,0-3 0 0,-3 3-13 0,0 0-2 16,-6-5-1-16,0 2 0 0,-1-7-5 0,-8 4 0 15,-3-4-1-15,0 2 0 0,-3-3-19 0,-2 3 0 16,-4-2 0-16,3 2 0 0,-6-3 0 0,0 6 0 15,0 0 0-15,-3 5 0 0,0 5 8 0,0-2-8 0,0 7 0 16,-2 1 0-16,-4 2 17 0,3 6-3 0,-3-6-1 16,0 11 0-16,-3-6-2 0,1 9-1 0,-4-1 0 15,0 3 0-15,0 6-10 0,0 5 0 0,-2 2-12 0,-4 6 12 16,0 7-19-16,0-2 4 0,1 11 1 0,-4-1 0 16,0 6-2-16,1 5 0 0,-7-2 0 0,0 10 0 31,0 2-16-31,1 6-3 0,2 3-1 0,0 7 0 0,7 6 8 15,-1 5 2-15,6 1 0 0,3 7 0 0,4 8 9 0,2-3 1 0,3 3 1 0,6 0 0 16,6-3 4-16,0 1 1 0,6-6 0 0,0-8 0 16,6-8 10-16,3-7-13 0,0-6 5 0,2-6 8 15,1-2 0-15,3-5 0 0,6-3 0 0,3-2 0 16,0-1 0-16,2-5 0 0,4-2 0 0,0-3 0 0,3-3-16 16,-1-5 0-16,1-8 1 0,0 0 0 0,-1-6 15 15,4-1-11-15,0-7 11 0,2-4-10 0,-2-1 10 16,-3-5 11-16,3-2-3 0,-4-3 0 15,1-3 21-15,0-2 4 0,-3-6 1 0,-1-2 0 0,-2-6 10 16,3 0 3-16,-3-2 0 0,-1 0 0 0,1-3-11 0,0 0-3 16,0 0 0-16,-1 0 0 0,-5-5-6 0,-3 2-2 15,-3 4 0-15,0-9 0 0,-6 5-7 0,-3 1-2 16,-6-6 0-16,-3 3 0 0,-3-1-1 0,-3 4-1 16,-6-1 0-16,-9 3 0 0,-6 6-14 0,-6-1 0 15,1 3 0-15,-10 3 0 16,-3-1-28-16,-5 12-1 0,-13 7-1 0,-2 8 0 15,-10 11-105-15,-2 10-21 0,-9 13-4 0</inkml:trace>
  <inkml:trace contextRef="#ctx0" brushRef="#br0" timeOffset="79190.7781">7592 12253 345 0,'9'0'31'0,"-9"0"-31"0,0 0 0 0,-3-5 0 16,3 5 287-16,0-6 51 0,3 1 10 0,-3-3 3 16,-6 3-240-16,9-3-48 0,3 3-10 0,0-3-1 15,-9 0-4-15,6 0 0 0,6 0 0 0,-3 0 0 16,-3-3-6-16,0 3-2 0,6-2 0 0,3 2 0 0,0 0-7 0,-1 0-1 15,-5 3-1-15,6-1 0 0,3 1 0 0,-3 0 0 16,-3-3 0-16,0 3 0 0,9-1-4 0,-3 1-1 16,-3 0 0-16,-1-1 0 0,4 1-9 0,0 0-1 15,0-3-1-15,0 3 0 0,0-1-4 16,0 1-1-16,6-3 0 0,-4 3 0 0,-2-3 14 0,9-3 4 16,9 3 0-16,0 0 0 0,-4-2 12 15,10 2 2-15,6-3 1 0,2 3 0 0,4 0-5 0,6 0-1 16,-1 3 0-16,4 5 0 0,2 0-12 0,4 0-2 15,2 5-1-15,-2 3 0 0,-1 0-22 0,-2 0 8 16,-1 3-8-16,-5-3 0 0,-4-3 0 0,-5 3 0 16,-4-3 0-16,-8 1 8 0,-3-4-8 15,-6 1 0-15,-6 0 0 0,-4-1 0 0,-5 1 8 0,0-1-8 0,-3-2 8 16,-9 0-8-16,0 0 0 0,0 0 0 16,0 0 0-16,0 0 8 15,-6 3-90-15,-3 0-18 0,-6 2-3 0</inkml:trace>
  <inkml:trace contextRef="#ctx0" brushRef="#br0" timeOffset="85126.0231">10000 10866 460 0,'-15'6'20'0,"6"-4"5"0,-3 1-25 0,3 0 0 0,1-3 0 0,-1 5 0 0,0-2 352 0,3 2 66 15,-3 0 13-15,3 0 2 0,0 3-336 0,3 3-67 16,-3 2-14-16,6 3-2 0,-3 8-14 0,3 5 0 16,-3 5 0-16,6 6 0 0,0 2 8 0,3 9-8 15,0-1 11-15,0 3-11 0,0 2 20 0,0 4-4 16,0-4 0-16,3 1 0 0,-3-3 8 0,0-3 2 16,-1-5 0-16,-2-5 0 0,0-3 34 0,0-6 6 15,-3 1 2-15,3-5 0 0,0-1-29 0,0-2-6 16,-3-3-1-16,0-2 0 0,0-4 0 0,0 1-1 15,3-5 0-15,-3 0 0 0,3-1-31 16,-3-2 8-16,0 0-8 0,0-3 0 0,0-5 0 0,3 6 0 0,-3-6 0 16,0 0 0-16,0 0-19 0,0 0-3 0,0 0-1 0,0 0 0 15,0 0 23-15,0 0-11 16,0 0 11-16,0 0-8 0,0 0 8 0,0 0 0 0,0 0 0 0,0 0 0 16,0 0 0-16,9 0 0 0,0-3-9 15,0 0 9-15,6 3 0 0,3 0-11 0,0-2 11 0,5 4-8 16,1 1 8-16,9 2 0 0,3 1-9 15,8 1 9-15,10 4 0 0,6 2 0 0,2 3 10 16,3 3-10-16,1-3 0 0,5 5 0 0,4 0-15 0,2-3 5 31,1 4-16-31,-1-7-3 0,-3 1-1 0,4-5 0 0,-1-3 14 0,-2-3 2 0,2-2 1 0,-3-1 0 16,-2-4 21-16,-1-1 4 0,1-5 0 0,-4 3 1 16,4-3 11-16,-4 0 1 0,-5 0 1 0,-4 0 0 15,4 0-13-15,-1 0-2 0,-2 0-1 0,2 0 0 16,1 0-10-16,-7 3 8 0,1 0-8 0,-4 0 8 15,4 2-8-15,-1 0 0 0,-2 1 0 0,-3-1 0 0,-1-2-13 16,-5 2 5-16,0 0 8 0,-4-2-13 0,-5 2 13 16,3 1 0-16,-7-1 0 0,4-2 0 0,-3 0 12 0,0-1-12 15,-1-2 12-15,-2 3-12 0,-6-3 12 0,0 3-4 16,0 0 0-16,-4-3-8 0,-2 2 0 0,0-2 0 16,-3 3 0-16,0 0 0 0,0 0 0 0,-6-1 0 15,3-2 0-15,-3 3 0 0,-1-3 0 0,-2 3 0 16,3-6-10-16,-3 1 10 0,0-4 0 0,0 1-11 15,0-3 11-15,0-2-8 0,0-9 8 0,0-2 0 16,0-5 0-16,-3-3 0 0,6-3 9 0,-3 0 1 16,3 1 0-16,-3 2 0 0,3 0 10 0,0 0 1 15,-1 0 1-15,-2-1 0 0,3 4-22 0,-3 0 0 16,3-1 0-16,0 4 8 0,0 1-8 0,0 7 0 16,-3-1 0-16,0 0 0 0,0 5 0 0,3 1 0 0,-3 5 0 15,-3-1 0-15,0 4 10 0,3-1-2 0,0 3-8 16,-3 3 12-16,-3 0 1 0,3-3 0 0,-3 8 0 0,0 0 0 15,0 0 3-15,0-5 0 0,0 5 0 0,-3-3 0 16,-3-2 5-16,0 2 2 0,0 0 0 0,-3 1 0 16,0-1-6-16,0 0-1 0,-3 1 0 0,0 2 0 15,0 0-4-15,-6-3-2 0,1 3 0 0,-4-3 0 16,-9 1 6-16,-3-1 2 0,-8 1 0 0,-10-4 0 16,-9 4-2-16,-11-4 0 0,-9 1 0 0,-10-3 0 15,-17 0 11-15,-9 0 1 0,-9 0 1 0,-15-2 0 16,-6 2-6-16,-9 0-2 0,-11-5 0 0,-10 5 0 15,-8 2-21-15,-7 4 0 0,-5-4 0 0,-4 6 8 16,-2 6-61-16,-1 2-12 16,4 2-3-16,-3 9-1344 0</inkml:trace>
  <inkml:trace contextRef="#ctx0" brushRef="#br0" timeOffset="103727.7955">9330 14534 345 0,'0'0'31'0,"0"0"-31"16,0 0 0-16,0 0 0 0,0-6 276 0,0 1 50 0,-3 0 10 0,0-1 1 15,3 1-213-15,-3-3-44 0,0 3-8 0,-2 0-1 16,2-1 1-16,-3 4 0 0,-3-4 0 0,3 1 0 16,-3 2 11-16,0 1 2 0,0-1 1 0,-3-2 0 15,0 2 6-15,-6 1 0 0,3-1 1 0,-2 0 0 16,-7 1-33-16,0 2-6 0,0 0-2 0,-3 0 0 16,1 0-34-16,-4 2-7 0,0 1-2 0,0 0 0 15,3 2-9-15,-2 0-14 0,-1 3 3 0,0 3 1 16,0-1-7-16,-2 6-2 0,2-3 0 0,-3 6 0 15,3-3-3-15,1 5-1 0,-1 0 0 0,6 0 0 16,3 6 15-16,3-3 8 0,0 2-10 0,7 0 10 16,2 1-11-16,3 2 11 0,3 0-12 0,6-2 12 15,6 2 0-15,5 0 0 0,1-3 0 0,9 1 0 16,0-1 0-16,6-2 0 0,0-3 0 0,-1 0 0 0,4-2-9 16,3-1 9-16,-1-2-13 0,4-3 5 0,6 1 19 0,-1-4 4 15,1-2 1-15,3-3 0 0,-4 1-5 0,-2-6-1 16,3-3 0-16,-4 0 0 0,1-4 7 0,0-4 2 15,-1 0 0-15,1-5 0 0,0-2 9 0,-4-3 1 16,1-6 1-16,0 1 0 0,-6-1-7 0,-1-4-2 16,-2-9 0-16,-3 3 0 0,-6 3 1 0,0-3 0 15,-7 2 0-15,-2 3 0 0,-3 1-3 0,-3 2-1 16,-6-3 0-16,-3 5 0 0,0-2-1 0,-9 0 0 16,-3 3 0-16,-8-1 0 0,-7 3-4 0,-6 1-1 15,-11 1 0-15,-7 4 0 0,-6 2-12 0,-11 0-8 16,-3 6 8-16,-13 4-13 15,-8 1-82-15,-6 10-16 0,-6 3-3 0</inkml:trace>
  <inkml:trace contextRef="#ctx0" brushRef="#br0" timeOffset="107608.94">9375 15499 1152 0,'0'0'51'0,"0"0"10"0,0 0-49 0,0 0-12 0,-6 3 0 0,0 0 0 16,0-3 197-16,0 0 37 0,0 2 7 0,3-2 2 16,-6 0-149-16,6-2-30 0,-3 2-5 0,0-3-2 15,1 3-26-15,-4-3-6 0,0 3-1 0,0-5 0 16,-3 2-3-16,0-2-1 0,0 0 0 0,-6 2 0 15,0-2 5-15,-3 0 1 0,1 2 0 0,-7-2 0 16,-3 2 9-16,0-2 1 0,-2 2 1 0,-1 0 0 16,0 3-29-16,0-2-8 0,-2 2 0 15,2 0 0-15,-3 0 0 0,0 2 8 0,1-2-8 0,-4 6 8 16,0-4-8-16,-2 4 8 0,-1-1-8 0,3 3 8 16,1-3-8-16,-1 6 0 0,0-1 0 0,4 4 0 15,2-4 17-15,0 3 3 0,0 1 0 0,1 4 0 16,-1-2-42-1,3 5-8-15,0 0-2 0,0 3 0 0,1 5 32 0,2 0 0 0,9 0 0 0,0 6 0 0,0-1-24 16,1 1 0-16,8-1 1 0,6 0 0 16,0 3 23-16,6 0 0 0,3 3-9 0,8 0 9 0,7 2 0 0,3 3 0 15,0 0 0-15,9 0 0 16,2-3 0-16,4 1-8 0,3-1 8 0,2-2 0 0,1-3 0 0,3-3 0 16,-1-2 0-16,4-3 0 15,-1-5 0-15,4-3 0 0,-3-5 12 0,-1-3-3 0,1-2 3 0,2-3 1 16,-2-6 0-16,3-4 0 0,2-1 1 0,-2-5 0 15,-7-5 0-15,-2-3 0 0,0 0 9 0,-7-5 1 16,1 0 1-16,-3-3 0 0,-3-2 4 0,-4-1 1 16,7 1 0-16,-9-6 0 0,-3-3 10 0,-4-2 1 15,1-2 1-15,-6-1 0 0,0 0-18 0,-6 1-4 16,0-1-1-16,-6 0 0 0,-3-2 1 0,-3 2 0 0,-3-2 0 16,-3 0 0-16,-3 2-9 0,-6-2-2 0,-3-1 0 15,1 4 0-15,-7-1-1 0,-3 6 0 0,-3-1 0 0,1 6 0 31,-7 3-33-31,-9 2-7 0,-5 0-2 0,-7 5 0 16,-5 4-88-16,-10 4-18 0,1 0-3 0</inkml:trace>
  <inkml:trace contextRef="#ctx0" brushRef="#br0" timeOffset="115512.9039">9973 15425 1382 0,'-9'3'61'0,"6"-3"13"0,-3 3-59 0,-2-3-15 16,-4 0 0-16,0-3 0 0,0 3 146 0,0-5 26 0,-6 2 6 0,3-2 1 15,0-1-144-15,0 4-35 16,-2-4 0-16,-1 6 0 0,-3-5-12 0,3 2-8 0,-3-2 0 0,3 5-1 15,-3-2 11-15,1 4 10 0,-4 1-13 0,0 2 5 16,-3 3 8-16,3 3 9 0,1 2-1 0,-4 5-8 16,-6-2 8-16,3 5-8 0,4 3 0 0,-4 3 0 15,3 2-13-15,3 5-7 0,0 3 0 0,3 6-1 32,4 2-6-32,-1 5-1 0,3-3 0 0,3 4 0 0,6-1 7 0,-3 3 1 0,6 0 0 15,3 2 0-15,3 6 8 0,3-8 3 0,6-3 0 0,3-7 0 16,0-9 41-16,9-2 9 0,5-6 2 0,7-7 0 15,3-6 10-15,8-5 3 0,1-3 0 0,6-7 0 16,-4-6-25-16,7-8-5 0,-1-5-1 0,4-8 0 16,-1-6-14-16,1-4-3 0,-1-6-8 0,1-6 12 15,-4 1-12-15,1-3-12 0,-3-2 3 0,-4-4 0 16,4-2 17-16,-7 1 4 0,-2-1 1 0,0 3 0 0,-10 2 27 16,-2 6 4-16,-3-1 2 0,-6 4 0 0,-3 2 11 15,-10 3 3-15,1-1 0 0,-6 3 0 0,-6 3-8 0,-6 6-2 16,-6-1 0-16,-5 3 0 0,-10 2-16 0,-9 4-3 15,-12-1-1-15,-5 5 0 0,-7 6-30 0,-5 2 0 16,-7 3 0-16,-11 8 0 16,-6 6-132-16,-9 7-32 0,-7 8-6 15</inkml:trace>
  <inkml:trace contextRef="#ctx0" brushRef="#br0" timeOffset="121403.0148">4711 14745 2476 0,'-15'-5'220'0,"6"2"-176"0,0 1-35 0,-6-4-9 16,-3 4 36-16,-3 2 6 0,1 0 1 0,-4 5 0 15,3 3-52-15,-3 5-11 0,0 3-1 0,1 8-1 16,-4 10-22-16,3 6-5 0,0 5-1 0,3 5 0 16,3 3 5-16,7 11 1 0,2 7 0 0,6 0 0 0,9 1 22 0,2-1 5 15,4 3 1-15,12-2 0 16,-3 2 16-16,3-8 0 0,9-5 0 0,-1-5 0 0,1-11 24 0,3-8 8 15,-3-6 1-15,2-4 1 0,-2-6 7 16,0-3 2-16,2-7 0 0,-2-6 0 0,3-5 5 0,0-2 2 16,-4-9 0-16,4-2 0 15,0-8-1-15,0-8 0 0,-1-6 0 0,-8-2 0 0,3-5-13 0,0-3-4 16,-4 0 0-16,-2-5 0 0,-3 2-20 0,-3-2-12 16,0 2 12-16,-6-2-12 0,-3 0 28 0,0 2-2 15,-9 3 0-15,0 3 0 0,-9-1 6 0,0 6 2 16,-3 0 0-16,-3 3 0 0,-3 2-8 0,-6 0-2 0,-3-2 0 15,-5 7 0-15,-4 1-16 0,-6 5-8 0,-8 5 8 0,-13 8-8 16,1 8 0-16,-13 13-16 0,-8 6 3 0,-9 15 0 31,-10 8-98-31,-20 27-19 0,-110 85-4 0,30-11-1 0</inkml:trace>
  <inkml:trace contextRef="#ctx0" brushRef="#br0" timeOffset="139047.3012">12611 8946 1324 0,'-6'-3'118'0,"0"3"-94"0,-3-3-24 16,3 1 0-16,-3-1 170 0,3 0 30 0,0-2 5 15,0 0 2-15,3-1-112 0,0-4-23 0,3-1-4 0,0-2 0 16,0 0-36-16,3-6-8 0,6 1 0 0,-3-3-1 16,0-6-23-16,3 6 0 0,0-3 0 0,0 3 0 15,3 0 0-15,-4 0 0 0,4 5 0 0,-3 0 0 16,3 3 0-16,0 5 0 0,0-3 0 0,0 9 0 16,0 2-8-16,3 2 8 0,0 6-8 0,2 5 8 15,1 3-9-15,0 3 9 0,0 7-10 0,0 1 10 16,0-1 0-16,0 6 0 0,-3 0 0 0,5 2 0 15,-2-2 0-15,3-3 0 0,-3-3 0 16,0-2 0-16,-3-3 0 0,3-5 8 0,-1-3 0 0,1 1-8 16,0-6 32-16,-3 0-1 0,0-3 0 15,0 0 0-15,-3-8 0 0,3 1 0 0,-1 2 0 0,-2-3 0 16,3-2 1-16,3-3 0 0,-3-3 0 0,0 3 0 16,3-2-20-16,-3-1-3 0,-1-2-1 0,-2 0 0 15,3 2-8-15,-3-2 0 0,0 2-10 0,-3-2 10 0,0 3 0 16,0-1 0-16,-3-2 0 0,-3 2 0 15,3-2 8-15,0 2-8 0,-3-2 9 0,-3 0-9 0,0 2 9 0,0-2-9 16,0 3 8-16,0-1-8 16,-3-2 9-16,0 2-9 0,-3 1 10 0,3-1-10 0,-3 0 10 0,0 3-10 15,3 3 10-15,-6 0-10 0,3 0 19 0,0-1-3 16,-3 1 0-16,0 5 0 0,0 0-4 0,-3 0 0 16,0 0-1-16,-2 3 0 0,2 2-3 0,-3 0-8 15,-3 3 12-15,0 0-4 0,3 0-8 0,0 3 8 16,-6-1-8-16,1 1 8 0,-4-1-8 0,0 1 0 15,0 2 0-15,0-2 0 0,-2-1 11 0,-1 1-3 0,0-3-8 16,-3 0 12-16,0 0 1 0,-2 0 0 0,-1-3 0 0,0 3 0 16,-2-3-13-16,-1 3 0 0,0-3 0 0,-3 3-10 31,10 0-24-31,-4 0-5 0,3-2-1 0,3 1 0 16,4 1-100-16,2 0-20 0,0-2-4 0</inkml:trace>
  <inkml:trace contextRef="#ctx0" brushRef="#br0" timeOffset="140880.6651">13974 8930 1036 0,'0'0'92'0,"0"0"-73"0,0 0-19 0,0 0 0 16,6-3 117-16,0-2 20 0,9-3 4 0,-3 0 1 16,-1-5-42-16,1-1-9 0,3-1-2 0,0-4 0 15,0-5-30-15,0-2-7 0,0-3 0 0,0-6-1 16,0-2-32-16,-1-2-7 0,-2-4 0 0,-3 4-1 15,3-1-11-15,-3 0-11 0,-6 0 3 0,0 3 0 16,0 0-4-16,-3 0 0 0,-3 0 0 0,-3 0 0 16,0 3 12-16,0-1-12 0,-3 6 12 0,0 3-12 15,0 5 12-15,0 2 11 0,1 3-3 0,-1 6 0 16,0 4 8-16,0 6 0 0,0 3 1 16,0 10 0-16,3 8-17 0,0 9 8 0,0 4-8 0,3 8 0 15,3 11 0-15,3 5 0 0,0 6 0 0,0 10-9 16,3 5-5-16,0 6-1 0,0 2 0 0,0 3 0 15,0 0-102 1,3-5-21-16,-3-6-4 0,-3-10-1 0,0-5 66 16,-3-9 13-16,0-5 2 0,-6-2 1 0,3-8 156 0,-3-1 31 0,0-7 6 0,-3-5 2 0,0-4-19 0,-3-1-4 15,3-6-1-15,-3-3 0 0,0-3-49 0,0-4-9 16,0-4-3-16,1-4 0 0,2-4-49 0,-3-4 0 16,3-6 0-16,3-3-12 15,0 1-21-15,0-9-4 0,3-2-1 0,0 0 0 16,3-3 16-16,0 1 3 0,3-4 1 0,0-4 0 0,0-1 7 0,3 0 2 15,0-5 0-15,6 6 0 0,-3 4 9 0,8 3 0 16,-2 6 0-16,3 2 0 0,0 6 0 0,3 4 0 16,-3 4 0-16,3 5 8 0,-4 2-8 0,4 6 12 0,-3-3-4 15,3 7 0-15,0 4-8 0,0-3 0 0,-1 3 8 16,-2 2-8-16,0 0 0 0,3-2 0 16,-6-3 0-16,0-1 0 0,-3 1 0 0,0 0 0 0,-3-2 8 15,-1-4-8-15,-2-2 14 0,0 0-2 0,-6 0 0 16,0 0 0-16,6-2 18 0,-3-4 3 0,-3-2 1 15,0 0 0-15,-3-5-14 0,0 3-4 0,-3-4 0 0,3 1 0 16,-3 0-6-16,4-3-2 0,-4 3 0 0,0 0 0 16,0-1-8-16,3 1 0 0,0 0 0 0,0 0 0 15,3-1 0-15,0 4 0 0,0-1 0 0,3 6 0 16,0-3-8-16,3 3 8 0,3 0 0 0,-3 2 0 16,2-2 0-16,4 2-9 0,-3-2 9 0,3 5 0 15,-3-3-8-15,3 3 8 0,0 0 0 0,0 0 0 16,-3 0 0-16,0 3 0 0,3-3 0 0,-3 2 0 15,2 1 0-15,-5 0 0 0,3-1 0 0,-3 1 0 0,0 2 0 16,0-2 0-16,0 2 0 0,-3 3 0 0,3 0 10 16,-3 0 2-16,3 0 1 0,-3 5 0 15,0-2 3-15,0 2 0 0,3-3 0 0,-3 4 0 0,3-1-16 16,0-5 8-16,0 2-8 0,0 4 0 0,-3-4 10 16,6 1-10-16,-3-1 10 0,2 1-10 0,1-3 9 15,-3-3-9-15,3 3 8 0,0-3-8 0,0 1 0 16,-3-4 0-16,3-2-14 0,0 0 5 0,0 0-11 0,0 0-1 15,-3-5-1-15,3 2 0 16,-3-2-8-16,0-3-2 0,-3-2 0 0,0 2-662 16,0-6-133-16</inkml:trace>
  <inkml:trace contextRef="#ctx0" brushRef="#br0" timeOffset="141029.1886">14742 8628 2181 0,'0'-8'96'16,"0"3"21"-16,-3 2-93 0,3-2-24 0,-3 2 0 0,3 3 0 0,0 0 128 0,0 0 22 0,0-5 4 15,0 5 1-15,0 0-77 0,0 0-15 0,-3-3-3 0,3 3-1 16,-3-5-40-16,3 5-8 0,-3-3-2 0,3 3 0 31,-3-2-91-31,3 2-18 0,0 0-4 0,0 0-1118 0</inkml:trace>
  <inkml:trace contextRef="#ctx0" brushRef="#br0" timeOffset="141331.2711">15221 8803 2894 0,'0'0'64'0,"0"0"12"15,0 0 4-15,0 0 1 0,0 0-65 0,-6 0-16 0,0-3 0 0,-3 3 0 0,0-3 18 0,-3 1 0 16,-3-1 0-16,-2 3 0 0,-1 0-34 0,-3 0-8 15,0 0 0-15,-3 5-1 16,0 3-15-16,1 0-2 0,5 3-1 0,-3 2 0 16,0 3-7-16,3 2-2 0,3 4 0 0,0 1 0 0,4-1 38 0,-1 4 14 15,3 3-11-15,0 0 11 0,3-2 0 0,3-3 18 0,0-3-2 16,6-3-1-16,0 1 1 0,3-6 0 16,3 0 0-16,3-5 0 0,3 0-16 0,-1-3-10 0,7-5 2 15,0-2 0 1,3-4-139-16,0-4-27 0,5-6-6 0</inkml:trace>
  <inkml:trace contextRef="#ctx0" brushRef="#br0" timeOffset="141876.9142">15486 7914 2322 0,'0'0'51'0,"0"0"10"0,0 0 3 0,0 0 1 0,0 0-52 0,0 0-13 0,0 0 0 0,0 0 0 15,-3 10 13-15,-3 4 0 0,0 4 0 0,3 8 0 0,-3 6-13 0,0 8 0 16,3 2 0-16,0 6-10 0,0 7 10 0,0 4-10 15,3-1 10-15,0 8-10 0,0 5 10 0,0 4 0 16,3-1 0-16,0 0-8 0,0-8-14 0,3-5-2 16,-3-6-1-16,0-4 0 0,3-6 25 0,-3-6 0 15,0-7 0-15,0-3 0 0,0-8 16 0,0 0-2 16,0-5 0-16,-3-3 0 0,-3-5 4 0,3-2 1 0,0-6 0 16,0 0 0-16,-9-3-19 0,0-2-9 0,0-6 1 0,0 1 0 31,-3-9-44-31,0-2-9 0,0 2-2 0,4-2 0 15,2-3 5-15,-3 3 1 0,3-3 0 0,0 3 0 0,6-3 29 0,0 1 5 16,0 1 2-16,3 4 0 0,3 2 21 0,0 0 10 0,0 0-1 0,0 6 0 16,2-1 37-16,1 1 7 0,3 4 2 15,0 1 0-15,0 0 5 0,3 2 2 0,-3 0 0 0,3 3 0 16,0 0-42-16,0 0-8 0,-4 0-1 0,4 3-1 16,-6 0-10-16,3-1 0 0,0 1 0 0,-3 2 0 15,0-2-9-15,0 2-1 0,-3 1 0 0,0-1 0 16,0 3 10-16,3 0-12 0,-6 0 12 0,-3 0-12 15,3 5-20 1,-3 0-4-16,-3 0 0 0,3 0-1 0,0 3-137 0,-3 0-27 16,0-3-6-16</inkml:trace>
  <inkml:trace contextRef="#ctx0" brushRef="#br0" timeOffset="142048.1078">15665 8684 1548 0,'-3'-27'68'0,"3"14"15"0,0-6-67 0,0 4-16 0,0-7 0 0,0 7 0 0,0-1 120 0,0 2 20 16,3 1 4-16,-3 3 0 0,-3 2-66 0,3 8-14 16,3-6-2-16,-3 6-1 0,0 0-33 0,0 0-6 15,0 0-2-15,0 0 0 16,0 0-39-16,0 8-8 0,0 3-1 0,0-1-655 16,0 1-130-16</inkml:trace>
  <inkml:trace contextRef="#ctx0" brushRef="#br0" timeOffset="142714.6888">15938 8879 576 0,'0'0'25'0,"3"8"6"0,0 0-31 0,0 0 0 0,0 3 0 0,0-1 0 15,6 1 451-15,-3 2 84 0,0-2 17 0,0-1 3 16,0 1-435-16,0-3-88 0,0 2-16 0,0-2-4 15,-6-8-26-15,9 6-5 0,-9-6-1 0,6 0 0 16,-6 0-32-16,9-6-6 0,-3 1-2 0,3-3 0 16,-3-2 5-1,-4-4 1-15,1 1 0 0,0 0 0 0,0-3 44 0,-3-2 10 0,0-1 0 0,0 3 0 0,-3-2 20 0,0 2 4 16,0-3 1-16,1 1 0 16,-4-1 5-16,-3 1 1 0,0-4 0 0,-3 4 0 15,3-1-20-15,-3 6-11 0,3 0 12 0,-3 2-12 0,0 3 0 16,0 6 0-16,0-1 0 0,3 6 0 0,-5 2 0 0,5 6 0 15,-3 2 0-15,6 5 0 0,-3-2 19 0,6 8-3 16,0-3-1-16,0 3 0 0,0 0-15 0,3-3 0 16,0 3 0-16,0 0 0 0,3-3 16 0,-3 0 1 15,-3-5 0-15,6-3 0 0,6 0-17 0,-3-5 8 16,3 0-8-16,3-5 0 0,0 0 13 0,-1-3-4 16,4-6-1-16,-3 1 0 0,3-6-8 0,-3 1-11 15,3-1 3-15,0-5 0 0,0 0 8 0,0 1-10 0,-1-4 10 16,1 3-10-16,0 0 10 0,0-2 0 0,0-3 0 0,-3 5 0 15,0 0 0-15,0 0 0 0,-3 0 8 0,3 6-8 16,-4-1 9-16,1 3-9 0,-3 3 12 16,0 2-12-16,0 6 16 0,-6-3-4 0,3 8-1 0,0 2 0 15,0 3 4-15,-3 3 1 0,0 0 0 0,0 0 0 16,0 3-16-16,0-3 11 0,0-1-11 16,3-1 10-16,-3-1-10 0,3-3 0 0,0 1 9 0,0-3-9 15,0 0 0-15,0-3 0 0,0 0 0 0,-3-5 0 16,6 0 0-16,0-5 0 0,0 0 0 0,0-3 0 15,0 0 0-15,3-5 0 0,0 0 0 0,-3-1 0 16,0-2 0-16,2 1-8 0,-5-1 8 0,6 2 0 16,-3 1-10-16,3 3 10 0,-6 4-12 0,3-2 12 0,0 6 20 15,-6 2 12-15,0 0 1 0,6 8 1 0,0 2-10 16,0 4-3-16,0 4 0 0,0 3 0 0,0 3-12 16,0 0-9-16,0 0 12 0,0 2-12 0,0-2 0 0,3-3 0 15,0 0-15-15,-1-5 5 16,4 3-153-16,0-3-30 0,3-3-7 15</inkml:trace>
  <inkml:trace contextRef="#ctx0" brushRef="#br0" timeOffset="144850.1477">14060 10544 1818 0,'0'0'40'0,"-3"8"8"0,-3 0 1 0,0-1 3 0,3 1-42 0,-3 0-10 0,0 0 0 0,3-2 0 16,3-6 53-16,0 0 9 0,0 0 2 0,0 0 0 15,0 0-12-15,6-3-1 0,0-5-1 0,6-5 0 16,-3-6-24-16,6-2-5 0,3-8-1 0,3-3 0 16,0-7-7-16,-4 1-1 0,7-1-1 0,-3 2 0 15,0 0-11-15,0 0 0 0,0 2 0 0,-1 1 0 16,-2-1 0-16,3 4 0 0,-3 2 0 0,-3 0 0 0,3 5 0 16,-3 3 0-16,-1 5 0 0,-2 0 0 15,-3 3-9-15,3 5 9 0,-6 0 0 0,3 5 0 16,-3 3-8-16,0 5 8 0,-3 3 0 0,-3 6 0 0,3 4 0 15,0 6 0-15,0 2 0 0,-3 6 9 0,-3 2 9 0,6 3 2 16,0 1 0-16,3 1 0 0,-6-2 8 0,3-2 3 16,3-4 0-16,0-1 0 0,0-7-6 0,3-2-1 15,-3-7 0-15,3-1 0 0,-1-2 13 0,4-6 3 16,-3 0 0-16,0-5 0 0,6-5-30 0,-3-3-10 16,0-5 0-16,0-6 9 0,3-2-9 0,0-3 0 15,-1-2 0-15,-2-1-11 0,0-2 11 0,3-3 0 16,-3 1 0-16,0-1 0 0,-3-3-8 0,3 1 0 15,-3 0 0-15,0-1 0 0,-3 4 8 0,3-1 0 16,-1 3 0-16,-2 0 0 0,0 2 0 0,-3 3 0 16,3 6 0-16,-3 2 0 0,-3 3 0 0,3 2 0 15,-6 6-11-15,3 5 11 0,0 0 0 0,0 5 8 0,0 8 1 16,-3 9 0-16,0 4-9 0,3 8 8 0,0 6-8 16,0 2 8-16,-3 1 8 0,3 2 0 0,0 0 1 15,0 0 0-15,3 0-5 0,0-3 0 0,-3-5-1 0,3 0 0 31,3-3-134-31,0-4-26 0</inkml:trace>
  <inkml:trace contextRef="#ctx0" brushRef="#br0" timeOffset="163929.2867">5455 16912 1785 0,'0'0'79'0,"0"0"17"0,0 0-77 0,-6-2-19 0,-3-1 0 0,3 0 0 16,6 3 52-16,0 0 6 0,-6-2 2 0,6 2 0 16,0 0-11-16,-3 8-1 0,-6 2-1 0,0 6 0 15,0 5-22-15,3 6-4 0,0 4-1 0,1 6 0 16,-1 6-8-16,-9 4-1 0,3 4-1 0,0-1 0 16,-3 3-10-16,0 2 0 0,0 4 0 0,-3-1 0 15,-2-3 28-15,-1 1 3 0,0-6 1 0,0-2 0 16,0-6-9-16,-3-2-2 0,-2-3 0 0,2-5 0 15,3-6-13-15,-3-5-8 0,3-2 10 0,0-9-10 16,7-4-13-16,-1-9-9 0,0-5-2 0,3-8 0 16,3-8-12-1,3-7-4-15,3-6 0 0,3-6 0 0,-3-2-23 0,6-8-5 0,3 3 0 0,6 0-1 32,0 2 19-32,3 1 4 0,6 7 1 0,-7 3 0 0,1 2 33 0,6 9 12 0,-6 2-9 0,3 3 9 0,0 8 31 15,0 5 11-15,2 3 2 0,-2 5 1 16,3 5 20-16,3 3 4 0,-6 5 1 0,3 6 0 0,2 2-26 0,1 5-4 15,0 3-2-15,-3 3 0 0,3 5-1 0,0-3 0 16,-7 3 0-16,1-5 0 0,-3 3 4 0,-3-4 1 16,3-2 0-16,-3-2 0 0,-3-3-15 0,3-3-3 15,-3-3-1-15,-1 1 0 0,1-6-34 0,0-2-6 16,0-3-2-16,0 0 0 16,-3-3-193-16,3-5-40 0</inkml:trace>
  <inkml:trace contextRef="#ctx0" brushRef="#br0" timeOffset="164760.7408">6017 17396 1933 0,'0'0'85'0,"0"0"19"0,0 0-84 16,-5 0-20-16,-4 3 0 0,3 0 0 0,6-3 73 0,0 0 11 0,-9 2 1 0,3 4 1 15,6-1-14-15,-9 3-2 0,3 0-1 0,-3 2 0 16,6 1-43-16,-3 5-9 0,0 2-1 0,3 3-1 15,-3 6-31-15,3-3-5 0,3 5-2 0,0-3 0 32,-6 3-88-32,6-2-17 0,0-3-4 0,0 0-518 0,0-1-103 0</inkml:trace>
  <inkml:trace contextRef="#ctx0" brushRef="#br0" timeOffset="164942.5148">6020 17039 1900 0,'-11'8'169'0,"5"-3"-135"0,-6 3-34 0,3 3 0 15,0-3 163-15,-3 2 25 0,6 4 6 0,0-4 1 0,0-2-147 0,3 0-28 16,0 0-7-16,3 0-1 16,0 0-137-16,0 0-28 0,3 0-6 0,0-3-857 15</inkml:trace>
  <inkml:trace contextRef="#ctx0" brushRef="#br0" timeOffset="165314.0827">6148 17706 403 0,'-3'13'17'0,"1"-8"5"0,-1 1-22 0,3-6 0 0,0 0 0 0,0 8 0 0,0-8 444 0,0 0 84 16,0 0 16-16,5 5 4 0,-5-5-456 0,9 0-92 0,0-5-16 0,0-1-5 15,0-2 1-15,0-2 0 16,-3-3 0-16,3-1 0 0,-6-1 20 0,3-4 0 0,-3 3 0 0,3-2 0 16,-3-1 15-16,-3 3-3 0,0 0 0 0,0 0 0 15,-3 3 1-15,0-3 0 0,3 3 0 0,-3 0 0 16,0 2-1-16,3-2-1 0,0 5 0 0,-3 0 0 16,3 3-11-16,-3 0 0 0,3 5 9 0,0 0-9 15,0 0 9-15,0 0-9 0,0 0 12 0,6 10-12 16,0 3 0-16,3 6 0 0,3-3 0 0,-3 5 0 15,3 0 0-15,-4 3 0 0,1 0-10 0,0 0 10 16,-3 2 19-16,0-2 8 0,0 0 1 0,-3 0 1 16,3-6-5-16,-6 3 0 0,0-2-1 0,0-6 0 15,0 0 21-15,0 0 5 0,-3-2 1 0,3-3 0 0,-6-3-38 16,6-2-12-16,0-3 8 0,0 0-8 16,-12 0-76-16,6-8-18 15,-3-3-4-15,3-2-659 0,-2 0-132 0</inkml:trace>
  <inkml:trace contextRef="#ctx0" brushRef="#br0" timeOffset="166031.3572">6821 17677 2026 0,'0'0'90'0,"0"0"18"0,0 0-86 0,0 0-22 0,0 0 0 0,0 0 0 16,9 2 35-16,3-2 2 0,-3-5 1 0,3 0 0 15,0-8-3-15,0-3-1 0,-3-5 0 0,2-3 0 16,1-3-26-16,0-2-8 0,0-3 0 0,0 1 0 16,-3-1 0-16,0 0 0 0,-3 3 0 0,0-3 0 15,0 3 0-15,-3 0 0 0,0 0 0 0,-3 0 0 16,0-5 8-16,-3 2-8 0,3 0 9 0,-3 6-9 16,-3-1 9-16,3 3-9 0,-3 3 8 0,3 3-8 0,-6 4 16 15,6 4-3-15,-3-1 0 0,0 3 0 0,-3 3 16 16,0 0 3-16,0 5 1 0,0 2 0 0,3 4-17 0,-2 4-3 15,-7 3-1-15,9 9 0 0,-3 7-12 16,3 3 0-16,-3 5 0 0,6 0-10 0,0 5 2 0,3 0 0 16,0 3 0-16,0 3 0 0,0-1 8 0,3 1 0 15,3-3 0-15,-3-3 0 0,0-5 0 0,3-2 0 16,0-6 0-16,0-3 0 0,0-4 0 0,0-1 11 16,0-8-3-16,2 3 0 0,-2-8-8 0,3 0 0 15,-3-6 0-15,3 1 0 0,3-3-8 0,-3-5-4 16,0-3-1-16,0 0 0 0,3-5 13 0,0-3-12 15,-6 3 12-15,6-3-12 0,0 0 4 0,-1 0 8 16,-5 0-13-16,0-2 5 0,3 2 8 0,0-3 0 0,-3 3 0 16,0 3-8-16,-3 0 21 0,3 2 5 0,0 3 1 0,-3 3 0 15,-3 5-19-15,3-5 0 0,6 2-13 0,-3 3 5 16,-6 0 24-16,6 11 6 0,3-1 1 0,3 3 0 16,0 1-8-16,-4 4-2 0,-2 1 0 0,6-1 0 15,3 1-13-15,-6-3 9 0,-3-1-9 0,6 1 8 16,0-2 19-16,0-1 3 0,-9-3 1 0,3 1 0 15,3-6-31-15,-3 3 8 0,-3-5-8 0,-3-3 0 16,0 0-24 0,9 0-8-16,-1 0-2 0,-2-5 0 0,-9-1-20 0,6-4-4 15,6 2-1-15,-3-8 0 0,-9 0-176 16,3-5-35-16,9-24-7 0,-6 8-2 0</inkml:trace>
  <inkml:trace contextRef="#ctx0" brushRef="#br0" timeOffset="166198.7588">7312 16989 2210 0,'0'0'98'0,"-3"-3"20"0,-6 3-94 0,6 0-24 0,3 0 0 0,0 0 0 0,-9 3 127 0,4 0 21 16,5-3 4-16,0 7 0 0,-3 1-81 0,0 3-17 15,0-3-3-15,3 3-1 0,0 2-38 0,-6 0-12 16,-3 0 0-16,6 6 0 16,6-3-140-16,-3-1-34 0,-9 1-7 0,3 3-583 15,6 2-116-15</inkml:trace>
  <inkml:trace contextRef="#ctx0" brushRef="#br0" timeOffset="166965.4316">7393 17780 2775 0,'0'0'61'0,"0"0"13"0,0 0 2 0,-3 5 2 0,0 1-62 0,3-6-16 0,0 0 0 0,0 0 0 31,0 0-27-31,3-6-8 0,6-4-1 0,0-4-1 16,-6-4-38-16,-1-3-7 0,4-3-2 0,3-2 0 0,0-1-6 16,-3 1-2-16,0 2 0 0,0 3 0 0,6-1 29 0,-6 4 6 0,-6 5 1 0,3 2 0 15,6 3 56-15,-3 0 17 0,-9 3 1 0,3 5 0 16,0 0 22-16,0 0 4 0,3 8 0 0,3 2 1 0,-6 6-3 16,6 0-1-16,0 5 0 0,-3-2 0 0,-3 2 12 15,0 0 3-15,6 0 0 0,-3 1 0 0,-3-4-11 16,3 1-1-16,0-1-1 0,3 1 0 0,-3-6-18 15,0-3-3-15,-3-2-1 0,2 0 0 0,1 0-21 0,3-5 0 16,-6-3 0-16,0 0 8 0,9 0-27 0,-3-5-5 16,-3-3 0-16,0-3-1 15,6-2-5-15,-3-3-1 16,-3-2 0-16,0-1 0 0,-3 0 3 0,6-2 1 0,6 0 0 0,-9 3 0 16,-3-1 9-16,6 3 2 0,9 0 0 0,-9 3 0 0,-6 5 16 0,3 0-8 15,6 3 8-15,-3 5 0 0,-6 0 14 0,6 3 10 16,-1 2 1-16,4 5 1 0,3 4 21 0,-3-1 4 15,-6 5 1-15,3 1 0 0,6-1-16 0,-6 1-4 16,-3 0 0-16,0-1 0 0,3 1-9 0,-3-4-3 0,0 1 0 16,-3-2 0-16,6-4-11 0,-3 1-9 0,0-3 12 15,-3-8-12 1,0 0-15-16,0 0-9 0,6 0-3 0,-6 0 0 16,3-6-9-16,3-2-1 0,3-2-1 0,0-3 0 15,-4-3 8-15,1-3 2 0,3-2 0 0,3 3 0 16,0-6-1-16,-3 0 0 0,-6 3 0 0,6 0 0 0,3 2 17 0,-3 1 3 15,-3 2 1-15,0 2 0 0,3 6 8 0,0 1 9 0,-3-1-1 0,-3 5-8 16,0 3 39-16,-3 0 1 0,0 0 0 0,3 5 0 16,-1 8 7-16,1 1 1 0,6-1 1 0,-3 3 0 15,-6 0-25-15,3 2-4 0,3 1-2 0,0-1 0 16,-9-2-10-16,6 0-8 0,0 3 12 0,0-4-12 16,3 1 9-16,0-2-9 0,-3-1 0 0,3 0 9 15,0-2-9-15,0-1 0 0,-6-2 0 0,6 0 0 16,3-3-27-16,-3-2-4 15,-6-3-1-15,0 0 0 0,9 0-36 0,0-5-7 0,-3-1-1 0,-3-2-1 16,0 0 29-16,0-2 5 0,8-1 2 0,-5 1 0 16,-6-3 4-16,3 5 1 0,6 0 0 0,0 0 0 0,-9 0 24 15,6 2 12-15,6 4-10 0,-6 2 10 0,3 2 0 0,-3 4 20 16,0 2-4-16,3 2 0 0,6 4 32 0,-6-1 7 16,-6 0 1-16,5 0 0 0,7 0-37 0,-6 1-7 15,-6-1-2-15,3-5 0 16,0 2-32-16,0-4-6 0,-3 2-2 0,-3-8-639 15,0 0-128-15</inkml:trace>
  <inkml:trace contextRef="#ctx0" brushRef="#br0" timeOffset="167134.116">8173 17055 2804 0,'0'0'62'0,"0"0"13"0,-6 5 2 0,0 3 1 0,-3-2-62 0,3 2-16 0,6 2 0 0,-6 1 0 15,-6-3 8-15,9 0-8 0,3-1 11 0,0 1-11 32,-6 0-72-32,3 0-20 0,3 0-5 0,0-2-682 0,0-6-136 0</inkml:trace>
  <inkml:trace contextRef="#ctx0" brushRef="#br0" timeOffset="168120.5125">8301 16597 2790 0,'0'0'61'0,"-3"11"13"0,-3-3 2 0,3 5 3 0,0 3-63 0,0 2-16 0,0 4 0 0,0-1 0 0,-3 0 0 0,6 5-16 16,0 1 3-16,0 2 1 15,0 3-39-15,0-1-7 0,6 4-2 0,-3 7 0 0,-3 8 39 0,0 1 7 16,3 2 2-16,0 2 0 0,-3 1 12 0,0-1 0 15,3 4 0-15,-3-1 0 0,3 0-19 0,-3-2-1 16,0-4 0-16,0-7 0 0,3-2 32 0,-3-6 7 0,-3-8 1 16,3-3 0-16,0-4-20 0,0-4 0 0,0-5 0 15,0-2 0-15,0-8-13 0,0-3-7 0,0 0 0 0,0-6-1 32,-3-7-18-32,3-6-3 0,0 4-1 0,-3-7 0 15,0 1 3-15,0-5 1 0,3 2 0 0,3 0 0 0,-6-2 61 0,3 2 12 16,3-3 2-16,0 4 1 0,0 1-12 0,0 4-2 0,0 2-1 0,3 3 0 15,-1 2 18-15,1 3 3 0,-3 3 1 0,3 2 0 16,0 6-26-16,3 0-5 0,3 5-1 0,-3 0 0 16,3 2-1-16,0 3-1 0,0 1 0 0,3 1 0 15,-3 1-10-15,-1 0 0 0,1 0 9 0,3-3-9 16,-3 1 0-16,0-4 0 0,0 1 0 0,-3-3 8 16,3-6-8-16,0 4 8 0,0-6-8 0,0 0 8 15,-4 0-8-15,1-6 0 0,3 1 8 0,-6-3-8 16,3 0 0-16,-3-2 0 0,0 2 0 0,0-6-8 15,-6-1 0-15,3 1 0 0,-3-2 0 0,0 3 0 0,0-3 8 16,-3 3-10-16,0-3 10 0,-3 3-10 0,0 2 10 0,0 1 0 16,3-1 0-16,-3 6 8 0,0 0 0 0,0-1 1 15,0 4 0-15,0 2 0 0,-2 2 12 0,2 4 3 16,-3 4 0-16,3 3 0 0,0 3-11 0,0 6-1 16,0 4-1-16,3 0 0 0,0 6-3 0,0-3-8 15,-3 0 12-15,3 0-4 0,3 1-8 0,-3-4 0 16,3-2 0-16,0 0 8 0,0-3 12 0,3 0 3 15,3-2 0-15,-3-4 0 0,3 1-7 0,-3-2-2 16,6-4 0-16,0-2 0 0,-6 0-24 0,6-3-5 16,0 1-1-16,-1-6 0 15,1 0-10-15,0-6-2 0,0 4-1 0,3-6 0 16,0 0-29-16,-3-3-6 0,3 1 0 0,-3-1-1 16,0 0 13-16,3-2 2 0,-3 0 1 0,3 0 0 0,-7-1 28 0,4 1 5 15,-3 0 2-15,3-3 0 16,0 0-15-16,0 0-3 0,0 1-1 0,0-1 0 0,-3 2 33 0,0 1 0 0,0 0 0 0,0 2 0 15,0 3 16-15,-3 1 11 0,-3 7 1 0,3-6 1 16,-3 6 21-16,0 0 4 0,0 0 1 0,0 0 0 16,0 0-3-16,0 0 0 0,3 6 0 0,0 4 0 15,-3 1-15-15,0 2-3 0,3 3-1 0,-3 0 0 16,3 2-33-16,-3-2 0 0,0 3 0 0,0-1 0 16,0 1 0-16,3-4 0 0,0-1 0 0,0-1 0 15,0-2 0-15,0-1 0 0,-1 1 0 0,4-6 0 16,-6-5 0-16,6 5-9 0,0-2-1 0,3-3 0 15,0 0 10-15,0-3 0 0,0-2 0 0,0 0 0 0,3-6-20 0,0 1-1 16,-3-1-1-16,3-2 0 0,-3-3 22 16,2 0 0-16,1-3 0 0,-3-2 0 0,-3 3 0 15,3-3 13-15,3 2-3 0,-3-2-1 0,-6 0 9 16,3 2 2-16,-3 1 0 0,-3-3 0 0,0 2-20 16,-3 0 0-16,0 6 0 0,0 0 0 0,-3 2 17 0,0 4-3 15,0-1-1-15,-3 2 0 0,3 4-13 0,-3-1 8 16,0 3-8-16,0 5 0 0,4 1 0 0,-4 4-18 15,0 3 2-15,0 3 1 16,0 3-130-16,3-1-27 0,0 3-4 0,3-2-867 0</inkml:trace>
  <inkml:trace contextRef="#ctx0" brushRef="#br0" timeOffset="168400.0978">9137 16925 2761 0,'0'8'122'0,"0"-8"26"0,-6 6-119 0,3-1-29 0,0 0 0 0,-3 3 0 15,3 0 48-15,-3 3 3 0,3-1 1 0,-3 1 0 16,3 5-52-16,-3 0-22 0,-3 5 2 0,0 0 0 31,0 8-5-31,1 5-1 0,-1 1 0 0,0 5 0 0,0-1 17 0,0 6 9 0,3 5-10 0,0 3 10 16,-6 0 23-16,3 3 10 0,6-1 3 0,3 1 0 15,-6-3-3-15,6-5 0 0,-3-4 0 0,6-1 0 0,-3-3-18 16,0-6-4-16,6 0-1 0,-3-7 0 16,0-3-98-16,6-6-19 0,0-2-4 0</inkml:trace>
  <inkml:trace contextRef="#ctx0" brushRef="#br0" timeOffset="169399.1379">9801 16960 576 0,'0'0'25'0,"0"0"6"16,0 0-31-16,0 0 0 0,0 5 0 0,-3 0 0 0,3-5 323 0,0 0 58 0,0 0 12 0,-6 3 3 15,3 2-236-15,3-5-46 0,0 0-10 0,-6 3-1 16,3 2-44-16,-3 1-9 0,3-4-2 0,0 6 0 16,0 0-24-16,-3 5-6 0,3 3-1 0,0 11 0 15,0 10-17-15,0 2 0 0,0 4 0 0,0-1 0 16,3 6-12-16,0 2 12 0,0 3-13 0,3 2 5 15,0 4 8-15,0-1 8 0,-3-5-8 0,3-3 11 16,-3 0-11-16,3-7 8 0,-3-6-8 0,0 0 8 0,-3-8 5 16,3-3 1-16,-3 1 0 0,3-11 0 15,0-6-4-15,0-10-1 0,0 0 0 0,0 0 0 16,0-16-41-16,3-2-9 0,0-3-2 0,0-6 0 0,0-5 19 0,0-2 3 16,3 0 1-16,3-1 0 15,0-4-1-15,0 4 0 0,3 1 0 0,-3 2 0 0,2 0 8 0,-2 8 1 16,6 6 1-16,-3 2 0 0,0 3 19 15,0 5 4-15,3 5 1 0,0 3 0 0,3 3 18 0,-3 5 3 16,2 0 1-16,1 5 0 16,-3 0 1-16,0 3 0 0,0 0 0 0,0 2 0 0,-3 1-4 0,-3 0 0 15,-3 2 0-15,-1-3 0 0,1 3 16 0,-3-2 4 16,0 2 0-16,-6-2 0 0,-3-1-32 0,1 1-7 16,-4-1-1-16,0 1 0 0,-9-1 4 0,3 1 1 15,-3-3 0-15,0 2 0 0,-3-5-9 0,1 1-8 0,-1-4 9 16,0-2-9-16,0 0 0 0,-3 0-13 0,6-5 1 0,-2-3 0 15,2 0-8-15,3 0-2 0,0-6 0 0,3-2 0 32,3 0-108-32,3-2-22 0,3-3-4 0,3-1 0 15,0 1-57-15,6 0-11 0,0-3-3 0</inkml:trace>
  <inkml:trace contextRef="#ctx0" brushRef="#br0" timeOffset="169950.9618">10211 17709 1324 0,'0'0'118'0,"0"0"-94"0,-3 5-24 0,3-5 0 0,0 0 220 0,0 0 40 15,-5 3 8-15,5-3 2 0,-6-3-215 16,3 0-43-16,-3-2-12 0,0 2 0 16,0 1 0-16,0-1 0 0,0 0 0 0,0 3-9 0,0 3 9 0,0 2 9 15,0 3-1-15,-3 3-8 0,0-1 46 0,3 6 2 16,0 3 1-16,3 2 0 0,0 0-21 0,3 0-5 15,0 3-1-15,0-5 0 0,3 2-22 0,3-3 8 16,-3 3-8-16,6-2 0 0,-3-3 11 0,3-6-3 16,-3 1 0-16,0-6 0 0,3-2-8 0,3 0 0 15,-3-6 0-15,3-2 0 0,0-6 0 0,-1-2 0 16,1-3 0-16,0-3 0 0,0 1 18 0,0-1 2 0,-3-2 0 16,3 0 0-16,-6-3-11 0,3 3-1 0,-3 0-8 15,3 2 12-15,0-2 1 0,-6 3 0 0,0-3 0 16,0 2 0-16,-1 1-13 0,-2-1 0 0,0 6 0 15,0 0 0-15,-2 5 10 0,2-3-1 0,-3 3 0 16,3 8 0-16,0 0 5 0,0 0 1 0,0 0 0 16,0 0 0-16,0 0 5 0,-3 5 0 0,6 3 1 15,0 6 0-15,-1 4-36 0,7 1-7 0,3 2-2 0,0 3 0 16,3 2 12-16,0 3 3 0,0 0 0 0,0-2 0 16,3 4 9-16,-1 1-8 0,-2 3 8 0,0-1-8 15,3-8 8-15,-3 6 0 0,-3-3 8 0,0 0-8 16,-3-5 14-16,0-3-2 0,-6 3 0 0,3-5 0 15,-6-1 32-15,0-2 7 0,0-3 1 0,-6 1 0 16,0-1-8-16,-3 0-2 0,0-5 0 0,-3 3 0 16,-3-4-26-16,-3 1-4 0,0-5-2 0,-3 0 0 0,-2-1-2 15,2-2 0-15,-3 0 0 0,3-5 0 0,0 0-8 16,1-1 0-16,-1-1 0 0,3-1-11 0,3-3-1 0,0-2-1 16,3 0 0-16,3-3 0 15,0 0-130-15,6-3-25 16,0 1-6-16</inkml:trace>
  <inkml:trace contextRef="#ctx0" brushRef="#br0" timeOffset="173704.8885">10962 18291 1641 0,'-3'10'36'0,"0"1"7"0,-3-1 1 0,0 1 4 0,0-3-39 0,3-3-9 0,0 1 0 0,3-6 0 16,0 0 11-16,0 0 0 0,0 0 0 0,0 0 0 16,0 0 23-16,0 0 5 0,0-8 1 0,6-3 0 15,-3 0 28-15,3 1 7 0,0-3 1 0,0-1 0 16,0-2-17-16,2-2-3 0,1 2-1 0,0-5 0 16,0 0-11-16,3 0-1 0,0-3-1 0,0-3 0 15,0-2-15-15,3-3-3 0,-3-2-1 0,0 0 0 16,2-1-11-16,1 4-3 0,0-1 0 0,0 3 0 15,-3 0-9-15,3-1 10 0,0 4-10 0,-3-3 10 0,0 5-10 0,-1 0 0 16,1 3 0-16,0 3 8 0,-6-1-8 16,3 6 0-16,0 0 0 0,-3 5 8 0,-3 0 0 0,0 2-8 15,0 1 12-15,-3 5-4 0,0 0 17 16,0 0 3-16,0 0 1 0,0 8 0 0,3 0-5 0,-6 5 0 16,0 3-1-16,3 0 0 0,3 3-23 0,-3-1 0 15,-3 3 0-15,3 0 0 0,0 3 0 0,3-3 0 16,0-2 0-16,0 2 0 0,0 0 0 0,3-5 0 15,0 0 0-15,0-3 0 0,0-2 13 0,-3-1-1 16,6-2-1-16,0-2 0 0,2-6-11 0,1 2 0 16,0-4 0-16,3-4 0 0,-3-2 0 0,3-2 0 15,-3-3-10-15,3-1 10 0,0-4-12 0,-3-1 12 16,-1 1-13-16,1-3 5 0,3-1 8 0,-3-4 0 0,3 2 0 16,-6-2 0-16,0 2 0 0,0-5 0 0,0-3 0 15,0 3 0-15,-3-3 0 0,0 6 0 0,3-1 0 0,-7 3 0 16,1 3 0-16,0 3 0 0,3 5 0 0,-3-1 0 15,-3 6 0-15,0 0 11 0,3 3-3 0,-3 5 0 16,0 0 8-16,0 0 0 0,0 0 1 0,-3 16 0 16,0 5 3-16,0 3 0 0,3 2 0 0,-3 4 0 15,3 4 4-15,0-2 2 0,-3 5 0 0,3 0 0 16,0-3 10-16,0-2 3 0,3 0 0 0,0-3 0 16,-3-3-17-16,3-5-3 0,0-2-1 15,0-3 0-15,-3 0-63 16,3-8-13-16,-3-8-2 0,0 0-1331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3:51:55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 2230 115 0,'-6'0'10'0,"3"-7"-10"0,-3 1 0 16,6 6 0-16,-3-8 315 0,3 3 61 0,-9 0 12 0,9-3 2 15,0 2-270-15,-3-1-53 0,3 1-11 0,-6-7-3 16,6 0-9-16,6 0-1 0,-6-1-1 0,0 1 0 16,0 0-21-16,0 0-4 0,3-6-1 0,0 1 0 15,3 2-8-15,3 0-8 0,3 0 9 0,-3-3-9 16,0-2 0-16,-3 3 0 0,9-3 0 0,-9 5 0 16,9 0 0-16,-6 3 0 0,2-6 0 0,-2 6 0 15,3 5 0-15,0-5 0 0,-6 7 0 0,6-4 0 16,0 7 0-16,-3-2-8 0,3 5 8 0,-3 0 0 15,3 5-9-15,0 3 9 0,-4 0-13 0,1 8 5 16,3 5-7-16,-3 6-1 0,3 4 0 0,-3 1 0 16,-3 8 16-16,3 5-12 0,-3-6 12 0,0 6-12 15,3 3 4-15,-6 2 8 0,0-2-13 0,3 0 5 16,-6 2 8-16,3-5 0 0,3-6 0 0,-6-7 0 16,3 3 0-16,-3-4 16 0,6-4-4 0,-6-1-1 0,6-2 2 0,-1 3 1 15,-2-6 0-15,3-3 0 16,-3-5-2-16,6 1 0 0,0-1 0 0,-6-5 0 0,3-3 12 0,6 0 1 15,-3-2 1-15,-3 2 0 16,3-10-26-16,0 2 8 0,3-2-8 0,-3-3 0 0,3-5 23 0,2 0-1 16,1-6 0-16,0 1 0 0,6-3 4 15,-9-6 1-15,6-2 0 0,-6 0 0 0,0-3-4 0,0-2-1 16,-4-3 0-16,1-3 0 0,0 0-7 0,-6 3-2 16,-3 3 0-16,0-3 0 0,0 8-5 0,0-3-8 15,-3 6 11-15,-3 7-11 0,3-2 34 0,0 8 0 16,-3-6 0-16,3 11 0 0,-5-2 27 0,2 4 6 0,3-2 1 15,0 3 0-15,-3 2-36 0,6 3-6 0,0 0-2 0,0 0 0 16,0 0-24-16,0 0 0 0,12 0 0 0,2 3 0 16,7 2 0-16,-3 1 0 0,6-6 0 0,6-6 0 15,8 6 0-15,-2-8 0 0,9 8 0 0,5-10 0 32,1 2-105-32,0-5-20 0,-4 5-4 0</inkml:trace>
  <inkml:trace contextRef="#ctx0" brushRef="#br0" timeOffset="893.5552">3038 2164 1371 0,'0'0'60'0,"0"0"14"0,0 0-59 0,0 0-15 0,0 0 0 0,0 0 0 15,0 0 49-15,0 0 7 0,0 0 2 0,0 0 0 16,0 0 4-16,0 0 1 0,0 0 0 0,0 0 0 16,0 0-31-16,0 0-5 0,0 0-2 0,0 0 0 15,0 0-16-15,0 0-9 0,0 0 10 0,6 8-10 16,-3-2 12-16,6 1-4 0,3-7-8 0,6 6 12 15,-7-1 7-15,7 3 1 0,3-5 0 0,-3 2 0 16,3 0 3-16,0-5 1 0,0 6 0 0,-1-6 0 16,1 7-12-16,0-7-1 0,-3 6-1 0,3-6 0 15,0 2-10-15,-7 4 0 0,4-6 0 0,0 0 0 16,-3 5-87 0,0 3-19-16,-6-3-4 0</inkml:trace>
  <inkml:trace contextRef="#ctx0" brushRef="#br0" timeOffset="1121.191">3050 2500 2570 0,'0'0'114'0,"0"0"23"0,0 0-109 16,6-2-28-16,3-6 0 0,0 2 0 0,12-4 24 0,-7 2-1 16,7 3 0-16,3-3 0 0,0 0-4 0,0 2-1 0,2-1 0 15,1 1 0-15,0-2-34 0,0 3-8 0,3 0 0 16,-1 2-767-16,1-2-153 16</inkml:trace>
  <inkml:trace contextRef="#ctx0" brushRef="#br0" timeOffset="2493.2869">3752 2011 1152 0,'0'0'102'0,"-3"-3"-82"0,-3-2-20 0,6 0 0 0,-6 2 100 0,6 3 15 15,-6 0 3-15,6 0 1 0,0-11-61 16,0 3-12-16,0 1-2 0,6 1-1 0,0-7-23 0,0 0-5 16,9 0-1-16,-6-1 0 0,6 1-5 0,0 0-1 15,6-6 0-15,3 6 0 0,-7 0-8 0,4 0 0 16,3-1 0-16,-3 1 8 0,0 3-8 0,3 2 0 16,-4 0 0-16,1 2-11 0,-3 6 11 0,3-5 0 15,0 5 8-15,-6 5-8 0,0-5 0 0,-1 6 0 16,-2 7 0-16,3 0-8 0,-6 3 8 0,-3 8 0 15,3 2 0-15,-6 6 0 0,6 0 0 0,-6 8 0 16,0-6 10-16,0 6-10 0,-3-3 12 0,6 2-4 16,-6-4-8-16,3 2 12 0,0-3-12 0,3 3 0 15,3-10 8-15,0 4-8 0,0-9 25 0,2-1 3 0,4-3 0 16,0-7 0-16,0-1 2 16,3 1 1-16,0-8 0 0,3-1 0 0,-1-2-13 0,4-2-2 0,-6-1-1 0,6-10 0 15,6 0-2-15,-1-1 0 0,-2-4 0 16,3-9 0-16,-6 1-1 0,3-1 0 0,2-4 0 15,-2-1 0-15,-3-2-2 0,3-4-1 0,-3 4 0 16,-1-6 0-16,-2-5-9 0,-3 6 0 0,0-1 0 0,-6 3 0 16,0-3 0-16,-3 6 0 0,-6 5 0 0,0 0 0 15,-3 2-13-15,-3 3-5 0,-6 3-1 0,0 3 0 16,3-3 19-16,-9 7 0 0,3 1 0 0,-3 0 0 16,0 8 20-16,0 5 0 0,-5 0 1 0,2 2 0 15,-3 4-3-15,0 4-1 0,0 3 0 0,3 9 0 16,-5 4 3-16,5-2 0 0,-3 15 0 0,0 1 0 0,-6 8 3 15,6 10 1-15,1 0 0 0,-1 14 0 0,3-1-24 16,-3 8 0-16,3 6 0 0,0 0 8 0,3-1-8 16,-2 6-8-16,2-8 8 0,3 3-12 15,3-3-12-15,0-2-4 0,3-17 0 0,0-10 0 16,0-8-47-16,3-3-9 0,0-5-3 0,0-10-561 16,3-6-112-16</inkml:trace>
  <inkml:trace contextRef="#ctx0" brushRef="#br0" timeOffset="3827.6871">4357 1312 864 0,'-6'-2'76'0,"6"2"-60"0,0 0-16 0,0 0 0 0,0 0 224 0,0 0 41 16,0 0 9-16,0 0 2 0,0 0-224 0,0 0-44 15,0 0-8-15,0 8 0 0,0-3 0 0,0-5 0 16,0 0 0-16,0 0-9 0,6 0 9 0,2 3-10 15,-2-6 10-15,0 3-10 0,3-5 10 0,-3 5-13 16,3-8 5-16,-3 2 8 0,0-2-23 0,3 3 3 16,-9-3 1-16,3 3 0 0,-3-3 10 0,0-3 9 15,-3 3-13-15,3 3 5 0,-6-3 8 0,0 3 0 16,3 0 10-16,-3 2-10 0,0-2 32 0,0 5 1 16,0 0 0-16,0 0 0 0,0 0-9 0,0 0-3 15,1 5 0-15,-4-2 0 0,3 2-9 0,0 6-3 16,3-4 0-16,-3 1 0 0,0 3-9 0,3-3 0 15,3 5 0-15,-6-5 0 0,3 3 0 0,3-3 0 16,3 0 0-16,3-3 0 16,-6-5-95-16,3 5-21 0</inkml:trace>
  <inkml:trace contextRef="#ctx0" brushRef="#br0" timeOffset="4667.5454">5014 2355 864 0,'0'0'76'0,"0"0"-60"0,0 0-16 0,0 0 0 15,0 0 312-15,3 5 59 0,-3 3 12 0,6 5 2 16,0-7-310-16,6 7-63 0,-3-8-12 0,3 6 0 16,0-6 0-16,3 0 14 0,0 1-3 0,3-6-1 15,-1 0-10-15,1-6 0 0,3-2 0 0,3-2 0 16,-6-4 0-16,3 1 0 0,5-8 0 0,-5-5 0 0,-3 2 0 0,0 3-9 16,0-6 9-16,0 1-10 0,0-1 10 0,-7 3 0 15,-5-2 0-15,-3 5 0 0,3-8 0 16,-6 8 11-16,-6-6-3 0,-3 6 0 0,3-3-8 0,-2 3 0 15,-4-3 0-15,3 3 0 0,-12 0 15 0,6-3-3 16,0 11 0-16,-3-6 0 0,3 6-12 0,3 5 8 16,7 0-8-16,-7 3 0 0,3-3 20 0,3 3-3 15,6 5 0-15,0 0 0 0,0 0-5 0,0 0-2 16,6-6 0-16,6 12 0 0,2-6 1 0,7 5 0 16,3-5 0-16,-3 0 0 0,3 0-24 0,3 0-5 15,2 0-1-15,-2-5 0 0,3-3 9 0,-3 2 2 16,-4 6 0-16,1-5 0 0,-3-3 8 0,0 8 0 15,-6 0 0-15,0 0 0 0,-3 0 0 0,-3 0-8 0,-9 0 8 16,6 8 0-16,-4-3 0 0,-2 9 0 16,-5-1 0-16,2 5 0 0,-9 9 20 0,0-1-1 0,0 6 0 15,0-5 0-15,0 2 21 0,0 0 5 0,3-3 1 0,3 1 0 16,0-9 27-16,6 3 6 0,6-7 1 0,3 4 0 16,3-5-31-16,9-5-5 0,3 0-2 0,11-3 0 15,7-5-27-15,12-7-6 0,5 1-1 0,4-7 0 31,8-6-162-31,-5-2-33 0</inkml:trace>
  <inkml:trace contextRef="#ctx0" brushRef="#br0" timeOffset="19820.7188">3580 3228 748 0,'0'0'33'0,"0"-5"7"0,-3 5-32 0,0-6-8 0,0 4 0 0,-3 2 0 16,6 0 320-16,0 0 61 0,-3 8 13 0,3-3 2 0,0 3-300 0,0 2-60 15,3 4-12-15,-3 7-2 0,0-3-8 0,6 11-2 16,-3 3 0-16,3 8 0 0,6 2-12 0,-3 6 8 16,5 5-8-16,-2 5 0 0,3 5 0 0,0 4 0 15,0-1 0-15,6-3 0 0,-12 3 0 0,6 1-8 16,-1-7-1-16,-2-4 0 15,3-3-35-15,-6-5-6 16,3-11-2-16,-3-6 0 0,0-4-13 0,0-1-3 0,-6-13-1 16,3 1-508-16,3-9-102 0</inkml:trace>
  <inkml:trace contextRef="#ctx0" brushRef="#br0" timeOffset="20074.7976">3803 3215 1267 0,'0'0'112'0,"0"0"-89"0,-3 8-23 0,0 5 0 16,0-5 214-16,3 8 38 0,0 0 8 0,0 7 2 16,0 4-197-16,0-1-39 0,0 9-8 0,3 2-2 15,0 2 7-15,0 1 1 0,3 8 0 0,0 7 0 16,-6-2-13-16,9 5-3 0,-9 1 0 0,6-1 0 15,-3-3-8-15,3-2-12 0,0-2 2 0,-6-1 1 16,0-3-104-16,3-2-21 16,-3-5-4-16,0-8-768 0</inkml:trace>
  <inkml:trace contextRef="#ctx0" brushRef="#br0" timeOffset="20469.5946">3383 3453 1267 0,'0'0'112'0,"0"0"-89"16,0 0-23-16,0 0 0 0,0 0 152 0,0 0 27 0,0 0 5 0,0 0 0 16,0 0-112-16,0 0-22 0,0 0-5 0,9 0-1 15,-3-3-24-15,3 3-6 0,3-5-1 0,0-3 0 16,6 0 4-16,-6-3 1 0,8-2 0 0,1 0 0 15,-3-8 4-15,3 2 1 0,3-5 0 0,3-2 0 16,-7-3-11-16,4 0-3 0,3 0 0 0,-9-3 0 16,3 0 9-16,0 6 2 0,-7-1 0 0,1 1 0 15,0-1 7-15,-3 4 1 0,-3 7 1 0,0 0 0 16,0 3 7-16,0 2 0 0,-6 6 1 16,3-3 0-16,-6 8-9 0,3 2-3 0,3 6 0 0,0 3 0 15,3 2-13-15,-3 3-4 0,-1 8 0 0,1-3 0 16,3 3 0-16,-3 2 0 0,3 1 0 0,3-6 0 15,-3 3-8-15,0-3 0 0,3-3 0 0,3-4 0 16,-9-1-17-16,9-5-3 0,-6-3 0 0,-6 0 0 16,0-2-134-16,-3-3-27 0,14-3-6 15,-14 3-1-15</inkml:trace>
  <inkml:trace contextRef="#ctx0" brushRef="#br0" timeOffset="21037.8125">3577 1500 1382 0,'-3'-13'123'0,"3"8"-99"0,-3 2-24 0,3-2 0 16,0 5 116-16,0-6 19 0,0 4 3 0,-6 2 1 0,3 0-73 0,3 0-14 15,0 8-4-15,-9 5 0 0,0 5-20 0,0 4-5 16,3 9-1-16,0 1 0 0,-6 0 12 0,0 10 2 16,3 9 1-16,-5 1 0 0,-1 15-5 0,-3 4 0 15,0 0-1-15,-3 14 0 0,-3 5-15 0,-3 3-4 16,-2-1 0-16,2 4 0 0,-15-4-12 0,7-5 0 16,-10-2 0-16,6-3 0 15,0-10-25-15,1-1-2 0,2-13 0 0,0 8-1020 0</inkml:trace>
  <inkml:trace contextRef="#ctx0" brushRef="#br0" timeOffset="26127.1643">8812 4260 1555 0,'0'0'138'0,"-2"-13"-110"0,-1 5-28 0,0-3 0 16,3 3 126-16,0-10 20 0,0-4 4 0,3 4 1 15,0-9-87-15,-1 4-18 0,4-4-3 0,3 1-1 16,0-1-23-16,0 1-5 0,3 2-1 0,3 0 0 16,0 0-13-16,0 3 0 0,0 3 0 0,3-3 0 15,-4 5 0-15,4 2-8 0,-6 4 8 0,0 5 0 16,3-3-15-16,-3 2 4 0,-3 6 1 0,0 0 0 15,3 6-6-15,-3 2 0 0,-3-3-1 0,-1 8 0 16,-2 3 8-16,0 2 9 0,0 6-13 0,-3 3 5 16,-3 2 8-16,0 5 9 0,0 1-1 0,0 4-8 15,-2 1 20-15,2 5-4 0,3 8 0 0,-3-8 0 0,0 0-5 16,0 2-2-16,3 1 0 0,0-3 0 0,3-3-1 16,3-2 0-16,-3-6 0 0,0-2 0 0,5-3 13 15,-2 0 3-15,3-5 0 0,0-3 0 0,3 1-16 0,-3-9-8 16,3-5 10-16,3 0-10 0,-3-3 8 0,0 0-8 15,3-5 0-15,-1-8 9 0,1-2 0 0,6-3 0 16,-3-6 0-16,0-5 0 0,0 0-1 0,0-2-8 16,-1-1 12-16,1-4-4 0,-3-4-8 0,-3 4 0 15,3-1 0-15,-3-3 8 0,-3 4-8 0,-3-1 0 0,0 0 0 16,-3 3 0-16,-6 0 0 0,0 3 0 16,-3-1 0-16,-3 6 0 0,-3 2 0 0,0-2 0 0,0 3 8 15,-6 4-8-15,3 1 0 0,1 0 0 0,2 5 0 16,0 3-11-16,0-1 31 0,3 6 5 15,0-5 2-15,3 5 0 0,3 5 14 0,3-5 3 16,0 0 1-16,0 0 0 0,9 0-17 0,3 6-4 0,6-1-1 16,9-2 0-16,5-3 15 0,4 0 3 15,3-6 1-15,5 1 0 0,4-5-28 0,3-1-6 0,-4 3 0 0,-2-5-8 32,2-6-88-32,-2 3-25 0,-3 1-5 0,-9 7-1 0</inkml:trace>
  <inkml:trace contextRef="#ctx0" brushRef="#br0" timeOffset="27401.5905">10604 3847 633 0,'0'0'28'0,"0"0"6"0,-3-3-34 0,3 1 0 0,-3-4 0 0,3 6 0 0,-3-2 292 0,3 2 51 15,0-3 10-15,0 3 3 16,0-2-230-16,0 2-46 0,-3-8-8 0,3 8-3 0,0 0-25 15,0 0-6-15,0 0-1 0,0 0 0 0,0 0-24 0,0 0-5 16,-3 8 0-16,-2-1-8 16,-1 4 0-16,0 2 0 0,-3 3 0 0,0 3 0 0,-3 2 8 0,3 3-8 15,-6 2 0-15,0 1 0 0,-3-4 8 0,3 6-8 16,-2 3 0-16,-1-8 0 0,3 3 12 0,-3-4 0 16,3 1-1-16,-3-3 0 0,3 3 21 0,-3-8 5 15,7 0 1-15,-4-3 0 0,3 0-10 0,-3-2-1 16,3-3-1-16,0 2 0 0,0-4-11 0,0-1-3 0,3 0 0 15,0 3 0-15,3-8-12 0,-2 6 8 0,2-6-8 16,3 2 0-16,0 3 10 0,3-5-10 0,-6 0 10 0,0 0-10 16,6 0 9-16,-3 0-9 0,3 0 8 0,0 0-8 15,0 0 8-15,0 0-8 0,0 0 8 0,0 0-8 16,-6-5 10-16,6 5-10 0,0 0 12 0,0 0-12 16,0 0 12-16,0 0-12 0,0 0 12 0,0 0-12 15,0 0 11-15,0 0-11 0,0 0 10 0,0 0-10 16,0 0 8-16,0 0-8 0,0 0 0 0,0 0 9 15,6 5-9-15,0 1 10 0,0 2-10 0,3-3 10 16,0 3-2-16,-1 3 0 0,4 2 0 0,3 0 0 16,0 3 10-16,3 2 2 0,6 1 0 0,-3 2 0 15,2 3 8-15,1-3 3 0,3 5 0 0,-3-7 0 16,3 0-17-16,-4 2-3 0,1-5-1 0,-3-1 0 16,-3 1-10-16,0 0 0 0,-3-5 0 0,-6-1 0 15,0 4-53-15,-3-9-16 0,-6 3-3 16,-3 0-1209-16</inkml:trace>
  <inkml:trace contextRef="#ctx0" brushRef="#br0" timeOffset="29270.442">10985 4016 864 0,'-6'-5'76'0,"0"5"-60"0,1 0-16 0,-1-5 0 16,3 2 142-16,-3 1 26 0,0-4 4 0,3 4 2 16,0 2-87-16,0-8-18 0,-3 5-3 0,3 0-1 15,3-2-37-15,0 0-7 0,3 2-1 0,0-7-1 16,3 2-19-16,3 0 10 0,3-3-10 0,-1 3 8 16,1 0-8-16,6-2 0 0,0 2 0 0,0-3 0 15,0 8 0-15,0-4 8 0,3 4-8 0,-4 0 8 16,1 3-8-16,-3 3 0 0,3 0 0 0,-3 4 0 15,3 1 0-15,-6 3 0 0,-3 2 0 0,2 6 0 0,-2 2 0 0,0 0 0 16,-9 6 0-16,0 4 0 16,3 4 10-16,-3 7-10 0,0-2 12 0,0 2-12 0,0 3 8 0,0-3-8 15,3 1 0-15,0-6 0 0,-3 0 9 16,3-3-1-16,6-2-8 0,-3-6 12 0,0 1 22 0,3-9 4 16,0 3 1-16,3-7 0 0,0-4-15 0,3 1-4 15,2-6 0-15,1 0 0 0,0-5-3 0,0 0-1 16,3-15 0-16,3 1 0 0,-3-2 4 0,5-10 1 15,-2 2 0-15,0-2 0 0,3-3-21 0,0-3 8 16,2-5-8-16,-2 2 0 0,-3-4 11 0,-3 2-3 16,0 2 0-16,-1-4 0 0,-8 2-8 0,3 2 0 15,-3 3 0-15,-3 6 0 0,-9-6-15 0,3 3-5 0,-6 5 0 16,-3-2-1-16,0 5 13 0,-3 2 8 0,0 1-10 0,0 4 10 16,3 1 13-16,-3 5 9 0,-2 3 2 0,-1 8 0 15,0 2-15-15,0 6-9 0,-3 4 12 0,0 9-12 16,0 3 15-16,3 2-4 0,0 8-1 0,0 8 0 15,4 5-10-15,-1 3 0 0,0 5 9 0,0 3-9 16,3 5 9-16,3 6-9 0,0 7 12 0,3-2-12 16,-3-6 0-16,3-5 0 0,0-5 0 0,3-3 0 15,3-7 0-15,0-4 0 0,3-7 0 0,0-3-9 16,0-5-14 0,-1-6-2-16,4-5-1 0,0-5 0 0,6-3-86 15,-3-5-16-15,-3-5-4 0</inkml:trace>
  <inkml:trace contextRef="#ctx0" brushRef="#br0" timeOffset="29592.8669">11569 3588 1843 0,'0'0'164'0,"0"0"-132"16,0 0-32-16,-3-6 0 0,3 6 106 0,-6-2 14 15,6 2 4-15,0 0 0 0,0 0-88 0,0 0-18 0,0 0-3 16,0 0-1-16,0 0-14 0,0 0-12 0,0 0 3 0,0 0 0 31,0 0-23-31,0 0-5 0,0 0-1 0,0 0 0 16,6 0-7-16,0-3-2 0,3 1 0 0,0-9 0 0,0 0 32 0,-1 1 7 0,4-6 8 0,0 0-13 15,-3-2 13-15,3-4 0 0,-3 1 9 0,3-5-9 16,0 7 0-16,-3-5 0 0,0 9 0 0,-3-7 0 16,0 6 0-16,-3 9-21 0,-3-7 3 0,0 14-852 15</inkml:trace>
  <inkml:trace contextRef="#ctx0" brushRef="#br0" timeOffset="31410.5118">12188 4371 1785 0,'-15'5'159'0,"9"1"-127"0,0-1-32 0,0 0 0 15,0 6 77-15,3 2 10 0,0-5 1 0,3 5 1 16,0 0-60-16,3 1-12 0,0-1-2 0,3-3-1 16,3 4 8-16,0-9 2 0,0 3 0 0,0-6 0 15,3-2-14-15,0-2-2 0,3-6-8 0,5 3 12 16,1-9-12-16,0 1 8 0,0-5-8 0,-3-1 0 16,3-2 11-16,-4-6-11 0,1 1 12 0,-3 0-12 15,0-4 0-15,0 1 0 0,-3 0 0 0,-3 3-12 16,-3-3 12-16,-3 2 0 0,0 3 0 0,-3 3 0 15,0-8-10-15,-3 5 10 0,-3 6-10 0,0-6 10 16,-3 8 0-16,3-2 0 0,-3-4 0 0,0 9 0 16,3 3 20-16,-3 2-4 0,0 0 0 0,3 2 0 0,0 1 8 15,0 2 2-15,3-2 0 0,3 5 0 16,0 0-6-16,0 0 0 0,0 0-1 0,9 5 0 0,0 3-19 0,6-8 0 16,0 6 0-16,0-4 0 15,3 4 0-15,3-6 0 0,2 0 12 0,4 0-12 0,3 2 14 0,-3-2-4 16,0 0-1-16,-1 0 0 0,-5 0-9 15,3 3 0-15,-6 0 0 0,-3 2 8 0,-3-5-8 0,-3 5 0 16,-3 3 9-16,-3-3-9 0,-3 6 18 0,-6 5-1 16,-6 2 0-16,-3 6 0 0,-3 8 15 0,-6 5 2 15,-3-3 1-15,1 3 0 0,-1 6 5 0,3-4 0 16,3 4 1-16,3-4 0 0,0-7 15 0,6 3 2 0,7-4 1 16,2 1 0-16,3-5-35 0,6-1-8 0,8-7 0 15,10 2-1 1,9-11-100-16,12-7-20 0,14-11-4 15</inkml:trace>
  <inkml:trace contextRef="#ctx0" brushRef="#br0" timeOffset="84162.8423">18135 16243 806 0,'-3'-6'72'0,"0"-1"-58"0,0-1-14 0,0 2 0 15,0-2 347-15,0 0 66 0,3 1 14 0,-3-1 2 16,0 0-315-16,0 2-63 0,3 6-13 0,0-5-2 16,3 0-13-16,-3-1-3 0,0 6 0 0,0 0 0 15,0 0-7-15,0 0-1 0,0 0-1 0,0 0 0 16,0 0 25-16,0 0 6 0,9 0 1 0,0 3 0 15,-3 2-12-15,6 3-3 0,-3 0 0 0,3 3 0 16,6 2 0-16,-3 3 0 0,5 0 0 0,4 5 0 16,0 3-19-16,6 2-9 0,3 6 8 0,5 0-8 15,1 2 8-15,6 1-8 0,2 7 0 0,4 0 8 16,5 1-8-16,-2 2 10 0,0-3-10 0,-4-2 10 16,1-1-10-16,2-4 0 0,1 2 0 0,-1-6 0 15,-2 1 0-15,-6-5 0 0,-7-1 0 0,-5-5 0 16,-3-2 0-16,-3-3 0 0,-6 0 0 0,-4-6 0 0,-2 1 0 15,-3-1 0-15,0-4 0 0,-3-1 12 0,-3 0-12 16,-6-5 10-16,0 0-10 0,0 0 10 0,0 0-2 0,0 0-8 16,0 0 12-16,0 0-4 0,0 0 0 0,-3-5-8 15,-3 0 12-15,-3-3-4 0,0 2-8 0,-3-2 0 16,-3 0 0-16,0-2 0 0,1 2 0 0,-4 0 0 16,-6-3 0-16,0 4-11 0,3-1 11 0,-5 0 0 15,-4-3 0-15,0 3-8 0,3 3 8 0,0 2 0 16,1-2 0-16,-1 2 0 0,0 1 0 15,3-1 0-15,0 6 0 0,4-3 0 0,-4 5 0 0,3-2 0 0,0 2 0 16,0 0 0-16,3 3 0 0,4-3 0 16,-4 3 0-16,6-2 0 0,3-1 0 0,0 0 0 0,3-2 0 0,0 2 0 15,6-5 0-15,0 0 0 16,0 0 0-16,0 0 8 0,6 3-8 0,3-1 0 0,6-2 0 16,0 0-8-16,2-2 8 0,1-1 0 15,3-2 0-15,0 0 0 0,0-3 0 0,3 0 0 0,2 0 0 0,-2-3 0 16,3-2 0-16,0 0 9 0,3-1-9 0,-1 4 10 15,-5 2-10-15,0-3 10 0,-3 3-10 0,0 0 10 16,-3 3-10-16,-4 0 8 0,1 2-8 0,-3 3 8 16,-3 0 3-16,3 0 0 0,-3 8 0 0,3-3 0 15,-3 9 1-15,0-1 0 0,0 3 0 0,-3 2 0 16,3 6-1-16,-4 3 0 0,4-1 0 0,-3 6 0 16,0-6 9-16,0 3 3 0,3-2 0 0,-3-3 0 15,0 2-12-15,0-7-3 0,0-1 0 0,-3-5 0 16,0 1-92-16,0-4-20 15,-6 6-3-15,3-16-1 0</inkml:trace>
  <inkml:trace contextRef="#ctx0" brushRef="#br0" timeOffset="85564.3519">20091 18100 2710 0,'0'0'120'0,"0"0"25"0,-3-2-116 0,0-6-29 0,-3 0 0 0,3 0 0 16,-3-3 22-16,3 3-2 0,0-5 0 15,0 2 0-15,3-2 4 0,-3 3 0 0,3-4 0 0,-3 4 0 16,3 2 4-16,0 0 2 0,0 3 0 0,0-1 0 15,0 6-10-15,0 0-1 0,0 0-1 0,0 0 0 16,0 0-10-16,9 6-8 16,3 4 12-16,0 9-12 0,3 2 0 0,2 5 0 0,4 3 0 0,3 3 0 15,0 3 0-15,0-1-9 0,3 0 9 0,-1 1 0 16,4 4-8-16,-9-9 8 16,0-1-8-16,0 5 8 0,-1-2 0 0,1-6-10 0,-3 1 10 0,3-3 0 15,-3-3 0-15,0 0 0 0,-6-3 0 0,-1-7 0 16,-2 0-9-16,0-6 9 0,-9-5-13 0,0 0 5 0,0 0-5 15,0 0-1-15,0 0 0 0,-9 0 0 16,-3 0-21-16,1-3-4 0,-1-2-1 16,-6-3 0-16,-6-3 24 0,-3 3 4 0,0-5 0 0,1 3 1 0,-1-4 11 15,6 1 11-15,0-3-3 0,0-2 0 0,1 5 4 0,-4-3 0 16,3 2 0-16,3 1 0 0,-3 3 16 0,0-6 3 16,0 5 1-16,4 3 0 0,5-2-20 0,0 4-4 15,6 4-8-15,0-4 12 0,3 4 2 0,3 2 0 16,0 0 0-16,0 0 0 0,6 2-14 0,6 4 8 15,3-6-8-15,6 2 0 0,5 4 11 0,1-4-11 16,6 4 12-16,3-4-12 0,-1 1 21 0,10-3-2 16,0 0-1-16,-1-3 0 0,1 1-4 0,-3-4-1 15,-4 1 0-15,1 0 0 0,-6-1-2 0,-4 1-1 16,1-3 0-16,-6 6 0 0,0-4-2 0,-6 4 0 0,-3-1 0 16,-4 3 0-16,-2 0-8 0,0-3 10 15,-9 3-10-15,0 0 10 0,0 0-10 0,0 0 8 0,0 11-8 0,-6 2 8 16,-3 3-8-16,1 0 0 15,-7 2-12-15,0 6 12 16,-3 5-76-16,0-2-7 0,-3-1-1 0</inkml:trace>
  <inkml:trace contextRef="#ctx0" brushRef="#br0" timeOffset="86493.7327">16706 15055 2055 0,'-18'-13'91'0,"13"10"19"0,-1-2-88 0,-6-1-22 0,0 1 0 0,3 2 0 15,3-2 61-15,0 2 8 0,0 1 2 0,0-1 0 16,6 3-31-16,0 0-7 0,0 0-1 0,0 0 0 0,0 0-32 0,12 8 0 16,6 3 0-16,9 5 0 0,2 5 0 0,10 3-9 15,12 5 9-15,-4 2 0 0,-5 6 0 16,6 0 0-16,2 1 0 0,-5-1 0 0,-7 0 0 0,4-6 0 15,3 1 0-15,-6-3 0 16,-4-5 0-16,-5 0 12 0,-3-6-4 0,-3-2 0 0,2 0 12 0,-11-5 2 16,-3-1 1-16,-3-2 0 0,3-2 18 0,-3-1 4 15,-9-5 1-15,0 0 0 0,0 0-6 0,0 0-2 16,0 0 0-16,-9 0 0 0,-6-3-14 0,3 1-4 16,-3-1 0-16,-6-2 0 0,-8-3-20 0,5 0 0 0,3-3-10 15,0 1 10-15,-9-1-12 0,4 0 4 0,2 1 8 16,0 2-13-16,0-3 13 0,3 1 0 0,1-1 0 0,2 3 0 15,6 3 0-15,0 0 0 0,-3-1 0 0,6 4 0 16,3-1 10-16,3 3-2 0,-6-3 0 0,6 3 0 16,3 0 8-16,0 0 2 0,0 0 0 0,0 0 0 15,0 0-31-15,0 0-7 0,9 6 0 0,0-6-1 16,0 0 21-16,3 0 0 0,6 0 0 0,0-3 0 16,-3-2 0-16,2-1 0 0,4-2 10 0,0 3-10 15,-3-3 19-15,-3 0-3 0,0 3-1 0,0 0 0 16,-3-3-2-16,-4 5 0 0,-8 3 0 0,9-3 0 15,3 3 3-15,-6-2 1 0,-6 2 0 0,0 0 0 16,6 5 3-16,-3 0 1 0,-6 6 0 0,-3 0 0 16,3 4 4-16,0 7 1 0,3 1 0 0,-3 4 0 15,0 2-13-15,0 5-2 0,3 1-1 0,-3 4 0 16,-3 1-51-16,3 3-11 0,6 1-1 16,0-6-1343-16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3:57:22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10054 6768 1872 0,'9'-29'83'0,"0"16"17"0,2-8-80 0,10-3-20 0,9-8 0 0,9-5 0 15,5-3 57-15,16-10 8 16,11-6 2-16,10-4 0 0,8-1-16 0,9-5-3 16,12-6-1-16,9-2 0 0,4-5-25 0,7-1-5 0,10 4-1 0,6-12 0 15,9 1-16-15,3 0 0 0,5-1 0 16,4 4 0-16,6 2 0 0,2 0 0 0,7 0 0 15,0 5 0-15,-1 0 0 0,-2 6 0 0,-4 5 0 16,1-1 0-16,-3 4 0 0,-4 5 0 0,1-1 0 0,-6 9 10 16,-4 3-10-16,-8 4 0 0,-3 4 0 0,-12 7 0 15,-9-3 0-15,-9 9 0 0,-6 0 0 0,-9 7 0 16,-8 0 0-16,-13 6 10 0,-9 3-1 16,-8-1 0-16,-10 6 0 0,-5-3 0 0,-9 3 0 0,-4 2 0 15,-5 3-9-15,-9 0 0 0,-6 0 0 0,-6 3 0 31,-9 2-99-31,-9 3-21 0,-9 5-5 0</inkml:trace>
  <inkml:trace contextRef="#ctx0" brushRef="#br0" timeOffset="584.3603">10265 6067 2098 0,'9'3'46'0,"3"2"10"0,3 3 1 0,3 2 3 0,2 4-48 0,4 1-12 0,3 7 0 0,0-1 0 16,3 5 37-16,-7-5 6 0,1 9 1 0,0-4 0 15,-6 6-17-15,0-3-3 0,-6 0-1 0,-3 3 0 16,-3-1 4-16,-6-1 1 0,0 1 0 0,-9 4 0 16,-6-1 0-16,-9 0 1 0,-6 4 0 0,-6 1 0 15,-8 4-3-15,-1-1-1 0,-5 0 0 0,-4-2 0 16,-3-6-12-16,4-2-2 0,-1-3-1 0,7-8 0 15,5-2 11-15,6-3 3 0,4-8 0 0,8-3 0 16,3-2 20-16,3-6 4 0,0 0 0 0,9-5 1 16,3-2-27-16,6-6-6 0,3-5 0 0,6-3-1 0,6-5-15 0,6-3-12 15,6-8 3-15,5 1 0 0,4-1 9 0,3-2-10 16,2 2 10-16,1 0-10 0,0 1 10 0,0-1-8 16,-1 6 8-16,4-4-8 0,2 9 8 15,-2 3 0-15,0-1 0 0,-7 9 0 0,1 2 0 0,-6 5-8 16,-6 1 8-16,-4 2 0 0,-2 0 0 0,-3 3 11 15,-6-1-1-15,0 6 0 0,-3-2 22 0,-9 2 5 16,0 0 1-16,0 0 0 0,0 0 11 0,-12 2 3 16,-3 1 0-16,-9 0 0 0,-8 2-24 0,-7 0-5 15,-12 1-1-15,-5 4 0 0,-10 1-22 0,-8 2 0 16,-7 3 0-16,-8 8 0 16,-6 2-132-16,-6 3-20 0,-6 6-5 0,-13 4-1 0</inkml:trace>
  <inkml:trace contextRef="#ctx0" brushRef="#br0" timeOffset="2514.8326">16215 4098 1958 0,'0'0'87'0,"-3"-8"17"0,0 3-83 0,0-3-21 0,0 0 0 0,0 3 0 16,3 5 54-16,0 0 6 0,0 0 2 0,0 0 0 16,0 0-35-16,0 0-7 0,0 0-2 0,3 8 0 15,-3 3-18-15,3 4 0 0,0 1 0 0,0 5 0 16,0 1 8-16,-3 4-8 0,0 3 0 0,0 0 0 31,0-2-14-31,-3-1-10 0,0-2-1 0,0-5-1 0,0-4 26 0,-3 4 0 0,0-8 0 0,0 2 0 16,3-5 14-16,-5-3 8 0,-1-2 2 0,0-3 0 15,3-3 32-15,-3-2 6 0,0-9 2 0,3 4 0 16,0-6-40-16,3-3-8 0,0-7-2 0,6-6 0 16,0-5-14-16,6 0 0 0,3 0 0 0,3-3 0 15,3-2-9-15,2 5 9 0,7 5 0 0,-3-5-9 16,3 8-2-16,3 0 0 0,-4 3 0 0,1 4 0 0,0 1 11 0,-3 8 0 16,-3-3 10-16,2 6-10 0,-5 4 0 0,0 1 0 15,3 5 0-15,-6 0 0 0,0 0 0 0,-6 5 0 16,2-5 0-16,-2 8 0 0,0 0 0 0,-6 3 0 15,-3 2 0-15,0 0 0 0,-3 0 0 0,-3 1 0 16,-3 4 0-16,-2-2 0 0,-1 3 0 0,0-1 0 16,-3 1-13-16,0-1 4 0,0 3 23 0,0-2 5 15,0 2 1-15,3 5 0 0,1-4-12 0,2 1-8 16,0 4 12-16,3-1-12 0,0-4 12 0,3 1-4 16,3 4 0-16,3-6-8 0,0 3 10 0,0 2-10 15,3-7 8-15,3 2-8 0,3-8 0 0,-1 6 0 16,1-6-12-16,3 3 12 15,6-6-52-15,-3 4-2 0,0-6-1 0,3-3 0 16,-1 0-153-16,1-2-30 0,-6-3-6 0</inkml:trace>
  <inkml:trace contextRef="#ctx0" brushRef="#br0" timeOffset="3107.5373">16828 4083 2106 0,'6'0'46'0,"-6"0"10"0,0 0 1 0,0 0 3 0,0 0-48 0,-3 7-12 0,-6-4 0 0,0 5 0 16,-2 5 65-16,5 1 11 0,0-1 3 0,0 8 0 16,-3-3-38-16,3 9-7 0,6-6-2 0,0 3 0 15,0 0-7-15,3-1-1 0,3 1-1 0,6-3 0 0,0-2-15 0,2 0-8 16,-2-6 10-16,0 3-10 16,9-3 0-16,-3-3 0 0,-6 1 0 0,6 0 0 15,0-9 0-15,-4 4-15 0,-2-1 3 0,0-5 1 16,0 0-9-16,-3 0-3 0,0 0 0 0,-9 0 0 15,3-8-19-15,3 3-4 16,-3-1-1-16,-3-2 0 0,-6 0-25 0,3 3-6 0,0-5-1 0,-6 2 0 16,-3 0-141-16,-3 0-29 0,3 0-6 0,-2-3-1 15,-7 1 128-15,-3 2 26 0,0-6 5 0,3 4 1 16,0-1 40-16,4 6 9 0,-1-8 2 0,3 5 0 0,0 3 205 0,3-1 40 16,-3 1 9-16,6 2 2 0,3 1-28 0,0-1-6 15,0 3-1-15,6 0 0 0,0 0-70 0,0 0-14 0,0 0-4 16,0 0 0-16,6-5-58 0,6 2-12 15,6-2-2-15,0 0-1 0,-3-3-15 0,6 0 0 0,5 2 0 0,1-7 0 32,-3 0-28-32,0 2-6 0,0-5-1 0,-1 3 0 15,-2 0-27-15,0 0-6 0,-9 0 0 0,3-1-1 16,0 4-16-16,-3-1-3 0,-9 3-1 0,0 0 0 16,-3-5 25-16,0 5 6 0,-9 3 1 0,0-3 0 15,-6 3 23-15,0-6 5 0,0 3 1 0,-3 3 0 0,-8 2 28 0,5-2-9 0,6 0 9 16,-6-1 0-16,-9 4 29 0,9-4 11 0,4 4 3 0,2-1 0 15,-3 3 18-15,6 0 4 0,3 0 1 0,9 0 0 16,-6-3 10-16,3 3 3 0,-3 0 0 0,6 0 0 16,9 0-24-16,-3 0-5 0,-6 0-1 0,12 0 0 15,9 0-31-15,0 0-6 0,-4-8-2 0,4 6 0 16,3-1-10-16,3-2 0 0,-3 0 9 0,2 2-9 16,-5-5 0-16,6 5 8 0,3 1-8 0,-3-6 0 0,-7 5 0 15,7 0 0-15,0 3 0 0,-3-5-668 16,-6 10-132-16</inkml:trace>
  <inkml:trace contextRef="#ctx0" brushRef="#br0" timeOffset="3508.3058">16947 4673 2016 0,'0'0'89'0,"0"0"19"0,0 0-87 0,0 0-21 0,0 0 0 15,0 0 0-15,9 0 160 0,0-6 28 16,-3 4 6-16,3-12 1 0,6-7-157 0,3-3-38 16,3-5 0-16,0-2 0 0,-1-1 0 0,7-8-16 0,6-2 3 0,-3-1 0 31,-6-2-46-31,5-2-9 0,1-1-1 0,-6 6-1 16,0-8-28-16,-6 7-6 0,5-2 0 0,-5 6-1 15,-6 2 24-15,0 5 5 0,0 0 0 0,0 6 1 0,-3 4 63 0,0 1 12 0,-6 5 0 0,0 6 8 16,3 5 44-16,-6 5 8 0,0 0 3 0,0 0 0 15,-3 7 1-15,-3 7 0 0,0 4 0 0,-3 9 0 16,3-6-49-16,0 8-15 0,0 5 8 0,-3 3-8 16,0 6 0-16,0 2 0 0,6 2 0 0,3-2 0 15,-3 0-23-15,3 0 2 0,3-8 0 0,6-2 0 16,-3-1 10-16,0-5 3 0,3 0 0 0,0-2 0 16,0-1 8-16,0-2 0 0,0-3 0 0,-3-2 0 15,3-1 0-15,-1-2 0 0,-8-3 0 0,6-2 0 16,-3-6 0-16,0 3 0 0,-3-8 8 0,0 0-8 15,-3 3-95-15,3-3-23 0,-6-3-5 16</inkml:trace>
  <inkml:trace contextRef="#ctx0" brushRef="#br0" timeOffset="3663.3556">17197 4395 1440 0,'-20'0'64'0,"20"0"12"0,0 0-60 0,0 0-16 15,0 0 0-15,6-8 0 0,0 5 194 0,-1-2 36 16,4 2 7-16,-3-2 2 0,0-3-182 0,6 3-36 0,9-3-7 0,0 2-2 15,-3-7-12-15,6 3-8 0,2-1 8 0,1-2-13 32,-3-3-107-32,3 0-20 0,3 0-5 0,-1 0-739 0</inkml:trace>
  <inkml:trace contextRef="#ctx0" brushRef="#br0" timeOffset="3897.6821">17763 3966 1566 0,'0'0'69'0,"0"0"15"0,-3-5-68 0,3 5-16 0,0-5 0 16,-3 2 0-16,-3 3 122 0,0-5 21 0,6 5 4 0,-9 0 1 15,0 5-64-15,-3 0-13 0,3 3-3 0,-2 0 0 16,2 5-41-16,-3 3-9 0,-3 5-2 0,3-2 0 16,0 5 4-16,0-1 0 0,-3 9 0 0,3-3 0 15,6 0 10-15,0 3 2 0,-3-3 1 0,4 3 0 16,8-8 2-16,-3 2 0 0,0-2 0 0,2 0 0 16,4-8-15-16,3 5-2 0,3-5-1 0,-3 2 0 15,0-4-17-15,6-6 0 0,9-1 0 0,0-1 0 0,-7-1-19 0,7-5 3 16,0-3 0-16,0 1 0 15,0-1-21-15,-3-2-4 0,-1-3-1 0,4 3 0 16,-3-9-126-16,0 4-26 0,-6-3-5 0</inkml:trace>
  <inkml:trace contextRef="#ctx0" brushRef="#br0" timeOffset="4082.532">18281 3884 2750 0,'0'0'60'0,"0"0"13"0,-3 11 3 0,-3-6 1 0,3 8-61 0,3 3-16 16,-3 0 0-16,3 5 0 0,-3 6 40 0,0-6 4 0,3 5 2 0,0 3 0 15,-3 3-23-15,3 2-5 0,-3-2-1 0,0 3 0 32,3 2-61-32,-3-3-13 0,0 0-3 0,0 3-786 0,0-2-158 0</inkml:trace>
  <inkml:trace contextRef="#ctx0" brushRef="#br0" timeOffset="4309.0042">18745 3985 2246 0,'0'0'200'0,"0"0"-160"0,0 0-32 0,0 8-8 15,3 2 120-15,3 6 24 0,-3 3 4 0,0-4 0 16,0 9-113-16,0 0-23 0,-3 3-12 0,0 7 12 0,-3-5-23 0,0 5-4 16,0 1-1-16,-6-6 0 15,3 3-224-15,-3-3-44 0,-11 26-10 0,2-18-2 0</inkml:trace>
  <inkml:trace contextRef="#ctx0" brushRef="#br0" timeOffset="4500.7312">18373 4286 1292 0,'-12'-34'57'0,"6"15"12"0,3-7-55 0,-3-6-14 0,3-2 0 16,0-3 0-16,6 2 79 0,3 4 13 16,0-6 2-16,3 5 1 0,3 3 9 0,3 2 3 15,3 3 0-15,0 3 0 0,6 3-3 0,-1-1-1 0,7 3 0 0,0 3 0 16,6 0-44-16,-1 8-9 0,4-6-2 16,0 8 0-16,-1-5-29 0,-2 3-7 0,3 5 0 15,3-5-1-15,2 0-11 0,1 2 0 0,-3 3 0 16,2-5 0-1,-2 5-66-15,-3 0-18 0,-4 0-4 0,-5 0-982 0</inkml:trace>
  <inkml:trace contextRef="#ctx0" brushRef="#br0" timeOffset="4905.3547">18832 4109 2073 0,'-3'5'184'0,"0"3"-147"16,0 5-29-16,3 6-8 0,3 2 124 0,0 0 24 16,3 3 5-16,0-3 1 0,2 3-106 0,4-3-22 15,-3 0-4-15,6-2-1 0,3-1-37 0,3-10-7 16,3 3-1-16,-3-3-1 16,5-8-54-16,-2-5-10 0,0-3-3 0,-3-3 0 15,3-2 37-15,-1-3 7 0,-5-3 2 0,0 1 0 0,-3-3 30 0,-3-3 7 16,0 0 1-16,-3 0 0 0,-3 1 8 0,-3 1 11 15,0 1-3-15,-3-3 0 0,-3 3-8 0,0 0-14 16,0-3 3-16,0 3 1 16,0 3-50-16,-3-4-11 0,0 7-1 0,3 1-1 15,-3 4 12-15,3 4 2 0,-3-4 1 0,3 7 0 0,3 3 58 0,0 0 17 16,-6 5 1-16,-3 6 0 0,6 5 70 0,-3 0 15 0,0 5 2 0,3 8 1 16,0-2-26-16,0 7-4 0,-3 3-2 0,3 5 0 15,-3 1-10-15,0 2-1 0,4 2-1 0,2-2 0 16,-3 0-37-16,6-2-7 0,-1-4-2 0,1-2 0 15,3 0-16-15,0-2 0 0,3-4 0 0,0-4 0 32,0-6-127-32,0-2-25 0,0-6-6 0</inkml:trace>
  <inkml:trace contextRef="#ctx0" brushRef="#br0" timeOffset="5201.785">19061 4741 2516 0,'0'0'112'0,"0"0"22"0,0 0-107 0,0 0-27 0,0 0 0 0,0 0 0 0,0 0 77 0,0 0 11 16,0 0 1-16,0 0 1 0,0 11-48 0,-3 2-10 0,0 6-1 0,-3 4-1 31,-3 4-111-31,-3-1-23 0,-3 9-4 0,0 2-1093 0</inkml:trace>
  <inkml:trace contextRef="#ctx0" brushRef="#br0" timeOffset="27131.1754">6640 6488 1094 0,'-12'-6'48'0,"6"4"11"0,0-1-47 0,-3 0-12 0,3 1 0 0,0-4 0 0,-3 4 101 16,3-6 19-16,0 0 3 0,0-5 1 16,-3-3-28-16,3-5-6 0,-3-1-1 0,0-7 0 15,3-2-24-15,1-4-5 0,-7-4 0 0,3-6-1 0,-3-6-16 16,0-2-3-16,-6-13-1 0,0 3 0 0,0-3-12 15,-6-9-3-15,-2-4 0 0,-1-6 0 16,0-2-12-16,-3-5-4 0,1-6 0 0,-4-11 0 0,0 1-8 0,-3-9 0 16,4 1 0-16,-4-9 0 0,0-2 0 0,3-5 0 0,4 0 0 15,2-6 0-15,6 9 0 0,6-1 0 16,3 6 0-16,9 7 0 0,6 11 0 0,3 1 0 0,0 7 0 16,9 8 0-16,0-3 12 0,6 11 0 0,-3 3 0 0,2-1 0 15,4 4-12-15,3 9 0 0,-3 9 9 0,3 5-9 16,2 0 0-16,-2 14-15 0,0 7 3 0,3 0-688 15,0 11-136-15</inkml:trace>
  <inkml:trace contextRef="#ctx0" brushRef="#br0" timeOffset="27980.9883">6401 1670 806 0,'-5'-14'36'0,"5"9"7"0,-3-3-35 0,3 0-8 0,-3-2 0 0,0 2 0 0,0-6 150 0,0 4 28 15,-3-3 6-15,-3-1 0 0,3 1-85 0,-3 5-18 16,0-5-3-16,-3 0-1 0,-6 7-33 0,3-7-8 16,0 5 0-16,-2-2-1 0,-1 2-21 0,-3 2-4 15,-3 4-1-15,0-3 0 0,0 5-9 16,1 5 0-16,-4-3 0 0,0 9 0 0,3 2-11 0,-3 0 11 15,1 6-8-15,-1 2 8 0,3-2 0 0,0 7-10 16,3-5 10-16,-2 3 0 0,2 5 0 0,6 3 0 16,0-6 0-16,3 11 0 0,0-2 0 0,9 2 0 15,3-3 10-15,3-2-2 0,3 2-8 0,6-2 0 0,0-5 8 16,3-4-8-16,3 4 0 0,0-6 8 0,-1-8-8 16,4 1 0-16,0-4 8 0,0-2-8 0,0-3 10 0,-3 3-10 15,2-8 24-15,-5 0 0 0,0 0-1 0,-3 0 0 16,0-8-23-16,0 3 0 0,-6 5-12 0,3-5 4 15,-3 2 8-15,-6 3 8 0,0 0-8 0,0 0 11 16,0 0-3-16,0 0 0 0,0 0 0 0,-3 8 0 16,0 0-8-16,0 5 8 0,0 6-8 0,-3-1 8 15,0 3 8-15,-3 3 2 0,0 3 0 0,3 7 0 16,0-2-9-16,0 8-1 0,0-1-8 0,6-4 12 16,0 2-12-16,0-6 0 0,3-4 0 0,0-1 0 15,3-4-70 1,3 1-17-16,0-9-3 0</inkml:trace>
  <inkml:trace contextRef="#ctx0" brushRef="#br0" timeOffset="28431.2014">6461 1802 2257 0,'-3'5'49'0,"-3"6"11"0,0 2 1 0,3 8 3 0,-6 0-51 0,3 6-13 16,-3 4 0-16,3 1 0 0,0 0-9 0,-8 0-5 15,5-6-1-15,0 1 0 0,-3-9 2 0,6 3 0 16,-6-2 0-16,3-6 0 16,3-5-36-16,0-3-7 0,-3-5-2 0,3 0 0 15,3-10 3-15,3-4 1 0,-6-1 0 0,6-12 0 16,6 3-24-16,-3-7-5 0,3-4-1 0,3 3 0 0,0-7 63 0,0 7 12 15,6-2 9-15,-6 2-12 0,3 5 59 0,0-4 11 0,-1 9 2 0,1-4 1 16,-3 8 20-16,3-1 4 0,0 6 1 0,0 5 0 16,-3-5-34-16,3 7-6 0,-3 6-2 0,3 0 0 15,0 0-33-15,0 6-11 0,-4 2 0 0,1 5 0 16,0 0 0-16,-3 8 0 0,3 3 0 0,-6 2 0 16,0 6-20-16,-3 3-4 0,0 2 0 0,-3 5-1 15,0 3-18-15,-3-5-3 16,0-3-1-16,-3-3 0 0,3-2 27 0,-3-6 4 0,4-2 2 0,-1-3 0 15,3-8 35-15,0 1 7 0,0-1 2 0,3-2 0 16,0 2 3-16,6-5 1 0,-3-3 0 0,3 3 0 0,2-3-34 16,1-5 0-16,3 8-12 0,3-8 3 15,3 0-133-15,0 0-26 0</inkml:trace>
  <inkml:trace contextRef="#ctx0" brushRef="#br0" timeOffset="28626.7586">6872 1688 2383 0,'-15'0'52'0,"9"0"12"0,0 0 1 0,0 8 2 0,0 0-54 0,0 8-13 0,0 5 0 0,3-3 0 16,3 9 0-16,-3 2 8 0,0 8-8 0,3 3 0 15,0-1 0-15,0 6 0 0,6 0-8 0,3 3 8 31,-3-3-184-31,0 0-31 0</inkml:trace>
  <inkml:trace contextRef="#ctx0" brushRef="#br0">7232 1630 1728 0,'-15'-8'76'0,"15"8"16"0,0 0-73 0,0 0-19 0,-6 8 0 0,3 0 0 16,3 2 132-16,-3 6 24 0,0 3 4 0,-3-1 0 0,0 9-123 0,3-1-25 15,3 6-4-15,-3 0-8 0,-6 10 0 16</inkml:trace>
  <inkml:trace contextRef="#ctx0" brushRef="#br0" timeOffset="29155.5544">7077 2061 576 0,'-15'-21'51'0,"6"2"-41"15,6-12-10-15,-3 4 0 0,-3-7 68 16,4 2 11-16,5-5 2 0,-3 8 1 0,-3-3 12 0,6 0 2 16,0 1 1-16,3 10 0 0,0-6 48 0,0 9 10 15,-1-4 1-15,7 4 1 0,0 5-60 0,3 2-12 16,-3 3-2-16,3 8-1 0,6 0-26 0,-3 0-6 15,0 5-1-15,6 9 0 0,5-1-49 0,1 0 0 0,3 6 0 16,-3 2-12-16,2-3 12 0,1 9 0 16,3-1 0-16,0 1 0 0,-7-1 10 0,4 6-10 0,3 2 8 0,-6-2-8 15,-6 0 0-15,-1 0 0 0,-2-6 0 0,3 0 0 16,3-7 0-16,-12 7 15 0,-12-10-4 0,0 8-1 16,0-5 36-16,-12 2 7 0,-12-3 2 0,-3 9 0 15,-2 5 10-15,-13-6 3 0,-15 14 0 0,-5-1 0 16,-7 6-33-16,-8 0-7 0,-6 3 0 0,-4 0-1 15,-8 2-17-15,0 0-10 0,3 6 12 0,-1 7-852 16,1-5-171-16</inkml:trace>
  <inkml:trace contextRef="#ctx0" brushRef="#br0" timeOffset="88429.9821">3624 11226 1702 0,'3'16'76'0,"0"-5"15"0,3 2-73 0,0 5-18 16,3 4 0-16,6 1 0 0,0 4 24 0,0-1 0 15,3 1 1-15,-1 2 0 0,1-3-5 0,6 4-2 16,-9-1 0-16,6 0 0 0,-6-3-18 0,6-2 0 16,-7-3 0-16,4 0 0 15,0-2-36-15,-6-6-10 0,6 0-2 0,-12-5-729 0</inkml:trace>
  <inkml:trace contextRef="#ctx0" brushRef="#br0" timeOffset="89116.6635">3562 11044 1209 0,'0'0'53'0,"0"5"12"0,-6-2-52 0,0-1-13 0,0 1 0 0,3 2 0 16,3-5 216-16,0 0 41 0,0 0 8 0,0 0 2 15,0 0-211-15,0 0-41 0,0 0-15 0,9 0 9 16,3 0-9-16,-3-2 0 0,6-1 0 0,0-5 0 16,5 0 8-16,-5-3 0 0,12-4 0 0,-9-4 0 0,9 1 10 0,-4-4 2 15,1-1 0-15,3-4 0 0,6 1-20 0,-9-1 0 16,2 1 0-16,4-1-9 0,-6 1 9 0,6 2 0 16,-3 0 10-16,-1 0-10 0,4 3 8 0,-3-3-8 15,0 3 0-15,-1 0 0 0,-5 3 8 0,0-1-8 16,3 1 0-16,-3-1 9 0,0 6-9 0,-6-3 8 15,2 3-8-15,1-1 8 0,-3 4-8 0,0 2 10 16,-6-3-10-16,3 6 10 0,-3 0-10 0,3-1 12 16,-3 1-12-16,-3 3 12 0,2-1 0 0,1 3 0 0,-3 0 0 15,0 0 0-15,-3-3 7 0,3 3 1 0,-6 0 1 0,6 3 0 16,-3 0-21-16,3-1 8 0,-3 3-8 16,0 1 0-16,3 4 9 0,-3 4-9 0,3-4 12 15,6 9-12-15,-9 2 8 0,9 0-8 0,6 3 0 16,2 0 0-16,1 5 0 0,0 0 0 0,0 0 0 15,0 5-12-15,3 1 12 0,-4-1 0 0,4 3 0 16,3-2 0-16,-6-1 0 0,-3-5 0 0,3 0 0 0,-4-2 10 16,7-6-10-16,-12 0 0 0,3-3 0 0,-3 1-11 15,3 0 11-15,-3-6 0 0,0 3 0 0,0-3 0 16,-1-3 0-16,-5 4 0 0,3-4 0 0,-3-2 8 16,-3 3-8-16,3-1 12 0,0-4-4 0,-3 2 0 15,0 0 1-15,0-3 1 0,-3-5 0 0,0 0 0 16,-3 8 1-16,0-3 0 0,-3 0 0 0,3 1 0 15,-6-1-11-15,0 0 0 0,-3 3 0 0,1-3 0 0,-4-2 24 16,-3 5 7-16,-3-3 1 0,-6 3 0 0,0 3-16 16,-5-1-4-16,-4 1 0 0,-6 2 0 15,-8 3-12-15,-1 3 0 0,0 4 0 0,-2 1 0 0,2 3 0 16,1-1-13-16,-1-2 2 0,9 2 1 0,-2 4 19 0,2-4 4 16,6-2 1-16,7 0 0 0,2-1-1 15,6 1 0-15,0-3 0 0,3 1 0 16,3-4-95-16,1 1-19 0,2-3-4 0</inkml:trace>
  <inkml:trace contextRef="#ctx0" brushRef="#br0" timeOffset="89754.5131">3398 10925 921 0,'0'0'40'0,"0"0"10"0,0 0-40 0,-6 8-10 0,6-8 0 0,0 0 0 15,0 0 260-15,6 5 49 0,-6 3 11 0,6-6 1 16,3-2-246-16,0-2-50 0,9-1-9 0,-9-2-3 16,6 0 3-16,-1-3 0 0,7-6 0 0,0 1 0 15,3 0-16-15,-3-6 11 0,6 4-11 0,-7-4 10 16,4 1-41-16,-3-4-8 0,3 4-1 0,-3-1-588 15,0 1-118-15</inkml:trace>
  <inkml:trace contextRef="#ctx0" brushRef="#br0" timeOffset="90002.7786">4050 10377 2127 0,'0'0'47'0,"0"0"9"0,0 0 3 0,0 0 1 15,0 0-48-15,6-3-12 0,6 3 0 0,-9-2 0 0,3 2 31 0,3-3 4 16,3 0 1-16,-6 1 0 0,0-4-24 0,5 1-4 16,-2 0 0-16,3-3-8 0,0 3 0 0,3-3 0 0,0-3 0 0,3 1 0 31,0-4-15-31,0 4-9 0,-1-4-3 0,1 1 0 15,3 0-133-15,-6 0-26 0</inkml:trace>
  <inkml:trace contextRef="#ctx0" brushRef="#br0" timeOffset="90508.251">4199 11774 979 0,'0'0'87'0,"0"0"-70"0,-12 3-17 0,3-1 0 0,3 1 164 0,3 0 30 0,3-3 6 0,-12 5 0 15,12-5-135-15,-3 5-27 0,3-5-6 0,-3 5 0 16,0 3-19-16,3 0-3 0,0 0-1 0,0 0 0 16,3-3-9-16,0 3 0 0,-3-8 0 0,9 6 0 15,-3 2 0-15,3-6 0 0,0 1 0 0,3-3 0 16,0 0 0-16,0 0 0 0,3-5 8 0,2-3-8 16,1 0 18-16,0-3-2 0,3-2 0 0,0 0 0 15,6-1-27-15,-4 1-5 0,1-3-2 0,0 1-538 16,0 1-108-16</inkml:trace>
  <inkml:trace contextRef="#ctx0" brushRef="#br0" timeOffset="90736.6483">4880 11517 288 0,'0'0'12'0,"0"0"4"0,0 0-16 0,0 0 0 15,0 0 0-15,6-5 0 0,-3-3 457 0,6 0 89 16,0 0 18-16,0 0 3 0,3-2-439 0,3-1-88 16,-3-2-18-16,6 0-3 0,-3-1-19 0,2 1 10 15,1 0-10-15,-3 0 8 16,6-3-167-16,-6 3-33 0</inkml:trace>
  <inkml:trace contextRef="#ctx0" brushRef="#br0" timeOffset="91918.885">4315 10917 460 0,'-9'-3'20'0,"9"3"5"0,-6-3-25 0,0 3 0 0,-3-2 0 0,0-1 0 15,3 0 230-15,0 1 41 0,0-1 8 0,0 3 1 16,3-2-216-16,-3-1-44 0,-2 3-9 0,2-3-2 15,3 3-9-15,-3-2 0 0,0 2 0 0,6 0 8 16,-6 5-8-16,3 0-16 0,-3 0 4 0,6 3 1 16,0 3-2-16,0 0-1 0,0 2 0 0,0-3 0 0,0 6 14 0,3 0 0 15,-3 0 0-15,3 0 0 16,3 2 13-16,3-2-1 0,-6 0 0 0,3-3 0 16,3 3 3-16,-4-2 0 0,4-4 0 0,0 1 0 0,0-3 5 15,0-3 0-15,0 0 1 0,3-2 0 0,-3-3 7 0,3 0 2 16,-3-3 0-16,0-2 0 0,3 0 2 15,0-3 0-15,-1 0 0 0,-2-3 0 0,3 1-2 0,-3-4 0 16,3 1 0-16,-3 0 0 0,0 0-7 16,0-1-2-16,-6 1 0 0,3 0 0 0,3 2 7 0,-3 1 0 15,-6-1 1-15,-3 1 0 0,3-4 15 0,0 4 4 16,-3 2 0-16,0-3 0 0,0 1-28 0,0-1-4 16,-6 3-2-16,3-2 0 0,-6 2-6 0,3-3 0 15,0 3-8-15,-3 0 12 0,-3 0-4 0,6-2-8 16,-5 2 11-16,2 2-11 0,0-1 0 0,0 4 0 15,0 0 0-15,3 1 0 0,3 2-9 0,-3 5-6 0,0 3-1 16,3 5 0 0,-3 3-138-16,0 5-28 0</inkml:trace>
  <inkml:trace contextRef="#ctx0" brushRef="#br0" timeOffset="94904.0612">4485 11057 806 0,'0'0'72'0,"0"0"-58"16,0 0-14-16,0 0 0 0,0 0 117 0,0 0 21 16,0 0 4-16,0 0 1 0,0 0-105 0,0 0-21 15,0 0-4-15,0 0-1 0,0 0-12 0,0 0 0 16,3 5 0-16,2 1-10 0,-5-6 10 0,3 2-8 0,3 3 8 16,0-2-8-16,0 0 8 0,3 2 0 0,-6-2 0 0,3 2-8 15,6-2 20-15,-9 2 5 0,-3-5 1 0,9 3 0 16,3 2 23-16,0 0 5 0,3-5 1 0,-3 5 0 15,5 1-14-15,-8-4-2 0,9 1-1 0,-3 0 0 16,3 2-8-16,3 0-2 0,0-2 0 0,-1 2 0 16,1 0 3-16,3-2 0 0,3 2 0 0,3 1 0 15,-9-1 4-15,8 0 1 0,1-2 0 0,3 2 0 16,0-2-4-16,2 2 0 0,-2-2 0 0,6 2 0 16,-7 0-1-16,10 3-1 0,0-2 0 0,2 2 0 15,1 2-13-15,3-2-9 0,2 5 12 0,-8 1-12 16,6 1 0-16,-1 1 0 0,-2 0 0 0,3 0 0 15,-4 0 0-15,7 2 8 0,-7 1-8 0,1-1 0 16,3-2 0-16,-7 0 0 0,1-3 0 0,-3 1 0 16,-1-1 0-16,1-2 8 0,-3-1-8 0,3 1 0 15,2-3 29-15,-2 2-1 0,-3-2 0 0,-1-3 0 0,1 1-4 16,3-1-2-16,-7 3 0 0,4-3 0 16,-3 3-10-16,0-3-3 0,-1 3 0 0,1 3 0 0,0-6 2 0,0 3 0 15,2 0 0-15,-5 0 0 0,3 3-11 0,-3-3 0 16,-4 0 0-16,1 2 0 0,-3-2-11 0,0 3 11 15,-6-3-8-15,-3 0 8 0,-1-3-24 0,-2 0 0 16,-3 3 0-16,-3-5-660 16,-6-3-131-16</inkml:trace>
  <inkml:trace contextRef="#ctx0" brushRef="#br0" timeOffset="95519.0126">4648 10970 925 0,'0'0'40'0,"-3"2"10"0,3-2-40 0,0 0-10 0,-6 6 0 0,6-6 0 16,0 0 76-16,0 0 12 0,0 0 4 0,0 0 0 16,0 0-21-16,0 0-4 0,0 0-1 0,9-6 0 15,3 4-15-15,6-4-3 0,3-2-1 0,6-2 0 16,-1 2 42-16,10-3 9 0,3-2 2 0,11 0 0 16,1 2-64-16,0-2-12 0,2 0-2 0,4 0-1 15,-1 2-21-15,1-2 8 0,-1 2-8 16,1 1 0-16,3-4 0 0,-10 1-20 0,1 0 4 0,-7 0 1 31,-2-1-18-31,-3 1-4 0,-4 0-1 0,-2-3 0 0,-6 3-29 0,0 0-5 0,-6-1-2 0</inkml:trace>
  <inkml:trace contextRef="#ctx0" brushRef="#br0" timeOffset="95960.7422">4517 10874 1728 0,'0'0'153'0,"0"0"-122"0,0-5-31 0,6 0 0 16,3-3 72-16,3 0 9 0,0-3 2 0,6 1 0 15,3-6-44-15,0-3-9 0,2 1-2 0,4-6 0 16,6 3 13-16,3-6 3 0,8-2 0 0,4 0 0 15,2-5-28-15,4-1-4 0,3-2-2 0,-4-2 0 16,7-4-10-16,-7 4 0 0,4-1 0 0,5 0 0 16,1 1-13-16,-1 4-5 0,-5-2-1 0,-1 5 0 15,1 1-27-15,-3-4-6 0,2 4 0 0,-5 1-1 16,-1 4-11-16,1-1-1 0,0 1-1 0,-13 0 0 16,1 4-123-16,0 1-25 0,26-16-5 15,-23 13-372-15</inkml:trace>
  <inkml:trace contextRef="#ctx0" brushRef="#br0" timeOffset="96453.1421">4755 10491 1324 0,'3'-8'118'0,"3"-3"-94"0,6-5-24 0,0 0 0 16,6-2 160-16,3-3 27 0,6-6 5 0,2-2 2 16,1-3-119-16,6 1-24 0,-3-4-5 0,8-4-1 15,-2-1-15-15,3-2-3 0,-1-6-1 0,7 0 0 0,3-5-26 0,2 1 0 16,4-1 0-16,-7-3 0 0,4 3 0 0,2-2 0 15,-2-1 0-15,6 3 0 0,-10-2 0 0,4 2 0 16,5 2 8-16,-2 4-8 0,-4-1 0 0,1 3 0 16,-3 3 0-16,-1-3 0 0,-2 0 0 0,-1 2 0 15,1 4 0-15,-6-1 0 16,-1 3-17-16,1 3-9 0,-6-1-2 16,0 4-632-16,-4 1-128 0</inkml:trace>
  <inkml:trace contextRef="#ctx0" brushRef="#br0" timeOffset="97172.7861">4574 10480 518 0,'-12'-5'23'0,"12"5"5"0,0 0-28 0,0-3 0 0,-6 1 0 0,3-6 0 15,3 2 164-15,-6-2 28 0,3 0 6 0,-3 1 1 16,3-4-86-16,0-2-17 0,0-1-3 0,0-1-1 16,0-1-23-16,-3 0-5 0,0-3 0 0,3-2-1 15,-3 0-21-15,0 0-4 0,-2-6-1 0,2 1 0 16,-3-6-3-16,0 0-1 0,-3-2 0 0,3-6 0 16,-6-5-14-16,3 0-3 0,-3 3-1 0,0 0 0 15,0-3-7-15,-2 0 0 0,-1 2-8 0,3-2 12 0,-3 0-12 16,3 0 8-16,0 1-8 0,0 4 0 0,0 3 0 0,1 8 8 15,5 0-8-15,-3 2 0 0,3 6 0 0,3 0-10 16,-3 5 2-16,0 3 0 16,3 2-36-16,0 1-6 0,0 2-2 0,3 2-541 15,0 6-109-15</inkml:trace>
  <inkml:trace contextRef="#ctx0" brushRef="#br0" timeOffset="97622.4367">4371 10657 345 0,'0'0'31'0,"0"0"-31"0,0 0 0 0,0 0 0 15,0 0 234-15,0 0 41 0,0 0 8 0,0 0 1 16,0 0-151-16,-6-2-30 0,4-1-7 0,-1-2 0 16,0 0-12-16,-3-1-1 0,6-2-1 0,-6-2 0 0,-3 2-10 0,3-3-3 15,0-2 0-15,3 0 0 0,-12-3-28 0,9-3-5 16,-9 1-2-16,3-3 0 0,-6-3-7 0,1 0-2 15,-1-2 0-15,-3-1 0 0,-3-2-14 0,-3-3-3 16,0-2-8-16,4 2 12 0,-7-2-12 16,3-1 8-16,-3-2-8 0,3 0 0 0,-2 3 0 15,-1-3 0-15,3-3 0 0,-6 3 0 0,4 3 0 0,2 2 0 16,-3 0 0-16,0 0 0 0,4 3 0 0,-4 6 0 16,0-4-9-16,9 6 9 0,-6 2-26 0,7 1 1 15,-1-1 0-15,3 6 0 16,3 0-23-16,0 5-4 0,3-3 0 0,3 3-626 15,3 3-125-15</inkml:trace>
  <inkml:trace contextRef="#ctx0" brushRef="#br0" timeOffset="98246.2527">4717 10324 345 0,'-6'-26'15'0,"0"12"4"0,3-2-19 0,0-7 0 0,0-4 0 0,-6-5 0 16,3-2 324-16,3-6 62 0,0-2 12 0,-3-3 2 16,3-3-279-16,0 3-56 0,-3-5-11 0,3 3-2 15,0-1-10-15,0-2-2 0,0-3 0 0,-3-3 0 16,0-2-28-16,3 2-12 0,0-4 11 0,0-1-11 15,-2-5 0-15,2-1 8 0,-3-1-8 0,6-4 0 16,-6 3 10-16,6-2-1 0,-6 0 0 0,3-1 0 16,-3-2 7-16,3 0 0 0,0 0 1 0,3 5 0 15,0 0-2-15,0 0-1 0,-3 3 0 0,3 0 0 16,3 0-5-16,-3 5-1 0,0 3 0 0,3 8 0 16,0-1-8-16,3 4 0 0,-3 2 0 0,3 5 0 15,-6 0-20-15,0 9-7 16,3-1-1-16,0 5 0 0,-3 4-122 15,3 4-25-15,0 3-5 0</inkml:trace>
  <inkml:trace contextRef="#ctx0" brushRef="#br0" timeOffset="98749.1735">4738 10409 1497 0,'-9'-19'133'0,"6"14"-106"0,3-3-27 0,0-3 0 0,0 1 81 0,0-3 11 0,0-6 3 0,0 1 0 15,3-6-44-15,6 0-9 0,-1-3-2 0,1-4 0 0,6-6-18 16,0-3-4-16,3-5-1 0,6-3 0 0,-3-2-9 0,3 0-8 15,2-6 9-15,-2-2-9 0,6-3 12 16,0-2-3-16,-1-6-1 0,4 0 0 0,-6-2 5 16,6-1 1-16,-1-4 0 0,1-4 0 0,3-2 21 15,3-3 4-15,-1 1 1 0,4-4 0 0,0-4-22 16,-1-1-4-16,1 3-1 0,0-2 0 0,-4-1 6 0,1 0 1 16,0 1 0-16,-1 2 0 0,4 0 0 15,0 0 1-15,-7 3 0 0,4 2 0 0,-3 6-21 0,-3 5 8 16,-4 2-8-16,-5 3-734 15,-3 1-150-15</inkml:trace>
  <inkml:trace contextRef="#ctx0" brushRef="#br0" timeOffset="102989.4197">6693 9139 345 0,'-15'13'15'0,"6"-8"4"0,0 1-19 0,0 1 0 16,-2-1 0-16,2-1 0 0,0 0 74 0,3 1 11 15,-3-4 3-15,0 1 0 0,3-3-72 0,0 0-16 0,0-5 0 0,3-1-292 16</inkml:trace>
  <inkml:trace contextRef="#ctx0" brushRef="#br0" timeOffset="107733.3158">6946 9985 2131 0,'-3'-13'94'0,"0"8"20"0,-3-6-91 0,3-2-23 0,0 0 0 0,0-3 0 15,0 0 85-15,3-2 13 0,0-6 2 0,0 3 1 16,3 2-78-16,0-2-23 0,-3 0 9 0,3 0-9 0,0-1 0 0,3 4 0 16,0-3-10-16,3 2 10 0,-3 1-18 0,6-1 3 15,0 3 1-15,3 0 0 0,-3 1 14 0,6 4-12 16,2 0 12-16,-2 3-12 0,0 3 3 0,9 0 1 15,6 0 0-15,-1 2 0 0,-2 3 8 0,6 3 0 16,3-1-9-16,-4 1 9 0,1 2 0 0,-3 0-9 16,-1 3 9-16,1 0 0 0,3 0-18 0,-9 0 3 15,-3 0 1-15,-1 0 0 0,4 0 14 0,-9 0 0 16,-6 2 0-16,-3-2 0 0,6 3 25 0,-6 2-1 16,-9 0-1-16,-6 1 0 0,-3 2 13 0,0-1 2 0,6 7 1 15,-9-4 0-15,-9 6-13 0,0-3-2 0,0 3-1 16,-2 2 0-16,-4 3 0 0,0 3 0 15,3-3 0-15,0 3 0 0,-5 0 17 0,2 0 4 0,-3 2 1 16,6-2 0-16,3 2-13 0,-2 1-4 0,-1-1 0 0,3 0 0 16,12 1-16-16,0-1-4 0,-3-2-8 15,3 0 12-15,6-3-12 0,6 0 0 0,0-5 8 16,3-1-8-16,0-1 0 0,6-4-10 0,3 1 2 16,0-6 0-16,0-3 0 0,3 1 0 0,8-3 0 0,-5-3 0 31,-6-2-160-31,3 0-31 0,3-1-6 0</inkml:trace>
  <inkml:trace contextRef="#ctx0" brushRef="#br0" timeOffset="107966.9786">7163 11062 1785 0,'0'0'79'0,"0"0"17"0,-5 0-77 0,2 0-19 16,3 0 0-16,0 0 0 0,-6 0 324 0,6 0 62 16,0 0 12-16,6-5 2 15,-1 2-384-15,-5 3-78 0,0 0-15 0</inkml:trace>
  <inkml:trace contextRef="#ctx0" brushRef="#br0" timeOffset="145029.4961">17602 15139 806 0,'0'0'72'0,"0"0"-58"0,0 0-14 0,0 0 0 15,0 0 93-15,0 0 16 0,0 0 3 0,0 0 1 16,0 0-61-16,0 0-13 0,0 0-3 0,0 0 0 15,0 0 6-15,0 0 1 0,6 6 0 0,-6-6 0 16,-6 10 11-16,9 1 2 0,6 5 1 0,-3 0 0 16,0 5-11-16,0 3-2 0,6 2-1 0,3 6 0 15,0 2-9-15,0 1-2 0,-1 2 0 0,7 2 0 16,0 1-17-16,0 2-4 0,-6 1-1 0,6-1 0 16,-3 3-10-16,-1-3 0 0,1-5 0 0,-3-2 0 15,0-1 8-15,0-5-8 0,0 0 8 0,0-2-8 16,-6-9 0-16,3 4 0 0,-4-4 0 0,1-2-11 15,3 0-38-15,-3-6-8 0,0-2-2 16</inkml:trace>
  <inkml:trace contextRef="#ctx0" brushRef="#br0" timeOffset="145335.4359">17465 15933 1382 0,'0'0'123'0,"0"0"-99"16,-6-5-24-16,3 0 0 0,0-1 88 0,3 1 12 0,3-3 2 0,0-5 1 16,0 0-51-16,6-3-9 0,3-8-3 0,6-2 0 15,-3-1 17-15,6-5 3 0,9-2 1 0,2 0 0 16,4-4 11-16,3-1 1 0,5-1 1 0,1-2 0 15,3-3-21-15,-4 0-4 0,7-3-1 0,-3 1 0 16,2 2-24-16,-2 0-6 0,-4 8-1 16,1 2 0-1,-6 6-36-15,-7 3-7 0,-2 2-2 0,-3 3 0 16,-9 5-28-16,0 3-5 0,-6 2-2 0,0 3 0 16,-6 3-12-16,-6 5-2 0,0 0-1 0,0 0-554 0,2 8-110 0</inkml:trace>
  <inkml:trace contextRef="#ctx0" brushRef="#br0" timeOffset="155702.0323">13757 10475 1407 0,'0'0'31'0,"0"-5"6"0,-3-3 2 0,3 2 1 0,-3-2-32 0,0 0-8 16,0 1 0-16,0-4 0 0,0 3 35 0,0-3 5 0,0 1 2 0,-3-1 0 15,0 1-27-15,-3-1-6 0,0 1-1 0,0-4 0 16,-3 6 6-16,0-2 1 0,-3-1 0 0,0 3 0 15,1 3 21-15,-4-3 4 0,6 0 0 0,-6 0 1 16,-3 0 20-16,0 3 4 0,-3 0 1 0,1-1 0 16,-1 1-21-16,0 2-4 0,-3-2-1 0,0 5 0 15,1-3-16-15,-4 1-4 0,-3 2-1 0,0 0 0 16,4 0-7-16,-4 2 0 0,-6 1-1 0,1 2 0 16,2 1-11-16,-3-1-11 0,0 3 3 15,1 0 0-15,2 0 8 0,-6 0 0 0,4 2 0 0,-1 4 0 16,-3 4 10-16,1-2-2 0,-1 2-8 0,6 4 12 0,0-1-12 15,4 0 0-15,-1 0 0 0,9 3 0 16,0-3 8-16,4 3-8 0,2 0 0 0,0 0 0 0,6 2 8 16,0-2-8-16,0 0 0 0,3 2 0 15,3 1 8-15,3 2-8 0,0-3 0 0,3 6 9 0,3 2-9 0,0-2 12 16,6 5-12-16,-3-3 12 0,3 3-12 16,6 1 10-16,0-1-10 0,3 0 10 0,2-3-10 15,7 3 0-15,3-3 9 0,6 1-9 0,5-6 32 0,4 0 1 16,3-3 1-16,-1-2 0 0,4-3-6 0,3-5-2 15,5-5 0-15,1-3 0 0,2-3-8 0,-2-5-2 16,-1 0 0-16,-2-8 0 0,-1 0-16 0,4-5-11 16,-1-5 2-16,-2-6 0 0,2-3 33 0,-2 1 6 15,-3-1 2-15,-1 1 0 0,-5-6-20 0,-1 0-3 0,-5 3-1 0,0-2 0 16,-1-4 59-16,-5 1 11 0,-3 2 2 0,-3-2 1 16,2-6-81-16,-5 3-24 0,0 0 0 0,-3-3-1 15,-3 3 33-15,-1-3 8 0,-8 3 0 16,-3-2 1-16,0-1-9 0,-9 0-8 0,0-5 12 15,-6 3-12-15,-3 0 8 0,-6 2-8 0,-2 3 0 0,-10 3 0 32,-9-1-50-32,-3 3-14 0,-2 3-2 0,-10 0-1 0,-3 5 98 0,-2 1 19 0,-10 1 4 0,1 7 1 15,-3 1-55-15,2 6-16 0,-2 6-1 0,-1 2 0 32,-5 5-84-32,-4 8-17 0,-2 8-3 0,0 8-1059 0</inkml:trace>
  <inkml:trace contextRef="#ctx0" brushRef="#br0" timeOffset="157023.9011">23320 17071 288 0,'0'0'25'0,"0"0"-25"15,0 0 0-15,0 0 0 16,-3-5 382-16,3-3 71 0,-3-3 15 0,3 1 2 0,-3-1-378 0,0-2-76 16,0-1-16-16,-3 1 0 0,6 0 12 0,-6 0 5 15,1 2 1-15,-1 1 0 0,0-1 43 0,0 0 9 16,-3 4 2-16,0-1 0 0,0 0-3 0,-6 2 0 15,0-4 0-15,-3 2 0 0,-6 0-31 0,1 3-6 16,-4-1-2-16,0 1 0 0,-3 0-30 0,-2-1 0 16,-4-1 0-16,0 1 0 0,-3 1-16 0,-5 0-2 15,-4 2-1-15,0 0 0 0,-2 3-1 0,-1 0 0 16,1 0 0-16,2 0 0 0,0 6 20 0,7-1-12 0,-4 0 12 16,6 1-10-16,1 1-10 0,2 7-3 15,3-4 0-15,3 3 0 0,1 3 11 0,2 0 1 16,-3 5 1-16,3 1 0 0,1 1-10 0,2 6-3 0,-3 1 0 0,6 1 0 31,3 1-5-31,-3 2 0 0,7 1-1 0,-1-3 0 0,0 2 29 0,6-2 0 0,0 2 8 0,6-2-8 16,-3-3 21-16,6 3-2 0,3 0-1 0,3-3 0 15,3 0-2-15,3 2-1 0,3-4 0 0,8 2 0 16,7-2-15-16,6-1-12 0,12-5 3 0,2 0 0 16,7 0-4-16,-1-2-1 0,1-3 0 0,2 0 0 15,7-3 14-15,-1-5 0 0,7 0 0 0,-7 0 0 16,4-3 0-16,-4 0 0 0,1-2 10 0,-1-3-10 15,1-3 15-15,-1 1-3 0,-2-6 0 0,-1 0 0 16,-2-3 11-16,-4-2 1 0,1 0 1 0,-4-6 0 16,10 1 2-16,-10-3 0 0,-2-3 0 0,-3-3 0 15,-1-2-11-15,-8 0-1 0,0-5-1 0,-7 5 0 16,-5-6 2-16,0 3 1 0,-6 1 0 0,0-1 0 16,-9 0 13-16,-3 0 2 0,-3 1 1 0,-6-6 0 0,-6-6-7 15,-9 4-2-15,-3-4 0 0,-9 1 0 0,-6 5-12 0,-14 0-4 16,-10 0 0-16,-5 0 0 0,-13 2-8 0,-11 1 8 15,-15-3-8-15,-12 5-837 16,-15 6-173-16</inkml:trace>
  <inkml:trace contextRef="#ctx0" brushRef="#br0" timeOffset="194469.4561">14063 10356 1818 0,'-12'-5'80'0,"6"2"17"0,3 0-77 0,0-2-20 0,0 2 0 0,3-2 0 16,-3 0 62-16,3-3 9 0,6 0 1 0,0 0 1 15,-3-3-20-15,6 1-4 0,3-4-1 0,0 1 0 16,0 0-31-16,3 0-6 0,0 0-2 0,6-3 0 16,-1 2 2-16,1-4 0 0,3-1 0 0,6-2 0 15,2-3 11-15,7-2 2 0,0-8 1 0,6 2 0 16,2 0 3-16,4-5 0 0,-1-3 0 0,4-2 0 15,0 5-5-15,2-3-1 0,4 1 0 0,-1-4 0 16,7 1-22-16,-4 2 8 0,1-2-8 16,-1 0 0-16,1 2 20 0,-1 0-1 0,4 3 0 0,-4 3 0 15,-2 5-5-15,-1 0-1 0,-5 2 0 0,-1 3 0 16,-5 0-13-16,3 3-16 0,-4 3 3 0,-2 2 1 31,-6 3-24-31,-1-1-4 0,-8 7 0 0,0 1-728 0,-3 4-146 0</inkml:trace>
  <inkml:trace contextRef="#ctx0" brushRef="#br0" timeOffset="195064.9532">16840 8551 1036 0,'18'-5'92'0,"-18"5"-73"0,0 0-19 0,0 0 0 15,0 0 182-15,0-5 33 0,3 2 6 0,-3-2 2 0,-3 0-125 0,3 5-25 16,3-6-5-16,-3 1 0 0,-3-3-12 16,-3 3-3-16,3-1 0 0,-3-2 0 0,-3 3-33 0,-3 3-8 15,-2-1 0-15,-1 0-1 0,0 3-11 0,-6 0 0 16,-3 6-12-16,0-1 12 0,-2 3-10 0,2 2 10 16,-9 4 0-16,3 4-9 0,0 3 9 0,4 6 12 15,-4 2-2-15,3 0-1 0,3 3 27 16,3-1 4-16,7 4 2 0,-4-1 0 0,0 1 4 0,6-1 1 15,6 3 0-15,3 0 0 16,3 0-19-16,0 0-3 0,9-5-1 0,-3 0 0 0,3-3-24 0,3 0 0 16,3-3 0-16,-1-4 0 15,1-1-47-15,3-3-14 0,0 1-3 0,-3-3-703 16,6-6-140-16</inkml:trace>
  <inkml:trace contextRef="#ctx0" brushRef="#br0" timeOffset="195323.185">16769 8848 1036 0,'-6'0'92'0,"0"2"-73"0,6-2-19 0,0 0 0 15,0 0 331-15,0 0 62 0,0 6 13 0,3 4 2 16,12 1-332-16,-3 2-66 0,-6 6-10 0,9-1-9 16,5 3 9-16,-5 3 0 0,0 0 0 0,-3 0 0 15,6 2-29-15,-3 1-1 0,3-1 0 0,-6 3 0 16,-4-2-135-16,4-1-27 0,0 1-6 0</inkml:trace>
  <inkml:trace contextRef="#ctx0" brushRef="#br0" timeOffset="195526.3113">16680 9242 1094 0,'-3'-11'97'0,"0"1"-77"0,0-3-20 0,3-1 0 0,-3 1 244 0,3 0 44 0,9-3 10 0,-1 0 2 16,1 3-177-16,3-3-35 0,3 3-8 0,3-3 0 15,6 0-24-15,-3-3-4 16,0 4 0-16,2-4-1 0,7 1-39 0,0 2-12 0,-6-3 8 0,5 3-8 15,1-2-13-15,-3 2-7 0,0 0 0 0,-3 3-1 32,-1 0-142-32,-2 2-28 0</inkml:trace>
  <inkml:trace contextRef="#ctx0" brushRef="#br0" timeOffset="195742.8738">17325 9327 2188 0,'0'0'195'0,"0"0"-156"16,3 10-31-16,3 3-8 0,0-2 77 0,0 7 15 15,-6 1 2-15,0 5 1 0,3-3-79 0,-3 3-16 16,-6 2 0-16,-3 3-750 15,0 0-146-15</inkml:trace>
  <inkml:trace contextRef="#ctx0" brushRef="#br0" timeOffset="196297.0891">17665 8890 2484 0,'0'0'110'0,"0"0"22"0,-3 3-105 0,3-3-27 0,0 0 0 0,0 8 0 16,-3 0 16-16,0 5-3 0,3 0 0 0,0 6 0 15,0 2-13-15,-3 0 0 0,3 3-12 0,3 2 12 32,6-2-30-32,-3 2 1 0,-3-2 0 0,0-5 0 0,3-1-20 0,3-2-4 0,-1-3-1 0,1-2 0 15,3 0 34-15,0-4 8 0,-3-1 0 0,-3-4 1 16,0 1 35-16,3-3 6 0,0-3 2 0,-6 3 0 0,3-5 24 0,0-3 4 16,3 0 2-16,0-2 0 0,0-1-3 0,-3-2-1 15,0-6 0-15,2 1 0 0,-2-3-40 0,0-1-8 16,0-1-2-16,-3 1 0 0,3 1-8 0,-3 0 0 15,-3 3 0-15,3-1-11 0,0 1 3 0,0 4 0 16,0 4 0-16,-3-1 0 0,3 6 8 0,0 0 0 16,-3 5 0-16,0 0-8 0,0 0 8 0,9 8 8 15,0 5-8-15,3 3 11 0,3 5-11 0,0 0 0 16,-1 5-12-16,1 4 12 0,3-1-9 0,-3 5 9 16,3-2 0-16,-3 0 0 0,3-6-13 0,-6 0 4 15,0 1 1-15,-4-3 0 0,1-3 18 0,-3-3 4 16,-3 1 1-16,-3-1 0 0,-3 1 17 0,-3-3 3 15,-3 0 1-15,-2 0 0 0,-4-1-6 0,-3-4-1 0,0 5 0 16,-3-5 0 0,0-6-82-16,-3 3-17 0,4 0-3 0,-4-6-1 15,-3-2-138-15,3-2-27 0</inkml:trace>
  <inkml:trace contextRef="#ctx0" brushRef="#br0" timeOffset="196539.3874">18153 8430 3038 0,'0'0'135'0,"0"0"27"0,0 0-130 0,0 0-32 16,12 10 0-16,0 1 0 15,3 5 24-15,0 2-3 0,-1 9 0 0,1 4 0 0,0 6-5 16,-3 3 0-16,0 5-1 0,-3 3 0 0,0 2-15 0,-6 3-8 15,-3 0 8-15,-3 10-13 16,0 6-20-16,-12 0-4 0,-3 2-1 0,-9 3 0 16,-5 3-120-16,-7 3-24 0,-3-1-5 0,-8 3-961 15</inkml:trace>
  <inkml:trace contextRef="#ctx0" brushRef="#br0" timeOffset="197614.3818">23189 16727 2242 0,'0'0'100'0,"0"0"20"0,0 0-96 0,0 0-24 0,0 0 0 0,0 0 0 16,0 0 43-16,0 0 4 0,0 0 1 0,0 0 0 15,0 0-25-15,6-3-5 0,-3-7-1 0,3-1 0 16,0-2-5-16,3-3-2 0,0-5 0 0,0 0 0 15,3-3 22-15,3 0 4 0,0-5 0 0,-1-3 1 16,1 0-1-16,3 1-1 0,3-4 0 0,0-4 0 16,3-4-15-16,2-2-2 0,7-5-1 0,6-3 0 15,3-5-17-15,5 2 0 0,1-2 0 0,-1-3 0 16,4-5 0-16,0 0 0 0,-1 0 0 0,4 0 0 16,2 0-20-16,1 2-2 0,-6 1 0 0,-1-4 0 15,-2 4-11-15,-4 2-3 0,-2 3 0 0,-3 5 0 16,-6 3-92-16,-4 5-20 0,1 0-3 0</inkml:trace>
  <inkml:trace contextRef="#ctx0" brushRef="#br0" timeOffset="198168.8418">24514 14102 288 0,'0'0'25'0,"-3"3"-25"16,-6 0 0-16,-3-3 0 0,0 5 388 0,-3-2 73 16,0 2 15-16,0 0 2 0,1 3-383 0,-1 0-77 15,-3 0-18-15,3 3 0 0,-3-1 0 0,3 3 0 16,0 3 0-16,0 0 0 0,1 3 0 0,2 2 0 16,0 5 0-16,3 3 0 0,-3 6 20 0,3-1 1 15,0 3 1-15,6 0 0 0,-3 0 7 0,0 0 2 16,3 0 0-16,3 0 0 0,0-2-3 0,3-1 0 0,0 1 0 15,3-4 0-15,0-4-12 0,3 2-4 0,0-8 0 16,3 0 0 0,0-2-137-16,3-3-28 0,0-6-6 0</inkml:trace>
  <inkml:trace contextRef="#ctx0" brushRef="#br0" timeOffset="198467.4756">24529 14481 1324 0,'0'0'59'0,"0"0"12"0,0 0-57 0,0 0-14 0,0 0 0 0,0 0 0 0,0 0 172 0,9 0 32 16,-3 0 7-16,3 0 1 0,-1 2-147 0,4 1-29 15,0 2-5-15,3 3-2 0,-3 0-11 0,3 3-2 16,0 5-1-16,-3-3 0 0,0 3-15 16,0 2 0-16,-1 1 0 0,1-1 0 0,-3 6 15 0,0-3 0 15,0 0 0-15,-3 3 0 0,-3-3-15 0,0-2 8 16,0-3-8-16,-3 0 0 0,3-3 0 0,-6 0 0 16,-3-2-11-16,3-1-670 15,-6 1-135-15</inkml:trace>
  <inkml:trace contextRef="#ctx0" brushRef="#br0" timeOffset="198643.8259">24469 14661 1324 0,'0'0'118'0,"0"0"-94"0,6-3-24 0,0-2 0 16,3-1 278-16,0 1 51 0,-3-3 11 0,6 0 1 16,3-2-228-16,0-1-45 0,-1-2-10 0,1 0-2 15,0-1-37-15,0-4-8 0,3-1-2 0,0 1 0 31,-3 2-39-31,0-3-8 0,2-2-2 0,-2 3 0 16,-3 2-99-16,0 0-20 0,0 3-4 0,-3-1-522 0,0 7-105 0</inkml:trace>
  <inkml:trace contextRef="#ctx0" brushRef="#br0" timeOffset="198860.7248">24856 14814 2487 0,'0'5'55'15,"0"3"11"-15,-3 0 2 0,0 3 2 0,0 2-56 0,0 0-14 0,0 0 0 0,0 1 0 0,0-1 0 0,3 0 0 16,-3 0 0-16,0-2 0 16,0 0-32-16,3-1-10 0,-3 3-2 0,3-2 0 15,0 0-116-15,0-4-24 0,0 4-5 0,0-3-387 16,-3 0-78-16</inkml:trace>
  <inkml:trace contextRef="#ctx0" brushRef="#br0" timeOffset="199286.8364">25023 14534 403 0,'0'0'36'0,"0"0"-36"0,0 0 0 0,0 0 0 16,6 0 435-16,-6 0 80 0,0 0 16 0,0 0 3 15,0 0-398-15,6 5-80 0,-3 0-16 0,0 3-4 16,3 0-25-16,-3 0-11 0,3 3 8 0,-3 2-8 16,0 0 0-16,0 0 0 0,-1 3 0 0,1-3 0 15,0 3 0-15,0-3 0 0,-3 3-14 0,3-2 5 16,0-1 17-16,3 0 3 0,-3-2 1 0,3-6 0 16,-6-5-2-16,0 0 0 0,0 0 0 0,0 0 0 0,0 0 6 0,0 0 2 15,0 0 0-15,6 0 0 0,0-5-18 0,3-3 0 16,-6-3 0-16,3 0 0 0,0 1 0 0,0-3 0 15,-3-3 0-15,-3 0 0 0,3 3-14 0,-3-3 0 16,3 5 0-16,-3-2 0 0,-3 2 14 0,3 1 0 16,0 5 0-16,0-3 0 0,0 8 0 0,0 0 16 15,0 0-3-15,0 0-1 0,0 0-3 16,-3 13-1-16,0 0 0 0,3 3 0 0,0 2-8 0,0 4-9 16,0 1 9-16,0 4-13 0,0 2 13 15,3 0 0-15,-3 3 0 0,3 0 0 0,0-3 0 0,0-3 0 16,-3-2 0-16,0 0 0 0,3-3 32 0,-3-3 13 15,-3-2 3-15,0 0 0 0,-3 0-26 0,0-5-5 16,0-1-1-16,-6 1 0 16,-3-6-76-16,-3 0-16 0,-2-2-4 0,-4-3-1086 0</inkml:trace>
  <inkml:trace contextRef="#ctx0" brushRef="#br0" timeOffset="199524.9016">25166 14097 2934 0,'3'8'64'0,"3"3"14"0,0 7 2 0,3 3 3 0,2 3-67 0,1 2-16 0,6 6 0 0,-3 0 0 15,0 2 0-15,-3 1 8 0,0 2-8 0,0-3 0 16,-3 6-19-16,-3-3-10 0,-3 3-3 15,-3 2 0-15,-9 6-66 0,-3 7-14 16,-9 9-2-16,-9 4-1029 0</inkml:trace>
  <inkml:trace contextRef="#ctx0" brushRef="#br0" timeOffset="313435.154">9685 8657 1324 0,'0'0'118'0,"0"0"-94"0,-3-2-24 0,3 2 0 16,0 0 74-16,-3-3 10 0,0-2 3 0,0 2 0 0,0-2-29 0,3-1-6 15,-3 1 0-15,0-3-1 0,0-2-31 0,0-1-7 16,-3 3-1-16,3 0 0 0,-3 0 6 0,0-2 1 16,0 2 0-16,0 0 0 0,-3 0 1 0,-3-3 0 15,3 3 0-15,0 0 0 0,-3 0 3 0,1 0 1 16,-7 0 0-16,3 1 0 0,0-1-4 0,-3 2 0 15,-3-2 0-15,0 3 0 0,4 0 5 0,-4 0 1 16,0-1 0-16,0 4 0 0,0-1-4 16,0 3-1-16,4-3 0 0,-1 3 0 0,-3 0-3 0,3 0-1 15,0 0 0-15,-3 0 0 0,3 6-17 0,1-4 0 16,-1 1 8-16,0 2-8 0,0 0 0 0,-3 3 0 16,3 0 0-16,3 0 0 0,-2 5-12 0,2 1-5 15,-3-1-2-15,3 5 0 0,3 1 11 0,0 2 8 16,0 0-12-16,3-2 12 0,3 7-10 0,3 1 10 0,-3-1-8 15,3-2 8-15,0 2 0 0,3-2-8 0,3 0 8 0,3 3 0 16,0-4 0-16,0 1 0 0,6-3 0 0,3 1 11 16,0-1-3-16,0 0-8 0,3-3 12 0,0 1-4 15,-1-1 5-15,7 1 1 0,-3-3 0 0,6 2 0 16,-3-4-14-16,2-1 0 0,1-5 0 0,0 0 0 16,0-3 17-16,3-2 11 0,-4-1 1 0,4-2 1 15,0-2-22-15,-3-4-8 0,-4 1 0 0,-5-3 0 16,3 0 0-16,0 0 0 0,-3-2 0 15,0-4 0-15,-3 1 25 0,-3-3-1 0,2 0 0 0,-2-2 0 16,-3-1 20-16,0 1 3 0,-3-1 1 0,0-2 0 16,0 3-20-16,-3-4-3 0,0 1-1 0,-3-2 0 15,0-1 6-15,-3-3 1 0,-3-2 0 0,3 0 0 16,-6 0-31-16,0 0 8 0,0 2-8 0,-3-2 0 16,0 3 0-16,1 2-12 0,-7 3 3 0,0 0 0 0,0 2 9 15,0 3-12-15,-6 0 12 0,1 3-12 0,-1 3 12 16,0-1 0-16,0 3 0 0,3 3-8 0,0-1 19 0,1 4 4 15,2-1 1-15,-3 1 0 0,3-1-6 0,3 3-1 16,-3 3 0-16,3-1 0 0,1 1-9 0,-1 5-12 16,3-3 2-16,0 6 1 0,0 2 9 0,0 3 0 15,-3 2 0-15,3 3 0 16,0 6-24-16,3-1-7 0,-3 6-1 16,4 2 0-16,2 4 32 0,0-4 0 0,3 3-8 0,0 0 8 0,3-3-10 0,3 1 1 15,0-1 0-15,3-2 0 0,0 0-1 0,2-3 0 0,4-3 0 0,3-2 0 16,3-3 10-16,0-2 11 0,3-3-3 15,0-3 0-15,-1-3-8 0,4-2 8 16,0-2-8-16,0-4 8 0,3-2 0 0,2-5 0 0,4 0 0 16,-3-3 0-16,0 0-8 0,0-3-14 0,-1-5 3 0,-5-2 1 15,0-1 10-15,0 3 0 16,-3-2 0-16,-4-3 0 0,-2 2 0 0,0-2 0 0,-3 3 0 16,-3-4 0-16,0-1 36 0,0 1 4 0,-3-1 0 15,-6-1 0-15,0 0-27 0,-3-5-5 0,3 2 0 0,-9-2-8 16,0 0 16-16,0 3-4 0,-6-1-1 0,-3 1 0 15,-3 2-11-15,-2 3 0 0,-4 0 0 0,-6 2 0 16,-3 6-12-16,-5 2-2 0,-4 3 0 0,-3 6 0 16,-2 4-12-16,-1 9-2 15,-5 2-1-15,-1 8 0 0,-2 6-1 0,-1 10 0 0,1 3 0 0,-1 7-1209 16</inkml:trace>
  <inkml:trace contextRef="#ctx0" brushRef="#br0" timeOffset="319018.41">8220 7665 1695 0,'0'0'37'0,"0"0"8"0,0 0 2 0,0 0 1 0,0 0-39 0,0 0-9 0,0 0 0 0,0 0 0 0,0 0 24 0,0 0 2 15,9 3 1-15,-3-1 0 0,0 4-11 0,3 2-3 16,0 2 0-16,3 3 0 0,0 3-13 0,3 3 0 16,-1 2 8-16,4 5-8 0,0 1 0 0,3-1 0 15,-3 1 0-15,0-1 0 0,0 1-21 0,-1-4-1 16,1 1 0-16,-3-3 0 0,3 1 3 0,-3-7 1 16,0 4 0-16,-3-6 0 0,-3 0 2 0,0-2 1 15,-4-3 0-15,1 0 0 16,0-3-98-16,0-2-20 0,-6-3-4 0,3-19-1 0</inkml:trace>
  <inkml:trace contextRef="#ctx0" brushRef="#br0" timeOffset="319631.6058">8256 7493 1656 0,'0'0'36'0,"-6"5"8"0,0 1 2 0,3-4 0 0,3-2-37 0,-3 8-9 0,0-3 0 0,3-5 0 16,0 0 11-16,3 6 0 0,-3-6 0 0,3 8 0 15,3-3-3-15,-3-2-8 0,6-1 12 0,-3 1-4 16,0-3-8-16,3 0 0 0,0-3 0 0,3 3 0 0,-4-2-16 0,1-1 5 16,0 0 1-16,3 1 0 15,-3-1 10-15,3-2 0 0,-3 2 0 0,0 0 0 0,3 1 10 0,-3-1 4 16,0-2 1-16,0 2 0 0,3 3 14 15,-4-2 3-15,-2-1 1 0,3 0 0 16,0 1-13-16,-3-1-2 0,3 0-1 0,-3 1 0 0,3 2-5 0,-3-3 0 16,3 0-1-16,-3 1 0 0,3 2-11 0,-3-3 10 15,0 0-10-15,-6 3 10 0,3-2-10 0,-3 2 10 16,0 0-10-16,0 0 10 0,0 0 5 0,0 0 1 16,0 0 0-16,0 0 0 0,0 0 1 0,0 0 1 15,0 0 0-15,6 8 0 0,3 0-18 0,-4 0 0 16,-2 2 8-16,3 3-8 0,3-2 0 0,0 5 10 15,3-3-10-15,0 0 8 0,-3 3-8 0,6 0 0 0,-3 3-12 0,3-6 12 16,0 3 0-16,-4 2 0 0,4-4 0 0,-3-1 0 16,0 0 0-16,0-2 0 0,-3 2 0 0,0-5 0 15,0 2 0-15,-3-2 0 0,0 0 0 16,0 3 0-16,-3-3 0 0,0 0 16 0,0-3-2 0,-3-5-1 16,3 8 12-16,0-3 3 0,-3-5 0 0,0 8 0 15,0-8-7-15,0 0-1 0,0 0 0 0,0 8 0 16,0 0-8-16,-3 0-3 0,3-8 0 0,0 8 0 15,-3-3-9-15,3 3 12 0,-3-3-12 0,0 3 12 16,3-2 0-16,-6 2 0 0,3-1 0 0,0-1 0 16,0-1 7-16,0 0 1 0,-3 1 1 0,3-1 0 15,-3 0 3-15,0 1 0 0,0-4 0 0,0 6 0 16,0-5 2-16,-3 2 1 0,3 3 0 0,-3-3 0 0,0 1-1 16,-2 1 0-16,2 1 0 0,-3 0 0 0,0 3-14 15,0-3-4-15,0 2 0 0,3-2 0 0,0 6-19 16,3-4-4-16,-3 1-1 0,3-1 0 15,3 1-161-15,6-3-33 16,-3 2-6-16</inkml:trace>
  <inkml:trace contextRef="#ctx0" brushRef="#br0" timeOffset="322188.9152">8378 7718 633 0,'0'0'28'0,"0"0"6"0,0 0-34 0,0 0 0 0,0 0 0 0,0 0 0 16,0 0 188-16,3-5 32 0,0-1 5 0,0 1 2 15,0 0-150-15,-3-3-29 0,3 3-7 0,3-1-1 16,-3-2-40-16,0 3 0 0,3-3 0 0,-3 3 0 15,3-1 0-15,0 1 0 0,-1 0 0 0,4 0 0 16,-3-1 0-16,0 4-11 0,0-4 11 0,3 4-8 16,-3-1-1-16,3-2 0 0,0 2 0 0,0 0 0 31,-3 1-32-31,3-1-7 0,-3-2 0 0,3 0-585 0</inkml:trace>
  <inkml:trace contextRef="#ctx0" brushRef="#br0" timeOffset="322751.26">8533 7930 288 0,'0'0'12'0,"0"0"4"0,0 0-16 0,0 0 0 0,0 0 0 0,0 0 0 0,0 0 216 0,0 0 41 16,0 0 8-16,0 0 2 16,0 0-172-16,0 0-35 0,0 0-6 0,0 0-2 0,0 0-18 15,0 0-4-15,0 0-1 0,0 0 0 16,0 0-9-16,0 0-3 0,3-6 0 0,3 4 0 0,3-4 15 16,-4 1 2-16,1 0 1 0,3-1 0 0,0 4-1 0,3-3 0 15,3-3 0-15,0 0 0 0,6-3-22 0,-3 3-12 16,0-2 12-16,-1 2-12 15,1 0-27-15,0 0-12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4:07:13.7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7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21-05-20T14:09:15.504"/>
    </inkml:context>
  </inkml:definitions>
  <inkml:trace contextRef="#ctx0" brushRef="#br0">5884 4892 1324 0,'-9'0'118'0,"0"-8"-94"0,-3 6-24 0,6-4 0 0,-3 1 90 0,0 2 14 16,3-2 2-16,-3 0 1 0,0 2-67 0,0 0-14 16,0 1-2-16,0-1-1 0,-6 3 8 0,4 0 1 15,-4 0 1-15,0 5 0 0,0-2-8 0,0 5-1 16,0 0-1-16,-6 3 0 0,0 2-7 0,4 3-2 15,-4 5 0-15,0 0 0 0,0 5-14 0,-6 4 11 16,4 4-11-16,-1-5 10 0,-3 5-10 0,6 4 0 16,-3 4 0-16,0 0 8 0,1 1-8 0,-1 1 0 15,6 1 0-15,0 6 0 0,-6-1 9 0,3 3-9 16,4-5 10-16,-1-1-10 0,3-2 10 0,3 3-10 16,-3-11 10-16,3 3-10 0,0-1 20 0,6-2-1 15,-9 6-1-15,9-9 0 0,1 0-2 0,-1 1-1 0,-3-1 0 16,3 1 0-16,3-4-5 0,3 1-1 0,-9 0 0 15,6 0 0-15,0 2 3 0,0-2 1 0,0 2 0 0,3 0 0 16,-6 1-5-16,6-3-8 0,0 2 11 0,-3-2-11 16,3 0 16-16,-3-3-4 0,3 0-1 0,0 2 0 15,-3-1 1-15,3-1 1 0,0 0 0 0,-3 3 0 16,3-3 4-16,-3 0 1 0,3-3 0 0,0 1 0 16,-3-1 6-16,3-2 0 0,0 0 1 0,-3 0 0 15,3-1 3-15,0 1 0 0,0 0 0 0,0-3 0 16,0 3-8-16,0 0 0 0,3-3-1 0,-3 3 0 15,3 2-11-15,0 1-8 0,0-1 9 0,0 1-9 16,3-1 0-16,0 3 8 0,0 0-8 0,0 0 0 16,3 0 0-16,-3 1 0 0,3 1 0 0,-3-2 0 15,2 1 0-15,1-1 0 0,3 0 0 0,-6 0 0 16,6 3 0-16,-3-1 0 0,0-2 0 0,0 1 0 16,0-4 0-16,0 3 0 0,0-2 0 0,-3-1 0 0,3 1 0 15,0-4 11-15,-1 1-11 0,1-3 10 0,0 0-10 16,0 1 8-16,0-4-8 0,3 1 8 0,-3-1 6 15,3 1 1-15,-3-3 0 0,6-1 0 0,-6 4-7 0,0-3-8 16,3 0 11-16,2 0-11 0,-2-3 0 0,3 0 0 16,0 3 0-16,0-3 0 0,3-2 0 0,-3 2 0 15,3 0 0-15,-1-2 0 0,1 2 0 0,3 0 0 16,0 0 0-16,-6 1 0 0,3-1 0 0,0 0-9 16,-1 0 9-16,4-2 0 0,-3 2 0 0,3-2 0 0,3-1 0 15,-3 4-8-15,-1-4 8 0,1 3 0 0,3-5 0 16,0 3 0-16,0-3 0 0,0 0 0 0,-4 0 0 0,4 0 0 15,-6 2 0-15,3-2 0 0,3-2 0 16,-3 1 0-16,2-1 0 0,-2 2 0 0,3-3-12 16,0 3 4-16,3 0 8 0,-1-3 14 0,1 0-3 15,0 3-1-15,3-2-10 0,2 2 0 0,-2 0 0 16,0-3 8-16,0 0-8 0,-3 0 0 0,-1-2-12 16,1 2 12-16,-3-2 0 0,0 2 0 0,3 1 0 0,-4-4 0 15,4 1 0-15,0-3 0 0,3 0 11 0,-1 3-11 16,1-3 10-16,0 0-10 0,3-3 10 0,-4 3-10 15,-2-5 19-15,3-1-3 0,0 1 0 0,0-3 0 16,-4 3-26-16,1-3-6 0,3 3 0 0,0-6-1 16,-1 3 17-16,4-3 0 0,-3 1 0 0,3-1 0 15,5-2 15-15,-2 0 0 0,-6 0 0 0,3-1 0 0,2-2-15 16,-2 1-15-16,-6-1 3 0,3 0 1 0,2-3 11 0,1-2 14 16,-3-3-3-16,-3 3-1 0,-1-5-10 0,-2 2-17 15,6-5 4-15,-9 0 1 0,-3 0 20 16,6-1 4-16,2-1 0 0,1-1 1 0,-6-2-13 0,3-3 0 15,0 0-12-15,2-6 12 0,-5-2 0 0,0-2 0 16,-3-1 0-16,3 3 0 0,3-5 0 16,-4 2 8-16,-5 0-8 0,9 1 0 0,0-3 0 15,-3 2 8-15,-12 0-8 0,6 1 0 0,5-1 0 16,-2 0 0-16,-6 3 8 0,0-2-8 0,3-1 0 0,-3 1 0 16,-3-1 0-16,-3 0 0 0,-6-2 8 0,3 2-8 15,-3-2 11-15,-3 0-11 0,-9-3 10 0,0-3-10 16,6-2 8-16,-3 0-8 0,-9-3 0 0,3-2 0 15,0-1 8-15,4 1-8 0,-4-1 0 0,-3-2-12 0,-3-3 2 16,3 0 1-16,3 3 9 0,-3 3-10 0,-5-1 10 0,-1 6-10 16,9-5 10-16,-6 4 0 0,-6 4-9 0,-3 2 9 15,4 3 0-15,-4 5 13 0,0 0-1 16,-3 0-1-16,-8 5-11 0,5-5 12 0,-3 5-12 16,-2-5 12-16,-7 6-12 0,-6-6 12 0,7 5-12 0,-10 3 12 15,-8 0-12-15,-4 5 0 0,1 0 0 0,-7 6 0 16,-2 5-8-16,-9 2-4 0,-4 6-1 0,-11 8 0 15,-3 5-11-15,-3 8-3 16,0 5 0-16,-9 11 0 16,-6 10-95-16,-3 14-19 0,-3 10-4 0</inkml:trace>
  <inkml:trace contextRef="#ctx0" brushRef="#br0" timeOffset="1124.1576">1139 5186 979 0,'0'-24'87'0,"3"13"-70"16,-3 1-17-16,3-3 0 0,3-1 78 16,-6 1 12-16,9 0 2 0,-6 0 1 0,3 2-27 0,-3 3-6 0,6-2 0 0,0 7-1 15,-7-5-10-15,7 8-1 0,-6-3-1 0,6 6 0 16,0 5-18-16,0-5-3 0,0 7-1 0,-3 3 0 16,9 6-5-16,-3 7 0 0,0 1-1 0,6 2 0 15,-6 5-9-15,5 6-2 0,-8 5 0 0,12 0 0 16,-9 5-8-16,6 3 0 0,-6 3 0 0,0-6 8 15,-3 3-8-15,0-5 0 0,0-1 0 16,-4 1 8-16,1-1 0 0,-6-4-8 0,0-1 12 0,-6-2-4 16,1-1 14-16,-1-1 2 0,-3-4 1 0,-6-2 0 15,0-1 10-15,-6 1 1 0,0 0 1 0,-3-3 0 16,4 3-15-16,-10 0-3 0,0 2-1 0,0-2 0 16,-8-3-10-16,5 0-8 0,-6 0 9 0,0-3-9 15,-5-2 20-15,2 3-3 0,-9-11 0 16,1 2 0-16,-1-2 17 0,10 0 3 0,-10-6 1 0,3 1 0 0,-2 0-7 15,2-9-2-15,-5 1 0 0,2 0 0 0,3-1-10 16,4-2-3-16,-7-2 0 0,9 2 0 0,4-3-7 0,-4 0-1 16,3 1-8-16,1 2 12 15,5-8-12-15,0 2 0 0,-3-2 0 16,4 1 0-16,5-1 17 0,3-3-2 0,3 0-1 0,3-4 0 0,4-4 6 16,-4 0 2-16,9-4 0 0,-3-4 0 0,6-2-22 0,3-5 9 15,3-3-9-15,3 0 0 0,3-6 0 0,-3 1 0 16,6-6 0-16,0-2 0 0,3 0 0 15,5 0 0-15,-5-6 0 0,6 3 0 0,3 0-9 0,0 0 1 16,0-2 0-16,3-1 0 0,-1 1 8 0,1 2-12 16,-3 5 12-16,0-2-12 0,6 5 12 0,-4 0 0 15,4 2 0-15,-3 4-8 0,3 4 8 0,3 1 8 16,-1 5-8-16,-5 0 11 0,6 8-11 0,0-1 0 0,2 4 0 16,-2-1 0-16,0 3 0 0,-6 3-16 0,6 0 4 15,-4 8 1-15,-2-6 11 0,3 9 0 0,-3-6-9 0,3 5 9 16,-7 0-17-16,1 3 1 0,0 0 0 0,6 0 0 31,-6 6-101-31,0 2-20 0,-1-6-4 0</inkml:trace>
  <inkml:trace contextRef="#ctx0" brushRef="#br1" timeOffset="79104.9617">1594 4789 1465 0,'-9'0'64'0,"9"0"15"0,0 5-63 0,-9-5-16 0,9 0 0 16,0 0 0-16,0 0 44 0,0 0 5 0,0 0 2 16,0 8 0-16,0-3-19 0,0-5-3 0,9 6-1 0,0 2 0 15,-6-8 11-15,9 0 1 0,6 0 1 0,0-8 0 16,3 2 2-16,0-7 0 0,8-3 0 16,1 1 0-16,-6-9-8 0,9 0-2 0,-4-3 0 0,7 4 0 15,-9-9-17-15,0 5-4 16,3 1-1-16,-7-1 0 0,-2 4-11 0,3-1 12 0,-3 3-12 0,-6 5 12 15,0-3 3-15,-1 3 1 0,-2 6 0 0,-3 2 0 16,0-3 4-16,-3 3 2 0,0 6 0 0,-6 2 0 16,0 0 9-16,0 0 1 0,0 0 1 0,0 0 0 15,-3 8-15-15,3 5-3 0,-3 5-1 0,-3 6 0 16,-3 5 3-16,-3 6 1 0,0 2 0 0,1 2 0 16,-4 1 17-16,3 0 3 0,0 0 1 0,0-3 0 15,-3-3-12-15,6-2-3 0,3-1 0 0,6-1 0 16,-6-4-24-16,6 0 0 0,0-4 0 0,6 1 0 15,0 1-183-15,3-5-38 0</inkml:trace>
  <inkml:trace contextRef="#ctx0" brushRef="#br1" timeOffset="79968.8193">4910 4424 1670 0,'-12'-13'148'0,"12"7"-118"0,0 4-30 0,0-9 0 16,0 3 192-16,3 0 33 0,0-2 7 0,3 2 0 16,0-6-164-16,6 4-34 0,9-1-6 0,-9 1-2 15,6 2 5-15,-3-3 1 0,-1 3 0 0,7 3 0 16,-9 0-32-16,0 2 0 0,0 3 0 0,3 0 0 0,-9 0 0 0,0 5 0 15,3 3 0-15,-9 0 0 0,0 5-13 0,0 3-9 16,-6 5-2-16,-3 1 0 0,-3 1 24 0,-3 9 0 16,-3 3 0-16,-3-6 0 15,1 5 20-15,-1 0 4 0,0-7 2 0,3 5 0 0,0-6 26 0,3 1 4 16,9-4 2-16,3 1 0 16,3-5-11-16,3-1-3 0,3-2 0 0,3-3 0 0,9 3-21 0,3-8-5 15,3 3-1-15,5-3 0 0,1-6-17 0,6 1 0 16,-3-3 8-16,-1 0-8 15,7-3-92-15,-6 1-23 0,3-4-4 0</inkml:trace>
  <inkml:trace contextRef="#ctx0" brushRef="#br1" timeOffset="83116.2911">5160 10255 345 0,'0'0'31'0,"0"0"-31"0,-6 0 0 0,3 0 0 15,-9 0 290-15,3 0 52 0,4-2 10 0,-1-1 3 16,-3 0-168-16,0 3-34 0,9-5-6 0,-9 2-2 16,3 1-40-16,3-1-8 0,3 3-1 0,-3-5-1 15,3 2-63-15,3-2-13 0,0-3-3 0,6 3 0 16,0-1-16-16,3 1 0 0,-1-3 0 0,1 5 0 16,3-2 0-16,3 3-11 0,3-1 11 0,-3 0-10 15,3 3 10-15,0 0-8 0,2 0 8 0,-2 3-8 16,0 0 8-16,-3-1-13 0,0 6 5 0,3-3 8 15,-13 3-28-15,4 0 3 0,-3 3 0 0,-6-1 0 16,-3 1 25-16,-3 5 0 0,-6 0 0 16,0 0 0-16,-2 2 28 0,-7 1 0 0,-6 5 1 0,0-3 0 15,0 0-9-15,-3 0-3 0,-2-2 0 0,2-1 0 0,0-2-8 16,3-3-1-16,-2 0-8 0,2 1 12 16,3-6 19-16,3-1 3 0,6 1 1 0,-3-2 0 15,9-1-54-15,6-5-10 0,0 0-3 0,3 5 0 16,6 1 13-16,3-1 3 0,3-2 0 0,3 2 0 0,3 0-2 15,2-2 0-15,1 2 0 0,3-5 0 0,0 3 4 0,3-1 1 16,-1 1 0-16,-2 0 0 0,0-3-6 0,-3 2-1 16,-6 1 0-16,0 2 0 0,-1-5 44 0,-2 6 8 15,-3-1 1-15,-9-3 1 0,-3-2 25 0,-3 8 5 16,-3 0 0-16,-3 0 1 0,3 3 10 0,-9 2 1 16,1-2 1-16,-13 5 0 0,0-1-20 0,3 4-4 0,-3-1-1 15,1 1 0-15,-1-1-23 0,-3 1-5 16,0 2 0-16,-2 0-1 0,-4 1-23 0,0-1 8 15,0 0-8-15,1-3 0 16,2 1-68-16,-9-1-19 0,4-4-3 0,-4 2-1274 0</inkml:trace>
  <inkml:trace contextRef="#ctx0" brushRef="#br1" timeOffset="84242.1988">1758 12576 576 0,'0'0'25'0,"0"0"6"0,0 0-31 0,0 0 0 0,0 0 0 0,0 0 0 16,0 0 445-16,0 0 83 0,0 0 17 0,0 0 3 0,0 0-386 0,0 0-78 15,0 0-15-15,-6 2-3 16,6-2-18-16,-3 6-4 0,3-6-1 0,0 10 0 0,-3 3-9 0,-3 1-2 15,3-1 0-15,-6 8 0 0,0 0-4 0,0 3-2 16,0 2 0-16,-2 4 0 0,-1 1 0 0,3 1 0 16,0 0 0-16,0 0 0 0,6 2-11 0,-6 0-3 15,6-2 0-15,-3-3 0 0,3 0-4 16,3-2-8-16,3-3 11 0,3-3-11 0,6-3 0 0,-3 1 0 16,6-3 0-16,9-3 0 0,-4-3 0 0,4 1-14 15,3-3 1-15,6 0 0 16,-4-5-26-16,4-1-5 15,0-4 0-15,-3-1-1 0,5 0-132 0,-5-5-27 0,-6 0-4 0,6-2-960 0</inkml:trace>
  <inkml:trace contextRef="#ctx0" brushRef="#br1" timeOffset="84428.5601">2124 12726 1958 0,'-9'6'174'0,"6"-4"-139"15,-6 4-35-15,0-1 0 0,0 0 151 0,1 3 23 0,2-2 5 16,-3 1 1-16,-6 4-94 0,9 2-18 0,-3 0-4 0,-3 3-1 16,3 0-16-16,-6 5-3 0,9 1-1 0,-3 4 0 15,-3 6-19-15,3 0-4 0,1 5-1 0,2 5 0 32,0 0-69-32,-3 3-14 0,-3 3-2 0,6 2-1226 0</inkml:trace>
  <inkml:trace contextRef="#ctx1" brushRef="#br1">4334 15624 0</inkml:trace>
  <inkml:trace contextRef="#ctx0" brushRef="#br1" timeOffset="153736.2386">7890 10530 2246 0,'-51'0'200'0,"30"3"-160"0,-3 0-32 0,1 2-8 15,-7 0 78-15,0 3 14 16,3 3 4-16,4-1 0 0,2 1-96 0,-6 5-15 16,-6 0-5-16,0 8 0 15,4 2-75-15,-7 3-14 0,-9 8-3 0,-2 3-1 16,2 2-75-16,-9 3-16 0,-5 5-2 0,-4 3-1 15,1 0 52-15,-1 5 11 0,-2 6 1 0,-1 2 1 16,-2 0 86-16,0 6 16 0,-1-1 4 0,1 6 1 0,5 2 138 0,1 3 27 0,-4 3 6 0,1 0 0 16,-1 2-1-16,4 0-1 0,5 6 0 0,1-3 0 15,2-6-53-15,0 1-10 0,4 2-3 0,2-5 0 16,-2 3-34-16,2-8-7 0,6-3-2 0,1-3 0 16,2 1-16-16,0-6-9 0,6-3 10 0,1-2-10 15,-4-5 0-15,3-3 0 0,3 0 0 0,1-6 0 16,2 1 9-16,6 0-9 0,0-1 8 0,3 3-8 15,3-5 0-15,7 0 8 0,-7 0-8 0,3 3 0 16,6-3 19-16,0 3-2 0,6-1 0 0,3 4 0 16,3-1 15-16,3-3 4 0,3 4 0 0,3-1 0 0,-1-2-4 15,10 2-1-15,0-3 0 0,9 1 0 0,-9 2-22 16,2 1-9-16,-2-4 8 0,3 1-8 0,-3-6 0 16,-6-2 8-16,-1-6-8 0,-2 3 0 0,3-2 0 15,-9-3 0-15,0-1 8 0,-3 1-8 16,3 0 10-16,-6 0 0 0,-3 2 0 0,-3 0 0 0,0-2 9 0,0 2 1 15,-3-2 1-15,0 0 0 0,0-3 3 0,-3 3 1 16,0-3 0-16,0 0 0 0,-3 0 1 0,4 0 0 16,-1 0 0-16,-3 3 0 0,0 0-7 0,-3 0-2 15,3-3 0-15,-3 0 0 0,-6 3-7 0,3-3-2 0,1-3 0 16,-4 1 0-16,-3-1-8 0,3 0 8 0,-6 4-8 0,1-1 8 16,-1 0-8-16,-6 3 0 0,3 2 0 0,0 3 0 15,1 0-9-15,-1-3 9 0,-3 1-12 0,0 2 12 16,-2 0-10-16,-1-3 10 0,3 3-8 0,1-2 8 15,-4-1 0-15,3-2 0 0,3-3 0 0,-2-3-8 16,-1 1 8-16,0-3 14 0,6-3-3 16,-8-5-1-16,5-8-10 0,-3 0 0 0,0-3 0 0,-2-5 0 15,-1-3-16-15,6 1 5 0,-9-4 1 0,7-2 0 16,-4-5 2-16,0 3 0 0,0-4 0 0,-2 1 0 31,-1 0-16-31,0 0-4 0,1-1 0 0,-4 1 0 0,0 0 17 0,1-3 11 16,-7 0-13-16,6 0 5 0,-8-2 8 0,5-1 0 0,-5 1 0 0,-1-6 8 15,-6-2 17-15,1-4 4 0,-1-1 1 0,1-4 0 16,-4-4-15-16,1-1-3 0,2 0-1 0,-8 1 0 0,2-4-3 16,1 3-8-16,-1 1 12 0,4-1-4 15,-1 0-8-15,6-5 0 0,-5 3 0 0,2 0 8 0,7-3-8 0,-7 0 0 16,-2 0 0-16,2 3 8 0,4-3-8 0,-7 0-12 16,0 0 2-16,1-3 1 0,-7 0 9 0,4 1 0 15,2-1-9-15,1 3 9 0,2 5-21 16,1 1 0-16,-4-1 0 0,4 3 0 0,-1 0 21 0,-2 3 16 15,8-3-2-15,0 5-1 0,1 3-27 0,2 2-6 16,4 3 0-16,-4 3-1 0,6 3 21 0,1 2-9 16,-1 0 9-16,3 5 0 0,3 1-14 0,4-1 4 15,-1 1 1-15,0 4 0 0,4 1 9 0,-1 0 0 16,3 2 0-16,6-2 0 0,-3 2 0 0,6 3 0 16,7 0 0-16,-7 3-12 0,6 2 0 0,3-2 0 0,-3-1 0 15,3 6 0-15,0 3-4 0,0 2 0 0,6-2-1 16,-3 7 0-16,3 3 5 0,3 3 2 0,0 0 0 15,3 5 0-15,3 0 10 0,3 0-8 0,-3 6 8 16,3-1-8-16,6 3 8 0,-3 0 0 0,9 6 0 0,-4-1-8 16,4 6 8-16,3 2 0 0,3-3 0 0,3 4 0 15,2-4 0-15,1 4 0 0,6 1 8 0,0 1-8 16,-4 3 0-16,1-3 0 0,6 2 0 0,-10 1-8 16,4-3 8-16,-3 0 0 0,-3-3 0 0,-1 3 0 15,1 3 10-15,-6-1 4 0,6 1 1 0,-3-1 0 16,-4-2-15-16,7 0 0 0,-9 0 0 0,3 3 0 15,0-3 0-15,-1-1 8 0,4 1-8 0,-6-2 0 16,3 2 12-16,3-6-3 0,-4 1-1 0,4 2 0 0,3 3-8 16,3 3 12-16,5-4-12 0,-5 1 12 0,9 0-12 15,5-2 0-15,-5-1 9 0,3-3-9 0,-1 4 0 16,1-1 0-16,3 3 0 0,2 0 0 0,1-8 0 16,2-3 0-16,4 0 0 0,-6-4 0 0,-1-4 0 15,7 0 0-15,-1-2 0 0,7 0 8 0,8-3 1 16,-2 3 1-16,2-6 0 0,-5 3 0 0,5-2-10 15,4-4 8-15,-4 1-8 0,0-3 8 0,4-2-8 16,2-3 0-16,-5 0 0 0,-1-3 8 0,3-2-8 0,1-4 12 16,-1-1-12-16,4-1 12 0,-4-2-12 0,6-3 0 15,4 0 0-15,-1-3 0 0,3 3 0 0,-2-5 0 16,5 2 0-16,3-2 0 0,1 2 0 0,-7-2-14 0,0 0 3 16,1-1 1-16,8 1 10 0,-3-3 0 0,-6 3 0 15,7-3 0-15,-7-3 0 0,3 1 0 0,4-6 0 0,-7-3 0 16,-6-2 0-16,4-3 0 0,-4 1 0 0,0-4-8 15,1-2 8-15,-4-3 0 0,-5 0 0 0,-7-2 8 16,4-3-8-16,-4-5 0 0,-2-3 0 0,2-6 0 16,-5-7 0-16,-4 0 0 0,-5 0 0 0,2-6 0 15,-2-4 0-15,-1-4 0 0,1-2 12 0,-3-3-4 16,-10 1-8-16,4-1 0 0,3-8 8 16,-7 0-8-16,-5 1 0 0,3-1 0 0,0-2 0 0,-4-3 0 15,-5-3 0-15,0 3 0 0,6-2 0 0,-4-1 8 16,-2-5-8-16,-6 3 12 0,-3 0-4 0,0-1 0 15,-3-1 5-15,0 1 2 0,-4 4 0 0,7-4 0 16,0 1-2-16,-3 3 0 0,-6-4 0 0,6 4 0 16,3-1-1-16,0 1 0 0,-1-4 0 0,-2 4 0 15,3 2 1-15,3 0 0 0,6-3 0 0,-6 3 0 0,-1-5-13 0,4 5 0 16,6 0 0-16,-3-3 0 0,-6 1 0 0,3-1 0 16,11 3 0-16,-2 0 0 0,-3 0 0 0,-1 0 0 15,1 6 0-15,0 4 0 0,-3 1 0 0,0 2 0 16,-1-2 9-16,-2 5-9 0,-3 2 15 0,0 6-3 15,-3 3 0-15,-3 2 0 0,0 0 3 0,-4 0 0 16,1 3 0-16,0-3 0 0,-3 6 1 0,-3-4 1 16,0 4 0-16,0-1 0 0,-6-2-1 0,0 0 0 15,-3-3 0-15,-3 3 0 0,-3 2 0 0,0 6 0 16,-6 0 0-16,-3 2 0 0,-2 0-7 0,-7 1-1 16,0-1-8-16,-6 3 12 0,-2 0-12 0,-13 3 0 0,-3 2-9 15,1 6 9-15,-4 2-20 0,-5 3 1 16,-13 2 1-16,-5 4 0 15,-4 4-17-15,-8 3-3 0,-12 6-1 0,-9 7 0 16,-6 8-121-16,-9 14-24 0,0 7-4 0</inkml:trace>
  <inkml:trace contextRef="#ctx0" brushRef="#br1" timeOffset="160825.4865">15096 3516 2588 0,'-12'-13'57'0,"6"5"12"0,0 3 3 0,0-3 0 0,0 3-58 0,3-1-14 0,-3 4 0 0,0-1 0 0,0 0 41 0,0 6 6 16,1 0 1-16,-4 5 0 0,-3 0-39 0,0 10-9 16,-6 1 0-16,-3 7 0 0,3 14 0 15,-6-1 0-15,1 12 0 0,-7 4 0 0,0 3 0 0,0 6 0 16,1-1-8-16,-4 12 8 0,-3-4 0 0,0 6 0 15,-2 5 0-15,-4 0 0 0,-3-3-11 0,4 1 3 16,-1-1 0-16,3-8 0 16,1-7-20-16,-1-6-3 15,3-13-1-15,6-3 0 0,1-7 47 0,5-6 9 0,0-5 1 16,3-3 1-16,6-8-10 0,0-2-1 16,1-1-1-16,2-7 0 0,3-3 0 0,-3 0 0 0,0-8 0 0,0-3 0 15,0 1-14-15,3-3 0 0,0-3 0 0,-3-3 0 0,3-7 0 16,0 2 0-16,7 3 0 0,-4-6-10 0,0-4 10 0,3-1 0 15,3 5 0-15,0-2 0 0,0 5 0 0,3 3 0 16,-3 3 0-16,6-1 0 0,0 6 0 0,2 2 11 16,1 3-3-16,0 3 0 0,6 2 1 0,6 3 0 15,0 6 0-15,6 2 0 0,2 8 6 0,4 2 1 0,6 1 0 16,3 4 0-16,5 7 4 0,4-1 0 0,2 0 1 0,1 3 0 16,-3-6-21-16,-4 6 0 0,4-11 0 0,-7 0 0 15,-2-2 0-15,-3-4-8 0,-4-4 0 0,-2 0 0 16,-6-6 8-16,-9 3 9 0,-3-3-1 0,-6-2-8 15,0 2 37-15,0-5 1 0,-6-5 0 0,-3 5 0 16,-3-8 16-16,-6 0 3 0,-3-5 1 0,-3 2 0 16,0 3-31-16,-9-8-7 0,-3 3 0 0,-2 0-1 15,-1 2-4-15,-6 1-1 0,-6 2 0 0,-2-3 0 16,-13 8-3-16,-2-2-1 0,-1 10 0 0,-2 1 0 0,-7 4-10 16,-2 9 0-16,-4 7 0 0,-5 11-11 15,-6 11-89-15,-10 10-19 16,-8 14-3-16</inkml:trace>
  <inkml:trace contextRef="#ctx0" brushRef="#br1" timeOffset="167212.6402">12896 16010 2124 0,'-15'13'94'0,"9"-5"19"0,-2 0-90 0,-4 3-23 0,-3-1 0 0,3 3 0 0,0-2 51 0,0 2 5 16,-3-2 2-16,-3-1 0 0,6 4-37 0,-2-1-7 15,-1 0-2-15,3 3 0 0,0-3-12 0,0 3-10 16,0 8 2-16,3 0 0 0,0 2-3 0,0 1 0 16,0 4 0-16,3 4 0 0,0-1 3 0,6 1 0 15,0 4 0-15,3 1 0 0,-3 0 8 0,6-1 0 16,0-4 0-16,3-1 8 0,0 1 0 0,0-4 1 16,-3-10 0-16,0 1 0 0,6-7 4 0,0-1 1 15,-3-4 0-15,0-4 0 0,6-6 0 0,-1 0 0 16,1-3 0-16,0-5 0 0,3-5-2 0,-3 0-1 15,3-6 0-15,0-7 0 0,-1-6 1 0,-2 3 1 0,3-3 0 16,-3 0 0-16,0-2 3 0,-3-1 0 0,3 6 0 16,-6-2 0-16,0 1 4 0,0 1 0 0,-3-2 1 0,-3 7 0 15,-6 0 10-15,3 3 1 0,-3-3 1 0,-3 5 0 16,0-2-18-16,-3 3-4 0,0-1-1 0,-3 3 0 16,-3 3-10-16,-3 3 0 0,-3-1 0 0,0 6 0 31,1-1-97-31,-4 6-15 0,-3 3-4 0,0 2-640 0,-6 3-129 0</inkml:trace>
  <inkml:trace contextRef="#ctx0" brushRef="#br1" timeOffset="167729.253">12075 15661 1670 0,'-12'10'74'0,"6"-4"15"16,-3 2-71-16,0-1-18 0,0 4 0 0,-3 5 0 0,3 2 166 0,0 4 30 16,0-1 5-16,1 5 2 0,2 1-142 0,-3 2-28 15,3 3-5-15,3 2-2 0,0 3-18 0,-3 3-8 0,3 5 8 0,3 2-8 16,-3 1 0-16,6 2 0 16,0-2 0-16,0-3 0 0,3-3 19 0,0-5-2 0,0-5 0 0,3-6 0 15,-4-4 15-15,4-7 4 0,0-1 0 0,3-6 0 16,0-8-28-16,0 0-8 0,3-8 0 0,3-3 0 15,6-5-9-15,-4-8-6 0,-2-5-1 0,0-5 0 16,0-1 8-16,3-4 8 0,-3-4-13 0,0-2 5 16,-1 0 8-16,-2 3 0 0,0 2 0 0,-6 1 8 15,0 4 12-15,-6 4 4 0,0-1 0 0,-3 0 0 16,-6 0 6-16,0 6 2 0,-6-1 0 0,0 4 0 16,0 1 4-16,-5 1 0 0,-1 5 1 0,-3 1 0 15,0 7-37-15,-6 0 0 0,0 5 0 0,1 8 0 16,-1 6-110-1,-6 10-17-15,0 6-3 0</inkml:trace>
  <inkml:trace contextRef="#ctx0" brushRef="#br1" timeOffset="168496.4619">11602 15322 633 0,'-12'13'56'0,"6"-7"-44"15,-3 1-12-15,0 4 0 0,0-3 360 0,0 0 69 16,0 3 15-16,0-1 2 0,0-2-355 0,0 0-71 16,0 3-20-16,-3-1 0 0,0 1 0 0,1-1 0 15,-1 4-12-15,-3 1 3 0,0 1-2 0,0 3 0 16,-3 2 0-16,3 5 0 0,0 6 3 0,3 5 0 0,1 3 0 0,-1 2 0 16,0 3 8-16,0 3 9 15,6-1-1-15,-3 1-8 0,6 0 24 0,-3-1-1 0,6-2-1 16,0-2 0-16,0-6-6 0,6-6 0 0,-3-4-1 0,0-6 0 15,0-2 11-15,3-6 2 0,3-8 1 0,0-2 0 16,3-6-8-16,6-7-1 0,-4-6-1 0,1-5 0 16,3-6-19-16,3-5-17 0,-3-5 3 0,0 0 1 15,0-5 13-15,2-3 0 0,-2 0 0 0,-3-5 0 16,0-1 0-16,0 4-9 0,0-1 9 0,-3 8 0 16,-6 3 0-16,0 3 0 0,-3 5 12 0,-3 2-4 0,-3 4 22 15,0-1 5-15,-3 5 1 0,0-2 0 16,-3 5 0-16,0 3 0 0,-6 0 0 0,3 2 0 0,-3 1-24 15,0 2-12-15,-3 5 12 0,1 6-12 16,-1 2-36-16,-3 6-13 16,-3 7-3-16,3 6-1110 0</inkml:trace>
  <inkml:trace contextRef="#ctx0" brushRef="#br1" timeOffset="169531.5557">13760 14965 633 0,'0'0'56'0,"0"0"-44"0,0 0-12 0,0 0 0 16,0 0 164-16,-6-3 32 0,3 1 5 0,0-4 2 16,3 6-151-16,-6-5-31 0,3 0-5 0,-6-1-2 15,3 1 44-15,-3 0 9 0,0 0 1 0,-3 2 1 16,-3-2 9-16,3 2 2 0,0 0 0 0,-3 1 0 16,-2 2 3-16,-1 0 1 0,3 0 0 0,3 2 0 15,-6 1-48-15,0 0-8 0,0-1-3 0,1 4 0 16,-4 1-5-16,3-1-2 0,0-1 0 0,0 0 0 15,0 1 1-15,0-4 0 0,1 4 0 0,-1 1 0 0,0-1-19 0,0 2 8 16,0 0-8-16,3 0 0 16,-3 0 0-16,6-1 0 0,4 4 0 0,-4 0 0 15,3 2-12-15,3 0-7 0,6 3-1 0,0 0 0 16,0 2-9-16,6 1-3 0,0-1 0 16,3 4 0-16,-1-4 21 0,7 3 11 0,0-5-12 0,3 0 12 0,0-3 0 0,3 0 0 15,0-2 0-15,-1-6 0 0,4 1 0 0,3-4 0 16,-3 1 0-16,3-6 0 0,-1-2 0 0,4-3 9 15,-3 3-9-15,3-6 8 0,-3-2 6 0,2-3 1 16,-2 0 0-16,0 0 0 0,0-2 9 0,-3-1 3 16,-1 1 0-16,-2-1 0 0,0 1-2 0,0-3 0 0,-3 2 0 15,0 1 0-15,-1-4 5 0,-2 1 1 0,0-3 0 16,0 1 0-16,-3 1 7 0,-3 1 2 0,0-3 0 0,-6 3 0 16,3-3-8-16,-3 3-2 0,-3 0 0 0,0 3 0 15,-3-1-10-15,0 3-3 0,-3-2 0 0,-3 4 0 16,0 1-3-16,-6 0-1 0,0 2 0 15,-6 3 0-15,1 1-13 0,-4 1 0 0,-3 6 0 0,-6 0 0 16,-5 0 0-16,-4 8 0 0,-3 0 0 16,-2 5 0-1,-4 3-24-15,0 5-8 0,-2 3-2 0,-4 3 0 16,1 7-158-16,-4 3-32 0</inkml:trace>
  <inkml:trace contextRef="#ctx0" brushRef="#br1" timeOffset="170231.5737">13536 15732 2372 0,'-6'11'52'0,"-3"5"12"0,-3-1 1 0,-2 4 1 0,2 0-53 0,0 2-13 0,-3 2 0 0,3-1 0 15,-3-1 41-15,0-3 6 0,0 4 1 0,3-4 0 16,-2 1-32-16,-1-1-7 0,3 1-1 0,0-4 0 16,0 4 0-16,0-3 0 0,3 0 0 0,0 2 0 15,0 1-8-15,3 2 0 0,0 3 0 0,3 0 0 16,0-3 0-16,3 5-16 0,3 1 4 0,3-1 1 0,-3 1 1 0,6-4 0 16,0 4 0-16,3-3 0 0,3-3 10 0,3-3 0 15,0 1 0-15,0-6 0 0,2 0 0 0,4-7 8 16,0-1-8-16,3-2 8 0,0-6-8 0,-1-2 9 15,-2-6-9-15,6-2 10 0,0-3 1 0,-1-3 0 16,-2-4 0-16,0-1 0 0,0-5-11 0,-3 0 0 16,-1-6 0-16,1 1 0 0,-3 2 28 0,0 0 3 15,-3 3 1-15,-3 0 0 0,-3 3-20 0,0-1-3 16,-7 6-1-16,1-3 0 0,0 0 7 0,-6 3 1 0,0 3 0 16,-3-1 0-16,0 1 19 0,-3-1 4 15,-2 3 1-15,-4 0 0 0,-3 0-40 0,-3 3 0 0,0 0 0 0,-6 0 0 31,-3 5-38-31,-2-3-12 0,-7 6-2 0,0 0-789 0,-2 7-158 0</inkml:trace>
  <inkml:trace contextRef="#ctx0" brushRef="#br1" timeOffset="170881.2936">13977 13933 2275 0,'0'0'100'0,"-6"3"22"0,0-3-98 0,-3 2-24 0,3-2 0 0,0 0 0 16,0 3 51-16,0 2 5 0,-3 0 0 0,3 3 1 16,-6 3-41-16,3 2-8 0,1 3-8 0,-4 3 12 15,0 4-12-15,0 4 0 0,0-1 9 0,6 3-9 16,-3 1 0-16,3-4 0 0,3 0 0 0,0 1-12 15,3-1 28-15,3-4 6 0,3-1 1 0,-3-5 0 16,6-3-7-16,-3 0-2 0,3-2 0 0,3-6 0 16,0-2-14-16,3-3 0 0,-1-6 0 0,-2 1-10 0,6 0 10 0,3-6 0 15,-3-5 0-15,0 0 0 16,0 3 0-16,2-5 0 0,1-1 8 0,-3 1-8 0,-3-1 24 16,0 1 1-16,0 2 0 0,-3-3 0 0,-3 3-4 15,-3 3-1-15,-3-3 0 0,0 3 0 0,-3 0-4 16,-6 2-2-16,-3 3 0 0,0-2 0 0,-3 2-14 0,-3 0-15 15,-3 2 3-15,-6 4 1 16,0-1-13-16,-5 6-2 0,-4-1-1 0,0 6 0 16,0 3-127-16,1 2-26 0,-1 6-4 0</inkml:trace>
  <inkml:trace contextRef="#ctx0" brushRef="#br1" timeOffset="171626.8589">15468 11840 1670 0,'-6'3'148'0,"-3"-3"-118"0,3 0-30 0,-6 0 0 15,0 0 85-15,3 0 11 0,4 0 3 0,-1 0 0 16,-3 0-79-16,0 2-20 0,-3-2 0 0,3 3 0 31,-3 0-23-31,3 2-8 0,-3 0-1 0,3 3-1 0,0-2 24 0,0-1 9 0,3 3 0 0,-3 0-9 16,4-3 33-16,2 3 8 0,0 0 0 0,0-3 1 16,0 3 0-16,6 0 0 0,0 0 0 0,0 0 0 15,3 0-9-15,2 0-3 0,4-3 0 0,3 3 0 16,-3-3 0-16,3 1 0 0,0-4 0 0,6 1 0 15,-3 0-9-15,2-1-3 0,-2-2 0 0,3-2 0 16,-3 2 9-16,3 0 2 0,-3-3 0 0,-3 0 0 16,2 1 1-16,-5-4 1 0,0 1 0 0,-3 2 0 15,0-2 1-15,0 2 0 0,-3 1 0 0,-6 2 0 16,6-6-7-16,-3 1 0 0,-3 0-1 0,3 0 0 16,-3-3 13-16,-3 0 2 0,0 0 1 0,-3-3 0 0,-3 1-7 15,0-1-2-15,-3 0 0 0,0-2 0 0,-3 3 3 16,-2-4 1-16,-4 4 0 0,0-1 0 15,-6 1-26-15,0 2 0 0,1 2 0 0,-7-2 0 16,0 6-15-16,-3 2-8 0,-2 2-1 0,-4 4-818 16,-3 4-163-16</inkml:trace>
  <inkml:trace contextRef="#ctx0" brushRef="#br1" timeOffset="172717.2009">14367 8099 864 0,'0'0'76'0,"0"0"-60"16,0 0-16-16,0 0 0 0,0-5 188 0,-3-1 34 16,0 1 7-16,3 2 2 0,-6 1-134 0,6 2-26 15,0 0-6-15,-6-3-1 0,0 0-44 0,0 3-10 16,0 0-2-16,0 0 0 0,0 3-8 0,-3 2 0 15,-3 1 0-15,3 2 0 0,-3 5 0 0,1 0-11 0,-4 6 11 0,0-1-8 16,0 3 8-16,-3 6 0 16,0-3 0-16,3 2 0 0,-3 0 22 0,4 4 0 0,-7-1 0 0,6 2 0 15,-3-1-22-15,6 4 8 16,-3 0-8-16,0 1 0 0,6-4 0 0,0-1 0 0,-2-4 0 0,5-2 0 16,3-3 11-16,3-2-3 0,0-6 0 0,3-3 0 15,-3-2 20-15,6-2 3 0,2-4 1 0,4-2 0 16,3-2 5-16,3-6 2 15,0-3 0-15,0-7 0 0,3-1-8 0,0-5-2 0,-4-2 0 0,4-3 0 16,-6 2-17-16,3-2-3 0,-3 0-1 0,-3 0 0 16,-3 0-8-16,3 2 0 0,-6-4 0 0,2 1 8 15,-5-1 2-15,3-1 0 0,0 0 0 0,0-2 0 16,-6 2-10-16,0 0 8 0,3 1-8 0,-6 4 8 16,3 3-8-16,-3 3 0 0,-3 3 0 0,3 2 0 0,0 2 0 15,0 7 0-15,-3-1-8 0,1 5 8 16,-4 3-116-16,-3 5-20 15,0 3-3-15</inkml:trace>
  <inkml:trace contextRef="#ctx0" brushRef="#br1" timeOffset="173533.1627">13483 5982 1152 0,'-15'-10'51'0,"12"7"10"0,-6 3-49 0,3-3-12 15,3 3 0-15,-3 0 0 0,0 0 140 0,0 3 24 0,0 2 6 0,0 3 1 16,-3-2-113-16,3 1-22 0,-3 4-5 0,3 5-1 16,-2 0-30-16,2 0 0 0,-3 2 0 0,-3-2 0 15,3 3 0-15,-3 2 0 0,3-3 0 0,-3 6 0 16,3 0 0-16,-3 5 0 0,0 0 0 0,3 0 0 15,3 3 0-15,-2 0 0 0,2 2-8 0,3-2 8 16,3 0 0-16,0-3 0 0,3-8 0 0,3-3 0 16,2-2 8-16,4-2 4 0,0-7 2 0,3-1 0 15,0-1 43-15,0-8 9 0,3 1 2 0,3-9 0 16,-1 1-17-16,4-6-3 0,0-3-1 0,3-5 0 16,3 1-19-16,-7-1-4 0,-2-3-1 0,0 1 0 15,0-3-4-15,-3 0-1 0,-3 2 0 0,0 3 0 16,-7 1 1-16,1 1 0 0,-6 1 0 0,-3 0 0 0,-3 0-3 15,-6 0 0-15,-2 2 0 0,-7 1 0 0,0-1-2 16,-3 3-1-16,-3 3 0 0,-3 8 0 16,1-1-27-16,-7 6-6 0,0 3 0 0,-6 5-1 15,1 5-7-15,-10 11 0 0,-2 3-1 0,-7 7-715 16,-6 11-142-16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4:15:17.4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20829 4678 1555 0,'-3'-8'138'0,"0"-3"-110"16,-3 3-28-16,0-2 0 0,-3 2 116 0,3 0 17 15,0-3 4-15,-3 1 1 0,0-1-56 0,0 1-11 16,-3-1-3-16,-2 0 0 0,-1 3-22 0,-3 1-5 16,3 1-1-16,-6-2 0 0,-3 3-17 0,1 5-4 15,-4-5-1-15,-3 5 0 0,-3 5-18 0,3-5 0 16,-5 8 0-16,-1 0 0 0,-3 2 0 0,4 4 0 16,-1 2 0-16,3 2 0 0,0 6 8 0,-2 2-8 15,5-4 0-15,-3 9 0 0,3 4 0 0,1 4 0 16,-1 4 0-16,6-1 0 0,0 14 0 0,3 2 0 15,-2 8 0-15,2-3 0 0,0 6 0 0,6 0 0 0,6 10-10 0,0-7 10 16,0 5 0-16,6-6-9 16,9 3 9-16,0-10 0 0,3-1-10 0,3-5 10 0,6 1-8 0,6-9 8 15,-3-3-10-15,8-4 10 16,1-4-12-16,3-4 12 0,3-6 0 0,-4-3 0 0,4-7 0 0,3-6 0 16,-1 3 0-16,4-13 0 0,-6 2 10 0,2-8-2 15,1-2 6-15,-3-6 2 0,0-2 0 0,-1-3 0 16,-2-2 4-16,3-6 0 0,-3 0 1 0,-4-8 0 15,1 1-8-15,0-4-1 0,3-2-1 0,-4-2 0 16,1-4 0-16,-3 1 0 0,0-8 0 0,-1-6 0 16,-2-5 5-16,-3-2 0 0,0-1 1 0,-3-5 0 15,0 3-4-15,-6-3-1 0,-4 1 0 0,-2-1 0 0,-3 5 0 16,-6 1 0-16,-5 2 0 0,-4 5 0 0,-3-2 19 0,-3 5 3 16,-9 0 1-16,-3 6 0 0,-5-1-18 15,-7 11-3-15,-3-3-1 0,-2 9 0 16,-4 4-13-16,-6 3 0 0,1 3 0 0,-13 8 0 15,-8 5 0-15,-3 8-16 0,-10 5 3 0,-8 11-871 16,-12 16-173-16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4:18:15.5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16837 6437 403 0,'-9'0'36'0,"9"0"-36"0,0 0 0 0,0 0 0 16,-9-5 108-16,3 2 16 0,6 3 2 0,0 0 1 15,0 0-47-15,-5-2-10 0,5 2-2 0,0 0 0 16,0 0-3-16,0 0-1 0,-3-6 0 0,3 6 0 16,6-5 0-16,-6 5 0 0,-9-8 0 0,6 3 0 15,3 5-16-15,0 0-3 0,0 0-1 0,0 0 0 16,0 0 0-16,0 0 0 0,0 0 0 0,0 0 0 16,-9 5-19-16,3 3-4 0,12 5-1 0,-6 3 0 15,-6 5-11-15,3 1-9 0,6 4 12 0,0 6-12 16,-3-3 15-16,0 5-4 0,0 1-1 0,3-1 0 15,6 6 2-15,-6-1 0 0,-3 1 0 0,6 0 0 16,2 0-12-16,-2-3-11 0,-3-3 3 0,3 0 0 0,6-2-1 0,-6-3 0 16,-6-2 0-16,3-4 0 15,-3 1-5-15,3-3-1 0,0-2 0 0,-6-3 0 0,0 0-7 0,0-6-2 16,6-2 0-16,-6 0-536 16,-6 0-108-16</inkml:trace>
  <inkml:trace contextRef="#ctx0" brushRef="#br0" timeOffset="921.2007">16834 6464 1335 0,'12'0'59'0,"-12"0"13"0,-6 0-58 0,6 0-14 0,0 0 0 0,0 0 0 0,0 0 28 16,0 0 4-16,6-3 0 0,0-2 0 15,-6 5-1-15,6-3 0 0,-3 1 0 0,3-4 0 0,3 4-31 16,-3-1 0-16,-6 3 0 0,0 0 0 16,9-5 0-16,-3 2 0 0,-6 3 0 0,0 0 0 0,0 0 15 0,9-3-3 15,-3 1-1-15,-6 2 0 0,0 0 12 0,6-3 2 16,6 3 1-16,-6-3 0 0,-1-2 8 0,4 0 2 15,6 2 0-15,0 1 0 0,0-1 0 0,6 3 0 16,6-3 0-16,2 1 0 0,7-1-7 0,3 3-1 16,-3-3 0-16,2 1 0 0,7 4-15 0,3-4-3 15,-7-1-1-15,4 0 0 0,2 3-9 0,-2-2 0 16,-3-1 0-16,2 0 0 0,1 1 0 0,0-6 0 16,-4 0 0-16,-2 5 0 0,-3 1 0 0,-3-4 0 0,2 4 0 0,-5-4 0 15,0 6 0-15,0-2 0 0,-1-4 0 0,-2 6 0 16,-3-2 8-16,3 2-8 0,-6 0 12 0,-1 0-4 15,1 0 2-15,-3 0 0 0,0 2 0 0,-3 1 0 16,-3 0-2-16,3-1-8 0,-6 1 12 16,2 0-4-16,-5-3-8 0,0 2 0 0,3-2 9 0,-9 0-9 15,0 0 8-15,0 0-8 0,0 0 10 0,0 0-10 16,0 0 16-16,0 0-2 0,0 0-1 0,0 0 0 16,0 0 1-16,3 6 0 0,0 2 0 0,-3 0 0 15,0 2-14-15,0 6 8 0,-3 3-8 0,3 4 0 16,3 4 0-16,0-1 0 0,-3 6 0 0,6 5 0 15,-3 3 0-15,0-1 0 0,3 6 0 0,0 3 0 16,3 0 0-16,-3-1 0 0,0-2 0 0,3-2 0 0,-3-4 0 16,0-2 0-16,3-2 0 0,-3-4 0 15,0-1 0-15,-3-4 0 0,3 0 0 0,-4-4 0 0,1-1 0 16,0-3 0-16,-3-2 0 0,3 0 0 0,0-3 0 0,-3-2 0 16,0-1 0-16,-3-4 0 0,0 2 8 0,0-3-8 15,0 3 0-15,-2-3 9 0,2 3-9 0,-3-5 0 16,0-1 0-16,-3 1 0 0,0 0 0 0,-6-1 0 15,0-2 0-15,-3 0 8 0,-6-2-8 0,-2-1 0 16,-4 0 0-16,-3-2 0 0,-6 3 0 0,-5-4 0 16,-1 1 0-16,-9 0 0 0,-5 2 0 15,-4-2 0-15,7-1 0 0,-7 1 0 0,1 0 0 0,-1 0 0 16,7 2 0-16,-4 0 0 0,-2 1 37 0,5-1 3 16,1 0 0-16,5 3 0 0,6 3-20 0,-2 2-4 15,-1 1-1-15,6 1 0 0,7 4-15 0,-1 0 0 16,-6-1 0-16,7 3 0 0,2 1 0 0,0 2-18 0,-3-1 4 15,1-1-1098-15</inkml:trace>
  <inkml:trace contextRef="#ctx0" brushRef="#br0" timeOffset="2000.6389">17641 6657 230 0,'0'0'20'0,"0"0"-20"0,0 0 0 0,0 0 0 16,-6 0 214-16,6 0 38 0,0 0 8 0,0 0 2 16,-9-3-199-16,6 1-40 0,3 2-8 0,0 0-2 15,0 0-13-15,0 0 9 0,-6-3-9 0,6 3 8 16,0 0-8-16,-6 0 0 0,-6 3 0 0,3-1 0 16,9-2 0-16,-6 6 8 0,-5 2-8 0,-1-6 8 15,6 3 13-15,0 3 3 0,0-2 0 0,-3 2 0 16,3 0 1-16,0 2 1 0,0 3 0 0,0 1 0 15,0 1-14-15,0-1-4 0,6 4 0 0,-3-2 0 16,-3 3-8-16,6-1 0 0,0 1 0 16,3-1 8-16,-3-2-8 0,3 0 0 0,0 0 0 0,0-3 0 15,3-2 0-15,0-1 0 0,0-2 9 0,0 0-9 16,6 0 8-16,-3-3-8 0,-3 1 8 0,3-4-8 0,0-2 20 0,2 0 0 16,1-2 0-16,3-1 0 15,-3-2 17-15,3-3 3 0,3 0 1 0,-3-3 0 0,-3 1-13 16,3-4-4-16,5 1 0 0,-5 0 0 0,-6-3-12 0,3 0-4 15,3 3 0-15,-6 0 0 0,-3-3 0 0,0 3-8 16,-3-1 12-16,-3 1-4 0,0 0 14 0,-3-3 2 16,-6 5 1-16,-3-2 0 0,6 0-5 0,-9 0 0 15,-6 5-1-15,0 0 0 0,4 0-19 0,-7 5 0 16,-6 1 0-16,3 4-9 0,0 1-11 0,-2 2-1 16,2 3-1-16,-6 3-556 15,-3 7-111-15</inkml:trace>
  <inkml:trace contextRef="#ctx0" brushRef="#br0" timeOffset="3035.9067">17290 5390 633 0,'-6'-8'56'0,"6"2"-44"0,0-2-12 0,-3 3 0 16,-3 0 180-16,3 0 35 0,6 5 6 0,-3 0 2 15,0 0-145-15,0 0-29 0,0 0-5 0,0 0-2 16,0 0-22-16,3 7-5 0,-3 4-1 0,0 5 0 15,9 5-14-15,-6 6-10 0,-3 4 2 0,0 9 0 16,6-3 16-16,-3 11 4 0,-3-1 1 0,0 9 0 16,0 5-13-16,3 7 0 0,-6 7 8 0,3-7-8 15,-3 1 0-15,6 3 0 0,0 2 0 0,-3-3 0 16,-6 1 0-16,6-6-12 0,0-5 3 0,3-9 0 16,-6-4 9-16,0-6 0 0,3-5 0 0,0-7 0 15,0-1 12-15,0-8 5 0,-3-3 1 0,3-4 0 16,3-4-8-16,0-5-2 0,-9 1 0 0,6-6-515 15,0 0-103-15</inkml:trace>
  <inkml:trace contextRef="#ctx0" brushRef="#br0" timeOffset="3408.7106">17037 5374 1890 0,'0'0'84'0,"0"0"16"0,0 0-80 0,0 0-20 0,0 0 0 0,3 8 0 15,3-3 12-15,-3 3-3 0,3-3 0 0,3 3 0 16,-1-5-9-16,1-1 0 0,0 1 0 0,3-6 0 16,3-2 0-16,0-3 0 0,-3-2 0 0,3-4 0 15,6-2-11-15,-4-5 11 0,-5-3-8 0,0-2 8 16,0 0 0-16,-3 2 0 0,6-3 0 0,-9 1 0 15,-9-3 0-15,6 2 0 0,6 1 12 0,-6-1-4 16,-3 4 10-16,-3 1 2 0,6 7 1 0,0-4 0 16,-3 11-13-16,3-3-8 0,-3 6 8 0,3 3-8 15,3 2 11-15,0 5-3 0,-3 3 0 0,6 5 0 16,2 6-8-16,1-1 0 0,-6 3 0 0,3 6 0 16,3-1 0-16,0 6 8 0,-3-8-8 0,0 2 8 15,3 1-8-15,0 2 0 0,0-3 0 0,0 3 0 16,-6 0-151-16,5 3-29 0,10 32-5 15,-15-11-2-15</inkml:trace>
  <inkml:trace contextRef="#ctx0" brushRef="#br0" timeOffset="3920.2259">17319 6919 1792 0,'0'0'40'0,"0"0"8"0,0 0 1 0,0 0 1 0,0 0-40 0,0 0-10 0,9 3 0 0,0-3 0 16,0 0 0-16,3 0 0 0,3 0 0 0,9-3 0 0,0 3 16 15,2-3-1-15,4-2-1 0,9 0 0 16,6-1 11-16,5 1 3 0,-2-3 0 0,5 3 0 15,1 2-8-15,3-2-2 0,-4 0 0 0,7 2 0 16,-1-2 6-16,4-1 2 0,-1 4 0 0,4-4 0 0,-4 6 12 16,1-2 2-16,2-1 1 0,4 0 0 0,2 1-17 0,1 2-4 15,-1 0-1-15,0 0 0 16,4 2-4-16,-4-4-1 0,-2 2 0 0,-1-3 0 0,-2 1-6 0,-1 2-8 16,1 0 11-16,-7-3-11 0,-2 0 8 0,-1 1-8 15,-2-1 0-15,-7 3 0 0,-2-5-11 0,-6 2-9 16,-9 0-1-16,-1 1-1 15,-5-4-176-15,-6 4-35 0,9-3-7 0,-12-3-2 0</inkml:trace>
  <inkml:trace contextRef="#ctx0" brushRef="#br0" timeOffset="4297.1283">19611 6689 1670 0,'0'0'148'0,"-3"-3"-118"0,0 0-30 16,3 3 0-16,-2-2 136 0,2 2 20 0,0 0 5 0,0-3 1 15,0-5-122-15,0 8-25 0,2-2-5 0,-2-6-1 16,3 2-9-16,-3 6 0 0,3-5 0 0,-3 5 0 16,0 0-12-16,0 0 1 0,0 0 1 0,9-3 0 15,0 3 2-15,0 6 0 0,-3-4 0 0,3 4 0 16,3 2 16-16,-3 2 3 0,0-2 1 0,0 3 0 0,6-1-4 15,-3 1 0-15,0-1 0 0,-1 1 0 0,4-3-8 0,0 0 12 16,-3 0-12-16,0-3 12 0,0 3 4 0,-3-5 2 16,0-1 0-16,0 1 0 0,-9-3-3 0,3 5-1 15,3-2 0-15,-6-3 0 0,0 0 8 0,-6 5 2 16,0 3 0-16,-6 0 0 0,0 3 6 0,-3-1 2 16,-6 3 0-16,0 3 0 0,1-2-5 0,-4 1-1 15,-3 1 0-15,-3 3 0 0,3-1-37 0,1 1-7 16,2 2-2-16,0-2 0 15,0 2-64-15,0-3-14 0,6 6-2 0,1 0-976 16</inkml:trace>
  <inkml:trace contextRef="#ctx0" brushRef="#br0" timeOffset="4655.0306">19585 7292 115 0,'0'0'10'0,"0"0"-10"0,-3 5 0 0,3-5 0 0,0 0 493 0,0 8 97 16,3-3 19-16,0 3 4 15,6 3-484-15,-1 0-97 0,1 2-19 0,3 0-4 16,0 0-9-16,3 3 0 0,0-5 0 0,3 2 0 0,0-2-24 0,3-1 4 16,-1 3 0-16,1-2 0 15,-6-1-36-15,3-2-8 0,3 0 0 0,-6 3-1 16,0-3-155-16,-4 0-32 0</inkml:trace>
  <inkml:trace contextRef="#ctx0" brushRef="#br0" timeOffset="4837.9162">19659 7670 633 0,'-12'0'28'0,"6"-2"6"0,-3-1-34 0,-3-2 0 0,6-1 0 0,-3 1 0 0,1 0 275 0,2-3 48 0,0 3 9 0,0-3 3 16,3 0-188-16,-3-3-38 0,3 3-7 15,3-2-2-15,3-4-46 0,3 1-10 0,0 0-1 0,3-3-1 16,5 0-29-16,-2-2-5 0,6 2-8 0,-3-5 11 15,6-1-11-15,0 1-12 16,-3 0 2-16,0 0 1 16,2 0-28-16,1 0-6 0,-3-3-1 0,3 3 0 15,-3-1-164-15,3 1-32 0</inkml:trace>
  <inkml:trace contextRef="#ctx0" brushRef="#br0" timeOffset="5276.111">20061 7480 1209 0,'0'0'108'0,"0"10"-87"0,3-2-21 0,0 6 0 0,0 1 108 0,0 1 16 15,3 3 4-15,0-3 1 0,-6 5-107 0,3-3-22 16,0 1 0-16,-3-3 0 0,3 2-9 0,-3-2 9 16,0-3 0-16,0 3 0 0,0-3 0 0,0-2 0 15,-3-3 0-15,0 0 0 0,0-3 0 0,0 3 8 16,-3-3 0-16,0-2 1 0,0 2 34 0,0-5 6 15,0 0 2-15,0 0 0 0,0-2-15 0,-3-4-2 16,3-1-1-16,0-4 0 0,3 3-10 0,0-3-3 16,0-2 0-16,3-5 0 0,3-1-28 0,0-2-7 15,0 0-1-15,3 2 0 0,6-2 7 0,-3 3 1 16,6-4 0-16,-3 7 0 0,0-1 8 0,3 0-12 16,-1 5 12-16,1-2-12 0,0 5 12 0,0-3 0 0,0 4 0 15,-3 1 0-15,3 1 0 0,-3 2 0 0,0 1 0 0,-3 2 0 16,-1 2 0-16,-2-2 0 0,-6 0 0 0,6 6 0 15,-6-6 8-15,3 8 3 0,-3-1 1 0,0 1 0 16,-3 3 8-16,-3 0 3 0,0-1 0 0,-2 3 0 16,-1 1 4-16,0-1 1 0,0 0 0 0,0-2 0 15,3 2 5-15,0-3 2 0,3 1 0 0,0 0 0 16,3 2-19-16,3-3-3 0,0 1-1 0,3 0 0 16,3 2-12-16,0 0 0 0,3-2 0 0,0-1-10 15,2-4-34-15,4 1-8 0,3-1 0 16,0-1-1-16</inkml:trace>
  <inkml:trace contextRef="#ctx0" brushRef="#br0" timeOffset="6337.5955">16534 4710 1663 0,'0'0'73'0,"0"0"16"0,0 0-71 0,0 0-18 0,0 0 0 0,0 0 0 16,0 0 43-16,0 0 5 0,0 0 0 0,0 0 1 16,0 13-39-16,0-5-10 0,3 2 0 0,-3 6 0 0,3 3 0 0,0-1-9 15,3 1 9-15,0 2-13 0,-1-3 13 0,1-4 0 16,3 2 0-16,-3-3-9 0,3-3 9 0,0-4 0 16,-3 2 0-16,3-8 0 0,3 2 27 0,-6-4 1 15,0 2 0-15,3-6 0 0,3-2 26 0,0-2 6 16,-3-3 0-16,-1-1 1 0,4-2-16 0,-3-2-3 15,0-6-1-15,0 0 0 0,-3 1-24 0,0-9-5 16,3 5 0-16,-9 1-1 0,-6 2-11 0,3 0 0 16,12 0 0-16,-6 6 8 0,-6-1-8 0,3 3 0 15,3 3 0-15,0 5 0 0,-3 3 0 0,-3-3 0 16,3 8 0-16,0 0 0 0,0 0-9 0,0 0 9 16,-3 11 0-16,3 5 0 0,0 5-10 0,0 5 10 0,-6 6-8 0,3 8 8 15,-3-6 0-15,6 6-8 16,0-3 8-16,-3 2 0 0,0-2-8 0,3 3 8 0,3-5-8 0,0 2 8 31,-9 2-43-31,6-4-3 0,9-1-1 0,-6 3-599 0,-3-2-120 0</inkml:trace>
  <inkml:trace contextRef="#ctx0" brushRef="#br0" timeOffset="6792.9298">16840 4961 1324 0,'12'0'118'0,"-12"0"-94"0,0 0-24 0,0 0 0 0,0 0 157 0,0 0 27 16,6 3 6-16,-3 2 1 0,-3 5-150 0,3 1-29 15,0 2-12-15,-3 3 8 16,-3 3-35-16,3 2-7 0,3-3-2 0,0 6 0 15,-3-8-35-15,0 0-7 0,-3-3-2 0,3 0 0 0,0-2 55 0,-3 0 10 16,-3-4 3-16,6-7 0 0,0 0 54 0,0 0 11 16,-6 3 3-16,6-3 0 0,0 0 16 0,0 0 3 15,-6-5 1-15,3-3 0 0,0-3-32 0,3-2-5 16,6 0-2-16,-3-11 0 0,-3 3-37 0,3-3-13 16,9-2 0-16,-6-3 0 15,0 2-15-15,3-2-4 0,9 0 0 0,-6 2 0 0,3 4 6 0,-4 1 1 0,1 4 0 16,6 2 0-16,-6 0 25 0,3 3 0 0,-3 2 12 0,0 3-4 15,3 3 16-15,0 5 4 0,-6 0 1 0,-1 0 0 16,1 5-16-16,-3 3-3 0,0 0-1 0,0-2 0 16,-3 7-9-16,0-3 0 0,-6 4 0 0,-3 1 8 15,-9-1 1-15,3 4 0 0,1-5 0 0,-1 3 0 16,-6 3 19-16,3-6 4 0,3-2 1 0,0-3 0 16,0 2 7-16,3-2 2 0,6 0 0 15,0-5 0-15,0 2-27 0,3 0-6 0,3 3-1 0,3 0 0 31,6 5-33-31,-3 1-7 0,3-1-2 0,3 3-1009 0</inkml:trace>
  <inkml:trace contextRef="#ctx0" brushRef="#br0" timeOffset="9226.5849">17659 6501 979 0,'-3'-5'87'0,"3"-6"-70"0,0 0-17 0,0-2 0 15,0-3 160-15,0 0 28 0,-3-5 5 0,0-3 2 16,0-2-77-16,0-6-15 0,3 0-3 0,3-5-1 16,3-5-34-16,-6-6-6 0,0-4-2 0,3-9 0 15,3-5-41-15,-3-9-8 0,-6-7-8 0,6-5 12 0,3-5-12 16,-6-9 0-16,-9 0 0 0,3-4-11 15,3-1-41-15,0-3-8 16,-3 9-1-16,0 4-1 0,3 1-2 0,3 5 0 16,3 6 0-16,-3-1 0 0,-6 8-36 0,6 3-8 15,6-3-2-15,-3 11-578 0</inkml:trace>
  <inkml:trace contextRef="#ctx0" brushRef="#br0" timeOffset="9603.4578">17974 6128 230 0,'0'0'20'0,"0"0"-20"0,0-6 0 0,0 1 0 15,0-3 244-15,3 3 44 0,-3-6 8 0,3-2 3 16,0 0-174-16,0-3-34 0,3-5-7 0,3-3-2 16,-3-5 0-16,6-3 0 0,3-2 0 0,3-3 0 15,0-6-13-15,5-2-2 0,4-5-1 0,3-5 0 16,3-9-26-16,2-5-4 0,-2 3-2 0,6-8 0 15,0 0-34-15,5-3-12 0,1-5 0 0,2 0 0 0,4 6 3 16,3-9 1-16,-1 3 0 0,1 2 0 0,-1 1-8 16,1 5-2-16,0 3 0 0,-1 4 0 15,1 4-24-15,-1 5-5 0,1-3-1 0,-4 11 0 16,1-1-141-16,-3 6-29 0</inkml:trace>
  <inkml:trace contextRef="#ctx0" brushRef="#br0" timeOffset="9928.7857">18986 5911 806 0,'12'-8'36'0,"-6"5"7"0,-3-5-35 0,3 0-8 0,9-8 0 0,3-2 0 16,6-3 228-16,5 0 43 0,4-8 9 0,6-1 1 15,3-4-193-15,8-3-38 0,4-5-8 0,8-1-2 16,1-2-12-16,2 3-4 0,4-8 0 0,-4 5 0 16,7 2-24-16,2 1 0 0,3 0-12 0,-2 2 12 15,-4 8-32-15,1-2 0 16,-4 0 1-16,1 7 0 0,-4-2-27 0,-2 5-6 0,-4 3 0 0,-5 2-1 15,-4 4-102-15,-5 1-20 0,29-9-4 0,-23 12-1 0</inkml:trace>
  <inkml:trace contextRef="#ctx0" brushRef="#br0" timeOffset="10173.0994">19591 6006 2052 0,'9'0'45'0,"11"-3"10"0,7 1 1 0,9-1 1 0,9 3-45 0,8-3-12 0,13-4 0 0,5 1 0 16,3-2 0-16,7-2 0 0,-1-1 0 0,4 6 0 31,-1 0-46-31,-3 2-14 0,1-2-4 0,-4 5 0 15,0-3-38-15,-2 6-8 0,-10-3-2 0,1 5 0 0</inkml:trace>
  <inkml:trace contextRef="#ctx0" brushRef="#br0" timeOffset="10450.1649">20263 6900 1940 0,'36'3'86'0,"-12"0"18"0,12-1-84 0,5 4-20 15,10 7 0-15,5 0 0 0,7-2 0 0,5 7-10 16,4-2 1-16,2 3 0 15,1-1-35-15,-4 3-6 0,1-2-2 0,-4 2 0 16,0 5-21-16,1 3-5 0,-4 1-1 0,-2 4 0 16,-7 0-37-16,-5 1-8 0,-3-1-2 15</inkml:trace>
  <inkml:trace contextRef="#ctx0" brushRef="#br0" timeOffset="10775.3941">19067 8263 2174 0,'32'8'96'0,"-17"-3"20"0,12 6-92 0,3 5-24 0,3 2 0 0,11 3 0 0,4 6 28 16,6 5 0-16,2-1 1 0,7 6 0 0,-1 3-13 0,-2 5-4 15,2 3 0-15,4 2 0 16,2 3-12-16,-2 5 0 0,2 3 8 0,-5 0-8 0,-7 5 0 16,-2-3-16-16,-7-4 3 0,-2-7 1 15,-9 1-38-15,-4-2-7 16,-2-6-2-16,-6-6-583 0,-12-4-117 0</inkml:trace>
  <inkml:trace contextRef="#ctx0" brushRef="#br0" timeOffset="11004.8135">17924 8382 2257 0,'0'0'49'0,"0"0"11"0,0 0 1 0,3 8 3 0,3 0-51 0,0 2-13 0,6 6 0 0,2 0 0 16,4 5-16-16,6 8-5 0,0 1-2 0,3 7 0 15,2 0 23-15,1 5-9 0,3-2 9 0,-3 5 0 16,2-3-24-16,-2 6 1 0,0 2 1 0,0 0 0 16,-6 6-95-1,-1 2-19-15,16 53-4 0,-18-26-1 0</inkml:trace>
  <inkml:trace contextRef="#ctx0" brushRef="#br0" timeOffset="11199.9482">16507 9165 2570 0,'-42'48'114'0,"21"-19"23"0,-5 13-109 0,-7 16-28 16,-3 17 0-16,-3 9 0 16,1 9-123-16,-4 13-29 0,6 10-7 0</inkml:trace>
  <inkml:trace contextRef="#ctx0" brushRef="#br0" timeOffset="14068.2272">22395 4495 403 0,'0'0'17'0,"0"-5"5"0,5-3-22 0,-2 3 0 0,-3 5 0 0,0-6 0 16,3 4 218-16,-3 2 39 0,0 0 8 0,6-8 2 15,-3 5-163-15,-3 3-32 0,0 0-6 0,0 0-2 16,0 0-6-16,0 0-2 0,0 0 0 0,0 0 0 16,0 0-27-16,0 0-5 0,0 0-2 0,0 0 0 15,0 0-1-15,0 0 0 0,0 0 0 0,3 6 0 16,0-1 7-16,0 0 0 0,-3 3 1 0,3 0 0 16,-3-3-9-16,0 6-3 0,0-3 0 0,0 0 0 0,0 0-3 0,3 2-1 15,-3 3 0-15,0 1 0 0,3-1-1 16,-3 5-1-16,0-4 0 0,0 4 0 0,-3 3-1 0,3-2 0 15,-3 7 0-15,3 1 0 0,-3-1-2 0,-3 1 0 16,0 7 0-16,0 3 0 0,-2 8 0 0,-1 0 0 16,-3 8 0-16,0 3 0 0,-6 2-8 0,3 3 0 15,-6 0 9-15,3 2-9 0,0 8 9 0,-2-2-9 16,2 0 12-16,-3 0-12 0,-3-3 21 0,3 5-2 16,-3 1-1-16,4-1 0 0,-1 3 3 0,0 0 1 15,0-5 0-15,0 8 0 0,0 2 1 0,1 1 0 16,-4-1 0-16,3 0 0 0,-3-2-7 0,0 0-2 15,4-6 0-15,-4 3 0 0,6-2 12 0,-3-3 2 16,6-3 1-16,-3 0 0 0,-6 0-29 0,7-5 0 16,-1 2 0-16,0 1 0 0,0-6 0 0,0 3 9 0,0-5-1 0,3 2 0 15,1 3 1-15,-4-3 0 0,3 3 0 0,0-3 0 16,0-5 7-16,0 0 0 0,0-3 1 0,0 3 0 16,3 0-3-16,-2 0-1 0,-4-3 0 0,3 0 0 15,0 3 7-15,3-5 2 0,-3 0 0 0,0-1 0 16,0 3-22-16,4 1 0 0,-4 2 0 0,0 0-8 15,3 2 8-15,0 1 9 0,0-1-1 0,-3 1-8 16,3-1 20-16,0-2-4 0,0 5 0 0,3-5 0 16,-2 3-3-16,-4-3-1 0,3-3 0 0,-3 0 0 15,3 3-12-15,0 0 11 0,0 3-11 0,0-3 10 16,3 0-10-16,-3-3 0 0,1 0 9 0,-1-2-9 16,0-1 10-16,3 4-2 0,-3-4-8 0,3 4 12 15,-3-4-12-15,3 1 11 0,0-1-11 0,-3-2 10 16,3-2-10-16,0-1 12 0,1 0-12 0,-1 1 12 15,0-1-12-15,-3-2 8 0,3-1-8 0,0 1 8 0,-3 0-8 0,3 0 0 16,0-3 9-16,3-3-9 0,-3-2 0 0,0 2 0 16,0 1 0-16,0-1 8 0,3-2-8 0,1-1 0 15,-4-1 0-15,0-1 0 0,0 0 0 0,0 2 0 16,3-1 0-16,-3 1 8 0,0-2-8 0,3 1 0 16,-3-1 0-16,3-3 0 0,-3 1 0 0,0-1 0 15,6 0 0-15,-6 1 0 0,3 2 0 0,0 0 0 16,4 0 0-16,-1 0 0 0,0 0-9 0,-3 1-3 15,3-4-1-15,0 0 0 0,0 1 13 16,0-1 0-16,0-2 0 0,0-3 0 0,0 1 10 0,0-1-2 0,-3-3 0 16,3 3 0-16,3-5-8 0,-3 0-9 0,0 0 9 15,0 3-13-15,3-4 13 0,-3 1 0 0,3 0 0 16,-3-3 0-16,0 1 0 0,0 1 0 16,0 1 0-16,0-2 0 0,0 1 0 0,0-1 0 0,3-4 0 0,-3 4 0 15,0 1 0-15,-3-1 0 0,3-1 0 16,0-3-9-16,3 4 9 0,-3-4 0 0,0 1 0 0,0-1 0 15,3-2-15-15,-3 0 3 0,0 0 0 0,0-2 0 16,3-6-80 0,0 0-15-16,0 0-3 0</inkml:trace>
  <inkml:trace contextRef="#ctx0" brushRef="#br0" timeOffset="39097.3282">1222 865 2073 0,'-18'-5'92'0,"15"10"19"0,-6-5-89 0,7 8-22 0,-7-8 0 0,9 5 0 16,-9 3 12-16,9 0-3 0,-3 3 0 0,-3 2 0 15,3 3-9-15,-3 8 0 0,3 2 0 0,3 6 0 16,-6 0 0-16,3 7 8 0,3-4 0 0,-3 10 0 16,3 0-8-16,0 8 12 0,3 0-12 0,-3 10 12 15,0-2-12-15,0 5 0 0,0 3 0 0,0 2 8 0,0 9-8 16,0-1 0-16,-3 6 0 0,3-1 0 15,-6-7 0-15,3 8 0 0,-6 0 0 0,6-3 8 0,-6 0 4 16,0-3 1-16,-3-2 0 0,3-3 0 0,0 2 15 0,-2-4 2 16,2-6 1-16,-3-2 0 0,3-6-2 0,0-3 0 15,6-4 0-15,-3 2 0 0,3-9-13 0,-3 1-4 16,3-5 0-16,3 0 0 0,0 0-12 0,-6-6 8 16,6-2-8-16,0-1 0 0,0-4 0 0,0-3 8 15,0-3-8-15,0 0 0 0,0-2 0 0,0-1 8 16,0-5-8-16,0 1 0 0,0-1 0 0,0-8 0 15,6 8 0-15,-6-10 0 0,0 2 0 0,0 1 0 0,0-6 0 16,0 0 0-16,0 0 0 0,0 5 0 0,0-5 0 16,0 0 0-16,0 0 0 0,0 0 0 0,9 0 0 15,-9 0 0-15,3 0 0 0,-3 0 0 16,9 0 0-16,-6 0 0 0,6 0 11 0,-9 0-11 0,0 0 12 16,9 0-12-16,0 0 8 0,0 0-8 0,2 2 0 15,-2-2 0-15,6 0 0 0,0 0 0 0,0 0 0 16,3 6 0-16,0-6 0 0,3 0 0 0,2 0 0 0,4 0 0 15,-3-6 0-15,6 4 0 0,0 2 10 0,-1-3-10 16,4 1 0-16,-3 2 0 0,6 0-9 0,-10 0 9 16,4 0 0-16,0 0 0 0,-3-6 0 0,2 6 0 15,1 0 0-15,0 0 0 0,-9 0 0 0,0 0 0 16,8 0 0-16,-8 0 0 0,3 0 8 0,-3 0-8 16,0-5 8-16,0 2-8 0,-4 3 0 0,1 0 0 15,-9-5 16-15,6 0-4 0,-3-1 0 0,-3 4 0 16,0-4 1-16,3 4 0 0,-6-3 0 0,3 5 0 0,-6-6-5 15,6 4 0-15,-9 2-8 0,2-3 12 0,-2 3-1 16,6-3-1-16,-3-5 0 0,-3 8 0 0,0 0-2 0,6-2 0 16,-6-1 0-16,0 3 0 0,6-8-8 15,-6 3 8-15,6 0-8 0,-6-3 8 0,0 2-8 16,0-2 0-16,0-5 9 0,3 0-9 0,-3-3 0 16,0 0 0-16,6-5 0 0,-6-3 0 0,0-2 0 0,0-9 0 15,0 4 0-15,0-9 0 0,0 3-12 16,-6 0 2-16,6-3 1 0,-3 0 0 0,3 1 9 0,-6 4 0 15,0-10-9-15,6 8 9 0,-6 3 0 0,6 0 0 16,-3 2 0-16,3 0 0 0,-6 0 0 0,6 6 0 16,-2 5 0-16,2 2 0 0,0-2 0 0,0 5 0 15,0 3 0-15,0 2 0 0,0 1 0 0,0 2 0 0,0 2 0 0,2-1 0 16,-2 7 0-16,0 0 0 0,0 0-9 0,0 0 9 16,0 0-8-16,0 0 8 0,6-6-12 0,-3 1 12 15,-3 5-12-15,6-3 4 0,-6 3 8 0,6 0-13 16,0 0 13-16,3-5-11 0,-9 5 11 0,3 0-10 15,6 0 10-15,-6-5 0 0,3 5 0 0,3-3 0 16,-9 0 0-16,12 1 0 0,-9 2 0 0,6 0 0 16,0-8 0-16,0 5 0 0,0 1 0 0,2 2 0 15,-2 0 0-15,3-6-8 0,6 4 8 0,-6-1 0 16,3 0-8-16,0 3 8 0,6 0-8 0,0-5 8 16,-4 5 0-16,4 0 0 0,3-3 0 0,-3 6 0 15,6 2 0-15,-7-5 0 0,1 0 0 0,3 3 0 16,-3 0 0-16,3-1 0 0,-3 4 0 0,5-6 0 15,-2 0 0-15,6 2 0 0,-6 1 0 0,0-3 0 16,-1-3 0-16,1 3-12 0,3-2 12 0,-3 2-12 0,3 0 12 16,-7-6 0-16,4 1 8 0,3 2-8 0,-6 3 0 0,0 0 0 15,0-8 0-15,-1 8 0 0,-2 0 0 0,3 0 0 16,-6-2 0-16,3 2 0 0,0 0 0 0,-3 2 0 16,-1-2 0-16,-2 3 0 0,0 2 0 0,0-5 0 15,3 6 0-15,-3-4 8 0,-3 4-8 0,-3-6 0 16,-3 5 8-16,3-2-8 0,3 2 0 0,-3-3 0 15,-6-2 0-15,6 3 0 0,0 0 0 0,-6-3 0 16,0 0 0-16,3 5 8 0,-3-5-8 0,6 5 0 16,-6-5 0-16,0 0 0 0,0 0 0 0,0 0 0 15,0 0 0-15,2 8 8 0,-2-8-8 0,0 0 0 16,0 0 0-16,3 6 0 0,0-4 0 0,-3 9 9 16,3-9-9-16,-3 9 0 0,0-11 8 0,3 5-8 0,-3 6 0 15,0-1 0-15,6 4 0 0,-6-1 0 0,0 5 0 16,0-4-9-16,0 4 9 0,0 3 0 0,0-2 0 15,3 7 0-15,-6-4 0 0,6 1 0 0,-3 4 0 0,6-1 0 16,-6 1 0-16,0 2-8 0,0 0 8 0,0-3 0 16,0 6 0-16,3-3 0 0,0 3 0 0,3 2 0 15,-6 3 0-15,3-5-12 0,-3 0 2 0,0 2 0 16,6-2 0-16,-6-5 0 0,0-1 0 0,0 0 0 16,6-4 10-16,-3 1 0 0,-3-9 0 0,0 4 0 15,0-5 11-15,0 1-3 0,3-1 0 0,0-8 0 16,-3 3 1-16,0-8 0 0,0 5 0 0,0-5 0 15,0 0-9-15,0 0 12 0,6 0-12 0,3 3 12 0,-3-6-12 16,0 1 0-16,-3-1 0 0,3 3 8 16,0-8-8-16,3 5 0 0,-9 3 0 0,6-2 0 15,2-3 0-15,-2 2 0 0,-6 3 0 0,6-3 0 16,-6 3 0-16,9-2 0 0,-3 2 0 0,0-6 0 16,-6 6 0-16,9 0 0 0,-3 0 0 0,0 6 0 0,3-6 0 0,0 0 0 15,-6 2 0-15,6-2 0 0,0 0-8 16,-3 0 8-16,3 0 0 0,6 3 0 0,-10-3 0 15,10 3 0-15,-6 2 0 0,6-5 0 0,-3 0 0 0,3 0 0 16,6 0-9-16,-6 2 9 0,3-2 0 0,2 3 0 16,-2-3 0-16,0 0 0 0,3 0 0 0,0 0 11 15,0 0-11-15,-1 0 10 0,-2 0-10 0,3 0 0 0,3 0 0 16,0 0-11-16,0 0 11 0,-4 0 0 0,1 0 0 0,-3-3 0 16,6 1 0-16,0 2 0 0,-3 0 0 0,2 0 0 15,1-5 0-15,-3 2 0 0,6 0 0 0,-6 1 0 16,2-4 0-16,-2 6 0 0,0-8 8 0,0 8-8 15,3-5 0-15,-3 5 0 0,-7-8 0 0,4 3 0 16,0 5 0-16,-6-8 0 0,3 3 0 0,-3 5 0 16,0-8 0-16,-3 2 0 0,3 6 0 15,-6-5 0-15,3 0 0 0,-1 2 0 0,-2 3 0 16,0-8 0-16,-3 3 0 0,3 5 8 0,-6 0-8 0,6-8 0 16,-3 5 0-16,0 1 8 0,0-4-8 0,0 1 0 15,0 2 0-15,0-2 8 0,-3-3-8 0,3 3 0 16,-3-3 0-16,0 3 8 0,0-6-8 0,0 3 0 15,0 0 0-15,0-5 0 0,-3 0 0 0,3 0 0 0,0-6 0 16,-3 6 0-16,3-8 0 0,0 2 0 0,-3-5 0 16,3 3 0-16,-3-5 0 0,0-6 0 0,3 6 0 15,-3-9 0-15,0 3 0 0,3-10 0 0,0 2 0 0,0-2 9 16,0-11-9-16,0 3 10 0,0 2-10 0,0 3 0 16,0-8 9-16,0 3-9 0,0-3 0 0,0-5 0 15,0 0 0-15,0-1 0 0,0 7 0 0,0-7 0 16,0 1 0-16,0 0 0 0,3-3 0 0,-3 3 0 15,0 0 0-15,0-1 0 0,-3 12 0 0,3-6 0 16,3 8 0-16,-3 0 0 0,0 0 0 0,0 5 0 16,0-5 0-16,0 6 0 0,-3-1 0 0,3 3 0 15,0 8 0-15,0-3 0 0,0-5 0 0,0 8 0 16,0 2 0-16,0 4 0 0,0 1 0 0,3 4 0 0,-3-3-8 16,0 8 8-16,0-6-8 0,0 6 8 15,-3 0-8-15,3-1 8 0,0 9 0 0,0-3-8 0,0-2 8 16,0 7 0-16,0-2 0 0,0-3 0 0,0 2 0 15,-6 1-8-15,6-3 8 0,-3 3 0 0,3 5 0 0,0-8 0 16,0 3 0-16,0-3 0 0,0 2 0 0,0-2 0 16,0-5 0-16,0 3 0 0,0 2 0 0,0-6 0 15,0 1 0-15,0 3 0 0,-3-4 0 0,3 6 0 16,0 1 0-16,0 1 0 0,0-2 0 0,0 3 0 16,0 5 0-16,0-5 12 0,0 2-4 0,-3-2 0 15,3 0-8-15,0 5 0 0,0 0 8 0,0 0-8 16,-3-3 0-16,0-2 0 0,3 5 0 0,0 0 0 15,0-6 0-15,0 1 0 0,0 5 0 0,0-3-8 16,-6-2 8-16,6 0 0 0,-5 2 0 0,5-2-8 0,-3 0 8 16,0 2 0-16,0 3 0 0,3 0 0 15,0 0 0-15,-3 0 0 0,-3 0 0 0,0 0 0 16,0 3-9-16,3-3 9 0,-3 5-10 0,0-5 10 0,-3 5-11 16,3-5 11-16,0 3-12 0,-3-3 12 0,0 5 0 0,3-5 0 15,-6 0 0-15,3 0 0 0,0 0 0 0,-2 0 0 16,2 0 0-16,-6 0 0 0,3 0-15 0,-3 0 4 15,0 0 1-15,0-5 0 0,-6 2 18 0,3 3 4 16,1-5 1-16,-4 5 0 0,-3-5-13 0,0 2 0 16,-3 3 0-16,1-5 0 0,2 5 0 0,-6 0 0 15,-6 0 0-15,4 0 0 0,-1 0 0 0,-6-6-12 0,6 6 12 16,4 0-10-16,-7-2 10 0,3 2 0 0,0 0 8 0,1 0-8 16,-1 0 9-16,6 0-9 0,-3 0 12 15,-5 0-12-15,2 0 10 0,0 0-10 0,-3 0 8 0,1 0-8 16,-1-6 16-16,0 6-1 0,1 6-1 0,-1-6 0 15,0-6-5-15,3 6-1 0,-2 0 0 16,2 0 0-16,0 0 4 0,-3 0 0 0,1 0 0 16,-4 0 0-16,6 0-12 0,-5 0 10 0,-1 0-10 15,6 0 10-15,-9 0-10 0,7-5 10 0,-1 5-10 0,-3-3 10 16,1 3 2-16,-1-5 0 0,-3 5 0 0,1-8 0 16,-1 8-2-16,3-5 0 0,-2 0 0 0,2 2 0 15,3-2-2-15,0-6-8 0,-2 3 12 0,2 0-4 16,6 3 2-16,-8-8 0 0,-1-1 0 0,3 7 0 15,6 1 1-15,-5-2 0 0,-1-2 0 0,6 2 0 16,-6 8-11-16,4-6 8 0,2 6-8 0,0 0 8 16,0 0-8-16,1 6 0 0,-4 2 0 0,0-3 0 0,-3 0-26 15,1 9 2-15,-4-1 1 0</inkml:trace>
  <inkml:trace contextRef="#ctx0" brushRef="#br0" timeOffset="53570.4576">22487 4654 518 0,'0'0'46'0,"0"0"-37"15,-3-3-9-15,3 3 0 0,0 0 106 0,0 0 19 0,0 0 4 0,0 0 1 16,0 0-67-16,0 0-14 0,-6 3-2 0,3 8-1 16,0-6-22-16,0 5-4 0,0 6 0 0,3-2-1 15,-3-1 17-15,0 3 3 0,0 0 1 0,3 5 0 16,0 3-6-16,-3 5-1 0,3 0 0 0,-3 8 0 16,0 5 11-16,0 3 1 0,-3 3 1 0,0 5 0 15,0 5-4-15,-3 3-1 0,-3 2 0 0,-2 6 0 16,-1 5-26-16,0 3-6 0,-6 0-1 15,-3 5 0-15,0 0 0 0,1 8 0 0,-1 0 0 0,3 2 0 16,-3 6 2-16,0 3 0 0,-3 2 0 0,7 3 0 16,-7-1 19-16,3 4 4 0,3-1 1 0,-3-2 0 15,1 0-2-15,2-3-1 0,-3 3 0 0,-3-3 0 16,3-2 5-16,-5-1 0 0,-7-2 1 0,3 0 0 16,-3-3 20-16,1 1 4 0,-1-1 1 0,-3 0 0 15,1 0-8-15,-1 3-2 0,-3-2 0 0,-2 4 0 16,-4 1-4-16,0 2-2 0,1 3 0 0,-4 5 0 0,3 0-11 15,4 0-3-15,2-3 0 0,3 1 0 0,4-3-23 0,5-6-9 16,3-4 0-16,3-4 9 0,1 3-9 0,2-7 8 16,0-1-8-16,3-2 8 0,3-3-8 0,3-3 0 15,-3-2 0-15,6-6 0 0,-3-2-8 0,-2-3 8 16,-1-5-10-16,0-5 10 0,0-3 0 0,0-6 0 16,3 1-8-16,0-9 8 0,0-1 0 0,3-4 0 15,0-5 0-15,1-5 0 0,2-3-16 16,0-5-1-16,3 0 0 0,0-6 0 0,3-2 1 15,-3-2 0-15,3-6 0 0,0 0 0 0,0 0 7 0,0 0 9 16,0 0-13-16,9-8 5 0,-3-6 8 0,0-4 0 16,2-1-9-16,1-10 9 0,3-5 0 0,0-3 0 15,0-8 10-15,0-8-10 0,0-5 18 0,3-11-3 16,0-8-1-16,0-10 0 0,2-6 2 0,1-10 0 0,6-11 0 16,-3-5 0-16,3-2-16 0,0-9 9 0,2-2-9 15,1-6 8-15,3-7-8 0,0-4 0 0,2 1 0 0,4 0 0 16,0 0 8-16,0 0-8 0,2-3 0 0,4 3 8 15,3 0-8-15,-1 2 0 0,1 3 0 0,0 3 0 16,2 0-11-16,-5 2-4 0,2 3-1 0,-2 8 0 16,3-2-3-16,-6 4-1 0,-4 3 0 0,-2 6 0 15,-3 0 0-15,-3 2 0 0,-7 8 0 0,1 3 0 16,-3 2 10-16,-6 6 2 0,3 8 0 0,-3 2 0 0,0 6 8 16,0-1-8-16,-1 4 8 0,1 7-8 0,3 5 8 15,3 3-12-15,-3 6 12 0,6 2-12 0,0 3-2 0,0 2-1 16,-1 3 0-16,4 3 0 0,3 5-8 15,0 5-1-15,-3 0-1 0,-1 6 0 0,4 2 5 16,-3 0 0-16,-3 8 1 0,-3 0 0 0,-3 6 19 16,-1 2 0-16,-2 0-8 0,0 3 8 0,-3 5 0 0,0-6 0 15,0 6 0-15,-3 0 0 0,0 6 13 0,0-6-3 16,-6 0-1-16,6 5 0 0,-3 5-9 0,3 1 12 16,-3 0-12-16,0 2 12 0,0 0-12 0,0 8 0 15,-6 6 9-15,0 10-9 0,3 5 10 0,-6 11-2 16,-3 5-8-16,-3 19 12 0,-9 13-2 0,-3 16-1 15,-5 8 0-15,-7 15 0 0,-9 14-19 0,-2 16-4 0,-4 13-1 16,-6 10 0 0,4 6-46-16,-4 3-10 0,1-3-1 0,-1-6-1 15,-5 1 29-15,-1-9 5 0,4-4 2 0,-1-1 0 0,1 0 46 16,-4-2 10-16,0 2 1 0,1-5 1 0,-3 0 32 0,2-2 7 0,-2-3 0 0,5-3 1 16,0-6-7-16,4-9-2 0,2-9 0 15,4-8 0-15,2-10-32 0,6-11-6 0,4-15-2 0,5-9 0 16,6-10-3-16,3-8-1 0,4-8 0 0,8-8 0 31,0-11-39-31,6-5-8 0,0-8-1 0,6-5-1 16,0-8-133-16,0-8-26 0,12-19-6 0</inkml:trace>
  <inkml:trace contextRef="#ctx0" brushRef="#br0" timeOffset="54135.6212">21948 7109 1663 0,'15'0'73'0,"-6"0"16"0,0 0-71 0,6 0-18 0,3 0 0 0,8 0 0 15,4 0 71-15,9 0 10 0,5 0 3 0,7 0 0 16,6-2 4-16,5-1 2 0,4 0 0 0,8 1 0 15,9-4-51-15,1 1-11 0,2-3-1 0,0 0-1 16,4-2-18-16,-1 2-8 0,3 0 8 0,-5 0-8 0,-4 3 0 0,0 2 0 16,1-2 0-16,-4-1 0 15,-3 4 0-15,-5 2 0 0,-7 0 0 0,-2-3 0 0,-7 3 0 0,1 0 10 16,-7-3-10-16,-5 3 10 0,-3 0-10 0,-4-2 0 16,-5-1 0-16,-6 1-717 15,-9-4-139-15</inkml:trace>
  <inkml:trace contextRef="#ctx0" brushRef="#br0" timeOffset="54701.7138">22496 5757 1926 0,'0'0'85'0,"-3"-5"18"0,0 0-83 0,0-1-20 16,6 1 0-16,0 0 0 0,0 0 52 0,0-1 5 15,3 1 2-15,3 0 0 0,0 2-24 0,-1 0-5 16,7 3-1-16,3 3 0 0,3 0 2 0,3 2 0 16,6 6 0-16,-1 2 0 0,4 3-21 0,3 5-10 0,3 8 10 0,-4 3-10 15,4 7 8-15,0 6-8 16,-4 3 0-16,4 5 9 0,-3 5-26 0,-3 0-6 0,-7 6-1 16,1 5 0-1,0 5-5-15,-6-3-2 0,-3-5 0 0,-7 0 0 0,1-2 31 0,-6-6 10 0,-3-5 0 0,-3-3 0 16,-3-5 58-16,0-5 12 0,0-6 3 0,-3 1 0 15,-2-9-13-15,2-2-2 0,0-3-1 0,-3-2 0 16,0-6-57-16,0-2-10 0,0-1 0 0,-3-5-820 16,3 1-159-16</inkml:trace>
  <inkml:trace contextRef="#ctx0" brushRef="#br0" timeOffset="57014.5692">24142 5255 1209 0,'0'0'108'0,"-9"10"-87"15,-3 3-21-15,-3 6 0 0,3 7 208 0,-6-2 38 16,3 13 7-16,-2 0 2 0,-4 6-203 0,0-1-40 15,-3 3-12-15,3 0 0 0,-3 0 0 0,1-5 8 16,2-6-8-16,-3-2 0 0,3-3 12 0,-3-3 0 16,0-2 0-16,1-3 0 0,-1-2 24 0,-6-1 5 15,0-4 1-15,4-6 0 0,2-1-10 0,-3 1-3 16,3-5 0-16,0 0 0 0,3-6-18 0,4-2-11 16,-1-3 12-16,3 0-12 0,3-5-8 0,3-1-9 15,3-1-2-15,0-4 0 0,6 0-1 0,0 1 0 16,9-1 0-16,-3-4 0 0,6 1 8 0,0 1 2 0,6 3 0 0,3-1 0 15,-1 3 10-15,1 3 0 0,0 3-9 0,0 4 9 16,6 6 0-16,-4 3 8 0,-2 5 0 0,6 2 0 16,-3 4 8-16,0 4 0 0,3 6 1 0,-1 0 0 15,7 2 19-15,6 9 4 0,2 2 1 0,1-3 0 16,3 1 9-16,-1-4 2 0,1 4 0 0,0-6 0 16,-4-3-21-16,1-2-4 0,0-5-1 0,-4-4-841 15,1-1-168-15</inkml:trace>
  <inkml:trace contextRef="#ctx0" brushRef="#br0" timeOffset="59277.881">17876 7083 1324 0,'0'0'118'0,"0"0"-94"0,-3 0-24 0,0-3 0 16,-3 1 100-16,6 2 15 0,0 0 3 0,-3 0 1 15,0-3-28-15,3 3-6 0,0 0-1 0,0 0 0 16,-6-3-46-16,6 3-10 0,0 0-1 0,0 0-1 15,0 0-14-15,0 0-4 0,0 0 0 0,9-2 0 16,-3 2-8-16,0 0 0 0,0 2 0 0,3 1 0 16,0 2 22-16,6 1-1 0,-3-1 0 0,3 3 0 15,2 2-8-15,4-2-1 0,-3 0-1 0,9 3 0 16,0-1 8-16,3 1 1 0,2 0 1 0,4 2 0 16,0 0 4-16,2-2 1 0,-2-1 0 0,3 1 0 15,2 2-6-15,-2 0-2 0,0 0 0 0,6 1 0 16,-4 2-18-16,1-1 0 0,0-1 8 0,2 4-8 15,1-2 0-15,-1 3 0 0,-2-6 0 0,3 3 0 0,-4 0 0 0,7-1 10 16,0 1-10-16,2-2 8 0,4 1 0 16,-1-1 0-16,-2-4 0 0,0 3 0 0,2 1 8 0,1-1 2 15,2-2 0-15,1-1 0 0,5 1 2 0,-2-1 0 16,-3 1 0-16,-1-1 0 0,4 4-4 0,-4-4 0 16,1 1 0-16,-1 2 0 0,4 0-6 0,-4 3-2 15,1-3 0-15,-3 3 0 0,-1 0-8 0,1 0 0 16,-4 0 0-16,1 0 0 0,-4 0 8 0,1 2 0 15,-3-2 0-15,2 0 0 0,-5 0-8 0,3 0 8 16,-1-3-8-16,1 3 8 0,0 0-8 0,-1-3 0 0,-2 0 0 0,3 0 8 16,-4 1-8-16,1-1 0 15,-6 0 0-15,-1-2 8 0,-2 2-8 0,0 0-11 16,0 3 3-16,-4-3 0 0,1 0 8 0,0 3 0 0,-6-3 0 16,0 1 0-1,-4-4-32-15,-2 4-5 0,0-1-1 0,-6-5 0 16,0 2-154-16,-6-2-32 0</inkml:trace>
  <inkml:trace contextRef="#ctx0" brushRef="#br0" timeOffset="59771.1993">21067 7858 1324 0,'0'0'118'0,"0"0"-94"15,0-5-24-15,0-3 0 0,0 3 159 0,3-1 27 16,-3 1 6-16,0 0 0 0,0 5-95 0,3-8-19 15,-3 3-4-15,3-1-1 0,-3 6-13 0,0-8-2 16,0 3-1-16,3 0 0 0,-3-1-30 0,0 6-7 16,0 0 0-16,0 0-1 0,0 0 21 0,0 0 4 0,0 0 0 0,9 0 1 15,-3 6-29-15,0 2-7 0,0 0-1 0,0 2 0 16,0 3-8-16,3 3 8 0,2 0-8 0,1 5 8 16,-3 3-8-16,0-3 0 0,0 3-10 15,3 0 10-15,0 0-8 0,0 0 8 0,3-1 0 0,-3 1-9 16,3 0 9-16,-4-3-8 0,-5 0 8 0,3-2-8 15,3-1 8-15,-3-2 12 0,-3 0-2 0,-3-5-1 16,0-1 31-16,0-2 5 0,0 0 2 0,-6-3 0 16,-3-2 2-16,0 0 1 0,0-1 0 0,-3-2 0 15,-9 0-15-15,1-2-3 0,-7-1-1 0,-3 0 0 16,-3-2-31-16,-3 0 8 0,-2 0-8 0,-4-3 0 16,-3 0 0-16,-2 0-13 0,-4 2 2 0,-3 1 1 31,-2 3-220-31,-4 2-44 0,-59 2-9 0,24-2-1 0</inkml:trace>
  <inkml:trace contextRef="#ctx0" brushRef="#br0" timeOffset="60672.2263">17876 7062 2530 0,'0'0'56'0,"0"0"11"0,0 0 2 0,0 0 3 15,0 0-58-15,0 0-14 0,0 0 0 0,0 0 0 0,0 0 0 0,6 5 8 16,-6-5-8-16,6 8 0 0,3 0 0 0,0 5-15 15,0-2 2-15,0 5 0 0,3 5 13 0,0 0 0 16,-1 0 0-16,1 6-9 0,0-1 9 0,3 3 0 16,-3-2 0-16,3 2 0 0,-3-6 0 0,0 1 0 15,-3 0 0-15,3-5 0 0,-1-1 0 0,1-5-10 0,-3 1 10 16,0-4 0-16,-3 1 19 0,-3-6 10 0,0 0 3 0,-3-5 0 16,0 0 3-16,0 0 1 0,0 0 0 0,-3 0 0 15,0 0-23-15,-3-5-4 0,0-3-1 0,-3 0 0 16,-3-2-8-16,4-1-11 0,-4-2 3 0,0 0 0 15,0-3 8-15,0 0 0 0,0-3 0 0,-3 1 0 16,0-3 0-16,-3 2 0 0,4 1 0 0,-4-4 0 16,0 1 0-16,3 3 0 0,0-1 0 0,6 3 0 15,0 0 8-15,0 3 3 0,0 0 1 0,3 2 0 16,6 1 8-16,0 2 1 0,0 0 1 0,3 3 0 16,3-1-13-16,3-2-9 0,0 3 12 15,3-3-12-15,6 3 8 0,0-3-8 0,3 0 0 0,-1 3 0 16,4-3 0-16,6 3-14 0,0-3 2 0,0 2 1 15,-1 1 11-15,1 0 0 0,-3-3 0 0,3 5 0 16,-1 0 0-16,-2 3 0 0,0-2 0 0,-3 2 0 16,-6 2 0-16,2-2 0 0,-2 3 0 0,0 0 0 0,-3 2 30 15,-3-2 2-15,0 2 0 0,-3 3 0 0,-3 0-32 0,-3 2 0 16,0 1 0-16,0 2 0 0,-3 3 10 0,-3 3-1 16,-3 4 0-16,0 1 0 0,-3 5 6 0,-3 3 1 15,0 3 0-15,-3 2 0 0,-6 0-16 0,4 2 11 16,-7-2-11-16,0 3 10 15,-3 0-154-15,-3 2-32 0</inkml:trace>
  <inkml:trace contextRef="#ctx0" brushRef="#br0" timeOffset="61655.9137">19412 8041 2649 0,'0'0'236'0,"0"0"-189"16,0 0-38-16,-3 8-9 0,3-3 68 0,-3 8 11 15,3 6 2-15,0 2 1 0,0 3-82 0,0 5-14 16,-3 0-4-16,3 3-1 0,-3-1 6 0,3 4 1 15,-3-3 0-15,0-1 0 0,3 1-3 0,-3 0 0 16,0-6 0-16,3 1 0 0,0-4 15 0,0-1 0 16,0-6 0-16,0-1 0 0,0-4 12 0,3 0 1 15,0-6 1-15,-3-5 0 0,0 0 12 0,0 0 2 16,0 0 1-16,0 0 0 0,3-5-7 0,3-6-2 16,-6-2 0-16,0-3 0 0,0 0-20 0,-3-3 0 0,-3-2 0 0,-3 3 8 15,-3-6-8-15,0 3 0 0,-2-3-11 0,-7 3 11 16,0-3 0-16,-3 3 0 0,-3 0 0 0,-3 0 10 15,-5 5 0-15,-1 2 0 0,-6 4 0 0,1 2 0 16,-7 5-2-16,6 6 0 0,-2 2 0 0,2 6 0 16,3 2 23-16,4 3 4 0,2 0 1 0,3 2 0 15,9 1-10-15,3-1-2 0,4 3 0 0,8 1 0 16,6-1 12-16,9 0 1 0,8 3 1 0,4-3 0 16,6 3-19-16,9-3-4 0,2 0-1 0,7-2 0 15,12-3-14-15,2-3-16 0,1-3 3 0,-1-4-1011 16,-2 2-203-16</inkml:trace>
  <inkml:trace contextRef="#ctx0" brushRef="#br1" timeOffset="85830.0944">3806 1323 345 0,'0'0'31'0,"0"0"-31"16,0 0 0-16,0 0 0 0,0 0 82 0,0 0 10 16,0 0 3-16,0 0 0 0,0 0-22 0,3-5-4 15,-3 5-1-15,6-6 0 0,-6 6-20 0,0 0-4 16,0 0 0-16,0-2-1 0,0-4-25 0,0 6-5 16,0 0-1-16,0 0 0 0,0 0-12 0,0 0 11 0,0-8-11 0,0 8 10 15,0 0-10-15,0 0 0 0,0 0 0 0,0 0 0 16,0 0 8-16,0 0 0 0,0 0 0 0,0 0 0 15,0 0 4-15,0 0 0 0,0 0 0 0,0 0 0 16,0 0 6-16,0 0 2 0,0 0 0 0,0 0 0 16,0-5 3-16,0 5 1 0,0 0 0 0,0 0 0 15,0 0-7-15,0 0-1 0,0 0 0 0,0 0 0 16,0 0-2-16,0 0-1 0,0 0 0 0,0 0 0 16,0 0-1-16,0 0 0 0,0 0 0 0,0 0 0 15,0 0 3-15,0 0 0 0,0 0 0 0,0 0 0 16,0 0-7-16,0 0-8 0,0 0 11 0,0 0-11 15,0 0 15-15,0 0-4 0,0 0-1 0,3 5 0 16,-3-5-10-16,6 8 0 0,-6-2 0 0,0-6 0 0,0 8 0 0,0 0 0 16,0 2 0-16,0-5 0 0,0 3 8 0,0 0-8 15,0 3 8-15,0-3-8 0,0 0 9 0,3 2-9 16,-3-2 10-16,3 0-10 0,-3 3 15 16,0 2-3-16,3 0-1 0,-3 1 0 15,3-1 6-15,-3 0 2 0,0 0 0 0,0 0 0 16,0-2 7-16,3 2 2 0,-3 0 0 0,0 1 0 0,0 2-6 0,6-3-1 15,-6 0 0-15,0 0 0 0,0 3-5 0,0-3 0 16,3 3-1-16,-3-3 0 0,0-2-7 0,0 2 0 16,3 1-8-16,-3-1 12 0,0 0-12 0,0 0 11 15,0 0-11-15,0 1 10 0,0-1-10 0,0 5 12 16,0-4-12-16,-3-1 12 0,3 0 0 0,0 6 0 16,0-4 0-16,0 4 0 0,-3 0-4 0,3-1-8 0,0-5 12 15,0 1-4-15,0-1 7 0,0 0 1 0,0 0 0 16,0-5 0-16,0 5-4 0,3-2-1 15,-3 2 0-15,0 0 0 0,3 1-11 0,-3-6 10 0,3 2-10 0,0 1 10 16,-1 5-10-16,-2-3 0 0,0 0 0 0,6 0 8 16,-6 1-8-16,3 1 0 0,-3 1 0 15,0 0 0-15,0 3 0 0,0-1 8 0,0-2-8 16,-3 8 8-16,3-6-8 0,0 4 0 0,0-1 0 16,-6 3 0-16,4-6 0 0,-1 3 0 0,3-2 0 15,0 2 0-15,-3-3 0 0,3-4 0 0,-3 2 0 0,3-1 0 16,0 1 0-16,-3-2 0 0,3-1 0 0,0 3 0 15,0-3 0-15,0 0 0 0,0 0 0 0,0 1 0 16,0-7 0-16,0 12 0 0,0-6 0 0,0 0 0 16,0 1 0-16,0-1 0 0,-6 5 0 0,6-4 0 15,0 2 0-15,0 2 8 0,0 1-8 0,0-1 12 0,-3 3-12 16,3-7 0-16,0-1-12 0,0 5 12 0,-3-5 0 0,3 1 0 16,0 4 0-16,0-5 0 0,0 1 0 0,-3-6 0 15,3 2 0-15,0 1 0 0,0-1-9 0,0-4 9 16,0 2 0-16,0-3 0 0,3 3 0 0,-3-3 0 15,0-5 0-15,0 0 0 0,0 0 0 0,0 8 0 16,0-8 0-16,3 5 0 0,-3-5 0 0,0 0 0 16,0 6 0-16,0-6 0 0,3 8 0 0,-3-3 0 15,0 3 0-15,0-8 0 0,0 2 0 0,0 9 0 16,0-11 0-16,0 0 0 0,0 0 0 0,0 0 0 16,0 0 0-16,0 0 0 0,-3 3 0 0,3-3 0 15,0 0 0-15,0 0 0 0,0 0 0 0,0 0 0 16,0 0 0-16,0 0 0 0,0 0 0 0,0 0-8 15,0 0 8-15,0 0 0 0,0 0 0 0,0 0 0 0,0 0 0 0,0 0 0 16,0 0 0-16,0 0 0 0,0 0-8 0,0 0 8 16,0 0 0-16,0 0 0 0,0 0 0 0,-3-3 0 15,3 3-10-15,0-11 10 0,-3 9-8 0,3 2 8 16,0-8 0-16,0 3 0 0,0-3 0 0,0 2-8 16,0-4 8-16,0 2 0 0,0 0-9 0,0 3 9 15,0-3-8-15,-3-3 8 0,3 3-10 0,0-5 10 16,0 2 0-16,-3 1-9 0,3-1 9 0,0-2 0 15,0 0 0-15,0-1 14 0,0 1-2 0,0 0 0 16,0-5-12-16,0 4 0 0,0-4 0 0,0 2 0 16,3 0-15-16,0 0-9 15,-3 3-1-15,3-6-1 0,-3 6 10 0,3-8 3 0,-3 5 0 0,3 0 0 16,-3 3 13-16,6 0-9 0,-6 0 9 0,0-1-8 16,0-2-3-16,0 6 0 0,0-3 0 0,0 2 0 0,0-2 1 15,0 5 0-15,0-5 0 0,0 2 0 16,-6 3 2-16,6-5 0 0,-3 5 0 0,0-3 0 0,3 3 8 15,-3-5-8-15,3 3 8 0,0-4-8 0,-3 6 8 0,3 1 0 16,0-7 0-16,0 1 0 0,-3 0 0 0,3 2 0 16,0-2 0-16,0 5 0 0,0-5 0 0,0 2 0 15,0 3 0-15,0 0 0 0,0-5 0 0,-6 8-8 16,6-6 8-16,-3 3 0 0,3 0 0 0,0-2 0 16,-6 2 0-16,3 3 0 0,3-3 0 0,-3 2 0 0,0-2 0 15,3 1 0-15,-3 1 8 0,3-2-8 0,0 3 8 0,-3-6-8 16,3 3 0-16,0 1 0 0,0 1 0 0,-6-7 0 15,6 5-15-15,0-5-1 0,-3 2 0 0,3 3 0 16,-3-2-2-16,3-3-1 0,-3 5 0 0,3-6 0 16,0 1 10-16,-3 5 9 0,0-2-13 15,3 2 5-15,0-6 8 0,0 6-8 0,0-5 8 0,-6 8-8 16,6-8 8-16,0 7 0 0,-3-7 0 0,3 5 0 16,0-5-14-16,0 0 2 0,0 0 1 0,0 2 0 15,-6-2-7-15,6 0-2 0,6-1 0 0,-6 6 0 31,-6-5-6-31,6 0-2 0,0 0 0 0,0 2 0 0,0-2 4 0,0 0 0 0,0 5 0 0,0-6 0 16,0 1 9-16,0 0 3 0,6 2 0 0,-6 4 0 16,0-7 12-16,0 1 0 0,3 2 0 0,-3 4-9 15,0-1 9-15,0-3 0 0,0 3 0 0,0 0 0 0,0 3 0 16,0-3 9-16,0 3-9 0,-3-1 0 0,3-2 8 16,0 3-8-16,3-3 0 0,-3 3 0 0,-3-3 0 15,3 3-16-15,0-1 4 0,0 4 0 0,0-4 12 0,0-2 0 16,0-2 0-16,3 2 0 0,-3 0 0 15,0-3 0-15,0 3 0 0,6-2 10 0,-6 2-10 0,0 0 0 16,0 3 0-16,0-3 0 0,0-3 0 16,0 9 0-16,0-4 0 0,-6-2 0 0,6-2 0 15,0 4 0-15,6 4 0 0,-6-3 0 0,0-3 0 0,0 2 0 16,0-2 0-16,0 3 0 0,0-3 0 0,0-2 0 16,0 7 0-16,0-2 0 0,0-3 0 0,0 8 0 15,0-6 0-15,3-2 8 0,-3 3-8 0,3 0 10 16,-3 5-10-16,-3-5 10 0,3 2 9 0,0 3 1 15,0-5 1-15,0 5 0 0,0 0-21 0,0 0 8 0,-3 0-8 16,3 0 0-16,0 0 0 0,0 0 0 0,0-8-10 0,0 8 10 16,0 0 0-16,0-6-8 0,0 6 8 0,0-8 0 15,0 8 0-15,0 0 8 0,0 0-8 0,0-5 12 16,0 0-12-16,0 5 0 0,0-3 0 0,0 3 0 16,0 0 0-16,0 0 0 0,0 0 10 0,0 0-2 15,0 0-8-15,0 0 0 0,0 0 0 0,0 0 8 16,0 8-8-16,0-8 0 0,-6 8 0 0,6 3 0 15,-3-3 0-15,3 0-8 0,0-8 8 0,3 10 0 16,-3 3 0-16,0 1 0 0,6-1 0 0,-6-5 0 16,0 5 0-16,0 0 0 0,0 0 0 0,3 3 0 15,-3 6 0-15,3-4 0 0,-3-2 0 0,3 8 8 16,-3 2-8-16,0-7 0 0,3 2-8 0,0 5 8 16,-3-2 0-16,6 3 0 0,-6-6 0 0,3 5 8 15,-3-2 4-15,3 2 0 0,-3 1 1 0,3-1 0 0,0 6-4 16,0-5-1-16,3 2 0 0,-3 0 0 0,3 5-8 15,-6-7 0-15,3-1 0 0,0 1 8 0,0 4-8 0,0-7 0 16,0 3 0-16,3-1 0 0,-6 1 0 0,3-1 0 16,0 6 0-16,-3-6 0 0,0 6 8 0,0 2-8 15,3-7 8-15,-3 5-8 0,0-6 24 0,0 0 0 16,0 1 0-16,0-6 0 0,0 3 3 0,0-3 0 16,0 3 0-16,0-6 0 0,0 4-12 0,0-4-3 15,-3 3 0-15,3-2 0 0,0-6-4 0,0 6 0 16,3 2-8-16,-3-3 12 0,0 3-2 0,0 1-1 0,5 1 0 15,-5-4 0-15,0 2-9 0,6-2 12 0,-6-6-12 16,0 3 12-16,0 2 4 0,0 1 0 0,0-6 1 16,0 0 0-16,0-2-17 0,0 2 0 0,0 0 0 15,0-2 0-15,0-1 0 0,0 4 0 0,0-9 0 16,0 3 0-16,0-3 12 0,3 3-2 0,-6 0 0 16,3-3 0-16,0-5-2 0,0 6-8 0,0-1 12 15,0-5-4-15,0 8-8 0,0-8 0 0,0 5 9 0,0 3-9 16,0-8 0-16,0 0 9 0,0 0-9 0,0 0 0 15,0 0 8-15,0 0-8 0,0 0 0 0,0 0 0 16,0 0 0-16,0 0 0 0,0 0-15 0,0 0 5 16,0 0-100-1,0 0-20-15</inkml:trace>
  <inkml:trace contextRef="#ctx0" brushRef="#br1" timeOffset="88803.4861">1579 1310 460 0,'0'0'41'0,"0"0"-33"0,0 0-8 0,0 0 0 16,0 0 108-16,0 0 20 0,0 0 4 0,0 0 1 16,0 0-64-16,0 0-13 0,0 0-2 0,0 0-1 15,0 0-6-15,0 0-2 0,0 0 0 0,6 0 0 16,-6 0 1-16,9 0 0 0,-9-6 0 0,6 1 0 16,-6 5 0-16,6-3 0 0,-6 3 0 0,9 0 0 0,-9-5-5 0,0 5-1 15,3-5 0-15,6 2 0 0,-6 3-12 0,-3 0-2 16,0 0-1-16,6-5 0 0,3 5-10 0,-6 0-3 15,6 0 0-15,0 0 0 0,-6 0-12 0,6 0 9 16,3-5-9-16,-1 5 8 0,-5-3-8 0,3 3 10 16,3 0-10-16,0 0 10 0,0 0-1 0,3 0 0 15,-3 0 0-15,3 0 0 0,0 3-1 0,-6-3-8 16,5 5 12-16,-2-5-4 0,3 5-8 0,-6-5 0 16,3 3 9-16,0 2-9 0,0-5 0 0,3 5 9 15,-9-5-9-15,3 8 0 0,3-8 10 0,-4 6-10 16,7-6 8-16,-9 2-8 0,9-2 15 0,-9 6-3 15,9-6 0-15,-6 0 0 0,3 5 1 16,0-5 0-16,0 0 0 0,3 0 0 0,-1-5-1 0,4 5-1 0,-6 0 0 16,6 0 0-16,-3 0-11 0,0 0 10 15,0 0-10-15,3 0 10 0,-1 0-10 0,-2 5 0 0,0-5 0 16,-3 3 8-16,0-3-8 0,0 5 0 0,3-5 0 16,-3 0 0-16,-3 5 0 0,0-5 0 15,2 0 0-15,-2 0 0 0,3 0 0 0,-3 0 0 16,-3 0 0-16,9 0 0 0,-6 0 8 0,3-5-8 0,-3 5 8 15,3-5-8-15,0 2 8 0,0 3-8 0,2 0 8 0,-2-5-8 16,0 5 8-16,0-6-8 0,3 4 8 0,0 2-8 16,0 0 12-16,0-6-2 0,-3 6-1 0,2 0 0 15,1 0 3-15,0 0 1 0,-9-5 0 0,3 5 0 16,6 0-3-16,-9 0-1 0,9-3 0 0,-3 3 0 16,-3 0-9-16,0 0 0 0,3 0 0 0,-1 0 0 15,1 0 0-15,3 0 0 0,-3 0 0 0,3 3 0 16,0-3 0-16,-6 0 0 0,6 0 0 0,-3-3 0 0,-3 3 0 15,2 0 8-15,-2 0-8 0,6 0 0 16,-9 0 0-16,3 0 0 0,0 0 0 0,3 0 0 0,-3 0 0 0,0 0 0 16,0 0 0-16,0 0 0 0,-3 0 0 15,0 3 0-15,3 2 0 0,-1-5 0 0,4 0 0 16,-3 0 0-16,0 6 0 0,3-6 0 0,-3 0 0 16,3 0 0-16,0 0 0 0,0-6 0 0,-3 6 0 15,0 0 0-15,3 0 0 0,-1 0 0 0,4-5 0 0,-6 2 0 16,-3 3 0-16,9-5 0 0,-9 5 0 0,3 0 0 15,-3 0 0-15,3 0 8 0,-3 0-8 0,3 0 0 0,-9 0 0 16,9 0-11-16,0-5 11 0,0 5 0 0,-4 0 0 16,-5 0-8-16,9 0 8 0,-3-3 0 0,3 3 0 15,-3 0 0-15,-6 0 0 0,9 0-10 0,0 0 10 16,0 0 0-16,0 0-11 0,0 0 11 0,-3 0-10 0,0 0 10 16,3 0 0-16,-3 0 0 0,3 0-8 0,-3 0 8 15,-6 0 0-15,9 0 0 0,-4 0 0 0,4 0 0 16,0 0 0-16,-3 0 0 15,6 0 0-15,-9 0 0 0,6 0 0 0,-3 0 0 0,-6 0 0 0,12 0-9 16,-6 0 9-16,3 0 0 0,0 0 0 0,-3 0 0 16,0 0 0-16,3 0 0 0,0 0 0 0,-4 0 0 15,-5 0 0-15,6 3 0 0,3-3 0 0,0 5 0 16,-9-5 0-16,9 0 0 0,0 0 0 0,-3 0 0 16,3 0 0-16,-3 0 0 0,-3 0 0 0,3 0 0 15,-6 0 0-15,0 0 0 0,6 0 0 0,0 5 0 16,-6-5 0-16,0 0 0 0,0 0 0 0,0 0 0 0,3 0 0 15,-3 0 0-15,9 0 0 0,-6 0 0 0,-3 0 0 16,6 0 0-16,3 3 0 0,-9-3 0 0,0 0 0 0,9-3 0 16,-7 3 0-16,7 0 8 0,-9 0-8 0,3 0 0 15,-3 0 0-15,0 0 0 0,0 0 0 0,0 0 0 16,0 0 0-16,6 0 0 0,-6 0 0 0,0 0 0 16,0 0 0-16,0 0 8 0,6 0-8 0,-6 0 11 15,0 0-11-15,0 0 12 0,0 0 0 0,0 0 0 16,0 0 0-16,0 0 0 0,0 0 0 0,0 0 0 15,0 0 0-15,0 0 0 0,0 0-12 0,0 0 12 16,0 0-12-16,0 0 12 0,0 0-12 0,0 0 0 16,0 0 0-16,0 0 0 0,-3-5 15 0,3 5-3 15,0 0 0-15,0 0 0 0,-3 0-12 0,3 0-16 16,-9 0 3-16,9 0 1 0,0 0 12 0,-6 0 0 16,1 0 0-16,5 0 0 0,0 0 0 0,-9 0 0 0,3 0 0 15,-3 0 0-15,3 0 12 0,0 5-2 0,-3-5 0 0,3 0 0 16,-3 3-10-16,0 2 12 0,3-5-12 0,0 0 12 15,-3 6-12-15,-3-6 0 0,3 0 0 0,0 0 0 16,-2 0 0-16,-1 2 8 0,3 4-8 0,-6-6 8 16,3 0-8-16,0 0 10 0,0 0-10 0,3 0 10 15,-6 0-10-15,0 0 0 0,4 5 0 0,2-5 8 16,-6 0-8-16,3 0 0 0,0 0 0 0,0 0 8 16,0 0-8-16,3 0 0 0,-3 0 0 0,3 0 0 15,0 0 0-15,-6 0 0 0,10-5 0 0,-10 5 8 16,9 0-8-16,-9 0 0 0,9 0 0 0,-3 0 0 15,-6-6 0-15,3 4 0 0,-3 2 8 0,6 0-8 16,-3 0 0-16,4-6 8 0,-1 6-8 0,-3-5 0 0,3 5 0 16,-6-3 0-16,3 3 8 0,3 0-8 15,3 0 0-15,-3-5 0 0,-3 5 0 0,3 0 0 16,0-5 0-16,-3 5 0 0,4-3 0 0,-4 3 0 0,3 0 0 16,0-5 0-16,-3 5 0 0,3 0 0 0,-6 0-9 15,3 0 9-15,0-5 0 0,0 2 0 0,0 3-9 16,-2 0 9-16,-1-5 0 0,0 5-9 0,0 0 9 0,0 0 0 15,0-6-9-15,0 6 9 0,0 0 0 0,3-2 0 16,-5 2 0-16,8 0 0 0,0 0 0 0,0 0 0 16,-3-6 0-16,3 6 0 0,-3 0 0 0,3-5 0 15,-3 3 0-15,0 2 0 0,0 0 0 0,3 0 0 0,-5-6 0 0,8 6 0 16,-9 0 0-16,9 0 0 0,-3 0 0 0,-6 0 0 16,9 0 0-16,-9 0 0 0,9 0 0 0,-9 0 0 15,6 0 0-15,3 0 0 0,-8 0 0 16,8 0 0-16,-3 6 0 0,0-6 0 0,0 0 0 15,0 2 0-15,6-2 0 0,-9 5 0 0,3-5 0 0,0 0 0 16,0 6-9-16,0-6 9 0,0 2 0 16,3 4 0-16,-3-6 0 0,-5 0 0 0,8 0 0 0,-3 0 0 15,-3 0 0-15,3 0 0 0,-3 0 0 0,3 0 0 16,0 0 0-16,-3 0 0 0,3 5 0 0,-3-5 0 16,-3 0 0-16,4 0 0 0,2 3 0 0,0 2 0 15,-3-5-9-15,3 0 9 0,-3 5 0 0,3-5-9 16,0 0 9-16,-3 3-8 0,3 2 8 0,0-5-8 15,-3 0 8-15,4 0 0 0,2 0 0 0,-3 5 0 0,0-5 0 16,-3 0 0-16,3 0-8 0,0 0 8 0,0 0 0 16,0 0 0-16,0 3 0 0,3-3-8 0,-3 0 8 0,-3 0 0 15,3 0 0-15,1 0 0 0,-1 0 0 0,0 0 0 16,0 0 0-16,3 0-8 0,-9 0 8 0,6 5 0 16,-3-5 0-16,0 0 0 0,3 0 0 0,-3 0 0 15,3 0 0-15,-3 6 0 0,1-6 0 0,2 0 8 16,-6 0 0-16,3 2 0 0,3 4-8 0,3-6-15 15,-3 0 4-15,0 0 1 0,0 0 10 0,0 0 0 16,0 0 0-16,3-6 0 0,-3 6 9 0,0-2-9 16,7 2 12-16,-7-6-12 0,0 6 12 0,0-5-4 15,0 2 0-15,6 3-8 0,-6 0 8 0,6-5-8 16,-6 5 0-16,3-5 0 0,3 2 0 0,-6 3 0 16,6 0 0-16,-6-5 0 0,3 5 0 0,0-5 0 15,6 5 0-15,-9-3 0 0,9 3 0 0,0 0 0 0,-9 0-13 0,4 0 5 31,2-5-26-31,0 5-5 0,-6 5-1 0,9-5 0 16,-9 0-175-16,6 0-35 0</inkml:trace>
  <inkml:trace contextRef="#ctx0" brushRef="#br1" timeOffset="90067.2507">1365 1590 1609 0,'0'0'35'15,"0"0"7"-15,0 0 2 0,0 0 2 0,0 0-37 0,0 0-9 0,0 0 0 0,-3-5 0 0,3 5 49 0,0 0 8 0,0-8 2 0,0 8 0 16,0 0-35-16,0 0-8 0,0-5 0 0,0 5-1 16,0 0-7-16,0 0 0 0,0 0-8 0,0 0 12 15,0 0-2-15,0 0-1 0,0 0 0 0,0 0 0 16,0 0-9-16,0 0 8 0,0 0-8 0,0 5 8 15,0-5-8-15,3 8 0 0,-3 0 0 0,0 2 0 16,3 4 0-16,3-9 0 0,-6 8 0 0,3-5 0 0,3 5 0 0,-6 1 0 16,3-1 9-16,3 0-9 15,-6 0 12-15,0 6-3 0,0-1 0 0,0-2 0 0,0 3 1 16,0-1 0-16,0 3 0 0,0 3 0 0,-6 3-10 0,3-1 0 16,3-5 9-16,0 3-9 0,0 3 0 0,-6-1 8 15,3-5-8-15,3 3 0 0,0-3 0 16,-6 6 0-16,3-9 0 0,0 9 0 0,3-9 0 0,-6 9 8 15,3-6-8-15,-3 5 0 0,3 6 0 0,0-6 0 16,3 6 0-16,-6 0 8 0,3-3-8 16,-3 8 0-16,3-5 0 0,3 2 0 0,-6 1 0 0,4-4 0 15,-1 1 0-15,3 0 0 0,-6-6 0 0,3 6 0 16,-3-6 10-16,0 1-10 0,6-1 16 0,-6-2-4 16,3 0 0-16,-3 0 0 0,6 2-3 0,-3-5-1 15,0 3 0-15,-3 3 0 0,3-6-8 0,3 3 0 16,-6-6 9-16,6 3-9 0,-3-2 0 0,3-6 9 0,0 3-9 15,3 0 0-15,-3-3 0 0,0-2 0 0,6 2 0 0,-3-2 0 16,-3-4 0-16,0 4 0 0,0-3 0 0,6-3 0 16,-12 1 0-16,6-6 0 0,6 7 0 0,-6-7 0 15,0 0 0-15,0 0 0 0,0 0 0 0,0 0 0 16,3 0 0-16,-3 0 0 0,0 0 10 0,0 0-10 16,0 0 22-16,0 0-1 0,0 0 0 0,0 0 0 15,0 0-21-15,0 0 8 0,0 0-8 0,0 0 0 16,0 0-9-16,0 0-7 0,0 0 0 0,0-7-1 15,0 1 9-15,0-7 8 0,0 2-12 0,0-2 12 16,0-3 0-16,0 0 0 0,0 1 0 0,3-4 0 16,-3-2 0-16,0-3 0 0,6-2 0 0,-6 4 0 15,0-4-12-15,3-3 4 0,-3 0 8 0,0 2-13 16,0-2-2-16,6 0 0 0,-6 3 0 0,0-1 0 16,0-5 3-16,0 6 1 0,0-6 0 0,0 6 0 0,3-9 11 15,0 4-13-15,3-1 5 0,-6 5 8 0,3-4 0 0,3-4 0 16,-3 4 12-16,-1-1-4 0,4 5-8 0,-3 1 0 15,3-1 0-15,-6 4 0 0,3 1 0 0,-3-1-14 16,6 1 3-16,-6 4 1 0,0 2 10 0,0-2 0 16,0-1 0-16,0 3 0 0,0-2 0 0,0 4 8 15,0-4-8-15,-6-3 0 0,6 2 0 0,0 1 9 16,0-1-9-16,0 3 0 0,6-8 0 0,-6 6 0 16,0-3 0-16,3 0 0 0,-3 2 0 0,3-2 0 0,3 2 0 15,-6 1 0-15,3-1-8 0,3 3 8 0,-6-2-13 0,3 5 5 16,-3-6 8-16,3 6 0 15,3 0 0-15,-6 0-8 0,0-1 8 0,3 6 0 16,-3-5 0-16,0 8 0 0,0-3 0 0,0-3 9 0,0 6-9 16,-3 2 0-16,3-2 10 0,0 5-10 0,-6-8 8 15,3 8-8-15,0-5 8 0,3 5-8 0,0-8 0 0,0 8 8 16,-6 0-8-16,6 0 0 0,0 0 0 0,0-5 8 16,0 5-8-16,0 0 0 0,-3-6 0 0,3 6 0 15,0 0 0-15,0 0 0 0,0 0 0 0,0 0 0 16,0 0 0-16,0 0 0 0,0 0 0 0,0 0-11 15,0 0-1-15,0 0 0 0,0 0 0 0,0 0 0 16,0 0-106-16,0 0-22 16,0 0-4-16,0 0 0 0</inkml:trace>
  <inkml:trace contextRef="#ctx0" brushRef="#br1" timeOffset="91676.5601">2142 2342 576 0,'0'0'51'0,"0"0"-41"0,0 0-10 0,0 0 0 16,0 0 144-16,0 0 26 0,0 0 6 0,0 0 0 15,-6-8-86-15,6 8-18 0,0 0-3 0,0 0-1 16,-3 0-24-16,3 0-4 0,0 0-2 0,0 0 0 16,-6 0-14-16,6 0-2 0,0 0-1 0,0 0 0 15,0 0 15-15,0 0 4 0,0 0 0 0,0 0 0 16,0 0-20-16,0 0-3 0,0 0-1 0,0 0 0 16,6 0 0-16,3 2-1 0,3 4 0 0,-3-6 0 15,-9 0 17-15,15 5 3 0,3-5 1 0,-1 0 0 16,-2 3-24-16,6-3-4 0,0 5 0 0,3-5-8 15,-3-5 8-15,-1 5-8 0,1-3 0 0,-6 3 0 16,3 0 0-16,0 0 0 0,0 0 0 0,-3 0 0 16,3-5 8-16,-7 5-8 0,7 0 0 0,-3 0 0 15,0 0 0-15,-3 5 0 0,6-5 0 0,-3 0 0 16,3 0 0-16,-7 0 0 0,7 8 0 0,-9-8 0 16,3 5 0-16,-3-5 0 0,3 8 8 0,6-3-8 0,-6-2 0 15,-3 2 0-15,0-5 0 0,6 0 0 0,-7 6 0 0,1-6 0 16,0 0 0-16,0 0 10 0,-3 0-10 0,3 0 0 15,-3 0 9-15,0-6-9 0,0 6 0 0,-6 0 9 16,9-5-9-16,-9 5 0 0,0 0 8 0,0 0-8 16,0 0 0-16,0 0 0 0,3-3 11 0,-3 3-11 15,0 0 10-15,0 0-10 0,0 0 15 0,0 0-3 16,0 0-1-16,-3-5 0 0,3-3-1 0,0 3 0 16,-6 5 0-16,3-5 0 0,-3 2-10 0,0-2 12 15,-3 5-12-15,0 0 12 0,0-8-4 0,0 8-8 16,-6-6 12-16,7 6-4 0,-4 0-8 0,-3-8 0 15,3 3-10-15,-6 5 10 0,3-5 0 0,-6 2 0 16,3-2 0-16,1 0 0 0,2 2 0 0,-6 3-9 16,0-3 9-16,3 1 0 0,-3 2 0 0,3-6 0 15,1 6 0-15,2 0 0 0,-3-5 0 0,0 2 0 0,3 3 8 16,-3 0-8-16,0 0 0 0,6 0 9 0,-2 3-9 0,-1-3 0 16,0 5 8-16,0-5-8 0,3 0 0 0,0 6 0 15,0-6 0-15,-3 0 0 0,9 2 0 0,-9 1 0 16,4 5 0-16,2-8 0 0,0 3 0 0,3-1 0 15,-3 1 0-15,0 2 0 0,0-5 0 0,6 0 0 16,3 0 0-16,0 0 0 0,0 0-12 0,0 0 3 16,0 0 9-16,0 0 0 0,0 0 10 0,0 0-10 15,0 0 0-15,0 0 8 0,0 0-8 0,0 0 0 16,0 0 0-16,3 0 0 0,6 0-12 0,0 0 12 0,0 0 0 16,3 0 0-16,0 0 0 0,5 0 0 15,4-5 0-15,-6 2 0 0,3 1 0 0,0-1 0 0,3 3-17 16,0-5 3-16,-1 2 1 0,1 3 0 15,-3-3-31 1,3 3-7-16,-6 0-1 0,3 0-878 0</inkml:trace>
  <inkml:trace contextRef="#ctx0" brushRef="#br1" timeOffset="92517.3206">1672 2850 864 0,'0'0'76'0,"0"0"-60"15,0 0-16-15,6 0 0 0,-3-11 85 0,3 8 15 16,-3-7 2-16,3 7 1 0,-6 3-47 0,2-5-10 15,1-6-2-15,3 9 0 0,-6 2-19 0,0 0-4 0,0 0-1 0,3 0 0 16,-3 0 6-16,0 0 1 16,6-8 0-16,-6 8 0 0,3 8-16 0,-3-8-3 15,0 0-8-15,3 5 12 0,3 8 4 0,-3-5 1 0,-3 5 0 0,0 1 0 16,6-4-6-16,-6 11-2 0,-6-5 0 0,6 8 0 16,0-6 17-16,0 1 3 0,0 5 1 0,-3 0 0 15,3 2-11-15,0-5-3 0,0 3 0 0,0 3 0 16,-9-6-3-16,9 2-1 0,0 4 0 0,3-6 0 15,-6 3-12-15,3-3 11 0,0 3-11 0,0-3 10 16,0-2-10-16,-3-6 0 0,3 0 0 0,3 0 8 16,-3-7-8-16,0-6 0 0,0 0 9 0,0 0-9 15,0 0 26-15,0 0 1 0,0 0 0 0,0 0 0 16,0 0-27-16,3-11-12 0,3 3 0 0,-6-5 1 16,0-6 3-16,0 6 0 0,9-11 0 0,-9 8 0 0,-6-7-7 15,6 7-1-15,0-8 0 0,0 5 0 16,0-2 8-16,-3 0 8 0,3 3-13 0,0-6 5 15,0 8-4-15,0-8-1 0,0 3 0 0,0-6 0 16,0 4 13-16,0 1 0 0,-6 1-10 0,6 3 10 16,0-1 0-16,0 3 0 0,-3 11 0 0,0-6 0 0,3 11 0 0,0 0 0 15,0 0 8-15,0 0-8 0,-6 3 11 0,3 5-3 16,-3-3-8-16,3 9 12 0,3 7-12 0,-2-3 0 16,2 3 0-16,0 3 0 15,-6 3-108-15,6-1-14 0,0 1-3 0</inkml:trace>
  <inkml:trace contextRef="#ctx0" brushRef="#br1" timeOffset="93088.6264">1282 3458 1357 0,'0'0'60'0,"0"0"12"0,0 0-57 0,0 0-15 0,0 0 0 0,0 0 0 0,0 0 56 0,3 5 8 16,-3-5 1-16,6 0 1 0,-6 6-9 0,6-4-1 16,0 4-1-16,3-6 0 0,-6 5-38 0,5-2-7 15,1 2-2-15,0-5 0 0,3 0-8 0,0 3 10 16,6-1-10-16,-9-2 10 0,3 0-2 0,3 0-8 16,-6 0 12-16,0-2-4 0,-3 2-8 0,5-3 0 15,-2 3 9-15,-3 0-9 0,-6 0 8 16,6 0-8-16,-6 0 8 0,0 0-8 0,0 0 10 0,0 0-2 15,0 0-8-15,0 0 12 0,0 0 8 0,0 0 0 16,0 0 1-16,0 0 0 0,0 0 5 0,0 0 1 0,-6-5 0 0,0 5 0 16,0-3-3-16,-3 3-1 15,4 0 0-15,-4-3 0 0,3 3-5 0,-3 0-1 0,3-2 0 0,-3 2 0 16,-3 0 3-16,6 0 1 0,-3-6 0 0,0 4 0 16,3 2-7-16,0-3-2 0,6 3 0 0,0 0 0 15,-9 0-12-15,9 0 0 0,0 0 0 0,0 0 0 16,0 0 0-16,0 0-12 0,0 0 3 0,0 0 0 15,9 5 9-15,3 3-10 0,-3 3 10 0,6-8-10 16,-3 2 10-16,3 0 0 0,0 0-9 0,-1-2 9 16,4 2-34-16,0-5-2 15,-3 0-1-15,3 0-619 0,0 0-124 0</inkml:trace>
  <inkml:trace contextRef="#ctx0" brushRef="#br1" timeOffset="93928.3039">3455 3455 1382 0,'0'0'123'0,"0"0"-99"16,0 0-24-16,0 0 0 0,0 0 109 16,0 0 17-16,0 0 3 0,0 0 1 0,0 0-88 15,0 0-18-15,0 0-3 0,0 0-1 0,9 0-12 0,0-2-8 16,2 2 10-16,4-3-10 0,-3-2 0 0,3 2 0 15,3-2 0-15,0 0 0 0,-6 2 0 0,6-2 0 16,2 5 12-16,-2-6-3 0,3 6 9 0,0-5 2 16,-6 2 0-16,0 3 0 0,6 3-2 0,-7 2 0 15,1 1 0-15,0-6 0 0,0 2-2 0,0 1-1 0,-3 5 0 0,3-5 0 16,-3 2-6-16,0 0-1 0,-3-2 0 16,2-1 0-16,-2 1-8 0,0 2 0 0,0-5 0 0,-6 0 8 15,-3 0-8-15,6 0 10 0,-6 0-10 0,0 0 10 16,0 0 2-16,0 0 0 0,6-5 0 0,-6 5 0 15,-3-5 15-15,3 2 3 0,-3-5 1 0,0 3 0 16,0-3 5-16,-6 3 2 0,0-9 0 0,3 9 0 16,-9-8-8-16,1 0-2 0,-1 0 0 0,0-1 0 15,-6 1-20-15,0 0-8 0,-3-6 0 0,1 9 9 16,-4 2-9-16,0 0 0 0,-3 0 0 0,0 5 0 16,-2 1 0-16,2 2 0 0,-6 2 0 0,3 1 0 15,4 5-14-15,5 0 5 0,3 2 1 0,6-2 0 16,0 0-1-16,6 3 0 0,3-3 0 0,6-3 0 15,0 8-147 1,6-5-28-16</inkml:trace>
  <inkml:trace contextRef="#ctx0" brushRef="#br2" timeOffset="106657.3483">1698 1606 403 0,'0'0'36'0,"0"0"-36"0,0 0 0 0,0 0 0 15,0 0 0-15,0 0-22 0,0 0 3 0,0 0 1 16,0 0 34-16,0 0 6 0,0 0 2 0,0 0 0 15,-2-3 4-15,2 3 0 0,-6 0 1 0,6 0 0 16,0 0 12-16,0-5 3 0,-3-3 0 0,3 3 0 16,0 5 7-16,0 0 1 0,0 0 1 0,0-5 0 15,3 2 4-15,-3-2 1 0,0-3 0 0,0 2 0 16,0-2 12-16,0 8 2 0,0 0 1 0,0 0 0 16,0 0-8-16,0 0-1 0,0 0-1 0,0 0 0 15,0 0-15-15,0 0-4 0,0 0 0 0,0 0 0 16,0 0-16-16,0 0-3 0,0 0-1 0,0 0 0 15,-3 3-15-15,-6 2-9 0,3 1 10 0,3 2-10 16,0-3 8-16,-3 3-8 0,3 5 0 0,-3 0 0 16,0-2 10-16,-3 2-10 0,3 0 10 0,-3 3-10 0,3 3 8 15,-3-6-8-15,0 0 0 0,0 6 0 0,-3-6 0 16,4 5 0-16,-4-2 0 0,3 3 0 0,-3-6 0 16,6 0 0-16,-3 6-8 0,3-6 8 15,0 0-38-15,-3-5-1 0,6 3 0 0,0-3 0 16,3 5-104-16,0-8-21 0,-6 1-4 0</inkml:trace>
  <inkml:trace contextRef="#ctx0" brushRef="#br2" timeOffset="106971.7843">1829 1572 172 0,'0'0'16'0,"0"0"-16"0,0 0 0 0,0 0 0 15,0 0 216-15,3 0 41 0,3 0 8 0,-6 0 2 16,0 0-179-16,0 0-35 0,0 0-7 0,0 0-2 16,0 0 4-16,0 0 0 0,0 0 0 0,0 0 0 15,0 0-10-15,3 8-2 0,-3 2 0 0,-3-2 0 16,-3 0-19-16,3 3-4 0,-5 2-1 0,5 0 0 15,-12 6-4-15,6-6 0 0,-6 8-8 0,3-2 12 16,-3 7-12-16,3-8 0 0,3 9 8 0,-3-6-8 16,0 3 0-16,1-3 0 0,2 6 0 0,0-1 0 15,3-7-36-15,3-1-3 16,3-2-1-16,3-3-659 0</inkml:trace>
  <inkml:trace contextRef="#ctx0" brushRef="#br2" timeOffset="107298.2148">2085 1545 1324 0,'0'0'118'0,"0"0"-94"0,0 0-24 15,0 0 0-15,0 0 88 0,0 0 14 0,6-8 2 0,-6 8 1 16,0 0-49-16,0 0-11 0,0 0-1 0,0 0-1 15,3-5-29-15,-3 5-6 0,0 0 0 0,0 0-8 16,0 0 0-16,0 0 0 0,0 0 0 0,0 0 0 16,3 8-10-16,-3 2 1 0,-3 4 0 0,0 2 0 15,-3 2 9-15,3-5 0 0,-8 6 0 0,2 2 0 16,0 3 0-16,-3-3 0 0,-6 0 0 0,6 3 0 16,3 2 0-16,-3-4 0 0,-3 4 0 0,9-2 0 15,-9-6-12-15,13 4-1 0,-7-1 0 0,6-5 0 31,3-3-87-31,-6 0-16 0,12-5-4 0,-6-8-556 16</inkml:trace>
  <inkml:trace contextRef="#ctx0" brushRef="#br2" timeOffset="107562.1192">2347 1585 633 0,'9'-5'56'0,"-6"2"-44"16,3-2-12-16,0-3 0 0,0 2 80 0,3-2 15 15,0 3 2-15,-9-3 1 0,6 8-20 0,0-5-4 16,-6 5-1-16,0 0 0 0,0 0-10 0,0 0-3 16,0 0 0-16,0 0 0 0,0 0-16 0,3 5-3 15,-3 3-1-15,0 5 0 0,-3-7-7 0,3 7-1 16,-6 0-1-16,0 0 0 0,-3 3-13 0,0 0-2 16,0 5-1-16,-3-2 0 0,-1467 2-15 0,2937-2 11 15,-1469-1-11-15,2 3 10 0,-6-2-2 0,9 2 0 16,-3-3 0-16,0 1 0 0,3-6-22 0,3 0-5 15,0-5-1-15,3-2 0 16,0-6-58-16,6 8-12 0,3-8-2 0,0 0-593 0</inkml:trace>
  <inkml:trace contextRef="#ctx0" brushRef="#br2" timeOffset="107837.6607">2699 1577 1324 0,'0'0'59'0,"0"0"12"0,0 0-57 0,0 0-14 0,0 0 0 0,0 0 0 15,0 8 141-15,-6-3 26 0,6-2 5 0,-3 2 0 0,3 3-123 0,0 3-25 16,-6-3-4-16,3 2-2 16,3-2-18-16,-6 5 10 0,0 1-10 0,-3-1 8 15,-3 0-8-15,-3 6 0 0,3-6 0 0,0 5-11 16,-6-2 11-16,7 3 0 0,-7-1 0 0,3-2 8 0,0 8-18 15,6-6-3-15,3 4-1 0,-9-4 0 0,9-2-6 16,0 0 0-16,3-3-1 0,-3 0 0 16,6-5-15-16,6-2-4 0,-6 1 0 0,9-1 0 15,-3-12-117-15,9 6-24 0</inkml:trace>
  <inkml:trace contextRef="#ctx0" brushRef="#br2" timeOffset="108104.8821">3017 1603 748 0,'0'0'67'0,"0"0"-54"0,0 0-13 0,0 0 0 15,0 0 122-15,0 0 22 0,0 0 4 0,0 0 0 16,0 0-89-16,0 0-19 0,0 0-3 0,-3 8-1 16,-6-2-4-16,3-1 0 0,3 3-1 0,0-3 0 15,-6 3-1-15,0 5 0 0,1-7 0 0,-1 7 0 16,-3 0-2-16,3 8 0 0,-3-10 0 0,0 10 0 15,0-8-2-15,3 6-1 0,0 2 0 0,-3-3 0 16,-3 1-9-16,6 2-1 0,-2 6-1 0,-1-9 0 16,3-2-14-16,0 0 0 0,3 0-9 0,0 2 9 15,6-10-61-15,0 3-7 16,3-3 0-16,-3-8-441 0,6 0-88 0</inkml:trace>
  <inkml:trace contextRef="#ctx0" brushRef="#br2" timeOffset="108367.3899">3255 1656 115 0,'6'0'10'0,"3"-8"-10"0,-9 8 0 0,6 0 0 0,6-5 260 15,-3-3 51-15,-6 8 9 0,3-5 3 0,6-3-193 0,-12 8-38 16,0 0-8-16,0 0-2 0,0 0-42 0,0 0-8 16,0 0-1-16,0 0-1 0,0 0-30 0,0 0 0 15,0 0 0-15,0 0 0 0,-9 13 0 0,0-5-15 16,0 5 2-16,0 1 0 0,-3-1 13 0,-3 0 0 15,0 6 0-15,0-1 0 0,-2-2 0 0,-1 8 0 16,3-8 0-16,-9 7 0 0,3-1 0 0,6 4 0 0,-5 0 12 0,-1 1-12 16,3-3 8-16,6 2-8 0,-6-5 0 15,9 3 0 1,0-5-19-16,6-6-10 0,0 0-3 0,3 0 0 16,0 1-178-16,0-12-36 0</inkml:trace>
  <inkml:trace contextRef="#ctx0" brushRef="#br2" timeOffset="108619.5507">3511 1709 1209 0,'0'0'108'0,"-9"6"-87"0,0-4-21 0,6 9 0 15,-9-6 84-15,4 3 12 0,-4 0 2 0,3 2 1 16,-6 4-54-16,0-1-10 0,3 0-3 0,-3 3 0 15,3 0 7-15,0 5 1 0,-3 6 0 0,4-1 0 0,-4 0-22 0,6 1-4 16,-9-1-1-16,6 3 0 0,-6-2-13 0,3 2 0 16,6-2 0-16,-6-4 0 0,4 4 0 0,-4-9 0 15,6 3 0-15,0-7-10 16,3 4-25-16,0-10-5 0,6 3 0 0,3-3-1 16,-3-8-51-16,9 0-9 0,0 0-3 0</inkml:trace>
  <inkml:trace contextRef="#ctx0" brushRef="#br2" timeOffset="108876.3963">3562 2029 1681 0,'-12'6'74'0,"12"-6"16"0,0 0-72 0,-6 5-18 16,3 3 0-16,-9-3 0 0,6 8 40 0,-3-5 5 0,0 6 1 15,3-6 0-15,-9 5-18 0,4 3-3 0,-1-3-1 0,0 8 0 16,-6-2-13-16,6-1-3 0,-6 3-8 0,6 6 12 15,-6-1-12-15,3-2 9 0,7 2-9 0,-1 1 8 16,-3-6-8-16,6-2 0 0,3-4 9 0,3-4-9 16,0 2 0-16,0-7-15 0,0 1 3 0,0-7 0 15,0 0-40-15,3 0-7 16,6 0-1-16,0-5-1 0,0-3-86 0,-4 0-17 0,4 3-3 0,3-6-241 16,-3-2-49-16</inkml:trace>
  <inkml:trace contextRef="#ctx0" brushRef="#br2" timeOffset="109018.182">3476 2302 900 0,'0'0'40'0,"8"0"8"0,-8 0-39 0,0 0-9 0,0 0 0 0,0 0 0 0,0 0 128 0,6 5 23 16,-3 3 5-16,3-3 0 0,-6 3-59 0,0 0-12 16,0 3-2-16,0 2-1 0,-6-5-40 0,3 5-8 15,-6 6-2-15,4-6 0 0,-1 6-20 0,-6 2-4 16,6-8 0-16,-3 5-8 0,6 1 8 0,-9-3-8 16,6 2 0-16,3-4 0 0,-9 4 0 0,6-5-16 15,3 1 2-15,3-6-543 16,-6 2-109-16</inkml:trace>
  <inkml:trace contextRef="#ctx0" brushRef="#br2" timeOffset="109173.6705">3541 2604 748 0,'0'0'67'0,"0"0"-54"0,0 0-13 0,0 0 0 15,-6 5 279-15,6-5 53 0,0 0 10 0,0 8 2 16,0 2-271-16,-3-2-54 0,0-2-11 0,-3 7-8 31,3-5-80-31,-3-3-22 0,-6 8-4 0</inkml:trace>
  <inkml:trace contextRef="#ctx0" brushRef="#br2" timeOffset="109769.2141">1585 2082 921 0,'0'0'40'0,"0"0"10"0,-6 0-40 0,3 6-10 0,-2-6 0 0,-1 5 0 0,0-5 236 0,3 5 46 16,-3 3 9-16,0 0 1 15,0 3-233-15,3 2-47 0,-6 0-12 0,0 0 0 0,0 3 0 0,0 3 0 16,3 5 0-16,-9 2 0 16,6-5 0-16,-3 0-17 0,3 3 4 0,4 3 1 15,-4-9-52-15,3 3-11 0,3-8-1 0,3 1-707 0</inkml:trace>
  <inkml:trace contextRef="#ctx0" brushRef="#br2" timeOffset="109969.4012">1824 2244 864 0,'0'0'76'0,"0"0"-60"0,0 0-16 0,-6 5 0 0,0 3 175 0,3 0 32 0,-6 2 6 0,0-2 2 16,0 0-138-16,0 3-27 0,3 2-6 0,-3 0 0 15,0 6-34-15,-3-3-10 0,-6 2 0 0,6 1 0 16,-5-3 0-16,8 0 0 0,-6-3 0 0,6 3 0 31,-3-3-22-31,3-3-11 0,0-4-3 0,3 2-476 0,3-6-95 0</inkml:trace>
  <inkml:trace contextRef="#ctx0" brushRef="#br2" timeOffset="110100.3223">1767 2392 1695 0,'0'0'37'0,"0"0"8"0,0 0 2 0,0 8 1 0,0 5-39 0,0-5-9 0,0 5 0 0,0 6 0 0,0-1 15 0,-6 1 1 15,6 2 0-15,-3-3-528 16,-6 9-106-16</inkml:trace>
  <inkml:trace contextRef="#ctx0" brushRef="#br0" timeOffset="153975.2506">22466 4696 1947 0,'-12'-5'86'0,"12"5"18"0,-9 0-83 0,6 0-21 0,3 0 0 0,-6 0 0 0,0-3 89 0,6 3 14 15,0 0 2-15,0 0 1 0,0 0-56 0,0 0-11 16,0 0-3-16,0 0 0 0,0 0-21 0,-6 0-5 15,3-2-1-15,3 2 0 0,0 0-9 0,0 0 10 16,-3-3-10-16,3 3 10 0,0 0-10 0,-3-3 10 16,-3-2-10-16,3 5 10 0,-3-2-10 0,1-1 8 15,-1 0-8-15,0 1 8 0,-3 2-8 0,0-8 8 16,0 2-8-16,0 1 8 0,0 0-8 0,-3 2 12 16,-3-5-12-16,0 3 12 0,-3 5-4 0,4-5-8 15,2-3 12-15,-6 0-4 0,-6-3 4 0,3 1 0 16,-6-4 0-16,4 4 0 0,-4-3-12 0,0-1 0 15,-3 1 0-15,0-3 8 0,1-2-8 0,-4 2 0 16,0 3 0-16,-6-1 0 0,-2-4 17 0,2 2-1 16,-3 3-1-16,4-3 0 0,-1 3-15 0,-3-3 0 0,4 3 0 15,-1-1-10-15,0 1 26 0,1 0 6 0,2 2 1 0,-3-7 0 16,6 5-7-16,-2-1 0 0,-1 1-1 0,3 0 0 16,-2 0 8-16,5-1 1 0,-3 1 1 0,3 0 0 15,-2-6-16-15,2 4-9 0,-6-4 10 0,3 3-10 16,-2 0 13-16,-1 3-3 0,-3-6-1 0,0 4 0 15,4 1-9-15,-4-1 0 0,0 1 0 0,1 1 0 16,-1 0 0-16,-3 5 0 0,4-5 8 0,-4-1-8 16,-3 1 0-16,4 5 0 0,2-2 0 0,-3 2 0 15,1-3 0-15,-1 3 0 0,3 3 0 0,1-3 0 16,-1 3 0-16,3-3 0 0,-3 2 0 0,4-1 0 16,-4-1 0-16,3 2 0 0,-2-7 0 0,5 2 0 15,-3 4 0-15,0-7 0 0,4 1 0 0,2 5 0 16,-3-2 0-16,3 2 0 0,1-6 0 0,-1 1 0 15,-3-3 0-15,0 3 0 0,-2 0 0 0,2 0 0 0,0-1 0 16,0 1 0-16,-2 5 0 0,2-5 0 16,0 2 0-16,0-2 0 0,4 3 0 0,-1-4 0 0,0 9 0 0,-3-8 0 15,4 5 0-15,-4-3 0 0,0 3 0 0,3 3 0 16,4 0-8-16,-1 0 8 0,0 2 0 0,6-2 0 16,0 2 0-16,1 0 0 0,5 1-9 0,0 2 9 15,3 0 0-15,3-6 0 0,0 6 0 0,3-2-8 16,6 2 8-16,0 0 0 0,0 0 0 0,0 0-12 15,0 0 12-15,0 0-10 0,0 0 1 0,0 0 0 0,0 0 0 16,3 8 0-16,3 0 9 0,0 0-10 0,3 2 10 0,6-5-10 16,0 3 10-16,0 3-8 0,-1-3 8 0,4 5-8 15,0-8 8-15,3 9 0 0,3-6 0 0,-3 5 0 16,5 0 0-16,1-5 0 0,-3 3-10 0,3-4 10 16,0 4 0-16,2 0-8 0,1-1 8 0,0 3 0 15,3 1 0-15,-1-9 0 0,-2 8 0 0,3-5 0 16,3 0 0-16,2 3 0 0,-5 2 0 15,3 0 0-15,-6 0 0 0,2 1 0 0,-5-1 0 0,3 0 0 16,3-2 0-16,-1 2 0 0,-2 0 0 0,3 0 0 16,0 1 0-16,-1-1-10 0,4 0 10 0,0 0-12 15,2 0 12-15,-2 3 8 0,0-2-8 0,0-4 11 16,2 3-11-16,-2 1 0 0,3-4 0 0,-1 1 8 16,1-1-8-16,-3-2 8 0,5 3-8 0,-2-1 8 0,0 4-8 15,0-1 0-15,-1 0 0 0,1 3 0 0,-3 0 0 16,-1 0 0-16,4 0 0 0,-3 2 0 0,-3-5 16 0,-1 1 4 15,4 4 0-15,0-2 1 0,-1 3-21 0,1-1-20 16,0-2 4-16,0 0 1 0,2 0 15 0,1 0 0 16,0 5 0-16,2-8 0 0,1 0 0 0,0 0 0 15,-1 1 0-15,4-4 0 0,-3 1 9 0,2-1-9 16,-2-2 0-16,0 3 9 0,-4-3-9 0,7 2 0 16,-3-4 9-16,2 2-9 0,1 0 9 0,-3 0-9 15,-1-1 12-15,-5 4-12 0,0 2 0 16,-1-5 0-16,-2 3 0 0,0-1 0 0,0 4 0 0,-1-6 0 15,-2 2 0-15,0 3 0 0,3-2 0 0,-6 2 0 16,-1-8 10-16,1 3-10 0,0 6 9 0,0-12-9 0,-4 6 10 16,-2 0-10-16,3 0 11 0,-3-3-11 15,-3 1 12-15,0 2-12 0,-3-6 13 0,-1 1-4 0,-2 5-1 16,0-8 0-16,0 2 0 0,-3-2-8 0,-3 3 12 0,3-3-4 16,-9 0 0-16,0 0-8 0,0 0 12 0,0 0-4 15,0 0 2-15,0 0 0 0,0 0 0 0,0 0 0 16,0 0 2-16,0 0 1 0,0 0 0 0,0 0 0 15,0 0-2-15,0 0-1 0,0 0 0 0,0 0 0 16,-6-5-10-16,0 5 0 0,0-8 9 0,-3 5-9 16,0 1 0-16,3-4 9 0,-6 1-9 0,1-3 0 15,-1 3 8-15,0-3-8 0,-3 3 0 0,0-3 0 16,-3 0 9-16,0-3-9 0,0 3 0 0,-2-2 9 16,2-1-9-16,-6 6 0 0,0-9 9 0,-3 1-9 15,0 3 0-15,-2-4 0 0,-1 6 0 0,0-5 8 16,0 0-8-16,1 0 0 0,-4 0 0 0,0-1 0 15,-6 4 0-15,1-3 0 0,-4 5 0 0,0-6 0 16,1 1 0-16,-1 0 0 0,3 2 0 0,-2-2 0 16,-1 0 8-16,-3 0-8 0,1-1 8 0,-4 1-8 0,6 5 8 15,-2-5-8-15,-1 0 10 0,0 2-10 0,4 3 9 0,-4-5-9 16,6 0 8-16,1 2-8 0,-4-2 0 0,0 0 0 16,-2-3 0-16,5 3 0 0,0 2 8 0,4-2 0 15,-4-3 0-15,0 0 0 0,-2 0-8 0,2-5 12 16,-3 3-12-16,-2-1 12 0,-7-5-12 0,3 0 0 15,-2 1 0-15,-1 1 8 0,-5-1-8 0,-1 1 0 16,-5-4 0-16,-4 0 0 0,1 2-16 0,-7 3-1 16,-2-6-1-16,-1 9 0 15,1-9-49-15,-6 6-9 0,-7 2-3 0,1 1 0 16,-6-3-105-16,-4 5-20 0,-8 0-5 0</inkml:trace>
  <inkml:trace contextRef="#ctx0" brushRef="#br0" timeOffset="168454.9539">16879 11859 1641 0,'3'-3'36'0,"-3"-2"7"0,-3-1 1 0,0-2 4 0,-3 1-39 0,3-4-9 0,9 3 0 0,-6 0 0 16,-3-3 36-16,3 6 6 0,6 0 1 0,-3 0 0 16,0-1-23-16,-3 6-5 0,0 0-1 0,0 0 0 15,6-2-3-15,-6 2-1 0,0 0 0 0,0 0 0 16,6 5-10-16,-3 3 8 0,-6 2-8 0,0 4 8 15,3 4 0-15,0 3 0 0,0 3 0 0,-3 5 0 16,-3 3 4-16,3 8 1 0,0 2 0 0,0 8 0 16,-6 6-2-16,6 5-1 0,3 2 0 0,0 3 0 15,-6 6-10-15,3-1 10 0,3 9-10 0,0-1 10 16,-6 3-10-16,3 0 10 0,3 0-10 0,6 3 10 16,-3-1 2-16,0 1 1 0,-6 0 0 0,3 5 0 15,9 2-13-15,-6 6 11 0,-6-3-11 0,3 6 10 16,0 5-10-16,0-3 0 0,3-5 0 0,-6 0 0 0,3-3 0 15,0-8 0-15,0-2 0 0,0-11 0 0,-9-8 14 16,9-7 1-16,0-7 0 0,-3-4 0 0,-6-3 29 16,3-8 7-16,6-3 1 0,3-4 0 15,-6-4-32-15,3-2-7 0,0-6-1 0,3-2 0 0,0-3-12 0,0-5 0 16,-3 3 0-16,3-6-10 0,6 1-6 0,-3-1 0 16,-6-5-1-16,0 0 0 0,0 5 9 0,0-5 8 15,0 0-12-15,0 0 12 0,0 0 0 16,3 5 0-16,-3-5 0 0,0 0 0 0,0 6 0 15,0-6 0-15,6 5 0 0,-6-5 0 0,-3 5 0 0,6 3 9 16,3-2-9-16,0-1 8 0,-6-5 0 0,0 0 0 16,3 5 0-16,-3-5 0 0,6 5-8 0,-6-5 0 15,0 0 9-15,3 6-9 0,6-4 8 0,-3 4-8 16,-6-6 10-16,0 0-10 0,9 2 0 0,-9-2 8 16,0 0-8-16,0 0 0 0,12 3 0 0,-4 0 8 0,1-3-8 15,0 5 0-15,0-2 0 0,3 2 0 0,9-3 0 0,0 4 0 16,0-1 0-16,3 0 0 0,2 3 0 0,4-2 0 15,0 2 0-15,3-1-8 0,5 1 8 0,1-2 0 16,0-1 0-16,-4 0-8 0,-5 1 8 0,3-4 0 16,3 1 0-16,-7-3 0 0,-5 0-8 0,3 0 8 15,0 0 0-15,-3-3 0 0,-4 1 0 0,-2-1 0 16,0 0 0-16,-3 1 8 0,0-4-8 0,-3 4 0 16,-3-1 11-16,0-2-11 0,3-1 12 0,-4 4-12 15,-5-3 12-15,3-1-12 0,6 4 12 0,-6-4-12 16,-3 1 20-16,0 2-2 0,0-2-1 0,3 2 0 15,0-2-17-15,-6 5 0 0,3-3 0 0,0 1 0 16,3-3 0-16,0 2 0 0,-6 3 0 0,6-5 0 16,3 2 0-16,-9 3 0 0,0 0 0 0,6-5 0 15,0-1 0-15,3 1 0 0,-6 0 0 0,-3 5 0 0,3-6-12 0,0 1 0 16,6 0 0-16,-3-3 0 0,-4 0 12 0,1 0 0 16,6 3 0-16,-3-6 0 0,0 3 0 0,-3 0 0 15,3-2 0-15,0 2-9 0,0-3 9 16,0 3 0-16,0-2 0 0,0 2 0 0,0-3 0 15,0 3 0-15,-3 0 0 0,3-2 0 0,-3 2 0 0,3-3 0 16,0 1 0-16,-3 2 0 0,0 0 0 0,0 0 0 16,0-5 0-16,-3 2 0 0,6-2 0 0,-6 0 0 15,3-1 0-15,0-2 0 0,0-2 10 0,-3-1-2 16,2-2-8-16,1 0 12 0,-3 0-12 0,6-3 8 16,-6 3-8-16,3-3 0 0,0-2 0 0,0-1 0 15,-3 3 0-15,0 3 0 0,0 0 0 0,0 0 0 16,0 2 0-16,-3 1 0 0,3 5 10 0,-3-1-10 15,0 1 10-15,3 3-10 0,-3-1 8 0,-3 0-8 16,4 6 0-16,-1-3 0 0,0 3 11 0,3-3-11 0,-3 0 12 0,0 3-12 16,0-1 13-16,3 1-4 0,0 5-1 0,0 0 0 15,-3-3-8-15,3 3 0 0,0-5 0 0,0 5 8 16,0 0-8-16,0-5 0 0,0 5 0 0,0 0 0 16,0-3 0-16,0 3 0 0,0 0 0 0,0 0 0 15,0-5 0-15,0 5 0 0,0-5 0 0,0 5 0 16,0 0 0-16,0 0 0 0,0 0 0 0,0 0 0 15,0 0 0-15,0 0 0 0,6-6 0 0,-6 6 0 16,0 0 0-16,6-2 0 0,-6 2-9 0,6-3 9 0,-1 0 0 16,-5 3-8-16,6-2 8 0,3-1 0 0,-9 3-11 15,9 0 11-15,-3-2-10 0,6 2 10 0,0-3 0 16,0 3 0-16,3-3-8 0,0 1 8 16,-3-1 0-16,5 0 0 0,1 1-10 0,0-1 10 0,0 3 0 15,3-3 0-15,-3-2 0 0,3 5 0 16,-1-3-12-16,4 1 12 0,-3-1-10 0,3 0 10 0,-3 1 0 15,0 2 0-15,-1-3 0 0,1 1 0 0,3-1 0 0,0 3 0 16,0 0-8-16,-1 0 8 0,4 0 0 0,0 0-11 16,-3 3 11-16,3-3-10 0,-1 0 10 0,1 0-8 15,0 0 8-15,0 0-8 0,0 0 8 0,2 0 0 16,-2-3 0-16,0 0 0 0,0 1 0 0,0-1-8 16,2-2 8-16,1-1 0 0,0 4 0 0,0-4 0 0,-1 1 0 0,4 0 0 15,-3 2 8-15,0 1 6 0,-4-4 2 0,1 4 0 16,0-1-26-16,-3 0-5 0,-3 3-1 0,2 0 0 15,-5-2 16-15,3 2 0 0,-3 0-10 0,-3 0 10 16,0 0 0-16,0 2 0 0,0-2 0 0,-1 3 0 16,-2 0 0-16,0-3 0 0,3 0 0 0,-3 2 0 15,-6 1 10-15,6 0 6 0,-3-3 2 0,0 0 0 16,0 2-18-16,-3-2 0 0,3 3 0 0,-1-1 0 16,1-2 0-16,-9 0 0 0,0 0 0 0,0 0 0 15,0 0 8-15,6 6-8 0,-6-6 0 0,3 5 0 16,0 0 0-16,0 3 0 0,0-2 0 0,0 4 0 31,-3 1-29-31,3 2-3 0,3 3-1 0,-3 0 0 0,-3 2 33 0,3 3 0 0,-3 6 0 0,6-3 9 0,-3 2-9 16,0 1-9-16,0-1 9 0,3 1-13 15,-3 2 13-15,3 0-12 0,-3 0 12 0,0 0-12 0,3 3-3 16,-3-3 0-16,-3 0 0 0,6 0 0 0,-3-3 2 0,-6 4 0 16,0-1 0-16,0-3 0 0,3 1 13 0,0-1 12 15,0-2-3-15,-3 2 0 0,0-2-9 0,3-3 0 16,0 0 0-16,0-2 0 0,0-3 0 0,0-3-9 15,0 0 9-15,0 1-13 0,0-4 4 0,3-2 1 16,-3 0 0-16,3 0 0 0,-3-3 8 0,0-5 14 16,0 0-3-16,0 0-1 0,0 0-10 0,0 0-17 15,0 0 4-15,0 0 1 0,0 0 12 0,0 0 0 16,0 0 0-16,0 0 0 0,0 0 0 0,0 0 0 0,0 0 9 16,0 0-9-16,0 0 14 0,0 0-3 15,0 0-1-15,0 0 0 0,0 0-10 0,6 6 0 0,0-1 0 16,-6-5 0-16,0 0 8 0,6 2-8 0,3 1 0 15,-3 2 8-15,-1-2-8 0,4 0-11 16,-3-3 3-16,3 2 0 0,0-2 8 0,3 3 0 0,-3 0 0 16,3-1 0-16,0 4 0 0,0-4 0 0,0 1 0 0,3 0 0 15,-1 2 9-15,4-3-9 0,-3 1 12 0,3 0-12 16,0-1 0-16,3 1 0 0,0 0 0 0,-1-1 0 16,4-2 0-16,0 0 0 0,3 0 0 0,0 0 0 15,-4 0 0-15,4 0-9 0,-3 0 9 0,0 0-8 16,0 0 8-16,-4 0 0 0,1-2 0 0,3 2 0 15,-3 0 0-15,0 0 0 0,3 0 0 0,-1 0 0 16,-2 0 0-16,3 0 0 0,0-3 0 0,0 3 0 16,2 0 0-16,1-3 8 0,-6-2-8 0,3 2 8 0,-3-2-8 15,0 0 0-15,-4 0 0 0,4-1 0 0,-3 1 0 16,-3-3 0-16,3 0 0 0,-3 3 0 0,0-3-8 16,-3 0 8-16,2 0-8 0,1 0 8 0,-6 0-8 0,0 0 8 15,3 3-8-15,-3-3 8 0,0 3-8 16,-3-1 8-16,3-2-8 0,-3 6 8 0,0-3 0 15,0-1 0-15,0 4 0 0,-3-1 0 0,3-2 0 0,-6 5 0 16,0 0 0-16,0 0 0 0,3-6 0 0,-3 6 0 16,0 0 8-16,0 0-8 0,0 0 11 0,0 0-3 15,0 0 0-15,0 0 0 0,3-5-8 0,-3 5 12 16,3-5-12-16,-1-3 12 0,-2 0-12 0,0 3 0 16,3-1 0-16,-3-2 0 0,0 0 0 0,0 0 0 0,0-5 0 15,3 3 0-15,-3-6 0 0,-3 3 0 0,3-6 0 0,0 1 0 16,0-1 0-16,-3-5 0 0,1 3 0 0,-1-5 0 15,0-6 15-15,0-3 1 0,0 1 0 0,-3-6 0 16,3-5 11-16,0-2 2 0,0 2 1 0,-3-3 0 16,3-2-14-16,-3 0-2 0,3-3-1 0,0-6 0 15,0 1-13-15,0-3 8 0,0 3-8 0,0 0 0 16,0-6 0-16,3 1 0 0,-3-6 0 0,3 0 0 16,0 1 8-16,0 1-8 0,0 7 0 0,3-4 9 15,0 3-9-15,-3 0 0 0,0 3 0 0,0 5 0 16,3 0 0-16,-3 6 0 0,0 2 0 0,0 0 0 15,0 0 0-15,0 5 0 0,0-2 0 0,0 2 0 16,0-2 0-16,-3 2 0 0,3 3 0 0,-3 0 0 16,0 0 0-16,0 5 0 0,0 0 0 0,0 3 0 15,0 0 8-15,-3 0-8 0,3 0 0 0,0 0 8 16,0 0-8-16,0 0 0 0,0-3 0 0,0 3 0 0,0 0 0 16,0 2-11-16,0-2 11 0,3 3-12 0,-3 2 12 0,3 0 0 15,-3 0-9-15,3 3 9 0,-3 0 0 0,3 2-11 16,-3 1 11-16,3 2-8 0,0 3 8 0,-2 0 0 15,2-1 0-15,0 1 0 0,-3 3 0 0,3-1 0 16,-3 0 0-16,0-2 0 0,3 5 0 0,-3 0 0 16,3 0-9-16,-3 0 9 0,0 0 0 0,0 1-9 15,3-1 9-15,-3 0 0 0,0-3-11 0,0 3 11 16,0 0-10-16,-3 0 10 0,3-2 0 0,0 2 0 16,-3-3 0-16,0 1 0 0,0 2 0 0,0 0 10 15,0-3 0-15,0 6 0 0,0 0-10 0,0-3 0 16,-3 2 0-16,3 1 0 0,-3 0 0 0,0 2 0 15,1 0 0-15,-1 3 0 0,-3-2 0 0,0-1 0 16,0 3 9-16,-3-3-9 0,0 3 0 0,0 0 0 0,0-2 0 0,0 2 0 16,-2 0 0-16,-1-3 12 0,0 1-4 15,-3-1 0-15,-3 3 0 0,0-3 1 0,1 1 0 0,-4-1 0 16,-3 0-1-16,0 1 0 0,-5-1 0 0,-1 0 0 16,0 1-8-16,-3-1 0 0,1 0 9 0,-4-2-9 15,0 3 10-15,4-1-2 0,-4 3-8 0,3 0 12 16,-2 0-12-16,-1 0 0 0,0 0 0 0,-2 0 0 15,-4 0 0-15,0-3 8 0,4 1-8 0,-1-1 9 16,-2 3 4-16,-1-5 1 0,-3-1 0 0,-2 1 0 16,2-3 6-16,-2 3 0 0,-4 0 1 0,3-1 0 0,1 1-21 15,-4 2 0-15,1-2 0 0,-1 2 0 0,4 1 0 16,-7 2 0-16,1-3 0 0,-1 3-8 16,0 3 8-16,-2-1-8 0,-1 1 8 0,-2 0-8 15,-1 2 8-15,1 0 11 0,0 1-3 0,2-1 0 16,3-3-8-16,-5 6 0 0,-6-2 0 0,2-4 0 0,1 4 0 15,2-4 10-15,4-2-1 0,-7 0 0 0,-5-5-9 16,-1 0 10-16,7-1-10 0,-4-2 10 16,-2 3-63-16,-6 0-13 0,-4 2-2 0</inkml:trace>
  <inkml:trace contextRef="#ctx0" brushRef="#br1" timeOffset="235070.9995">20114 12245 57 0,'0'0'0'0,"0"0"0"0,0 0 0 16,0 0 0-16,0 0 176 0,0 0 29 0,0 0 7 0,0 0 0 15,0 0-136-15,0 0-27 16,0 0-5-16,0 0-2 0,0 0-30 0,0 0-12 0,0 0 11 0,0 0-11 15,0 0 18-15,0 0-2 0,0 0-1 16,0 0 0-16,0 0 23 0,0 0 5 0,-5-3 1 0,2 1 0 16,0-1 3-16,3 3 1 0,-6-3 0 0,6 3 0 15,0 0-18-15,0 0-3 0,-3 0-1 0,0 0 0 16,-3 3 0-16,0-3 0 0,0 3 0 0,6-3 0 16,0 0-26-16,-6 5 0 0,3 0 0 0,-3 3 0 15,3 0 0-15,3-3 0 0,-3 3 0 0,-3 0-11 16,3 0 11-16,0-3 0 0,3 3 0 0,0 0 8 15,0 0-8-15,3-2 0 0,-3-6 0 0,0 0 0 16,0 8 0-16,0-8 0 0,0 5 0 0,0-5 0 16,0 0 8-16,6 2 0 0,-6-2 0 0,6 3 0 15,-6-3 8-15,6 3 3 0,-6-3 0 0,6-3 0 0,-6 3-3 16,0 0 0-16,9-3 0 0,0-2 0 0,-3 3 10 16,-6 2 2-16,3-6 0 0,3 1 0 0,0 0-8 0,-6 5 0 15,3-6-1-15,-3 6 0 0,0-5 0 0,0 5 0 16,3-5 0-16,-3-3 0 0,-3 3-3 0,3-1 0 15,-3 1 0-15,3 5 0 0,0 0-3 0,-3-5-1 16,0-1 0-16,0 4 0 0,-3-4-1 16,3 4-1-16,0-1 0 0,0 1 0 0,3 2 0 0,-6-3 0 15,3 0 0-15,3 3 0 0,0 0 1 0,0 0 0 16,0 0 0-16,0 0 0 0,0 0-11 0,-6 3 0 16,6-3 9-16,0 8-9 0,0-8 0 0,0 8 0 15,3 0 0-15,0-3-12 0,0 0 12 0,3 3 0 16,3-3 0-16,-6 1 0 0,3-4 0 0,0 4 0 15,2-6 0-15,-5 2 0 0,-3-2 0 0,9 3 11 0,-3 0-3 0,0-3 0 16,-6 0 0-16,0 0 0 0,0 0 0 0,6-3 0 16,3 0-8-16,-6 1 10 0,-3 2-10 0,0 0 10 15,0 0-10-15,0 0 0 0,0 0 9 0,3-6-9 16,-3 1 8-16,0 5-8 0,0-5 8 0,-3 0-8 16,3-1 14-16,-3 1-2 0,0 2 0 0,0-2 0 15,0 0-12-15,0 2 8 0,-3 0-8 0,3-2 0 16,0 3 11-16,-3-1-11 0,3 0 12 0,3 3-12 15,0 0 8-15,-6 0-8 0,1 0 0 0,5 0 0 16,0 0 0-16,-6 3 0 0,0 2 0 0,3 0 0 16,3-5 0-16,-3 6 0 0,0 2 0 0,0-3 0 15,3-5 0-15,0 5 0 0,0-5 0 0,0 8 0 16,0-8 0-16,0 0 0 0,3 5 0 0,-3-5 0 16,0 0 0-16,3 6 0 0,-3-6 0 0,0 0 0 0,0 0 14 15,6 2-4-15,-6-2-1 0,0 0 0 0,0 0-9 0,6 0 10 16,-6 0-10-16,6 0 10 0,-1-2-10 0,1-4 12 15,-3 4-12-15,-3 2 12 0,3-5-12 0,-3 5 8 16,0-6-8-16,3-2 8 0,0 3 0 0,-3 0-8 16,0 5 12-16,0-6-4 0,-3-1 0 0,3 4 0 15,-3-2 0-15,0-1 0 0,-3 4-8 0,3-1 12 16,1 0-12-16,-1 1 12 0,0-1-12 0,3 3 0 16,0 0 0-16,0 0 0 0,-6 0 11 0,0 3-3 0,0-3-8 15,3 5 12-15,-3-2-12 0,6-3 0 0,-3 5-12 16,3-5 12-16,0 8 0 0,-3-3 0 0,3-5 0 15,3 8 0-15,-3 0 0 0,3 0 0 16,-3-8 0-16,3 5 0 0,-3-5-10 0,3 8 2 16,-3-8 0-16,0 0 0 0,6 5 8 0,0-2 0 15,0 0 0-15,-6-3 8 0,0 0-8 0,0 0 0 0,0 0 8 16,6 0-8-16,-1-3 0 0,-5 3 9 0,6-3-9 0,0-2 0 16,-3 0 12-16,3 2-12 0,-3-2 12 0,0 0-12 15,-3 5 13-15,3-6-4 0,-3 1-1 0,0-3 0 16,0 3 0-16,0 0 0 0,0 5 0 0,0-6 0 15,-3 1 0-15,3 5-8 0,-6-3 12 0,3 1-4 16,-3-1-8-16,-3 6 0 0,-5-1 0 0,2 4-776 16,-6 2-156-16</inkml:trace>
  <inkml:trace contextRef="#ctx0" brushRef="#br1" timeOffset="238204.5737">17436 12105 288 0,'0'0'25'0,"0"0"-25"0,0 0 0 0,0 0 0 0,6 2 159 16,-6-2 26-16,0 0 6 0,0 0 1 0,0 0-104 0,0 0-20 16,0 0-4-16,0 0 0 0,0 0-34 0,0 0-6 15,0 6-2-15,-3 2 0 0,0-3-22 0,-3 3 8 16,6 2-8-16,0-2 0 0,-3-2 16 0,0 2-2 15,3-3 0-15,0 3 0 0,0 0 26 0,0 0 6 16,0-8 1-16,3 8 0 0,0 0-20 0,-3-8-4 16,-3 5-1-16,3-5 0 0,9 8-22 0,-6-3-8 15,-3-5 0-15,0 0 0 0,6 5 8 0,-6-5 0 0,0 0 0 16,0 0 0-16,0 0 0 0,0 0 0 0,0 0 0 16,0 0 0-16,0 0 8 0,0 0 4 0,5 0 1 0,-5 0 0 15,0-5 15-15,0 5 2 0,3-5 1 0,0-1 0 16,-3 1 3-16,0 0 1 0,-3 0 0 0,3-3 0 15,3 0-11-15,-6 0-1 0,0 2-1 0,0 4 0 16,3 2 1-16,0-5 0 0,-5-3 0 0,2 5 0 16,3 3-8-16,0 0-2 0,-9-3 0 0,3 3 0 15,0 0-13-15,0 0 11 0,3 3-11 0,-3 0 10 16,0 2-10-16,0-2 0 0,6-3 0 0,0 0 0 16,-6 5 0-16,6-5 0 0,3 8 0 0,-3-8 0 15,0 5 0-15,0 3 0 0,0-8 0 0,3 5 8 16,3 1-8-16,-6-6 0 0,0 0 9 0,6 8-9 0,3-6 10 0,-3 1-2 15,-6-3-8-15,6 5 12 0,3-2 1 0,0-3 0 16,-4 0 0-16,-5 0 0 0,3-3 16 0,-3 3 3 16,6-5 1-16,-6 5 0 0,0 0-10 0,3-5-3 15,3 2 0-15,-6 3 0 0,-3-8-12 0,3 3-8 16,0 5 8-16,3-6-8 0,-6 1 0 0,3 5 9 16,0-5-9-16,0-1 0 0,-3 1 0 0,-3 3 0 15,3-4 0-15,0 4 0 0,3 2 0 0,-5-6-9 16,-4 6 9-16,3-2-8 0,6 2 8 0,0 0-8 15,-9 0 8-15,3 0-8 0,6 0-1 0,-3 5 0 16,-3-2 0-16,0 5 0 0,0-3 1 0,3 3 0 16,3-3 0-16,-3 3 0 0,-3 0 8 0,6 0 0 15,3 0-9-15,0-3 9 0,-3-5 0 0,3 8 0 16,0-3 0-16,-3-5 0 0,0 0 0 0,6 6 10 0,0-1-1 16,0-2 0-16,3-1-9 0,-3-2 0 0,-6 0 9 15,6 0-9-15,3 0 12 0,-1-2-3 0,-8 2 0 0,0 0 0 16,6-6-9-16,0 4 10 0,-6 2-10 0,0-6 10 15,0-2-2-15,3 3 0 0,0-3 0 0,-6 3 0 16,0 0-8-16,3-1 0 0,0 1-10 0,0 0 10 16,-6-1 0-16,3 1 8 0,3 0 1 0,-3 0 0 15,1-1-9-15,-1 4 0 0,0-1 0 0,3 3 0 16,0 0 12-16,0 0 1 0,0 0 0 0,0 0 0 16,0 0 5-16,0 0 1 0,-9 3 0 0,3 2 0 15,6-5-11-15,-3 8-8 0,-3 0 9 0,3-3-9 16,0 3 0-16,3 0 0 0,0 0 0 0,0-3 0 15,0 3 0-15,0-8 0 0,3 5 0 0,0 3 0 16,-3-8 0-16,0 0 0 0,6 6-10 0,-6-6 10 16,0 0-44-16,0 0-4 15,0 0-1-15</inkml:trace>
  <inkml:trace contextRef="#ctx0" brushRef="#br1" timeOffset="239738.2704">17260 14563 345 0,'-15'-3'15'0,"15"3"4"0,0 0-19 0,0 0 0 0,0 0 0 0,0 0 0 16,0 0 252-16,0-5 48 0,3-1 8 0,-3 1 3 16,0 0-228-16,0-3-46 0,6 3-9 0,-6-1-1 15,-6 1-27-15,6 5 0 0,6-5 0 0,-6 5 0 16,-6-6 15-16,0 1-3 0,6 5 0 0,0 0 0 15,0 0 39-15,0 0 7 0,0 0 2 0,0 0 0 16,0 0-3-16,0 0 0 0,-9 5 0 0,6-2 0 0,3-3-42 0,0 0-15 16,-3 8 9-16,3 0-9 0,0 3 9 0,3-3-9 15,-3-1 10-15,0 1-10 0,-3 0 0 0,3-2 0 16,0-6-13-16,3 8 4 0,-6-3 9 16,3-5-10-16,6 2 10 0,-6-2-10 0,0 0 10 0,0 0 9 15,6 3-1-15,0 0-8 16,-6-3 16-16,0 0-4 0,6-3-1 0,0-2 0 0,3 2 5 0,-6 1 0 15,-3 2 1-15,6-6 0 0,3 4-17 0,-6-4 8 16,-3 1-8-16,0 0 0 0,3-1 8 0,-3 1-8 16,-3-3 0-16,0 3 0 0,3 0 14 0,0 5-4 15,0 0-1-15,-3-6 0 0,-3 4 14 0,6 2 2 16,0 0 1-16,0 0 0 0,-12-3 10 0,6 3 1 16,6 0 1-16,0 0 0 0,-9 5-17 0,6-2-3 0,-3 5-1 0,6-3 0 15,-3 3-17-15,0 0 0 0,-3 0 0 0,6-3 0 16,3 3 0-16,0 0 0 0,-6-3 0 0,3-5 0 15,0 0 0-15,0 0-11 0,0 6 0 0,0-6 0 16,0 0 19-16,3 5 4 0,3 0 1 0,-6-5 0 16,0 0-5-16,0 0 0 0,9 0-8 0,-9 0 12 15,0 0-12-15,0 0 0 0,6-5-12 0,0 2 12 16,-6-5 0-16,6 6 0 0,3-6 0 0,0 3 9 16,-6-1-9-16,0 1 8 0,-6-3-8 0,6 3 8 15,6-3-8-15,-6 3 0 0,-9-1 0 0,6 6 8 16,6-2 0-16,-6 2 0 0,-3-6 0 0,3 6 0 15,0 0-8-15,0 0 0 0,0 0 0 0,-6-2 8 16,0 2-8-16,6 0 0 0,0 0 0 0,-6 5 0 16,-3 0 0-16,3 1 0 0,6-6 8 0,-6 8-8 15,-3-1 0-15,3 1-17 0,0 0 4 0,6 3 1 16,-3-6-71-16,0 3-13 0,-3 0-4 16,6-3-924-16</inkml:trace>
  <inkml:trace contextRef="#ctx0" brushRef="#br1" timeOffset="240457.2471">17662 14589 2181 0,'0'0'48'0,"0"0"9"0,0 0 3 0,-6 3 2 0,-6-3-50 0,6 0-12 0,6 0 0 0,0 0 0 16,-9 2 20-16,3-2 0 0,6 0 1 0,0 0 0 0,0 0-21 15,-6 0 0-15,6 0 0 0,0 0 0 0,0 0 0 0,-6 3 0 16,-3 0 0-16,0 2 0 0,6 0 0 0,-3 1 0 16,-5-1 0-16,5 0 0 0,3 0 0 0,0 3 0 15,-3 0 0-15,0 0 0 0,6 0 0 0,0 3 0 16,0-3 0-16,0 0-12 0,-3 0 12 0,6-3 0 16,0 0 0-16,-3-5 0 0,0 0 0 0,0 0 0 0,9 3 0 15,-9-3 8-15,0 0-8 0,6-3 0 0,0 3 0 0,2-5 8 16,4 0-8-16,-6-3 11 0,-3 0-11 0,0-3 12 15,9 3-12-15,-6-2 0 0,-3 2 0 0,0-3 0 16,3 3 0-16,-3 0 10 0,-6-2-10 0,3 2 10 16,-3 2 6-16,6 1 2 0,-3-3 0 0,0 6 0 15,-6-4 18-15,0 4 4 0,6 2 1 0,0 0 0 16,-6-3-14-16,6 3-3 0,0 0-1 0,0 0 0 16,-6 0 0-16,0 3 0 0,6-3 0 0,0 0 0 15,0 0-23-15,-6 8 8 0,0-3-8 0,3 0 0 16,3-5 0-16,0 0 0 0,-6 5 0 0,6-5 0 15,0 0 0-15,0 0-10 0,0 0 10 0,-3 3-10 16,3-3-15 0,0 0-3-16,0 0-1 0,0 0 0 0,-6 3-127 0,6-3-26 0,0 0-5 15</inkml:trace>
  <inkml:trace contextRef="#ctx0" brushRef="#br1" timeOffset="241410.2299">19915 14645 403 0,'0'0'36'0,"0"0"-36"0,0 0 0 0,0 0 0 15,0 0 341-15,0 0 62 0,6-3 12 0,-6 3 2 16,0 0-309-16,0 0-61 16,0 0-13-16,0 0-2 0,3-5-15 0,-3 5-2 0,0 0-1 15,0 0 0-15,0 0 10 0,0 0 1 0,0 0 1 16,0 0 0-16,0 0 19 0,0 0 4 0,-6 2 1 0,0 4 0 16,3-1-25-16,-3 3-5 15,3 0 0-15,-3 2-1 0,3 1-19 0,-3 0 8 0,6-1-8 0,-3 1 0 16,3-3 0-16,-3 0 0 0,3 0 0 0,0-8 0 15,0 5 0-15,0-5 0 0,0 0 0 0,0 0 0 16,0 0 0-16,0 0 0 0,0 0 0 0,0 0 0 16,0 0 15-16,0 0 2 0,0 0 1 0,0 0 0 15,0 0-18-15,0-5 0 0,3-3 0 0,-3 2 0 16,0-2 12-16,0 3-12 0,-3 0 12 0,3-3-12 16,-6 3 8-16,6 5-8 0,0-6 0 0,0 6 0 0,-3-5 10 0,3 0-2 15,0 5 0-15,0 0 0 0,0 0 7 0,0 0 1 16,0 0 0-16,0 0 0 0,0 0 0 0,0 0 0 15,0 0 0-15,0 0 0 0,0 0-7 0,0 0-1 16,0 0 0-16,0 0 0 0,0 0-8 0,0 0 0 16,0 0 0-16,0 8 0 0,3-3 0 0,-3-5 0 15,0 0 0-15,6 5 0 0,-6-5-8 0,0 0 8 16,0 0 0-16,0 0 0 0,0 0-10 0,0 0 10 16,0 0-13-16,0 0 5 0,0 0-12 0,0 0-1 15,0 0-1-15,0 0 0 16,0 0-25-16,0 0-5 0,0 0 0 0,0 0-676 15,0-5-134-15</inkml:trace>
  <inkml:trace contextRef="#ctx0" brushRef="#br1" timeOffset="242125.9063">20525 14610 1767 0,'0'0'78'16,"0"0"17"-16,0 0-76 0,0 0-19 0,0 0 0 0,0 0 0 0,0 0 38 0,0 0 4 15,0 0 1-15,0 0 0 0,0 0-43 0,0 0 0 16,0 0-8-16,0 0 8 0,0 0 0 0,0 0 0 16,0 0 12-16,0 0-4 0,0 0 23 0,-6 3 4 15,3 2 1-15,-3-2 0 0,0 0-17 0,0 2-3 16,-2 0-1-16,2 3 0 0,3 0-7 0,0 0 0 0,-3 3-8 0,0-4 12 15,3 1-20-15,0 3-5 0,3-3-1 0,0-3 0 16,0-5-2-16,0 8 0 0,0-8 0 0,0 0 0 16,0 0 16-16,0 0 0 0,0 0 0 0,0 0 0 15,0 0 0-15,0 0 10 0,6-5-2 0,0 2 0 16,0-2 4-16,-3-3 0 0,3 3 0 16,-6-3 0-16,3 0-4 0,0 0-8 0,-3 0 12 0,2 0-4 15,-2-3 1-15,3 3 0 0,-3-2 0 0,0-1 0 16,-5 6 14-16,5-3 2 0,0 3 1 0,0 5 0 15,0 0-14-15,-3-6-2 0,3 4-1 0,0 2 0 16,-6-5 4-16,6 5 1 0,0 0 0 0,0 0 0 16,-6 2 6-16,0 1 2 0,0 2 0 0,0 0 0 15,3 3-2-15,-3-2 0 0,3 2 0 0,0-3 0 16,3-5 4-16,0 8 0 0,-3-3 0 0,3 3 0 16,0-8-5-16,0 5-1 0,0-5 0 0,0 6 0 0,0-6-7 15,0 0-2-15,0 0 0 0,0 0 0 0,3 5 4 0,-3-5 1 16,6 5 0-16,-6-5 0 0,6 0 2 0,3 0 1 15,-3-2 0-15,0-1 0 0,0 3 0 0,0-3 0 16,-6 3 0-16,3-5 0 0,2 2-17 0,-2 1 0 16,3-4 0-16,-6 6 0 0,0 0 0 0,0 0 16 15,0 0-3-15,0-5-1 0,0 5-12 0,0 0-13 16,0 0 2-16,0 0 1 16,-6-3-87-16,0 1-18 0,-5 2-3 0</inkml:trace>
  <inkml:trace contextRef="#ctx0" brushRef="#br0" timeOffset="268443.515">19049 3567 979 0,'-9'-3'87'0,"3"3"-70"0,0-3-17 0,-3 3 0 16,3 0 189-16,0-5 35 0,0 2 6 0,3 3 2 15,3 0-161-15,-6-2-32 0,6 2-7 0,-6-3 0 16,6 3-4-16,-6-5 0 0,0 2 0 0,1 0 0 16,5 3-16-16,-3-2-4 0,-3-6-8 0,3 3 12 15,-3-1-12-15,3-2 0 0,-3 3 0 0,0 0 0 16,0-3 0-16,-3 0 0 0,0 3 0 0,0-6-10 15,0 3 10-15,-3 3 0 0,0-3 10 0,0 0-10 0,0 0 21 16,-2 3-1-16,-1-6-1 0,0 3 0 16,0-5 4-16,-3 2 1 0,-3 1 0 0,3-3 0 0,1-1-2 15,-7 4 0-15,3-3 0 0,-3-1 0 0,0-4-3 16,0 2-1-16,-5 0 0 0,-1 0 0 0,0 3 2 16,0-6 0-16,-2 1 0 0,2 2 0 0,-3 5-6 0,0-2-1 15,-2 0 0-15,-1 0 0 0,-3 0-2 0,-2-1-1 16,2 1 0-16,-3 0 0 0,4 2-10 0,-4-2-9 15,3 5 9-15,0-5-13 0,-2 0 13 0,2-1 12 16,0 1-3-16,-5 0 0 0,-4-6-9 0,3 6 0 16,7 0 0-16,-4 0 0 0,0-1 0 0,1 1 0 15,-1 0 8-15,0-5-8 0,-2 4 9 16,-1-4-9-16,-3 2 10 0,1 3-10 0,-1-1 8 0,1 1-8 16,-7 3 0-16,3-4 0 0,4 1 0 0,-4 0 0 15,-5 0 0-15,-1 2 0 0,-5 3 0 0,2 0 0 16,1-5 0-16,-4 0 0 0,3 7 0 0,-2-7 0 15,-1 5 0-15,1-5 0 0,-1 8 0 0,7-8 8 0,-4 2-8 16,1 0 0-16,5-4 0 0,-5-1 9 0,-1-3-9 16,1 6 8-16,-1-8-8 0,1 2 10 0,2 1-10 15,-2-9 10-15,-1 6-10 0,-3 3 0 0,4-9 0 0,-4 9 0 16,4-4 0-16,-1 4 0 0,4-1 0 0,-1 1 0 16,-2 2 0-16,-1-3 0 0,7 1 0 0,-4 2 0 15,1-2 0-15,2 4 0 0,0-4 0 0,1 5 0 16,-1-11 0-16,1 3 0 0,-4-1 0 0,4 4 0 15,-1-3 0-15,3-3 0 0,-2 3 0 0,2-3-11 16,-2 3 11-16,-4-3 0 0,0 8 8 0,1-8-8 16,5 8 0-16,-2-2 0 0,2-1 0 0,3 6 0 15,-2 0 0-15,-1-6 0 0,4 6 0 0,-1 0 0 16,-3 0 0-16,7 5 0 0,-4-5 0 0,6 7 0 0,-2-7 0 16,5 5 0-16,0 3 0 0,4-3 0 0,-1-3 0 15,-3 3 0-15,1-5 0 0,2 5 0 0,3-2 0 0,-3 2 0 16,4-3 0-16,2 3 0 0,-3 3 0 15,3-3 0-15,-2 0 0 0,5-3 0 0,-3 3 0 0,3 3 0 16,1-3 0-16,-1 0 0 0,-3 3 0 0,6-3 0 16,-3 3 0-16,1 5 0 0,2-6 0 0,0-2-10 15,0 8 10-15,6 0 0 0,-3 0 0 0,4-5 0 16,-1 5 0-16,3-8 0 0,3 8 0 0,0-5 0 16,0 5 0-16,0-5 0 0,3 2 0 0,0 3 0 0,0 0 0 0,4-5 0 15,-1 5 0-15,3-6 0 0,-3 4 0 16,0 2 0-16,0-5 0 0,6 5 0 0,-3 0 0 0,-3 0 0 15,-3-6 0-15,3 6 0 0,6 0 0 0,-6 6 0 16,0-1 0-16,0 3 0 0,0-3-8 16,0 3 8-16,-3 5 0 0,3-5-12 0,0 5 12 0,0 3-10 15,0 5 10-15,0 1-8 0,-2 1 8 16,2 4-8-16,-3-1 8 0,0 6 0 0,-3 0-9 0,0 7 9 16,0 1 0-16,-3 13 0 0,0 0 0 15,0 0 0-15,-3 10-9 0,1-2 9 0,2 8 0 0,-3 3 0 16,-6 7 0-16,3-5 0 0,-3 3 0 0,1 7 0 15,-4 1 0-15,3 0 0 0,-6-1 0 0,0 6 0 16,-2 3 0-16,-4-6 0 0,-3 8 0 0,1-2 0 16,-4 2 0-16,-3 1 0 0,1 1 0 0,-1 4 0 0,0-3 0 15,-2 8 0-15,-4-6 8 0,1 1-8 0,2-3 0 16,3-6 0-16,4-2 0 0,-1-2 0 0,3-6 0 0,3-6 0 16,4-4 0-16,2-9 0 0,3-4 0 0,6-1 0 15,1-16 0-15,5 3 0 0,0-8 0 0,0-3 0 16,3-7 0-16,3-3 0 0,3-8 0 0,0-1 0 15,0-4 0-15,3 0 0 0,0-6 0 0,3 0 0 16,0-5 0-16,0 0 0 0,3-10 0 0,3-9 0 16,3-7-13-16,6-9 4 0,0-7 0 15,3-11 0-15,6-13 0 0,2-8 0 0,7-11-6 0,3-7-1 16,-1-6 0-16,7-8 0 16,6-5-10-16,-1-3-2 0,4-5-1 0,0 2 0 15,-1-4 13-15,4 2 2 0,-1 2 1 0,4 1 0 0,-1 2 13 0,1 3 0 16,-3-5-10-16,-4 10 10 0,-5 5 0 0,0 6 0 0,-1 10 0 15,-2-5 0-15,-3 6 0 0,2 4 0 0,-5 9 0 16,0-1 0-16,-1 9 0 0,-2 2 0 0,0 8 0 0,-6-5 0 16,-4 5 0-16,1 8 0 0,0 0 0 0,-6 5 0 15,0 1 11-15,3 2-3 0,-4 5-8 0,-2 3 12 16,0 2-12-16,3 1 8 0,-3 7-8 0,0-5 0 16,-3 9 8-16,0 1-8 0,-6 4 0 0,0 2 9 15,0 3-9-15,-3 2 8 0,-3 3-8 0,0 0 8 16,0 8-8-16,-6 5 12 0,0 0-12 0,-6 1 12 15,0 12-12-15,-3 0 10 0,-3 11-10 0,-3 3 10 16,0 8-10-16,1 5 0 0,-4 5 0 0,-3 5 8 16,-6 4-8-16,0 9 0 0,-2 4 0 0,-4 4 0 15,0 9 0-15,-2 5 0 0,-4 5 0 0,0 3 0 16,-2 10 0-16,-1 1 0 0,1 7 0 0,-7 6 0 16,-9-3 0-16,4 10 0 0,-1 4 0 0,1 9 0 15,-4-2 0-15,1 3 0 0,-10 3 0 0,7-3 0 16,2-3 0-16,4-3 0 0,-1-5 10 0,10-7-10 0,2-12 24 0,3-7-1 15,7-5-1-15,2-19 0 0,6-6-6 0,6-12 0 16,10-17-1-16,-1-7 0 0,3-11-15 0,6-11 9 16,0-7-9-16,3-6 8 0,0-5-8 0,3-8 0 15,0 0 9-15,6-16-9 0,3-2 8 0,3-22-8 16,-3-5 8-16,6-16-8 0,2-8 8 0,4-7-8 16,0-12 8-16,9-4-8 0,0-9 0 0,5-7 0 15,4-3 0-15,3-6 0 0,-1-2 0 0,4-3 0 0,-3-7 0 0,2 2 0 16,1-3 0-16,0 1 0 0,2-6 0 0,4 2 0 15,-4-4 0-15,7 2 0 0,3 3 0 0,-4 2 0 16,1-2 0-16,-4 5 0 0,-2 8 0 0,0-6 0 16,2 6 0-16,-2 8 0 0,-4 2 0 15,4 4 0-15,-6 1 9 0,-1 7-9 0,-2 7 12 0,-3 8-12 16,-3 10 16-16,-7 1-4 0,-2 2-1 16,-3 8 0-16,0 11-3 0,-6 7-8 0,-3 1 12 0,-3 13-4 15,-3 5-8-15,0 8 0 0,-6 6 9 0,-3 2-9 16,3 8 0-16,-12 13 0 0,-3 6-12 0,-3 10 4 31,-6 10-16-31,-6 12-2 0,-5 12-1 0,-4 6 0 0,-9 16-13 0,1 12-2 16,-4 12-1-16,-6 15-685 0,1 14-138 0</inkml:trace>
  <inkml:trace contextRef="#ctx0" brushRef="#br0" timeOffset="270516.473">12548 1326 1843 0,'-12'-14'81'0,"6"12"18"0,0-4-79 0,0-2-20 16,0 8 0-16,6 0 0 0,-6-5 100 0,6 5 17 15,0 0 3-15,0 0 1 0,0 0-92 0,-3 5-18 16,3 3-11-16,0-2 12 0,0 7-12 0,0-5 0 15,3 2 0-15,3 4 0 0,0-6 0 0,3 5 0 16,3-8 0-16,3 3 0 0,3 5 0 0,3-7 0 0,3 2 0 0,2-3 0 16,4 3 0-16,-3 2 0 0,3-7 0 0,-1 8 8 15,4-3 1-15,-3 5 0 0,3-5 0 16,-1 2 0-16,1 3 17 0,6 1 3 0,3 4 1 0,-1-5 0 16,1 9-6-16,0-4-2 0,2 3 0 0,1-2 0 15,-1 2-6-15,4 3-2 0,0-3 0 0,2-2 0 16,1 2-14-16,2 2 8 0,7-1-8 0,0-4 0 15,-1 1 0-15,1 2 8 0,5 5-8 0,1-7 0 16,5 2 0-16,-5 3 11 0,2-3-11 16,0 5 10-16,-2-7-10 0,2 7 0 0,4-7 0 0,-4 7 0 15,-2-4 0-15,-4 1 0 0,-2 4 0 0,2-6 8 16,4 5-8-16,-1 1 0 0,4-1 0 0,-4-2 0 16,-2 3 0-16,2-1 0 0,7 1 0 0,-1-1 12 15,4-2-1-15,2 2 0 0,-6 1 0 0,4-6 0 16,2 0-2-16,-2 3 0 0,2-3 0 0,-3 3 0 0,4-3 2 15,-1 0 0-15,4 3 0 0,-1-5 0 0,0 7-1 16,1-5 0-16,-1 6 0 0,0 4 0 0,1-7-10 0,5 11 0 16,-6-4 0-16,1 4 0 0,-4-1 8 0,1-2-8 15,-7 0 0-15,3-1 8 0,7 1-8 0,-7-3 0 16,-5 0 0-16,2-2 0 0,3 2 0 0,1-3 0 16,2 1 0-16,-2 2 0 0,-4-8 0 0,1 3 0 15,-1 0 0-15,3 0 0 0,1-3 0 0,-4 3 0 16,-5-6 0-16,-1 3 0 0,-2 0 0 0,-1-2 0 15,-2-1 0-15,2 1 0 0,1 2 0 0,-7-2 0 16,1 2 0-16,-3 3 0 0,-7-3 0 0,4 5 8 16,-1-2-8-16,-2 2 8 0,0-2 0 0,-1 0 0 15,-2 3 0-15,-3-4 0 0,-1 1-8 0,-5 0 0 16,-3-5 0-16,-4-4 0 0,1 1 0 0,0-2 0 0,-6-1 0 16,3 0 0-16,-4 0 0 0,1-8 0 0,-3 3 0 15,-3 0 0-15,3-2 0 0,-6-1 0 0,-3 3 0 0,-4-8 0 16,-2 0 0-16,0 0 0 0,0 0 0 0,-6 0 0 15,0 0 25-15,0 0 7 0,0 0 0 0,0-5 1 16,-3-1-33-16,-3-2 0 0,0 0 0 0,0-2 0 16,-8-1 0-16,-1 1 0 0,-3-4 0 0,0 1 0 15,-3 0 0-15,0 0 0 0,0-6 0 0,-2 6 0 16,-4-6 0-16,3 1 0 0,-9-3 0 0,1 0 0 16,-4 2 0-16,0-5 0 0,-6 0 0 0,4-2 0 15,-7 2 0-15,0-2-22 0,1-1 3 0,-1 1 1 0,-2-1 3 16,-4 1 1-16,-3-3 0 0,-2 0 0 15,-1 0 14-15,1 0 12 0,2-3-3 0,-5-3 0 0,-1 4-9 0,-2-1-12 16,-1 0 2-16,-2-2 1 0,-1 2 9 16,-2-2 11-16,2 2-3 0,-5 0 0 0,-10-8-8 15,7 3-14-15,2 3 3 0,1-3 1 16,-6-3 10-16,2 6 0 0,4-6 8 0,-7 8-8 0,-5-7 0 16,3 4-8-16,2 4 0 0,1-1 0 15,-6 0 8-15,-4 6-12 0,-2-9 12 0,0 3-12 16,-1 6 3-16,-2-6 0 0,-3 0 0 0,3 6 0 0,-4 5 9 0,4-6 0 15,0 4-9-15,-3 1 9 0,2 4-11 0,-2-3 3 0,-3 2 0 16,3 6 0 0,-1-6-20-16,1 1-4 0,0 2-1 0,0 3 0 15,-4-6 33-15,7 1 12 0,3 5 0 0,2-9 0 0,-5 4-12 0,3-1 0 0,-3 1 0 16,2-3 0-16,4 2 12 0,0-2 10 0,-4 0 2 16,7-3 0-16,3 5-24 0,-1 4-10 15,7-4 1-15,-4-2 0 0,4 5 9 16,3 0 0-16,5-2 0 0,1 4 8 0,2-7-8 0,-2 8 0 0,-1-5 0 15,4 4 0-15,5-4 14 0,1-1-2 0,-1 3 0 16,6-2 0-16,4-1-12 0,-1-2 0 0,0 3 0 16,4-4 0-16,2 9 0 0,0-5 0 0,1-1 9 0,-1 1-9 15,6 2 0-15,4-3 0 0,2 6 0 0,3 0 0 16,0-6 0-16,1 6 0 0,5 0 0 0,0 0 0 16,0 5 0-16,3-3 0 0,0 3 0 0,3 3 0 15,-2-3 0-15,5 8 12 0,0-5-2 0,3-1 0 16,0 4-10-16,0 2 0 0,3 0 0 0,0 0 0 0,3 0 0 15,-3 0 0-15,0 2-9 0,0 4 9 0,3-1-15 0,0 3 4 16,0-3 1-16,0 8 0 0,0-5 10 0,0 6 0 16,-3-1 8-16,3 5-8 0,0-4 0 0,-2-1 0 15,2 5-10-15,0 1 10 0,-3 2-8 0,-3 5 8 16,0 6 0-16,0 0 0 16,0 13-38-16,-6 8-1 0,-3 8 0 0,-9 15 0 15,-2 17-127-15,-10 15-26 16,-12 17-4-16</inkml:trace>
  <inkml:trace contextRef="#ctx0" brushRef="#br0" timeOffset="274210.3146">13131 516 1785 0,'-3'-8'79'0,"-2"8"17"0,-1-8-77 0,0 8-19 0,0-5 0 0,6 5 0 15,0 0 55-15,-3 0 7 0,3 0 2 0,0 0 0 16,0 0-38-16,0 0-7 0,0 0-2 0,0 0 0 15,0 0-17-15,-6 5 0 0,0 8 0 0,3 1 0 16,-3 7 0-16,0-3 0 0,0 9 0 0,-3-1-9 16,3 1 9-16,0 4 0 0,0 1 0 0,-3 2-8 0,0 4 8 0,3 1 0 15,0-4-9-15,-3-4 9 0,7-4-20 16,-4-6 1-16,3-2 0 0,3-1 0 16,-3-13 4-16,0 9 1 0,0-12 0 0,3-2 0 15,0 0 14-15,-3-8 0 0,3 0 0 0,-3-5 0 0,0-5 0 16,0-6 0-16,3 3 0 0,0-1 0 0,-3 4 0 0,3-1 15 15,-3-7-3-15,0 5-1 16,0 2 11-16,3-2 2 0,0-3 1 0,0 11 0 0,0-5-4 0,3 4-1 16,-3 1 0-16,3 5 0 0,0 0-8 0,0-2-1 15,3 10-1-15,0-8 0 0,0 8-10 0,3-6 0 16,2 12 0-16,-2-6 0 0,3 5-8 0,6-2 8 16,-3 10-10-16,3-3 10 0,0-2 0 0,0 6 0 0,5-6 0 15,1 5 0-15,3 0 0 0,-3-2 0 0,3 2 0 16,-1 0-9-16,1-8 9 0,3 9 0 0,0-12 0 15,-1 9 0-15,7-3 28 0,0 0 2 0,3 2 0 0,2-2 0 16,4-8-30-16,3 8 0 0,-1 3 0 0,4 2 0 16,-1-8 0-16,4 3 14 0,0-3-4 0,5 3-1 15,1 6-9-15,2-9 0 0,1 8 0 0,-1 0 0 16,1-5 10-16,5 6-10 0,1-4 12 0,2 3-12 16,-6 1 8-16,1-1-8 0,2 0 0 0,-2 0 0 15,8 0 9-15,-2 1-9 0,-1-6 0 0,1 5 9 16,-1-3-9-16,3 4 8 0,4-1-8 0,-1 0 8 15,4 6-8-15,-1-6 0 0,0 3 9 0,1 2-9 16,2 1 0-16,0-3 8 0,-5 7-8 0,5-4 0 16,1 2 0-16,2 6 0 0,0-4 0 0,-3 4 0 15,4-1 0-15,-4 3 0 0,0 1 0 0,4 4 8 16,-1-2-8-16,0-1 0 0,-2 4 0 0,-1-9 8 0,0 6-8 16,1 0 0-16,2 2 0 0,-3-2 0 0,-5-6 0 15,5 9 0-15,7 2 0 0,-1-3 0 0,-6 6 0 0,3-3 0 16,4 3 0-16,-1-3 0 0,0 2 0 0,1-4 0 15,-7 2 0-15,3 3 8 0,4-6-8 0,-4 6 0 16,-3 2 8-16,1-2-8 0,2-1 0 0,0 4 9 16,1-6-9-16,-4 0 0 0,-3 2 14 0,1 1-4 15,-1-5-1-15,3 2 0 0,-2 2 3 0,-1-4 1 16,-5 4 0-16,2-2 0 0,-3 3 5 0,1-6 1 16,-1 6 0-16,1-3 0 0,-7 0 3 0,3-2 1 15,1 2 0-15,-4-3 0 0,1 0-2 0,-4 3 0 16,-2-5 0-16,-4 8 0 0,-2-8-5 0,-1 2 0 15,4-2-1-15,-6-6 0 0,-4 6-6 0,-2-6-1 16,2 1 0-16,-2-1 0 0,-6-7-8 0,-1 7 0 16,-2-10 9-16,3 3-9 0,-4-1 0 0,1 1 0 0,0-3 0 15,-3 2 8-15,2 1-8 0,-2-6 9 0,-3 0-9 16,2 3 10-16,1 0-10 0,-3 0 0 0,0 2 0 0,-4 1 8 16,1-1-8-16,0-2 0 0,3 3 0 0,-7-1 0 15,-2 1 0-15,0-3 0 0,3 2 0 0,-3-5 0 16,0 1 0-16,-4-4 0 0,1 3 0 0,0 1 0 15,-3-4-24-15,-3 1 2 0,0 2 1 0,0-8 0 16,-1 3-52 0,1-5-11-16,-3 0-1 0,0-3-1 15,0-6-103-15,3-2-21 0,-3-2-4 0</inkml:trace>
  <inkml:trace contextRef="#ctx0" brushRef="#br0" timeOffset="274569.4699">22332 3522 1533 0,'0'0'68'0,"0"0"14"0,0 0-66 0,0 0-16 16,0 0 0-16,0 0 0 0,0 0 81 0,0 0 13 15,0 0 2-15,0 0 1 0,0 0-43 0,0 0-9 16,0 0-1-16,0 0-1 0,0 0-4 0,0 0-1 16,0 5 0-16,0 3 0 0,-3 5-7 0,0 0-2 15,-3 3 0-15,3 8 0 0,-3 0-11 0,-3 2-2 16,0 9-1-16,-3-1 0 0,3 6 8 0,-2 2 1 0,5 0 1 15,-3 1 0-15,-3-1-9 0,3 3-3 0,-3 0 0 0,0 0 0 16,0-8-5-16,0 0-8 0,3 0 11 0,0-13-11 16,0 2 27-16,1-4-2 0,5-4 0 0,-3-2 0 15,3-5 7-15,3 2 0 0,0-8 1 16,0-5 0-16,0 0-5 0,0 0-2 0,0 0 0 0,0 0 0 16,0 0-2-16,0 0 0 0,0 0 0 0,6-5 0 15,0-8 2-15,2-1 0 0,-2-2 0 0,3 1 0 16,3-12-26-16,0 1 8 0,-3-3-8 0,3-6 0 15,9-2 0-15,3-5-17 0,-4-3 2 0,7-3 1 32,-3-5-166-32,6-5-32 0</inkml:trace>
  <inkml:trace contextRef="#ctx0" brushRef="#br0" timeOffset="277626.2275">19641 15333 172 0,'0'0'16'0,"0"0"-16"0,0 0 0 0,0 0 0 16,0 0 133-16,0 0 24 0,0 0 5 16,0 0 1-16,0 0-44 0,3-6-9 15,-3 1-2-15,3 0 0 0,-3-3-22 0,0 8-5 0,0-5-1 0,3 2 0 16,-3 3-22-16,0 0-5 0,0 0-1 0,0 0 0 15,0 0 0-15,0 0-1 0,0 0 0 0,0 0 0 16,0 0 1-16,0 0 0 0,0 0 0 0,0 0 0 16,-6-3-15-16,6 3-2 0,0 0-1 0,0 0 0 15,0 0-8-15,-3 8-2 0,0 0 0 0,0 0 0 16,0 3-4-16,3 2-2 0,0 3 0 0,0 0 0 16,3 5-8-16,0 0-2 0,0-3 0 15,3 4 0-15,-3 1-8 0,3-1 0 0,3 1 0 0,-6 1 0 16,3 0 0-16,0-3 8 0,-6 3-8 0,3-3 0 0,0 0 8 15,0-2-8-15,-3-6 8 0,3 0-8 0,-3 1 25 16,0-4 0-16,0-2 0 0,0 0 0 0,0-8-11 0,0 0-2 16,0 0-1-16,0 0 0 0,0 0-11 0,0 0 0 15,0 0 0-15,0 0 0 0,0 0-9 0,0 0 9 16,-3-3 0-16,3-5 0 0,0 0 0 0,-3-2 0 16,3 2 0-16,-3-3 0 0,0-2 0 15,3 3 0-15,-3-1 0 0,0 0 0 0,0 3 0 0,0-2 0 16,3-1 0-16,-3 3 0 0,0 0 0 0,0 0 8 15,3 1-8-15,-3 1 9 0,0-2-9 0,3 8 12 16,0 0-12-16,0 0 12 0,-3-5 0 0,3 5 0 16,0 0 0-16,0 0 0 0,0 0-12 0,6-5 0 15,-3 2 0-15,3 0 0 0,3 3 0 0,0-2 0 0,0 2-9 16,6 0 9-16,0 0 0 0,-1 2 0 0,1 1 0 0,3-3 0 16,3 0 8-16,3 0-8 0,0 3 0 0,-1-3 9 15,4-3-9-15,0 3 0 0,3-3 0 0,0 3 8 16,-4-2 0-16,4 2-8 0,0-3 12 0,-3 3-4 15,-1-2-8-15,1 2 0 0,0 0 0 0,-3 0 8 16,0 0-8-16,-3 0 0 0,5 0 0 0,-5 0 8 16,0 0-8-16,3 0 0 0,3 0 0 0,-4 0 0 15,-2 0 8-15,3 0-8 0,0 0 12 0,-3-3-4 16,0 3-8-16,-4-3 0 0,1 3 0 0,3-2 0 16,-3-1 28-16,0 0 3 0,0 1 1 0,-3-1 0 15,-1 0-32-15,1 1 0 0,3-1 0 0,-6-2 0 16,3 2 0-16,0-2 0 0,0 0 0 0,-3 2 0 15,0-2 0-15,-4 2 0 0,4-2 0 0,-3 2 0 16,-3 0 0-16,3-2 0 0,0 2 0 0,0 1 0 0,-3-1 0 16,-6 3 0-16,3-5 0 0,-3 5 0 0,6-3 0 15,-6 3-10-15,0 0 0 0,6-5 0 0,0 2 10 0,0 1 11 16,-6 2-3-16,0 0 0 0,3-6-8 0,-3 6-14 16,0 0 3-16,0-5 1 0,0 0 10 0,0 5 14 15,3-6-3-15,-3 1-1 0,-3 0-10 0,0-3 0 16,3 3 0-16,-3-1 0 0,0 1 0 0,0 2-20 15,0-5 3-15,3 8 1 0,-3-2 25 0,0-1 6 16,-3 1 1-16,6 2 0 0,0 0-16 0,0 0-18 16,0 0 4-16,-3 0 1 0,-3 0 13 0,3 2 0 0,-3 1 0 15,3 2 10-15,0 3 0 0,0 0 0 16,0 0 0-16,0 5 0 0,0-2-19 0,0 2-4 16,3 0-1-16,0 0 0 0,-3 1 14 0,3-1 16 15,0-3-3-15,-3 1-1 0,3 0-12 0,0-3 0 0,0 0 0 16,0-1 0-16,0-7 0 0,0 6 0 15,3-1 0-15,-3-5 0 0,0 0 0 0,0 0 0 0,0 0 0 0,0 0 0 16,9 3 0-16,-9-3 0 0,0 0 8 0,3-3-8 16,3-2-16-16,-3-3-5 0,0 0-2 0,-3-3 0 15,6-2 23-15,-6 0 0 0,3 0 0 0,0-3 0 16,0-3-8-16,-3 1 8 0,0-1 0 0,0 1 0 16,0-1-12-16,0 3 1 0,0-2 1 0,0 4 0 15,0-1 10-15,0 1 8 0,0 4-8 0,0-1 11 16,0 3-11-16,3 0 0 0,-3 3 0 0,0 0 0 15,0 5 0-15,0 0 0 0,0 0 0 0,0 0 8 16,0 0-8-16,0 0 0 0,0 0 9 0,0 0-9 0,0 0 8 0,6 8-8 16,-3 0 8-16,0 5-8 0,0 0 0 15,0 3 0-15,3 0 0 0,-3 2 0 0,0 1 0 16,0 2 0-16,0-2 0 0,0 2 0 16,-3 0 0-16,3 0-16 0,3 0 4 0,-3 0 0 0,-3 1 12 15,0 1 9-15,0-1-1 0,3-1-8 0,-3 3 8 16,0-6-8-16,0-2 0 0,0-3 0 0,0-2 24 0,0-1-1 15,-3-4-1-15,3-1 0 0,0-5-22 0,0 0 9 16,0 0-9-16,0 0 0 0,0 0 0 0,-3 0 0 16,-3-5-12-16,0-3 3 0,-3 0-2 0,3-3 0 15,0 1 0-15,-3-4 0 0,0 1 11 0,0 0-13 16,3 0 5-16,-3 2 8 0,-3-2 0 0,6 2 0 0,-3 3 0 0,0-2 0 16,1 2 0-16,-1 3 0 0,0-3 0 0,-3 2 0 15,3-2-8-15,-3 3 8 0,0 0 0 0,0-1 0 16,-3 4 0-16,-3-3-11 0,1 2 11 15,-4 0-8-15,-3 1 8 0,3-1 0 0,-6 0-9 16,0 3 9-16,1 0 0 0,-4 0 8 0,6 0 0 0,-3 0 0 16,1 0-8-16,2 0 8 0,3 0-8 0,0 3 8 15,-3 0 9-15,3-1 2 0,4 1 0 16,-4 0 0-16,0-1-19 0,3 1 0 0,-3-3 0 16,3 2 0-16,3-2 0 0,-2 0 0 0,2 0 0 0,0 0 0 15,0 0 0-15,-3 0 0 0,6 0 0 0,-3-2 0 16,0 2 0-16,3 0 0 0,4-3 0 0,2 3 0 15,-3-2 0-15,6 2 0 0,3 0 0 0,0 0-12 16,-6 0 12-16,6 0 0 0,0 0 0 0,0 0 0 16,0 0 0-16,6-3 8 0,3 0-8 0,3 3 10 0,-1-2-10 15,7 2 0-15,3 0 0 0,3-3 0 0,3 0 0 0,2 3 0 16,1-2 0-16,0-1 0 0,3 0-11 0,0 1-4 16,2-1-1-16,1 3 0 0,3-5 25 0,-4 2 5 15,-5 3 1-15,3-3 0 0,-3 1-15 0,-1-1 0 16,-2 3 0-16,-3-2 0 0,0-1 0 0,-3 0 0 15,-1 1 0-15,-2 2 0 0,0-3 0 0,-3 3 0 16,-3 0 0-16,0-3 0 0,-3 1 13 0,-3 2-3 16,3 0-1-16,-9 0 0 0,3-3 7 0,-3 3 0 15,0 0 1-15,0 0 0 0,0 0-4 0,0 0-1 16,0 0 0-16,0 0 0 0,0 0 12 0,-6 0 1 16,0 0 1-16,-6-3 0 0,3 3-26 0,-6 0 0 15,-3-2 0-15,-3 2 0 0,1-3 0 0,-4 3 0 0,-3 0 0 16,-3 0 0-16,-6 3 0 0,1-3-9 15,-4 2 0-15,-3 1 0 0,1 0 9 0,-1 2 12 0,-3 0-2 16,4 1-1-16,-1-1-9 0,0 3 0 0,-5 2 0 0,-1-2 0 16,3 3 0-16,4-3-11 0,-1 0 11 0,3 2-12 15,1-4 12-15,2 2 8 0,3-3-8 0,1 0 11 16,-1 0-11-16,3-2 0 0,3 0 0 0,-3-3-869 16,-2 0-179-16</inkml:trace>
  <inkml:trace contextRef="#ctx0" brushRef="#br3" timeOffset="285670.633">13637 5689 1184 0,'-8'-27'52'0,"5"17"12"0,-3-6-52 0,3 0-12 0,0 0 0 0,0-3 0 0,-6 3 65 0,3-5 11 16,0 3 1-16,3 2 1 0,-3 0-11 0,0 0-3 15,0 0 0-15,-3 3 0 0,0 2 7 0,3 1 1 16,-3-1 0-16,3 3 0 0,-3 3-16 0,3 5-2 16,-2 0-1-16,2 3 0 0,0 7-19 0,-3 4-4 15,3 12-1-15,0 8 0 0,3 3-29 0,0 8 0 16,0 6 0-16,3 2 0 0,0 5 16 0,3 5-2 16,0 1-1-16,3-1 0 0,0 3-5 0,3-2 0 15,0-3-8-15,-1-3 12 0,1-2-12 0,0-3 0 16,0-9 0-16,0-1-10 0,-6-17 10 0,3-2-12 15,-6-8 12-15,3-3-12 0,-3-5 4 0,0-8 0 0,0 0 0 0,0-8 0 16,-3-8 8-16,0-5 0 16,-3-5 0-16,0-6 0 15,3-2-55-15,-6-3-9 0,0-1-1 0,0-1-1 16,-2 2 32-16,2-3 6 0,0 3 2 0,0-3 0 0,-3-5 26 16,0 0 0-16,3-2 0 0,-3-1-8 0,0-2 8 0,-3 0-12 0,3-3 12 0,1 2-12 15,-1-4 12-15,0 2 9 0,3 3-1 0,0 5-8 16,3 5 24-16,3 3-3 0,0 10 0 0,0 6 0 15,3 5 19-15,3 3 4 0,3 0 1 0,0 5 0 16,6 5-14-16,0 3-3 0,3 3-1 0,2 5 0 16,7-3-27-16,6 8 0 0,0 1 0 0,5-1 0 15,10 3 14-15,3 0-2 0,2 0-1 0,4 2 0 16,0 1-11-16,5-1 0 0,1-5 0 0,2 1 8 0,1-4-8 16,-1 1 8-16,-2-6-8 0,-4-2 8 0,1 2-8 0,-7-5 10 15,-2 0-10-15,-3-8 10 16,2 3 2-16,-8-6 0 0,-3 3 0 0,-4 0 0 15,-2 0 12-15,-6 0 4 0,-6 0 0 0,0 3 0 0,-3-3-19 16,-6 3-9-16,-4 2 10 0,-5 3-10 0,0 0 15 16,0 0-3-16,0 0-1 0,0 0 0 0,0 0 1 0,-3 11 1 15,-5-1 0-15,2 6 0 0,-6 6-13 0,0 4 0 16,0 3 0-16,-3 5-10 0,3 6 10 0,0 3 11 16,0 7-3-16,6-3 0 0,0 6-8 0,3 6 0 15,0 1 0-15,3 1 0 0,6 0 0 0,-3 3 0 16,-3-4 0-16,0-4 0 0,0-3 0 0,3-8 0 0,-3-3 0 15,0-7 0-15,-3-6 29 0,0-5 4 0,-3-3 1 0,0-3 0 16,-2-2 26-16,-4-3 4 0,3 1 2 0,-3-6 0 16,-3 2-20-16,-3-2-4 0,0-5-1 0,-3-1 0 15,-2 4-22-15,-1-12-5 0,-3 4-1 0,-3-1 0 16,-3 0-13-16,-2 1 8 0,-7-4-8 16,-3-1 0-16,1 1 0 0,-4 1 0 0,-2 2-11 0,2-2 11 31,0 5-36-31,1-3 1 0,-1 3 0 0,3 3 0 15,4 2-131-15,2 3-26 0,0-2-6 0</inkml:trace>
  <inkml:trace contextRef="#ctx0" brushRef="#br3" timeOffset="291547.819">20329 14571 1152 0,'0'0'51'0,"0"0"10"0,0 0-49 0,0 0-12 0,0 0 0 0,0 0 0 0,0 0 152 0,0 0 27 16,-6 0 5-16,6 0 2 0,-6-3-148 0,3-2-30 16,0 2-8-16,-3-2 0 0,3-1 12 0,0 4 0 15,0-6-1-15,0 5 0 0,-3-2 25 0,3 2 4 16,-3 1 2-16,3-1 0 0,-6 0-15 0,6 3-3 16,-6 0-1-16,3 0 0 0,0 0 15 0,1 6 3 15,-1-4 1-15,-3 6 0 0,3 0-30 0,-3 0-12 16,3-3 11-16,0 3-11 0,0 3 0 0,0-1 0 0,0 1 0 0,0 2 0 15,0 1 0-15,3-1-10 16,0 0 0-16,0 0 0 0,3 3-1 0,0 0 0 0,0 0 0 0,0 0 0 16,3 2 11-16,3-2 0 0,0 3 0 15,0-6-8-15,0 0 8 0,3 0 0 0,0 1 0 0,0-1 0 16,3-5-9-16,0 0 9 16,2-3-10-16,-2 0 10 0,3-5 0 0,0 0-9 0,-3-2 9 15,3-4 0-15,3 1 0 0,0 0 0 0,-4-3 9 16,-2 0-9-16,3-3 22 0,-3-2-2 0,3 0-1 0,-3 2 0 15,-3-2-19-15,3 2 0 0,0-2 0 0,-6 0 0 16,3 0 20-16,-3 2-4 0,0-2 0 0,-4 2 0 16,1 1 6-16,0-3 1 0,0 5 0 0,-3-3 0 15,-3 0 9-15,3 3 1 0,-3-5 1 0,0 3 0 16,1-1-15-16,-1 0-3 0,-6 1-1 0,3-1 0 16,-3 1-7-16,0 2 0 0,-3-3-8 0,3 3 12 0,-6 0-12 15,-3 3 9-15,0 0-9 0,0 2 8 0,-2 0-24 16,2 3-4-16,0 3-2 0,-3 2 0 15,0 3-36-15,6 6-7 0,-2 1-2 16,2 1-989-16</inkml:trace>
  <inkml:trace contextRef="#ctx0" brushRef="#br3" timeOffset="293541.6631">17659 14605 806 0,'0'0'72'0,"0"0"-58"16,-9 0-14-16,9 0 0 0,0 0 185 0,0 0 35 16,-9-5 6-16,3 2 2 0,6-2-166 0,-3-3-33 0,0 3-6 0,-3-1-2 15,0 1-5-15,0 0-2 16,3-1 0-16,-3 1 0 0,-6 2 2 0,3 1 1 16,6-1 0-16,-2-2 0 0,-7 5-2 0,6-3-1 0,6 3 0 0,-6 3 0 15,0 0 2-15,-3 2 1 0,3-3 0 0,0 4 0 16,3 2-17-16,-3-3 0 0,-3 0 8 0,0 3-8 15,6 3 0-15,-3-3 0 0,-3 2 0 0,3-2 0 16,3 3 0-16,-3-1 0 0,3 1 0 16,0-3 0-16,0 3 0 0,0-4 0 0,0 4-10 0,1-3 10 15,-4 5 0-15,6-2 0 0,8-1-9 0,-5 1 9 16,-6-3 0-16,6 5 0 0,3-5-8 0,-3 3 8 16,0-1 0-16,3 1 0 0,0-6 0 0,0 3 0 15,3-3 0-15,0 1 0 0,0-4 0 0,0 1 0 16,3-3 27-16,-3-3 2 0,-3-2 1 0,0-3 0 15,6 0-11-15,0-2-3 0,-4-6 0 0,1-3 0 0,0 1 6 16,3-6 1-16,-3 0 0 0,0-2 0 0,-6 2-9 16,3-3-2-16,0 1 0 0,0 5 0 0,-12-3 9 0,6 3 2 15,-3-3 0-15,0 5 0 0,-3 3-11 0,0-2-1 16,-3 5-1-16,-3-1 0 0,-3 4 9 0,-2-1 1 16,-4 6 1-16,-3 2 0 0,3 3-21 0,-9 6 0 15,-2 4-12-15,-1 6 4 16,0 5-148-16,-3 6-30 15</inkml:trace>
  <inkml:trace contextRef="#ctx0" brushRef="#br0" timeOffset="303260.7989">11408 3966 1900 0,'0'0'84'0,"0"0"18"0,0 0-82 0,0 0-20 0,-6 5 0 0,0 3 0 16,0-2 28-16,3 7 2 0,0 0 0 0,-3 0 0 15,-3 6-21-15,3 2-9 0,0 0 8 0,-2 3-8 0,-4 8 0 0,3 2 0 16,0 3 0-16,-3 0 0 0,0 3 0 0,-6 2 0 16,0 3 0-16,0 8 0 0,-2-3 0 0,2 6 0 15,-6 7 0-15,3-2 0 0,0 3 0 0,-3 2 0 16,-2 8 0-16,-1 3 0 15,0 2 17-15,-3 3 2 0,-3 3 0 0,1 2 0 16,-4 0 5-16,0 6 2 0,-2 0 0 0,-1-1 0 16,0 1-6-16,1-1 0 0,-1-4-1 0,0-1 0 0,-3 0 3 0,1 6 1 15,-1-6 0-15,0 1 0 0,4 2 9 0,2-3 3 16,0 3 0-16,-2 0 0 16,5 0 1-16,-3 0 1 0,3 0 0 15,1 0 0-15,-1 0-5 0,-3 2-2 0,0-2 0 16,1 0 0-16,5 3-10 0,0-1-3 0,-5-2 0 0,-1 0 0 0,3-2-17 0,0-1 0 15,1-2 0-15,2-6 0 0,0-5 0 16,0-5 0-16,1 0 0 0,-1-6 0 0,0-2 0 0,3-3 0 0,0-5 0 0,4-5 0 16,-1-6 0-16,6-2 0 15,3-9 0-15,0-4 0 0,3-6 0 0,3-5 0 16,3-3 0-16,3-5 0 0,0 0 0 0,3-8 0 0,0 0 0 16,3-5 0-16,6-8 0 0,0-6 0 15,-3-10 0-15,6-5-9 0,3-9 9 0,3-10 0 0,6-5 0 0,-1-8 0 16,1-8-8-16,6-8 0 0,0-8 0 15,3-5 0-15,-1-3 8 0,4-8 0 0,6-8 0 0,-1 0-8 16,1-2 8-16,0-3 11 0,2 0-3 0,1 0 0 16,0-3-8-16,-1 3-11 0,-2 3 3 0,3-1 0 15,-4 1 8-15,1 5 14 0,0-3-3 0,-1 5-1 16,4 4-10-16,-6 1 8 0,-1 6-8 0,-2 3 8 16,0 3-8-16,-3 2 0 0,-1 0 0 0,-2 8 0 15,0 2 12-15,0 11-4 0,-4 3 0 16,1 8 0-16,-3 5 0 0,-3 3-8 0,0 8 12 0,-1 2-4 0,-5 8-8 15,3 6 12-15,-3 5-12 0,-6 2 12 0,0 6-12 0,0 8 0 16,-3-3-12-16,-3 5 12 0,-3 3-16 16,0 0 5-16,0 13 1 0,0 6 0 0,-3 2 10 15,-6 13-12-15,0 6 12 0,-6 8-12 16,0 10 12-16,-3 3 0 0,-8 10 0 0,-1 8 0 0,-6 6-8 16,3 5 8-16,-2 5-8 0,-7 6 8 0,0 2 0 0,-3 3 0 15,-5 5 0-15,-1 3 0 0,1 7 0 0,-1 1 0 16,0 3 0-16,1-1 11 0,-4-5-11 0,3 5 0 15,-2-2 0-15,-1 0 0 0,1-1 8 0,2-2-8 16,-3 3 12-16,4-8-4 0,-1-8-8 0,4-3 0 0,2-2 0 16,0-9 0-16,4-5 12 0,-1-2-2 0,3-6-1 15,0-2 0-15,7-3-9 0,-1-5 0 0,3-8 0 0,3-5 0 16,0-9 0-16,7-5 0 0,-1-4 8 0,6-12-8 16,0-5-10-16,3-5-4 0,6-3-1 0,-3-7 0 31,6-6-26-31,-3-8-6 0,6-11-1 0,3-7 0 0,3-11 29 0,6-16 6 0,3-11 1 0,5-7 0 15,1-6-2-15,6-10 0 0,3-14 0 0,6-2 0 16,2-3 14-16,4-8 0 0,-1-5 0 0,4 0-9 16,6 0 9-16,-1-3 0 0,-2-2 0 15,2 5-8-15,4 0 8 0,-3 0 0 0,-1 0 0 0,1 2 0 16,2 4-18-16,-2 2 2 0,2 2 0 0,4 11 0 16,-9 3-5-16,-1 8-1 0,-2 7 0 0,-4 6 0 15,-5 5 22-15,-3 8 0 0,0 9 0 0,-7 7 0 16,1 5 0-16,-9 13 21 0,-3-2-2 0,-3 11-1 15,-3 5 8-15,-4 2 2 0,-2 3 0 0,-3 5 0 0,-6 1-12 16,0 7-1-16,-2 3-1 0,-4 8 0 0,0 5-14 0,-6 6 0 16,-3 7 0-16,-3 11 0 0,-3 5 0 0,-3 8 8 15,-2 3-8-15,-4 8 0 0,-6 13 0 0,1 0 0 16,-10 13 0-16,3 6 0 0,-2 5 0 0,-1 5 0 16,0 3 0-16,1 5 0 0,-4 5 0 0,1-2 0 15,-4 2 0-15,3 3 0 0,4-3 0 0,-4 1 0 16,-2-4 0-16,2 1 0 0,3-3 33 0,1-2 4 15,2-4 1-15,-3 1 0 0,4 0-22 0,-1 0-5 0,4 0-1 16,-1-6 0-16,-3-5-1 0,7-2 0 0,-1-3 0 16,3-6 0-16,3-2-9 0,1-10 0 0,2-4-10 15,3-10 10-15,0-5-9 0,0-5 9 16,4-9-8-16,2-4 8 16,-3-6-56-16,3-5-7 0,0-6-1 0,1-5-711 0,-1-5-142 15</inkml:trace>
  <inkml:trace contextRef="#ctx0" brushRef="#br0" timeOffset="305934.2051">9101 9700 691 0,'0'0'30'0,"-3"2"7"0,-3 4-29 0,3-1-8 0,-3-2 0 0,0-1 0 15,3 1 312-15,-3-1 60 0,1 1 13 0,-1 2 3 16,0-5-289-16,-3 3-58 0,3 0-11 0,-3-3-2 15,-3 0-1-15,0 0 0 0,-3-3 0 0,0 0 0 16,0-5-4-16,-3 3-1 0,-2-5 0 0,-1-4 0 16,-3-2 15-16,-3-2 3 0,3-6 1 0,-5 3 0 15,-4-5-3-15,-3 2-1 0,-6 0 0 0,1-5 0 16,-4 0-8-16,-2-3-1 0,-7 3-1 0,0 0 0 16,-2 0-27-16,-10-3 8 0,-8 0-8 0,0 0 0 15,5-2 0-15,-2 0 0 0,-1-3-14 0,-2-1 5 16,2-6 33-16,4 1 6 0,-1-2 2 0,1-2 0 15,-6-4 16-15,2-2 4 0,7-2 1 0,-7-1 0 0,-8-2-31 16,5 2-6-16,4 4-2 0,2 1 0 0,-5 4-3 16,3 2-1-16,2 2 0 0,1 6 0 0,5-2-10 0,1 7 0 15,2-3 0-15,4 9 8 0,-1 0-8 0,3 2 0 16,-2 5-10-16,2 1 10 0,7 2-11 0,5 3 11 16,3-3-12-16,1 5 12 0,8 1-9 0,0 2 9 15,6 2 0-15,3 1-9 0,7 2 9 0,-1 1-10 16,9 2 10-16,-3 0-10 0,9 0-4 0,0 0-1 15,3 8 0-15,6 5 0 0,6 0 0 0,2 8 0 16,4 3 0-16,3 5 0 0,6 3 15 0,6 5-9 16,2 0 9-16,10 3-8 0,3 2 8 0,2 3 0 15,4 3 10-15,5 2-10 0,1 6-10 0,5-1-8 16,10-2-2-16,-4 0 0 0,3 2 0 0,7-4 0 16,-1-1 0-16,0 0 0 0,-8-5 6 0,2-2 1 15,4-1 0-15,-7-5 0 0,-3-5 5 0,1-1 8 0,8 1-13 16,-5-3 5-16,-7-2 8 0,-2-1 0 0,2 1 0 15,3 2 0-15,-2-3 0 0,-1 1 9 0,-2 2-9 0,-4-3 10 16,1 1-1-16,-10 2 0 0,1-3 0 0,-6 1 0 16,-1-1-9-16,-2 1 12 0,0-3-12 0,-4-1 12 15,-5-4-12-15,-3-1 0 0,-4-2 0 0,-2-3 8 16,-3-2-8-16,-6-3 0 0,-3-3 0 0,0 1 0 16,-6-1 0-16,-3-2 0 0,-6-3 0 0,0 0 0 15,3-6 21-15,-6-2-1 0,-6-5 0 0,-3-3 0 16,0-5 0-16,-9 2-1 0,-6-4 0 0,0-1 0 0,-2-3-19 15,-7-2 0-15,-3 3 8 0,-2-6-8 16,-4 3 0-16,-3-3 0 0,1 3 0 0,-7-3 0 0,4-5 0 16,-10 0 0-16,-3 3 9 0,-2-6-9 0,2-5 0 0,1 3 0 15,-1 0 0-15,-2 2 0 0,-6-5 0 16,-1 0 16-16,4 3-4 0,-7-6 0 0,-2-2 3 16,-1 2 0-16,4 3 0 0,0 0 0 0,-4 0-15 15,-2 3 0-15,2 5 0 0,-2 0 0 0,0 2 0 0,5 4-12 16,4-1 1-16,-1 5 0 0,4 1-1 0,3-1 0 15,5 4 0-15,3-1 0 0,1 0 12 0,5 3-13 16,7 2 5-16,8 3 8 0,0 1-9 0,3-1 9 0,10 2 0 16,-1 1 0-16,9 3-10 0,0-1 10 0,3 6-8 15,3-1 8-15,6 4 0 0,3 2-10 0,0 0 10 0,9 5 0 16,3 3-19-16,9 5 3 16,6 1 1-16,5 4 0 0,10 9 3 0,3-1 0 0,8 6 0 15,4 5 0-15,2 0 12 0,7 2 0 16,5 6 12-16,7 3-12 0,-1 0 0 0,1 5 0 0,2 0 0 0,0-1 0 15,7-1 0-15,-4-1 0 16,6 3 0-16,-2 0 0 0,-10 0 0 16,9 0 0-16,4 0 0 0,-4 0 0 0,-9-3 0 0,7 0 0 0,2-8 0 15,0 3 0-15,-2-2 0 0,-4-1 0 0,3-5 0 16,-5 0 0-16,-4 0 0 0,-2-2 12 0,-4-4-1 0,-8 1 0 16,-4-3-1-16,-2 0 0 0,-7-2 0 0,-5-1 0 15,-6-7-10-15,-1 2 8 0,-2-5-8 0,-6 0 8 16,0-3-8-16,-6 0 0 0,-4-5 0 0,-5-3 0 15,0 1 8-15,-6-1-8 0,0-2 8 0,-6-3-8 0,0 0 0 16,0 0 0-16,-12-6 0 0,-6 1 0 0,-2-3 11 0,-4-5-3 16,-6-3-8-16,-3-3 12 0,-3-2-3 0,-8-3-1 15,-4-2 0-15,-2-1 0 0,-4 1 0 0,-3-6 0 16,1 3 0-16,-7-3 0 0,4-2 0 0,-10 2-8 16,-2 1 12-16,3-1-4 0,-1-3 0 0,4 4-8 15,-4-1 12-15,1 0-4 0,-4 0-8 0,7 3 10 16,2 3-10-16,4-1 10 0,-4 1-10 0,7 2 8 15,8 3-8-15,0 0 8 0,1 0 3 0,2 2 0 16,3 6 0-16,4 0 0 0,-1 2-11 16,6 0 0-16,4 4 9 0,5 1-9 0,3 1 0 0,3 2 0 15,0 1-12-15,6-1 4 0,6 3-6 0,0 0-1 16,0 3 0-16,6 5 0 0,6 0-5 0,0 7-2 16,6 4 0-16,6-1 0 0,3 9 10 0,6-1 3 15,2 6 0-15,4 2 0 0,0 1 9 0,6-3 0 0,2-1 0 0,4-2 0 16,-6 1 0-16,5-4 0 0,13 1 0 0,-4-1 0 15,-5-2 0-15,0 0 0 0,8-3 0 0,-2 0 8 16,-1 0-8-16,1 0 0 0,-3-2 8 0,5-1-8 16,4-2 8-16,-1-3-8 0,-2 3 8 0,-4-5-8 15,-2-3 0-15,-3-3 8 0,-4-2-8 0,1-3 0 16,0 0 9-16,-4-3-9 0,1-2 12 0,-3-3-12 16,-1-3 12-16,1-2-12 0,-3-3 12 0,-7-2-12 15,4-1 9-15,-3-5-9 0,-3-2 0 0,0-1 9 16,-1 1-9-16,1-3 0 0,-3-3 0 0,3 0 0 0,2-2 0 15,-2-3 0-15,-3-3 8 0,3-2-8 0,0-3 0 16,-4-5 0-16,7-1 0 0,-3 1-11 16,-6 0 11-16,6-6 0 0,-4-2 0 0,1 2 0 15,3-2 0-15,0 0 0 0,0 0 0 0,-1 0 0 16,4-1-11-16,0 1 11 0,-3-3-13 0,0 1 5 0,-4-4 0 16,1 1 0-16,3 4 0 0,-3-4 0 0,0-1 8 0,-4-2 0 15,4 0 0-15,0 0 8 0,-3 2-8 16,0-2 0-16,0 3 0 0,-1-1-8 0,-2 1 8 0,3-1 0 15,0 3 0-15,3 1 0 0,-3 4 0 0,-1 3 0 16,7-3 0-16,-6 6-8 0,-3-3 8 0,0 6-13 16,0 2 5-16,-1 2 8 0,1 4-24 0,-3 2 2 15,0 5 1-15,0 3 0 0,0 2 4 0,-6 4 1 16,3 4 0-16,-6 3 0 0,3 3 6 0,-4 2 2 0,1 3 0 0,-3 3 0 16,0 2-7-16,-3 3-1 0,0 0 0 0,0 0 0 31,0 0-19-31,3 14-4 0,-6 4-1 0,3 6 0 0,-3 2 18 15,-3 6 3-15,3 5 1 0,-2 8 0 0,-4 0 10 0,3 5 8 0,0 3-12 16,-6 3 12-16,0 2 0 0,0 6 0 0,-6 2 0 0,3 5 0 16,0 1 0-16,-5 7 0 0,-1 0 0 15,0 6 0-15,-3 5 9 0,0-3-9 0,-6 1 8 16,7-1-8-16,-4 6 0 0,0-3 8 0,-3 0-8 0,1-6 0 16,-4 3 15-16,0 1-3 0,0-4 0 0,-2 1 0 15,-1-5 18-15,0-1 3 0,3-5 1 0,1 3 0 16,-4-9-18-16,9-1-3 0,-3-4-1 0,4-5 0 15,2-7 0-15,0-1 0 0,0-5 0 0,6-5 0 0,-3-3-3 16,7-3-1-16,-4-2 0 0,3-6 0 0,3 1-8 16,-3-6 0-16,3-3 0 0,3 1 0 0,0-3 0 0,-3-3 0 15,3-2 0-15,1-4 0 0,-1-1 23 0,6 2 9 16,-3-3 1-16,3-2 1 0,3-3-34 0,0 0 0 16,-3 0 0-16,3 0 0 0,-6 0 13 0,6 0-4 15,0 0-1-15,0 0 0 0,0 0-8 0,0 0 8 16,-3-3-8-16,-3 0 8 0,3-2 2 0,-3-3 0 15,3 3 0-15,-6 0 0 0,3-3 2 0,0 0 0 16,-6 0 0-16,-3 0 0 0,3-3-3 0,-2 1 0 16,-7-4 0-16,3 1 0 0,0 0 0 0,-6 0 0 15,3-3 0-15,-8-3 0 0,-1 3 1 0,-6-2 0 16,-3-1 0-16,1-2 0 0,-7 0-2 0,0-3-8 16,-2 3 12-16,-4-3-4 0,-2 0-8 0,-7-2 0 15,-8-3-12-15,2 0 12 0,-2 0-12 0,-1-6 12 0,7 4-10 16,-10-1 10-16,1-3 0 0,-1 1 0 0,10 2 0 15,-7 1 0-15,-2 1 0 0,2-1 0 0,7 2 0 0,-4-3 0 16,-2 0 0-16,0 0 0 0,5 3 9 0,4-3-9 16,-1 1 0-16,3-1 0 0,4 3 0 0,2 2 0 15,4-2 0-15,2 3 9 0,-3 2-9 0,7 0 12 16,-1 0-12-16,6 1 0 0,1-1 0 0,5 0 0 16,3 3 0-16,3 0-9 0,0-3 9 0,4 3-10 15,5-3 10-15,0 5 0 0,0-2 0 0,3 3 0 16,6 2-25-16,-3 3-7 0,3-1 0 15,3 6-1-15,3-2 33 0,0 2-8 0,0 3 8 0,3-1 0 16,-3 6-9-16,12 0 9 0,-3 3-13 0,9 2 5 16,-3 3-1-16,3 3 0 0,8 5 0 0,-2 2 0 15,9 6 9-15,0 2 0 0,5 6 0 0,4 0 0 16,3 0 0-16,2 7 0 0,-2 1 0 0,3 2 0 16,2 3 0-16,4 3-8 0,5 0 8 0,1-1 0 0,-4 3 0 15,4 1-8-15,5-4 8 0,-2 6 0 0,-4-2 0 16,4-4 0-16,8-2 0 0,1 0 0 0,-1-5 0 0,4-3 0 15,-1-3 0-15,6-2 0 0,4-3 0 0,-4 0 0 16,-5-5 0-16,-1 0 8 0,-3-6 0 0,1 6 0 16,-7-3 0-16,1-2 0 0,-4-3-8 0,-2 2 8 15,-7 1-8-15,1-3 8 0,0 2 2 0,-4-2 1 16,-2 0 0-16,-1-3 0 0,-2 3-11 0,-3-3 10 16,-3 0-10-16,-7 3 10 0,1-2-10 0,-9-1-12 0,-3-3 2 0,-1 1 1 15,-5-3 33-15,0-3 8 0,-6 0 0 16,0-2 1-16,-9-3-33 0,0 0 0 0,0 0 0 0,0 0 0 15,0 0 0-15,0 0 12 16,0 0-4-16,-9-3-952 0,0-7-191 0</inkml:trace>
  <inkml:trace contextRef="#ctx0" brushRef="#br4" timeOffset="319984.7625">18067 13862 2354 0,'0'0'52'16,"-6"2"10"-16,0-2 2 0,0-2 3 0,-3 2-54 0,0-3-13 0,0-2 0 0,-3 2 0 0,6-2 0 0,-3-1 0 16,-3 1 0-16,3 0 0 0,-3-3 0 0,4 0-8 15,-4-3 8-15,3 1 0 0,-6-1 0 0,0-2 0 16,0 2 0-16,0 1 0 0,-6-1 10 0,0-2-10 16,-5 2 10-16,2 1-10 0,3-1 32 0,-6 1 1 15,-3 2 0-15,1 2 0 0,-1 1-9 0,-3 0-3 16,-3 2 0-16,4 3 0 0,-1 0-8 0,-6 3-1 15,-2-1-1-15,-1 4 0 0,0-1 15 0,-2 3 3 0,2 3 1 16,-6-1 0-16,-2 1-30 0,5 2 0 0,9 0 0 16,-5 6 0-16,-4-3 8 0,0 5 1 0,10 0 1 0,-1 5 0 15,-6 1-10-15,4 7-9 0,5 6 9 0,3 5-13 16,3 0-5-16,1 8-1 0,5 0 0 0,0 5 0 16,6 5 19-16,3 4-12 0,0 1 12 0,6 1-10 15,6-3 10-15,3 3 0 0,-3 3 0 0,9-1 0 16,3 0 0-16,6 1 9 0,6-6-9 15,-3 0 0-15,5 0 13 0,7-2-4 0,9-1-1 0,-4-2 0 16,1-5-8-16,3-3 8 0,-1-8-8 0,7-3 8 16,-6-5 0-16,5-5 0 0,7-3 0 0,3-8 0 15,2-3 10-15,-5-4 2 0,-4-9 0 0,7-2 0 16,2-6-11-16,4-5-1 0,-4-5-8 0,1-8 12 16,5-6 4-16,-2-7 1 0,-1-9 0 0,-2-4 0 15,2-11 1-15,1-3 0 0,-4-5 0 0,1-3 0 0,-6-5-2 16,-7-6 0-16,-2-2 0 0,-3 0 0 0,-7 0-5 15,-2 0-2-15,-6-5 0 0,-6 2 0 0,-4 1-9 16,-5 2 0-16,-6 2 0 0,-9 1 0 0,-6 2-12 0,-5 3 1 16,-4 5 1-16,-9 3 0 0,-6 5 10 0,-9 3-8 15,-8-3 8-15,-13 6-8 16,-14 2-112-16,-18 10-23 0</inkml:trace>
  <inkml:trace contextRef="#ctx0" brushRef="#br4" timeOffset="388476.6744">4300 487 2073 0,'-9'-11'184'0,"-3"-2"-147"16,-3 0-29-16,0 0-8 0,-2-6 17 0,-1 3 3 15,3-8 0-15,-12 3 0 0,3 3-8 0,-3-3 0 16,-2 2-1-16,-4 0 0 0,0-2 1 0,-11-5 1 15,2 7 0-15,-3-2 0 0,-11-3-13 0,-4 8 0 16,4-2-9-16,-16 5 9 0,1-6-15 0,-7 11 3 16,-2-2 1-16,-3 2 0 0,-10 2 11 0,-2 6-13 0,9 6 5 15,-7 2 8-15,-5 2-11 0,6 3 11 0,-9 9-8 16,0 4 8-16,-1 1 0 0,1 4 0 0,3 1 9 0,3 0-9 16,2 2 29-16,4-2-1 0,-9 2 0 0,12-2 0 15,-4 8 3-15,22-8 0 0,-4 2 0 16,1 11 0-16,-3-5-10 0,-1 5-1 0,1 0-1 0,2 5 0 15,-5 3-11-15,-24 21-8 0,14 3 12 0,7-3-12 16,9 2 0-16,11-4 0 0,0-1 0 0,7 9-12 16,2 4 12-16,1 1 0 0,8 5-10 0,3 3 10 15,4 4-19-15,2 1 1 0,3 8 0 0,6 5 0 16,3 6 18-16,4 4 11 0,-1 4-2 0,6 4 0 16,9 4-9-16,3-4 0 0,0-2 0 0,9-5 0 15,3-3-8-15,3-10 8 0,8-4 0 0,4-1 0 16,12-4 0-16,8-5 0 0,4-2 12 0,3-3-4 15,8 3 6-15,7-6 1 0,8 0 0 0,6-5 0 16,7 0-5-16,2-8-1 0,9 0 0 0,0 0 0 0,12-7-1 16,-2-7-8-16,11 1 12 0,0-2-4 0,3-7-8 0,6 1 0 15,6-5 9-15,-1-6-9 0,7-5 0 0,-3-8 0 16,0-2-10-16,0-14 10 0,3-5-11 0,0-11 11 16,-3-2-10-16,-6-19 10 0,-6-5-16 0,-6-8 2 15,-6-5 1-15,-3-3 0 0,-3-8 13 0,-9-5 8 16,0-6 0-16,-2-10-8 0,-4-3 15 0,-3 1-4 15,-3-4-1-15,-5-2 0 0,-4-5 2 0,-2 2 0 16,-7-5 0-16,-3 3 0 0,-5-11 3 16,-3 3 1-16,-10 0 0 0,-8-1 0 0,-4-4 28 0,-2-3 7 15,0 0 1-15,-9-3 0 0,-3-11-7 0,-4 6-1 16,-5 3 0-16,0-3 0 0,-15-3-44 0,3 3 0 16,-6-11 0-16,-6 3 0 0,-6-5 0 0,-3 2 0 15,-2 3 9-15,-10-6-9 0,-3 4 10 0,-6 7-10 16,-8-2 12-16,-7 10-12 0,-2-5 0 0,-10 7-12 0,-2 6 0 0,-13 1 0 15,-5 12 12-15,18 21 0 16,-13 4 9-16,-5-7-9 16,-9 4-18-16,-7 5-10 0,-14-3-1 0,-6 11-1 0,-9 2 13 0,-77-10 2 0,6 21 1 0,2 23 0 31,4 14-70-31,-7 24-15 0,-5 24-2 0</inkml:trace>
  <inkml:trace contextRef="#ctx0" brushRef="#br4" timeOffset="391927.4682">2246 13729 1821 0,'0'0'80'0,"0"0"18"0,0 0-78 0,0 0-20 16,0 0 0-16,3-5 0 15,3-3-20-15,-6 8-8 0,0 0-2 0,9-5 0 0,-6-1 42 0,-3 6 9 16,6-5 2-16,-6 5 0 0,6-3 17 0,-6 3 4 16,6-2 1-16,-6 2 0 0,0 0 2 0,0 0 0 15,0 0 0-15,0 0 0 0,0 0 1 0,0 0 0 16,0 0 0-16,3-5 0 0,-6-1 8 0,-3 1 1 15,-3 0 1-15,-3 2 0 0,-3-2-26 0,-3-3-4 0,0 3-2 0,-2-1 0 16,-1-2 3-16,-3 3 1 0,-6 0 0 0,0-1 0 16,1-2-30-16,-4 1-12 0,-3-1 1 0,-2-3 0 15,-4-2 19-15,-3 0 3 0,4-3 1 0,-7-3 0 16,0-5-12-16,4-2 0 0,-7-1 0 0,3-4 0 16,-5-4 0-16,2-4 0 0,-8-6 0 0,5-6 0 15,-5-4 0-15,-1-3 0 0,7-1 0 0,2-4 0 16,-6-1 0-16,4-4 0 0,-4-4 0 0,7 1 0 15,-1-1-8-15,6-2 8 0,-5 3 0 16,8-3 0-16,3-3 0 0,-2-2 13 0,-1-1-1 0,3-2-1 16,1-3-11-16,5 1 0 0,3-3 0 0,0-3 8 15,4 0-8-15,2-3 0 0,-3-5 0 0,12-2 0 16,-3-1 0-16,6-2-14 0,0-3 3 0,4 0 1 16,-1 3 10-16,9-8-12 0,-3 2 12 0,6-2-12 15,-3-3 12-15,9 1 0 0,-1-1 0 0,4 3-8 16,0 0 8-16,6 0 0 0,-6-1 0 0,9 4 0 0,6-1 0 15,-7 1 12-15,4 2-2 0,6-2-1 0,0 2-9 16,3-3-12-16,-4-2 2 0,7 5 1 0,-3 1-8 0,5-4-2 16,-5 3 0-16,0 3 0 0,3 0-4 0,-4 0-1 15,7 0 0-15,-6-1 0 0,0-4 8 0,2 7 0 16,-2-2 1-16,0 3 0 0,3-1 15 0,-4 3 0 16,1 6-10-16,3-1 10 0,-1 0 0 15,1 6-9-15,3 2 9 0,-6 3 0 0,-1 6 0 16,1 2 0-16,-3 2 0 0,0 6 0 0,-4 2 0 0,-2 9-8 15,3 2 8-15,-6 5 0 0,0 6-11 0,0 2 2 16,-4 3 0-16,-2 6 0 0,0-1-3 0,0 5 0 16,3 1 0-16,-6 5 0 0,-3 0 4 0,0 2 0 15,3 3 0-15,-4 6 0 0,1-4 8 0,-6 4-12 16,3 2 12-16,0 0-12 0,0 0 12 0,3-5 0 0,-6-1 0 16,6-1 0-16,-6-4 0 0,6-2 0 0,0 0 0 0,0 0 0 15,0-1 0-15,3 1 0 0,-3 3 0 0,0-1 0 16,-9 1 0-16,6 2 0 0,-1 3 0 0,-2-1 0 31,3 4-78-31,-3-1-10 0,0 3-3 0</inkml:trace>
  <inkml:trace contextRef="#ctx0" brushRef="#br4" timeOffset="392878.3379">1868 12970 2228 0,'0'0'49'0,"0"0"11"0,0 0 1 0,0 0 1 0,0 0-50 0,0 0-12 0,0 0 0 0,3 8 0 16,0 2 0-16,3 1-8 0,3 2 8 0,-3 0-13 15,3 9 13-15,6-4 0 0,-3 6 0 0,3 5 0 16,-1 0 0-16,7 0 0 0,0 3 0 0,-3-3 0 16,6 0 0-16,-3 0 0 0,-1 3 0 0,7-5 0 15,-12 2 8-15,3-3-8 0,0-2 0 0,-3 0 0 16,3-6 17-16,-7-2-3 0,-2 3-1 0,-3-6 0 16,0 0 12-16,0 0 3 0,3 1 0 0,-9-4 0 15,0 1 2-15,0-1 1 0,-6-2 0 0,3 0 0 16,3 0-12-16,0-3-3 0,-6 1 0 0,0-4 0 15,6 4 3-15,-9-1 0 0,3-2 0 0,4-1 0 0,-7 4 13 0,0-6 2 16,6 5 1-16,-9-5 0 16,3 2-6-16,-12 1-1 0,0 0 0 0,3 2 0 0,-8 3 0 15,-4-3-1-15,-6 3 0 0,-3 3 0 0,-2 2-13 16,-10 0-2-16,-5 6-1 0,-1-1 0 16,-3 6-109-16,-2 3-22 0,-4 4-4 15,22-2 0-15</inkml:trace>
  <inkml:trace contextRef="#ctx0" brushRef="#br4" timeOffset="400146.8914">14048 11605 1263 0,'-9'0'56'0,"3"0"12"0,0 0-55 0,3 0-13 16,-3 0 0-16,6 0 0 0,0 0 46 0,0 0 6 15,0 0 2-15,0 0 0 0,0 0-6 0,0 0 0 16,-5 0-1-16,5 0 0 0,-6 0 0 0,0 0 0 16,0 0 0-16,6 0 0 0,0 0-34 0,0 0-13 15,0 0 11-15,0 0-11 0,0 0 17 0,0 0-2 0,0 0-1 0,0 0 0 16,0 0 8-16,0 0 2 0,0 0 0 0,0 0 0 16,6 2 10-16,3 1 2 15,2-3 1-15,1 3 0 0,0-1-1 0,0 1-1 0,3-3 0 0,3 0 0 16,0 0-3-16,3 0-1 15,-1-3 0-15,4 3 0 0,0 3-7 0,-3-3-2 0,3 3 0 16,0-1 0-16,-1 3 0 0,4-2 0 0,-6 2 0 0,6 3 0 16,-3 3-30-16,-4-1-7 0,4 1-1 0,-3 2 0 15,3 3 16-15,-3 0 0 0,-3 3 0 0,-1-1-9 16,1 3 9-16,0 0 0 0,-3 3-9 0,3-3 9 16,-6 6 0-16,0-3-11 0,3-1 11 0,-4 4-8 15,-2-1 8-15,0-2 0 0,3 0 0 0,-3 2 0 16,-3 1 0-16,0-1 0 0,-3 1 0 0,0-1 0 15,3 1 0-15,0 5 0 0,-6-6 8 0,3 6-8 16,0-3 11-16,-3 0-3 0,3 5 0 0,-3-5 0 0,0 3 5 16,0 0 1-16,0 2 0 0,0 3 0 0,0 0-5 15,0 3-1-15,0 0 0 0,0-3 0 0,-3 3-8 0,3-3 0 16,6 0 0-16,-6 0 0 0,0-3 0 16,0 3 0-16,3-3 0 0,0 4 0 0,-6-1 0 0,3 0 0 15,3-3 0-15,0 3 0 16,-3-5 0-16,0 2 0 0,0-2 9 0,3 0-1 0,0-3-8 15,0 0 0-15,-3 3 0 0,3-1 0 0,0-1 12 0,3 1-3 16,-3 1 0-16,0-3 0 0,3 3 5 0,2-3 1 16,-2 0 0-16,3-2 0 0,-3-1-7 0,3-2 0 15,3 0-8-15,0-1 12 0,0 1-12 0,3-3-15 0,-3 3 3 16,-3 0 1-16,0 0 19 0,0 0 3 0,2-1 1 0,1 1 0 16,0 0-4-16,3 0 0 0,0 2 0 15,0 1 0-15,0-1 4 0,0-2 0 16,0-3 0-16,-4 3 0 0,7-5-21 0,-3 2-4 15,0-3-1-15,0-2 0 0,0 3 14 0,0-3 0 0,3-3 0 0,-1 3 0 16,-2-3 0-16,3 0 10 0,0 0-10 0,0-5 8 16,0 3-8-16,0-3 0 0,2-3 9 15,1 3-9-15,-6-3 8 0,3 1-8 0,0-1 8 16,0-2-8-16,6-1 8 0,-4 1-8 0,1 2 8 0,0-2-8 16,0-1 8-16,0 1-8 0,0 0 8 0,2 2-8 15,1 0 0-15,0 1 0 0,0 2 0 0,3-1 0 16,-4 1 0-16,4 0 0 0,-3 0 0 0,3 0 0 15,0-2 8-15,-4 1-8 0,-5-1 10 0,0-1-10 16,0 0 0-16,-3-2 0 0,0 2 0 0,-3-2 0 16,-3 2 8-16,0-2 1 0,-1-1 1 0,1-2 0 15,-9 0 2-15,0 0 0 0,0 0 0 0,6 3 0 0,-6-3-12 0,0 0 8 16,0 0-8-16,0 0 8 0,0 0-8 0,0 0 0 16,0 0 0-16,0 0-11 15,0 0-53-15,-6-3-12 0,-6-2-1 0,1 0-1104 0</inkml:trace>
  <inkml:trace contextRef="#ctx0" brushRef="#br4" timeOffset="400742.632">15909 14195 2484 0,'-6'3'55'0,"6"-3"11"0,0 0 2 0,0 0 1 0,0 0-55 0,0 0-14 0,-3 2 0 0,3-2 0 16,0 0 11-16,0 0-1 0,6 5 0 0,-6-5 0 15,6 8 0-15,0-5 0 0,-6-3 0 0,3 5 0 16,5 1-10-16,-5-4 0 0,-3-2 0 0,9 6 0 16,-3-1 0-16,-6-5 0 0,6 5 0 0,0 3 0 15,-3-3 0-15,0 6 0 0,3 0 0 0,0-1 0 16,-3 3 0-16,-3 3 0 0,3 3 0 0,-3-3 0 15,0 2 0-15,0 1 0 0,-3-1 0 0,3 1 0 16,0-1 0-16,-3-5 10 0,-3 1-2 0,3-1-8 16,0-5 20-16,0 0-4 0,0 0 0 0,3-8 0 15,0 0 6-15,0 0 1 0,-6 0 0 0,3-3 0 16,-3-5-3-16,3 0 0 0,3-5 0 0,-3-3 0 16,-3-5-20-16,6 0 0 0,-3-8 0 0,3 2 0 0,-3 1 0 15,0 2 0-15,3-2-12 0,0-1 4 0,0 3 8 16,0 3 0-16,-2 0 0 0,2 5 0 0,2 0 0 15,-2 6 0-15,0-1 0 0,0 6 11 0,3-3-3 0,-3 8 0 16,0 0 0-16,0 0 0 0,0 0-8 0,0 0 0 16,0 0 0-16,0 0-11 0,6 2 11 0,3 1 0 15,0 0 0-15,3 2 0 0,-3 3 0 0,3 3 0 16,0-4-8-16,3 7 8 0,-3-4 0 0,3 1 0 16,-1-1 0-16,4 1 0 0,-3 2 0 0,0 0 0 15,0 1 0-15,3-4 0 0,-3 4 0 0,0-4 9 0,-3 3-9 16,-1 1 0-16,1-4 16 0,0 3-4 0,-3 1-1 0,0-1 0 15,-3-3 13-15,-3 4 2 0,-3-1 1 0,-3 0 0 16,-3 3 14-16,-6 0 3 0,-3 2 1 16,-3 1 0-16,-8 5-13 0,-1-3-2 0,-9 3-1 15,-6 2 0-15,-8 1-21 0,-1-1-8 0,4 1 0 16,-7 2 9 0,-2 2-109-16,-10 4-23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4:25:26.52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20868 950 1785 0,'-12'-16'79'0,"9"13"17"0,-3-2-77 16,3-3-19-16,0 3 0 0,3 5 0 0,0 0 63 0,0 0 9 15,0 0 1-15,3 5 1 0,3 3-65 0,-3 5-9 16,-3 6-9-16,3 7 9 0,3 1-8 0,-3 4 8 16,3 14 0-16,-1-2 0 0,1 12 0 0,-3 4 10 15,3 1-1-15,-3 17 0 0,6 8-9 0,-6 7-14 16,0 6 3-16,0 13 1 0,0 6 10 0,0 7 14 16,0 14-3-16,-6-1-1 0,0 6-10 15,0 5-14-15,0 11 3 0,0 0 1 0,-3 8 10 0,3 2 14 16,0-2-3-16,-3-1-1 0,0-10-2 0,0-5-8 15,1-8 12-15,-1-19-4 0,-3-7 4 0,0-11 1 16,6-8 0-16,-3-11 0 0,0-5 15 0,0-16 4 16,3-5 0-16,0-6 0 0,3-12-16 0,-3-6-2 15,3-5-1-15,0-6 0 0,0-13-27 0,0-2-6 0,0-6 0 16,0-5-977-16</inkml:trace>
  <inkml:trace contextRef="#ctx0" brushRef="#br0" timeOffset="672.7071">20234 4781 1324 0,'0'0'59'0,"6"-3"12"0,2 1-57 0,7-1-14 0,0 0 0 0,12-2 0 16,3 3 174-16,2 2 32 0,10-8 6 0,3 5 2 16,8 0-135-16,1 3-27 0,6-8-6 0,2 3-1 15,9 5-1-15,1-8-1 0,5 3 0 0,4 0 0 16,5-3-8-16,6 2-2 0,3-2 0 0,1 3 0 15,-1-3-24-15,6 0-9 0,3 0 0 0,1 0 9 0,-10 0-9 0,3 0 0 16,3 3 0-16,-3 5 0 0,-2-8 0 0,2 8 0 16,-3-2 0-16,-3-1 0 0,1 3 0 0,-10-5 0 15,-3 2 0-15,1 3 0 0,-1-3 0 0,-2 1 0 16,-4 2 0-16,-6-8 0 0,-2 2 0 0,-7 1 8 16,4-3-8-16,-6 0 12 0,-1 3-12 0,-5 0 0 15,-4-3-12-15,-5-3 12 16,-3 3-112-16,-10 0-14 0,-2 3-3 15</inkml:trace>
  <inkml:trace contextRef="#ctx0" brushRef="#br0" timeOffset="1106.0566">23404 4387 2296 0,'0'0'102'0,"0"0"21"0,0 0-99 0,0 0-24 0,0 0 0 0,0 0 0 16,0 0 54-16,9 0 6 0,-1 0 0 0,1 0 1 0,6 5-33 0,3-2-6 15,3 5-2-15,6-8 0 16,3 5 10-16,2 3 2 0,4 0 0 0,0 0 0 16,2 2-16-16,1 4-4 0,0-1 0 0,2 0 0 0,-2 6-12 0,6-6 0 15,-4 5 0-15,4-2 0 16,-9 3 0-16,0-9-16 0,-1 6 3 0,-2-3 1 0,-3 6 12 0,-3-6 0 16,-1-5 0-16,-8 3 10 0,-3-1-10 0,-3 1 0 15,-3-6 0-15,-6 0 0 0,-3-5 18 0,-3 8 2 16,-3 0 0-16,-6 0 0 0,-3 3 19 0,-12-6 4 15,-2 3 1-15,-13 5 0 0,-3-5-36 0,-2 3-8 16,-4-1 0-16,-2 1 0 16,-4 2-26-16,-3-2-4 0,-2 2-1 0,-1-2 0 15,1-1-75-15,-1 1-15 0,1-3-3 16</inkml:trace>
  <inkml:trace contextRef="#ctx0" brushRef="#br0" timeOffset="1679.7627">20421 984 1818 0,'0'0'80'0,"0"0"17"16,0 0-77-16,0 0-20 0,0 0 0 0,0 0 0 0,0 0 48 0,6 0 5 0,3-8 2 0,3-2 0 16,3 2-10-16,6 0-1 0,-1-3-1 0,7-2 0 15,-3 0-6-15,6-8-1 0,3 2 0 0,2-7 0 16,4-1-19-16,3-5-4 0,-1 1-1 0,4-4 0 15,0-2-12-15,-13 16 0 16,-2-11 8-16,0 6-8 0,0-6 0 0,-4 6 0 0,1-1 0 0,-3 6 0 16,-3-3 0-16,6-2 0 0,-10 5 0 15,1 7 0-15,-3 1 0 0,-3 8 0 0,-3 5 0 0,-3 0 0 16,3 5 0-16,0 8 9 0,-3 9-9 0,0 4 8 16,-3 11 3-16,3 11 0 0,0-3 0 0,3 13 0 15,-3-5-11-15,2 10 10 0,4-2-10 0,6 24 10 16,6-8-115-1,0-11-23-15,3-5-5 0</inkml:trace>
  <inkml:trace contextRef="#ctx0" brushRef="#br0" timeOffset="2362.1775">24097 4966 288 0,'0'0'25'16,"0"0"-25"-16,-3 8 0 0,0 0 0 0,3 0 511 0,3 5 97 0,0 1 19 0,6 4 4 15,0 1-496-15,3-1-99 0,3 11-20 0,3-8-4 16,2 8 16-16,1-2 3 0,3 2 1 0,0-3 0 15,3-2-32-15,-3 3 0 0,5-9 0 0,1 3 0 32,0-5-46-32,0 3-15 0,-1-6-3 0,-5-2-1 15,6-6-154-15,-12 3-30 0,-3-3-7 0,0-2 0 0</inkml:trace>
  <inkml:trace contextRef="#ctx0" brushRef="#br0" timeOffset="2552.4514">23701 5474 2487 0,'0'0'55'0,"3"0"11"0,3 0 2 0,3-2 2 16,3-6-56-16,6 0-14 0,3-8 0 0,5-3 0 0,4 1-13 0,6-3-6 16,9-8-1-16,2-1 0 15,1-4-4-15,5 0-2 0,1-6 0 0,3 0 0 16,-1-5-173-16,1 3-34 0,2 2-7 0,-2 3-2 0</inkml:trace>
  <inkml:trace contextRef="#ctx0" brushRef="#br0" timeOffset="3086.271">24773 5421 1440 0,'0'0'128'0,"0"0"-103"15,0 0-25-15,0 0 0 0,0 0 188 0,-1468 0 32 16,2936 0 6-16,-1468 0 2 0,0 0-153 0,0 0-31 16,0 0-5-16,3 6-2 0,-3 2-21 0,3-1-4 0,-3 4 0 0,3 5-1 15,0 0-21-15,0 5-4 0,3 3-1 16,-3 5 0-1,-3 3-21-15,0-6-4 0,3 3 0 0,0 3-1 16,-3-6-23-16,3 1-4 0,-3-6 0 0,3 0-1 16,-3-2-124-16,3-3-25 0,-3-3-5 0</inkml:trace>
  <inkml:trace contextRef="#ctx0" brushRef="#br0" timeOffset="3289.3006">24514 5726 1670 0,'0'0'74'0,"0"0"15"0,0 0-71 0,3-6-18 0,-3 4 0 0,6-1 0 16,6-8 162-16,0 1 29 0,2-3 5 0,1-1 2 15,6-1-149-15,0-1-29 0,0 0-7 0,3 0-1 16,5-3-12-16,-2 1 0 0,3-3 0 0,3 0 0 16,2 5-26-16,1 0-5 0,0 3-1 0,3-3 0 15,-7 5-27-15,4 0-5 0,-6 1-2 0,0 2-894 16</inkml:trace>
  <inkml:trace contextRef="#ctx0" brushRef="#br0" timeOffset="3510.6203">24541 6017 1728 0,'0'0'76'0,"6"5"16"0,-6-5-73 0,9 5-19 0,-1 1 0 0,4-1 0 16,3-3 198-16,6-2 36 0,3-2 7 0,0-3 2 15,0 2-195-15,2-5-38 0,4-3-10 0,0 1 0 32,3-6-102-32,-1 0-22 0,1 0-5 0,3 0-898 0</inkml:trace>
  <inkml:trace contextRef="#ctx0" brushRef="#br0" timeOffset="5000.2752">19409 802 1609 0,'0'0'71'0,"0"0"15"0,0 0-69 0,0 0-17 0,0 0 0 0,0 0 0 16,0 0 0-16,0 0 0 0,3 5 0 0,-3 3-9 16,0-8 9-16,3 5 0 0,3 3 8 0,-3-3-8 15,-3-5 0-15,0 0 0 0,6 3 0 0,0 2 0 0,3 1 8 0,-9-6-8 16,0 0 10-16,0 0-10 15,0 0 8-15,0 0-8 0,0 0 0 0,0 0 0 0,0 0 9 0,0 0-9 16,6 0 8-16,-6 0-8 0,0 0 8 0,0 0-8 16,0 0 8-16,0 0-8 0,0 0 18 0,0 0-2 15,0 0 0-15,0 0 0 0,0 0 4 0,0 0 1 16,0 0 0-16,0 0 0 0,0 0-13 0,0 0-8 16,0 0 10-16,0 0-10 0,0 0 8 0,0 0-8 15,0 0 0-15,0 0 0 0,0 0 0 0,0 0 0 16,0 0 0-16,0 0 0 0,0 0 20 0,0 0 2 15,6-6 0-15,-6 6 0 0,0-8 11 0,0 8 3 0,0 0 0 0,0 0 0 16,3-5-23-16,-3 5-4 0,0 0-1 16,0 0 0-16,0 0 4 0,0 0 0 0,6 0 0 0,-6 0 0 15,0 0-12-15,0 0 0 0,0 0-12 0,6 0 12 16,0 5-9-16,-4 3 9 0,-2-8 0 0,6 6 0 16,3 2 0-16,-3 2 0 0,3 3 0 0,0 1 0 15,6-6 0-15,0 5 0 0,3-8 0 16,0 3 0-16,2 0 16 0,1-3 8 0,3 1 0 0,-3 2 1 15,3-8-2-15,3 0-1 0,-1 0 0 0,4 0 0 16,0 0-11-16,-3-8-3 0,-1 2 0 0,-2-2 0 16,0 3 0-16,-3-8-8 0,3 5 12 0,-6-5-4 15,2-1-8-15,-5 1 8 0,-6 3-8 0,3-4 8 16,0 1-8-16,-3 0 0 0,-3-6 0 0,-3 4 0 16,-3 1 0-16,-3 4 0 0,3-4 0 0,-6 1 0 0,0 0 0 0,0 0 0 15,0 0 0-15,-3-1 0 0,0 1 0 0,0 8 0 16,3-3 8-16,-3 8-8 0,4-5 8 0,-1 2-8 15,6 3 0-15,0 0 8 0,-3 3-8 0,0 2 0 16,0 3 0-16,3 2 0 0,3 4 0 16,3 7-14-16,2-3 5 0,1 9 1 0,6-1 8 0,-3 1 0 15,6 7 0-15,-3 3 0 0,3 11 0 16,0-3-8-16,3 0 8 0,-7 0 0 0,4 0 0 16,0-6-8-16,-3 1 8 0,0-8 0 0,0 0 0 0,-6-6 0 15,0 8 0-15,-6-7 0 0,0-9 0 0,-3 4 0 16,-3-4 8-16,-3 3-8 0,-6-2 22 0,0 5 0 15,-9-11 0-15,0 8 0 0,-3-8 6 0,-5 0 2 16,-7 1 0-16,3-4 0 0,0 3-30 16,-2-5 0-16,-1-2 0 0,0 2 0 0,6 0 0 0,4-3 0 0,2-5-12 15,3 5 12 1,3-5-54-16,3 0-4 0,6-5-1 0,0-3-635 0,3 3-127 0</inkml:trace>
  <inkml:trace contextRef="#ctx0" brushRef="#br0" timeOffset="5417.7612">20356 1265 1036 0,'0'0'46'0,"0"0"10"0,0 0-45 0,-6-6-11 16,0 6 0-16,6 0 0 15,0 0 110-15,0 0 20 0,-6-2 4 0,6 2 1 0,0 0-92 0,0 0-19 16,0 0-3-16,-3 0-1 0,3 0 10 0,0 0 2 16,0-6 0-16,-3-1 0 0,0 1 3 0,3 6 1 15,0 0 0-15,0 0 0 0,0 0-4 0,0 0-1 16,0 0 0-16,0 0 0 0,0 0-3 0,0 0 0 16,0 0 0-16,0 0 0 0,0 0-1 0,0 0-1 15,0 0 0-15,0 0 0 0,0 0-6 0,0 0-2 16,0 0 0-16,0 0 0 0,0 0-6 0,0 0 0 15,0 0-1-15,0 0 0 0,0 0-11 0,3 6 0 0,0 7 0 0,0-5 8 16,0 5-8-16,0 0 0 0,3 6 0 0,-3-6 0 16,0 0 0-16,3 6 8 15,-1-3-8-15,1 2 0 0,0 1 0 0,0-6 0 16,0 0 0-16,3 0 0 0,-3 6-10 0,0-6-7 0,0-5-2 16,-3 5 0-1,0-8-29-15,0 3-7 0,-3-8-1 0,0 0 0 16,0 0-137-16,0 0-28 0</inkml:trace>
  <inkml:trace contextRef="#ctx0" brushRef="#br0" timeOffset="5612.3706">20219 1394 1087 0,'-12'-13'48'0,"6"8"10"0,0-3-46 0,0-5-12 0,0-1 0 16,0 4 0-16,3-3 104 0,-3-6 20 0,6 6 3 0,-3-3 1 16,3 3-23-16,3 2-4 0,-3-2-1 0,6 5 0 0,0-5-29 0,3 2-7 15,0 3 0-15,6 0-1 0,-3 3-14 16,5-3-2-16,7 3-1 0,-3 0 0 0,6 2-19 0,0-2-4 15,-1 5-1-15,4-6 0 0,3 4-22 0,-3 2 0 16,3 0 0-16,-4 0-12 16,1 0-28-16,0 2-5 15,0-2-2-15,-7 6 0 0,1-6-101 0,-3 0-21 0,-6 5-4 0,0-5-627 16</inkml:trace>
  <inkml:trace contextRef="#ctx0" brushRef="#br0" timeOffset="5775.6683">20266 1675 2199 0,'-6'0'97'0,"6"0"21"0,0 0-94 0,0 0-24 0,6 0 0 0,3-5 0 15,3-1 62-15,6 4 8 0,3-4 2 0,0-2 0 16,5 3-37-16,1-3-7 0,6 3-2 0,3-6 0 16,-4 3-26-16,7 0-11 0,0 3 1 0,-3-3-1114 15</inkml:trace>
  <inkml:trace contextRef="#ctx0" brushRef="#br0" timeOffset="7943.1936">23648 1662 576 0,'0'0'51'0,"0"0"-41"0,-6-6-10 0,0 1 0 15,0 2 208-15,3-2 40 0,0-3 8 0,-3 3 2 16,3-3-155-16,-3 3-31 0,3-1-7 0,0-2-1 0,-3 3-26 0,3 0-6 16,3 5 0-16,-3-3-1 15,-3-2-19-15,0 5-3 0,0 0-1 0,6 0 0 0,-6 0-8 0,0 5 0 16,-3 3 0-16,6-3 8 0,-5 3-8 0,5 3 0 16,-3 2-10-16,3 0 10 0,0 3 0 0,0 3-9 15,3-6 9-15,3 6 0 0,0-6 0 0,0 5 0 16,0-10 0-16,3 5 0 0,-1 1 0 0,1-1 0 15,0-8 0-15,0 3 0 0,3-8 0 0,0 5 0 16,0-5 0-16,0-5 0 0,0 5 0 0,0-8 16 16,0 3-3-16,0-3 0 0,-3-5-13 0,3 7 0 15,-9-7 0-15,3 5 0 0,3-5 0 0,-6 0-10 0,-3 2 10 16,0 3-8-16,0-5 8 0,-6 2 0 0,3 4 10 16,0-1-10-16,-3-6 31 0,-3 9 0 0,3-8 0 0,-3 5 0 15,0 3 32-15,0-6 6 0,0 3 2 16,3 3 0-16,-2 2-27 0,2-2-6 0,0 0-1 15,-3 2 0-15,6 3-29 0,-3 0-8 0,0 3 0 16,0 2 0-16,6 0 0 0,-3-2 0 0,3 7 0 16,0 4-8-16,0-1 8 0,3 0-12 0,0 0 12 0,6 1-12 15,-3-1 12-15,3 0-8 0,3-5 8 0,0 3-8 16,3 2 8-16,3 0 0 0,0-8 0 0,0 3 0 16,2-3 0-16,1 3 0 0,0-8 0 0,0 6 0 15,0-6 0-15,-3 0 0 0,0 0 8 0,-1-6-8 16,1 6 0-16,-6-5 9 0,0 2-9 0,0 3 0 15,-3-5 8-15,-6 5-8 0,0 0 0 0,0-8 0 16,3 3 0-16,-3-3 8 0,-6 3-8 0,0-3 0 16,0 5 0-16,-3 1 0 0,-3-9-15 0,-3 8 5 0,1-2 10 0,-1-3 0 15,0 3-9-15,0-3 9 0,0 8 0 0,-3-5 0 16,6-1 0-16,0 4 0 0,0 2 0 0,1 0 0 16,2 0 8-16,3 0-8 0,-3 2 10 0,3 4-10 15,0-1 12-15,3-3-12 0,3-2 0 0,0 11 0 16,0-3 0-16,3 5 0 0,0-5 0 15,0 3 0-15,3 2 0 0,3-5 0 0,-3 2 0 0,3-2 0 16,2-2 0-16,1 2 0 0,0-3 0 0,0-2 0 16,3 2 0-16,0-5 0 0,-3 0 0 0,0 0-9 15,3-5 9-15,0 2-12 0,-7 3 38 0,4-5 7 16,-3-3 2-16,0 2 0 0,-3 1-35 0,0-3 0 16,-3 3 0-16,0-3 0 0,-3 3 0 0,0 2 0 0,0-8 0 15,-6 6 0-15,0-3 0 0,0 0 0 0,-3 3 0 16,-3-3 0-16,3 3 0 0,-5-3 0 0,-1 3 0 15,0-3 0-15,-3 2 0 0,3 1-12 0,3 2 3 0,0 3 1 16,0 0 8-16,0 3 0 0,4 2 0 0,-1-5 8 16,0 6-8-16,0 2 0 0,3 5 0 0,3-8 0 15,-3 3 0-15,0 0 0 0,6 3 0 0,0-9 0 16,0 9 0-16,0-6 0 0,6 3-9 0,-3-3 9 16,6-2 0-16,-3 2 0 0,3 0 0 0,0-5 0 15,0 0 0-15,2 0 0 0,-2 0 0 0,6 0 0 16,-6 0 12-16,3-5-4 0,-6 5 0 0,3-5 0 15,-3 2-8-15,0 3 0 0,0-5 0 0,-3-3 8 16,-3 8 4-16,0-5 0 0,3-3 0 0,-6 3 0 16,0-1 3-16,0 1 1 0,-3 2 0 0,3-2 0 15,-6-3-5-15,0 3-1 0,-3-3 0 0,0 8 0 0,0-5-10 16,0-1 0-16,1 4 0 0,-1 2 0 0,0 0 0 16,3 0 0-16,0 8 0 0,-3-3 0 0,3-5 0 15,0 8 0-15,6-3 0 0,-3 3-11 16,0 0-60-16,3 3-12 0,0-9-2 0,3 3-992 0</inkml:trace>
  <inkml:trace contextRef="#ctx0" brushRef="#br0" timeOffset="11783.1782">11840 7662 1400 0,'0'0'62'0,"0"0"13"0,0 0-60 0,0 0-15 0,0 0 0 0,0 0 0 0,0 0 68 0,0 0 12 16,0 0 1-16,0 0 1 0,0 0-57 0,6 6-11 16,0 2-2-16,2 0-1 0,1 2-2 0,0 1 0 15,0-3 0-15,0 0 0 0,3 2-9 0,0 1 8 16,0-1-8-16,0 4 8 0,-3-1-8 0,3-3 0 16,0 1 0-16,-4-3 0 15,1 2-28-15,-3 1-7 0,0-3-1 0,0 0-720 0</inkml:trace>
  <inkml:trace contextRef="#ctx0" brushRef="#br0" timeOffset="11985.7813">11852 7900 1152 0,'0'0'102'0,"0"0"-82"0,0 0-20 0,0 0 0 16,6-2 319-16,-1-3 59 0,4-3 12 0,-3-3 2 15,6 3-287-15,3-5-57 0,-3 0-12 0,6-1-3 16,0-4-20-16,0-1-4 0,2-2-1 0,1 0 0 31,0-5-63-31,0 2-13 0,3 3-2 0,0-6-1066 0</inkml:trace>
  <inkml:trace contextRef="#ctx0" brushRef="#br0" timeOffset="14813.9623">24026 1394 1555 0,'0'0'138'16,"0"0"-110"-16,-9 0-28 0,6-5 0 0,3 5 134 0,-6 0 22 15,3-8 4-15,0 3 0 0,0-3-95 0,0 8-19 16,3 0-4-16,0-11-1 0,0 3-24 0,6 0-5 15,-3-2 0-15,6 2-1 0,0 3-11 0,3-9-9 16,3 6 9-16,-1 3-13 0,-2-3-4 0,6 3-1 16,-3-3 0-16,6 3 0 0,-3 5 18 0,0 0 8 15,-1 0-8-15,-2 0 12 0,0 5-28 0,0-2-5 16,-3 7-2-16,3-2 0 0,-3-3 23 0,-3 9-9 16,0-6 9-16,-3 5 0 0,0 5-19 15,-6-4 3-15,0 4 1 0,-3 3 0 0,0 0-2 0,-3 3-1 0,0-3 0 16,-3 3 0-16,0-8 18 0,0 8 0 15,-3-6 0-15,0-4 0 0,0-1 15 0,3 0 6 0,0 0 2 16,0 1 0-16,0-9 10 0,4 3 3 0,-1-3 0 0,3 3 0 16,0-3-24-16,3-5-12 0,0 0 12 0,0 0-12 15,0 0 16-15,9-5-4 0,-1-3-1 0,4 3 0 16,3-8-3-16,3-1-8 0,3-4 12 0,0 5-4 16,0-9-8-16,-1 4 0 0,4-9 9 0,3 1-9 15,-3 8 0-15,6-9 8 0,-4 3-8 0,4 3 0 16,-3-5 0-16,-3 4 0 0,0-1 0 0,-7 9 0 15,1-4 0-15,-3 5 9 0,-6 5-9 0,0 0 0 16,-3 2 19-16,0 1-3 0,-6 5-1 0,0 0 0 16,0 0 5-16,-9 5 0 0,-3 1 1 0,0 2 0 0,0 5-13 15,-3 5-8-15,-5-2 10 0,2 8-10 0,3-5 10 16,-3 7-10-16,3 1 10 0,0-1-10 16,3 1 24-16,0-1 0 0,4-8-1 0,-1 9 0 0,3-9-1 15,3 4 0-15,3-4 0 0,6-5 0 0,-3 1-33 16,3-6-6-16,2 2-2 0,4-7 0 15,0 2-138-15,3-5-28 16,3-5-6-16</inkml:trace>
  <inkml:trace contextRef="#ctx0" brushRef="#br0" timeOffset="17938.718">23588 1341 288 0,'0'0'25'0,"0"0"-25"16,-9 0 0-16,3-5 0 0,0 5 184 0,-3-5 31 15,3 5 6-15,0-5 2 0,-2 2-150 0,2 3-29 16,0-5-7-16,-3 5-1 0,0-6 10 0,-3 4 2 16,3 2 0-16,0-6 0 0,-3-2-12 0,0 3-3 0,0 0 0 15,-3 2 0-15,3-7-13 0,-2 7-2 0,-1-2-1 0,0-3 0 16,-6 8-17-16,6-6 0 0,-3 6 0 0,-3 0 0 16,1 0 8-16,-1 6-8 0,-3-4 12 0,0 9-12 15,6-3 0-15,-3 5-11 0,-2 0 0 0,5 6 0 16,-6-1 3-16,6 4 0 0,0-4 0 15,3 9 0-15,3-1 8 0,4 1 0 0,-1-1 0 0,0 6 0 16,0-6 0-16,3 6 0 0,3-3 0 16,3 3 0-16,-3 0 0 0,9-1 0 0,-3 1 0 0,3 2-8 15,3-2 8-15,3-5 0 0,2-1 0 0,4-7 0 16,3 7 10-16,3-10 7 0,3 8 2 0,2-6 0 16,4-4-3-16,0-1 0 0,-3 0 0 0,5-5 0 15,1-3-2-15,3 0-1 0,3-2 0 0,2-6 0 16,1 1-13-16,2-1 0 0,-2-7 0 0,0 2 0 15,-4-6 0-15,-2 1 0 0,-3-5 8 0,-3 2-8 16,-4-3 0-16,1 6 11 0,-3-5-11 0,-6-4 10 16,0-1-10-16,-4 1 8 0,-2 4-8 0,0-3 8 0,-6-3 7 0,-3 3 1 15,-6-6 0-15,-3 3 0 0,-3 3-28 0,-6-5-4 16,-3-1-2-16,-2 1 0 0,-4-1 2 0,-6-4 0 16,3-1 0-16,-3 6 0 0,-2-1 16 0,-4 1-10 15,-6-1 10-15,0 9-8 0,1-4 8 0,-1 4-8 16,3 5 8-16,4 7-8 0,-1-7 8 0,6 8-10 15,3 2 10-15,0 3-727 0</inkml:trace>
  <inkml:trace contextRef="#ctx0" brushRef="#br0" timeOffset="18634.264">24151 945 1555 0,'-9'0'138'0,"-3"-6"-110"0,0 6-28 0,0-8 0 16,0 3 17-16,-3 0-1 0,-3 2-1 0,1-2 0 0,-4-3 2 15,0 3 1-15,-3-3 0 0,0 2 0 0,0-2-4 0,1 3-1 16,-1-3 0-16,-3 3 0 0,0-3 6 0,0-3 1 16,1 3 0-16,-4-2 0 0,0 7-20 0,-3-2 0 15,-2-3 0-15,-1 8 0 0,0-5-23 16,-2 5-1-16,-1 5-1 0,3-5 0 0,-3 0 11 16,4 3 2-16,-4 2 1 0,0 3 0 0,-2 2 11 0,2-2 0 15,0 6 0-15,1-1 0 0,-1 5 12 16,3-4-3-16,0 4 0 0,1 3 0 0,2-2-9 0,3 7 10 15,0 1-10-15,4-1 10 0,-1-2-10 0,3 2 8 16,-3-4-8-16,6 9 8 0,4-4 1 0,-4 5 0 16,3-3 0-16,0 2 0 0,3 6 1 0,3 3 0 15,3 0 0-15,0 0 0 0,0 10-10 0,3-3 10 0,6 4-10 16,0-4 10-16,6-2-10 0,0 0 0 0,0 3 0 16,0 2-11-16,6 3 11 0,0-5 0 0,3 2 0 15,6-5 0-15,0-5 0 0,2-1 9 0,4-7-9 0,0 2 0 16,3-2 17-16,3-8-3 0,5 10-1 0,1-7 0 15,6-9 11-15,2 1 1 0,-2 2 1 16,5-2 0-16,1-6-12 0,0-5-2 0,-1 0-1 0,7-3 0 16,2-5-11-16,4-8 8 0,2-2-8 0,-5 2 8 15,-1-14-8-15,1 4 8 0,-4-1-8 16,1-7 8-16,-6 5-8 0,2-8 0 0,-5 0 9 0,-1 2-9 16,-5-5 12-16,-3 6-3 0,-6-11 0 0,-4 2 0 15,-5-2-1-15,0 3 0 0,-6-6 0 0,0 3 0 16,0 3 3-16,-10-11 0 0,-2 5 0 0,0 1 0 15,-9-1-11-15,0-10 8 0,-5 2-8 0,-1-5 8 16,-3 8-8-16,-3-5 0 0,-6 5 9 0,0 2-9 0,-9-2 0 16,1 0-12-16,-7 6 2 0,-6-1 0 15,-5 14-102-15,-7-3-20 0,0 7-4 0</inkml:trace>
  <inkml:trace contextRef="#ctx0" brushRef="#br0" timeOffset="19394.847">24222 807 1612 0,'0'0'144'0,"-3"-5"-116"0,0-3-28 0,3 2 0 16,-3-1 72-16,3-4 8 0,-3 3 1 0,0-5 1 16,-3 0-49-16,0-1-9 0,-3 1-3 0,0-5 0 15,-5-1-21-15,2 6 0 16,-3-3 0-16,-6-8 0 0,0 3 0 0,0 2-10 0,-5 1 1 0,-4 5 0 15,-3-6-1-15,-12 3 0 0,1 3 0 0,-1 0 0 16,-6 2 10-16,1 9-10 0,-4-4 10 0,-2 6-10 0,-4 0 10 16,1 6-8-16,-1-4 8 0,1 4-8 15,-4-6 8-15,1 7 0 0,-4 4 0 0,4-3 0 0,-1-3 0 16,18 9 0-16,-2-1 0 0,-4 0-8 0,-5 6 8 16,-1-6 8-16,-2 8-8 0,-1 0 11 0,3-2-11 15,-20 12 0-15,6-4 9 0,2 5-9 0,4-1 0 16,5 4 8-16,-2-4-8 0,5 9 0 0,7 0 20 0,-1 0-1 15,6 4 0-15,1 1 0 0,5 8 17 0,3-2 3 16,6 2 1-16,1-1 0 0,5 15-13 0,3-4-3 16,0 9 0-16,9-1 0 0,6 3-24 0,3-8 8 15,6 3-8-15,3 5 0 0,3-2 13 0,9-1-2 16,3 0-1-16,3-4 0 0,0 4-10 0,5 0 0 0,1-4-12 16,6 4 12-16,2-7-8 0,4 2 8 0,3-5 0 15,2 2 0-15,7 3-15 0,3-2 2 0,-1-3 0 0,7-3 0 31,-1 0-13-31,7-10-2 0,2 2-1 0,0-10 0 0,4-3 17 16,-1-3 12-16,4-2-13 0,-1-6 5 0,3-5 8 0,1-2 0 0,-7-11 0 0,4-3 0 16,2 0 13-16,3-13 5 0,-2-2 1 15,-1-3 0-15,-6-9 10 0,4-1 3 0,-4-4 0 16,4 1 0-16,-10-14-3 0,1 0 0 0,-1-2 0 0,-5-6 0 16,-1 1-21-16,1-3-8 0,-1-9 0 0,1 6 9 15,-4 0-9-15,-5-5 0 0,-7-3 0 0,-2-2 0 16,-3-3-12-16,-4-6-2 0,1 4 0 0,-3-1 0 15,-1-3 6-15,-5-4 8 0,-3-4-13 0,-9 1 5 16,-3 7 8-16,-9-10 0 0,-6 3 0 0,-9-6-8 0,-6 6 8 16,-3 0 16-16,-6 2-4 0,-3-3-1 0,-11-2 5 15,-4 3 0-15,-11 0 1 0,-7 7 0 0,-11 6-17 16,-4 3-17-16,-2 10 3 0,-7 13 1 16,-11 14-143-16,-3 2-28 0</inkml:trace>
  <inkml:trace contextRef="#ctx0" brushRef="#br0" timeOffset="45390.726">19635 7519 864 0,'-6'-10'76'0,"3"5"-60"15,-3-3-16-15,0 2 0 16,0 1 200-16,3 0 36 0,-2 2 8 0,2 0 2 0,0-2-142 0,3 5-28 16,0 0-5-16,-6 0-2 0,6 0-33 0,-3 3-6 15,-6-1-2-15,6 4 0 0,0 2-19 0,0 2-9 16,0 4 8-16,3 7-8 0,-3 5 0 0,3 6 0 0,-3 8 0 0,3 7 0 16,3 11 19-16,0 9-2 0,0 9 0 0,3 9 0 15,0 13 12-15,3 13 3 0,-3 8 0 16,0 16 0-16,2 11-8 0,-2 12 0 0,3 14-1 0,-3 3 0 15,0 7-11-15,0 9-3 0,0-1 0 0,-3 1 0 16,-3-3-18-16,0-6-4 0,0-7-1 0,0-11 0 16,-3-5 3-16,0-11 1 0,-3-5 0 0,3-14 0 15,0-12 10-15,0-11 0 0,-6-11 0 0,6-10 0 16,3-11 0-16,-3-11 0 0,-3-10 0 0,6-11-8 16,0-10-19-16,-3-11-3 15,3-7-1-15</inkml:trace>
  <inkml:trace contextRef="#ctx0" brushRef="#br0" timeOffset="45865.5626">19222 8054 864 0,'0'0'38'0,"-6"-3"8"15,0 1-37-15,0-1-9 0,0-2 0 0,3 2 0 0,3 3 355 0,0 0 69 0,0-5 13 0,3-3 3 16,3 0-342-16,3-3-69 0,0-2-13 16,2-3-4-16,1-2-12 0,6-6 0 0,-3-3 8 0,3-2-8 15,3-5 0-15,3-3-10 0,-4 0 2 0,1-6 0 16,0 1-2-16,0 0 0 0,0 2 0 0,-9 0 0 16,-3 1 10-16,-3 2 0 0,-3 0 0 0,0 2 0 15,-3 1 0-15,0 7 9 0,0 6-9 0,0 5 10 16,2 3 7-16,1 5 2 0,0 3 0 0,-3 5 0 15,0 0 5-15,3 5 0 0,-3 8 1 0,0 11 0 0,0 8-25 16,0 8 0-16,0 5-14 0,0 5 5 0,6 11 9 0,3 0 0 16,3 0 0-16,3-1 0 15,3 1-105-15,3-5-19 0,0-6-4 0</inkml:trace>
  <inkml:trace contextRef="#ctx0" brushRef="#br0" timeOffset="46609.7088">19204 11880 1533 0,'0'0'68'0,"0"0"14"0,6-3-66 0,0-2-16 0,2 2 0 0,4-2 0 16,0 0 10-16,6-3-2 0,0 2 0 0,6-2 0 16,6 1 46-16,-1-1 9 0,7 2 1 0,6-2 1 15,2 3 6-15,7 0 1 0,0-1 0 0,5 4 0 16,7-3-13-16,5-1-3 15,7 4 0-15,5-1 0 0,3 0-12 0,7-2-2 0,2 2-1 0,6-2 0 16,0 2-8-16,3 1-1 0,7 2-1 16,-1 0 0-16,0-3-15 0,3 3-4 0,0 0 0 0,3 3 0 15,6-3-1-15,0 5-1 0,3 0 0 0,-2 3 0 16,-4 0 19-16,0 0 4 0,0-3 1 0,0 6 0 16,-3-3-13-16,0 3-2 0,3-3-1 0,-3-1 0 15,-3 1 0-15,-2 0 0 0,-1-2 0 0,-3-1 0 16,0 3-18-16,-3-3 0 0,-5 0 0 0,-1-2-9 0,0 2 9 15,-6 3 0-15,-5-5 0 0,-4 2-8 0,-3 1 8 16,-5-1 0-16,-4 0 0 0,-5 0 0 16,-4 1-16-16,-8-4-2 0,-9 1 0 0,-4-3 0 15,-5-3-149-15,-6 1-29 0,-3-6-7 16</inkml:trace>
  <inkml:trace contextRef="#ctx0" brushRef="#br0" timeOffset="47002.82">24005 11626 2700 0,'0'0'60'0,"-3"5"12"0,3 0 2 0,0-5 1 0,0 6-60 0,6 2-15 0,3-3 0 0,0 0 0 16,0-2-9-16,3 2-5 0,5-2-1 0,4-1 0 16,0 1 3-16,3 0 0 0,6-1 0 0,-4 1 0 15,4 2 12-15,0 1 0 0,3 2 0 0,-1 2 0 16,1-2 18-16,0 3 6 0,0-1 2 0,-4 3 0 16,1 3 0-16,0-2 0 0,-6-1 0 0,3 0 0 15,-4 0-11-15,-2 0-3 0,-3-2 0 0,-3 0 0 16,-3-1 25-16,-6 1 5 0,0-3 1 0,-6 2 0 15,-3 1-19-15,-6-1-3 0,-6 6-1 0,-6 0 0 16,-3 3-7-16,-11-1-1 0,-4 3-1 0,-3 3 0 16,-2-3-11-16,-4 6-16 0,0-3 4 0,-2 0 1 15,-4-1-18 1,-5 1-4-16,-7 3-1 0,1-1-852 0,2 3-170 0</inkml:trace>
  <inkml:trace contextRef="#ctx0" brushRef="#br0" timeOffset="47846.3641">24481 12327 2408 0,'0'0'107'0,"0"0"21"0,0 0-102 0,0 0-26 0,0 0 0 0,0 0 0 16,0 0 69-16,0 0 9 0,0 0 2 0,9 8 0 16,3 0-53-16,0-3-11 0,0 3-1 0,3 3-1 0,5-3-14 0,1 2 9 15,-3-2-9-15,3 5 8 0,0-2-8 0,-3-1 0 16,0 4 0-16,-1-1 0 0,-5 0-17 0,3 0-6 15,-3 1-1-15,-6-1 0 16,0 0-103-16,-3 0-21 0,3 1-4 0,-6-4 0 16,-3 3-67-16,-6 1-13 0,-12 17-2 0,0-9-475 15</inkml:trace>
  <inkml:trace contextRef="#ctx0" brushRef="#br0" timeOffset="48015.0095">24311 12618 1382 0,'0'0'61'0,"0"0"13"0,0 0-59 0,0-5-15 15,3-3 0-15,0 0 0 0,0 0 245 0,3-3 47 0,0-5 8 0,3 1 3 16,3-1-207-16,0-3-42 0,3-2-8 0,6-3-2 16,6 0-17-16,-1-5-4 15,1 0-1-15,3-3 0 0,6 1-22 0,-1-4 8 0,-2-2-8 0,0-2 0 32,-3 1-86-32,-1 4-22 0,1 0-4 0,-3 2-625 0,-3 0-126 0</inkml:trace>
  <inkml:trace contextRef="#ctx0" brushRef="#br0" timeOffset="48593.3113">24907 12531 345 0,'0'0'15'0,"0"0"4"0,0 0-19 0,0 0 0 0,3-3 0 0,3-2 0 16,-6 5 307-16,0 0 57 0,0 0 12 0,0 0 3 0,0 0-206 16,0 0-41-16,0 0-8 0,0 0-1 0,0 0-34 0,0 0-6 15,0 0-2-15,0 0 0 0,9 5-31 0,-3 3-6 16,-3 0-2-16,2 5 0 0,-2 6-34 0,0-1-8 15,0 1 0-15,-3 2 0 0,0 5 0 0,6-2-12 16,-3 3 2-16,-3-4 1 16,-3 1-90-16,3-3-17 0,0 3-4 15,-3-5-566-15,0-3-113 0</inkml:trace>
  <inkml:trace contextRef="#ctx0" brushRef="#br0" timeOffset="48809.6144">24776 12599 1094 0,'0'0'97'0,"0"0"-77"0,3-2-20 16,6-1 0-16,-3-2 258 0,3 5 48 15,2-3 10-15,-2 1 1 0,3 2-175 0,0-3-35 0,3-2-7 0,3 5-2 16,0-6-44-16,0 4-9 0,3-4-1 0,-1 4-1 16,4-4-33-16,0-1-10 0,-3 1 0 0,3-2 0 15,-4 3 0-15,1 0-9 0,-3-1-1 0,-3-1 0 31,-3 4-123-31,-3 0-25 0,-3 1-5 0,0 2-544 0,-6 0-109 0</inkml:trace>
  <inkml:trace contextRef="#ctx0" brushRef="#br0" timeOffset="48955.1337">24788 12975 2487 0,'0'0'55'0,"0"0"11"0,6 5 2 0,0 1 2 0,0-4-56 0,2 4-14 0,4-6 0 0,6 2 0 0,3-2 12 0,0-2-1 15,6-1 0-15,2-2 0 0,4-1-11 0,3-1 0 16,-3-4 0-16,-1-2-752 16,-5-1-144-16</inkml:trace>
  <inkml:trace contextRef="#ctx0" brushRef="#br0" timeOffset="50287.738">18361 7263 2026 0,'0'-5'44'0,"-3"-1"10"0,3 1 2 0,-3 0 1 0,3-1-45 0,-3 1-12 0,0 0 0 0,3 5 0 16,0 0 45-16,0 0 7 0,0-3 2 0,0 3 0 16,0 0-18-16,0 0-4 0,0 0-1 0,0 8 0 15,0 3-21-15,3 2-10 0,0 3 10 0,0 8-10 16,0-1 0-16,3 6 0 0,0 1 0 0,3-4 0 16,3 3 0-16,0-2 0 0,3-4 0 0,3 1 0 0,-3-5 0 0,2-6 0 15,1 0 0-15,3-5 0 16,-3 0 0-16,0-5 0 0,0-3 11 0,0-6-11 0,-1 1 40 0,1-5 0 15,3-4 1-15,-3-2 0 0,0-2-13 0,0-3-4 16,0-3 0-16,-4 0 0 0,-2 0-12 0,-3-2-2 16,0 2-1-16,-3 0 0 0,0 0-9 0,-3 3 0 15,0 0 0-15,-3 3 0 0,0 2 0 0,-3 2 0 16,3 1 0-16,0 5 0 0,0 3 0 16,0 5 0-16,0 0-14 0,0 0 5 0,-3 11 9 15,0 2 0-15,3 8 0 0,-3 5 0 0,3 4 24 16,3 4 6-16,-3 6 2 0,3-1 0 0,0 1-32 15,3 5 0-15,-6 3 0 0,3 2 0 0,3 0 0 0,-6-2 0 16,3-3 0-16,-3-6 0 0,-3-1 0 0,3-4 0 16,-6-5 0-16,3-3 0 0,-3-2 22 0,0-3-2 15,-3-2 0-15,-3-3 0 0,3 0-7 0,-6-3-1 16,1-5-1-16,-1 0 0 0,0 0-11 0,-3-6 0 0,-3-2 0 0,3-2 0 31,3-4-120-31,-2-1-30 0,-1-4-6 16,0 0-588-16,3-5-119 0</inkml:trace>
  <inkml:trace contextRef="#ctx0" brushRef="#br0" timeOffset="50511.1553">18906 7591 1612 0,'0'0'72'0,"0"0"14"0,0 0-69 0,0 0-17 0,3 8 0 0,3-3 0 0,0 3 156 0,0 3 28 15,0 5 6-15,0-1 1 16,-3 4-125-16,0 2-25 0,0 0-5 0,0 3 0 16,0 3-28-16,-3-1-8 0,0 0 0 0,0-2 0 15,0 0-23-15,3-3-11 0,-3 0-2 0,0-2-1 16,3-3-110-16,0-6-21 0,-6 1-5 0,3-6-1 16,0 3-45-16,0-8-9 0,0 0-1 0</inkml:trace>
  <inkml:trace contextRef="#ctx0" brushRef="#br0" timeOffset="50712.4799">18933 7797 172 0,'-3'-8'16'0,"-3"-2"-16"16,0-3 0-16,0-1 0 0,0-2 234 0,0 1 44 0,0-4 9 0,0-2 1 16,3 2-139-16,-3 1-28 0,3-1-5 0,0 6-2 15,3 0-17-15,0 0-3 16,3 2-1-16,0 0 0 0,3 4-14 0,-3-1-3 0,0 0-1 0,6 2 0 16,0 1-28-16,0 0-6 0,6-1-1 0,0 4 0 15,0-1-1-15,-1 1-1 0,4-1 0 0,0 0 0 16,3 3-28-16,-3-2-10 0,3-1 0 15,-3 3 9 1,-1 0-45-16,1-3-8 0,-3 3-3 0,-3 0 0 16,0 0-172-16,-3 0-34 0,-9 0-7 0,9 6-2 0</inkml:trace>
  <inkml:trace contextRef="#ctx0" brushRef="#br0" timeOffset="50877.3467">18945 7837 1594 0,'-21'18'35'0,"12"-7"7"0,0 0 2 0,-6 2 1 0,3 0-36 0,0 3-9 0,-3 3 0 0,4-6 0 0,-1 5 76 15,3-5 12-15,3 1 4 0,-3-1 0 0,6-5 16 0,0 2 4 16,3-2 1-16,3-2 0 0,3-1-56 0,6-2-11 16,3-3-2-16,2 0-1 0,4-3-31 0,9-2-12 15,6-1 11-15,2-2-11 0,4 1 0 0,3-4 0 16,-1-2 0-16,1-1-744 16,-3 1-144-16</inkml:trace>
  <inkml:trace contextRef="#ctx0" brushRef="#br0" timeOffset="52912.8137">21064 8903 1785 0,'0'0'159'0,"0"0"-127"0,-3-2-32 0,3 2 0 16,0 0 60-16,-3-3 5 0,0 0 2 0,3 3 0 15,0 0-29-15,0 0-6 0,-6 0 0 0,6 0-1 16,-3 3-17-16,0 2-3 0,-3 3-1 0,3 3 0 16,3-1-10-16,0 4 0 0,0 1-10 0,3 1 10 15,-3 0 0-15,6 3 0 0,-3-1-8 0,3-2 8 16,0-3 0-16,0 1 0 0,-3-1 12 0,6-3-12 15,-3-2 35-15,3-2 0 0,-3-1 0 0,0 0 0 16,0-5 5-16,3 0 0 0,-6-2 1 0,5-4 0 0,-2 4-6 0,3-4-2 16,-3-4 0-16,0-3 0 0,3-1-18 15,-6 1-4-15,3-3-1 0,-3 3 0 16,0-3-10-16,-3 3 0 0,0 0 0 0,-3 2 0 16,0 0-12-16,-3-2 3 0,0 5 0 0,-3 0 0 0,-3 0-3 15,0 3 0-15,4 5 0 0,-4-3 0 0,0 3 12 16,0 3 0-16,-3 2 0 0,9 3 8 0,-3 0-8 0,0 3 0 15,0-1-8-15,0 4 8 0,6-1 0 0,0 0 0 16,0 0 0-16,0-2 8 0,3 0-8 0,0-1 8 16,3-5-8-16,3 3 8 0,0-5 4 0,0 0 0 15,3-1 1-15,0-2 0 0,0-2-1 0,0-1 0 0,3 0 0 16,0-5 0-16,-3 0-2 0,3-2-1 0,-1 5 0 16,1-6 0-16,-3 3-9 0,3-3 10 0,-6 1-10 15,3 2 10-15,-6-3-10 0,3 3 0 0,-3 1 9 0,0 1-9 16,-3-2 0-16,0 3 8 0,-3 0-8 0,0-1 0 15,-3 4 0-15,0-1 0 0,0 0 0 0,0 3 0 16,0 0 0-16,0 0 0 0,0 3 0 0,-3 2-8 16,3 1 8-16,4 2-8 0,-4 2 8 0,3-2-8 15,0 3 8-15,3 2-8 0,-3-2 8 0,3-1-8 16,3-2 8-16,-3 3 0 0,3-3 0 16,0-3 0-16,-3-5 0 0,8 5 0 0,-2-2 0 0,0-3 0 15,0 0 10-15,3 0 4 0,-6-3 1 0,3-2 0 16,0 2-15-16,3 1 0 0,-3-6 0 0,0 0-10 15,-3 0 10-15,0 0 12 0,-3 0-2 0,3 0-1 16,-3-3-9-16,0 3 10 0,0 1-10 0,-3 1 10 16,0-2-10-16,0-2 8 0,0 2-8 0,0 0 8 0,0 3-8 15,0 2 0-15,-3-2 9 0,3 2-9 0,-3 0 0 0,6 3 0 16,-6 0 0-16,0 0-8 0,3 6 8 0,0-1 0 16,0 3-9-16,0 0 9 0,0 0 0 0,3 0-9 15,-3 2 9-15,3-4 0 0,0 1 0 0,0 1 0 16,3 0 0-16,-3-8 0 0,0 0 0 0,0 0 0 15,3 3 0-15,-3-3 0 0,0 0 0 0,0 0 0 16,0 0 0-16,0 0 0 0,0 0 0 0,0 0 0 16,0 0 0-16,0 0 9 0,0 0-9 0,0 0 8 15,3-3-8-15,-3 3 8 0,0 0-8 0,0 0 0 16,0-5 9-16,0 5-9 0,0 0 0 0,0 0 0 16,0 0 0-16,0 0 0 0,0 0-13 0,0 0-4 15,-6 5-1-15,0-2 0 16,3 5-114-16,1 0-22 0,-1 0-5 0</inkml:trace>
  <inkml:trace contextRef="#ctx0" brushRef="#br0" timeOffset="53730.3658">23633 9094 3024 0,'0'0'67'0,"0"0"13"0,-3 0 4 0,-6-3 0 0,0 0-68 0,0 3-16 0,3 0 0 0,6 0 0 16,-6 3 13-16,-3 0-1 16,6 5 0-16,0 2 0 0,-3-2-12 0,3 5 0 0,3 1 0 0,0-1 0 15,0 3-16-15,6 0 4 0,3 2 1 0,0-5 0 16,0 1-1-16,0-1-1 0,0-5 0 0,0 0 0 15,0 0 13-15,3 0-12 0,-3-3 12 0,3-5-12 16,-7 0 12-16,7 0 0 0,0-3 0 0,0 1 0 16,-3-4 0-16,3-2 16 0,-3 0-1 0,3 0-1 15,-6-2 2-15,3-1 0 0,-3-2 0 0,-3 0 0 0,0 2-16 0,-3-2 0 16,0 2 8-16,-3-2-8 0,0 0 0 0,-3 0-8 16,-3 0 8-16,0 2-13 0,0 6-2 0,0-1 0 15,-3 1 0-15,0 5 0 0,3 3 15 0,-3 2 0 16,0 0 0-16,1 3-9 0,-1 3 9 0,3 2 0 15,0 0 0-15,0 3 0 0,3-3 0 16,0 1 0-16,3-1 0 0,3-3-8 0,0-2 8 0,0-8-10 16,3 6 10-16,6-1-10 0,-9-5 10 0,9 0 0 15,0-3 0-15,3 1 0 0,-3-4 9 0,0-2-9 16,-1-2 12-16,4-3-12 0,-3-1 12 0,0-1-4 16,0 1 0-16,-3 1-8 0,0 0 8 0,-3-3-8 15,-3 0 0-15,0 0 0 0,0 3 0 0,-3 2 0 16,3 1 0-16,-3 2 0 0,0 3 0 0,-3-1-12 15,6 6 12-15,0 0-12 0,-6 3 12 0,0 2 0 0,3 3 0 16,0 0 0 0,-3 5-33-16,3 1-4 0,-3-1-1 0,3 0 0 15,0 6-141-15,0-4-28 0,3 1-5 0</inkml:trace>
  <inkml:trace contextRef="#ctx0" brushRef="#br0" timeOffset="54364.677">22210 10520 3009 0,'0'0'66'0,"0"0"14"0,0 0 2 0,0 0 3 0,0 0-68 0,0 0-17 0,0 0 0 0,0 0 0 0,0 0 0 0,0 0-12 16,0 0 1-16,0 0 1 15,3 8-16-15,3 2-3 0,-3-2-1 0,0 6 0 16,3-4-2-16,0-2 0 0,-3 5 0 0,0 1 0 0,6-4 32 0,-6 1 0 16,3 2-8-16,-3-5 8 0,3 0 0 0,-1-3 0 0,1 0 0 0,-3-2 0 15,3 0 16-15,0-3-4 0,0 0-1 16,0 0 0-16,0-6-2 0,0 1 0 0,0-3 0 0,0-2 0 16,-3-1-9-16,3-2 0 15,-3-3 0-15,-3 3 0 0,3-3 0 0,-6 3-9 0,0-1 9 0,0 1-13 16,0 0 1-16,0 0 0 0,-3 5 0 0,3-3 0 15,-3 3 12-15,0 3 0 0,0 0 0 0,0-1 0 16,0 6 0-16,3 0 15 0,-3 0-3 0,6 0-1 16,0 0-3-16,0 0 0 0,0 0 0 0,-3 8 0 15,0-2-8-15,0 1 0 0,3 1 0 0,-3 0 0 16,3 0 0-16,0 0 0 0,3 0 0 0,3 0 0 0,-3 0 8 16,3-3 4-16,-6-5 0 0,6 3 0 0,0 0-12 0,0-1-14 15,-6-2 3-15,6 0 1 0,3-2 10 0,-3-1 0 16,0-2 0-16,-3-1 0 0,3 1 0 0,-3-3 0 15,-3 0 0-15,3 0 0 0,-3 0 20 0,-3 0 10 16,0 3 2-16,0-3 0 16,-3 3-51-16,3 0-9 0,-3-1-3 15,0 4 0-15,0-1 6 0,-3 0 1 0,0 3 0 0,3 0-801 16,-6 0-160-16</inkml:trace>
  <inkml:trace contextRef="#ctx0" brushRef="#br0" timeOffset="54997.097">23198 7911 2602 0,'0'0'116'0,"0"0"23"0,-6-3-111 0,6 3-28 0,0 0 0 0,0 0 0 0,0 0 47 0,0 0 4 16,-6 0 1-16,-3 3 0 0,3 2-43 0,0 6-9 16,-2 2 0-16,2 6 0 0,0-1-17 0,3 6-3 15,-3-3-1-15,3 3 0 16,0-3-47-16,0 3-8 0,0-6-3 0,3-2 0 16,0-5 37-16,0 0 7 0,3-1 2 0,0-2 0 0,0-3 33 0,-3-5 0 15,0 0 8-15,0 0-8 0,0 0 40 0,6-5 1 16,0 0 1-16,3-6 0 0,-1-2-19 0,1 0-4 0,-3-3-1 0,-3 0 0 15,0 0-6-15,0-2-2 0,-6 2 0 16,6 0 0-16,-3 0-10 0,-3 3 0 16,-3-1 0-16,3 1 0 0,0 3 0 0,0 2 0 0,-3 0-10 0,1 3 10 15,5 5 0-15,0 0 12 0,0 0-1 0,0 0 0 16,0 0 1-16,0 0 0 0,-6 0 0 0,6 0 0 16,-9 2 6-16,9-2 2 0,0 0 0 0,0 0 0 15,-3 3-12-15,3-3-8 0,0 0 12 0,6 2-12 16,3 1 8-16,-1-6-8 0,1 1 0 0,0-1 0 15,0 1 0-15,0-6 0 0,0 2 0 0,0 4 0 16,0-4 0-16,-6 1 0 0,0 2 0 0,-3 3 0 16,0 0 0-16,0 0 0 0,0 0 0 0,0 0 0 15,-6 6 0-15,-3 4-9 0,-3 6 9 0,0 3-12 16,-3 2-136-16,0 5-27 0</inkml:trace>
  <inkml:trace contextRef="#ctx0" brushRef="#br0" timeOffset="56098.101">20156 10649 2188 0,'0'0'97'0,"0"0"20"0,-6 0-93 0,6 0-24 0,-3-2 0 0,3 2 0 16,0 0 114-16,0 0 18 0,0 0 4 0,0 0 1 15,0 0-121-15,0 0-25 0,0 0-5 0,0 0-1 16,6-3-12-16,-6 3-2 0,0 0-1 0,0 0 0 15,6 0 11-15,-6 0 3 0,0 0 0 0,0 0 0 16,0 0 16-16,0 0 0 0,0 0 0 0,0 0 0 0,0 0 10 0,0 0-1 16,3 5 0-16,-3-5 0 0,0 0-9 0,6 0 8 15,0-2-8-15,0-1 8 0,0-2-8 0,0-3 8 16,0-3-8-16,0 3 8 0,0-5-8 0,0 3 0 16,-3-4 0-16,0 4 0 0,0-1 0 0,0 3 0 15,0 0 0-15,0 3 0 0,-3 0 0 0,0 5 0 16,-3-8 0-16,3 8 8 0,0 0 9 0,0 0 2 15,-6 8 0-15,-3-3 0 0,0 3-7 0,3 3-2 16,0-1 0-16,-3 3 0 0,3-2 9 0,0 2 1 0,0-5 1 16,3 3 0-16,0-3-10 0,3 0-3 0,0-8 0 15,-3 8 0-15,3-8 8 0,0 0 0 0,0 0 1 0,0 0 0 16,0 0-3-16,6-3-1 0,3 0 0 0,-3-2 0 16,3-6 1-16,0 1 0 0,0-1 0 0,0-2 0 15,0 0-6-15,0-3-8 0,-3 3 11 0,-1-1-11 16,-2 1 9-16,0 3-9 0,0-1 0 0,0 3 9 15,-3 3-9-15,0 5-9 0,0 0 9 0,0 0-13 16,-6 5-30 0,0 6-5-16,1 2-2 0,-1 5 0 15,-3 4-157-15,0-1-31 0</inkml:trace>
  <inkml:trace contextRef="#ctx0" brushRef="#br0" timeOffset="56584.8264">21534 7861 2246 0,'-6'-3'200'0,"0"-2"-160"0,-3 0-32 0,4 2-8 15,-1-2 132-15,3 5 24 0,-3 0 6 0,6 0 1 16,-3 0-131-16,-6 5-32 0,3 3 0 0,0 2 0 15,0 1-12-15,0 0-10 0,3 2-2 0,0 0 0 32,3-2-39-32,0-3-8 0,3 0-1 0,-3-8-1 0,6 5 19 0,-3-3 4 0,6-2 1 0,0-2 0 15,0-1 49-15,0-5 17 0,2 0 0 0,-2 0 0 16,3-5 16-16,-3 0 3 0,3 0 1 0,-3-3 0 16,-3 3-4-16,0-1-1 0,-3-2 0 0,3 3 0 15,-6 0-11-15,3 0-2 0,-3 2-1 0,-3 3 0 0,3 3-18 16,0 5 0-16,-6-3 8 0,0 3-8 0,0 3 0 0,-3 5 0 15,0 2-8-15,0 1 8 16,0 5-24-16,0-3 2 0,-2 6 0 0,-1-3-756 16,3-1-151-16</inkml:trace>
  <inkml:trace contextRef="#ctx0" brushRef="#br0" timeOffset="58551.572">23311 7686 172 0,'-6'-8'8'0,"3"6"1"0,-3-4-9 0,3 1 0 16,-2-3 0-16,-1 3 0 0,0 2 312 0,0-2 60 0,-3 0 12 0,-3 2 2 16,0-2-289-16,-3 2-57 0,0-5-12 15,0 5-3-15,-3 1-13 0,4-1-2 16,-1 0-1-16,-3 3 0 0,-3 3-9 0,0 2 0 0,-3 1 0 0,3 4 8 15,1 1-8-15,-4 2 0 0,0 0 0 0,3 6 0 16,0-1 0-16,0 3 0 0,-2 6 0 0,2-1 0 16,0 1-10-16,0 5 10 0,0-3-13 0,0 2 5 15,4 4 8-15,2-1 0 0,6 6 0 0,0 0-8 16,0-1 8-16,9 4 0 0,3-1 0 0,6-2 0 16,0-3 0-16,6-3 0 0,3-5 0 0,2-2-8 15,1-4 8-15,3-1-12 0,0-6 12 0,3-6-12 16,2-2 3-16,4-5 0 0,0-6 0 0,6 0 0 15,-1-7 9-15,1-3-12 0,3-6 12 0,-4-5-12 16,4 0 24-16,-3-5 4 0,-4-5 0 0,1 0 1 16,-3-3 36-16,0-3 7 0,-7 3 2 0,-2 0 0 0,-3 0-15 15,-6 0-3-15,-3 2-1 0,-6 4 0 0,0-4-11 16,-9 3-1-16,0 1-1 0,-6-1 0 0,0 5 16 0,-6-2 3 16,-6-2 1-16,0 4 0 0,-2-2-25 0,-10 3-5 15,-3-1 0-15,-6 3-1 16,-2 0-86-16,-4 3-17 15,-5 3-3-15,2 5-561 0,0 5-113 0</inkml:trace>
  <inkml:trace contextRef="#ctx0" brushRef="#br0" timeOffset="59077.9927">23061 7408 2055 0,'-27'0'91'0,"13"-2"19"0,-1 2-88 0,-3-3-22 0,0 3 0 0,-3 0 0 15,0 0 12-15,1-3-3 0,-7 1 0 0,0 2 0 16,-3-3-9-16,-3 6-12 0,1 2 2 0,2 0 1 15,-3 3-6-15,3 3-1 0,-2 2 0 0,2 3 0 16,0 5 16-16,0 3-12 0,7 2 12 0,-1 6-12 16,0 3 12-16,3 4 12 0,0 4-3 0,3 4 0 15,4 3 7-15,-1 6 0 0,3 2 1 0,0 3 0 16,6 3-17-16,3 4 8 0,3 4-8 0,6 2 0 16,9 0 9-16,0-5-9 0,5 2 0 0,4-7 9 0,6-6-9 15,9-5 8-15,5-8-8 0,7-8 8 0,3-8-8 0,5-5 12 16,1-8-12-16,2-6 12 0,7-7-12 0,2-8 0 15,0-3 9-15,1-11-9 0,-1-2 0 0,1-8 8 16,-1-6-8-16,-2-2 0 0,2-2 29 0,-5-4 2 16,-1 1 0-16,-8-3 0 0,-4 0 27 0,-5-5 6 15,-4 0 0-15,-5-3 1 0,-3 2-21 0,-9-2-4 16,-4 1 0-16,-5-4-1 0,-9 0-22 0,-9-4-4 16,-6-4-1-16,-6-2 0 0,-8 0-28 0,-7 2-5 15,-6-5-2-15,-9 3 0 0,-11-2 0 0,-4 4 0 16,-11 1 0-16,-1 4 0 15,-5 6-139-15,-3 11-28 0,-4 8-6 0,1 13 0 16,2 13-64-16,10 13-13 0,-54 13-3 0,45 14-248 0</inkml:trace>
  <inkml:trace contextRef="#ctx0" brushRef="#br0" timeOffset="59627.5387">24276 8512 1728 0,'-12'-6'153'0,"-3"-2"-122"16,-3 0-31-16,0 1 0 0,-3-4 117 0,-2 6 18 16,-4-3 3-16,0 2 1 0,0-1-90 0,-6 1-17 15,-2 6-4-15,-4 0-1 0,-3 3-27 0,-2 5 0 0,-4 2-14 0,-3 6 5 31,-2 5-43-31,-4 6-9 0,-2 2-2 0,2 5 0 16,7 3-9-16,2 3-3 0,3 5 0 0,7 0 0 0,-1 3 53 0,6 2 10 0,1 3 3 0,5 5 0 16,0 0 29-16,6 1 5 0,6 1 2 0,3 1 0 15,3 0 16-15,9-3 3 16,6 0 1-16,6-2 0 0,3-3-17 0,6-5-3 0,6 2-1 0,3-5 0 16,2-5-38-16,4-6-7 0,6-5-1 0,8-5-1 31,4-6-43-31,5-4-9 0,1-6-2 0,-1-8 0 15,4-3-12-15,2-5-2 0,4-8-1 0,-1-2 0 0,1-9 77 0,-4-2 13 0,1-8 0 0,-7-3 12 16,1-5 51-16,-4-2 10 0,-2-4 3 0,-3 1 0 16,-10 0-35-16,1 0-6 0,-12 2-2 0,-4-5 0 15,-8-3-33-15,-9 1 0 0,-9-1 0 0,-6 1-12 16,-9-1-99-16,-11 1-19 0,-10-1-4 16</inkml:trace>
  <inkml:trace contextRef="#ctx0" brushRef="#br0" timeOffset="60458.5134">21546 7305 806 0,'-9'0'72'0,"-3"-5"-58"16,-3 2-14-16,-2 1 0 0,-4-1 223 0,0 0 41 15,-3 3 9-15,-3-2 2 0,1-1-215 0,-4 3-42 0,6 3-9 16,-3 2-1-16,0 0-17 0,-2 6-3 0,-1-1-1 0,3 4 0 16,3 1 3-16,-3 4 1 0,7 2 0 15,-1 3 0-15,0 2 9 0,3 6-12 0,0 5 12 0,6 6-12 16,0 7 12-16,4 3 0 16,5 5 0-16,3 5-8 0,3 4 8 0,2 1 0 0,4 6 0 0,6-2 0 15,6-3 21-15,6-3 0 0,3-8 0 16,5-5 0-16,4-5 21 0,9-9 4 0,5-2 1 0,4-8 0 15,2-5 5-15,1-11 0 0,2-2 1 0,1-8 0 16,-1-6-24-16,1-2-5 0,-1-11 0 0,-5 0-1 16,0-8-10-16,-4-8-1 0,-2-2-1 0,2-6 0 15,-2-5 5-15,-6 0 2 0,-7-7 0 0,-5 1 0 16,-6 4-8-16,-6-1-2 0,-6-2 0 0,-10 2 0 16,1-2-20-16,-15-3-4 0,-8 3 0 0,-1-1-1 15,-9-4-8-15,-3 2-2 0,-11 0 0 16,-7 0 0-16,-3 3 13 0,-5 0 2 0,-7 5 1 0,-5 5 0 15,-1 5-12-15,-5 9-2 0,2 7-1 0,-2 12 0 16,-3 7-145-16,2 7-29 0,-62 20-5 0,36 10-2 0</inkml:trace>
  <inkml:trace contextRef="#ctx0" brushRef="#br0" timeOffset="60968.3808">21698 7072 1843 0,'-18'-13'81'0,"9"8"18"0,-6 0-79 0,3-1-20 0,-2 1 0 0,-1 0 0 16,-3-1 41-16,-3 4 5 0,0-4 1 0,-6 4 0 16,1-1-47-16,-10 0 0 0,0 3 0 0,-3 0 0 15,7 0-10-15,-7 0-2 0,0 6 0 0,-2-1 0 16,-4 3-8-16,3 0-3 0,-2 5 0 0,-1 3 0 16,-3 3 13-16,4 4 10 0,-1 1-13 0,3 3 5 15,-2 4 44-15,5 1 10 0,0 5 2 0,7 3 0 16,-4 2-13-16,6 6-3 0,3 5 0 0,1 2 0 0,2 6 2 0,3 8 0 15,6 5 0-15,0 3 0 16,9 2-12-16,3 6-2 0,3 2-1 0,9 6 0 0,6-1-19 16,6 4 0-16,6 4 0 0,2-5 0 0,13 1 0 0,6-9-17 15,2-2 3-15,10-9 1 0,2-4 13 0,7-6-9 16,2-11 9-16,7-7-8 0,5-11 8 0,3-10 0 16,1-6 10-16,5-13-10 0,3-8 0 0,0-14-8 15,4-7-1-15,-1-10 0 16,-3-12-22-16,3-10-4 0,-5-2-1 0,-7-3 0 15,-9-9 0-15,-5-1 0 0,-10-4 0 0,-8 1 0 0,-7 5 12 0,-8-1 1 0,-12 1 1 0,-6 3 0 16,-3-3 5-16,-9 2 1 0,-9-2 0 16,-12 2-820-16</inkml:trace>
  <inkml:trace contextRef="#ctx0" brushRef="#br0" timeOffset="61664.5434">20921 8398 1382 0,'-59'8'123'0,"29"0"-99"0,-9 0-24 0,-3 5 0 15,-5 5 96-15,-4 4 15 0,4 4 2 0,-7 8 1 16,3 4-62-16,1 6-12 0,2 7-2 0,7 2-1 16,2 5 1-16,3 0 0 0,3 0 0 0,10 1 0 15,2-1-2-15,9-8 0 0,3-5 0 0,6-3 0 16,6-7 0-16,6-1-1 0,3-5 0 0,6-2 0 16,8-1-20-16,4-5-4 0,6 0-1 0,3-5 0 15,-1 3-10-15,1-3 0 0,6-3 0 0,2-5 0 16,-2-3 0-16,5-2 0 0,7-1 0 0,-3-2 0 0,5-5 0 0,-2-5 0 15,2-4 0-15,1-4 0 16,-1-9 0-16,1-4 8 0,-1-4 2 0,1-4 0 0,-4-4 19 0,-5-4 4 16,-6-1 1-16,-10 0 0 0,-2 3-13 15,-9 0-2-15,-6 3-1 0,-9 0 0 0,-3 2 19 16,-6-5 4-16,-9-3 1 0,-9 3 0 0,-6 0-24 0,-6 3-5 16,-2 0-1-16,-10 2 0 0,-9 6-27 0,-2 5-5 15,-7 2-2-15,-8 9-783 16,-4 7-157-16</inkml:trace>
  <inkml:trace contextRef="#ctx0" brushRef="#br0" timeOffset="67750.4495">11884 8853 727 0,'0'0'32'0,"0"0"7"0,0 0-31 0,0 0-8 0,0 0 0 0,0 0 0 0,0 0 60 0,0 0 10 16,0 0 2-16,0 0 1 0,0 0-35 0,0 0-7 16,0 0-2-16,0 0 0 0,0 0 5 0,0 0 1 15,0 0 0-15,0 0 0 0,0 0 47 0,0 0 10 16,-6-3 1-16,6 3 1 0,-3-5-39 0,3 5-8 16,0 0-2-16,0 0 0 0,0 0 6 0,-6-5 1 15,6-1 0-15,0 6 0 0,-6-2 2 0,3-3 1 16,3 5 0-16,-2-6 0 0,-1 4-3 0,3 2-1 15,-6-8 0-15,3 5 0 0,3 3-19 0,-3-5-3 16,0-1-1-16,-3 4 0 0,0-1 0 0,3 3-1 0,3 0 0 0,-9-3 0 16,3-2-27-16,0 3 0 0,0-1 0 0,0 3 0 15,-3-3 8-15,3 1-8 0,-3 2 12 0,3-3-4 16,0 3 4-16,0-3 0 0,-3 3 0 0,0 0 0 16,4 0-12-16,-1 0 8 15,-6 0-8-15,3 3 8 0,3 2-8 0,-3-2 0 0,6 2 0 16,-3 3-11-16,3-3 11 0,0 3 0 0,0 3-9 15,3-3 9-15,0 2-12 0,0 1 3 0,3 0 0 0,3 2 0 16,0-5-1-16,0 2 0 0,3-2 0 16,3 3 0-16,0-3 10 0,-1-3 0 0,4 0 8 0,3-2-8 15,0 0 0-15,0-3-12 0,0-3 2 0,0 0 0 16,0 1 10-16,-1-4 0 0,-2 1 10 0,3 0-10 16,-3 0 9-16,0-6-9 0,-3 3 8 0,-3-3-8 15,3 4 12-15,-6-1-2 0,0-3-1 0,-1 3 0 16,-2 0 1-16,-3-2 0 0,3 2 0 0,-3-6 0 15,-3 6 3-15,0-2 1 0,1 2 0 0,-4-3 0 16,0 3 14-16,-3 0 4 0,0 1 0 0,0-1 0 0,-3 2-32 0,0 1 0 16,-3 2 0-16,3 3 0 15,-6 3-20-15,3 5-9 16,-5 0-3-16,2 2 0 0,3 4-63 0,3 2-13 0,-6-1-2 16,3 1-936-16</inkml:trace>
  <inkml:trace contextRef="#ctx0" brushRef="#br0" timeOffset="68557.6163">13742 8991 2372 0,'0'0'52'0,"0"0"12"0,0 0 1 0,0 0 1 0,0 0-53 0,-6 2-13 0,0-2 0 0,6 0 0 15,0 0 19-15,-6 3 1 0,0-1 0 0,0 1 0 31,3 2-40-31,3-5-7 0,-6 3-1 0,3 2-1 0,0 1 14 0,-3-1 3 0,3 3 1 0,0 0 0 16,-3 0 11-16,3 2 0 0,0 6 0 0,3-5 0 16,0-1 0-16,0-2 9 0,3 3 0 0,0-1 0 15,0-4 6-15,0 2 1 0,0 0 0 0,3-3 0 16,0 0 9-16,3 1 3 0,-3-6 0 0,0 2 0 16,3-2-28-16,0-2 0 0,0 2-14 0,-3-6 5 15,3 1 9-15,-1-3 9 0,1-3-1 0,0 1-8 16,-3-1 8-16,0 1-8 0,0 2 0 0,-3-3 0 15,0 1 12-15,-3-1-4 0,0 0 0 0,0 3-8 16,-3-2 16-16,0 5-4 0,0-3-1 0,0 2 0 0,0-2 19 0,0 0 4 16,-3 1 1-16,3 1 0 15,0 1-17-15,0 2-3 0,-3 1-1 0,6 2 0 16,0 0-6-16,0 0 0 0,-6 0-8 0,1 2 12 0,2 1-12 16,-3 5 0-16,0 0 0 0,0 0 0 0,3 2 0 0,0 1 0 15,-3 2 0-15,3 0 0 0,0-2 0 0,0 2 0 16,3-2 0-16,0-1 0 15,0-2-119-15,0 0-17 0,0-2-3 0</inkml:trace>
  <inkml:trace contextRef="#ctx0" brushRef="#br0" timeOffset="69328.4344">10956 9358 345 0,'0'0'31'16,"-3"-5"-31"-16,3 5 0 0,-3-5 0 0,0-3 8 0,0 0-8 16,0 0 0-16,0 0 9 0,0 3 30 0,0-1 5 15,0-2 2-15,3 3 0 0,-3 0 93 0,3 0 18 0,-3-1 4 0,3 4 1 16,0-4-27-16,-3 1-6 0,0 2-1 15,3 3 0-15,-3-2-34 0,0-1-7 0,3 3-2 0,-3-3 0 16,-3 1-27-16,0 2-6 0,-3 2 0 0,3-2-1 16,-3 3-25-16,0 2-5 0,0 1-1 0,-3-1 0 15,1 3-6-15,-1 3-2 0,3-1 0 0,0 3 0 16,0 3-12-16,3 0 8 0,0-3-8 0,0 6 0 16,3-3 0-16,0-3 8 0,3-5-8 0,3 2 0 15,0 4 19-15,3-6 1 0,0 0 0 0,0-3 0 16,0 0-11-16,0 0-1 0,3-2-8 0,3-6 12 15,-3 3 10-15,2-5 2 0,4 0 0 0,-3-3 0 16,-3 0 7-16,3 0 1 0,3-3 1 0,-3 1 0 16,-3-3-21-16,0 2-12 0,-3 3 12 0,0-2-12 15,0 2 10-15,-3 0-10 0,0 2 8 0,-6-2-8 16,3 1 15-16,0-1-3 0,-3 2 0 0,0 1 0 16,-3 2 24-16,0-2 4 0,0-3 0 0,0 5 1 0,0 1-23 15,0-1-5-15,-6 1-1 0,6 2 0 0,0-3-12 0,-3 3 0 16,6 3 0-16,-3 2 0 15,6-5-24-15,-9 5-8 0,0 6-2 0,0-1-762 16,3 1-153-16</inkml:trace>
  <inkml:trace contextRef="#ctx0" brushRef="#br0" timeOffset="70184.6102">9417 9657 1152 0,'-3'6'102'0,"3"-6"-82"15,0 0-20-15,-3 2 0 0,3-2 61 0,0 0 8 16,0 0 2-16,0 0 0 0,0 0-71 16,0 0 0-16,0 0-15 0,-6 0 3 0,0-5 12 0,6 5 0 15,0 0 0-15,-6-3 0 0,0-2 44 0,6 5 11 16,0 0 2-16,0 0 1 0,-3-3 58 0,3 3 11 16,0 0 2-16,0 0 1 0,-3-2-22 0,3 2-4 15,0 0 0-15,0 0-1 0,0 0-45 0,-6 5-9 0,3-2-1 0,-3 5-1 16,6 0-33-16,-3 2-6 0,0 3-8 15,-3 1 11-15,6 1-11 0,-3 1 0 0,-3 3 0 0,6-3 0 16,-3 0 0-16,3-3 0 0,0 0 0 0,0 0 0 16,0-5 9-16,3 3 0 0,-3-3 0 0,0-8 0 15,0 0 2-15,6 2 0 0,3 1 0 0,-3 0 0 16,-6-3 4-16,9-3 1 0,0-5 0 0,0 3 0 16,-3-3 0-16,0 0 1 0,0-3 0 0,0 3 0 15,0-2-5-15,-3 2-2 0,-3-3 0 0,0 1 0 16,0-1 17-16,0 1 3 0,-3 2 1 0,0-3 0 15,-3 0-31-15,0 4 0 0,0-4 0 0,-3 3 0 16,0 0 0-16,3 0 8 0,0 3-8 0,-3 0 0 16,0-1 0-16,3 4 9 0,0 2-9 0,-3-3 8 15,-3 3-8-15,4 3 0 0,-1-1 0 0,3 4 8 16,0 1-8-16,-3-1 0 0,3-1 9 0,0 0-9 16,0 3 0-16,3-2 0 0,0-1-10 0,3 0 10 0,0 3 0 15,0-8 0-15,0 0 0 0,0 0 0 0,0 0 0 0,0 0-10 16,3 5 0-16,-3-5 0 0,0 0 10 0,9 0 0 15,3 0 8-15,-3-2-8 0,0-1 0 0,3-2 0 16,-1-3 0-16,1 3 0 0,-3-3 0 0,0 0 14 16,3 0-3-16,-6 0-1 0,3 0-10 0,-6 0 0 15,0 0-10-15,0 0 10 0,0 3 0 0,-3-1 0 16,0 6 0-16,-3-5 0 0,0 0 0 0,3 5 0 16,-9 0 10-16,0 0-10 0,0 3 0 0,0-1 0 15,-3 3 0-15,3 3 0 0,0 0-27 0,1 0 3 0,-1 0 0 16,0 0 0-1,6-3-130-15,-3 3-26 0,3-5-4 0</inkml:trace>
  <inkml:trace contextRef="#ctx0" brushRef="#br1" timeOffset="100929.3274">9482 9541 2080 0,'-33'-3'92'0,"19"3"20"0,-4 3-90 0,-3-6-22 0,0-2 0 0,-3 0 0 16,0 2 55-16,1-2 6 0,-4 2 2 0,0 3 0 15,-3 0-34-15,1 3-6 0,-1 5-2 0,0 5 0 16,3 5-21-16,-3 4-8 0,4 4 0 0,2 3 0 0,0 3-7 0,0 2-1 16,3 3 0-16,3 3 0 0,4 2-6 0,2 6-2 15,3 0 0-15,3 2 0 0,6 0 24 0,3 3 12 16,3-3-2-16,6 6 0 0,6 2 0 0,5 0 0 16,4 1 0-16,3-7 0 0,3 1 16 0,-1-8 3 15,7-5 1-15,0-8 0 0,-1-6 1 0,4-7 0 16,3-11 0-16,2-3 0 0,-2-10-19 0,0-9-3 15,2-9-1-15,1-9 0 0,-6-8-8 0,-1-7 8 16,-2-9-8-16,0-5 8 0,-1-2 1 16,-2-6 0-16,-3-3 0 0,-3-2 0 0,-1-2 0 0,-8 4 0 0,0 6 0 15,-6 3 0-15,-6-4 24 0,-3 1 5 16,-6 3 1-16,0-3 0 0,-6-3 8 0,-3 3 1 0,-9 0 1 16,-6-1 0-16,-6 1-32 0,-5 3-6 0,-7 7-2 15,-3 9 0 1,-8 7-30-16,-7 16-7 0,-5 11 0 0,-7 15-1 15,-2 22-91-15,-9 16-19 0,-4 13-3 0</inkml:trace>
  <inkml:trace contextRef="#ctx0" brushRef="#br1" timeOffset="104198.0523">11366 9051 1785 0,'-29'35'79'0,"17"-17"17"0,0 9-77 0,-6 5-19 0,-3 7 0 0,3 6 0 16,-3 8 96-16,4 0 15 0,2 8 3 0,-3-3 1 0,3 3-92 0,0-3-23 16,-3 3 0-16,0 3 0 0,-3 4 0 15,1 4-8-15,-4 4 0 0,0 4 0 16,-3-1-41-16,-3-2-8 0,1 2-2 0,-1-5 0 15,0-5-11-15,0-8-2 0,7-5-1 0,-4-9-463 16,3-4-93-16</inkml:trace>
  <inkml:trace contextRef="#ctx0" brushRef="#br1" timeOffset="104603.7934">10256 8443 1555 0,'0'0'138'0,"0"0"-110"0,0 0-28 0,3 8 0 15,0 0 58-15,3 2 6 0,9 6 2 0,0 5 0 16,3 8-6-16,5 9-2 0,10 6 0 0,3 9 0 0,6 8-13 16,-1 13-2-16,7 14-1 0,0 4 0 15,5 6-30-15,1 8-12 0,2 8 11 0,4 7-11 16,-4 4 0-16,4 7 0 0,-7 6 0 0,4 2 0 0,-3 3 0 15,-4-6-13-15,-5-2 1 0,-1-2 0 16,-2-9-7-16,0-8-1 0,-6-12 0 0,-4-12 0 16,-2-10-32-16,-3-13-6 15,3-11-2-15</inkml:trace>
  <inkml:trace contextRef="#ctx0" brushRef="#br1" timeOffset="105153.8861">11354 8557 1900 0,'-5'13'84'0,"7"-5"18"0,1 2-82 0,6 6-20 0,6 3 0 0,6 7 0 16,3 6 56-16,9 8 8 0,2 5 0 0,7 5 1 15,12 5-17-15,2 12-4 16,4 1-1-16,-1 9 0 0,4 3-43 0,-1 2 0 0,1 8 0 0,-1-1 0 31,-2 1-36-31,-1 6-8 0,1 2-3 0,-10-1-601 0,-2-1-120 0</inkml:trace>
  <inkml:trace contextRef="#ctx0" brushRef="#br1" timeOffset="105653.8922">11527 9668 1382 0,'0'0'123'0,"0"0"-99"0,6-5-24 0,3-1 0 16,0-2 154-16,3-2 26 0,6-6 4 0,0 0 2 16,5-8-98-16,7-2-19 0,3-3-4 0,6-3-1 15,2-8-6-15,7 3-2 0,-3-5 0 0,8-3 0 16,4-3-20-16,2 1-5 0,4-4-1 0,5-2 0 16,-2 1-30-16,-1 1 0 0,1 1 0 0,2 0 0 15,1 5-96 1,-1 2-21-16,0 1-5 0</inkml:trace>
  <inkml:trace contextRef="#ctx0" brushRef="#br1" timeOffset="107707.3137">13209 9086 2127 0,'0'0'47'0,"0"0"9"0,0 0 3 0,0 0 1 0,6 5-48 0,6 3-12 0,3 5 0 0,2-2 0 0,4 2 15 0,3 0 1 16,6 8 0-16,0-2 0 0,5 2 8 0,7 6 3 15,6 4 0-15,-1 4 0 0,7 2-27 0,2 5 0 16,-2 6 0-16,6-1 0 0,-4 6-16 0,1 3-4 15,-1 2-2-15,1 0 0 16,-1 3-99-16,-5 3-20 0,-3-4-4 16,-4-1-687-16</inkml:trace>
  <inkml:trace contextRef="#ctx0" brushRef="#br1" timeOffset="108034.648">13042 9737 2300 0,'0'-16'102'0,"3"8"21"0,0-5-99 0,3-3-24 0,9-8 0 0,9-3 0 0,9-4 56 0,11-9 5 16,4-5 2-16,5 0 0 0,4-3 1 0,8-2 1 15,7 3 0-15,5-1 0 0,1-2-31 16,2-1-6-16,3 4-2 0,4-1 0 0,5 1-26 16,0 2-9-16,3 0 0 0,1-3 0 15,-1 0-124 1,-6-5-25-16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4:29:51.66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4371 9215 864 0,'-17'-15'76'0,"14"7"-60"15,-12 0-16-15,3-6 0 0,-3-1 337 0,0-1 65 16,-3-5 13-16,-3 2 2 16,1-5-362-16,-4 3-73 0,-3-3-14 0,-3 0-4 0,-3 1 36 0,-2 1 11 0,-4 1 0 0,-6 3 0 15,-2-1-11-15,-1 1-14 0,-8 4 3 0,-1 1 1 16,-11 3-11-16,-1 2-3 0,-2 2 0 0,-4 4 0 15,-5 2 4-15,-3 0 1 16,-7 0 0-16,1 5 0 0,6 3 19 0,-7 3 9 0,1 2-1 16,3 0 0-16,-4 3 6 0,1 2 1 15,9 6 0-15,-1 3 0 0,7-1 7 0,-6 9 2 0,8 2 0 0,1 2 0 16,2-2-36-16,-2 6-6 0,2 4-2 0,-2 1 0 16,5 0 36-16,-2 7 6 0,5 3 2 0,7 3 0 15,-1 3-24-15,1 2 0 0,5 5 0 0,1 3 0 16,5 3 0-16,0 2 0 0,13 1 0 0,2 2-8 15,6 0 8-15,3 3 0 0,12-1 0 0,0 1-8 16,6 0-8-16,6-1-2 0,0 6 0 0,6-3 0 16,9 1 18-16,3-1 0 0,-3 0 0 0,6 1 0 15,5-1 0-15,4-5 0 0,3 0 0 0,5 0 0 0,-2 0 0 0,12 0 16 16,5-2-4-16,1-6 0 0,2-3 2 16,7-5 0-16,2 0 0 0,7-5 0 0,2 0-14 15,3-11 0-15,4-5 8 0,-7-8-8 0,7-2 8 16,-1-9-8-16,9-7 11 0,3-1-11 0,1-10 15 15,5 0-4-15,3-5-1 0,6-6 0 0,-3-2-10 0,0-6 10 16,4-7-10-16,-4-3 10 0,-3-6-10 16,-3-5 10-16,3-7-10 0,-2-4 10 0,-1-4-10 15,-3-1-11-15,0-5 3 0,-11-5 0 0,5-8 8 0,-9-3 0 16,3-5 10-16,-8-3-10 0,-4-2 19 0,4-3-3 16,-13-3 0-16,-2-2 0 0,-4 2 11 0,-2-5 1 15,-10 0 1-15,-5-2 0 0,0-1 14 0,-16-2 2 16,-2-3 1-16,-3-3 0 0,-3 1-7 0,-6-1-2 0,-6 1 0 15,-3-1 0-15,-3-2 3 0,-3 5 1 0,-3 3 0 0,-9 2 0 16,0 1-10-16,-6 2-3 0,-11 2 0 0,-4 4 0 16,-12-1-16-16,-5 0-4 0,-10-2-8 0,-8 5 12 15,-13 3-28-15,-5 2-5 0,-9 5-2 0,-6 6 0 32,-15 5-84-32,-6 9-17 0,0 9-3 0,-12 14-1 15,-6 11-69-15,-15 20-15 0</inkml:trace>
  <inkml:trace contextRef="#ctx0" brushRef="#br0" timeOffset="86322.313">14277 8588 518 0,'0'0'46'0,"-6"-5"-37"0,-2-3-9 0,-1 0 0 15,0 0 372-15,0 0 73 0,0 0 15 0,0 3 2 16,0-5-363-16,-3 2-73 0,0 2-14 0,0-2-4 15,0 0 6-15,-3 0 1 0,-2 1 0 0,2 1 0 16,-3-2-15-16,-3 3-13 0,3 0 2 0,-6 2 1 16,-2 3-22-16,-4 0-4 0,3 3 0 15,-3-1-1-15,-2 4-2 0,-1 2 0 0,-3 0 0 16,-3 2 0-16,-2 1 24 0,-1 2 5 0,3 0 1 0,-2 3 0 16,-7-3 29-16,3 3 7 0,-2-3 1 0,-4 6 0 15,1-3-15-15,-7 2-2 0,0 1-1 0,-5-1 0 16,-4 4 6-16,4-4 2 0,-7 1 0 0,4-1 0 15,0-2 14-15,-1 0 2 0,-5-3 1 0,5-2 0 16,4 2 3-16,-1-3 1 0,1-2 0 0,-1 0 0 0,-5 0-11 0,2 0-3 16,1 3 0-16,2-6 0 0,-5 3-25 0,-1-3 0 15,1 3 0-15,-4-2 0 0,4 1 0 0,-4-1 0 16,4-1 0-16,-1-2 0 0,-5-1 0 0,3 1 0 16,-1-6 0-16,1 6 0 0,-1-6-14 0,1 1 5 15,-4-1 1-15,1 0 0 0,3-2 8 0,-4 2 0 16,7-4 0-16,-4 4-8 0,4-2 8 0,2-1 0 15,-2-2 0-15,2 0 0 0,1 0 20 0,2 1 0 16,1-1 0-16,2 0 0 0,-2-3-20 0,2 1 8 0,1-1-8 16,-1 0 0-16,1 1 12 0,-1-3-3 0,7 2 0 0,-4-2 0 15,-2-3-9-15,2-3 0 0,-3 3 9 16,4 1-9-16,-1-4 0 0,-2 1 0 0,2 2 0 0,-2-3 0 16,-4-2 0-16,1 2-8 0,-4 1 8 0,1 2-8 15,5 0-1-15,-2 3 0 0,-1 0 0 16,1 2 0-16,-1 3 9 0,-2 0-12 0,-1 3 12 0,1 0-12 15,2 2 2-15,-5 0 0 0,-4 1 0 0,1 4 0 16,5 4 10-16,1-1 0 0,2 0-9 16,1 3 9-16,-4 0 0 0,7 3 0 0,2 2 0 0,1 0 0 15,-4 6 0-15,7-3 10 0,5 2 1 0,-3 1 0 16,1 2-11-16,-1 5-11 0,1-2 3 0,5 3 0 16,0-1 8-16,1 0 14 0,-7 6-3 0,6-3-1 15,4 3-19-15,2 0-4 0,-3 0-1 0,1 2 0 16,2 0 14-16,0 3 0 0,4 0 0 0,-1 0-9 15,3 0 9-15,3-2 0 0,1-1-9 0,5 1 9 0,0-4 0 0,6 1 0 16,0 0 0-16,0-3 0 0,7 0-9 0,-1 0 9 16,0 0 0-16,6 0 0 0,-3 6 0 0,6-6 0 15,-3-3 0-15,3 4 0 0,3 1 0 0,0-4 8 16,0-1-8-16,3 1 0 0,0-1 20 16,3 1-3-16,0-1 0 0,6-2 0 0,0 2-17 0,0 1 0 15,5-1-11-15,1-2 11 0,3 0 0 0,3 0 12 16,0-1 0-16,0 1 0 0,2 0-12 0,1-3 0 15,3 3 8-15,-3-3-8 0,-1 0 0 0,1 1 0 16,3-1-12-16,3 0 12 0,-4 0 0 0,4 3 0 16,6-3 0-16,3 0 0 0,-1 0 9 0,1 6-9 15,0-6 8-15,2 3-8 0,1 0 0 0,0-1 8 16,-4-4-8-16,4 2 0 0,5 0 0 0,-2-2 8 0,0-1-8 16,-1-2 0-16,4 3 0 0,-3-1 0 0,-1-2 8 0,4 0-8 15,-1-3 0-15,4 3 0 0,6 0 0 0,-4-3 0 16,1 3 0-16,-4 0 0 0,4-3 0 0,-1 0 0 15,1 3 0-15,2 0 0 0,-2 0 0 0,0 0 0 16,2-3 0-16,-2 3 0 0,-1-3 0 0,1 0 0 16,-1 3 0-16,4 0 8 0,-1-3-8 0,1 1 0 15,-1-1 8-15,-2 0-8 0,0-2 8 0,2-3-8 16,1 0 12-16,2 0-2 0,-2-1-1 0,2-1 0 16,-2 2-9-16,2-3 0 0,1 0 0 0,-1 1 8 15,4-4-8-15,-4 1 0 0,7 0 0 0,-4-1 0 16,4 1 0-16,-4-3 0 0,1 0 0 0,5 0 8 15,3 0-8-15,-2 0 0 0,-4 0 0 0,4-3 0 16,-4 3 0-16,4-2 0 0,2 2 0 0,-3 0 0 16,1 0 0-16,-4 0 0 0,4 0 0 0,-4 0 0 15,4 0 0-15,-4 2-11 0,-2-2 11 0,2 3-8 0,-2-6 8 16,2 3 0-16,3-2 0 0,1 2 0 0,-1-3 0 16,1 3 0-16,-1 0 0 0,1-3 0 0,2 1 8 0,-2 2-8 15,2-6 8-15,0 4-8 0,1-1 0 0,-4 0 0 16,7 3 0-16,-1-2 8 0,0-4-8 0,1 6 0 15,-4-2-8-15,1-1 8 0,-1 0 0 0,3 3 0 16,4 0 0-16,-1 0 8 0,-5-2-8 0,-1 2 0 16,3 0-8-16,1-3 8 0,-4 3 0 0,4-2 0 15,-4-1 0-15,6 0 8 0,-2 1-8 0,2-1 0 0,0-2 0 16,1 2 0-16,-4 0 0 0,1-2-8 0,2 2 0 0,0-2 0 16,-2 5 8-16,-1-3 14 0,1-2-3 15,-1 3-1-15,0-4-10 0,-2 4-11 0,2-1 3 16,-2 0 0-16,-1 3 8 0,3-2 0 0,4-1 0 15,-1 0 0-15,0 1 8 0,1 2 0 0,-1 0 0 0,1 0 0 16,-1 0-8-16,0-3 8 0,-2 3-8 0,-1-3 8 16,3 3-8-16,-2 0 0 0,2 0-8 0,-2 0 8 15,-4-2 0-15,3-3 0 0,1 2 0 0,-4-2 0 16,-2 2 0-16,-4-5 0 0,4 0 0 0,-4-3-8 16,-6-2 8-16,1 3 0 0,-3-4-9 0,-1-1 9 15,4-1 0-15,-7 0 0 0,-5-3 0 0,-4 3 0 16,1-2 0-16,-3-3 0 0,-10 2 0 0,4-2 0 15,3-3 0-15,-10 0 0 0,-2 1 0 0,-3-1 0 0,0-5-8 16,3 0 8-16,-7-1-10 0,1-1 10 0,-9-1 0 16,3 0 15-16,0 0-2 0,-6 1 0 0,-3-1 6 0,0-2 1 15,-4-1 0-15,-2-5 0 0,-3 3-20 0,-3-2 0 16,1-4 0-16,-4 1 0 0,0 0-16 16,-6 2-6-16,-9-2-2 0,3 2 0 0,3 0 16 15,-6 3 8-15,-6 0-10 0,1 0 10 0,2-2-8 0,-6-1 8 16,-3 0 0-16,-2 3-9 0,2-3 9 0,0 3 0 15,-3 0 0-15,-5 3 0 0,-10 0 0 0,4-1 0 16,5-2 0-16,-6 3 8 0,-5 2-8 0,2-2 9 16,3-3-9-16,-5 2 10 0,-4 3-10 0,-2 1 8 15,-4-1-8-15,4 0 8 0,-4 6-8 0,4-1 0 16,-7 1 9-16,1-1-9 0,-7 4 17 0,4-1-1 0,-1 0 0 16,1 3 0-16,-1 0-16 0,1-3 0 0,0 3 0 0,-4 2 0 15,-5 1 0-15,-1-1 0 0,1 0-13 0,-3 1 5 16,-4 2 8-16,-2 0 0 0,0 0 0 0,-4 0 0 15,-2 6 9-15,-6-1-9 0,-3 3 12 0,-7 6-12 32,-2 2-43-32,-6 8-15 0,-9 0-3 0,-6 5-1085 0</inkml:trace>
  <inkml:trace contextRef="#ctx0" brushRef="#br0" timeOffset="95642.4412">18323 8363 2185 0,'-3'-2'48'0,"0"-1"9"15,-3 1 3-15,-3-4 2 0,3 4-50 0,-3-1-12 0,-6-2 0 0,0 2 0 0,0 0 25 0,-6-2 3 16,-2 2 0-16,-4-2 0 0,-3 0-28 0,0 0 0 15,-2-3 0-15,-4 2 0 0,3 1-8 0,0 0 8 16,4-1-10-16,2 1 10 0,0 0 0 0,6 5 0 16,3 0 8-16,3 5-8 0,3 0 0 0,7 3 0 0,2 3 0 0,3 5 0 15,6-3-9-15,-1 6 9 0,7 2-8 0,0 3 8 16,6-1 0-16,-3 4 0 0,6-1 9 0,0 3-9 16,3 1 8-16,-1-1-8 15,1-6 0-15,3-1 0 0,0 1 9 0,-1-1-9 16,-2-4 0-16,-3-2 9 0,-3-3 11 0,-3 0 3 0,-3-2 0 15,-3 0 0-15,0-1 20 0,-6-2 4 0,-3 3 1 16,-3-1 0-16,-6 4-1 0,0-4 0 0,-6 3 0 0,0 1 0 16,-6-1-14-16,-3 0-2 0,1-2-1 0,-4-1 0 15,0 1-10-15,3-3-1 0,-3 2-1 0,1-4 0 16,-1-1-18-16,0 0 0 0,-6 0-8 0,6-2 8 16,4-6-60-16,-1 1-5 15,-3 2-2-15,9-3 0 0,9-2-137 0,3 2-28 16,6 3-6-16</inkml:trace>
  <inkml:trace contextRef="#ctx0" brushRef="#br0" timeOffset="95931.5971">18397 8358 691 0,'18'-16'61'0,"-9"8"-49"16,3-5-12-16,0 3 0 0,2 2 256 0,1-3 49 15,0 3 10-15,-3 0 1 0,3 3-158 0,-3 0-32 16,-6 2-6-16,3 3-2 0,0 3-38 0,-3 2-8 15,-6 3-2-15,-3 0 0 0,0 5-34 0,-3 3-8 16,0 2 0-16,-3 4-1 0,-3-1-5 0,0 3-1 16,6-1 0-16,-3 4 0 0,0-1-5 0,0 1-2 15,3 2 0-15,0 0 0 0,3-3-5 0,1 1-1 16,2-1 0-16,0-2 0 0,5-3 6 0,1 3 1 0,3-3 0 16,3 0 0-16,6 1-2 0,-3-1 0 0,0-3 0 15,3 1 0-15,3-1-4 0,-1 1-1 0,4-3 0 0,-3-3 0 16,3 0-8-16,0-2-11 0,0-1 3 0,-4-4 0 31,1-4-125-31,-3 1-25 0,3 0-5 0</inkml:trace>
  <inkml:trace contextRef="#ctx0" brushRef="#br0" timeOffset="96266.2491">18814 8991 1152 0,'0'0'51'15,"0"0"10"-15,6-3-49 0,0-2-12 0,0-1 0 0,3-2 0 0,2 0 336 16,1-5 65-16,0-5 13 0,3 2 2 16,0-5-301-16,0-3-61 0,3-5-12 0,0-3-2 15,2-5-22-15,1-3-4 0,0-2-1 0,0-3 0 0,0-3-22 0,0 1-5 16,-4-1-1-16,1 3 0 16,-3 0-23-16,3 3-5 0,-3 2-1 0,0 6 0 15,-6 2 11-15,3 8 1 0,-3 3 1 0,-3 5 0 0,0 0 31 0,-1 8 0 16,1 3 0-16,-6 5 0 0,0 0 8 0,6 13 8 15,0 6 2-15,0 5 0 0,0 5-6 0,0 2-2 16,3 4 0-16,-3 2 0 0,6 3-10 0,-3 2 0 16,0 3 9-16,0 0-9 0,3 2 0 0,0-2 0 0,-3-2 0 15,-1-1 0-15,1-2-20 0,0-3 2 0,0 0 0 0,-3-5 0 32,0-6-38-32,0 1-7 0,-3-4-1 0,0-4-1 15,-3-3-14-15,-3-3-2 0,3 0-1 0,-3-2-866 0</inkml:trace>
  <inkml:trace contextRef="#ctx0" brushRef="#br0" timeOffset="96411.7581">18998 8771 1324 0,'0'0'118'0,"0"-5"-94"0,3-1-24 0,3 4 0 16,0-1 184-16,0 0 33 0,3 1 7 0,0-1 0 16,6 3-95-16,3 3-19 0,0-3-4 0,2 2-1 15,1-2-71-15,3 3-14 0,-3-3-4 0,6 0 0 16,-4 0-30-16,4-3-6 0,-3 3-2 0,3-5-726 15,0-3-146-15</inkml:trace>
  <inkml:trace contextRef="#ctx0" brushRef="#br0" timeOffset="96613.1095">19716 8472 460 0,'0'0'41'0,"0"0"-33"16,0 8-8-16,3 2 0 0,-3 4 456 0,3 4 88 15,0 1 19-15,0 5 3 0,-3 2-427 0,3 3-86 16,-3 3-17-16,2 0-3 0,-2-1-20 0,3 1-4 16,0-3-1-16,-3 0 0 0,0-2-21 0,3-3-5 15,-3-1-1-15,0-1 0 16,0-7-126-16,0-1-26 0,-3-1-5 0,3-2 0 16,0-11-46-16,0 0-9 0</inkml:trace>
  <inkml:trace contextRef="#ctx0" brushRef="#br0" timeOffset="96911.7741">19695 8512 403 0,'3'-8'36'0,"-3"-6"-36"0,3 1 0 0,0 3 0 16,0-1 328-16,3 3 58 0,-3 0 12 0,3 3 2 15,0 2-191-15,2 1-38 0,-2 2-8 0,3 0-2 16,3 2-61-16,-3 1-12 0,6 2-2 0,0 1-1 16,3-1-54-16,6 0-11 0,-1-2-3 0,4-1 0 15,0 1-17-15,3-6 0 0,3-2 0 0,-1 0 0 0,4-3 0 16,3-3 0-16,-4 1 0 0,1-1 0 15,-3-2 0-15,3 0 0 0,-1-3 0 0,1 3 0 16,-3-6 9-16,-1 3-9 0,-5 0 0 0,0 0 9 16,0 3-1-16,-6 0-8 0,0 5 12 0,-7 0-4 15,1 3 20-15,-3-1 3 0,-3 6 1 0,0 3 0 0,-9-3-16 16,3 11-4-16,-3 7 0 0,-3 3 0 0,-6 9 8 0,0 4 2 16,-3 6 0-16,-3 5 0 0,1 5 9 0,-1 5 1 15,0 4 1-15,0 1 0 0,-3 1-19 0,3 0-4 16,3 0-1-16,0-3-959 15,-3 0-192-15</inkml:trace>
  <inkml:trace contextRef="#ctx0" brushRef="#br0" timeOffset="147294.3964">22630 9041 1900 0,'-33'-19'169'0,"21"11"-135"0,-6-2-34 0,-3-3 0 16,1-1 121-16,-7 1 18 0,-3 0 3 0,-6 0 1 15,-8 2-96-15,-7-2-19 0,-6 2-4 0,-5 3-1 16,-4 3-23-16,-5 2-13 0,-12 1 1 0,-4 2 1 15,-5 2-9-15,-3 4-1 0,-9 2-1 0,-1 5 0 32,-2 3-3-32,0 2-1 0,3 9 0 0,-3 7 0 15,-3 6 14-15,3 5 4 0,-1 5 0 0,1 3 0 0,0 5 8 0,6 6 0 0,0 4 0 0,2 4 0 16,1 5 17-16,9 2 9 0,3 0 2 0,8 11 0 16,7 3 0-16,8 2 1 0,7 8 0 0,5 3 0 15,3 5-7-15,13 6-2 0,5 2 0 0,9 5 0 16,9 11-20-16,9 3 9 0,12 5-9 0,12 7 0 15,12 1 9-15,11 0-9 0,4-6 0 0,18 4 9 16,17-1-17-16,12-5-4 0,3-11-1 0,12-13 0 16,7-13-15-1,5-19-2-15,6-15-1 0,6-17 0 0,5-15 20 0,13-14 11 0,12-10-12 0,12-13 12 0,2-11 0 16,1-13 0-16,-1-6 0 0,4-12 0 0,2-14 0 0,1-8-8 16,-3-3 8-16,2-10-10 0,-5-8 10 0,-1-5 0 15,-2 0 0-15,-9-9 0 0,-10 1 12 0,-2-5-3 16,-6-1 0-16,-12-2 0 0,-9-3 9 0,-9 0 2 15,-6 0 0-15,-15 3 0 0,-8 3 8 0,-16-1 1 16,-14 3 1-16,-10 3 0 0,-8 0 18 0,-12-1 4 16,-10 1 1-16,-14 0 0 0,-9 0-5 0,-9-3-2 15,-11-3 0-15,-13 1 0 0,-12-1-31 0,-11 3-7 0,-19-2 0 16,-11-1-8-16,-12 3 0 0,-21 6 0 16,-15 2 0-16,-21 2 0 15,-14 6-41-15,-16 11-3 0,-11 10 0 0,-16 13 0 16,-8 11-11-16,-15 19-2 0,-6 10-1 0,-21 19 0 15,-18 18-107-15,-6 18-22 0</inkml:trace>
  <inkml:trace contextRef="#ctx0" brushRef="#br0" timeOffset="234861.3737">14527 14338 2718 0,'0'0'60'0,"0"0"12"0,9 0 2 0,0-3 2 0,-3 0-60 0,6 1-16 0,-3-1 0 0,0 1 0 16,-9 2 18-16,0 0 1 0,6-3 0 0,0-2 0 16,-6 5-5-16,0-6-1 0,0 1 0 0,-3-3 0 15,-9-5-22-15,-6-3-5 0,-9-3-1 0,-5-4 0 16,-7-4-3-16,-6-5-1 0,-2-2 0 16,-7-3 0-1,-5-5-9-15,-4-3-1 0,-5-3-1 0,-4 0 0 0,1 3 30 0,-10 0 0 0,1 1 0 16,-3-1 0-16,-1-3 27 0,-2 0 1 0,0-5 1 0,-4 8 0 15,-11 0-21-15,0 6-8 0,0 2 0 0,-9 5 9 16,-9 3 7-16,0 2 0 0,2 6 1 0,-5 3 0 16,-6 4-17-16,-3 1 0 0,-2 3 0 0,-1 4 0 15,-6 4 0-15,-3 7-9 0,-6 0 1 0,0 9 0 16,0 1-4-16,0 9 0 0,-2 0 0 0,5 8 0 16,-3 7 12-16,6 6 0 0,9 6 0 0,3 2 0 15,6 5 0-15,3 5 0 0,3 3 0 0,3 6-8 0,3 5 8 16,6-1 0-16,9 1 0 0,8 2 0 0,1 3 0 0,9 1 0 15,8-1 0-15,16 2 0 0,2-4 0 0,15 4 0 16,7 4 0-16,14-4-8 0,9 4 8 0,12-4 0 16,12 9 0-16,17-3 0 0,13 2-8 0,12-2 0 15,8 0 0-15,12-2 0 0,16 2-12 16,11-6-1-16,6-7-1 0,9-6 0 0,6-4 12 16,9-7 10-16,6-7-13 0,9 0 5 0,9-8 8 0,8-5 0 15,7-3 0-15,2-5 8 0,4-9-8 0,-3-4 0 16,-4-6-8-16,-2-7 8 0,0-4-11 0,-7-7 11 15,-2-11-13-15,0-5 5 0,-6-6 16 0,-4-4 4 16,-8-12 1-16,0-2 0 0,-6-5 11 0,-9 0 1 16,-9-6 1-16,-9-2 0 0,-6-5-10 0,-5 2-3 0,-10 0 0 15,-6 0 0-15,-8-3-4 0,-7 4-1 0,-8-7 0 16,-4 4 0-16,-8-6 0 0,-3 0-8 0,-7 3 12 0,-8-5-4 16,-6-6 5-16,-9-2 1 0,-3-1 0 0,-12-4 0 15,-3-1-14-15,-12-5 0 0,-9 0 0 0,-3-3 0 16,-6 3 51-16,-5-2 10 0,-7-1 3 0,-6 3 0 31,-2 3-102-31,-13 2-20 0,-5 3-4 0,-6 3-1 0,-4 0 51 0,-5 10 12 0,-12 3 0 0,-7 10 0 16,-5 6 0-16,-12 7 0 0,-12 9 0 0,-6 5 0 15,-2 5-17-15,-10 11 2 0,-9 8 1 0,-9 10 0 32,-11 8-86-32,-10 14-16 0,-11 12-4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0T14:33:31.7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19352 9557 424 0,'0'0'19'0,"0"0"4"0,0 0-23 0,0 0 0 0,0 0 0 0,0 0 0 0,0 0 34 0,0 0 2 16,0 5 1-16,0-5 0 0,0 0-22 0,0 0-5 15,0 0-1-15,0 0 0 0,0 0 22 0,3 8 4 16,-3-8 1-16,0 0 0 0,6 5 16 0,-6-5 4 16,0 0 1-16,0 0 0 0,0 0-11 0,3 6-2 15,-3-6-1-15,0 0 0 0,3 8-22 0,3-6-4 16,-6-2-1-16,6 5 0 0,-6-5-6 0,6 3-2 15,3 0 0-15,-3-1 0 0,0 4 1 0,3-4 0 16,0-2 0-16,0 0 0 0,-3-2-9 0,3-1 8 16,0-2-8-16,0-1 8 0,3 4 21 0,-1-3 4 15,-2-3 1-15,3 0 0 0,-3-3-13 0,6 0-2 16,-6 4-1-16,3-4 0 0,0-5-3 0,3 0-1 0,0-2 0 16,-1-3 0-16,1-1-14 0,0-1 9 0,3-4-9 15,-3 1 8-15,3-1-8 0,0-2-14 0,0-3 3 0,2 1 1 16,-2-4-3-16,3-2-1 0,0 0 0 0,0 0 0 15,3-5 14-15,-1 2-9 0,1 0 9 0,3 1-8 16,-3-1 8-16,3 0 0 0,-1 1 0 0,4-4 0 16,0 1 0-16,-3-3 0 0,2 3 0 0,-2-1 0 15,3 4 0-15,0 2 0 0,0-1 0 0,-1 4 0 16,1 2 0-16,0 1 0 0,-3 1 0 0,-1 4 0 16,4 2 0-16,-3 0 0 0,0 3 8 0,-3 0-8 15,-1 3 0-15,-2 2 0 0,0 2 0 0,0 4 0 16,0 2 0-16,-3 0 0 0,-1 5 0 0,1 1 0 15,-3 2 0-15,3 2 0 0,-3 1 0 0,0 2 0 16,0 1 9-16,0 4-9 0,-1 1 12 0,1 5-12 16,0-1 12-16,-3 7-12 0,3-4 12 0,-6 6-12 15,3 2 15-15,-3 1-4 0,3 2-1 0,0 3 0 0,-1 0-10 16,1-1 0-16,0 6 0 0,0 0 8 0,3 0 0 16,0 3 0-16,0 0 0 0,-3-1 0 0,3-2 3 0,-3 3 0 15,2-3 0-15,-2 0 0 0,3 0-3 0,-3 0 0 16,3-2 0-16,-3-1 0 0,0-2-8 15,0-3 10-15,-3-3-10 0,0-2 10 0,0 3-2 0,2-3 0 16,-2-3 0-16,-3 0 0 0,0-3-8 0,3-2 8 16,-3 0-8-16,-3-3 8 0,0 1-8 0,3-4 0 15,-3 1 9-15,0-3-9 0,0-3 8 0,-3-5-8 16,0 5 8-16,0-5-8 0,0 0 12 0,0 0-3 16,0 0 0-16,0 0 0 0,0 0 3 0,0 0 1 0,0 0 0 15,0 0 0-15,0 0 9 0,0 0 2 16,0 0 0-16,0 0 0 0,0 0-16 0,0 0-8 15,0 0 10-15,0 0-10 0,0 0 9 0,0 0-9 0,-6 0 8 16,0 0-8-16,6 0 8 0,-6-2-8 0,0 2 0 0,3-3 8 16,-3 0-8-16,0 3 0 0,0-2 0 0,0-1 0 15,0-2-19-15,-3 2 1 0,4-2 0 0,-1 2 0 16,-3-2-4-16,3 0-1 0,-3 2 0 0,0-2 0 16,0 2 23-16,0-2-11 0,3-1 11 0,0 4-8 15,0-1 30-15,0-2 6 0,0 2 2 0,-3 1 0 16,3-1-16-16,0 3-3 0,3-3-1 0,-3 1 0 15,1-1 5-15,5 3 1 0,0 0 0 0,-3-3 0 0,-3 1-8 0,6 2 0 16,0 0-8-16,0 0 12 0,0 0-12 0,0 0 0 16,0 0 0-16,0 0 0 0,0 0 0 0,9-3-8 15,-1 0 8-15,4 1 0 0,0-4 0 16,0 4 0-16,0-1 0 0,0 1 0 16,6-4 0-16,-3 1 11 0,0 0-11 0,-1-1 10 0,1-2-10 15,3 3 12-15,-3-3-12 0,-3 0 12 0,0 3-2 16,0 0 0-16,3-1 0 0,-6 4 0 0,-3-1 8 15,0 3 2-15,2-3 0 0,-2 6 0 0,-6-3 3 0,3 5 1 16,0 1 0-16,0-1 0 0,0 6 4 0,0-1 0 16,-3 3 1-16,0 1 0 0,0 1-5 0,-3 1 0 15,-3 0-1-15,3 3 0 0,-3-6-7 0,0 3 0 16,-2-3-1-16,-1 0 0 16,6 1-91-16,-3-4-19 0</inkml:trace>
  <inkml:trace contextRef="#ctx0" brushRef="#br0" timeOffset="904.6737">21165 7620 1656 0,'0'0'36'0,"0"-3"8"0,-6-2 2 0,3 0 0 0,0-1-37 0,0 1-9 0,-3-3 0 0,0 0 0 16,-3 0 49-16,1 0 8 0,-1-2 2 0,-3 2 0 16,-3-3-15-16,0 3-2 0,-6-2-1 0,0 2 0 15,-3 0-27-15,-2 0-6 0,-4 3 0 0,0-3-8 16,3 5 14-16,-2 0-4 0,-4 6-1 0,3 0 0 16,3 5 3-16,-2 0 1 0,2 2 0 0,0 3 0 15,3 1-13-15,0 4 0 0,1 3 8 0,-1 3-8 16,9 3 0-16,-3-1 0 0,3 3 8 0,6 0-8 15,0-2 0-15,3-3 0 0,3 2 0 0,3-2 0 16,6-6 0-16,0 4 0 0,6-4 0 0,3-5 0 16,-3 1 0-16,6-4 0 0,3 1 0 0,2-3 9 15,-2-6-9-15,6-2 0 0,0 0 0 0,3-2-11 0,-1-4 11 16,-2-2 0-16,-6 0 0 0,6 1 0 16,-3-4 0-16,-4 0 11 0,-2-2-3 0,0 3 0 0,0-1-8 15,-3 0 0-15,-3 1 0 0,0-1 0 0,-3-2 0 16,0 2 0-16,-1 1 0 0,-2 2 8 0,0 3-8 0,-3-3 0 15,3 2 9-15,-3 1-9 0,-3 5 0 16,6-5 0-16,0 5 0 0,-6 0 0 0,6 0 0 0,3 5 0 16,0 3-8-16,0 0 8 0,0 5 0 0,3 0 0 15,0 1 0-15,3-1 0 0,-1 0 0 0,4 0 0 16,0 1 8-16,6-4-8 0,0 1 0 0,0-1 9 16,-4-4-9-16,4 2 0 0,0-3 13 0,3-3-4 15,-3-2-1-15,-1 0 0 0,1 0-8 0,-6-2 0 0,-3-1 0 0,-3-2 8 16,3 0 14-16,-9-1 2 0,0-2 1 0,0-2 0 15,-3 2 9-15,-3-5 2 0,0-1 0 0,-6 1 0 16,0 0-9-16,0 0-2 0,-6-3 0 0,0 3 0 16,0-1-11-16,-6 1-2 0,0-3-1 0,1 3 0 15,-7-3-11-15,3 3 0 0,3-3 0 16,0 3 0-16,-3 2-8 0,3 3 8 0,1 0-10 0,2 6 10 16,0-1-22-16,0 3 2 0,3 0 0 15,3 5 0 1,-3 3-101-16,3 3-20 0,0 5-4 0,3 0-808 0</inkml:trace>
  <inkml:trace contextRef="#ctx0" brushRef="#br0" timeOffset="1333.0843">21519 7755 1785 0,'0'0'79'0,"-6"3"17"0,3 5-77 0,1-3-19 16,-4 3 0-16,0 0 0 0,3 2 114 0,0 4 19 15,-3-1 4-15,0-3 1 0,3 4-97 0,-3-4-19 16,-3 3-4-16,3-2-1 0,0-3-17 0,3-3 0 16,0 0 8-16,3-5-8 0,0 0-11 0,0 0-5 15,0 0-2-15,0 0 0 0,0 0-2 0,3-7-1 16,3-7 0-16,0 4 0 0,3-6 5 0,3 0 0 16,0-3 1-16,0 4 0 0,-1-1 15 0,1 0-9 15,0 0 9-15,0 8-8 0,0-3 19 0,-3 3 4 16,0 3 1-16,3 3 0 0,-3 2-1 0,0 0 0 0,3 5 0 15,-3 3 0-15,5 2-15 0,-2 4 0 16,-3 1 0-16,3 4 0 0,3-3 0 0,-3 2 9 0,3-4 1 16,-3 1 0-16,0-4-10 0,3 2 0 0,-7-5 0 15,4 3 0-15,-3-6 18 0,3 0 8 0,-3-2 2 0,3-3 0 16,-3 0 12-16,3 0 4 0,0-8 0 0,0 3 0 16,0-6-20-16,-3-2-3 0,2 0-1 0,1-3 0 15,0 0-20-15,-3-5 0 0,0 0 0 0,0-3 0 16,0 0 0-16,0 0-12 0,0-2 2 0,-3 2 0 15,0-2-34 1,3 2-6-16,-3 0-2 0,3 0 0 0,-3 3-42 16,-1 5-9-16,1 0-1 0,3 3-1 0,-6 2-90 0,3 1-17 15,-3 4-4-15</inkml:trace>
  <inkml:trace contextRef="#ctx0" brushRef="#br0" timeOffset="2300.9953">22201 7557 1198 0,'12'7'53'0,"-12"-7"11"0,3 8-51 0,0 3-13 0,3-3 0 0,0 2 0 0,0 4 129 15,0-1 23-15,3 0 5 0,-3 3 1 0,0 0-55 0,0 2-11 16,-4 1-3-16,1-1 0 0,3 1-33 0,-6 0-8 16,0 2 0-16,0 0-1 0,-3 0-33 0,0 0-6 15,0-2-8-15,-2-1 11 0,2-2-11 0,-3-3 0 16,-3 1-12-16,3-1 12 16,3-3-59-16,-3-2-4 0,-3 0-1 0,3-5 0 15,-3-3 7-15,0 0 1 0,-3-3 0 0,3-5 0 16,0 0-11-16,0-2-1 0,0-6-1 0,1 0 0 15,-4-2-51-15,0-4-9 0,0-1-3 0,3-1 0 16,-3-5 68-16,-3 0 14 0,6-3 2 0,-3 0 1 0,0 3 83 0,3 0 16 16,0 2 3-16,4 4 1 0,-1 1 72 0,3 7 14 0,-3-1 3 15,6 5 1-15,0 0-14 0,0 4-2 0,0-1-1 16,3 0 0-16,0 2-60 0,3 1-12 0,2 0-2 0,1 2-1 16,3 0-31-16,3 3-7 0,0 0 0 0,9 0-1 15,-3 3-15-15,3 0 8 0,-4-1-8 0,7 4 0 16,0-1 0-16,0 0-8 0,2 1-1 0,-2-1 0 15,0 0-4-15,0 3-1 0,-3 3 0 0,-3-3 0 16,-1 2-6-16,1 1-2 0,-3-1 0 0,-3 4 0 16,3-1 9-16,-6 0 1 0,0 0 1 0,0 6 0 15,-4-1 11-15,1 1 0 0,-6 2 0 0,3-2-8 16,-3 2 8-16,-3 0 0 0,0-3-9 0,0 1 9 0,-3-3-9 16,0-3 9-16,0-2-12 0,0-3 12 0,3-8 0 0,-3 5 0 15,3-5 12-15,0 0-3 0,-6 0 10 0,0-3 1 16,1-2 1-16,-1-3 0 0,-3-3-8 0,0-2-1 15,3-3-1-15,0 0 0 0,3-5-3 0,-3 3-8 16,3-6 12-16,3 0-4 0,0 0-8 0,3 0 12 16,3 3-12-16,3 0 12 0,-3-3-12 0,9 3 0 15,-3 3 0-15,5 2 0 0,-2 3 0 0,3-1 0 16,3 4 0-16,0 2 0 0,-3 0-12 0,-1 3 12 16,4 2-12-16,0 3 12 0,-6 3-14 0,0-1 5 15,0 1 1-15,-3 2 0 0,3 3 8 0,-6 0-8 16,-1 0 8-16,-2-3-8 0,-3 3 8 0,-3 3 8 15,-3 2-8-15,-3 0 11 0,-5 0-11 0,-1 1 8 16,-3 4-8-16,-6 1 8 0,3-1 0 0,-6 1 0 0,0-1 0 16,1 1 0-16,-4-3-8 0,6 0 0 0,6-3 0 15,0 0 0-15,3-2 0 0,3-1 8 0,0 1-8 0,7-3 12 16,-1 0-12-16,0-3 0 0,6 3 9 0,0-3-9 16,2 0 0-16,7-2 0 0,0 2 0 0,6-2 0 15,0 0 0-15,6-1 0 0,-3-2 0 0,2-2 0 16,7-1 0-16,0 0 0 0,0-5 0 0,0 3 0 15,-1 0-12-15,-5 0 4 0,0-1 0 0,-3-2 0 16,0 3 8-16,-4-3-8 0,-2 3 8 0,-3 0-8 16,0 2 8-16,-3 0 0 0,0-2 0 0,-3 5 0 15,-6 0 0-15,0 0 9 0,6-3-9 0,3 3 10 16,-3 3-10-16,3 2 8 0,-3 1-8 0,3-1 8 16,-3 3-8-16,2-3 0 0,4 3 0 0,0-3 0 15,0-2 0-15,0 2 0 0,0-5 0 0,0 0 0 0,0 0 0 16,0-2 0-16,-3-4 8 0,3 1-8 0,-1 0 11 15,1-3-3-15,0-3-8 0,0 3 12 0,-3-2 17 16,3-1 3-16,-6-2 1 0,3 0 0 0,-3 2-21 16,-3-2-4-16,-3-3 0 0,3 3-8 0,-3-1 11 0,-3 1-11 15,0 0 10-15,-3 0-10 0,0 0 12 0,-3-1-3 16,-3 1-1-16,-3 0 0 0,6 2-8 0,-3 1-12 16,0-1 2-16,-2 3 1 0,-1 3 9 0,-3 2 0 15,0 1-9-15,0 4 9 0,0 1-9 0,3 5 9 16,1 0-12-16,2 2 12 15,0 1-39-15,3 2-1 0,3 3 0 0,0 0-675 0,3-3-135 0</inkml:trace>
  <inkml:trace contextRef="#ctx0" brushRef="#br0" timeOffset="2531.31">23517 7369 1555 0,'0'0'138'0,"0"0"-110"0,0 0-28 0,0 0 0 15,0 0 213-15,0 0 38 0,0 0 7 0,0 0 2 16,0 0-186-16,3 10-37 0,-6 1-7 0,0 5-2 16,0 2-28-16,0 3 0 0,-3 1 0 0,0 4 0 15,0 3 0-15,0 3 0 0,0 0 0 0,0-1 0 16,0 1 0-16,0-3 0 0,6-2 0 0,0-1 0 16,0-2 0-16,6-3-12 0,3-2 12 0,3-1-10 15,0-5-2-15,9 1-1 0,0-4 0 0,5-2 0 16,4 0-115-16,3 0-24 0,0-3-4 0</inkml:trace>
  <inkml:trace contextRef="#ctx0" brushRef="#br0" timeOffset="3078.6545">22225 8218 1728 0,'-3'-5'153'0,"-6"2"-122"0,3-2-31 0,0 2 0 15,0 0 173-15,3 1 29 0,-6-1 6 0,0 1 0 16,0-1-132-16,-3 0-26 0,-2-5-6 0,-1 3 0 16,-6-3-44-16,0 3 0 0,0-3-13 0,-6 3 3 15,1 2 0-15,-4-2 0 0,0 5 0 0,0 0 0 0,1 8-6 0,2-3-2 16,3 0 0-16,3 3 0 15,0 5 6-15,3 3 0 0,4 3 1 0,5 2 0 0,0 0 1 0,9 3 0 16,3 0 0-16,6 2 0 16,5 1 10-16,1-4 0 0,3-1-9 0,6 1 9 0,0-1-9 0,0-4 9 15,2-2-12-15,-2 2 12 0,0-4-16 0,3-1 3 16,-6 0 1-16,-3-2 0 0,-1-1 12 0,-5-2 0 16,-3 0-10-16,-3 0 10 0,0-3 0 0,-6-5 15 15,-6 8-3-15,0 3 0 0,-6-3 21 0,-3 5 4 16,-5-2 1-16,-1-1 0 0,-3-2-19 0,-3 0-4 15,-3 0-1-15,-2 0 0 0,2 0-14 0,0-3-15 16,3 1 3-16,4 1 1 16,-4-4-148-16,6 0-29 0</inkml:trace>
  <inkml:trace contextRef="#ctx0" brushRef="#br0" timeOffset="3263.5134">22457 8149 1324 0,'0'0'59'0,"0"0"12"0,0 8-57 0,3 3-14 0,0 7 0 0,6 1 0 15,-3 2 272-15,6 3 52 0,-3 2 11 0,0 1 1 16,3-1-264-16,-4 6-54 0,4-3-10 0,0 3-8 16,-3-1-116-16,0-1-29 0,0-1-6 0,-3-3-833 15</inkml:trace>
  <inkml:trace contextRef="#ctx0" brushRef="#br0" timeOffset="4076.4816">22136 8337 864 0,'-6'-11'38'0,"3"6"8"0,-3-3-37 0,3 0-9 16,-3-2 0-16,3 4 0 0,0-4 305 0,3 2 59 15,-3 0 12-15,6 3 3 0,0-1-252 0,3 1-51 16,0 0-9-16,3-1-3 0,3 1-40 0,2-3-9 15,1 0-2-15,0 0 0 0,0 3-13 0,3-3 0 16,3 3 0-16,0 0 0 16,2 2-35-16,1 0 0 0,0 1 0 0,0-1 0 15,-3 3-34-15,2 5-7 0,-2 1-2 0,0 2 0 16,-3 2 6-16,0 3 0 0,0 3 1 0,0 3 0 16,-4 5 30-16,1-1 5 0,0 4 2 0,3 5 0 0,0-1 14 15,-3-2 2-15,0 1 1 0,-3-1 0 0,3 0 17 0,-4-3 14 0,1-2-2 0,0-3-1 16,-3 0 32-16,3 0 6 0,-3-5 2 15,-3 0 0-15,3-5-7 0,-3-1-2 0,0-4 0 0,-3 2 0 16,-3-8-10-16,0 0-3 0,0 0 0 0,0 0 0 16,0 0 15-16,0 0 2 0,-3-6 1 0,3-2 0 15,-3-5-19-15,3 0-3 0,0 0-1 0,0-3 0 16,6-5-24-16,-3 0 8 0,0-3-8 0,3 0 0 16,6-3 0-16,-3 4 0 0,2-1 0 0,4 0 0 15,0 3 0-15,0 0 0 0,0 2-8 0,0 1 8 16,0-1 0-16,3 3-9 0,-4-2 9 0,1 7 0 15,0-2-9-15,-3 5 9 0,0 3 0 0,-3-1-9 16,-3 1-5-16,3 2-1 0,-3 3 0 0,-6 0 0 0,0 0 15 16,3 8-11-16,-3-2 11 0,-3 4-10 0,-3-2 10 0,-3 5-12 15,0-2 12-15,-3 2-12 0,3 0 12 0,-3 1 16 16,-3-1-4-16,3 0-1 0,1 0-1 0,2 1 0 16,-3-4 0-16,3 1 0 0,0-1-10 0,3-2 0 15,0 0 0-15,3 0 8 0,0-3-8 0,3-5 8 16,0 6-8-16,0-6 8 0,3 8-8 0,0-3 0 15,3 0-12-15,3 1 12 0,0-4-13 0,0 1 5 16,6-3 8-16,-1 0-13 0,1 0 13 0,3 0 0 0,0-3-10 0,3 3 10 16,-3-2 0-16,6 2 0 15,-7-3 0-15,4 3 0 0,-6-3 0 0,0 3 0 16,-6-2 0-16,3-1 0 0,0 0 10 0,-3 1 3 0,0-4 1 16,3 1 0-16,-1 0 1 0,1-3 0 0,-3 0 0 15,0 0 0-15,6-3 5 0,-3 1 0 16,0-3 1-16,-3-1 0 0,0 1-29 0,0-3-7 0,3 0-1 15,-3-2 0-15,-4 2 16 0,1 0 0 0,-3 3 0 16,0-3 0-16,0 0 0 0,-3 3 0 0,0 2 0 0,0 3 0 16,0 3 8-16,0 5-8 0,0 0 0 0,0 0 0 15,0 0 0-15,3 8 0 0,-3 5 0 0,3 3 0 16,0 3 0-16,0 2 0 0,3 3 0 0,0 2 0 16,0 1 0-16,3-1 0 0,-3 3 0 0,3 0 0 15,0-2-23-15,3 4 2 0,3 1 0 0,0-3 0 16,-4 0-63-16,1-2-12 0,0-3-2 0,0-3-1 15,-3-5-6-15,-3 0-2 16,0-6 0-16,-6-2 0 0,0 0 63 0,0-8 12 0,-6 3 2 16,-3-3-430-16,0 0-85 0</inkml:trace>
  <inkml:trace contextRef="#ctx0" brushRef="#br0" timeOffset="4235.5027">23213 8620 172 0,'-12'-5'16'0,"0"0"-16"0,-3-3 0 0,3-3 0 15,4-2 319-15,-1 0 61 0,3 2 12 0,0 0 2 0,3 1-238 0,0 2-48 16,3 0-10-16,0 3-2 0,0-3-44 0,6 2-10 15,0-2-2-15,6 3 0 0,-1 0-40 0,7 0 0 16,-3 2 0-16,6-2 0 0,0 2 0 0,0 0 0 16,0 1 0-16,-1-1 0 15,4 0-25-15,0-2-1 0,3 3 0 0,0-4 0 16,-1 4-115-16,1-4-23 0,6 1-5 0,-3-3-539 0</inkml:trace>
  <inkml:trace contextRef="#ctx0" brushRef="#br0" timeOffset="4414.7431">23761 8313 460 0,'0'0'20'0,"0"0"5"0,3-5-25 0,-3 0 0 0,0 5 0 0,0 0 0 16,3-8 325-16,-3 8 60 0,0 0 12 0,0 0 3 16,0 0-243-16,0 0-48 0,0 0-9 0,0 0-3 15,3 8-65-15,-3 5-12 0,0 0-4 0,3 6 0 16,-3 2-16-16,0 0 8 0,0 3-8 0,0 2 0 16,0 1 0-16,3-1-11 0,-3 6 0 0,0 0 0 31,0-1-93-31,0 4-18 0,-3-6-4 0,3-3-1 0,0-2-57 15,-3-5-12-15,3-3-3 0,-3-6-412 0</inkml:trace>
  <inkml:trace contextRef="#ctx0" brushRef="#br0" timeOffset="4595.6697">23478 8215 691 0,'0'0'30'0,"0"0"7"0,0 0-29 0,6-5-8 16,0 0 0-16,3-3 0 0,0 3 445 0,3 2 88 15,6 0 18-15,-1-2 3 0,1 2-427 0,6 1-86 16,0-1-17-16,3-2-3 16,-1 2-77-16,1 0-16 0,-3 3-4 0,3 0 0 15,0 0-144-15,-1 3-30 0</inkml:trace>
  <inkml:trace contextRef="#ctx0" brushRef="#br0" timeOffset="4732.7625">24183 8615 2862 0,'0'0'63'0,"0"0"13"0,6 8 2 0,0-3 2 0,0 0-64 0,0 3-16 0,-3-2 0 0,0 2 0 15,0 2 23-15,0-2 1 0,-3 3 0 0,-3 2-1320 16</inkml:trace>
  <inkml:trace contextRef="#ctx0" brushRef="#br0" timeOffset="11010.7284">20418 7011 1094 0,'-18'-5'97'0,"18"5"-77"0,-3-5-20 0,3 2 0 0,-3-2 131 0,3 0 22 16,-3 2 5-16,3 3 1 0,0 0-87 0,0 0-18 15,-3-5-3-15,3 5-1 0,0 0 0 0,0 0 0 16,0 0 0-16,0 0 0 0,0 0-42 0,0 0-8 16,0 0 0-16,-3 5 0 0,0 3 0 0,0 3 0 15,3-4 0-15,0 1 0 0,-3 3 0 0,-3 2-16 16,6 0 4-16,-3 1 0 0,-2-1 12 0,-1 0 16 0,3 0-3 0,0 1-1 16,0-1 19-16,0 0 3 0,0-2 1 15,0-1 0-15,3 1 5 0,-3-1 0 0,3-2 1 0,-3-2 0 16,0 2-12-16,-3-3-2 0,0-3-1 15,0 4 0-15,0-4-16 0,3 4-10 0,3-6 12 16,-6 5-12-16,0-2 12 0,0-1-12 0,0 4 12 16,3-1-12-16,-3-2 23 0,6-3-3 0,-3 5 0 0,-3 3 0 15,3 2-6-15,0 6-2 0,0 0 0 0,3 5 0 16,0 6-12-16,3 2 9 0,0 5-9 0,3 6 8 16,-3 2-8-16,3 6 8 0,0 5-8 0,3 5 8 15,0 3-8-15,-3 5 0 0,0 0 9 0,0 6-9 16,-3 7 0-16,0-2-8 0,-3 2 0 0,0-8 0 15,0 1-9-15,0-6-2 0,0-2 0 0,-3-9 0 16,0-2 19-16,0-5 0 0,0-3 0 0,0-8 0 0,-3-6 18 16,3-4 1-16,3-6 0 0,-3-5 0 0,0-3-5 0,0-2-1 15,3-3 0-15,0-8 0 0,0 0-27 0,0 0-6 16,-6-11 0-16,3-5-1 16,0-5-113-16,-3-3-22 0,6-7-5 15,-3-7-495-15,0 1-98 0</inkml:trace>
  <inkml:trace contextRef="#ctx0" brushRef="#br0" timeOffset="11790.8085">20409 7096 1220 0,'0'-13'54'0,"0"8"11"0,0-1-52 0,0 6-13 0,3-5 0 15,0 0 0-15,-3-1 128 0,0 6 24 0,3-7 4 0,-3 7 0 16,3-6-97-16,-3 6-20 0,0 0-4 0,6-5-1 15,-6 5-20-15,9-3-4 0,-3 1-1 0,3-1 0 16,3 0-9-16,3 3 0 0,0 0 0 0,2-2 0 16,7 2 12-16,3 0 0 0,3 0 0 0,-1465 0 0 15,2941-3 28-15,-1461 0 7 0,-1 1 1 0,10-1 0 16,3 0-14-16,2 3-2 0,4-2-1 0,5-1 0 16,9 1-20-16,1 2-11 0,5 2 12 0,4-2-12 15,-1 3 0-15,3-1 0 0,6 1 0 0,-2 0 0 16,-4-3 0-16,-3 0 0 0,1 0 0 0,2 0 0 15,0-3 0-15,-2 0 0 0,-7-2 0 0,0 0 0 16,7-6 0-16,-7 1 12 0,0-1-4 0,-2-2-8 16,-4 0 32-16,-2-1 0 0,-4 1 0 0,0 3 0 15,-2-4-4-15,-4 4-2 0,-2-1 0 0,-6 3 0 0,-1 6-10 16,-2-4-3-16,-4 6 0 0,1 0 0 0,-6 6-13 16,-1-1 0-16,1 3 0 0,-3 2 0 0,-7 4 8 0,-2-1-8 15,-3 3 0-15,-3 0 0 0,0 0 0 0,-4-1 0 16,-2 4 0-16,3-3 0 0,-3 0 0 0,-3-3 0 15,3-2-8-15,-3-1 8 0,-3 1 0 0,2-1 0 16,-2-2 0-16,0 0 9 0,0 0 0 0,0 0 0 16,-3-3 0-16,0 1 0 0,-6-1-9 0,6 0 0 15,0 0 9-15,0 3-9 0,-6 0 8 0,0 0-8 16,3 0 8-16,-3 3-8 0,0-1 0 16,0 1 8-16,-3 2-8 0,3 0 0 0,2 6 0 0,-2 2 0 0,3 6 0 15,0 2 0-15,6 2 0 0,0 6-15 16,0 3 3-16,0 5 0 0,0 3 12 0,3 7 13 15,0 4-2-15,3 4-1 0,-4-2-10 0,4 2 0 16,0 6 0-16,0 0 0 0,3 0 8 0,0 5-8 16,-1-3 0-16,1 3 8 0,3-2-8 0,-3-3 0 0,6-1 0 15,-6-1 0-15,2-1-9 0,-2-5 9 0,-3-6-12 16,-3-5 12-16,3-5 0 0,0-5 0 0,-6-3 0 16,0-5 0-16,-1-8 16 0,-2-1 11 0,-3-4 1 0,-3-6 1 15,3 0 28-15,-6-5 6 0,-3-2 1 0,-3-1 0 16,-3-2-19-16,-3-3-3 0,-5 0-1 0,-7-6 0 15,-6-2-17-15,-6 0-3 0,-2-2-1 0,-4-1 0 16,-9 1-20-16,-8-4 0 0,-7 4 0 0,-8 2 0 16,-9-3 0-16,-10 3-10 0,-5 3 10 0,-9 2-13 0,-3 3 13 15,-12 0-9-15,-9 6 9 0,0 2-8 0,-3 0 8 16,-6 0 0-16,-6-3 0 0,-6 0 0 0,-8 0 16 16,-1-2 0-16,-3 0-1 0,-3-3 0 0,7-6-15 15,-1 4-18-15,3-3 4 0,6-1 1 16,13-2-67-1,5 3-14-15,6 2-2 0</inkml:trace>
  <inkml:trace contextRef="#ctx0" brushRef="#br0" timeOffset="19354.0212">20189 9988 1998 0,'0'0'44'0,"0"0"8"0,-6-3 3 0,0 3 1 0,3-2-44 15,-3 4-12-15,6-2 0 0,-6 3 0 0,6-3 26 0,-6 8 3 16,3 0 1-16,3 5 0 0,-3 3-7 0,0 5-2 16,3 3 0-16,0 0 0 0,0 8 3 0,-3-3 1 15,3 2 0-15,0 4 0 0,3 2-2 0,-3 0-1 0,3 0 0 0,0 0 0 16,0-5 10-16,-3-1 3 0,3-4 0 0,0-3 0 15,0-3-16-15,0-5-3 16,0 0-1-16,0-6 0 0,0-2 29 0,0 0 7 0,-3-8 1 0,0 0 0 16,0 0-25-16,6-3-5 0,3-4-1 0,-3-4 0 15,0-2 1-15,3-3 0 0,0-5 0 0,0-3 0 16,-1-3-22-16,1 1 9 0,-3-6-9 16,3 3 0-16,-3 0 8 0,0 3-8 0,-6-4 0 0,3 4 0 15,-3 0 12-15,-3 2-12 0,0-3 12 0,-3 3-12 16,3 1 20-16,-6 1-2 0,0 1-1 0,-2 3 0 15,-1 2-17-15,0 3 0 0,0 5 8 0,-3 0-8 16,-3 5 12-16,-3 3 0 0,3 5-1 0,-5 6 0 16,-1 5-11-16,0 5-14 0,0 11 3 0,3 0 1 15,3 5 10-15,4 2 0 0,-4 6 0 0,9 0 0 16,9 0 0-16,0 0 0 0,3 0 0 0,3-2 11 16,0-4-11-16,6-7 0 0,-1-3 9 0,1-2-9 15,6-6 0-15,0-3 0 0,0 1 0 0,0-6 0 16,3-2 0-16,-1-6 9 0,4 0-9 0,-3-2 0 0,0-6 9 15,-3-2-9-15,3-3 0 0,-1-3 9 0,1-2-9 0,0-3 12 16,-3-2-12-16,0-3 12 0,0-3-4 0,-3-3-8 16,-1 1 12-16,1-1-4 0,-3-2-8 0,0 0 10 15,-9-5-10-15,0 2 10 0,0-2-10 0,-6-1 0 16,-3 1 0-16,-3-1 0 0,-3 4-14 0,0-1 5 16,-2 3 1-16,-1 2 0 0,0 4 8 0,0 4 0 15,-3 6 0-15,3 0 0 0,-3 7 0 0,0 4 0 16,-2 4 9-16,2 6-9 0,0 3 0 0,0 5 0 0,3 7 0 15,0 7 0-15,3 1 0 0,3 4 0 16,3 4 0-16,4 1 0 0,4 0 0 0,1-3 0 16,0 2 0-16,6-7 0 0,3-3 0 0,0-2 0 15,0-3 8-15,0-3-8 0,0-5 8 0,3-6-8 16,0 1 12-16,-3-6-12 0,-1-2 15 0,4-3-4 16,0-3-1-16,-3-5 0 0,0-2 2 0,0-6 0 0,3-5 0 15,-3-6 0-15,-6-2-12 0,3-3 0 0,-3-2 0 0,-3-1 0 16,-6 1 0-16,0 0 0 0,-3-3 0 0,-3 2 0 15,0 1 0-15,-3-1 0 0,0 1 0 0,0 2 0 16,-3 6-9-16,0 2 9 0,-3 3 0 0,1 5 0 16,-1 5-8-16,-3 9 8 0,-3 4 0 0,-6 9 0 15,-5 13-78-15,-4 10-9 16,-6 14-1-16</inkml:trace>
  <inkml:trace contextRef="#ctx0" brushRef="#br0" timeOffset="20705.7523">20442 10208 1335 0,'-15'-3'59'0,"6"3"13"0,-3 0-58 0,0 0-14 0,3-3 0 0,0 3 0 15,-2-2 34-15,2-1 4 0,0 0 1 0,3 3 0 16,-3-5-27-16,3 2-4 0,0 1-8 0,0-1 11 0,0-2-11 15,3 2 0-15,-3-2 0 0,3 2-11 16,0-2 27-16,0 0 4 0,-3-1 2 0,3-2 0 0,0 3 12 0,-3 0 2 16,0 0 1-16,0-1 0 0,0 1 44 0,0 0 9 15,3-3 2-15,-2 3 0 0,-1-1-23 0,0 4-4 16,3-4-1-16,-3 1 0 0,3-3 9 0,0 3 2 16,3-3 0-16,-3 0 0 0,3 3-18 0,-3-3-3 15,3 0-1-15,0-3 0 0,3 3-21 0,0 0-4 16,-3-2 0-16,3-1-1 0,0 1-11 15,3-1-1-15,-3-2-1 0,6-1 0 0,-4 4-14 0,4-3 0 16,3-1 8-16,0-1-8 0,6-4 0 0,3 1 0 16,0-1 0-16,6-2 0 0,2 2 0 0,1 1 0 15,3-1 0-15,3 1 0 0,-4-3 0 0,4 2-13 0,0-2 1 16,2 2 0-16,-2 3 12 0,3-2 0 0,2 5 12 0,4 0-12 16,-3 5 8-16,2 2-8 0,-2-2 0 0,0 6 0 15,-1 2 0-15,1 0 0 0,0 0 0 16,5 5 0-16,-2 0 0 0,3 3 0 0,-7-2 0 15,4-1 0-15,0 0 0 0,-4 0 0 0,-2-2 0 0,0-3 0 16,-4 0 13-16,4-5-4 0,-6-1-1 16,3-1 0-16,-1-4 16 0,1-2 2 0,-3-1 1 0,0-1 0 15,-1-4-14-15,-2 1-2 0,-3-1-1 0,0-2 0 16,-4 0-10-16,-2 2 0 0,0-2 0 0,-3 5 0 16,-3-2 0-16,3-1 0 0,-6 3 8 0,5 0-8 15,-5 0 0-15,0 1 0 0,0 1 0 0,0 1 0 16,-3-3 0-16,3 3 0 0,-3-3 0 0,0 3 0 15,3 0 0-15,-6-1 10 0,3 1-2 0,-3 0-8 0,2 0 9 16,-2 0-9-16,0 2 0 0,-3 0 9 0,3 1-9 0,-3 2 0 16,-3 0 0-16,0 3 0 0,0-1 0 15,-3 1 0-15,0 2 0 0,3 3 0 0,-3-2 28 0,-3-1 3 16,0 0 1-16,-2 3 0 0,5 0-40 16,-3 3-8-16,-3 0-2 0,6 2 0 0,-3-2 2 15,0 2 1-15,0-2 0 0,6-3 0 0,0 0 15 0,0 0 0 16,0 0 0-16,0 0 0 0,-3 8 0 0,3-8 0 15,0 0 0-15,0 0 0 0,0 0 0 0,0 0-14 16,0 0 4-16,0 0 1 16,0 0-114-16,0 0-22 0,0 0-5 0,-3 5-1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180.png"/><Relationship Id="rId7" Type="http://schemas.openxmlformats.org/officeDocument/2006/relationships/image" Target="../media/image290.png"/><Relationship Id="rId12" Type="http://schemas.openxmlformats.org/officeDocument/2006/relationships/image" Target="../media/image2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customXml" Target="../ink/ink11.xml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13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lS3vNSuQ4" TargetMode="External"/><Relationship Id="rId7" Type="http://schemas.openxmlformats.org/officeDocument/2006/relationships/image" Target="../media/image23.emf"/><Relationship Id="rId2" Type="http://schemas.openxmlformats.org/officeDocument/2006/relationships/hyperlink" Target="https://www.youtube.com/watch?v=aP6k5VYvGHc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1.emf"/><Relationship Id="rId4" Type="http://schemas.openxmlformats.org/officeDocument/2006/relationships/customXml" Target="../ink/ink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18.x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33.emf"/><Relationship Id="rId10" Type="http://schemas.openxmlformats.org/officeDocument/2006/relationships/image" Target="../media/image35.emf"/><Relationship Id="rId4" Type="http://schemas.openxmlformats.org/officeDocument/2006/relationships/image" Target="../media/image94.png"/><Relationship Id="rId9" Type="http://schemas.openxmlformats.org/officeDocument/2006/relationships/customXml" Target="../ink/ink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customXml" Target="../ink/ink2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7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7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Mobile Robotics</a:t>
            </a:r>
            <a:br>
              <a:rPr lang="it-IT" dirty="0" smtClean="0"/>
            </a:br>
            <a:r>
              <a:rPr lang="it-IT" dirty="0" smtClean="0"/>
              <a:t>Part II.3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Robotics and Mechatronics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3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Example of occupancy grid mapping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574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-48600" y="1246680"/>
              <a:ext cx="5672160" cy="510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1560" y="1234080"/>
                <a:ext cx="5697720" cy="513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72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Environment mapping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Rules:</a:t>
                </a:r>
              </a:p>
              <a:p>
                <a:pPr lvl="1"/>
                <a:r>
                  <a:rPr lang="en-GB" dirty="0" smtClean="0"/>
                  <a:t>Precision of map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GB" dirty="0" smtClean="0"/>
                  <a:t> precision of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goals</a:t>
                </a:r>
              </a:p>
              <a:p>
                <a:pPr lvl="1"/>
                <a:r>
                  <a:rPr lang="en-GB" dirty="0" smtClean="0"/>
                  <a:t>Precision of map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GB" dirty="0" smtClean="0"/>
                  <a:t> accuracy of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sensors</a:t>
                </a:r>
              </a:p>
              <a:p>
                <a:pPr lvl="1"/>
                <a:r>
                  <a:rPr lang="en-GB" dirty="0" smtClean="0"/>
                  <a:t>Complexity of map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computational</a:t>
                </a:r>
                <a:r>
                  <a:rPr lang="en-GB" dirty="0" smtClean="0"/>
                  <a:t> cost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4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determination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Determination of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position</a:t>
                </a:r>
                <a:r>
                  <a:rPr lang="en-GB" dirty="0" smtClean="0"/>
                  <a:t>/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positions</a:t>
                </a:r>
                <a:r>
                  <a:rPr lang="en-GB" dirty="0" smtClean="0"/>
                  <a:t> of the robot with respect to the environment.</a:t>
                </a:r>
              </a:p>
              <a:p>
                <a:endParaRPr lang="en-GB" dirty="0"/>
              </a:p>
              <a:p>
                <a:pPr lvl="1"/>
                <a:r>
                  <a:rPr lang="en-GB" dirty="0" smtClean="0"/>
                  <a:t>Position and orientation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GB" dirty="0" smtClean="0"/>
                  <a:t>, i.e. with respect to the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inertial frame</a:t>
                </a:r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Probability or </a:t>
                </a:r>
                <a:r>
                  <a:rPr lang="en-GB" b="1" dirty="0"/>
                  <a:t>accuracy</a:t>
                </a:r>
                <a:r>
                  <a:rPr lang="en-GB" dirty="0"/>
                  <a:t> information</a:t>
                </a:r>
                <a:endParaRPr lang="en-GB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59680" y="1610640"/>
              <a:ext cx="405360" cy="61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7800" y="1596600"/>
                <a:ext cx="430560" cy="6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6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determination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Belief</a:t>
            </a:r>
            <a:r>
              <a:rPr lang="en-GB" dirty="0" smtClean="0"/>
              <a:t> representation:</a:t>
            </a:r>
          </a:p>
          <a:p>
            <a:pPr lvl="1"/>
            <a:r>
              <a:rPr lang="en-GB" dirty="0" smtClean="0"/>
              <a:t>Single unique position?</a:t>
            </a:r>
          </a:p>
          <a:p>
            <a:pPr lvl="1"/>
            <a:r>
              <a:rPr lang="en-GB" dirty="0" smtClean="0"/>
              <a:t>Set of possible positions?</a:t>
            </a:r>
          </a:p>
          <a:p>
            <a:pPr lvl="1"/>
            <a:r>
              <a:rPr lang="en-GB" dirty="0" smtClean="0"/>
              <a:t>How are they ranked?</a:t>
            </a:r>
          </a:p>
          <a:p>
            <a:endParaRPr lang="en-GB" dirty="0"/>
          </a:p>
          <a:p>
            <a:r>
              <a:rPr lang="en-GB" b="1" dirty="0" smtClean="0"/>
              <a:t>Single-hypothesis</a:t>
            </a:r>
          </a:p>
          <a:p>
            <a:pPr lvl="1"/>
            <a:r>
              <a:rPr lang="en-GB" dirty="0" smtClean="0"/>
              <a:t>The robot identifies one </a:t>
            </a:r>
            <a:r>
              <a:rPr lang="en-GB" dirty="0" smtClean="0">
                <a:solidFill>
                  <a:srgbClr val="FF0000"/>
                </a:solidFill>
              </a:rPr>
              <a:t>single unique position</a:t>
            </a:r>
          </a:p>
          <a:p>
            <a:pPr lvl="1"/>
            <a:r>
              <a:rPr lang="en-GB" dirty="0"/>
              <a:t>a certain </a:t>
            </a:r>
            <a:r>
              <a:rPr lang="en-GB" dirty="0">
                <a:solidFill>
                  <a:srgbClr val="00B0F0"/>
                </a:solidFill>
              </a:rPr>
              <a:t>probability distribution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r>
              <a:rPr lang="en-GB" b="1" dirty="0" smtClean="0"/>
              <a:t>Multiple-hypothesis</a:t>
            </a:r>
          </a:p>
          <a:p>
            <a:pPr lvl="1"/>
            <a:r>
              <a:rPr lang="en-GB" dirty="0" smtClean="0"/>
              <a:t>The position is described in a </a:t>
            </a:r>
            <a:r>
              <a:rPr lang="en-GB" dirty="0" smtClean="0">
                <a:solidFill>
                  <a:srgbClr val="FF0000"/>
                </a:solidFill>
              </a:rPr>
              <a:t>fuzzy</a:t>
            </a:r>
            <a:r>
              <a:rPr lang="en-GB" dirty="0" smtClean="0"/>
              <a:t> way</a:t>
            </a:r>
          </a:p>
          <a:p>
            <a:pPr lvl="1"/>
            <a:r>
              <a:rPr lang="en-GB" dirty="0" smtClean="0"/>
              <a:t>This allows </a:t>
            </a:r>
            <a:r>
              <a:rPr lang="en-GB" dirty="0"/>
              <a:t>a</a:t>
            </a:r>
            <a:r>
              <a:rPr lang="en-GB" dirty="0" smtClean="0"/>
              <a:t> better description of the</a:t>
            </a:r>
            <a:r>
              <a:rPr lang="en-GB" dirty="0" smtClean="0">
                <a:solidFill>
                  <a:srgbClr val="00B0F0"/>
                </a:solidFill>
              </a:rPr>
              <a:t> degree of uncertainty</a:t>
            </a:r>
            <a:endParaRPr lang="en-GB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2880" y="25560"/>
              <a:ext cx="8675640" cy="5644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00" y="14760"/>
                <a:ext cx="8694360" cy="56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3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 determination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00" y="1600200"/>
            <a:ext cx="388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2015941"/>
            <a:ext cx="1860352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Single-hypothesis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376816"/>
            <a:ext cx="2079004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Multiple-hypothesis</a:t>
            </a:r>
            <a:endParaRPr lang="en-GB" dirty="0"/>
          </a:p>
        </p:txBody>
      </p:sp>
      <p:sp>
        <p:nvSpPr>
          <p:cNvPr id="5" name="Right Brace 4"/>
          <p:cNvSpPr/>
          <p:nvPr/>
        </p:nvSpPr>
        <p:spPr>
          <a:xfrm>
            <a:off x="6228184" y="3068960"/>
            <a:ext cx="252028" cy="3024336"/>
          </a:xfrm>
          <a:prstGeom prst="rightBrac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51077" y="2424564"/>
            <a:ext cx="1512168" cy="71508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Continuous environment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008" y="4867871"/>
            <a:ext cx="2230237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Discrete environment</a:t>
            </a:r>
            <a:endParaRPr lang="en-GB" dirty="0"/>
          </a:p>
        </p:txBody>
      </p:sp>
      <p:sp>
        <p:nvSpPr>
          <p:cNvPr id="10" name="Right Brace 9"/>
          <p:cNvSpPr/>
          <p:nvPr/>
        </p:nvSpPr>
        <p:spPr>
          <a:xfrm flipH="1">
            <a:off x="2511905" y="4057326"/>
            <a:ext cx="253413" cy="2018586"/>
          </a:xfrm>
          <a:prstGeom prst="rightBrac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 flipH="1">
            <a:off x="2506170" y="1772816"/>
            <a:ext cx="253413" cy="2018586"/>
          </a:xfrm>
          <a:prstGeom prst="rightBrac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02560" y="142920"/>
              <a:ext cx="5854320" cy="453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1400" y="131400"/>
                <a:ext cx="5874480" cy="45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9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determination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70" y="1600200"/>
            <a:ext cx="47724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736" y="2337167"/>
            <a:ext cx="1249725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Reality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6738" y="4653136"/>
            <a:ext cx="1829724" cy="71508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Occupancy grid-based map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2337167"/>
            <a:ext cx="1829724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Line-based map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4806367"/>
            <a:ext cx="1829724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Topological map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092280" y="27809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Continuous geometric map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5345131"/>
            <a:ext cx="159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Non-metric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86738" y="5451949"/>
            <a:ext cx="1936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Discrete geometric map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699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Navigation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40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Definition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Determination of position and orientation</a:t>
            </a:r>
            <a:r>
              <a:rPr lang="en-US" dirty="0" smtClean="0"/>
              <a:t> relative to the environment,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planning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execution</a:t>
            </a:r>
            <a:r>
              <a:rPr lang="en-US" dirty="0" smtClean="0"/>
              <a:t> of the maneuvers required to get from point A to point B.</a:t>
            </a:r>
          </a:p>
        </p:txBody>
      </p:sp>
    </p:spTree>
    <p:extLst>
      <p:ext uri="{BB962C8B-B14F-4D97-AF65-F5344CB8AC3E}">
        <p14:creationId xmlns:p14="http://schemas.microsoft.com/office/powerpoint/2010/main" val="10134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Map-based Navigation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90385"/>
            <a:ext cx="8229600" cy="35455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8840" y="2942280"/>
              <a:ext cx="8499960" cy="2917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680" y="2930040"/>
                <a:ext cx="8524440" cy="29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5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Behavior</a:t>
            </a:r>
            <a:r>
              <a:rPr lang="en-GB" dirty="0" smtClean="0"/>
              <a:t>-based navigation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78038"/>
            <a:ext cx="8229600" cy="33702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896160" y="2467800"/>
              <a:ext cx="1956960" cy="1384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6080" y="2455560"/>
                <a:ext cx="1980360" cy="14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74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MAPPING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17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Position determination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5666" y="1387928"/>
            <a:ext cx="4022838" cy="535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2852936"/>
            <a:ext cx="206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Example</a:t>
            </a:r>
            <a:r>
              <a:rPr lang="it-IT" dirty="0" smtClean="0"/>
              <a:t>: Odometry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6237312"/>
            <a:ext cx="231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Example</a:t>
            </a:r>
            <a:r>
              <a:rPr lang="it-IT" dirty="0" smtClean="0"/>
              <a:t>: triangulation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it-IT" u="sng" dirty="0" smtClean="0">
                <a:solidFill>
                  <a:srgbClr val="FF0000"/>
                </a:solidFill>
              </a:rPr>
              <a:t>Idiothetic sources</a:t>
            </a:r>
          </a:p>
          <a:p>
            <a:pPr lvl="1"/>
            <a:r>
              <a:rPr lang="it-IT" dirty="0" smtClean="0"/>
              <a:t>Related to </a:t>
            </a:r>
            <a:r>
              <a:rPr lang="it-IT" dirty="0" smtClean="0">
                <a:solidFill>
                  <a:srgbClr val="0070C0"/>
                </a:solidFill>
              </a:rPr>
              <a:t>self-motion</a:t>
            </a:r>
          </a:p>
          <a:p>
            <a:pPr lvl="1"/>
            <a:r>
              <a:rPr lang="it-IT" dirty="0" smtClean="0"/>
              <a:t>Uses </a:t>
            </a:r>
            <a:r>
              <a:rPr lang="it-IT" dirty="0" smtClean="0">
                <a:solidFill>
                  <a:srgbClr val="0070C0"/>
                </a:solidFill>
              </a:rPr>
              <a:t>proprioceptive sensors</a:t>
            </a:r>
          </a:p>
          <a:p>
            <a:pPr lvl="2"/>
            <a:r>
              <a:rPr lang="it-IT" dirty="0" smtClean="0"/>
              <a:t>Number of wheel rotations,</a:t>
            </a:r>
          </a:p>
          <a:p>
            <a:pPr lvl="2"/>
            <a:r>
              <a:rPr lang="it-IT" dirty="0" smtClean="0"/>
              <a:t>IMU</a:t>
            </a:r>
          </a:p>
          <a:p>
            <a:pPr lvl="2"/>
            <a:r>
              <a:rPr lang="it-IT" dirty="0" smtClean="0"/>
              <a:t>Also called </a:t>
            </a:r>
            <a:r>
              <a:rPr lang="it-IT" dirty="0" smtClean="0">
                <a:solidFill>
                  <a:srgbClr val="FF0000"/>
                </a:solidFill>
              </a:rPr>
              <a:t>odometry </a:t>
            </a:r>
            <a:r>
              <a:rPr lang="it-IT" dirty="0"/>
              <a:t>or </a:t>
            </a:r>
            <a:r>
              <a:rPr lang="it-IT" dirty="0" smtClean="0">
                <a:solidFill>
                  <a:srgbClr val="FF0000"/>
                </a:solidFill>
              </a:rPr>
              <a:t>dead reckoning</a:t>
            </a:r>
          </a:p>
          <a:p>
            <a:pPr lvl="2"/>
            <a:endParaRPr lang="it-IT" dirty="0" smtClean="0">
              <a:solidFill>
                <a:srgbClr val="FF0000"/>
              </a:solidFill>
            </a:endParaRPr>
          </a:p>
          <a:p>
            <a:r>
              <a:rPr lang="it-IT" u="sng" dirty="0" smtClean="0">
                <a:solidFill>
                  <a:srgbClr val="FF0000"/>
                </a:solidFill>
              </a:rPr>
              <a:t>Allothetic sources</a:t>
            </a:r>
          </a:p>
          <a:p>
            <a:pPr lvl="1"/>
            <a:r>
              <a:rPr lang="it-IT" dirty="0"/>
              <a:t>Related to </a:t>
            </a:r>
            <a:r>
              <a:rPr lang="it-IT" dirty="0">
                <a:solidFill>
                  <a:srgbClr val="0070C0"/>
                </a:solidFill>
              </a:rPr>
              <a:t>external </a:t>
            </a:r>
            <a:r>
              <a:rPr lang="it-IT" dirty="0" smtClean="0">
                <a:solidFill>
                  <a:srgbClr val="0070C0"/>
                </a:solidFill>
              </a:rPr>
              <a:t>references</a:t>
            </a:r>
            <a:endParaRPr lang="it-IT" dirty="0">
              <a:solidFill>
                <a:srgbClr val="0070C0"/>
              </a:solidFill>
            </a:endParaRPr>
          </a:p>
          <a:p>
            <a:pPr lvl="1"/>
            <a:r>
              <a:rPr lang="it-IT" dirty="0"/>
              <a:t>Uses </a:t>
            </a:r>
            <a:r>
              <a:rPr lang="it-IT" dirty="0">
                <a:solidFill>
                  <a:srgbClr val="0070C0"/>
                </a:solidFill>
              </a:rPr>
              <a:t>exteroceptive </a:t>
            </a:r>
            <a:r>
              <a:rPr lang="it-IT" dirty="0" smtClean="0">
                <a:solidFill>
                  <a:srgbClr val="0070C0"/>
                </a:solidFill>
              </a:rPr>
              <a:t>sensors</a:t>
            </a:r>
          </a:p>
          <a:p>
            <a:pPr lvl="2"/>
            <a:r>
              <a:rPr lang="it-IT" dirty="0" smtClean="0"/>
              <a:t>Objects/obstacles</a:t>
            </a:r>
          </a:p>
          <a:p>
            <a:pPr lvl="2"/>
            <a:r>
              <a:rPr lang="it-IT" dirty="0" smtClean="0"/>
              <a:t>Landmarks</a:t>
            </a:r>
          </a:p>
          <a:p>
            <a:pPr lvl="2"/>
            <a:r>
              <a:rPr lang="it-IT" dirty="0" smtClean="0"/>
              <a:t>Terrain geometry</a:t>
            </a:r>
          </a:p>
          <a:p>
            <a:pPr lvl="2"/>
            <a:r>
              <a:rPr lang="it-IT" dirty="0" smtClean="0"/>
              <a:t>Points of interest</a:t>
            </a:r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703480" y="1827720"/>
              <a:ext cx="3270960" cy="4900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4480" y="1817640"/>
                <a:ext cx="3286440" cy="49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30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H="1">
            <a:off x="3509767" y="2249315"/>
            <a:ext cx="558176" cy="1539725"/>
          </a:xfrm>
          <a:custGeom>
            <a:avLst/>
            <a:gdLst>
              <a:gd name="connsiteX0" fmla="*/ 980302 w 980302"/>
              <a:gd name="connsiteY0" fmla="*/ 35671 h 496990"/>
              <a:gd name="connsiteX1" fmla="*/ 634313 w 980302"/>
              <a:gd name="connsiteY1" fmla="*/ 35671 h 496990"/>
              <a:gd name="connsiteX2" fmla="*/ 436605 w 980302"/>
              <a:gd name="connsiteY2" fmla="*/ 406373 h 496990"/>
              <a:gd name="connsiteX3" fmla="*/ 0 w 980302"/>
              <a:gd name="connsiteY3" fmla="*/ 496990 h 496990"/>
              <a:gd name="connsiteX0" fmla="*/ 980302 w 980302"/>
              <a:gd name="connsiteY0" fmla="*/ 0 h 461319"/>
              <a:gd name="connsiteX1" fmla="*/ 436605 w 980302"/>
              <a:gd name="connsiteY1" fmla="*/ 370702 h 461319"/>
              <a:gd name="connsiteX2" fmla="*/ 0 w 980302"/>
              <a:gd name="connsiteY2" fmla="*/ 461319 h 461319"/>
              <a:gd name="connsiteX0" fmla="*/ 980302 w 980302"/>
              <a:gd name="connsiteY0" fmla="*/ 0 h 461319"/>
              <a:gd name="connsiteX1" fmla="*/ 0 w 980302"/>
              <a:gd name="connsiteY1" fmla="*/ 461319 h 461319"/>
              <a:gd name="connsiteX0" fmla="*/ 980302 w 980302"/>
              <a:gd name="connsiteY0" fmla="*/ 0 h 461319"/>
              <a:gd name="connsiteX1" fmla="*/ 0 w 980302"/>
              <a:gd name="connsiteY1" fmla="*/ 461319 h 461319"/>
              <a:gd name="connsiteX0" fmla="*/ 980302 w 980302"/>
              <a:gd name="connsiteY0" fmla="*/ 17 h 461336"/>
              <a:gd name="connsiteX1" fmla="*/ 0 w 980302"/>
              <a:gd name="connsiteY1" fmla="*/ 461336 h 461336"/>
              <a:gd name="connsiteX0" fmla="*/ 980302 w 980302"/>
              <a:gd name="connsiteY0" fmla="*/ 0 h 461319"/>
              <a:gd name="connsiteX1" fmla="*/ 0 w 980302"/>
              <a:gd name="connsiteY1" fmla="*/ 461319 h 461319"/>
              <a:gd name="connsiteX0" fmla="*/ 169260 w 305047"/>
              <a:gd name="connsiteY0" fmla="*/ 0 h 668823"/>
              <a:gd name="connsiteX1" fmla="*/ 105930 w 305047"/>
              <a:gd name="connsiteY1" fmla="*/ 668823 h 668823"/>
              <a:gd name="connsiteX0" fmla="*/ 63330 w 303097"/>
              <a:gd name="connsiteY0" fmla="*/ 0 h 668823"/>
              <a:gd name="connsiteX1" fmla="*/ 0 w 303097"/>
              <a:gd name="connsiteY1" fmla="*/ 668823 h 668823"/>
              <a:gd name="connsiteX0" fmla="*/ 0 w 980802"/>
              <a:gd name="connsiteY0" fmla="*/ 0 h 962035"/>
              <a:gd name="connsiteX1" fmla="*/ 818029 w 980802"/>
              <a:gd name="connsiteY1" fmla="*/ 962035 h 962035"/>
              <a:gd name="connsiteX0" fmla="*/ 0 w 818029"/>
              <a:gd name="connsiteY0" fmla="*/ 0 h 962035"/>
              <a:gd name="connsiteX1" fmla="*/ 818029 w 818029"/>
              <a:gd name="connsiteY1" fmla="*/ 962035 h 96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029" h="962035">
                <a:moveTo>
                  <a:pt x="0" y="0"/>
                </a:moveTo>
                <a:cubicBezTo>
                  <a:pt x="5434" y="370881"/>
                  <a:pt x="807943" y="406002"/>
                  <a:pt x="818029" y="962035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3"/>
          <a:stretch/>
        </p:blipFill>
        <p:spPr bwMode="auto">
          <a:xfrm rot="871804">
            <a:off x="4616833" y="1220344"/>
            <a:ext cx="4333913" cy="20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Example: odometry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988840"/>
                <a:ext cx="8373616" cy="46805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it-IT" u="sng" dirty="0" smtClean="0">
                    <a:solidFill>
                      <a:srgbClr val="FF0000"/>
                    </a:solidFill>
                  </a:rPr>
                  <a:t>Odometry</a:t>
                </a:r>
              </a:p>
              <a:p>
                <a:pPr lvl="1"/>
                <a:r>
                  <a:rPr lang="it-IT" dirty="0" smtClean="0"/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dirty="0" smtClean="0"/>
                  <a:t> at every</a:t>
                </a:r>
                <a:br>
                  <a:rPr lang="it-IT" dirty="0" smtClean="0"/>
                </a:br>
                <a:r>
                  <a:rPr lang="it-IT" dirty="0" smtClean="0"/>
                  <a:t>instant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𝑡</m:t>
                    </m:r>
                    <m:r>
                      <a:rPr lang="it-IT" i="1" dirty="0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it-IT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dirty="0" smtClean="0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it-IT" b="0" i="1" dirty="0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it-IT" dirty="0" smtClean="0"/>
              </a:p>
              <a:p>
                <a:pPr lvl="1"/>
                <a:endParaRPr lang="it-IT" dirty="0" smtClean="0"/>
              </a:p>
              <a:p>
                <a:pPr lvl="1"/>
                <a:r>
                  <a:rPr lang="it-IT" dirty="0" smtClean="0"/>
                  <a:t>We can calculate the </a:t>
                </a:r>
                <a:r>
                  <a:rPr lang="it-IT" dirty="0" smtClean="0">
                    <a:solidFill>
                      <a:srgbClr val="00B050"/>
                    </a:solidFill>
                  </a:rPr>
                  <a:t>configuration </a:t>
                </a:r>
                <a:r>
                  <a:rPr lang="it-IT" dirty="0" smtClean="0"/>
                  <a:t>at time</a:t>
                </a:r>
                <a:r>
                  <a:rPr lang="it-IT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it-IT" dirty="0" smtClean="0"/>
                  <a:t>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nary>
                      <m:r>
                        <a:rPr lang="it-IT" i="1">
                          <a:latin typeface="Cambria Math"/>
                        </a:rPr>
                        <m:t>𝑑𝑡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𝑑𝑡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𝜗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1" i="1">
                          <a:latin typeface="Cambria Math"/>
                        </a:rPr>
                        <m:t>𝒒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lvl="1"/>
                <a:endParaRPr lang="it-IT" dirty="0" smtClean="0"/>
              </a:p>
              <a:p>
                <a:pPr lvl="1"/>
                <a:r>
                  <a:rPr lang="it-IT" dirty="0" smtClean="0"/>
                  <a:t>Same thing can be done with an </a:t>
                </a:r>
                <a:r>
                  <a:rPr lang="it-IT" u="sng" dirty="0" smtClean="0">
                    <a:solidFill>
                      <a:srgbClr val="0070C0"/>
                    </a:solidFill>
                  </a:rPr>
                  <a:t>IMU</a:t>
                </a:r>
                <a:r>
                  <a:rPr lang="it-IT" dirty="0" smtClean="0"/>
                  <a:t>, by knowing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̈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it-IT" b="0" i="1" smtClean="0">
                        <a:latin typeface="Cambria Math"/>
                      </a:rPr>
                      <m:t>,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it-IT" dirty="0" smtClean="0"/>
                  <a:t>, which are the accelerations in the local frame of reference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̈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it-IT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𝜗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nary>
                      <m:r>
                        <a:rPr lang="it-IT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b="1" i="1">
                          <a:latin typeface="Cambria Math"/>
                        </a:rPr>
                        <m:t>𝒒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988840"/>
                <a:ext cx="8373616" cy="4680520"/>
              </a:xfrm>
              <a:blipFill>
                <a:blip r:embed="rId3"/>
                <a:stretch>
                  <a:fillRect l="-1019" t="-2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948264" y="3291309"/>
            <a:ext cx="2109252" cy="638141"/>
            <a:chOff x="6568852" y="3291309"/>
            <a:chExt cx="2109252" cy="638141"/>
          </a:xfrm>
        </p:grpSpPr>
        <p:sp>
          <p:nvSpPr>
            <p:cNvPr id="5" name="TextBox 4"/>
            <p:cNvSpPr txBox="1"/>
            <p:nvPr/>
          </p:nvSpPr>
          <p:spPr>
            <a:xfrm>
              <a:off x="7125468" y="3291309"/>
              <a:ext cx="1552636" cy="408623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Initial position</a:t>
              </a:r>
              <a:endParaRPr lang="en-GB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6568852" y="3495620"/>
              <a:ext cx="556615" cy="433830"/>
            </a:xfrm>
            <a:custGeom>
              <a:avLst/>
              <a:gdLst>
                <a:gd name="connsiteX0" fmla="*/ 980302 w 980302"/>
                <a:gd name="connsiteY0" fmla="*/ 35671 h 496990"/>
                <a:gd name="connsiteX1" fmla="*/ 634313 w 980302"/>
                <a:gd name="connsiteY1" fmla="*/ 35671 h 496990"/>
                <a:gd name="connsiteX2" fmla="*/ 436605 w 980302"/>
                <a:gd name="connsiteY2" fmla="*/ 406373 h 496990"/>
                <a:gd name="connsiteX3" fmla="*/ 0 w 980302"/>
                <a:gd name="connsiteY3" fmla="*/ 496990 h 496990"/>
                <a:gd name="connsiteX0" fmla="*/ 980302 w 980302"/>
                <a:gd name="connsiteY0" fmla="*/ 0 h 461319"/>
                <a:gd name="connsiteX1" fmla="*/ 436605 w 980302"/>
                <a:gd name="connsiteY1" fmla="*/ 370702 h 461319"/>
                <a:gd name="connsiteX2" fmla="*/ 0 w 980302"/>
                <a:gd name="connsiteY2" fmla="*/ 461319 h 461319"/>
                <a:gd name="connsiteX0" fmla="*/ 980302 w 980302"/>
                <a:gd name="connsiteY0" fmla="*/ 0 h 461319"/>
                <a:gd name="connsiteX1" fmla="*/ 0 w 980302"/>
                <a:gd name="connsiteY1" fmla="*/ 461319 h 461319"/>
                <a:gd name="connsiteX0" fmla="*/ 980302 w 980302"/>
                <a:gd name="connsiteY0" fmla="*/ 0 h 461319"/>
                <a:gd name="connsiteX1" fmla="*/ 0 w 980302"/>
                <a:gd name="connsiteY1" fmla="*/ 461319 h 461319"/>
                <a:gd name="connsiteX0" fmla="*/ 980302 w 980302"/>
                <a:gd name="connsiteY0" fmla="*/ 17 h 461336"/>
                <a:gd name="connsiteX1" fmla="*/ 0 w 980302"/>
                <a:gd name="connsiteY1" fmla="*/ 461336 h 461336"/>
                <a:gd name="connsiteX0" fmla="*/ 980302 w 980302"/>
                <a:gd name="connsiteY0" fmla="*/ 0 h 461319"/>
                <a:gd name="connsiteX1" fmla="*/ 0 w 980302"/>
                <a:gd name="connsiteY1" fmla="*/ 461319 h 46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0302" h="461319">
                  <a:moveTo>
                    <a:pt x="980302" y="0"/>
                  </a:moveTo>
                  <a:cubicBezTo>
                    <a:pt x="398162" y="5493"/>
                    <a:pt x="639805" y="315784"/>
                    <a:pt x="0" y="461319"/>
                  </a:cubicBezTo>
                </a:path>
              </a:pathLst>
            </a:cu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5148064" y="1523840"/>
            <a:ext cx="14401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92080" y="2132856"/>
            <a:ext cx="663877" cy="164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9376" y="1196752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76" y="1196752"/>
                <a:ext cx="42672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90746" y="76687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746" y="766879"/>
                <a:ext cx="36798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7868598" y="548680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68598" y="1124744"/>
            <a:ext cx="63230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4328" y="332781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32781"/>
                <a:ext cx="37138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24018" y="2290294"/>
                <a:ext cx="46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018" y="2290294"/>
                <a:ext cx="4601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699792" y="1337768"/>
                <a:ext cx="1619952" cy="896838"/>
              </a:xfrm>
              <a:prstGeom prst="roundRect">
                <a:avLst>
                  <a:gd name="adj" fmla="val 11008"/>
                </a:avLst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1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1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sz="11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sz="11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1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sz="11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sz="1100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sz="11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1100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337768"/>
                <a:ext cx="1619952" cy="896838"/>
              </a:xfrm>
              <a:prstGeom prst="roundRect">
                <a:avLst>
                  <a:gd name="adj" fmla="val 11008"/>
                </a:avLst>
              </a:prstGeom>
              <a:blipFill rotWithShape="1">
                <a:blip r:embed="rId10"/>
                <a:stretch>
                  <a:fillRect/>
                </a:stretch>
              </a:blip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399560" y="1036440"/>
              <a:ext cx="3801240" cy="3453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8760" y="1022040"/>
                <a:ext cx="3824640" cy="34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6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Odometric</a:t>
            </a:r>
            <a:r>
              <a:rPr lang="en-GB" dirty="0" smtClean="0"/>
              <a:t> error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Error adds up linearly (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drift</a:t>
                </a:r>
                <a:r>
                  <a:rPr lang="en-GB" dirty="0" smtClean="0"/>
                  <a:t>)</a:t>
                </a:r>
              </a:p>
              <a:p>
                <a:pPr lvl="1"/>
                <a:r>
                  <a:rPr lang="en-GB" dirty="0" smtClean="0"/>
                  <a:t>Step 0 error: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Step 1 error: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Step </a:t>
                </a:r>
                <a:r>
                  <a:rPr lang="en-GB" dirty="0" smtClean="0"/>
                  <a:t>n </a:t>
                </a:r>
                <a:r>
                  <a:rPr lang="en-GB" dirty="0"/>
                  <a:t>error: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Mitigation</a:t>
                </a:r>
              </a:p>
              <a:p>
                <a:pPr lvl="1"/>
                <a:r>
                  <a:rPr lang="en-GB" b="1" i="1" dirty="0" smtClean="0"/>
                  <a:t>Fusion</a:t>
                </a:r>
                <a:r>
                  <a:rPr lang="en-GB" dirty="0" smtClean="0"/>
                  <a:t> with other sensors, e.g. GPS/geographic locations etc.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76056" y="2564904"/>
            <a:ext cx="2069875" cy="40862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Worst case scenario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292080" y="3264671"/>
              <a:ext cx="2355840" cy="1347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9840" y="3253151"/>
                <a:ext cx="2379960" cy="13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824440" y="3315600"/>
              <a:ext cx="2532600" cy="1016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3640" y="3305160"/>
                <a:ext cx="2556360" cy="10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S.L.A.M.</a:t>
            </a:r>
            <a:br>
              <a:rPr lang="it-IT" dirty="0" smtClean="0"/>
            </a:br>
            <a:r>
              <a:rPr lang="it-IT" sz="3600" dirty="0" smtClean="0"/>
              <a:t>Simultaneous Localization and Mapping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/>
          <a:lstStyle/>
          <a:p>
            <a:r>
              <a:rPr lang="it-IT" dirty="0" smtClean="0"/>
              <a:t>The computational problem of </a:t>
            </a:r>
            <a:r>
              <a:rPr lang="it-IT" dirty="0" smtClean="0">
                <a:solidFill>
                  <a:srgbClr val="0070C0"/>
                </a:solidFill>
              </a:rPr>
              <a:t>simultaneously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mapping</a:t>
            </a:r>
            <a:r>
              <a:rPr lang="it-IT" dirty="0" smtClean="0"/>
              <a:t> the environment and </a:t>
            </a:r>
            <a:r>
              <a:rPr lang="it-IT" dirty="0" smtClean="0">
                <a:solidFill>
                  <a:srgbClr val="FF0000"/>
                </a:solidFill>
              </a:rPr>
              <a:t>localizing</a:t>
            </a:r>
            <a:r>
              <a:rPr lang="it-IT" dirty="0" smtClean="0"/>
              <a:t> the robot within</a:t>
            </a:r>
          </a:p>
          <a:p>
            <a:r>
              <a:rPr lang="it-IT" dirty="0" smtClean="0"/>
              <a:t>Very </a:t>
            </a:r>
            <a:r>
              <a:rPr lang="it-IT" u="sng" dirty="0" smtClean="0"/>
              <a:t>computationally intensive</a:t>
            </a:r>
          </a:p>
          <a:p>
            <a:endParaRPr lang="it-IT" dirty="0"/>
          </a:p>
          <a:p>
            <a:r>
              <a:rPr lang="it-IT" dirty="0" smtClean="0"/>
              <a:t>Implemented in varying </a:t>
            </a:r>
            <a:r>
              <a:rPr lang="it-IT" dirty="0" smtClean="0">
                <a:solidFill>
                  <a:srgbClr val="0070C0"/>
                </a:solidFill>
              </a:rPr>
              <a:t>ad-hoc architectures </a:t>
            </a:r>
            <a:r>
              <a:rPr lang="it-IT" dirty="0" smtClean="0"/>
              <a:t>in the whole industry</a:t>
            </a:r>
          </a:p>
          <a:p>
            <a:pPr lvl="1"/>
            <a:r>
              <a:rPr lang="it-IT" dirty="0" smtClean="0"/>
              <a:t>E.g. Autonomous cars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15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Reactive navigation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9"/>
          </a:xfrm>
        </p:spPr>
        <p:txBody>
          <a:bodyPr>
            <a:normAutofit fontScale="92500" lnSpcReduction="10000"/>
          </a:bodyPr>
          <a:lstStyle/>
          <a:p>
            <a:r>
              <a:rPr lang="it-IT" u="sng" dirty="0">
                <a:solidFill>
                  <a:srgbClr val="FF0000"/>
                </a:solidFill>
              </a:rPr>
              <a:t>Line following</a:t>
            </a:r>
          </a:p>
          <a:p>
            <a:pPr lvl="1"/>
            <a:r>
              <a:rPr lang="it-IT" dirty="0" smtClean="0"/>
              <a:t>A somewhat «</a:t>
            </a:r>
            <a:r>
              <a:rPr lang="it-IT" dirty="0" smtClean="0">
                <a:solidFill>
                  <a:srgbClr val="0070C0"/>
                </a:solidFill>
              </a:rPr>
              <a:t>legacy</a:t>
            </a:r>
            <a:r>
              <a:rPr lang="it-IT" dirty="0" smtClean="0"/>
              <a:t>» technology</a:t>
            </a:r>
          </a:p>
          <a:p>
            <a:pPr lvl="2"/>
            <a:r>
              <a:rPr lang="it-IT" dirty="0" smtClean="0">
                <a:solidFill>
                  <a:srgbClr val="0070C0"/>
                </a:solidFill>
              </a:rPr>
              <a:t>No mapping</a:t>
            </a:r>
            <a:r>
              <a:rPr lang="it-IT" dirty="0" smtClean="0"/>
              <a:t> required,</a:t>
            </a:r>
          </a:p>
          <a:p>
            <a:pPr lvl="2"/>
            <a:r>
              <a:rPr lang="it-IT" dirty="0" smtClean="0">
                <a:solidFill>
                  <a:srgbClr val="0070C0"/>
                </a:solidFill>
              </a:rPr>
              <a:t>Limited position determination </a:t>
            </a:r>
            <a:r>
              <a:rPr lang="it-IT" dirty="0" smtClean="0"/>
              <a:t>required,</a:t>
            </a:r>
          </a:p>
          <a:p>
            <a:pPr lvl="2"/>
            <a:r>
              <a:rPr lang="it-IT" dirty="0" smtClean="0"/>
              <a:t>Simple sensors (IR or magnetic if the line is magnetized)</a:t>
            </a:r>
          </a:p>
          <a:p>
            <a:pPr lvl="2"/>
            <a:r>
              <a:rPr lang="it-IT" dirty="0" smtClean="0"/>
              <a:t>Virtually </a:t>
            </a:r>
            <a:r>
              <a:rPr lang="it-IT" dirty="0" smtClean="0">
                <a:solidFill>
                  <a:srgbClr val="FF0000"/>
                </a:solidFill>
              </a:rPr>
              <a:t>zero flexibility</a:t>
            </a:r>
          </a:p>
          <a:p>
            <a:pPr lvl="1"/>
            <a:r>
              <a:rPr lang="it-IT" dirty="0"/>
              <a:t>Can be </a:t>
            </a:r>
            <a:r>
              <a:rPr lang="it-IT" u="sng" dirty="0">
                <a:solidFill>
                  <a:srgbClr val="0070C0"/>
                </a:solidFill>
              </a:rPr>
              <a:t>coupled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to other more advanced form of navigation</a:t>
            </a:r>
            <a:endParaRPr lang="it-IT" dirty="0" smtClean="0">
              <a:solidFill>
                <a:srgbClr val="FF0000"/>
              </a:solidFill>
            </a:endParaRPr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grpSp>
        <p:nvGrpSpPr>
          <p:cNvPr id="32" name="Group 31"/>
          <p:cNvGrpSpPr/>
          <p:nvPr/>
        </p:nvGrpSpPr>
        <p:grpSpPr>
          <a:xfrm>
            <a:off x="1539597" y="4941168"/>
            <a:ext cx="6235899" cy="1440160"/>
            <a:chOff x="1880163" y="4036621"/>
            <a:chExt cx="4852077" cy="1120571"/>
          </a:xfrm>
        </p:grpSpPr>
        <p:grpSp>
          <p:nvGrpSpPr>
            <p:cNvPr id="4" name="Group 3"/>
            <p:cNvGrpSpPr/>
            <p:nvPr/>
          </p:nvGrpSpPr>
          <p:grpSpPr>
            <a:xfrm>
              <a:off x="1880163" y="4036621"/>
              <a:ext cx="4852077" cy="1120571"/>
              <a:chOff x="1631348" y="4005064"/>
              <a:chExt cx="6141921" cy="1418456"/>
            </a:xfrm>
          </p:grpSpPr>
          <p:sp>
            <p:nvSpPr>
              <p:cNvPr id="5" name="Arc 4"/>
              <p:cNvSpPr/>
              <p:nvPr/>
            </p:nvSpPr>
            <p:spPr>
              <a:xfrm>
                <a:off x="3225551" y="4492724"/>
                <a:ext cx="914400" cy="914400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Arc 5"/>
              <p:cNvSpPr/>
              <p:nvPr/>
            </p:nvSpPr>
            <p:spPr>
              <a:xfrm rot="10800000">
                <a:off x="4139952" y="4509120"/>
                <a:ext cx="914400" cy="914400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Arc 6"/>
              <p:cNvSpPr/>
              <p:nvPr/>
            </p:nvSpPr>
            <p:spPr>
              <a:xfrm rot="5400000">
                <a:off x="5673824" y="4492724"/>
                <a:ext cx="914400" cy="914400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Arc 7"/>
              <p:cNvSpPr/>
              <p:nvPr/>
            </p:nvSpPr>
            <p:spPr>
              <a:xfrm rot="16200000">
                <a:off x="6588224" y="4005065"/>
                <a:ext cx="914400" cy="914400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" name="Straight Connector 8"/>
              <p:cNvCxnSpPr>
                <a:stCxn id="8" idx="0"/>
                <a:endCxn id="7" idx="0"/>
              </p:cNvCxnSpPr>
              <p:nvPr/>
            </p:nvCxnSpPr>
            <p:spPr>
              <a:xfrm>
                <a:off x="6588224" y="4462265"/>
                <a:ext cx="0" cy="48765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6" idx="0"/>
                <a:endCxn id="7" idx="2"/>
              </p:cNvCxnSpPr>
              <p:nvPr/>
            </p:nvCxnSpPr>
            <p:spPr>
              <a:xfrm flipV="1">
                <a:off x="4597152" y="5407124"/>
                <a:ext cx="1533872" cy="1639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5" idx="0"/>
              </p:cNvCxnSpPr>
              <p:nvPr/>
            </p:nvCxnSpPr>
            <p:spPr>
              <a:xfrm flipH="1">
                <a:off x="1631348" y="4492724"/>
                <a:ext cx="205140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8" idx="2"/>
              </p:cNvCxnSpPr>
              <p:nvPr/>
            </p:nvCxnSpPr>
            <p:spPr>
              <a:xfrm flipV="1">
                <a:off x="7045424" y="4005064"/>
                <a:ext cx="727845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5400000">
              <a:off x="2069827" y="4165883"/>
              <a:ext cx="570831" cy="511973"/>
              <a:chOff x="5058640" y="2204864"/>
              <a:chExt cx="3267656" cy="266429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8160524">
              <a:off x="3471329" y="4281107"/>
              <a:ext cx="570831" cy="511973"/>
              <a:chOff x="5058640" y="2204864"/>
              <a:chExt cx="3267656" cy="266429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509660" y="4321050"/>
              <a:ext cx="570831" cy="511973"/>
              <a:chOff x="5058640" y="2204864"/>
              <a:chExt cx="3267656" cy="266429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2690460" y="4237087"/>
              <a:ext cx="88048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86646" y="6195326"/>
            <a:ext cx="1516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Video logistics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Video carts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2377440" y="4606200"/>
              <a:ext cx="6181200" cy="212364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4840" y="4591800"/>
                <a:ext cx="6206400" cy="21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6237000" y="1265760"/>
              <a:ext cx="2674080" cy="142272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4040" y="1253520"/>
                <a:ext cx="2700360" cy="144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00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4555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/>
              <a:t>Aim</a:t>
            </a:r>
            <a:r>
              <a:rPr lang="it-IT" dirty="0" smtClean="0"/>
              <a:t>: producing a </a:t>
            </a:r>
            <a:r>
              <a:rPr lang="it-IT" u="sng" dirty="0" smtClean="0">
                <a:solidFill>
                  <a:srgbClr val="0070C0"/>
                </a:solidFill>
              </a:rPr>
              <a:t>continuous path </a:t>
            </a:r>
            <a:r>
              <a:rPr lang="it-IT" dirty="0" smtClean="0"/>
              <a:t>between two points,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(start) and </a:t>
            </a:r>
            <a:r>
              <a:rPr lang="it-IT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 (goal).</a:t>
            </a:r>
          </a:p>
          <a:p>
            <a:endParaRPr lang="it-IT" dirty="0" smtClean="0"/>
          </a:p>
          <a:p>
            <a:r>
              <a:rPr lang="it-IT" dirty="0" smtClean="0"/>
              <a:t>Several possible paths: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u="sng" dirty="0" smtClean="0"/>
              <a:t>Approaches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Search algorithms</a:t>
            </a:r>
          </a:p>
          <a:p>
            <a:pPr lvl="1"/>
            <a:r>
              <a:rPr lang="it-IT" dirty="0" smtClean="0"/>
              <a:t>Fields</a:t>
            </a:r>
          </a:p>
          <a:p>
            <a:pPr lvl="1"/>
            <a:endParaRPr lang="it-IT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3273938" y="2996952"/>
            <a:ext cx="5618542" cy="2419606"/>
            <a:chOff x="2193818" y="3241642"/>
            <a:chExt cx="5618542" cy="2419606"/>
          </a:xfrm>
        </p:grpSpPr>
        <p:grpSp>
          <p:nvGrpSpPr>
            <p:cNvPr id="21" name="Group 20"/>
            <p:cNvGrpSpPr/>
            <p:nvPr/>
          </p:nvGrpSpPr>
          <p:grpSpPr>
            <a:xfrm>
              <a:off x="2193818" y="3241642"/>
              <a:ext cx="5618542" cy="2419606"/>
              <a:chOff x="755576" y="2993456"/>
              <a:chExt cx="6798436" cy="292772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05600" y="5396463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020272" y="414908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55576" y="5157192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A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236296" y="4286769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B</a:t>
                </a:r>
                <a:endParaRPr lang="it-IT" dirty="0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038860" y="3487305"/>
                <a:ext cx="1065729" cy="1253738"/>
              </a:xfrm>
              <a:custGeom>
                <a:avLst/>
                <a:gdLst>
                  <a:gd name="connsiteX0" fmla="*/ 239391 w 1065729"/>
                  <a:gd name="connsiteY0" fmla="*/ 224539 h 1253738"/>
                  <a:gd name="connsiteX1" fmla="*/ 22415 w 1065729"/>
                  <a:gd name="connsiteY1" fmla="*/ 890966 h 1253738"/>
                  <a:gd name="connsiteX2" fmla="*/ 789581 w 1065729"/>
                  <a:gd name="connsiteY2" fmla="*/ 1247427 h 1253738"/>
                  <a:gd name="connsiteX3" fmla="*/ 1060801 w 1065729"/>
                  <a:gd name="connsiteY3" fmla="*/ 604248 h 1253738"/>
                  <a:gd name="connsiteX4" fmla="*/ 595852 w 1065729"/>
                  <a:gd name="connsiteY4" fmla="*/ 15312 h 1253738"/>
                  <a:gd name="connsiteX5" fmla="*/ 239391 w 1065729"/>
                  <a:gd name="connsiteY5" fmla="*/ 224539 h 125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729" h="1253738">
                    <a:moveTo>
                      <a:pt x="239391" y="224539"/>
                    </a:moveTo>
                    <a:cubicBezTo>
                      <a:pt x="143818" y="370481"/>
                      <a:pt x="-69283" y="720485"/>
                      <a:pt x="22415" y="890966"/>
                    </a:cubicBezTo>
                    <a:cubicBezTo>
                      <a:pt x="114113" y="1061447"/>
                      <a:pt x="616517" y="1295213"/>
                      <a:pt x="789581" y="1247427"/>
                    </a:cubicBezTo>
                    <a:cubicBezTo>
                      <a:pt x="962645" y="1199641"/>
                      <a:pt x="1093089" y="809601"/>
                      <a:pt x="1060801" y="604248"/>
                    </a:cubicBezTo>
                    <a:cubicBezTo>
                      <a:pt x="1028513" y="398896"/>
                      <a:pt x="732754" y="74722"/>
                      <a:pt x="595852" y="15312"/>
                    </a:cubicBezTo>
                    <a:cubicBezTo>
                      <a:pt x="458950" y="-44098"/>
                      <a:pt x="334964" y="78597"/>
                      <a:pt x="239391" y="22453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1147069">
                <a:off x="4139952" y="4310906"/>
                <a:ext cx="1065729" cy="1253738"/>
              </a:xfrm>
              <a:custGeom>
                <a:avLst/>
                <a:gdLst>
                  <a:gd name="connsiteX0" fmla="*/ 239391 w 1065729"/>
                  <a:gd name="connsiteY0" fmla="*/ 224539 h 1253738"/>
                  <a:gd name="connsiteX1" fmla="*/ 22415 w 1065729"/>
                  <a:gd name="connsiteY1" fmla="*/ 890966 h 1253738"/>
                  <a:gd name="connsiteX2" fmla="*/ 789581 w 1065729"/>
                  <a:gd name="connsiteY2" fmla="*/ 1247427 h 1253738"/>
                  <a:gd name="connsiteX3" fmla="*/ 1060801 w 1065729"/>
                  <a:gd name="connsiteY3" fmla="*/ 604248 h 1253738"/>
                  <a:gd name="connsiteX4" fmla="*/ 595852 w 1065729"/>
                  <a:gd name="connsiteY4" fmla="*/ 15312 h 1253738"/>
                  <a:gd name="connsiteX5" fmla="*/ 239391 w 1065729"/>
                  <a:gd name="connsiteY5" fmla="*/ 224539 h 125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729" h="1253738">
                    <a:moveTo>
                      <a:pt x="239391" y="224539"/>
                    </a:moveTo>
                    <a:cubicBezTo>
                      <a:pt x="143818" y="370481"/>
                      <a:pt x="-69283" y="720485"/>
                      <a:pt x="22415" y="890966"/>
                    </a:cubicBezTo>
                    <a:cubicBezTo>
                      <a:pt x="114113" y="1061447"/>
                      <a:pt x="616517" y="1295213"/>
                      <a:pt x="789581" y="1247427"/>
                    </a:cubicBezTo>
                    <a:cubicBezTo>
                      <a:pt x="962645" y="1199641"/>
                      <a:pt x="1093089" y="809601"/>
                      <a:pt x="1060801" y="604248"/>
                    </a:cubicBezTo>
                    <a:cubicBezTo>
                      <a:pt x="1028513" y="398896"/>
                      <a:pt x="732754" y="74722"/>
                      <a:pt x="595852" y="15312"/>
                    </a:cubicBezTo>
                    <a:cubicBezTo>
                      <a:pt x="458950" y="-44098"/>
                      <a:pt x="334964" y="78597"/>
                      <a:pt x="239391" y="22453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147069">
                <a:off x="3919155" y="3138666"/>
                <a:ext cx="729628" cy="973170"/>
              </a:xfrm>
              <a:custGeom>
                <a:avLst/>
                <a:gdLst>
                  <a:gd name="connsiteX0" fmla="*/ 239391 w 1065729"/>
                  <a:gd name="connsiteY0" fmla="*/ 224539 h 1253738"/>
                  <a:gd name="connsiteX1" fmla="*/ 22415 w 1065729"/>
                  <a:gd name="connsiteY1" fmla="*/ 890966 h 1253738"/>
                  <a:gd name="connsiteX2" fmla="*/ 789581 w 1065729"/>
                  <a:gd name="connsiteY2" fmla="*/ 1247427 h 1253738"/>
                  <a:gd name="connsiteX3" fmla="*/ 1060801 w 1065729"/>
                  <a:gd name="connsiteY3" fmla="*/ 604248 h 1253738"/>
                  <a:gd name="connsiteX4" fmla="*/ 595852 w 1065729"/>
                  <a:gd name="connsiteY4" fmla="*/ 15312 h 1253738"/>
                  <a:gd name="connsiteX5" fmla="*/ 239391 w 1065729"/>
                  <a:gd name="connsiteY5" fmla="*/ 224539 h 125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729" h="1253738">
                    <a:moveTo>
                      <a:pt x="239391" y="224539"/>
                    </a:moveTo>
                    <a:cubicBezTo>
                      <a:pt x="143818" y="370481"/>
                      <a:pt x="-69283" y="720485"/>
                      <a:pt x="22415" y="890966"/>
                    </a:cubicBezTo>
                    <a:cubicBezTo>
                      <a:pt x="114113" y="1061447"/>
                      <a:pt x="616517" y="1295213"/>
                      <a:pt x="789581" y="1247427"/>
                    </a:cubicBezTo>
                    <a:cubicBezTo>
                      <a:pt x="962645" y="1199641"/>
                      <a:pt x="1093089" y="809601"/>
                      <a:pt x="1060801" y="604248"/>
                    </a:cubicBezTo>
                    <a:cubicBezTo>
                      <a:pt x="1028513" y="398896"/>
                      <a:pt x="732754" y="74722"/>
                      <a:pt x="595852" y="15312"/>
                    </a:cubicBezTo>
                    <a:cubicBezTo>
                      <a:pt x="458950" y="-44098"/>
                      <a:pt x="334964" y="78597"/>
                      <a:pt x="239391" y="22453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3332244">
                <a:off x="5602788" y="4308252"/>
                <a:ext cx="861691" cy="614428"/>
              </a:xfrm>
              <a:custGeom>
                <a:avLst/>
                <a:gdLst>
                  <a:gd name="connsiteX0" fmla="*/ 239391 w 1065729"/>
                  <a:gd name="connsiteY0" fmla="*/ 224539 h 1253738"/>
                  <a:gd name="connsiteX1" fmla="*/ 22415 w 1065729"/>
                  <a:gd name="connsiteY1" fmla="*/ 890966 h 1253738"/>
                  <a:gd name="connsiteX2" fmla="*/ 789581 w 1065729"/>
                  <a:gd name="connsiteY2" fmla="*/ 1247427 h 1253738"/>
                  <a:gd name="connsiteX3" fmla="*/ 1060801 w 1065729"/>
                  <a:gd name="connsiteY3" fmla="*/ 604248 h 1253738"/>
                  <a:gd name="connsiteX4" fmla="*/ 595852 w 1065729"/>
                  <a:gd name="connsiteY4" fmla="*/ 15312 h 1253738"/>
                  <a:gd name="connsiteX5" fmla="*/ 239391 w 1065729"/>
                  <a:gd name="connsiteY5" fmla="*/ 224539 h 125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729" h="1253738">
                    <a:moveTo>
                      <a:pt x="239391" y="224539"/>
                    </a:moveTo>
                    <a:cubicBezTo>
                      <a:pt x="143818" y="370481"/>
                      <a:pt x="-69283" y="720485"/>
                      <a:pt x="22415" y="890966"/>
                    </a:cubicBezTo>
                    <a:cubicBezTo>
                      <a:pt x="114113" y="1061447"/>
                      <a:pt x="616517" y="1295213"/>
                      <a:pt x="789581" y="1247427"/>
                    </a:cubicBezTo>
                    <a:cubicBezTo>
                      <a:pt x="962645" y="1199641"/>
                      <a:pt x="1093089" y="809601"/>
                      <a:pt x="1060801" y="604248"/>
                    </a:cubicBezTo>
                    <a:cubicBezTo>
                      <a:pt x="1028513" y="398896"/>
                      <a:pt x="732754" y="74722"/>
                      <a:pt x="595852" y="15312"/>
                    </a:cubicBezTo>
                    <a:cubicBezTo>
                      <a:pt x="458950" y="-44098"/>
                      <a:pt x="334964" y="78597"/>
                      <a:pt x="239391" y="22453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309607" y="4029062"/>
                <a:ext cx="5664630" cy="1410843"/>
              </a:xfrm>
              <a:custGeom>
                <a:avLst/>
                <a:gdLst>
                  <a:gd name="connsiteX0" fmla="*/ 0 w 5664630"/>
                  <a:gd name="connsiteY0" fmla="*/ 1410843 h 1410843"/>
                  <a:gd name="connsiteX1" fmla="*/ 2038027 w 5664630"/>
                  <a:gd name="connsiteY1" fmla="*/ 860653 h 1410843"/>
                  <a:gd name="connsiteX2" fmla="*/ 3502617 w 5664630"/>
                  <a:gd name="connsiteY2" fmla="*/ 46992 h 1410843"/>
                  <a:gd name="connsiteX3" fmla="*/ 5664630 w 5664630"/>
                  <a:gd name="connsiteY3" fmla="*/ 163230 h 141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4630" h="1410843">
                    <a:moveTo>
                      <a:pt x="0" y="1410843"/>
                    </a:moveTo>
                    <a:cubicBezTo>
                      <a:pt x="727129" y="1249402"/>
                      <a:pt x="1454258" y="1087961"/>
                      <a:pt x="2038027" y="860653"/>
                    </a:cubicBezTo>
                    <a:cubicBezTo>
                      <a:pt x="2621796" y="633345"/>
                      <a:pt x="2898183" y="163229"/>
                      <a:pt x="3502617" y="46992"/>
                    </a:cubicBezTo>
                    <a:cubicBezTo>
                      <a:pt x="4107051" y="-69245"/>
                      <a:pt x="4850969" y="53450"/>
                      <a:pt x="5664630" y="163230"/>
                    </a:cubicBezTo>
                  </a:path>
                </a:pathLst>
              </a:custGeom>
              <a:noFill/>
              <a:ln>
                <a:solidFill>
                  <a:srgbClr val="00CC00"/>
                </a:solidFill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348353" y="4347275"/>
                <a:ext cx="5695627" cy="1573905"/>
              </a:xfrm>
              <a:custGeom>
                <a:avLst/>
                <a:gdLst>
                  <a:gd name="connsiteX0" fmla="*/ 0 w 5695627"/>
                  <a:gd name="connsiteY0" fmla="*/ 1084881 h 1573905"/>
                  <a:gd name="connsiteX1" fmla="*/ 2084522 w 5695627"/>
                  <a:gd name="connsiteY1" fmla="*/ 836908 h 1573905"/>
                  <a:gd name="connsiteX2" fmla="*/ 3192650 w 5695627"/>
                  <a:gd name="connsiteY2" fmla="*/ 1573078 h 1573905"/>
                  <a:gd name="connsiteX3" fmla="*/ 4843220 w 5695627"/>
                  <a:gd name="connsiteY3" fmla="*/ 960894 h 1573905"/>
                  <a:gd name="connsiteX4" fmla="*/ 5695627 w 5695627"/>
                  <a:gd name="connsiteY4" fmla="*/ 0 h 157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5627" h="1573905">
                    <a:moveTo>
                      <a:pt x="0" y="1084881"/>
                    </a:moveTo>
                    <a:cubicBezTo>
                      <a:pt x="776207" y="920211"/>
                      <a:pt x="1552414" y="755542"/>
                      <a:pt x="2084522" y="836908"/>
                    </a:cubicBezTo>
                    <a:cubicBezTo>
                      <a:pt x="2616630" y="918274"/>
                      <a:pt x="2732867" y="1552414"/>
                      <a:pt x="3192650" y="1573078"/>
                    </a:cubicBezTo>
                    <a:cubicBezTo>
                      <a:pt x="3652433" y="1593742"/>
                      <a:pt x="4426057" y="1223074"/>
                      <a:pt x="4843220" y="960894"/>
                    </a:cubicBezTo>
                    <a:cubicBezTo>
                      <a:pt x="5260383" y="698714"/>
                      <a:pt x="5505773" y="331922"/>
                      <a:pt x="5695627" y="0"/>
                    </a:cubicBezTo>
                  </a:path>
                </a:pathLst>
              </a:custGeom>
              <a:noFill/>
              <a:ln>
                <a:solidFill>
                  <a:srgbClr val="00CC00"/>
                </a:solidFill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340603" y="2993456"/>
                <a:ext cx="5633634" cy="2430951"/>
              </a:xfrm>
              <a:custGeom>
                <a:avLst/>
                <a:gdLst>
                  <a:gd name="connsiteX0" fmla="*/ 0 w 5633634"/>
                  <a:gd name="connsiteY0" fmla="*/ 2292535 h 2292535"/>
                  <a:gd name="connsiteX1" fmla="*/ 1883044 w 5633634"/>
                  <a:gd name="connsiteY1" fmla="*/ 1750094 h 2292535"/>
                  <a:gd name="connsiteX2" fmla="*/ 2495228 w 5633634"/>
                  <a:gd name="connsiteY2" fmla="*/ 14284 h 2292535"/>
                  <a:gd name="connsiteX3" fmla="*/ 5633634 w 5633634"/>
                  <a:gd name="connsiteY3" fmla="*/ 990677 h 2292535"/>
                  <a:gd name="connsiteX0" fmla="*/ 0 w 5633634"/>
                  <a:gd name="connsiteY0" fmla="*/ 2437661 h 2437661"/>
                  <a:gd name="connsiteX1" fmla="*/ 1883044 w 5633634"/>
                  <a:gd name="connsiteY1" fmla="*/ 1895220 h 2437661"/>
                  <a:gd name="connsiteX2" fmla="*/ 2820692 w 5633634"/>
                  <a:gd name="connsiteY2" fmla="*/ 12176 h 2437661"/>
                  <a:gd name="connsiteX3" fmla="*/ 5633634 w 5633634"/>
                  <a:gd name="connsiteY3" fmla="*/ 1135803 h 2437661"/>
                  <a:gd name="connsiteX0" fmla="*/ 0 w 5633634"/>
                  <a:gd name="connsiteY0" fmla="*/ 2430951 h 2430951"/>
                  <a:gd name="connsiteX1" fmla="*/ 1914040 w 5633634"/>
                  <a:gd name="connsiteY1" fmla="*/ 1617289 h 2430951"/>
                  <a:gd name="connsiteX2" fmla="*/ 2820692 w 5633634"/>
                  <a:gd name="connsiteY2" fmla="*/ 5466 h 2430951"/>
                  <a:gd name="connsiteX3" fmla="*/ 5633634 w 5633634"/>
                  <a:gd name="connsiteY3" fmla="*/ 1129093 h 243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3634" h="2430951">
                    <a:moveTo>
                      <a:pt x="0" y="2430951"/>
                    </a:moveTo>
                    <a:cubicBezTo>
                      <a:pt x="733586" y="2349584"/>
                      <a:pt x="1443925" y="2021536"/>
                      <a:pt x="1914040" y="1617289"/>
                    </a:cubicBezTo>
                    <a:cubicBezTo>
                      <a:pt x="2384155" y="1213042"/>
                      <a:pt x="2200760" y="86832"/>
                      <a:pt x="2820692" y="5466"/>
                    </a:cubicBezTo>
                    <a:cubicBezTo>
                      <a:pt x="3440624" y="-75900"/>
                      <a:pt x="4932336" y="772632"/>
                      <a:pt x="5633634" y="1129093"/>
                    </a:cubicBezTo>
                  </a:path>
                </a:pathLst>
              </a:custGeom>
              <a:noFill/>
              <a:ln>
                <a:solidFill>
                  <a:srgbClr val="00CC00"/>
                </a:solidFill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8" name="Straight Arrow Connector 17"/>
              <p:cNvCxnSpPr>
                <a:stCxn id="16" idx="0"/>
              </p:cNvCxnSpPr>
              <p:nvPr/>
            </p:nvCxnSpPr>
            <p:spPr>
              <a:xfrm flipV="1">
                <a:off x="1340603" y="4254285"/>
                <a:ext cx="5602638" cy="11701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 19"/>
              <p:cNvSpPr/>
              <p:nvPr/>
            </p:nvSpPr>
            <p:spPr>
              <a:xfrm>
                <a:off x="1325105" y="3364147"/>
                <a:ext cx="5664630" cy="2060260"/>
              </a:xfrm>
              <a:custGeom>
                <a:avLst/>
                <a:gdLst>
                  <a:gd name="connsiteX0" fmla="*/ 0 w 5664630"/>
                  <a:gd name="connsiteY0" fmla="*/ 1410843 h 1410843"/>
                  <a:gd name="connsiteX1" fmla="*/ 2038027 w 5664630"/>
                  <a:gd name="connsiteY1" fmla="*/ 860653 h 1410843"/>
                  <a:gd name="connsiteX2" fmla="*/ 3502617 w 5664630"/>
                  <a:gd name="connsiteY2" fmla="*/ 46992 h 1410843"/>
                  <a:gd name="connsiteX3" fmla="*/ 5664630 w 5664630"/>
                  <a:gd name="connsiteY3" fmla="*/ 163230 h 1410843"/>
                  <a:gd name="connsiteX0" fmla="*/ 0 w 5664630"/>
                  <a:gd name="connsiteY0" fmla="*/ 1410843 h 1410843"/>
                  <a:gd name="connsiteX1" fmla="*/ 837877 w 5664630"/>
                  <a:gd name="connsiteY1" fmla="*/ 955903 h 1410843"/>
                  <a:gd name="connsiteX2" fmla="*/ 3502617 w 5664630"/>
                  <a:gd name="connsiteY2" fmla="*/ 46992 h 1410843"/>
                  <a:gd name="connsiteX3" fmla="*/ 5664630 w 5664630"/>
                  <a:gd name="connsiteY3" fmla="*/ 163230 h 1410843"/>
                  <a:gd name="connsiteX0" fmla="*/ 0 w 5664630"/>
                  <a:gd name="connsiteY0" fmla="*/ 2070454 h 2070454"/>
                  <a:gd name="connsiteX1" fmla="*/ 837877 w 5664630"/>
                  <a:gd name="connsiteY1" fmla="*/ 1615514 h 2070454"/>
                  <a:gd name="connsiteX2" fmla="*/ 1016592 w 5664630"/>
                  <a:gd name="connsiteY2" fmla="*/ 11278 h 2070454"/>
                  <a:gd name="connsiteX3" fmla="*/ 5664630 w 5664630"/>
                  <a:gd name="connsiteY3" fmla="*/ 822841 h 2070454"/>
                  <a:gd name="connsiteX0" fmla="*/ 0 w 5664630"/>
                  <a:gd name="connsiteY0" fmla="*/ 2119390 h 2119390"/>
                  <a:gd name="connsiteX1" fmla="*/ 752152 w 5664630"/>
                  <a:gd name="connsiteY1" fmla="*/ 149975 h 2119390"/>
                  <a:gd name="connsiteX2" fmla="*/ 1016592 w 5664630"/>
                  <a:gd name="connsiteY2" fmla="*/ 60214 h 2119390"/>
                  <a:gd name="connsiteX3" fmla="*/ 5664630 w 5664630"/>
                  <a:gd name="connsiteY3" fmla="*/ 871777 h 2119390"/>
                  <a:gd name="connsiteX0" fmla="*/ 0 w 5664630"/>
                  <a:gd name="connsiteY0" fmla="*/ 2070455 h 2070455"/>
                  <a:gd name="connsiteX1" fmla="*/ 752152 w 5664630"/>
                  <a:gd name="connsiteY1" fmla="*/ 101040 h 2070455"/>
                  <a:gd name="connsiteX2" fmla="*/ 1016592 w 5664630"/>
                  <a:gd name="connsiteY2" fmla="*/ 11279 h 2070455"/>
                  <a:gd name="connsiteX3" fmla="*/ 5664630 w 5664630"/>
                  <a:gd name="connsiteY3" fmla="*/ 822842 h 2070455"/>
                  <a:gd name="connsiteX0" fmla="*/ 0 w 5664630"/>
                  <a:gd name="connsiteY0" fmla="*/ 1991629 h 1991629"/>
                  <a:gd name="connsiteX1" fmla="*/ 752152 w 5664630"/>
                  <a:gd name="connsiteY1" fmla="*/ 22214 h 1991629"/>
                  <a:gd name="connsiteX2" fmla="*/ 2959692 w 5664630"/>
                  <a:gd name="connsiteY2" fmla="*/ 837328 h 1991629"/>
                  <a:gd name="connsiteX3" fmla="*/ 5664630 w 5664630"/>
                  <a:gd name="connsiteY3" fmla="*/ 744016 h 1991629"/>
                  <a:gd name="connsiteX0" fmla="*/ 0 w 5664630"/>
                  <a:gd name="connsiteY0" fmla="*/ 2075925 h 2075925"/>
                  <a:gd name="connsiteX1" fmla="*/ 1095052 w 5664630"/>
                  <a:gd name="connsiteY1" fmla="*/ 20785 h 2075925"/>
                  <a:gd name="connsiteX2" fmla="*/ 2959692 w 5664630"/>
                  <a:gd name="connsiteY2" fmla="*/ 921624 h 2075925"/>
                  <a:gd name="connsiteX3" fmla="*/ 5664630 w 5664630"/>
                  <a:gd name="connsiteY3" fmla="*/ 828312 h 2075925"/>
                  <a:gd name="connsiteX0" fmla="*/ 0 w 5664630"/>
                  <a:gd name="connsiteY0" fmla="*/ 2060095 h 2060095"/>
                  <a:gd name="connsiteX1" fmla="*/ 1095052 w 5664630"/>
                  <a:gd name="connsiteY1" fmla="*/ 4955 h 2060095"/>
                  <a:gd name="connsiteX2" fmla="*/ 2959692 w 5664630"/>
                  <a:gd name="connsiteY2" fmla="*/ 905794 h 2060095"/>
                  <a:gd name="connsiteX3" fmla="*/ 5664630 w 5664630"/>
                  <a:gd name="connsiteY3" fmla="*/ 812482 h 2060095"/>
                  <a:gd name="connsiteX0" fmla="*/ 0 w 5664630"/>
                  <a:gd name="connsiteY0" fmla="*/ 2060095 h 2060095"/>
                  <a:gd name="connsiteX1" fmla="*/ 1095052 w 5664630"/>
                  <a:gd name="connsiteY1" fmla="*/ 4955 h 2060095"/>
                  <a:gd name="connsiteX2" fmla="*/ 2959692 w 5664630"/>
                  <a:gd name="connsiteY2" fmla="*/ 905794 h 2060095"/>
                  <a:gd name="connsiteX3" fmla="*/ 5664630 w 5664630"/>
                  <a:gd name="connsiteY3" fmla="*/ 812482 h 2060095"/>
                  <a:gd name="connsiteX0" fmla="*/ 0 w 5664630"/>
                  <a:gd name="connsiteY0" fmla="*/ 2058545 h 2058545"/>
                  <a:gd name="connsiteX1" fmla="*/ 1095052 w 5664630"/>
                  <a:gd name="connsiteY1" fmla="*/ 3405 h 2058545"/>
                  <a:gd name="connsiteX2" fmla="*/ 2959692 w 5664630"/>
                  <a:gd name="connsiteY2" fmla="*/ 904244 h 2058545"/>
                  <a:gd name="connsiteX3" fmla="*/ 5664630 w 5664630"/>
                  <a:gd name="connsiteY3" fmla="*/ 810932 h 2058545"/>
                  <a:gd name="connsiteX0" fmla="*/ 0 w 5664630"/>
                  <a:gd name="connsiteY0" fmla="*/ 2060260 h 2060260"/>
                  <a:gd name="connsiteX1" fmla="*/ 1095052 w 5664630"/>
                  <a:gd name="connsiteY1" fmla="*/ 5120 h 2060260"/>
                  <a:gd name="connsiteX2" fmla="*/ 2959692 w 5664630"/>
                  <a:gd name="connsiteY2" fmla="*/ 905959 h 2060260"/>
                  <a:gd name="connsiteX3" fmla="*/ 5664630 w 5664630"/>
                  <a:gd name="connsiteY3" fmla="*/ 812647 h 20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4630" h="2060260">
                    <a:moveTo>
                      <a:pt x="0" y="2060260"/>
                    </a:moveTo>
                    <a:cubicBezTo>
                      <a:pt x="727129" y="1898819"/>
                      <a:pt x="144570" y="92729"/>
                      <a:pt x="1095052" y="5120"/>
                    </a:cubicBezTo>
                    <a:cubicBezTo>
                      <a:pt x="2045534" y="-82489"/>
                      <a:pt x="2059983" y="984096"/>
                      <a:pt x="2959692" y="905959"/>
                    </a:cubicBezTo>
                    <a:cubicBezTo>
                      <a:pt x="3859401" y="827822"/>
                      <a:pt x="4850969" y="702867"/>
                      <a:pt x="5664630" y="812647"/>
                    </a:cubicBezTo>
                  </a:path>
                </a:pathLst>
              </a:custGeom>
              <a:noFill/>
              <a:ln>
                <a:solidFill>
                  <a:srgbClr val="00CC00"/>
                </a:solidFill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300845" y="4122346"/>
              <a:ext cx="787844" cy="2769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Obstacles</a:t>
              </a:r>
              <a:endParaRPr lang="it-I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16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A path-planning or navigation problem can be represented as a </a:t>
            </a:r>
            <a:r>
              <a:rPr lang="it-IT" u="sng" dirty="0" smtClean="0">
                <a:solidFill>
                  <a:srgbClr val="FF0000"/>
                </a:solidFill>
              </a:rPr>
              <a:t>graph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Weights </a:t>
            </a:r>
            <a:r>
              <a:rPr lang="en-US" sz="2400" dirty="0"/>
              <a:t>can be</a:t>
            </a:r>
            <a:br>
              <a:rPr lang="en-US" sz="2400" dirty="0"/>
            </a:br>
            <a:r>
              <a:rPr lang="en-US" sz="2400" dirty="0"/>
              <a:t>assigned </a:t>
            </a:r>
            <a:r>
              <a:rPr lang="en-US" sz="2400" dirty="0" smtClean="0"/>
              <a:t>to the single</a:t>
            </a:r>
            <a:br>
              <a:rPr lang="en-US" sz="2400" dirty="0" smtClean="0"/>
            </a:br>
            <a:r>
              <a:rPr lang="en-US" sz="2400" dirty="0" smtClean="0"/>
              <a:t>branches to </a:t>
            </a:r>
            <a:r>
              <a:rPr lang="en-US" sz="2400" dirty="0"/>
              <a:t>account</a:t>
            </a:r>
            <a:br>
              <a:rPr lang="en-US" sz="2400" dirty="0"/>
            </a:br>
            <a:r>
              <a:rPr lang="en-US" sz="2400" dirty="0"/>
              <a:t>for </a:t>
            </a:r>
            <a:r>
              <a:rPr lang="en-US" sz="2400" dirty="0" smtClean="0"/>
              <a:t>distance, slope,</a:t>
            </a:r>
            <a:br>
              <a:rPr lang="en-US" sz="2400" dirty="0" smtClean="0"/>
            </a:br>
            <a:r>
              <a:rPr lang="en-US" sz="2400" dirty="0" smtClean="0"/>
              <a:t>terrain</a:t>
            </a:r>
            <a:r>
              <a:rPr lang="en-US" sz="2400" dirty="0"/>
              <a:t>, </a:t>
            </a:r>
            <a:r>
              <a:rPr lang="en-US" sz="2400" dirty="0" smtClean="0"/>
              <a:t>…</a:t>
            </a:r>
            <a:endParaRPr lang="it-IT" u="sng" dirty="0">
              <a:solidFill>
                <a:srgbClr val="FF0000"/>
              </a:solidFill>
            </a:endParaRPr>
          </a:p>
          <a:p>
            <a:endParaRPr lang="it-IT" u="sng" dirty="0" smtClean="0">
              <a:solidFill>
                <a:srgbClr val="FF0000"/>
              </a:solidFill>
            </a:endParaRPr>
          </a:p>
          <a:p>
            <a:endParaRPr lang="it-IT" u="sng" dirty="0">
              <a:solidFill>
                <a:srgbClr val="FF0000"/>
              </a:solidFill>
            </a:endParaRPr>
          </a:p>
          <a:p>
            <a:endParaRPr lang="it-IT" u="sng" dirty="0" smtClean="0">
              <a:solidFill>
                <a:srgbClr val="FF0000"/>
              </a:solidFill>
            </a:endParaRPr>
          </a:p>
          <a:p>
            <a:r>
              <a:rPr lang="it-IT" dirty="0"/>
              <a:t>The aim is to find the </a:t>
            </a:r>
            <a:r>
              <a:rPr lang="it-IT" u="sng" dirty="0" smtClean="0">
                <a:solidFill>
                  <a:srgbClr val="0070C0"/>
                </a:solidFill>
              </a:rPr>
              <a:t>shortest</a:t>
            </a:r>
            <a:r>
              <a:rPr lang="it-IT" dirty="0"/>
              <a:t> or </a:t>
            </a:r>
            <a:r>
              <a:rPr lang="it-IT" u="sng" dirty="0" smtClean="0">
                <a:solidFill>
                  <a:srgbClr val="0070C0"/>
                </a:solidFill>
              </a:rPr>
              <a:t>best path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through </a:t>
            </a:r>
            <a:r>
              <a:rPr lang="it-IT" dirty="0"/>
              <a:t>the nodes, from A to </a:t>
            </a:r>
            <a:r>
              <a:rPr lang="it-IT" dirty="0" smtClean="0"/>
              <a:t>B</a:t>
            </a:r>
          </a:p>
          <a:p>
            <a:pPr lvl="2"/>
            <a:endParaRPr lang="it-IT" u="sng" dirty="0" smtClean="0">
              <a:solidFill>
                <a:srgbClr val="FF000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056746" y="2564904"/>
            <a:ext cx="4619710" cy="2224978"/>
            <a:chOff x="976785" y="2737015"/>
            <a:chExt cx="8214728" cy="3956435"/>
          </a:xfrm>
        </p:grpSpPr>
        <p:sp>
          <p:nvSpPr>
            <p:cNvPr id="4" name="Freeform 3"/>
            <p:cNvSpPr/>
            <p:nvPr/>
          </p:nvSpPr>
          <p:spPr>
            <a:xfrm>
              <a:off x="1259632" y="4890992"/>
              <a:ext cx="1443870" cy="780888"/>
            </a:xfrm>
            <a:custGeom>
              <a:avLst/>
              <a:gdLst>
                <a:gd name="connsiteX0" fmla="*/ 872279 w 1443870"/>
                <a:gd name="connsiteY0" fmla="*/ 1635 h 780888"/>
                <a:gd name="connsiteX1" fmla="*/ 1422 w 1443870"/>
                <a:gd name="connsiteY1" fmla="*/ 640264 h 780888"/>
                <a:gd name="connsiteX2" fmla="*/ 1089994 w 1443870"/>
                <a:gd name="connsiteY2" fmla="*/ 770892 h 780888"/>
                <a:gd name="connsiteX3" fmla="*/ 1438337 w 1443870"/>
                <a:gd name="connsiteY3" fmla="*/ 466092 h 780888"/>
                <a:gd name="connsiteX4" fmla="*/ 872279 w 1443870"/>
                <a:gd name="connsiteY4" fmla="*/ 1635 h 78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870" h="780888">
                  <a:moveTo>
                    <a:pt x="872279" y="1635"/>
                  </a:moveTo>
                  <a:cubicBezTo>
                    <a:pt x="632793" y="30664"/>
                    <a:pt x="-34864" y="512055"/>
                    <a:pt x="1422" y="640264"/>
                  </a:cubicBezTo>
                  <a:cubicBezTo>
                    <a:pt x="37708" y="768473"/>
                    <a:pt x="850508" y="799921"/>
                    <a:pt x="1089994" y="770892"/>
                  </a:cubicBezTo>
                  <a:cubicBezTo>
                    <a:pt x="1329480" y="741863"/>
                    <a:pt x="1474623" y="594301"/>
                    <a:pt x="1438337" y="466092"/>
                  </a:cubicBezTo>
                  <a:cubicBezTo>
                    <a:pt x="1402051" y="337883"/>
                    <a:pt x="1111765" y="-27394"/>
                    <a:pt x="872279" y="163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Freeform 5"/>
            <p:cNvSpPr/>
            <p:nvPr/>
          </p:nvSpPr>
          <p:spPr>
            <a:xfrm>
              <a:off x="1835696" y="3732119"/>
              <a:ext cx="2016609" cy="1158873"/>
            </a:xfrm>
            <a:custGeom>
              <a:avLst/>
              <a:gdLst>
                <a:gd name="connsiteX0" fmla="*/ 872279 w 1443870"/>
                <a:gd name="connsiteY0" fmla="*/ 1635 h 780888"/>
                <a:gd name="connsiteX1" fmla="*/ 1422 w 1443870"/>
                <a:gd name="connsiteY1" fmla="*/ 640264 h 780888"/>
                <a:gd name="connsiteX2" fmla="*/ 1089994 w 1443870"/>
                <a:gd name="connsiteY2" fmla="*/ 770892 h 780888"/>
                <a:gd name="connsiteX3" fmla="*/ 1438337 w 1443870"/>
                <a:gd name="connsiteY3" fmla="*/ 466092 h 780888"/>
                <a:gd name="connsiteX4" fmla="*/ 872279 w 1443870"/>
                <a:gd name="connsiteY4" fmla="*/ 1635 h 780888"/>
                <a:gd name="connsiteX0" fmla="*/ 206118 w 1591510"/>
                <a:gd name="connsiteY0" fmla="*/ 1805 h 736711"/>
                <a:gd name="connsiteX1" fmla="*/ 104518 w 1591510"/>
                <a:gd name="connsiteY1" fmla="*/ 596891 h 736711"/>
                <a:gd name="connsiteX2" fmla="*/ 1193090 w 1591510"/>
                <a:gd name="connsiteY2" fmla="*/ 727519 h 736711"/>
                <a:gd name="connsiteX3" fmla="*/ 1541433 w 1591510"/>
                <a:gd name="connsiteY3" fmla="*/ 422719 h 736711"/>
                <a:gd name="connsiteX4" fmla="*/ 206118 w 1591510"/>
                <a:gd name="connsiteY4" fmla="*/ 1805 h 736711"/>
                <a:gd name="connsiteX0" fmla="*/ 158799 w 1496089"/>
                <a:gd name="connsiteY0" fmla="*/ 1552 h 606692"/>
                <a:gd name="connsiteX1" fmla="*/ 57199 w 1496089"/>
                <a:gd name="connsiteY1" fmla="*/ 596638 h 606692"/>
                <a:gd name="connsiteX2" fmla="*/ 449085 w 1496089"/>
                <a:gd name="connsiteY2" fmla="*/ 378923 h 606692"/>
                <a:gd name="connsiteX3" fmla="*/ 1494114 w 1496089"/>
                <a:gd name="connsiteY3" fmla="*/ 422466 h 606692"/>
                <a:gd name="connsiteX4" fmla="*/ 158799 w 1496089"/>
                <a:gd name="connsiteY4" fmla="*/ 1552 h 606692"/>
                <a:gd name="connsiteX0" fmla="*/ 135507 w 1053644"/>
                <a:gd name="connsiteY0" fmla="*/ 498 h 718047"/>
                <a:gd name="connsiteX1" fmla="*/ 33907 w 1053644"/>
                <a:gd name="connsiteY1" fmla="*/ 595584 h 718047"/>
                <a:gd name="connsiteX2" fmla="*/ 425793 w 1053644"/>
                <a:gd name="connsiteY2" fmla="*/ 377869 h 718047"/>
                <a:gd name="connsiteX3" fmla="*/ 1049907 w 1053644"/>
                <a:gd name="connsiteY3" fmla="*/ 711698 h 718047"/>
                <a:gd name="connsiteX4" fmla="*/ 135507 w 1053644"/>
                <a:gd name="connsiteY4" fmla="*/ 498 h 718047"/>
                <a:gd name="connsiteX0" fmla="*/ 135507 w 1210081"/>
                <a:gd name="connsiteY0" fmla="*/ 93837 h 1262965"/>
                <a:gd name="connsiteX1" fmla="*/ 33907 w 1210081"/>
                <a:gd name="connsiteY1" fmla="*/ 688923 h 1262965"/>
                <a:gd name="connsiteX2" fmla="*/ 425793 w 1210081"/>
                <a:gd name="connsiteY2" fmla="*/ 471208 h 1262965"/>
                <a:gd name="connsiteX3" fmla="*/ 1049907 w 1210081"/>
                <a:gd name="connsiteY3" fmla="*/ 805037 h 1262965"/>
                <a:gd name="connsiteX4" fmla="*/ 135507 w 1210081"/>
                <a:gd name="connsiteY4" fmla="*/ 93837 h 1262965"/>
                <a:gd name="connsiteX0" fmla="*/ 205638 w 1297132"/>
                <a:gd name="connsiteY0" fmla="*/ 328214 h 1497342"/>
                <a:gd name="connsiteX1" fmla="*/ 104038 w 1297132"/>
                <a:gd name="connsiteY1" fmla="*/ 923300 h 1497342"/>
                <a:gd name="connsiteX2" fmla="*/ 495924 w 1297132"/>
                <a:gd name="connsiteY2" fmla="*/ 705585 h 1497342"/>
                <a:gd name="connsiteX3" fmla="*/ 1120038 w 1297132"/>
                <a:gd name="connsiteY3" fmla="*/ 1039414 h 1497342"/>
                <a:gd name="connsiteX4" fmla="*/ 205638 w 1297132"/>
                <a:gd name="connsiteY4" fmla="*/ 328214 h 1497342"/>
                <a:gd name="connsiteX0" fmla="*/ 175353 w 1893551"/>
                <a:gd name="connsiteY0" fmla="*/ 46565 h 1298811"/>
                <a:gd name="connsiteX1" fmla="*/ 73753 w 1893551"/>
                <a:gd name="connsiteY1" fmla="*/ 641651 h 1298811"/>
                <a:gd name="connsiteX2" fmla="*/ 465639 w 1893551"/>
                <a:gd name="connsiteY2" fmla="*/ 423936 h 1298811"/>
                <a:gd name="connsiteX3" fmla="*/ 1771925 w 1893551"/>
                <a:gd name="connsiteY3" fmla="*/ 859365 h 1298811"/>
                <a:gd name="connsiteX4" fmla="*/ 175353 w 1893551"/>
                <a:gd name="connsiteY4" fmla="*/ 46565 h 1298811"/>
                <a:gd name="connsiteX0" fmla="*/ 197960 w 1804507"/>
                <a:gd name="connsiteY0" fmla="*/ 1742 h 827792"/>
                <a:gd name="connsiteX1" fmla="*/ 96360 w 1804507"/>
                <a:gd name="connsiteY1" fmla="*/ 596828 h 827792"/>
                <a:gd name="connsiteX2" fmla="*/ 851103 w 1804507"/>
                <a:gd name="connsiteY2" fmla="*/ 538770 h 827792"/>
                <a:gd name="connsiteX3" fmla="*/ 1794532 w 1804507"/>
                <a:gd name="connsiteY3" fmla="*/ 814542 h 827792"/>
                <a:gd name="connsiteX4" fmla="*/ 197960 w 1804507"/>
                <a:gd name="connsiteY4" fmla="*/ 1742 h 827792"/>
                <a:gd name="connsiteX0" fmla="*/ 197960 w 1919870"/>
                <a:gd name="connsiteY0" fmla="*/ 1742 h 1112357"/>
                <a:gd name="connsiteX1" fmla="*/ 96360 w 1919870"/>
                <a:gd name="connsiteY1" fmla="*/ 596828 h 1112357"/>
                <a:gd name="connsiteX2" fmla="*/ 851103 w 1919870"/>
                <a:gd name="connsiteY2" fmla="*/ 538770 h 1112357"/>
                <a:gd name="connsiteX3" fmla="*/ 1794532 w 1919870"/>
                <a:gd name="connsiteY3" fmla="*/ 814542 h 1112357"/>
                <a:gd name="connsiteX4" fmla="*/ 197960 w 1919870"/>
                <a:gd name="connsiteY4" fmla="*/ 1742 h 1112357"/>
                <a:gd name="connsiteX0" fmla="*/ 197960 w 1919870"/>
                <a:gd name="connsiteY0" fmla="*/ 1742 h 1158623"/>
                <a:gd name="connsiteX1" fmla="*/ 96360 w 1919870"/>
                <a:gd name="connsiteY1" fmla="*/ 596828 h 1158623"/>
                <a:gd name="connsiteX2" fmla="*/ 851103 w 1919870"/>
                <a:gd name="connsiteY2" fmla="*/ 538770 h 1158623"/>
                <a:gd name="connsiteX3" fmla="*/ 1794532 w 1919870"/>
                <a:gd name="connsiteY3" fmla="*/ 814542 h 1158623"/>
                <a:gd name="connsiteX4" fmla="*/ 197960 w 1919870"/>
                <a:gd name="connsiteY4" fmla="*/ 1742 h 1158623"/>
                <a:gd name="connsiteX0" fmla="*/ 197960 w 1919870"/>
                <a:gd name="connsiteY0" fmla="*/ 1742 h 1158623"/>
                <a:gd name="connsiteX1" fmla="*/ 96360 w 1919870"/>
                <a:gd name="connsiteY1" fmla="*/ 596828 h 1158623"/>
                <a:gd name="connsiteX2" fmla="*/ 851103 w 1919870"/>
                <a:gd name="connsiteY2" fmla="*/ 538770 h 1158623"/>
                <a:gd name="connsiteX3" fmla="*/ 1794532 w 1919870"/>
                <a:gd name="connsiteY3" fmla="*/ 814542 h 1158623"/>
                <a:gd name="connsiteX4" fmla="*/ 197960 w 1919870"/>
                <a:gd name="connsiteY4" fmla="*/ 1742 h 1158623"/>
                <a:gd name="connsiteX0" fmla="*/ 294699 w 2016609"/>
                <a:gd name="connsiteY0" fmla="*/ 1992 h 1158873"/>
                <a:gd name="connsiteX1" fmla="*/ 193099 w 2016609"/>
                <a:gd name="connsiteY1" fmla="*/ 597078 h 1158873"/>
                <a:gd name="connsiteX2" fmla="*/ 947842 w 2016609"/>
                <a:gd name="connsiteY2" fmla="*/ 539020 h 1158873"/>
                <a:gd name="connsiteX3" fmla="*/ 1891271 w 2016609"/>
                <a:gd name="connsiteY3" fmla="*/ 814792 h 1158873"/>
                <a:gd name="connsiteX4" fmla="*/ 294699 w 2016609"/>
                <a:gd name="connsiteY4" fmla="*/ 1992 h 115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609" h="1158873">
                  <a:moveTo>
                    <a:pt x="294699" y="1992"/>
                  </a:moveTo>
                  <a:cubicBezTo>
                    <a:pt x="11670" y="-34294"/>
                    <a:pt x="-147987" y="435002"/>
                    <a:pt x="193099" y="597078"/>
                  </a:cubicBezTo>
                  <a:cubicBezTo>
                    <a:pt x="534185" y="759154"/>
                    <a:pt x="432585" y="306792"/>
                    <a:pt x="947842" y="539020"/>
                  </a:cubicBezTo>
                  <a:cubicBezTo>
                    <a:pt x="1463099" y="771248"/>
                    <a:pt x="1259899" y="1630011"/>
                    <a:pt x="1891271" y="814792"/>
                  </a:cubicBezTo>
                  <a:cubicBezTo>
                    <a:pt x="2522643" y="-427"/>
                    <a:pt x="577728" y="38278"/>
                    <a:pt x="294699" y="199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37379" y="5281436"/>
              <a:ext cx="1065729" cy="1253738"/>
            </a:xfrm>
            <a:custGeom>
              <a:avLst/>
              <a:gdLst>
                <a:gd name="connsiteX0" fmla="*/ 239391 w 1065729"/>
                <a:gd name="connsiteY0" fmla="*/ 224539 h 1253738"/>
                <a:gd name="connsiteX1" fmla="*/ 22415 w 1065729"/>
                <a:gd name="connsiteY1" fmla="*/ 890966 h 1253738"/>
                <a:gd name="connsiteX2" fmla="*/ 789581 w 1065729"/>
                <a:gd name="connsiteY2" fmla="*/ 1247427 h 1253738"/>
                <a:gd name="connsiteX3" fmla="*/ 1060801 w 1065729"/>
                <a:gd name="connsiteY3" fmla="*/ 604248 h 1253738"/>
                <a:gd name="connsiteX4" fmla="*/ 595852 w 1065729"/>
                <a:gd name="connsiteY4" fmla="*/ 15312 h 1253738"/>
                <a:gd name="connsiteX5" fmla="*/ 239391 w 1065729"/>
                <a:gd name="connsiteY5" fmla="*/ 224539 h 125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729" h="1253738">
                  <a:moveTo>
                    <a:pt x="239391" y="224539"/>
                  </a:moveTo>
                  <a:cubicBezTo>
                    <a:pt x="143818" y="370481"/>
                    <a:pt x="-69283" y="720485"/>
                    <a:pt x="22415" y="890966"/>
                  </a:cubicBezTo>
                  <a:cubicBezTo>
                    <a:pt x="114113" y="1061447"/>
                    <a:pt x="616517" y="1295213"/>
                    <a:pt x="789581" y="1247427"/>
                  </a:cubicBezTo>
                  <a:cubicBezTo>
                    <a:pt x="962645" y="1199641"/>
                    <a:pt x="1093089" y="809601"/>
                    <a:pt x="1060801" y="604248"/>
                  </a:cubicBezTo>
                  <a:cubicBezTo>
                    <a:pt x="1028513" y="398896"/>
                    <a:pt x="732754" y="74722"/>
                    <a:pt x="595852" y="15312"/>
                  </a:cubicBezTo>
                  <a:cubicBezTo>
                    <a:pt x="458950" y="-44098"/>
                    <a:pt x="334964" y="78597"/>
                    <a:pt x="239391" y="22453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 7"/>
            <p:cNvSpPr/>
            <p:nvPr/>
          </p:nvSpPr>
          <p:spPr>
            <a:xfrm>
              <a:off x="1686316" y="650332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96084" y="6264054"/>
              <a:ext cx="31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38917" y="315847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48898" y="273701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976785" y="3251200"/>
              <a:ext cx="1882529" cy="3164114"/>
            </a:xfrm>
            <a:custGeom>
              <a:avLst/>
              <a:gdLst>
                <a:gd name="connsiteX0" fmla="*/ 900656 w 1887627"/>
                <a:gd name="connsiteY0" fmla="*/ 3164114 h 3164114"/>
                <a:gd name="connsiteX1" fmla="*/ 1031284 w 1887627"/>
                <a:gd name="connsiteY1" fmla="*/ 2873829 h 3164114"/>
                <a:gd name="connsiteX2" fmla="*/ 15284 w 1887627"/>
                <a:gd name="connsiteY2" fmla="*/ 2394857 h 3164114"/>
                <a:gd name="connsiteX3" fmla="*/ 523284 w 1887627"/>
                <a:gd name="connsiteY3" fmla="*/ 537029 h 3164114"/>
                <a:gd name="connsiteX4" fmla="*/ 1887627 w 1887627"/>
                <a:gd name="connsiteY4" fmla="*/ 0 h 3164114"/>
                <a:gd name="connsiteX0" fmla="*/ 886261 w 1873232"/>
                <a:gd name="connsiteY0" fmla="*/ 3164114 h 3164114"/>
                <a:gd name="connsiteX1" fmla="*/ 607314 w 1873232"/>
                <a:gd name="connsiteY1" fmla="*/ 2683329 h 3164114"/>
                <a:gd name="connsiteX2" fmla="*/ 889 w 1873232"/>
                <a:gd name="connsiteY2" fmla="*/ 2394857 h 3164114"/>
                <a:gd name="connsiteX3" fmla="*/ 508889 w 1873232"/>
                <a:gd name="connsiteY3" fmla="*/ 537029 h 3164114"/>
                <a:gd name="connsiteX4" fmla="*/ 1873232 w 1873232"/>
                <a:gd name="connsiteY4" fmla="*/ 0 h 3164114"/>
                <a:gd name="connsiteX0" fmla="*/ 886261 w 1873232"/>
                <a:gd name="connsiteY0" fmla="*/ 3164114 h 3164114"/>
                <a:gd name="connsiteX1" fmla="*/ 607314 w 1873232"/>
                <a:gd name="connsiteY1" fmla="*/ 2683329 h 3164114"/>
                <a:gd name="connsiteX2" fmla="*/ 889 w 1873232"/>
                <a:gd name="connsiteY2" fmla="*/ 2394857 h 3164114"/>
                <a:gd name="connsiteX3" fmla="*/ 508889 w 1873232"/>
                <a:gd name="connsiteY3" fmla="*/ 537029 h 3164114"/>
                <a:gd name="connsiteX4" fmla="*/ 1873232 w 1873232"/>
                <a:gd name="connsiteY4" fmla="*/ 0 h 3164114"/>
                <a:gd name="connsiteX0" fmla="*/ 886118 w 1873089"/>
                <a:gd name="connsiteY0" fmla="*/ 3164114 h 3164114"/>
                <a:gd name="connsiteX1" fmla="*/ 407146 w 1873089"/>
                <a:gd name="connsiteY1" fmla="*/ 2692854 h 3164114"/>
                <a:gd name="connsiteX2" fmla="*/ 746 w 1873089"/>
                <a:gd name="connsiteY2" fmla="*/ 2394857 h 3164114"/>
                <a:gd name="connsiteX3" fmla="*/ 508746 w 1873089"/>
                <a:gd name="connsiteY3" fmla="*/ 537029 h 3164114"/>
                <a:gd name="connsiteX4" fmla="*/ 1873089 w 1873089"/>
                <a:gd name="connsiteY4" fmla="*/ 0 h 3164114"/>
                <a:gd name="connsiteX0" fmla="*/ 885372 w 1872343"/>
                <a:gd name="connsiteY0" fmla="*/ 3164114 h 3164114"/>
                <a:gd name="connsiteX1" fmla="*/ 0 w 1872343"/>
                <a:gd name="connsiteY1" fmla="*/ 2394857 h 3164114"/>
                <a:gd name="connsiteX2" fmla="*/ 508000 w 1872343"/>
                <a:gd name="connsiteY2" fmla="*/ 537029 h 3164114"/>
                <a:gd name="connsiteX3" fmla="*/ 1872343 w 1872343"/>
                <a:gd name="connsiteY3" fmla="*/ 0 h 3164114"/>
                <a:gd name="connsiteX0" fmla="*/ 885372 w 1872343"/>
                <a:gd name="connsiteY0" fmla="*/ 3164114 h 3164114"/>
                <a:gd name="connsiteX1" fmla="*/ 0 w 1872343"/>
                <a:gd name="connsiteY1" fmla="*/ 2394857 h 3164114"/>
                <a:gd name="connsiteX2" fmla="*/ 508000 w 1872343"/>
                <a:gd name="connsiteY2" fmla="*/ 537029 h 3164114"/>
                <a:gd name="connsiteX3" fmla="*/ 1872343 w 1872343"/>
                <a:gd name="connsiteY3" fmla="*/ 0 h 3164114"/>
                <a:gd name="connsiteX0" fmla="*/ 894897 w 1881868"/>
                <a:gd name="connsiteY0" fmla="*/ 3164114 h 3164114"/>
                <a:gd name="connsiteX1" fmla="*/ 0 w 1881868"/>
                <a:gd name="connsiteY1" fmla="*/ 2166257 h 3164114"/>
                <a:gd name="connsiteX2" fmla="*/ 517525 w 1881868"/>
                <a:gd name="connsiteY2" fmla="*/ 537029 h 3164114"/>
                <a:gd name="connsiteX3" fmla="*/ 1881868 w 1881868"/>
                <a:gd name="connsiteY3" fmla="*/ 0 h 3164114"/>
                <a:gd name="connsiteX0" fmla="*/ 895558 w 1882529"/>
                <a:gd name="connsiteY0" fmla="*/ 3164114 h 3164114"/>
                <a:gd name="connsiteX1" fmla="*/ 661 w 1882529"/>
                <a:gd name="connsiteY1" fmla="*/ 2166257 h 3164114"/>
                <a:gd name="connsiteX2" fmla="*/ 518186 w 1882529"/>
                <a:gd name="connsiteY2" fmla="*/ 537029 h 3164114"/>
                <a:gd name="connsiteX3" fmla="*/ 1882529 w 1882529"/>
                <a:gd name="connsiteY3" fmla="*/ 0 h 31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2529" h="3164114">
                  <a:moveTo>
                    <a:pt x="895558" y="3164114"/>
                  </a:moveTo>
                  <a:cubicBezTo>
                    <a:pt x="292006" y="2394252"/>
                    <a:pt x="-16272" y="2525561"/>
                    <a:pt x="661" y="2166257"/>
                  </a:cubicBezTo>
                  <a:cubicBezTo>
                    <a:pt x="17594" y="1806953"/>
                    <a:pt x="206129" y="936172"/>
                    <a:pt x="518186" y="537029"/>
                  </a:cubicBezTo>
                  <a:cubicBezTo>
                    <a:pt x="830243" y="137886"/>
                    <a:pt x="1534186" y="65314"/>
                    <a:pt x="188252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59429" y="3338286"/>
              <a:ext cx="2473778" cy="3355164"/>
            </a:xfrm>
            <a:custGeom>
              <a:avLst/>
              <a:gdLst>
                <a:gd name="connsiteX0" fmla="*/ 0 w 2473778"/>
                <a:gd name="connsiteY0" fmla="*/ 3048000 h 3353158"/>
                <a:gd name="connsiteX1" fmla="*/ 377371 w 2473778"/>
                <a:gd name="connsiteY1" fmla="*/ 2743200 h 3353158"/>
                <a:gd name="connsiteX2" fmla="*/ 1640114 w 2473778"/>
                <a:gd name="connsiteY2" fmla="*/ 3352800 h 3353158"/>
                <a:gd name="connsiteX3" fmla="*/ 2438400 w 2473778"/>
                <a:gd name="connsiteY3" fmla="*/ 2801257 h 3353158"/>
                <a:gd name="connsiteX4" fmla="*/ 2220685 w 2473778"/>
                <a:gd name="connsiteY4" fmla="*/ 1103085 h 3353158"/>
                <a:gd name="connsiteX5" fmla="*/ 1219200 w 2473778"/>
                <a:gd name="connsiteY5" fmla="*/ 0 h 3353158"/>
                <a:gd name="connsiteX0" fmla="*/ 0 w 2473778"/>
                <a:gd name="connsiteY0" fmla="*/ 3048000 h 3355680"/>
                <a:gd name="connsiteX1" fmla="*/ 872671 w 2473778"/>
                <a:gd name="connsiteY1" fmla="*/ 3019425 h 3355680"/>
                <a:gd name="connsiteX2" fmla="*/ 1640114 w 2473778"/>
                <a:gd name="connsiteY2" fmla="*/ 3352800 h 3355680"/>
                <a:gd name="connsiteX3" fmla="*/ 2438400 w 2473778"/>
                <a:gd name="connsiteY3" fmla="*/ 2801257 h 3355680"/>
                <a:gd name="connsiteX4" fmla="*/ 2220685 w 2473778"/>
                <a:gd name="connsiteY4" fmla="*/ 1103085 h 3355680"/>
                <a:gd name="connsiteX5" fmla="*/ 1219200 w 2473778"/>
                <a:gd name="connsiteY5" fmla="*/ 0 h 3355680"/>
                <a:gd name="connsiteX0" fmla="*/ 0 w 2473778"/>
                <a:gd name="connsiteY0" fmla="*/ 3048000 h 3356871"/>
                <a:gd name="connsiteX1" fmla="*/ 1640114 w 2473778"/>
                <a:gd name="connsiteY1" fmla="*/ 3352800 h 3356871"/>
                <a:gd name="connsiteX2" fmla="*/ 2438400 w 2473778"/>
                <a:gd name="connsiteY2" fmla="*/ 2801257 h 3356871"/>
                <a:gd name="connsiteX3" fmla="*/ 2220685 w 2473778"/>
                <a:gd name="connsiteY3" fmla="*/ 1103085 h 3356871"/>
                <a:gd name="connsiteX4" fmla="*/ 1219200 w 2473778"/>
                <a:gd name="connsiteY4" fmla="*/ 0 h 3356871"/>
                <a:gd name="connsiteX0" fmla="*/ 0 w 2473778"/>
                <a:gd name="connsiteY0" fmla="*/ 3048000 h 3355164"/>
                <a:gd name="connsiteX1" fmla="*/ 1640114 w 2473778"/>
                <a:gd name="connsiteY1" fmla="*/ 3352800 h 3355164"/>
                <a:gd name="connsiteX2" fmla="*/ 2438400 w 2473778"/>
                <a:gd name="connsiteY2" fmla="*/ 2801257 h 3355164"/>
                <a:gd name="connsiteX3" fmla="*/ 2220685 w 2473778"/>
                <a:gd name="connsiteY3" fmla="*/ 1103085 h 3355164"/>
                <a:gd name="connsiteX4" fmla="*/ 1219200 w 2473778"/>
                <a:gd name="connsiteY4" fmla="*/ 0 h 335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3778" h="3355164">
                  <a:moveTo>
                    <a:pt x="0" y="3048000"/>
                  </a:moveTo>
                  <a:cubicBezTo>
                    <a:pt x="732215" y="2882900"/>
                    <a:pt x="1233714" y="3393924"/>
                    <a:pt x="1640114" y="3352800"/>
                  </a:cubicBezTo>
                  <a:cubicBezTo>
                    <a:pt x="2046514" y="3311676"/>
                    <a:pt x="2341638" y="3176210"/>
                    <a:pt x="2438400" y="2801257"/>
                  </a:cubicBezTo>
                  <a:cubicBezTo>
                    <a:pt x="2535162" y="2426304"/>
                    <a:pt x="2423885" y="1569961"/>
                    <a:pt x="2220685" y="1103085"/>
                  </a:cubicBezTo>
                  <a:cubicBezTo>
                    <a:pt x="2017485" y="636209"/>
                    <a:pt x="1618342" y="318104"/>
                    <a:pt x="12192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24050" y="4162425"/>
              <a:ext cx="2228593" cy="2200275"/>
            </a:xfrm>
            <a:custGeom>
              <a:avLst/>
              <a:gdLst>
                <a:gd name="connsiteX0" fmla="*/ 0 w 2228593"/>
                <a:gd name="connsiteY0" fmla="*/ 2200275 h 2200275"/>
                <a:gd name="connsiteX1" fmla="*/ 1352550 w 2228593"/>
                <a:gd name="connsiteY1" fmla="*/ 971550 h 2200275"/>
                <a:gd name="connsiteX2" fmla="*/ 2152650 w 2228593"/>
                <a:gd name="connsiteY2" fmla="*/ 647700 h 2200275"/>
                <a:gd name="connsiteX3" fmla="*/ 2105025 w 2228593"/>
                <a:gd name="connsiteY3" fmla="*/ 0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8593" h="2200275">
                  <a:moveTo>
                    <a:pt x="0" y="2200275"/>
                  </a:moveTo>
                  <a:cubicBezTo>
                    <a:pt x="496887" y="1715293"/>
                    <a:pt x="993775" y="1230312"/>
                    <a:pt x="1352550" y="971550"/>
                  </a:cubicBezTo>
                  <a:cubicBezTo>
                    <a:pt x="1711325" y="712788"/>
                    <a:pt x="2027238" y="809625"/>
                    <a:pt x="2152650" y="647700"/>
                  </a:cubicBezTo>
                  <a:cubicBezTo>
                    <a:pt x="2278062" y="485775"/>
                    <a:pt x="2238375" y="203200"/>
                    <a:pt x="210502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484840" y="3705225"/>
              <a:ext cx="1582325" cy="1952625"/>
            </a:xfrm>
            <a:custGeom>
              <a:avLst/>
              <a:gdLst>
                <a:gd name="connsiteX0" fmla="*/ 1172635 w 1582325"/>
                <a:gd name="connsiteY0" fmla="*/ 1952625 h 1952625"/>
                <a:gd name="connsiteX1" fmla="*/ 1534585 w 1582325"/>
                <a:gd name="connsiteY1" fmla="*/ 1162050 h 1952625"/>
                <a:gd name="connsiteX2" fmla="*/ 229660 w 1582325"/>
                <a:gd name="connsiteY2" fmla="*/ 762000 h 1952625"/>
                <a:gd name="connsiteX3" fmla="*/ 86785 w 1582325"/>
                <a:gd name="connsiteY3" fmla="*/ 0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2325" h="1952625">
                  <a:moveTo>
                    <a:pt x="1172635" y="1952625"/>
                  </a:moveTo>
                  <a:cubicBezTo>
                    <a:pt x="1432191" y="1656556"/>
                    <a:pt x="1691748" y="1360487"/>
                    <a:pt x="1534585" y="1162050"/>
                  </a:cubicBezTo>
                  <a:cubicBezTo>
                    <a:pt x="1377423" y="963612"/>
                    <a:pt x="470960" y="955675"/>
                    <a:pt x="229660" y="762000"/>
                  </a:cubicBezTo>
                  <a:cubicBezTo>
                    <a:pt x="-11640" y="568325"/>
                    <a:pt x="-68790" y="185737"/>
                    <a:pt x="8678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 15"/>
            <p:cNvSpPr/>
            <p:nvPr/>
          </p:nvSpPr>
          <p:spPr>
            <a:xfrm>
              <a:off x="3986411" y="4150598"/>
              <a:ext cx="162303" cy="176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 16"/>
            <p:cNvSpPr/>
            <p:nvPr/>
          </p:nvSpPr>
          <p:spPr>
            <a:xfrm>
              <a:off x="2588893" y="5577772"/>
              <a:ext cx="162302" cy="16015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 17"/>
            <p:cNvSpPr/>
            <p:nvPr/>
          </p:nvSpPr>
          <p:spPr>
            <a:xfrm>
              <a:off x="1513800" y="3625147"/>
              <a:ext cx="162302" cy="16015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7" name="Straight Connector 26"/>
            <p:cNvCxnSpPr>
              <a:stCxn id="23" idx="0"/>
              <a:endCxn id="22" idx="4"/>
            </p:cNvCxnSpPr>
            <p:nvPr/>
          </p:nvCxnSpPr>
          <p:spPr>
            <a:xfrm flipV="1">
              <a:off x="6534617" y="4907667"/>
              <a:ext cx="173955" cy="97019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2" idx="1"/>
              <a:endCxn id="21" idx="5"/>
            </p:cNvCxnSpPr>
            <p:nvPr/>
          </p:nvCxnSpPr>
          <p:spPr>
            <a:xfrm flipH="1" flipV="1">
              <a:off x="5690074" y="4111130"/>
              <a:ext cx="895493" cy="50350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7"/>
              <a:endCxn id="20" idx="3"/>
            </p:cNvCxnSpPr>
            <p:nvPr/>
          </p:nvCxnSpPr>
          <p:spPr>
            <a:xfrm flipV="1">
              <a:off x="6831576" y="4188406"/>
              <a:ext cx="752846" cy="42622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1" idx="7"/>
              <a:endCxn id="19" idx="3"/>
            </p:cNvCxnSpPr>
            <p:nvPr/>
          </p:nvCxnSpPr>
          <p:spPr>
            <a:xfrm flipV="1">
              <a:off x="5690074" y="3339627"/>
              <a:ext cx="789003" cy="52874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0" idx="1"/>
              <a:endCxn id="19" idx="5"/>
            </p:cNvCxnSpPr>
            <p:nvPr/>
          </p:nvCxnSpPr>
          <p:spPr>
            <a:xfrm flipH="1" flipV="1">
              <a:off x="6697371" y="3339627"/>
              <a:ext cx="887051" cy="6060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1"/>
              <a:endCxn id="21" idx="4"/>
            </p:cNvCxnSpPr>
            <p:nvPr/>
          </p:nvCxnSpPr>
          <p:spPr>
            <a:xfrm flipH="1" flipV="1">
              <a:off x="5567070" y="4161406"/>
              <a:ext cx="858400" cy="176166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3" idx="7"/>
              <a:endCxn id="20" idx="4"/>
            </p:cNvCxnSpPr>
            <p:nvPr/>
          </p:nvCxnSpPr>
          <p:spPr>
            <a:xfrm flipV="1">
              <a:off x="6643764" y="4238682"/>
              <a:ext cx="1063663" cy="16843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433867" y="3076123"/>
              <a:ext cx="308714" cy="3087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 19"/>
            <p:cNvSpPr/>
            <p:nvPr/>
          </p:nvSpPr>
          <p:spPr>
            <a:xfrm>
              <a:off x="7533472" y="3895374"/>
              <a:ext cx="347909" cy="34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 20"/>
            <p:cNvSpPr/>
            <p:nvPr/>
          </p:nvSpPr>
          <p:spPr>
            <a:xfrm>
              <a:off x="5393115" y="3818098"/>
              <a:ext cx="347909" cy="34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 21"/>
            <p:cNvSpPr/>
            <p:nvPr/>
          </p:nvSpPr>
          <p:spPr>
            <a:xfrm>
              <a:off x="6534617" y="4564359"/>
              <a:ext cx="347909" cy="34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 22"/>
            <p:cNvSpPr/>
            <p:nvPr/>
          </p:nvSpPr>
          <p:spPr>
            <a:xfrm>
              <a:off x="6380260" y="5877864"/>
              <a:ext cx="308714" cy="3087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99924" y="3333009"/>
              <a:ext cx="1391589" cy="656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Nodes</a:t>
              </a:r>
              <a:endParaRPr lang="it-IT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80444" y="5894722"/>
              <a:ext cx="31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42581" y="28818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98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oogle Drive\Didattica\Seminario rover 2017\immagini\pathPlan_gridBas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 t="53056"/>
          <a:stretch/>
        </p:blipFill>
        <p:spPr bwMode="auto">
          <a:xfrm>
            <a:off x="6516216" y="3068960"/>
            <a:ext cx="2397252" cy="36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Determination of the </a:t>
            </a:r>
            <a:r>
              <a:rPr lang="it-IT" u="sng" dirty="0" smtClean="0">
                <a:solidFill>
                  <a:srgbClr val="FF0000"/>
                </a:solidFill>
              </a:rPr>
              <a:t>nodes</a:t>
            </a:r>
          </a:p>
          <a:p>
            <a:pPr lvl="1"/>
            <a:r>
              <a:rPr lang="it-IT" dirty="0" smtClean="0"/>
              <a:t>Grid-based search</a:t>
            </a:r>
          </a:p>
          <a:p>
            <a:pPr lvl="1"/>
            <a:r>
              <a:rPr lang="it-IT" dirty="0" smtClean="0"/>
              <a:t>Edge visibility graph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Search for </a:t>
            </a:r>
            <a:r>
              <a:rPr lang="it-IT" u="sng" dirty="0" smtClean="0">
                <a:solidFill>
                  <a:srgbClr val="0070C0"/>
                </a:solidFill>
              </a:rPr>
              <a:t>optimal path</a:t>
            </a:r>
            <a:br>
              <a:rPr lang="it-IT" u="sng" dirty="0" smtClean="0">
                <a:solidFill>
                  <a:srgbClr val="0070C0"/>
                </a:solidFill>
              </a:rPr>
            </a:br>
            <a:r>
              <a:rPr lang="en-US" sz="2400" dirty="0" smtClean="0"/>
              <a:t>This </a:t>
            </a:r>
            <a:r>
              <a:rPr lang="en-US" sz="2400" dirty="0"/>
              <a:t>is achieved by </a:t>
            </a:r>
            <a:r>
              <a:rPr lang="en-US" sz="2400" dirty="0" smtClean="0"/>
              <a:t>graph</a:t>
            </a:r>
            <a:br>
              <a:rPr lang="en-US" sz="2400" dirty="0" smtClean="0"/>
            </a:br>
            <a:r>
              <a:rPr lang="en-US" sz="2400" dirty="0" smtClean="0"/>
              <a:t>exploration </a:t>
            </a:r>
            <a:r>
              <a:rPr lang="en-US" sz="2400" dirty="0"/>
              <a:t>through </a:t>
            </a:r>
            <a:r>
              <a:rPr lang="en-US" sz="2400" dirty="0" smtClean="0"/>
              <a:t>efficient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search algorithms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dirty="0" err="1"/>
              <a:t>Dijkstra</a:t>
            </a:r>
            <a:r>
              <a:rPr lang="en-US" dirty="0"/>
              <a:t>, A*, ...</a:t>
            </a:r>
          </a:p>
        </p:txBody>
      </p:sp>
      <p:pic>
        <p:nvPicPr>
          <p:cNvPr id="1026" name="Picture 2" descr="D:\Google Drive\Didattica\Seminario rover 2017\immagini\pathPlan_gridBas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6" r="54099" b="15671"/>
          <a:stretch/>
        </p:blipFill>
        <p:spPr bwMode="auto">
          <a:xfrm>
            <a:off x="4346271" y="1489639"/>
            <a:ext cx="2385969" cy="24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307680" y="1246680"/>
              <a:ext cx="5607720" cy="5596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360" y="1237320"/>
                <a:ext cx="5633280" cy="56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3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Edge visibility graph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68065"/>
          </a:xfrm>
        </p:spPr>
        <p:txBody>
          <a:bodyPr/>
          <a:lstStyle/>
          <a:p>
            <a:r>
              <a:rPr lang="en-GB" dirty="0" smtClean="0"/>
              <a:t>The process is repeated for </a:t>
            </a:r>
            <a:r>
              <a:rPr lang="en-GB" b="1" dirty="0" smtClean="0"/>
              <a:t>every</a:t>
            </a:r>
            <a:r>
              <a:rPr lang="en-GB" dirty="0" smtClean="0"/>
              <a:t> visible edge</a:t>
            </a:r>
          </a:p>
          <a:p>
            <a:r>
              <a:rPr lang="en-GB" dirty="0" smtClean="0"/>
              <a:t>The result is a graph connecting point A to B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9010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05600" y="1303200"/>
              <a:ext cx="1203840" cy="1785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520" y="1289880"/>
                <a:ext cx="1224720" cy="18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31400" y="711360"/>
              <a:ext cx="9061560" cy="3772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240" y="700200"/>
                <a:ext cx="9086760" cy="37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35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it-IT" dirty="0" smtClean="0"/>
              <a:t>Example of </a:t>
            </a:r>
            <a:r>
              <a:rPr lang="it-IT" u="sng" dirty="0" smtClean="0">
                <a:solidFill>
                  <a:srgbClr val="0070C0"/>
                </a:solidFill>
              </a:rPr>
              <a:t>graph navigation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in </a:t>
            </a:r>
            <a:r>
              <a:rPr lang="it-IT" u="sng" dirty="0" smtClean="0"/>
              <a:t>matrix form</a:t>
            </a:r>
            <a:endParaRPr lang="it-IT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3568" y="2492896"/>
          <a:ext cx="3840090" cy="383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4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4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4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4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4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0056" y="5975702"/>
            <a:ext cx="39305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/>
              <a:t>A</a:t>
            </a:r>
            <a:endParaRPr lang="it-IT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55084" y="2348880"/>
            <a:ext cx="380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/>
              <a:t>B</a:t>
            </a:r>
            <a:endParaRPr lang="it-IT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45199" y="5975702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Distance matrix</a:t>
            </a:r>
            <a:endParaRPr lang="it-IT" dirty="0"/>
          </a:p>
        </p:txBody>
      </p:sp>
      <p:sp>
        <p:nvSpPr>
          <p:cNvPr id="9" name="Freeform 8"/>
          <p:cNvSpPr/>
          <p:nvPr/>
        </p:nvSpPr>
        <p:spPr>
          <a:xfrm>
            <a:off x="1206500" y="2679700"/>
            <a:ext cx="3060700" cy="3073400"/>
          </a:xfrm>
          <a:custGeom>
            <a:avLst/>
            <a:gdLst>
              <a:gd name="connsiteX0" fmla="*/ 0 w 3060700"/>
              <a:gd name="connsiteY0" fmla="*/ 3073400 h 3073400"/>
              <a:gd name="connsiteX1" fmla="*/ 2413000 w 3060700"/>
              <a:gd name="connsiteY1" fmla="*/ 3073400 h 3073400"/>
              <a:gd name="connsiteX2" fmla="*/ 2413000 w 3060700"/>
              <a:gd name="connsiteY2" fmla="*/ 0 h 3073400"/>
              <a:gd name="connsiteX3" fmla="*/ 3060700 w 3060700"/>
              <a:gd name="connsiteY3" fmla="*/ 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3073400">
                <a:moveTo>
                  <a:pt x="0" y="3073400"/>
                </a:moveTo>
                <a:lnTo>
                  <a:pt x="2413000" y="3073400"/>
                </a:lnTo>
                <a:lnTo>
                  <a:pt x="2413000" y="0"/>
                </a:lnTo>
                <a:lnTo>
                  <a:pt x="3060700" y="0"/>
                </a:lnTo>
              </a:path>
            </a:pathLst>
          </a:custGeom>
          <a:noFill/>
          <a:ln w="57150">
            <a:solidFill>
              <a:srgbClr val="00B05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59972" y="2348880"/>
            <a:ext cx="3628452" cy="3626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Step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Define matrix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Step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minimum distance path by selecting the lowest neighbor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Exact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Optimal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632544" y="2924432"/>
            <a:ext cx="748956" cy="2824548"/>
          </a:xfrm>
          <a:custGeom>
            <a:avLst/>
            <a:gdLst>
              <a:gd name="connsiteX0" fmla="*/ 0 w 3060700"/>
              <a:gd name="connsiteY0" fmla="*/ 3073400 h 3073400"/>
              <a:gd name="connsiteX1" fmla="*/ 2413000 w 3060700"/>
              <a:gd name="connsiteY1" fmla="*/ 3073400 h 3073400"/>
              <a:gd name="connsiteX2" fmla="*/ 2413000 w 3060700"/>
              <a:gd name="connsiteY2" fmla="*/ 0 h 3073400"/>
              <a:gd name="connsiteX3" fmla="*/ 3060700 w 3060700"/>
              <a:gd name="connsiteY3" fmla="*/ 0 h 3073400"/>
              <a:gd name="connsiteX0" fmla="*/ 0 w 3060700"/>
              <a:gd name="connsiteY0" fmla="*/ 3073400 h 3089875"/>
              <a:gd name="connsiteX1" fmla="*/ 2775465 w 3060700"/>
              <a:gd name="connsiteY1" fmla="*/ 3089875 h 3089875"/>
              <a:gd name="connsiteX2" fmla="*/ 2413000 w 3060700"/>
              <a:gd name="connsiteY2" fmla="*/ 0 h 3089875"/>
              <a:gd name="connsiteX3" fmla="*/ 3060700 w 3060700"/>
              <a:gd name="connsiteY3" fmla="*/ 0 h 3089875"/>
              <a:gd name="connsiteX0" fmla="*/ 0 w 787056"/>
              <a:gd name="connsiteY0" fmla="*/ 2933357 h 3089875"/>
              <a:gd name="connsiteX1" fmla="*/ 501821 w 787056"/>
              <a:gd name="connsiteY1" fmla="*/ 3089875 h 3089875"/>
              <a:gd name="connsiteX2" fmla="*/ 139356 w 787056"/>
              <a:gd name="connsiteY2" fmla="*/ 0 h 3089875"/>
              <a:gd name="connsiteX3" fmla="*/ 787056 w 787056"/>
              <a:gd name="connsiteY3" fmla="*/ 0 h 3089875"/>
              <a:gd name="connsiteX0" fmla="*/ 0 w 787056"/>
              <a:gd name="connsiteY0" fmla="*/ 2933357 h 2941594"/>
              <a:gd name="connsiteX1" fmla="*/ 501821 w 787056"/>
              <a:gd name="connsiteY1" fmla="*/ 2941594 h 2941594"/>
              <a:gd name="connsiteX2" fmla="*/ 139356 w 787056"/>
              <a:gd name="connsiteY2" fmla="*/ 0 h 2941594"/>
              <a:gd name="connsiteX3" fmla="*/ 787056 w 787056"/>
              <a:gd name="connsiteY3" fmla="*/ 0 h 2941594"/>
              <a:gd name="connsiteX0" fmla="*/ 0 w 787056"/>
              <a:gd name="connsiteY0" fmla="*/ 3073401 h 3081638"/>
              <a:gd name="connsiteX1" fmla="*/ 501821 w 787056"/>
              <a:gd name="connsiteY1" fmla="*/ 3081638 h 3081638"/>
              <a:gd name="connsiteX2" fmla="*/ 205259 w 787056"/>
              <a:gd name="connsiteY2" fmla="*/ 0 h 3081638"/>
              <a:gd name="connsiteX3" fmla="*/ 787056 w 787056"/>
              <a:gd name="connsiteY3" fmla="*/ 140044 h 3081638"/>
              <a:gd name="connsiteX0" fmla="*/ 0 w 501821"/>
              <a:gd name="connsiteY0" fmla="*/ 3073401 h 3081638"/>
              <a:gd name="connsiteX1" fmla="*/ 501821 w 501821"/>
              <a:gd name="connsiteY1" fmla="*/ 3081638 h 3081638"/>
              <a:gd name="connsiteX2" fmla="*/ 205259 w 501821"/>
              <a:gd name="connsiteY2" fmla="*/ 0 h 3081638"/>
              <a:gd name="connsiteX0" fmla="*/ 0 w 748956"/>
              <a:gd name="connsiteY0" fmla="*/ 3073401 h 3073401"/>
              <a:gd name="connsiteX1" fmla="*/ 748956 w 748956"/>
              <a:gd name="connsiteY1" fmla="*/ 3073400 h 3073401"/>
              <a:gd name="connsiteX2" fmla="*/ 205259 w 748956"/>
              <a:gd name="connsiteY2" fmla="*/ 0 h 3073401"/>
              <a:gd name="connsiteX0" fmla="*/ 0 w 748956"/>
              <a:gd name="connsiteY0" fmla="*/ 2760363 h 2760363"/>
              <a:gd name="connsiteX1" fmla="*/ 748956 w 748956"/>
              <a:gd name="connsiteY1" fmla="*/ 2760362 h 2760363"/>
              <a:gd name="connsiteX2" fmla="*/ 748956 w 748956"/>
              <a:gd name="connsiteY2" fmla="*/ 0 h 27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956" h="2760363">
                <a:moveTo>
                  <a:pt x="0" y="2760363"/>
                </a:moveTo>
                <a:lnTo>
                  <a:pt x="748956" y="2760362"/>
                </a:lnTo>
                <a:lnTo>
                  <a:pt x="748956" y="0"/>
                </a:lnTo>
              </a:path>
            </a:pathLst>
          </a:custGeom>
          <a:noFill/>
          <a:ln w="57150">
            <a:solidFill>
              <a:srgbClr val="00B050"/>
            </a:solidFill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7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Environment mapping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it-IT" sz="2400" dirty="0" smtClean="0"/>
              <a:t>Creation of a </a:t>
            </a:r>
            <a:r>
              <a:rPr lang="it-IT" sz="2400" u="sng" dirty="0" smtClean="0">
                <a:solidFill>
                  <a:srgbClr val="FF0000"/>
                </a:solidFill>
              </a:rPr>
              <a:t>virtual map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of the </a:t>
            </a:r>
            <a:r>
              <a:rPr lang="it-IT" sz="2400" dirty="0" smtClean="0">
                <a:solidFill>
                  <a:srgbClr val="0070C0"/>
                </a:solidFill>
              </a:rPr>
              <a:t>environment</a:t>
            </a:r>
            <a:r>
              <a:rPr lang="it-IT" sz="2400" dirty="0" smtClean="0"/>
              <a:t> surrounding the robot</a:t>
            </a:r>
          </a:p>
          <a:p>
            <a:endParaRPr lang="it-IT" sz="2400" dirty="0" smtClean="0"/>
          </a:p>
          <a:p>
            <a:r>
              <a:rPr lang="it-IT" sz="2400" dirty="0" smtClean="0"/>
              <a:t>Contains information on:</a:t>
            </a:r>
          </a:p>
          <a:p>
            <a:pPr lvl="1"/>
            <a:r>
              <a:rPr lang="it-IT" sz="2000" dirty="0" smtClean="0">
                <a:solidFill>
                  <a:srgbClr val="0070C0"/>
                </a:solidFill>
              </a:rPr>
              <a:t>Obstacles</a:t>
            </a:r>
          </a:p>
          <a:p>
            <a:pPr lvl="1"/>
            <a:r>
              <a:rPr lang="it-IT" sz="2000" dirty="0" smtClean="0">
                <a:solidFill>
                  <a:srgbClr val="0070C0"/>
                </a:solidFill>
              </a:rPr>
              <a:t>Terrain</a:t>
            </a:r>
            <a:r>
              <a:rPr lang="it-IT" sz="2000" dirty="0" smtClean="0"/>
              <a:t> geometry</a:t>
            </a:r>
          </a:p>
          <a:p>
            <a:pPr lvl="1"/>
            <a:r>
              <a:rPr lang="it-IT" sz="2000" dirty="0" smtClean="0"/>
              <a:t>Locations and </a:t>
            </a:r>
            <a:r>
              <a:rPr lang="it-IT" sz="2000" dirty="0" smtClean="0">
                <a:solidFill>
                  <a:srgbClr val="0070C0"/>
                </a:solidFill>
              </a:rPr>
              <a:t>Points of</a:t>
            </a:r>
            <a:br>
              <a:rPr lang="it-IT" sz="2000" dirty="0" smtClean="0">
                <a:solidFill>
                  <a:srgbClr val="0070C0"/>
                </a:solidFill>
              </a:rPr>
            </a:br>
            <a:r>
              <a:rPr lang="it-IT" sz="2000" dirty="0" smtClean="0">
                <a:solidFill>
                  <a:srgbClr val="0070C0"/>
                </a:solidFill>
              </a:rPr>
              <a:t>Interest</a:t>
            </a:r>
            <a:r>
              <a:rPr lang="it-IT" sz="2000" dirty="0" smtClean="0"/>
              <a:t> (POI) (e.g. goal)</a:t>
            </a:r>
          </a:p>
          <a:p>
            <a:pPr lvl="1"/>
            <a:r>
              <a:rPr lang="it-IT" sz="2000" dirty="0" smtClean="0"/>
              <a:t>Position of the </a:t>
            </a:r>
            <a:r>
              <a:rPr lang="it-IT" sz="2000" dirty="0" smtClean="0">
                <a:solidFill>
                  <a:srgbClr val="0070C0"/>
                </a:solidFill>
              </a:rPr>
              <a:t>robot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itself</a:t>
            </a:r>
          </a:p>
          <a:p>
            <a:pPr lvl="1"/>
            <a:endParaRPr lang="it-IT" sz="2000" dirty="0" smtClean="0"/>
          </a:p>
          <a:p>
            <a:r>
              <a:rPr lang="it-IT" sz="2400" dirty="0" smtClean="0"/>
              <a:t>Crucial for definition of </a:t>
            </a:r>
            <a:r>
              <a:rPr lang="it-IT" sz="2400" u="sng" dirty="0" smtClean="0">
                <a:solidFill>
                  <a:srgbClr val="FF0000"/>
                </a:solidFill>
              </a:rPr>
              <a:t>traversability paths</a:t>
            </a:r>
          </a:p>
          <a:p>
            <a:pPr lvl="1"/>
            <a:endParaRPr lang="it-IT" sz="2000" dirty="0"/>
          </a:p>
        </p:txBody>
      </p:sp>
      <p:pic>
        <p:nvPicPr>
          <p:cNvPr id="6146" name="Picture 2" descr="https://i.ytimg.com/vi/ctudl1WcsLc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7775" r="21949" b="10686"/>
          <a:stretch/>
        </p:blipFill>
        <p:spPr bwMode="auto">
          <a:xfrm>
            <a:off x="4632580" y="2132856"/>
            <a:ext cx="4475924" cy="34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0542" y="2564904"/>
            <a:ext cx="10854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Obstacles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955967" y="4221088"/>
            <a:ext cx="108997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Terrain</a:t>
            </a:r>
          </a:p>
          <a:p>
            <a:pPr algn="ctr"/>
            <a:r>
              <a:rPr lang="it-IT" dirty="0" smtClean="0"/>
              <a:t>geometry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311303" y="4725144"/>
            <a:ext cx="15601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Robot position</a:t>
            </a:r>
            <a:endParaRPr lang="it-IT" dirty="0"/>
          </a:p>
        </p:txBody>
      </p:sp>
      <p:sp>
        <p:nvSpPr>
          <p:cNvPr id="5" name="Down Arrow 4"/>
          <p:cNvSpPr/>
          <p:nvPr/>
        </p:nvSpPr>
        <p:spPr>
          <a:xfrm>
            <a:off x="5076056" y="3437700"/>
            <a:ext cx="504056" cy="63937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38100" dir="18900000" sy="23000" kx="-1200000" algn="b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5305387" y="3068368"/>
            <a:ext cx="5132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POI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0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10840" cy="4525963"/>
          </a:xfrm>
        </p:spPr>
        <p:txBody>
          <a:bodyPr/>
          <a:lstStyle/>
          <a:p>
            <a:r>
              <a:rPr lang="en-US" dirty="0" smtClean="0"/>
              <a:t>A larger example</a:t>
            </a:r>
          </a:p>
          <a:p>
            <a:pPr lvl="1"/>
            <a:r>
              <a:rPr lang="en-US" sz="2400" dirty="0" smtClean="0"/>
              <a:t>1000x1000 grid</a:t>
            </a:r>
          </a:p>
          <a:p>
            <a:pPr lvl="1"/>
            <a:r>
              <a:rPr lang="en-US" sz="2400" dirty="0" smtClean="0"/>
              <a:t>Long computation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6898" r="27549" b="8107"/>
          <a:stretch/>
        </p:blipFill>
        <p:spPr bwMode="auto">
          <a:xfrm>
            <a:off x="3968040" y="1653161"/>
            <a:ext cx="5068456" cy="487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595407" y="6026240"/>
            <a:ext cx="143480" cy="1434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8214724" y="5877272"/>
            <a:ext cx="3177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4211960" y="1682414"/>
            <a:ext cx="143480" cy="1434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966252" y="1916832"/>
            <a:ext cx="3177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Artificial potential fields</a:t>
            </a:r>
          </a:p>
          <a:p>
            <a:pPr lvl="1"/>
            <a:r>
              <a:rPr lang="en-US" dirty="0"/>
              <a:t>Point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is starting point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Obstacles</a:t>
            </a:r>
            <a:r>
              <a:rPr lang="en-US" dirty="0" smtClean="0"/>
              <a:t> are </a:t>
            </a:r>
            <a:r>
              <a:rPr lang="en-US" u="sng" dirty="0" err="1" smtClean="0"/>
              <a:t>repulsors</a:t>
            </a:r>
            <a:endParaRPr lang="en-US" u="sng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Goal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is an </a:t>
            </a:r>
            <a:r>
              <a:rPr lang="en-US" u="sng" dirty="0" smtClean="0"/>
              <a:t>attractor</a:t>
            </a:r>
            <a:endParaRPr lang="it-IT" u="sng" dirty="0"/>
          </a:p>
        </p:txBody>
      </p:sp>
      <p:pic>
        <p:nvPicPr>
          <p:cNvPr id="2050" name="Picture 2" descr="https://taylorwang.files.wordpress.com/2012/04/potential-field1_ro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7" y="3952356"/>
            <a:ext cx="8436483" cy="25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72835" y="5306160"/>
            <a:ext cx="143480" cy="1434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293844" y="50131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8" name="Oval 7"/>
          <p:cNvSpPr/>
          <p:nvPr/>
        </p:nvSpPr>
        <p:spPr>
          <a:xfrm>
            <a:off x="2546735" y="4514072"/>
            <a:ext cx="143480" cy="1434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618475" y="40284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5" name="Freeform 4"/>
          <p:cNvSpPr/>
          <p:nvPr/>
        </p:nvSpPr>
        <p:spPr>
          <a:xfrm>
            <a:off x="6400800" y="3683000"/>
            <a:ext cx="2159000" cy="1524000"/>
          </a:xfrm>
          <a:custGeom>
            <a:avLst/>
            <a:gdLst>
              <a:gd name="connsiteX0" fmla="*/ 2133600 w 2133600"/>
              <a:gd name="connsiteY0" fmla="*/ 0 h 1244600"/>
              <a:gd name="connsiteX1" fmla="*/ 1295400 w 2133600"/>
              <a:gd name="connsiteY1" fmla="*/ 1054100 h 1244600"/>
              <a:gd name="connsiteX2" fmla="*/ 0 w 2133600"/>
              <a:gd name="connsiteY2" fmla="*/ 1244600 h 1244600"/>
              <a:gd name="connsiteX0" fmla="*/ 2133600 w 2133600"/>
              <a:gd name="connsiteY0" fmla="*/ 0 h 1244600"/>
              <a:gd name="connsiteX1" fmla="*/ 0 w 2133600"/>
              <a:gd name="connsiteY1" fmla="*/ 1244600 h 1244600"/>
              <a:gd name="connsiteX0" fmla="*/ 2133600 w 2133600"/>
              <a:gd name="connsiteY0" fmla="*/ 0 h 1244600"/>
              <a:gd name="connsiteX1" fmla="*/ 0 w 2133600"/>
              <a:gd name="connsiteY1" fmla="*/ 1244600 h 1244600"/>
              <a:gd name="connsiteX0" fmla="*/ 2133600 w 2133600"/>
              <a:gd name="connsiteY0" fmla="*/ 0 h 1244600"/>
              <a:gd name="connsiteX1" fmla="*/ 0 w 2133600"/>
              <a:gd name="connsiteY1" fmla="*/ 1244600 h 1244600"/>
              <a:gd name="connsiteX0" fmla="*/ 2159000 w 2159000"/>
              <a:gd name="connsiteY0" fmla="*/ 0 h 1524000"/>
              <a:gd name="connsiteX1" fmla="*/ 0 w 2159000"/>
              <a:gd name="connsiteY1" fmla="*/ 1524000 h 1524000"/>
              <a:gd name="connsiteX0" fmla="*/ 2159000 w 2159000"/>
              <a:gd name="connsiteY0" fmla="*/ 0 h 1524000"/>
              <a:gd name="connsiteX1" fmla="*/ 0 w 2159000"/>
              <a:gd name="connsiteY1" fmla="*/ 1524000 h 1524000"/>
              <a:gd name="connsiteX0" fmla="*/ 2159000 w 2159000"/>
              <a:gd name="connsiteY0" fmla="*/ 0 h 1524000"/>
              <a:gd name="connsiteX1" fmla="*/ 0 w 2159000"/>
              <a:gd name="connsiteY1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9000" h="1524000">
                <a:moveTo>
                  <a:pt x="2159000" y="0"/>
                </a:moveTo>
                <a:cubicBezTo>
                  <a:pt x="1498600" y="1341967"/>
                  <a:pt x="342900" y="1502833"/>
                  <a:pt x="0" y="15240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054600" y="1031400"/>
              <a:ext cx="5237280" cy="3141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3080" y="1020960"/>
                <a:ext cx="5259240" cy="31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1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planning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5"/>
                <a:ext cx="8229601" cy="22322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u="sng" dirty="0" smtClean="0">
                    <a:solidFill>
                      <a:srgbClr val="0070C0"/>
                    </a:solidFill>
                  </a:rPr>
                  <a:t>Potential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b="0" i="1" smtClean="0">
                            <a:latin typeface="Cambria Math"/>
                          </a:rPr>
                          <m:t>𝑥</m:t>
                        </m:r>
                        <m:r>
                          <a:rPr lang="it-IT" sz="2800" b="0" i="1" smtClean="0">
                            <a:latin typeface="Cambria Math"/>
                          </a:rPr>
                          <m:t>,</m:t>
                        </m:r>
                        <m:r>
                          <a:rPr lang="it-IT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it-IT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sz="2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𝑜𝑏𝑠</m:t>
                                </m:r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𝑜𝑏𝑠</m:t>
                                </m:r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it-IT" sz="2800" b="0" i="1" smtClean="0">
                            <a:latin typeface="Cambria Math"/>
                          </a:rPr>
                          <m:t>+</m:t>
                        </m:r>
                      </m:e>
                    </m:nary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it-IT" sz="2800" b="0" i="1" smtClean="0">
                            <a:latin typeface="Cambria Math"/>
                          </a:rPr>
                          <m:t>𝑔𝑜𝑎𝑙</m:t>
                        </m:r>
                      </m:sub>
                    </m:sSub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it-IT" sz="2800" b="0" i="1" smtClean="0">
                            <a:latin typeface="Cambria Math"/>
                          </a:rPr>
                          <m:t>𝑔𝑜𝑎𝑙</m:t>
                        </m:r>
                      </m:sub>
                    </m:sSub>
                  </m:oMath>
                </a14:m>
                <a:r>
                  <a:rPr lang="it-IT" sz="2800" dirty="0" smtClean="0"/>
                  <a:t/>
                </a:r>
                <a:br>
                  <a:rPr lang="it-IT" sz="2800" dirty="0" smtClean="0"/>
                </a:br>
                <a:r>
                  <a:rPr lang="it-IT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𝑜𝑏𝑠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&gt;0, 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𝑔𝑜𝑎𝑙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&lt;0</m:t>
                    </m:r>
                  </m:oMath>
                </a14:m>
                <a:endParaRPr lang="it-IT" sz="2800" dirty="0" smtClean="0"/>
              </a:p>
              <a:p>
                <a:r>
                  <a:rPr lang="it-IT" sz="2800" u="sng" dirty="0" smtClean="0">
                    <a:solidFill>
                      <a:srgbClr val="0070C0"/>
                    </a:solidFill>
                  </a:rPr>
                  <a:t>Gradient</a:t>
                </a:r>
                <a:r>
                  <a:rPr lang="it-IT" sz="2800" dirty="0" smtClean="0"/>
                  <a:t>  </a:t>
                </a:r>
                <a14:m>
                  <m:oMath xmlns:m="http://schemas.openxmlformats.org/officeDocument/2006/math">
                    <m:r>
                      <a:rPr lang="it-IT" sz="280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it-IT" sz="2800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it-IT" sz="28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28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it-IT" sz="28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it-IT" sz="28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it-IT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it-IT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it-IT" sz="28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it-IT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it-IT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it-IT" sz="2800" dirty="0" smtClean="0"/>
              </a:p>
              <a:p>
                <a:r>
                  <a:rPr lang="it-IT" sz="2800" dirty="0" smtClean="0">
                    <a:solidFill>
                      <a:srgbClr val="FF0000"/>
                    </a:solidFill>
                  </a:rPr>
                  <a:t>Path</a:t>
                </a:r>
                <a:r>
                  <a:rPr lang="it-IT" sz="2800" dirty="0" smtClean="0"/>
                  <a:t> follows easily</a:t>
                </a:r>
                <a:endParaRPr lang="it-IT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5"/>
                <a:ext cx="8229601" cy="2232248"/>
              </a:xfrm>
              <a:blipFill rotWithShape="1">
                <a:blip r:embed="rId4"/>
                <a:stretch>
                  <a:fillRect l="-1111" b="-5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95536" y="3971596"/>
            <a:ext cx="3964204" cy="2769772"/>
            <a:chOff x="395536" y="3971596"/>
            <a:chExt cx="3964204" cy="276977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87" t="6697" r="27355" b="7704"/>
            <a:stretch/>
          </p:blipFill>
          <p:spPr bwMode="auto">
            <a:xfrm>
              <a:off x="395536" y="3971596"/>
              <a:ext cx="2841459" cy="276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131840" y="3987525"/>
                  <a:ext cx="122790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←</m:t>
                        </m:r>
                      </m:oMath>
                    </m:oMathPara>
                  </a14:m>
                  <a:endParaRPr lang="it-IT" dirty="0" smtClean="0"/>
                </a:p>
                <a:p>
                  <a:r>
                    <a:rPr lang="it-IT" dirty="0" smtClean="0"/>
                    <a:t>Potential </a:t>
                  </a:r>
                  <a14:m>
                    <m:oMath xmlns:m="http://schemas.openxmlformats.org/officeDocument/2006/math">
                      <m:r>
                        <a:rPr lang="it-IT" i="1" dirty="0" smtClean="0">
                          <a:latin typeface="Cambria Math"/>
                        </a:rPr>
                        <m:t>𝑉</m:t>
                      </m:r>
                    </m:oMath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987525"/>
                  <a:ext cx="1227900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478" b="-141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432448" y="2343660"/>
            <a:ext cx="5748064" cy="4325700"/>
            <a:chOff x="3432448" y="2343660"/>
            <a:chExt cx="5748064" cy="43257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75" t="6495" r="27453" b="10651"/>
            <a:stretch/>
          </p:blipFill>
          <p:spPr bwMode="auto">
            <a:xfrm flipV="1">
              <a:off x="4788024" y="2343660"/>
              <a:ext cx="4392488" cy="432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432448" y="6023029"/>
                  <a:ext cx="13555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m:oMathPara>
                  </a14:m>
                  <a:endParaRPr lang="it-IT" dirty="0" smtClean="0"/>
                </a:p>
                <a:p>
                  <a:r>
                    <a:rPr lang="it-IT" dirty="0" smtClean="0"/>
                    <a:t>Gradient </a:t>
                  </a:r>
                  <a14:m>
                    <m:oMath xmlns:m="http://schemas.openxmlformats.org/officeDocument/2006/math">
                      <m:r>
                        <a:rPr lang="it-IT" i="1" dirty="0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it-IT" i="1" dirty="0" smtClean="0">
                          <a:latin typeface="Cambria Math"/>
                        </a:rPr>
                        <m:t>𝑉</m:t>
                      </m:r>
                    </m:oMath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2448" y="6023029"/>
                  <a:ext cx="1355576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604" b="-141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2724480" y="1094400"/>
              <a:ext cx="6187680" cy="5270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12960" y="1082160"/>
                <a:ext cx="6212160" cy="52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Example of artificial potential fields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736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“real world” issue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26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«The Real World»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u="sng" dirty="0" smtClean="0">
                <a:solidFill>
                  <a:srgbClr val="0070C0"/>
                </a:solidFill>
              </a:rPr>
              <a:t>Issues</a:t>
            </a:r>
            <a:r>
              <a:rPr lang="it-IT" dirty="0" smtClean="0"/>
              <a:t> in the </a:t>
            </a:r>
            <a:r>
              <a:rPr lang="it-IT" dirty="0" smtClean="0">
                <a:solidFill>
                  <a:srgbClr val="0070C0"/>
                </a:solidFill>
              </a:rPr>
              <a:t>real world</a:t>
            </a:r>
          </a:p>
          <a:p>
            <a:pPr lvl="1"/>
            <a:r>
              <a:rPr lang="it-IT" u="sng" dirty="0" smtClean="0">
                <a:solidFill>
                  <a:srgbClr val="FF0000"/>
                </a:solidFill>
              </a:rPr>
              <a:t>Geometry</a:t>
            </a:r>
            <a:r>
              <a:rPr lang="it-IT" dirty="0"/>
              <a:t> of the terrain</a:t>
            </a:r>
            <a:endParaRPr lang="it-IT" u="sng" dirty="0" smtClean="0">
              <a:solidFill>
                <a:srgbClr val="FF0000"/>
              </a:solidFill>
            </a:endParaRPr>
          </a:p>
          <a:p>
            <a:pPr lvl="2"/>
            <a:r>
              <a:rPr lang="en-US" dirty="0"/>
              <a:t>Loss of contact with the </a:t>
            </a:r>
            <a:r>
              <a:rPr lang="en-US" dirty="0" smtClean="0"/>
              <a:t>ground</a:t>
            </a:r>
          </a:p>
          <a:p>
            <a:pPr lvl="2"/>
            <a:r>
              <a:rPr lang="en-US" dirty="0" smtClean="0"/>
              <a:t>Slopes</a:t>
            </a:r>
          </a:p>
          <a:p>
            <a:pPr lvl="2"/>
            <a:endParaRPr lang="it-IT" dirty="0" smtClean="0"/>
          </a:p>
          <a:p>
            <a:pPr lvl="1"/>
            <a:r>
              <a:rPr lang="it-IT" u="sng" dirty="0" smtClean="0">
                <a:solidFill>
                  <a:srgbClr val="FF0000"/>
                </a:solidFill>
              </a:rPr>
              <a:t>Terrain yield</a:t>
            </a:r>
            <a:endParaRPr lang="en-US" u="sng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Traction loss</a:t>
            </a:r>
          </a:p>
          <a:p>
            <a:pPr lvl="2"/>
            <a:r>
              <a:rPr lang="en-US" dirty="0" smtClean="0"/>
              <a:t>Sinking</a:t>
            </a:r>
          </a:p>
          <a:p>
            <a:pPr lvl="2"/>
            <a:endParaRPr lang="en-US" dirty="0" smtClean="0"/>
          </a:p>
          <a:p>
            <a:pPr lvl="1"/>
            <a:r>
              <a:rPr lang="it-IT" u="sng" dirty="0" smtClean="0">
                <a:solidFill>
                  <a:srgbClr val="FF0000"/>
                </a:solidFill>
              </a:rPr>
              <a:t>Position determination accuracy</a:t>
            </a:r>
            <a:endParaRPr lang="it-IT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Terrain geometry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u="sng" dirty="0" smtClean="0">
                    <a:solidFill>
                      <a:srgbClr val="FF0000"/>
                    </a:solidFill>
                  </a:rPr>
                  <a:t>Loss of contact</a:t>
                </a:r>
              </a:p>
              <a:p>
                <a:pPr lvl="1"/>
                <a:r>
                  <a:rPr lang="it-IT" dirty="0" smtClean="0"/>
                  <a:t>Up to this moment we have dealt with flat ground</a:t>
                </a:r>
              </a:p>
              <a:p>
                <a:pPr lvl="2"/>
                <a:r>
                  <a:rPr lang="it-IT" dirty="0" smtClean="0"/>
                  <a:t>Simultaneous contact with all wheels</a:t>
                </a:r>
              </a:p>
              <a:p>
                <a:pPr lvl="1"/>
                <a:r>
                  <a:rPr lang="it-IT" dirty="0" smtClean="0">
                    <a:solidFill>
                      <a:srgbClr val="0070C0"/>
                    </a:solidFill>
                  </a:rPr>
                  <a:t>Discontinuities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loss of contact</a:t>
                </a:r>
              </a:p>
              <a:p>
                <a:pPr lvl="1"/>
                <a:r>
                  <a:rPr lang="it-IT" dirty="0" smtClean="0"/>
                  <a:t>Possible solutions</a:t>
                </a:r>
              </a:p>
              <a:p>
                <a:pPr lvl="2"/>
                <a:r>
                  <a:rPr lang="it-IT" dirty="0" smtClean="0"/>
                  <a:t>Three wheeled systems</a:t>
                </a:r>
              </a:p>
              <a:p>
                <a:pPr lvl="2"/>
                <a:r>
                  <a:rPr lang="it-IT" dirty="0" smtClean="0"/>
                  <a:t>Suspension systems</a:t>
                </a:r>
              </a:p>
              <a:p>
                <a:pPr lvl="2"/>
                <a:r>
                  <a:rPr lang="it-IT" dirty="0" smtClean="0"/>
                  <a:t>Rocker-bogie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 r="-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372200" y="2924945"/>
            <a:ext cx="2657474" cy="1418206"/>
            <a:chOff x="3635896" y="3356992"/>
            <a:chExt cx="5484184" cy="2926729"/>
          </a:xfrm>
        </p:grpSpPr>
        <p:pic>
          <p:nvPicPr>
            <p:cNvPr id="4" name="Picture 2" descr="C:\Users\almo\Google Drive\Didattica\Seminario rover 2017\immagini\lossOfContact_alpha_v2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9" t="11673" r="10557" b="23720"/>
            <a:stretch/>
          </p:blipFill>
          <p:spPr bwMode="auto">
            <a:xfrm>
              <a:off x="3635896" y="3453580"/>
              <a:ext cx="5484184" cy="283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860032" y="3356992"/>
              <a:ext cx="1008112" cy="10081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012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33911" y="2150893"/>
            <a:ext cx="2658569" cy="4302443"/>
            <a:chOff x="6161902" y="1628800"/>
            <a:chExt cx="2658569" cy="4302443"/>
          </a:xfrm>
        </p:grpSpPr>
        <p:pic>
          <p:nvPicPr>
            <p:cNvPr id="3074" name="Picture 2" descr="http://www.wireless-earth.de/private/common_images/RockerBogieSuspens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51" t="21468" b="17831"/>
            <a:stretch/>
          </p:blipFill>
          <p:spPr bwMode="auto">
            <a:xfrm>
              <a:off x="6161902" y="4399005"/>
              <a:ext cx="2658569" cy="153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wireless-earth.de/private/common_images/RockerBogieSuspens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15"/>
            <a:stretch/>
          </p:blipFill>
          <p:spPr bwMode="auto">
            <a:xfrm>
              <a:off x="6372200" y="1628800"/>
              <a:ext cx="2301547" cy="252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Terrain geometry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987009" cy="3074907"/>
          </a:xfrm>
        </p:spPr>
        <p:txBody>
          <a:bodyPr>
            <a:normAutofit fontScale="92500"/>
          </a:bodyPr>
          <a:lstStyle/>
          <a:p>
            <a:r>
              <a:rPr lang="it-IT" u="sng" dirty="0" smtClean="0">
                <a:solidFill>
                  <a:srgbClr val="FF0000"/>
                </a:solidFill>
              </a:rPr>
              <a:t>Rocker-bogie</a:t>
            </a:r>
          </a:p>
          <a:p>
            <a:pPr lvl="1"/>
            <a:r>
              <a:rPr lang="it-IT" dirty="0" smtClean="0"/>
              <a:t>Based on the </a:t>
            </a:r>
            <a:r>
              <a:rPr lang="it-IT" dirty="0" smtClean="0">
                <a:solidFill>
                  <a:srgbClr val="0070C0"/>
                </a:solidFill>
              </a:rPr>
              <a:t>Whippletree mechanism</a:t>
            </a:r>
          </a:p>
          <a:p>
            <a:pPr lvl="1"/>
            <a:r>
              <a:rPr lang="it-IT" dirty="0"/>
              <a:t>Advantages:</a:t>
            </a:r>
          </a:p>
          <a:p>
            <a:pPr lvl="2"/>
            <a:r>
              <a:rPr lang="it-IT" u="sng" dirty="0"/>
              <a:t>Distributes loads</a:t>
            </a:r>
            <a:r>
              <a:rPr lang="it-IT" dirty="0"/>
              <a:t> equally on the wheels</a:t>
            </a:r>
          </a:p>
          <a:p>
            <a:pPr lvl="2"/>
            <a:r>
              <a:rPr lang="it-IT" dirty="0" smtClean="0"/>
              <a:t>Allows contact even </a:t>
            </a:r>
            <a:r>
              <a:rPr lang="it-IT" dirty="0"/>
              <a:t>on </a:t>
            </a:r>
            <a:r>
              <a:rPr lang="it-IT" u="sng" dirty="0"/>
              <a:t>complex geometries</a:t>
            </a:r>
          </a:p>
        </p:txBody>
      </p:sp>
      <p:pic>
        <p:nvPicPr>
          <p:cNvPr id="3075" name="Picture 3" descr="D:\Google Drive\Didattica\Seminario rover 2017\immagini\whippletree_mechan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14" y="4509120"/>
            <a:ext cx="2849630" cy="21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Bogie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31368"/>
            <a:ext cx="57150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4" t="24589"/>
          <a:stretch/>
        </p:blipFill>
        <p:spPr>
          <a:xfrm>
            <a:off x="-108520" y="1193170"/>
            <a:ext cx="4032448" cy="28118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45880" y="227520"/>
              <a:ext cx="7516440" cy="6247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400" y="215280"/>
                <a:ext cx="7538760" cy="627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53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Terrain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55599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t-IT" u="sng" dirty="0" smtClean="0">
                    <a:solidFill>
                      <a:srgbClr val="FF0000"/>
                    </a:solidFill>
                  </a:rPr>
                  <a:t>Slopes</a:t>
                </a:r>
              </a:p>
              <a:p>
                <a:pPr lvl="1"/>
                <a:r>
                  <a:rPr lang="it-IT" dirty="0" smtClean="0"/>
                  <a:t>The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actuation motors</a:t>
                </a:r>
                <a:r>
                  <a:rPr lang="it-IT" dirty="0" smtClean="0"/>
                  <a:t> limit the maximum slope angle</a:t>
                </a:r>
              </a:p>
              <a:p>
                <a:pPr marL="914400" lvl="2" indent="0">
                  <a:buNone/>
                </a:pPr>
                <a:r>
                  <a:rPr lang="it-IT" b="0" dirty="0" smtClean="0"/>
                  <a:t>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𝐹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𝑚𝑔</m:t>
                    </m:r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it-IT" b="0" i="1" smtClean="0"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it-IT" b="0" dirty="0" smtClean="0"/>
              </a:p>
              <a:p>
                <a:pPr marL="914400" lvl="2" indent="0">
                  <a:buNone/>
                </a:pPr>
                <a:endParaRPr lang="it-IT" b="0" dirty="0" smtClean="0"/>
              </a:p>
              <a:p>
                <a:pPr marL="914400" lvl="2" indent="0">
                  <a:buNone/>
                </a:pPr>
                <a:r>
                  <a:rPr lang="it-IT" dirty="0" smtClean="0"/>
                  <a:t>Thus:</a:t>
                </a:r>
              </a:p>
              <a:p>
                <a:pPr marL="914400" lvl="2" indent="0">
                  <a:buNone/>
                </a:pPr>
                <a:r>
                  <a:rPr lang="it-IT" b="0" dirty="0" smtClean="0"/>
                  <a:t>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𝜏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𝐹𝑅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𝑚𝑔𝑅</m:t>
                    </m:r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it-IT" b="0" i="1" smtClean="0"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it-IT" dirty="0" smtClean="0"/>
              </a:p>
              <a:p>
                <a:pPr marL="914400" lvl="2" indent="0">
                  <a:buNone/>
                </a:pPr>
                <a:endParaRPr lang="it-IT" dirty="0" smtClean="0"/>
              </a:p>
              <a:p>
                <a:pPr lvl="1"/>
                <a:r>
                  <a:rPr lang="it-IT" dirty="0" smtClean="0"/>
                  <a:t>The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maximum slope angle</a:t>
                </a:r>
                <a:r>
                  <a:rPr lang="it-IT" dirty="0" smtClean="0"/>
                  <a:t> is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𝛼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asin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𝑚𝑔𝑅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55599" cy="4525963"/>
              </a:xfrm>
              <a:blipFill rotWithShape="1">
                <a:blip r:embed="rId4"/>
                <a:stretch>
                  <a:fillRect l="-2235" t="-2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259323"/>
            <a:ext cx="2356539" cy="28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18992" r="53843" b="32698"/>
          <a:stretch/>
        </p:blipFill>
        <p:spPr bwMode="auto">
          <a:xfrm>
            <a:off x="5226689" y="4422956"/>
            <a:ext cx="3881815" cy="23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420560" y="1213560"/>
              <a:ext cx="6306480" cy="5393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7600" y="1202040"/>
                <a:ext cx="6333840" cy="54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1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Environment mapping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4218415" cy="514116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it-IT" dirty="0" smtClean="0"/>
                  <a:t>Map representation</a:t>
                </a:r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Metric framework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lvl="2"/>
                <a:r>
                  <a:rPr lang="it-IT" dirty="0" smtClean="0"/>
                  <a:t>2D or 3D space</a:t>
                </a:r>
              </a:p>
              <a:p>
                <a:pPr lvl="2"/>
                <a:r>
                  <a:rPr lang="it-IT" dirty="0" smtClean="0"/>
                  <a:t>Records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raw objects </a:t>
                </a:r>
                <a:r>
                  <a:rPr lang="it-IT" dirty="0" smtClean="0"/>
                  <a:t>at precise coordinates</a:t>
                </a:r>
              </a:p>
              <a:p>
                <a:pPr lvl="2"/>
                <a:r>
                  <a:rPr lang="it-IT" dirty="0" smtClean="0"/>
                  <a:t>Example:</a:t>
                </a:r>
              </a:p>
              <a:p>
                <a:pPr lvl="3"/>
                <a:r>
                  <a:rPr lang="it-IT" u="sng" dirty="0">
                    <a:solidFill>
                      <a:srgbClr val="0070C0"/>
                    </a:solidFill>
                  </a:rPr>
                  <a:t>2</a:t>
                </a:r>
                <a:r>
                  <a:rPr lang="it-IT" u="sng" dirty="0" smtClean="0">
                    <a:solidFill>
                      <a:srgbClr val="0070C0"/>
                    </a:solidFill>
                  </a:rPr>
                  <a:t>D matrix</a:t>
                </a:r>
              </a:p>
              <a:p>
                <a:pPr lvl="3"/>
                <a:r>
                  <a:rPr lang="it-IT" dirty="0" smtClean="0"/>
                  <a:t>Each pixel either contains an object (black) or doesn’t (white)</a:t>
                </a:r>
              </a:p>
              <a:p>
                <a:pPr lvl="3"/>
                <a:endParaRPr lang="it-IT" dirty="0" smtClean="0"/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Topological framework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lvl="2"/>
                <a:r>
                  <a:rPr lang="it-IT" dirty="0"/>
                  <a:t>Records </a:t>
                </a:r>
                <a:r>
                  <a:rPr lang="it-IT" dirty="0">
                    <a:solidFill>
                      <a:srgbClr val="0070C0"/>
                    </a:solidFill>
                  </a:rPr>
                  <a:t>objects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and places identifiers</a:t>
                </a:r>
                <a:endParaRPr lang="it-IT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it-IT" dirty="0"/>
                  <a:t>Records </a:t>
                </a:r>
                <a:r>
                  <a:rPr lang="it-IT" dirty="0">
                    <a:solidFill>
                      <a:srgbClr val="0070C0"/>
                    </a:solidFill>
                  </a:rPr>
                  <a:t>relations</a:t>
                </a:r>
                <a:r>
                  <a:rPr lang="it-IT" dirty="0"/>
                  <a:t> between </a:t>
                </a:r>
                <a:r>
                  <a:rPr lang="it-IT" dirty="0" smtClean="0"/>
                  <a:t>objects/places</a:t>
                </a:r>
              </a:p>
              <a:p>
                <a:pPr lvl="2"/>
                <a:r>
                  <a:rPr lang="it-IT" dirty="0"/>
                  <a:t>Map is a </a:t>
                </a:r>
                <a:r>
                  <a:rPr lang="it-IT" u="sng" dirty="0">
                    <a:solidFill>
                      <a:srgbClr val="0070C0"/>
                    </a:solidFill>
                  </a:rPr>
                  <a:t>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4218415" cy="5141168"/>
              </a:xfrm>
              <a:blipFill>
                <a:blip r:embed="rId2"/>
                <a:stretch>
                  <a:fillRect l="-2746" t="-2491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 descr="http://robotics.jacobs-university.de/sites/default/files/images/environment_described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6" t="51613" b="7426"/>
          <a:stretch/>
        </p:blipFill>
        <p:spPr bwMode="auto">
          <a:xfrm>
            <a:off x="4495800" y="1412776"/>
            <a:ext cx="4433322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ogrob.ensta-paristech.fr/assets/topologicalSL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15" y="4021955"/>
            <a:ext cx="4216865" cy="27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Terrain Yield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266928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it-IT" u="sng" dirty="0" smtClean="0">
                    <a:solidFill>
                      <a:srgbClr val="FF0000"/>
                    </a:solidFill>
                  </a:rPr>
                  <a:t>Traction loss</a:t>
                </a:r>
              </a:p>
              <a:p>
                <a:pPr lvl="1"/>
                <a:r>
                  <a:rPr lang="it-IT" dirty="0" smtClean="0"/>
                  <a:t>Bad for odometry: introduces errors (drift)</a:t>
                </a:r>
              </a:p>
              <a:p>
                <a:pPr marL="914400" lvl="2" indent="0">
                  <a:buNone/>
                </a:pPr>
                <a:r>
                  <a:rPr lang="it-IT" sz="2000" dirty="0" smtClean="0"/>
                  <a:t>Consider using exteroceptive sensors</a:t>
                </a:r>
              </a:p>
              <a:p>
                <a:pPr lvl="2"/>
                <a:endParaRPr lang="it-IT" dirty="0" smtClean="0"/>
              </a:p>
              <a:p>
                <a:pPr lvl="1"/>
                <a:r>
                  <a:rPr lang="it-IT" dirty="0" smtClean="0"/>
                  <a:t>Can prevent overcoming slopes</a:t>
                </a:r>
              </a:p>
              <a:p>
                <a:pPr marL="914400" lvl="2" indent="0">
                  <a:buNone/>
                </a:pPr>
                <a:r>
                  <a:rPr lang="it-IT" sz="2000" dirty="0" smtClean="0"/>
                  <a:t>Lower friction coefficient </a:t>
                </a:r>
                <a:r>
                  <a:rPr lang="it-IT" sz="2000" dirty="0">
                    <a:solidFill>
                      <a:srgbClr val="0070C0"/>
                    </a:solidFill>
                  </a:rPr>
                  <a:t>l</a:t>
                </a:r>
                <a:r>
                  <a:rPr lang="it-IT" sz="2000" dirty="0" smtClean="0">
                    <a:solidFill>
                      <a:srgbClr val="0070C0"/>
                    </a:solidFill>
                  </a:rPr>
                  <a:t>imits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it-IT" sz="2000" dirty="0" smtClean="0"/>
                  <a:t> acting between wheels and ground</a:t>
                </a:r>
              </a:p>
              <a:p>
                <a:pPr marL="914400" lvl="2" indent="0">
                  <a:buNone/>
                </a:pPr>
                <a:endParaRPr lang="it-IT" sz="2000" dirty="0"/>
              </a:p>
              <a:p>
                <a:pPr lvl="1"/>
                <a:r>
                  <a:rPr lang="it-IT" dirty="0" smtClean="0"/>
                  <a:t>Solutions:</a:t>
                </a:r>
              </a:p>
              <a:p>
                <a:pPr lvl="2"/>
                <a:r>
                  <a:rPr lang="it-IT" dirty="0" smtClean="0"/>
                  <a:t>Keep ground pressure under control</a:t>
                </a:r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𝑔𝑟𝑜𝑢𝑛𝑑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𝑚𝑔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𝐶𝑆</m:t>
                        </m:r>
                      </m:den>
                    </m:f>
                    <m:r>
                      <a:rPr lang="it-IT" b="0" i="1" smtClean="0">
                        <a:latin typeface="Cambria Math"/>
                      </a:rPr>
                      <m:t>,      </m:t>
                    </m:r>
                    <m:r>
                      <a:rPr lang="it-IT" b="0" i="1" smtClean="0">
                        <a:latin typeface="Cambria Math"/>
                      </a:rPr>
                      <m:t>𝐶𝑆</m:t>
                    </m:r>
                  </m:oMath>
                </a14:m>
                <a:r>
                  <a:rPr lang="it-IT" dirty="0" smtClean="0"/>
                  <a:t> contact surface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266928" cy="4525963"/>
              </a:xfrm>
              <a:blipFill rotWithShape="1">
                <a:blip r:embed="rId4"/>
                <a:stretch>
                  <a:fillRect l="-2315" t="-35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34630" r="55416" b="17963"/>
          <a:stretch/>
        </p:blipFill>
        <p:spPr bwMode="auto">
          <a:xfrm>
            <a:off x="5615013" y="1516632"/>
            <a:ext cx="3421483" cy="22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25274" r="28492" b="6437"/>
          <a:stretch/>
        </p:blipFill>
        <p:spPr bwMode="auto">
          <a:xfrm>
            <a:off x="5869225" y="4032959"/>
            <a:ext cx="3167271" cy="270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15600" y="439200"/>
              <a:ext cx="6861600" cy="6244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6600" y="429480"/>
                <a:ext cx="6885720" cy="62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5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Terrain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4042792" cy="2764904"/>
          </a:xfrm>
        </p:spPr>
        <p:txBody>
          <a:bodyPr>
            <a:normAutofit fontScale="85000" lnSpcReduction="10000"/>
          </a:bodyPr>
          <a:lstStyle/>
          <a:p>
            <a:r>
              <a:rPr lang="it-IT" u="sng" dirty="0" smtClean="0">
                <a:solidFill>
                  <a:srgbClr val="FF0000"/>
                </a:solidFill>
              </a:rPr>
              <a:t>Sinking</a:t>
            </a:r>
          </a:p>
          <a:p>
            <a:pPr marL="457200" lvl="1" indent="0">
              <a:buNone/>
            </a:pPr>
            <a:r>
              <a:rPr lang="it-IT" dirty="0"/>
              <a:t>Can happen in 2 occasions</a:t>
            </a:r>
          </a:p>
          <a:p>
            <a:pPr lvl="1"/>
            <a:r>
              <a:rPr lang="it-IT" dirty="0" smtClean="0"/>
              <a:t>Very </a:t>
            </a:r>
            <a:r>
              <a:rPr lang="it-IT" dirty="0" smtClean="0">
                <a:solidFill>
                  <a:srgbClr val="0070C0"/>
                </a:solidFill>
              </a:rPr>
              <a:t>high wheel pressure </a:t>
            </a:r>
            <a:r>
              <a:rPr lang="it-IT" dirty="0" smtClean="0"/>
              <a:t>and/or very </a:t>
            </a:r>
            <a:r>
              <a:rPr lang="it-IT" dirty="0" smtClean="0">
                <a:solidFill>
                  <a:srgbClr val="0070C0"/>
                </a:solidFill>
              </a:rPr>
              <a:t>loose soil</a:t>
            </a:r>
          </a:p>
          <a:p>
            <a:pPr lvl="1"/>
            <a:r>
              <a:rPr lang="it-IT" dirty="0" smtClean="0"/>
              <a:t>Due to </a:t>
            </a:r>
            <a:r>
              <a:rPr lang="it-IT" dirty="0" smtClean="0">
                <a:solidFill>
                  <a:srgbClr val="0070C0"/>
                </a:solidFill>
              </a:rPr>
              <a:t>digging</a:t>
            </a:r>
            <a:r>
              <a:rPr lang="it-IT" dirty="0" smtClean="0"/>
              <a:t> by slipping wheels</a:t>
            </a:r>
            <a:endParaRPr lang="it-IT" dirty="0"/>
          </a:p>
        </p:txBody>
      </p:sp>
      <p:pic>
        <p:nvPicPr>
          <p:cNvPr id="6146" name="Picture 2" descr="http://www.labpinions.com/files/science-news/images/LabGrab/mars-rover-stuck.gif?12625832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65" y="2154228"/>
            <a:ext cx="4580015" cy="34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ytimg.com/vi/FNPDlSgUo5A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6" y="4437112"/>
            <a:ext cx="3884748" cy="21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2465" y="5589240"/>
            <a:ext cx="2627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The demise of JPL’s Spirit rover, in 2010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2629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Type of map:</a:t>
            </a:r>
          </a:p>
          <a:p>
            <a:pPr lvl="1"/>
            <a:r>
              <a:rPr lang="en-GB" dirty="0" smtClean="0">
                <a:solidFill>
                  <a:srgbClr val="00B0F0"/>
                </a:solidFill>
              </a:rPr>
              <a:t>Continuous</a:t>
            </a:r>
          </a:p>
          <a:p>
            <a:pPr lvl="2"/>
            <a:r>
              <a:rPr lang="en-GB" dirty="0" smtClean="0"/>
              <a:t>Features are determined by </a:t>
            </a:r>
            <a:r>
              <a:rPr lang="en-GB" dirty="0" smtClean="0">
                <a:solidFill>
                  <a:srgbClr val="FF0000"/>
                </a:solidFill>
              </a:rPr>
              <a:t>mathematically defined </a:t>
            </a:r>
            <a:r>
              <a:rPr lang="en-GB" dirty="0" smtClean="0"/>
              <a:t>objects</a:t>
            </a:r>
          </a:p>
          <a:p>
            <a:pPr lvl="3"/>
            <a:r>
              <a:rPr lang="en-GB" dirty="0" smtClean="0"/>
              <a:t>Polygons, lines, points etc.</a:t>
            </a:r>
          </a:p>
          <a:p>
            <a:pPr lvl="3"/>
            <a:r>
              <a:rPr lang="en-GB" dirty="0" smtClean="0"/>
              <a:t>High accuracy</a:t>
            </a:r>
          </a:p>
          <a:p>
            <a:pPr lvl="3"/>
            <a:r>
              <a:rPr lang="en-GB" dirty="0" smtClean="0"/>
              <a:t>High computational cost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rgbClr val="00B0F0"/>
                </a:solidFill>
              </a:rPr>
              <a:t>Discrete</a:t>
            </a:r>
          </a:p>
          <a:p>
            <a:pPr lvl="2"/>
            <a:r>
              <a:rPr lang="en-GB" dirty="0" smtClean="0"/>
              <a:t>Based on the decomposition of the environment in discrete elements</a:t>
            </a:r>
          </a:p>
          <a:p>
            <a:pPr lvl="3"/>
            <a:r>
              <a:rPr lang="en-GB" dirty="0" smtClean="0"/>
              <a:t>Grids: occupancy grid</a:t>
            </a:r>
          </a:p>
          <a:p>
            <a:pPr lvl="3"/>
            <a:r>
              <a:rPr lang="en-GB" dirty="0" smtClean="0"/>
              <a:t>Lower accuracy</a:t>
            </a:r>
          </a:p>
          <a:p>
            <a:pPr lvl="3"/>
            <a:r>
              <a:rPr lang="en-GB" dirty="0" smtClean="0"/>
              <a:t>Large datasets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1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19320" y="859320"/>
              <a:ext cx="7011360" cy="3857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1760" y="849600"/>
                <a:ext cx="7030080" cy="38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maps</a:t>
            </a:r>
            <a:endParaRPr lang="en-GB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334" y="1600200"/>
            <a:ext cx="7649332" cy="4525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9592" y="1772816"/>
            <a:ext cx="2866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Geometric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2D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Polygons</a:t>
            </a:r>
            <a:r>
              <a:rPr lang="en-GB" dirty="0" smtClean="0"/>
              <a:t> as objects/walls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59360" y="1313640"/>
              <a:ext cx="5967720" cy="5128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120" y="1301760"/>
                <a:ext cx="5987880" cy="51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Discrete maps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538377" cy="30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505691" cy="307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ircular Arrow 3"/>
          <p:cNvSpPr/>
          <p:nvPr/>
        </p:nvSpPr>
        <p:spPr>
          <a:xfrm rot="16200000" flipH="1">
            <a:off x="3202758" y="3744314"/>
            <a:ext cx="1954135" cy="2187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93563"/>
              <a:gd name="adj5" fmla="val 125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68144" y="2060848"/>
            <a:ext cx="1829724" cy="71508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Occupancy grid-based map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21120" y="525960"/>
              <a:ext cx="7892640" cy="587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4280" y="515880"/>
                <a:ext cx="7912800" cy="58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30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Discrete maps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70" y="1600200"/>
            <a:ext cx="66592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1043520"/>
            <a:ext cx="1829724" cy="10215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/>
              <a:t>Variable-cell </a:t>
            </a:r>
            <a:r>
              <a:rPr lang="en-GB" dirty="0" smtClean="0"/>
              <a:t>occupancy grid-based map</a:t>
            </a:r>
          </a:p>
        </p:txBody>
      </p:sp>
    </p:spTree>
    <p:extLst>
      <p:ext uri="{BB962C8B-B14F-4D97-AF65-F5344CB8AC3E}">
        <p14:creationId xmlns:p14="http://schemas.microsoft.com/office/powerpoint/2010/main" val="10159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Discrete maps</a:t>
            </a:r>
            <a:endParaRPr lang="en-GB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6" y="1373902"/>
            <a:ext cx="8809367" cy="497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340768"/>
            <a:ext cx="1829724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Occupancy-grid</a:t>
            </a:r>
          </a:p>
        </p:txBody>
      </p:sp>
    </p:spTree>
    <p:extLst>
      <p:ext uri="{BB962C8B-B14F-4D97-AF65-F5344CB8AC3E}">
        <p14:creationId xmlns:p14="http://schemas.microsoft.com/office/powerpoint/2010/main" val="22064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828</Words>
  <Application>Microsoft Office PowerPoint</Application>
  <PresentationFormat>On-screen Show (4:3)</PresentationFormat>
  <Paragraphs>309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Cambria Math</vt:lpstr>
      <vt:lpstr>Office Theme</vt:lpstr>
      <vt:lpstr>Mobile Robotics Part II.3</vt:lpstr>
      <vt:lpstr>MAPPING</vt:lpstr>
      <vt:lpstr>Environment mapping</vt:lpstr>
      <vt:lpstr>Environment mapping</vt:lpstr>
      <vt:lpstr>Environment mapping</vt:lpstr>
      <vt:lpstr>Continuous maps</vt:lpstr>
      <vt:lpstr>Discrete maps</vt:lpstr>
      <vt:lpstr>Discrete maps</vt:lpstr>
      <vt:lpstr>Discrete maps</vt:lpstr>
      <vt:lpstr>Example of occupancy grid mapping</vt:lpstr>
      <vt:lpstr>Environment mapping</vt:lpstr>
      <vt:lpstr>Position determination</vt:lpstr>
      <vt:lpstr>Position determination</vt:lpstr>
      <vt:lpstr>Position determination</vt:lpstr>
      <vt:lpstr>Position determination</vt:lpstr>
      <vt:lpstr>Navigation</vt:lpstr>
      <vt:lpstr>Navigation</vt:lpstr>
      <vt:lpstr>Map-based Navigation</vt:lpstr>
      <vt:lpstr>Behavior-based navigation</vt:lpstr>
      <vt:lpstr>Position determination</vt:lpstr>
      <vt:lpstr>Example: odometry</vt:lpstr>
      <vt:lpstr>Odometric error</vt:lpstr>
      <vt:lpstr>S.L.A.M. Simultaneous Localization and Mapping</vt:lpstr>
      <vt:lpstr>Reactive navigation</vt:lpstr>
      <vt:lpstr>Path planning</vt:lpstr>
      <vt:lpstr>Path planning</vt:lpstr>
      <vt:lpstr>Path planning</vt:lpstr>
      <vt:lpstr>Edge visibility graph</vt:lpstr>
      <vt:lpstr>Path planning</vt:lpstr>
      <vt:lpstr>Path planning</vt:lpstr>
      <vt:lpstr>Path planning</vt:lpstr>
      <vt:lpstr>Path planning</vt:lpstr>
      <vt:lpstr>Example of artificial potential fields</vt:lpstr>
      <vt:lpstr>The “real world” issue</vt:lpstr>
      <vt:lpstr>«The Real World»</vt:lpstr>
      <vt:lpstr>Terrain geometry</vt:lpstr>
      <vt:lpstr>Terrain geometry</vt:lpstr>
      <vt:lpstr>Bogie example</vt:lpstr>
      <vt:lpstr>Terrain geometry</vt:lpstr>
      <vt:lpstr>Terrain Yield</vt:lpstr>
      <vt:lpstr>Terrain Yield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stefano seriani</cp:lastModifiedBy>
  <cp:revision>127</cp:revision>
  <dcterms:created xsi:type="dcterms:W3CDTF">2018-03-20T12:39:03Z</dcterms:created>
  <dcterms:modified xsi:type="dcterms:W3CDTF">2021-05-21T14:33:22Z</dcterms:modified>
</cp:coreProperties>
</file>