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tags/tag1.xml" ContentType="application/vnd.openxmlformats-officedocument.presentationml.tags+xml"/>
  <Override PartName="/ppt/ink/ink5.xml" ContentType="application/inkml+xml"/>
  <Override PartName="/ppt/tags/tag2.xml" ContentType="application/vnd.openxmlformats-officedocument.presentationml.tags+xml"/>
  <Override PartName="/ppt/ink/ink6.xml" ContentType="application/inkml+xml"/>
  <Override PartName="/ppt/tags/tag3.xml" ContentType="application/vnd.openxmlformats-officedocument.presentationml.tags+xml"/>
  <Override PartName="/ppt/ink/ink7.xml" ContentType="application/inkml+xml"/>
  <Override PartName="/ppt/ink/ink8.xml" ContentType="application/inkml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ink/ink9.xml" ContentType="application/inkml+xml"/>
  <Override PartName="/ppt/tags/tag8.xml" ContentType="application/vnd.openxmlformats-officedocument.presentationml.tags+xml"/>
  <Override PartName="/ppt/ink/ink10.xml" ContentType="application/inkml+xml"/>
  <Override PartName="/ppt/ink/ink11.xml" ContentType="application/inkml+xml"/>
  <Override PartName="/ppt/notesSlides/notesSlide1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tags/tag9.xml" ContentType="application/vnd.openxmlformats-officedocument.presentationml.tags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tags/tag10.xml" ContentType="application/vnd.openxmlformats-officedocument.presentationml.tags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notesSlides/notesSlide2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13" r:id="rId3"/>
    <p:sldId id="312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09" r:id="rId12"/>
    <p:sldId id="266" r:id="rId13"/>
    <p:sldId id="314" r:id="rId14"/>
    <p:sldId id="315" r:id="rId15"/>
    <p:sldId id="316" r:id="rId16"/>
    <p:sldId id="317" r:id="rId17"/>
    <p:sldId id="267" r:id="rId18"/>
    <p:sldId id="268" r:id="rId19"/>
    <p:sldId id="269" r:id="rId20"/>
    <p:sldId id="270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318" r:id="rId31"/>
    <p:sldId id="319" r:id="rId32"/>
    <p:sldId id="281" r:id="rId33"/>
    <p:sldId id="282" r:id="rId34"/>
    <p:sldId id="283" r:id="rId35"/>
    <p:sldId id="284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20" r:id="rId57"/>
    <p:sldId id="321" r:id="rId58"/>
    <p:sldId id="307" r:id="rId59"/>
    <p:sldId id="308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9FFF9F"/>
    <a:srgbClr val="00000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1" autoAdjust="0"/>
    <p:restoredTop sz="94660"/>
  </p:normalViewPr>
  <p:slideViewPr>
    <p:cSldViewPr>
      <p:cViewPr>
        <p:scale>
          <a:sx n="100" d="100"/>
          <a:sy n="100" d="100"/>
        </p:scale>
        <p:origin x="552" y="-17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4:33:26.1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3827 9692 403 0,'0'0'36'0,"0"0"-36"0,6 8 0 0,6-6 0 16,2 4 282-16,4-1 50 0,3-2 9 0,6-1 3 15,0 1-229-15,8-3-46 0,4 0-9 0,6-3-1 16,5 3 16-16,4-5 3 0,6 0 1 0,8-3 0 16,6-3-15-16,7 0-4 0,8-2 0 0,3 0 0 15,1-6-19-15,2 6-4 0,6-5-1 0,0 2 0 16,-3 0-28-16,4 3-8 0,2 0 0 0,0 5 0 16,0 0-16-16,3 5-4 0,-2 0 0 0,-4 6-1 15,0 5 21-15,-3-3-11 0,0 3 11 0,-2 0-8 16,-7-3 8-16,0 1 0 0,-2-6-9 0,-4 2 9 15,-3-2 0-15,-5 0-9 0,-4-5 9 0,1 0 0 16,-1-3-20-16,-5 0 2 0,-10 0 1 0,4-3 0 16,2-2-19-1,-8 3-3-15,-13-4-1 0,1 4-620 0,0-1-124 0</inkml:trace>
  <inkml:trace contextRef="#ctx0" brushRef="#br0" timeOffset="1331.2671">19364 9499 1688 0,'0'0'75'0,"0"0"15"0,0 0-72 0,0 0-18 0,3 5 0 0,6 3 0 16,0 0 56-16,6 2 8 0,0-2 2 0,6 5 0 0,6-2-18 0,-1 2-4 16,13-2-1-16,0-3 0 0,8 0 5 0,4-3 2 15,3 0 0-15,8-5 0 0,10 3-2 0,5-3 0 16,3-3 0-16,4 1 0 0,2-4-22 0,3 1-5 15,4 0-1-15,-1 0 0 0,0-3-10 0,3 2-2 16,4 4-8-16,-4-4 12 0,0 1-12 0,3 2 0 16,3 3 0-16,1 0 0 0,2 0 0 15,6 3-18-15,6-3 4 0,-3 5 1 0,-3 3-1 16,3-2 0-16,7-1 0 0,-7 0 0 0,0 3 23 0,0 0 5 16,3-3 1-16,-9 1 0 15,-3-4-45-15,0 1-9 0,-5-3-1 0,-4 3-1 16,-3-3-29-16,-8 0-6 0,-7 0 0 0,-3 0-1 15,-2-3-84-15,-7 3-17 0,51-3-3 0,-38 6-1 0</inkml:trace>
  <inkml:trace contextRef="#ctx0" brushRef="#br0" timeOffset="2601.2527">10709 11009 1710 0,'0'0'76'0,"0"0"15"0,0 0-73 0,0 0-18 0,6-5 0 0,-1 2 0 15,1 1 45-15,6-1 6 0,-3-2 1 0,6 2 0 16,0-2-23-16,0 0-4 0,3-3-1 0,0 2 0 0,2 1-3 0,1 0-1 16,3-1 0-16,0 1 0 0,0 0-20 0,0 2 0 15,2 1-10-15,-2 2 10 0,3 0 0 0,0 2 0 16,5 1 0-16,1 5 0 0,6-3 20 0,0 0 0 15,-1 3 1-15,7 0 0 0,3 3-7 0,2-3-2 16,1 2 0-16,5-2 0 16,4-2 2-16,5-1 0 0,1-2 0 0,-1 2 0 0,7-3 1 0,5 1 0 15,3-3 0-15,1 0 0 0,2-3-15 0,4-2 8 16,-1 3-8-16,3-4 0 0,6 4 0 0,1-4 0 16,-1 1 0-16,3 0 0 0,0 2 0 0,1 0 0 15,2 1-10-15,-3 2 10 0,0 0 0 0,0-3 0 16,1 3 0-16,-1-2 0 0,3 2-15 0,3-3 3 0,0 3 0 15,4-5 0-15,2 2 12 0,0-2 16 16,6-1-3-16,-3-2-1 0,-3-2 0 0,3 2-1 0,6-5 0 16,-5 2 0-16,-1 0-3 0,0-2-8 0,6 3 12 15,-6-4-4-15,-3 4 5 0,3-3 1 0,-3-1 0 16,-3 4 0-16,-5-1 0 0,-1 3 0 0,3 0 0 16,-3-2 0-16,-3 2 3 0,-2 3 1 0,-4 2 0 15,-9-2 0-15,-5 5 3 0,-1 0 1 0,-5-3 0 16,-7 6 0-16,-5-1 2 0,-4 4 0 0,1-1 0 15,-7 0 0-15,-8 0-16 0,-3 3-8 0,-1-2 10 0,-5 2-10 32,-6 0-113-32,-3 5-29 0,-4 0-6 0</inkml:trace>
  <inkml:trace contextRef="#ctx0" brushRef="#br0" timeOffset="11584.7326">6199 4995 518 0,'-33'43'23'0,"18"-22"5"0,-5 8-28 0,-1-3 0 0,-6 4 0 0,3 1 0 16,-3 6 218-16,4 0 38 0,-1 3 8 0,0 5 2 16,0 5-203-16,-3 3-41 0,4 3-8 0,2-1-2 15,0 9-2-15,0 2-1 0,3 5 0 0,-3 3 0 16,3 1 2-16,-2 4 0 0,2 3 0 15,0 3 0-15,3 5-11 0,-3 2 0 0,3 3 0 0,-3 1 0 16,4-1-11-16,-1 0 11 0,0 0-8 0,0 1 8 16,0-4 0-16,0-2 0 0,-6 0 0 0,3-2 0 15,-5-4 0-15,5-2 0 0,-3-5 0 0,-3-6 0 16,3-2 0-16,-3-5 8 0,7-6 0 0,2-8 0 16,-12-5 8-16,6-5 3 0,0-3 0 0,3-3 0 0,4-7-10 0,-4-6-1 15,0-3-8-15,3-2 12 16,0-5-39-16,-3-1-8 0,3 1-1 15,0-6-1-15,1 1-67 0,-1-4-12 0,-3 1-4 16,6-6-451-16</inkml:trace>
  <inkml:trace contextRef="#ctx0" brushRef="#br0" timeOffset="12056.4674">4928 7837 1663 0,'-15'-3'36'0,"9"3"8"0,6 0 2 0,0 0 1 0,-3 0-38 0,3 0-9 0,0 0 0 0,0 0 0 16,3 6 9-16,3-1 0 0,0 3 0 0,3 2 0 15,-6 1-9-15,6 0 0 0,0-1 0 0,0 3 0 16,3 1 0-16,-3-1 0 0,3 3 0 0,-1-3 0 16,-2 5 0-16,3 1 0 0,-6 0 0 0,3 2 0 15,3 0 0-15,-6 0 0 0,-3 3 0 0,3-3 0 16,0 3 0-16,-3 2 0 0,3-2 0 0,-6 0 0 15,0 0 0-15,0 0 0 0,0-3 0 0,0 0 8 16,-6 0-8-16,0-2 10 0,3-6-10 0,0-5 10 16,0 0 17-16,3-3 3 0,0-5 1 0,0 0 0 15,0 0 6-15,0 0 2 0,0 0 0 0,6-8 0 16,9-3-39-16,-6-2 0 0,3-3 0 0,6-5 0 16,5 0 12-16,7-5 2 0,0-1 0 0,3-2 0 15,-1 0-26-15,-2-3-4 0,0 3-2 0,-3 3 0 0,0 2 18 16,-4 0 16-16,-8 3-4 0,-3 2 0 0,-3 3 45 15,-3 3 9-15,3 0 2 0,-9 5 0 16,0-5 13-16,0 5 3 0,-6 0 1 0,0 3 0 16,-3-3-23-16,0 0-5 0,-6 2-1 0,0-2 0 0,3 3-27 0,-5-5-5 15,-7 2-2-15,3 0 0 0,-3-3-6 0,-3 3 0 16,-2-2-1-16,-1 2 0 0,0-6-5 0,0 9-1 16,-5 0 0-16,-1 0 0 0,-6 5-9 0,4 2 0 15,2 6 0-15,-6 3 0 16,0 5-135-16,4 5-22 0</inkml:trace>
  <inkml:trace contextRef="#ctx0" brushRef="#br0" timeOffset="15499.3098">19966 4223 1728 0,'-15'-16'76'0,"6"11"16"0,3-1-73 0,0 1-19 0,-3 2 0 0,3-5 0 16,3 6 48-16,-3-1 5 0,0-2 2 0,6 5 0 16,0 0-45-16,0 0-10 0,0 0 0 0,-3 8 0 15,0 2 0-15,6 9-15 0,3 2 5 0,0 11 1 16,0 5 9-16,6 16-8 0,6 8 8 0,3 15-8 16,8 14 8-16,7 13 0 0,3 11-9 0,3 11 9 15,2 2-13-15,1 13 1 0,2 0 1 0,-2 0 0 16,0-2 11-16,-4-1 0 0,1-4-9 0,-3-4 9 15,-4-2 0-15,1-2 0 0,-3-4 12 0,-3-4-4 16,-1 2 16-16,4-8 4 0,-3 0 0 0,-3-5 0 16,0-3 0-16,-4 0 0 0,-2-7 0 0,-3-9 0 0,-3-8-16 0,-3-10-4 15,3-5 0-15,-9-14 0 0,-3-5 33 0,-3-8 7 16,6-8 0-16,-3 0 1 0,-6-5-6 16,3-6-2-16,0 4 0 0,0-6 0 0,0-1-13 0,-3-1-4 15,0-1 0-15,3 3 0 0,-3 0-33 0,0-3-7 16,-3 0-2-16,0 0 0 0,3 1 4 0,-3-1 1 15,-3 0 0-15,3 0 0 0,-3-2-10 0,3-1-1 16,-3 1-1-16,0-6 0 16,0 3-19-16,0-3-3 0,-3 1-1 15,1-6 0-15,-4-3 4 0,0-5 0 0,0 0 0 0,-3-5 0 0,-3 0 28 0,0-6 5 16,-2-2 2-16,-4-3 0 0,0 0 0 0,3 1 0 0,-3-4 0 16,1 3 0-16,-1 3-3 0,0 3 0 15,0-1 0-15,3 6 0 0,1-3 12 0,5 5 0 0,0 4 10 16,3 1-10-16,3 4 32 0,0-1 1 0,3 3 0 15,0 0 0-15,0 3 15 0,3-1 4 16,1-2 0-16,2 3 0 0,3-3-16 0,0 0-2 0,0 0-1 0,0 0 0 16,-6 3-16-16,6-3-3 0,0 0-1 0,0 0 0 15,0 0-5-15,0 0 0 0,0 0-8 0,6-6 12 16,0-2-12-16,2 0 0 0,4-2 0 0,3-1 0 16,3 1 0-16,3-1 8 0,3-2-8 0,3 0 9 15,-1-1 3-15,4 1 1 0,0 0 0 0,3 0 0 16,-1 2-3-16,1 1-1 0,0 2 0 0,3 0 0 15,-7 2 3-15,4 4 1 0,0-4 0 0,0 4 0 0,-4-1-1 16,1 0 0-16,-3 3 0 0,0 0 0 0,-4 0 0 16,1 0 0-16,0 3 0 0,0 0 0 15,-3 2 21-15,0 0 4 0,-4-2 1 0,1 5 0 0,-3-3-24 16,3 3-5-16,-6 0-1 0,3 0 0 0,0 0 0 16,0 3 0-16,-4-4 0 0,1 4 0 0,0 0 3 15,3 2 0-15,-3-3 0 0,0 4 0 0,-3-4 3 16,3 4 1-16,-3-4 0 0,-3 1 0 0,3-1-2 0,-3 1 0 15,-3-3 0-15,0 2 0 0,-3 4-5 0,0-1 0 16,-3 3-8-16,-3 2 12 0,-3 3-21 0,-6 6-5 16,-6-1-1-16,-6 9 0 15,-6 7-161-15,-11 8-32 0</inkml:trace>
  <inkml:trace contextRef="#ctx0" brushRef="#br0" timeOffset="37538.7988">13396 11618 518 0,'0'0'23'0,"0"0"5"0,-6 5-28 0,0 0 0 0,-2 3 0 0,2 3 0 15,0-3 314-15,0 5 58 0,3 0 11 0,-3 6 2 16,0-1-281-16,-3 6-57 0,0 5-11 0,0 6-3 16,0 4-33-16,0 6 0 0,-3 6 0 0,0 10 0 15,-3 13 0-15,1 5 0 0,2 8 0 0,-6 11 0 16,3 8 0-16,0 8 0 0,0 7 0 15,0 9 0 1,3 8-25-16,0 5-12 0,1 13-3 0,-4 0 0 16,3 5 3-16,-3-2 0 0,0 2 0 0,3-5 0 0,0-2 37 0,-3-6 0 0,3-8 0 0,1-7 0 15,2-9 17-15,0-10 8 0,0-8 2 0,0-11 0 16,0-5-11-16,3-14-3 0,0-9 0 0,0-12 0 16,3-7-117-1,0-11-24-15</inkml:trace>
  <inkml:trace contextRef="#ctx0" brushRef="#br0" timeOffset="38321.7601">13277 11454 2012 0,'-9'8'44'16,"-3"0"10"-16,-2 0 2 0,-1 2 0 0,3 1-45 0,-6 2-11 0,3 3 0 0,0 0 0 15,0 0 24-15,-3 2 4 0,-2 9 0 0,-1-1 0 16,-6 6-17-16,0 0-3 0,0 7-8 0,-2 1 12 16,2 0-2-16,0-1-1 0,0 1 0 0,0-3 0 0,1 3 9 0,-4-3 2 15,6-3 0-15,0-2 0 0,3-3-10 16,4-5-2-16,2-6 0 0,3-2 0 16,6-5-30-16,3-3-6 0,3-8-2 15,0 0 0-15,3-8-29 0,6-8-5 0,3-5-2 0,3-3 0 16,2-8 24-16,1-2 5 0,9-3 1 15,0-6 0-15,3-4 12 0,2-6 2 0,4 0 1 0,3 0 0 0,2 3 21 16,-2 2 10-16,-6 3-1 0,0 6 0 0,-1 1 14 0,1 7 2 16,-3 4 1-16,0 1 0 0,-4 2 15 0,1 3 3 15,-3 5 1-15,0 0 0 0,0 3-12 0,0 5-2 16,-1 0-1-16,1 3 0 0,-3 2-11 0,3 6-3 16,-3 2 0-16,-7 3 0 0,1 0 6 0,0 5 1 15,0 3 0-15,-3 0 0 0,-3 5-5 0,-3 0-1 0,0 3 0 16,-3 2 0-16,0 4 16 0,-3 1 3 15,-3 4 1-15,0-1 0 0,-6 6-1 0,3 2-1 16,0-2 0-16,0 2 0 0,-3-2-14 0,3 0-2 0,0-6-1 0,-3 0 0 16,3-5 11-16,0 1 3 0,-3-7 0 0,1-2 0 15,2 1 4-15,-3-4 0 0,-3-2 1 0,0-3 0 16,-3-2-1-16,0-1-1 0,-3-2 0 0,0-2 0 16,-2-4 10-16,-1-2 3 0,0 0 0 0,-6 0 0 15,-3-5-31-15,-2 0-5 0,-4-1-2 0,-3-1 0 16,-11-4-10-16,-4 6-12 0,-6-3 2 0,-14 0-1415 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3:49:22.19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19736 5450 1209 0,'-3'0'108'0,"-2"0"-87"16,-4-2-21-16,0-1 0 16,3-2 116-16,-3 0 20 0,-3-1 3 0,0 1 1 15,0 2-66-15,0-5-13 0,-6 3-2 0,0-3-1 0,4-2-14 0,-4 2-2 16,0 0-1-16,3 0 0 0,3 2-23 0,-3 1-5 16,-3 0-1-16,0 0 0 0,1-1-12 0,-1 6 0 15,3 0-12-15,0 0 12 0,0 0-17 0,0 0 3 16,0 6 1-16,3-1 0 0,-2 0-9 0,2 3-2 15,3 0 0-15,0 3 0 0,0 2 12 0,3 0 1 16,-3 0 1-16,3 1 0 0,0 4 10 0,0 1 0 16,3 2 0-16,0-5-8 0,0 2 8 0,3 3 14 0,3 0-3 15,0 1-1-15,-3-4 7 0,3 1 2 16,3 2 0-16,0 0 0 0,0 0-6 0,-3 3-1 0,6-8 0 16,0 2 0-16,3 1-3 0,0-1-1 0,0-2 0 15,2-2 0-15,-2-1 4 0,6-3 0 0,3-2 0 16,0 0 0-16,-3-2 16 0,3-4 3 0,2 1 1 15,1-6 0-15,0 1-22 0,0-4-10 0,-3-2 10 16,2 0-10-16,-2 0 38 0,0-2 2 0,-3-3 0 16,-3 5 0-16,3-6-14 0,-3 1-2 0,-4 0-1 0,-2 0 0 15,0 0-6-15,0-1-1 0,-3 4 0 0,-3-4 0 16,0 7 2-16,-3-9 0 0,0 2 0 0,-3 1 0 16,-3 0-6-16,0 0-2 0,3 0 0 0,-6-3 0 15,0 2-10-15,-2 1 12 0,-1 0-12 0,0-3 12 16,0 0-4-16,-3 3-8 0,0 0 12 0,0 0-4 15,0-6 4-15,-3 8 0 0,-2-2 0 0,-1 3 0 0,0 4-12 0,-3-7 0 16,6 5 0-16,-3 3 0 0,1-3 0 0,-1 3 0 16,3 5 0-16,-3 0 0 0,3 0 0 0,3 0 0 15,3 0 0-15,-2 2 0 0,5 4 0 0,-3 2 0 16,3 2-10-16,3 6 10 0,0 0-21 16,0 5 1-16,0 3 1 0,3 2 0 0,0 1-1 0,3-1-1 15,0 1 0-15,3-1 0 0,0 1 5 0,6-1 0 16,-3-2 1-16,3 0 0 0,3-6 3 0,0 1 1 15,-1-3 0-15,7-1 0 0,0-7 11 0,3 3 0 16,3-6 0-16,-3 1 0 0,-3-4 0 0,5-2 8 16,1-2-8-16,3-1 11 0,-3-2-11 0,0-3 0 15,-1-3 0-15,1 1 8 0,0-4 3 0,-3 1 0 16,0-3 0-16,0 0 0 0,-4 0-2 0,1 1 0 0,-3-1 0 16,0-3 0-16,0 3-1 0,-3-2 0 0,-3 2 0 0,0-3 0 15,-6 1 0-15,3-1 0 0,-3 1 0 0,-3-1 0 16,-3 1 10-16,0-3 2 0,-3-1 0 0,-3 4 0 15,-3-1 0-15,-3 1 0 0,0-1 0 16,-3 3 0-16,0 1-6 0,-2-1-1 0,-4 2 0 0,-6 4 0 16,-3 2-13-16,-3 3 0 0,-2 2 0 0,-4 6 0 15,0 2-21-15,4 3-1 0,-1 10 0 0,6 1 0 16,1 5-21 0,5 8-4-16,3 2-1 0,3 0-738 0,6 6-148 0</inkml:trace>
  <inkml:trace contextRef="#ctx0" brushRef="#br0" timeOffset="1033.3466">19915 4821 2070 0,'6'-14'92'0,"-6"7"18"0,-3 1-88 0,3-10-22 0,6 3 0 0,-3-3 0 15,3-2 79-15,3-3 11 0,3-6 2 0,3 1 1 0,5-6-41 0,4-8-8 16,3-2-1-16,6-6-1 0,0-5-26 0,8-7-6 16,7-4-1-16,2-7 0 0,10-9-25 0,0 3-6 15,2-2-1-15,1-3 0 16,-1 0-42-16,-2 5-9 0,-1 1-2 0,-2 7 0 16,-1-3-8-16,1 9-1 0,-7 2-1 0,1 11 0 15,-9-1 15-15,-4 9 3 0,-2 5 1 0,-3 11 0 0,-6-1 43 0,-4 6 9 0,-8 8 2 0,0 2-722 16</inkml:trace>
  <inkml:trace contextRef="#ctx0" brushRef="#br0" timeOffset="1651.2084">19588 4696 2206 0,'0'0'48'0,"0"0"11"0,0 0 1 0,0 0 3 0,0 0-51 0,0 0-12 16,6-8 0-16,0 3 0 0,2 0 26 0,1 2 2 16,-3 1 1-16,3-1 0 0,3 3-13 0,0 0-4 15,-3 5 0-15,3 0 0 0,3 3-12 0,-3 6-12 16,0 7 3-16,-3-3 0 16,2 6-15-16,-5 5-4 0,3 3 0 0,-3 2 0 15,-3 6-11-15,-3 5-2 0,0 0-1 0,0-5 0 0,-3-3 16 0,0 0 3 0,-3 0 1 16,3-11 0-16,-3 1 42 0,3-6 8 15,0-5 1-15,1-3 1 0,-1-2 43 0,0-3 9 0,3-8 2 16,0 0 0-16,0 0-19 0,3-8-3 0,-3-6-1 16,5-1 0-16,4-12-35 0,0-5-7 0,3-2-2 15,3-3 0-15,3 0-17 0,3-3 0 0,0 0 0 0,2 6 0 16,4-6 12-16,0 3-2 0,3 3 0 0,0 2 0 16,-1 0-10-16,1 1 0 0,0 2 0 0,-3-1 0 15,-1 7 0-15,-2-4 0 0,-3 9 0 0,0-1 0 16,-6 3-18-16,0 6-6 0,-3-1 0 0,-3 3-1 15,-3 3 17-15,-4 2 8 0,1-5-8 0,-3 8 8 16,0 0 10-16,-5 0 7 0,-4 0 2 0,-3 8 0 16,-3-8-4-16,-3 8-1 0,0-3 0 0,-6 3 0 15,-3 0-5-15,1 3-1 0,-4-3 0 0,0 2 0 0,0-4-8 16,4 2 0-16,2-6 0 0,0 1 0 16,0 5-8-16,3-8-4 0,0 0-1 0,7 0 0 15,2 0-167-15,0-5-34 16</inkml:trace>
  <inkml:trace contextRef="#ctx0" brushRef="#br0" timeOffset="2172.7461">20862 2426 1767 0,'0'0'78'0,"0"0"17"0,0 0-76 0,0 0-19 16,0 0 0-16,0 0 0 0,0 0 68 0,0 0 9 16,6 6 3-16,-3 7 0 0,2-5-42 0,1 10-8 15,0 3-2-15,0 3 0 0,0 5-5 0,0 0-2 16,0 6 0-16,0 4 0 0,0-4-6 0,-3 7-2 16,3 1 0-16,-3 2 0 15,0 0-40-15,0-1-8 0,0-4-1 0,-3-8-1 16,3 0-42-16,0-6-8 0,0-7-1 0,0-3-1 15,0-3-73-15,0-5-14 0,-3-8-4 0</inkml:trace>
  <inkml:trace contextRef="#ctx0" brushRef="#br0" timeOffset="2384.0804">20588 2400 1796 0,'-3'-8'40'0,"0"-3"8"0,3-2 1 0,-3 0 1 0,3 0-40 0,0 5-10 0,0-3 0 0,3 3 0 15,0-5 76-15,0 5 12 0,3 5 4 0,-3 1 0 16,3-4-36-16,3 6-6 0,2 0-2 0,4 0 0 16,0 6-32-16,3-6-6 0,6 5-2 0,6 3 0 15,-4-5-8-15,4 7 8 0,3-5-8 0,0 3 8 0,-1 6-19 0,4-6-4 16,-3 2-1-16,0-2 0 16,-1 5-137-16,1-5-28 0,-3 3-6 0,0-6-377 15,-1 3-76-15</inkml:trace>
  <inkml:trace contextRef="#ctx0" brushRef="#br0" timeOffset="2812.3884">21037 3035 1785 0,'0'0'159'0,"0"0"-127"0,0-3-32 0,-3 3 0 16,3 0 92-16,0-5 13 0,0-3 3 0,0 3 0 16,0-3-40-16,0-3-8 0,3-2-2 0,3-3 0 15,-3-3-23-15,0 1-5 0,3-6-1 0,3-5 0 16,0-3-29-16,0-2 0 0,3 2 0 0,0 0-10 16,0-7-4-16,2 2-1 0,1-3 0 0,0 0 0 31,0 1-12-31,3-6-2 0,6 0-1 0,-6 10 0 15,0-4 1-15,-1 7 0 0,1 5 0 0,0 1 0 0,-3 7 16 0,0 1 3 0,-3 5 1 0,0 5 0 16,-3 2 9-16,0 12 0 0,-1 2 0 0,-2 10-8 16,3 1 8-16,0 12-10 0,-3 12 10 0,-3 7-10 15,3-2 10-15,-3 10 0 0,-3 5 0 0,3 9 0 16,-3-1-40-16,3-2-13 0,0 0-3 16,0-11 0-16,6 0-15 0,-3-10-3 0,3-3-1 0,-3-13 0 0,3 2 85 15,0-10 17-15,-3-3 3 0,0-3 1 0,-3-4 16 0,0-6 3 16,-3-8 1-16,0 0 0 0,0 0-28 0,-6-8-6 15,-6 2-1-15,-3-7 0 16,0 0-209-16,-3 0-43 0</inkml:trace>
  <inkml:trace contextRef="#ctx0" brushRef="#br0" timeOffset="2988.8767">21109 2850 1443 0,'0'0'64'0,"6"-6"13"0,-6 6-61 0,3-13-16 15,0 5 0-15,0-2 0 0,2 2 80 0,1 2 14 16,0 4 2-16,3-1 1 0,0 0-43 0,3 3-9 15,0 6-1-15,3-4-1 0,3 4-30 0,-3 2-5 0,0 2-8 16,2 3 11-16,4 1-11 0,3-1-17 0,-3 0 4 0,0 0 1 31,3 0-44-31,-1 1-8 0,1-1-1 0,-3-5-1 16,0 2-122-16,-3-4-25 0,17 2-5 0,-11-8-1 0</inkml:trace>
  <inkml:trace contextRef="#ctx0" brushRef="#br0" timeOffset="3423.9389">21659 2879 172 0,'0'0'16'0,"0"0"-16"0,0 0 0 0,0 0 0 16,-9 5 364-16,3 0 71 0,6-5 13 0,-3 3 4 15,3-3-301-15,-5 3-60 0,-1-6-12 0,6 3-3 16,-3 0-38-16,-3-3-8 0,0-2-2 0,3-3 0 16,-3-3-3-16,3 4-1 0,-3-7 0 0,3 1 0 0,0-8-11 0,0 2-2 15,3-2-1-15,3 3 0 0,-3-1-10 16,6-5 8-16,-3 1-8 0,3-1 8 0,0 3-8 0,3-9 0 15,3 7 0-15,-1-1 0 16,1 3 0-16,6-3 0 0,3 3 0 0,0 0 0 0,0 2 0 16,0 6 0-16,-1 0 0 0,4 2 0 0,-3 3-8 0,0 0 8 15,-6 3 0-15,3-1 0 0,-4 4 0 0,1 2 0 16,-6 8 0-16,0-3 0 0,-3 3-13 0,0-3 5 16,-6 9 8-16,0-1-13 15,-3 0-13-15,-3 0-2 0,-3 0-1 0,0 6 0 0,-6 2 10 0,-2-2 3 16,-1-3 0-16,-6-1 0 0,0 7 16 0,0-9 0 0,3 5 0 15,4-4 0-15,2-1 29 0,0 0 3 0,3-5 1 0,0 3 0 16,3-4 5-16,3 1 1 0,0 0 0 16,3 3 0-16,3-6-17 0,0 3-3 0,3 5-1 15,6-7 0-15,0 2-4 0,3 0-1 0,3 2 0 16,0-5 0-16,0 3-3 0,5 0-1 0,1-2 0 16,3 2 0-16,-3-3-9 0,0 3 0 0,3-3 0 0,-4 0 0 15,1 3-17-15,0-8-3 0,-3 6 0 0,0-4 0 31,0 4-40-31,-3-6-9 0,-1 0-2 0,-2 0-609 0,0 0-123 0</inkml:trace>
  <inkml:trace contextRef="#ctx0" brushRef="#br0" timeOffset="3951.5476">22436 2405 921 0,'0'0'82'0,"0"0"-66"0,0 0-16 0,0 0 0 0,9 0 176 0,-9 0 31 15,3-3 6-15,-3 3 2 0,6-2-99 0,-3-6-19 16,0 3-4-16,-3 5-1 0,0 0-32 0,0 0-6 16,-3-6-2-16,3-2 0 0,-3 3-23 0,-3 5-5 15,0 0 0-15,0 0-1 0,-3 5-23 0,-3-2 0 16,0 8 0-16,-2-6-12 0,-1 8-1 0,-3 0-1 15,0 1 0-15,-3 7 0 0,0-3 14 0,3 3-9 16,7 6 9-16,-4-1-8 0,-6 3 19 0,3 6 4 16,0-1 1-16,3 3 0 0,3 3-4 0,3-6-1 0,3-2 0 15,0 0 0-15,6 0-3 0,3-6 0 0,0-7 0 0,6 2 0 16,0-3 8-16,3-5 0 0,-3 1 1 0,3-6 0 16,0 0-6-16,0-6-2 0,3 6 0 0,0-8 0 15,-1-5-9-15,4 2 8 0,-3 1-8 0,3-1 8 16,-6-8-8-16,3 3 0 0,-3 0 0 0,0-2 0 15,-3 2 0-15,0 0 0 0,-3-5 0 0,-1 2 0 16,1 3 0-16,-3 0 8 0,3-2-8 0,-3 2 8 16,0 3 7-16,-3 5 1 0,0 0 0 0,0 0 0 15,0 0 2-15,0 0 1 0,0 0 0 0,0 5 0 16,0 3-11-16,-3 5-8 0,3 5 9 0,-3-4-9 16,3 4 0-16,0 3 0 0,0 1 0 0,-3 1 0 15,3-1 0-15,0 1 0 0,0-1 0 0,0 1 0 16,3-1-21-1,-3-4-7-15,3 1-2 0,0-6 0 0,-3 0-24 0,3-5-5 0,0 0-1 16,-3-8 0-16,0 0-30 0,6 5-6 0,0-10-2 0,0 2-518 16,3-2-104-16</inkml:trace>
  <inkml:trace contextRef="#ctx0" brushRef="#br0" timeOffset="4435.8253">22793 2506 1666 0,'0'0'74'0,"0"0"15"0,0 0-71 0,0 0-18 16,0 0 0-16,0 0 0 0,0 0 118 0,0 0 20 0,0 0 4 0,-3 8 1 16,-3 2-83-16,-2-2-17 0,-1 5-3 0,0 6-1 15,-3-9-39-15,-3 12-10 0,0-7-1 0,0 9 0 32,0-5-16-32,3 7-3 0,3-7-1 0,0 7 0 15,4 1 3-15,-1-1 1 0,3-7 0 0,3 7 0 0,3-10 27 0,0 3 0 0,5-9 12 0,4 3-4 16,-3 1 22-16,3-4 5 0,3 1 1 0,3-6 0 15,0-5-15-15,3 3-2 0,-3-3-1 0,2-3 0 16,-2-2-18-16,3-1 0 0,-3-2 0 0,0-2 0 31,-3-1-20-31,0-2-8 0,-1 3-2 0,-5-4 0 0,0-4-13 0,-3 2-2 16,0 0-1-16,-6 0 0 0,-3 3-34 0,0 0-6 16,-3-6-2-16,-3-2 0 0,-3 5-72 0,1 0-14 0,-4-2-3 0,-3 4-1 15,6-4 8-15,-6 2 2 0,0 3 0 0,3 2 0 16,0 3 236-16,1 0 48 0,2 3 10 0,3 0 2 0,0 5 73 0,3-5 15 15,3 5 4-15,3 0 0 0,0 0-68 0,0 0-12 16,0 0-4-16,0 0 0 0,0 0-75 0,0 0-15 16,0 0-3-16,9 5-1 0,0-5-30 0,3 0-12 15,2 0 11-15,-2-5-11 16,3 2-25-16,0-2-11 0,0-3-3 16,-3 2 0-16,3 1-25 0,0-3-4 15,0-2-2-15,-4 2 0 0,1 0 16 0,0-6 3 0,-3 7 1 16,0-4 0-16,-3-2-5 0,0 5-1 0,-3-5 0 0,0 2 0 15,-3 3-38-15,0-3-8 0,-3-4-2 0,0 4 0 0</inkml:trace>
  <inkml:trace contextRef="#ctx0" brushRef="#br0" timeOffset="4761.5465">22779 2289 1548 0,'0'0'68'0,"0"0"15"0,0 0-67 0,0 0-16 0,0 0 0 0,0 0 0 16,0 0 132-16,11 0 24 0,1 0 4 0,0 0 0 15,3 0-78-15,0 0-16 0,3 0-3 0,0 2-1 16,0 1-38-16,2-3-8 0,1-3-2 0,3 3 0 31,3 0-32-31,0-2-6 0,-1 2-2 0,4-6 0 16,0 6-43-16,-3 0-9 0,0 0-2 0,-1-5 0 15,1 2 1-15,-3 3 0 0,-3 3 0 0,-6-3 0 0,0 0 0 0,-4 5 0 0,-2 1 0 0,-3-1 0 16,0 3 47-16,-3-3 10 0,0 3 2 0,-6 5 0 16,0 1 20-16,0-1 0 0,0 5 0 0,-3 1 0 15,0 2 12-15,0-2 6 0,1 2 2 0,2 0 0 16,-6 3 24-16,3-3 6 0,0 3 1 0,3 2 0 15,0-7-7-15,0 7-2 0,-3 1 0 0,3-1 0 16,3 0 1-16,0 1 0 0,0-1 0 0,3-2 0 0,-3-3 1 16,3 6 0-16,0-9 0 0,0 4 0 0,0-4-29 0,0-5-6 15,0 0-1-15,0-7 0 16,0 2-32-16,-3-3-6 0,0-5-2 0,0 0 0 16,0 0-14-16,0 0-3 0,0 0-1 0,3-5-516 15,-3-6-103-15</inkml:trace>
  <inkml:trace contextRef="#ctx0" brushRef="#br0" timeOffset="4954.4362">23142 2588 172 0,'-9'-19'16'0,"3"9"-16"0,-3-6 0 0,-3-3 0 0,-3 6 224 0,0-8 41 0,6 2 9 15,-3 1 2-15,3 4-73 0,3-4-15 0,0 2-2 0,4 5-1 16,2 4-24-16,0-4-5 0,2 3 0 0,7 0-1 16,0 3-62-16,6 0-12 0,3-3-2 0,9 8-1 15,0-8-27-15,5 8-6 0,7 0-1 0,9 0 0 16,5 0-8-16,10 2-3 0,8 4 0 0,7-1 0 15,2-2-33-15,6 2 0 0,4 0 0 0,-1 3 0 32,-3-8-152-32,-8 5-38 0</inkml:trace>
  <inkml:trace contextRef="#ctx0" brushRef="#br0" timeOffset="66761.0319">10176 7943 403 0,'0'0'36'0,"0"0"-36"0,0 0 0 0,0 0 0 15,0 0 79-15,0 0 9 0,0 0 1 16,0 0 1-16,3-5-90 0,-3 5-14 0,3-8-5 0,0 5-1 31,-3-2-37-31,0 5-8 0,0 0-2 0</inkml:trace>
  <inkml:trace contextRef="#ctx0" brushRef="#br0" timeOffset="144621.0373">20912 16338 1177 0,'0'0'52'0,"0"0"11"0,0 0-51 0,0 0-12 0,0 0 0 0,0 0 0 16,0 0 54-16,0 0 8 0,-12 3 2 0,3-1 0 15,0 1-35-15,1 0-6 0,8-3-2 0,-9 0 0 16,-3 0-13-16,0 0-8 0,3 2 10 0,0-2-10 16,-3-2 8-16,0 2-8 0,0 2 0 0,0 1 9 15,0 0 8-15,-3-1 2 0,4 6 0 0,-4-3 0 16,0-2 5-16,0 2 2 0,0 3 0 0,0 0 0 16,0 0-6-16,3 0 0 0,-2 0-1 0,2 3 0 15,0-1-3-15,0 1-1 0,0-3 0 0,0 2 0 16,3 1-29-16,-3-1-6 0,0 1 0 0,0 0-1 15,0-3 4-15,1 5 1 0,5 0 0 0,-3 0 0 0,0-2 16 16,0-1 0-16,0 4-8 0,0 2 8 0,0-3 0 16,3 0 8-16,3 0-8 0,0-2 12 0,-3 2 0 0,0 0-1 15,6 3 0-15,-3-5 0 0,0-3 5 0,0 2 2 16,6 3 0-16,-3-2 0 0,-3 0-18 0,3-1 0 16,6 3 8-16,-3-2-8 0,3 0 0 0,-3-1-14 15,6-2 2-15,0 3 1 0,0-1 30 0,3-2 5 16,0 0 2-16,0 3 0 0,5-1 2 0,-2 4 1 15,0-4 0-15,3 1 0 0,3-1-12 0,0 4-2 16,0-4-1-16,-1 1 0 0,4 2-14 0,0 3 0 16,3-3 8-16,-3-2-8 0,-1 2 0 0,1 3 0 15,3-3-9-15,0 0 9 0,-3 0 0 0,2 3-9 16,1-2 9-16,3 1 0 0,-3-1 0 0,0-1-8 16,-1 0 8-16,4 3 0 0,0-3 0 0,-3-2 0 0,2 2 0 15,4-2 8-15,3-1 8 0,3 1 1 0,-1-3 1 16,1-3 0-16,0-2-18 0,-1 2 0 0,1 0 0 0,0-5 0 15,2 3 0-15,1-3 0 0,3 0 8 0,2-3-8 16,4 3 0-16,0-2 0 0,-1-1 0 0,1 0 0 16,-4-2-13-16,1 2 0 0,-3 1 0 0,5-1 0 15,-2-2 13-15,3 2 0 0,-1 0 0 0,-2 1 10 16,-1-1-10-16,1 1 0 0,-3-4 0 0,-1 1 0 16,1 2 8-16,3-2-8 0,-1-3 0 0,1 0 8 15,-1 3 1-15,1-3 0 0,-3 0 0 0,-4 0 0 16,1 0-9-16,0 3 0 0,-4-3 0 0,4 3 0 15,3-3 0-15,-7-3 8 0,4 3-8 0,0 3 0 0,-3-6 0 16,-1 1 8-16,-2-1-8 0,-3 1 0 0,-1-1 18 16,1 3-2-16,-6-5 0 0,3 2 0 0,-1 3 7 15,1-2 1-15,-3-1 0 0,-3 0 0 0,3 1-9 16,-4-3-2-16,4 2 0 0,-3-2 0 0,-3 2-13 16,0-2 8-16,-3 0-8 0,-4 0 0 0,1-1 0 0,-3 1 0 15,0 0 0-15,0-3 0 0,-6 0 0 0,3 3 0 16,-6-3 0-16,3 0 0 0,-3 0 0 0,0 3 0 15,-3 0 0-15,0 2 9 0,-3-2-9 0,0 0 0 16,-6-3 0-16,3-3 0 0,-3 4 0 0,-3-4 12 16,-3 0-4-16,-3 1 0 0,1-1 0 0,-7 1-8 15,3-3 12-15,-6 2-4 0,3-2 0 0,-2 3-8 0,-1-4 12 0,0 4-4 16,-3-3-8-16,3 0 0 0,-2 2 9 16,-4-2-9-16,-3 0 0 0,-3 0 0 0,1 5 0 0,-4-3 8 15,-6 1-8-15,1-1 0 0,-4 3 0 16,1 0 0-16,-7 6 0 0,-2-1 0 0,-7 6-9 0,-2-3 9 15,-1 3-10-15,-2 2 10 0,-7 6-13 0,1-1 5 16,-9 4 8-16,2 2-12 0,-2-1 12 0,-6 4-12 16,-7 0 12-16,-2 2-12 0,-3-3 12 15,-3 1-12-15,-3 2 12 0,-3 0-10 0,3 6 10 0,-7 0-10 16,-8 2-6-16,0 2 0 0,-6 4-1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3:54:26.08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17995 10808 288 0,'0'0'12'0,"-6"-2"4"0,0-4-16 0,3 1 0 0,-3 2 0 0,0-2 0 16,-3 2 167-16,4-2 30 0,-4 0 7 0,3 2 0 16,0-2-123-16,0 0-25 0,-3 2-4 0,3-2-2 15,0 2-37-15,-3-2-13 0,0-1 9 0,-3 4-9 16,3-1 21-16,0-2-1 0,-6 2 0 0,3 1 0 16,-2 2-6-16,-1 0-2 0,3 0 0 0,-6 2 0 0,-3 1-12 0,0 2 0 15,6 0 0-15,0 3 0 0,-2 0-13 0,2 3-6 16,0 2-1-16,0 0 0 0,-3 1 20 0,0 1 0 15,3-1 0-15,6 2 0 0,1 2 0 16,-1 3 0-16,-9-2 0 0,6 2 0 0,6 0 0 0,-3 0 0 16,-3 0-8-16,3 1 8 0,3-1 0 0,3 0 0 15,-3 0 0-15,3 3 0 0,-3-3 0 0,3 3 0 16,6 2 0-16,0 3 0 0,-3 1 0 0,3 1 0 16,6 4 0-16,3-4 0 0,-3 4 0 0,3-3 9 15,6 2-9-15,6-2 8 0,-1 0 7 0,1-1 1 16,0-4 0-16,3 2 0 0,6-3-7 0,-1-2-1 15,-2-3 0-15,0-2 0 0,3-3 12 0,-4-3 1 0,1 0 1 16,0-5 0-16,0-3 1 0,2 1 0 0,-2-9 0 16,6 0 0-16,-6-2 12 0,2 0 2 0,-2-6 1 15,0 1 0-15,0-1-2 0,-7-2 0 0,-2 0 0 16,0-1 0-16,-3-2-21 0,0 3-5 0,3-3-1 16,-6-2 0-16,2-1 7 0,-5-2 2 0,3-3 0 15,-3 1 0-15,0-4-7 0,0-2-2 0,-3 0 0 0,0-6 0 16,0 4-9-16,-6-4 0 0,3 4 9 0,0-1-9 15,-3 0 8-15,-3 0-8 0,0 3 8 0,-3 0-8 16,0 0 8-16,-6 0-8 0,3 0 10 0,-6 2-10 16,-3-4 16-16,0 4-2 0,-3-5-1 0,-3 3 0 15,-5 0 9-15,-1 3 2 0,-3-1 0 0,-3 1 0 16,-5-3-14-16,2 5-2 0,0-3-8 0,3 6 12 16,-2-3-25-16,-1 9-6 0,0-1-1 0,4 2 0 15,-4 7-92-15,-3 1-18 0,-3 6-4 0</inkml:trace>
  <inkml:trace contextRef="#ctx0" brushRef="#br0" timeOffset="20773.5066">20231 12131 806 0,'0'0'36'0,"0"0"7"0,-6 5-35 0,3-2-8 0,3-3 0 0,0 0 0 15,0 0 221-15,0 0 43 0,0 0 8 0,-3 5 1 16,3 3-194-16,-3 0-39 0,6 3-8 0,-3-1-2 16,3 6-21-16,0 3-9 0,3-1 8 0,0 4-8 15,2 1 0-15,-2 6 0 0,0 3 0 0,0 5 0 16,0 6 0-16,0 4 0 0,3 11 0 0,-3 9 0 15,0 1 0-15,-3 12 0 0,6 4 0 0,-6 4 0 16,-3 7 0-16,0 3 0 0,0 5 0 0,0 5 0 16,0 6 0-16,0-3 0 0,3 1 0 0,-3-4 0 15,0-2 13-15,-3-8-2 0,0-6-1 0,3-10 0 16,0-2 30-16,-3-9 7 0,3-5 1 0,-3-7 0 16,0-12-20-16,3-5-3 0,0-7-1 0,0-6 0 0,0-8-24 0,-3-5 0 15,6-3 0-15,-3-7 0 16,0-6-122-16,-3-6-20 0,0-10-4 0,-3-7-418 15,0-12-83-15</inkml:trace>
  <inkml:trace contextRef="#ctx0" brushRef="#br0" timeOffset="21721.341">20266 12099 1832 0,'0'0'40'0,"0"0"9"0,0 0 2 0,0 0 0 0,6 0-41 0,0 0-10 0,6-2 0 0,0 2 0 15,0-3 24-15,0 0 4 0,3 1 0 0,6-1 0 16,-1-2-3-16,4 2 0 0,0-2 0 0,3 0 0 16,3-3-17-16,-1 2-8 0,-2-2 0 0,9 3 8 0,-3 0 2 0,-1 0 0 15,7-1 0-15,0-2 0 0,2 3 2 0,1-3 0 16,3 3 0-16,2 0 0 0,1-3-12 0,0 0 8 15,-1 0-8-15,4 2 8 0,2-1-8 0,4-1 0 16,-1 0 0-16,4 0 0 0,-3 0 0 0,2 0 0 16,-2 0 0-16,5 3 0 0,1-1 0 0,-1-2 0 15,4 3 0-15,-7 2 0 0,-2 1 0 0,2-1 0 16,-2 1 0-16,-1 2 8 0,4-3-8 0,2 3 0 16,-2 0 0-16,-1 0 0 0,-2-3 10 0,0 1 0 15,-1-1 0-15,4 3 0 0,-1-3 10 0,4 1 1 16,-7-1 1-16,1 0 0 0,-4 3-22 0,1-2 0 15,0-4 0-15,-7 4-12 0,-2-4 12 0,2 4 9 16,1-1-1-16,0 3-8 0,-4-5 0 0,-2 2 0 16,-3 3 0-16,-4 0 0 0,1-2 12 0,-6 2-4 0,0-3 0 15,-1 3-8-15,1 0 11 0,-6 0-11 0,0 3 10 0,-3-3-10 16,-3 2 15-16,-1 1-3 0,-2-3-1 0,-3 3 0 16,0-1 5-16,0 1 2 0,-3-1 0 0,0 1 0 15,-9-3 3-15,6 5 1 0,-6-5 0 0,3 3 0 16,-3-3-22-16,0 0 0 0,0 0 0 0,0 0 8 15,0 8-8-15,0-3 0 0,0-5-8 0,0 8 8 16,-3-2 0-16,0-1 0 0,0 0 0 0,0 0 8 16,3-5-8-16,-6 6 0 0,3-1 0 0,-3 0-8 15,0 1 8-15,-3 1-13 0,3-1 5 0,0 2 8 0,0-3 0 16,0 0 0-16,0 3 12 0,0 0-4 16,3 0-8-16,0 0-11 0,0 3 3 0,1-1 0 0,-1 6 8 15,0 0-8-15,3 8 8 0,0 2-8 16,3 3-6-16,-3 6-1 0,3 2 0 0,-1 2 0 15,1 6 15-15,3 3 0 0,0 5-10 0,0 3 10 16,3 4-19-16,-3 4 1 0,0 5 0 0,0-1 0 0,3 4 18 16,0 2-12-16,0 3 12 0,-3-1-10 0,0-1 10 0,3-1 0 15,0-3 0-15,-6-2 0 0,3 5 12 16,-3-5 4-16,3 2 0 0,-1-5 1 0,-5-2 6 0,3 2 1 16,0 0 0-16,0 0 0 0,-3 3 1 0,3-3 1 15,0-2 0-15,0 4 0 0,0-4-12 0,3 7-2 16,-6 1-1-16,3 2 0 0,3 3-11 0,-3-1-12 15,0 4 2-15,-3 4 1 0,6 6 9 0,-3 0 14 0,-3-2-3 0,0-1-1 16,-3 0 24-16,3-7 5 0,-6-9 1 0,0-7 0 16,-3-9-40-16,3-10 0 0,-3-8 0 0,0-8 0 31,-5-10-85-31,-4-11-12 0,-3-11-3 0,-3-18-1001 16</inkml:trace>
  <inkml:trace contextRef="#ctx0" brushRef="#br0" timeOffset="22674.1018">19579 12168 864 0,'0'0'76'0,"0"0"-60"0,0 0-16 0,0 0 0 16,0 0 209-16,0 0 39 0,0 8 8 0,6 3 2 16,-3 2-155-16,0 3-31 0,3 5-7 0,-3 0-1 15,2 3-22-15,1 2-5 0,3 6-1 0,0 0 0 16,0 2-16-16,0 6-3 0,-3 2-1 0,3 3 0 0,-3 3-16 0,3 2 0 15,-3-2 0-15,0 2 0 16,-3 0-20-16,3-2-12 0,-3 2-1 0,-3 1-917 16</inkml:trace>
  <inkml:trace contextRef="#ctx0" brushRef="#br0" timeOffset="24132.9759">20245 14388 979 0,'0'0'87'16,"0"8"-70"-16,0 0-17 0,0 0 0 0,0-3 149 0,3 3 27 16,0-3 4-16,0 3 2 0,-3-8-106 0,0 8-20 0,6-2-5 0,-3 1-1 15,0-1-29-15,0 2-5 16,0 0-2-16,0 0 0 0,-3-3-14 0,3 3 11 16,-3 2-11-16,3-2 10 0,0 3 5 0,0 2 1 15,-3 0 0-15,0 1 0 0,0-1 2 0,0 3 1 0,3 2 0 0,-3 1 0 16,0-1-5-16,-3 3-1 0,3 1 0 0,0 1 0 15,0 1-13-15,-3 0 11 0,3 0-11 0,0 2 10 16,0 1-10-16,3-3 0 0,-3 5 0 0,0-5 8 16,0-1-8-16,3 1 0 0,-3 3 0 0,-3-6 0 15,3 3 8-15,0-1-8 0,0-1 12 0,0 1-4 16,0 1-8-16,0 0 10 0,3 0-10 0,0 0 10 16,-3 2-10-16,3-2 0 0,0 5 9 0,-3-3-9 15,3 1 0-15,0-3 0 0,0 2 0 0,0-2 0 16,-3-3 0-16,3-2 0 0,3 2 0 0,0-5 0 15,-3 0 9-15,0-1-9 0,0-1 12 0,0-1-12 0,0 0 11 0,3-2-11 16,-6-1 10-16,3 4-10 0,0-7 8 16,0 4-8-16,0-3 0 0,-3 3 9 15,-3-1-9-15,6 1 10 0,0-1-10 0,0 1 10 0,-3-3 1 0,0 2 0 16,2-2 0-16,-2 3 0 0,0-3-11 16,3 0 0-16,0 2 0 0,0-2 0 15,-3 0 0-15,0-2 0 0,0-6 0 0,0 8 8 0,3-3-8 0,-3 0 10 16,3 3-10-16,-3-8 10 0,3 5-10 0,-3-5 8 15,0 6-8-15,3-4 8 0,0 4-8 0,3-1 8 16,-6-5-8-16,0 0 8 0,0 0-8 0,0 3 12 16,0-3-12-16,3 5 12 0,-3-5-4 0,0 8-8 15,3-3 12-15,-3-5-4 0,0 0 2 0,3 5 0 16,3 1 0-16,-3-1 0 0,-3-5-10 0,0 0 0 0,6 3 9 0,-6-3-9 16,0 0 0-16,6 5 0 0,3-3 0 0,0 1 0 15,0 0 0-15,0-1 0 0,3-2-9 0,0 0 9 16,-1 0 0-16,4-2 0 0,0 2 0 0,0-3 0 15,0 0-9-15,6 3 9 0,-3-5 0 0,6 5 0 16,-4-5 0-16,7 2 0 0,0-2 0 0,3 0 0 16,2 2 0-16,1-2 0 0,6-1 0 0,0 4 0 15,-1-1 0-15,1 1 0 0,3-1 0 0,-1 0 0 16,4 1 0-16,3-4 0 0,5 6 0 0,-2-2 0 16,2 2 0-16,-2-3 0 0,-3 6 0 0,2-6 0 15,1 3 0-15,-1 0 0 0,4-3 0 0,-3 3 0 16,-1 3 0-16,4-3 0 0,-4 0 0 0,-2 0 0 15,-3 3 0-15,-1-1 0 0,-2 1 0 0,3 0 0 16,2-1 0-16,-2 1 0 0,2 0 0 0,-2-1 0 16,0 3 0-16,-1 1 0 0,1-1 9 0,0-2-9 0,-4 2 10 15,1 0-10-15,3-2 12 0,-1 2-12 0,4 0 17 0,-3-2-3 16,-1 2-1-16,1-2 0 0,-3 0 4 0,-1-1 1 16,-2 1 0-16,-3-3 0 0,-1 0-18 0,1-3 0 15,3 3-13-15,-6-2 5 0,-4 2 8 0,1 0 0 16,3-3 0-16,0 3 8 0,-4 0 0 0,1 0 0 15,-3 0 0-15,0 0 0 0,-1 3-8 0,-2-3 11 16,-3 2-11-16,-3 1 12 0,3 0-12 0,0-1 8 16,-6 1-8-16,2 0 8 0,-2 2-8 0,0-2 0 15,0-1 9-15,0 3-9 0,-3-2 0 0,0 0 0 16,0-1 0-16,0 1 8 0,-1 0-8 0,1-1 0 16,-3 4 8-16,0-4-8 0,0 1 0 0,0 0 0 15,0-1 0-15,3 1 0 0,-3 0 10 0,-3-1-2 16,3-2-8-16,-3 3 12 0,-6-3-12 0,9 0 0 0,-9 0 0 15,0 0 0-15,9 2 0 0,-4-2 0 0,-5 0-9 0,6 0 9 16,0 0 0-16,-6 0 0 0,0 0 0 0,0 0 0 16,6-5 0-16,-3 3 0 0,3-6 0 0,-3 0 0 15,3 0 0-15,-3 0 0 0,3-5 0 0,-3-1 0 16,0-2 0-16,0-5 0 0,3 3 0 0,-3-6 0 16,3-3 0-16,-3-2-9 0,0-2 9 0,0-4-8 15,0-4-27 1,-3-9-5-16,-6-8 0 0,-3-12-1070 0</inkml:trace>
  <inkml:trace contextRef="#ctx0" brushRef="#br0" timeOffset="24807.0232">19760 14843 1670 0,'0'0'74'0,"0"8"15"0,0 0-71 0,-3 3-18 15,3 2 0-15,0-3 0 0,0 1 161 0,0-3 29 0,0 3 6 0,3-1 0 16,0 3-123-16,0 1-25 0,0 1-4 0,-3 1-2 16,3 3-25-16,-3 2-5 0,6 3 0 0,-6 2-1 15,0 6-11-15,0 2 0 0,0 9 0 0,0 4 0 16,0 6 0-16,0 5 0 0,0 1 0 0,-3 4 0 31,3 3-24-31,-3 6-4 0,6-1-1 0,-3-2 0 16,0-3-128-16,0-8-26 0,3-5-5 0</inkml:trace>
  <inkml:trace contextRef="#ctx0" brushRef="#br0" timeOffset="25451.6954">23954 11837 2412 0,'-6'19'107'0,"3"-8"21"0,3 2-102 0,0 5-26 15,-3 1 0-15,6 5 0 0,0-1 19 0,0 4-2 16,0-1 0-16,-3 3 0 0,3 6-5 0,0-1-2 15,-3 3 0-15,3 3 0 0,-3 0-10 0,0 5 0 16,0 2 0-16,3 4 0 16,0 7-29-16,-3 0-8 0,0 5-2 0,0-2 0 15,0 3-109-15,0-1-23 0</inkml:trace>
  <inkml:trace contextRef="#ctx0" brushRef="#br0" timeOffset="25962.215">24166 14909 2293 0,'-3'29'101'0,"0"-13"22"0,0 5-99 0,-3 1-24 15,3 4 0-15,3 1 0 0,0 2 84 0,0 2 11 0,0 4 2 0,-3 7 1 16,0 3-34-16,3 3-6 0,0 2-2 0,0 6 0 15,0 2-35-15,0 0-7 0,0 5-2 16,0 1 0-16,0 2-12 0,0-2 0 16,0-4-12-16,0 1 12 15,-3 0-96-15,0-5-12 0,-3-1-2 0,0-7-1054 0</inkml:trace>
  <inkml:trace contextRef="#ctx0" brushRef="#br1" timeOffset="32278.0655">21808 10276 2041 0,'0'0'90'0,"0"0"19"0,0 0-87 0,0 0-22 0,0 0 0 0,0 0 0 16,0 0 43-16,0 0 4 0,0 0 1 0,0 0 0 16,0 0-24-16,0 0-5 0,0 0-1 0,0 0 0 15,0 0-18-15,0 0 0 0,0 0 0 0,0 0 0 16,0 0 0-16,0 0 8 0,0 0-8 0,0 0 0 15,0 0 29-15,3 8-1 0,-3 0 0 0,0 0 0 16,0 0 6-16,0 0 1 0,0 3 0 0,-3-1 0 16,0 1-15-16,0-1-4 0,-3 4 0 0,3-1 0 15,0 0-8-15,3 0-8 0,-3 1 9 0,0 1-9 16,3 1 8-16,-3 0-8 0,3 0 0 0,-3 0 9 16,0 2-9-16,3 1 0 0,-3 0 0 0,3-1 0 0,3 1 0 0,-3 2 16 15,0 0 0-15,0-3-1 0,0 6-4 16,0-3-1-16,0 6 0 0,0-1 0 0,0-2 0 0,0 5 0 15,-3-2 0-15,0 2 0 0,3 0-2 0,0 0 0 16,3 0 0-16,-3 3 0 0,0 0-8 0,0-3 0 16,3 2 0-16,-6 1 0 0,0 0 9 0,0 0 3 15,3 2 1-15,0 1 0 0,0 2-13 0,3 0 0 16,-3-3 8-16,0 3-8 0,0 0 11 0,3-3-1 16,0 4 0-16,0-4 0 0,3 6-10 0,-3-3 0 15,-3 0 0-15,3 2 0 0,3-2 8 0,-3 0 0 0,-3 0 0 16,3 3 0-16,0-5-8 0,0-1-11 0,-3 0 3 0,0-2 0 15,0 3 19-15,0-1 4 16,0 0 1-16,0 1 0 0,0-1-8 0,0 0 0 16,-3-2-8-16,3 3 12 0,-6-4 2 0,6 4 0 0,-3-3 0 15,3-1 0-15,-3 1-14 0,0 0 9 0,3 2-9 16,-3 1 8-16,3-1 0 0,-3 0-8 0,3-2 12 0,-3 3-4 16,3-1-8-16,-3 0 10 0,3 1-10 0,0-1 10 15,-3-2-10-15,0 5 0 0,3-5 0 0,-3 5 8 16,0-3-8-16,3 3 0 0,0 3 0 0,-2-1 0 15,-1-1 0-15,0-1 10 0,3-3-10 0,-3 3 10 16,0-3-10-16,0 1 12 0,0 2-12 0,3-3 12 16,3 1-4-16,-3-1-8 0,0 0 12 0,0 1-4 15,3-3 10-15,0 2 2 0,-6-2 0 0,3-1 0 16,0 1-20-16,0 0 8 0,0 0-8 0,0-1 0 0,3 1 0 16,-3 0 0-16,3 2 0 0,-3 1 0 0,-3 2-12 0,3 0 0 15,0 0 0-15,0 0 0 0,0 3 12 16,-3-6 0-16,0 3 0 0,3 0 0 0,3-3 0 0,-3 6 0 15,0-3 0-15,0-2 0 0,3 2 0 16,-3 0 0-16,-3 0 8 0,3 0-8 0,3-3 0 16,0 1 10-16,-6-4-10 0,3 1 8 0,0 2-8 15,3-2 0-15,0 3 0 0,0-1 8 0,-3 0-8 0,0 1 0 16,2-3 0-16,-2 5 8 0,0-3-8 0,0 0 0 16,3-2 0-16,-3 3 0 0,0-4 0 0,0 6 0 15,3-2 0-15,0-1 0 0,-3 3 0 0,3 3 0 16,0 0 0-16,0-1 0 0,0 1 0 0,3 2 0 15,-6-2-8-15,0 0 8 0,0-3 0 0,-3 2 0 0,0-2 0 0,3 0 0 16,0 0 0-16,0 1 0 0,3-4 12 0,0 3-4 16,0 0 0-16,0-5 0 0,-3 2 0 0,6-2 0 15,-3-3-8-15,-3 0 0 0,0 0 0 0,0 0 0 16,3-2 0-16,0-1 0 0,0 6 0 0,-3-3 0 16,3 0 0-16,-3-2 0 0,0-1 0 0,0 3 0 15,6 0 0-15,-6-2 0 0,0-1 0 0,0 3 0 16,0-2-9-16,0 2-1 0,3-5 0 0,-3 5 0 15,3 0 10-15,-3 0 11 0,3-3-3 0,-3 1 0 16,3-1-8-16,0 1 0 0,-3 2 0 0,0-3 0 16,3-2 0-16,-3 3 0 0,0-1 9 0,3-2-9 15,-3-3 0-15,3 0 0 0,-3 0 0 0,3 1 0 16,0-1 0-16,0 0-8 0,0-3 8 0,0-2-8 16,0 3 8-16,-3-1 0 0,0-2-9 0,0 0 9 15,3 0-11-15,-3-3 3 0,-3-2 0 0,3-3 0 16,-3 2-60-16,0-2-12 0,3-8-3 0,-9 0-799 15,0-5-160-15</inkml:trace>
  <inkml:trace contextRef="#ctx0" brushRef="#br2" timeOffset="41215.6328">21269 11277 1094 0,'-3'0'97'0,"3"0"-77"15,0 0-20-15,0 0 0 0,-6 0 108 0,1 0 17 0,5 0 4 0,0 0 1 16,-6 0-69-16,0-3-13 0,0 0-4 0,-3 3 0 16,3 0-20-16,0 0-4 0,0 0 0 0,0 0-1 15,0 0-19-15,-3 0 0 0,3 0-11 0,-3 3 11 16,0 2-8-16,3 3 8 0,-3 0 0 0,0 0 0 15,0 3-8-15,1-1 8 0,-1 1 0 0,0 2 0 16,0 0 0-16,0 0 0 0,0 1 0 0,0-1 0 16,6 3 0-16,-3 0-8 0,0 0 8 0,0-1 0 15,3 1 0-15,0 0 0 0,0 0-8 0,0 0 8 16,6 0 0-16,0 0 0 0,0 0-8 16,0-3 8-16,3 0 0 0,3 0 0 0,-3 0 0 0,6-2 0 15,0 0 0-15,0-6 8 0,3 3-8 0,-1-3 12 16,1 0-12-16,0-2 9 0,0 0-9 0,3-3 8 15,0-3 3-15,-3 3 0 0,0-3 0 0,-1-2 0 16,4-3-11-16,-3 0 0 0,3-2 9 0,-3 2-9 0,0-3 23 16,-3 3 0-16,3-2 0 0,-3-1 0 0,-1 0-4 15,1-2-1-15,0 3 0 0,-3-4 0 0,0 4-2 0,0-3-1 16,-3-1 0-16,0 4 0 0,0-3 13 0,-3 2 2 16,-3-2 1-16,0 2 0 0,0 1 6 0,0-1 2 15,-3 0 0-15,-3 1 0 0,0-1-6 0,0 1-1 16,-6-1 0-16,3 1 0 0,-6-4 0 0,0 4 0 15,-2 2 0-15,5 0 0 0,3 0-20 0,-6 3-12 16,-3 2 12-16,0-2-12 0,3 2 0 0,-3 3 0 16,1 0 0-16,2 0 0 0,0 3-16 0,3-1 0 15,-3 1 0-15,0 2 0 16,3 6-123-16,0-3-25 0,3 2-4 0</inkml:trace>
  <inkml:trace contextRef="#ctx0" brushRef="#br2" timeOffset="42208.4168">22412 11327 288 0,'0'0'25'0,"0"0"-25"0,0 0 0 0,0 0 0 15,0-5 340-15,-3-1 62 0,0 1 13 0,0 2 2 0,3 3-291 0,-5-2-58 16,-1-4-12-16,0 1-3 0,0 0-10 0,0 2-3 16,-3-2 0-16,3-3 0 0,-3 3-25 0,0-1-6 15,0 4-1-15,-3-1 0 0,3-2-8 0,-6 2 0 16,0 3 0-16,4 0 0 0,-1 0 0 0,3 0 0 15,0-3 0-15,-3 6 0 0,0 0 0 0,-3-1 0 16,3 1 0-16,-3 2 8 0,3 1-8 0,0 2 0 16,1-6 0-16,-1 6 0 0,3 3 0 0,0-3 0 15,0 2 0-15,0 1 0 0,0-1-11 0,3 6 11 16,0-2-8-16,3 1 8 0,-3-1 0 0,6-1 0 16,-3 0 0-16,3-2-8 0,0 2 8 0,3 0 0 0,3-2 0 15,-3-1 0-15,3 4 0 0,0-4 8 0,0-2-8 0,3 0 11 16,3 3-3-16,0-4-8 0,0 1 12 0,2-2-4 15,1 2-8-15,-3-3 0 0,0 0 0 0,0-2 0 16,3 2 0-16,3-5 0 0,0 3 0 0,0-1 0 16,-1-2 0-16,4 0 0 0,-3 0 0 0,0-2 0 15,-3-1 0-15,3 1 10 0,-6-4-10 0,5 4 10 16,-5-4 7-16,3 1 2 0,-3-3 0 0,0 0 0 16,0 0 1-16,0 0 1 0,-3-5 0 0,3 2 0 15,-3 1-1-15,0-3-1 0,-3-3 0 0,-1 0 0 16,1 0-3-16,0 0 0 0,-3 0 0 0,0 0 0 15,-3 1-8-15,-3-1-8 0,3-3 12 0,-6 3-12 16,3 3 0-16,-3 0 0 0,1 0 0 0,-4-1 0 16,-3 1-17-16,-3 3-4 0,0 2-1 0,-6 0 0 15,-6 5-114 1,-2 3-22-16,-13 3-5 0</inkml:trace>
  <inkml:trace contextRef="#ctx0" brushRef="#br2" timeOffset="58748.0496">20168 11152 2019 0,'-6'-8'89'0,"6"8"19"0,-3-5-86 0,0 0-22 0,3-1 0 0,-3-2 0 16,3 3 54-16,3-3 6 0,-3 3 2 0,6-3 0 16,-3 0-43-16,3 0-9 0,0 0-2 0,0-2 0 15,3-4-8-15,3 4-11 0,0-3 3 0,6-3 0 16,-1 0 8-16,7-5-8 0,0-1 8 0,9-1-8 16,0-4 8-16,2 1 16 0,4-3-4 0,3 0-1 15,5-1 5-15,-2 1 2 0,5-2 0 0,4 1 0 16,-3 1-18-16,2 0 0 0,-2 3 8 0,-1-1-8 15,1 1 0-15,-3-1 0 0,-4 1-11 0,1 2 11 16,0 0-11-16,-4 1 11 0,-2 1-10 0,-3 1 10 16,-1 3 0-16,-2-3 0 0,-6 5 0 0,0 0 0 15,0 3 15-15,-7 2-1 0,1 0 0 0,-3 3 0 0,-3 0-14 16,0 3 8-16,-3 0-8 0,-3 2 0 16,0 1-26-16,0-1-11 0,-4 0-3 0,1 6 0 15,0-3-169-15,-6 0-35 0</inkml:trace>
  <inkml:trace contextRef="#ctx0" brushRef="#br2" timeOffset="59366.53">21213 10221 1440 0,'0'0'128'0,"0"0"-103"0,0 0-25 0,0 0 0 16,6 8 84-16,0 2 12 0,0 1 3 0,0 2 0 15,3 3-74-15,0 0-14 0,2 0-3 0,-2 2-8 16,-3 1 0-16,3-3 0 0,0 2 0 0,3 1 0 15,-3-3 0-15,-3-3 0 0,0 0 0 0,3-2 0 16,-3-3 0-16,0 0 0 0,-3 0 0 0,0-3 0 16,-3-5 0-16,0 0 0 0,0 0 0 0,0 0 0 0,0 0 0 0,-9-3 0 15,0 1 0-15,-3-6 0 0,3 0 0 0,0-3-11 16,-6 0 2-16,3-4 0 0,0-1-9 0,0-3-2 16,1 1 0-16,2-1 0 0,-3 1 7 0,3-4 1 15,0 4 0-15,0-1 0 0,0 1 12 0,3-3 0 16,-3 5 9-16,3-3-9 0,3 1 22 0,0 2-2 15,0 3 0-15,0-1 0 0,3 1 12 0,-3 3 1 16,6 2 1-16,0 2 0 0,0 1-2 0,-3 5-1 16,3-5 0-16,6 2 0 0,0 1-21 0,3-4-10 15,3 4 10-15,3-1-10 0,0 3 16 0,5 0-4 16,1 0 0-16,3 3 0 0,3-1 3 0,0 1 0 16,2 0 0-16,-2-1 0 0,-3 1-4 0,3 0-1 15,-1-3 0-15,1 2 0 0,-3-2 7 0,0 3 2 16,-1-3 0-16,-5 5 0 0,0-2 0 0,-6 2 0 0,0-2 0 15,-3-1 0-15,0 1 6 0,-6 2 2 0,0 1 0 16,0-1 0-16,0 3-2 0,-3 0 0 0,-6 2 0 0,-6 4 0 16,0 1-7-16,-6 1-2 0,-3 0 0 0,0 3 0 15,0-1-16-15,0 1 0 0,0 2 0 0,1 0 0 32,-4 0-14-32,3 0-10 0,3 1-1 0,0-4-1 0,3 1-117 15,0-1-23-15,3-5-5 0</inkml:trace>
  <inkml:trace contextRef="#ctx0" brushRef="#br2" timeOffset="60077.1348">21900 9845 1440 0,'0'0'128'0,"0"0"-103"0,0 0-25 0,0 0 0 0,0 0 102 16,0 0 15-16,0-5 3 0,0 5 1 0,3-5-67 0,-3 5-14 15,3-3-2-15,6 0-1 0,-3 3-29 0,6-2-8 16,0 4 0-16,3-2 0 0,3 6 0 0,6-1 0 15,2 0 0-15,7 3 0 0,6 0 17 0,3 3 3 16,-1-1 0-16,7 3 0 0,-4 1 0 0,7 2 0 16,-3 2 0-16,2 3 0 0,7 3-10 0,-1 2-2 15,1 4 0-15,-3 4 0 0,-1-2-8 0,-2 7 0 16,-4 1 0-16,1 2 0 0,-6 6 0 0,2 2 0 16,-2-2 0-16,-3 5 0 0,-7-5 0 0,-2 2 0 15,6-3 0-15,-6 4 0 0,-4-4 0 0,1-2 10 16,-3-2-10-16,-3-4 10 0,-3-4 5 0,0-1 1 15,-4-5 0-15,1-2 0 0,-6-4-16 0,0-4 0 0,-3-3 0 16,0-6 0-16,-3 1-13 0,0-3-9 0,-3-3-2 0,0-5 0 31,0 0-141-31,0 0-29 0,-18-13-6 0,-6-5 0 0</inkml:trace>
  <inkml:trace contextRef="#ctx0" brushRef="#br2" timeOffset="60782.2597">21850 9848 979 0,'-9'-5'43'0,"6"5"9"0,3 0-41 0,-3 0-11 15,-3-3 0-15,3 3 0 0,3 0 161 0,0 0 31 16,0 0 5-16,0 0 2 0,0-5-132 0,0 5-27 15,0 0-4-15,0 0-2 0,0 0-34 0,0 0 0 0,6 10 0 0,3-2 0 16,-3 0 0-16,3 0 0 0,0 3 8 0,0 2-8 16,3-3 0-16,-1 4 0 15,1-1 0-15,0-3 0 0,3 4 0 0,0-1 0 0,0-5 9 0,-3 0-9 16,0 2 10-16,0-2-10 0,-3-2 10 0,-1-1-10 16,1-3 13-16,-3 1-3 0,-6-3-1 0,0 0 0 15,0 0 10-15,0 0 1 0,0 0 1 0,0 0 0 16,0 0 11-16,0 0 1 0,-6-5 1 0,0 0 0 15,-2-1-22-15,-1 1-4 0,-3 2 0 0,0-2-8 16,0 0 0-16,0-1 0 0,-3 4 0 0,3-3 0 16,0-1 0-16,0 1 0 0,0-3-8 0,-2 3 8 15,5-3 0-15,0 0 0 0,-3-5 0 0,0 2 0 16,6 0 8-16,0-2 2 0,-3 3 0 0,6-1 0 16,-3-2 10-16,3 2 3 0,0 1 0 0,6-1 0 0,0-2-12 15,3 0-3-15,3-3 0 0,3 2 0 0,3 1-8 0,3 0 0 16,0 0 0-16,2 0 0 0,4-3 0 15,3 2 0-15,0 1 0 0,3 0 0 0,2 0 0 0,1 2-9 16,0 1 9-16,2 2 0 0,1 0-8 16,0 2 8-16,-6 1 0 0,-1 3 0 0,-2 2 0 15,0 0 0-15,-6 0 0 0,0 5 0 0,-6-3 0 0,-1 6 0 16,-2 0 0-16,-6 0 0 0,0 0 0 0,0 3 9 16,-3-1 1-16,-3 4 0 0,-6-1 2 0,-3 5 1 15,0 1 0-15,-8 2 0 0,-1 0-5 0,-3 3-8 16,-6 2 11-16,0 4-11 0,3-4 0 0,-2 6-9 15,-4 0-1-15,-3 2-671 0,0 6-135 0</inkml:trace>
  <inkml:trace contextRef="#ctx0" brushRef="#br2" timeOffset="64819.6309">21377 11157 403 0,'0'0'17'0,"-3"-10"5"0,-3-1-22 0,3 1 0 0,0-3 0 0,0-1 0 16,0 1 96-16,0-3 14 0,-3 0 3 0,0 0 1 31,3 1-134-31,-3-1-28 0,-3 0-4 0,6 0-2 16,0 0-19-16,-3 3-4 0,3 0-1 0,0-1 0 0,0 6 78 0,0-2 23 0,3 2 1 0,-3 0 0 15,3 8 67-15,0 0 13 0,0 0 4 0,0 0 0 16,0 0-3-16,0 0 0 0,0 8 0 0,3 0 0 16,0 5-36-16,-3 6-7 0,0-1-2 0,3 6 0 15,0 0-23-15,-3 5-5 0,3 0 0 0,0 5-1 16,3 3-7-16,-3 3 0 0,-3 8-1 0,3 2 0 15,0 3-7-15,-3 5 0 0,0 3-1 0,0 5 0 16,3 0-15-16,-3 3 0 0,-3 0-12 0,3-6 12 16,-3-7-22-16,0-3 2 0,0-6 1 0,0-4-453 15,3-6-92-15</inkml:trace>
  <inkml:trace contextRef="#ctx0" brushRef="#br2" timeOffset="65237.3926">22320 10739 1670 0,'0'0'148'0,"0"0"-118"0,0 0-30 0,0 0 0 15,0 0 93-15,0 0 13 0,3 8 2 0,3 0 1 16,0 6-65-16,0-1-12 0,0 5-4 0,3 9 0 16,3 5-1-16,0 5-1 0,0 5 0 0,-1 3 0 15,1 5-26-15,0 8 0 0,3 11-14 0,-3 8 5 0,6 5-9 16,-6 8-2-16,3 2 0 0,-3 12 0 16,0-1-100-16,-4 5-20 0,-2 3-4 0,0 3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02:51.523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11503 5265 115 0,'0'0'10'0,"0"0"-10"16,-3 6 0-16,3-6 0 0,-6 2 459 0,6-2 89 15,-6 3 19-15,0 5 3 0,1-8-396 0,-1 2-79 16,-3 4-16-16,3-1-3 0,-3 0-34 0,0 6-6 16,-6-1-2-16,0 4 0 0,-3 2-21 0,0 7-4 0,-3 9-1 15,-2 0 0-15,-4 13-8 0,-6 2 0 0,0 12 0 0,-2 2 0 16,-1 7 0-16,-9 12 0 0,1 7 0 16,-4 8 0-16,-6 3 0 0,1 13 0 0,-1 3 0 0,1 8 0 15,-1 5 0-15,1 0-9 16,2-6 9-16,0-4-10 0,1-9 10 0,5-7 0 0,3-11 0 15,4-13 0-15,8-11 16 0,9-11 0 16,-3-10-1-16,9-10 0 0,1-9-15 0,8-7-10 0,0-9 2 16,6-10-768-16,-6-8-152 0</inkml:trace>
  <inkml:trace contextRef="#ctx0" brushRef="#br0" timeOffset="566.4068">11828 6247 806 0,'-9'0'72'0,"3"0"-58"0,-3 0-14 0,-3-3 0 16,0 1 301-16,0-1 58 16,0-2 11-16,0 2 2 0,0-2-249 0,-5-1-51 15,-1 1-9-15,0 0-3 0,-3 2-24 0,0-2-4 0,3 2-2 0,-5 1 0 16,2-1-30-16,0 3 0 0,0 0-8 0,3 3 8 15,0 2-20-15,3 0 2 0,1 0 1 0,-1 3 0 16,3 0 3-16,3 6 1 0,0 1 0 0,6 4 0 16,0-3 2-16,3 5 1 0,3 3 0 0,6 2 0 15,0 1 0-15,3 2 0 0,-3 0 0 0,6-3 0 16,-1 1 10-16,-2-1 0 0,3-2 0 0,0-3 0 16,0 0 0-16,0-2 0 0,0-1 9 0,0-2-9 15,-3 0 21-15,-1-3-2 0,1-2-1 0,3 2 0 16,-9-2 14-16,-3-3 4 0,3 0 0 0,-6 0 0 15,0 0-22-15,-6 0-4 0,-3-1-1 0,0 4 0 16,-3-3 11-16,-5 5 3 0,-1-2 0 0,-3-3 0 16,0 2-23-16,-3 1 0 0,-6-1 0 0,4-2 0 15,-4 0 0-15,0 3-10 0,0-3 1 0,4-3 0 16,5 3-39-16,3 0-7 0,0-3-1 16,0 1-1-16,3-1-83 0,3-2-17 0,3 2-3 0,3-2-729 15</inkml:trace>
  <inkml:trace contextRef="#ctx0" brushRef="#br0" timeOffset="1121.0589">11622 6570 864 0,'0'0'76'0,"0"0"-60"16,9 0-16-16,0 5 0 0,-3 0 179 0,6 3 33 0,0 3 6 0,0-1 2 16,0 6-128-16,0 0-26 0,-3 3-5 0,0-1-1 15,-6 1-21-15,2 2-5 0,1 0-1 0,0 0 0 16,-3-2-21-16,0-3-12 0,0-1 12 0,-3-1-12 15,3-1 0-15,0-3 0 0,-3 1-12 0,-3-3 3 32,3-3-38-32,0-5-7 0,0 0-2 0,0 0 0 15,-9 3-5-15,3-6-2 0,-3-2 0 0,1 0 0 16,-4-3-32-16,0-3-6 0,3 3-2 0,-6-5 0 16,3 0 59-16,0 2 11 0,0-2 2 0,3 0 1 0,0-1 74 0,-3 4 14 0,4-3 3 0,2 2 1 15,-3-2 35-15,3 0 7 0,0-1 2 0,0 1 0 16,6 3-22-16,-3-1-4 0,6 3 0 0,-3 0-1 15,3 0-18-15,0 3-3 0,6-3-1 0,-3 3 0 16,3-1-17-16,-1 1-3 0,4 0-1 0,0-3 0 16,3 3-13-16,3-1-3 0,3-2-1 0,3 3 0 0,-3-3-19 0,2 0 8 15,4 0-8-15,0 0 0 0,0 3 0 0,-3-3-9 16,2 0-1-16,-2 3 0 0,0 0-8 16,-3-3-2-16,0 5 0 0,-1 0 0 0,-2-2 12 0,0 5 8 15,-6 0-12-15,0 0 12 0,-3 5 0 0,-3-2 0 16,3 0 0-16,-6 5 0 0,-3 2 0 0,0 1 0 15,-3 5 8-15,0-1-8 0,-3 7 8 16,3-1-8-16,-6 3 0 0,3-1 9 0,0 7-9 16,-3-7 0-16,0 6 0 0,3 1 0 0,3-4 0 0,0 0 0 15,-3 4 0-15,6-4 0 0,3-5 8 0,0 0-8 16,-3 1 12-16,6-4-4 0,0-2 4 0,0-3 1 16,0 0 0-16,3-5 0 0,3 0-4 0,0-5-1 15,6 0 0-15,-3-3 0 0,-1-3-8 0,1-2-12 16,0-3 2-16,3-3 1 15,0-5-14-15,0 0-2 0,0 0-1 0,0-2 0 16,-4-1-46-16,-2-2-8 0,-3 0-3 0,0 0 0 16,-3 2-21-16,-6 1-4 0,-3-1 0 0,0 3-654 0</inkml:trace>
  <inkml:trace contextRef="#ctx0" brushRef="#br0" timeOffset="1980.132">12108 6638 1047 0,'-18'3'46'0,"9"0"10"0,-3-1-44 0,0 1-12 0,3 0 0 0,-3-1 0 15,3 4 137-15,3-4 26 0,0 4 5 0,0-6 0 16,6 0-53-16,0 0-11 0,0 0-3 0,0 0 0 15,3 7-38-15,3-4-8 0,3-3-2 0,0 0 0 16,3 0-23-16,0-5-5 0,3 2-1 0,0 1 0 16,0-6-24-16,2 0 0 0,4-3 0 0,-3 3-11 15,-3-2-18-15,3-1-4 0,0 0-1 0,0 1 0 16,-4-1-2-16,1 1 0 0,3-6 0 0,-6 3 0 16,0 5-16-16,-3-3-3 0,-3 3-1 0,0 0 0 15,-6-2 18-15,0 2 3 0,0 0 1 0,-6 0 0 16,0 0-30-16,-3 0-7 0,0 5-1 0,0-2 0 15,-3 0-54-15,0-1-11 0,3 6-3 0,-2 0 0 16,-4 0 4-16,0-2 0 16,-3-1 0-16,0 3 0 0,-3 0 114 0,6 0 22 0,0 0 0 0,1 0 12 0,2 3 106 0,0-1 21 15,6-2 4-15,0 0 1 0,6 0 23 0,0 0 5 16,0 0 0-16,0 0 1 0,0 0-57 0,0 0-11 16,6-2-2-16,3-4-1 0,3 1-43 0,0 0-9 0,-1 2-2 0,4-2 0 15,6 0-16-15,-6-1-4 0,-3 4-1 0,3-4 0 16,3-2-27-16,0 6 0 15,-1-1 0-15,4 0 0 0,-3 1 0 0,3 2-9 0,-3-8 9 0,0 5 0 16,-3 3-13-16,-4 3 4 0,4 0 1 16,-3 2 0-16,-3-3-8 0,-3 1-2 0,0 2 0 15,-3 3 0-15,0 3 0 0,0 2 0 0,-3 0 0 0,-3 3 0 16,0 3 18-16,-3 2 0 0,0 0 0 0,0 3 0 16,0 2 0-16,-3 3 0 0,0-2 0 0,3 2 0 15,0 3 0-15,0 0 0 0,4-1 0 0,-4-2 0 16,3 1 0-16,0-7 11 0,-3 1-2 0,6-3 0 15,-3-5-9-15,3 3 12 0,-3-6-12 0,3-2 12 16,0-1-12-16,0-2 0 0,0-8 0 0,0 0 8 16,0 0-8-16,0 0-9 0,0 0 9 0,0 0-13 15,0 0 2-15,3-8 1 0,0 0 0 0,0-2 0 0,0-1 10 16,0-2 0-16,0-3-9 0,3 0 9 0,-1-3 0 0,-2-2 0 16,3 0 0-16,0 0 0 0,0 0 0 0,0-3 0 15,3 3-9-15,0-3 9 16,0 6 0-16,0-4 0 0,0-1 0 0,-3 1 0 0,3 1 0 15,0 3 0-15,0-1 0 0,0 3 0 0,2 3 0 0,1 0 0 16,-3 2 8-16,0 3-8 0,0 3 10 0,3 0-10 16,-6 5 10-16,3 0-10 0,0 0 9 0,0 0-9 15,0 2 8-15,0 6-8 0,0-2 0 0,-3 2 0 16,-3-1-12-16,0 4 12 0,-3 0-27 0,0 2 3 16,3-3 0-16,-6 4 0 0,-6 2 1 0,0-1 1 15,3-1 0-15,-3-1 0 0,-3 3 22 0,0-3 15 16,0 6-3-16,0-9 0 0,0 3 16 0,0 1 2 0,-3-1 1 15,4 0 0-15,-1-2 0 0,0-1 0 0,3 1 0 16,0-1 0-16,0-2-3 0,0 3 0 0,3-1 0 0,0-4 0 16,3 2-9-16,0-3-3 0,3 3 0 0,0-8 0 15,3 5-16-15,0 3 0 0,6 3 0 0,0-3 0 16,0 0 12-16,3 0-4 0,0-3 0 0,3 0-8 16,2 0 0-16,1 1 0 0,0-4 0 0,3-2 0 15,0 0 0-15,0 0-20 0,-3 0 2 0,-4-2 1 16,4 2-28-1,-3 0-6-15,-3 0-1 0,0 0 0 0,0 2-107 16,-3-2-21-16,-9 0-5 0,0 0-571 0</inkml:trace>
  <inkml:trace contextRef="#ctx0" brushRef="#br0" timeOffset="2686.33">12045 6289 288 0,'0'0'25'0,"0"0"-25"0,-6 0 0 0,3-2 0 0,-3 2 224 0,3-3 39 15,-3 0 8-15,0-2 1 16,3 5-172-16,-3-5-36 0,0 5-6 0,0-3-2 0,0 3-18 0,1 0-4 16,-1 0-1-16,0 8 0 0,0-8-21 0,0 3-4 15,3-1 0-15,-3 4-8 0,-3 1 16 0,3 4-4 16,0 0-1-16,-3 4 0 0,0 4-11 0,0 0 0 16,0 2 0-16,-6 3 8 0,3 5-8 0,-2 0 0 15,-1 2 0-15,0 1 0 0,0 3 0 0,0-4 0 16,3 6 0-16,0-5 0 0,3 3 26 0,3-4 10 0,-6 1 1 15,6-3 1-15,3-2 43 0,3-1 9 0,0-2 2 0,3 0 0 16,0-6-31-16,3 1-5 0,-3-3-2 0,3-3 0 16,3-3-25-16,3 1-5 0,3-3 0 0,0 0-1 15,-3-5-23-15,3 2 0 0,0-5 0 0,-1-3 0 32,1 1-34-32,3-1-5 0,-6-5-1 0,3 0 0 15,-3 0-118-15,0 0-24 0,-3 0-5 0,0 0-625 0</inkml:trace>
  <inkml:trace contextRef="#ctx0" brushRef="#br0" timeOffset="2921.116">11822 6691 115 0,'0'0'10'0,"0"0"-10"15,0 0 0-15,6 0 0 0,0 3 448 0,-3-3 88 16,6 0 18-16,0 0 3 0,-4-3-404 0,4 1-81 16,0-4-16-16,-3 1-3 0,3 0-36 0,0 0-7 15,-3-3-2-15,3 0 0 16,0-3-53-16,0 3-11 0,-6-5-3 0,3 2 0 16,0 1-173-16,-3-1-34 0</inkml:trace>
  <inkml:trace contextRef="#ctx0" brushRef="#br0" timeOffset="3104.554">11929 6414 1036 0,'0'0'92'0,"0"0"-73"0,0 0-19 0,6-6 0 15,-3-2 179-15,3 3 32 16,-3 0 6-16,3-1 2 0,-6 6-75 0,9-5-14 0,0 0-3 0,-3-3-1 16,2 3-60-16,4-1-12 0,0-2-2 0,0 0-1 15,-3 0-37-15,6 3-14 0,0-5 11 0,0-1-11 31,3 0-27-31,0 1-11 0,2 2-2 0,-2-8-1 0,3 5-173 16,0 4-34-16,18-17-8 0,-7 10 0 0</inkml:trace>
  <inkml:trace contextRef="#ctx0" brushRef="#br0" timeOffset="4845.0823">12706 6821 1645 0,'3'8'36'0,"-3"-5"7"0,0-3 1 0,0 2 4 0,3 3-39 0,0-2-9 0,-3-3 0 0,0 0 0 16,0 0 22-16,0 0 2 0,0 0 1 0,3 5 0 15,-3-5-17-15,0 0-8 0,6-8 8 0,0 1-8 16,0-1 28-16,0-6 1 0,-3 1 0 0,2-5 0 16,-2-1 9-16,3 1 2 0,0-6 0 0,0 0 0 15,0-2-26-15,3 2-5 0,-6-3-1 0,6-2 0 0,-6 3-8 0,6-6 0 16,-3 3 0-16,0 0 0 15,0 0 0-15,3 0 0 0,-6 5 0 0,3 3 0 0,-3 2 0 0,0 6 0 16,3-3 0-16,-3 5 0 0,-3 3 0 0,3 3 0 16,-3 5 0-16,0 0 0 0,0 0 8 0,6 8 0 15,-3 5 0-15,2 6 0 0,1 5-8 0,0 5 8 16,0 5-8-16,0 3 8 0,0 0-8 0,0 6 0 16,0-4 0-16,3 1 0 0,0 0-10 0,-3-3 10 15,0-3-13-15,3 0 5 0,0-2-14 0,-3 0-2 16,3-6-1-16,-3-2 0 15,0-3-3-15,0-2 0 0,-4-3 0 0,1-6 0 16,0 1 16-16,-3-6 4 0,0-5 0 0,0 0 0 0,-6 3 8 0,1-3-13 16,-4-3 5-16,0 1 8 0,0-4-22 0,-3-2 3 15,0 3 1-15,-3-6 0 0,3 1 2 0,-3-3 0 0,0-1 0 16,0 1 0-16,1 0 16 0,2-3 0 0,0 0 0 16,-3 3 0-16,3 0 0 0,0 0 8 0,3-3-8 0,0 2 0 15,6 4 18-15,-3-1-2 0,6 1-1 0,0 2 0 16,0 0 12-16,3 2 2 0,3-1 1 0,0 4 0 15,3-2-17-15,-3-1-3 0,6 1-1 0,-3 2 0 16,3 1-1-16,0-1-8 0,-3 0 12 0,3 1-4 16,-1 2-21-16,1-3-5 0,0 3-1 0,0-2 0 15,-3 2-46 1,3-8-10-16,0 5-1 0,-3 0-1 0,0 1-66 0,0-1-13 0,-3 0-2 0,3 1-1 16,-3-4 110-16,0 6 21 0,-1-5 5 0,-5 5 1 15,3-3 63-15,-3 3 13 0,6-5 2 0,-3 3 1 16,-3 2 16-16,3-3 3 0,0-2 1 0,-3 5 0 0,0 0 4 0,3-6 1 15,0 4 0-15,-3 2 0 0,0 0-28 0,0 0-6 16,0 0 0-16,0 0-1 0,0 0-18 0,0 0-3 16,0 0-1-16,3 8 0 0,-3 0-5 15,0 2-2-15,0 1 0 0,-3 2 0 16,3 0-18-16,-6 3 0 0,3-5 0 0,0 2 0 0,0 0-8 16,0-2 8-16,0-3 0 0,0-3-9 0,3-5 9 0,0 0 0 15,0 0 0-15,0 0 8 0,0 0 9 0,0 0 3 16,0 0 0-16,-3-8 0 0,1 0-8 0,2-3-2 15,2-2 0-15,-2-3 0 0,6-2-10 0,-3-3 10 16,6-1-10-16,0-1 10 0,3-4-10 0,0 1 0 16,3-3 0-16,0 0 0 0,-3-1-15 0,3 1-1 0,2-2-1 15,1 4 0 1,-3 3-12-16,3 0-3 0,-3 3 0 0,3 3 0 0,-3 5 12 0,-3 2 1 0,3-2 1 0,-4 5 0 16,1 3 18-16,-3-1-8 0,0 4 8 0,0-1 0 15,-3 0 0-15,0 3 0 0,-6 0 0 0,0 0 0 16,3 6 0-16,0 2 0 0,-3 2 0 0,-6-2 0 15,0 3 0-15,-3-1 11 0,0 3-2 0,-6 3 0 16,0 0 0-16,1 3 0 0,-1-9 0 16,-3 9 0-16,0-3 9 0,3 0 2 0,6-1 0 0,0 1 0 15,0-2-4-15,6-4 0 0,-3 1 0 0,3-1 0 16,0-2-8-16,0 3-8 0,-3-3 9 0,9-3-9 16,3 3 0-16,0 0-8 0,0 0-1 0,6 0 0 15,0-3 1-15,3 0 0 0,-3 1 0 0,0 2 0 16,3-6-28-16,0-2-4 0,-1 3-2 15,1 0 0-15,-3-1 26 0,0-2 4 0,0 0 2 0,-3 0 0 0,-3 0 10 16,0 3 0-16,-6-3 0 0,0 0 0 0,0 0 41 0,3 8 4 16,-6 0 1-16,0 0 0 0,-3 0 6 0,-3 2 0 15,0 3 1-15,-6 1 0 0,0 2-9 0,-3-6-3 16,-2 3 0-16,-1 3 0 0,0 0-14 0,3 0-3 16,0 2-1-16,0-4 0 0,-2-1-23 0,2-2 0 15,0 2 0-15,6 0 8 16,-3-5-44-16,6 2-8 0,0-2-1 0,0-2-650 15,6-1-129-15</inkml:trace>
  <inkml:trace contextRef="#ctx0" brushRef="#br0" timeOffset="5178.1982">13596 6294 1728 0,'0'0'153'0,"0"0"-122"0,0 0-31 0,0 0 0 16,0 0 119-16,0 0 17 0,0 0 4 0,-6 8 1 15,3-2-80-15,0 2-16 0,-3-3-3 0,3 3-1 16,-6 0-41-16,0 0 0 0,0 2 0 0,-3 4 0 16,0 1-23-16,3 4 3 0,-2 2 1 0,-1 3 0 15,0 2 1-15,3 6 0 0,-3-3 0 0,3 6 0 16,0-6 18-16,3 2 0 0,-3 1 0 0,6 0 0 0,-3-3 30 15,3 0 0-15,3-2 0 0,-3-4 0 16,3-1 11-16,3-4 3 0,-3-5 0 0,3-2 0 0,0 0-31 16,0-4-5-16,3 1-8 0,0-5 11 15,-6-3-31 1,12 0-5-16,-3-5-2 0,3-1 0 0,0-4-35 0,0 2-7 0,0-3-2 0,2-2 0 16,1 0-157-16,0-3-32 0,3-18-7 0,0 5-1 0</inkml:trace>
  <inkml:trace contextRef="#ctx0" brushRef="#br0" timeOffset="5468.0157">13893 6369 1627 0,'0'0'72'0,"0"0"15"0,0 0-70 0,0 7-17 0,0 1 0 0,-3 0 0 15,3 3 132-15,-5 2 24 0,2 0 4 0,-3 6 0 31,-3-3-160-31,0 2-27 0,0 3-8 0,0 1-1 0,-6-1 36 0,3 3 0 0,0-6 0 0,3 6 0 16,-3-3 0-16,3 3 0 0,1-3 0 0,-1-2 0 16,3 2-8-16,0-3 8 0,3 3 0 0,0-5 0 15,3 0-14-15,0-3 2 0,0-2 0 0,3 0 0 32,0-6-13-32,0 0-3 0,-3-5 0 0,6 3 0 0,0 2-4 15,0-5 0-15,2-3-1 0,1-2 0 0,0 3 0 0,3-6 0 0,-3-3 0 0,0-2 0 16,3 0-27-16,0-6-4 0,-3 3-2 0,3-2-394 15,-3 2-80-15</inkml:trace>
  <inkml:trace contextRef="#ctx0" brushRef="#br0" timeOffset="5823.3114">13888 6525 1364 0,'0'0'60'0,"0"0"13"0,0 0-58 16,0 0-15-16,0 0 0 0,5 8 0 0,-2-3 103 0,3 0 17 16,0 0 4-16,0-2 1 0,3 0-41 0,0-1-9 15,0-2-2-15,3 0 0 16,3-2-93-16,-3-4-18 0,0-1-4 0,0 1-1 0,0-4 67 0,2-1 14 15,1-2 2-15,-3 0 1 16,3-1-113-16,-3-2-22 0,-3 3-5 0,-3-3-1 16,3 1-19-16,-6-1-4 0,0 2-1 0,-3 4 0 15,0 2 55-15,-3 0 10 0,-3 0 3 0,-3 0 0 0,3 0 56 0,-3 3 8 16,0 0 3-16,-3-1 1 0,0 4-21 0,0-1-4 16,0-5-1-16,-2 5 0 0,-1 1 30 0,-3-1 5 0,3 3 2 15,-3-3 0-15,3 3 38 0,0 0 8 0,0-2 2 0,1 2 0 16,2 0 37-16,0 0 7 0,3 0 1 0,0 0 1 15,3 0-7-15,6 0-2 0,0 0 0 0,0 0 0 16,0 0-24-16,0 0-6 0,6-5-1 0,0-1 0 16,0 1-27-16,3-8-6 0,-3 2 0 0,6 1-1 15,-1-4-15-15,4 4-2 0,3-4-1 0,6 1 0 16,0 0-14-16,3 0-3 0,8 0-8 0,1-1 12 16,0 1 0-16,0 0-1 0,-4 0 0 0,1-1 0 15,-3 4-144 1,-6-1-29-16,14-13-6 0,-17 9-903 0</inkml:trace>
  <inkml:trace contextRef="#ctx0" brushRef="#br0" timeOffset="78562.4959">18695 16534 1785 0,'0'0'39'0,"0"0"8"0,0 0 1 0,0 0 4 0,0 0-42 0,0 0-10 0,0-5 0 0,0 5 0 16,-3-3 25-16,0-2 3 15,0-3 1-15,0 0 0 0,0 0-9 0,-3 0-1 0,0-3-1 0,0 3 0 16,-6-2-18-16,3-1 0 0,0 3-11 0,-6-2 11 16,-3 2-11-16,1 0 11 0,-7 2-10 0,0 1 10 15,0-3 0-15,-3 3-9 0,4 0 9 0,-7-1 0 16,0-2 0-16,0 3-8 0,-8-3 8 0,2 6 0 15,-6-4-9-15,-3 4 9 0,-2-1-10 0,-1 0 10 16,1 3 0-16,-1 0 0 0,3 0 0 0,-2 0 0 16,-7 3 0-16,4 2 0 0,-1 1 0 0,3-1 0 0,1 0 13 0,2 0-4 15,0 3-1-15,4-2 0 0,2 2 4 0,0 2 1 16,-8 6 0-16,5-3 0 0,9 3 2 16,-5 0 0-16,-10 3 0 0,6 2 0 15,4 3-35-15,2 2-6 0,-3 6-2 0,3 2 0 0,1-2 19 0,2 0 9 16,6-1-10-16,-6 4 10 0,-2-3 0 0,5 2-9 15,6-2 9-15,3-1 0 0,-2 6 0 0,-1-2-10 16,9-1 10-16,0 1 0 0,0 2 0 0,6 0 0 16,-3 0 0-16,6 0 0 0,3-5 0 0,3 2-10 15,-3 3 10-15,6 0-12 0,6-3 12 0,0 1 0 16,-6 2 0-16,6 0-8 0,9 0 8 0,-3 0 14 16,0-3-3-16,0 1-1 0,5 2 2 0,1-3 0 15,6-2 0-15,0 2 0 0,-6-2 0 0,5 0 0 0,4-3 0 16,3 3 0-16,-3-1 10 0,5 4 2 0,7-3 1 0,3-3 0 15,2 2-8-15,1-4-1 0,-3-1-1 0,2-4 0 16,4 1-4-16,-3-7-1 0,-4 0 0 0,10-3 0 16,2-2 12-16,-2-3 2 0,-1 0 1 0,-2-6 0 15,0 4 3-15,-1-4 0 0,1 1 0 0,-1-3 0 16,1 0-9-16,3 0-2 0,-4 3 0 0,1-6 0 16,-4 3 3-16,-2-3 0 0,0 3 0 0,-1-2 0 15,4-1-3-15,0 0 0 0,-7-2 0 0,4 0 0 16,0-3-17-16,-4-3 0 0,1 1 0 0,-3-6 0 15,-1-3 14-15,-2 1 2 0,3-3 1 0,-4-6 0 16,-2-2-6-16,3-3-2 0,0 1 0 0,-1-1 0 16,-2-3 9-16,-3 1 2 0,3 0 0 0,-4-1 0 15,-2-2-20-15,-3 0-16 0,-3-2 4 0,0-1 0 16,0-2 12-16,-4 2 0 0,-2-3 0 0,-3 1 0 16,3 2 0-16,-3-2 16 0,-3-3-3 0,3 0-1 0,-9-2-12 15,3-1 0-15,-3-2 0 0,-3-3 0 0,0 2 9 0,0 1-1 16,-3 0 0-16,-3-6 0 0,0-2-8 0,0-3 8 15,-3 0-8-15,-3 3 8 0,3 3 0 0,-3-4 0 16,-6 7 0-16,3-1 0 0,-2 0-8 0,-4 2 0 16,-6 4 0-16,0 2 0 0,-3 5 0 0,-5 3 0 15,-7 3 0-15,-3 5 0 0,-8 2 0 0,-7 6 0 16,-8 2 0-16,-10 9 0 0,1 2-16 0,-6 5-4 16,-10 3-2-16,-2 6 0 15,-6 7-78-15,-9 3-15 0,-3 8-3 0</inkml:trace>
  <inkml:trace contextRef="#ctx0" brushRef="#br0" timeOffset="103021.1674">19588 18082 1191 0,'0'0'52'0,"0"2"12"0,0 1-51 0,-3 0-13 16,3-3 0-16,0 0 0 0,0 0 41 0,0 0 6 0,0-3 1 0,0 3 0 15,0 0-20-15,0 0-4 0,0 0-1 0,0 0 0 16,0 0 37-16,-3 0 7 0,-3 0 1 0,3-3 1 16,-3 1-17-16,0 2-3 0,-3 0-1 0,3 0 0 15,-3 0-16-15,0 0-3 0,-3 0-1 0,3 0 0 16,3 0-9-16,-3 0-3 0,0 0 0 0,-2 2 0 16,-1 1-7-16,0 0-1 0,0-1-8 0,3 1 12 15,-3 2 0-15,3 0 0 0,-3 1 0 0,3-1 0 16,3 0-12-16,-3 1 0 0,0-1 0 0,3 0 0 15,-2 3 0-15,-1 0 0 0,0 0 0 0,0 0-10 16,3 3 10-16,-3-1-13 0,3 3 5 0,-3-2 8 16,3 0-8-16,3 2 8 0,-3-3 0 0,6 4 0 15,-3-1 0-15,3 0 0 0,0-2-9 0,3-1 9 16,3 3 0-16,0 1-8 0,3-4 8 0,0 1 0 16,3-1-10-16,3-2 10 0,-3 3-8 0,-1-3 8 15,4 0 0-15,0 2 0 0,0 4 0 0,3-4 0 0,3 1 0 0,-6-3 0 16,-3 0 9-16,5 0-9 0,4-3 0 0,-6 0 0 15,0-2 0-15,-3-1 0 0,0-4-9 0,0 2-3 16,-3-3 0-16,0 1 0 16,-6-1-32-16,3 0-8 0,0-2 0 0,-4-3-1 15,-2-3-154-15,0-2-30 0</inkml:trace>
  <inkml:trace contextRef="#ctx0" brushRef="#br0" timeOffset="103379.4347">19585 18325 1134 0,'0'0'24'0,"0"0"6"0,0 0 1 0,0 8 1 0,-3-3-32 0,3-5 0 0,0 0 0 0,0 8 0 16,0-8 10-16,0 0-10 16,0 0 8-16,0 0-8 0,0 0 12 0,3 3-4 0,-3-3 0 0,6 3 0 15,0-3 31-15,-6 0 5 0,0 0 2 0,8 0 0 16,1-3-2-16,-3 0-1 0,0-2 0 0,0 0 0 16,0-1-11-16,0-2-3 0,0 0 0 0,0-2 0 15,0-1 3-15,0 1 0 0,0-4 0 0,0 1 0 16,0 3 0-16,-3-6 0 0,0 0 0 0,3 3 0 15,-3-1-8-15,0 4 0 0,3-3-1 0,0-1 0 16,-3 4-7-16,0 2-2 0,0-3 0 0,0 3 0 16,0 0-14-16,2 1 11 0,-2 1-11 0,0 4 10 15,0-4-10-15,-3 6 0 0,0 0 9 0,0 0-9 16,3 3 8-16,3 0-8 0,0 2 8 0,0 5-8 16,-3-2 8-16,6 6-8 0,-6-4 10 0,3 6-10 15,0 0 8-15,0 2-8 0,3-2 0 0,-3 0 0 16,0 3 9-16,3-1-9 0,-3-2 8 0,0-3-8 0,0-2 0 15,0 2 8-15,0 0-8 0,-1 1 0 16,1-6-18-16,-3 0-9 0,3-1-1 0,-6-7-1 16,3 6-30-16,-3-6-5 0,0 0-2 0</inkml:trace>
  <inkml:trace contextRef="#ctx0" brushRef="#br0" timeOffset="103596.0015">19570 18365 1094 0,'0'0'97'16,"0"0"-77"-16,0 0-20 0,0 0 0 0,0 0 110 0,0 0 18 0,0-3 4 0,0 0 1 15,0 3-88-15,6-5-17 0,3 3-4 0,-3-1-1 16,3 0 15-16,2 3 3 0,-2 0 1 0,6 3 0 16,-3 2 6-16,3-2 0 0,-3 2 1 0,3-2 0 15,3 2-27-15,-3 0-6 0,-1-2 0 0,4 0-1 31,0-3-41-31,0 0-8 0,-3 0-2 0</inkml:trace>
  <inkml:trace contextRef="#ctx0" brushRef="#br0" timeOffset="104027.9399">20112 18140 1036 0,'0'0'46'0,"0"0"10"16,0 0-45-16,0 0-11 0,0 0 0 0,0 0 0 0,0 0 168 0,0 0 31 16,0 0 6-16,0 0 2 0,0 0-123 0,0 0-25 15,0 0-5-15,0 0-1 0,0 0-14 0,0 0-3 16,-6-5-1-16,-3 2 0 0,3 0-10 0,-3 1-1 16,0-1-1-16,-3 0 0 0,0 3-2 0,0-2 0 15,0 2 0-15,0 0 0 0,0 2-21 0,0 1 0 16,4 0 0-16,2-1 0 0,-3 1 0 0,3 0 0 15,0 2 0-15,3 0 0 0,0 0 0 0,3 3-12 16,3 0 2-16,3 0 0 0,0 0 10 0,6 3 14 16,-3-1-3-16,2-2-1 0,4 3-22 0,0-1-5 15,0 1-1-15,0-3 0 0,3 0 18 0,-6-3 0 0,0 3 0 16,3 0 0-16,-7 0 0 0,4-3 0 0,-6 3 0 0,0 0 0 16,0 0 0-16,0-3 0 0,-3 1 0 0,0 2 0 15,-3 0 12-15,-3 2-3 0,0-5-1 0,0 6 0 16,0 0 0-16,-3 2-8 15,3 0 12-15,-6 3-4 0,0 2-8 0,-2 1 0 0,-1-3 0 0,-3-3 0 16,3 0 0-16,-3 3-12 0,-3-3 0 0,3-5 1 16,3-2-30-1,0-1-7-15,0-2 0 0,4-3-1 0,-1-3-154 0,0-2-30 16,-3-11-7-16,6 3 0 0</inkml:trace>
  <inkml:trace contextRef="#ctx0" brushRef="#br0" timeOffset="104221.3046">20198 18328 637 0,'0'0'28'0,"0"8"6"0,3 2-34 0,0 1 0 16,-3 2 0-16,3-2 0 15,-3 2 31-15,0 3-1 0,3 0 0 0</inkml:trace>
  <inkml:trace contextRef="#ctx0" brushRef="#br0" timeOffset="104523.2174">20076 18174 1558 0,'0'0'69'0,"0"0"15"0,0 0-68 15,0 0-16-15,0 0 0 0,0 0 0 0,0 0 48 0,0 0 7 0,0 0 1 0,0 0 0 16,0 0-22-16,0 0-4 0,0 0-1 0,0 0 0 16,9 0 11-16,-9 0 3 0,12 3 0 0,-3 0 0 15,2-1 4-15,-2 1 1 0,3-3 0 0,0 2 0 16,0 1-16-16,3-3-2 0,3 0-1 0,0 0 0 15,0 0-16-15,-1 0-3 0,4 0-1 0,0 0 0 0,-3-3-9 0,3 3 0 16,0 0 0-16,-1-2 0 0,-2-1 0 0,0 3-17 16,-3-2 2-16,3 2 1 15,-6-3-58-15,0 0-11 0,0 3-2 16</inkml:trace>
  <inkml:trace contextRef="#ctx0" brushRef="#br0" timeOffset="104959.3896">20487 18267 230 0,'-3'5'20'15,"0"3"-20"-15,0-3 0 0,6 1 0 0,-3-1 274 0,3 0 50 0,-3-5 11 0,0 8 1 16,3 0-241-16,0 0-49 0,0 3-10 0,-3-1-1 31,2 1-54-31,1 2-10 0,0-2-3 0,3 7 0 0,-3-2 50 0,3 0 10 0,-3 0 1 0,0-3 1 16,6-5-30-16,0 3 0 0,0-4 0 0,-3-1-10 15,-6-6 10-15,12 2-12 0,0-4 12 0,-3-1-12 16,3 0 12-16,-3-4 0 0,3 1 0 0,-4-4 0 16,-2-4 0-16,0-1 11 0,3 1-3 0,0 1 0 15,0 0 16-15,-3 0 4 0,3-3 0 0,0-3 0 16,0-2 16-16,-3 3 4 0,-3 2 1 0,3-3 0 15,-3 1-9-15,-3 2-3 0,0-3 0 0,0 3 0 16,0-2-9-16,-3 2-1 0,-3 3-1 0,0-1 0 16,3 1 0-16,-6 3 0 0,3-4 0 0,0 4 0 0,-3 2 0 15,3 0 0-15,-3 3 0 0,0-1 0 0,3 6-10 0,-6-2-1 16,4 2-1-16,-1 2 0 0,-3-2-14 0,3 8-18 16,-3 0 4-16,3 3 1 15,0-1-34-15,0 1-6 0,3 5-2 0,0 0 0 16,3-3-85-16,-3 3-16 0,3-3-4 15</inkml:trace>
  <inkml:trace contextRef="#ctx0" brushRef="#br0" timeOffset="105477.5404">20754 18238 460 0,'0'8'41'0,"0"0"-33"0,3 2-8 0,0-2 0 16,0 5 156-16,3-2 28 0,-3 2 7 0,0 3 1 15,0-3-113-15,0 1-23 0,-3-1-4 0,3-3 0 16,-3 4-21-16,0-1-4 0,3 0-1 0,-3-2 0 16,0-3-13-16,0-1-2 0,0-1-1 0,0-6 0 15,0 0-10-15,0 0 10 0,0-6-10 0,0-4 10 16,-3 2 8-16,3-3 2 0,3-2 0 0,-3-3 0 0,3-2-12 0,-3-1-8 15,6-7 9-15,-3-1-9 0,3 3 16 0,0 1-4 16,0 2 0-16,6-1 0 0,3-1 4 0,-3 4 0 16,-6 0 0-16,3 4 0 0,-1 1 14 0,4 1 3 15,-3 5 1-15,3 0 0 0,0 0-14 0,-3 0-2 16,3 6-1-16,0-1 0 0,-3 3-8 16,0 0-1-16,-3 0-8 0,3 0 12 0,-3 3-12 15,-6-3 9-15,0 0-9 0,3 5 8 0,0 3 9 16,-3 0 2-16,-3 0 0 0,3 2 0 0,-3 4 14 0,-3 2 3 15,-3-3 1-15,3 3 0 0,-3 0-15 0,-3 2-3 16,0 1-1-16,0-4 0 0,0 1-18 0,0 0 0 16,6 0 8-16,-3 0-8 0,-3 0 0 0,1-3 0 15,2 0 0-15,3 1 0 0,0-1 0 0,3-3-9 16,6-2 9-16,0 3-8 0,0-3 8 0,3 5-13 16,-3 0 5-16,3 0 8 0,0 1 0 0,2-1 0 0,1-2 0 0,3 2 0 31,3-3-27-31,0 1-1 0,-3-6 0 0,3 0 0 15,0-5-31-15,-3 0-6 0,0-2-2 0</inkml:trace>
  <inkml:trace contextRef="#ctx0" brushRef="#br0" timeOffset="105957.3161">20284 18166 115 0,'0'0'10'15,"0"0"-10"-15,0 0 0 0,0 0 0 0,0 0 229 0,0 0 44 16,0 0 9-16,0 0 2 0,-6 3-190 0,6-3-38 15,0 0-7-15,0 0-1 0,-3 5 16 0,3-5 4 0,0 0 1 0,0 0 0 16,0 6 10-16,-3-1 1 0,0 3 1 0,3-8 0 16,0 5-5-16,0 6 0 0,0-1-1 0,0 1 0 15,0 2-39-15,0 0-7 0,-3 0-1 0,3 3-1 16,0 3-18-16,-3-3-9 0,3 2 10 0,0-2-10 16,-3 3 8-16,3 2-8 0,-3 3 0 0,3-1 0 15,0-1 0-15,-3-1-18 0,3-3 2 0,0 3 1 16,-3 1-112-1,3-6-22-15,0-3-5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06:42.190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8232 13560 864 0,'0'0'76'0,"0"0"-60"0,0 0-16 0,0 0 0 16,0 0 133-16,0 0 24 0,0 0 5 0,0 0 1 16,0 0-99-16,0 0-19 0,0 0-4 0,0 0-1 15,0 0-19-15,0 0-4 0,0 0-1 0,0 0 0 16,0 0-6-16,0 0-2 0,0 0 0 0,0 0 0 15,0 0-8-15,-3 5 0 0,-3 0 0 0,0 3 0 16,0 0 28-16,0 3 3 0,-3 2 1 0,0-2 0 16,0 5-32-16,1 0 0 0,-4 2-13 0,0 3 4 15,-6-2 9-15,3 2 9 0,9 0-1 0,3 3-8 16,-6-3 0-16,3 0 0 0,3 0 0 0,3 1 0 16,-3-4 16-16,0 3-4 0,-3-5-1 0,6 0 0 0,9-3 12 15,-6 0 2-15,-3 1 1 0,0-1 0 0,6-5-6 0,0 2 0 16,0-2-1-16,0-2 0 0,9-1-2 15,-3 3 0-15,0-5 0 0,3-1 0 0,5 1-4 0,1-1-1 16,-6-2 0-16,6 0 0 0,0 0-12 0,3-2 0 16,-4 2 8-16,1-3-8 0,3-2 0 0,-3 0 0 15,0-3 0-15,0 2 0 0,-1-2 0 0,4 3 0 16,-6-3 0-16,0-2 0 0,0-1 0 0,-3-2 0 16,-3 0 0-16,-3-1 9 0,-1-4-9 0,1-1 8 15,-3 1-8-15,0-3 8 0,-3-1 5 0,0-1 1 16,-3 1 0-16,0-1 0 0,-3-1 3 0,3 0 1 15,0 0 0-15,-3 3 0 0,0 0-4 0,-3 0-1 16,3 2 0-16,-3 3 0 0,-2-2 2 0,-1 2 0 16,-3 0 0-16,0 0 0 0,3 6 1 0,-6-1 0 15,3 0 0-15,0 3 0 0,-6 3-3 0,3 0 0 0,-2 0 0 0,-1 5 0 16,0 0-3-16,0 2-1 0,0 4 0 0,3-4 0 16,3 6 6-16,0 0 1 0,-2 3 0 0,5 5 0 15,0-1-8-15,3 9 0 0,-3 3-8 0,3 4 12 16,3 4-12-16,0 2 0 0,3 5-9 0,-3 3 9 15,-3 8 0-15,3 5-9 0,6 0 9 0,-6 3 0 16,0 0 0-16,-3 0-8 0,3 5 8 0,0-2 0 16,-3-1 0-16,-3-5 0 0,3 1 0 0,0-9 0 15,3-5 0-15,-6-3 0 0,-5-5 0 0,5-5 0 16,6-3-91-16,-3-2-13 0,-9-9-2 16,6 1-1-16</inkml:trace>
  <inkml:trace contextRef="#ctx0" brushRef="#br0" timeOffset="1370.4691">7684 11732 2116 0,'0'0'94'0,"0"0"19"0,0 0-90 0,0 0-23 0,0 0 0 0,0 0 0 0,9-6 32 0,0 4 3 15,0-4 0-15,6-2 0 0,9 3-27 0,0-3-8 16,-4 3 0-16,7 0 0 0,12-1 9 0,0 6-9 16,-1 0 0-16,10 6 9 0,6 2-9 0,2 5 0 15,7 3 0-15,-1 8 0 0,7 5 0 0,-1 5 0 16,4 8-11-16,-1 6 11 0,0 5-14 0,-5 5 2 16,-7 3 1-16,-2 5 0 0,-3 3-1 15,-4 0-1-15,-2-1 0 0,-7 4 0 0,-2-1 13 0,-3 3 0 16,0-2 0-16,-7-1 0 0,-2-2 32 0,-3 0 12 15,0 2 2-15,-6-5 1 0,-4 1 12 0,1-4 2 16,-3-2 1-16,-3-3 0 0,0-5-21 0,-3 0-4 16,3 0-1-16,-6-5 0 0,0-3-27 0,-3-3-9 0,0 0 0 15,0-7 0 1,0-1-83-16,-3-5-23 0,-3-5-5 0,-3 0-616 0,3-8-123 0</inkml:trace>
  <inkml:trace contextRef="#ctx0" brushRef="#br0" timeOffset="2037.3428">7568 11554 1875 0,'15'3'83'0,"-15"-3"17"0,-3 3-80 0,3-3-20 15,9 8 0-15,0 2 0 0,-3 3 41 0,9 6 4 0,6-1 1 0,6 9 0 16,5-3-16-16,-5 5-3 16,0 0-1-16,3 0 0 0,8 3-17 0,-8-3-9 0,-3-3 10 0,0-2-10 15,2-3 8-15,-8-2-8 0,-6-6 0 0,0-2 9 16,-3-3-1-16,-3 0 0 0,0-3 0 16,-9 0 0-16,0-5 16 0,0 0 2 0,0 0 1 0,-9 3 0 15,-9-6 4-15,0 0 1 0,3-2 0 0,-3 0 0 16,-5-3-22-16,2-3-10 0,-6-2 10 0,6 0-10 15,0 2 0-15,-6-5 0 0,-2 3 0 0,5-3 0 16,9 0-13-16,-9 3 1 0,-9-5 0 0,10 4 0 16,2-1 12-16,3-1-9 0,-3 3 9 0,3-1-8 15,6 4 8-15,6-1 16 0,0 1-4 0,3-1-1 16,-2 0 0-16,5 1 0 0,5 2 0 0,7-3 0 16,-6 1-11-16,9-4 0 0,6 4 0 0,6-3 0 15,3-1 0-15,-1 1 0 0,4 0 0 0,0 0 0 16,3-1 0-16,-1 1 0 0,-5 0 0 0,3 2 0 15,3 1 8-15,-4 2 7 0,-8 0 1 0,6 0 0 0,0 3-24 16,-4 2-5-16,-5 3-1 0,-6 0 0 0,0 0 14 0,-3 5 16 16,0-2-3-16,-6 8-1 0,-9-1 4 15,3 6 1-15,0 3 0 0,-6 7 0 0,-9 3 8 0,6 8 2 16,6 3 0-16,-6 2 0 0,-6 1-27 0,0 2-9 16,0 0 0-16,7-3 0 0,-1-2 17 0,0-1 3 15,-3 1 1-15,3-3 0 16,9 0-129-16,0-5-26 0,0 0-5 0</inkml:trace>
  <inkml:trace contextRef="#ctx0" brushRef="#br0" timeOffset="2689.6912">8774 11650 691 0,'-27'-6'30'0,"15"4"7"0,0-1-29 0,0 0-8 15,3 1 0-15,0-1 0 16,0-2 360-16,4 2 72 0,2-2 13 0,3 5 3 16,0-8-332-16,6 0-66 0,-1 0-14 0,10-3-2 0,-3 4-19 0,6-4-4 15,6-2-1-15,0 5 0 0,0 0-10 0,5 0 10 16,1 0-10-16,0 5 10 0,-3 3-23 0,2 3-5 16,-5 0-1-16,0 5 0 0,-3 2 7 0,-3 3 0 15,-6 6 1-15,0 5 0 0,-1 5 21 0,-2 0 4 16,-3 8 1-16,0 0 0 0,0 5 13 0,0-2 2 15,0 0 1-15,0-3 0 0,0-6-11 0,3 1-1 16,0-3-1-16,0-2 0 0,0-6 21 0,3-3 4 16,-3 1 1-16,3-6 0 0,-4 0-36 0,7-5-8 15,-3-5 0-15,3 0 0 0,-3-6 0 0,6-2 0 0,-3-6 0 0,3-2-11 16,-1-3 11-16,4-5-10 0,0-3 10 16,0-5-10-16,6-5 2 0,-6-1 0 0,-7 1 0 15,4-3 0-15,3 0-6 0,-6-3-1 0,0 0 0 16,-3 3 0-16,-3 0 6 0,0 3 1 0,-3-1 0 15,-3 4 0-15,-3 2 8 0,0 5 11 0,0 0-3 16,-3 5 0-16,-3 4 0 0,-3 1 0 0,3 6 0 0,-3 3 0 16,0 5 12-16,-3 3 1 0,-3 7 1 0,0 4 0 15,-3 7-22-15,-2 8 0 0,-1 5 0 0,0 6 8 16,3 8-8-16,3 2 0 0,0 5 0 0,0 6-8 16,4 0 8-16,2 8 0 0,3 2 0 0,-3 3 0 15,6 1 0-15,0-1 0 0,3 0 8 0,-3-6-8 16,3-1 0-16,0-4-15 0,0-2 3 0,3-8 0 15,-3-3-134 1,3-10-26-16,0-3-6 0,0-8-851 0</inkml:trace>
  <inkml:trace contextRef="#ctx0" brushRef="#br0" timeOffset="2910.1423">9589 11009 230 0,'-6'6'10'0,"0"-4"2"0,-2 4-12 0,-1 1 0 16,0 1 0-16,0 0 0 0,0 0 552 0,0 3 108 0,0-1 22 0,0 4 4 15,3-1-541-15,0 3-108 0,0 0-21 0,-3 5-822 16,-3 0-164-16</inkml:trace>
  <inkml:trace contextRef="#ctx0" brushRef="#br0" timeOffset="34301.7353">2952 17685 2034 0,'0'0'44'0,"0"0"10"0,0 0 2 0,0 0 1 0,0 0-45 15,6 2-12-15,3 1 0 0,-4 2 0 16,7-2 0-16,-3 0 0 0,0-1 0 0,3 1-11 0,0 0 11 0,6-1 0 16,-3 1 10-16,3 0-10 0,2-3 20 0,1 0-3 15,0 0 0-15,0 2 0 0,0-4 16 0,3 2 3 16,-1 0 1-16,1 0 0 0,3 0-7 0,-3-3-2 15,6 0 0-15,-1 1 0 0,1-1-12 0,3 0-2 16,0-2-1-16,2 0 0 0,4-1-5 0,0 1 0 0,2 0-8 0,-2 0 12 16,-3 2-12-16,3-2 0 0,-1-1 0 0,-2 1 0 15,3 0 0-15,2-1 0 0,-2 1 0 0,3 0 0 16,-1 2 15-16,-2-2 0 0,0 2 0 0,2 1 0 16,-5-1 1-16,6 0 1 0,-1-2 0 0,-2 2 0 15,3-2-1-15,2 0 0 0,-2 0 0 0,3-1 0 16,5 4-16-16,-8-1 8 0,3-2-8 0,-4-1 0 15,4 4 0-15,0-4 0 0,-4 6 0 0,4 0 0 16,6 0 8-16,-4 6-8 0,4-4 0 0,-6 1 0 16,-1 2 12-16,1-2 0 0,2 2-1 0,-2 1 0 15,0-4 9-15,2 3 1 0,-2 1 1 0,3 2 0 16,-1 0 5-16,-2-3 1 0,3 3 0 0,-4 0 0 16,-2 0-9-16,2 0-2 0,4-3 0 0,-3 3 0 15,5 0 5-15,1-3 1 0,-6 3 0 0,-1 0 0 16,4-3-1-16,-3 3 0 0,-4-2 0 0,4 1 0 0,0-1-6 15,2 2-2-15,-2-3 0 0,-1 0 0 0,1 1-3 16,-3-1-1-16,2-3 0 0,-2 4 0 0,0-4 5 0,-4 1 1 16,1 0 0-16,0 2 0 0,0-2-16 0,2 2 0 15,-2-2 0-15,3 2 0 0,-1 0 0 0,-2-2-8 16,0 2 8-16,-7 0-10 0,4 1 10 0,-3-1 0 16,3 0 0-16,-7 1 8 0,-2-1-8 0,3 0 0 15,6 3 8-15,-10 0-8 16,-5 0-27-16,0 0-9 0,6-3-3 0,-6 0 0 15,-6 1-72-15,-4-1-14 0,-5-5-3 0,-6 0-695 16,0 0-138-16</inkml:trace>
  <inkml:trace contextRef="#ctx0" brushRef="#br0" timeOffset="35282.8878">3874 18135 979 0,'0'0'87'0,"0"0"-70"0,0 0-17 0,0 0 0 16,-6 0 189-16,3-3 35 0,-3-2 6 0,1 2 2 15,2-2-175-15,-3-1-34 0,0-2-7 0,3 1-2 16,-3-1 2-16,0-3 1 0,0 3 0 0,-3 0 0 16,3 0 17-16,-3 3 3 0,-3-3 1 0,3 3 0 15,0 2 3-15,-9-2 1 0,6 5 0 0,1 0 0 16,-10-3-16-16,3 6-3 0,0-1-1 0,3 4 0 0,-9-1-22 15,9 3 0-15,-5 0 0 0,-1 0 0 0,0 2-9 0,-3 4-3 16,9-1-1-16,-3 3 0 0,3 2 3 0,1-2 1 16,5 3 0-16,3 2 0 0,-3-3-5 0,3 3-1 15,3-2 0-15,3 2 0 0,0-2 15 0,9-1-12 16,-6-2 12-16,6 0-12 0,0 0 12 0,0-3 0 16,2-2 0-16,7 4 0 0,-6 1 8 0,3-2-8 15,0-4 0-15,6-2 0 0,-6-3 0 0,9 1 0 16,-1-6 0-16,-5-6-9 0,3-4 9 0,-3-1-10 15,0 1 10-15,0-1-10 0,-4 3 10 0,1-2-10 16,3 2 10-16,-3-6-10 0,0 1 10 0,-3 3-10 16,0-1 10-16,0 0-10 0,-3 3 10 0,0 1 0 15,-3-1 0-15,-1 0 0 0,1 2 0 0,-6 6 9 16,0 0-1-16,0 0-8 0,0 0 12 0,0 0-12 16,0 0 12-16,0 0-12 0,0 0 15 0,0 0-4 0,0 0-1 15,0 0 0-15,0 8-10 0,0 0 0 0,-6 0 0 0,6 3 0 16,-5 2-18-16,5 0 4 0,-3 3 1 0,3-3 0 15,-3 3 13-15,3 3 0 0,-3 5 0 0,3-3-9 16,-6-3 9-16,6 1 0 0,-3-1 0 0,0 1 8 16,3-1-8-16,0-2 8 0,0-3-8 0,0 1 8 15,0-6-8-15,0 2 0 0,0-2-8 0,0-8 8 16,0 0-24-16,0 8 1 0,0-8 0 0,0 0 0 16,0 0-46-16,0 0-10 0,0 0-1 0,0 0-1 15,0 0-112-15,6-5-23 0</inkml:trace>
  <inkml:trace contextRef="#ctx0" brushRef="#br0" timeOffset="37286.8333">4053 18055 410 0,'0'0'18'0,"0"0"4"15,0 0-22-15,0 0 0 0,0 0 0 0,0 0 0 16,0 0 75-16,0 0 10 0,0 0 3 0,0 0 0 0,0 0-32 0,0 0-7 15,3-5-1-15,-3 0 0 0,6 2 4 0,-6 3 1 16,0 0 0-16,0 0 0 0,0 0 15 0,0 0 4 16,0 0 0-16,0 0 0 0,0-5 16 0,0 5 3 15,0 0 1-15,0 0 0 0,0 0 0 0,0 0 1 0,0 0 0 0,0 0 0 16,0 0-37-16,0 0-8 16,0 0-2-16,0 0 0 0,0 0-3 0,0 0-1 0,0 0 0 0,0 0 0 15,0 0 1-15,0 0 0 0,0 0 0 0,0 0 0 16,0 0-28-16,0 0-6 0,0 0-1 0,0 0 0 15,0 0 0-15,0 0 0 0,0 0 0 0,0 0 0 16,0 0-8-16,-3 5 0 0,-3 0 9 0,6 1-9 16,-3 1 0-16,3 1 0 0,0 3-12 0,0 0 4 15,0 2 8-15,0 0-8 0,0 0 8 0,0 0-8 16,-3 1 8-16,3-1 0 0,0 0 0 0,0 0 0 16,0 1 0-16,3-4 0 0,-6 3 0 0,6-2 0 15,-3-3 0-15,3 5 0 0,-6-2 0 0,3-3 8 16,0 0-8-16,0-8 0 0,-3 8-11 0,3-8 11 15,6 5 0-15,-6-5 0 0,-3 8 0 0,0-3 0 16,3 0-8-16,0-5 8 0,-6 8-13 0,6-8 5 16,-3 6-4-16,0-1-1 0,3-5 0 0,0 8 0 15,-3-3 13-15,3-5 0 0,0 0 0 0,0 0 0 0,0 0-8 16,0 0 8-16,0 0 0 0,0 0-9 16,0 0 9-16,0 0 0 0,0 0-9 0,0 0 9 0,3-8 0 0,0 3-9 15,-6-3 9-15,6-3 0 0,0 1-9 0,3-1 9 16,-12-2 0-16,6 0-9 0,6-3 9 0,-6 3-12 15,0-6 12-15,0 3-12 0,0 0 1 0,0 1 0 16,6-4 0-16,-3 3 0 0,9 0 1 0,-3 0 0 16,-6 3 0-16,3 0 0 0,6-3-1 0,-6 5 0 15,2-2 0-15,7 3 0 0,-9-9 11 0,9 3 0 16,-6 6 0-16,3-1 0 0,-3 1 0 0,0 2-13 16,3 0 5-16,-3 2 8 0,3 1 0 0,-3 0 0 0,-3 2 0 15,2 0 0-15,-8 3 0 0,6 0 0 0,3 0 11 0,-9 0-11 16,0 0 13-16,0 0-3 0,0 0-1 0,6 8 0 15,0 0 11-15,-3 3 3 0,-3 0 0 16,3-4 0-16,-3 4-10 0,0 0-1 0,-3-3-1 16,0-1 0-16,3 1-11 0,-6 0 0 0,0 3 0 15,3-3 0-15,-3 0 0 0,0 2 0 0,1-2 0 16,-1 0 0-16,0 0 8 0,0 0-8 0,0 0 0 0,0-3 8 16,0 3-8-16,3-2 8 0,-3 2-8 0,0-3 8 15,0 3-8-15,3-3 12 0,0 0-12 0,0 1 12 16,0-1-12-16,-3 3 12 0,6-3-12 0,-3 0 12 15,3 3-3-15,0 0 0 0,0-2 0 0,0 2 0 16,0 0-9-16,3-3 0 0,3 3 0 0,-3 0 8 0,0-3-8 16,0 3 0-16,3 0 0 0,0 0 0 0,3 0-12 15,-6-3 1-15,3 0 1 0,0 1 0 0,0-1-2 0,0 0 0 16,0 0 0-16,0-2 0 0,-1 2-9 0,1-2-3 16,0 0 0-16,-6-3 0 15,0 0-14-15,9 2-3 0,-3-2-1 0,-6 0 0 16,6 0-102-16,-6 0-21 0,0 0-4 15</inkml:trace>
  <inkml:trace contextRef="#ctx0" brushRef="#br0" timeOffset="37860.7198">4404 18225 288 0,'0'0'12'0,"0"0"4"0,0 0-16 0,0 0 0 0,0 0 0 0,0 0 0 16,0 0 286-16,0 0 54 0,0 0 12 0,0 0 1 16,0 0-241-16,0 0-48 0,0 0-9 0,0 0-3 15,0 0 23-15,0 0 4 0,0 0 1 0,0 0 0 16,0 0-2-16,0 0 0 0,0 0 0 0,0 0 0 15,0 0-26-15,-3 5-6 0,3 0-1 0,0 0 0 16,-6 1-31-16,6 2-6 0,0 0-8 0,0-1 11 0,0 1-11 0,6 0 0 16,-6 0-10-16,3 3 10 15,3-3-9-15,0 2 9 0,0-4-8 0,0-1 8 16,3 0 0-16,-3 1-10 0,3-4 10 0,-3-2 0 16,3 0-11-16,0-2 11 0,-9 2-10 0,9-3 10 0,8-2 0 15,-8-3 13-15,3-3-1 0,0 3 0 0,0-5-24 0,0 2-6 16,-3-5-1-16,0 3 0 0,-3-3 31 0,6 1 7 15,-3-4 1-15,-6 6 0 0,0-3-20 0,0 3 0 16,3-1 0-16,-1-1 0 0,-5 1 8 0,3 4-8 16,-3-3 12-16,0 2-12 0,3 0 13 0,-3 1-4 15,-3-1-1-15,3-2 0 0,0 5 8 0,-3-3 2 16,3-2 0-16,0 3 0 0,0-1 11 0,-5 3 3 16,-1 3 0-16,3 0 0 0,0-1-20 0,3 6-3 0,-3-5-1 0,-3 5 0 15,-3 0-8-15,3 0 0 0,0 0 0 16,-3 0 0-16,0 5 0 0,3-2-12 15,-9 2 2-15,3 6 1 16,3 2-19-16,-3 0-3 0,0 3-1 0,1 0 0 0,2 5 19 0,-6-2 3 0,3-1 1 16,0 3 0-1,3-5-27-15,0 0-4 0,0 0-2 0,3 0 0 16,0-3-126-16,3-2-26 0,-3-1-5 0</inkml:trace>
  <inkml:trace contextRef="#ctx0" brushRef="#br0" timeOffset="38448.5531">4749 17923 1324 0,'0'0'118'0,"0"0"-94"0,0 0-24 0,0 0 0 15,0 0 116-15,0 0 18 0,0 0 4 0,0 0 1 16,0 0-89-16,0 0-18 0,0 0-3 0,0 0-1 16,0 0 0-16,0 0-1 0,0 0 0 0,0 0 0 15,0 8-11-15,0 5-3 0,0 6 0 0,-3-4 0 16,3 4-13-16,0 2 0 0,0 0 0 0,0 3 0 16,0 0 0-16,0-3 0 0,-5 6-10 0,5-4 10 15,5-1 0-15,-5-1 12 0,0 3 0 16,3-6-1-16,-3-2 24 0,3-3 5 0,3 0 0 0,-3 1 1 15,0-1-17-15,3-3-3 0,0-4-1 0,0-1 0 16,0 0-20-16,3 1 0 0,-3-6 0 0,3-3 0 16,6 3 0-16,-9-3 9 0,9 1-9 0,-9-4 0 15,6-2 16-15,-1 0-3 0,4 1-1 0,-3-4 0 16,0 0 16-16,0-2 2 0,-6 3 1 0,3-4 0 16,3 1-14-16,-3 0-2 0,-3-3-1 0,3 0 0 0,-6 0-14 15,0-2 0-15,0-1 0 0,0 1 0 0,-3-1 0 16,-3 1-8-16,6-1 8 0,-3 6-13 15,-6-6-21-15,3 6-4 0,3-3-1 0,-3 3 0 16,-3 2-146-16,0 4-30 0,3 1-5 0,0 1-2 0</inkml:trace>
  <inkml:trace contextRef="#ctx0" brushRef="#br0" timeOffset="39012.2992">5169 18135 2062 0,'0'0'45'0,"0"0"10"0,-3 7 1 0,0 4 3 0,3-3-47 0,-3 0-12 0,0 3 0 0,0-4 0 15,0 4 0-15,3 0 0 0,-6-1 0 0,0 1 0 16,3-1-11-16,0 1 3 0,-3 0 0 0,4-1 0 16,-1 1 8-16,0-1 0 0,3 1 0 0,-3-3 0 15,3 0 9-15,0-8 7 0,0 0 2 0,0 0 0 16,0 0-3-16,0 0-1 0,0 0 0 0,0 0 0 0,6-6-24 0,-1-4-5 16,1-3-1-16,3-3 0 0,0 0 8 0,-3-5 8 15,0 2-13-15,0-5 5 0,3 3-14 0,0-3-2 16,-3 6-1-16,3-3 0 15,-3 2-13-15,0 3-2 16,0 6-1-16,0-1 0 0,-3 6 28 0,0 0 13 0,-3 5-12 0,0 0 12 0,6 5 0 16,3 5 0-16,-3 6 0 0,-1 3 8 0,4 2-16 15,-6 3-4-15,6 0-1 0,-3 2 0 0,0 3 37 0,0-2 8 16,0-1 2-16,-6-2 0 0,6 2 24 0,0-7 5 16,0 2 1-16,0-2 0 0,0 2-9 0,0-3-2 15,3-4 0-15,-3-4 0 0,0 1-29 0,3-6-7 16,-3 0-1-16,0-7 0 0,-4-9-16 0,4 0-11 15,0-2 2-15,-3-3 0 0,-3 3 9 0,6-5 0 0,-6-1 0 16,3-2-8-16,-6 0 8 0,3-3 0 0,3 3 0 0,0 0 0 16,0-1-9-16,-3 1 0 0,0 0 0 0,0 0 0 31,0 0-21-31,3 0-4 0,-3-3-1 0,3 3 0 16,3 2-38-16,0-2-8 0,-3 2-2 0,3 1-510 0,0 5-103 0</inkml:trace>
  <inkml:trace contextRef="#ctx0" brushRef="#br0" timeOffset="39269.7308">5619 18127 1450 0,'0'0'32'0,"0"8"6"0,3-1 2 0,-3 4 1 0,0-3-33 0,6 5-8 0,-6-5 0 0,0 3 0 0,0 2 0 0,0 0-17 15,0 0 4-15,0 1 1 16,-6-4-32-16,3 3-7 0,3-5-1 0,-3 6 0 0,3-4 42 0,-3 1 10 15,3-1 0-15,-3-2 0 0,3-2 84 0,0-6 20 16,0 0 3-16,0 0 1 0,0 0-45 0,0 0-9 16,0 0-2-16,0 0 0 15,0 0-67-15,0-8-13 0,-3 0-4 0,3-3 0 0,-3-2 16 0,3 0 4 16,0-6 0-16,0 3 0 16,-3-2-52-16,0-1-9 0,0 1-3 0,3-3 0 15,-3-1-124-15,3 1-24 0</inkml:trace>
  <inkml:trace contextRef="#ctx0" brushRef="#br0" timeOffset="39554.5928">5577 17902 230 0,'0'0'10'0,"0"0"2"0,0 0-12 0,0 0 0 16,0 0 0-16,0-3 0 0,0 3 255 0,0 0 48 16,0 0 9-16,0 0 3 0,0 0-150 0,0 0-29 15,0 0-7-15,0 0-1 0,0 0-54 0,9 5-11 0,-3 1-3 0,-6-6 0 16,0 0-19-16,3 8-4 0,6-3-1 0,-6 3 0 16,3 0-12-16,0 0-4 0,3 2 0 0,-3 4 0 15,2-4-3-15,-2 1-1 0,3-1 0 0,0 3 0 16,3-2-16-16,-3 0 0 0,3 2 0 0,0 0 0 15,6 0 8-15,-6 3-8 0,0-3 9 0,2 1-9 16,1-1 23-16,0 0-2 0,3 3 0 0,-3-3 0 16,-3 0 1-16,3-2 0 0,-3 0 0 0,0-1 0 15,-12 3 5-15,6-2 1 0,-1 2 0 0,1-2 0 16,-6-1 8-16,3 1 3 0,-6 0 0 0,3-1 0 16,-6 3-39-16,-2 1 0 0,-1-1 0 0,-3 0 0 15,-3 0-20-15,3 1-8 16,0-1-1-16,-6 0-1 0,0 3 14 0,3 0 4 0,-5-3 0 0,2 0 0 15,-6-5-158-15,-9 5-31 16</inkml:trace>
  <inkml:trace contextRef="#ctx0" brushRef="#br1" timeOffset="90229.8252">4002 12856 1602 0,'0'0'35'0,"0"0"7"0,0 0 2 0,0 0 1 0,0 0-36 0,0 0-9 15,-6-3 0-15,6 1 0 0,-9-3 52 0,6 2 8 0,-2 3 1 0,2 0 1 16,-3-5-38-16,3 5-8 0,-3-3-2 0,0 3 0 16,0 0-3-16,-3 0-1 0,0 3 0 0,3-1 0 15,-9 1 24-15,3 5 5 0,0-3 1 0,0 0 0 16,-3 6-10-16,1 0-2 0,-7-3 0 0,3 5 0 15,0 3 6-15,-3-1 1 0,-3 1 0 0,-2 6 0 16,-4-1-24-16,6 3-11 0,-9-3 10 0,4 5-10 16,-7 1 8-16,0-1-8 0,6 1 0 0,-5-1 0 15,-1 0 20-15,6 1-3 0,0-3 0 0,1 2 0 16,-4 1 23-16,3-1 4 0,0 3 0 0,4 3 1 16,-4 0-27-16,0 5-6 0,6 0 0 0,-3 0-1 15,4 2-11-15,-4 4 0 0,3-1 0 0,3 0 0 16,0 3 0-16,3 0-9 0,1 3 9 0,2 0 0 15,-3-1-17-15,6 1 3 0,-3-3 1 0,3 0 0 16,0-3-15-16,3 1-2 0,-3-4-1 0,6 4 0 16,0-6-100-16,1 2-20 0,2-4-4 0,-3 2-1 0</inkml:trace>
  <inkml:trace contextRef="#ctx0" brushRef="#br1" timeOffset="90859.2816">2621 13959 1634 0,'0'0'36'0,"0"0"7"0,0 0 1 0,0 0 3 0,0 0-38 0,0 0-9 0,0 0 0 0,0 0 0 16,0 0 8-16,0 0-8 0,3 6 12 0,3 2-4 15,3 5-8-15,-6-3 0 0,3 1 9 0,0 5-9 0,3 2 0 0,-3 1 9 16,0 5-9-16,3-3 0 0,-3 5 19 0,-6 1-3 15,9 2-1-15,-9 3 0 0,3-1 1 0,-3 1 1 16,0 0 0-16,0 0 0 0,0-6-2 0,0 1-1 16,-3-1 0-16,3-5 0 0,0-2 11 0,0-3 3 15,0 0 0-15,-6-6 0 0,6 1-12 0,0-3-3 16,0-3 0-16,0-5 0 0,0 0-13 0,0 0 9 16,0 0-9-16,6-3 8 0,6-2-8 0,-4-3 0 15,-2-3 0-15,9 1 0 0,-6-6 0 0,3 0 0 16,0-2 12-16,6-1-4 0,-9 1 0 0,6-4-8 15,3 1 12-15,-7 3-4 0,7 2-8 0,-9-3 12 16,6 6-12-16,-3 0 12 0,-3 0 0 0,6 2 0 16,-9 3 0-16,3-2 0 0,0 2 8 0,-3 2 3 0,6-2 0 15,-9 3 0-15,2 0 4 0,-2-1 1 0,0 4 0 0,-3 2 0 16,6-5 4-16,-6 5 2 0,0 0 0 0,0-6 0 16,0 6 2-16,0 0 0 0,0-2 0 0,0 2 0 15,-6-6 0-15,0 1 0 0,1 0 0 0,-4 2 0 16,-3 0-16-16,3 1-2 0,-6 2-1 0,6-3 0 15,-9 3-9-15,0-2-8 0,3 2 12 0,-6 0-12 16,1-3 0-16,-4 0 0 0,0 3 0 0,0-5 0 31,6 2-31-31,-2 1-6 0,2-4-2 0,6 1-754 0,0 0-151 0</inkml:trace>
  <inkml:trace contextRef="#ctx0" brushRef="#br1" timeOffset="91535.6048">2148 12909 1382 0,'0'0'123'0,"-6"5"-99"15,0 3-24-15,3-2 0 0,-6 4 96 0,6-2 15 16,3 3 2-16,0-1 1 0,0 6-86 0,3 0-16 16,6 5-4-16,-6 0-8 0,3 3 8 0,-3 0-8 15,6-3 0-15,0 6 0 0,-6-4 8 0,3 1-8 0,6 0 0 0,-9-3 0 16,3 0 0-16,6 1 0 0,-10-7 0 0,4 1 0 16,3-3 0-16,-9 1 0 0,3-6 0 0,0 0 0 31,3-3-127-31,-6-5-22 0,0 0-5 0,0 0-1 0</inkml:trace>
  <inkml:trace contextRef="#ctx0" brushRef="#br1" timeOffset="91964.0419">2243 12814 691 0,'0'0'61'0,"0"0"-49"0,-9 0-12 0,9 0 0 16,0 0 219-16,0 0 41 0,0 0 8 0,0 5 1 15,3 3-186-15,3 0-38 0,-6 0-7 0,6 0-2 16,0 2-36-16,3 1 0 0,-3 2-14 0,9 0 4 16,-6 1 24-16,3-1 5 0,0 0 1 0,0 3 0 0,2-3 15 0,1 0 3 15,-3 1 1-15,3-4 0 0,-3 1-3 0,6-1-1 16,-6-2 0-16,6-2 0 0,-6-1-12 0,-1-2-3 16,7-3 0-16,-9-3 0 0,6-2-9 0,0-1-3 15,6-4 0-15,-9-3 0 0,3-3-8 0,-1 0 0 16,-5-3 0-16,6 1 0 0,3-1-11 0,0-5 3 15,-6 1 0-15,0 1 0 0,6-1 8 0,-9 4 0 16,3-2 0-16,-4 0-8 0,-2 5 8 0,3-3 0 16,-3 4 0-16,0 1 0 0,-3 6 0 0,3 0 11 15,-6 0-3-15,0 8 0 0,0 0 24 0,0 0 5 16,0 0 1-16,0 0 0 0,0 11 8 0,0 2 2 16,-6 3 0-16,3 5 0 0,0 3-22 0,0 3-4 0,-6 2-1 15,3 0 0-15,0 3 6 0,-2 2 1 0,2 0 0 16,0 1 0-16,-3-3-6 0,9-3-1 0,-9 2 0 15,9-2 0-15,0 1-21 0,0-7-8 0,0 1 0 0,0-3 0 32,0-2-200-32,3-1-39 0</inkml:trace>
  <inkml:trace contextRef="#ctx0" brushRef="#br1" timeOffset="92809.6183">2285 12777 230 0,'0'0'10'0,"0"0"2"0,0 0-12 0,0 0 0 16,0 0 0-16,0 0 0 0,-6 2 144 0,6-2 25 0,-9 6 6 0,9-6 1 16,-6 2-107-16,6-2-21 0,0 0-4 0,-9 3 0 15,9-3-9-15,0 0-2 0,0 0 0 0,-9 0 0 16,6 3 7-16,-6-1 0 0,9-2 1 0,0 0 0 15,0 0-15-15,-9 3-3 0,9-3-1 0,0 0 0 16,-9 0-22-16,9 0 0 0,0 0 0 0,-3 0 0 16,3 0 0-16,-8 3 0 0,8-3 0 0,-6 2 0 15,6-2 14-15,-6 0-2 0,0 0 0 0,6 0 0 16,0 0 24-16,0 0 4 0,0 0 0 0,0 0 1 16,0 0-17-16,0 0-3 0,-9 8-1 0,6-3 0 15,3-5 5-15,-3 11 1 0,-3-3 0 0,6 3 0 16,-3-1 0-16,3 6 0 0,0 0 0 0,0 2 0 15,0 4-26-15,0 1 0 0,0 6 8 0,0 6-545 16,3 5-109-16</inkml:trace>
  <inkml:trace contextRef="#ctx0" brushRef="#br1" timeOffset="120920.7021">5083 9583 1152 0,'0'0'51'0,"-3"3"10"0,3 0-49 0,0-3-12 0,0 0 0 0,0 0 0 16,-6 2 167-16,6-2 30 0,0 0 7 0,0 0 0 15,0 0-122-15,0 0-25 0,-6 5-5 0,6-5 0 16,0 0-32-16,0 8-7 0,0 0-1 0,0 6 0 15,0-1-12-15,0 5 0 0,6 6 8 0,-6 3-8 16,6 7 0-16,-6 6 9 0,0 7-9 0,0 6 8 0,0 8 8 0,0 5 0 16,0 3 1-16,0 5 0 15,0 5-3-15,3 3-1 0,0 0 0 0,0 3 0 16,0 2-13-16,0 3 0 0,-3-2 8 0,6-1-8 0,-6-8 0 16,0-2 0-16,-6-8 0 0,6-6 0 0,-6-7 0 0,3-6 12 15,-3-7 0-15,-3-9 0 0,0-2-12 0,0-6-12 16,0-5 3-16,3-5-663 15,-3-3-133-15</inkml:trace>
  <inkml:trace contextRef="#ctx0" brushRef="#br1" timeOffset="121781.4037">4994 9464 864 0,'0'0'76'0,"0"0"-60"0,0 0-16 0,0 0 0 15,0 0 147-15,0 0 26 16,0 0 6-16,0 0 1 0,0 0-98 0,0 0-19 0,0 0-4 0,0 0-1 15,-3 5-32-15,0 1-6 0,0-1-2 0,0 3 0 16,0 0-7-16,3 0-2 16,-6 2 0-16,3 1 0 0,0 2-9 0,0 3 0 0,-3 0 0 0,0 3 8 15,3-1-8-15,3 1 8 0,-9-1-8 0,3 1 8 16,6-4-8-16,-6 1 0 0,6 0-12 0,-9-5 12 16,6-1-12-16,0 1 12 0,0-3-10 0,3-8 10 15,0 0 0-15,0 0 0 0,0 0 0 0,0 0 0 16,0 0 14-16,0 0-4 0,-3-5-1 0,0-6 0 15,3 0 7-15,0 1 0 0,0-6 1 0,6 0 0 16,0-2-8-16,0-4-1 0,0 4-8 0,3-3 12 16,3 2-4-16,-3 1 0 0,-3 2-8 0,9-3 12 15,-9 6-12-15,9-3 9 0,-13 3-9 0,7 2 8 16,0 3-8-16,0 3 0 0,-3 3 0 0,0-4 0 0,3 6 0 0,0-2 0 16,-3-1 0-16,3 3 0 0,-9 0 14 15,9 5-2-15,3 3-1 0,-3 3 0 0,0-3-11 0,3 2 0 16,-4 3 0-16,1 3 0 0,3 3 0 15,0 2 0-15,-6-5 9 0,3 2-9 0,0-2 10 0,3 0-2 16,-6 3-8-16,0-6 12 0,3 3 18 0,-3-3 3 16,0 0 1-16,0 1 0 0,0-7-3 0,0 4-1 15,-1 0 0-15,-2-3 0 0,3 2-18 0,-3-2-4 16,3-3-8-16,0 1 12 0,0-4-12 16,-3 4 0-16,3-4 0 0,0 4 0 15,0-4-84-15,0 1-12 0,0 2-4 0,0-5-822 0</inkml:trace>
  <inkml:trace contextRef="#ctx0" brushRef="#br1" timeOffset="122352.4496">5232 11073 1555 0,'0'0'138'0,"0"0"-110"16,-6 0-28-16,6 0 0 0,0 0 103 0,-6 2 15 16,6-2 3-16,0 0 1 0,0 0-77 0,0 0-15 15,0 0-3-15,0 0-1 0,-6 3-26 0,6-3 0 16,0 0 0-16,0 0 0 0,3 5 0 0,3 1 0 15,3-1-8-15,0 0 8 0,3-2 15 0,-7 0 7 0,10-1 2 0,0 1 0 16,0 0 16-16,-3-1 4 0,0-2 1 0,3 3 0 16,6-1 2-16,-1-2 0 0,4 3 0 0,0 2 0 15,3-5-8-15,3 6-2 0,-1-4 0 16,4 4 0-16,3-1-9 0,6-2-3 0,-4 2 0 0,7 0 0 16,3 0-12-16,-1 1-2 0,4-1-1 15,-1-2 0-15,-2 5-10 0,3-3-11 0,-7 0 3 0,4-2 0 16,-1-1 8-16,-2 1 0 0,-3 2 0 0,-4-2 0 31,-2-3-30-31,-3 5-1 0,0-2 0 0,-4 0 0 0,-2-1 17 0,3 1 3 0,-12 2 1 0,3-2 0 16,-3 2-18-1,-4-2-4-15,1-1-1 0,-3 1 0 0,0 0-139 0,-6-1-28 0</inkml:trace>
  <inkml:trace contextRef="#ctx0" brushRef="#br1" timeOffset="122821.5337">6413 11073 2300 0,'-6'2'51'0,"6"1"10"0,-9-3 3 0,7 3 0 0,-1-3-52 0,3 0-12 0,0 0 0 0,0 0 0 16,0 0 51-16,0 0 7 0,0 0 2 0,0 0 0 16,0 0-37-16,0 0-7 0,0 0-2 0,8 0 0 15,4 0-14-15,0 0 0 0,0 2 0 0,3 1 0 16,0 0 0-16,0-1 0 0,0 1 0 0,3 2 0 15,-4 1 0-15,4-1 0 0,0 0 0 0,0 3 0 16,3-3 0-16,-3 6 0 0,0-6 0 0,2 3 0 16,-2 0 0-16,-6-3 0 0,3 3 0 0,-3-2 0 15,-3-1 16-15,-3-2-2 0,0 2-1 0,-6-5 0 16,0 0 27-16,-3 8 4 0,0-3 2 0,-3 0 0 0,-6 3 10 16,-6 0 3-16,0-2 0 0,-3 2 0 15,-2-1-24-15,-1 1-5 0,-3 0-1 0,0 0 0 16,-3 5-16-16,1-5-3 0,-1 0-1 0,0 0 0 15,0 0-9-15,1 3-17 0,2-3 4 0,6 2 1 16,-3 1-126-16,6 2-25 0,0 0-5 0</inkml:trace>
  <inkml:trace contextRef="#ctx0" brushRef="#br1" timeOffset="123364.8463">6833 10787 460 0,'0'0'20'0,"0"0"5"0,0 0-25 0,0 0 0 16,0 0 0-16,0 0 0 0,0 0 408 0,0 0 76 16,0 0 15-16,0 0 3 0,0 0-354 0,0 0-72 15,0 0-13-15,0 0-3 0,6 3-27 0,3 2-5 16,0 3 0-16,3 0-1 0,0 0-13 0,3 5-2 15,2 0-1-15,1 6 0 0,0-1-11 0,-3 1 0 16,3 2 0-16,0-2 8 0,3 2-25 0,-7-3-6 16,-2 3-1-16,3 1 0 15,3-4-36-15,-6 1-8 0,-3-4-2 0,0 1 0 16,-3 0-115-16,3-3-23 0,-6-2-5 0,-6 0-1 0</inkml:trace>
  <inkml:trace contextRef="#ctx0" brushRef="#br1" timeOffset="123598.721">6860 11123 115 0,'0'0'10'0,"0"0"-10"0,-9-3 0 0,0 1 0 16,0 2 399-16,3-3 77 0,6 3 16 0,0 0 4 16,-6 0-312-16,6 0-63 0,-6-5-12 0,6 5-2 15,-3-5-44-15,6-3-9 0,-3 0-2 0,3 0 0 16,6-3-11-16,3 1-2 0,-3-6-1 0,3-3 0 15,6-2-12-15,-3 0-2 0,2-3-1 0,4-2 0 0,0-1-23 0,0 1 9 16,0-3-9-16,0 2 0 0,-4-2-12 0,4 3-8 16,6-1-3-16,-6 1 0 15,-6-1-157-15,3 3-32 0</inkml:trace>
  <inkml:trace contextRef="#ctx0" brushRef="#br1" timeOffset="124455.5298">5464 9475 691 0,'-15'2'30'0,"9"1"7"0,0 0-29 0,0 2-8 0,0 0 0 0,6 3 0 16,0 0 288-16,0 0 57 0,0 0 11 0,0 3 3 15,0 2-262-15,3 5-52 0,0-4-10 0,6 4-3 16,-3-2-6-16,3 0-2 0,0 0 0 0,3-3 0 15,-6-2-11-15,3 2-2 0,0-3-1 0,-3 1 0 16,-1-6 1-16,1 1 0 0,3-1 0 0,-9-5 0 16,6 2-1-16,-6-2 0 0,0 0 0 0,6 0 0 15,-6 0 0-15,9-2 0 0,0-3 0 0,-9-1 0 16,0 6 5-16,6-8 1 0,-3-2 0 0,-3-4 0 16,0 7-8-16,0-4 0 0,0-2-8 0,-3-1 12 15,0 4-12-15,0-1 0 0,3 1 0 0,-6 2 0 16,6 3 0-16,-3-3 0 0,0 2 0 0,3 6 0 15,0 0-12-15,0 0 4 0,0 0 8 0,0 0-13 16,0 0 1-16,12 3 1 0,-9 2 0 0,6 6 0 0,0 2 11 16,6 6 12-16,-3-1-2 0,6 3-1 0,-4 0 11 0,4 3 1 15,0 0 1-15,-3 2 0 0,6 1-2 0,-6-1-1 16,3 1 0-16,-6-1 0 0,-1-2 6 0,-5 0 2 16,-3 0 0-16,-3 0 0 0,-3-1 9 0,-3 1 3 15,-2-3 0-15,-4 3 0 0,-9 0-7 16,0 0 0-16,-3-3-1 0,-3 0 0 0,4-2-13 0,-13-1-2 15,0 1-1-15,6-3 0 0,-5-3-27 0,-1 3-6 16,-3-3-1-16,4 0-836 0,2-5-167 16</inkml:trace>
  <inkml:trace contextRef="#ctx0" brushRef="#br1" timeOffset="190089.1675">4458 1371 831 0,'-6'-3'36'0,"6"3"9"0,0 0-36 0,0 0-9 0,-9-5 0 0,9 5 0 16,0 0 66-16,0 0 11 0,0 0 3 0,0-8 0 16,0 8-42-16,-6-6-8 0,6 6-2 0,0 0 0 15,0 0 8-15,-3-8 2 0,3 3 0 0,0 5 0 16,0 0-30-16,-6 0-8 0,6 0 0 0,0 0 0 16,0 0 0-16,-3 0 8 0,3 0-8 0,-3-5 8 15,-3 5-8-15,6 0 0 0,-6 0 0 0,3 0 0 16,-3 0 0-16,0 5 0 0,6-5 0 0,-9 0 8 15,3 5-8-15,0 3 0 0,-3-8 0 0,1 6 0 16,2-4 8-16,0 4 6 0,0-6 2 0,-3 5 0 16,6-5 13-16,-3 3 3 0,0 2 1 0,0-5 0 15,-3 5-13-15,3-5-2 0,0 3-1 0,-3 2 0 0,3 0-9 16,3-2-8-16,-6 2 12 0,3 1-12 0,0 2 0 0,-3-3 0 16,1-3 0-16,2 4 0 0,0 4 0 0,-3-2 0 15,0 0 0-15,0 3 0 0,3 2 0 0,-3 0 0 16,0-5 0-16,0 5 0 0,3-5 0 0,0 3-9 15,-6 2 9-15,3-8 0 0,3 9 0 0,3-6-8 16,-8 5 8-16,2-8 0 0,0 8 0 0,3-5 0 16,0 3 0-16,-3 2 0 0,3-5 0 0,-3-3 0 15,6 3 9-15,0 6-9 0,-9-9 17 0,9 8-3 16,-3-5-1-16,0 5 0 0,3-2-5 0,-6 2 0 16,0-5-8-16,6 5 12 0,-3 0 0 0,0 1-1 15,1-6 0-15,2 5 0 0,-3 0 5 0,3 3 0 16,-3-3 1-16,0 0 0 0,0 1-17 0,3-1 0 15,-3 3 0-15,0 0 0 0,3-3 11 0,0 0 1 16,0 0 1-16,3 3 0 0,0 3-1 0,-6-9 0 0,6 11 0 0,0-7 0 16,-3-1 2-16,3 0 0 0,0 0 0 0,-6 1 0 15,6-1 4-15,0 0 1 0,0 0 0 0,0 0 0 16,0 1-3-16,0-4-1 0,-3 4 0 0,0-1 0 16,3-5-7-16,0 5 0 0,0 0-8 0,3 0 12 15,-3-2-12-15,3 2 8 0,-3 0-8 0,0 1 0 16,0-1 8-16,0 0-8 0,0 0 0 0,6 1 0 15,-6 4 0-15,0-5 0 0,0 1 0 0,0-1 0 16,0 0 12-16,0 0-4 0,0 0-8 0,0 1 12 16,0 4-12-16,0-5 9 0,3 1-9 0,3-1 8 0,-6 0-8 15,0 0 10-15,3 1-10 0,0-1 10 0,0 0-10 16,0 0 10-16,0-2-10 0,3 2 10 0,-6 0 10 0,3 1 3 16,0-1 0-16,-3 0 0 0,0 0-23 15,3-5 0-15,3 5 0 0,0 1 0 0,-6-4 8 16,3-2-8-16,3 5 10 0,-6 1-10 0,0-6 16 15,3 2-4-15,0-5 0 0,-1 6 0 0,-2 0 2 0,0-3 0 16,3 2 0-16,0-2 0 0,3-3-4 0,-3 9-1 16,0-6 0-16,0-3 0 0,9 3-9 0,-9 2 8 15,3-2-8-15,0 0 8 0,0 3-8 0,3-3 10 16,-3 5-10-16,0 0 10 0,3-8-10 0,-6 3 0 0,3 3 0 16,0 0 0-16,-3-1 0 0,3-5 0 15,0 6 0-15,-3 0 0 0,3-6 0 0,-1 3 0 0,1-3 8 0,3 3-8 16,-9 0 0-16,6 3 0 0,0-9 9 15,3 4-9-15,-9 1 8 0,6-1-8 0,-6-6 10 0,6 8-10 16,3 2 8-16,-6-4-8 0,3 2 0 0,-3-3 9 16,3 3-9-16,0-3 12 0,0 3-12 0,-3-3 12 15,3-2-12-15,0 2 10 0,0 0-10 0,0 3 10 16,-3-2-10-16,3-1 0 0,-1 3 9 0,4-3-9 16,-6 3 9-16,3-3-9 0,0 3 12 0,0-2-12 15,0 2 10-15,0-3-10 0,3-2 8 0,0 2-8 16,-6 0 8-16,3 3-8 0,0-3 0 0,3 1 8 15,0-4-8-15,0 4 0 0,0-1 0 0,-3 3 0 16,2-6 0-16,1 1 8 0,0 5-8 0,0-5 0 16,0 2 0-16,0 0 8 0,3 1-8 0,-9 2 0 15,-3-8 0-15,6 5 8 0,6-3-8 0,-9 4 0 16,-3-6 8-16,9 5-8 0,0 0 8 0,0 3-8 16,-9-8 12-16,9 6-4 0,2-4 0 0,-2 4 0 0,3-4-8 15,-3 3 12-15,-3 1-12 0,9-6 12 0,-6 5-12 0,-3-5 10 16,3 3-10-16,3 2 10 0,-3-5-10 0,0 3 0 15,3-1 0-15,-3-2 0 0,-1 3 0 0,4 2 0 16,-3-5 0-16,0 5 0 0,0-5 12 0,0 3-4 16,0 2 0-16,3-5 0 0,-6 0-8 0,3 6-11 15,0-6 3-15,0 2 0 0,-3 1 8 0,5-3 0 16,-5 3 0-16,3 2 0 0,-3-5 14 16,3 0-2-16,-3 0 0 0,3 0 0 0,0 0-12 0,0 0 0 15,0 3 0-15,0-1 0 0,-3-2 0 0,0 0 0 16,3 0 11-16,-3 0-11 0,3 0 11 0,-3 0-11 15,2 0 10-15,-2 0-10 0,-3 0 0 0,3 0 8 16,0 0-8-16,-6 0 0 0,0 0 0 0,0 0 0 0,9 3 0 0,-3-3 0 16,-6 0 0-16,6 0 8 0,3 0-8 0,-6 0 0 15,-3 0 9-15,0 0-1 0,0 0 0 0,6 0 0 16,6 5-8-16,-9-5 0 0,-3 0 0 0,0 0 8 16,9 0 0-16,-9 0 0 0,0 0 0 0,0 0 0 15,0 0-8-15,0 0 8 0,0 0-8 0,0 0 8 16,0 0-8-16,0 0-11 0,0 0 3 0,0 0 0 15,0 0 16-15,0 0 3 0,0 0 1 0,0 0 0 16,0 0-12-16,0 0 0 0,0 0 0 0,0 0 0 16,0 0 0-16,0 0 0 0,0 0 0 0,0 0 0 15,6 0 0-15,-6 0 0 0,0 0 0 0,0 0 0 0,0 0 0 16,0 0-17-16,0 0 4 0,0 0 1 0,0 0 20 16,0 0 5-16,0 0 1 0,0 0 0 15,0 0-14-15,0 0 11 0,0 0-11 0,0 0 10 16,0 0 2-16,0 0 0 0,0 0 0 0,0 0 0 15,0 0-12-15,0 0 0 0,0 0 0 0,0 0 0 0,0 0 0 16,0 0 0-16,0 0 0 0,0 0 0 0,0 0 0 0,0 0 0 16,0 0 0-16,0 0 0 0,0 0 0 0,0 0 0 15,0 0 0-15,0 0 0 0,0 0 0 0,0 0 0 16,0 0 14-16,0 0-4 0,0 0-10 0,0 0 0 16,0 0 0-16,-6-8 8 0,0 8-8 0,6 0-9 15,-3-2 9-15,3 2-13 0,-3-3 13 0,-6 3 10 16,3-5-2-16,3 2 0 0,3 3-8 0,-3-3-9 0,-6 1 9 0,6 2-13 15,3 0 13-15,0 0 0 0,0 0 0 0,0 0 0 16,-6-6 0-16,6 6 8 0,0 0-8 0,-6 0 0 16,0-5 0-16,0 2 0 0,0 3 0 0,0-5 0 15,3 5 8-15,-5-5-8 0,2 2 0 0,0-2 0 16,0 5 0-16,3-8 0 0,-9 8 0 16,6-3 0-16,3 1 0 0,-9-6 0 0,9 5 0 15,-3 1 0-15,0-4 0 0,3 4 0 0,-6-4 8 16,3 6-8-16,0-8 0 0,0 3 0 0,0 0 0 0,0-1 0 15,0 4 8-15,3-3-8 0,0-3 0 0,-5 2 0 16,-1 6 0-16,6-8 0 0,-6 3 0 0,3-3 0 16,0 3 0-16,0-3 0 0,3 3 0 0,-9-3 0 15,6 5 0-15,-3 0 0 0,3-7 0 0,0 7 0 16,-3-2 0-16,0-3 0 0,0 3 0 0,3-3 0 0,-2 2 0 16,2-2 0-16,0 3 0 0,-3-3 0 0,0 3 0 0,0-3 0 15,0 3 0-15,3-3 0 0,0 2 0 16,3-4 0-16,-6 2 0 0,-3 0 0 0,9 3 0 0,-3-3 0 15,-6-5 0-15,6 7 0 0,3-4 0 0,-3-1 0 16,-2 6 0-16,-1-8 0 0,3 5 0 0,-3 2 0 16,3-4 0-16,0 2 0 0,-3 0 0 0,3 3 0 15,3-6 0-15,0 3 0 0,0 0 8 0,0 0-8 16,0-2 0-16,-3 2 0 0,0-3 0 0,0 3 0 16,3 0 0-16,-3-5 0 0,3 8 0 0,-3-9 0 15,0 7 0-15,0-4 0 0,3 3 0 0,3-3 0 16,-8 4 0-16,2-1 0 0,0-6 0 0,6 4 0 15,-9 2 0-15,3 0 0 0,0-3 0 0,0 3 0 16,3-5 0-16,-6 0 0 0,3 8 0 0,0-9 0 0,0 6 0 16,0-2 0-16,0 2 0 0,0-3 0 0,0-2 0 0,0 5 0 15,3 0 0-15,-3 0 0 0,0-2 0 0,6 2 0 16,-6-3 0-16,1 3 0 0,2 0 0 0,-3 3 0 16,3-8 0-16,0 2 0 0,0 9 0 0,-3-9 0 15,3 0 0-15,0 6 0 0,0-5-8 0,-3 2 8 16,6 0 0-16,0-3 0 0,-6 3 0 0,6-5 0 15,-3 5 0-15,0 3 0 0,0-9 0 0,3 4 0 16,-3 2 0-16,0 0 0 0,0-5 0 0,3 0 0 16,0-1-8-16,0 9 8 0,-3-8 0 0,3 2-9 15,0 3 9-15,0-5 0 0,0 5 0 0,0-5-8 16,0 2 8-16,0 3 0 0,0-5 0 0,0 5 0 16,0 3 0-16,-3-8-8 0,3 7 8 0,3-7 0 15,-3 5 0-15,3 3-8 0,-3-3 8 0,3-5 0 16,0 7 0-16,-3-1 0 0,0 1 0 0,3-7-8 0,0 5 8 15,-3 3 0-15,0-6 0 0,3 3 0 0,0 0 0 16,3-2 0-16,-6 7 0 0,3-8-8 0,0 4 8 16,0-1 0-16,0 2 0 0,0-2 0 0,3 3 0 0,-6-5 0 15,3 2 0-15,0 0-8 0,0 2 8 0,3-7 0 16,-3 5-9-16,-1-2 9 0,1 2 0 0,3-6 0 16,0 6 0-16,-3-2 0 0,0 2 0 0,6 3 0 15,-6-9 0-15,0 7 0 0,3-4-8 0,-3 3 8 16,3 0 0-16,3 3 0 0,-6-8 0 0,3 2 0 15,0 3 0-15,0 0 0 0,-3 3 0 0,3-3 0 0,3-3 0 16,-3 3 0-16,0 0 0 0,-3-2 0 0,3 7 0 16,-1-7 0-16,1 2 0 0,3 0 0 0,-3 2 0 0,3 1 0 15,-3-3 0-15,0 3 0 0,3-3 0 0,-3 3 0 16,-3-3 0-16,3 2 0 0,0-2 0 0,3-2 0 16,-3 2 0-16,3 3 0 15,-3-3 0-15,0 0 0 0,3 3 0 0,-3-1 0 0,-1-2 0 16,4 3 0-16,-3-3 0 0,3 3 0 0,0-3 0 0,-3 3 0 15,6-1 0-15,-9 4 0 0,3-9 0 0,0 8 0 16,3-2-9-16,-3 0 9 0,0-3 0 0,3 3 0 16,-3-1 0-16,3 4 0 0,-6-4 0 0,3-2 0 15,-6 8 0-15,6-5 0 0,2-3 0 0,-2 3 0 16,6 5 0-16,-9-8 0 0,3 3 0 0,0 5 0 16,0-8 0-16,3 2 0 0,-9 6 0 0,6-5 0 15,0 2 0-15,3-2-8 0,-3 0 8 0,0 2 0 0,0-2 0 16,6 0 0-16,-9-1 0 0,3 4 0 15,0-4 0-15,-1 1 0 0,1 2 0 0,0 3 0 0,-3-5 0 16,0-3 0-16,3 8 0 0,0-5 0 0,-3 0 0 16,-3 5 0-16,0 0 0 0,6-3 0 0,-3 3 0 0,6-5 0 15,-9 5 0-15,6-6 0 0,-6 6 0 0,0 0 0 16,3-2 0-16,-3 2 0 0,6 0 0 0,-6 0 0 16,3-5 0-16,3 5 0 0,0-8 0 0,-6 8 0 15,0 0 0-15,0 0 0 0,0 0 0 0,0 0 0 16,6-6 0-16,-3 6 0 0,-3 0 0 0,0 0 8 15,0 0-8-15,0 0 0 0,0-8 0 0,0 8 0 16,0 0 0-16,0 0 0 0,0 0 0 0,0 0 0 16,0 0 0-16,0 0 0 0,0 0 0 0,0 0 0 0,0 0 0 15,0 0 0-15,0 0 0 0,0 0 0 0,6-5 0 0,-6 0 0 16,0 5 0-16,0 0 0 0,0 0 0 0,0 0 0 16,0 0 0-16,6 0 0 0,-6 0 0 0,0 0 0 15,0 0 0-15,0 0 0 0,0-6 0 0,3 4 0 16,-3 2 0-16,0 0 8 0,0 0-8 0,0 0 0 15,0 0 0-15,0 0 8 0,0 0-8 0,0 0 0 16,0-5 0-16,0 5 0 0,0 0 0 0,0 0 0 16,0 0 0-16,0 0 0 0,0 0 0 0,0 0 0 15,0 0 0-15,0-6 0 0,0 4 0 0,0 2 0 16,0 0 0-16,0 0 0 0,0 0 0 0,0 0 0 16,0 0 0-16,0 0 0 0,3-6 0 0,-3 1 0 15,0 5 0-15,0 0 0 0,0 0 0 0,0-3 0 16,3 3 0-16,-3 0 0 0,0 0 0 0,0 0 0 0,0 0 0 15,0 0 0-15,0 0 0 0,0 0 0 0,0-5 0 0,0 5 0 16,0 0 0-16,0 0 0 0,0 0 0 0,0 0 9 16,0 0-9-16,0 0 12 0,-3-8-12 0,0 8 0 15,3 0-12-15,-3-5 12 0,-3 0 0 0,3 2 0 16,3 3 0-16,-3 0 0 0,-3-5 0 0,3-1 0 16,-6 6 0-16,6-2 0 0,-3 2 0 0,0 0 0 15,0 0 0-15,-6 0 0 0,3-6 0 0,0 6 0 16,-3 0 8-16,3 0-8 0,-11 0 0 0,5 6 0 15,-9 2 0-15,-3-3 0 0,-3-2-19 0,-5 7 4 16,-13-2 1-16,3 0 0 16,-11 3-82-16,-1 2-17 0,-2 5-3 0,-1-2-665 0,-11 3-133 0</inkml:trace>
  <inkml:trace contextRef="#ctx0" brushRef="#br1" timeOffset="191373.8457">4860 1402 345 0,'0'0'31'0,"0"0"-31"0,0 0 0 0,0 0 0 15,-3 0 135-15,3 0 21 0,0 0 4 0,0 0 0 16,-3-8-70-16,3 8-14 0,-3-5-4 0,3 5 0 0,0 0 2 0,0 0 0 16,0-8 0-16,0 3 0 0,0 5-14 0,0 0-2 15,6-5-1-15,0 2 0 0,3-2-13 0,-4-3-4 16,4 2 0-16,3 6 0 0,-6-8-16 0,0 8-3 16,3-5-1-16,0 5 0 0,0-5-6 0,3 5-2 15,-6 0 0-15,3 0 0 0,6 0 13 0,-9 0 3 16,3 0 0-16,2 0 0 0,1 0-28 0,0 0 0 15,0 5 0-15,0-5 0 0,3 5 0 0,-3-5 0 16,0 8 14-16,-3-2-4 0,3-4-10 0,0 9 12 16,-1-3-12-16,4 0 12 0,-3 2-4 0,0-2-8 0,0 0 12 0,3 3-4 15,-3 2-8-15,0-5 0 16,0 3 9-16,3 2-9 0,-7 0 8 0,7 0-8 16,-3 0 8-16,3 3-8 0,0 0 0 0,-6 0 8 0,0 3-8 15,3-1 0-15,0-5 0 0,3 6 8 0,-7 2-8 0,4-2 0 16,0-6 0-16,0 8 0 0,0-8 0 0,-3 6 8 15,0 2-8-15,3-3 0 0,3 1 8 0,-9 2-8 16,3-2 11-16,0-1-3 0,2 3 0 0,-2-2 0 16,0 2-8-16,3-2 12 0,-3 2-12 0,0 3 12 15,0-9-12-15,0 9 8 0,0-5-8 0,-3 2 8 16,3-8-8-16,-3 6 0 0,3-3 0 0,-3 2 0 16,3 1 8-16,-4-6-8 0,1 5 0 0,0 3 8 15,0-7-8-15,-3 4 0 0,3 1 0 0,-3 2 0 16,3-3 0-16,0 4 0 0,-6 1 0 0,0 4 8 0,0-1-8 15,0-7 0-15,3 5 0 0,-6-1 8 16,3-4-8-16,0 2 12 0,0-2-12 0,0-3 12 16,-6-1 3-16,3 7 1 0,0-9 0 0,0 0 0 0,-3 0-3 0,3 6 0 15,-3-6 0-15,0 6 0 0,0-6-13 0,4 0 9 16,-4 3-9-16,0 0 8 0,0-3-8 16,-3 3 0-16,3 2 0 0,0 1 0 0,-3-1 0 15,3 4 0-15,3-4 0 0,-9 3 0 0,6-2 0 0,3 2 8 16,-6-3-8-16,3 1 0 0,-3 2 0 0,3-2 0 15,-6-6 0-15,4 3 0 0,2-3 0 0,-3 3 0 16,0-8 8-16,3 5-8 0,-6-2 0 0,3-1 10 16,0 1-10-16,-3 2 10 0,3-8-2 0,-3 6-8 0,3 0 12 15,-3-4-4-15,3 4 4 0,1-3 1 0,2 0 0 16,-3 2 0-16,3-2-2 0,-9 0-1 16,6 3 0-16,0-6 0 0,-3 3-10 0,6 0 0 0,-6 3 9 15,3-3-9-15,0 0 0 0,0 2 0 16,-2-5 0-16,5 3 0 0,-3-2 9 0,0 2-9 0,0-3 12 0,0-2-12 15,3 2 19-15,-3-3-3 0,0 1-1 0,0 0 0 16,0-3 15-16,-3-3 3 0,0 3 1 0,-3-5 0 16,1 5-34-16,-7-8 0 0,-3 8 0 0,3-3 0 15,-12 1 0-15,10 2 0 0,-4 0 0 0,-3 0 0 32,0 0-18-32,0 2-10 0,1 9-3 0,-7 2-1146 0</inkml:trace>
  <inkml:trace contextRef="#ctx0" brushRef="#br1" timeOffset="193563.257">4970 3384 288 0,'0'0'25'0,"0"0"-25"0,0 0 0 0,0 0 0 15,-6 8 154-15,0-8 26 0,6 0 4 0,0 0 2 16,-6 0-63-16,3 0-13 0,-6 0-2 0,9 0-1 16,0 0-36-16,0 0-7 0,-6-5-2 0,0 2 0 15,6 3-30-15,0 0-5 0,0-3-2 0,0 3 0 16,-6-2-11-16,0 2-2 0,0 0-1 0,6 0 0 15,0 0-3-15,-6-6-8 0,0 6 12 0,0-2-4 16,0 2 10-16,6 0 2 0,0 0 0 0,0 0 0 16,-6-3-12-16,6 3-8 0,0 0 12 0,-3 5-12 0,3-5 11 0,-8 6-11 15,8-6 10-15,-6 0-10 0,6 0 12 0,-6 5-4 16,0-2-8-16,3 2 12 0,-3 0-12 0,0 3 9 16,3-3-9-16,-3-2 8 0,6 8 0 0,-6-6 0 15,0 3 0-15,0 5 0 0,0-5-8 0,3 3 12 16,0-3-12-16,-3 5 12 0,6-8-12 0,-3 3 10 15,3 0-10-15,0 3 10 0,0-6-10 0,0 3 8 16,3 0-8-16,3-3 8 0,-3 0 10 0,0 3 2 16,3-5 0-16,3 2 0 0,0 1-10 0,0-6-2 15,3 2 0-15,-6 1 0 0,6-3 4 0,-1 0 0 16,1 0 0-16,0 0 0 0,-3-3-2 0,3 1 0 16,0 2 0-16,-3-8 0 0,0 2 2 0,0 6 1 15,0-8 0-15,0 3 0 0,-6 5 7 0,3-8 0 16,0 3 1-16,0 0 0 0,-4-1-21 0,4 4 0 0,0-4 0 15,-3-2-12-15,3 3 12 0,0-5 11 0,-6-1-3 16,0 6 0-16,0-6 4 0,0 3 0 0,0 0 0 0,0 0 0 16,0-2 3-16,-6 2 1 0,0-3 0 0,-3 3 0 15,3 0 23-15,-2 3 5 0,2-8 0 0,0 5 1 16,-3 3-27-16,3-3-6 0,-6 2 0 0,6 1-1 16,-6 0-11-16,3 2 0 0,0 3 0 0,-3 0 0 15,3 0 0-15,-3 5 0 0,3 3 0 0,-2-2 0 16,-1 2 0-16,6 5-9 0,-6-8 9 0,6 6-13 15,3 4 13-15,-6-1-11 0,3-1 11 0,3 0-10 16,0-5 1-16,3 5 0 0,3-2 0 0,0 2 0 16,0 0-3-16,3-5 0 0,0 0 0 0,-3 3 0 15,6-6 2-15,3 3 0 0,-3 0 0 0,3-3 0 16,-4 1 10-16,1-6 0 0,0 2 0 0,3-2 0 0,0 0-14 16,0 0 2-16,3-2 1 0,-3 2 0 0,0-3 23 15,0 0 4-15,-3-2 0 0,2 2 1 0,-2-2-1 16,6 0-1-16,-9-1 0 0,3 4 0 0,-3-6-3 0,0 3 0 15,-3-1 0-15,3-2 0 0,-3 3 11 0,0-5 1 16,-3-1 1-16,-3 6 0 0,0-6-3 0,0 0-1 16,-3 6 0-16,0-8 0 0,-6 5-2 0,3 3-1 15,-3-6 0-15,0 3 0 0,-2 0-18 0,2 3 0 16,-3 0 0-16,3 2 0 0,0 3 0 0,0 0 0 16,0 0 0-16,0 8 0 0,0-3 0 0,-3 3 0 15,4 5 0-15,-1 1 0 0,0 4 0 0,0-2-9 0,3 3 9 16,0-1 0-16,0 1-8 0,6-1 8 0,0-2-8 0,-6-3 8 31,6 0-83-31,0 1-11 0,3-1-2 0</inkml:trace>
  <inkml:trace contextRef="#ctx0" brushRef="#br1" timeOffset="195857.6016">3246 3112 403 0,'-9'-6'36'0,"-3"6"-36"0,4-2 0 0,-7 2 0 16,0 0 255-16,3 2 44 16,-9-2 9-16,6 6 1 0,-6-6-214 0,3 5-43 15,-2 3-9-15,-1-3-2 0,-3 3-31 0,-3-3-10 0,-3 8 0 0,4 1 0 16,-4-6 0-16,0 10 0 0,0-5 0 0,-11 1 0 15,2 4 0-15,0-5 8 0,-2 3-8 0,-1 3 0 16,0 5 8-16,-5-3-8 0,-1-3 0 0,0 1 0 16,-2 2 12-16,-4 5-12 0,4-7 12 0,-7 2-12 15,6 3 8-15,-5 2-8 0,2 1 0 0,4-6 0 16,-1 5 0-16,1 1 0 0,-7-1 0 0,6 1 0 16,1-1 0-16,5-2-14 0,-6 3 2 0,10-4 1 0,-7 1 11 15,7 0 11-15,-1-5-3 0,0 2 0 0,1-3-8 16,5 1 0-16,3-3 0 0,-6-1 0 0,7-1 0 15,2-1 0-15,0 0 0 0,9-2 0 0,0-1 9 0,4-4 0 16,5 2 0-16,0-3 0 0,-3-2 7 0,9-1 0 16,-3 1 1-16,3 2 0 0,6-5-8 0,0 0-1 15,-3 0-8-15,3 0 12 0,0 0-12 0,0 0 0 16,0 0 0-16,0 0 0 0,0 0 0 0,0 0 0 16,0 0 0-16,0 0 0 0,0 0 0 0,9 0 0 15,-9 0 0-15,9 3 0 0,-6-1 0 0,6-2 8 16,0 0-8-16,0 0 12 0,-3 3 2 0,9 2 0 15,-4-5 0-15,1 0 0 0,0 3 2 0,3 0 1 16,6 5 0-16,-6-6 0 0,6 1 3 0,-1 5 1 16,4-3 0-16,0 3 0 0,3 0-21 0,-3 3-12 0,3-1 2 15,-4 6 0-15,7-3 10 0,0 0 0 0,3 3 0 16,2 0 0-16,1 5 0 0,6-7 14 0,2 4-3 0,1-2-1 16,3 0-10-16,2-3-14 0,-5-2 3 0,5-1 1 15,1-2 10-15,6 3 14 0,2-9-3 0,-2 1-1 16,2 0-10-16,1 2 0 0,-1-10 0 0,1 2 0 15,2 0 12-15,7 1 6 0,2-6 2 0,-5 3 0 16,-1-1-8-16,7-2-2 0,-1 3 0 0,1-6 0 16,-1 9-10-16,-3-6 0 0,4 3 9 0,-1 5-9 15,-5-8 0-15,5 5 0 0,-2 3 0 0,2-3 0 16,-2 3 0-16,2 3 0 0,-3 0 0 0,1-1-8 16,-1 4-6-16,1-4-1 0,2 4 0 0,-2 1 0 15,2-1 4-15,1 2 1 0,-4-3 0 0,4 0 0 16,5-2 10-16,-3 5 0 0,1 0 0 0,-1-8 0 15,4 5 0-15,-1-2 0 0,0 2 0 0,-2-5 8 0,-1 0-8 16,1 0 12-16,-1 0-4 0,3 0 0 0,4 0 1 16,-1 0 1-16,-2 0 0 0,-1-8 0 0,3 3-10 0,1 5 12 15,5 0-12-15,-6 0 12 0,1-6-12 0,-1 4 0 16,3 2 0-16,4 0 8 0,-7-3-8 0,6 1 0 16,-8-1 0-16,5 0 0 0,0 3 0 0,-2-5 0 15,-1 0 0-15,-2 2 8 0,-7-5 1 0,9 3 0 16,1-6 0-16,-7 9 0 0,-5-9 8 0,2 8 2 15,1-2 0-15,-1 0 0 0,-9 2-6 0,4-5-1 0,-1 3 0 0,1 0 0 32,-7 2-32-32,1-2-8 0,-6-1 0 0,2 1-1 15,7 0-94-15,-10-3-18 0,31-8-4 0,-25 0-1 0</inkml:trace>
  <inkml:trace contextRef="#ctx0" brushRef="#br1" timeOffset="196666.4553">5696 3003 1818 0,'0'0'80'0,"0"0"17"0,0 0-77 0,0 0-20 0,6-3 0 0,6-2 0 16,3 0 29-16,-3 2 3 0,9-2 0 0,2 2 0 15,-2-2 1-15,9 5 1 0,3-5 0 0,5-1 0 16,1 4-12-16,3-6-2 0,2 2-1 0,1 1 0 15,6 5-7-15,2-8 0 0,1 8-1 0,5-5 0 16,-2 5 12-16,2 0 2 0,1 5 1 16,2-5 0-16,4 0-26 0,2 0 0 0,4 0 0 0,-4 3 0 15,4 2 0-15,-7-5-17 0,4 5 4 0,2-5 1 16,6 0 12-16,-2 3 0 0,-10 0 0 0,7-1 0 16,5 4 0-16,-5-6 0 0,-7 0 0 0,1 0 0 15,2 5 0-15,4-5 0 0,-4 0 0 0,0 3 0 16,-2 2 10-16,2-2 2 0,4-1 0 0,-7 1 0 15,1 2-12-15,-4-5-14 0,-2 3 3 0,-1-1 1 0,-2 1 10 16,-1 2 0-16,-2-5 0 0,-6 3 0 0,-7 0 11 16,1-1-3-16,0 4 0 0,-4-1 0 0,-2-5 3 0,0 3 0 15,0 2 0-15,-4-5 0 0,-8 0-3 0,0 5-8 16,0-5 12-16,0 3-4 0,-7 2-8 0,1-5 8 16,-3 0-8-16,-3 5 8 0,-3-5-8 0,0 6 0 15,0-4 0-15,0 4 0 0,-3 2 0 0,0 2 0 16,-6 1 0-16,3 5 0 0,-3 5-11 0,0 5 3 15,-3 9 0-15,-3 2 0 0,0 8 8 0,-3 0-8 16,-3-3 8-16,-3 8-8 0,0-5 8 0,-3 0-13 0,0 3 5 16,1-1 8-16,-7-2-10 0,0 0 10 15,3 0 0-15,-6 0-9 0,6-5 9 0,-5-6 11 16,5 3-3-16,-3-5 0 0,-3-3 24 0,0 3 5 0,-2-3 1 16,-1 6 0-16,-6-9 2 0,3 3 1 0,-5 0 0 15,-4-2 0 1,0 4-76-16,-5 1-15 0,-4 3-3 0</inkml:trace>
  <inkml:trace contextRef="#ctx0" brushRef="#br1" timeOffset="197669.3356">4928 2249 824 0,'-9'-5'36'0,"6"5"8"0,0-6-35 0,3 4-9 0,-6 2 0 0,3-6 0 15,0-1 103-15,3 1 18 0,-3 1 4 0,3 0 1 16,0-3-40-16,0 5-8 0,0 3-2 0,0 0 0 15,0-5-32-15,0 5-6 0,0 0-2 0,0 0 0 16,3-6-4-16,0 6 0 0,6 0-1 0,-9 0 0 0,0 0-31 0,9 0 0 16,3 6 0-16,3-1 0 15,0-2 22-15,0 2 2 0,0 0 0 0,5 3 0 0,-5-2-12 0,6 1-3 16,-6-1 0-16,3-4 0 0,0 4 17 16,0-1 3-16,-4 3 1 0,4-3 0 0,0-5-30 0,0 8 0 15,-3-3 0-15,3-5 0 16,0 0-148-16,-1 3-36 0,16 2-8 0,-12 1 0 15</inkml:trace>
  <inkml:trace contextRef="#ctx0" brushRef="#br1" timeOffset="198748.5105">3952 2320 403 0,'0'0'17'0,"0"0"5"0,0 0-22 0,0 0 0 0,0 0 0 0,0 0 0 15,3-5 130-15,-3 5 22 0,0-8 4 0,0 8 0 16,0-5-86-16,0 5-18 0,0 0-3 0,0 0-1 16,-3-5 4-16,3 5 0 0,0 0 0 0,0 0 0 15,-6-3-10-15,6 3-2 0,0 0 0 0,-6-3 0 16,0 3-12-16,-3 0-2 0,3 0-1 0,3 0 0 15,-9 0-13-15,3 3-2 0,-3 0-1 0,3 2 0 16,0-5 5-16,-2 5 1 0,-4 3 0 0,0-8 0 16,0 0 14-16,0 5 3 0,-3-5 1 0,0 8 0 15,-3-8-15-15,1 6-3 0,-1-4-1 0,-3 4 0 0,-6-6-14 16,0 5 0-16,4 3 0 0,-4-3-804 16</inkml:trace>
  <inkml:trace contextRef="#ctx0" brushRef="#br1" timeOffset="200729.1037">5068 1839 288 0,'0'0'12'0,"0"0"4"0,0 0-16 0,0-8 0 0,-3 3 0 0,-3-1 0 16,6 1 263-16,0 5 49 16,0 0 11-16,-3-3 1 0,0-2-212 0,0-3-42 0,3 3-9 0,-6 0-1 15,3 2-20-15,0-2-4 0,3 5-1 0,-6-6 0 16,-3 4-35-16,3-4 0 0,-3 6 0 0,3-5 0 15,-8 2 0-15,5 3 0 0,-3-5 0 0,0 5 0 16,-3-8 11-16,3 8-11 0,0 0 10 0,-3 0-10 16,-3 3 0-16,1 2 0 0,-1 0 0 0,-3 3-10 15,3-2 10-15,0 7 0 0,-3-5 0 0,0 10 0 16,1-4 0-16,2-1 0 0,-3 8 0 0,6-2 0 16,-6 2 0-16,6 3 0 0,0-3 0 0,1 3 0 0,2 2 0 15,3 0 0-15,3-4 0 0,0 4 0 0,3 1 0 16,-3 2 0-16,6-3 9 0,0 1-9 0,6-1 0 0,-3 6 0 15,0-11 0-15,6 5 0 16,-3 6 0-16,3-5 0 0,0-1 0 0,2 0 0 0,1 1-16 16,-3-3-3-16,0 2-1 0,3-7 0 15,0 2-115-15,0-3-23 0</inkml:trace>
  <inkml:trace contextRef="#ctx0" brushRef="#br1" timeOffset="201390.2744">4761 2614 1227 0,'0'0'27'0,"0"0"5"0,0 0 2 0,0 0 1 0,3-5-35 0,-3 5 0 0,3-5 0 0,-3 5 0 16,3-6 50-16,3 4 3 0,-6 2 1 0,0-8 0 16,6 5-6-16,-6 3-2 0,0 0 0 0,0 0 0 15,0 0-18-15,0 0-4 0,0 0-1 0,0 0 0 16,0 0 3-16,0 0 1 0,0 0 0 0,0 0 0 0,0 0-3 15,-6 5-1-15,6 1 0 0,-6 2 0 0,0-1-10 16,-3 4-1-16,3 2-1 0,-2-5 0 0,-1 5-11 0,3 1 0 16,-6-4 0-16,0-2-11 0,6 0 11 0,-3 3 0 15,0-6 0-15,6 3 0 0,-6-8 0 0,3 5 0 16,3-2 0-16,0 2 0 0,3-5 0 0,0 0 8 16,-6 0-8-16,6 0 0 0,0 0 0 0,0 0 0 15,0 0 0-15,0 0-12 0,0-5 3 0,3-3 0 16,0 0 0-16,3 3 0 0,0-3 9 0,3 2 0 15,-9-4 0-15,6 2-8 0,0 3 8 0,3 2 0 0,-6-2 0 16,0-3 0-16,0 2 8 0,3 1-8 16,-3 3 10-16,3-4-10 0,0 1 8 0,0 2-8 0,0 3 0 0,2-5 0 15,-5 5 0-15,6-5 0 0,-3 2 0 16,0 3 0-16,0 3 0 0,0 2 0 0,0-5 0 0,3 0 0 16,-3 5 0-16,3 3 8 0,0-2-8 0,-3-4 0 15,0 9 12-15,3-9-3 0,-3 9-1 0,0-8 0 16,0 7 0-16,-3-4-8 0,0 1 12 0,3 1-4 15,-1-2 50-15,-5-1 10 0,3 3 1 0,-3-8 1 32,0 0-93-32,0 0-18 0,0 0-4 0,0 0-1 0,0 0 67 0,0 0 14 0,-3 5 2 0,-2-5 1 15,-1 3-21-15,-3-3-4 0,3 0-1 0,-3 0 0 16,0 0-12-16,3 0 0 0,-3-3 0 0,3 3 0 16,6 0-48-1,-6 0-4-15,3 0 0 0,3 0-865 0</inkml:trace>
  <inkml:trace contextRef="#ctx0" brushRef="#br1" timeOffset="201999.5306">5000 2648 1674 0,'-15'0'36'0,"9"-5"8"0,6 3 2 0,0 2 2 0,0 0-39 0,0 0-9 0,0 0 0 0,0 0 0 16,0 0 35-16,0 0 5 0,-6 0 0 0,6 0 1 16,0 0-33-16,-3 7-8 0,-3-1 0 0,6 2 0 31,0-8-23-31,0 8-6 0,-3 2-2 0,6-4 0 15,-3 1-8-15,3-1-1 0,-3 2-1 0,3-3 0 0,-3-5-48 0,0 0-10 16,0 0-1-16,0 0-1 16,0 0 42-16,0 0 9 0,0 0 2 0,0 0 0 0,9-3 48 0,-6 1 0 0,0-6 14 0,3 2-3 15,-3-4-24-15,3 2-5 0,-12 0-1 0,6 3 0 16,0-3 19-16,0-3 14 0,0 9-2 0,-3-4-1 16,0-2 33-16,3-2 6 0,0 4 2 0,0 6 0 0,-3-2 16 15,3 2 3-15,0-8 1 0,0 8 0 16,-6-5-16-16,6 5-4 0,0 0 0 0,0 0 0 15,0 0-29-15,0 0-7 0,0 0 0 0,0 0-1 16,6 2 10-16,0 1 3 0,-6-3 0 0,9 8 0 0,-1-8-11 16,1 5-1-16,3-5-1 0,-9 3 0 0,9-3-5 0,-3 0-1 15,0 5 0-15,0-5 0 0,0-5 6 0,3 2 1 16,-3-2 0-16,0 0 0 0,0 2 0 0,-3-2 1 16,2-1 0-16,-2-2 0 0,6 3-3 0,-9 0-1 15,3 2 0-15,0-2 0 0,0-3 8 0,-3 3 2 16,0 5 0-16,-3 0 0 0,0 0 9 0,0 0 1 15,0 0 1-15,0 0 0 0,0 0-5 0,0 0-1 16,0 0 0-16,0 0 0 0,0 0-8 0,3 5-3 16,-6 8 0-16,3 6 0 0,-6-3-7 0,3 7-2 0,0 4 0 15,-3 5 0-15,-3-3-8 0,3 8 0 0,0-3 0 0,3 3 0 32,-3 3-119-32,1-6-25 0</inkml:trace>
  <inkml:trace contextRef="#ctx0" brushRef="#br0" timeOffset="217395.0551">7411 1651 1627 0,'0'0'72'0,"-3"11"15"0,-3-9-70 0,-3 9-17 0,0-3 0 16,0 5 0-16,0-5 60 0,-3 3 9 0,-3 2 2 0,3-5 0 16,3 5-47-16,-6 0-10 0,-11 6-2 0,5-6 0 15,6 0-12-15,-6 6 0 0,-6-1 8 0,0-5-8 16,7 9-10-16,-1-4-5 0,-3 1-1 0,-3 2 0 31,3-3-32-31,-2-2-6 0,5 3-2 0,-3-1-466 0,0 1-94 0</inkml:trace>
  <inkml:trace contextRef="#ctx0" brushRef="#br0" timeOffset="217560.2969">6381 2426 1825 0,'0'0'40'0,"-6"6"8"0,-6 1 1 0,0-1 3 0,3 2-41 0,0-3-11 0,0 3 0 0,-3 3 0 16,-3-4 13-16,3 1 1 0,-3 0 0 0,1 3 0 0,-1 2-29 15,0-5-5-15,0 3-2 0,3-3-790 16</inkml:trace>
  <inkml:trace contextRef="#ctx0" brushRef="#br0" timeOffset="217726.1625">5824 2831 1324 0,'-9'0'118'0,"0"8"-94"15,-3 3-24-15,3-3 0 0,-3 5 136 0,-2 0 22 16,2-2 5-16,3 2 1 0,0 0-126 0,-9 0-25 0,3 0-5 0,0 3 0 16,0-2-20-16,0 1-3 0,-2-1-1 0,2 2-549 15,-3 2-111 1</inkml:trace>
  <inkml:trace contextRef="#ctx0" brushRef="#br0" timeOffset="217877.9379">5089 3442 1407 0,'-27'13'62'0,"15"-5"14"0,-3 6-61 0,0-1-15 0,-3 0 0 0,-2 0 0 15,-1-2 44-15,-3 5 5 0,3-3 2 0,-3 6 0 16,-2-6-41-16,2 5-10 0,0-4 0 0,3 1-469 16,-6 1-96-16</inkml:trace>
  <inkml:trace contextRef="#ctx0" brushRef="#br0" timeOffset="218073.8802">4047 4085 990 0,'-18'16'44'0,"9"-8"8"0,0 0-41 0,-6 3-11 16,-2 2 0-16,-1 0 0 0,3 0 47 0,0 3 7 15,0-3 2-15,-6 3 0 0,0-3-56 0,6 1-26 16,1-1 2-16,-7-3 1 0</inkml:trace>
  <inkml:trace contextRef="#ctx0" brushRef="#br0" timeOffset="218227.3489">3470 4493 460 0,'-15'21'41'0,"9"-13"-33"0,-9 2-8 0,0 4 0 0,0-1 166 0,0 3 31 0,-6 0 7 0,3 5 0 15,-2-3-110-15,2 3-22 0,-3-5-5 0,0 5-1 16,-3 1-46-16,0-7-10 0,1 1-2 0,-1 6 0 16,0-9-8-16,-3 5-11 0,3-2 3 0,4-3 0 31,-4 3-118-31,3-3-23 0</inkml:trace>
  <inkml:trace contextRef="#ctx0" brushRef="#br0" timeOffset="218549.259">1520 5805 1407 0,'-15'11'62'0,"9"-6"14"0,-6 3-61 0,0 0-15 0,0 2 0 0,-6 4 0 16,1-4 95-16,2 6 16 15,-6 0 3-15,-3-3 1 0,3 6-72 0,-3-1-15 16,4 1-2-16,-10 4-1 15,3 1-107-15,0 0-22 0,-2 3-4 0,-1-1 0 0</inkml:trace>
  <inkml:trace contextRef="#ctx0" brushRef="#br0" timeOffset="269783.8991">19418 8459 460 0,'0'0'41'0,"0"0"-33"0,0 0-8 0,0 0 0 16,0 0 239-16,0 0 45 0,0 0 10 0,0 0 2 15,0 0-173-15,0 0-35 0,0 0-6 0,0 0-2 16,0 0-10-16,0 0-2 0,0 0-1 0,0 0 0 15,-6 8-39-15,0-3-8 0,0 3-2 0,0 2 0 16,-3 4-9-16,-3 4-1 0,0 3-8 0,1 3 12 0,-1 0 1 0,-3 5 0 16,0 0 0-16,0 3 0 0,0 0-13 15,0-1 11-15,3 4-11 0,0-3 10 0,0 2-10 16,4-2 10-16,2 2-10 0,3 1 10 0,0-1-10 16,0 0 8-16,6-2-8 0,3-3 8 0,0-5-8 15,2 0 0-15,4-3 9 0,0 0-9 16,3-2-136-16,3-3-31 0</inkml:trace>
  <inkml:trace contextRef="#ctx0" brushRef="#br0" timeOffset="270422.0684">19924 8588 1670 0,'0'0'74'0,"0"-2"15"0,-6-1-71 0,0 0-18 15,0 1 0-15,0-1 0 0,-6-2 80 0,3 0 13 16,-6 2 3-16,4 0 0 0,-7 1-36 0,0-4-6 16,3 6-2-16,-3-2 0 0,0 2-37 0,-3 2-15 15,4 1 11-15,-4 2-11 0,3 1 0 0,0 4-15 16,3-2 2-16,-3 5 0 0,6 1-4 0,3 4-1 0,0-2 0 0,4 5 0 16,-1-2-6-16,6-1 0 15,3 3-1-15,2 0 0 0,4-5 5 0,-3 3 0 0,6-1 1 0,-3 1 0 16,0-3 19-16,3 0-12 15,-3-3 12-15,3-3-10 0,0 1 10 0,0-3 0 0,-3-3-9 16,3 3 9-16,-1-2 0 0,-2 1 0 0,-3-4-9 0,0 2 9 16,-3 1 0-16,-3-6 0 0,0 0 0 0,3 8 0 15,-3 0 16-15,0 0-2 0,-3-1-1 0,-3-1 0 16,0 4 6-16,-3-2 1 0,0 0 0 0,1 3 0 16,-4-1-8-16,0 1-2 0,0 0 0 0,0-1 0 15,0-2-10-15,-3 0 0 0,3-3-10 0,3 1 10 16,3-4-54-16,0 1-5 0,0 5-1 0,3-3-796 15</inkml:trace>
  <inkml:trace contextRef="#ctx0" brushRef="#br0" timeOffset="270661.1853">20153 8596 691 0,'0'0'61'15,"0"0"-49"-15,0 0-12 0,0 0 0 0,0 0 197 0,0 0 37 16,0 0 7-16,0 6 2 0,3 2-127 0,-3-1-24 16,0 4-6-16,-3 0-1 0,-3 2-41 0,3 3-8 15,-3 2-1-15,0 3-1 0,-3 1-20 0,3-1-4 16,-2 3-1-16,-1-1 0 0,3 1-9 0,-3 0 0 0,3-3 0 0,0 0 0 31,0-2-32-31,3-1-1 0,-6-2-1 0,6 0 0 16,-3-5-62-16,0-1-13 0,0-2-3 0,0-2-383 0,0-4-77 0</inkml:trace>
  <inkml:trace contextRef="#ctx0" brushRef="#br0" timeOffset="271071.8696">19838 8713 288 0,'0'0'25'0,"9"-6"-25"0,0 1 0 0,-1 3 0 16,1-4 296-16,3 1 53 0,3 2 11 0,0-2 3 15,3 0-195-15,3-1-40 0,0-2-7 0,2 3-1 16,1 0-68-16,0 0-12 0,3-1-4 0,-3-2 0 16,-1 3-26-16,4-3-10 0,0 3 0 0,-3 0 9 0,3-1-9 0,-4 4-9 15,-2-4 9-15,3 6-13 0,-3-2-5 0,0 2-1 16,-6 2 0-16,0 1 0 0,-4 0 19 0,1 5-10 16,0-3 10-16,-3 3-8 0,-3 0-4 0,3 5 0 15,-3 0 0-15,-3 0 0 0,-3 3 12 0,-3 3 0 16,3-1 8-16,-6 3-8 0,0 1 0 0,3-4 9 15,-3 6-9-15,-3-3 0 0,3 3 14 0,-3 0-4 16,3 0-1-16,3-1 0 0,-6 4-9 0,7-3 12 16,-4-3-12-16,6 0 12 0,0 3 4 0,0-6 0 15,0 1 1-15,3-6 0 0,5 3-9 0,1-3-8 16,0-5 12-16,0 0-12 0,3 0 9 0,0-5-9 16,0-3 0-16,3-3 9 0,-3-2-9 0,3-1-14 15,0-2 3-15,-1-5 1 16,1-3-23-16,0-2-5 0,-3 5-1 0,3-6 0 15,-3 1-11-15,0-4-2 0,-3 4-1 0,0-1 0 16,-3 1-27-16,-3 2-6 0,-3-3-1 0,0 4-399 0,-3 1-80 0</inkml:trace>
  <inkml:trace contextRef="#ctx0" brushRef="#br0" timeOffset="271652.5016">20433 8805 460 0,'0'0'41'0,"-9"6"-33"0,0-1-8 0,0 0 0 16,0 1 219-16,0-1 41 0,9-5 9 0,-3 5 2 15,3-5-120-15,0 0-24 0,0 5-5 0,0 1-1 16,0-6-40-16,6 5-8 0,0-2-1 0,0 2-1 15,6-2-31-15,0-3-7 0,0 0-1 0,3-3 0 16,0 0-24-16,3-2-8 0,-4 0 0 0,4-1 0 16,-3-4-24-16,3-3-12 0,0-1-3 0,0 1 0 15,-3 0-34-15,0-3-7 0,-4 0-2 0,1 0 0 16,-3 3-26 0,0 0-6-16,0 0-1 0,-3-1 0 0,-6 1-12 0,0 3-2 0,0-1-1 15,-3 3 0-15,-3 0 58 0,0 3 12 0,-3 2 3 0,0 0 0 0,-3 1 57 16,1 2 0-16,-4 2 10 0,0-2-1 0,0 3 71 15,3 0 13-15,-6-3 3 0,3 5 1 0,0-2-5 0,0 2 0 16,7-5-1-16,-4 5 0 0,0-2 6 0,6 0 2 16,0-1 0-16,6-2 0 0,0 0-27 0,0 0-6 15,0 0-1-15,0 0 0 0,0 0-27 0,9 6-6 16,3-6 0-16,0 2-1 0,-1-2-13 0,7 0-2 16,-3 0-1-16,3-2 0 0,0-1-15 0,-3 0 0 15,3 3 8-15,3-5-8 0,-4 2 0 0,4-2 0 16,-3 0-9-16,0 2 9 0,0-2-12 0,3-1 12 0,-4 4-13 0,1-3 5 15,-3 5 8-15,0-3 0 0,0 3 0 16,-6 3 0-16,0-3 0 0,-6 5 0 16,6-3 0-16,-6 4 0 0,0 2 0 0,0 2 0 0,-3 4 0 0,-3-1 0 15,-3 5 0-15,0 3 0 0,-3-2 0 0,0 5 0 16,3-3 0-16,-3 0 0 0,0 3 0 16,3-3 0-16,-3 0 9 0,3-2-9 0,0-1 12 0,3 1-12 15,0-3 23-15,0-3-3 0,3 0 0 0,0-2 0 16,0 2-2-16,0-2-1 0,3-1 0 0,0-5 0 15,0 3-6-15,3-2-2 0,3-1 0 0,0-2 0 16,0-1-9-16,0-2 0 0,6 0 0 0,0 0 0 16,-3-2 0-16,0-4 0 0,-1 4 0 0,4-4 0 15,-3-2-20-15,3 3 0 0,0-5 0 0,-3-1 0 16,3 6-20-16,-3-6-4 0,0-2-1 0,-3 2 0 16,0 1-87-16,-1 2-16 0,-2-3-4 0,-3 3-633 15</inkml:trace>
  <inkml:trace contextRef="#ctx0" brushRef="#br0" timeOffset="271846.0766">20757 8850 1152 0,'0'0'102'0,"0"0"-82"0,0 0-20 0,0 0 0 0,0 0 147 0,0 0 25 16,9 3 4-16,-3 0 2 0,3-3-68 0,0 0-14 15,3 0-2-15,0-3-1 0,0 0-45 0,0 1-8 16,3-1-3-16,0-2 0 0,-1-1-27 0,1 1-10 15,-3-3 0-15,3 0 9 0,0 0-25 0,-3-2-4 0,0-1-2 0,3 3 0 32,0-2-29-32,-6 2-5 0,-1-3-2 0,1 1 0 15,-3-1-40-15,-3 3-8 0,3 0-2 0,-6 0-415 0,-3 0-83 0</inkml:trace>
  <inkml:trace contextRef="#ctx0" brushRef="#br0" timeOffset="272449.2026">20826 8649 1562 0,'0'0'69'0,"0"0"15"0,0 0-68 0,0 0-16 0,0 0 0 0,3 0 0 16,0-2 112-16,3-4 20 0,3 4 3 0,0-4 1 15,-3 4-47-15,0-1-9 0,2-2-1 0,4-1-1 16,-3 1-44-16,6 0-9 0,0 0-1 0,0-1-1 16,-3-2-23-16,0 3 0 0,3 0 0 0,0 0 0 15,-1-3 0-15,1 2-16 0,0 1 2 0,0 2 1 16,0-2-12-16,-3 2-3 0,0-2 0 0,0 5 0 15,-3 3-23-15,0-1-5 0,-4 4 0 0,1-1-1 16,0 3-13-16,-3 3-2 0,0-1-1 0,-3 3 0 16,-3 3 21-16,3 3 5 0,-3 2 1 0,0 0 0 0,0 0 30 0,-3 3 5 15,4 0 2-15,-4-3 0 0,3 0 17 0,0 0 4 16,-3-2 1-16,0 2 0 0,3-2 31 0,0-4 5 16,-3 1 2-16,0-2 0 0,3-4-3 0,0 1-1 15,0-1 0-15,-3-2 0 0,6 3-22 0,-3-3-4 0,3-8-1 16,-3 5 0-16,3-5-8 0,0 0-1 0,0 0-1 15,0 0 0-15,0 0 4 0,0-8 1 0,3 0 0 0,0 0 0 16,-3-5-15-16,6 0 0 16,0-3 8-16,0 0-8 0,0-5 0 0,3 2 0 0,0 1 0 15,0-3 0-15,2-3 0 0,4 3 0 0,-3 2 0 0,0-2 0 16,6 5 0-16,-3 0 0 16,0 0 0-16,-3 3 0 0,6 0 0 0,-7 2 0 0,1 1 0 0,0 2 0 15,0 2 0-15,0 1 9 0,-3 3-9 0,-3 2 8 16,3-3-8-16,-3 3 0 0,0 5-12 0,0 0 12 15,-6-5-16-15,0 8 4 0,0 3 0 0,-3 0 1 16,-3 4 11-16,-3 1-13 0,-3 0 5 0,3 3 8 16,-3 2 0-16,0-3 0 0,-6 4 0 0,4-1 0 15,-1-3 0-15,3 3 8 0,0-2 2 0,0-1 0 16,3 1 10-16,3-3 1 0,-3-6 1 0,6 1 0 16,0 2 2-16,3 1 0 0,0-4 0 0,3 1 0 15,0 2-8-15,6 0 0 0,-3-2-1 0,3-1 0 0,0-2-15 16,0 3 11-16,3-6-11 0,3 0 10 0,-4 1-19 0,1-4-4 15,3-2-1-15,-3 0 0 16,3-5-107-16,0 0-22 16,0-3-4-16,0 0-737 0</inkml:trace>
  <inkml:trace contextRef="#ctx0" brushRef="#br0" timeOffset="272667.8053">21505 8702 172 0,'0'-5'16'0,"5"-3"-16"15,-2 0 0-15,0 0 0 0,3-3 312 0,-3 4 60 16,0-1 12-16,0 2 3 0,-3 6-221 0,0 0-44 0,0 0-9 0,0 0-1 16,0 0-52-16,0 0-11 0,0 0-1 0,6 6-1 15,-3 2-34-15,0 5-13 0,-3 5 11 0,-3 3-11 16,0 3 0-16,-3 0 0 0,3 3 0 0,-6-1 0 16,0 0-24-16,1 1 3 0,2 2 0 0,-3-3 0 31,0-2-145-31,0 0-29 0,0 0-5 0,3-3-2 0</inkml:trace>
  <inkml:trace contextRef="#ctx0" brushRef="#br0" timeOffset="273088.7413">21588 8763 748 0,'15'-8'33'0,"-9"5"7"0,0 1-32 0,3-1-8 0,3 0 0 0,-4 3 0 15,4 0 274-15,0 3 53 0,-3 2 10 0,0 1 3 16,0 2-221-16,0 0-44 0,-3 2-9 0,0 3-2 0,-3-2-40 0,0 2-8 15,0 0-1-15,-3 3-1 0,-3-2-23 0,0 1-5 16,3-1-1-16,-3-1 0 16,-3-3-17-16,3 1-3 0,3 0-1 0,-3-3 0 15,-6-3-12-15,6 0-4 0,3-5 0 0,0 0 0 16,0 0 20-16,-6 0 3 0,0 0 1 0,6 0 0 0,0 0 36 0,0-8 8 16,0 0 2-16,3-2 0 0,3 2 12 0,0-5 2 15,-3 2 1-15,3 0 0 0,3 1-6 0,0-3-2 16,-3 2 0-16,0 0 0 0,0 1-5 0,0 2-2 0,3 0 0 15,0 3 0-15,-4-1-5 0,4 6-1 0,3 0 0 0,-6 3 0 16,3 2-12-16,0 1 11 16,0-1-11-16,3 3 10 0,-3 2-10 0,0-2 0 15,0-2 0-15,0 2 0 0,0-3 0 0,0-3 0 16,-1 4 0-16,-2-4 0 0,3 1 17 0,-3 0-1 0,-6-3-1 16,9-3 0-16,-9 3 20 0,9-3 4 0,-3-2 1 0,0-3 0 15,3 0 0-15,-3 0 1 0,0-2 0 0,-3-3 0 16,3-3-41-16,-3 0 0 0,3-3 0 0,0-2 0 15,-3 0-24-15,3 0-1 0,-3-6 0 0,0 3 0 16,0 1-37 0,0-1-7-16,0-3-2 0,-1 6 0 0,4 0-162 0,-3 5-33 0</inkml:trace>
  <inkml:trace contextRef="#ctx0" brushRef="#br0" timeOffset="273473.7265">22210 8525 921 0,'0'0'40'0,"0"0"10"0,0 0-40 0,6 5-10 0,0-2 0 0,3 2 0 0,0-2 202 16,-3 2 38-16,0 0 8 0,-6-5 2 0,3 3-154 0,-3-3-32 16,0 8-5-16,0-3-2 0,0 3-29 15,-6 0-7-15,0 3-1 0,3-1 0 0,-6 1-20 0,3 2 0 16,-6 3 0-16,3 2 0 0,-6 4 0 0,3 1-8 16,-3 4 8-16,0-1 0 0,1 3 0 0,2 1 19 15,3 1-3-15,-3 1-1 0,3 0 7 0,3-3 2 16,0 0 0-16,0-5 0 0,0 0-4 0,3-3-1 15,0-8 0-15,0 3 0 0,3-3-9 0,0-5-2 16,0-8 0-16,0 8 0 0,0-8-8 0,0 0 0 0,0 0 0 0,6 0 0 16,0-5 0-16,3-3 0 0,0 0 0 0,0-3 0 15,-3-2 0-15,3-3 8 0,0 0-8 0,0 3 0 16,0-3 11-16,-1 3-3 0,-2 0-8 0,3 2 12 16,0 3 6-16,0 3 1 0,-3-3 0 0,0 5 0 15,-6 3 16-15,6 3 3 0,0 0 1 0,3 7 0 16,-3 3-13-16,-3 3-2 0,0 8-1 0,0 0 0 15,-3 8 2-15,-3-1 1 0,3-1 0 0,0 4 0 16,-3 0-26-16,0 1 0 0,-3-1 0 0,3-2 0 31,0-3-92-31,0 3-24 0,3-3-5 0,0-3-618 0,-3-5-123 0</inkml:trace>
  <inkml:trace contextRef="#ctx0" brushRef="#br0" timeOffset="274521.0928">22871 8890 864 0,'0'0'76'0,"0"0"-60"0,0 0-16 0,0 0 0 16,0 0 327-16,0 0 62 0,0 0 13 0,6-3 2 16,-6 3-287-16,6-5-57 0,0 0-12 0,0-6-3 15,0 1-22-15,0-4-5 0,-4-1-1 0,4-7 0 16,0 1-17-16,3-5 0 0,0-3 0 0,-3 0-9 0,3-3-8 0,-3 3-2 15,3-3 0-15,0 3 0 0,0 0-1 0,0 2 0 16,-3 1 0-16,3 5 0 0,-3-1 8 0,3 7 0 16,-6-1 1-16,2 5 0 0,-2 1 11 15,0 2 0-15,0 5 0 0,-3 3 0 0,0 0 0 16,6 5 0-16,-6 6 0 0,3 7 0 0,-3 6 0 0,3 5 0 16,0 3 0-16,3 2-8 0,0 3 8 0,-3 0-8 15,3 1 8-15,0-1-8 0,3-6 8 0,0 1-12 16,0-3 12-16,3-2-12 0,-3-1 2 0,-3-2 0 15,3-3 0-15,0 0 0 0,2-2 10 0,-2-3-8 16,0-3 8-16,-3-3-8 0,3-2-4 0,-3-2 0 0,-6-6 0 0,0 0 0 16,0 0 12-16,0 0 0 0,0 0 0 15,0 0 0-15,0 0 0 0,0 0 0 0,0 0-9 0,-6-6 9 32,0 1-28-32,-3-3 0 0,0 3-1 0,3-3 0 15,0 0 0-15,1-3 0 0,2 1 0 0,-3-3 0 0,-3 2 29 0,3-2 0 0,3-3-8 0,-3 3 8 16,6-1 0-16,0 1 16 0,0-3-3 0,3 3-1 15,0 0 8-15,3 2 2 0,3-2 0 0,0 5 0 16,2 0-3-16,-2 3-1 0,6-3 0 0,-3 5 0 16,3 1 7-16,0-1 2 0,0 0 0 0,0 6 0 15,0 0-27-15,-1 2 0 0,-2 0 0 0,0 1 0 16,0 1-28-16,0 1 3 0,-3 3 0 0,0 0 0 16,-3-1-18-1,0 1-3-15,0-1-1 0,-3 4 0 0,0-1-7 0,0 0-2 16,-3-2 0-16,0 2 0 0,0-3 28 0,0 1 4 0,0 0 2 0,-3-6 0 0,6 0 35 15,-3-5 7-15,0 0 2 0,0 0 0 0,0 0 15 0,0 0 3 16,0 0 1-16,3-5 0 0,3-3 3 0,-3-5 0 16,0-1 0-16,3-4 0 0,-3-1-20 0,2-4-4 15,1 1-1-15,0-1 0 0,3 1-19 0,-3-1 0 16,0 4 0-16,3 3 0 0,0 0 0 0,0 8 0 16,-3 1-12-16,3 1 12 0,-3 6 0 0,3 3 0 15,-3 2 0-15,3 6 10 0,0-1 1 0,0 4 0 16,-1-4 0-16,1 6 0 0,-3-3 1 0,3 3 1 15,0-3 0-15,-3-2 0 0,0-3-13 0,0 0 9 16,-3 0-9-16,3-3 8 0,0 0 0 0,-6-5 0 0,0 0 0 16,0 0 0-16,0 0 8 0,0 0 0 15,0 0 1-15,6-5 0 0,0-3-17 0,-3 0 0 16,-3-2 0-16,0-1 0 16,0-5-14-16,0 3-10 0,-3-6-1 0,0 4-1 15,0-4-134-15,0 3-28 0,6 0-4 0,-3 3-2 0</inkml:trace>
  <inkml:trace contextRef="#ctx0" brushRef="#br0" timeOffset="275109.6838">23814 8805 172 0,'0'0'16'0,"0"0"-16"0,0 0 0 0,0 0 0 16,0 0 402-16,0-5 78 0,0 5 15 0,0-5 3 0,0 5-357 0,0-6-71 16,0-1-14-16,0 1-4 0,-3-2-37 0,0 3-15 15,0 0 11-15,0-1-11 0,0 4 0 0,-2-4 0 16,2 1-8-16,0 3 8 0,3 2-8 0,0 0 8 16,-6-3 0-16,6 3 0 0,-6 0 16 0,3 0 9 15,-3-3 3-15,6 3 0 0,0 0-11 0,0 0-1 16,-6 3-1-16,6-3 0 0,-3 0 3 0,3 0 1 15,0 0 0-15,0 0 0 0,0 0-19 0,0 0 0 16,0 0 0-16,-6 3 0 0,0-1 32 0,6-2 0 16,0 0 0-16,0 0 0 0,0 0-32 0,0 0 0 0,0 0 0 0,0 0 0 15,0 0 0-15,0 0 0 0,0 0 0 0,0 0 0 16,0 0 0-16,0 0 0 0,0 0 0 0,0 0 0 16,0 0 0-16,0 0 0 0,0 0 0 0,0 0 0 15,0 0 0-15,0 5 0 0,0-5 0 0,3 8 0 16,-3-8 0-16,0 0 0 0,3 6 0 0,-3-6 0 15,0 0 0-15,0 0 0 0,0 0 0 0,0 0 0 16,0 0 13-16,0 0-4 0,6 2-1 0,-6-2 0 16,0 0-8-16,6-2 0 0,0-1 0 0,-6 3 0 15,0 0 0-15,0 0 8 0,6-3-8 0,-3-2 8 16,-3 5-8-16,0 0 0 0,0 0 0 0,3-5 0 16,0 0 0-16,-3 5 0 0,0-3 0 0,0 3-11 15,-3-5 3-15,3 5 0 0,0 0 0 0,0 0 0 16,0 0-18-16,0 0-3 0,0 0-1 0,0 0 0 0,0 0 10 0,0 0 3 15,0 0 0-15,0 0 0 0,0 0-3 16,3-6-1-16,3 1 0 0,-3 2 0 0,-3 3 9 0,5-5 3 16,-2 0 0-16,3 0 0 15,-3-1-26-15,0 1-5 0,3-3 0 0,-3 0-902 16</inkml:trace>
  <inkml:trace contextRef="#ctx0" brushRef="#br0" timeOffset="275669.4723">24035 8432 1036 0,'0'0'92'0,"0"0"-73"0,0 0-19 16,0 0 0-16,0 0 233 0,0 0 43 0,0 0 9 0,0 0 2 15,0 0-181-15,0 0-36 0,-6 0-7 0,-3 0-2 16,0 0-47-16,0 0-14 0,-3 0 0 0,3 0 8 31,0 3-45-31,0-3-9 0,-3 3-2 0,0-1 0 16,0 4 13-16,1-1 3 0,-1 3 0 0,-3 2 0 0,3-2 32 0,3 5 0 0,-3 1 10 0,3-1-2 15,0 3 24-15,0 2 6 0,3 1 1 0,-3-1 0 16,3 4 1-16,3-1 1 0,0 0 0 0,0-3 0 16,3 1-1-16,0-1-1 0,0-4 0 0,3-1 0 15,-3 0-16-15,3-2-3 0,0-3-1 0,0 0 0 16,0 0-19-16,0-3 0 0,-3-5 0 0,6 5-9 15,-3 0-6-15,-3-5-1 0,0 0 0 0,9 3 0 0,-3-3 16 16,3 3-11-16,-6-6 11 0,6 0-10 16,0 1 10-16,3-6 0 0,-3 0 10 0,3 0-10 15,-3-5 12-15,5-1-4 0,4 1-8 0,-3-3 12 0,0 3-1 16,-3-3-1-16,3 3 0 0,-3 2 0 0,0 1 5 16,0 2 1-16,-3 0 0 0,-4 0 0 0,-5 3-1 0,3-3 0 15,-3 3 0-15,3 2 0 0,3-2-7 0,-6 5 0 16,0 0-8-16,0 0 12 0,0 0 4 0,3 8 1 15,-3 2 0-15,0 3 0 0,0 9-17 0,-3-1 0 16,3 3 0-16,0 2 0 0,-6 0 0 0,6 4 0 16,6-4 0-16,-6 0 0 0,0-2 0 0,0 0-12 15,3 3 1-15,3-4 1 0,-6-1 10 0,3-1 8 0,0-3-8 16,3 3 11-16,-3-7-11 0,3-1 0 0,-6-3 0 0,0-2 0 16,0-8-17-16,0 0-6 0,0 0-1 15,0 0 0 1,0 0-106-16,0 0-22 0,0 0-4 0,0-5 0 0</inkml:trace>
  <inkml:trace contextRef="#ctx0" brushRef="#br0" timeOffset="276053.6347">24258 8469 864 0,'0'0'38'0,"0"0"8"0,0 0-37 0,0 0-9 16,6-2 0-16,0-4 0 0,-6 6 257 0,6-2 50 15,-3-4 9-15,-3 6 3 0,0 0-195 0,0 0-38 16,0 0-8-16,0 0-2 0,0 0-57 0,0 0-19 15,0 0 10-15,0 0-10 0,0 0 0 0,3 14 0 16,-3-4 0-16,0 6 0 0,-3 0 0 0,0 3 0 16,-3 2 0-16,3 0 0 0,3 3 12 0,-3-3 0 15,0 0 0-15,0 3 0 0,6-3 21 0,-3-2 5 16,6-4 1-16,-3 4 0 0,3-6-14 0,-3 0-2 16,6-2-1-16,-3 0 0 0,0-4-5 0,2 1-1 15,1-2 0-15,0-4 0 0,-3 1-16 0,3 0-9 0,0-3 1 16,3 0 0-1,-3-6-90-15,0-2-18 0,-3 3-3 0,0-8-911 0</inkml:trace>
  <inkml:trace contextRef="#ctx0" brushRef="#br0" timeOffset="276680.7249">24591 8385 1612 0,'0'0'72'0,"0"0"14"0,0 0-69 0,0 0-17 0,0 0 0 0,0 0 0 15,6 5 222-15,-6-5 41 0,3 5 8 0,-3 3 1 16,-3 0-184-16,0 0-36 0,-3 5-8 0,0 1-2 16,-6 1-42-16,3 4 0 0,-2 2-11 0,-1 3 3 15,3 2-33-15,-3 1-7 0,0 2 0 0,0 0-1 16,3 0 3-16,0-2 1 0,3-1 0 0,3-5 0 16,0 0 23-16,0 1 5 0,3-4 1 0,0-2 0 0,0-3 16 0,3-2 0 15,0-1 0-15,0-2 0 0,3-2 0 0,-6-6-12 16,0 0 3-16,0 0 0 15,9 0-31-15,0-3-7 0,-3-2-1 0,0-3 0 16,0-3-122-16,3-2-25 0,-3 0-5 0,0-1 0 16,-3-1 68-16,0-1 15 0,3 0 2 0,-3 0 1 15,0 3 38-15,3-3 8 0,-6 3 2 0,5 2 0 0,-2-2 160 0,0 5 32 0,-3 3 6 16,0 5 2-16,3-6 2 0,-3 6 0 16,0 0 0-16,0 0 0 0,9 0-36 0,-3 3-6 0,-3 2-2 15,3 0 0-15,3 3-22 0,-3-2-5 0,-3 2-1 16,6 0 0-16,-3-3-45 0,0 3-10 15,0-3-1-15,0 0-8 0,-6-5-11 0,9 3-9 0,0-6-1 0,-3 3-1 32,0-2-28-32,0-1-6 0,-3 0 0 0,2-4-1 15,1 1 21-15,-3 1 4 0,0-3 0 0,-3 0 1 0,3 0 19 0,-3 0 12 0,-3 0-13 0,3 0 5 16,-3 0 8-16,0 3 9 0,-3-3-1 0,1 0-8 16,2 0 0-16,-3 0-11 0,-3 0 0 0,0 0 0 15,3 3-1-15,-3-3 0 0,0 3 0 0,0-3 0 16,0 3 12-16,0-1 0 0,6 1 0 0,-3 0 0 15,0 2 45-15,0 1 5 0,6 2 1 0,0 0 0 16,0 0-34-16,0-6-6 0,0 6-2 0,0-8 0 16,6 0 7-16,0 0 0 0,-3 0 1 0,3 1 0 0,0-1-17 15,0 0 0-15,0-3 0 0,0 3 0 0,3 3 0 0,-3 0 0 16,3-1 0-16,-3 1 0 0,3 2 0 0,-3 1-9 16,3-1 9-16,-4-2 0 0,1 2-11 15,0 0 11-15,3 1-13 0,-9 2 5 16,0 0-31-16,6-3-5 0,0 1-2 15,-6 2 0-15,0 0-135 0,0 0-27 0,6-11-6 16,-6 11-1-16</inkml:trace>
  <inkml:trace contextRef="#ctx0" brushRef="#br0" timeOffset="277043.3303">24707 8080 1728 0,'0'0'76'0,"0"0"16"0,9 0-73 0,-3 0-19 0,-6 0 0 0,6 3 0 16,6 0 172-16,-3-1 32 0,-3 4 5 0,3-1 2 15,0 3-147-15,-3 2-28 0,3 1-7 0,0 5-1 16,0 0-19-16,2 2-9 0,1 6 8 0,0 3-8 16,0 2 0-16,0 0 0 0,3 5 0 0,-3 3 0 15,0 0 0-15,0 6 8 0,-3 2-8 0,0 2 0 16,-4 6 0-16,1 3 0 0,-3-1 0 0,-3 9 0 16,-3-3 0-16,-3 7 0 0,-5 6 0 0,-4-2 0 0,-3 5 0 15,-3-3 0-15,-6 2 0 0,0 1 0 16,1-3-32-16,-7-5 2 0,-6-3 0 0,-2-2-1094 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12:27.573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14685 3836 1422 0,'-15'-7'63'0,"9"1"13"0,0-2-61 0,0 3-15 15,4 0 0-15,-4-3 0 0,0 0 85 0,0 3 15 16,0-3 2-16,3 2 1 0,-3-2-51 0,3 3-11 0,0-3-1 0,0 3-1 16,3 5-11-16,0 0-1 0,0 0-1 0,0 0 0 15,0 0-10-15,0 0-3 0,0 0 0 0,0 0 0 16,0 0 1-16,0 0 0 0,0 0 0 0,0 0 0 15,0 0-14-15,0 0 9 0,6 0-9 0,3 3 8 16,0 2-8-16,0 0 8 0,0 0-8 0,-4 3 8 16,4-5 0-16,3 2 0 0,-3 1 0 0,0-1 0 15,0-3 11-15,3 4 1 0,0-6 1 0,0 0 0 16,0 5 5-16,0-5 1 0,3 0 0 0,2 3 0 16,-2 2 3-16,3-5 1 0,3 0 0 0,0 5 0 15,0-5-12-15,-1 0-3 0,1 0 0 0,3 0 0 16,0 0-4-16,3 3-2 0,-3 0 0 0,-1-3 0 15,1 0-10-15,3 0 0 0,-3 2-10 0,0-2 10 16,2 6 0-16,-2-6 0 0,6 0 0 0,-3 0 0 16,2 0 0-16,1 0 0 0,0 2-8 0,3 1 8 15,-1-3 0-15,1 0 0 0,0 2 0 0,0-2 0 16,-1-2 0-16,1 2 0 0,0 0 0 0,3-3 0 0,-1 1 0 16,1 2 0-16,-6-6 0 0,6 4 0 0,5-1 0 15,-2 0 0-15,0 3 0 0,-4 0 0 0,4-5 0 0,0 5 0 16,-4 0 8-16,1-5-8 0,6 2 9 0,-3-2-1 15,2 5-8-15,1-6 12 0,0 6-4 0,-1-2 0 16,1-1-8-16,0 3 12 0,-4-2-12 0,4 2 9 16,0-6-9-16,2 1 8 0,4 2-8 15,-3-2 0-15,-10 2 0 0,7-2 8 0,3 5-8 0,-4-5 0 16,-5 5-12-16,3-3 12 0,-1 1 18 0,1-1 11 0,0 3 3 16,-4-5 0-16,1 2-20 0,0 3-4 0,3 0-8 15,-1 0 12-15,-5 0-12 0,3 0 11 0,2 3-11 16,-2 2 10-16,-3-5-10 0,3 0 0 15,2 0 0-15,1 0 0 0,0 0 0 0,-1 0 0 16,1 0 0-16,0 0 0 0,5 0 11 0,-2 0-3 0,-3 0-8 16,0-5 12-16,-1 2-12 0,1 3 0 0,0 0-9 15,2-3 9-15,1 3 0 0,3-2 0 0,-4 2 0 0,1 0 0 16,-3 0 0-16,2 0 0 0,-2 0 0 0,-3 0 10 16,2 0-10-16,1 0 0 0,3 0 0 0,-4 0 8 15,1-6-8-15,3 4 8 0,0 4-8 0,-1-4 8 16,1 2 0-16,-3-3-8 0,2 0 12 0,-2 3-4 15,3-5-8-15,-1 0 0 0,1 2 0 0,3 3 0 16,-4-5 0-16,1-3 0 0,0 5 0 0,-1 1 0 16,1-4 0-16,-3 4 0 0,-1-1 8 0,1 0-8 0,0 3 0 15,-1-5 0-15,1 2 0 0,3 3-11 0,-1-2 35 16,1 2 8-16,0-3 0 0,-6 3 1 0,2 0-33 0,-2-5 0 16,3 5 0-16,-4 0 0 0,1 0 0 0,3-3 0 15,-1 1 0-15,4-1 0 0,-3 3 0 0,0 0 0 16,-1 0 0-16,1-5 0 0,0 2 0 15,-4 3 0-15,4-5 0 0,0 5 0 0,-4 0 0 16,4-6 0-16,-3 4 0 0,0 2 0 0,-1-3 11 0,-2 1-11 16,0 2 10-16,0-6-10 0,-4 6 0 0,4-5 0 15,-6 2 0-15,3 3 0 0,-7 0 10 0,4 0-10 16,0 0 10-16,0 0-10 0,3 0 0 0,-4 0 8 16,4 0-8-16,0 0 0 0,-6 0 0 0,2 0 0 15,1 3 0-15,0-3 0 0,0 5 0 0,0-5 0 0,-1 0 0 16,-2 0 0-16,-3 0 0 0,6 0 8 0,-6 0-8 15,2 0 0-15,4 0 0 0,-6 0 0 0,3 0 8 16,-3 0-8-16,3 0 0 0,-7 6 0 0,-5-6 0 0,3 0 0 16,-3 0 0-16,3 0 0 0,-3 0 0 0,0 0 0 15,-3 0 0-15,3 0 0 0,-3 0 0 0,0 0 0 16,-4 2 0-16,4 1 0 0,-3-3 0 0,-3 0 0 16,-3 0 0-16,6 0 0 0,-6 0 0 15,0 0 0-15,0 0-8 0,0 0 8 0,6 2 0 0,-6-2 0 16,0 0-12-16,0 0 4 0,0 0 8 0,0 0-13 15,0 0 5-15,-6 8 8 0,-3-2-13 0,0 2 5 16,1-3 0-16,-7 0 0 0,0 0 0 0,-6 3 0 16,-3-2-4-16,-3 2 0 0,-5 0 0 0,-1 2 0 15,-3-2-12 1,0 0-4-16,-8 3 0 0,-1-6 0 0,-3 3-8 0,-2 5-3 0,-4-8 0 16,1 6 0-16,-1 0 11 0,-2-9 3 0,-1 3 0 0,3 1 0 0,-5-1 9 0,2-5 1 15,-2 3 1-15,-1 2 0 0,1 0 14 0,-1-5 0 16,-2 3-10-16,-4 0 10 0,1-1-15 0,-1 4 2 15,1-6 0-15,-1 2 0 0,1 1-3 0,-4-1-1 16,4-2 0-16,-4 6 0 0,-2-6 1 0,0 2 1 16,2 1 0-16,1 0 0 0,-7 2 1 0,4-5 0 15,-1 3 0-15,1-1 0 0,2-2 3 0,1 3 1 16,-3 2 0-16,5-5 0 0,-2 3 10 0,2 0 0 16,4 4-9-16,2-7 9 0,3 0 0 0,-5 3 0 15,-1 0 12-15,-2-3-4 0,0 2-8 0,2 4 0 16,0-6 0-16,1 5 0 0,2-5 0 0,-5 0 0 15,-3 3 0-15,2-1 0 0,6 1 0 0,-2-3 0 16,-3 5 0-16,5-5 0 0,3-5 0 0,-5 5 10 0,-7-3-2 16,1 3-8-16,3 0 0 0,2 0 0 0,0-2-12 0,-2 2 3 15,-6-3 9-15,2 3 11 0,4 0-3 0,2 0 0 16,-2 3-8-16,2-3-11 0,1 2 3 0,2-2 0 16,-2 0 8-16,2 0 0 0,3 0 10 0,1 3-10 15,5-6 0-15,-2 3 0 0,2 0 0 0,1 0 0 16,-1 0 8-16,0-2 0 0,1 2-8 0,-4 0 12 15,4-3-12-15,2 3 8 0,0 0-8 0,-2 0 0 16,2 3 8-16,-3-3-8 0,4 2 0 0,-1-2 9 16,1 3-9-16,-1 2 0 0,3-5 9 0,4 0-9 15,-1 0 8-15,0 0-8 0,1 0 10 0,-1 3-10 0,0-1 11 16,7-2-11-16,-1 0 12 0,0 3-12 0,0 2 10 0,7-5-10 16,-4 0 8-16,3 6-8 0,0-6 0 15,4 8 8-15,-1-8-8 0,0 2 0 0,3 1 0 16,-3 5 8-16,4-8-8 0,-1 3 0 0,3-1 0 15,-3 1 0-15,3 2 0 0,0-5 0 0,7 0 9 16,2 3-9-16,3-1 10 0,0-2-10 0,3 0 0 0,0 3 0 16,0-3 0-16,6 0 0 0,0 0 0 0,0 0-8 15,0 0 8-15,0 0-10 0,9 5 10 0,0-5-10 16,3 3 10-16,3 0-10 0,5-3 10 0,1 0 0 16,0 0 0-16,6-3 0 0,0 3 0 0,2-3 0 15,1 3 10-15,6-5-10 0,0 0 8 0,2 2-8 16,4-2 0-16,0 2 0 0,8-2 0 0,-2 5 0 15,0-8 0-15,-1 5 0 0,4 1 0 0,2-4 0 0,4 1 0 0,2 2 0 16,1-7 0-16,0 7 0 0,2-7 0 0,4 2 0 16,-4 0 0-16,6 2 0 0,-2-1 0 0,2 1 0 15,1-7 0-15,-1 5 0 0,1-3 0 0,2 4 0 16,4-1 0-16,2 2 0 0,-3 1 0 0,4-3 0 16,-1-3 9-16,1 6-9 0,5-3 8 0,-6 3-8 15,1 2 8-15,2-7-8 0,3 7 0 16,-2-7 8-16,-7 7-8 0,4-5 0 0,5 3 0 0,-3-1 8 15,1 4-8-15,-1-4-11 0,6 6 3 0,1-5 0 16,-1-3 21-16,0 8 5 0,1-5 1 0,-1 0 0 16,0-1-6-16,-2 4-1 0,-4-6 0 0,3 5 0 15,1 0-4-15,-1-5 0 0,-3 6-8 0,1-1 12 16,-1-5-12-16,-2 3 11 0,2 5-11 0,-3-8 10 16,4 5-10-16,-4 1 10 0,-5 2-10 0,2-8 10 15,3 5-10-15,-2 1 10 0,-4 2-10 0,-2-6 10 0,-1 6 2 0,-2 0 0 16,5 0 0-16,-3 0 0 0,1 0-12 15,-1 0 0-15,-2 0 0 0,-4 0 0 0,1 0 8 0,-1 0 2 16,1 0 1-16,-4 0 0 0,-2 0 6 0,0 0 2 16,-4 0 0-16,-2-5 0 0,-4 5-19 0,4 0-12 15,0 0 1-15,-4 0 1 0,-2 0 10 0,-3 0 14 16,-1 0-3-16,-5 0-1 0,0 0-10 0,-4 0 0 16,1 0 0-16,-3 0 8 0,-3 5-8 0,2-5 12 15,-2 0-12-15,-3 6 12 0,-3-6-12 0,-3 0 0 16,3 0 0-16,-4 2 0 0,-5 1 0 0,0-3 0 15,0 2 0-15,0 4 0 0,-3-6 0 0,0 0 0 16,0 2 8-16,-3-2-8 0,-6 0 0 0,0 0 0 16,0 0 0-16,0 0 0 0,0 0 0 0,0 0 0 15,0 0 0-15,0 0 0 0,-9 3-10 0,-6 5 10 0,-6-8-13 16,-3 3 5-16,-2-1 8 0,-4 1-10 0,0 2 10 0,-3-5-10 16,-5 3 10-16,-1 2-12 0,-3 0 12 0,-5 1-12 15,-7 2-2-15,0-6-1 0,-2 1 0 0,-1 5 0 16,-5-8 0-16,2 5 0 0,-5 3 0 0,-4-8 0 15,-5 0-1-15,2 0-1 0,-2 0 0 0,-3 0 0 16,-1 0 7-16,1 0 2 0,-3 0 0 0,2 0 0 16,1-5-15-16,-1 2-2 0,-2 3-1 15,0 0 0-15,2-5 16 0,-2 0 10 0,2 2-12 0,-2-2 12 16,-3 5-8-16,2-6 8 0,-2 6 0 0,0 0 0 16,-4 0 0-16,1 6 0 0,3-6 0 0,-1 2 0 15,1 4 0-15,0-1-8 0,-4 0 8 0,1-2 0 16,-3 7 0-16,2-4 0 0,1 2-8 0,-9 0 8 0,-3 0 0 15,2 2 0-15,16-5 0 0,-6 3 0 16,-13 0 0-16,4 3 0 0,6-3 0 0,-3 0 0 0,-4-3 0 16,1 3 0-16,0-3 0 0,0 1 0 0,2-1 0 0,1 3 0 15,-6-3 0-15,6 3 0 0,-1-3 0 0,1 3-10 16,3-2 10-16,2 1-8 0,-2-1-1 0,6 2 0 16,2-3 0-16,1 0 0 0,0 3 9 0,2-5 0 15,4 2 0-15,5 0 0 0,4 1-11 0,5 2 11 16,4-3-13-16,5 3 5 0,4-3 8 0,2 3 0 0,3-8 0 15,10 5 0-15,2 3 0 0,6-8 0 16,3 6 0-16,3-4 0 0,3 4 0 0,6-6 0 0,4 0 0 0,5 0 0 16,0 0-10-16,0 0 0 0,8 2 0 0,1-2 0 15,0 3-2-15,12-3-1 0,3-3 0 16,9 1 0-16,-4-4 13 0,10 4-9 0,-3-4 9 0,9 1-8 16,2 0 8-16,4 2 0 0,5-7 0 15,7 7 0-15,-1-5 0 0,4 3 14 0,-1-1-3 16,7 1-1-16,8 2 3 0,0-2 1 0,1 0 0 0,5 2 0 15,3-5 1-15,7 3 0 0,-1 0 0 0,6-1 0 16,3 1-15-16,1-3 11 0,-4 3-11 0,6-3 10 16,3 3-10-16,0 2 0 0,-6-8 9 0,3 3-9 15,4 1 9-15,2-1-9 0,0 5 12 0,6 0-12 16,-3-2 16-16,6-3-3 0,0 8-1 0,3-5 0 16,3-3-2-16,-3 5-1 0,-6 3 0 0,0-2 0 15,0 2 2-15,3-6 0 0,3 6 0 0,-3 0 0 0,0 0-11 0,-3 6 0 16,4-6 0-16,2 0 0 0,0 0 12 0,-3 0 3 15,3 0 1-15,-6-6 0 0,0 4-4 0,-3-1-1 16,-3 0 0-16,-6-2 0 0,3-3 2 0,-6 3 1 16,-5 2 0-16,-4-2 0 0,-3-3-14 0,3 3 0 15,4-1-9-15,-4 4 9 0,-6-4 0 0,-3 6 0 16,-2-5 0-16,-7-3 0 0,-2 8-16 16,-7-5 4-16,-8-3 0 0,-4 3-1133 0</inkml:trace>
  <inkml:trace contextRef="#ctx0" brushRef="#br1" timeOffset="240953.1987">6494 13078 464 0,'0'0'20'0,"0"0"5"0,0 0-25 0,0 0 0 0,0 0 0 0,0 0 0 16,0 0 35-16,-3 0 1 0,0 3 1 0,3-3 0 15,0 0-1-15,0 0 0 0,0 0 0 0,0 0 0 16,0 0-2-16,-3 0-1 0,0 3 0 0,3-3 0 16,0 0-4-16,0 0-1 0,0 0 0 0,0 0 0 15,-6 0 13-15,6 0 3 0,0 0 0 0,0 0 0 16,0 0-20-16,0 0-3 0,0 0-1 0,0 0 0 16,0-3 4-16,0 3 0 0,0 0 0 0,0 0 0 15,0 0-7-15,0 0-1 0,0 0 0 0,0 0 0 16,0 0-3-16,0 0-1 0,0 0 0 0,0 0 0 0,0 0 4 0,0 0 0 15,0 0 0-15,0 0 0 0,0 0-5 0,0 0-1 16,0 0 0-16,0 0 0 0,0 0 4 0,0 0 1 16,0 0 0-16,0 0 0 0,0 0 1 0,0 0 1 15,0 0 0-15,0 0 0 0,0 0-2 0,0 0-1 16,0 0 0-16,0 0 0 0,3 8-6 0,-3-8 0 16,0 8-8-16,3 0 12 0,-3 0-12 0,0-8 9 15,0 0-9-15,0 0 8 0,3 8-8 0,-3 0 0 16,0-8 9-16,0 8-9 0,3 2 0 0,0-2 8 15,-3 0-8-15,3-3 0 0,0 6 9 0,0-1-9 16,-3-2 12-16,3 3-12 0,-3 2 8 0,6 0-8 16,-6-2 0-16,0 0 0 0,3 2 0 0,0 0 0 0,0 3 0 0,-3 0 0 15,0 0 0-15,3 0 0 0,0 2 0 16,-1 3 0-16,1-2 0 0,0 2 0 0,0 0 0 16,0 3 0-16,3 2 0 0,-3 4-12 0,3-4 3 15,0 0 1-15,3 4-8 0,-3-4-2 0,0 0 0 0,3 4 0 31,0-4-7-31,0 3-2 0,3 0 0 0,-3-2 0 16,3-1 0-16,-1 1 0 0,-2-1 0 0,3 1 0 0,0-4 6 0,-3 1 1 0,0 0 0 0,0 0 0 16,0 0 20-16,0-1 0 0,-3 1-9 0,0-3 9 15,6 3 0-15,-3 0 0 0,-3-3 0 0,3 3 0 16,-4-3 0-16,4 3 0 0,-3-3 0 0,3 6 0 16,-3-4 0-16,0 1 0 0,3 0 0 0,-3 2 0 15,3-4-16-15,0 4 0 0,0 1 0 0,0-1 0 16,0-2 8-16,0 0 8 0,0-1-12 0,2 1 12 15,1 0-15-15,-3-3 4 0,-3 0 1 0,3 1 0 0,0-1-2 0,0 0 0 16,-3 0 0-16,0 3 0 0,0 0 12 0,0-3 0 16,0 5-9-16,0-2 9 0,0 3 0 0,3-1 0 15,0-2 0-15,-3 0 0 0,2-1 0 0,1-1 0 16,-6 1 0-16,3 1 0 0,6-5 0 0,-3 2 0 16,-3 0-9-16,3-2 9 0,3 2 0 0,-6 0 0 15,3 0-8-15,-3 0 8 0,3 0 0 0,0 1 0 16,3-4-8-16,-6 3 8 0,-4-2 0 0,4 2 0 15,3 0 0-15,0 0 0 0,-9-2 0 0,3-1 0 16,12 4 0-16,-3-4 0 0,-6 3 0 0,0-2 0 16,3-1 0-16,3 1 0 0,-3-1 0 0,0 1 11 15,-3-1-2-15,3 1 0 0,-1-1-9 0,1 1 0 16,-6-1 0-16,0 4 0 0,6-4 12 0,-3 1 0 16,-3-1 0-16,0 1 0 0,3-3-12 0,-3 2 0 0,0-2 0 15,0 3 0-15,-3-6 18 0,6 3 2 0,0-3 0 16,-3 0 0-16,-3 0-7 0,0-2-1 0,6 2 0 0,-3-5 0 15,-3 3-12-15,0-1 0 0,3 1 0 0,0-3 0 16,3 0 0-16,-3 0 0 0,-6-3 0 0,6 3-10 16,3-6 10-16,-3 4 0 0,-6 2 8 0,3-8-8 15,6 2 0-15,-6-2 0 0,0 8 0 0,0-8 0 16,0 6 0-16,0-6 0 0,0 5 0 0,0-5 0 16,0 0 0-16,0 0 0 0,6 5 0 0,-6-5 0 15,-6 8 0-15,6-5 0 0,0-3 0 0,0 0 0 16,0 0 0-16,0 0 0 0,0 0 0 0,0 0 0 15,3 5 0-15,-3-5 0 0,0 0 0 0,0 0 0 16,6 5 0-16,-6-5 0 0,0 0 0 0,0 0-8 16,0 0 8-16,0 0 0 0,0 0 0 0,0 0-8 0,0 0 8 15,0 0 0-15,0 0 0 0,0 0-8 0,0 0 8 0,0 0 0 16,0 0 0-16,0 0 0 0,0 0 0 0,0 0 0 16,0 0 0-16,0 0 0 0,0 0 12 0,0 0-1 15,0 0-1-15,0 0 0 0,0 0-10 0,0 0 12 16,-3-2-12-16,3 2 12 0,0 0-12 0,0 0 12 15,-9-6-12-15,3 1 12 0,6 5-12 0,-3-5 12 16,0 0-12-16,-6-1 12 0,3 1-2 0,-3 0 0 16,3-1 0-16,-6 1 0 0,0 0 16 0,0-3 3 0,6 3 1 15,-3 2 0-15,-8-2-16 0,5-1-3 0,3 4-1 16,3-4 0-16,-6 4-10 0,3-1 0 0,3 0 0 16,6 3 8-16,0 0 2 0,-6-5 0 0,-3 3 0 0,9 2 0 15,0 0-10-15,0 0 0 0,-9-3 0 0,3 0 0 16,6 3 0-16,0 0 0 15,-6-2 0-15,6 2 0 0,-6-3 0 0,6 3 0 0,0 0 0 16,0 0 0-16,0 0 0 0,0 0 0 0,6-5 0 0,-6 5 0 16,0 0 0-16,0 0 0 0,12 0 0 0,0-6 0 15,-3 4 0-15,3-1 0 0,0 0 0 0,3 3 0 16,6-5 0-16,-4 2 12 0,-5-2-4 0,6 3 0 16,3-4-8-16,-3 1 0 0,-6 2 9 0,3-2-9 15,0 0 0-15,-1 2 0 0,-2 0 0 0,3-2 0 16,-3 2 0-16,-3 1 8 0,3-3-8 0,-3 2 0 15,-9 3 0-15,6 0 0 0,6-3 0 0,-9 3 0 16,-3 0 15-16,0 0-2 0,6 0 0 0,-6 0 0 16,0 0 22-16,0 0 4 0,0 0 1 0,3 6 0 0,3-4-5 0,-6-2-1 15,-6 8 0-15,6-3 0 0,3 3-12 0,0-2-2 16,-9 2-1-16,3 0 0 0,0-1-7 16,0 1-2-16,-3 0 0 0,0 3 0 0,0-3 0 0,0 2 0 15,-3 1 0-15,3 2 0 0,-3 0 2 0,0 3 1 16,6 3 0-16,-3-1 0 0,-3 6-3 15,6-3-1-15,3 3 0 0,0-3 0 0,-3 3-9 0,3 0 0 16,0 0 0-16,3-3 8 0,0-5-8 0,-3-3-16 16,0 0 4-16,3-7-964 0</inkml:trace>
  <inkml:trace contextRef="#ctx0" brushRef="#br2" timeOffset="251768.6998">4860 13107 766 0,'0'0'34'0,"0"0"7"0,0 0-33 0,0 0-8 15,9 0 0-15,-1 0 0 0,-2-2 81 0,0 2 15 16,-6 0 2-16,9 0 1 0,-3-3-40 0,0 3-8 15,-6 0-2-15,6-2 0 0,-6 2-25 0,0 0-4 16,0 0-2-16,0 0 0 0,0 0 0 0,0 0 0 0,0 0 0 0,0 0 0 16,0 0 14-16,0 0 2 0,0 0 1 0,0 0 0 15,0 0-9-15,0 0-2 0,0 0 0 0,0 0 0 16,0 0-7-16,0 0-1 0,-6 2-1 0,-3 1 0 16,6-3-15-16,-9 2-8 0,3-2 8 0,1 3-13 15,-1-3 13-15,0 0 0 0,0 3 0 0,-3-3 0 16,3 2 28-16,-3 1 1 0,0-3 1 0,0 3 0 15,-3-3-30-15,3 0 0 0,0-3 0 0,-5 3 0 16,2 0 9-16,-3 0-9 0,3-3 8 0,-6-2-8 16,6 5 24-16,-6-3-1 0,1 3 0 0,-7-2 0 15,6 2-11-15,-3-3-3 0,3 3 0 0,3 0 0 16,-8-2 2-16,2 2 0 0,3 2 0 0,-6-2 0 16,6 3 1-16,-2-1 1 0,-4-2 0 0,3 3 0 0,0-3 2 15,0 0 0-15,-2 0 0 0,-1 0 0 0,0 0-5 16,3-3-1-16,-12 3 0 0,7-2 0 0,-1 2-9 15,3 0 0-15,-3-3 9 0,1 1-9 0,-4 2 0 16,0 0 0-16,6 0 0 0,-2 0 0 0,-7 0 0 0,0 0 0 16,6 0 0-16,-8 0 0 0,5 0 12 15,-3 2-1-15,1 1-1 0,-4-1 0 16,6 1 6-16,3 0 2 0,-5-1 0 0,-1 1 0 0,6 0-1 16,-6-1 0-16,4-2 0 0,-1 3 0 0,-6-3-5 0,3-3-2 15,1 3 0-15,-1-2 0 0,0-1-10 0,-5 0 8 16,11 1-8-16,-9-1 8 0,6 3 0 0,-5-3 0 15,2 1 0-15,0-1 0 0,-2 1 3 0,-1-1 0 16,0-2 0-16,4 2 0 0,-4 0-11 0,0 3 12 0,3 0-12 16,1 0 12-16,-4 0-12 0,6 0 0 0,-5 3 0 0,5 0 0 15,0-1 0-15,-3 1 0 0,4-3 0 16,-1 5 0-16,3-2 0 0,-3 2 0 0,4-2 0 0,-1 2 0 16,0-2 9-16,0-1-9 0,1 4 10 0,2-4-10 15,0-2 12-15,0 3-3 0,3-3-1 16,-5 3 0-16,2-3-8 0,3 0 0 0,-12 2 9 0,12-2-9 15,-2-2 0-15,2 2 0 0,-6 0 0 0,3 0 0 16,3 0 0-16,-2 0 8 0,2 2-8 0,3-2 0 16,0 0 8-16,0 0-8 0,1 3 8 0,-1-3-8 15,-3 0 0-15,9 0 0 0,-3 3 0 0,0-1-8 16,3-2 8-16,-2 0 0 0,5 0 0 0,-6 0 0 16,3 0 0-16,-3 0 0 0,6 0 0 0,3 0 0 15,-3 0 0-15,-6 0 0 0,7 0 0 0,2 0 0 16,-3 0 0-16,6 0 0 0,-3 0 0 0,3 0-8 0,-3 0 8 15,3-2 0-15,3-1 10 0,3 3-10 0,0 0 0 0,0 0 0 16,-9 0 0-16,0 0 0 0,6 0 0 0,3 0 0 16,0 0 8-16,0 0-8 0,-9 0 0 0,9 0-18 15,0 0 4-15,0 0 1 0,-9 0 13 0,9 0 16 16,0 0-3-16,0 0-1 0,0 0-12 0,0 0 0 16,0 0 0-16,0 0 0 0,0 0 0 0,0 0-21 15,0 0 3-15,0 0 1 0,0 0 17 0,0 0 0 16,0 0-8-16,0 0 8 0,0 0 0 0,0 0-8 15,0 0 8-15,0 0 0 0,0 0 0 0,0 0 0 16,0 0 0-16,0 0 0 0,0 0 0 0,0 0 0 0,0 0 0 16,0 0 0-16,0 0 0 0,0 0 0 0,9 5 0 15,-9-5 0-15,0 0-9 0,3 5 9 16,3 1 0-16,3-1-9 0,-3 0 9 0,0 3 0 16,3-2 0-16,0-1 0 0,-3 0 0 0,3 3-8 0,-3 0 8 15,6 0 0-15,-9 0-8 0,3-3 8 0,-6-5-8 16,5 8 8-16,1 0 0 0,-6-8-8 0,0 0 8 0,0 8 0 15,3 0 0-15,-3-8 0 0,0 5 0 0,0 1 0 16,0-6 0-16,0 0 8 0,-3 2-8 0,3 3 8 16,0-5-8-16,0 0 9 0,-11 0-9 0,2-2 10 15,3-1-10-15,0 1 8 0,-9-4-8 0,9 4 8 16,-3-6-8-16,-6 2 0 0,3-2 0 0,0 3 8 16,0-3-8-16,3 3 0 0,-2-3 0 0,-4 3 0 15,3 2 0-15,3-2 0 0,0-3 0 0,3 2 0 16,-3-1 0-16,0 1 0 0,6 1 0 0,-3 2 0 0,3-2 0 0,3 0 0 15,-6 2 0-15,6 3 0 16,-3-5-10-16,3-3 10 0,3 3 0 0,-3-1-9 16,6 1 9-16,-6 0-10 0,3-1 10 0,6 1-10 15,0 0 10-15,0-3 0 0,-3 3 0 0,9-1 0 16,-3 1 0-16,6-3 0 0,-7 3 0 0,1-1 0 0,0 1 0 0,3 0-8 16,6 2 8-16,-9-2-8 0,6-3 8 0,-6 0 0 15,0 3 0-15,-1 0 0 0,4-1 8 0,-3 1 0 16,-3 2 0-16,3-2 0 0,-3 2 1 0,-6 1 1 15,-3 2 0-15,9 0 0 0,-9 0-2 0,0 0-8 16,0 0 12-16,0 0-4 0,9-3 4 0,-9 3 0 16,0 0 0-16,0 0 0 0,3 8 3 0,3 0 1 15,-6 0 0-15,0 2 0 0,0 4-4 0,0-1-1 0,-6 0 0 16,3 3 0-16,-3 0-11 0,0 5 0 0,6-5 9 16,-6 5-9-16,3 0-12 0,-3-2-8 0,3 2 0 0,3-3-1 31,-6-2-187-31,6 0-36 0</inkml:trace>
  <inkml:trace contextRef="#ctx0" brushRef="#br0" timeOffset="258608.7044">1112 13142 115 0,'0'0'10'15,"0"0"-10"-15,0 0 0 0,0 0 0 0,0 0 292 0,0 0 57 16,0 0 11-16,0 0 3 0,0 0-252 0,0 0-51 16,0 0-9-16,0 0-3 0,0 0-23 0,0 0-5 15,-3 3 0-15,-3-1-1 0,3 1-19 0,3-3 0 16,-6 5 0-16,3 0 0 0,0 1 0 0,-3 2 8 15,3 0-8-15,3 2 0 0,-6 1 33 0,3 2 0 16,3 0 0-16,-3 0 0 0,-2 1-33 0,2 4-12 16,3-2 0-16,0 3 0 15,0 2-12-15,0 0-1 0,0 0-1 0,3 6 0 16,2-1-118-16,-5 0-23 0,0 6-5 0</inkml:trace>
  <inkml:trace contextRef="#ctx0" brushRef="#br0" timeOffset="258821.2196">1059 13790 172 0,'3'19'8'0,"-3"-14"1"15,-3 3-9-15,3 0 0 0,-6 0 0 0,6 2 0 0,-3-2 223 0,3 0 42 0,0 0 9 0,0 0 2 16,0-3-190-16,0 3-38 0,0-2-7 0,0 2-1 16,0-1-40-16,3 1 0 0,-3 0 0 0,6 0 0 31,-3 3-26-31,2-1-6 0,-2 4-2 0,-3-4 0 0,3 3 9 0,3 1 1 0,-3 2 1 0,3 2 0 16,-3-2 23-16,-3 2-11 0,3 1 11 0,3 2-8 15,-6-2 20-15,0-1 5 0,0 3 1 0,3 1 0 16,-3-4 22-16,0 1 4 0,-3-1 0 0,3 1 1 15,0-1-23-15,0 3-5 0,3-5-1 0,-3 3 0 16,0-1-136 0,6 1-28-16</inkml:trace>
  <inkml:trace contextRef="#ctx0" brushRef="#br0" timeOffset="259137.2615">1154 14642 864 0,'0'8'76'0,"-3"3"-60"15,3-1-16-15,0 1 0 0,0 2 179 0,0 0 33 16,0 0 6-16,0 1 2 0,3 2-88 0,-3-3-18 15,0 0-3-15,0 3-1 0,6-3-45 0,-6 3-9 16,0-3-1-16,3 3-1 0,3-3-41 0,-3 1-13 16,6-1 8-16,-6 0-8 15,3 0-33-15,-1 0-11 0,4 1-1 0,-3-1-1 16,3 3-39-16,-6 0-8 0,0-3-2 0,3 3 0 16,3 0-17-16,-6 0-4 0,0-1-1 0,3 1 0 15,-3 3 17-15,3-3 4 0,-6 0 1 0,3-1 0 0,6 1 61 0,-6 0 12 16,-6 0 2-16,3 0 1 0,3-3 64 0,3 3 13 0,-6 0 2 15,0-3 1-15,0 3 3 0,0 3 1 0,0-4 0 16,-6 1 0-16,6 3-9 0,0-1-3 16,0-2 0-16,0 3 0 0,-3 2-21 0,3-3-5 0,0 1-1 15,0-1 0-15,0 4 14 0,0-4 4 0,-3 1 0 0,3-1 0 16,3-2-23-16,-3 3-4 0,0-4-1 0,3 4 0 16,3-3-30-16,-3 0-6 0,3-3-2 0,-6 0-519 15,6 0-104-15</inkml:trace>
  <inkml:trace contextRef="#ctx0" brushRef="#br0" timeOffset="259297.4839">1365 15886 172 0,'0'0'8'0,"-3"10"1"0,3-2-9 0,0 3 0 0,0-1 0 0,-6 1 0 16,6-1 330-16,0 1 64 0,-3 0 13 0,3-1 2 0,0 1-260 0,0-3-52 16,0 2-10-16,0 1-3 0,0-1-51 0,3 1-10 15,-3 0-3-15,6-1 0 0,-6 1-36 0,0-1-7 16,3 4-1-16,0-1-1 15,3-3-55-15,-6 4-12 0,3-1-1 0,3 0-423 16,-3 0-85-16</inkml:trace>
  <inkml:trace contextRef="#ctx0" brushRef="#br0" timeOffset="259464.0813">1392 16333 403 0,'0'0'36'0,"0"0"-36"15,0 8 0-15,-6-3 0 0,6-5 203 0,0 8 33 0,-3 2 8 0,3-2 0 16,0 0-126-16,0 0-26 0,-6 0-4 0,6 0-2 15,0 0-38-15,0 0-7 0,0 0-1 0,6 0-1 16,-6 0-39-16,0 2 0 0,0-2 0 0,0 0 0 31,3 0-131-31,3-2-27 0,-6-6-6 0,0 13 0 0</inkml:trace>
  <inkml:trace contextRef="#ctx0" brushRef="#br0" timeOffset="259782.6913">1636 16534 403 0,'0'0'17'0,"0"0"5"0,3 8-22 0,3 0 0 16,-3 0 0-16,0-3 0 0,3 3 213 0,-3 0 39 16,6 0 7-16,0 0 1 0,0-6-162 0,0 4-33 15,-4-1-6-15,10 0-2 0,-12-2-27 0,6-1-6 16,3 1 0-16,0-6-1 0,3 1-23 0,-3-1 8 0,3-2-8 0,0 2 0 16,5-2 0-16,-5 0-12 15,3-6 2-15,3 1 0 16,-3-1-128-16,3 0-26 0,17-15-4 0,-14 7-2 0</inkml:trace>
  <inkml:trace contextRef="#ctx0" brushRef="#br0" timeOffset="259964.7616">2499 16439 1785 0,'9'5'159'0,"-6"3"-127"0,6-3-32 0,3 3 0 15,3 3 70-15,0-3 8 0,3-3 2 0,-1 0 0 16,-5 0-32-16,9 1-5 0,-3-1-2 0,3-2 0 15,0-1-29-15,0 1-12 0,2 0 11 0,-2-3-11 16,6-3-19-16,-9 0-9 0,3 1-3 0,2-1 0 16,-2 0-104-16,0 1-21 0,0-1-4 0,0-2-373 15,0 5-75-15</inkml:trace>
  <inkml:trace contextRef="#ctx0" brushRef="#br0" timeOffset="260098.1924">3353 16579 1256 0,'18'13'56'0,"-9"-8"11"0,3-2-54 0,0 5-13 0,3-3 0 0,-3 3 0 0,6-3 95 16,3 1 16-16,-1-4 3 0,1 4 1 0,-3-4-59 0,3 1-11 16,0-8-2-16,3 2-1 15,2 3-107-15,4-5-22 0,-6-3-4 0,3-3-393 16,-3 1-80-16</inkml:trace>
  <inkml:trace contextRef="#ctx0" brushRef="#br0" timeOffset="260426.7712">4142 16502 288 0,'9'3'25'0,"3"2"-25"15,0 0 0-15,6 1 0 0,-3 2 256 0,3-1 45 0,-1-1 10 0,1 4 1 16,3 1-181-16,0-3-37 0,0 0-7 0,0-3-2 16,5 3-41-16,-8-5-9 0,6 2-2 0,0-2 0 15,-3-3-33-15,6 2 0 0,-4-4 0 0,4 2 0 32,-3-3-28-32,6 0-13 0,-3 1-3 0,2 2 0 15,-5-6-73-15,3 4-15 0,-3-4-4 0,2 1 0 16,-5 0-43-16,3 0-9 0,0 2-1 0,3 3-1 0,-3-5 101 15,-4 2 20-15,1 3 4 0,3-3 1 0,3 6 40 0,0-3 9 0,-4 3 2 0,1-3 0 16,-3 2 13-16,0 1 0 0,0 0 0 0,-3-1 0 16,-1 4 243-16,4-1 51 0,-3 0 10 0,0 0 3 15,0 1-195-15,0-1-38 0,0 0-8 0,2-2-2 16,-2 2-6-16,6-2-2 0,-3-1 0 0,3-2 0 0,-3-2-43 16,-1 2-13-16,4-3 0 0,-3 3 8 15,0-2-28-15,3-4-4 0,-3-2-2 0,-1 0 0 16,1 3-5-16,0 2-1 0,0-4 0 0,0 1 0 15,3 1-57-15,-7 2-12 0,4-5-3 0,0 3-488 0</inkml:trace>
  <inkml:trace contextRef="#ctx0" brushRef="#br0" timeOffset="260563.4381">6193 16489 1785 0,'24'8'79'0,"-12"-3"17"0,3 3-77 0,3 0-19 15,-4 0 0-15,7 0 0 0,3 0 84 0,-3 0 12 16,3-3 4-16,-3 0 0 0,2 3-46 0,1-5-9 0,0 0-1 15,-6-1-1 1,3 1-74-16,3-6-14 0,-4 1-3 0,1-1-604 16,-3-5-121-16</inkml:trace>
  <inkml:trace contextRef="#ctx0" brushRef="#br0" timeOffset="260732.7054">7140 16293 576 0,'12'5'51'0,"-1"1"-41"0,-5 2-10 0,6 0 0 15,3-1 364-15,-3 1 70 0,-6 0 14 0,3 0 4 16,3 0-288-16,0 0-56 0,0-3-12 0,-3 3-3 16,-3-2-69-16,3-1-13 0,2-2-3 0,-5 2-8 15,-6-5-76-15,6 3-21 0,0-1-5 0,-6-2-595 16,0 0-119-16</inkml:trace>
  <inkml:trace contextRef="#ctx0" brushRef="#br0" timeOffset="262000.1457">5889 13301 748 0,'9'0'67'0,"-9"0"-54"15,0 0-13-15,0 0 0 0,0 0 133 0,0 0 24 16,0 0 5-16,0 0 1 0,0 0-82 0,0 0-16 15,0 0-3-15,0 0-1 0,0 0-25 0,0 0-4 0,0 0-2 0,0 0 0 16,0 0 5-16,0 0 1 16,0 0 0-16,0 0 0 0,0 0-20 0,-6 0-4 0,-2-3-1 0,5 0 0 15,3 3 0-15,0 0 0 0,-12 0 0 0,3 3 0 16,3 0-11-16,-3-1 0 0,3 1 0 0,-3 0 0 16,0-1 0-16,0 3 0 0,0 1 0 0,-3-1 0 15,0 3 0-15,0 0 0 0,1 0 0 0,-4 0 0 16,3 0 0-16,-9 0 0 0,9 0 0 0,-3 0 0 15,-3 2 0-15,3 1 10 0,-2 2-10 0,-1-2 10 16,0-1 6-16,0 1 0 0,-9 2 1 0,3 0 0 16,4 0-1-16,-10 1 0 0,3 2 0 0,-3-1 0 15,0 1-3-15,1 0-1 0,-4 5 0 0,3-2 0 16,-3-1-12-16,1 4 0 0,2-4 0 0,-6 3 0 16,3-2 13-16,1 2-3 0,-10-3-1 0,6 4 0 15,-5 1 0-15,2-1 0 0,0 1 0 0,1 1 0 16,-1 0-9-16,-3 2 8 0,3 1-8 0,-2 2 8 15,-1-3-8-15,-2 1 10 0,-1-1-10 0,0-2 10 16,1 0-10-16,2 0 0 0,0 0-10 0,-5-1 10 0,5-1-12 16,0 1 3-16,-5-1 1 0,-1 1 0 0,0-1 8 0,1-4-8 15,-1 6 8-15,0 2-8 0,4 1 8 0,-1-1 0 16,1 1 0-16,-4-1 0 0,3 3 0 0,1 0 0 16,2-2 0-16,-3 2 0 0,-2 0 11 0,8-2-3 15,-3-1 0-15,1 3 0 0,5 0 4 0,-3 0 1 16,4 0 0-16,-7-2 0 0,3 5 8 0,0-6 2 0,-2 1 0 15,-1-1 0-15,3 0-7 0,1-2 0 16,-1-3-1-16,3 3 0 0,1 0-15 0,-1-3 11 0,-3 0-11 16,-3 1 10-16,1-1-10 0,2 3 0 0,0-1 0 0,1 1 0 15,-4 3 8-15,0-1-8 0,4 1 0 16,-1 2 8-16,3 0 0 0,-5-3-8 0,2 6 12 16,3-3-4-16,0 0 2 0,-2-2 0 0,5 2 0 15,3-3 0-15,-5 1 14 0,8-4 4 0,-3 1 0 0,0 3 0 16,3-6-4-16,4 3 0 0,-4-3 0 0,3-3 0 15,3 6-16-15,-6-5-8 0,4-1 8 0,-4 1-8 16,3-3 8-16,3 0-8 0,-6-3 8 0,4 0-8 16,-1-2 0-16,3-1 0 0,6 1 0 0,-6-1 0 15,0 1 0-15,3-3 0 0,1 0 0 0,2 0 0 16,0 0 0-16,0 0 0 0,6 0 0 0,-3-3 0 16,3 3 0-16,-3-3 0 0,3 0 0 0,0 1 0 15,1-1 0-15,-1 0 0 0,6 0 0 0,-9 1 0 0,6-1 0 16,3 0 0-16,-6-2 0 0,0 2 0 0,6 3 0 15,-6-2 0-15,3 1 0 0,0-1 0 0,0 2-8 0,3-3 8 16,-6 3 0-16,3 0 0 0,0 0 0 0,0 0 0 16,3 2 0-16,-6-2 0 0,7 0 0 0,-4 0-9 15,3 3 9-15,-6-1 0 16,9 1-28-16,-6-3 0 0,3 2 1 0,0-2 0 16,3 3-127-16,-6-3-26 0,3-3-4 15</inkml:trace>
  <inkml:trace contextRef="#ctx0" brushRef="#br0" timeOffset="262589.4853">1544 15788 1324 0,'0'0'118'0,"0"0"-94"0,0 0-24 16,0 0 0-16,0 0 141 0,0 0 24 0,0 0 5 0,0 0 1 15,0 0-133-15,0 0-26 0,0 0-12 0,0 0 10 16,3 8-10-16,0 2 8 0,-3-2-8 0,0 3 8 16,0-1-8-16,-3 4 0 0,0 1 0 0,-3 1-11 15,3 0 11-15,-3 3 9 0,-3-1-1 0,3 1-8 16,-3-1 30-16,0 1-1 0,0 2 0 0,-3 0 0 16,0 0-1-16,-3 3-1 0,4 0 0 0,-1 0 0 0,-6-3-18 15,3-3-9-15,0 6 10 0,3-5-10 16,0-3 0-16,0-3 0 0,-6 0 0 0,10-2-10 15,-4-1 10-15,3-4-8 0,6 1 8 0,-6-4-8 16,9-3 8-16,0 0 0 0,-6 3 0 0,6-3 8 0,0 0-8 16,6 0 0-16,-3-6 0 0,3 1 0 0,-6-3 0 0,12 0 0 15,-3-2 0-15,2-1 0 0,7 1 9 0,3-4-9 16,0 4 12-16,9-1-12 0,-6 1 0 0,8-1 0 16,-2 6 0-16,6-1 0 0,0 1 9 0,2 2 2 15,1 3 0-15,0 3 0 0,5-3-11 0,-5 0 0 16,0 3 9-16,-4-1-9 0,1-2 0 0,-6 3 0 15,-9 0 0-15,2-1 0 0,-2 4 24 0,-3-1 1 16,0-2 0-16,-9-1 0 0,3 1 28 0,-3 0 6 0,-3-1 1 16,-6-2 0-16,0 0-7 0,0 0-1 0,0 0 0 0,0 0 0 15,0 0-9-15,0 0-3 0,0 0 0 0,0 0 0 16,-6-5-4-16,-3 0-2 0,0-3 0 16,-3-6 0-16,3 1-20 0,-9-3-4 0,3-2-1 15,-2-1 0-15,-4-2-9 0,-6 0 0 0,3 0 0 16,-3-3-11-16,3 3 11 0,-5-3 0 0,8 3 0 0,-6 0 0 15,3 2 0-15,3-2 0 0,1 5 0 0,-1 0 0 16,3 3 0-16,0 2 0 0,3 3 0 0,6 3 0 16,-3 3-17-16,3 2-2 0,0 0 0 0,1 5-866 15,-1 5-174-15</inkml:trace>
  <inkml:trace contextRef="#ctx0" brushRef="#br0" timeOffset="266686.1576">835 17203 288 0,'0'0'25'0,"0"0"-25"16,-9 3 0-16,3-6 0 0,3 1 363 0,-5-4 67 15,5 1 14-15,-3-3 2 0,0-5-328 0,0 0-66 0,3-1-12 16,-3-4-4-16,3-3-22 0,3 0-5 15,0-3-1-15,0 5 0 0,0-2-8 0,3 0 0 0,-3 2 0 0,6 1 0 16,3-1 0-16,-6 6-9 16,0 2 9-16,3 4-10 0,5 1 10 0,-2 1 0 0,-6 0 0 0,-3 5-8 15,9 5 8-15,0-2 0 0,0 2 0 0,0 3 0 16,-3 2 0-16,3 6 0 0,-3 3 0 0,0-1 0 16,0 9 9-16,3-3-9 0,-6 5 12 0,3-3-12 15,-3 3 11-15,0 0-11 0,3 0 10 0,2 1-10 16,-8 1 10-16,6-2-10 0,0 1 10 0,3-1-10 15,-6-3 8-15,6 1-8 0,-6-1 0 0,6-2 0 16,-3-3 8-16,6-2-8 0,-3-1 0 0,0-5 9 16,-3-2-9-16,3-1 10 0,3-4-10 0,3-4 10 15,-4-2-10-15,1-2 0 0,6-6 0 0,-6 0 0 16,6-3 0-16,-6-2-11 0,6-3 11 0,-3-5-8 16,0-3 8-16,-4-5-13 0,-2 0 5 0,3-3 8 15,0-5-10-15,-3-3 10 0,0-2 0 0,0 0-9 16,3-3 9-16,-3 3 0 0,-6-1 0 0,3 6 8 0,-3 3 10 15,-3 5 2-15,-3 0 1 0,3 5 0 0,-9 3 10 16,3 2 1-16,3 6 1 0,-9 0 0 0,3-1-11 16,0 4-2-16,0 4-1 0,6 4 0 0,-9 2 16 0,3 2 3 15,0 1 1-15,0 5 0 0,1 3-39 0,-1 2 0 16,6 3 0-16,0 0 0 0,-3-3 39 0,3 3 9 16,3 0 3-16,3-1 0 0,6 1 7 0,-6-2 2 15,6-1 0-15,2 0 0 0,13-5-9 0,-3 0-2 16,0-3 0-16,9-5 0 0,2-5-20 0,1-6-4 15,3-5-1-15,6-2 0 16,-10-6-58-16,7 0-12 0,-6-5-2 0,0-3-1297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22:27.00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6595 12832 1612 0,'12'3'144'0,"3"2"-116"0,9 1-28 0,2-1 0 15,4-3 133-15,3 1 21 0,3 2 4 0,-1-5 1 16,-2 3-74-16,6 0-14 0,-4-3-3 0,-2-3-1 16,0 3-43-16,3-3-9 0,2-2-2 0,-5 0 0 0,-3 0-13 0,3-1-12 15,11-4 3-15,-5-1 0 16,-3 0-99-16,-1 1-19 0,-2-3-4 0,3-1-1 15,0 1-106-15,-4 3-22 0,-5 2-4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20:03.995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5818 12922 864 0,'0'0'76'0,"0"0"-60"16,0 0-16-16,0 0 0 0,6 3 119 0,0-3 21 15,0 0 4-15,-6 0 0 0,0 0-69 0,0 0-15 16,9-3-2-16,0 3-1 0,-3-2-37 0,-6 2-8 16,0 0-2-16,0 0 0 0,0 0 9 0,0 0 1 15,0 0 1-15,0 0 0 0,0 0 10 0,0 0 1 16,0 0 1-16,0 0 0 0,0 0-9 0,0 0-3 16,0 0 0-16,0 0 0 0,0 0-21 0,0 0 9 15,0 0-9-15,0 0 0 0,-6-3 0 0,0 0 0 16,-3 3 0-16,0 0 0 0,3 0 0 0,-3 3 0 15,0 0 0-15,0-1-9 0,0-2 9 0,0 6 0 0,-3-4 0 0,1 1 8 16,-1-1-8-16,-3-2 12 16,3 6-4-16,0-1 0 0,0-2-8 0,-3 2 11 15,3 0-11-15,-3-2 12 0,-2 2-12 0,2 1 10 0,0 1-10 0,-3-1 10 16,-3-1-2-16,0 3 0 0,-3 0 0 0,-2 0 0 16,-4 0 6-16,3 0 1 0,6 0 0 0,-3 0 0 15,-5 0-3-15,-1 2 0 0,0-2 0 0,3 3 0 16,-2-3-3-16,-4 2-1 0,0 1 0 0,3-1 0 15,-2 4-8-15,-4-4 0 0,3 3 0 0,-6 1 0 16,7-1 0-16,-4 0 8 0,3 0-8 0,0 1 8 16,-2-1 21-16,2-3 4 0,0 4 1 0,3-4 0 15,-5 3-24-15,-1-2-10 0,0 0 8 0,1 2-8 16,5 0 20-16,-12 0 0 0,6 0-1 0,-2 1 0 16,2-4-11-16,-3 4-8 0,7-1 12 0,-7 0-12 15,0 3 0-15,1 0 0 0,2 0 0 0,-6-1-12 0,6-1 0 16,1-1 1-16,-1 3 0 0,3 2 0 15,-2-2 11-15,2 0 0 0,3-3 0 0,0 3 0 16,-2-3 0-16,5 1 0 0,0-1 9 0,-3-3-9 0,0 1 12 16,4 2-4-16,-4-5 0 0,6 3-8 0,-9-1 12 15,4 1-4-15,2 0 0 0,3-4-8 0,-6 4 32 0,0 0-1 16,1-3 0-16,2 2 0 0,0 1-31 0,0-1 0 16,0 1-13-16,1-3 4 0,-1 2 9 0,0 1 12 15,0-3-2-15,-2 3-1 0,-1 2 0 0,0-3 0 16,0-2 0-16,3 3 0 0,1-1-9 0,2 1 12 15,-3-3-12-15,6 5 12 0,3-5-12 0,-2 3 0 0,-1-1 0 16,3-2 0-16,0 0 0 0,3 0 0 0,0-3 0 16,0 3 0-16,0-2 0 0,4 2 0 0,-4-3 0 0,0 0 0 15,3 0-9-15,0 1 9 0,0-4 0 16,3 1 0-16,-6 0 0 0,3-1 0 0,0 4 0 16,1-4 0-16,-1 1 8 0,6 0-8 0,-3-3 11 0,6 2-11 15,-6-2 10-15,9 0-10 0,0 0 8 0,0 0-8 16,-3 5 0-16,3-5 0 0,0 0 0 0,0 0 0 15,-9 3 0-15,0 0 0 0,9-3 0 0,0 0 0 16,-3 0 0-16,3 0 0 0,0 0 0 0,0 0 0 16,-6 0 0-16,6 0 0 0,0 0 0 0,0 0 0 15,0 0-9-15,0 0 9 0,0 0 0 0,0 0 0 16,0 0-10-16,0 0 10 0,-9 2-8 0,9-2 8 16,0 0-10-16,-3 3 10 0,-3 2-12 0,0-2 12 0,6-3-20 15,-6 3 2-15,3-1 1 0,-3 4 0 16,0-4-27-16,0 1-6 0,6-3-1 0,-3 3-644 15,-11-1-129-15</inkml:trace>
  <inkml:trace contextRef="#ctx0" brushRef="#br0" timeOffset="715.8807">2568 13949 633 0,'0'0'28'0,"0"0"6"0,0 0-34 0,0 0 0 0,0 0 0 0,0 0 0 16,0 0 262-16,0 0 46 0,6 2 8 0,3 4 3 15,-4-6-233-15,-5 0-46 0,0 0-10 0,9 2-2 16,3 1-7-16,-12-3-1 0,0 0-1 0,0 0 0 16,0 0 0-16,0 0 0 0,0 8 0 0,0 0 0 15,0 0 19-15,0 2 4 0,-6-2 1 0,3 0 0 16,0 3-11-16,-6 0-3 0,1-1 0 0,2 1 0 16,-6-1-12-16,3 1-2 0,3-3-1 0,-9 2 0 15,3 1-6-15,0 0-8 0,-6-4 11 0,3 4-11 16,0 0 11-16,1-1-11 0,-7-2 10 0,6 0-10 15,0 0 14-15,-3 0-3 0,6-3-1 0,-6-2 0 16,6 2 10-16,-2-2 3 0,2-1 0 0,3 4 0 16,3-4-23-16,-3-2 0 0,0 0 0 0,3 0 0 0,3 0 0 0,3 0 0 15,0 0 0-15,0 0 0 0,0 0 0 0,0 0 0 16,0 0 0-16,0 0 0 0,6 0-20 0,0-2-1 16,3 2-1-16,0 2 0 0,3 1 14 0,0 0 8 15,2-1-10-15,7 4 10 0,-6-1-11 0,9-2 11 16,-3 2-12-16,0 0 12 0,0 0-19 0,-1-2 3 15,4-3 1-15,0 3 0 0,-3-3 3 0,0 0 1 16,2 0 0-16,-2-3 0 0,-3 3 11 0,0 0 0 0,-3 0 0 16,3 0 0-16,-6-3 0 0,6 1 0 0,-10-1 10 15,7 3-10-15,-3-2 9 0,3-1-9 0,-6 3 8 0,-3-3-8 16,3 1 17-16,-3-1-1 0,0 0-1 0,0 1 0 16,-6 2 9-16,0 0 3 0,3-3 0 0,-3 3 0 15,6-5 5-15,-6-1 0 0,3-2 1 0,-6 3 0 16,3-3 13-16,-6 0 2 0,0-2 1 15,-3-1 0-15,0-2-26 0,-3 0-6 0,3-3-1 0,-6 3 0 16,0-3-6-16,3 0-2 0,-8-3 0 0,5 3 0 16,0 1-8-16,6 1 0 0,-9 1 0 0,6 0 0 15,0 0 0-15,3 2 0 0,-3 0 9 0,3 1-9 16,4 2 8-16,2 0-8 0,-6 3 10 0,6 2-10 16,3 3 0-16,0 0-12 0,-6-5 1 0,6 5 0 15,0 0-126-15,0 0-26 0,0 0-5 0</inkml:trace>
  <inkml:trace contextRef="#ctx0" brushRef="#br1" timeOffset="8855.1351">5949 13007 230 0,'0'0'10'0,"0"0"2"0,0 0-12 0,0 0 0 0,0 0 0 0,0 0 0 15,0-5 156-15,0 5 28 0,0 0 5 0,0 0 2 16,0 0-111-16,0 0-21 0,0 0-5 0,0 0-1 15,0 0-9-15,0 0-3 0,0 0 0 0,0 0 0 16,-3-3-9-16,3 3-1 0,0 0-1 0,0 0 0 0,0 0-3 0,0 0-1 16,0 0 0-16,0 0 0 15,0 0 3-15,0 0 1 0,0 0 0 0,0 0 0 0,0 5-16 0,0 3-3 16,-6 0-1-16,6 0 0 0,3 3 2 16,0-1 1-16,-6-2 0 0,3 5 0 15,0-2-5-15,0 2 0 0,-3 0-8 0,0 1 12 0,3-1-12 0,0 3 9 16,0 0-9-16,-3 2 8 0,0 1-8 0,3-1 0 15,0 3 0-15,0 1 8 0,0-1-8 0,-6 0 0 16,0 3 0-16,3 0 0 0,0 2-13 0,0 0 1 16,-3 1 1-16,3 2 0 0,0-3-3 0,0 6-1 15,-3-3 0-15,1 3 0 0,2 0 15 0,-3 0 0 16,0 2 0-16,3-2-9 0,-3 2 9 0,3 3 0 16,-3 5 0-16,0 1 0 0,0 2 0 0,3 2-12 15,0 4 4-15,0 2 0 0,-3 0 8 0,6-1 0 0,0 1 0 0,-3 0 0 16,6 0 0-16,-3 3 0 0,-3-3 0 0,3-3 0 15,0 3 0-15,-3-6 12 0,0 4-2 16,-3 2-1-16,0-3 12 0,0 0 3 0,0 0 0 0,0-2 0 16,0 2 20-16,0-2 4 0,-3-3 0 15,1 3 1-15,2-3 4 0,0 0 1 16,-3 2 0-16,3-2 0 0,-6 0-22 0,6-3-5 0,0-2-1 16,-3 3 0-16,0-6-13 0,3 0-2 0,3-6-1 0,-3 6 0 15,-3-2-10-15,3-1 0 0,0 3 0 0,-3-2 0 16,3-4-15-16,-2 1 5 0,2-3 1 0,-3 0 0 15,0 0 9-15,3-5 0 0,-6 0 0 0,3 0 0 16,3-3 0-16,-3 0 0 0,3 0 0 0,-9-2 0 16,9-3 0-16,-3 2 0 0,3-4 8 0,-3-1-8 0,4-3 0 0,-1-2 0 15,0 0 0-15,3-3 0 0,-3 3 0 0,6-8 0 16,0 0 0-16,0 0-12 0,-3 0 2 0,3 0 0 16,0 0 0-16,0 0 0 0,0 0-2 0,0 0-1 15,-6 0 0-15,0-5 0 0,6 5 13 0,0-5-9 16,-6 0 9-16,6-1-8 0,0 1 8 0,-3 0 0 15,3-3 0-15,-3 2 0 0,3-1 0 0,0 1 0 16,0-4 0-16,-3 2 0 0,3 0 0 0,-6-3 0 16,3 1 0-16,0-1 0 0,0 0 0 0,-3 1 9 15,3-1-9-15,0 1 0 0,0-1 11 0,-3 3-11 16,3-2 10-16,0 2-10 0,0 0 13 0,-3 0-3 16,0-3-1-16,0 6 0 0,3-3-9 0,-3 3 10 15,1-3-10-15,2 0 10 0,3 8-10 0,0-6 12 16,0-1-12-16,-6 1 12 0,6 6-12 0,0-5 0 0,0-3 0 15,0 3 8-15,0-1-8 0,0 1 0 0,0 5 0 0,0-8-11 16,0 0 11-16,6 3-12 0,0-6 12 0,2 6-12 16,1 0 12-16,3 0-10 0,3-3 10 0,0 2-10 15,0-2 10-15,6 3-10 0,-3-3 10 0,2 0-10 16,1 0 10-16,0 0 0 0,0 0 0 0,-3 0-8 16,3-2 8-16,-1 2 0 0,1 3 0 0,0-3 0 15,0-3 0-15,0 3 0 0,-3 0 0 0,3 3 0 16,-1-3 10-16,-8 3 4 0,0-1 1 0,0 4 0 15,3-1 6-15,-9 0 2 0,3 3 0 0,0 0 0 16,-9 0 5-16,0 0 2 0,0 0 0 0,0 0 0 16,0 0 18-16,0 8 3 0,-3-2 1 0,0 4 0 15,0 1-20-15,-3 2-4 0,0 3-1 0,-3 0 0 16,-6 2-7-16,3 1-2 0,-6 5 0 0,1 2 0 16,-4 3-5-16,0 3-1 0,-3 2 0 0,-3 1 0 0,0 2-4 15,-2 0-8-15,-1 3 11 0,3-1-11 16,-12 6-49-16,7-2-17 0,2-1-3 0</inkml:trace>
  <inkml:trace contextRef="#ctx0" brushRef="#br1" timeOffset="10921.31">6294 14814 921 0,'0'0'82'0,"0"0"-66"0,0 0-16 0,0 0 0 16,0 0 81-16,3-8 13 0,-3 3 2 0,0 5 1 16,3-5-30-16,3-1-7 0,-6 1 0 0,0 5-1 15,0-3 7-15,0 3 2 0,0 0 0 0,0 0 0 16,0 0-13-16,0 0-3 0,0-2 0 0,6-4 0 0,-3 1-16 0,6 2-4 15,0-2-1-15,6-3 0 0,3 0-19 0,3-2-3 16,-1-1-1-16,7-2 0 16,3-3-8-16,3 0 0 0,5 0 0 0,4-2 0 0,6-3 0 0,2 2 15 15,10-5-4-15,-1 3-1 0,4-3 10 16,-1 0 3-16,4-2 0 0,5 2 0 0,7 0 5 0,-4 1 2 16,-8-4 0-16,5 6 0 0,3 0-30 0,-5 0 0 15,-7 2 0-15,1 1 0 0,2-1 0 0,-5 3 0 16,-4 0 0-16,-5 0 0 0,-3 3 11 0,-1 0 2 15,4 2 1-15,-6-2 0 0,-7 3 9 0,-2-1 1 0,3 3 1 16,-4-3 0-16,-5 3-17 0,-3 3-8 0,-3-3 8 0,-3 0-8 31,-6 3-82-31,-4-3-22 0,-2 0-4 0,-3 0-861 0</inkml:trace>
  <inkml:trace contextRef="#ctx0" brushRef="#br1" timeOffset="11595.5112">6425 14504 403 0,'0'0'17'0,"0"0"5"0,-6 8-22 0,0 0 0 0,0-2 0 0,6-6 0 0,0 0 375 0,0 0 70 16,0 0 15-16,0 0 2 0,0 0-359 0,0 0-72 15,0 8-15-15,0-8-2 0,0 0-14 0,0 0 0 16,0 0 0-16,0 0 0 0,0 0 0 0,0 0 0 15,0 8 8-15,0-8-8 0,0 7 32 0,0 1 4 16,-6 0 1-16,1 0 0 0,2 3-10 0,-6-1-3 16,-3 1 0-16,0 2 0 0,3 0-6 0,-6 1-2 0,3-1 0 0,0-2 0 15,0 2 2-15,-3-3 0 16,0 4 0-16,1-4 0 0,2-2-8 0,3 0-2 0,-3 0 0 16,3-3 0-16,6-2-8 0,3-3 0 0,0 0 0 0,0 0 8 15,0 0-8-15,0 0-17 0,0 0 4 0,9 3 1 16,3-3-10-16,6 0-2 0,-6 0 0 0,8 0 0 15,-2 0 11-15,6 0 1 0,-3 0 1 0,6 2 0 16,-3-2 11-16,-1 3-13 0,1-1 5 0,0 1 8 16,-3 2 0-16,0-2 0 0,-1 5 0 0,-2-3 0 15,0 3 0-15,-3-2 0 0,0-4 0 0,-6 3 0 16,3 1 25-16,-3-1 0 0,-3 0 0 0,0 1 0 16,-3-4 3-16,-3-2 1 0,0 0 0 0,0 0 0 15,0 0-17-15,0 0-3 0,0 0-1 0,0 0 0 0,0 0 0 16,0 0 0-16,0 0 0 0,-3-5 0 0,-3-3 0 15,0 0 0-15,0-2 0 0,3-4 0 0,-3 4-8 16,0-4 8-16,0 1-8 0,0-3 8 0,0 0 3 16,0-2 0-16,3 2 0 0,-3 0 0 0,3-2 1 15,0-1 1-15,-3 3 0 0,3 3 0 0,0-3-4 16,0 3-1-16,0 0 0 0,0 5 0 0,-3-3-8 0,3 3 10 16,-3 0-10-16,3 3 10 0,1 0-22 0,-1 2-5 15,0-2-1-15,-3 5-1186 0</inkml:trace>
  <inkml:trace contextRef="#ctx0" brushRef="#br1" timeOffset="15205.935">8911 13954 576 0,'0'0'51'0,"0"0"-41"15,0 0-10-15,0 0 0 0,-3 3 220 0,-3-3 41 16,0-3 9-16,0 3 2 0,3 0-145 0,-3 0-29 0,0 0-6 0,0 0 0 15,0 3-13-15,-3-3-3 16,3 0 0-16,-3 2 0 0,3 1-17 0,-3 0-4 0,0 2-1 0,-2-2 0 16,2 2 0-16,-3 3 0 0,-3-3 0 0,0 3 0 15,0 0-18-15,0 0-4 16,3 0-1-16,-6 3 0 0,4-4-31 0,-1 1-18 0,0 6 2 0,0-6 1 16,0 2 15-16,3 1 0 0,0-1 0 0,3 4-9 15,3-4-12-15,-3 1-3 0,3-1 0 0,0 4 0 16,3-7 1-16,3 4 0 0,3 0 0 0,0-1 0 15,0-2 9-15,6 3 2 0,0-3 0 0,3 0 0 16,6 0 3-16,-3-3 1 0,3 0 0 0,0-2 0 16,2-1 8-16,-2 1-8 0,0-3 8 0,0-3-8 15,0 3 8-15,3-2 0 0,-3-1 0 0,-1-2-8 16,1 2 8-16,-3 1 0 0,3-1 0 0,-3 0 0 0,3 1 0 16,-3-1 0-16,3 3 10 0,-1 0-10 0,-2-3 16 15,0 3-2-15,0 3-1 0,0 0 0 0,-6-1 2 0,3 1 0 16,0 2 0-16,0 0 0 0,0 3-1 0,2-2 0 15,-2 2 0-15,0 0 0 0,3-3-6 0,-3 0-8 16,0-2 11-16,0 2-11 0,3-5 0 16,-3 0 0-16,0 0 0 0,2-3-12 0,-5 1 12 0,6-3 0 15,0 2 0-15,-3-5 10 0,-3 0-10 16,3 0 0-16,0 0 0 0,-3 0 0 0,0-2 0 0,0 2-11 16,-1-3 11-16,-2 3-12 0,0 0 12 0,-3 0 9 15,0 0-1-15,0 0-8 0,0 0 12 0,0 1-4 16,-3 1 0-16,-3 1-8 0,3-3 15 0,-3 3-4 0,0-1-1 15,-3 1 0-15,-3 0-10 0,3 0 10 0,-5-1-10 16,2 4 10-16,-3-1-10 0,-3 0 0 0,3 1 0 0,0 2-11 16,-6-3-8-16,3 3-1 0,0 3-1 0,-2-1 0 31,-1 1-25-31,0 2-5 0,3 1-1 0,0-1 0 16,-3 3-112-16,6 0-22 0,0 0-5 0,0 0-381 0,7 0-76 0</inkml:trace>
  <inkml:trace contextRef="#ctx0" brushRef="#br1" timeOffset="15604.9103">9527 14041 403 0,'6'19'36'0,"-6"-8"-36"0,0 2 0 0,0 0 0 15,3 0 328-15,-3 3 58 0,-3 0 12 0,0-3 2 0,0 3-265 0,0-3-54 16,3 3-10-16,0-3-3 0,-3-2-41 0,0-3-9 15,3 3-2-15,-3-4 0 0,6-1-30 0,-3-6-6 16,0 0-2-16,0 0 0 0,0 0 8 0,0 0 2 16,0 0 0-16,0 0 0 0,0 0 12 0,0 0 16 15,0 0-3-15,0 0-1 0,0 0 0 0,0 0 0 16,0 0 0-16,0 0 0 0,3-3 0 0,3-5 0 16,0 0 0-16,-3 0 0 0,0 0-3 0,3 0-1 15,0 3 0-15,0-3 0 0,0 3-8 0,-3 0 10 16,0-1-10-16,-3 6 10 0,0 0 3 0,8-2 1 0,-2 2 0 0,3 0 0 15,-3 5-14-15,3 0 11 0,0 6-11 0,0-1 10 16,0 4-10-16,0-1 0 0,0 3-12 16,3 0 12-16,-6 2-14 0,3-5 5 0,0 1 1 0,0-4 0 15,-1 1-11-15,1-6-1 0,-3 0-1 16,0-2 0-16,3 2-2 0,-3-5 0 16,0-2 0-16,0-4 0 0,0-2 8 0,0-2 2 0,0-3 0 15,0-6 0 1,0-2-61-16,-3 0-12 0,3-3-2 0,-3-3-720 0</inkml:trace>
  <inkml:trace contextRef="#ctx0" brushRef="#br1" timeOffset="16864.6456">10072 14150 115 0,'0'0'10'0,"0"0"-10"16,0 0 0-16,0 5 0 0,0-5 384 0,0 0 74 0,0 6 15 0,0-6 3 16,3 7-327-16,-3-7-65 0,0 6-14 0,3 2-2 15,-1-3-43-15,-2 3-8 0,3 0-1 0,-3 0-1 16,0 0-15-16,0 2-15 0,-3 4 3 0,3-1 1 31,-2 3-14-31,-1-3-3 0,0 5-1 0,-3-2 0 16,3 0-19-16,0 0-3 0,-3-3-1 0,3 0 0 0,-3-2 12 0,0-3 3 0,0-3 0 15,0-2 0-15,6-3 8 0,-6-3 1 16,-3-2 1-16,3-6 0 16,0-2-29-16,0-3-7 0,0-2-1 0,-3-3 0 15,0 2-24-15,3-2-4 0,3 0-2 0,0 0 0 0,-5-1 17 16,2 7 3-16,-3-1 1 0,3 0 0 0,0 3 146 0,3 2 30 0,-3 0 5 0,3 3 2 16,0 3 17-16,3 0 3 0,-3 0 1 0,3 5 0 15,0 0-31-15,0 0-7 0,0 0-1 0,0 0 0 16,9-3-34-16,-3 3-7 0,3-3-2 0,0 3 0 0,0 0-23 15,5 0-5-15,-2 0-1 0,6 0 0 0,-3 0-20 0,0 0 0 16,3 0 0-16,-3 0 0 0,3 0-10 0,-1-2 0 16,1 2 0-16,-3-3 0 0,0 3-9 0,0-3-1 15,0 3-1-15,0 0 0 0,0 0 5 0,-4 0 2 16,1 0 0-16,0 3 0 0,0 0 14 0,-3-1 0 16,0 4-10-16,0-1 10 0,0 3 0 0,-3 0 0 15,0-3 8-15,-3 6-8 0,3-1 0 0,-3 1 0 16,6 2 0-16,-6-2 0 0,-3 2 0 0,0-3 0 0,3 4-14 15,-3-4 5-15,-3 1 9 0,3-1-10 0,-3 1 10 16,0 0-10-16,3-3 10 0,-3-3 0 0,3 0 0 16,-3 0 0-16,3-5 8 0,0 0 4 15,-3 8 1-15,3-8 0 0,0 0-13 0,0 0-10 0,0 0 2 16,0 0 0-16,0 0 8 0,0 0-8 16,-6-5 8-16,6 5-8 0,0-8 8 0,0 0-10 0,3 0 10 15,0 0-10-15,0-2 10 0,0-1 0 0,6 1 0 0,0-1-8 16,-3-2 8-16,2 2 0 0,1-2 0 0,3 2 0 15,-3 1 0-15,3-3 0 0,-3 2 0 0,6 0 0 16,-3 1 0-16,0 2 0 0,-3-3 0 0,3 3 0 16,-1 0 0-16,1 3 0 0,0 0 0 0,-3 2 0 15,3-2 0-15,-3 5 0 0,-3-5 0 0,-6 5 0 16,0 0 0-16,0 0 0 0,0 0 0 0,0 0 0 16,0 0 8-16,0 0-8 0,0 7 8 0,-3 4-8 0,0-3 9 0,-3 3-9 15,-3-1 12-15,0 3-12 16,0 3 0-16,-3-2 0 0,1 1 0 0,-4 1 0 0,0 3 0 15,0-3 0-15,6-3-13 0,3 0 5 0,3 3-1 16,-3-3 0-16,0-2 0 0,0-1 0 0,3 1 9 16,3-3 0-16,3-3 0 0,-3-5 0 15,0 0 0-15,0 0 0 0,0 0 0 0,6 3-8 0,6-1 8 0,0-2-10 16,0-2 10-16,3-1-10 0,-3 1 10 16,2-1 0-16,-2-2-9 0,3 2 9 0,0 0 0 0,0-2 0 15,-3 2-9-15,3 1 9 0,0-1 0 0,-3 0 0 16,0 1-8-16,-1-1 8 0,-2 3-11 0,3 0 2 15,-6 0 0-15,3 3 0 0,0 2-3 0,-3 0 0 0,3 3 0 16,-3 0 0-16,3 3-3 0,-3-1-1 0,0 1 0 16,3 0 0-16,0-1 16 0,0 1 0 0,-1-3 0 15,4 2-9-15,-3-4 9 0,3-1 16 0,0-2-4 0,0-3-1 16,0 0-2-16,0-3 0 0,0 0 0 0,0-5 0 16,0 3 6-16,-1-6 1 0,4-2 0 0,-3 0 0 15,6 0-1-15,-6-1 0 0,-3 4 0 0,0-3 0 16,0-1 5-16,-3 1 0 0,0 0 1 0,-3 2 0 15,0-2 1-15,-3 3 0 0,-3 2 0 0,0-3 0 16,0 0-2-16,-3 4 0 0,0-1 0 16,-3 0 0-16,0 2-7 0,-3 1-1 0,3 2-1 15,-6 1 0-15,0 2-11 0,-2 2 0 0,-1 4 0 0,0-1 8 16,-3 3-20-16,3 0-4 0,3 0 0 0,-3 2-1 16,3 4-9-1,4-1-2-15,-1-3 0 0,3 4 0 0,0-1-14 0,3-2-3 16,3-1-1-16,-3 1 0 0,3-6-108 0,3-5-22 0,0 0-4 15,0 0 0-15</inkml:trace>
  <inkml:trace contextRef="#ctx0" brushRef="#br1" timeOffset="17097.9731">11054 14073 1587 0,'9'11'70'0,"-6"-6"15"0,0 0-68 0,3 3-17 15,0-2 0-15,0 2 0 0,0 2 123 0,-3-2 21 16,2 3 4-16,-2-1 0 0,-3 1-70 0,3-1-14 15,-3 1-4-15,0 2 0 0,-3-2-38 0,3 2-8 0,-6 0-2 0,6 0 0 16,-2 3-12-16,-1 0-10 0,3 3 2 16,-3-1 0-16,0 1 8 0,3-3 0 15,-3 0 0-15,3-3 0 0,0 0 0 0,3-2 0 16,-3-1 0-16,0-10 0 0,3 8-19 0,-3-8-1 0,6 5-1 16,2 1 0-1,-2-6-25-15,3 0-5 0,0-8-1 0,-3 2 0 16,3-4-100-16,-3-1-21 0,6-2-4 0</inkml:trace>
  <inkml:trace contextRef="#ctx0" brushRef="#br1" timeOffset="17934.8907">11408 14094 1609 0,'0'0'71'0,"3"8"15"0,0 0-69 0,0 0-17 0,-3-8 0 0,3 11 0 15,0-6 114-15,-3-5 19 0,6 8 4 0,-3 0 1 16,-3-3-77-16,0-5-15 0,0 8-3 0,-3 0-1 0,3 0-53 0,-3 0-10 15,0 0-3-15,-3 0 0 16,0 2-2-16,3 1-1 0,-6 2 0 0,3 0 0 16,-3 3 11-16,3 0 3 0,0 0 0 0,0 3 0 0,3-1 13 0,0 1 0 15,0-3 0-15,3-1 0 0,0-4 0 0,3 2 8 16,3-5 1-16,0 0 0 0,0-3-9 0,3 1 0 16,-3-6 0-16,6-3 0 15,0-2-38-15,0-1-10 0,-3-4-1 0,3-1-1 16,3 1-9-16,-3-4-1 0,-1 1-1 0,1 0 0 15,0 0-7-15,0 0 0 0,0 2-1 0,0 0 0 16,0-2 13-16,-3 5 4 0,-3-2 0 0,3 4 0 0,0 1 36 0,-3 0 16 0,-1 2-12 0,1-2 12 16,-6 5 18-16,0 0 11 15,0 0 3-15,0 0 0 0,0 0 13 0,0 0 3 0,0 0 1 0,0 0 0 16,0 0-28-16,0 0-5 0,0 0-2 0,0 0 0 16,6 5-14-16,0-2 0 0,-3 2 0 0,6-2 0 15,-3-1-8-15,0-2 8 0,0 3-12 0,3 0 12 16,-3-3-13-16,3 2 4 0,-3-2 1 15,3 0 0-15,-3 0-1 0,3 0 0 0,0 0 0 0,-3-2 0 16,-6 2 9-16,6-3-8 0,2 0 8 16,-2-2-8-16,-6 5 8 0,3-3 0 0,3-2 0 0,-3-3-8 15,-3 3 8-15,0 0 0 0,-3-3 0 0,3 2 0 16,-3-2 0-16,0 0 0 0,0 3 0 0,-6-3-8 16,4 0 8-16,-1 3-8 0,-3-3 8 0,0 3-8 15,3 0-2-15,0-1 0 0,0 4 0 0,0-4 0 16,0 4 10-16,3-1 0 0,3 3 0 0,-6 0 0 15,0-3 0-15,6 3 14 0,0 0-3 0,0 0-1 0,-6 0 9 0,6 0 1 16,0 0 1-16,0 0 0 0,0 0-9 0,0 0-1 16,0 0-1-16,0 0 0 0,0 0-10 0,0 0 0 15,0 0-12-15,0 0 12 0,-3-5-20 0,3 0 4 16,-3-1 1-16,3 4 0 0,0 2 3 0,0-5 0 16,-3-1 0-16,3 6 0 0,0-5 12 0,0 2 0 15,0-5 0-15,0 8 10 0,0 0 6 0,3-5 0 16,-3 0 1-16,0 5 0 0,0-6-9 0,3 1-8 15,0 0 12-15,0 0-12 0,0-1 0 0,0 1 0 16,0 0 0-16,3-1-12 0,0 1-11 0,0 3-1 16,-6 2-1-16,6-6 0 15,0 1-14-15,3 2-2 0,-9 3-1 0,6-2 0 16,0 2-5-16,3 0-1 0,-3 0 0 0,-6 0 0 16,5 2 17-16,4 4 3 0,0-1 1 0,-3 0 0 0,-3 3 43 0,0 0 9 0,-3 0 2 0,6 0 0 15,0 0 7-15,0 0 2 0,-3-3 0 0,6 3 0 16,-6 0-2-16,6 0 0 0,-3-3 0 0,0 3 0 15,0-3-10-15,3 1-1 0,-3-1-1 0,0 0 0 16,3 1-11-16,-1-4-3 0,-8-2 0 0,6 3 0 16,3-3-24-16,-9 0-4 0,0 0-2 0,0 0 0 15,0 0-35 1,6-3-7-16,-6 3-2 0,0 0 0 0,3-2-40 0,-3 2-8 16</inkml:trace>
  <inkml:trace contextRef="#ctx0" brushRef="#br1" timeOffset="18184.0657">11849 14108 1670 0,'0'0'36'0,"0"8"8"0,0-1 2 0,0 4 2 0,0-3-39 0,0 3-9 0,0-3 0 0,3 2 0 0,-6 1 43 0,3-1 6 15,0 1 2-15,0 2 0 0,0 0-51 0,3 3-17 16,0 0 0-16,0 3 0 16,-3-4-29-16,2 4-6 0,-2-1 0 0,3 1-1 15,0-6-7-15,-3 0-2 0,6 3 0 0,-3-5 0 16,0 0-2-16,0-6-1 0,-3-5 0 0,0 0-483 0</inkml:trace>
  <inkml:trace contextRef="#ctx0" brushRef="#br1" timeOffset="18489.8058">11872 14002 1220 0,'-3'-6'54'0,"0"4"11"0,0-1-52 0,0 1-13 0,1-1 0 0,2 0 0 15,-3 1 148-15,3 2 28 0,0 0 4 0,0 0 2 16,0 0-91-16,0 0-19 0,0 0-3 0,0 0-1 16,0 0-48-16,0 0-9 0,11 5-3 0,-2 0 0 15,3 3-8-15,0-3 0 0,0 6 0 0,-3 0 8 16,3-1-8-16,3 3-16 0,-3 3 4 0,6 0 1 15,-1 0 11-15,1 3 0 0,0-4 0 0,3 4 0 0,-3-1 0 16,3 1 0-16,-3 2 0 0,2-2 8 0,-5-3 0 0,3 2 0 16,0-2 0-16,-3 0 0 0,-3 0 3 0,-3-3 1 15,-3 0 0-15,0-2 0 0,0-1 16 0,-6 4 4 16,-3-4 1-16,0 1 0 0,-3-1-9 0,-6 1-3 16,0-1 0-16,-6 1 0 0,-3 0-21 0,0-1 9 15,-5 1-9-15,2-1 0 0,-6 1 0 0,0-3-16 16,-3 0 2-16,-2-3-690 15,-7 0-139-15</inkml:trace>
  <inkml:trace contextRef="#ctx0" brushRef="#br2" timeOffset="22592.5831">5312 16237 1094 0,'0'0'48'0,"0"0"11"0,0 0-47 0,0 0-12 0,0 0 0 0,0 0 0 15,0 0 128-15,0 0 24 0,0 0 5 0,0 0 1 16,-3 0-99-16,3 0-20 0,0 0-4 0,0 0-1 15,0 0-2-15,0 0-1 0,0 0 0 0,0 0 0 16,-6 3 17-16,6 0 4 0,-9-1 1 0,6 1 0 16,-3 2-21-16,0-2-4 0,0 0 0 0,0-1-1 15,0-2-43-15,-2 0-8 0,-1 0-1 0,0-2-1 16,0 4-48-16,0-4-10 0,-3-1-1 16,0 0-1-16,-3 1-129 0,3 2-25 0,-15-3-6 15,7 3-1-15</inkml:trace>
  <inkml:trace contextRef="#ctx0" brushRef="#br2" timeOffset="22757.1266">4943 16277 576 0,'0'0'51'0,"-6"5"-41"16,-3-2-10-16,-3 0 0 16,0-3 145-16,0 2 27 0,-3-2 6 0,4 0 1 0,-4 3-129 15,3-3-26-15,0-3-4 0,-3 1-2 0,3-1-18 0,-3 3 0 16,6-3 0-16,-6 3-9 0,3-2 9 0,-2 2 0 16,5 2 0-16,-6-2 0 0,3-2 8 0,-3 4 3 15,6 1 1-15,-9 0 0 0,6-1-4 0,-6-2 0 16,1 0 0-16,2 0 0 0,-6 3-8 0,0-3 0 15,0 0 0-15,0 0-399 16,-2 0-77-16</inkml:trace>
  <inkml:trace contextRef="#ctx0" brushRef="#br2" timeOffset="22919.9274">4077 16171 633 0,'0'0'56'0,"-6"3"-44"0,-3 2-12 0,0 1 0 15,3 2 145-15,-3-3 27 0,0 0 6 0,0 6 1 16,0-3-82-16,0 0-16 0,3-3-3 0,-8 3-1 15,8 2-39-15,-3-2-8 0,-3-2-2 0,3-1 0 16,-3 3-28-16,3-3 0 0,0-2 0 0,-3 2 0 16,3-5-26-16,-9 0 2 0,6 0 0 0,-5-5-448 15,2 2-90-15</inkml:trace>
  <inkml:trace contextRef="#ctx0" brushRef="#br2" timeOffset="23272.0425">3490 16243 864 0,'-12'8'38'0,"10"-3"8"16,-4 0-37-16,-3 1-9 0,3 2 0 0,0-1 0 0,-3-1 181 0,0-4 35 16,3 4 6-16,0-1 2 0,-6-2-138 0,3 2-27 15,3 0-6-15,-3 1-1 0,-3-4-34 0,3 1-7 16,-3 2-2-16,4 3 0 0,-7 0-9 0,6-3-9 16,-12 1 9-16,6-1-13 0,0 3-10 0,-3 0-1 15,-6-3-1-15,4 0 0 16,-4-2-7-16,0 2 0 0,3-2-1 0,0 0 0 15,3-1-23-15,-2-2-4 0,2 0 0 0,-3 0-1 16,6-5-16-16,-6 2-3 0,6 1-1 0,0-4 0 16,-2 1 5-16,5 2 2 0,-6 1 0 0,6-1 0 0,-3 0 64 0,3 3 10 15,-3-2 8-15,6 2-8 0,-9 2 74 0,7-2 9 16,-1 0 1-16,3 3 1 0,-6 2 2 0,3 1 0 0,-3-4 0 16,0 4 0-16,0-1-19 0,0 0-3 0,4 0-1 0,-4-2 0 15,0 2-25-15,0 3-6 0,0-2-1 0,0-1 0 16,-3-2-23-16,0 5-9 0,3-1 0 0,-5-1 9 31,2-1-28-31,0-2-5 0,-3 2-2 0,6 0 0 16,-9 1-121-16,10-4-24 0,-7 1-5 0</inkml:trace>
  <inkml:trace contextRef="#ctx0" brushRef="#br2" timeOffset="23450.6634">2193 16510 748 0,'0'0'67'0,"-9"3"-54"0,9 2-13 0,-12 0 0 16,3-2 144-16,0 0 27 0,0 4 5 0,0-1 0 0,0-1-80 0,3 0-17 15,-3 1-3-15,0 2-1 16,-3-3-30-16,3 0-5 0,1 3-2 0,-1 0 0 0,-3 0-30 0,3 0-8 16,-3-3 0-16,0 0 0 0,3 3 0 15,0 0 0-15,-3-2-10 0,3-1 10 0,-3 3-26 0,3 0 2 16,-5-8 0-16,8 2 0 16,-12-4-122-16,6-3-24 0,-3 2-5 0</inkml:trace>
  <inkml:trace contextRef="#ctx0" brushRef="#br2" timeOffset="23586.0408">1767 16603 115 0,'0'0'0'0,"0"0"10"0,-9 8-10 0,0-6 0 16,9-2 0-16,0 0 0 0,-9 8 288 0,6-3 55 0,-12-2 11 16,9 2 2-16,-3-2-231 0,0 2-46 0,1 1-10 0,5-1-1 15,-6 3-34-15,0-3-6 0,6 3-2 0,-3-3 0 16,-3-2-26-16,6 2-12 0,3 1 0 0,0-6 1 31,0 0-141-31,-9 2-29 0</inkml:trace>
  <inkml:trace contextRef="#ctx0" brushRef="#br2" timeOffset="24048.5491">2365 14401 1681 0,'-15'37'74'0,"9"-18"16"0,-8 5-72 16,2 2-18-16,0 1 0 0,0 2 0 0,-3 0 48 0,0 0 7 0,0-3 1 0,3 3 0 31,-3-5-109-31,6-3-22 0,1 1-4 0</inkml:trace>
  <inkml:trace contextRef="#ctx0" brushRef="#br2" timeOffset="24215.835">2053 14923 518 0,'-12'23'23'0,"6"-12"5"0,3 2-28 0,-9 0 0 0,3 6 0 0,0-1 0 0,3 1 283 0,0-1 51 16,-3 4 10-16,0-1 3 0,0 0-252 0,0 3-51 16,1 0-9-16,2-1-3 15,-3 1-67-15,0 0-13 0,6 5-4 0</inkml:trace>
  <inkml:trace contextRef="#ctx0" brushRef="#br2" timeOffset="24375.3144">1731 15785 633 0,'-9'16'56'0,"3"8"-44"0,-3 2-12 0,0 1 0 15,1 4 187-15,-1 1 35 0,0 3 7 0,3 2 2 16,-3 2-162-16,0 4-32 0,0-1-6 15,0 0-483-15,0-2-96 16</inkml:trace>
  <inkml:trace contextRef="#ctx0" brushRef="#br2" timeOffset="24556.9408">1475 16600 345 0,'-6'16'31'0,"3"2"-31"0,-6 1 0 0,6 5 0 15,-8 0 268-15,2 2 48 0,3-2 10 0,-3 2 2 16,3-2-188-16,-3 3-36 0,-3-1-8 0,3 0-2 0,-6 1-56 0,3-1-11 16,0 1-3-16,3-1 0 15,-3-2-45-15,4 0-10 0,-1 0-1 0,0 0-527 16,3-6-105-16</inkml:trace>
  <inkml:trace contextRef="#ctx0" brushRef="#br2" timeOffset="25247.8524">1395 16947 1378 0,'0'5'30'0,"0"3"6"0,-3-6 2 0,3-2 2 0,0 0-32 0,0 0-8 0,0 0 0 0,0 0 0 16,0 0 0-16,3-5 0 0,6-3 0 0,-6 0 0 15,6-2-8-15,0-4 8 0,0 4-8 0,0 2 8 16,-4-5 0-16,10-1 0 0,-9 4 0 0,9-1 8 15,-6-2 11-15,3 3 2 0,3-4 1 0,3 4 0 16,0-6 4-16,2 3 1 0,-2-3 0 0,6 2 0 16,6-4 2-16,-6-1 1 0,5-2 0 0,7 0 0 0,-3-5 2 15,6 2 1-15,-7-5 0 0,7 0 0 16,-6 0-13-16,6-1-4 0,2 1 0 0,1-5 0 16,0-3-4-16,2 0 0 0,7 0-1 0,-1-6 0 0,-5-2 5 0,6 3 0 15,-1 0 1-15,1-1 0 0,-1-1-1 0,4 1 0 16,3 1 0-16,2-3 0 0,-5 0-2 0,-1 3-1 15,1-3 0-15,8 0 0 0,-8 2 10 0,2 1 1 16,1 5 1-16,0-3 0 0,2 3-4 0,-8-3-1 16,2 1 0-16,1-4 0 0,2 1-6 0,4-3-2 15,-9-2 0-15,5 2 0 0,-2-3-1 0,2 3-1 16,-5-3 0-16,5 1 0 0,-5-4-10 0,3 1 10 16,-1-3-10-16,7 0 10 0,5 3-10 0,-8-3 8 0,2 0-8 15,4 3 8-15,-4-6-8 0,4 1 12 16,-1-3-12-16,4 2 12 0,2 0-12 0,-2 1 0 0,-1-1 9 15,7 3-9-15,-7 1 13 0,1-1-1 0,-1-3-1 16,-5 3 0-16,-1 3 0 0,1 2 0 0,-10 1 0 16,1 4 0-16,2-2 9 0,-2 3 3 0,0-3 0 0,-4 3 0 15,-2-1-6-15,-3 4-1 0,-1-4 0 0,-2 6 0 16,-6 0-16-16,2 3 10 0,-2 2-10 0,3 3 8 16,-6 0-8-16,-4 0 0 0,-2 5 0 0,0 0 0 15,0 3 0-15,-3 2 0 0,-6 4 0 0,0 1 0 16,-4 4-22-16,-2 2 0 0,-3-5 0 0,-3 7 0 15,0 1-84-15,-3 5-17 0,-6-3-3 16</inkml:trace>
  <inkml:trace contextRef="#ctx0" brushRef="#br2" timeOffset="26024.5833">2315 15983 1843 0,'0'0'164'0,"0"0"-132"16,0 8-32-16,0 0 0 15,-6 0 80-15,3 0 8 0,-3-2 3 0,0 1 0 16,6 4-62-16,-9 2-12 0,-3 1-2 0,-3 1-1 16,0 1-14-16,-6 5-15 0,4-2 3 0,-10 5 1 0,-3 0-1 0,-3 7-1 15,0 1 0-15,-5 2 0 0,-1-2 27 0,3 0 6 16,-11 8 0-16,5-1 1 0,-6 1-5 0,4-3-2 15,-4 3 0-15,6-1 0 0,4 1-14 0,-1-3 0 16,6-2 0-16,10-4 0 0,-7-4-17 0,9-1 3 16,0-7 1-16,6-1 0 15,3-2-11-15,3-3-3 0,6-5 0 0,-3 0 0 16,3-2-22-16,3-6-5 0,0 0-1 0,9 0 0 0,3 0 29 16,0-6 6-16,3-2 0 0,6 0 1 0,0-5 34 0,0 0 6 15,2 0 2-15,4-3 0 0,3-3 3 0,3 6 1 16,-1-3 0-16,4 0 0 0,6 0-3 0,-3 1 0 15,-4 1 0-15,4 1 0 0,0 8-6 0,-1-3-2 16,-5 5 0-16,6 1 0 0,-6-4 4 0,-1 6 1 0,-5-2 0 16,-6 2 0-16,3-3 19 0,-3 3 4 0,-4 3 1 15,-5-3 0-15,-3 0 2 0,3 0 0 0,-3 2 0 0,-9-2 0 16,0 0 5-16,0 0 0 0,0 0 1 0,0 0 0 16,-3-2-1-16,-3-4-1 0,0 4 0 0,-9-4 0 15,3-2-23-15,1 3-4 0,-10-3 0 0,0 0-1 16,-6 0-15-16,6 0-8 0,-3 1 10 0,-2-1-10 15,2 0 0-15,-3 2-12 0,-3 1 1 0,6 0 0 32,-5-1-73-32,-1 1-16 0,-3 3-2 0,3-1-1131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25:13.007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</inkml:brush>
    <inkml:brush xml:id="br2">
      <inkml:brushProperty name="width" value="0.05292" units="cm"/>
      <inkml:brushProperty name="height" value="0.05292" units="cm"/>
      <inkml:brushProperty name="color" value="#00B05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FF0000"/>
    </inkml:brush>
    <inkml:brush xml:id="br5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1276 953 1634 0,'0'0'36'0,"9"-8"7"0,-3 2 1 0,6-2 3 0,0 3-38 0,5-8-9 0,-2 5 0 0,3 3 0 15,0-3 32-15,-3 2 4 0,3-2 0 0,0 8 1 16,-4-5-25-16,1 5-12 0,0 0 10 0,0 5-10 16,-3-5 0-16,3 8 0 0,-6-2 0 0,6 2 0 15,-9 0 0-15,3 5 0 0,-3 5 0 0,-3 6 0 16,5 3-8-16,-8 2 8 0,3 8-12 0,-3 2 12 15,0 1 0-15,6-3 0 0,-6 3 0 0,0-1 0 16,3 1 0-16,3-8 0 0,-3 2 0 0,6-2 0 16,-6-11 0-16,3 3 12 0,0-11 0 0,0 1 0 15,3-9-4-15,-6 3 0 0,6-8-8 0,0 0 12 0,3 0 14 16,0-8 2-16,-3-5 1 0,-1-1 0 0,4-4 6 0,-3-1 1 16,9-7 0-16,-6 5 0 0,6-8-36 0,3-1 0 15,-9 4-12-15,6-6 3 0,-7 1-1 0,4 4 0 16,0 1 0-16,-6-1 0 0,-6 1-2 0,0-1 0 15,3 9 0-15,-6 4 0 0,0-4 12 0,0 5-8 16,-6 5 8-16,0-5-8 0,0 7 8 0,3 1 0 16,-6 5 0-16,0 5 0 0,0 1 10 0,-2 1-2 15,2 7-8-15,-3-1 12 0,0 11 4 0,-3 2 1 16,9 1 0-16,-3 2 0 0,0 3-17 0,0 5 0 16,0 2 0-16,0 1 0 0,3 0 10 0,-3 5-2 0,3 2 0 15,3 4 0-15,1-7-8 0,-4 1-12 0,3-2 2 16,3-6 1-1,0-5-95-15,3-6-20 0,5 1-3 0,-5-1-644 0</inkml:trace>
  <inkml:trace contextRef="#ctx0" brushRef="#br0" timeOffset="363.0798">1990 1553 921 0,'0'0'40'0,"0"0"10"0,-6 11-40 0,3-9-10 0,3-2 0 0,0 11 0 0,0-3 178 0,0-8 34 16,0 5 6-16,3 3 2 0,-3-8-157 0,6 5-31 15,0 3-7-15,3-8-1 0,-3 0-4 0,3 0-2 16,-3-8 0-16,9 3 0 0,-9-8-10 0,9 5-8 15,-6-5 9-15,5-1-9 0,4-4 0 0,-6-1 0 16,0-2 0-16,3 3-10 0,-3-3-10 0,-3 7-1 16,0-4-1-16,-3 5 0 0,0-6 4 0,3 11 1 15,-6-2 0-15,-3 7 0 0,3-2 17 0,-3 5-10 16,0 0 10-16,0 0-8 0,-3 5 17 0,0 8 4 16,-6 8 1-16,3-2 0 0,0 7 1 0,-3 1 0 0,0-1 0 15,0 6 0-15,6 0-15 0,-3-3 11 0,-3 0-11 0,3 5 10 31,6-7-30-31,-6-1-5 0,3-7-2 0,3-1-500 0,3-5-100 0</inkml:trace>
  <inkml:trace contextRef="#ctx0" brushRef="#br0" timeOffset="1019.4733">1779 468 1850 0,'-18'-5'82'0,"9"2"17"0,6-2-79 0,-6 5-20 16,9 0 0-16,0 0 0 15,0 0 62-15,0 0 9 0,-3 5 1 0,-3-2 1 0,6 2-58 0,-3 9-15 16,-3-9 0-16,3 8 0 16,3 0-69-16,0 1-17 0,3-1-3 0</inkml:trace>
  <inkml:trace contextRef="#ctx0" brushRef="#br0" timeOffset="1382.5281">2428 1185 2296 0,'0'0'102'0,"0"0"21"0,0 0-99 16,-6 0-24-16,6 0 0 0,0 0 0 0,0 0 41 0,0 0 3 15,0 0 1-15,0 0 0 0,0 0-45 0,0 0 0 16,6 8 0-16,3-2-10 15,-6-6-14-15,3 2-2 0,0 4-1 0,2-6 0 16,-2 5-118-16,0-5-24 0,3 8-5 0,-3-8-414 16,3 0-84-16</inkml:trace>
  <inkml:trace contextRef="#ctx0" brushRef="#br0" timeOffset="1546.6063">2490 1270 1472 0,'0'0'65'0,"0"0"14"0,0 0-63 15,0 0-16-15,0 0 0 0,-3 0 0 0,3 0 107 0,0 0 18 16,-6 3 4-16,6-3 1 0,-6 5-60 0,6-5-12 15,0 0-2-15,0 0-1 0,-3 0-41 0,3 0-14 0,0 0 9 0,-3 8-9 16,3-8-9-16,3 5-7 16,0 3-2-16,3-3 0 15,0 1-39-15,3-4-8 0,-6-2-2 0,6 6 0 16,0-6-33-16,0 0-6 0,3-6-2 0,-3 4-374 0,6 2-75 0</inkml:trace>
  <inkml:trace contextRef="#ctx0" brushRef="#br0" timeOffset="2189.8259">2770 1140 288 0,'-6'-5'12'0,"6"5"4"0,-3-8-16 0,-3 8 0 15,3-5 0-15,0-3 0 0,0 3 338 0,3 5 65 16,0 0 13-16,0-8 2 0,0 2-310 0,0 6-61 16,0 0-13-16,3-5-2 0,0 2-22 0,6-2-10 15,-6 5 10-15,3-5-10 0,6 2 0 0,-3 3 0 16,-6 0 0-16,6 0 0 0,3 3 0 0,-3 2 0 0,0 0 0 0,-1-2-10 15,1 2 10-15,3 3 0 0,-3-2-9 0,-6 7 9 16,6 0 0-16,-6-2 0 0,3 2 0 0,-3 3 0 16,0 8 0-16,-3-9 0 0,0 9 0 0,0-5 0 15,0 2 0-15,-3 5 0 0,3 1 0 16,-3-3 0-16,3 2 0 0,0-5 0 0,0 6 0 16,0-3 0-16,0-11 0 0,0 3 0 0,3 2 0 15,3-5 0-15,0-7 15 0,3-1 4 0,-3 3 1 0,6-3 0 16,0-5 6-16,0 0 2 0,2-5 0 0,1 0 0 15,6-3-11-15,-3-6-1 0,6 1-1 0,0 0 0 16,-3-5-15-16,-1-4 11 0,1 4-11 0,0-9 10 16,0 4-10-16,0-4 0 0,0 1 0 0,-4-1 8 15,1 1-8-15,-3-6 0 0,3 6 0 0,-6-6 0 16,0 3 0-16,-3 5 0 0,0-8 9 0,0 6-9 16,-6 4 0-16,-3-1 8 0,0 1-8 0,0 1 0 0,0 8 0 15,-3 0 9-15,-3-3-9 0,0 8 0 0,0 0 8 0,3 8-8 16,-9-5 0-16,3 5 0 0,0 5 0 0,-6 8 10 15,3 6-10-15,0 2 8 0,0 5 5 0,-3 1 1 16,4 10 0-16,-4 3 0 0,6-6-14 0,-3 6 0 16,-3 5-9-16,6 5 9 0,-3-2 0 0,3 5 0 15,3 5 13-15,-3-8-4 0,0 3-9 0,3 0-12 16,1-8 2-16,5 0 1 16,-6-5-175-16,12-9-36 0,-6-2-6 0,2-5-2 15</inkml:trace>
  <inkml:trace contextRef="#ctx0" brushRef="#br0" timeOffset="2568.6247">3348 1630 2037 0,'0'0'90'0,"0"0"19"0,0 0-87 0,0 0-22 0,0 0 0 0,0 0 0 16,0 0 45-16,0 0 5 0,0 0 1 0,5-8 0 15,4 5-27-15,-3 1-6 0,0-4-1 0,0 1 0 0,3 2-17 16,-6 3 0-16,3-5 0 0,0 0 0 0,0 2-8 0,-6 3 8 16,3 0-13-16,-3 0 5 15,0 0-29-15,0 0-6 16,0 0-1-16,0 0 0 0,0 0 21 0,0 8 4 0,-6 0 1 0,0 3 0 15,3-3 18-15,-6 2 0 0,-3 3 0 0,6-5 0 0,-3 6 25 0,3-9 3 16,0 8 0-16,4-5 0 16,2-3 3-16,0-2 1 0,0 8 0 0,0-9 0 0,5 3-17 0,4 1-3 15,0-1-1-15,0-5 0 0,0 3-11 0,3 2 0 16,6-5-10-16,-9 0 10 16,6 0-96-16,0 0-14 0,5-5-2 0,1 2-785 0</inkml:trace>
  <inkml:trace contextRef="#ctx0" brushRef="#br0" timeOffset="2844.5978">3166 659 2239 0,'0'0'49'0,"-6"0"11"0,-3 5 1 0,3 0 2 0,-3 3-51 0,0-2-12 0,0 7 0 0,0-5 0 15,0 5 0-15,4 0 0 0,-4 0 0 0,3 1 0 16,0-4-138-16,6 4-21 0,0-7-4 0</inkml:trace>
  <inkml:trace contextRef="#ctx0" brushRef="#br0" timeOffset="3258.2342">3865 1109 518 0,'0'0'46'0,"0"0"-37"0,0 0-9 0,0 0 0 15,-6 5 278-15,6-5 54 0,0 0 10 0,0 0 2 16,0 8-236-16,0-8-48 0,0 5-10 0,0-5-2 16,6 8-35-16,-6-3-13 0,9 1 9 0,-6-4-9 15,3 4 0-15,6-6 0 0,-3 5 8 0,3-5-8 16,-3 0 0-16,0 3 0 0,3 2 0 0,0-5 8 15,-3-5-31-15,0 5-6 0,-1 0-2 0,4-3 0 16,-6 3-63-16,-6 0-13 0,0 0-2 0,0 0-372 16,3 0-75-16</inkml:trace>
  <inkml:trace contextRef="#ctx0" brushRef="#br0" timeOffset="3399.3288">3934 1207 460 0,'-9'5'20'0,"3"-5"5"0,3 0-25 0,-6 8 0 16,3-8 0-16,3 5 0 0,-6 3 275 0,3-8 49 15,3 5 11-15,3-5 1 0,-6 6-213 0,6-6-43 16,0 0-9-16,0 0-2 0,0 7-40 0,0-7-8 15,0 6-1-15,0-6-1 0,6 8-19 0,0-3 0 16,-6-5 0-16,9 8 0 0,-3-3-11 0,3-5-5 0,0 3-2 16,0-3-561-16,3 0-112 0</inkml:trace>
  <inkml:trace contextRef="#ctx0" brushRef="#br0" timeOffset="4164.8594">4321 984 518 0,'0'0'46'0,"-9"0"-37"0,0-5-9 0,0 2 0 0,3-2 255 0,-3-3 49 15,3 8 9-15,3-5 3 0,-6 0-220 0,3 2-43 16,6 3-9-16,0 0-1 0,-3-5-25 0,3 5-5 16,0 0-1-16,0 0 0 0,0 0-12 0,0 0 0 0,0 0 0 15,0 0 0-15,9-6 0 0,0 6 0 0,3-8 0 0,0 8 0 16,0-5 0-16,3 5 0 0,-3-5 0 0,6 2 0 16,-6 3 0-16,2 3 8 0,1-3-8 0,0 5 9 15,0 0-9-15,-3 3 10 0,0-2-10 0,0 2 10 16,-3 5 56-16,-3 0 11 0,0 5 3 15,-3-4 0-15,-3 4-55 0,-3 3-10 0,3 6-3 0,-3 5 0 16,0-6-12-16,-9 6 0 0,3 0 0 0,0 7 0 16,-3-7 0-16,3 2 0 0,-6 3 0 0,3-2 0 15,3-1-56-15,0-2-7 16,3 0-1-16,6-6-1 0,-6-5 53 0,4 3 12 0,2-11 0 0,2 6 0 16,4-11 11-16,-3 5 2 0,3-8 1 0,3 3 0 15,3-2 7-15,-6-6 2 0,9-6 0 0,-9 1 0 16,9-3 2-16,-3-5 1 0,6 0 0 0,-3-6 0 15,2-2-13-15,4 2-2 0,-3-7-1 0,3 5 0 16,-3-6-10-16,3-2 0 0,-1 3 0 0,-5-3 0 0,6-3 0 16,-3 5 8-16,0-4-8 0,-3-1 0 0,0 6 0 0,0-9 0 15,-4 3 0-15,-2 1 0 0,-3 4 0 0,3 1 0 16,-9-6 0-16,0 11 0 0,0 2 12 0,0-2-2 16,0 11-1-16,-6-4 0 0,0 6 2 0,0 3 0 15,0 5 0-15,0 0 0 0,-5 0 5 0,2 8 0 16,-3 3 1-16,0 7 0 0,0 3-17 0,-3 6 0 15,0 4 8-15,3-4-8 0,-3 7 0 0,6 3 0 16,-8-5 0-16,5 8 0 0,-3-1 0 0,3 1 0 16,-3 5 0-16,6 0 0 0,-6 3-15 0,9-3 0 15,-6 0 0-15,6 0-682 16,3-3-137-16</inkml:trace>
  <inkml:trace contextRef="#ctx0" brushRef="#br0" timeOffset="4689.7706">4815 1537 2210 0,'0'0'48'0,"0"-5"11"0,0-3 1 0,0 8 3 0,0 0-51 0,3-5-12 0,0-1 0 0,3-2 0 0,0 3 28 0,0 5 2 16,3-8 1-16,-3 3 0 0,3 0-31 0,5 2 0 15,-5-2 0-15,3-3 0 16,-3 3-40-16,0-3-10 0,3 2-2 0,3 1-1 16,-6 2-58-16,0 3-11 0,-9 0-2 0,6-5-1 15,6 10 29-15,-12-5 5 0,0 0 2 0,0 0 0 0,0 0 66 0,-6 8 14 16,0 6 9-16,-3-1-12 0,3 0 36 0,-3-5 6 15,0 5 2-15,3 0 0 0,-6-2 18 0,6 2 4 16,0-5 1-16,3 3 0 0,3-3-13 0,3-3-2 16,3 3-1-16,0-3 0 0,-6-5-24 0,12 3-5 15,0 2-1-15,6-5 0 0,3-5 1 0,-6 2 0 0,5 3 0 16,1-5 0-16,0 0 3 0,3 2 1 0,-9 3 0 0,3-5 0 16,-1-1-4-16,-2 4-1 0,-3 2 0 0,-3-6 0 15,3 6 11-15,-9 0 1 0,-3 0 1 0,0 0 0 16,0 0-6-16,0 0-2 0,0 14 0 0,0-9 0 15,-6 3 11-15,0 5 3 0,-3-5 0 0,0 5 0 16,-6 3-3-16,1-3 0 0,-1 1 0 0,0 1 0 16,-6 4 3-16,3 0 0 0,-3-1 0 0,0 3 0 15,1-2-19-15,-1-6-9 0,0 0 10 16,3 0-10-16,3 1-12 0,0-1-8 0,-3 0-1 0,7-8-671 16,-1-5-133-16</inkml:trace>
  <inkml:trace contextRef="#ctx0" brushRef="#br0" timeOffset="4931.8599">4714 450 1958 0,'-12'0'174'0,"9"0"-139"16,0 0-35-16,-6 0 0 0,9 0 61 0,0 0 6 15,0 0 1-15,-6 0 0 0,6 0-56 0,-3 5-12 0,0 3 0 0,3-3 0 32,-6 3-97-32,6-2-20 0,0-1-4 0</inkml:trace>
  <inkml:trace contextRef="#ctx0" brushRef="#br0" timeOffset="5309.5369">5348 1074 2070 0,'0'0'45'0,"0"0"10"0,0 0 1 0,0 0 3 16,9 8-47-16,0-3-12 0,-9-5 0 0,9 0 0 0,2 0 37 0,1 0 6 16,0 3 1-16,3-3 0 0,-6-3-21 0,6 3-4 15,-3 0-1-15,3 0 0 16,0-5-38-16,0 5-8 0,-7-5-2 0,4 2 0 16,-3-2-166-16,-3 0-34 0,-3 2-6 0</inkml:trace>
  <inkml:trace contextRef="#ctx0" brushRef="#br0" timeOffset="5444.8098">5383 1154 460 0,'-8'13'20'0,"8"-13"5"0,-9 0-25 0,3 5 0 0,0 3 0 0,0-8 0 16,6 0 346-16,-6 8 64 0,3-3 13 0,-3 3 2 15,0 3-315-15,6-3-63 0,0-3-13 0,-3 3-2 16,3 3-32-16,3-4 0 0,-3-7 0 0,3 6-10 31,0 2-102-31,3 0-20 0,3-3-4 0</inkml:trace>
  <inkml:trace contextRef="#ctx0" brushRef="#br0" timeOffset="5816.3119">5663 1114 1857 0,'0'0'40'0,"-6"0"9"0,3 3 2 0,0 2 2 0,-3 0-42 0,0 3-11 15,3 3 0-15,1-3 0 0,-4 5 28 0,0-5 4 16,0 10 1-16,3-4 0 0,0 4-15 0,-3 1-3 16,6 2-1-16,-3-3 0 0,6 3-6 0,0-2 0 0,0-1-8 0,3 4 12 15,0-9-12-15,3 5 11 16,-1-4-11-16,7-1 10 0,-3-5 2 0,6-3 1 16,0 0 0-16,9-10 0 0,-9 0 15 0,8-3 4 15,1-5 0-15,3-1 0 0,-6-9 16 0,6 1 4 16,-1 4 1-16,1-9 0 0,-3 1-4 0,0-6-1 0,-4 6 0 15,1-1 0-15,-6 1-21 0,0-1-5 0,-6-4-1 0,-3 4 0 16,-3 6-1-16,0-3-1 0,-6 3 0 0,-6 2 0 16,0 1-6-16,-6 2-1 0,-6 6 0 0,0-4 0 15,-3 6-12-15,-8 3 0 0,-4 5-9 0,0 5 9 32,-6 3-34-32,-2 6-1 0,-1 9 0 0,-3 4-763 0,4 2-153 0</inkml:trace>
  <inkml:trace contextRef="#ctx0" brushRef="#br1" timeOffset="424355.8336">13584 5313 748 0,'-9'-3'67'0,"9"3"-54"15,0 0-13-15,0 0 0 0,0 0 140 0,0 0 24 16,3-5 6-16,-3 5 1 0,-3-5-110 0,3 2-21 16,0-2-5-16,0 5-1 0,0 0-10 0,0-6-1 0,-3 4-1 15,0 2 0-15,3-8-34 0,0 8-8 0,0-5 0 0,-3 2-1 16,-3 0 11-16,0 1 10 0,0-4-13 0,-3 4 5 16,0-1 19-16,0 0 4 0,-3 1 1 0,4-1 0 15,-4 0 9-15,0 1 3 0,0 2 0 0,-3-6 0 16,3 6 0-16,-3-2 1 0,0 2 0 0,3-3 0 15,-5 3-13-15,2-2-2 0,-3 2-1 0,0-6 0 16,0 6-3-16,-3-2-1 0,-3 2 0 16,1-3 0-16,-4 0-1 0,3 3-8 0,-3-8 12 0,-3 8-4 15,-5-2 3-15,2-1 0 0,-3 3 0 0,1 0 0 16,-1 0-11-16,-3 0 0 0,3-5 9 0,-5 5-9 16,-1 0 0-16,-3 5 0 0,4-5 0 0,-4 3 0 15,0-1 0-15,4 6 0 0,-1-5 0 0,3 0 0 16,1 5 0-16,-4-3 0 0,0 3 0 0,-2-6 0 0,-1 6 8 15,3 0-8-15,1 0 10 0,-1 3-10 0,0-3 12 16,1 5-4-16,-1-8-8 0,-3 8 12 0,1-2-4 16,2 2-8-16,-3 1 11 0,-2 1-11 0,-1 1 11 15,1 0-11-15,-4 5 10 0,3-2-10 0,4 2 8 0,-4-2-8 16,0 2 0-16,1 0 0 0,-1 0 0 0,1 0 8 16,-1 6-8-16,3-1 0 0,1-5 0 0,-1 0 0 15,0 3 0-15,1 0 0 0,-1 0 0 0,0 2 0 16,1 3 0-16,-1-7 0 0,0 4 12 0,1 3 0 15,2-2 0-15,0 2 0 0,1 0-12 0,-1 0-10 16,0 3 2-16,-2-1 0 0,-4 1 8 0,6 0 0 16,1-3 0-16,2 5 0 0,-3 1 0 0,4-1 0 15,-1 6 0-15,-3-6 0 0,4 9 0 0,-4-4 0 16,0 1 0-16,1 2 0 0,-1 1 0 0,6 2 0 16,-2 0 10-16,2-3-10 0,-3 0 10 0,3 3-10 0,4 0 10 15,-1-2-10-15,-3 2 14 0,4-3-3 0,-1-2-1 0,0 2 0 16,0 0-2-16,1-2-8 0,5 5 12 0,-3-5-4 15,-3 5-8-15,1-3 0 0,2 0 9 0,0 1-9 16,0 2 0-16,0-6 0 0,7 6 0 0,-4-2 0 16,0-1 0-16,3 0 0 0,-3 3 0 0,4-2 0 15,2 2 0-15,-3-3 0 0,3 0 0 0,-3-2 0 16,4 0 0-16,2 2 0 0,0 0 0 0,0 1 0 16,0-1 8-16,3 3-8 0,-3-3 8 0,6 1-8 15,-5-1 0-15,5 0 9 0,-3 1-9 0,3-1 0 16,3-2 9-16,0 2-9 0,0-2 0 0,0 2 9 0,0-2-9 15,3-1 0-15,0 1 0 0,0-3 0 16,3 0 8-16,0-3-8 0,0 1 8 0,0-1-8 16,3 3 8-16,0-2-8 0,-3 2 0 0,3 0 8 15,0 0 0-15,0 3 0 0,3-1 0 0,-3 1 0 0,3-3 4 16,0-3 1-16,0 3 0 0,0-2 0 0,0 2-1 16,0-3 0-16,-3 3 0 0,3-2 0 0,0 2-4 0,3 2 0 15,-3-4-8-15,3 2 12 0,0 0-12 0,0 0 8 16,0 0-8-16,0 0 0 0,3-3 10 0,-3 3-10 15,0 0 10-15,3 1-10 0,0-1 13 0,0 0-3 16,-3 2-1-16,-1 1 0 0,4 0 6 0,-3-1 1 16,0-2 0-16,-3 3 0 0,3-3 5 0,0-2 2 15,-3 2 0-15,0-6 0 0,3 6-11 0,-3-2-1 16,6-4-1-16,-6 4 0 0,3-3-10 0,0-1 0 16,0 4 0-16,3-3 0 0,-6-1 0 0,6 4 0 0,0-1 0 0,0 0 0 15,-3 1 0-15,2 2 0 0,1-3 0 16,0 3 8-16,3-2-8 0,-3 2 0 0,3 0 0 0,-3-5 0 15,-3-1 0-15,3 1 0 0,0-3 9 0,0 3-9 16,0-3 13-16,0 0-1 0,0 3-1 0,-1 0 0 16,1-3-11-16,0 0 0 0,3 0 0 0,0-3 0 15,0 4 0-15,3-1 0 0,0-3 0 0,-3 3 0 16,3-2 0-16,-1 2 0 0,1 0 0 0,3 0 0 16,0 3 0-16,0-3 0 0,0 0 0 0,3 3 0 15,-7-6 8-15,7 6-8 0,0 0 0 0,3-3 8 16,-3 0-8-16,3 0 0 0,-1-3 0 0,1 1 0 15,0-1 0-15,-3-2 0 0,3 0 0 0,0 2 0 16,-4-2 0-16,7 3 0 0,-3-1 0 0,0-2 0 16,3 0 0-16,-4 0 12 0,-2-1-4 0,3 1 0 0,3 3 9 15,0-4 2-15,2 1 0 0,-2-3 0 0,3 1-31 0,-3 1-5 16,-1-1-2-16,1-1 0 0,0 3 19 0,3-1 0 16,0-1 0-16,-1 4 0 15,4-2 0-15,0 0-13 0,-6 2 4 0,2-2 1 16,4 0 8-16,0-3 0 0,-3 3 10 0,5-3-10 0,-2 0 0 15,0 3 0-15,3-6-8 0,-4 1 8 0,1-1-14 16,3 4 4-16,0-1 1 0,-1 0 0 0,1-3 9 16,0 4 0-16,-1 1 0 0,1-4 0 0,-3 2 0 0,3 0 0 15,-4-2 0-15,1 2-8 0,3-3 8 0,-3 4 0 16,2-7 10-16,1 1-10 0,6 0 0 0,-4 3 0 16,-2-1-13-16,0-2 4 0,2-3 9 0,1 1 0 0,0 1 0 15,0-4 8-15,2 0-8 0,1-1 0 0,3-2 0 0,-4 3 8 16,1-1-8-16,5 1 0 0,-2 0-8 0,0-4 8 15,-4 4 0-15,1 0 0 0,0-6 0 0,-1 5 0 16,4 1 0-16,-3-3 0 0,-1 3 0 0,4-1 0 16,-3-2 0-16,2 3 0 0,-2-1 0 0,3-2 0 15,-4 3 0-15,-2-3 0 0,0 0 0 0,0 2 0 16,5-2 0-16,1 0 0 0,-4 0 0 0,4 0 0 16,0 0 0-16,2 0 0 0,-2 2 0 0,0-2 0 15,2 0 0-15,-2-2-13 0,6-1 3 0,-4 3 1 16,-2-3 9-16,-1 0 0 0,4-2 0 0,-3 0 8 15,-1-1-8-15,1 4 11 0,0-1-11 0,-1-2 12 16,1-1-12-16,0 1 0 0,-4-3 0 0,7 5 0 16,0-2 0-16,-1-3 0 0,1 0 11 0,-4-3-11 15,4 1 0-15,0-1 0 0,-4-2 0 0,4-1-10 16,0 1 10-16,2 0 0 0,1-6 10 0,-7 6-10 0,4-6 0 16,-3 1 0-16,2 2 0 0,1 0 0 0,-6-3 0 0,2 6 8 15,7-6-8-15,0 3 0 0,-4-2 8 0,-2-1 0 16,-4 3-8-16,4-2 12 0,-3 2-12 0,-1-3 0 15,1 1 0-15,0 2 0 0,-1-3 0 0,1 1 0 16,0-1 0-16,-3-2 0 0,2 2 0 0,-5-2 0 16,0 0 0-16,-1-1 0 0,1 1 0 0,0 0 0 15,2-3 0-15,1 0 0 0,-3 0 0 0,3 0 0 16,-1-2 0-16,1 2 0 0,-3 0 9 0,-1 0-1 16,1 0 0-16,0 1 0 0,0-4-8 0,-1 3 0 0,1-5 0 15,3 3 0-15,-4-1 8 0,1 0 0 0,0-2 0 16,0 5 0-16,-1-5 2 0,-2 3 0 0,-3-1 0 15,3 1 0-15,-4-1-10 0,1-2-16 0,-3 0 4 16,3 0 1-16,-1 0 11 0,1 2 0 0,0-2 0 16,0-3 0-16,-1 0 0 0,-2-2 0 0,0 2 0 15,0-3 0-15,0 4 8 0,-1-4 4 0,-2 3 1 0,0 1 0 16,0-1-13-16,3-3-12 0,-4 1 3 0,1-1 0 16,0 1 9-16,0-3 0 0,3 0 10 0,-4-3-10 15,-2 3 9-15,0-3-9 0,3 0 8 0,-3 1-8 16,-9-1 0-16,6 0 8 0,2 0-8 0,-2 3 0 15,0-2 8-15,0-1-8 0,-3 0 8 0,3-2-8 16,0-3 0-16,-4 2 0 0,-5 1 8 0,3-3-8 16,3 2 0-16,-3 1 0 0,-6-3-10 0,3 5 10 15,3-2 0-15,0 2 8 0,-6-5 1 0,3 3 0 0,-3-3-1 16,0-3-8-16,5 0 12 0,-2-2-4 0,-3-1-8 0,0 4 8 16,3-1-8-16,-3 0 8 0,-3 1-8 15,6-4 8-15,-3 1-8 0,3-3 8 0,-3 3-8 0,-3-1 0 16,3-2 0-16,0 3 8 0,0 0-8 15,-3-1 0-15,-3 1 0 0,6 2 0 0,0-2 8 0,-3-3-8 16,-3 0 0-16,0-2 8 0,3-1-8 0,-3 3 8 16,0 0-8-16,-3 3 8 0,-3-3-8 0,3 0 0 15,6 0 0-15,-6 2 8 0,-3-4-8 0,3 2 12 16,3 0-12-16,0 2 12 0,-9-2-12 0,6 3 0 16,3-3 0-16,-3 0 8 0,-3 0-8 0,3-2 0 15,3-1 0-15,0 0 8 0,3 1 7 0,-3-1 1 16,-3-2 0-16,0 2 0 0,3 1-27 0,-3-1-5 15,0-2 0-15,0-1-1 0,0-2 27 0,-3 3 6 0,-3 0 0 0,0 2 1 16,0 1-17-16,0-1 0 0,3-2 0 16,-2 2 0-16,-7-5 0 0,6 3 0 0,0-3 0 0,-3 3 0 15,-3 2 0-15,0-2 0 0,6 2 0 0,0-2 0 16,-6-3-9-16,0 0-6 0,1 0-1 0,5 0 0 16,0 3 25-16,-3 0 5 0,-6-1 1 0,6 4 0 15,9-3-28-15,-9-1-6 0,-6 4-1 0,3-1 0 16,1 0 20-16,2 1 0 0,-6 2 0 0,-3 0 0 15,3-3 0-15,0-2 0 0,-3 2 0 0,4-5 0 16,-4 3-10-16,-3 0-2 0,6 2 0 0,-6-5 0 16,3 6 12-16,1-4 14 0,-4 4-3 0,3-3-1 15,-3-1-10-15,-3 1 0 0,4 0-12 0,-4 5 12 16,3 0-11-16,-3 2 11 0,0-2-8 0,4 3 8 0,-7 2-12 16,6-2 4-16,0 0 0 0,0 5 0 0,-2-3 8 15,2 6 0-15,-3-1 0 0,3 3 0 0,-3 3 0 0,1 3 0 16,-1-3-9-16,0 2 9 0,0 4 0 0,0-4 0 15,-5 1 8-15,2 2-8 0,-3 0 0 0,3 0 0 16,-2-2 0-16,2 2 0 0,-3 0 0 0,0 0 0 16,1 0 0-16,-1-2 12 0,-3 2-12 0,3-2 0 15,-2 2 0-15,-1 3-11 0,0-3 11 0,-2 0-13 16,5 3 5-16,-3 0 8 0,0 0-8 0,4-1 8 16,-1 4 0-16,0-1 0 0,0 4 0 0,-2-4 0 0,-1 1 0 15,3 2 8-15,0-6-8 0,-2 9 0 16,-1-3 0-16,0-2 0 0,4 2 8 0,-4-5-8 0,3 5 0 15,0 0 8-15,1 0 3 0,-1 0 0 0,-3 3 0 16,-3 0 0-16,1-6-11 0,-1 3 0 16,3 3 0-16,-2-3 0 0,-4 0 0 0,3 3 0 0,1 0 0 0,-4 0 0 15,0 0 0-15,1-1 0 0,-7 4 0 16,3-9 0-16,-2 3 0 0,-4 3 0 0,1-5 9 0,-1 2-1 16,-3 0-8-16,-2-3-12 0,-10 1 4 0,1 2 0 15,-1 0 8-15,-2 3 0 0,-7 8 0 0,-5 5 0 16,-12 0-92-1,-9 13-17-15,-7 8-3 0,-8 8-1033 0</inkml:trace>
  <inkml:trace contextRef="#ctx0" brushRef="#br0" timeOffset="431402.5171">10854 3614 403 0,'0'0'36'0,"0"0"-36"0,0 0 0 0,0 0 0 15,0 0 204-15,0 0 35 0,0 0 6 0,0 0 2 16,0 0-138-16,0 0-27 0,-3 6-6 0,3 7 0 16,3-5-28-16,-3 5-4 0,3 5-2 0,0-2 0 15,0 8 4-15,3 3 1 0,-3 4 0 0,3 1 0 16,0 2-25-16,3 4-5 0,-6 4-1 0,3 0 0 16,-3 6-16-16,3-1 0 0,0 4 8 0,-3-1-8 15,3-2 0-15,0-1 0 0,-3-7 0 0,-3 2 0 0,3-7-18 16,0 2-1-16,0-6 0 0,-3 6 0 15,0-5-12-15,-3 0-2 0,0 0-1 0,3-8 0 16,0 5-16-16,-3-6-3 0,0-1-1 0,0-1 0 16,0-5-33-16,3-3-6 0,-3-5-2 0,3-3-309 15,0-5-61-15</inkml:trace>
  <inkml:trace contextRef="#ctx0" brushRef="#br0" timeOffset="433271.8955">10863 3659 806 0,'0'0'36'0,"-3"0"7"0,0 0-35 0,3 0-8 0,-3 0 0 0,3 0 0 16,0 0 89-16,0 0 16 0,-3-5 3 0,3 5 1 15,3-5-34-15,0 2-7 0,0-5-2 0,0 3 0 16,3-1-26-16,0 1-4 0,0-3-2 0,3 3 0 16,0 2-18-16,0-2-3 0,0-3-1 0,3 3 0 15,0-1 13-15,0 4 3 0,0-3 0 0,2-1 0 16,-2 4-4-16,3 2-1 0,0-3 0 0,0 0 0 16,3 3 5-16,3 0 0 0,0-5 1 0,2 5 0 0,4-3 2 15,-3 1 0-15,3-1 0 0,-1-2 0 16,4 2-13-16,3-2-2 0,-3 5-1 0,3-8 0 15,-4 3-7-15,1-1 0 0,0 6-8 0,0-8 12 16,-4 3-2-16,4 0-1 0,-3 0 0 0,3 2 0 16,-4-2-9-16,4 2 8 0,-3 0-8 0,3 1 8 0,3 2-8 0,-4 0 0 15,1-6 0-15,3 6 0 0,-3-2 0 0,-1 2 0 16,1 0 0-16,0 0 0 0,0 0 0 0,2 0 0 16,4-3 0-16,-3 0 0 0,-3 3 10 0,2 0 3 15,1-8 1-15,0 8 0 0,3-5 1 0,-4 5 0 16,-2 0 0-16,3-5 0 0,-3 5-5 0,-1-3-1 15,-2 3 0-15,0 0 0 0,3 0-9 0,-1 0 10 16,1 0-10-16,3-2 10 0,-6 2-10 0,5 2 0 16,1-2 0-16,0 0 0 0,-3 0 0 0,2 0 0 15,-2 3 0-15,3-3 0 0,0 0 0 0,-4-3 0 0,1 3 0 0,3-2 0 16,0 2 0-16,-1-3 8 0,-5 3-8 0,6 0 0 16,3 0 0-16,-4-5 8 0,1 5-8 0,0-3 0 15,0 3 0-15,-4 0 0 0,-2 0 0 0,3-3 0 16,-3 3 0-16,0-2 0 0,-1 2 0 0,1 0 0 15,0 0 0-15,3 0 0 0,-3 0 0 0,2-6 0 16,-5 6 0-16,6 0 0 0,-3 0 8 0,2 0-8 16,-2-5 0-16,0 5 0 0,-3 0 0 0,0 0 0 15,2-3 0-15,-2 3 0 0,-3 0 0 0,3-5 8 16,3 5-8-16,-4 0 0 0,4-5 0 0,-3 2 0 16,0 1 0-16,0 2 0 0,0-3 0 0,2 3 0 15,-2 0 0-15,0 0 0 0,0 0 0 0,0 0 0 16,-4-5 0-16,1 5 0 0,-3-3 0 0,3 3 0 15,-6-3 0-15,3 3 0 0,-3 0 0 0,-1 0 0 0,1 0 0 16,0 0 0-16,-6 0 0 0,3 0 0 0,0 3 0 0,0 0 0 16,-3-3 0-16,3 5 0 0,-3-5 0 0,-3 3 0 15,2-1 0-15,-2-2 0 0,0 8 0 0,0-8 8 16,-6 0-8-16,6 0 0 0,0 5 8 0,-3-5-8 16,3 3 0-16,-6-3 8 0,0 0-8 15,6 5 0-15,0 1 0 0,-6-6 0 0,3 0 0 0,-3 5 8 16,0-5-8-16,6 8 0 0,-3-3 0 0,0 3 0 15,0 0 0-15,0 0 0 0,-3 3 0 0,0-3 0 16,0 5 0-16,0 5 0 0,6-7 0 0,0 10 0 16,-6-2 0-16,0 2 0 0,6 5 0 0,-3 1 0 15,-3 4 0-15,6-4 0 0,-6 5 0 0,3-3 0 0,0 2 0 16,0 1 0-16,-3 0 0 0,3-6 0 0,0 6 0 0,0-5 0 16,-3-1 0-16,3 1 0 0,0-4 0 0,2 1 0 15,-2 0 0-15,0 2 0 0,0-2 0 0,0-3 0 16,0 6 0-16,-3-1 0 0,0-4 0 0,3 1 0 15,0 4 0-15,0-1 0 0,-3-7 0 0,3 7 0 16,0-5 0-16,0 1 0 0,0-1 0 0,-3 3 0 16,3-1 0-16,0-1 0 0,-3-1 0 0,0 3 0 15,0-3 0-15,0-3 0 0,0 1 0 0,0-6 0 16,-3 0 0-16,3 0 0 0,0 1 0 0,0-4 0 16,-3-2 8-16,3-3-8 0,-3 3 0 0,0-2 8 15,0 2-8-15,3-8 10 0,0 0-10 0,0 0 10 0,-3 5-10 16,0 0 8-16,-3-2-8 0,0-1 8 15,3 4-8-15,-3-4 0 0,1 1-10 0,-1 2 10 16,0-5 0-16,-3 3 0 0,6 0 0 0,-3 5 0 16,0-8 0-16,0 0 13 0,0 2-4 0,0 1-1 0,-3 0-8 15,3 2 0-15,-3-5 0 0,3 0 0 0,0 2 0 0,-3 1 0 16,3-3 0-16,-3 3 0 0,0-3 0 0,1 0 0 16,-1-3 0-16,0 3 0 0,3 0 0 0,-3 0 8 15,0 0-8-15,-3-3 0 0,3 3 0 0,0 0 0 16,-3 0 0-16,0 3 0 0,3-3 0 0,-3 0 0 15,-5 3 0-15,5 2 0 0,-3-5 0 0,0 3 0 16,-3-1 0-16,0-2 0 0,-3 3 0 0,1 2 0 16,2-5 0-16,-6 3 0 0,-3-3-11 0,3 0-1 15,0 0 0-15,1 0 0 0,-1 3 21 0,-3-3 4 16,3 0 1-16,0 0 0 0,1 2-6 0,-1-2-8 0,-3 6 11 16,0-6-11-16,3 0 24 0,-2 2-3 0,-1-2 0 0,3 5 0 15,-3-2-12-15,0 2-9 0,1 1 12 16,-1-1-12-16,0 3 0 0,-3 2 0 0,4-4 0 15,-1 2 0-15,-3-3 0 0,3 3 0 0,-3 0 0 16,1-3 0-16,-1 0 0 0,0 1 0 0,-3-1 0 16,1 0 0-16,-1 1 0 0,0-1 0 0,-3 0 0 0,1-2 0 15,-4 2 0-15,3-5 0 0,1 3 0 0,-4-1 0 16,3 6 0-16,-3-8 0 0,1 3 0 0,-4 0 0 16,3 5 0-16,-2-8 0 0,-1 2 0 0,3 1 0 15,1 5 0-15,2-8 0 0,-3 2 0 0,7 4 0 16,-1-1 0-16,0-2 0 0,0 2 0 0,1 0 0 15,-1-2 0-15,0 2 0 0,6-2 0 0,-2 2 0 0,-4-5 0 16,0 0 0-16,3-2 0 0,0 2 0 0,1-3 12 0,-1 0-4 16,0-2 0-16,0 0-8 0,1-1 18 0,-4 1-3 15,0 0-1-15,0-3 0 0,1 3-3 0,2-1-1 16,-6 4 0-16,6-6 0 0,-2 2-10 0,2 6 10 16,3-8-10-16,0 6 10 0,1-1-10 0,-1 3 0 15,0-5 0-15,0 5 0 0,0-3 12 16,1 3 4-16,2 0 1 0,0 0 0 0,0-2-17 0,3 2 0 15,1 0 0-15,-1 0 0 0,3 0 0 0,-3 0 0 16,0-3 0-16,0 3 0 0,3-3-15 0,1 1 0 16,-1-1 0-16,3 3 0 0,0-3 15 0,0 1 0 15,0-1 0-15,0 0 10 0,0 1-2 0,4-4-8 16,-1 6 12-16,0-5-4 0,3 5-8 0,0-5 0 0,0 2 0 0,0-2 0 16,0 5 9-16,0-8-9 0,3 8 10 15,0-3-10-15,0 1 0 0,0 2 0 0,0 0 0 0,3-6 0 16,3 6 0-16,0 0 0 0,0 0 0 0,0 0 0 15,0 0 0-15,0 0 0 0,-6-2 0 0,6 2 0 16,0 0 0-16,0 0 0 0,-3-3 0 0,3 3 0 16,-3-3 0-16,3 3 0 0,0 0 0 0,0 0 0 15,0 0 0-15,0 0-21 0,3-5 3 0,-3 5 1 16,0 0 27-16,3-5 6 0,0 2 0 0,-3 3 1 16,3-8-17-16,-3 3-19 0,3 0 4 0,-3 2 1 15,0 3 14-15,0-8 0 0,0 6 0 0,0-6 10 16,0 2-10-16,-3-2 0 0,-3 3 0 0,3-3 0 15,3-2 12-15,-5 2-2 0,-1-6-1 0,0 1 0 16,-3 0-36-16,3 2-7 16,-6-2-2-16,0 5-748 0,-3-10-149 0</inkml:trace>
  <inkml:trace contextRef="#ctx0" brushRef="#br0" timeOffset="434919.2189">11670 14166 288 0,'0'0'25'0,"0"-5"-25"0,-3-1 0 0,3 1 0 16,0 0 176-16,0-3 29 16,0-3 7-16,3 1 0 0,0-1-120 0,-3 0-24 0,-3 1-4 0,3-1-2 15,3 1-34-15,-3-1-6 0,0 3-2 0,0 0 0 16,0 3-9-16,0 5-3 0,-3-8 0 0,3 8 0 16,0 0 20-16,0 0 4 0,0 0 1 0,-6-3 0 15,6 3 12-15,0 0 3 0,0 0 0 0,0 0 0 16,-3 3-8-16,-3 2-2 0,3-2 0 0,-3 2 0 15,3-2-5-15,3 2-1 0,-3 3 0 0,3 0 0 16,0 0-6-16,0 0-2 0,0 0 0 0,0 2 0 16,3 1-1-16,-3 2-1 0,0 3 0 0,3-3 0 15,-3 6-3-15,3 2-1 0,0 0 0 0,-3 3 0 0,0 2-1 16,3 4 0-16,0 1 0 0,0 4 0 0,0-1-17 0,0 3 0 16,3 3 8-16,0-1-8 0,-3 1 11 0,0 0-2 15,3 0 0-15,0 2 0 0,-3 0 0 16,3 1 0-16,-3-1 0 0,3 3 0 0,0-3-9 0,-3 1 0 15,-3-4 9-15,3-2-9 0,2-2 0 16,-2-1 0-16,-3-2 0 0,0 0 8 0,0-6-8 0,0 3 0 16,-3-5-8-16,-2-3 8 15,2 0-57-15,0-5-7 0,3-5 0 0,0-3-1 16,0-8-150-16,0 0-29 0</inkml:trace>
  <inkml:trace contextRef="#ctx0" brushRef="#br0" timeOffset="436843.1961">11593 13859 633 0,'0'0'56'0,"-3"5"-44"0,3 3-12 0,0 0 0 0,0-8 171 0,-3 5 32 16,3 1 6-16,0-6 2 0,3 8-123 0,0-3-24 15,-3-5-4-15,3 5-2 0,-3-5-13 0,6 3-2 16,-6-3-1-16,5 5 0 0,1-2-19 0,3-3-4 16,-6 2-1-16,6 1 0 0,0 0-6 0,-3-1 0 0,0 1-1 0,3-3 0 15,0 3 0-15,0-1 0 0,0 1 0 0,0 0 0 16,0-1 1-16,-3 1 0 15,3-1 0-15,-1 4 0 0,4-4 8 0,3 1 3 0,0 0 0 0,0-1 0 16,3 1-14-16,0-3-9 0,0 0 12 16,2 0-12-16,1 0 15 0,0-3-4 15,0 1-1-15,0-1 0 0,0 0 0 0,-1 1 0 0,1-4 0 0,3 1 0 16,0 5-10-16,3-5 12 0,0 0-12 0,2 2 12 16,-2-2 0-16,3-1 0 0,-3 4 0 0,5-6 0 15,-2 3 16-15,3 2 4 0,-3 0 1 0,-4-2 0 16,1 0-1-16,-3-1 0 0,9 1 0 0,-3 0 0 15,2-1-13-15,-2 1-3 0,0 3-1 0,3-4 0 16,-1 1-3-16,1 0-1 0,0-1 0 0,0 1 0 16,-4 0-11-16,1-1 0 0,-3 1 0 0,3 0 0 15,-1 2 0-15,1-2 0 0,0 2 8 0,0-2-8 16,-1 2 8-16,1 1-8 0,0-1 0 0,3 0 8 0,-4 3-8 0,1 0 0 16,3-2 0-16,-3 2 0 0,0-3 0 15,-4 3 0-15,4 0 0 0,0 0 0 0,-3 0 0 16,-1 3 0-16,4-1 0 0,-3-2 0 0,3 0 0 0,-3 0 0 15,2 0 9-15,1 0-9 0,3-2 11 0,0-1-3 16,-7 1 0-16,4-1 0 0,0-2 4 16,-3 2 1-16,2-2 0 0,-2-1 0 0,3 4-5 0,-3-4 0 15,5 1-8-15,-2 0 12 0,0 0 6 0,0-3 1 16,3 2 0-16,-4 1 0 0,4 0-19 0,-3-1 0 16,0 1 8-16,-1 2-8 0,1 1 0 0,0-1-19 15,-3-2 4-15,2 2 1 0,1 1 22 0,0-1 4 16,0 3 0-16,-1-3 1 0,4-2-13 0,-3 2 0 15,0 1 0-15,-3-1 0 0,2-2 0 0,1 2 0 0,-3 1 0 0,0-1 0 16,-1-2 16-16,1-1-4 0,-3 1 0 0,3 0 0 16,-3-1-12-16,2 1 0 0,1 0 0 0,-3-3 0 15,3 3 9-15,0-3-1 0,-4 2 0 0,-2-2 0 16,0 3-8-16,0 2 0 0,0 1 0 0,0-1 0 16,-1 1 0-16,-2-1 0 0,0 0 0 0,0 3 0 15,-3 0 0-15,0-2 0 0,-3-1 0 0,3 3 0 16,-4-3 0-16,4 3 0 0,-3 0 0 0,0-2 0 15,0 4 0-15,0-2 0 0,-3 0 8 0,0 0-8 16,0 0 12-16,0 0 0 0,3 0 0 0,-6 0 0 16,3 0-12-16,-4 0 0 0,4 0 0 0,3 0 0 15,-6 0 0-15,3 0 0 0,-3 0 0 0,3 3 0 16,0-3 0-16,-3 3 0 0,0-1 0 0,0 1 0 16,-6-3-8-16,0 0 8 0,0 0 0 0,6 5 0 0,-6-5-10 15,6 5 10-15,-3 3-13 0,-3-8 5 0,3 8 8 0,0 0 12 16,-3-8-2-16,0 8-1 0,0 0-9 0,0-8 0 15,3 5 0-15,0 6 0 0,0-3 0 0,0 0-11 16,-3 3 3-16,0-4 0 0,-3 1 8 0,3 3 0 16,0-3 0-16,3 0 0 0,-3 2 0 0,0-2 0 15,0 3 0-15,3 2 0 0,3-2 0 0,-6-1 0 16,0 1 0-16,0 2 0 0,2-2 0 0,-2 2 0 16,0 0 0-16,0 3 0 0,6-3 0 0,-3 6 0 15,-3 2 0-15,3 0 0 0,0 3 0 0,0 2 0 16,0 1 0-16,3 2 0 0,-3 0 0 0,3 3-8 15,0 0 8-15,-3-1-8 0,0-2-4 0,0 3 0 16,0 3 0-16,3-1 0 0,-6 0 12 0,3 3 0 16,0 0 0-16,0 3 0 0,0-3 0 0,3 0 0 0,-3 0 0 15,3 0 0-15,-3-5 0 0,3 2 0 0,-6 1 0 16,3-3 0-16,0-3 0 0,-3 0 0 0,0 3 0 0,3-3 0 16,0-3 0-16,-3-5 0 0,-3 0 0 0,0 1 0 15,0-4 0-15,3 1 0 0,-3-6 8 0,0 3-8 16,0 0 0-16,3-3 0 0,-3-3 0 0,3 1-8 15,-3 0 8-15,0 2 0 0,0-3 0 0,0 1 0 16,0 2 0-16,3-2 0 0,-3-1 0 0,0 1 0 16,3 0 0-16,-3 2 0 0,-3-3 0 0,3 1 0 15,3 0 0-15,-3-1 0 0,0 1 0 0,0-3-8 16,-3 2 8-16,3-2 0 0,-3 3 0 0,3-3 0 16,-3 0 0-16,0 0 0 0,0-3 0 0,3 3 0 0,0-3 0 15,0 0 0-15,-2 1 0 0,-1-1 0 16,-3 0 0-16,0 1-12 0,3-4 12 0,-3 4-12 0,-3-4 12 15,3 1 0-15,-3 2 0 0,-3-2-8 0,3 2 8 16,0 3 0-16,-2-3 0 0,-1 1 0 16,0-1-17-16,0 0-2 0,-3 0 0 0,0 1 0 0,3-1 7 0,-3 3 0 15,1-5 1-15,-4-1 0 0,0 4 11 0,0-4 0 16,-3-2 0-16,0 3 0 0,4-1 21 0,-4 1 10 16,-3-3 1-16,-3 0 1 0,0 0-33 0,1 0 0 15,2 3 0-15,0-6 0 0,-3 0 13 0,-2 3-4 16,-1-5-1-16,0 0 0 0,-6 0-8 0,1 2 0 15,-4-2 0-15,0 2 0 0,1 3 0 0,-4-3 0 16,3 1 0-16,1 2 0 0,-1-3 0 0,0 3 0 0,-2 0 0 0,2 0 0 16,-3 0 0-16,4 0-11 0,-1 0 3 15,-3 0 0-15,7 3 8 0,-1-3 11 0,0 5-3 0,4-2 0 16,-4-3-8-16,0 2 0 0,4 1 0 0,-4-3 0 16,3 3 0-16,0-1 0 0,1 1 0 0,-4 0 0 15,3-3 0-15,1 2 0 0,-1 1 0 0,0-3 0 16,0 0-12-16,1 0 1 0,-7 0 1 15,0 2 0-15,7-2 10 0,-4 0-8 0,-3 3 8 0,4 0-8 16,-4-1 8-16,3-2 11 0,-3 3-3 0,7 0 0 16,-4 2-8-16,0-2-12 0,4-1 2 0,-4 1 1 15,-3 2 9-15,7-2 0 0,2 2 10 0,0 0-10 16,0-2 0-16,1 2 0 0,5-5 0 0,0 3 0 16,0 2 9-16,3-2-9 0,1 0 8 0,-1-1-8 15,3-2 12-15,-3 3-4 0,0-3 0 0,1 0 0 0,-4 0-8 0,3 0 0 16,0 0 0-16,0 0 0 0,3 0 0 0,1-3 0 15,2 3 0-15,-3-2 0 0,3-1 0 0,0 0 0 16,0 1 8-16,3-1-8 0,1 0 8 0,2 1-8 16,0-4 8-16,0 4-8 0,3-1 0 15,0 1 0-15,0-1 0 0,0 0 0 0,3 1-11 0,0-1 3 16,0 3 0-16,3-3 0 0,-3 1 8 0,3 2-8 16,0 0 8-16,3 0-8 15,-6-3-20-15,3 3-3 0,3 0-1 0,-5 0 0 16,-1 0-59-16,0 0-12 0,0 0-2 0</inkml:trace>
  <inkml:trace contextRef="#ctx0" brushRef="#br0" timeOffset="438068.9026">8390 7673 230 0,'0'0'10'0,"0"0"2"0,-3 5-12 0,-3 1 0 0,3 1 0 0,-3-1 0 16,6-6 308-16,-3 8 58 0,3-8 12 0,0 8 2 15,0 0-271-15,-3-1-54 0,3-1-11 0,0 4-3 16,0 1-14-16,3 0-3 0,-3 4-1 0,3-1 0 15,-3 4-13-15,3-2-2 0,0 5-8 0,0 3 12 0,3 0-2 16,-3 5-1-16,0 3 0 0,3 5 0 0,0 2 3 0,0 6 0 16,0 6 0-16,3 4 0 15,-4 6 0-15,4 3 0 0,0 4 0 0,3 6 0 0,0 8 0 0,-3 3 1 16,3 2 0-16,0 3 0 0,0 6-13 0,0-1 0 16,-6 3 0-16,0 0 0 0,0 2 0 0,-3-2 0 15,0-3 0-15,2 3-10 0,-5 0 10 0,0-5 0 16,-3-3 8-16,1 0-8 0,4-6 0 0,-2 1 0 15,0-6 0-15,-2-2 8 0,-1-8 6 0,0-3 2 16,0-5 0-16,0-8 0 0,0 0 22 0,0-8 5 16,0 0 1-16,0-6 0 0,-3-2-16 0,0-5-2 0,0-5-1 15,3-4 0-15,-3-1-25 0,6-6-11 0,-6-3 1 16,3 0 0 0,-3-5-108-16,0-3-22 0,6-5-4 0,-3-5-732 0</inkml:trace>
  <inkml:trace contextRef="#ctx0" brushRef="#br0" timeOffset="439888.4964">8301 7570 518 0,'0'0'46'0,"0"0"-37"0,0 0-9 0,0 0 0 15,0 0 184-15,0 0 34 0,0 0 7 0,0 0 2 16,-3 2-135-16,3-2-26 0,0 0-6 0,-3 6 0 16,-3-4-16-16,0 1-2 0,6-3-1 0,-6 3 0 15,0-1-11-15,0 1-2 0,0-3-1 0,6 0 0 16,-3 0 4-16,-3 0 1 0,-3 0 0 0,6 0 0 16,3 0-12-16,-9 0-1 0,-3 0-1 0,0-3 0 15,6 3-10-15,-6-2-8 0,-5 2 9 0,-1 0-9 16,3 0 8-16,0 0-8 0,6 0 0 0,-9 2 9 15,-3 1-9-15,0-3 0 0,7 3 9 0,-7-1-9 16,-3 1 12-16,3-3-3 0,9 2 0 0,-6 1 0 16,-5-3 3-16,2 3 1 0,3-1 0 0,-3 1 0 15,0-6 6-15,-3 3 1 0,-2 0 0 0,-1 0 0 0,6-2-8 16,-6 2-2-16,-6-3 0 0,4 0 0 0,2 1-1 0,-3 2 0 16,-3-3 0-16,1 1 0 0,2-1-9 0,0 3 0 15,0 0 0-15,1 0 0 0,-1 0 0 0,3 3 0 16,0-1 0-16,-3 1 0 0,-2 2 0 0,5 0 0 15,12 1 0-15,-6-4 0 0,-6 4 0 0,4-1 8 16,5-2 2-16,0-1 0 0,0 1-10 0,0 0 0 16,0-1 9-16,0 1-9 0,4-1 13 0,-4 1-1 15,0-3-1-15,3 3 0 0,0-6-2 0,0 3 0 0,-3 3 0 16,3-3 0-16,1 0-9 0,-1 0 0 0,-3 0 9 0,3 0-9 16,0 2 0-16,3-2 0 0,-3 0 0 15,0 0 0-15,3 0 0 0,-2 3 0 0,5-3 0 0,0 0 0 16,0 3 0-16,3-3 0 0,-3 0 0 15,0 0 0-15,0 0 0 0,0 0 0 0,3 0 10 0,-3 2-10 16,0-2 10-16,3 3-10 0,0 0 10 0,6-3-10 16,-6 2 0-16,0-2 0 0,6 0 0 0,0 0 0 15,-5 6 0-15,5-6 0 0,0 0 0 0,0 0 0 16,0 0 0-16,0 0 0 0,-3 5 0 0,3-5 0 16,0 0 0-16,0 0-10 0,0 0 10 0,0 0-8 15,0 0 8-15,-3 5 0 0,3-5 0 0,0 8 0 16,3-3 0-16,0 3-10 0,-3 0 10 0,2-2 0 15,-2-6 0-15,3 5 0 0,0 0 0 0,0 3 0 16,0 0-8-16,0 0 8 0,3-3 0 0,-3 3 0 0,0 0 0 0,0 0-8 16,3 0 8-16,-3 0 0 0,-3 0 0 15,6 2 0-15,-3-2 0 0,0 3 0 0,0 2 0 0,0 0 0 16,0-2 0-16,0 5 0 0,0-3 0 0,0 6 0 16,3-3-8-16,-3 5 8 0,-3-3 0 0,3 6 0 15,0 0 0-15,0 2 0 0,0 1-8 0,3 2 8 16,-3-3 0-16,3 6 0 0,3 0-10 15,-3 0 10-15,0 2-8 0,-1 0 8 0,1 1-8 0,3 2 8 16,-6 0-8-16,3 0 8 0,0 3-12 0,-3-1 2 16,3-2 1-16,-3 6 0 0,0-4 9 0,0 4 0 15,0-4-9-15,0 4 9 0,0-1 0 0,-3 0 0 16,3-2 0-16,0 2 0 0,0 1 0 0,-3-1 0 16,3-2 0-16,0-3 0 0,0 0 0 0,-3-3 0 0,0 1 0 0,0-4 0 15,0 4 10-15,0-1-10 0,0 1 12 0,-3-1-12 16,6 0 8-16,-6 1-8 0,3-4 0 0,0 4 0 15,3-3 0-15,0 2 0 0,-3 0 0 0,3 1 0 16,-3-1 0-16,0-2 0 0,3 0 0 0,-3-1 0 16,0 4 0-16,0-1 0 0,3 6-9 0,-3-3 9 15,0 0 0-15,3 0-8 0,-3-3 8 0,0 1 0 16,3-1 0-16,-3 1 0 0,-3-1 0 16,3-5 0-16,3 3 0 0,-3-3 0 0,-3 0 0 0,3-2 0 15,0-1 0-15,-3 3 0 0,3-2 0 0,0-1 0 16,0 0 0-16,0 1 0 0,-3-3 0 0,3 0 0 15,0-1 0-15,3-1 0 0,0-1 0 0,-3 0 0 16,-3-3 0-16,3 1 0 0,3-1 0 0,-3 1 0 16,3-3 0-16,0 0 0 0,-3 0 0 0,3 2 0 15,-3-5 0-15,3 3 0 0,-3 0 0 0,0-3 0 0,3 1 0 16,-3-1 0-16,3-3 0 0,-3 1 0 0,3 0 0 16,-3-1 8-16,0-2-8 0,0 0 0 0,3 3 0 0,-3-1 0 15,3-5 0-15,-3 3 8 0,0-2-8 0,0 2 9 16,0-3-9-16,3 3 10 0,-3-8-10 0,0 5 0 15,3 3 0-15,-1-3 8 0,-2 3-8 0,3-2 0 16,0-1 0-16,3 3 0 0,-3-3 0 0,0 3 0 16,0-3 0-16,0 3 0 0,0-2 0 0,-3-1 0 15,3 3 0-15,-3-8 0 0,0 0 0 0,3 5 0 16,0 3 0-16,0-3 0 0,0-2 14 0,-3-3-2 0,0 0-1 16,0 0 0-16,6 5-2 0,-6-5 0 0,3 3 0 0,-3-3 0 15,0 0-9-15,6 3 12 0,0 2-12 16,-6-5 12-16,0 0-12 0,3 0 0 0,3 2 9 0,0-2-9 15,0 0 0-15,0 0 8 0,0 0-8 16,3 0 0-16,3 0 0 0,-4 0 0 16,-2 0 0-16,6-2 8 0,3 2-8 0,-3 0 0 0,-3-3 0 0,6 1 0 15,6-1 16-15,-6 0 3 0,0 1 0 0,-1-1 0 16,7-2-19-16,3 2-16 0,-3-2 4 0,0-3 0 16,-3 2 12-16,5-1 0 0,4-1 9 0,-3 0-9 15,-3 0 8-15,3 0-8 0,2 3 0 0,-2-3 9 16,0 2-9-16,0-2 8 0,9 3-8 0,-4 0 8 15,1-1-8-15,-3 4 0 0,3-6 0 0,5 5 0 16,4-2 8-16,-3 0-8 0,-9-1 8 0,5-2-8 16,7 6 0-16,-6-4 0 0,-6 1 8 0,2 0-8 15,10 2 0-15,-6-2 12 0,-3 0-12 0,2 2 12 0,1 3 1 16,3-3 1-16,0 1 0 0,-1 2 0 0,-5 0 6 0,3 0 2 16,2 0 0-16,-2 0 0 0,0 2-2 0,-3 1-1 15,2 0 0-15,1 2 0 0,-3 0-11 0,-3-2-8 16,0 2 9-16,-4 0-9 0,-2-2 0 15,0 2 0-15,-3 1 0 0,-3-4 0 0,-3 4 0 0,0-6-15 16,-3 2 2-16,-9-2-792 16,2-2-159-16</inkml:trace>
  <inkml:trace contextRef="#ctx0" brushRef="#br2" timeOffset="446079.0246">11875 3966 172 0,'0'0'16'0,"0"0"-16"0,0 0 0 0,0 0 0 15,0 0 28-15,0 0 4 0,0 0 0 0,0 0 0 16,0 0 57-16,0 0 12 0,0 0 3 0,0-8 0 16,0 8-15-16,-3-5-2 0,0 5-1 0,3 0 0 15,0 0-23-15,0 0-5 0,-3-8-1 0,3 8 0 16,0-5-15-16,0 5-3 0,-3 0-1 0,3 0 0 15,0 0-6-15,0 0-2 0,0 0 0 0,0 0 0 16,0 0 7-16,0 0 2 0,0 0 0 0,0 0 0 16,0 0-25-16,0 0-5 0,0 0-1 0,0 0 0 0,0 0-8 0,0 0 0 15,0 0 0-15,0 0 0 16,0 0 0-16,0 0 8 0,0 0-8 0,0 2 12 0,-3 4-12 0,3 2 0 16,-2 2 0-16,2-5 0 0,-3 3 0 0,3 0 8 15,3 3-8-15,-3 2 8 0,0 0-8 0,0-5 0 16,0 5 0-16,2 1 0 0,-2 4 0 15,0-2 8-15,0 3-8 0,0-1 0 0,0 1 0 16,0 2 8-16,0 0-8 0,0 0 0 0,0 0 0 0,0-2 0 16,0 2 0-16,-2-5 0 0,2 2-12 0,0-2 12 15,0 0-10-15,0-3 10 0,0 1-12 0,0-4 3 16,0 1 1-16,0-3 0 0,0 0 8 0,0 0-10 16,0-3 10-16,-3 0-10 15,3-5-52-15,0 8-10 0,0-3-3 0,0-5-545 0</inkml:trace>
  <inkml:trace contextRef="#ctx0" brushRef="#br2" timeOffset="447513.3384">11846 3940 345 0,'0'0'31'0,"0"-6"-31"0,0 4 0 0,0 2 0 0,0 0 129 0,0-6 20 15,0 6 4-15,0-8 1 0,0 8-105 0,0 0-21 16,0 0-4-16,0 0 0 0,0-5 5 0,0 5 2 16,0-5 0-16,3 2 0 0,-3 3-7 0,0-5 0 15,0 5-1-15,0 0 0 0,0 0 9 0,0-5 1 16,3 5 1-16,-3 0 0 0,0 0 3 0,6-8 1 16,-6 8 0-16,5-3 0 0,-2 0-7 0,-3 3-2 15,6-5 0-15,0 3 0 0,3 2-8 0,0-3-1 0,-3 0-1 0,0 3 0 16,0-5-1-16,3 5 0 15,-3-3 0-15,3 3 0 0,0-2-1 0,3 2 0 0,-3-3 0 16,0 3 0-16,2 0-2 0,-2 0-1 0,3 0 0 16,0 0 0-16,-3-5-5 0,6 5-1 0,-3-3 0 15,3 0 0-15,0 1-8 0,0 2 0 0,2-6 9 0,1 4-9 16,-3-1 0-16,0 1 8 0,3 2-8 0,0-6 0 16,0 4 0-16,0-4 8 0,-1 6-8 0,1-5 0 15,0-3 0-15,0 8 0 0,0-5 0 0,0-1 0 16,-3 4 0-16,2-3 9 0,1 5-9 0,-3-6 0 15,0 4 14-15,0-1-4 0,0 3-1 0,3-3 0 16,-3 3-9-16,-1 0 8 0,1 0-8 0,3 0 8 16,-3 0-8-16,3 0 0 0,0 0 0 0,0 3 0 15,-1-3 0-15,-2 3 0 0,3-6 0 0,-3 3 0 0,3 0 0 16,0 0 0-16,0 0 0 0,0 0 0 0,-4-3 0 16,4 3 8-16,-3 0-8 0,3 0 0 0,-3-5 0 0,0 2 0 15,-3 3 0-15,3-2 0 16,-1 2 0-16,-2 0 0 0,0 0 0 0,0 0 0 0,-3 2 0 15,6-2 8-15,-3 3-8 0,3-3 0 0,-3 0 8 16,0 0-8-16,2 5 0 0,1-5 8 0,0 3-8 0,0 0 0 16,-3-3 0-16,3 2 8 0,-3-2-8 0,-3 6 0 15,0-6 0-15,0 2 0 0,3-2 0 0,-1 3 0 16,1-3 0-16,-3 0 0 0,3 2 0 0,-3-2 0 16,0 0 0-16,0 6 0 0,0-6 0 0,0 0 0 15,-3 5 0-15,3-5 8 0,-3 0-8 0,0 3 0 16,0 2 0-16,2-5 0 0,-8 0 0 0,6 0 0 0,0 5 0 15,0-2 8-15,3 0-8 0,-9-3 0 0,0 0 0 0,6 2 0 16,0 4 0-16,0-4 0 0,-6-2 9 0,0 0-9 16,6 3 8-16,0-1-8 0,-6-2 8 0,3 6-8 15,-3-6 0-15,6 0 0 0,0 2 0 0,-6-2 8 16,0 0-8-16,0 0 0 0,6 3 0 0,-6-3 8 16,0 0-8-16,0 0 0 0,6 3 0 15,-6-3 8-15,0 0-8 0,0 0 0 0,0 0 0 0,0 0 0 16,0 0 16-16,0 0 0 0,0 0-1 0,0 0 0 15,0 0-15-15,0 0 0 0,6 5 8 0,-6-5-8 16,0 0 0-16,0 0 0 0,0 0-9 0,3 5 9 16,0 3 0-16,-3-8 0 0,3 6 0 0,0 1 0 15,-3-1 0-15,0 2 0 0,0-8 0 0,3 10 0 16,-3-2 0-16,3 5 0 0,0-5 0 0,-3 3 0 16,0 2 0-16,0 0 0 0,3 1 0 0,-3-1 0 0,0 0 0 15,0 3 0-15,0 0 0 0,3 0 0 0,-3-3 0 0,3 5 0 16,-3 1 0-16,0-6 0 0,0 6 0 0,0 2 0 15,0-8 0-15,0 3 0 0,0 0 0 0,0-3 0 16,-3 0 0-16,3 1 10 0,0-1-10 0,-3-8 0 16,3 6-10-16,0-1 10 0,-3-4 0 0,3-1 0 15,0-5 0-15,0 8 0 0,0-8 0 0,-3 5 0 16,3-5 0-16,0 8 0 0,0-8 0 0,-3 5 0 16,0 3 0-16,3-8 0 0,0 0 0 0,-3 6 0 15,0 1 0-15,3-7 0 0,-3 6 0 0,0-4 0 16,-3 4 0-16,6-6 0 0,-3 2 0 0,-3 1 0 15,6-3 0-15,-6 8 0 0,0-8 0 0,0 3 0 16,0-3 0-16,0 2 0 0,-3 1 0 0,3-3 0 16,-3 3 8-16,0-3-8 0,-3 0 0 0,1 2 0 0,2-2 8 15,-6 3-8-15,0-3 0 0,3 0 0 0,0 2 8 0,-3 1-8 16,3-3 0-16,0 3 8 0,0-3-8 0,-2 0 0 16,-4 0 12-16,3 0-4 0,-6 0 0 0,6 0-8 15,-3 0 16-15,0 0-4 0,1-3-1 0,-1 3 0 16,0-3-1-16,0 3 0 0,0-2 0 0,-3 2 0 15,0-3-10-15,1 1 12 0,-1-1-12 0,-3 0 12 16,-6-2-4-16,3 0 0 0,4-1 0 0,-7 4 0 16,-3-6 7-16,3 2 1 0,1 1 0 0,2 3 0 15,0-1 0-15,0 0 1 0,-3 3 0 0,4 3 0 16,2-3-1-16,0 3-1 0,-3-3 0 0,0 7 0 16,1-7-15-16,-1 6 11 0,-3-4-11 0,6 4 10 15,0-4-10-15,-2 4 0 0,-1-1 0 0,0-2 0 16,0-1 0-16,1 1 0 0,-1 0 0 0,0-3 0 15,-3 0-12-15,3 0 3 0,-2 0 0 0,2-3 0 16,-6 0-37-16,3 3-7 0,-2-2-2 0,-1 2-949 16</inkml:trace>
  <inkml:trace contextRef="#ctx0" brushRef="#br2" timeOffset="448678.9503">7399 8707 115 0,'-6'0'10'0,"0"-2"-10"0,6 2 0 0,0 0 0 15,0 0 194-15,0 0 37 0,-3-5 7 0,3 5 2 16,0 0-147-16,3-6-29 0,-6-2-5 0,3 8-2 16,6-5-9-16,-6 5-1 0,0 0-1 0,0 0 0 15,6-3-21-15,-6 3-4 0,-3-5-1 0,3 5 0 16,0 0-9-16,0 0-3 0,0 0 0 0,0 0 0 15,0 0 4-15,0 0 1 0,0 0 0 0,0 8 0 16,-3 0 7-16,0 3 0 0,6-1 1 0,0 3 0 16,-6 1 3-16,3-1 1 0,0 3 0 0,0 0 0 15,0 2-2-15,0 1-1 0,0-1 0 0,3 1 0 16,3 2-8-16,0 5-2 0,-9-2 0 0,6 5 0 16,3 3-3-16,-4 0-1 0,-2 5 0 0,0-3 0 15,3 6-8-15,0-1 0 0,-3 1 9 0,0 0-9 16,0 0 0-16,3-1 0 0,0-2 0 0,-3 6 0 0,-3-1 0 0,0-2 0 15,9-3 0-15,-3 0 0 0,-6-3 0 16,3-2 8-16,0 0-8 0,3-6 0 0,0 1 0 0,0 2 0 16,-3-6-12-16,3 1 4 15,3-3-22-15,-3-2-4 0,-3-3-1 16,0-3 0-16,3-5-16 0,0 0-3 0,-6-3-1 16,3-5-637-16</inkml:trace>
  <inkml:trace contextRef="#ctx0" brushRef="#br2" timeOffset="449546.7419">7324 8707 806 0,'6'0'72'0,"-6"0"-58"0,0 0-14 0,0 0 0 15,6-2 127-15,3-1 22 0,-3 1 5 0,-6 2 1 16,6-3-108-16,0 0-22 0,6 1-4 0,-3-4-1 16,-9 6-5-16,9-2-2 0,3-4 0 0,-1 1 0 15,-2 2-13-15,3 1 0 0,0-4 8 0,3-1-8 16,0 1 12-16,0 1 0 0,-3-3 0 0,3 3 0 15,5-1 6-15,-2 1 1 0,-9-3 0 0,6 0 0 16,3 6-8-16,-3-4-2 0,-3 1 0 0,3 2 0 0,0-2-1 0,-1 5 0 16,-2-3 0-16,3 3 0 0,-6-2-8 15,3 2 0-15,3 2 0 0,-6 1 0 0,-9-3 0 0,12 3 0 16,3-1 0-16,-3 4 0 0,-6-4 0 0,2 1 0 16,4 0 0-16,-3-1 0 0,-3-2 0 0,3 0 0 15,-9 0 0-15,6 3 0 0,6-3 0 0,-6 0 0 16,-6 0 0-16,0 0 0 0,9-3 0 0,-3 3 0 15,-6 0 0-15,0 0 0 0,0 0 0 0,0 0 0 16,0 0 0-16,0 0 8 0,0 0-8 0,0 0 10 16,0 0-10-16,0 0 10 0,0 0-10 0,0 6 12 0,0-6-12 0,3 7 12 15,-6 1-12-15,3 0 0 0,3 0 0 16,-3 0 0-16,0 0 0 0,-3 0-14 16,3 3 3-16,0-1 1 0,3 1 10 0,0-1 0 0,-6 4-9 15,3-1 9-15,6 0 0 0,-3 3 0 0,-3 0 0 16,0 2 0-16,6 1 0 0,-3 2 0 0,-6 0 0 15,0 3 0-15,6 3 0 0,0 2 0 0,0 2 0 0,0 4 0 16,-6-1 0-16,6 1 0 0,3-1 0 0,-3 3 0 16,-6-3-9-16,6 3 9 0,0 0-12 0,0 1 12 15,3 1-16-15,-4-2 4 0,1 3 1 0,0 0 0 16,3-1 3-16,0-2 0 0,-6 0 0 0,3-2 0 16,6-3 8-16,-6-1 0 0,-3-4 0 0,3-1 0 15,3-5 12-15,-3 3 4 0,-3 0 0 0,0-3 1 16,3-2-3-16,0-3-1 0,-3 2 0 0,0-2 0 15,-6 0-4-15,6 0-1 0,0-6 0 0,0 1 0 0,-3-1-8 16,3-2 0-16,3-2 9 0,0-1-9 0,-6 3 11 0,0 0-3 16,3-8 0-16,0 0 0 0,0 0 2 0,0 0 0 15,-6 0 0-15,6 0 0 0,0 0 6 0,-6 3 0 16,-6-1 1-16,6 1 0 0,6-3 0 0,-9 2 0 16,1 1 0-16,-4-3 0 0,3 3-5 15,0-1 0-15,0 1-1 0,-3 0 0 0,0-1-3 0,0 4-8 16,0-4 12-16,-3 1-4 0,-3 0 12 0,4-1 1 15,2-2 1-15,0 3 0 0,-12 2 9 0,9-2 1 16,3-1 1-16,-3 1 0 0,6 0-9 0,-3 2-3 16,-2 0 0-16,2-2 0 0,3 2-32 0,-3 1-6 15,-6-1-2-15,3 3 0 16,6-6-126-16,-3 6-26 0</inkml:trace>
  <inkml:trace contextRef="#ctx0" brushRef="#br2" timeOffset="450682.3642">12810 14407 748 0,'-9'2'67'0,"9"-2"-54"0,-3 6-13 0,-3-6 0 15,0 2 143-15,0 1 25 0,3-1 6 0,3-2 1 16,0 0-82-16,-6 0-16 0,0 0-3 0,6 0-1 0,0 0-24 0,0 0-5 16,-6 0 0-16,6 0-1 0,0 0-30 0,0 0-5 15,0 0-8-15,0 0 11 0,0 0-11 0,0 0 8 16,0 0-8-16,-3 6 8 0,3 2 1 0,-3 2 0 16,3 1 0-16,-3 2 0 0,3 0 10 0,0 3 1 15,0 3 1-15,3-3 0 0,-3 2 4 16,3 1 1-16,-3-1 0 0,3-2 0 0,0 3-10 0,0-1-3 15,0 1 0-15,3-4 0 0,-3 1-13 0,0 0 0 16,0-3 0-16,0 1 0 0,0-1 0 0,3-3 0 16,-6-2-9-16,0-8 9 15,3 6-40-15,-3-6-3 0,0 0 0 0,0 0 0 16,0 0-153-16,0 0-32 0,6-14-5 0,-6 14-2 0</inkml:trace>
  <inkml:trace contextRef="#ctx0" brushRef="#br2" timeOffset="451750.4552">12715 14288 115 0,'0'0'10'0,"-3"0"-10"0,-3 0 0 0,6 0 0 15,0 0 241-15,0 0 47 0,-3 0 8 0,3 0 3 16,0 0-193-16,0 0-38 0,0 0-8 0,0 0-2 15,0 0-37-15,0 0-7 0,0 0-2 0,0 0 0 0,9-3 24 0,0 3 5 16,3 0 1-16,0-3 0 0,-1 3-14 0,-2-2-4 16,6 2 0-16,-3-3 0 0,3 3 7 15,0-3 1-15,3 3 0 0,0-2 0 0,-1 2-11 16,4 0-1-16,0-3-1 0,0 3 0 16,3-3-6-16,3 3-1 0,-1 0 0 0,4 0 0 0,-3-2-12 15,0 2 11-15,2 0-11 0,-2 0 10 0,3 0-10 0,0-3 0 16,-3 3 0-16,2-3-11 0,-2 3 11 0,0-2 11 15,-3-1-3-15,3-2 0 0,-4 0 8 0,4-1 0 16,0 1 1-16,-3 0 0 0,-3 2 5 0,-1-2 1 16,10-1 0-16,-3 1 0 0,0 0-7 0,0 2-2 15,-4-2 0-15,1 2 0 0,3-2-14 0,-3 2 11 16,0 1-11-16,-1-1 10 0,4 3-10 0,-3-3 0 16,3 3 0-16,-3 0 0 0,-1 3 9 0,1-3-9 0,3 0 10 0,-3 3-10 15,3-3 12-15,-7 0-4 0,4 0-8 16,-3 0 12-16,0 0 12 0,3-3 3 0,-6 0 0 0,2 3 0 15,-5-2-14-15,0-1-2 0,3 0-1 16,-3-2 0-16,-3 3-2 0,3-1 0 0,-3 0 0 16,-3-2 0-16,2 2-8 0,-2 1 10 0,0-1-10 15,0 3 10-15,0-3-10 0,0 1 0 16,-3-1 0-16,0 3 0 0,0 0 0 0,0 0 0 0,0 0 0 0,-3 0 0 16,-3 0 0-16,9 0 8 0,-9 0-8 0,0 0 0 15,0 0 0-15,6 3 0 0,0-1-12 0,0 1 12 16,-6-3 0-16,0 0 0 0,3 5 9 0,-3-5-1 15,0 0-8-15,3 8 0 0,0-2-11 0,3-1 11 16,-6 0 0-16,0-5 0 0,3 5-8 0,0 1 8 16,-3-6 0-16,0 5 0 0,0 3 0 0,0-8 0 0,0 5 0 15,0 3 13-15,-3 3-4 0,3-3-1 0,0 2 0 0,3 1-8 16,-3 2 12-16,0 0-4 0,0 3-8 0,0 0 0 16,2 3 0-16,1 2 0 0,-3 0 0 0,3 0 0 15,0 0 0-15,0 6 0 16,3-4-13-16,-3 4 5 0,0-3 8 0,0 0-13 0,3 2-3 0,-3-2 0 15,3-3 0-15,-3 0 0 0,0 0 16 0,0-5-9 16,-3 0 9-16,0 0-8 0,3-3 8 0,-3-2 0 16,0-1 0-16,0-2 8 0,0 0 2 0,0 0 1 15,0-8 0-15,0 8 0 0,0-8-11 0,0 0 0 16,-3 5 0-16,3-5 0 0,-3 6 0 0,3-6 0 16,0 0 0-16,-6 2 8 0,3 4-8 0,-3-4-12 15,6-2 2-15,-6 6 1 0,-3-4 9 0,3 4 0 16,-3-4-9-16,4 3 9 0,-4-2 0 0,3 2 0 0,-3-2 8 15,0 2-8-15,0-2 0 0,0 0 0 0,-3-1 0 0,0 1 0 16,-3 0 0-16,0-3 0 0,-3 0 0 0,1 0 0 16,-4-3 0-16,-3 3 0 0,-3-3 0 0,0 3 0 15,-5-2 0-15,2-1-9 0,3 0 9 0,0 1 0 16,-2-1-8-16,-1 3 8 0,3-3 0 0,-3 3 0 16,3 0-9-16,1 3 9 0,-4-3 0 0,3 3-9 15,-3-1 9-15,1 1 0 0,-4 2 0 0,6-2 0 16,-3 0 0-16,0 2 0 0,4 0 0 0,-1 0 0 15,0 1 0-15,0-1 14 0,1-2-3 0,-1-1-1 16,-3 4-10-16,0-4 0 0,3-2 0 0,1 0 8 16,-7 3-8-16,0-3 8 0,0 3-8 0,1-3 8 15,2 5-8-15,-3-3 8 0,0 4-8 0,1-4 8 16,-4 1-8-16,6 0 0 0,-6 2 9 0,7-2-9 16,2-1 0-16,-3 1 9 0,3 0-9 0,1-1 0 15,-1 1 0-15,0 0 0 0,3-1 0 0,0-2 0 0,7 3-8 16,-1-1 8-16,0 4-13 0,3-4 5 15,6-2-16-15,0 0-2 0,0 3-1 0,3-3-658 16,0-3-132-16</inkml:trace>
  <inkml:trace contextRef="#ctx0" brushRef="#br2" timeOffset="458380.1261">12593 4051 518 0,'0'0'46'0,"0"0"-37"0,-3-6-9 0,3 6 0 15,0 0 179-15,0-2 33 0,-3-3 8 0,3 5 0 16,0 0-124-16,-3-8-24 0,3 2-6 0,-3 6-1 15,0-8-22-15,0 3-5 0,3 0-1 0,0 5 0 16,-3-5-9-16,3 2-1 0,-3-2-1 0,3 5 0 16,-3 0 1-16,3-8 0 0,-3 5 0 0,3 3 0 15,-3-3-1-15,0-2 0 0,-3 0 0 0,6 5 0 0,-3-3-6 0,-3 3 0 16,0 0-1-16,0-5 0 0,-3 2-7 0,3 3-2 16,0 0 0-16,0 3 0 0,-3 2-10 0,4-5 0 15,-1 5 0-15,0 3 0 0,0-2 0 0,-3 2 0 16,3 2-10-16,-3 1 10 0,6-1-12 0,0 4 12 15,0-1-13-15,0 0 5 0,3 0-1 0,0-5 0 16,0 5 0-16,0-2 0 0,3 2 9 0,0 0 0 16,0-5 0-16,0 3 0 0,0-3 0 0,0 0 0 15,3-3 0-15,0 0 0 0,0 3 24 0,0-8 1 16,3 6 0-16,-3-6 0 0,-1 0-1 0,4-3-1 16,0 3 0-16,0-3 0 0,-3 3 0 15,3 0 0-15,0-8 0 0,3 6 0 0,-3-1-13 0,0-5-2 16,-3 3-8-16,3-3 12 0,-3-3-4 0,3 3 0 15,-3 1-8-15,2-4 12 0,-5 3 0 0,3-3 0 16,-3 3 0-16,0-2 0 0,0-1 5 0,0 1 1 16,-6 2 0-16,3-3 0 0,-3 1-2 0,3 4 0 0,-3-4 0 0,0 2 0 15,-3 0 0-15,3 3-1 0,-2-3 0 0,-1 5 0 16,-3 0-7-16,0 3 0 0,0 0-8 0,0 0 12 16,0 0-12-16,0 0 0 0,-3 6 0 0,3 2 0 15,0 0-12-15,0 2 12 0,0 3-12 0,0-5 12 16,3 3-10-16,1-1 10 0,2 1-8 0,0-3 8 15,0 3-8-15,3-4 8 0,3 1-8 0,0-2 8 16,-3-6 0-16,6 5 0 0,-1-2 0 0,4-1 0 16,0-2 8-16,0-2 3 0,0-1 1 0,3-5 0 15,0 3-1-15,3 2 0 0,0 0 0 0,-3-4 0 16,3-4-3-16,-1 3-8 0,-2 0 12 0,0 3-4 0,0-8-8 16,-6 5 0-16,0 2 0 0,0-2 0 15,0 3 8-15,-3-3-8 0,-3 8 8 0,0-5-8 16,0 0 10-16,-3-3-10 0,0 2 12 0,-3 1-12 15,-3 2 8-15,3 1-8 0,-3 2 0 0,0 0 0 16,-3 2 0-16,3 1 0 0,-2 2 0 0,-1-2-9 0,0 2 9 16,3 1-8-16,0 2 8 0,0 2-8 0,0-5 8 0,3 3-8 15,0 0 8-15,3-2-8 0,0-1 8 0,3-5 0 16,0 0 0-16,0 0 0 0,3 8 0 0,-3-8 0 16,3 8 8-16,-3-8-8 0,6 5 11 0,3-5-3 15,-3 0 0-15,3 0 0 0,-3 0-8 0,3 0 8 0,-3-8-8 16,-6 8 8-16,3 0-8 0,-3 0-16 0,0 0 4 15,0 0 1 1,3-5-72-16,-3 5-14 0,0 0-3 0,-6 0-964 0</inkml:trace>
  <inkml:trace contextRef="#ctx0" brushRef="#br2" timeOffset="460040.3966">7631 9223 831 0,'-3'6'36'0,"-3"-4"9"0,3-2-36 0,3 0-9 0,0 0 0 0,0 0 0 16,-12 3 85-16,12-3 15 0,0 0 4 0,0 0 0 16,0 0-45-16,0 0-9 0,0 0-2 0,0 0 0 0,0 0-17 0,0 0-4 15,0 0-1-15,6-5 0 0,0-1-8 0,-6 6-2 16,-3-5 0-16,3 5 0 0,9-5 0 0,-9 5 0 15,-3-5 0-15,3 5 0 0,3-6 0 0,-3 6-1 16,-6-2 0-16,-3 2 0 0,3-3 0 0,0 3 0 16,3 3 0-16,-6 2 0 0,-3 0-5 0,3 0-1 15,6 1 0-15,0 2 0 0,-9 2 7 0,6 1 2 16,4-1 0-16,-1 4 0 0,0-1-30 0,0-3-7 16,3 4-1-16,3-1 0 0,0 0 20 0,0-2 0 15,-3-1-8-15,2 1 8 0,4-3 0 0,0 0 0 16,-6-8 0-16,6 5 0 0,6-2 0 0,-6-1 9 15,-6-2-1-15,6 0 0 0,3 0 12 0,0-2 3 16,-3-1 0-16,0-2 0 0,-6 5 3 0,6-6 1 16,6-1 0-16,-3-1 0 0,-15 2 1 0,6-2 1 0,9 0 0 15,-3-2 0-15,-3 5-1 0,-3-3-1 0,3 0 0 0,3 0 0 16,-3 0-4-16,-3-3-1 0,-3 3 0 0,6 0 0 16,2 0-1-16,-5 0 0 0,-8 1 0 0,8-1 0 15,6 2-21-15,-4 1 0 0,-10 0 0 0,2-1 8 16,0 1 0-16,0 5 0 0,-3-2 0 0,0-1 0 15,-3 3-8-15,3 3 11 0,9-3-11 0,-6 5 12 16,-9 0-12-16,9 0 0 0,3 3 0 0,0 3 0 16,-3-3 0-16,3 2 0 0,9 1 0 0,-3 0-11 15,-3-3 11-15,3 2-12 0,0 1 12 0,0-3-12 16,9 0 12-16,-6-3 0 0,-6-5 0 0,3 5-8 16,9-2 8-16,-3-3 0 0,-9 0 0 0,6 0 0 15,6 0 0-15,-3-3 8 0,-9 3-8 0,0 0 11 16,6-5-3-16,0 0 0 0,5-1 0 0,-5 4 0 15,-6 2-8-15,3-6 8 0,9-2-8 0,-9 3 8 16,-3 0-8-16,-3-3 10 0,9 3-10 0,-3-3 10 0,0 2 3 16,-3 1 1-16,-3 0 0 0,3-1 0 0,3-1 10 15,-3 1 1-15,-6 1 1 0,3 0 0 0,3-1-10 0,-3 1-3 16,-6 2 0-16,3 1 0 0,3-1-3 0,-3 3-1 16,1 3 0-16,-4-1 0 0,0 1-9 0,0 0 0 15,3-1 0-15,-3 6 0 0,-3-2 0 0,3 2-11 16,12-3 11-16,-6 3-12 0,-9 2-1 0,9-2-1 15,6 0 0-15,-3 0 0 0,0-3 14 0,3 3-9 16,-3-8 9-16,3 8-8 0,6-5 8 0,-9-3-12 0,0 0 12 16,6 5-12-16,9-2 12 0,-6 0 0 0,-9-3 10 0,0 0-10 15,9-3 16-15,-3 0-4 0,-6 3 0 0,3-2 0 16,6-4 0-16,-6 1-1 16,2-3 0-16,-2 3 0 0,-3-3-11 0,0 3 8 0,6-3-8 15,-6 2 8-15,-6-2 4 0,3 0 1 0,9-2 0 16,-6 5 0-16,-6-3 5 0,1 2 1 0,2 4 0 0,3 2 0 15,0 0-19-15,-3-6 0 0,-3 6 0 0,6 0 0 16,0 0 0-16,0 0-14 0,-12 6 1 0,0-1 0 16,9 0-3-16,-6 3 0 0,-3 0 0 0,0 3 0 31,3-1-92-31,3-2-20 0,0 3-3 0</inkml:trace>
  <inkml:trace contextRef="#ctx0" brushRef="#br2" timeOffset="462080.3907">13524 14497 1378 0,'0'0'61'0,"0"0"13"0,0 0-59 0,0 0-15 0,-3 7 0 0,3-7 0 15,0 0 57-15,0 0 9 0,0 0 2 0,0 0 0 16,0 0-17-16,-6 3-3 0,0 2-1 0,6-5 0 16,0 0-39-16,0 0-8 0,-8 3 0 0,2 2 0 15,0-2 0-15,0 0 14 0,0-1-4 0,0 4-1 16,0-1 5-16,0 0 1 0,0 3 0 0,0-3 0 16,-3 3 4-16,3-2 1 0,0 2 0 0,-3 2 0 15,3-2 0-15,0 0 0 0,0 0 0 0,0 0 0 16,0-3-20-16,1 3-17 0,2 0 3 0,-3-3 1 0,3 1 1 15,3-6 1-15,0 0 0 0,0 0 0 16,-3 5-4-16,3-5-1 0,0 0 0 0,0 0 0 16,-3 5 5-16,3-5 1 0,3 8 0 0,3-3 0 15,-6-5 10-15,6 6 0 0,-1-6 0 0,4 2 0 0,-3-2 0 0,3 0 0 16,0 0 10-16,0-2-10 0,0-1 15 16,0 0-3-16,-3 1-1 0,3-3 0 0,0 2-3 0,-3-2 0 15,3 2 0-15,-3-2 0 0,3-1 0 0,-3 4 0 16,-1-4 0-16,1 1 0 0,-3 2 8 0,0-2 0 15,-3 5 1-15,3-5 0 0,0 0-5 0,0-1-2 16,-3 6 0-16,3-2 0 0,-3 2 6 0,0-6 2 16,-3-2 0-16,3 3 0 0,-3 0 0 0,3 0 0 15,-6-1 0-15,3 1 0 0,0-3-8 0,-3 5-2 16,1-2 0-16,-1 0 0 0,3 0 4 0,-3 2 0 0,-3-2 0 0,3 2 0 16,0 3-12-16,0-3 0 0,0 1 0 15,0 2 0-15,0 2-12 0,0 1-7 16,0 0-1-16,0 2-1 0,-3 0 13 0,6 0 8 15,-6 1-10-15,6 2 10 0,-3 0-11 0,3 0 11 16,3-1-12-16,-3 1 12 0,3 3-15 0,3-3 4 0,-3 3 1 0,3-4 0 16,0 4 10-16,3-3-13 0,-3 0 5 0,6-3 8 15,0 1-12-15,0 1 12 0,-3-4-10 0,3 0 10 16,0 2 0-16,-3-2 0 0,3-3 0 0,3 0 0 16,-3 0 13-16,3 0-4 0,-1-3-1 0,1 0 0 15,-3-2-8-15,0 2 12 0,-3-4-12 0,0 1 12 16,3 1-12-16,0-3 8 0,0 0-8 0,0 0 8 15,-6-2-55-15,3 2-11 0,0 0-2 0,0-3-1 0,0 6 101 16,-3-6 20-16,-3 3 4 0,3 0 0 0,-3 3-49 16,-3-3-15-16,0 0 0 0,0 0 8 0,0 3-8 15,0 0 11-15,-3-1-11 0,0 1 12 16,3 2 6-16,-3-2 2 0,0 0 0 0,-3 2 0 0,-3 1-20 0,3 2 0 16,3 0 0-16,0 2 0 0,-6-2 0 0,3 3 0 15,3 2 0-15,-3 0 0 0,4 1 0 0,-1-1 0 16,-3 3 0-16,6 0 0 0,0 0-14 15,0-3 3-15,0 3 1 0,3 0 0 0,0 0 0 0,0 0 0 16,3 0 0-16,0-3 0 0,0 3 10 0,0-3-10 16,3 3 10-16,0-2-10 0,0-4 10 0,-1 3-8 15,1-2 8-15,3 0-8 0,-3-1 8 0,3-2 0 16,-3 0 8-16,3 0-8 0,-3 0 14 0,-6 0-2 16,0 0 0-16,6-2 0 0,0-4-2 0,0 4-1 0,-3-3 0 15,0 2 0-15,0-2-1 0,3-1 0 16,-6 6 0-16,0-5 0 0,-3 0 3 0,3 2 0 0,-3-2 0 0,3-1 0 15,-6 1-3-15,0 3 0 0,6 2 0 0,-3-6 0 16,-3 4-8-16,0-1 8 0,0 0-8 0,-3 3 8 16,0-2-8-16,0 2 10 0,3 0-10 0,-3 2 10 15,3-2-10-15,-2 6 0 0,2-4 9 0,-3 4-9 16,6-4 0-16,-3 1 0 0,3 5 0 0,3-8 0 16,0 5 0-16,0-5-10 0,0 5 10 0,0-5-13 15,3 6 3-15,-3-6 1 0,6 5 0 0,0 0 0 16,3-2 9-16,-3 0 0 0,2-3 0 0,-2 0 0 15,3 0 0-15,0-3 8 0,-3 0-8 0,3-2 11 16,-3 2-11-16,3 1 10 0,-6-4-10 0,3 1 10 16,-6 5-10-16,0-5 0 0,0-1 9 0,0 6-9 15,0-5 0-15,0 5 9 0,0 0-9 0,0 0 0 0,0 0 0 16,0 0 0-16,-3-2-12 0,-3-1 3 0,-3 0-13 16,0 3-2-16,3 0-1 0,-3 3-655 15,3-6-130-15</inkml:trace>
  <inkml:trace contextRef="#ctx0" brushRef="#br2" timeOffset="465584.9773">13379 4077 345 0,'0'0'31'16,"0"0"-31"-16,0 0 0 0,0 0 0 0,0 0 124 0,0 0 18 15,0 0 4-15,0 0 1 0,0 0-76 0,0 0-15 16,0 0-4-16,0 0 0 0,0 0-9 0,0 0-3 16,0 0 0-16,0 0 0 0,0 0-3 0,0 0-1 15,0 0 0-15,0 0 0 0,0 0-6 0,0 0-2 16,0 0 0-16,0 0 0 0,0 0 16 0,0 0 4 16,0 0 0-16,0 0 0 0,0 0-9 0,0 0-2 15,0 0 0-15,0 0 0 0,0 0-4 0,0 0-1 16,0 0 0-16,0 0 0 0,0 0-10 0,0 0-2 15,0 0-1-15,0 0 0 0,0 0 6 0,0 0 2 16,0 0 0-16,0 0 0 0,0 0-27 0,8 0 0 16,-8 0 0-16,0 0 0 0,0 0 0 0,6 0-17 0,0 0 4 0,0 0 1 15,-6 0 12-15,9 0 0 0,-3 0 0 0,0 0 0 16,3 0 19-16,0 3 0 0,0-3 0 0,0 0 0 16,-3 0 1-16,3 0 1 0,0-3 0 0,0 3 0 15,0 0-9-15,-1 0-1 0,1 0-1 0,0 0 0 16,0-5-10-16,0 5-11 0,-9 0 3 0,9-3 0 15,0 3 17-15,0-2 4 0,-3 2 1 0,3-3 0 16,3 3-14-16,-3 0 0 0,-3 0 0 0,0 0 0 16,0-5 19-16,2 5 1 0,-8 0 0 0,3 0 0 15,3 0-29-15,0 0-6 0,0 0-1 0,3 0 0 16,-9 0 16-16,6 0 10 0,-6 0-2 0,9 0 0 16,0 5 4-16,0-5 0 0,0-5 0 0,-3 5 0 0,3-3 4 15,0 3 0-15,0 0 1 0,0-3 0 0,0 3-7 16,-1-2-2-16,-2 2 0 0,3 0 0 15,0 0-8-15,-3-6 0 0,0 4 9 0,0 2-9 0,3-3 0 0,-3 3 8 16,-6 0-8-16,6-2 0 16,-6 2 0-16,9 0 0 0,-3 0 0 0,0 0 8 0,0-6-8 15,3 4 0-15,-3 2 0 0,0 0 0 0,0 0 0 16,-6 0 0-16,5 0 0 0,4 0 0 0,-3 0 0 0,3 0 0 16,0 0 8-16,-3 0-8 0,3-3 24 0,-3 3 0 15,3-3 0-15,-3 3 0 0,3 0-24 0,-3 0 0 16,3 0 0-16,-3 0 0 0,-6 0 0 0,0 0 0 15,12 0 8-15,-3-5-8 0,-1 5 0 0,1 0 0 16,-3 0 0-16,3-3 0 0,3 3 0 0,-3 0 0 0,-3-2 0 16,0 2 0-16,6 0-8 0,-3 0 0 0,0-3 0 0,0 3 0 15,0 0 8-15,3 0 0 0,-3 0 0 0,-1 0 0 16,1 0 0-16,3-5 11 0,-3 2-3 0,3 3 0 16,-3 0-8-16,3 0-12 0,-3-2 2 0,3 2 1 15,0 0 9-15,0 0 11 0,-1 0-3 16,1-3 0-16,0 6-8 0,0-3 0 0,0 2 0 0,0-2 0 15,3 0-9-15,-3 3-7 0,0-3-2 0,-3 5 0 16,3-5 3-16,-1 0 1 0,1 3 0 0,0-1 0 16,0-2 14-16,0 3 0 0,0 2 9 0,3-5-9 15,3 3 0-15,0 0 0 0,-1-1 0 0,1 4 0 16,0-6 0-16,0 0 0 0,3 0 0 0,-3 0 0 16,0 0 0-16,2-6 0 0,1 4 0 0,-3 2 0 15,3-3 0-15,-3 0 0 0,0 3 0 0,3 0 0 16,-1 0 0-16,1-5 0 0,3 5 0 0,-3 0 0 0,-3-3 0 15,3 3 0-15,-4-2 0 0,4 2 0 16,0 2 0-16,3-2 0 0,-3 0 0 0,0 0 0 0,-1 0 0 0,1 0 0 16,0-2 0-16,3 2 0 0,-3 0 0 0,0 0 0 15,-1-3 0-15,1 3 0 0,0-5 0 0,0 2 0 16,3 1 0-16,-3-1 0 0,2-2 0 0,-2 5 0 16,-3-8 0-16,0 5 0 15,3 0-20-15,-3-2-6 0,-4 2-2 16,1 1-660-16,-3-1-132 0</inkml:trace>
  <inkml:trace contextRef="#ctx0" brushRef="#br2" timeOffset="466702.2952">11765 4085 172 0,'0'0'8'0,"0"0"1"0,0 0-9 0,0 0 0 0,0 0 0 0,0 0 0 15,0 0 107-15,0 0 19 0,0 0 4 0,0 0 1 16,6-5-83-16,-6 5-16 0,0 0-3 0,6-3-1 0,0-2 16 0,-6 5 4 15,0 0 0-15,6-3 0 0,-6 3 3 0,0 0 1 16,0 0 0-16,0 0 0 0,0 0-13 0,0 0-3 16,0 0 0-16,0 0 0 0,6-5 13 0,-6 5 3 15,0 0 0-15,0 0 0 0,0 0 10 0,0 0 2 16,0 0 1-16,0 0 0 0,0 0-4 0,0 0-1 16,0 0 0-16,0 0 0 0,0 0-16 0,0 0-4 15,0 0-1-15,0 0 0 0,0 0-12 0,0 0-3 16,-3 0 0-16,3 0 0 0,-6-5-6 0,3 5-2 15,-3 0 0-15,3 0 0 0,-3 0-8 0,3 0-8 16,-6-3 12-16,3 3-12 0,0 0 23 0,3 0-3 16,-3 0 0-16,1 0 0 0,-7 0-20 0,0 0-16 15,3 0 2-15,0 3 1 0,-3 2 13 0,0-5 0 0,-3 3 0 16,3-1 0-16,0 1 0 0,0 2 0 16,-2-5 0-16,2 0 0 0,-3 3 0 0,3-3 8 15,-3 0-8-15,0 3 0 0,0-3 15 0,-3 0-4 0,0 0-1 16,-2 2 0-16,-1-2-10 0,0 0 12 0,0 0-12 0,-3 0 12 15,3-2-12-15,1 2 0 0,-4-3 0 0,0 0 0 16,-3 3 8-16,0-5-8 0,7 2 8 0,-4 3-8 16,-3 0 8-16,3-2-8 0,3 2 0 0,-2 0 8 15,-1 0-8-15,0 2 12 0,-3 1-12 0,3 2 12 16,-2-5-4-16,-4 0-8 0,3 3 12 0,0 0-4 16,-3-1 0-16,4 3-8 0,-1-5 12 0,0 3-4 15,0 0 2-15,3 2 0 0,1-5 0 0,-1 3 0 16,-3 2 4-16,3-5 1 0,-3 0 0 0,4 3 0 15,-1-3-5-15,0-3-1 0,-3 3 0 0,3 0 0 16,1-5-9-16,-1 2 8 0,6 0-8 0,-3 1 8 16,0-1-8-16,3 3 0 0,1-3 0 0,-1 3 0 15,0-5 0-15,3 3 0 0,0 2 0 0,-3 0 0 16,3-3-12-16,3 3 1 0,-2-3 1 0,2 3 0 16,0 0-23-16,3 0-5 0,-3 3-1 0,-3 0-670 15,3-3-135-15</inkml:trace>
  <inkml:trace contextRef="#ctx0" brushRef="#br2" timeOffset="468002.8909">7622 8580 288 0,'-9'3'25'0,"3"0"-25"0,6-3 0 0,0 0 0 16,0 0 144-16,-3 2 23 0,-3 4 5 0,6-6 0 16,0 0-96-16,0 0-20 0,-6 2-4 0,-3-2-1 15,6 0-5-15,3 0-1 0,-6 0 0 0,6 0 0 16,0 0-2-16,0 0-1 0,-6-2 0 0,0-4 0 15,0 4-1-15,0-1 0 0,6 3 0 0,-3 0 0 16,-5-3-31-16,2 1-10 0,6 2 0 0,0 0 0 16,-6-3 0-16,0 1 0 0,6 2 0 0,0 0 0 15,0 0 0-15,-3-8 15 0,0 2-2 0,3-2 0 0,3 0 34 0,-3 3 6 16,-6-5 2-16,6-1 0 0,0 0 1 0,0-2 0 16,-3-3 0-16,0 0 0 0,3-2-16 0,-3-1-4 15,0-4 0-15,-3-1 0 16,0 0-17-16,0-5-4 0,3 0-1 0,0-3 0 0,-3 0-14 15,0-2 0-15,3 2 0 0,-3-5 0 0,-9 0 0 16,9 0 8-16,0-3-8 0,0 3 0 0,-3-2 0 0,1-1 0 16,-1-5 0-16,3 0 0 0,6 0-8 0,-6 3 8 15,-3 2 0-15,3 0 0 0,6 3 0 0,-3 0 0 16,-6 0 0-16,6 0 0 0,-3 0-8 0,3 3 8 16,-6 2 0-16,0-3 0 0,6 4-11 0,-3-1 11 0,6 5-10 15,-3 1 10-15,0 2-16 0,0 3 2 0,9 0 1 0,-6 2 0 31,-6 6-19-31,3 0-4 0,6 0-1 0,3 7 0 16,-6-2-31-16,0 3-5 0,0 5-2 0,0 0-721 0</inkml:trace>
  <inkml:trace contextRef="#ctx0" brushRef="#br2" timeOffset="469023.8949">7634 9999 518 0,'-27'5'46'0,"27"-5"-37"0,0 0-9 0,0 0 0 15,0 0 131-15,0 0 24 0,0 0 5 0,0 0 0 16,0 0-94-16,0 0-19 0,0 0-4 0,0 0-1 16,3 0-14-16,-3 0-4 0,-3 0 0 0,3 0 0 15,3 0-24-15,-3 0 8 0,0 0-8 0,0 0 0 16,0 0 13-16,0 0-2 0,0 0-1 0,0 0 0 16,0 0 5-16,0 0 1 0,0 0 0 0,3 8 0 15,-9 2-3-15,3 1 0 0,9-3 0 0,-6 0 0 16,-6 0 7-16,3 2 2 0,9-2 0 0,0 0 0 15,-6 3-4-15,0-1-1 0,0 1 0 0,3-3 0 16,6 5 17-16,-6-2 3 0,-6 2 1 0,6 3 0 16,6 0-3-16,-3 2-1 0,-6 3 0 0,3 6 0 15,3-1-9-15,0 9-1 0,-6-3-1 0,0 5 0 16,3 0-5-16,3 0-1 0,-1 5 0 0,1 0 0 0,-9-2-17 16,9 5-12-16,3 5 1 0,-6-2 1 0,-3 5 10 15,6 0-10-15,0 0 10 0,0 0-10 0,-3-1 1 0,-3 1 0 16,0 0 0-16,3 0 0 0,0 0 9 0,0-3 0 15,-6-2 0-15,3 0-8 0,6-3 8 0,-3-3 0 16,-9-2 0-16,3-3-8 0,9 0-12 0,-3-6-1 16,-6 1-1-16,0-3-535 15,3-2-107-15</inkml:trace>
  <inkml:trace contextRef="#ctx0" brushRef="#br2" timeOffset="470372.6344">14402 14396 403 0,'0'0'36'0,"0"0"-36"0,0 0 0 0,0 0 0 0,6 0 160 0,3 0 24 15,0-3 6-15,-3 1 1 0,3-1-95 0,0 0-20 16,0 1-3-16,3-1-1 0,-3 3-38 0,0-3-8 16,0 3-2-16,0 0 0 0,0 0 0 0,2 0 0 15,4-2 0-15,-3 2 0 0,6 2 13 0,-3-2 3 16,0 0 0-16,0 0 0 0,3 0 3 0,2 3 1 15,-2 0 0-15,6-1 0 0,3 1 6 0,0-3 2 0,5-3 0 16,1 3 0-16,3-2-29 0,3-1-6 0,2-2-1 16,4 0 0-16,-3-3-16 0,5 0 0 15,-2 0 0-15,5 0 0 0,-2 0 0 0,0-3 0 0,-1 3 0 16,4 3-9-16,-3-3 9 0,-1 3-10 0,-2 0 10 16,-3 2-10-16,-1-2 10 0,-2 2 0 0,0-2 0 15,-4 5 0-15,1-3 0 0,-3 0 8 0,-6 3-8 0,2 0 0 16,1 0 0-16,-6-2 0 0,0-1 0 0,0 3 0 15,-7-3-18-15,1 3-2 0,-3 0 0 0,-6-2-573 16,0 2-115-16</inkml:trace>
  <inkml:trace contextRef="#ctx0" brushRef="#br2" timeOffset="471373.4228">12742 14618 900 0,'0'0'40'0,"0"0"8"0,0 0-39 0,0 0-9 0,0 0 0 0,0 0 0 15,-3 0 48-15,3 0 7 0,0 0 1 0,0 0 1 16,-6 0-20-16,0-2-4 0,3-1-1 0,0 0 0 15,-3 3-3-15,0 0-1 0,0 3 0 0,0 0 0 16,6-3-3-16,-6 0-1 0,0 2 0 0,-3-2 0 16,0 3 8-16,0 0 0 0,0-1 1 0,0 1 0 15,0-1-1-15,0-2 0 0,1 3 0 0,-4 0 0 16,0-1-9-16,0 1-3 0,6-3 0 0,-9 3 0 16,3-3-8-16,0 0-1 0,0 0-1 0,-3 2 0 15,3 1 10-15,-5-3 3 0,2 3 0 0,-3-3 0 16,0 0 19-16,-3 2 4 0,3-2 1 0,-3 3 0 0,-2-3-12 0,-1 0-3 15,-3 0 0-15,3 0 0 0,0 0 4 16,1 0 1-16,-4 3 0 0,0-1 0 0,0-2-16 0,0 3-3 16,-2 0-1-16,-1-3 0 0,0 2-6 15,0 1-2-15,-2-3 0 0,-4 2 0 0,0-2 8 0,1 0 2 16,-1 0 0-16,3-2 0 0,-6 2-4 16,4-3-1-16,-1 1 0 0,3-4 0 0,0 6-29 15,4-2-5-15,-4-1-2 0,6 0 0 16,-3 3-18-16,7 0-4 0,-7 0-1 0,3 3 0 15,3-3-15-15,3 3-2 0,4-1-1 0,2 4 0 16,0-4-85-16,0 3-16 0,0 1-4 0</inkml:trace>
  <inkml:trace contextRef="#ctx0" brushRef="#br0" timeOffset="476021.722">12599 4972 691 0,'0'0'61'0,"-6"-3"-49"0,0 3-12 0,-3 0 0 15,3 0 135-15,0-3 24 0,0 1 5 0,0-1 0 16,0 3-55-16,0-3-11 0,3 1-2 0,3 2-1 15,-3-6-25-15,-3 4-5 0,3-1-1 0,-3 3 0 16,6 0-16-16,-3-5-4 0,3 5-1 0,0 0 0 16,-3 0-22-16,-3 0-4 0,6 0-1 0,-6 5 0 15,0-2-16-15,1 2 0 0,2 0 0 0,0 3 0 0,-3 0 0 16,3 0 0-16,-3 0 0 0,3 5 0 16,-3-7 12-16,3 7-2 0,-3 0 0 0,3 0 0 0,-3 0 10 15,3 6 1-15,-3-3 1 0,3 5 0 0,0 3 4 0,0-3 1 16,3 5 0-16,0 4 0 0,3-1 1 0,0 8 0 15,0-3 0-15,0 8 0 0,0 9-2 0,0 2 0 16,3-3 0-16,0 5 0 0,0 4-26 0,-3 2 0 16,6-3-14-16,-6 5 5 0,3 1 0 0,0-3 0 15,-1 2 0-15,1-2 0 0,0-3-10 0,3-2-1 16,-3-1-1-16,0 4 0 0,0-1 13 16,0 0 8-16,0-3-10 0,0 1 10 0,0 0 0 0,0-1 0 15,-3-2 0-15,3-5 0 0,-3-1-16 0,0-2 4 16,3-2 0-16,-3-9 0 0,-3-2 12 0,3-6 0 15,0-2 0-15,-3 0 0 0,0-8-20 0,0-3-4 16,0 0 0-16,0-5-1 16,0 0-51-16,0-3-9 0,0-5-3 0,0 0-508 0,0 0-103 15</inkml:trace>
  <inkml:trace contextRef="#ctx0" brushRef="#br0" timeOffset="476746.8615">12447 3339 115 0,'0'0'10'0,"0"0"-10"0,0 0 0 0,0 0 0 16,0 0 113-16,0 0 21 0,0 0 4 0,0 0 1 16,0 0-79-16,0 0-16 0,0 0-4 0,0 0 0 15,0 0-23-15,0 0-5 0,0 5 0 0,0 3-1 16,0 0-11-16,0 0 0 0,0-3 0 0,0-5 8 15,0 8 1-15,0-8 0 0,0 6 0 0,0-6 0 16,0 0 59-16,0 0 12 0,0 0 3 0,0 0 0 16,0 0 8-16,0 0 1 0,0 0 1 0,0 0 0 15,0 0-19-15,0 0-4 0,0 0-1 0,0 0 0 16,0 0-30-16,0 0-7 0,0 0 0 0,0 0-1 16,0 0-14-16,0 0-2 0,3-6-1 0,-3 4 0 15,3-6 2-15,-3 3 0 0,-3-3 0 0,3 2 0 16,3-7 20-16,-3-5 5 0,0-1 1 0,-3-7 0 15,0-9 20-15,0-5 4 0,0-5 1 0,0-5 0 16,0-11-23-16,-6-5-4 0,3-11 0 0,-3 1-1 0,0 2-14 0,-3-6-2 16,3-2-1-16,-3 3 0 0,1 2-22 0,-1 3 0 15,-3 3 0-15,3-1 8 0,-3 6-8 0,0 3-12 16,0 2 4-16,3 3 0 0,-3-1-5 0,4 9-1 16,-1 5 0-16,6 11 0 15,3-6-23-15,0 8-5 0,0 6-1 0,-3 5 0 16,6 2-2-16,0 6-1 0,-3 0 0 0,6-1 0 15,-3 9-118-15,0 5-24 0,0 0-5 0,0 0-1 0</inkml:trace>
  <inkml:trace contextRef="#ctx0" brushRef="#br0" timeOffset="478014.9933">8533 9237 691 0,'0'0'61'0,"0"0"-49"0,0 0-12 0,0 0 0 15,-3-3 211-15,3 3 39 0,-6-3 8 0,6 3 2 16,0 0-148-16,0 0-30 0,-3-2-6 0,3 2 0 0,0 0-20 0,0 0-4 16,0 0-1-16,0-6 0 0,0 1-23 0,3 0-4 15,-3 5 0-15,6-5-1 0,0-1-3 0,0-2-1 16,0 3 0-16,0-3 0 0,2 3 4 0,-5-3 1 16,0 3 0-16,3-1 0 0,0 1 2 0,3 2 1 15,0-2 0-15,0 2 0 0,3 1-7 0,0-1 0 16,0 0-1-16,0 1 0 0,3 2 4 0,-1 2 1 15,4 1 0-15,3 0 0 0,0-3 6 0,3 0 2 16,3 2 0-16,2 1 0 0,1 0-2 0,3-3 0 16,6 2 0-16,5-2 0 0,1 0-6 0,3 0 0 15,2-5-1-15,1 2 0 0,-1-2-4 0,7 0-1 0,2-1 0 16,-2-1 0-16,-3-1-18 0,-1 0-16 0,-2 0 4 0,-1 0 0 16,-5 0 3-16,3 0 1 0,-4-3 0 0,-2 3 0 15,0 0-3-15,-4 3 0 0,-5-3 0 0,0 3 0 16,-3 0-9-16,-4 2-3 0,1 0 0 0,0-2 0 31,-6 2-41-31,0 1-8 0,-4 2-1 0,-5 2-1 16,0-2-111-16,0 0-23 0,-3 0-4 0</inkml:trace>
  <inkml:trace contextRef="#ctx0" brushRef="#br0" timeOffset="478861.5899">6842 9295 115 0,'0'0'10'0,"0"-3"-10"16,6 1 0-16,-3 2 0 16,-3 0 166-16,6 0 31 0,-3-3 7 0,0 0 0 0,3-2-108 0,-6 5-21 15,0 0-5-15,0 0-1 0,3-5-29 0,-3 5-5 16,0 0-2-16,0 0 0 0,0 0-2 0,0 0-1 15,0 0 0-15,0 0 0 0,-6-3 17 0,6 3 3 16,-6 0 1-16,0 0 0 0,0-3 9 0,6 3 1 16,-6 3 1-16,-3 0 0 0,3-3-2 0,0 2 0 15,-3-2 0-15,3 0 0 0,0 3 2 0,-3-3 0 16,3-3 0-16,-2 1 0 0,8 2-10 0,-9 0-1 16,9 0-1-16,-12 0 0 0,3-6-6 0,0 4 0 0,-3-1-1 0,-3 0 0 15,0-2-19-15,-3 2-3 0,3 1-1 0,1-1 0 16,-7 1 7-16,3-1 1 0,-3 3 0 15,-3-3 0-15,-3 1 6 0,1-1 2 0,-7 0 0 16,0 1 0-16,-3 2 0 0,1 0 1 0,-4 0 0 16,0 2 0-16,1 1-29 0,2 0-8 0,-3-3 0 0,0 2 0 15,4 1 0-15,-4 0 0 0,0-1 0 0,-2 1 0 16,-4-1 8-16,3 1-8 0,4-3 10 0,2 0-10 31,-6 0-26-31,7 0-11 0,2 0-3 0,0 0 0 0,0 0-17 16,7 0-4-16,-10-3-1 0,9 1 0 0,-3-1-117 0,1-2-23 0,-1 0-5 15,3 2-740-15</inkml:trace>
  <inkml:trace contextRef="#ctx0" brushRef="#br0" timeOffset="480185.798">13474 13740 230 0,'0'0'10'0,"0"0"2"0,0 0-12 0,0 0 0 0,0 0 0 0,0 0 0 15,0 0 119-15,0 0 21 0,0 0 4 0,0 0 0 16,0 0-76-16,-3 5-16 0,3-5-4 0,0 0 0 16,-3 5 8-16,3-5 0 0,0 0 1 0,0 0 0 15,0 0-1-15,-3 8-1 0,0-2 0 0,0-1 0 16,3-5 8-16,-3 8 1 0,3-8 1 0,-3 5 0 15,0 0-24-15,3-5-5 0,0 0 0 0,0 0-1 16,0 0 11-16,0 0 2 0,0 0 1 0,0 0 0 16,0 0-3-16,0 0-1 0,0 0 0 0,0 0 0 15,0 0-37-15,0 0-8 0,0 0 0 0,-3-5 0 0,-3 0 14 0,3 0 6 16,0-1 2-16,-3-4 0 0,0 2 29 0,0-5 5 16,0-6 2-16,0 0 0 0,0-7 14 0,0-6 4 15,-3-7 0-15,1-6 0 0,2 0-21 0,0-8-4 16,-3 0-1-16,3-3 0 0,0-5-39 0,0-5-11 15,3-5 0-15,-3 2 0 0,0-2 0 0,3 2 0 16,-3-3 0-16,0 6-12 16,0 0-38-16,0 3-8 0,0 2-2 0,0 5 0 15,-3 9-24-15,6-1-6 0,-3 0-1 0,0 6 0 16,1 2-5-16,-1 6-2 0,0 5 0 0,0 2 0 16,3 3-124-16,-3 9-25 0</inkml:trace>
  <inkml:trace contextRef="#ctx0" brushRef="#br0" timeOffset="481123.3941">13643 15436 1335 0,'0'0'59'0,"0"0"13"0,-3 5-58 0,3 3-14 0,0-8 0 0,0 5 0 16,0-5 32-16,0 0 3 0,0 0 1 0,0 0 0 0,-3 6-8 15,3-6 0-15,0 0-1 0,0 0 0 0,0 0-15 0,0 0-2 16,0 0-1-16,0 0 0 0,0 0 9 0,0 0 2 15,0 0 0-15,0 0 0 0,0 0 22 0,0 0 5 16,0 0 1-16,0 0 0 0,0 0-8 0,0 0-2 16,0 0 0-16,0 0 0 0,0 0-13 0,0 0-2 15,-5 5-1-15,2-2 0 0,3-3-2 0,-3 5 0 16,3-5 0-16,-3 5 0 0,-3 0-5 0,6 1-2 16,0-6 0-16,0 8 0 0,-3 0 8 0,3 0 2 15,0-1 0-15,0 4 0 0,0 0-23 0,-3-1-8 16,3 3 0-16,0 1 0 0,3 2 8 0,-3-1 0 15,0 4 8-15,0 2-8 0,3 3 14 0,0 5-2 0,-3 3 0 16,0 0 0-16,3 7-1 0,0-2-1 16,0 3 0-16,0 2 0 0,-3 3-2 0,3 3 0 0,-1 2 0 15,1 0 0-15,-3-2-8 0,3 2 12 0,0 3-12 0,-3-2 12 16,3-1-12-16,-3 0 0 0,0 0 0 0,0-2 8 16,0 2-17-16,0-7-4 0,0-4-1 15,0 1 0 1,0-3-23-16,0-5-5 0,-3-6-1 0,3 1 0 15,0-6-129-15,-3-3-27 0,-8 6-5 0,5-13 0 0</inkml:trace>
  <inkml:trace contextRef="#ctx0" brushRef="#br0" timeOffset="484028.1285">10083 8528 1209 0,'0'0'53'0,"0"0"12"0,-3-3-52 0,-2-2-13 0,-1 2 0 0,3 0 0 16,3 3 124-16,-3-5 21 0,0 0 5 0,3 5 1 15,0-3-87-15,0 3-16 0,0 0-4 0,0 0-1 0,0 0-4 16,0 0-1-16,0 0 0 0,0 0 0 16,0 0-10-16,0 0-3 0,0 0 0 0,0 8 0 0,0 0-25 0,0 8 0 15,3 2 8-15,-3 4-8 0,3 4 0 0,0 3 0 16,0 3 0-16,0 5 0 0,-3 3 0 0,5 2 8 16,-2 3-8-16,0 5 8 0,0 0 1 15,0 6 0-15,0 5 0 0,3-3 0 0,-3 0-9 0,3-2 8 16,-3 2-8-16,3 0 8 0,-3-2-8 0,0-1 0 15,0-7 0-15,0 0 0 0,0-3-12 0,3-6 1 16,-6-7 1-16,3-3 0 16,0-2-34-16,-3-6-8 0,3-5 0 0,-3-6-1 15,0-2-98-15,0-8-19 0,0 0-4 0</inkml:trace>
  <inkml:trace contextRef="#ctx0" brushRef="#br0" timeOffset="484807.9068">9958 8549 1094 0,'0'0'48'0,"0"0"11"0,-5 5-47 0,-1-2-12 0,3-1 0 0,3-2 0 15,0 0 122-15,0 0 22 0,0 0 5 0,0 0 1 16,0 0-108-16,3 6-22 0,3-1-4 0,2-2 0 16,1-1 8-16,6-2 1 0,3 3 1 0,0-3 0 0,6 0 0 0,0 0 0 15,2 2 0-15,4-2 0 0,6 0 13 0,-3 0 2 16,5-2 1-16,4-1 0 16,0 3-24-16,5-2-5 0,1-4-1 0,2 4 0 15,-2-4-12-15,3 1 0 0,-4-3 0 0,1 3 0 0,0-3 0 16,2 0-18-16,1-3 4 0,-1 3 1 0,-2 0-4 0,-3 0-1 15,-1 1 0-15,-2 1 0 0,-6-2 18 0,5 3-8 16,1 2 8-16,-6-2 0 0,-3 2 0 0,2 1 0 16,-2-3 0-16,0 5 0 0,-4-3 0 0,1 3 0 15,-6 0 0-15,-3-3 0 0,3 3 11 0,-6 0-1 0,-4-2 0 16,1 2 0-16,-3-3 2 0,-3 3 0 16,0 3 0-16,0-1 0 0,-9-2-12 0,6 0 8 15,-6 0-8-15,0 0 8 0,0 0 3 0,0 0 0 0,0 0 0 0,3 6 0 16,0 1 7-16,-3-1 2 0,0 2 0 0,0-3 0 15,-3 3-12-15,0 2-8 0,0 1 9 0,-3 2-9 16,0 1 0-16,0 4 0 0,0 6 0 0,0 0 0 16,0 5 0-16,3 3 0 0,-3 2 0 0,3 6 0 15,0-1 0-15,3 4-10 0,-3 2 10 0,0 2-8 16,0 6-3-16,3 0 0 0,-2 3 0 0,2-1 0 16,-3-2 1-16,0 0 0 0,3-3 0 0,-3 3 0 15,0 0 10-15,0-3 0 0,0 1 0 0,-3-6 0 16,3-8 0-16,3-3 0 0,-3-2 10 0,0-3-10 15,0-3 24-15,0-4 0 0,0-1-1 0,0-3 0 16,3-2-8-16,-3-3-2 0,0 1 0 0,0-1 0 16,3-3-13-16,0-2 8 0,-3 0-8 0,0 0 0 15,3 0 0-15,-3-3 0 0,3-5 0 0,-6 6 0 0,3-6 0 0,-3 2 0 16,0 1 0-16,0-3 0 0,0 0 8 16,-3 0 3-16,0-3 0 0,-3 1 0 0,-2-1 18 15,-1 0 4-15,3-4 1 0,-3-1 0 0,-9 0 5 0,0 0 1 16,-2 0 0-16,-4 0 0 15,-3 0-3-15,0 0 0 0,-5 0 0 0,-4 3 0 0,-3-1-13 0,-2 1-4 16,-10 2 0-16,1 1 0 0,2 2-20 0,-3 0 0 16,1 0 0-16,-4 2 0 0,4 4 0 0,-1-1-12 15,10 0 4-15,-1 1 0 16,6-4-26-16,4 4-5 0,5-4-1 0,3-2-739 16,3-2-148-16</inkml:trace>
  <inkml:trace contextRef="#ctx0" brushRef="#br0" timeOffset="485546.6066">10381 8797 1324 0,'0'0'59'0,"0"0"12"0,-3 8-57 0,3-2-14 16,0-6 0-16,0 8 0 0,-6 0 189 0,3 2 35 16,3 1 8-16,0 2 0 0,-3 3-168 0,3 2-33 15,3 1-7-15,0 2-2 0,-3 3-7 0,3 5-2 16,0 0 0-16,-3 3 0 0,0 0-13 0,0-1 0 16,0 4 0-16,3-4 0 0,0 1 0 0,0-5-10 0,-3-4 0 0,3-4 0 31,-3-3-43-31,6-3-9 0,-3-2-2 0,-3-6 0 15,0-5 29-15,0 0 6 0,0 0 1 0,0 0 0 0,0-8 14 0,-3 0 3 0,-3-5 1 0,3-3 0 16,0-3-3-16,0 4-1 0,0-4 0 0,3 1 0 16,-3-6 2-16,0 3 1 0,0-1 0 0,3 1 0 15,0 0 11-15,0 0 0 0,-3 0 0 0,3 2-8 16,3 1 8-16,-3-1 9 0,3 3-1 0,0 0-8 16,-3 6 27-16,3-1-2 0,0 3 0 15,3-2 0-15,3 4 0 0,0 1 0 0,3 0 0 0,0 0 0 16,0 5-13-16,3 0-4 0,-4 0 0 0,4 2 0 15,3 1 6-15,-3 2 1 0,3 0 0 0,0 1 0 16,3-4 6-16,-4 4 2 0,1-1 0 0,0-2 0 16,0-1-3-16,3-2-1 0,-3 0 0 0,0 0 0 15,2-2-3-15,1-1 0 0,-6-5 0 0,3 3 0 0,3-3 8 16,-3 0 0-16,-6-3 1 0,3 3 0 0,-4 0 4 16,1 0 1-16,-3 3 0 0,0 0 0 0,0 0-11 15,-9 5-3-15,0 0 0 0,0 0 0 0,0 0-2 0,0 0-1 16,3 5 0-16,0 3 0 0,-3 8 15 0,0 7 2 15,-3 4 1-15,3 7 0 0,-3 1-19 0,3 4-4 16,0 1-8-16,3 2 12 0,-3 1-12 0,3-4 0 16,3 1 0-16,-3-3 0 15,6-2-22-15,-3-4-7 0,3-4-2 0,0-6 0 16,0-8-193-16,0-2-40 0</inkml:trace>
  <inkml:trace contextRef="#ctx0" brushRef="#br0" timeOffset="486093.3016">12152 7157 1846 0,'0'0'82'0,"-3"5"17"0,0 6-79 0,3 2-20 0,3 3 0 0,0 5 0 16,0 0 40-16,0 11 5 0,6 0 1 0,-6 5 0 16,0 0-8-16,0 3-2 0,3 5 0 0,0 2 0 15,-3 3-19-15,0 1-4 0,0-1-1 0,0 0 0 16,6 3-22-16,-6-5-5 0,-6-3-1 0,3-3 0 31,0-2-60-31,3-6-12 0,-3 1-2 0,3-6-1 16,-3-3-153-16,3-5-30 0</inkml:trace>
  <inkml:trace contextRef="#ctx0" brushRef="#br0" timeOffset="486731.7539">12018 7101 1656 0,'0'0'36'15,"0"-8"8"-15,3 3 2 0,0 0 0 0,0 0-37 0,-3 5-9 0,3-6 0 0,3 4 0 0,-6 2 52 0,6-6 9 16,3 4 2-16,0 2 0 0,0 0-32 0,3 2-7 16,0 1 0-16,6 2-1 0,-1-2-8 0,4 2-2 15,0 1 0-15,0-1 0 0,9 0 7 0,2-2 2 16,1-1 0-16,3-2 0 0,0 0-2 0,2-2 0 16,4-1 0-16,-3-2 0 0,5-3-3 0,1 0-1 15,3-3 0-15,-1 3 0 0,-2-2-2 0,-1-1-1 16,-2-2 0-16,0 2 0 0,-1-2-1 0,1 0 0 15,3-3 0-15,-4 3 0 0,-5 2 0 0,0-2-1 16,0 5 0-16,-7 0 0 0,1 3-2 0,-3 0 0 0,0 2 0 16,-6 0 0-16,-1-2-9 0,-5 5 0 0,0 3 0 0,-3-1 8 15,0 1-8-15,-3 0 0 0,0 5 0 0,0-3 0 16,0 3 0-16,-6-3 0 0,3 3 0 0,-3 0 0 16,3 3 0-16,-3-1 0 0,0-2 0 0,0 5 0 15,-3-5 9-15,2 0-9 0,-2 3 10 0,0-3-10 16,0 2 9-16,0 4-9 0,0-1 8 0,0 3-8 15,0 2 0-15,0 6 0 0,0 2 0 0,3 9 0 16,-3 2 0-16,0 3 0 0,0 5 0 0,0-1 0 16,3 1 0-16,-3 3 0 0,3 5 0 0,-3 3 0 15,0 2 0-15,0-3 0 0,3 4 0 0,-3-4 0 16,0-5 0-16,0-2 0 0,0-8 0 0,0-3 0 16,3-6 21-16,-3-4 12 0,0-3 3 0,0-6 0 15,0-2 9-15,0-3 3 0,0-2 0 0,0-3 0 16,-3 0-24-16,3-3-4 0,0 0 0 0,0-5-1 15,-6 6-7-15,0-6 0 0,-2-3-1 0,-1 3 0 0,-3-3-11 16,-3 1 0-16,-3-1 9 0,-3 0-9 0,-3 1 0 0,1-1 0 16,-4 1 0-16,-3-1 0 0,-6-2 12 0,-5 5-1 15,-4-6-1-15,0 6 0 0,-2 0-10 0,-4 0-16 16,-6 0 4-16,-2 0 1 0,-1 3 11 0,1 0 0 16,2-3 0-16,7 2-8 0,2 1-8 0,3 2 0 15,7 0-1-15,2 3 0 0,3 0 4 0,4 0 1 16,2 3 0-16,3-3 0 15,6 2-193-15,3-4-39 0</inkml:trace>
  <inkml:trace contextRef="#ctx0" brushRef="#br0" timeOffset="487408.27">12560 7395 1555 0,'0'0'68'0,"0"0"16"0,0 0-68 0,0 0-16 16,-6 5 0-16,6-5 0 0,0 0 192 0,0 8 34 16,-3 3 7-16,0-3 2 0,3 2-158 0,0 4-31 15,0-4-6-15,0 3-2 0,3 3-21 0,0 3-4 16,-3-1-1-16,3 4 0 0,0-4-12 0,0 6 0 16,0-3 0-16,-3 3 0 0,3 0-14 0,0-6-2 15,0 1-1-15,-3-1 0 16,0-2-35-16,0-3-8 0,0-2 0 0,0-3-1 15,-3 0-11-15,3-8-3 0,0 0 0 0,0 0 0 16,0 0 24-16,0 0 5 0,0-8 1 0,-3 0 0 16,3-5 0-16,-3-1 0 0,3 1 0 0,-3-5 0 0,3 2 29 0,-3-3 7 0,0 1 1 0,0 5 0 15,0-6 28-15,0 6 7 0,0-3 1 16,0 0 0-16,0 3 11 0,0 0 2 0,3-1 1 0,0 4 0 16,0-1 3-16,0 3 1 0,6 0 0 0,-3 0 0 15,0 3-10-15,3 0-1 0,0 0-1 0,0-1 0 16,3 4-12-16,0-4-2 0,0 6-1 0,3-2 0 15,3-1 5-15,-4 0 0 0,1-2 1 0,3 5 0 16,0-3 11-16,3 1 3 0,0-3 0 0,3-1 0 16,-1 1-24-16,1-3-5 0,0 0-1 0,-3-3 0 15,3 1-9-15,-3-1 0 0,3-2 0 0,-4 0 8 16,1 0-8-16,-3 2 0 0,3 0 0 0,-6 1 0 16,0-1 8-16,-3 3-8 0,0 0 0 0,0 3 8 15,-3 0 11-15,-6 5 1 0,0 0 1 0,0 0 0 16,0 0 12-16,6 8 3 0,-4 5 0 0,1 3 0 15,0 8-16-15,-3 2-4 0,0 6 0 0,0 2 0 0,0 1-4 16,0 2-2-16,3 2 0 0,-3 4 0 0,6-1-10 16,-3 0 0-16,3-2 0 0,0-6 0 15,0-2-124-15,0-3-23 0,0 0-5 0</inkml:trace>
  <inkml:trace contextRef="#ctx0" brushRef="#br0" timeOffset="488329.0678">12527 11340 1483 0,'0'0'65'16,"0"0"15"-16,0 0-64 0,-3 8-16 0,3 0 0 0,3 0 0 0,-3 2 59 0,3 1 9 15,0 2 1-15,0 3 1 0,3 0-49 0,0 5-9 16,0 0-3-16,0 6 0 0,6 2-9 0,-3 5 0 15,0 3 0-15,0 3 8 0,3 5-8 0,-3 0 0 16,-1 5 0-16,1 1 0 0,-3-1-8 0,0 0 8 16,-3 0-10-16,0-2 10 0,-3 2-23 0,3-7 2 15,0-6 0-15,-3-6 0 0,-3-4 21 0,3-6 0 16,3-8 0-16,0 0 0 0,-6-2 8 0,3-6 5 16,0-5 2-16,0 0 0 15,-3-10-142-15,0-9-28 0</inkml:trace>
  <inkml:trace contextRef="#ctx0" brushRef="#br0" timeOffset="488942.1805">12527 11308 1267 0,'0'0'112'0,"0"8"-89"0,0 0-23 0,6 3 0 15,-3-1 179-15,3 1 31 0,0-3 6 0,3 2 2 16,3-2-156-16,3 3-31 0,-3-3-7 0,6 0 0 15,-1-3-8-15,7 3-2 0,3 0 0 0,3 0 0 16,3-3 1-16,2-2 0 0,7 0 0 0,3-3 0 0,-1 0 1 0,4-3 1 16,2-2 0-16,4-3 0 15,0 0-5-15,2-3 0 0,-5 1-1 0,-1-4 0 16,1-2-3-16,0 1-8 0,-4-1 12 0,4 0-4 0,-1-3-8 16,-5 1 0-16,0-1 0 0,-1-2 8 0,-5 3-8 15,3 2 10-15,-7 0-10 0,1 0 10 0,-6 3-2 0,0-1-8 16,-4 4 12-16,-2 5-4 0,0-3 8 0,-3 5 0 15,-6 0 1-15,0 1 0 0,-3 2-5 0,2 0-2 16,-2 2 0-16,-3 4 0 0,0-1-10 0,-3 3 0 16,0 0 0-16,0 2 0 0,0 6 0 0,-3 3 0 15,-6-1 0-15,0 6 0 0,3-3-8 0,-6 6 8 0,-6 2-10 16,3 3 10-16,3-1 0 0,0 1-9 0,-6 0 9 0,4 0 0 16,-4 2 0-16,0 0 0 0,0 3 0 0,3 1 0 15,-3 1 0-15,3 4 0 0,0-1 0 0,0 3 0 16,3 0-20-16,0 0 2 0,0-3 0 0,3-2 0 15,0 0 18-15,0-1 0 0,3-4 0 0,-3-1 0 16,3-2 11-16,0-3 5 0,0-3 2 0,3-5 0 16,-3 1-18-16,3-6-11 0,0-1 2 15,0-1 0-15,0-4 19 0,0-5 4 0,0 3 1 0,-3-8 0 16,0 6-1-16,0-6 0 0,0 0 0 0,0 0 0 16,0 0-5-16,0 0-1 0,0 0 0 0,-3 5 0 15,-6-2 11-15,3-1 1 0,-6 4 1 0,1-4 0 16,-4 1 3-16,0 2 1 0,-6 0 0 0,0 1 0 15,-3-1 7-15,-2 3 2 0,-4 0 0 0,-3 0 0 16,-3 0-4-16,-2 2-1 0,-4-2 0 0,0 6 0 0,-5-4-16 16,-4 1-3-16,-3-3-1 0,-8 0 0 0,-4-3-21 0,1-2-4 15,0-1 0-15,-1-2-1 16,4 0-77-16,2 0-15 0,3 0-3 0,4 0-1 16,5 3-95-16,4-3-20 0</inkml:trace>
  <inkml:trace contextRef="#ctx0" brushRef="#br0" timeOffset="489391.6641">12926 11655 2052 0,'0'0'91'0,"0"5"18"0,-3 3-87 16,3 0-22-16,0 0 0 0,0 3 0 0,3-1 66 15,0 6 9-15,0-3 1 0,0 6 1 0,0-1-52 16,0 6-10-16,3 0-3 0,-3 2 0 0,0 4-12 0,3-1 0 16,-6 2 8-16,0 1-8 0,6 0 0 0,-3 2 0 15,-3 1 0-15,0-4 0 0,0-1-16 0,0-7 1 16,0-2 0-16,0-5 0 15,-3-2-22-15,3-1-5 0,-3-5-1 0,3-8 0 16,0 0-24-16,-3-6-5 0,-3-1 0 0,3-9-1 16,3-3-151-16,-3-5-31 0</inkml:trace>
  <inkml:trace contextRef="#ctx0" brushRef="#br0" timeOffset="489727.5304">12935 11705 1400 0,'0'0'62'0,"0"0"13"0,0 0-60 0,0 0-15 0,0 0 0 0,0 0 0 16,0 0 144-16,0 0 27 0,0 0 5 0,0 0 0 15,0 0-52-15,9 5-10 0,0 1-2 0,0-1-1 16,0 3-61-16,3-3-12 0,3 3-2 0,-1-2-1 16,4-1-27-16,3 3-8 0,0-3 0 0,0 3 0 15,-3-3 0-15,-3-2 0 0,5 2 0 0,1-5 0 16,0 0 8-16,0 0-8 0,-3-2 12 0,3-1-12 16,-1-2 0-16,-2-3 0 0,0 0 0 0,-3-3 0 15,0 1 10-15,0-4-10 0,0 4 8 0,-3-3-8 16,-1 2 8-16,1-2-8 0,0 2 8 0,-3-2-8 15,-3 2 0-15,0 3 0 0,0-2 0 0,0 2 0 16,-3 3 18-16,3 2 11 0,-3-2 3 0,-3 5 0 16,0 0-5-16,0 0-1 0,0 0 0 0,0 0 0 0,3 8 10 0,3 2 1 15,-6 6 1-15,3 3 0 0,0 4-28 0,0 6-10 16,-3 3 0-16,3 3 9 0,0-1-1 0,0 3 0 16,0 0 0-16,0-5 0 0,0 2-8 0,0-2 0 15,-3-3 0-15,3 0 0 16,0-5-146-16,-3-3-22 0,3-2-4 0</inkml:trace>
  <inkml:trace contextRef="#ctx0" brushRef="#br3" timeOffset="511544.1811">942 180 403 0,'-6'-5'36'0,"6"5"-36"16,0 0 0-16,0 0 0 0,0 0 303 15,0 0 53-15,0 8 12 0,3 2 1 0,-3 6-284 0,0 3-57 16,0-1-11-16,0 9-2 16,0-1 4-16,3 0 1 0,-3 1 0 0,6 5 0 0,-6-1-8 0,0-4 0 15,0 5-1-15,0 2 0 0,3-2-3 0,-3 2 0 16,-3 3 0-16,3-2 0 0,0-4 21 0,0 17 4 15,-6 2 1-15,6-5 0 0,-3 3-2 0,0 2 0 16,3 8 0-16,0-5 0 0,0 5-2 0,-5-5-1 16,5 6 0-16,0-1 0 0,-3 8-14 0,3-8-3 15,0 8-1-15,0-8 0 0,3 1-11 0,2-1 0 0,-5-5 0 16,0-8 0-16,3-3 0 0,0-5 0 0,3-2 0 0,-6-4 0 16,3-12-12-16,3 2 12 0,-3 3-10 0,3-11 10 15,-3 0 0-15,6 1-9 0,-6-7 9 0,6 1 0 16,0 3-14-16,-6-6 2 0,6 3 1 0,3-3 0 15,3 3 11-15,-3-8-10 0,-3 6 10 16,5 2-10-16,4-3 10 0,0 3 0 0,3-3 0 0,3-2 0 16,3 2 0-16,5 0 0 0,7 3 0 15,0-2 0-15,2 2 0 0,4-8 0 0,3 5 0 0,2-2 11 16,1-1-11-16,2 6 8 0,4-8-8 0,3 3 8 16,2-1-8-16,-2-2 0 0,2 3 0 0,1 2 8 15,5-5-8-15,3 0 0 0,1 0 0 0,2 0 0 16,-5 0 0-16,2 6 0 0,7-6 0 0,-4 0 0 15,3 0 0-15,7 2 0 0,-10 4 0 0,4-6 0 16,2 5 0-16,3-3 0 0,-2 4 0 0,-1-6 0 0,0 5 0 16,1-2 0-16,-1 2 0 0,3 0 0 0,1 3 0 0,-4-2 0 15,-2-4 0-15,2 3 0 0,0 3 0 0,4-2 0 16,-4 2 0-16,0-3 0 0,-5 0 0 0,5 3 0 16,1 3 0-16,-1-3 0 0,0 0 0 0,-5 2 0 15,2-2 9-15,-3 0-9 0,4 3 16 0,-7 2-2 16,-2-8 0-16,-1 8 0 0,-2 1 0 0,-1-1 0 15,-5 0 0-15,5 0 0 0,-2 6-14 0,2-3 8 16,-8 2-8-16,-1-5 0 0,-2 1 32 0,-1-1 0 16,-2-2 0-16,3 2 0 0,-1-5-32 0,-2 0 0 15,-4-3 0-15,-2 0 0 0,-3-5 16 0,-1-2-4 16,-2 2 0-16,-3-3 0 0,0-2 5 0,-1-3 1 16,-5 2 0-16,0 1 0 0,-9-3-18 0,2 3 0 0,4 2 8 15,-6-7-8-15,0 7 0 0,-3-8 0 0,3 3 0 16,-6 1 0-16,-4 1 0 0,1-7 0 0,0 0 0 0,3 0 0 15,-3-6 29-15,-3-2 3 0,0-6 0 0,0 1 0 16,0-3-32-16,6 0-13 0,-12-11 1 0,6 3 0 16,-1-13 25-16,-2-3 6 0,-3-3 1 0,3-2 0 15,0-5-4-15,0-1 0 0,-3-2 0 0,0 0 0 16,0-6-6-16,0 1-2 0,0 10 0 0,0 3 0 16,-3 0-8-16,3-1 0 0,0 12 0 0,0-3 0 15,-3-3 0-15,3 0 0 0,0 8 0 0,0 0 0 16,0 5 0-16,0 0-12 0,-3-5 4 0,6 0 8 15,-3 6-17-15,0 7 4 0,3-2 1 16,-3-3 0-16,3-3-10 0,-3 5-2 0,0-4 0 0,3 7 0 0,-3 6 0 16,0-12 0-16,3 12 0 0,-6 5 0 15,0-3-16 1,0 11-4-16,0 5-1 0</inkml:trace>
  <inkml:trace contextRef="#ctx0" brushRef="#br3" timeOffset="521883.8455">14203 9252 403 0,'0'0'36'0,"0"0"-36"0,0 0 0 0,0 0 0 15,-3 3 131-15,3-3 19 0,-3 5 4 0,3-5 1 16,0 0-87-16,0 0-16 0,0 0-4 0,0 0-1 16,0 0-11-16,0 0-3 0,0 0 0 0,0 0 0 15,0 0 1-15,0 0 0 0,0 0 0 0,0 0 0 16,0 0 27-16,0 0 6 0,-3-5 1 0,3 5 0 16,0 0-10-16,0-8-2 0,0 0 0 0,0 0 0 15,0 0-13-15,3 0-3 0,-3 3-1 0,0-3 0 16,3 0 4-16,-3 0 1 0,3 3 0 0,0-6 0 0,-3 1 7 0,3-3 1 15,-3-3 1-15,3-3 0 0,0-5-1 0,-3-5 0 16,3-2 0-16,0-4 0 16,0-7 1-16,-3-6 0 0,0-2 0 0,0-8 0 0,3-6-13 15,-3-5-2-15,-3 1-1 0,3-9 0 0,-3 0-24 16,0-7-5-16,0-1 0 0,-3-2-8 0,0-3 0 0,0-3 0 16,0-2 0-16,0 2-12 0,-3-2-8 0,0 2-2 15,0 3 0-15,3 0 0 0,-2 0 2 0,-1 8 0 16,0 6 0-16,0 2 0 0,-3 0 0 0,0 7 1 15,-3 1 0-15,3 5 0 0,3 6 31 0,-3 2 5 16,0 5 2-16,0 3 0 0,9 6-10 0,-2 2-1 16,-1 2-8-16,3 6 12 0,-3 0-12 0,0 5 0 0,-3 0 0 15,3 6 0-15,0-3 0 0,0 5 0 0,-3-3 0 0,6 3 9 16,-3 6-9-16,0-1 0 0,3 1 0 16,0-1 0-16,0 6 0 0,3-3 0 0,0 3-11 0,0-1 11 15,0 6-9-15,0 0 9 0,0-5-10 0,0 5 10 16,0 0 0-16,0 0 13 0,0 0-1 0,0 0 0 31,0 0-30-31,0 0-6 0,0 0-2 0,0 0 0 0,0 0 7 0,0 0 2 0,3 5 0 0,0 3 0 16,0 5 3-16,3 1 1 0,-3 1 0 0,0 4 0 15,0 5 13-15,-3-6-11 0,3 9 11 0,-3 5-10 16,0-1 10-16,-3 1 0 0,0 5 0 0,0-3 0 16,-3 4 0-16,3-4 0 0,-6-5 0 0,3-3 0 15,0-2 0-15,0-5 16 0,0-6-4 0,0 0-1 16,3-2 14-16,-3-6 3 0,-2 0 1 0,5-5 0 15,3 0-12-15,-9 0-2 0,3-5-1 0,0 0 0 16,0-3-14-16,0 0 0 0,-3-5 0 0,3 2 0 0,0 1-14 0,0-4 4 16,3-2 1-16,0 3 0 0,0 0 9 0,3-3-12 15,0-2 12-15,0-1-12 0,0 1 12 0,0-1-8 16,3-5 8-16,0 0-8 0,3 1 8 0,-3-1 0 16,3-5 0-16,0 0 0 0,0 0 0 0,3-1 0 15,0 4 0-15,0-3 0 0,0 2 0 0,2 1 0 16,-5 2 0-16,6 0 0 0,-3 3 0 0,-3 5 0 15,3-5 0-15,0 8 0 0,0-3 0 0,-3 3 0 16,0 0 0-16,0 5 0 0,0 0 0 0,3 2 0 0,-3 1 0 16,0 2 0-16,-6 3 0 0,6 8 0 15,3-8 0-15,2 8 0 0,4 0 0 0,0 5 0 16,0 1 0-16,0 7 0 0,6 0 0 0,-3 0-10 16,0 3 10-16,-1 2 0 0,4 6-9 0,0 0 9 15,-3 0 0-15,3 2-9 0,-3-2 9 0,2 0-8 0,-5-3 8 16,3-3-8-16,-3 3 8 0,0-5 0 0,3-3-9 0,-6-5 9 15,0 0 0-15,0-3 0 0,-1 0 0 0,1-2 8 16,-3 0 8-16,-3-3 2 0,0 0 0 0,-3-3 0 16,3-3-1-16,-6-2 0 0,3 6 0 0,-3-6 0 15,0 0 8-15,0 0 2 0,0 0 0 0,0 0 0 16,0 0-2-16,0 0 0 0,-9 2 0 0,0 4 0 16,0-6-3-16,-6 0-1 0,1 0 0 0,-4 0 0 15,-6 0 6-15,0-3 1 0,-3 0 0 0,-3-2 0 16,-2-3-8-16,-7 0-2 0,-3 0 0 0,1 0 0 0,-1 0-18 15,0 3 0-15,1 0 0 0,2 2 0 16,-3 3-58-16,1 8-18 16,-1 0-4-16,-3 11-1230 0</inkml:trace>
  <inkml:trace contextRef="#ctx0" brushRef="#br3" timeOffset="549293.3321">7771 9144 115 0,'0'0'0'0,"0"0"10"0,3-5-10 0,-3 5 0 16,0 0 0-16,0 0 0 0,0-6 238 0,0 6 46 15,-3-5 8-15,3 5 3 0,0 0-214 0,0 0-42 16,0 0-9-16,-6-3-2 0,3-4-1 0,3 7-1 15,0 0 0-15,-6-3 0 0,-6 0-5 0,9 1-1 0,3 2 0 0,0 0 0 16,-9-6 2-16,0 4 0 0,3-1 0 0,0 3 0 16,0 0 8-16,0 0 2 0,0-5 0 0,6 5 0 15,0 0-10-15,-9-3-2 0,-3 3 0 0,4 0 0 16,8 0-12-16,0 0-8 0,-9 3 10 0,-3 2-10 16,3-2 0-16,3 2 0 0,-3 3 0 0,-3 0 0 15,-3 0 0-15,3 0 0 0,3 0 0 0,0 2 0 16,-6 3-9-16,4-2 9 0,5 0 0 0,3 2-9 15,0-3 9-15,0 4 0 0,-3-1 0 0,3 0 0 16,6 3 0-16,0 0 0 0,-3-3 0 0,3 3 0 16,6 0 0-16,-6-3 9 0,-3 0-9 0,3-5 0 15,2-2 19-15,4 1-3 0,-3-1-1 0,0-4 0 16,-6-2 5-16,9 0 0 0,9 0 1 0,-6-2 0 16,-6-1-4-16,6-2-1 0,3-3 0 0,-3 3 0 15,-3-3-5-15,0 0-2 0,5 0 0 0,-2 0 0 16,-3 3-9-16,0-3 0 0,3-3 9 0,-3 3-9 15,3-2 13-15,-3 2-1 0,-3-6-1 0,0 6 0 0,-6-2 21 0,0 2 5 16,6-5 1-16,-6-1 0 0,-3 1-6 0,0 0 0 16,0 0-1-16,3 2 0 0,-6-2-14 0,0 2-2 15,0 1-1-15,-3-1 0 0,6 3-4 0,-6 0-1 16,-6 0 0-16,3 0 0 0,9-2-1 0,-6 5-8 16,-5 2 12-16,2-2-4 0,6 2-8 0,-3 6-9 15,-6 2 9-15,3 3-13 0,0 2 13 0,3 6-12 16,0 3 12-16,-3 2-12 0,0 0 12 0,3 3-11 15,9-3 11-15,-3 3-10 0,-5 0 10 16,8-3 0-16,2 0-9 0,1 0 9 0,0-5 0 0,0 0 0 16,3-5 0-16,0-3 0 0,6 2 0 0,-3-2 0 15,-9-8 0-15,6 5 0 0,9-2 0 0,-3 2 10 16,-12-5-10-16,9 3 10 0,3-6-2 0,0 3-8 16,-12 0 12-16,6-5-4 0,3 0-8 0,-1-1 0 0,-2-2 0 0,-3 1 0 15,0-1 12-15,0 0 4 0,6-3 1 0,-6 3 0 16,-9 0 3-16,3 0 0 0,6-2 0 0,-3 2 0 15,-6 2-4-15,3-1 0 0,0-1 0 0,0 0 0 16,0 2-8-16,-3-2-8 0,1 3 12 0,2-3-12 16,3 3 10-16,-6 0-10 0,-9-1 8 0,6 6-8 15,9 0 0-15,-6 0 0 0,-6 6-14 0,0-1 5 16,3 0 9-16,0 3 0 0,9 5 0 0,-3-2-8 16,-3 2-7-16,3 0-1 0,9 1 0 0,-6-1 0 15,0 3 16-15,3-3 8 0,6-2 0 0,-3-4-8 0,0 1-9 0,0-2-9 16,6-4-2-16,-3 1 0 0,3-3 20 0,-3 0 8 15,0 0-8-15,2-3 12 16,4-5 4-16,0 3 0 0,-12-3 0 0,6 0 0 0,3-2-4 16,0-1-1-16,-6 1 0 0,0-1 0 0,0 0-3 15,3 1-8-15,-3 2 12 0,-3-3-4 0,-3 1-8 16,3-1 0-16,3-2 9 0,-6 2-9 0,-6 3 8 0,3 0-8 16,3-2 8-16,-3 2-8 0,-6 0 8 0,3 0-8 15,3 3 10-15,-3-1-10 0,0 4 0 0,0 2 0 16,-3 0 0-16,6 0 0 0,0 5 0 0,-3 0 0 15,-9 3 0-15,9 0 0 0,6 0-10 0,-3 5 10 16,-6-2-8-16,0 2 8 0,9-2-8 0,-2 2 8 16,-4 0-8-16,3-2 8 0,0-1 0 0,6-2-10 0,0 0 10 15,-3-2 0-15,-6-1-12 0,6-5 12 0,9 3-12 0,-4-3 12 16,-5 0 0-16,0 0 0 0,9-3 0 0,3-2 0 16,-3-3 14-16,3 0 0 0,-6-3 0 0,6 1 0 15,0-4-2-15,-3 4-1 0,-9-1 0 16,6-2 0-16,3 0-3 0,-3-3-8 0,-6 3 12 15,0-1-4-15,3 4-8 0,0-3 8 0,-3-1-8 0,-3 4 8 16,-3 2-8-16,0 0 8 0,3 3-8 0,-3-1 8 16,-6 1 4-16,3 2 0 0,9 3 0 0,-6-2 0 15,-6 2-12-15,0 2 0 0,9 4 0 0,-6 2 0 16,0 2-19-16,0 3 1 0,1-2 0 0,2 2 0 16,9 0 18-16,-6 1 0 0,-3-1 0 0,6-3 0 15,3-2 0-15,-6-2 0 0,-3 2 0 0,0-3 0 16,6-5 0-16,0 0 0 0,0 0 10 0,0 0-2 15,-3 5 1-15,3-5 1 0,0 0 0 0,0 0 0 0,-6 0 3 0,6 0 1 16,9-5 0-16,-6 0 0 0,-9-1-14 0,6 1 0 16,6-6 0-16,3 4 0 0,-6-1 12 0,0-3-3 15,0 3-1-15,3 0 0 0,2-2-8 0,-5 4 0 16,-3-2 0-16,0 3 0 0,9 2 0 0,-9 3 0 16,-6-2 0-16,6 2 0 0,0 0 0 0,0 0 0 15,-12 2 8-15,4 4-8 0,-1 4 9 0,0 3 0 16,0 1 0-16,-6-1 0 0,-3 3-9 0,6-3 0 15,0 3 0-15,0-3 0 0,-6 0 11 0,4 1-3 16,5-6-8-16,3-1 12 0,-3 4-12 0,6-3 8 16,0 0-8-16,6 0 0 0,0-3-9 0,6 3-8 0,-6-3-2 15,9 3-818 1,8 0-164-16</inkml:trace>
  <inkml:trace contextRef="#ctx0" brushRef="#br3" timeOffset="554022.0494">4488 8662 1558 0,'0'0'69'0,"0"0"15"0,0 0-68 0,0 0-16 15,0 0 0-15,8-2 0 0,-2 4 27 0,6-2 1 0,6 0 1 16,3 0 0-16,0 0 19 0,3 0 3 0,2 0 1 16,-2 0 0-16,9 0-4 0,3 0-1 0,2-2 0 0,4-3 0 15,3 2-22-15,5-2-4 0,-2-1-1 0,3 4 0 16,2-1-8-16,-2-2-1 0,-4-1-1 0,7 1 0 16,3 0-10-16,-7 2 0 0,7-2 9 0,-7 2-9 15,1-2 0-15,-1 2 8 0,-2 1-8 0,0 2 0 16,2-3 0-16,-5 3 0 0,-3-3 0 0,-4 1 0 15,1-1 0-15,-3-2-10 0,-1 2 10 0,-2-2 0 16,-3 0-16-16,-3-3 3 0,-3 0 1 0,-4 0 0 16,1 0-97-1,-3 0-19-15,-3 0-4 0</inkml:trace>
  <inkml:trace contextRef="#ctx0" brushRef="#br3" timeOffset="554672.2682">4818 8393 1407 0,'-15'5'62'0,"12"-2"14"0,0-1-61 0,-6 3-15 0,3 1 0 0,0 2 0 16,0 0 35-16,0 0 4 0,0 0 1 0,0-1 0 15,0 4-20-15,-5 0-3 0,2-3-1 0,-3 2 0 16,0 1-7-16,0-1-1 0,-3-4-8 0,-6 2 12 16,0 2 3-16,-2-5 0 0,-7 3 0 0,3-2 0 15,-9-4 17-15,7 4 4 0,-7-4 1 0,-3 1 0 0,3-3-1 16,-2 0 0-16,-1 0 0 0,-3 0 0 15,4 0 7-15,-4 0 1 0,0 0 0 0,10 0 0 0,5-3-30 16,6 3-6-16,3 0 0 0,6 0-8 0,-6 3 0 16,9-3 0-16,9 0 0 0,0 0 0 0,0 0-16 0,3 8-4 15,0 0-1-15,9 0 0 0,3 0 5 0,3 0 2 16,9-3 0-16,0 3 0 0,2 0 14 0,7-3 0 16,-6-2-10-16,6-1 10 0,2-2 0 0,1 0 0 15,0 0-9-15,-1 0 9 0,7 3 0 0,-3 0 0 16,-1-1 0-16,1 4 0 0,3-1 0 15,-10 0 12-15,4 0-1 0,-3 1-1 0,-1 2-10 0,-2-3 0 16,0 3 0-16,0-3 8 0,-12 0 0 0,2 1 0 16,1-4 0-16,-3 4 0 0,-3-6-8 0,0 0-17 15,-6 0 4-15,3 5-889 0</inkml:trace>
  <inkml:trace contextRef="#ctx0" brushRef="#br3" timeOffset="555255.1758">5973 8215 1465 0,'-15'3'64'0,"9"0"15"0,-3-1-63 0,0 1-16 0,0 2 0 0,3-2 0 0,-3 2 56 0,0 0 8 0,3-2 1 0,0 0 1 16,-2 2-28-16,2 0-6 16,3-2 0-16,3-3-1 0,-3 8-19 0,3 0-4 0,3 0-8 0,6 2 12 15,-9 1-1-15,8 0-1 0,4-1 0 0,3 1 0 16,0 2 16-16,0 0 3 0,3-2 1 0,0 2 0 15,0 0 7-15,2 0 2 16,1 1 0-16,-3-4 0 0,6 1-12 0,-3-3-3 0,-3 0 0 0,3-3 0 16,-4 0 8-16,4 1 2 0,-6-1 0 0,3-3 0 15,-3-2 6-15,-3 0 0 0,3 3 1 0,-9-3 0 16,-6 0-9-16,0 0-1 0,0 0-1 0,3 3 0 16,2-3 3-16,-5 0 1 0,0 0 0 0,0 0 0 15,0 0 8-15,-5-3 2 0,-4 3 0 0,-6 0 0 16,0 3-23-16,-6 2-4 0,-6 0-1 0,0 6 0 15,-5 2-16-15,-7 6-14 0,-3 5 2 0,-5 7-848 16,-10 9-171-16</inkml:trace>
  <inkml:trace contextRef="#ctx0" brushRef="#br3" timeOffset="563358.0662">12608 4032 939 0,'0'0'41'0,"0"0"10"0,0 0-41 0,0 0-10 0,-6 0 0 0,6 0 0 16,-6-2 87-16,3-1 15 0,-3 0 3 0,3-5 1 16,-6 3-38-16,6-3-7 0,-3 3-1 0,3 2-1 0,-3 1-24 0,0-4-5 15,6 6-1-15,-6-2 0 16,0-1-29-16,0 0 0 0,-3 6-13 0,6 0 4 0,-3-3-8 0,-3 8-2 16,0-3 0-16,4 0 0 0,-1 3 1 0,3 5 0 15,-3-7 0-15,0 4 0 0,3 1 18 0,0 2-12 16,0-8 12-16,3 6-10 0,0-1 0 0,0-7 0 15,0-3 0-15,0 0 0 0,0 0 10 0,0 0 11 16,0 0-3-16,0 0 0 0,0 0 31 0,9 0 5 16,-3-3 2-16,0-2 0 0,0 0 10 0,-1-3 1 15,-2 0 1-15,3-3 0 0,-3 1-26 0,0-3-6 16,3 2-1-16,-3 3 0 0,-3-5-17 0,3 0-8 16,0 2 0-16,-3 3 8 0,0 0-8 0,0 3-9 15,0-6 9-15,-3 9-13 0,3-9 3 0,-3 8 1 0,3 3 0 0,0 0 0 31,0 0-14-31,0 0-2 0,-6 0-1 0,6 0 0 0,-3 3 5 0,0 8 1 0,-3-6 0 0,3 6 0 16,0 2 8-16,1 3 3 0,2-3 0 0,0 0 0 16,0 0 9-16,0 1 0 0,2-1 10 0,1-5-10 15,3 0 31-15,-6-8 0 0,3 5 0 0,-3-5 0 16,0 0 10-16,0 0 3 0,6 5 0 0,3-5 0 16,-6 0 4-16,-3 0 0 0,6-5 1 0,0 2 0 15,0-2-12-15,-3 5-2 0,-3 0-1 0,0-8 0 16,3 3-34-16,-3-3-17 0,-3 3 1 0,3-1 1 15,0-2 2-15,-3 3 0 0,0 0 0 0,0 2 0 16,-3-5 0-16,0 6 0 0,3-1 0 0,-3 0 0 16,-3 1 13-16,6 2 0 0,-3 0-10 0,1 0 10 15,-1 0 0-15,3 2 0 0,-6 4 0 0,6-1 0 16,-3 3 0-16,3 2 10 0,-3-4-10 0,3 4 10 16,-3 1-10-16,3 2 0 0,0-5 0 0,0 3 0 15,3-1 0-15,-3-2 8 0,0 0-8 0,3 0 0 0,0 0 0 16,0 2 0-16,0-10-14 0,3 6 5 15,3 2-105-15,-3-3-21 0,0-2-4 0</inkml:trace>
  <inkml:trace contextRef="#ctx0" brushRef="#br3" timeOffset="564274.3656">13131 2770 979 0,'0'0'87'0,"0"0"-70"16,3 11-17-16,-3-1 0 0,0 4 51 0,0 4 6 15,-3-2 2-15,3 8 0 0,0 2-38 0,-3 1-7 16,3-1-2-16,0 9 0 0,0 2 10 0,0 8 2 16,0 2 0-16,0 9 0 0,-2 10-10 0,-1 0-2 15,3 8 0-15,3 8 0 0,-1 3-12 0,1 0 9 16,-3 7-9-16,0 6 8 0,3-8-8 0,0 8 12 16,0-3-12-16,-3 0 12 0,3-5-12 0,0-8 0 15,0-5-12-15,0-8 12 0,-3-8 0 0,3-8 0 16,-3-6 0-16,0-2 0 0,3-8 0 0,0-5 0 0,0-6 12 0,-3 1-4 15,-3-11-8-15,3-3 0 0,3-2 0 0,-3-3 0 16,0-3 0-16,0-5 0 0,0 0 0 16,-6-8-415-16,0-3-85 0</inkml:trace>
  <inkml:trace contextRef="#ctx0" brushRef="#br3" timeOffset="564843.6186">13233 2765 345 0,'0'0'31'0,"-9"0"-31"16,6 0 0-16,-3 5 0 0,-3 3 221 0,0-5 39 16,6-1 7-16,-3 9 1 0,-3 5-198 0,0 5-40 15,3-2-8-15,-3-1-2 0,0 9 0 0,3-1 0 16,3-5 0-16,0 3 0 0,-3-3 6 0,1-2 1 15,-1 2 0-15,0-8 0 0,-3-2-27 0,6-1-14 16,0 1 2-16,-3-11 0 0,3 2 23 0,3-2 5 0,0 0 0 0,-6-2 1 16,3-3 12-16,0-1 3 0,0-2 0 0,0 0 0 15,3-5-12-15,0 0-3 0,0 0 0 0,3-1 0 16,-3 1-6-16,3 0-2 0,-3-3 0 0,3 0 0 16,-3 3-1-16,3 0-8 0,-3 0 12 0,-3 2-4 15,3 3 3-15,-3 0 0 0,3 3 0 16,0 5 0-16,-3-11 6 0,3 11 2 0,0 0 0 0,0 0 0 15,0 0-3-15,0 0 0 0,0 0 0 0,0 0 0 16,0 0-1-16,3 11-1 0,3-6 0 16,0 8 0-16,0 1-14 0,3 1 9 0,-6 4-9 0,3-1 8 15,3 1 11-15,-1 2 1 0,4-8 1 0,0 6 0 16,0-3-13-16,-3 0-8 0,3-3 10 0,0-3-10 16,-3 1 32-16,3-3 1 0,-3 0 0 0,-3 3 0 15,3-6-41-15,-6 3-9 0,0-3-2 0,3 3-636 16,-6-8-127-16</inkml:trace>
  <inkml:trace contextRef="#ctx0" brushRef="#br3" timeOffset="565481.5426">13006 4532 1094 0,'0'0'97'0,"0"0"-77"16,0 0-20-16,0 0 0 15,-3 8 121-15,3-2 21 0,0 1 4 0,3 7 1 0,0-6-82 0,0 2-16 16,3 3-3-16,-3 1-1 0,3-1-34 0,0-5-11 16,0 2 0-16,3 1 0 0,0 0 19 0,0-9-3 15,0 4-1-15,0-4 0 0,-3-2 27 0,3 0 6 16,0-2 0-16,0-1 1 0,-6 0 17 0,3 1 3 16,-4-12 1-16,4 6 0 0,0 3-28 0,3-8-6 15,-3 2 0-15,0-2-1 0,0 0-9 0,0-3-2 16,0 3 0-16,-3 0 0 0,0 2-24 0,0-2 0 15,0 5 0-15,0-5-11 0,-3 5 11 0,0 0 9 0,0 0-1 0,0 2-8 16,0 6 15-16,0 0-4 16,0-2-1-16,0 2 0 0,3-8-1 0,-3 8 0 0,0 0 0 15,0 0 0-15,0 0 2 0,0 0 0 16,-6-5 0-16,-3 5 0 0,0 0 15 0,0 0 3 0,-3 0 1 16,0 0 0-16,3 2-13 0,-2 1-2 0,-7 0-1 15,0 2 0-15,-6-5-14 0,3 2 0 0,-3 1 0 16,-2 0 0-1,-1 2-124-15,3 0-24 0,-6 9-4 0</inkml:trace>
  <inkml:trace contextRef="#ctx0" brushRef="#br3" timeOffset="567106.2676">13521 14645 518 0,'0'0'23'0,"-6"5"5"0,0 0-28 0,4 1 0 0,-4-4 0 0,0 1 0 16,0-3 237-16,-3 3 43 0,6-3 8 0,-3 0 1 15,0-3-216-15,0 0-43 0,0 1-9 0,0-1-1 16,3-5-20-16,-3 3 0 0,0-1-11 0,3 1 11 0,-3 2 0 0,0-2 0 15,3 0 8-15,-3 2-8 16,3 1 12-16,3 2-4 0,-6 0-8 0,6 0 12 0,-6 2 4 0,0 4 0 16,3 1 0-16,3 1 0 0,-2 3-16 0,2 0 0 15,0-1 0-15,2 1 0 0,-2-1 0 0,3 1 0 16,3-1-10-16,-3 1 10 0,0-3 0 0,3-3 0 16,-3-2 12-16,6 0-4 0,-9-3 10 0,9 0 2 15,0-3 1-15,-3-2 0 0,3 2 1 0,0-5 0 16,3 0 0-16,-3 0 0 0,0-2-9 15,0 2-1-15,-3-6-1 0,-1 4 0 0,1-1-11 0,3 1 10 16,-6-4-10-16,3 4 10 0,-3-1-1 0,0 6 0 16,-3-3 0-16,0 3 0 0,0-3 5 0,0 5 1 15,-3-2 0-15,3 5 0 0,-3-3 1 0,3 3 1 0,0 0 0 16,-3-2 0-16,-3-1-6 0,6 3-2 16,-6 0 0-16,0 0 0 0,1 0-9 0,5 0 0 0,-6 3 0 0,6-3 0 15,0 0 0-15,-3 8 0 0,3-8-10 0,0 0 10 16,0 0-15-16,0 0 3 0,0 0 1 0,0 0 0 15,0 0 3-15,0 0 0 0,0 0 0 0,9 0 0 16,-9 0 8-16,8-6 0 0,-2 4 0 0,0-4-8 16,0 1 8-16,0 0 14 0,0-3-3 0,0 3-1 15,0-3-10-15,-3 2 0 0,0-2 0 0,0 3 0 16,0-3 0-16,-3 3 0 0,0 0 0 0,0 5 0 16,0-6 0-16,0 6 0 0,3-5 0 0,-3 5 0 15,0 0 0-15,0 0-12 0,0 0 2 0,0 0 1 16,0 0-38-16,0 0-7 0,0 0-2 15,0 0-509-15,0 0-103 0</inkml:trace>
  <inkml:trace contextRef="#ctx0" brushRef="#br3" timeOffset="567613.1609">14033 13287 1555 0,'0'0'68'0,"0"6"16"0,-3 4-68 0,3 1-16 0,3-1 0 0,-3 4 0 16,3-1 20-16,0 0 0 0,0 0 0 0,0 3 0 16,3 0 21-16,-6 0 5 0,0 2 1 0,3 4 0 15,0-4-23-15,0 3-4 0,-6 3 0 0,3 5-1 16,3 3 27-16,0 2 6 0,0 1 0 0,-3 7 1 15,3 3-22-15,-3 8-5 0,3 3-1 0,-3 4 0 16,0 4-9-16,0 2-3 0,0 3 0 0,3 2 0 16,-6 6 4-16,3 2 1 0,3 1 0 0,-3-1 0 0,0 6-18 0,0-3 0 15,3 3 0-15,0-3 0 0,0 0-9 0,0-3 1 16,0 0 0-16,0-2 0 0,6-3 8 0,-6-2 0 16,0-4 0-16,3-4-8 0,0-6-7 0,0 0-1 15,-3-5 0-15,3-5 0 0,0-1-4 0,-1-7 0 16,-2-5-1-16,-3-4 0 15,0-12-115-15,0-3-24 0,0-6-4 0,0-10 0 16</inkml:trace>
  <inkml:trace contextRef="#ctx0" brushRef="#br3" timeOffset="568203.328">13992 13568 230 0,'0'0'20'0,"0"-13"-20"0,-3 5 0 0,0-6 0 16,3 4 224-16,-3-1 41 0,0-2 8 0,0 2 2 15,3-2-140-15,-3 5-28 0,3-2-6 0,-3-1-1 16,3 1-25-16,0 2-6 0,-3 0-1 0,0 2 0 16,3 1-17-16,0 5-4 0,0 0-1 0,0 0 0 15,0 0 0-15,-3-3 0 0,-3 3 0 0,0 3 0 0,3 2-16 0,-3 1-3 16,0 4-1-16,0 1 0 0,0 5-26 0,0-3-17 16,0 3 2-16,0-3 1 0,3 0-2 0,0 1-1 15,-3-7 0-15,3 1 0 0,3-8 5 0,0 0 0 16,0 6 1-16,0-6 0 0,0 0 1 0,0-6 0 15,0 1 0-15,0-5 0 0,3-1 10 0,0-5 0 16,0-5 0-16,0 0-8 0,0 0 8 0,3-3 0 16,0 0 10-16,0 0-10 0,0-2 9 0,0 4-9 15,0-1 8-15,0 4-8 0,0-2 16 0,3 2-1 16,-6 4-1-16,3-1 0 0,0 2 6 0,0 4 0 0,-3-1 1 16,0 6 0-16,0-3 2 0,0 3 0 0,-3 5 0 15,0 0 0-15,0 0-2 0,0 0 0 0,0 0 0 16,0 0 0-16,0 0-21 0,6 5 0 0,-6-5 0 0,9 13 0 15,2 1 28-15,-2 1 0 0,0 1 1 16,0 3 0-16,3 2-29 0,0-2 0 0,0 2 0 16,-3 0 0-16,0-3 0 0,-3 1 8 0,3-3-8 15,-3 0 0-15,-3-3 0 0,3 0-15 0,-3-2 3 0,-3-3 1 16,3 0 11-16,-3-1 16 0,0-7-4 0,-3 6-1 31,3-1-47-31,-6-2-10 0,0 2-2 0,-3-5-658 0,3 3-132 0</inkml:trace>
  <inkml:trace contextRef="#ctx0" brushRef="#br3" timeOffset="569105.1233">14010 15568 1094 0,'0'0'97'0,"0"0"-77"0,-3 8-20 0,0-3 0 0,0 1 115 0,3-1 19 15,0-5 4-15,-3 5 1 0,0 3-63 0,0-3-12 16,3 3-2-16,0 0-1 0,0 0-30 0,0 3-7 15,0-1 0-15,3 4-1 0,-3-1-15 0,6 3-8 16,-3 0 10-16,0 2-10 0,3 3 0 0,-1-2 0 16,1 2 0-16,-3-2 0 0,3-1 0 0,0 3 0 15,0-2 0-15,-3-3 0 0,0-3 0 0,3 0 0 16,-3-2 0-16,0-3 0 0,-3-8 26 0,0 0 6 16,0 0 0-16,0 0 1 0,0 0-20 0,0 0-4 0,0 0-1 0,-3-3 0 15,0-2-8-15,0-6 0 0,-6 0-10 0,3-2 10 16,0-3 0-16,3-2 0 0,-3 2-8 0,3-5 8 15,0 2 0-15,1 3 0 0,-1-2 0 0,-3-1 0 16,3 1 0-16,-3-1 0 0,3 3 0 16,-3 3 0-16,3-3 0 0,0 3 15 0,-3 3-3 15,3-1-1-15,0 0 5 0,0 6 2 0,0 0 0 0,3 5 0 16,0-6 2-16,0 6 0 0,0 0 0 0,0 0 0 16,0 0-3-16,6-5 0 0,0 5 0 0,3-2 0 15,0 2-17-15,3-3 8 0,2 3-8 0,4-3 0 16,6 3 9-16,-3-2-9 0,3-1 0 0,0 0 9 15,-4 1-9-15,4-4 0 0,0 1 0 0,-3 0 8 16,-3 2-8-16,0-2 0 0,-1 0-12 0,-5 2 12 16,-3 0 0-16,0 3 0 0,0 0 0 0,-9 0 0 15,0 0 9-15,0 0 0 0,0 0 0 0,-3 11 0 16,-3-1 9-16,-3 4 2 0,-3 2 0 0,-2 2 0 0,-4 1-1 0,-3 2 0 16,0 0 0-16,-3 5 0 0,3-2-5 0,1 5-1 15,-7-2 0-15,0-1 0 0,3 1-27 16,0-1-6-16,0 1 0 0</inkml:trace>
  <inkml:trace contextRef="#ctx0" brushRef="#br3" timeOffset="584430.9415">7664 9260 230 0,'0'0'10'0,"0"0"2"0,0 0-12 0,0 0 0 0,-6 0 0 0,6 0 0 0,0 0 168 16,0 0 30-16,0 0 6 0,-9 8 2 0,0-2-138 0,3-1-28 15,6-5-6-15,0 0-1 0,-6 5-44 0,6-5-9 16,0 0-1-16,0 0-289 16,6 6-58-16</inkml:trace>
  <inkml:trace contextRef="#ctx0" brushRef="#br4" timeOffset="594856.5911">8030 8326 979 0,'20'-5'43'0,"-20"5"9"0,-5-2-41 0,5-4-11 0,3 1 0 0,-1 0 0 16,-2-1 73-16,0 1 13 0,0 0 2 0,0 5 1 15,6-6-13-15,-6 6-2 0,-3-5-1 0,3 5 0 16,9 0-48-16,-9 0-9 0,-3-2-3 0,3 2 0 16,0 0-5-16,0 0 0 0,3 7-8 0,0 4 12 15,-6 2-12-15,6 3 0 0,0 5 8 0,0-2-8 16,-9 7 0-16,6 1 0 0,9 5 8 0,-9 2-8 15,-6 6 0-15,3 5 9 0,9 7-9 0,0 4 8 16,3 2 1-16,-6 3 0 0,-3 5 0 0,9 6 0 16,0-1-9-16,0 3 0 0,-9 3 0 0,3 0 0 0,12 2-15 15,-9-2 2-15,-6-3 0 0,0-5 0 16,6-8 3-16,-3-3 1 0,-3-5 0 0,3-3 0 0,-3-5 17 16,0-5 4-16,3-1 1 0,-6-2 0 0,-3-2 0 0,6-6 0 15,3 0 0-15,-3-8 0 0,-6-2-13 0,3-6-12 16,6-3 3-16,-3-2 0 15,0-2-118-15,0-6-23 0</inkml:trace>
  <inkml:trace contextRef="#ctx0" brushRef="#br4" timeOffset="595439.7465">8021 8131 1386 0,'-18'-6'61'0,"18"6"13"0,0 0-59 0,0 0-15 0,0 0 0 0,0 0 0 16,3-5 64-16,-3 5 11 0,0 0 1 0,0 0 1 0,0 0-28 0,0 0-5 16,0 0-2-16,0 0 0 0,-9 0-15 0,3 5-3 15,6-5-1-15,0 8 0 0,-6 3-23 0,3-1 0 16,0 1 0-16,0 2 8 0,0 3-8 0,-3 0-10 16,-3 3 10-16,6-1-13 0,3-2 4 0,-6 2 1 15,-3-4 0-15,3 2 0 0,3-3-1 0,-6 0 0 16,1-2 0-16,-1 2 0 0,6-5 9 0,-3 0 0 15,3-3 0-15,0-2 0 0,-3-1 0 0,6-2 9 16,0 0-1-16,0 0-8 0,0 0 12 0,0 0-4 16,6-8 0-16,0-2-8 0,-6-1 15 0,6-2-4 15,0-3-1-15,3 0 0 0,-4-2 1 0,1-1 0 0,0-2 0 16,3 2 0-16,3 1-3 0,-3-1-8 16,-6 4 12-16,3-1-4 0,6 2 2 0,-3 4 0 15,-9 2 0-15,3 0 0 0,6 0 3 0,-6 5 1 0,-3 3 0 16,0 0 0-16,0 0-14 0,9 3 0 0,6 2 0 15,-9 3 0-15,0 6 10 0,-1-1-1 0,10 3 0 0,-3 2 0 16,-3 3-1-16,3 3-8 0,6 3 12 0,0-4-4 16,0 4-8-16,-3-1 8 0,-1-2-8 0,4-3 8 15,0-2-8-15,-6 2-14 0,0-5 3 0,0 0 1 32,0 0-40-32,-3-1-8 0,-3 1-2 0,0 0-808 0</inkml:trace>
  <inkml:trace contextRef="#ctx0" brushRef="#br4" timeOffset="596283.044">8045 9914 230 0,'-15'3'10'0,"15"-3"2"0,0 0-12 0,0 0 0 0,-6 0 0 0,6 0 0 16,0 0 247-16,0 0 46 0,0 0 10 0,0 0 1 16,-6-3-182-16,6 3-37 0,0-5-7 0,-3-3-2 0,-3 2-25 0,3-2-6 15,6 3-1-15,-3 5 0 0,-6-2-15 0,6 2-3 16,3-6-1-16,3 4 0 0,-6 2-9 0,0 0-1 16,0 0-1-16,6 2 0 0,3 1 3 0,0 2 1 15,-9 3 0-15,9 3 0 0,5-1-1 0,-2 4 0 16,-9-1 0-16,6 3 0 0,3 0-4 0,0-1-1 15,-3 1 0-15,0 0 0 0,0 0 0 0,3 0-1 16,0-3 0-16,-3 0 0 0,-6 1 3 0,2-4 1 16,7 1 0-16,-6-3 0 0,-3 0 5 0,-3-8 0 15,6 8 1-15,-6-8 0 0,0 0 3 0,0 0 1 16,0 0 0-16,0 0 0 0,0 0 7 0,0 0 0 16,0 0 1-16,0 0 0 0,0 0-8 0,0 0-1 15,0 0-1-15,0 0 0 0,0 0-23 0,0 0 8 16,-3-6-8-16,-3 1 0 0,3-3 0 0,3 3 0 15,0-3 0-15,0 0 0 0,-3 0 0 0,0 0 0 0,9-3 0 16,-3 3 0-16,-3 1 0 0,3-4 0 0,0-2 0 0,3 2 0 16,0-2 0-16,-3 2 0 0,0-2-9 0,3 0 9 15,3 0 0-15,-3 2 0 0,-6-2 0 0,3 2 0 16,3-2 0-16,-3 2 0 0,-6 1 0 0,6-1 0 16,0 3 0-16,0 0 0 0,-6 0 0 0,0 3 0 15,0 0 8-15,3 0-8 0,0 5 0 0,0 0 8 16,-3 0-8-16,3 0 0 0,-3-6 9 0,3 6-9 15,0 0 0-15,0 0 0 0,0 0 0 0,0 0 0 16,0 0 0-16,0 0 0 0,0 0 0 0,0 0 0 16,0 0 0-16,0 0-13 0,0 0 5 0,0 0 8 15,0 0-112-15,0 0-14 16,-6 6-3-16</inkml:trace>
  <inkml:trace contextRef="#ctx0" brushRef="#br4" timeOffset="597058.8807">7937 8763 748 0,'0'0'33'0,"0"0"7"0,0 0-32 0,0 0-8 0,0 0 0 0,0 0 0 16,0 0 269-16,0 0 52 0,0 0 11 0,0 0 1 16,0 0-239-16,0 0-48 0,0 0-10 0,0 0-1 15,6 5-6-15,3 1-1 0,-3 2 0 0,0-1 0 16,-3 1-10-16,6 0-2 0,3 3-1 0,-3 2 0 15,-3-2-3-15,3 5 0 0,9-3 0 0,-9 5 0 16,0 1 0-16,2 2-1 0,4 0 0 0,0 0 0 16,0 3-11-16,0-3 0 0,0 1 9 0,0 1-9 15,3-1 0-15,-7-1 0 0,-5 0-12 0,3 0 4 16,3-2-36 0,-6-1-8-16,0-2 0 0,-3 0-597 0,3 2-119 0</inkml:trace>
  <inkml:trace contextRef="#ctx0" brushRef="#br4" timeOffset="597318.3625">7893 9197 806 0,'0'0'72'0,"0"0"-58"15,0 0-14-15,0 0 0 0,9 0 284 0,-9 0 55 0,0 0 10 0,9-5 3 16,5-3-225-16,1-3-45 0,-3 1-9 0,3-4-1 16,3 1-10-16,0-3-2 0,0 0 0 0,0-2 0 15,-4-3-36-15,4-3-8 0,6-3-2 0,0 4 0 16,-9-1-14-16,6 0 0 0,-1-3 0 0,-2 4 0 31,-3 1-165-31,-3 1-36 0</inkml:trace>
  <inkml:trace contextRef="#ctx0" brushRef="#br4" timeOffset="608827.6634">11923 4043 824 0,'0'0'36'0,"0"0"8"0,0 0-35 0,0 0-9 0,0 0 0 0,0 0 0 15,0 0 106-15,0 0 19 0,0 0 4 0,0 0 1 16,0 0-30-16,0 0-5 0,0 0-2 0,0 0 0 16,0 0-16-16,0 0-3 0,0-5-1 0,0-3 0 0,0 8-12 15,3-6-2-15,-3-2-1 0,3 3 0 0,3-8-22 0,0 8-4 16,0-9 0-16,0 1-1 0,0-5-14 0,3 2-2 15,0-3-1-15,-1 1 0 0,1-1-14 0,0 3 0 16,3-2 8-16,-3-3-8 0,3 2 0 0,-3-5-8 16,-3 6 8-16,0 2-13 0,3-5 1 0,-3 2 1 15,0 1 0-15,-3 4 0 0,0-4 3 0,-3 5 0 16,3-1 0-16,0 7 0 0,-6-7 8 0,3 9-12 16,3-6 12-16,-3 9-12 0,0 2 4 0,0 0 0 15,0 0 0-15,0 0 0 0,0 0-8 0,0 0 0 16,6 5-1-16,0 3 0 0,3 0 17 0,-1 5-8 0,-2 3 8 15,3 5 0-15,3 0 0 0,-3 6 0 16,-3-1 0-16,3 3 9 0,3 0-1 0,0 3 0 0,0 0 0 16,0 0 0-16,-3-3-8 0,3 0 0 15,-1-3 0-15,1-2 8 0,-3-3-8 0,3 1 0 16,-3-4 0-16,-3 3 0 16,0-8-26-16,3-2-1 0,-3-3 0 0,-3 0 0 15,-3-8-123-15,0 0-25 0</inkml:trace>
  <inkml:trace contextRef="#ctx0" brushRef="#br4" timeOffset="609035.6313">12015 3953 864 0,'0'0'76'0,"0"0"-60"0,0 0-16 0,0 0 0 0,0 0 253 0,0 0 48 16,0 0 10-16,0 0 1 0,6 3-200 0,3-1-40 15,3 1-8-15,3 2-1 0,0-5-13 0,9-5-2 16,-1 2-1-16,4 1 0 0,-6-1-35 0,6-5-12 16,0 3 0-16,2-3 9 15,-2 2-180-15,0 1-36 0</inkml:trace>
  <inkml:trace contextRef="#ctx0" brushRef="#br4" timeOffset="610448.5448">7074 8885 1152 0,'-6'2'102'0,"6"-2"-82"0,0 0-20 0,-3 8 0 16,0 0 92-16,-3 3 15 0,6-3 2 0,3 5 1 15,0 6-71-15,3-1-15 0,-3 1-2 0,0 4-1 16,3 1-8-16,0 0-1 0,0 0-1 0,-3 2 0 15,3 1-11-15,-3-6 0 0,0 0 0 0,-3-5 8 16,3-3-8-16,0 0 0 0,3-2 0 0,-6-3 0 16,-3-3 8-16,3-5-8 0,0 0 12 0,0 0-4 15,0 0 20-15,0 0 4 0,0 0 1 0,0 0 0 16,-3-5-9-16,0-3-3 0,3-3 0 0,0 1 0 16,3-6-21-16,-3-3 0 0,0 1 0 0,3-1-8 15,6-2 8-15,-3 0-13 0,-9-3 5 0,3 0 8 16,6-2-10-16,0-1 10 0,-6 1 0 0,3 0-9 0,0-1 9 0,3 3 0 15,0-2 0-15,-1 2-8 16,-2-2 8-16,3 4-8 0,3 4 8 0,0-1-8 0,-9 3 8 0,6 3 0 16,9 0 0-16,-3 5 0 0,-9 0 0 0,6 3 0 15,3 2 0-15,0 1 0 0,-3-1 0 0,0 6 0 16,-9-3 0-16,11 8 0 0,7-3 0 0,-9 3 0 16,-3 0 0-16,0 0 0 0,3 2 0 0,0-2 0 15,-6 5 0-15,0-2 0 0,0 2 0 0,-3 3 0 16,0-3 0-16,0 3 0 0,-6 0 0 0,3-3 0 15,0 0 0-15,-3 1 0 0,-3-1 0 16,0 0 8-16,6-5-8 0,-6 3 0 0,0-1 0 0,3-2 0 16,1-5 0-16,2 0 0 0,-3-1 0 0,6-2 0 15,0 0 0-15,0 0-8 0,0 0-8 0,0 0-2 16,-6-2 0-16,6 2 0 0,9-6 2 0,-1 6 0 0,-8 0 0 16,0 0 0-16,9-5 16 0,0 2 0 0,0 1 0 0,0 2 0 15,-3 2 0-15,3 4 0 0,3 2 0 0,-6-1 0 16,-3-1 8-16,3 4 0 0,0 4-8 0,-3-1 12 15,-9 3 14-15,3 0 2 0,3-1 1 0,-3 1 0 16,-3 3 22-16,-3-3 4 0,0 2 1 0,-3 1 0 16,6-3 7-16,-6-3 1 0,-9 3 1 0,10-3 0 15,-1-2-36-15,0-1-7 0,-12 1-2 0,3-3 0 16,6 0-97 0,-3-1-20-16,1 1-4 0,-1-2-837 0</inkml:trace>
  <inkml:trace contextRef="#ctx0" brushRef="#br4" timeOffset="611761.919">13236 14388 1422 0,'-6'3'63'0,"6"-3"13"0,-3 0-61 0,-3 2-15 0,3-2 0 0,-3 0 0 16,0-2 40-16,0-1 4 0,0 3 2 0,-3-3 0 15,-3 1-13-15,0-1-2 0,0-2-1 0,0 0 0 16,-2 2-14-16,-4 0-2 0,-3 1-1 0,0-4 0 15,0 4-5-15,0-1 0 0,1 3-8 0,-1 0 12 16,-3 5-12-16,3 1 11 0,-3 2-11 0,3-1 10 16,1 4-2-16,-4 5 0 0,3 2 0 0,-3 1 0 0,6 2 11 0,0 0 1 15,-2 0 1-15,2 3 0 0,6 0 4 0,-3-3 1 16,3 0 0-16,3 3 0 0,0-3 5 0,6 1 1 16,0-1 0-16,3 0 0 0,3-3 15 15,3 4 3-15,3-4 1 0,3 1 0 0,3-6 3 0,6 0 1 16,-4-2 0-16,4-1 0 15,3-4-31-15,0-1-7 0,0-3-1 0,3-4 0 0,-4-1-16 0,1-2 0 16,0-3 0-16,-3 0 0 16,3-3-111-16,-4 1-19 0,-2-3-4 0</inkml:trace>
  <inkml:trace contextRef="#ctx0" brushRef="#br5" timeOffset="638464.6437">7702 9112 403 0,'0'0'36'0,"0"0"-36"0,0 0 0 0,0 0 0 0,-6 6 95 0,6-6 12 16,0 0 2-16,0 0 1 0,-6 0-14 0,6 0-2 16,0 0-1-16,0 0 0 0,9 2-23 0,-9-2-5 15,-3 0-1-15,3 0 0 0,0 0-1 0,0 0-1 16,-3 3 0-16,3-3 0 0,0 0-10 0,0 0-1 16,-6 0-1-16,6 0 0 0,0 0-7 0,0 0-2 15,0 0 0-15,0 0 0 0,-6-3-6 0,6 3-2 16,9-5 0-16,-3 2 0 0,-6 3-6 0,0 0-2 15,6-8 0-15,-3 3 0 0,-3 5-13 0,3-8-2 16,0 0-1-16,6 0 0 0,-6 0-9 0,3 0 0 0,-3 0 0 16,0 3 8-16,6 0-8 0,-3 0 0 0,-6 5-10 0,3-6 10 15,3 1-20-15,0 0 1 0,-6-1 1 0,3-2 0 16,3 3 1-16,3-3 0 0,-3 3 0 0,-3-3 0 16,-1 0-3-16,4-3 0 0,3 1 0 0,0 2 0 15,-6-3-4-15,0 1 0 0,6-1-1 0,0 1 0 16,3-1 1-16,0-2 1 0,-6 0 0 0,3 2 0 31,3 0-6-31,-3 1-2 0,-3-3 0 0,3 2 0 16,5 0-1-16,-2 1 0 0,-3-1 0 0,-3 1 0 0,0-1 13 0,3 3 3 0,0-2 0 0,-3-1 0 15,-3 3 16-15,3 0 0 0,9-2 0 0,-6 2 0 16,-6 0 0-16,6-3 0 0,6 3 0 0,-7-2 0 16,-8-4-22-16,6 4-1 0,6-1 0 0,3 1 0 15,0-6-153 1,-3 0-30-16,-3 3-6 0</inkml:trace>
  <inkml:trace contextRef="#ctx0" brushRef="#br5" timeOffset="638590.8981">8277 8382 230 0,'6'-3'20'0,"0"1"-20"0,-3-4 0 0,3 1 0 0,-1 0 167 0,1 0 29 15,0-3 5-15,0 2 2 0,-3 1-81 0,3 0-16 16,0-1-3-16,-3 1-1 0,3 0-44 0,0 0-9 16,0-3-1-16,0 2-1 0,3-2-39 0,-3 0-8 15,3-2 0-15,3-1-444 16,-3-5-88-16</inkml:trace>
  <inkml:trace contextRef="#ctx0" brushRef="#br5" timeOffset="638767.3122">8673 7953 1436 0,'0'0'32'0,"0"0"6"0,0 0 2 0,0 0 0 0,0 0-32 0,0 0-8 16,0 0 0-16,0 0 0 0,0 0 35 0,6-2 5 0,-1-1 2 0,1 0 0 15,0-2-25-15,0 3-5 0,0-6 0 0,0 2-1 32,3 1-36-32,0-3-7 0,0 0-2 0,-3 0-428 0,3-2-86 0</inkml:trace>
  <inkml:trace contextRef="#ctx0" brushRef="#br5" timeOffset="638913.8959">8887 7718 1040 0,'0'0'46'0,"0"0"10"0,3-5-45 0,3 2-11 0,3 0 0 0,-3-2 0 15,0 2 90-15,0-2 16 0,3 0 3 0,-1 0 1 0,1-3-45 16,0 2-9-16,0-2-1 0,3 0-1 0,0 0-39 0,0 1-15 16,-3-4 11-16,6 0-11 15,-3-2-35-15,3 3-13 16,-1-1-2-16,-2 0-632 0</inkml:trace>
  <inkml:trace contextRef="#ctx0" brushRef="#br5" timeOffset="639065.3296">9283 7371 345 0,'0'0'31'0,"0"0"-31"16,0 0 0-16,3-2 0 0,-3 2 207 0,6-6 35 16,-3 4 7-16,3-4 2 0,0 1-149 0,0 0-30 15,-3 0-5-15,5-1-2 0,-2 1-34 0,0 0-7 0,3-3-2 0,-3 0 0 32,3-3-46-32,0 6-8 0,6-6-3 0,-3 1-407 0,-3-3-82 0</inkml:trace>
  <inkml:trace contextRef="#ctx0" brushRef="#br5" timeOffset="639216.8012">9652 7009 172 0,'0'0'16'0,"6"-5"-16"0,0-1 0 0,0 1 0 15,-3 0 219-15,3-1 41 0,0 1 8 0,0 0 1 16,0-3-145-16,-1 3-30 0,1-3-6 0,3 0 0 16,0 0-48-16,0 0-8 0,3-3-3 0,0 1 0 31,0-4-69-31,3 1-13 0,0-5-3 0,3-1-1 0</inkml:trace>
  <inkml:trace contextRef="#ctx0" brushRef="#br5" timeOffset="639374.6741">10155 6477 921 0,'0'0'82'0,"0"0"-66"0,3-5-16 0,0-1 0 0,0 4 123 0,3-4 21 15,0 1 4-15,0 0 0 0,3-3-91 0,0 0-18 16,-3-3-4-16,5 1-1 0,-2 2-34 0,6-5 0 15,-3 2 0-15,3-2 0 16,0-3-144-16,0-3-28 0</inkml:trace>
  <inkml:trace contextRef="#ctx0" brushRef="#br5" timeOffset="639557.8425">10732 5927 1386 0,'0'0'61'0,"6"-6"13"0,0 1-59 0,3-3-15 0,0 3 0 0,0 0 0 15,0-3 76-15,0 2 12 0,6-2 2 0,-3 0 1 16,-3 1-41-16,3-4-8 0,-4 3-2 0,7-3 0 16,0 1-28-16,-3-3-12 0,0 5 8 0,3-6-8 31,-3-4-34-31,0 5-12 0,3-3-2 0,-3 3-1 0,-1-3-157 0,4 0-31 16,-3 0-7-16,-3 0 0 0</inkml:trace>
  <inkml:trace contextRef="#ctx0" brushRef="#br5" timeOffset="639694.1963">11098 5532 403 0,'0'0'17'0,"0"0"5"0,0 0-22 0,3-5 0 0,3-3 0 0,-3 0 0 16,3 3 221-16,-3-3 40 0,3 3 8 0,-3-6 2 0,0 3-148 0,3-2-30 16,-3-1-5-16,3 0-2 0,0 1-48 0,0-1-10 15,0-2-1-15,0 3-1 0,3-4-26 0,0 1-19 16,0 0 3-16,0 0 1 16,0-3-147-16,2 2-30 0</inkml:trace>
  <inkml:trace contextRef="#ctx0" brushRef="#br5" timeOffset="639844.1172">11456 5054 921 0,'6'-8'82'0,"-6"5"-66"15,0-2-16-15,0 2 0 0,3 0 156 0,0 1 28 16,0-6 6-16,0 3 1 0,0 5-102 0,-1-8-20 0,4 2-4 0,0 1-1 16,0 2-40-16,0 1-8 0,0-1-1 0,3-5-1 31,-3 3-46-31,3-3-8 0,0 0-3 0,3 0-754 0</inkml:trace>
  <inkml:trace contextRef="#ctx0" brushRef="#br5" timeOffset="640011.1136">11852 4667 1364 0,'0'0'60'0,"0"0"13"0,0 0-58 0,6-2-15 0,-1-6 0 0,1 2 0 16,0-2 66-16,3 3 10 0,-3 0 3 0,0 0 0 15,0 2-31-15,0-2-7 0,3-3-1 0,-3 0 0 16,3 2-64-16,0-1-12 0,0-1-4 0,0 0-467 16,0 0-93-16</inkml:trace>
  <inkml:trace contextRef="#ctx0" brushRef="#br5" timeOffset="640181.5242">12173 4366 345 0,'0'0'31'0,"0"0"-31"0,6-3 0 0,0-2 0 0,3 5 210 0,-9 0 36 15,0 0 7-15,0 0 2 0,3-8-129 0,3 2-26 16,0 1-4-16,-6 5-2 0,3-5-42 0,-3 5-9 16,6-3-2-16,0-5 0 0,0 6-33 0,0-1-8 15,-3 3 0-15,2-8 0 16,4 3-132-16,-3-1-29 0,6-7-6 0,-3 0-1 0</inkml:trace>
  <inkml:trace contextRef="#ctx0" brushRef="#br5" timeOffset="640325.7">12390 4167 1609 0,'0'0'71'0,"0"0"15"0,0 0-69 0,0 0-17 0,0 0 0 0,0 0 0 15,0 0 96-15,0 0 16 0,0 0 4 0,0 0 0 16,0 0-84-16,0 0-16 0,0 0-3 0,0 0-1 16,0 0-24-16,3 0-6 0,-3 0-1 0,6-2-583 15,-6 2-117-15</inkml:trace>
  <inkml:trace contextRef="#ctx0" brushRef="#br5" timeOffset="645446.9783">7857 9358 972 0,'0'0'43'0,"0"0"9"0,6 0-42 0,-6 0-10 0,0 0 0 0,0 0 0 15,0 0 89-15,0 0 16 0,0 0 3 0,0 0 1 16,0 0-48-16,0 0-9 0,0 0-3 0,-3 3 0 15,3-3-24-15,0 8-5 0,3 0 0 0,0 0-1 16,-3 0-19-16,0 2 0 0,3 1 8 0,0-1-8 0,-6 4 0 0,3-4 0 16,6 1 0-16,0 2 0 0,-6 3 0 0,3 0 0 15,0-3 0-15,3 0 0 0,3 3-23 0,-3 0-1 16,-3-3-1-16,6 3 0 16,2-3-50-16,-5 3-9 0,-3-3-3 0,3 3-311 15,9-2-62-15</inkml:trace>
  <inkml:trace contextRef="#ctx0" brushRef="#br5" timeOffset="645584.0128">8113 9798 345 0,'0'0'31'0,"0"0"-31"16,9 2 0-16,3 1 0 0,0 2 89 0,0-5 12 15,-3 5 3-15,2-2 0 0,1 2-64 0,0 1-13 16,-3 2-3-16,0-3 0 0,6 3-10 0,-3 0-2 16,0 0-1-16,-3 2 0 0,6-2-11 0,-3 5 0 15,-1-2 0-15,-2 5-252 0,3 0-47 0</inkml:trace>
  <inkml:trace contextRef="#ctx0" brushRef="#br5" timeOffset="645737.7246">8488 10118 345 0,'0'0'31'0,"0"0"-31"0,6 5 0 0,0 3 0 15,0 0 152-15,0 0 24 0,-3 0 4 0,3 0 2 16,0 0-73-16,0 2-14 0,-3-2-3 0,3 3-1 16,0-3-37-16,0 2-7 0,-4 1-2 0,4-1 0 15,3 1-32-15,0 0-13 0,0-1 11 0,-3-2-11 16,6 3-32-16,-3-1-13 0,3 1-3 0,0-1-370 15,-3 1-74-15</inkml:trace>
  <inkml:trace contextRef="#ctx0" brushRef="#br5" timeOffset="645881.7629">8804 10446 993 0,'0'0'44'0,"6"5"9"0,-1 6-42 0,4-3-11 0,-3-3 0 0,3 3 0 0,-3 0 91 0,3 2 16 16,-3-2 3-16,0 3 1 0,3-3-44 0,0 2-9 15,-3-2-2-15,6 3 0 0,0-3-32 0,0 2-8 16,-3-2 0-16,2 0-1 0,4 3-15 0,-3-1 0 15,0-2-12-15,0 3 12 16,3 0-97-16,3-1-13 0,-3 3-2 0,0-5-303 16,-4 3-60-16</inkml:trace>
  <inkml:trace contextRef="#ctx0" brushRef="#br5" timeOffset="646018.9077">9238 10792 230 0,'12'11'10'0,"-9"-3"2"0,6 0-12 0,-3 2 0 0,0 1 0 15,3 2 0-15,-3-2 247 0,3-1 46 0,-3 1 10 0,0 2 1 16,2-2-182-16,4 2-37 0,-3-2-7 0,-3 2-2 15,6-5-47-15,-3 2-9 0,0-2-3 0,3 3 0 32,-3-3-50-32,6 0-11 0,0 0-1 0,-3 0-648 0</inkml:trace>
  <inkml:trace contextRef="#ctx0" brushRef="#br5" timeOffset="646340.2439">9798 11213 1033 0,'6'16'45'0,"-3"-8"11"0,3 5-45 0,0-2-11 0,2 5 0 0,1-3 0 0,0 3 39 16,0-3 5-16,3 0 2 0,3 0 0 15,-6 1-29-15,3 1-5 0,0-1-2 0,0 2 0 16,0-3-10-16,0-3-14 0,-1 4 3 0,1-4 1 16,3-2-39-16,-3 3-8 0,-3-1-2 0,0 1 0 15,3-1-32-15,0 1-6 0,-3-3-2 0,3 3 0 16,-3-1 34-16,-1 1 6 0,-2-3 2 0,3 2 0 0,0 3 57 0,-3-5 22 15,3 3-1-15,0 0 0 0,-3-1 60 0,0-2 12 16,0 0 3-16,3 3 0 0,-3-1 8 0,0 1 1 16,3-1 1-16,-3-2 0 0,0 3-18 0,3-1-4 15,-3 1-1-15,2 2 0 0,-2-5-20 0,0 5-4 16,3 1-1-16,-3-4 0 0,3 1-34 0,-3-1-6 16,3 1-2-16,0 0 0 0,0-1-32 0,3-2-8 0,-6 3 0 15,6-1-1 1,-3 1-179-16,0-1-36 0</inkml:trace>
  <inkml:trace contextRef="#ctx0" brushRef="#br5" timeOffset="646474.1834">10554 12105 288 0,'0'0'12'0,"6"10"4"0,3 4-16 0,3-4 0 0,-6 1 0 0,2 2 0 16,4-3 210-16,-3 1 39 0,3 0 8 0,0-1 2 16,-3 1-190-16,3-3-37 0,0-3-8 0,3 3-2 31,-3 0-47-31,0-3-10 0,-1 3-1 0,4-3-327 0,-3 3-65 0</inkml:trace>
  <inkml:trace contextRef="#ctx0" brushRef="#br5" timeOffset="646631.3719">11066 12520 403 0,'12'21'17'0,"-6"-13"5"0,-3 3-22 0,6-1 0 15,-4 4 0-15,4-1 0 0,-3 5 196 0,3-2 34 16,0-3 7-16,3 3 2 0,-3-2-156 0,3-1-31 15,-3 0-7-15,3 0-1 0,3 0-28 0,-3 1-7 16,-4-1-1-16,4-2-434 16,3-4-87-16</inkml:trace>
  <inkml:trace contextRef="#ctx0" brushRef="#br5" timeOffset="646811.7256">11590 12925 1458 0,'6'16'32'0,"0"-8"6"0,-1 0 2 0,1 2 1 0,0 1-33 0,0-1-8 16,0 4 0-16,3-4 0 0,-3 3 40 0,3-2 7 0,0 0 1 0,0-1 0 15,0 1-48-15,0-1-13 0,0-2-1 0,3 0 0 32,-3-2-152-32,0-1-30 0,5 5-7 0,-2-2-1 0</inkml:trace>
  <inkml:trace contextRef="#ctx0" brushRef="#br5" timeOffset="647136.3228">11944 13385 1407 0,'0'0'31'0,"6"6"6"0,0 2 2 0,-3-1 1 0,6 4-32 0,-3-3-8 0,3 3 0 0,-4-4 0 0,4 4 11 0,3-3 1 16,-3 0 0-16,0 3 0 16,3-1-12-16,-3 1 8 0,0-3-8 0,3 2 8 15,0-2-32-15,0 0-6 0,0 3-2 0,-1-3 0 16,1-3-13-16,3 3-3 0,-3 0-1 0,0 0 0 15,0 0-2-15,0 0 0 0,-3-3 0 0,6 3 0 0,-3 0 39 0,0 0 12 16,-1-3 0-16,4 3 0 0,0 3 0 0,0 2 0 16,0-5 0-16,0 2 0 0,3-2 0 0,-6 3 0 15,2-3 0-15,1-3 0 0,-3 3 44 0,0 0 10 16,0 0 2-16,-3 0 0 0,6 0-7 0,-6 0-1 16,3 2 0-16,-3-2 0 0,6 0-22 0,-4 0-5 15,1 3-1-15,-3-3 0 0,3 2-20 0,-3-2 0 0,3 0 0 16,0 0 0-1,0 0-18-15,0 0-8 0,-3 0-2 0,0-3 0 16,3 0-60-16,-4 1-12 0,1-1-2 0,3 0-1 16,0-2-13-16,0 2-4 0,0-2 0 0</inkml:trace>
  <inkml:trace contextRef="#ctx0" brushRef="#br5" timeOffset="647403.4582">12792 13999 172 0,'12'11'16'0,"-6"-6"-16"0,0 0 0 0,-3 1 0 16,3 2 220-16,0-1 40 0,0-1 9 0,3 2 2 15,-3 0-148-15,0 0-30 0,0-1-5 0,0 1-2 16,-3-2-40-16,2-1-8 0,1 0-2 0,0 1 0 15,-6-6-36-15,6 2 0 0,-3 4 0 0,-3-6-12 16,6 2-35-16,0 1-7 0,0-1-2 0,0 4 0 16,0-6-38-16,0 2-8 0,-3 1-2 0,3 0 0 15,3-3 18-15,-3 2 3 0,3 1 1 0,-3 0 0 16,0-1 50-16,0 4 9 0,0-1 3 0,3-2 0 0,-7 4 88 0,7-1 17 16,-3 2 4-16,0 2 1 0,0-2-8 0,0 3-2 15,0-3 0-15,0 2 0 0,-3 1 6 0,0-1 1 16,3 1 0-16,0 0 0 15,0 2-47-15,-3-3-10 0,3 4-2 0,-3-4 0 0,3 1-28 16,-3 2 0-16,6-2-11 0,-3-1 11 16,-3-4-48-16,3 1-1 0,0 1-1 0,-3-2 0 15,5-4-151-15,1 1-31 0</inkml:trace>
  <inkml:trace contextRef="#ctx0" brushRef="#br5" timeOffset="647569.8132">13355 14338 115 0,'12'2'10'0,"-6"1"-10"0,0 0 0 0,-1-1 0 15,1 1 240-15,3 2 45 0,-3 1 10 0,3-1 1 16,0 3-152-16,-3 0-32 0,6 0-5 0,-6 2-2 16,3 1-50-16,-3-1-11 0,0 1-1 0,0-3-1 15,3 5-10-15,-3-5-1 0,0 0-1 0,0 3 0 16,0-6-30-16,-4 3 0 0,7-3-11 0,-6 3 11 31,0-3-136-31,3 1-19 0</inkml:trace>
  <inkml:trace contextRef="#ctx0" brushRef="#br5" timeOffset="675982.417">15947 12742 345 0,'0'11'31'0,"0"5"-31"0,-6 2 0 0,6 1 0 15,0-1 346-15,-3-2 63 0,-3 0 13 0,3 0 2 16,3-3-345-16,-3 0-70 0,3 1-9 0,-5-4-828 15</inkml:trace>
  <inkml:trace contextRef="#ctx0" brushRef="#br5" timeOffset="762248.12">12116 9546 1350 0,'-8'-8'60'0,"8"8"12"0,0 0-58 0,-6 3-14 0,3-3 0 0,3 0 0 16,0 0 114-16,-6 0 20 0,6 0 4 0,0 0 1 16,0 0-54-16,0 0-10 0,0 0-3 0,0 0 0 15,0 0-44-15,0 0-8 0,0 0-3 0,9 3 0 16,0-3-17-16,2 0 0 0,4 2 8 0,0-2-8 15,3 0 12-15,0 0-2 0,0 0 0 0,6 3 0 0,-4-1 9 0,7 1 1 16,0-3 1-16,3 0 0 16,2 3 13-16,1-3 2 0,3 2 1 0,6 1 0 0,2-3-8 15,7 0-1-15,2 0-1 0,1 3 0 0,3 2-19 0,-1-8-8 16,4 3 0-16,-1-5 8 0,1 2-8 0,2-2 0 16,1 0 0-16,-1 0 0 0,1-3 0 0,-1 2 0 15,-2 1 0-15,5 0 0 0,-5-3 8 0,5 0 0 16,1 0 0-16,2 3 0 0,1 5-8 0,-1 0-11 15,1 0 3-15,-1 0 0 0,7-3 8 0,-7 3 0 16,-3 0 0-16,4 0 0 0,-1 0 0 0,1 0 0 16,-1 3 0-16,-2-3 8 0,-4 2-8 0,1 4 0 15,-7-1 0-15,-2 0 0 0,0-2 0 0,-1-1 8 16,1-2-8-16,-7 3 0 0,1 2 0 0,-3-5 9 0,-4 3-9 16,1-3 0-16,-6-3 16 0,-1 1-4 15,1-1-1-15,0 0 0 0,-3-2-11 0,-4 5 0 16,-5-3-12-16,0 1 12 15,-3-3-55-15,-3 2-3 0,-4-2-1 0,1 2 0 16,-3-2-168-16,-3 2-33 0,3-8-8 0,-9 4 0 0</inkml:trace>
  <inkml:trace contextRef="#ctx0" brushRef="#br5" timeOffset="762558.0568">15510 9205 172 0,'0'0'16'0,"-3"0"-16"0,-3 3 0 0,3-1 0 0,0 1 424 0,0-1 83 16,-3 4 16-16,6-6 3 0,0 0-379 0,0 0-76 15,-6 5-15-15,3 3-4 0,3 0-41 0,-3 5-11 16,3 0 0-16,0 3 0 15,0 0-24-15,3 5-8 0,-3-2 0 0,0 2-1 0,0 3 8 0,0-3 1 16,0 5 1-16,0-2 0 16,-3 0-28-16,3 2-5 0,-3 4-2 0,3-4 0 15,0-7-32-15,-3-1-6 0,0-5-2 0,0 1 0 0,-3-7 98 0,0-1 9 16,-3-1 7-16,0-5 2 16,0 0-37-16,3-8-7 0,-5-5-2 0</inkml:trace>
  <inkml:trace contextRef="#ctx0" brushRef="#br5" timeOffset="762868.0662">15215 8805 230 0,'0'0'10'0,"3"6"2"0,0 7-12 0,3-3 0 0,3 1 0 0,3 5 0 16,6 0 420-16,3 0 80 0,8 2 17 0,4 1 3 15,0-1-368-15,5 1-75 0,7 2-14 0,0-3-3 16,-1 1-34-16,7-1-6 0,0-2-2 0,2-2 0 15,1-4-18-15,2 1 0 0,4-1 0 0,-4-4 0 16,-2-1 0-16,0-5-12 0,2 0 0 0,-5 0 0 16,-4-3 12-16,-2 3 0 0,-3 0 0 0,-4 0-9 15,-5 0 45-15,-6 0 10 0,-6 3 2 0,0 0 0 0,-7-3 24 16,-5 2 4-16,0 3 2 0,-9-5 0 0,0 6-20 0,-9 2-4 16,-6 2-1-16,-8 6 0 0,-7 5-29 0,-9 6-5 15,-5-1-2-15,-7 6 0 0,-3 2-17 0,-8 6 0 16,-10 2 0-16,-5 6 0 0,-3 2-8 0,-4 1 8 15,-11 4-13-15,-6 1-883 16,-9 2-177-16</inkml:trace>
  <inkml:trace contextRef="#ctx0" brushRef="#br5" timeOffset="766034.3128">6345 9631 1209 0,'0'5'108'0,"0"-5"-87"0,0 0-21 0,0 0 0 16,0 0 140-16,0 0 24 0,0 0 5 0,12-3 1 15,-3 3-102-15,6-5-20 0,0 0-4 0,2 2 0 16,1-2-3-16,3-3 0 0,0 3 0 0,3-3 0 16,0-3-20-16,2 1-4 0,1-1-1 0,3 3 0 15,3 0 3-15,-1-2 0 0,4-4 0 0,0 4 0 0,2-1 7 0,4 1 2 16,-6 2 0-16,6 2 0 0,-1 1-4 0,1 2-1 15,-3-2 0-15,5 3 0 0,10-4 0 0,-4 1 0 16,-5 2 0-16,0-2 0 0,2 2-1 0,4 1 0 16,0-6 0-16,-4 5 0 0,4 0 0 0,2-2 0 15,4 3 0-15,-1-1 0 0,-5 0-8 0,0-2-2 16,5-3 0-16,-5 3 0 0,-7-1-12 16,7 4 0-16,12-6 0 0,-7 3-10 0,1 2 10 0,-4 0 0 15,1-2 8-15,-4 2-8 0,1 1 9 0,-3 2-9 16,-1 0 12-16,-2-3-12 0,0 3 8 0,-4 0-8 15,4-3 0-15,-6 3 0 0,-4-2 0 0,-2-1 0 16,0 3 0-16,-3-3 0 0,-4 1 0 0,1 2 0 16,-3-5 0-16,0 2 0 15,-3-2-88-15,-4-1-19 0,1 1-3 0,-3-3-997 0</inkml:trace>
  <inkml:trace contextRef="#ctx0" brushRef="#br5" timeOffset="766665.977">9339 9189 1670 0,'0'0'148'0,"0"0"-118"15,0 0-30-15,0 0 0 0,-6 0 116 0,6 0 16 16,-3 0 4-16,3 0 1 0,-6 0-73 0,3 0-14 16,3 0-3-16,-5 3-1 0,-1-1-25 0,3 1-5 15,0 5 0-15,-3-3-1 0,0 3-24 0,3 3-5 16,-3-1-1-16,0 3 0 15,0 1-21-15,0 2-4 0,-3-3 0 0,3 3-1 16,-3 0-6-16,3-1-1 0,-3-1 0 0,3-4 0 0,0-4 29 0,0 1 6 0,0-1 1 0,-3-1 0 16,4-5 12-16,-4-3 10 0,0 3-2 0,0-2 0 15,0-4 8-15,0-1 0 0,0-1 1 0,0-3 0 16,3-2-17-16,-3-3 0 0,3 0 0 16,0 0 0-16,3-2 0 0,0 2-12 0,0-5 1 15,0-1 1-15,3 4 10 0,-3-1 0 0,3 1 0 16,0 2 0-16,0 3 11 0,3 0-3 0,-3 2 0 0,3 3 0 15,0 0-8-15,3 5 10 0,0 1-10 0,-6 2 10 16,9 0-10-16,3 5 10 0,3 6-10 0,0-1 10 16,0 1-10-16,3 5 0 0,2 0 0 0,-2-1 8 15,3 1-8-15,0 0 0 0,0 3 9 0,3-6-9 16,2 0 15-16,-2-5-2 0,-3 3 0 0,6-1 0 16,0-2 28-16,-4 0 6 0,-5-3 1 0,0 1 0 15,3-1 11-15,-3 0 2 0,-6-2 1 0,3 2 0 16,-4-2-14-16,-2 0-4 0,-3-3 0 0,-6 0 0 15,0 0-24-15,0 0-4 0,0 0-2 0,0 0 0 0,-6 5-14 0,-5-2 0 16,-7 4 0-16,-3-1 0 16,-9 2-32-16,0 0-10 15,-2 2-2-15,-4 1 0 0,-6 2-144 16,-5 3-30-16</inkml:trace>
  <inkml:trace contextRef="#ctx0" brushRef="#br5" timeOffset="767370.8992">6232 9546 864 0,'0'0'76'0,"0"0"-60"0,0 0-16 0,0 0 0 0,0 0 225 0,0 0 43 15,0 0 8-15,0 0 1 0,0 0-158 0,0 0-32 16,0 0-7-16,0 0 0 0,0 0-27 0,0 0-5 15,0 0 0-15,-3 8-1 0,-3-3-27 0,-6 1-4 16,0-1-2-16,-3 0 0 0,-6 1-14 0,3-4 0 16,-5 4-9-16,-1-4 9 0,-3 1 0 0,0-3 8 15,-2 0 1-15,-1 0 0 0,0 0 26 0,0 2 5 16,9 1 0-16,-2 0 1 0,8-3-19 0,0 2-4 16,3 1-1-16,3 5 0 0,0-3-17 0,6 1 0 15,3-6 0-15,6 10 0 0,6 1-14 0,6 2 3 16,3 0 1-16,5 0 0 0,4 1 10 0,6-1 0 0,0-3 0 15,-1 4-8-15,1-6 8 0,3 0 0 0,2-3 0 0,-5-3 0 16,-3-4 0-16,0 2 0 0,-4-3 0 0,-2-2 0 16,-6 2 18-16,-3-2 2 0,-3-3 1 0,-3 3 0 15,-6-3 29-15,-6 3 6 0,-3-6 0 0,-6 3 1 16,-3-3-9-16,-3 3-1 0,0-5-1 0,-3 5 0 16,-3-2-33-16,0 2-13 0,-2-3 11 0,2 6-11 15,0 0 0-15,0-3 0 0,3 0 0 0,3 2 0 16,1 1-16-16,2 0 1 0,0 0 0 0,0-1 0 15,3 1-79-15,0 2-16 0,3 1-3 0,0-1-1080 16</inkml:trace>
  <inkml:trace contextRef="#ctx0" brushRef="#br5" timeOffset="773884.52">11313 2865 806 0,'0'0'72'0,"-3"-2"-58"0,-3-9-14 0,3 9 0 0,3-4 95 0,0-2 16 16,0 3 3-16,0-3 1 0,-3 3-38 0,3 0-7 15,-6 2-2-15,3-2 0 0,0-3-28 0,3 2-7 16,0 6-1-16,-6 0 0 0,3-8-12 0,3 3-4 15,0 5 0-15,0 0 0 0,0 0-3 0,0 0-1 16,3-5 0-16,3 2 0 0,-6 3 0 0,6-2 0 16,9-1 0-16,0-2 0 0,3 5 16 0,8-6 4 15,1 4 0-15,6-4 0 0,3 1 17 0,-1 2 4 16,7-2 1-16,3-3 0 0,5 3 2 0,7-6 1 0,-1 1 0 16,4 4 0-16,2-7-20 0,4 5-4 0,-1 3-1 15,7 0 0-15,-1-3-15 0,1 2-3 16,-1-1-1-16,-2 1 0 0,5 1-13 0,0 2 9 0,4 3-9 15,-4-5 8-15,-5 5-8 0,-1 0 0 0,-2-8 0 0,-1 8 8 16,-5-3-8-16,-1 3 0 0,4-2 0 16,-7 2 0-16,-2-8 0 0,-7 5 0 0,1 1 9 0,-3-4-9 15,-4 1 8-15,-2 2-8 0,-3-5 10 0,-3 3-10 16,2-5 19-16,1 7-3 0,-9-2 0 0,0-3 0 16,-4 2-6-16,-5 1-2 0,0 2 0 0,-3-2 0 15,-3 0-8-15,0 2 0 0,-3-2 0 0,-3 5 0 16,3 0-17-16,-9 0 1 0,0 0 0 0,0 0 0 15,0 0-6-15,0 0-1 0,0 0 0 0,0 0 0 16,3 0-14-16,-3 0-3 0,0 0-1 0,0 0 0 16,0 0-11-16,0 0-3 0,0 0 0 0,0 0 0 15,0 0-1-15,0 0-1 0,0 0 0 0,6 0 0 0,-6 0 26 0,0 0 6 16,0 0 1-16,0 0 0 0,0 0 33 0,0 0 7 16,3 0 2-16,-3 0 0 0,0 0 14 0,2-11 4 15,1 1 0-15,-3 4 0 0,-3-4-4 0,1 2 0 16,2 0 0-16,-3 3 0 0,3 5-11 0,0-8-2 15,-6 8-1-15,6 0 0 0,-3-11-5 0,3 11-1 16,0 0 0-16,0-2 0 0,-3-9-12 0,3 11 9 16,-3-5-9-16,3 5 8 0,0 0 2 0,0 0 0 15,-3-3 0-15,3 3 0 0,0-8 11 0,0 3 3 16,0 5 0-16,0-8 0 0,0 8-3 0,6-5 0 16,-3-9 0-16,3 9 0 0,0-3 0 0,-1 3 0 15,1-3 0-15,0 3 0 0,3 5 5 0,0-8 1 16,-3 8 0-16,3 0 0 0,3-6-6 0,0 6-1 0,0 8 0 15,3 3 0-15,3-3-12 0,-1 5-8 0,4 6 10 0,3-1-10 16,-3 3 9-16,3 0-9 0,0 3 8 0,-1-3-8 16,-2 3 0-16,3-3 8 0,-3 6-8 0,-3-6 0 15,0-2 8-15,-7-1-8 0,1-5 8 0,-3 0-8 16,-3 1 35-16,-3-9 1 0,3 3 1 0,-6-8 0 16,0 8 3-16,-6-3 0 0,0 0 0 0,-3-5 0 15,-6 0-4-15,-5 0 0 0,-7-5 0 0,-3 0 0 16,-9-6-27-16,1 6-9 0,-4 0 0 0,-3-3 0 15,-2 8-28-15,-4-6-12 0,-5 12-2 16,-1-4-1-16,-3 9-149 16,1 2-31-16,-7 6-5 0</inkml:trace>
  <inkml:trace contextRef="#ctx0" brushRef="#br5" timeOffset="774460.9118">11223 2696 1094 0,'0'0'97'0,"0"0"-77"0,0 0-20 0,6-3 0 16,-6 3 179-16,9 0 32 0,0 0 6 0,0-5 2 15,0 5-123-15,-3-2-25 0,-6 2-5 0,9 0-1 16,-3 0-40-16,-6 0-8 0,0 0-1 0,6 0-1 16,-1473 0-15-16,2934 0-10 0,-1467 0 2 0,0 0 0 0,0 0-7 0,0 0-1 15,-3 7 0-15,-9-1 0 0,0-4 16 0,-3 4 0 16,-3-4 0-16,1 1 0 0,-1 5 20 0,0-8 0 16,0 0 0-16,3 0 0 0,0 5 28 0,0-5 5 15,3-5 2-15,1 5 0 0,2 0-18 16,0 0-3-16,3-5-1 0,3 2 0 0,-3 0-4 0,6 3-1 15,0 0 0-15,0 0 0 0,9 0-10 0,3 0-2 16,3 3-1-16,2 0 0 0,7 2-15 0,3 0 0 16,6 3 8-16,-1 0-8 0,7-3 8 0,0 9 0 15,0-4-8-15,-1 1 12 0,-2 2-12 0,-3-2 0 16,-4 2 0-16,-2 0-10 0,-6 0-10 0,0 1-3 16,-3-9 0-16,-6 8 0 15,-3 0-30-15,-3 0-7 0,-3 1 0 0,-3 4-665 16,-6-5-133-16</inkml:trace>
  <inkml:trace contextRef="#ctx0" brushRef="#br5" timeOffset="775554.611">12215 16092 2426 0,'0'0'53'0,"0"0"11"0,0 0 3 0,0 0 1 0,0 0-54 0,0 0-14 0,0 0 0 0,0 0 0 15,0 0 8-15,0 0 0 0,12 0-8 0,2-3 12 16,4 1 5-16,3-4 1 0,3 1 0 0,3 0 0 16,0 0-6-16,5 2-2 0,1 0 0 0,6 3 0 15,5 0 1-15,10 3 0 0,6 2 0 0,2 6 0 0,3-3 19 16,4 5 4-16,8 0 1 0,4 0 0 0,-1 1-35 16,0-1 0-16,7 0 0 0,-4-2 0 0,3-1 0 15,4-2 0-15,-1 3 0 0,0-6 0 0,1 0 0 0,-4-5 0 16,0-2 0-16,1-4 0 0,-7 1 0 0,0 0 0 15,-5-3 0-15,-4 0 0 16,1 0-20-16,-4 0-10 0,-8 0-2 0,-4-2-1 16,-2 2 33-16,-7 0-8 0,-2 0 8 0,0 2 0 0,-4 1-21 0,-8 0-1 15,0 0 0-15,-6-1 0 16,-4 1-137-16,-2 0-27 0,0-1-6 0,-3 1 0 0</inkml:trace>
  <inkml:trace contextRef="#ctx0" brushRef="#br5" timeOffset="775962.7938">14858 15653 1036 0,'0'0'92'0,"-6"8"-73"0,0 0-19 0,-3-3 0 16,3 6 220-16,0-1 41 0,-3-2 8 0,3 3 2 16,0-1-144-16,-3 1-29 0,0-1-6 0,1 4 0 15,2-1-44-15,0 0-9 0,-3-2-2 0,3-1 0 16,0 1-20-16,3-1-4 0,-6 1-1 0,3-3 0 15,0 0-12-15,0 0 0 0,-3 0 0 0,3 0 0 16,-3 0 0-16,0 0 9 0,0-1-9 0,3-1 8 16,-3-1 4-16,3 0 0 0,1 1 0 0,2-1 0 15,3-5-12-15,0 0 0 0,6 8 0 0,-1 0-11 16,7 0 3-16,3 2 0 0,3 1 0 0,6 2 0 16,3-2 8-16,2 2-12 0,4 0 12 0,6 0-12 0,-3-2 1 0,2 2 0 15,1 0 0-15,0-5 0 16,-4 3 11-16,1-3 0 0,-6 0 10 0,0 2-10 15,-6-2 23-15,-1 3-2 0,1 0 0 0,-6-1 0 0,-6-5 10 16,0 3 1-16,-6 3 1 0,0-3 0 0,-6-8 5 16,-3 10 1-16,-3 4 0 0,-3-1 0 0,-3-3 1 15,-9 1 1-15,0 0 0 0,-6-1 0 0,-2 3-25 0,-4 1-4 16,-6-4-2-16,-2 4 0 0,-7-1-10 0,0 0 12 16,1-2-12-16,-1-1 12 15,-5-2-63-15,-4 0-12 0,-6-3-2 0,-5-5-792 16,-3-2-159-16</inkml:trace>
  <inkml:trace contextRef="#ctx0" brushRef="#br5" timeOffset="776287.9208">12593 15867 1897 0,'0'0'84'0,"0"0"17"16,0 0-81-16,0 0-20 0,0 0 0 0,0 0 0 0,0 0 83 15,0 0 12-15,-6 0 2 0,0 0 1 0,0 3-63 0,-6 2-13 16,0 0-2-16,0 3-1 0,-3 3-19 0,-3 5 0 15,1 0 0-15,-1 5 0 0,-6 3-9 0,0 5 1 16,0 0 0-16,0 3 0 0,4 5 8 0,-1-3-13 16,0 0 5-16,3-2 8 15,3-5-43-15,3-1-1 0,3-2 0 0,3-6-598 16,6-4-120-16</inkml:trace>
  <inkml:trace contextRef="#ctx0" brushRef="#br5" timeOffset="776689.1089">13039 15785 1728 0,'0'0'153'0,"0"0"-122"0,-6 8-31 0,6-8 0 16,0 0 124-16,3 8 20 0,0 3 3 0,6-1 1 15,-3 1-100-15,9 5-20 0,0 2-4 0,3 1-1 16,0 4-23-16,2 1 0 0,4 0 0 0,3 2 0 15,3 4 0-15,-3 4-10 0,2 0 10 0,1 3 0 16,3 0 0-16,-3 3 0 0,2 0 0 0,-2-3 0 0,3-3-12 16,-9-2 2-16,-4-3 0 0,1-5 0 0,0 0 0 0,-6-6 0 15,-6 1 0-15,3-6 0 0,-6 0-10 0,-3-2-3 16,-9-3 0-16,0 0-956 0</inkml:trace>
  <inkml:trace contextRef="#ctx0" brushRef="#br5" timeOffset="776857.3661">13131 16462 1594 0,'-20'3'71'0,"8"-3"14"0,-9 0-68 0,0-3-17 16,0-2 0-16,0 2 0 0,4 1 118 0,-1-1 20 16,6-2 4-16,0 2 1 0,3 1-10 0,3-1-1 0,3-2-1 0,0-1 0 15,6-2-57-15,3-5-11 0,6-3-3 0,3-2 0 16,3-3-13-16,8-6-3 0,4-5-1 0,9-7 0 16,5-6-19-16,7-3-3 0,3 0-1 0,-1-4 0 15,4-7-20-15,-1-1-10 0,10-4 1 16,-1-2 0-1,-5-3-105-15,-1 0-21 0,-2 0-4 0</inkml:trace>
  <inkml:trace contextRef="#ctx0" brushRef="#br5" timeOffset="777685.8963">12015 2040 1555 0,'-21'8'138'0,"12"0"-110"0,-2 2-28 0,-1-2 0 16,0 6 47-16,3 4 4 15,0 3 1-15,3 3 0 0,0 5-7 0,3 3-1 16,3 5 0-16,3 8 0 0,6 3 8 0,3 2 0 0,0 3 1 0,6 0 0 15,-1 0-5-15,4 0 0 0,6 5-1 0,-3-5 0 16,3 5-29-16,-1 0-6 0,1-8 0 0,0 3-1 16,3-10-11-16,-6-1 0 0,-1-8 0 0,-2-2 0 31,-3 0-32-31,-6-11-9 0,-3 0-2 0,0-5 0 0,-6-3-126 16,-6-2-26-16,-12 5-5 0,-9-14 0 0</inkml:trace>
  <inkml:trace contextRef="#ctx0" brushRef="#br5" timeOffset="777856.379">11557 2908 2170 0,'0'-11'96'15,"3"6"20"-15,0-3-92 0,3 0-24 0,6-3 0 0,0 4 0 0,5-15 116 0,7 9 20 16,3-5 3-16,9-4 1 0,2 4-54 0,10-6-10 16,-3 3-3-16,2 0 0 15,7-3-50-15,0 3-11 0,2-6-1 0,4 9-1 16,5-9-10-16,1 4 0 0,-7-4 0 0,1 6 0 15,-1-6-156-15,4 1-28 0</inkml:trace>
  <inkml:trace contextRef="#ctx0" brushRef="#br5" timeOffset="779810.6046">12968 6548 2012 0,'-3'-5'44'0,"-3"-3"10"0,-3 0 2 0,-3-5 0 0,0-3-45 0,-3 0-11 0,0-2 0 0,-6-3 0 16,4-1 44-16,-4-1 6 0,-3-1 2 0,-3-5 0 16,0 5-29-16,-2 0-6 0,-4 3-1 0,-3 0 0 31,3 0-39-31,1 5-8 0,-4 2-1 0,0 4-1 16,-2 7-10-16,-4-2-1 0,-3 10-1 0,-2 3 0 15,-7 8 2-15,0 11 1 0,1 7 0 0,-1 3 0 0,-2 8 15 0,2 8 3 16,-5 8 1-16,2-3 0 0,1 8 15 0,5 8 8 0,0 3-10 0,10 2 10 15,2 3 0-15,6 8 0 0,6 5-8 0,7 3 8 16,8 0 22-16,6 3 7 0,6-3 2 0,12 0 0 16,5-3 15-16,13-8 3 0,12-2 1 0,6-8 0 0,5-6-10 0,10-7-3 15,2-6 0-15,7-8 0 0,8-8-5 16,3-10 0-16,4-5-1 0,2-12 0 16,6-4-47-16,0-8-10 0,7-11-2 15,-1-8 0-15,0-8 4 0,0-10 1 0,0-6 0 0,-5-8 0 0,-4 1 7 0,-6-9 0 16,-2-2 1-16,-7-6 0 0,-3-7 15 0,-11 2 16 15,-7 3-3-15,-8 5-1 0,-12 0 20 0,-6 0 3 16,-10 6 1-16,-5-6 0 0,-9 0 12 0,-12-2 4 16,-9 4 0-16,-11-1 0 0,-7-4-27 0,-12-2-5 15,-5 0 0-15,-13-3-1 0,-2 3-33 0,-10 2-6 16,-8 4-2-16,-9 7 0 16,-7 8-150-16,-8 10-29 0</inkml:trace>
  <inkml:trace contextRef="#ctx0" brushRef="#br5" timeOffset="780544.1954">13474 11025 1674 0,'-15'8'36'0,"-3"-3"8"0,-3 6 2 16,-3-3 2-16,1 0-39 0,-7 2-9 0,0 1 0 0,0 2 0 0,1 1 12 0,-4-1 1 0,-3 0 0 0,0 0 0 15,1 0 4-15,2 1 1 0,-3-4 0 0,0 1 0 16,1-3 6-16,-1 0 0 0,-6 0 1 15,4 0 0-15,-7 2 20 0,-3-2 4 16,-2 0 1-16,-1 0 0 0,1 3-28 0,-1 2-6 0,0 0 0 16,1 6-1-16,-4 2-15 0,4 0 0 0,2 3 0 15,3 2 0-15,4 3 32 0,-1 0 4 0,9 3 1 16,3 2 0-16,7 4 17 0,5 4 3 0,3 5 1 0,6 1 0 16,9 5-40-16,6 3-8 0,6-1-2 0,9 9 0 15,8 4-8-15,4 4 0 0,6-1 0 0,3 6 0 16,5-3-34-1,7 6-9-15,5 2-1 0,4 0-1 0,5-6-135 0,10-2-28 0,-4-7-4 16,3-7-2-16,1-4 94 0,2-8 18 0,1-11 4 0,-1-6 1 16,0-4 143-16,1-9 29 0,-1-7 5 0,0-11 2 15,-2-5 103-15,-1-6 21 0,-2-13 4 0,-1-2 1 0,-3-3-99 16,-2-8-19-16,-1-6-4 0,-2-7-1 0,-1-6-29 0,-2-2-7 16,-10-5 0-16,-2-3-1 0,-3-1-15 15,-7-4-2-15,-2-6-1 0,-6-2 0 0,-6-3-3 0,-4 0-1 16,-8-3 0-16,-3-2 0 0,-6 0-29 0,-9-1 0 15,-3 4 0-15,-12-1-10 0,-8 0 10 16,-7 1-13-16,-6 4 5 0,-12 6 8 0,-8 5 0 16,-7 3 0-16,-8 3 0 0,-6 7 0 15,-7 1-34-15,-2 10-12 0,-12 8-2 0,-3 10-796 16,-3 6-160-16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24:51.2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2053 2961 1094 0,'0'0'97'0,"0"0"-77"16,0 0-20-16,0 0 0 0,9 5 132 0,-6 3 24 0,3-3 4 0,-3 6 0 15,5-1-77-15,-8 4-16 0,3 4-3 0,3-2-1 16,-6 8-7-16,3 2 0 0,6 6-1 0,-9 8 0 16,3-1-3-16,3 12-1 0,-3 2 0 0,3 2 0 15,-6 9-16-15,12 2-3 0,-3 5-1 0,3 6 0 16,0 0 2-16,6 10 1 0,-3-2 0 0,8 7 0 15,-2 4-17-15,3 4-3 0,3 3-1 0,3 0 0 16,2 9-13-16,-2-12 0 0,0 3 0 0,0-5 0 16,-1-3 0-16,4-2 8 0,0-16-8 0,6-3 0 0,-10-11 0 15,10-2 0-15,-6-3 0 0,0-10 0 16,-1-3 0-16,4 0 0 0,-6-5 8 0,-1-6-8 0,-5-2 0 16,3-3 0-16,-3-8 0 0,-3-2 0 0,-6-1 0 15,5-5 0-15,-8-5 0 0,0 6-10 0,-3-12 10 0,0 3-10 16,0 1 10-16,-6-6-10 0,-3 0 10 0,0 0 0 15,0 0 0-15,0 0 0 0,0 0 0 0,0 0 0 16,0 0 9-16,-3-6-9 0,-3-1 0 0,-3-4 0 16,0 0 0-16,3-2 0 15,-9-3-31-15,4-2-13 0,-7-6-2 0,3-10-685 16,-3-3-137-16</inkml:trace>
  <inkml:trace contextRef="#ctx0" brushRef="#br0" timeOffset="625.8728">2294 2947 1555 0,'-18'-10'138'0,"12"7"-110"0,-6-2-28 0,0-3 0 16,3 3 65-16,0-3 8 0,-3 2 2 0,3-1 0 15,7 1-3-15,-7 1 0 0,0 2 0 0,0 6 0 16,3-3-36-16,-3 5-7 0,0 1-1 0,-3 4-1 0,3 6-19 0,-9 10-8 16,6 1 0-16,0 5 8 0,-8 7-8 0,5 9 0 15,3 5 0-15,-6 5 0 0,3 0 0 16,-3 6 0-16,0-11 9 0,6 5-9 0,1-13 0 0,-1 0 8 16,-3-5-8-16,9-6 0 0,-3-10 17 0,0-3-1 15,3-8 0-15,0-8 0 0,0 3 20 0,3-5 4 16,3-3 1-16,-6-3 0 0,3-10 0 15,3 0 0-15,0-13 0 0,3-6 0 0,3-5-26 0,3-6-6 16,3-2-1-16,0-8 0 0,0-5-8 0,3 0 0 16,-1 0 0-16,4 5 0 0,0 0 0 0,-3 3 0 15,0 2 0-15,0-2 0 0,-3 10 0 0,3 0 0 16,0 1 0-16,-1-1 0 0,-2 8-8 0,0 6 8 16,-3 2 0-16,0 8 0 0,0-2 0 0,-3 7 0 0,0 8 0 15,3-4 8-15,0 1-8 0,-6 12 8 0,6 1-8 16,0 7 8-16,-3 4-8 0,8 11 0 0,1 8 9 0,0 8-9 15,6 8 10-15,0 5-2 0,3 1-8 0,2 7 12 16,-5 5-12-16,0-5 0 0,3 1 0 0,0-4 0 16,0-7 8-16,-4-6-8 0,-2-5 0 0,-3-8 0 15,0-3 16-15,-3-5-4 0,-3-5 0 0,0-3 0 16,-9-5 28-16,0-3 4 0,0 1 2 0,-6-6 0 16,-3 0 13-16,-3-3 2 0,0 3 1 0,-9-3 0 15,-8 0-16-15,-1-2-3 0,-3 0-1 0,-6-3 0 16,1 0-20-16,-4-3-4 0,0 3-1 0,1 0 0 15,-4-3-17-15,3 3 0 0,7 0 8 0,-4 3-8 16,0 0-16-16,6 5-6 0,4 5-2 0,-1 0 0 31,3 6-167-31,3 10-33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30:16.504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5428 13666 748 0,'0'0'67'0,"0"0"-54"0,0 0-13 0,0 0 0 16,0 0 206-16,0 0 38 0,0 0 8 0,0 0 2 16,0 0-174-16,0 0-34 0,0 0-7 0,0-3-2 15,0 3-17-15,-3-8-3 0,-3 0-1 0,0 0 0 16,3-5-6-16,-3-3-2 0,0-2 0 0,-6-6 0 15,1 0-8-15,-4-5 0 0,-3 0-10 0,0-3 10 16,-3 0-17-16,-3 1 2 0,0-1 1 0,1-3 0 16,-1 4-12-16,0-1-2 15,-3 0-1-15,-3 3 0 0,4 3 6 0,-7 2 2 0,0 5 0 0,-2 1 0 16,2-1 21-16,-3 6 0 0,3 2 0 0,-8 9 0 16,2 2 9-16,0 2 0 0,-2 6 0 0,-1 0 0 15,-3 6 19-15,1 1 4 0,-1 7 1 0,0-1 0 16,1 3-16-16,2 2-3 0,3 0-1 0,1 6 0 0,5 3 11 15,-3 2 1-15,6 2 1 0,4 6 0 0,-1 3 2 0,9 0 1 16,3 4 0-16,0 4 0 0,9 0-17 0,0 4-4 16,6 7-8-16,6 1 12 0,-3 6-25 0,9 1-6 15,0 1-1-15,6 4 0 16,3 4-12-16,0-2-2 0,2-2-1 0,7-4 0 0,3-4 19 16,-3-3 4-16,11-6 1 0,4-5 0 0,6-7 31 0,5-12 7 15,4-4 1-15,-1-11 0 0,7-9 8 0,2-7 1 16,4-5 1-16,-4-8 0 0,0-8-21 0,7-9-4 15,-10-1-1-15,1-9 0 0,2 0-12 0,-2-8-13 16,-7-2 2-16,-2-3 1 0,-4-5-9 0,-5-6-1 16,-6-5-1-16,-4 3 0 0,1-3 12 0,-3 0 9 15,-6 6-12-15,-4-3 12 0,-5 5 8 0,0 0 8 0,-6 0 1 16,-6 3 1-16,-3 2 33 0,-3 0 6 0,-3 6 2 16,-6 2 0-16,-6 3 5 0,-3 0 2 0,-6 6 0 0,-6 1 0 15,-2 1-25-15,-7 3-5 0,-3 2 0 0,-5 0-1 16,-13 3-35-16,1 8 0 0,-10 2 0 0,1 3 0 31,-7 6-60-31,-11 2-7 0,-7 8-1 0,-5 5 0 0</inkml:trace>
  <inkml:trace contextRef="#ctx0" brushRef="#br1" timeOffset="622157.4558">15498 11927 921 0,'-39'11'40'0,"21"-6"10"0,-9 1-40 0,1 2-10 0,-7-3 0 0,-3 0 0 16,1 0 417-16,-1-2 82 0,0 0 16 0,0 2 3 16,-2-2-406-16,-1-1-82 0,-6 6-16 0,1-2-3 15,-10-1-11-15,4 5-14 0,2 1 3 0,-3 5 1 32,-2 5-22-32,-4 8-5 0,1 3-1 0,-4 10 0 15,-2 8-25-15,2 9-5 0,3 4 0 0,7 11-1 0,-1 8 0 0,4 8 0 16,2 3 0-16,3 5 0 0,10 10 42 0,5 3 9 0,3 3 2 15,6 0 0-15,9 5 45 0,9-3 10 0,9-2 1 0,6-3 1 16,9-2-21-16,9-9-5 0,5-2-1 0,7-8 0 16,5-5-14-16,13-6 0 0,5 1 0 0,10-9 0 15,2-5 0-15,4-2 0 0,8-6 0 0,0-11-10 16,9-7 10-16,-2-5 0 0,-1-12 0 0,3-9 0 16,0-9 18-16,0-10 6 0,-5-11 0 0,-1-8 1 0,0-8 3 15,-6-8 0-15,-2-5 0 0,-7-10 0 0,0-6-12 0,-2-5-3 16,-4-3 0-16,-2-2 0 0,-1-6-1 0,-8 0-1 15,-1-2 0-15,-2-1 0 0,-4-2-2 0,-2-2 0 16,-4-1 0-16,-8 3 0 0,-3 0 19 0,-3 5 4 16,-7 1 1-16,-8-1 0 0,-9 0-15 0,-6 3-3 15,-3 3-1-15,-6 2 0 0,-9 3 13 0,-9 0 2 16,-9-1 1-16,-2 4 0 0,-13-3-10 0,-3 8-3 16,-8-1 0-16,-10 4 0 0,-8 2-1 0,-6 3 0 15,-7-1 0-15,-2 6 0 0,-6 3 0 0,-3 0-1 16,-4 2 0-16,4 8 0 0,0 6-15 0,-6 5-10 15,0 5 2-15,2 5 0 0,4 6-8 0,3 5-2 0,-3 5 0 16,2 8 0 0,4 3-71-16,0 8-15 0,3 8-2 0,2 8-1098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4:37:49.8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7223 8162 1191 0,'-39'-8'52'0,"30"6"12"0,0-3-51 0,1 2-13 16,-4-2 0-16,0-1 0 0,3-2 62 0,6 3 10 16,-6 0 1-16,3-1 1 0,-6 4-5 0,3-3-1 15,9 5 0-15,-6-6 0 0,-3 1-25 0,3 2-6 0,6 3-1 16,0 0 0-16,-9-2-13 0,9 2-3 0,0 0-1 0,0 0 0 15,0 0-10-15,0 0-1 0,0 0-8 0,0 0 12 16,9 2-20-16,0 1-5 0,-3 5-1 0,6 0 0 16,9-6 14-16,-6 6 0 0,-3-2 0 0,3 2 0 15,5-3 12-15,1 3 4 0,-3-3 2 0,3 3 0 16,0 3 11-16,6 2 3 0,-1 0 0 0,1 3 0 16,-6 3-4-16,6-1-1 0,0 1 0 0,-1 2 0 15,-2 3-15-15,3 5-2 0,9 0-1 0,-7 5 0 16,-5 1-9-16,-3 4 10 0,6 1-10 0,0 5 10 15,2 3-10-15,-8-3 0 0,-3 5 9 0,0 0-9 16,6 3 0-16,-6 5 8 0,-9 3-8 0,2 0 0 16,-2 5 0-16,-3 0 8 0,-6 0-8 0,0 6 0 15,-3 2 0-15,0 0 0 0,3 3 0 0,-6-1 8 16,-8 1-8-16,5 3 0 0,3 2 8 0,-6-3-8 16,-6-2 0-16,6-1 8 0,3-7-8 0,-3 0 0 0,-3-3 15 15,3 0-2-15,0-5 0 0,7-5 0 0,5-3 7 16,-6-8 0-16,0 0 1 0,0-6 0 0,9-2-9 0,-6-5-3 15,-3-3 0-15,0-2 0 0,6-1-9 0,-3-7 12 16,0-4-12-16,0-1 12 0,-3-1 2 0,3-5 1 16,3-8 0-16,-3 5 0 0,-3 0-30 0,6-5-5 15,0 0-2-15,0 0 0 0,0 0 12 0,0 0 10 16,3-5-13-16,-6-3 5 0,0 0-4 0,0-5-1 16,6 2 0-16,0-2 0 0,-3-5 4 0,-3-1 1 15,0 1 0-15,6-4 0 0,0 1-4 0,-3-3 0 16,-6-5 0-16,3 3 0 0,3-1 4 0,-6-2 0 15,-6 3 0-15,0-1 0 0,3 4 8 16,3-1 0-16,-6 3 8 0,1 2-8 0,-1 3 19 0,0 6-1 16,9-1 0-16,-6 3 0 0,-3 3 2 0,3 0 1 15,3-1 0-15,3 4 0 0,-3 2-9 0,3 2-3 16,0 1 0-16,3-3 0 0,0 0-9 0,3 11-12 16,0 4 2-16,6 4 1 0,3 2-7 0,-3 3 0 0,0-6-1 0,3 6 0 15,6-3 6-15,-7 3 2 0,-2-3 0 0,3 1 0 16,3-4 9-16,-3 1 0 0,-3-4 0 0,0 1 0 15,-3 0 0-15,0 3 0 0,0-3 0 0,-3 2 0 16,-9 1 13-16,6-3 5 0,6 2 1 0,-3-2 0 16,-12 0 13-16,3 0 4 0,3 0 0 0,0-3 0 15,0 0 21-15,0-2 5 0,-3-1 1 0,3-2 0 16,3 0-31-16,-3 0-7 0,-9 0-1 0,9-3 0 16,3-5 11-16,0 0 1 0,-6 0 1 0,6 0 0 0,0 0-17 15,0 0-4-15,0-5-1 0,0 0 0 16,6-3-15-16,3-3 0 0,9-2 0 0,0-3 0 0,-3-3 0 15,9-2 0-15,14-3 8 0,1-2-8 0,-3-3 12 16,-1 2-3-16,7 1-1 0,-9 2 0 0,-3 0-8 16,-7 6 0-16,-2-1 0 0,-3 6 0 0,0 3 8 15,-9 4-8-15,-9-2 8 0,0 8-8 0,0 0 14 0,-15 3-2 16,-9 2-1-16,-3 6 0 0,1 5-11 0,-10 5 8 16,-9 8-8-16,-5 5 8 0,-4 11-20 0,0 6-4 15,4 7 0-15,-7 3-1 16,4 5-158-16,-1 5-31 0</inkml:trace>
  <inkml:trace contextRef="#ctx0" brushRef="#br0" timeOffset="34037.3268">7125 8139 403 0,'0'0'36'0,"0"0"-36"15,0 0 0-15,0 0 0 0,0 0 73 0,0 0 8 16,0 0 2-16,-6-3 0 0,-6 0-26 0,9-2-5 15,3 5 0-15,0 0-1 0,-9-5-19 0,9 5-3 16,0 0-1-16,0 0 0 0,-3-6-15 0,3 6-3 16,0-5-1-16,0 5 0 0,3-5-9 0,-3 5-11 15,-6-8 3-15,6 8 0 0,6-5 29 0,-6 5 7 16,0 0 0-16,0 0 1 0,0 0 10 0,-3-6 1 16,3 6 1-16,0-5 0 0,-6 2 17 0,6 3 3 15,0 0 1-15,0 0 0 0,-6-5-3 0,6 5-1 16,0 0 0-16,0 0 0 0,-6-3-8 0,6 3-2 0,0 0 0 15,0 0 0-15,0 0-19 0,0 0-4 0,0 0-1 0,0 0 0 16,0 0-9-16,0 0-3 0,0 0 0 0,0 0 0 16,9 0 0-16,-3 0 0 0,-6 0 0 0,0 0 0 15,9 3 7-15,-3-3 1 0,-6 0 0 0,9 5 0 16,0-2-8-16,0 2-2 0,0 1 0 0,0-4 0 16,-3 4-10-16,5-1 0 0,7-3 0 0,-3 1 0 15,-6 2 0-15,6-2 0 0,3 0 9 0,3 2-9 16,0 0 0-16,-4-2 0 0,1 2 0 0,3 1 0 15,3-6 0-15,-3 5 0 0,-3-3 0 0,2 4 0 16,7-6 0-16,-3 2 0 0,-9 1 0 0,6 0 0 16,6 2 8-16,-1-2-8 0,-5-3 8 0,0 2-8 15,0 4 8-15,0-1-8 0,2 0 10 0,-2 3-10 16,0 0 13-16,3 0-3 0,3 0-1 0,-3 2 0 16,-4-2 2-16,4 0 0 0,3 0 0 0,0 3 0 0,0-3-11 15,2 0 0-15,7 0 0 0,0-3 8 0,0 3 0 16,-1-3 0-16,1 3 0 0,0-3 0 0,5 3-8 15,-5-2 0-15,0 2-12 0,2-3 12 0,1 0-9 16,0 0 9-16,0 3 0 0,-4-2 0 0,4 2 0 16,0-3 0-16,-1 0 0 0,4 3 0 0,-3 0 0 15,-1 0 0-15,-5 0 0 0,3 3 0 0,3-3 0 16,-1 2 0-16,7 1 0 0,-3-1 0 0,-1 3 0 0,4 1 8 16,0-4-8-16,-4 6 0 0,1-3 8 0,0 3-8 15,-1 0 0-15,4-3 9 0,0 3-9 0,2 0 0 16,-2 0 0-16,2 0 0 0,-2 0 0 0,0 2 0 15,-1-2 0-15,1 3 0 0,0-3 0 0,-4 2 0 16,7 1 0-16,-3-1 8 0,-1 3-8 0,-2 0 0 16,3 1 0-16,-1 1 0 0,-2 1 0 0,0-3 0 0,-4 3 0 15,4 3 0-15,0 2 0 0,-7 0 0 0,4-3 9 0,-3 1-9 16,2 2 0-16,4-3 0 0,-3 1 0 0,0 2 0 16,-1-3 0-16,-2-2 0 0,0 3 0 15,-1-1 0-15,-2-2 0 0,3 2 0 0,0 1 0 16,-1-1 0-16,1 1 0 0,-3-1 12 0,-1 1-4 0,4-1 0 15,-6 1 4-15,0-4 0 0,-1 1 1 0,1 0 0 16,-3 0-2-16,3 0-1 0,-3-1 0 16,2 4 0-16,1-1 8 0,3 1 2 0,-3-3 0 15,-1 2 0-15,-2 3-20 0,0 0-12 0,3 0 1 0,0 1 1 16,-4-1 10-16,1 0 0 0,0 0 0 0,0 3 8 16,-4-3-8-16,1 0 0 0,0 0 8 0,0 0-8 15,0 0 0-15,0 0 8 0,2 3-8 0,-2 0 0 0,-3-1 8 0,3 4-8 16,0-3 8-16,-1-1-8 0,4 4 0 0,0-1 0 15,-3 3 0-15,0-2 0 0,-1-1 0 16,1 6 0-16,-3-1 0 0,0-2 0 0,0 6 0 16,0-4 0-16,-1 4 0 0,1-1 0 0,0 3 0 15,3-3 0-15,-3 3 0 0,3-2-8 0,-4 2 8 0,1 0 0 16,0 0 8-16,0 2-8 0,0-2 0 0,0 3-18 16,-1-6 3-16,1 3 1 0,0-2 14 0,0 2 0 15,-3-3 0-15,3 3 0 0,-1 0 0 0,-2 0 0 16,3-3 0-16,0 3 0 0,0 0 14 0,0-3-1 15,2 1 0-15,1-4 0 0,3 4-13 0,0-1 0 0,3 0 0 16,-1 1 0-16,4-1-11 0,0 0 11 16,-3 1-10-16,-1-4 10 0,1 4 0 0,-3-1 0 0,0-5 0 15,0 5 0-15,-4 1 0 0,4 2 0 0,0 0 0 16,0 0 0-16,0 0 0 0,-1-3 0 16,1 0 0-16,0 1 0 0,-6 2 14 0,0 0-1 15,2 2 0-15,-2-2 0 0,0-2-5 0,3 2 0 0,-3-3-8 0,0 0 12 16,2 1 0-16,-2-4-1 0,-3-2 0 0,3 0 0 15,0 0-11-15,0 0 0 0,2 1 0 0,-2-4 8 16,0 0-8-16,0 1 0 0,0-4 0 0,2 4-11 16,-2-3 11-16,0-1 0 0,0-2 0 0,-3 1 0 15,3-4 0-15,-3 0 0 0,-1 4 10 0,1-4-10 16,0 0 8-16,0 1-8 0,-3 2 0 0,0-2 9 16,-3-1-9-16,0 0 0 0,2 1 0 0,-5-3 0 15,3 0 8-15,-3-1-8 0,3-2 0 0,-3 3 8 0,0-5-8 16,0-3 0-16,-3 2 0 0,3-5 0 15,0 1-17-15,-3-4-3 0,0-2 0 0,0-3 0 16,3-2-130-16,-1-3-26 16,-2-5-6-16</inkml:trace>
  <inkml:trace contextRef="#ctx0" brushRef="#br0" timeOffset="34803.3232">13456 14044 1850 0,'-6'8'40'0,"3"-3"9"0,0 3 2 0,0 0 1 0,0 0-41 0,0-3-11 0,3-5 0 0,0 0 0 16,0 0 47-16,0 0 7 0,0 0 2 0,0 6 0 16,0-6-22-16,0 8-4 0,6-3-1 0,-3 3 0 15,3-3-10-15,0 0-3 0,3 1 0 0,0-1 0 16,3 3-16-16,3 3 0 0,-1-3 0 0,4 2 0 15,0 3 8-15,3 1 4 0,0 1 0 0,3-1 1 0,2 2-22 0,-2-1-5 16,0 4-1-16,0-1 0 0,0-2 7 16,0 0 8-16,-4 3-13 0,1-3 5 0,0-1 8 15,-3 1-10-15,-3-2 10 0,0-1-10 0,0 0 10 0,-4 0 0 16,1 0 0-16,-3-2 0 0,-3 0 0 0,0-3 9 16,-3 0-9-16,3-3 0 0,-6-5 25 15,0 0-1-15,0 0-1 0,0 0 0 0,0 0-23 0,0 0 0 16,0 0 0-16,0 0 0 0,-9-3 0 0,3-2-8 15,-6-3 8-15,3-3-8 0,-3 3 8 0,1-5 0 16,-4-3 8-16,0 0-8 0,-3-2 0 16,0-3 0-16,-3-3-10 0,-3 0 10 0,1 0-10 0,-4-2 10 15,-6-3-8-15,0 2 8 16,4-2-69-16,-1 3-9 0,0-1-2 0,0 3 0 0,1 3 98 0,2 5 19 16,3 1 4-16,3 4 1 0,0 3-27 0,6 3-6 15,3 2-1-15,4 0 0 0,-1-2 35 0,3 5 6 16,3-2 2-16,3 2 0 0,0 0-25 0,6-3-5 0,0-5-1 0,5 3 0 15,4-3 12-15,9-3 3 0,0 3 0 0,6-5 0 16,2 0 1-16,7-3 0 0,3-3 0 0,3-2 0 16,-1 0-7-16,4 0-1 0,-4-3 0 0,4 3 0 15,-3-6-28-15,5 6-16 0,-5 0 1 0,0 0 1 16,-4 0 22-16,1 2 5 0,-3 6 1 0,-4 0 0 16,-2 2-14-16,-6 3 0 0,-3 3 0 0,-3 5 0 15,-7 0 0-15,1 5 0 0,-9 6 0 0,3 7-10 16,-3 3 23-16,-6 11 5 0,0 5 1 0,-6 6 0 15,-3 4-3-15,-3 9-1 0,-3-1 0 0,-5 4 0 0,-1-1-27 16,-3 3-6-16,0-1-1 0,-6 1 0 31,-2-2-173-31,-4 1-36 0</inkml:trace>
  <inkml:trace contextRef="#ctx0" brushRef="#br0" timeOffset="42623.4471">7375 10208 752 0,'12'2'33'0,"-12"-2"7"0,0 0-32 0,0 0-8 0,0 0 0 0,0 0 0 16,-3 3 21-16,0 0 3 0,0-1 0 0,3-2 0 16,0 0 1-16,-3 3 1 0,-3-3 0 0,6 0 0 0,0 0 34 0,0 0 6 15,0 0 2-15,0 0 0 0,0 0-4 0,0 0 0 16,0 0 0-16,0 0 0 16,0 0-9-16,0 0-3 0,0 0 0 0,0-5 0 0,0 5-8 0,0 0-3 15,0 0 0-15,0 0 0 16,0 0-3-16,0 0-1 0,0 0 0 0,0 0 0 15,0 0-1-15,0 0-1 0,6 2 0 0,3-2 0 0,3 3 4 0,-3 0 1 16,-3-1 0-16,5 1 0 0,1 2 2 0,0-2 1 16,-3 5 0-16,6-3 0 0,6 3-19 0,0 0-3 15,-3 2-1-15,2 1 0 0,7 0 2 0,0 2 0 16,0 3 0-16,-3-3 0 0,-1 0-13 0,4 0-9 16,6 3 12-16,-6 3-12 0,0-3 0 0,-1-3 0 0,4 3 0 0,-3 0 0 15,-6-3-13-15,3 3-10 16,2-3-1-16,1 0-1051 0</inkml:trace>
  <inkml:trace contextRef="#ctx0" brushRef="#br0" timeOffset="56345.8352">21269 17031 1152 0,'0'0'51'0,"-3"8"10"0,0-3-49 0,3 1-12 0,0-6 0 0,3 10 0 0,0 1 224 0,0 0 41 15,-3-4 9-15,3 7 2 0,3-1-198 0,3 0-39 16,-6 6-8-16,3-1-2 0,3 1-39 0,-3 5-8 16,0-1-2-16,0 4 0 15,0-3-11-15,0 2-2 0,-3 1-1 0,0-1 0 0,-6 0 18 0,3 4 4 16,0-7 1-16,-3 4 0 16,3-3-85-16,-3-3-16 0,0-5-4 0,0-6-1 0</inkml:trace>
  <inkml:trace contextRef="#ctx0" brushRef="#br0" timeOffset="56955.5452">21546 17063 1094 0,'-3'3'97'0,"3"-1"-77"0,0 4-20 0,3 2 0 16,-3-3 106-16,0 0 18 0,0 0 3 0,0 3 1 15,0 0-68-15,3 3-14 0,0-3-2 0,0 2-1 16,3 4-43-16,-3-1 0 0,3 5 0 0,-3 1 0 16,0 2-15-16,0-2-5 0,0-1 0 0,0 3-1 15,3 0 1-15,-3-2 0 0,-3-1 0 0,3-2 0 16,0 3-114-16,0-6-22 0</inkml:trace>
  <inkml:trace contextRef="#ctx0" brushRef="#br0" timeOffset="57317.9292">21525 17129 576 0,'0'0'25'0,"0"0"6"0,0 0-31 0,0 0 0 16,0 0 0-16,0 0 0 16,0-3 234-16,3-2 41 0,0 3 8 0,0-1 1 0,0-2-196 15,3-1-39-15,-3 1-8 0,3 0-1 0,3-1-28 0,0 1-12 16,-3-3 10-16,6 3-10 0,-3 5 14 0,6 0-3 15,-3-3-1-15,2 6 0 0,4 0-26 0,-3 2-6 16,0 0-1-16,3 0 0 0,3 3 13 0,-3 0 10 16,-3 3-13-16,-1-1 5 0,4 4 8 0,-3-4-8 15,-3 4 8-15,0-1-8 0,-3 0 8 0,0 0 11 0,0 0-3 16,-6 3 0-16,0-2 7 0,0-1 1 0,0 0 0 0,-3 0 0 16,-3 0 10-16,-3 1 2 0,3-1 1 0,-3 0 0 15,0 0 12-15,-3 1 3 0,-3 1 0 16,-3-1 0-16,3-1-25 0,-6 0-5 0,1 0-1 15,-1 1 0-15,-3-4-1 0,3 1-1 0,0-1 0 0,3-2 0 16,-3 0-11-16,6-2 0 0,-2-1 0 16,2-3 0-1,3 1-109-15,-3-3-15 0,6 0-2 0</inkml:trace>
  <inkml:trace contextRef="#ctx0" brushRef="#br0" timeOffset="59252.2608">20734 16997 403 0,'0'0'36'0,"0"0"-36"0,0 0 0 0,0 0 0 15,0 0 220-15,0 0 38 0,0 0 7 0,0 0 2 16,0 0-147-16,0 0-28 0,0 0-7 0,-6 5-1 16,0-2-38-16,3 2-8 0,3 3-2 0,-3 3 0 15,0-1-25-15,3 6-11 0,0 5 8 0,0 0-8 16,0 6 0-16,0-3 0 0,3 2 0 0,-3 1 0 16,0 2 0-16,0-3 0 0,0 1 0 0,0-1 8 15,0-2-24-15,0 0-4 0,0-3-2 0,0-3 0 31,0-4-40-31,0 1-8 0,0-4-2 0</inkml:trace>
  <inkml:trace contextRef="#ctx0" brushRef="#br0" timeOffset="59708.8093">20948 17058 576 0,'0'0'51'16,"0"0"-41"-16,0 0-10 0,0 0 0 0,0 0 196 0,0 0 38 0,0 0 7 0,0 0 2 16,0 0-149-16,0 0-30 0,0 0-5 0,0 0-2 15,0 0-44-15,0 0-13 0,0 0 0 0,3 10 8 16,0-2-8-16,-3 5 9 0,0-2-9 0,0 2 10 15,0 3 7-15,3 3 2 0,0-1 0 0,0 6 0 16,0 0-8-16,0 0-2 0,-3-1 0 0,0 4 0 16,6-3-9-16,-6 2 8 0,0 1-8 0,0-4 8 15,0 1-40-15,0-3-9 16,0-2-2-16,0-3 0 0,0-3-17 0,-3-2-4 16,0-3-1-16</inkml:trace>
  <inkml:trace contextRef="#ctx0" brushRef="#br0" timeOffset="60181.5602">20957 17052 576 0,'0'0'51'0,"0"0"-41"0,0 0-10 0,0 0 0 15,0 0 124-15,0 6 22 0,0-1 5 0,0-5 1 16,0 0-92-16,0 0-19 0,0 0-3 0,0 8-1 16,0-3-15-16,0-5-3 0,0 0-1 0,0 0 0 15,0 6 14-15,3-1 4 0,-3-5 0 0,3 5 0 16,-3 3 4-16,0-8 2 0,0 0 0 0,0 0 0 15,3 5-18-15,0 1-4 0,3-1-1 0,3 3 0 16,-3-3-19-16,0 3 0 0,2 0 0 0,1 3 0 16,3 2 0-16,0 3 0 0,0 0 0 0,3 2 0 15,-3 1 0-15,0 2-9 0,3-3 1 0,0 6 0 16,-4 0-1-16,4 0 0 0,3 0 0 0,-3-1 0 16,-3 1-5-16,3-3-1 0,0 1 0 0,3-4 0 15,-6-2 1-15,-4-3 0 0,-2-2 0 0,0-1 0 0,-3-2 30 16,3-2 5-16,0-1 2 0,-6-5 0 0,0 0-2 0,0 0 0 15,6-3 0-15,-3 3 0 0,-3 0-21 0,3-8-8 16,0 0 0-16,-6 0 0 0,0-2-12 0,-3-1-1 16,3-2-1-16,-3 0-682 0</inkml:trace>
  <inkml:trace contextRef="#ctx0" brushRef="#br0" timeOffset="60915.8882">21957 17068 576 0,'0'0'51'0,"0"0"-41"0,0 0-10 0,0 0 0 16,0 0 185-16,0 0 35 0,0 0 8 0,0 0 0 15,0 0-159-15,0 8-32 0,3 3-6 0,-3-3-2 16,3 2-20-16,0 1-9 0,-3 5 8 0,3 0-8 16,-3 0 0-16,3 2 0 0,0 1-9 0,0-1 9 15,0 3 0-15,3-2 0 0,-3-1 0 0,0 1 0 16,0 2 0-16,3-5 9 0,0 0-9 0,-3 0 12 15,0-3 2-15,2-3 1 0,-2 1 0 0,3-3 0 16,0-3 5-16,0 1 0 0,0-4 1 0,-3 1 0 16,3-3-2-16,3 0-1 0,-3 0 0 0,-3 0 0 15,6-5 9-15,-3 5 1 0,3-6 1 0,0 1 0 16,-3-3 4-16,3 0 1 0,-3 0 0 0,0-2 0 16,0-1-10-16,0 0-3 0,-1-4 0 0,-2-1 0 15,-3 0-21-15,3-3 0 0,-6 1 0 0,3-1-8 16,-3-2-5-16,3 0-1 0,0-6 0 0,-3-2 0 15,1 3-10-15,-1-3-1 0,0 2-1 0,3 3 0 16,0 1-30-16,-3 4-7 0,3 1-1 0,3 2-700 16</inkml:trace>
  <inkml:trace contextRef="#ctx0" brushRef="#br0" timeOffset="61333.5205">22457 17169 345 0,'0'0'15'0,"0"0"4"0,0 0-19 0,0 0 0 0,0 0 0 0,3-5 0 15,0-1 275-15,-3-2 51 16,3-2 10-16,-3-1 3 0,-3 1-266 0,3 2-53 16,-6 0-10-16,3 0-2 0,0 2 13 0,-3 1 3 0,-3 0 1 0,0 2 0 15,-3 3 39-15,0 0 8 0,1 0 2 0,-4 6 0 16,0-4-19-16,3 1-4 0,-3 5-1 0,3-6 0 15,0 4-38-15,0-1-12 0,3 0 0 0,3 3 0 16,-3 0-11-16,4-3-9 0,2-2-1 0,3-3-1 16,3 8-25-16,-3 0-5 0,2 0 0 0,1 0-1 15,3 2 32-15,0-2 6 0,3 6 2 0,3-6 0 16,0 2 13-16,0 1 0 0,0-1 0 0,0-4 0 16,3 1 11-16,-3-1-2 0,0 2 0 0,-4-3 0 0,4 3 2 15,-3 0 0-15,0-3 0 0,-3 3 0 16,-3-3-3-16,0 3 0 0,0 0 0 0,0 3 0 15,-3-3 4-15,-3 2 1 0,0-2 0 0,0 3 0 0,-3 2-13 16,0 0 0-16,-3-2 0 0,0 2 0 16,0 0-12-16,-2-2 0 0,-1 2 1 0,0-2 0 15,0-1-14-15,0-2-3 0,0 0-1 0,0 0 0 16,0-5-154-16,3-1-30 0</inkml:trace>
  <inkml:trace contextRef="#ctx0" brushRef="#br0" timeOffset="61549.9093">22659 17230 2181 0,'0'0'96'0,"-3"8"21"0,3 0-93 16,3-1-24-16,-3 1 0 0,3 3 0 0,0-3 15 0,0-3-2 0,-3-5 0 0,3 8 0 15,0 0-23-15,0 3-5 0,0-3-1 0,0 5 0 31,0-3-32-31,-3 6-8 0,0 0 0 0,-3 0-1 16,3 3 5-16,0-1 2 0,0 3 0 0,-3 0 0 16,0-2-38-16,-3-3-7 0,3-3-1 0,0 0-375 0,-6 1-74 0</inkml:trace>
  <inkml:trace contextRef="#ctx0" brushRef="#br0" timeOffset="62116.0795">22558 17306 345 0,'0'0'31'0,"0"0"-31"0,0 0 0 0,-3-2 0 0,3 2 290 0,-6-6 52 15,3 1 10-15,3 0 3 0,-3 0-223 0,3-1-45 16,0 1-9-16,0 0-2 0,0-3-56 0,3 2-12 16,-3 1-8-16,3 0 9 15,3-3-29-15,0 3-7 0,3-1-1 0,0 1 0 16,3 0 0-16,3 0-1 0,0 5 0 0,0-6 0 16,5 4 1-16,-2-4 0 0,0 4 0 0,0-1 0 0,6 0 19 15,-3 1 9-15,0-1-8 0,-1 3 8 0,1-3 0 0,0 3 0 16,-6 3 0-16,3-3 8 0,-3 5-8 15,-3 3 12-15,-1-2-4 0,1 4 0 0,-6 3 10 16,0 1 2-16,0 1 1 0,-3 4 0 0,3 2 5 0,-6 0 1 16,0 3 0-16,3 3 0 0,-3-1-27 0,3 1 0 15,-3-6 0-15,3 5 0 0,-3 1 0 0,0-6 0 16,0 0 0-16,3-3 0 0,-3-4 0 0,0-1 0 16,0-5 0-16,0 0 0 0,0-3-9 0,-3 0 9 0,3-5 0 0,0 0 0 15,0 0-12-15,-3-13 4 0,0 0 8 16,3-3-13-16,-3-5 13 0,3 2 0 0,0-2-10 0,0 0 10 15,3 0 0-15,0 2-11 0,3-2 11 0,-3 3-8 16,3-6 8-16,-3 5 0 0,3-2 0 0,0 3 0 16,3-1 16-16,3 1 0 0,-3-1-1 15,3 1 0-15,-1 2-15 0,4 2 0 0,-3 1 0 0,-3 3 0 16,3 2 0-16,0 2 11 0,-3 1-11 0,0 2 10 16,0 6-10-16,0-3 0 0,-3 3 0 0,-6-3 0 15,3 8 0-15,0 2 0 0,-3 4 0 0,-3 1 0 16,-3 4 0-16,-3 2 0 0,0 0 0 0,0 3 8 15,-3 0-8-15,0 0-12 0,0 2 2 0,0 1 1 16,0-6 9-16,0 3-12 0,1-3 12 0,2-3-12 0,0 1 12 16,0-6 0-16,3 0 0 0,3-2 0 15,0-3 0-15,3-8 11 0,0 0-3 0,0 0 0 16,0 0-23-16,6 2-5 0,3-2 0 0,0-2-1 0,3-1 9 0,-1 0 3 16,7 1 0-16,0-1 0 15,0-2-44-15,3 2-9 0,-3-2-2 0,6-3 0 16</inkml:trace>
  <inkml:trace contextRef="#ctx0" brushRef="#br0" timeOffset="62336.4726">23374 17137 1267 0,'0'11'56'0,"0"-11"12"0,0 0-55 0,0 5-13 0,-3 0 0 0,3 3 0 15,3-3 174-15,-3-5 32 0,0 0 6 0,0 6 2 16,0 4-166-16,3-2-32 0,-3 6-8 0,3-1 0 31,0 3-41-31,0 5-8 0,-3 0-2 0,3 3 0 0,-3 2 23 0,0 1 5 0,0-1 1 0,0 3 0 16,0 0-2-16,-3-2-1 0,3-6 0 0,0 0-792 16</inkml:trace>
  <inkml:trace contextRef="#ctx0" brushRef="#br0" timeOffset="62823.3061">23499 17396 1785 0,'0'0'159'0,"0"8"-127"16,0-8-32-16,3 8 0 0,-3-8 95 16,6 6 13-16,0-4 2 0,0-2 1 0,3-2-86 0,-3-4-17 15,0-2-8-15,2-5 8 16,-2 0-34-16,3-6-7 0,-3-2-2 0,3 0 0 15,0-3-5-15,0-2 0 0,-6 2-1 0,3 0 0 16,0-2 8-16,0-1 1 0,-3 1 1 0,3 5 0 0,-3-1 21 0,0 7 10 16,-3-1-10-16,3 8 10 0,0 0 0 0,0 2 0 15,-3 6 0-15,0 0 0 0,0 0 16 0,3 6 10 16,3 4 2-16,3 4 0 0,-3 1-4 0,-1 4 0 16,4-3 0-16,-3 5 0 0,0-2-12 0,3 2-4 0,0-3 0 15,0 3 0-15,-3 1 0 0,3-4 0 0,0 1 0 16,0-1 0-16,0 1 0 0,0-3 0 0,-3-1 0 0,3-1 0 15,0-4-8-15,-4 1 12 0,1-3-12 0,0 0 12 16,-3-3-24-16,-3-5-5 0,6 5-1 0,-6-5 0 31,0 0-31-31,0 0-7 0,0 0 0 0,0 0-1 0,0 0-43 16,-6 0-9-16,0 0-2 0,0-2 0 0,-5 2-33 16,2 0-8-16,-3-3 0 0,-3 0-1 0,3 3 43 15,-3-2 9-15,0 2 1 0,0 0 1 0,0 0 211 0,3-3 41 0,1 0 9 16,-1 3 2-16,6-2-32 0,-3-1-5 0,3 3-2 0,6 0 0 15,0 0-46-15,0 0-10 0,0 0-1 0,0 0-1 16,0-5-48-16,0 2-10 0,6-2-1 0,0 2-8 16,0 1 0-16,3-1 0 0,0 0 0 0,2 1 0 15,1 2-32-15,0-6-12 0,-3 4-4 16,3-4-463-16,-3 1-93 0</inkml:trace>
  <inkml:trace contextRef="#ctx0" brushRef="#br0" timeOffset="63071.7392">24014 17031 1976 0,'0'0'88'0,"0"0"17"0,3 6-84 0,3-1-21 0,-6-5 0 0,6 5 0 15,-6-5 65-15,6 8 9 0,-3-3 2 0,3 6 0 16,-6-3-60-16,-3 2-16 0,0-2 0 0,0 6 8 31,-3 1-36-31,-3 4-8 0,3 2-2 0,-3 0 0 16,0 6 10-16,3-1 1 0,-3 3 1 0,3 0 0 0,-3 1 55 0,3 1 11 0,3-2 3 0,3 1 0 15,-3-4 7-15,6-2 2 16,3-3 0-16,6-3 0 0,9-2 3 0,6 0 1 16,5-3 0-16,10-5 0 0,6 0-12 0,5-8-3 0,1-2 0 0,8-12 0 15,7-1-52-15,-1-7-10 0,-5-7-3 0,-4-2-1160 16</inkml:trace>
  <inkml:trace contextRef="#ctx0" brushRef="#br0" timeOffset="85917.1305">7217 8194 288 0,'-6'-2'25'16,"0"2"-25"-16,0 0 0 0,3-3 0 15,3 3 347-15,-6-3 64 0,-3 3 13 0,6-2 2 0,3 2-284 0,0 0-57 16,-3 0-11-16,3 0-2 0,0 0-41 16,0 0-8-16,0 0-2 0,3-6 0 0,0 1-21 0,3-3 0 15,-3 3-10-15,0-1 10 0,-3 4-18 0,0 2 3 16,12-3 1-16,-3 1 0 0,-9 2 4 0,12 0 1 16,3 0 0-16,0 0 0 0,-3 2 9 0,3 1-8 15,-1-1 8-15,4 1-8 0,3 0 8 0,-3-1 0 16,-3 1 0-16,6 0 0 0,0 2 16 15,2-2 0-15,-5-1-1 0,6-2 0 0,6 0 4 0,0 0 1 16,-4 0 0-16,1 0 0 0,0 0-8 16,3 0 0-16,2 0-1 0,1 3 0 0,-3 2 0 0,3-5 0 15,5 3 0-15,-2 0 0 0,-6-3-11 0,6 2 10 16,11-2-10-16,1 0 10 0,-4 0-10 0,4 0 10 16,3-2-10-16,-1 2 10 0,4 0-10 0,-1-3 0 15,-2 0 0-15,3 3 0 0,2 0 10 0,-2 0-10 0,5-2 12 16,-2-1-12-16,-1 3 13 0,1 0-4 0,5-3-1 0,1 1 0 15,2-1 1-15,1-2 0 0,2-1 0 0,-2 4 0 16,5-4-9-16,-2 4 0 0,-1-1 0 0,4 1 0 16,-4-1 0-16,1 0 0 0,-4 3 0 0,1 0 8 15,-1 0-8-15,1 0 0 0,5-2 0 16,-3 2-11-16,1 2 19 0,2 1 4 0,1 0 1 0,2-3 0 16,-2 2 5-16,2 1 1 0,0 2 0 0,1-2 0 15,-1-3-19-15,4 0 0 0,2-3-11 0,-3 0 11 16,-2 1 0-16,2 2 0 0,-2-5 0 0,2 2 0 15,-6-2 13-15,1-1-3 0,2 1-1 0,-5 2 0 16,2 1-9-16,-2-4 8 0,2 1-8 0,-2 0 8 16,-4 2-8-16,-2-2 0 0,-4 0 9 0,1-1-9 15,2 1 0-15,-2 2 8 0,-7-2-8 0,1 2 0 16,-4-2 8-16,1 0-8 0,-3 0 10 0,-4 2-10 0,-5-2 0 0,6 2 0 16,-4-2 0-16,-2-1 0 0,-3 4 0 0,-1-4 8 15,4 4-8-15,-6-1 0 0,0 1 0 0,-7-1 0 16,1 0 0-16,0 1 0 0,-3-1 0 0,0-2-15 15,-4 2 2-15,1 0 0 16,0 1-93-16,0 2-18 0,-3 0-4 0,-3-3-862 16</inkml:trace>
  <inkml:trace contextRef="#ctx0" brushRef="#br0" timeOffset="86286.1456">12944 7784 2368 0,'0'0'52'0,"0"0"12"0,0 0 1 0,0 0 1 0,0 0-53 0,0 0-13 0,0 0 0 0,0 0 0 16,0 0 19-16,0 8 1 0,3 0 0 0,-3 0 0 0,3 0-10 0,3 2-2 15,-3 1 0-15,3 0 0 0,-3-1-8 0,3 3-14 16,0 1 3-16,3 1 1 0,-6 1-8 0,3-2-2 16,-1-1 0-16,-2 0 0 0,0 0 2 0,3 0 0 15,-3-2 0-15,3-3 0 0,-3 3-1 0,0-3 0 16,0-1 0-16,-3-7 0 0,0 0-1 0,0 0-1 15,0 0 0-15,0 0 0 16,0 0-23-16,0-5-5 0,-3-3-1 0,0-2-558 16,0-4-111-16</inkml:trace>
  <inkml:trace contextRef="#ctx0" brushRef="#br0" timeOffset="86658.1893">12855 7609 1940 0,'0'0'43'0,"0"0"9"0,0 0 1 0,0 0 1 0,0 0-43 0,0 0-11 0,0 0 0 0,0 0 0 16,6 8 40-16,0-2 5 0,2 2 2 0,7-6 0 15,3 4-24-15,6-1-5 0,6 0-1 0,6 3 0 16,5-5 12-16,4 2 3 0,8-2 0 0,1-1 0 16,3 1-18-16,-1-3-3 0,4 3-1 0,-1-3 0 15,4 2-10-15,-1-2 12 0,-2 0-12 0,2 3 12 16,-5 0-2-16,5-3 0 0,-2 2 0 0,-1 1 0 15,-2 2 26-15,-4-2 4 0,4-6 2 0,-6 0 0 16,-4 3 8-16,-2 0 2 0,-6 0 0 0,-1-2 0 16,-2 2-20-16,-3 0-4 0,-3-3-1 0,-7 1 0 15,1 2-6-15,-9 0-1 0,-3 2 0 0,-3-2 0 0,-3 3-2 16,-6-3-1-16,0 8 0 0,-6-3 0 16,-3 3-17-16,-12 5 8 0,-9 6-8 0,-5 5 0 0,-13 2 11 0,-9 3-11 15,-11 5 10-15,-6 4-10 0,-10 1 0 0,-2 4-21 16,-9-1 3-16,-7 3 1 0,-5 0-3 15,-3-3-1-15,-9 1 0 0,-6-4 0 16,-6 1-192-16,-12-6-39 0</inkml:trace>
  <inkml:trace contextRef="#ctx0" brushRef="#br0" timeOffset="144432.3419">22189 16013 1785 0,'-9'0'159'0,"0"2"-127"15,-6 4-32-15,1-6 0 0,-4 2 158 0,0-2 26 16,-3 3 4-16,0-3 2 0,0 0-115 0,-3 0-23 16,1-3-5-16,-7 3-1 0,0-2-18 0,-6 2-4 15,-2-6-1-15,-7 4 0 0,-3 2-23 0,-2-3-12 16,-4 0 2-16,-5 3 0 0,-1 0 10 0,-2 0 14 16,-7 6-3-16,1-4-1 0,-1 4-21 0,1 1-4 15,-1 4-1-15,1 0 0 0,-3 2 24 0,2 3 5 16,4 5 1-16,-1 0 0 0,4 0-23 0,-4 3-5 15,4 3-1-15,-1 2 0 0,4 0 15 0,-4 0 0 0,6-3-10 16,4 3 10-16,2 0-8 0,-2 1 8 0,-4-1-10 0,4 0 10 16,2 5-16-16,3 1 2 0,4-6 1 0,-1 5 0 15,3 3-1-15,7 3 0 0,2-6 0 0,0 3 0 16,3 0-2-16,1 0 0 0,2 6 0 0,3 2 0 16,-3 2 2-16,3 6 0 0,1 3 0 0,5 2 0 15,3-2 5-15,0-1 1 0,3 1 0 0,3-3 0 16,3-1 24-16,3-4 6 0,0-3 1 0,0-3 0 15,3-5-9-15,3 1-2 0,0-7 0 0,3-2 0 16,6 0 2-16,3-2 0 0,-3-1 0 0,6-2 0 16,3-3-14-16,2 1 0 0,1-1 0 0,0 0 0 15,0-3 0-15,0 9 0 0,5-3 0 0,1 2 0 16,3 1 0-16,0-4-12 0,2 4 12 0,1-1-10 16,0-2 10-16,3 3 0 0,-7-4 0 0,4 4 0 15,-3-1 0-15,-1-2 0 0,1 0 0 0,3 0 0 16,-3 2 0-16,2 1 0 0,1-1 0 0,-9-5 0 15,3 3 0-15,-1-3 0 0,1 3 0 0,3-3 0 0,0-2 0 0,-1-3 9 16,1-3-9-16,9 5 0 0,-3-2 8 0,2-3-8 16,1 1 0-16,-3-1 0 0,-4-5 0 0,4 2 8 15,0-4-8-15,-4 2 0 0,4-3 8 0,-3 3-8 16,3 0 0-16,-4 0 0 0,-2 2 0 0,6-2 0 16,-4 6 8-16,4-4-8 0,0 1 0 0,2-1 0 15,1 1 0-15,0 2 0 0,-1-2 0 0,4-1 0 16,-3 1 8-16,5-1-8 0,1-2 8 0,3-2-8 0,2 2 9 15,-2-3-9-15,2 0 0 0,-2-2 0 16,-3-3 0-16,2 0 0 0,-2 0 0 0,2-3 0 16,4-2 0-16,-3 0 0 0,-1-1 0 0,1-2 8 0,-1 0-8 15,1 3 0-15,-3-3 0 0,2 0 0 16,1 0 0-16,2 3 0 0,4-3 0 0,-3 3 0 0,-1 0 0 16,-2-1 0-16,2 1 0 0,-2 0 0 0,5 2 0 0,-2-2 0 15,6-1 0-15,-7 4 0 0,4-4 0 0,-4 1 0 16,4 0 0-16,-4 2 0 0,1-2 0 0,3 2 0 15,-1 3 0-15,4-5 0 0,-4 2 0 0,1-2 0 16,-4 0 0-16,1 2 0 0,-1 1 0 0,4-1 0 16,-3 0 0-16,-1 1 0 0,-2-4 0 0,-1 1 0 15,-2 0 8-15,-3-1-8 0,-1 1 0 0,-2 0 9 16,-3 2-9-16,2-2 12 0,1 2-12 0,0-2 12 16,-4 0-4-16,1-1 0 0,-3-2 0 0,-3 0 0 0,-1 1 1 15,1-4 0-15,-6 3 0 0,-6-3 0 0,2-7 0 16,-2 2 0-16,0 3 0 0,3-3 0 15,-3 3-9-15,0-1 0 0,-1-1 0 0,10-4 0 0,-6 3 0 16,-3-2 0-16,0-1-9 0,-3 1 9 0,-4-1 0 16,-2 1 0-16,0-1 0 0,0 1 0 0,0-4 0 15,-3 1 0-15,-6 0 0 0,3-5 0 0,3 2 0 16,-6-3 9-16,0 1-1 0,0-3 0 0,0 0 2 0,0 2 0 16,-6-2 0-16,3 3 0 0,0-3 0 0,-3-3 0 15,-3 3 0-15,-3-3 0 0,-3 0-10 0,3 0 0 16,0 1 9-16,0-4-9 0,-3 1 0 0,0-3 0 15,-5 0 0-15,-1 0 0 0,0 0 0 0,-3 0 0 16,0 0 0-16,-3-3 0 0,4 0 0 0,-7-5 12 0,-3-5 0 16,0 0-1-16,0 2 6 0,-5-2 2 0,-4-3 0 0,-6 0 0 15,-5 3-19-15,-1-6-12 0,-2-2 1 0,-7-3 1 16,-2-2 10-16,-7-1 16 0,-5 6-4 16,-4-3-1-1,-2-2-34-15,-3 2-6 0,-7 0-2 0,-2 0 0 0,-3 0 31 16,-3 3 0-16,-4 5 0 0,1 3 0 0,-9-1-16 0,0 4 4 0,-9-3 0 0,0 7 0 15,-6 1 0-15,-3 8 0 0,-6 4 0 0,0 7 0 16,0 4 3-16,-6 9 1 0,-9 2 0 16,-9 13 0-1,-2 5-48-15,-10 14-8 0,-3 13-3 0</inkml:trace>
  <inkml:trace contextRef="#ctx0" brushRef="#br0" timeOffset="147511.3702">16837 6660 2026 0,'-26'-22'90'0,"20"12"18"0,3-1-86 0,-6-2-22 0,-6-3 0 0,3 0 0 15,3-2 40-15,-3-1 3 0,-6 1 1 0,0 2 0 16,-3-3-21-16,-2 1-4 0,-1 2-1 0,-6 0 0 0,0 3-32 15,-5 0-6-15,-7 2-2 0,-6 0 0 16,-5 3-8-16,-7 6-2 0,-5 2 0 0,-7 5 0 31,-2 0-29-31,-7 9-7 0,-8 4 0 0,3 9-1 0,-3 7 1 0,-4 3 0 0,1 3 0 16,3 5 0-16,-1 2 56 0,4 4 12 0,6 2 0 0,2-1 0 0,1 4 55 16,8 2 5-16,7-2 2 0,8-3 0 0,7 0 4 15,8-3 1-15,9-2 0 0,7-1 0 0,8-2-7 0,6-3 0 16,6 1-1-16,6-1 0 0,9 0-21 0,5 3-4 15,13 6-1-15,6-1 0 0,12 3-13 0,5 8-4 16,10 0 0-16,8 2 0 0,9 1 0 0,13 4 0 16,5 1 0-16,12 3 0 15,0-4-35-15,9 1-7 0,6-5-2 16,6-6 0-16,6-3-50 0,-3-10-10 0,-9-13-3 16,0-13 0-16,0-19-28 0,-3-11-5 0,-6-13-2 0,-3-7 0 15,-5-9 77-15,-4-8 15 0,-3-7 3 0,-6-4 1 0,-5-4 95 16,2-3 19-16,3-6 4 0,-9 1 1 0,-2 0 39 0,-10-6 8 0,4-3 2 15,-13 6 0-15,0-2-12 0,-11 2-2 16,-6-1-1-16,-10-1 0 0,-8-1-46 0,-9 6-9 16,-6-4-1-16,-12-1-1 0,-9-4-34 0,-12-2-6 0,-12 0-2 0,-11 3 0 15,-13 0-24-15,-11-1-9 0,-13 1 0 0,-14 5 0 16,-15 8-12-16,-6 10-3 0,-6 8 0 0,-18 9 0 31,-12 12-18-31,-12 3-4 0,-9 17-1 0,-5 9 0 0,-13 14-108 0,1 13-21 16,-4 13-5-16,10 19-1 0,2 11-58 0,9 12-11 15,13 9-2-15,11 10-1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4:42:51.595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14760 1318 1209 0,'0'-22'53'0,"-3"17"12"0,0-8-52 0,0 0-13 0,3-1 0 0,-3 1 0 15,0 0 64-15,0 0 9 0,3-6 3 0,-3 6 0 16,0-8-33-16,0 2-7 0,-3 1 0 0,0-3-1 16,0-3-21-16,0 3-4 0,-3 2-1 0,0-2 0 15,3 2-9-15,-6-2 12 0,0 3-12 0,1 5 12 16,-1-6-12-16,-3-2 0 0,-3 8 0 0,-3-1 0 16,0 1 0-16,-3 0 0 0,1 2 0 0,-4-2 0 15,0 5-9-15,-3-5-1 0,0 8 0 0,1-3 0 16,-7 2 10-16,0-1-8 0,1 1 8 0,-7-2-8 15,0 3 8-15,-2 5 0 0,-4-5 0 0,0 2 0 16,1-2 0-16,2 5 0 0,-6 0 0 0,4-6 0 0,-1 6 0 0,-2 0 0 16,-4-2 8-16,0-3-8 0,4 5 0 15,-1 5 0-15,1-3 0 0,-1 4 8 0,-6-1-8 16,4-2 0-16,-1 2 0 0,-2 3 0 0,-4-3 0 16,4 3 8-16,-1 3-8 0,4-3 8 0,-4-3 2 15,0 3 1-15,1-3 0 0,-1 3 0 0,-2-3 1 16,2 3 1-16,4-2 0 0,2 2 0 0,3 2-5 0,-2 3 0 15,-7-5-8-15,4 0 12 0,-1 3-12 0,4-3 9 16,-1 5-9-16,6 0 8 0,1 1-8 0,2-4 0 16,0 11 0-16,1-2 0 0,-4-6 0 0,6 8 0 15,-2-2-9-15,5 7 9 0,-6-5 0 0,6 3 0 16,-2 3 0-16,5-1 0 0,0 1 0 0,1-1 0 0,-1-2 0 16,0 2 0-16,3 9 0 0,1-4 0 0,-4 1 0 15,0 3 0-15,0-4-10 0,4 9 10 0,2-3-8 0,0 5 8 16,3-2 0-16,0 2 0 0,3-2 0 0,4 0 0 15,-4-1 0-15,6 6 0 0,0 0 0 0,0 3 8 16,3 2 1-16,0-5 1 0,0 3 0 0,4-8 0 16,-1 5-1-16,3 7 0 0,0 1 0 0,0 3 0 15,3-3 0-15,0 2 0 0,0 1 0 0,0 2 0 16,3-5 2-16,0 5 0 0,0 8 0 0,3 1 0 16,3-4-1-16,-3 3 0 0,3-2 0 0,-3 5 0 15,6-1-1-15,-3 4 0 0,2 2 0 0,1-8 0 16,-3 3 3-16,3 0 0 0,0 2 0 0,3 0 0 15,0 6 0-15,-3-3 0 0,3 3 0 0,3-3 0 16,-3 8 0-16,0-5 1 0,-1 8 0 0,1-3 0 16,-3 0-2-16,0 2-1 0,0-2 0 0,0 0 0 0,0 3-10 15,0-11 10-15,0 0-10 0,0 0 10 0,0-2-10 0,-3-1 0 16,3-5 0-16,-3-2 8 0,0-6-8 0,2 3 0 16,1-11 0-16,-3 0 0 0,0-2 0 0,3-6 0 15,-3 1 0-15,3-6-11 0,0-3 11 0,-3 0 0 16,0-4 0-16,3-4 0 0,-3 3 0 0,0-2 0 15,0-1 0-15,0-5 0 0,0 6 0 0,0-4 0 16,-3 1 0-16,3 0 0 0,-1 3 0 0,1-4 0 16,-3 4 0-16,0-1 0 0,3-2 0 0,0 0 9 15,0-3-9-15,0 0 0 0,0 0 11 0,3 1-11 16,0-4 10-16,0 1-10 0,0-4 8 0,0 1-8 16,3-2 0-16,0 1 9 0,-1-4-1 0,10 2-8 15,0-2 12-15,3-1-4 0,3 1 5 0,0-3 1 16,5-3 0-16,4 3 0 0,6-5-3 0,-4 2-1 15,1-2 0-15,6-3 0 0,5 0-10 0,1 0 0 0,0 0 9 0,2 2-9 16,4 1 0-16,-1 0 0 0,4 2 0 0,-1 3 8 16,7 0-8-16,-1 0 0 0,10 2 0 0,-4 4 8 15,1 4 0-15,2 3 1 0,3 0 0 0,1 1 0 16,-1 4-9-16,-2-2 0 0,-4 0 9 0,-3 0-9 16,1-3 0-16,-1 0 0 0,-2-3 0 0,-4-4 0 15,-2-4-17-15,-1 1 1 0,-2-6 1 0,-6-2 0 16,2-1 3-16,-5-4 1 0,-1-1 0 0,1-2 0 15,-3-3 11-15,-1 0 11 0,-2-3-3 0,0 1 0 16,-4-1-8-16,-2 1 0 0,-3-4 0 0,3 4 0 16,-7-6 0-16,1 0 0 0,0 3 0 0,-3 0 0 15,-4-1 16-15,4 1-1 0,-3 3-1 0,3-1 0 16,-3-2 1-16,-1-1 0 0,1-4 0 0,-6 2 0 16,3 0 0-16,0 0 0 0,-6-2 0 0,3 2 0 0,-1-8-7 15,1 0 0-15,0 0-8 0,-3-2 12 16,3-6 0-16,3-2-1 0,0-3 0 0,2-3 0 0,1-5-11 15,0-5 0-15,3 0-10 0,-3-3 10 0,2-5 0 0,4-3 10 16,-3-5 0-16,3-1 0 0,-1 1-10 0,4-8 0 16,-3 3 9-16,0-6-9 0,2-2 8 0,-2 2-8 15,-3-5 10-15,3 5-10 0,0-5 11 0,-4-3-11 16,-2-5 12-16,3 3-12 0,3-11 36 0,-1 3 0 16,-5-6 0-16,0-2 0 0,3 0-28 0,-6-3-8 15,-3-5 0-15,2 5 0 0,-2-2 0 0,-3 2 0 0,3-2 0 16,-6 2 0-16,0 5 0 0,-3 1-16 0,-3-1 4 0,0 3 0 15,-6 3-2-15,0 10 0 0,0 3 0 0,-3-8 0 16,-6 0 14-16,0 6-11 0,0 4 11 16,-6 4-10-16,3 1 10 0,-3 9 0 0,-3-5-9 0,3 7 9 15,-2 4 0-15,-1 1 8 0,-6 6 0 16,6 3 0-16,3 2 16 0,-3-2 2 0,0 3 1 16,4 2 0-16,-4 0-27 0,3 5 0 0,0 0 0 0,3 1 0 15,-3-4 0-15,0 4 0 0,3-1 0 0,3 5 0 16,1-4 0-16,-1-4 0 0,3 9 0 0,-3-6 0 15,0 9 0-15,3-4 0 0,3 3 0 0,-3 1 0 16,0 4 0-16,-3 1 0 0,0-1 0 0,0 1 0 16,-3 7 0-16,0-2 0 0,-5 3 0 0,-4-1 0 15,-6-2 0-15,-6 2 8 0,-6 6 2 0,-11-5 0 0,-7 4-10 0,-8 1 0 16,-7 5 0-16,-14-2-11 0,-15 2 11 16,-12 3 0-16,-12 10 0 0,-9 0 0 15,-6 8-76-15,-12 6-12 0,-15 7-4 0</inkml:trace>
  <inkml:trace contextRef="#ctx0" brushRef="#br0" timeOffset="8465.22">12864 2178 403 0,'0'0'17'15,"0"0"5"-15,-3 0-22 0,3 0 0 0,0 0 0 0,0 0 0 0,-3-6 131 0,3 6 21 16,0 0 5-16,-6 6 1 0,3 1-122 0,0 1-25 16,0 6-11-16,-3 2 10 0,3 5 24 0,0 0 5 15,0 5 1-15,0 3 0 0,0 6-30 0,0-3-10 16,3 2 0-16,-3 3 9 0,0-8-9 0,0 3 0 16,-3 0 0-16,3-6 0 0,-3 6 0 0,0-6 0 15,0-7 0-15,0 2 8 0,0-3-8 0,0 1 12 16,-3-6-12-16,3-5 12 0,-2 5-12 0,2-7 0 15,-6-6 0-15,3 0 0 0,0-6 13 0,0-2 4 16,0-2 1-16,3-3 0 0,3-6 5 0,0 3 1 0,0-8 0 16,0 3 0-16,6-5-15 0,0-1-9 0,6-4 12 15,0-4-12-15,3 3 0 0,0-5 0 0,3 3 0 16,-1 2 0-16,4-2 15 0,-3 2-4 0,0 0-1 0,3 6 0 16,-3-1 15-16,3 9 3 0,3-1 1 0,-1 6 0 15,-2 0-3-15,0 5-1 0,6 0 0 0,-3 3 0 16,-3-3-25-16,-1 8 8 0,4-5-8 0,-6 10 0 15,0-5 8-15,0 8-8 0,0-3 0 0,-3 3 8 16,-6-3-8-16,3 9-14 0,-3-7 3 16,-3-1 1-16,-3-1 10 0,0 6 0 0,0-1 0 0,-6-2 0 15,-6 3 8-15,0 2 1 0,0 0 0 0,-3 0 0 16,-3-5-9-16,3 3 0 0,-3 0 0 0,1-1 0 16,2 3 0-16,0 1 8 0,3-1-8 0,0 0 0 15,0 0 0-15,3 6 8 0,0-3-8 0,3 7 0 16,3-1 23-16,0 4-1 0,6-2 0 0,6 8 0 15,3 2 10-15,6-2 3 0,3 0 0 0,6-1 0 16,-1 4-15-16,1-9-4 0,3 1 0 0,3-1 0 0,5-2-8 0,1 2-8 16,-3-4 9-16,0-9-9 15,2-3-30-15,-5-2-12 0,0-2-2 0,-1-4-752 16</inkml:trace>
  <inkml:trace contextRef="#ctx0" brushRef="#br0" timeOffset="8987.4512">13504 2193 1724 0,'0'0'38'0,"0"0"8"0,0 0 2 0,3 11 0 0,-1-6-39 0,1 9-9 0,3-1 0 0,-3 8 0 16,0-3 0-16,0 9 0 0,0 5 0 0,3-3-11 16,-3 8 11-16,0-3 0 0,0 3 0 0,0-2 0 15,0 2-11-15,0-8 0 0,-3 0 0 0,3-3 0 16,-3 1-5-16,0-14 0 0,3 0-1 0,3 0 0 16,-6-7 17-16,3 2-10 0,-3-8 10 0,0 0-8 15,0 0 8-15,0 0 12 0,0-8-2 0,3 2-1 16,0-7 11-16,0 0 3 0,-6 0 0 0,3 0 0 0,3-6 0 0,-3-2 0 15,-3 2 0-15,3-4 0 0,3 1-31 16,0-4-7-16,-3 2-1 0,3 3 0 0,3 0 16 0,0 2 0 16,0-2 0-16,0 8 0 15,-6 2 10-15,6 3 5 0,0 3 1 0,-6 5 0 0,9 5-16 16,-1 3 0-16,-2 3 0 0,3 2 0 0,0 8 0 16,0-2 0-16,0 2 0 0,0 3 0 0,0-3 0 0,0 5-12 15,-3-7 3-15,6-1 0 0,-3 4 9 0,3-9 0 16,-3 0 0-16,0 0 0 0,-4 0 24 0,4-7 1 15,0 2 0-15,0-3 0 0,-3-5 36 0,3 0 7 16,-3 0 2-16,0-5 0 0,3-1 2 0,0-2 1 16,0-5 0-16,-3 0 0 0,3-8-16 0,0 2-3 15,-3 1-1-15,0-9 0 0,-1 1-24 0,1-6-5 0,-3 0 0 0,0 1-1 16,0-4-23-16,0 4 0 0,0 1 0 16,-3-1-8-1,0-1-128-15,0 5-26 0,0 6-5 0</inkml:trace>
  <inkml:trace contextRef="#ctx0" brushRef="#br0" timeOffset="11047.0748">14045 2421 1152 0,'0'0'51'0,"0"0"10"0,0 0-49 0,-6 5-12 0,0 1 0 0,0 7 0 16,3 0 50-16,0 8 7 0,-2 0 2 0,-1 3 0 15,0 3-38-15,0-4-7 0,0 4-2 0,3 2 0 16,-3 3-12-16,0-8 0 0,3 5 0 0,3-6 0 15,-3-1-13-15,3-9-6 0,0 0-1 0,0-2 0 16,0-11-19-16,0 0-4 0,0 0-1 0,0 0-325 16,3-6-66-16</inkml:trace>
  <inkml:trace contextRef="#ctx0" brushRef="#br0" timeOffset="11384.0972">14018 2347 288 0,'0'-13'25'0,"0"-6"-25"15,0-2 0-15,0 2 0 0,3 1 204 0,-3-3 36 16,3-3 8-16,0 5 0 0,-3-2-114 0,3 3-23 15,0 2-5-15,0 3-1 0,-3 2-33 0,0 3-6 16,6 0-2-16,-6 3 0 0,0 5-36 0,0 0-8 16,0 0-2-16,0 0 0 0,0 0-18 0,6 8 0 15,0 2 0-15,-3 4 0 0,9-6 0 0,-3 5 8 16,-3 5-8-16,3 3 0 0,0 3 0 0,0 3 0 16,3-1 0-16,0 3-12 0,2 8 12 0,1-5 0 15,3-3 0-15,-3 3 0 0,3-6 0 0,0-2 0 16,0-3 0-16,0-2 0 0,-1 2 13 0,-2-2 3 15,3-6 0-15,-3-3 0 0,-3 1 2 0,0 0 1 16,0 2 0-16,-3-8 0 0,-3 3 2 0,0-3 1 0,-6 3 0 0,3-2 0 16,-3-6 6-16,-6 7 2 0,-3 1 0 0,-3 3 0 15,-3-6 2-15,0 3 0 0,-6 5 0 0,-3 1 0 16,-5-6-20-16,-1 5-3 0,-3 5-1 0,0-4 0 16,-2-1-8-16,2 0 0 0,0 6 0 0,6-1 0 31,1-5-26-31,-1 9-1 0,0-4 0 0,3-2-638 0,3 8-128 0</inkml:trace>
  <inkml:trace contextRef="#ctx0" brushRef="#br0" timeOffset="12270.0252">12739 4710 1566 0,'0'0'69'0,"0"0"15"0,0-8-68 0,-3 2-16 0,3 6 0 0,0 0 0 15,0 0 60-15,0 0 8 0,0 0 1 0,0 0 1 16,0 0-51-16,3 6-11 0,0 2-8 0,0 5 12 16,-1 5-12-16,1 4 0 0,-3-1 0 0,6 5 8 15,-6 1-8-15,3 7 0 0,-3 0 9 0,3 6-9 16,-3 0 0-16,3 5 0 0,-3-3 0 0,0 0 0 16,0-5-29-16,-3 0-4 0,6-7-1 0,-3-7 0 15,-3-4-42-15,3-6-9 0,0-2-2 0,0-11 0 16,0 0 17-16,0-8 3 0,-6-3 1 0,0-5 0 15,3-2-37-15,-5-9-7 0</inkml:trace>
  <inkml:trace contextRef="#ctx0" brushRef="#br0" timeOffset="12459.4204">12628 4794 784 0,'0'-29'35'0,"0"16"7"0,0-3-34 0,0 3-8 16,0-8 0-16,0-1 0 0,0 7 124 0,3-4 24 16,3 1 4-16,-3 2 0 0,3-5-21 0,-3 7-5 15,0-2-1-15,3 3 0 0,3 5-49 0,-3-2-11 16,-3 2-1-16,3 0-1 0,0 3-9 0,3 2-2 0,0-2 0 0,-9 5 0 15,12 0-32-15,3 2-6 0,-1-2-2 0,1 3 0 16,3 5-12-16,0-3-12 0,0 3 3 0,3-5 0 31,-3 7-22-31,2-4-4 0,1 1-1 0,0 7 0 16,0-12-117-16,0 9-24 0,0-3-5 0,0 2-560 0</inkml:trace>
  <inkml:trace contextRef="#ctx0" brushRef="#br0" timeOffset="12667.7174">12694 4770 1130 0,'-15'8'50'0,"6"-5"10"0,0 5-48 0,0-3-12 0,0 3 0 0,0 0 0 16,3 3 69-16,0-6 11 0,1 3 3 0,-1 5 0 0,3-8-31 16,3 3-7-16,3 3-1 0,3-3 0 0,-1 5-16 0,4-5-4 15,6 3-1-15,0-1 0 0,3 1-7 0,3-6-2 16,0 6 0-16,3-3 0 0,-4-3-14 0,4 0 0 15,3 1 0-15,-3-1 0 16,0-3-40-16,2 1-12 0,-2-3-1 0,0 3-658 16</inkml:trace>
  <inkml:trace contextRef="#ctx0" brushRef="#br0" timeOffset="16934.0046">13197 4643 518 0,'0'0'46'0,"0"0"-37"0,-6-2-9 0,0-1 0 0,6 3 200 15,-6 0 37-15,-3 0 8 0,0-5 2 0,3 5-143 0,0-3-28 16,-3 3-5-16,3 0-2 0,6 0-24 0,0 0-5 16,0 0 0-16,0 0-1 0,-3 8-29 0,0 0-10 15,1 3 0-15,-1-1 9 0,3 3-9 0,0 3 10 16,0 3-10-16,0 2 10 0,0 0 2 0,3 3 1 16,2 2 0-16,4 1 0 0,-3 2-13 0,0 0 11 15,3 3-11-15,0-3 10 0,-3 3-10 0,6 0 0 16,-3-6 0-16,0 0 0 0,0-2 0 0,-3-3-17 15,0-2 4-15,0-6 1 0,-3-2 26 0,3-1 6 0,-6-4 0 0,0-6 1 16,0 0 25-16,0 0 5 0,0 0 1 0,0 0 0 16,0 0-12-16,0 0-3 0,0 0 0 0,-3-6 0 15,0-4-21-15,0-1-5 0,0 1-1 0,0-6 0 16,0-3-10-16,0 1 0 0,3-1 0 0,-3-2 0 16,0 2 0-16,3 4 0 0,-3-4 0 0,0 1 0 15,3 2 0-15,0 5 0 0,0 0 0 0,3 4 0 16,-3 1 0-16,0 6 0 0,0 0 0 0,0 0 0 15,0 0 0-15,3 11 0 0,3-3 0 0,0 8 0 16,0-3 0-16,0 8 0 0,0 0 0 0,3 3 0 16,-4 0 0-16,4 0 0 0,-3-1 0 0,3-1 0 15,0-4 0-15,0 1 0 0,0-6 0 0,0 0 0 16,-3-5 0-16,0 0 0 0,0-3 0 0,3-5 0 16,-9 0 38-16,6 0 6 0,0-8 0 0,0 3 1 15,0-3-1-15,0-5 0 0,-3 0 0 0,2-1 0 0,-2-4-12 16,3-1-2-16,-3-7-1 0,0 2 0 0,0 3-29 0,0-5 0 15,-3-1-13-15,3 1 4 16,0 2-28-16,0-3-6 0,0 6-1 0,0-5 0 16,0 7-92-16,0-7-20 0,0 7-3 0,0 1-799 0</inkml:trace>
  <inkml:trace contextRef="#ctx0" brushRef="#br0" timeOffset="17373.1078">13703 4702 1623 0,'0'0'72'0,"0"0"15"0,0 0-70 0,0 0-17 16,-3 8 0-16,3 0 0 0,3 2 64 0,0 3 10 16,-3 3 2-16,3 3 0 0,-3-1-36 0,3 9-6 15,0-6-2-15,0 3 0 0,-3 2-18 0,0 1-4 16,3-1-1-16,0-2 0 0,-3 2-19 0,3 1-4 16,0-6-1-16,0-3 0 15,0-2-58-15,0-2-12 0,-3-4-3 0,0-5-448 16,0-5-91-16</inkml:trace>
  <inkml:trace contextRef="#ctx0" brushRef="#br0" timeOffset="17685.9062">13670 4900 1116 0,'-9'-16'49'0,"6"8"11"0,-3-2-48 0,0-4-12 0,3 1 0 0,0 0 0 15,-5-6 108-15,5-2 20 0,0 0 4 0,-3 0 1 16,3 0-50-16,0-3-11 0,3 5-1 0,0 4-1 16,0-7-2-16,0 9-1 0,3-3 0 0,0 6 0 15,0-1-23-15,0 3-4 0,-3 0 0 0,6 3-1 16,-1 2-28-16,4 3-11 0,-3 0 8 0,6 6-8 15,0 2 10-15,3 7-10 0,0-1 12 0,0 4-12 16,6 3 8-16,-3 1-8 0,-1 1 0 0,4 4 0 16,3-1 0-16,-3-2 8 0,0 3-8 0,0-1 0 15,2 0 8-15,-5 1-8 0,3-1 0 0,-3-4 0 16,-3 4 8-16,-3-5-8 0,-3-2 9 0,0-1-9 16,-1 1 67-16,-2-6 7 0,-6-2 2 0,-3-1 0 15,0 1 21-15,-2 2 5 0,-1-5 1 0,-6 2 0 16,-6-2-49-16,-3 6-10 0,-3-9-1 0,0 3-1 0,-2-3-16 0,-1 0-3 15,0 1-1-15,-3-1 0 0,0-2-22 0,-2-1 0 16,-1 1 0-16,0-3 8 16,3 3-109-16,1-3-22 0,-1-3-4 0,0 3-1157 0</inkml:trace>
  <inkml:trace contextRef="#ctx0" brushRef="#br0" timeOffset="25995.9528">14286 11549 1940 0,'-6'-21'86'0,"0"13"18"0,1-5-84 0,-1-3-20 16,-6-3 0-16,0 1 0 0,-3-6 78 0,-3 0 11 15,3 0 3-15,-6 1 0 0,0-4-52 0,-2 3-9 16,-1 0-3-16,-3-2 0 0,0 0 0 0,0-1-1 0,-5 1 0 0,-1-1 0 16,0 1-19-16,-2-1-8 0,-4-2 8 0,3 0-8 15,-6 0-8-15,4 3-8 16,-7-4 0-16,0 7-1 0,-2-1 17 0,-1 3 0 0,1 2-8 0,-4 6 8 15,0 0-15-15,-2 5 1 0,-1 2 0 0,-5 4 0 16,-7 2 14-16,1 5 0 0,-1 3 0 0,-2 5 0 16,-4 3 0-16,1 3 0 0,-1 2 0 0,1 3 0 15,3 5-8-15,-1 0 8 0,7 0 0 0,-4 5-9 16,1 3 9-16,-1 6 0 0,4 2 0 0,5 5 0 16,-2-2 0-16,5 2-8 0,0 0 8 0,4 0-12 15,-1 3 12-15,4-2 0 0,2 1 0 0,3-1 0 16,7 2 0-16,2-3 0 0,0 3 0 0,6 0 0 15,3-3 8-15,1 3-8 0,2 3 8 0,0 2-8 16,3 3 8-16,6 2-8 0,0 6 8 0,3 0-8 16,3-1 9-16,6 4-9 0,0 2 12 0,6 0-12 15,3-5 9-15,3 0-9 0,6-1 0 0,6-1 9 0,3-1-9 0,8 0 12 16,4-5-12-16,9 0 12 0,5-3 8 0,4 0 1 16,2-5 1-16,10 2 0 0,2 1-10 0,7 0-1 15,5-6-1-15,3-3 0 0,-2 1-10 0,5-3 0 16,6-3 0-16,-3-5 0 15,1 1-25-15,-1-4-1 0,0-5 0 0,1 0 0 0,-4 0 4 0,0-8 1 16,-6-2 0-16,4-6 0 0,-4-5 44 0,3-5 9 16,-2-6 1-16,-1-8 1 0,1-2-3 0,2-8-1 15,-3-5 0-15,1-9 0 0,-4 1 18 0,0-8 4 0,-2-3 1 16,-4-8 0-16,0-3-5 0,-5-2-2 16,-7-6 0-16,-2-2 0 0,-9 0-30 0,2-5-7 0,1-1-1 15,-10-5 0-15,-5-2-8 0,3 0 0 0,-4-6 0 16,-5 0 8-16,-3 1 4 0,-9-6 1 0,0 5 0 0,-9-2 0 15,-1 2 23-15,-8 0 4 0,-9-2 0 16,-2 5 1-16,-1 0-33 0,-9 0-8 0,-6-3 0 0,-3 6 0 16,-6 0 0-16,-5 2 0 0,-7 5 0 0,-6-2 0 15,-8 3 0-15,-7 0 0 0,-8 2 0 0,-9 8 8 16,-1 5-8-16,-8 3 0 0,-6 0 0 0,-3 8 0 16,-4 8-28-16,-8 6 3 0,-3 4 0 0,-9 17 0 15,-6 10-139 1,-12 16-28-16,-5 13-6 0</inkml:trace>
  <inkml:trace contextRef="#ctx0" brushRef="#br0" timeOffset="61702.5248">14007 14478 1267 0,'0'-5'112'0,"-3"-3"-89"16,0-3-23-16,-3-2 0 0,0 0 86 0,0-6 13 0,0 3 2 15,0-2 1-15,0-6-72 0,-3 3-14 0,0-6-4 0,0 4 0 16,-3-4 17-16,0 1 3 0,0-1 1 0,0 3 0 15,1-2-33-15,-4-1 0 0,0 1 0 0,-3 2 0 16,-3 3 0-16,-3 0 0 0,-2 0-12 0,-4 5 3 16,0 0 9-16,-3 3-13 0,1-1 5 0,-4 4 8 15,-3 2 0-15,0 3 15 0,-2-1-1 16,-1 4 0-16,-3-1-30 0,1 3-5 0,-7 0-2 16,1 3 0-16,-1 2 23 0,0-2 0 0,-5-1 0 0,2 4 0 15,-2 2 20-15,2-1-2 0,-2-1 0 0,-4 4 0 16,0 1 3-16,7 2 1 0,-4 0 0 0,7 3 0 15,-1 0 3-15,4 0 1 0,-4 3 0 0,0-1 0 16,4 1-13-16,-1 2-2 0,3-3-1 0,4 6 0 16,-7 0-10-16,9 2 0 0,-2 3 0 0,5 3 0 15,0 3 0-15,4 4-9 0,-1 4 9 0,3-1-10 0,0 8 10 16,6 1-8-16,1 4 8 0,2 6-8 0,0 2-2 16,6 4 0-16,3 9 0 0,3 1 0 0,0 5-9 0,3 5-1 15,3 9-1-15,6 2 0 0,0-1 4 0,6 7 1 16,3 1 0-16,3-1 0 0,6-6 6 0,-3 2 2 15,3-5 0-15,2-2 0 0,4-3 8 0,0-3 0 16,3-5 8-16,5 0-8 0,10 0 15 0,3-10-2 16,5-6 0-16,7-5 0 0,-1-14-13 0,7-4 0 15,2-6 0-15,10-11 0 0,5-7 13 0,0-9-3 16,7-7-1-16,2-6 0 0,6-7 0 16,-3-4 0-16,7-7 0 0,-1-3 0 0,0-10-9 0,0-3 0 15,6-5 0-15,-2-3 0 0,-1-3 0 0,0-2-9 16,0 0 9-16,-3-3-13 0,1 2 1 0,-7-2 1 15,3-5 0-15,-9 3 0 0,-5-4 11 0,-7 4-10 0,-5-3 10 16,-7 2-10-16,-5-2 10 0,-4 0 0 0,-5-6 0 0,-7 6 8 16,-2-3 48-16,-6 0 9 0,-4 3 3 0,-5-3 0 15,-3 3 28-15,-9-3 5 0,3-2 2 0,-9 2 0 16,-3 3-31-16,-6-1-5 0,-3 1-2 0,-6 0 0 16,-6-3-29-16,-6 3-5 0,-12-6-2 0,-2 6 0 15,-10 0-11-15,-3 2-2 0,-8 1-1 0,-7 2 0 16,-2 0-15-16,-13 0 0 0,-5 3-9 0,-6 2 9 15,-4 6-26-15,-5 0 1 0,-6 5 0 0,0 2 0 16,-3 3-28 0,3 9-6-16,-4-1-1 0,4 11 0 0,3 5-8 15,-3 2-3-15,0 6 0 0,-1 8 0 0,4 5-136 16,-3 1-27-16</inkml:trace>
  <inkml:trace contextRef="#ctx0" brushRef="#br0" timeOffset="78590.8735">15310 17177 2368 0,'-6'10'52'0,"3"-2"12"0,0-2 1 0,3-6 1 0,0 0-53 0,0 0-13 0,0 0 0 0,0 0 0 15,0 0 36-15,9-3 4 0,3 0 0 0,6-5 1 16,3-5-22-16,6-5-5 0,5-4-1 0,4-7 0 16,3-5 24-16,6 0 5 0,-1-6 1 0,4-2 0 15,-1-3-51-15,4-3-11 0,3 0-1 0,-4-2-1 31,1-3-8-31,-4 5-2 0,1-2 0 0,-3 5 0 0,-4 6-20 16,1-1-4-16,0 3-1 0,-4 2 0 0,1 4 0 0,0 4 0 16,0 1 0-16,-4 5 0 0,-5 2-4 0,0 3 0 0,0 0-1 15,-7 6 0-15,-5 2-19 0,0 0-4 0,-3 3-1 0</inkml:trace>
  <inkml:trace contextRef="#ctx0" brushRef="#br0" timeOffset="79085.187">15450 16894 2084 0,'0'0'46'0,"0"0"10"0,-6 2 1 0,6-2 1 0,0 0-46 0,0 0-12 16,-6 3 0-16,6-3 0 0,0 0 9 0,0 0 0 0,0 0 0 0,0 0 0 16,-6 5-9-16,3 1 0 0,-3-1 9 0,0 3-9 15,-5 2 0-15,5 6 0 0,-3 5 0 0,0 3 0 16,-9 3 32-16,3 4 1 0,-6 1 1 0,0 3 0 16,1-1-6-16,-4-2-2 0,0-1 0 0,-3-1 0 15,0 1 3-15,-2-2 1 0,-4-2 0 0,3-1 0 16,-3 1-17-16,6-3-3 0,1-1-1 0,2-1 0 15,3-4-1-15,6-2-8 0,0-5 12 0,6-1-4 16,3-5-8-16,6-5 0 0,9 6-12 0,3-6 12 16,6 0-43-1,6-3-1-15,6-2 0 0,2-3 0 0,4-3 33 0,3-2 11 0,3-5 0 0,2 2-9 16,7-3 9-16,-4 1 9 0,1-1-1 0,0-2-8 16,-7 5 17-16,-2 0-3 0,-6 0-1 0,-3 3 0 0,-7 2 30 15,-2 1 5-15,-6 2 2 0,-3 0 0 0,-3 3 14 16,-3-1 2-16,-6 6 1 0,0 0 0 0,3-5-7 0,-3 0-2 15,-3 0 0-15,-3-3 0 0,-3 0-26 0,-6 0-6 16,3-5-1-16,-6 2 0 0,0-2-9 0,-2-3-3 16,-4-3 0-16,3 1 0 0,-3-6-22 0,3 0-5 15,0 0-1-15,4 1 0 16,2 1-107-16,6-4-22 0,3-1-4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31:36.3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15230 10009 460 0,'0'0'41'0,"0"0"-33"0,0 0-8 0,-3 5 0 0,-3-2 203 0,6-3 38 15,0 0 8-15,0 0 2 0,-6 5-148 0,6-5-30 16,0 0-5-16,0 0-2 0,0 0-19 0,0 0-4 16,0 0-1-16,0 0 0 0,0 0-30 0,0 0-12 15,0 0 8-15,0 0-8 0,0 0 11 0,0 0-3 16,0 0-8-16,0 0 12 0,0 0 3 0,0 0 0 16,0 0 0-16,0 0 0 0,0 0 9 0,0 0 1 15,0 0 1-15,0 0 0 0,0 0 10 0,6-5 1 16,3 0 1-16,-6 0 0 0,3-3 7 0,0 0 2 15,0-3 0-15,3-2 0 0,0 0-28 0,0-6-6 16,2 1-1-16,1-4 0 0,0-1 0 0,0-1-1 16,3-3 0-16,-6 4 0 0,0-4-3 0,0 3 0 0,-3-2 0 15,3 5 0-15,3-1-8 0,-6 1 0 16,0 0 0-16,2 0 0 0,-2 2 0 0,-3 4 0 0,3 1 0 0,-3 1 0 16,0 3 0-16,0 2 15 0,0 0-4 15,0 0-1-15,-3 2 12 0,0 6 2 0,0 0 1 0,0 0 0 16,0 0-25-16,0 0 0 0,0 0 0 0,0 0-11 15,0 0 11-15,0 0 9 0,0 0-1 0,0 0-8 16,0 0 0-16,0 0 0 0,0 0 0 0,0 0 0 16,6 8 0-16,-3 3 0 0,-3-11 0 0,3 11 0 15,3 2 0-15,0 3 0 0,0 0 0 0,0 2 0 16,0 1 0-16,3 2-11 0,0 0 11 0,0 3-10 16,-3-3 10-16,3 3 0 0,3-3 0 0,-4 3 0 15,1-1 0-15,0-1 0 0,0-4 0 0,3-2 0 16,-3 0 0-16,-3 0 0 0,0 0 0 0,3-3 0 15,-3 0 0-15,0-2 0 0,-3-6 8 0,3 3-8 16,-3 0 20-16,0 0-1 0,-3-8 0 0,0 0 0 16,3 5-5-16,-3-5-1 0,0 0 0 0,3 5 0 15,-3-5-13-15,0 8 11 0,0-8-11 0,0 0 10 0,0 0-10 0,0 0 0 16,0 0 0-16,0 0 8 16,0 0-28-16,0 0-5 0,-6-2-2 0,3-4-1108 15</inkml:trace>
  <inkml:trace contextRef="#ctx0" brushRef="#br0" timeOffset="635.6289">15429 9530 403 0,'0'0'36'0,"0"0"-36"0,6 6 0 0,-6-6 0 0,0 0 68 16,0 0 6-16,0 0 2 0,0 0 0 0,0 0-8 0,0 0 0 15,0 0-1-15,12 0 0 0,-6 0 4 0,-6 0 1 16,0 0 0-16,0 0 0 0,0 0-16 0,0 0-4 16,0 0 0-16,0 0 0 0,0 0-22 0,0 0-5 15,0 0-1-15,0 0 0 0,0 0 6 0,0 0 1 16,0 0 0-16,0 0 0 0,-3 0-18 0,3 0-3 15,0 0-1-15,-3 0 0 0,-3-3 12 0,3-2 3 16,3 5 0-16,-3-6 0 0,0-2 40 0,0-2 9 16,-3-3 2-16,6-6 0 0,-3-2-11 0,3-3-3 15,0 0 0-15,0-2 0 0,0-6-29 0,0 0-5 16,-6-7-2-16,6 2 0 0,-2 0-12 0,-1-3-2 0,-3-5-1 16,3 0 0-16,0 3-10 0,0 2 0 0,0 0 0 0,0 6 0 15,0-1 0-15,3 4 0 0,0 2 0 0,0 2-11 16,0 3 11-16,0 3-13 0,3 0 5 0,0 2 8 15,-3 4-9-15,3 1 9 0,0 4 0 0,0-3 0 32,0 5-35-32,0 0 0 0,-3 0 0 0,0 2 0 0,3 1 13 0,-3 5 2 0,0 0 1 0,0 0 0 31,3-3-14-31,-3 3-3 0,0 0-1 0,0 0 0 0,0 0 16 0,0 0 3 0,0 0 1 0,0 0 0 16,0 0-2-16,0 0 0 0,0 0 0 0,0 0 0 31,-6 3-124-31,0 0-25 0,6-3-4 0,0 0-2 0</inkml:trace>
  <inkml:trace contextRef="#ctx0" brushRef="#br0" timeOffset="1234.1">15373 8641 1116 0,'0'0'49'16,"0"0"11"-16,0 0-48 0,0 0-12 0,0 0 0 0,0 0 0 0,0 0 72 0,0 0 12 15,0 0 2-15,0 0 1 0,-3 0-30 0,3 0-5 16,0 0-2-16,-6 0 0 0,6 0-21 0,-6 0-4 0,3 6-1 0,-3-4 0 16,3 1-13-16,-3 2-3 0,0 0-8 0,0 3 12 15,0 0 7-15,-3 0 1 16,0 6 0-16,3-4 0 0,-3 3-20 0,1 1 0 0,-1-1 0 0,0 0 0 15,0 0 0-15,-3 0 10 0,3-2-2 16,0 0 0-16,-3 2 7 0,3-5 1 0,3 2 0 16,-3-2 0-16,0 0-1 0,3 0 0 0,0-3 0 0,0 1 0 15,-2-1 9-15,5 0 3 0,0-2 0 0,3-3 0 16,-3 3-27-16,3-3-9 0,0 0 0 0,0 0 0 16,0 0 9-16,0 0 8 0,0 0-8 0,0 0 11 15,6-6-11-15,0-2 12 0,-1 0-12 0,4-2 12 16,0-1-12-16,0 1 10 0,0-3-10 0,3-1 10 15,-3 1-10-15,3 0 0 0,-3 0 0 0,3 2 0 16,-3-2 8-16,0 2-8 0,0-2 8 0,2 0-8 16,-2 5 14-16,-3-3-2 0,3 3-1 0,0 3 0 0,-3-3 1 15,0 5 1-15,0 1 0 0,3 2 0 0,-3-3-5 16,0 3 0-16,-6 0-8 0,9 3 12 0,-3-1 8 0,0 1 0 16,3 2 1-16,0 1 0 0,0 2-21 0,2 0 0 15,-2 2 0-15,3 1 0 0,0 2 0 16,0 0-16-16,0 0 4 0,0 1 0 0,0 1 12 0,0-1 0 15,3-1 0-15,-3 0 0 0,-1 0 0 16,1-2 8-16,-3 2-8 0,3 0 0 0,-3-2 0 0,0 2 9 16,3-5-9-16,-6 3 0 0,3-3 8 0,0-3-8 15,-3 3 0-15,0-3 0 0,-3 1 0 0,-3-6 0 16,0 0 0-16,0 0 0 16,0 0-27-16,0 0-9 0,0 0-1 0,0 0-922 0</inkml:trace>
  <inkml:trace contextRef="#ctx0" brushRef="#br0" timeOffset="1700.3241">15355 8356 1407 0,'0'0'62'0,"0"0"14"0,0 0-61 0,-6 0-15 0,0 0 0 0,3 2 0 0,-6-2 67 0,3 3 10 16,0-3 3-16,-3 2 0 0,0 1-36 0,0 0-8 15,4 2 0-15,-4 0-1 0,0 6-35 0,3 0 0 16,-3 2 0-16,3 3 0 0,3 0 0 0,0 2 0 15,0 3 0-15,3 0 0 0,0 1 0 0,3 1 0 16,0-4 0-16,3 2 0 0,-3-2 0 0,6-1 0 16,0-5-10-16,0 1 10 0,-1-4 0 0,4-2 0 15,0-3 12-15,0-2-4 0,3-3 8 0,-3-3 2 16,0-2 0-16,-3-3 0 0,3-2 26 0,0-4 4 16,3-2 2-16,2-2 0 0,-2-3-11 0,-3 0-3 15,3-6 0-15,0 3 0 0,-3-2-12 0,0 2-4 16,-3 0 0-16,-3 3 0 0,3-3-5 0,-6 3-2 15,0-3 0-15,-3 6 0 0,-3-3 3 0,0 5 1 16,-3-3 0-16,-3 6 0 0,-3-3-4 0,0 5-1 0,-6 4 0 16,-3 1 0-1,0 6-39-15,-2 6-8 0,-7 1-1 0,-3 12-660 0,-3 5-131 0</inkml:trace>
  <inkml:trace contextRef="#ctx0" brushRef="#br0" timeOffset="14181.3016">20335 6900 759 0,'0'0'33'0,"0"0"8"0,0 0-33 0,0 0-8 0,0 0 0 0,0 0 0 16,0 0 80-16,0 0 13 0,0 0 3 0,0 0 1 15,0 0-33-15,0 0-8 0,-6-2 0 0,3-1-1 16,0 0-23-16,3 3-5 0,0 0-1 0,0 0 0 16,-6-2-11-16,6 2-3 0,0 0 0 0,0 0 0 0,-3-6-12 0,3 6 0 15,0 0 8-15,0 0-8 0,0 0 0 0,0 0 0 16,-3 0 8-16,3 0-8 0,0 0 0 0,0 0 9 16,0 0-9-16,0 0 8 0,0 0-8 0,0 0 0 15,0 0 0-15,0 0 0 0,0 0 0 0,0 0 0 16,0 0 0-16,0 0 0 0,0 0 0 0,0 0 0 15,0 0 0-15,0 0 0 0,0 0 23 0,0 0-1 16,0 0 0-16,0 0 0 0,0 0-10 0,0 0-3 16,9 0 0-16,-9 0 0 0,0 0 7 0,6 0 0 15,0-2 1-15,0 2 0 0,3-3-8 0,-9 3-1 16,0 0-8-16,6 0 12 0,6 0-12 0,-7-2 0 16,-5 2 8-16,0 0-8 0,9-3 0 0,0 3 9 15,-9 0-9-15,6-3 8 0,3 1 0 0,-3-1-8 0,3 3 12 16,-3-3-4-16,0 1 8 0,3 2 2 15,0-6 0-15,-3 6 0 0,3 0-18 0,-3-2 8 16,3-1-8-16,0 0 0 0,-1 1 0 0,4-1 0 0,-3 3 0 0,3-3 0 16,0 1 0-16,-3-1-12 0,3-2 3 0,0 2 1 15,0 1 8-15,0-1 0 0,0 0 0 0,0 1-8 16,-1-1 8-16,1 0 0 0,0-2 0 0,0 2 0 16,0-2 0-16,3 3 0 0,0-1 0 0,0 0 0 15,0-2 0-15,-1 0 0 0,4 2 0 0,0-5 0 16,0 3 11-16,0-1-3 0,-3-1 0 0,6 1 0 15,-4-2 0-15,4 3-8 0,0-3 12 0,0 0-4 16,0 0-8-16,0-2 0 0,-3 2-12 0,2-3 12 16,1 3 0-16,0 6 0 0,0-12 0 0,0 6 0 15,0 0 0-15,-1 3 0 0,1-3 0 0,3 0 0 16,0 0 0-16,0 0 0 0,-1 0 0 0,4 3 0 0,0-3 0 16,-3 0 0-16,3 0 0 0,-4 3 0 15,4 0 0-15,-3-1 0 0,3-1 0 0,0 1 0 0,-4-2 0 16,4-2 0-16,-3 2 0 0,3 0 0 0,6 0 0 15,-7-3 8-15,4 3-8 0,-3-2 0 16,6 2 0-16,-1-3 0 0,-2 3 8 0,-3-2-8 0,0-1 0 0,0 6 0 16,-1-6 0-16,1 3 0 0,0-2 0 0,-3 2 0 15,2 0 0-15,1 0 0 0,0 3 0 0,0-3 0 16,3 0 0-16,-4 0 0 0,1 3 0 0,0-6 0 16,3 3 0-16,0 0 8 0,-4 3-8 0,4-3 0 15,-3 0 0-15,3 0 0 0,-4-3 0 0,1 3 12 16,3 1-12-16,-3-4 12 0,3 0-4 0,-1 1-8 0,4-1 12 15,0 3-4-15,-3-2 0 0,-1 2-8 0,1 0 12 16,0 0-4-16,0 0-8 0,-4 3 0 0,1-6 9 0,0 3-9 16,-3 0 0-16,3 0 0 0,-1 0 0 0,4 3 0 15,-3-3 0-15,0 0 0 0,2 0 0 16,-2-2 0-16,0 2 0 0,-3 0 0 0,6 0 0 0,-4 0 0 16,1 0 0-16,0 0 0 0,-3 3 0 0,-3-1 0 15,2-2 0-15,-2-2 0 0,0 2 0 16,-3 0 0-16,0 0 12 0,0 0-3 0,0 3 0 0,-1-3 0 15,-2 3 5-15,3-1 1 0,0 4 0 0,-3-4 0 16,6 4-3-16,-3-4 0 0,-4 1 0 0,1 3 0 16,0-1-2-16,0-2-1 0,3 5 0 0,-3-6 0 15,3 6-9-15,-3-2 8 0,0-1-8 0,-4 0 8 16,4-2-8-16,0 2 0 0,-3 1 0 0,-3-4 0 0,3 4 0 16,-6-1 0-16,3-2 0 0,0 2 0 0,-3 3 0 15,0-2 0-15,0 2 0 0,-6 0 0 0,6-3 0 0,-6 3 0 16,0 0-8-16,0 0 8 15,0 0-28-15,0 0 0 0,0 0-1 0,0 0 0 16,0 0-143-16,0 0-28 0,0 0-5 0,-15-13-2 0</inkml:trace>
  <inkml:trace contextRef="#ctx0" brushRef="#br0" timeOffset="14717.6187">23799 5723 1566 0,'0'0'34'0,"0"0"7"0,0 0 2 0,0 0 1 0,0 0-35 0,0 0-9 0,0 0 0 0,0 0 0 0,0 0 53 0,0 0 9 15,0 0 2-15,0 0 0 0,0 0-35 0,0 0-6 16,0 0-2-16,0 0 0 0,0 0-21 0,0 0 0 16,3-3 0-16,-3 3 0 0,0 0 0 0,0 0 0 15,9 3 0-15,-6 2 0 0,3 3 0 0,-3 0-8 16,0 0 8-16,-3 3-8 0,6-3 8 0,-6 7 0 0,3-1 0 0,0-4 0 15,0 3 0-15,-3 1 0 16,3-4 0-16,0 1 0 0,0 2 0 0,-3 0-8 0,3 1 8 16,0-1 0-16,-3-3-15 0,3 1 3 0,0-3 0 15,0-3 0 1,-3-5-43-16,0 0-8 0,0 0-1 0,0 0-670 0</inkml:trace>
  <inkml:trace contextRef="#ctx0" brushRef="#br0" timeOffset="15232.2704">23743 5633 1324 0,'0'0'118'0,"0"0"-94"0,0 0-24 0,0 0 0 0,0 0 57 0,0 0 7 15,0 0 2-15,0 0 0 0,0 0-26 0,6 3-6 16,0-1-1-16,-6-2 0 0,0 0-1 0,6 3-1 16,3 0 0-16,-3-1 0 0,0-2-31 0,0 0 8 15,0 0-8-15,2 0 0 0,1 0 9 0,0 0-1 16,0-2 0-16,0 2 0 0,0 0-8 0,0 0 0 16,3 0-10-16,0 0 10 0,3 0 11 0,0 2 8 15,2-2 1-15,1 3 1 0,3-3 20 0,0 3 4 16,0-1 1-16,3 3 0 0,-1-5-19 0,1 6-4 15,0-4-1-15,0 1 0 0,-3 0-22 0,0-3 0 16,-1 2 0-16,1-2 0 0,-3 3 8 0,0-3-8 16,0 0 10-16,0 0-10 0,-3 0 18 0,-1 0-2 15,-5 0-1-15,3 0 0 0,-3-3-1 0,0 3 0 0,-3 3 0 0,0 0 0 16,-6-3-14-16,0 0 11 0,0 0-11 0,0 0 10 16,0 0-10-16,0 0 0 0,0 0 0 0,-3 8 0 15,0-3 0-15,-3 3 8 0,-3-6-8 0,0 9 0 16,0-8 9-16,-3 5-9 0,-2-3 10 0,-1 3-10 15,0 0 19-15,-3 0-3 0,0 0 0 0,-3 0 0 16,3 0-16-16,-2 2 10 0,-1 1-10 0,0-1 8 16,3 1 12-16,-3-1 1 0,0 4 1 0,3-4 0 15,-5 3-22-15,5-2 0 0,0 0 0 0,3-1 0 32,-3 3-31-32,3-2-1 0,0 2 0 0,1 3-671 0,-4 0-134 0</inkml:trace>
  <inkml:trace contextRef="#ctx0" brushRef="#br0" timeOffset="17947.7343">24118 6366 1324 0,'-6'0'118'0,"0"0"-94"0,3 0-24 0,-3-3 0 16,0 3 100-16,3 0 15 0,0-2 3 0,-3 2 1 16,3 0-62-16,-3 0-12 0,3 0-2 0,3 0-1 15,0 0-29-15,-6-3-5 0,0-2-8 0,3 2 11 16,3 3-11-16,0-8 0 0,0 0 0 0,-2 0 0 16,2 0 0-16,2 0-11 0,-2-2 11 0,3 2-8 15,-3-3 8-15,3 6 0 0,0-11 0 0,0 8 0 16,0-2 0-16,3-1 11 0,3 0-3 0,0 1 0 15,-3-1 14-15,0 3 2 0,3-2 1 0,0 2 0 16,-3 0-9-16,0 3-3 0,0-3 0 0,0 2 0 16,0 1-13-16,0 0 0 0,-3-1 0 0,-3 6 0 0,6-5 0 15,-3 2 0-15,-3 3 0 0,0 0 0 0,0 0 0 0,8 0 0 16,-8 0 0-16,6 6-10 0,0-1 10 16,0 0 0-16,-3 1-9 0,3 4 9 0,-3-2 0 0,3 3 0 15,0-1-9-15,3 1 9 0,-6 2 0 0,6 3 0 16,-3 0 0-16,0 0 0 0,3 5 0 15,-3 0 0-15,3-2 0 0,-3 4 0 0,3-1 0 0,0-1 0 16,-4 0 0-16,4-3 0 0,-3-2 0 0,3 0 0 16,0-3 0-16,0-2 0 0,0 0 0 0,0-3 0 15,0-1 0-15,0-1 9 0,0-1 2 0,0 0 0 16,0-2 0-16,3-3 0 0,-3 3-1 0,-1-3 0 16,1-3 0-16,3-2 0 0,0-1 8 0,-3-2 2 15,-6-2 0-15,3-1 0 0,3 1 1 0,-6-1 1 16,3-5 0-16,0 3 0 0,-3-3-22 0,3 3-12 0,-6 0 2 15,0-3 0-15,3 3 10 0,-3-1 0 0,-6 1 0 0,0 3 0 16,3-4 0-16,3 1 0 0,-3 0 8 0,-3 5-8 16,-3-5 8-16,3 5-8 0,-3-3 8 0,0 3-8 15,0 0 10-15,0 3-2 0,-3-3-8 0,6 3 12 16,1-1 9-16,-1 1 2 0,0 0 0 0,3 2 0 16,0-5 12-16,3 3 2 0,3-3 1 0,0 3 0 15,0-3-8-15,6 0-2 0,-4 3 0 0,4-3 0 16,3-3-6-16,3 1-2 0,-3-1 0 0,3 0 0 15,6 1-4-15,0-1-2 0,-1 3 0 0,1-2 0 16,0 2-6-16,0 0-8 0,0 3 11 0,-6-3-11 16,3 2-28-1,-7-2-13-15,1 6-3 0,-3 2-748 0,-3 0-149 0</inkml:trace>
  <inkml:trace contextRef="#ctx0" brushRef="#br0" timeOffset="18729.5511">24011 6038 1152 0,'0'0'102'0,"0"0"-82"0,0 0-20 0,0 0 0 0,0 0 148 0,0 0 24 16,0 0 6-16,0 0 1 0,0 0-92 0,0 0-19 16,0 0-3-16,6 0-1 0,3 0-22 0,3-3-5 15,-3 1-1-15,5-1 0 0,1-2-8 0,6-1-1 16,-3 4-1-16,3-1 0 0,3 0-17 0,-4-2-9 16,1-3 10-16,3 5-10 0,-3-4 0 0,3 4 0 15,3 0 0-15,-4-5 0 0,1 6 0 0,3-4 0 16,0 4 0-16,-3-1 0 0,2 0 9 0,-5-2-9 15,3 2 8-15,-3-2-8 0,3 0 0 0,-4 2 0 0,-2 1 8 16,0-1-8-16,-3 0 0 0,0 1 0 0,-3-1 0 0,0 0 0 16,-3 3 0-16,0 0 0 0,-3 0 0 0,0 0 0 15,-6 0 8-15,6 0-8 0,-1 0 0 0,-5 0 8 16,0 0 1-16,0 0 0 0,0 0 0 0,0 0 0 16,0 0 14-16,0 0 2 0,0 0 1 0,0 0 0 15,0 0 5-15,0 0 1 0,0 0 0 0,0 0 0 16,0 0-6-16,0 0-1 0,-3-8 0 0,3 3 0 15,-2 0-1-15,2 2 0 0,-6 1 0 0,0-4 0 16,-3 4-11-16,3-1-2 0,0 0-1 0,-3-2 0 16,0 2 3-16,3-2 1 0,-3 2 0 0,3 3 0 15,-3 0-14-15,6 0 0 0,3 0 8 0,0 0-8 16,-6-5-62 0,3 0-15-16,3 0-3 0,3-9-704 0,0-2-141 0</inkml:trace>
  <inkml:trace contextRef="#ctx0" brushRef="#br0" timeOffset="32507.6668">16191 10059 702 0,'0'0'31'0,"0"0"6"0,0 0-29 0,0 0-8 0,0 0 0 0,0 0 0 16,0 0 48-16,0 0 8 0,9 0 1 0,-9 0 1 15,6-2-43-15,-6 2-15 0,0 0 9 0,6 0-9 16,0-3 0-16,-6 3 0 0,6 0 0 0,-6 0 0 16,9 0 16-16,0 0-3 0,-9 0 0 0,9-2 0 15,-3-1 18-15,3 0 3 0,-3 1 1 0,3 2 0 16,-3-3-4-16,3 0-1 0,-1 3 0 0,1-2 0 16,3-4 5-16,0 4 1 0,3 2 0 0,0-3 0 15,0 3-7-15,0-3-1 0,3 1 0 0,-1-1 0 16,-2 0-2-16,6 1-1 0,0-3 0 0,0 2 0 0,0-2-8 15,3-1-1-15,5-4-1 0,-2 4 0 0,-3-1-3 16,3-4 0-16,2 3 0 0,7 0 0 0,-3-3-2 0,0 1-1 16,2 2 0-16,1-3 0 0,-3 3-9 0,0-2 0 15,-1 2 0-15,1 0 0 0,6-3 0 0,-4 1 0 16,1-1 10-16,0 3-10 0,9-2 0 0,-4-1 0 16,-2 1 0-16,0 2 0 0,-1 0 9 0,1-3-9 15,0 3 0-15,-1 0 9 0,1 3-1 0,3-3 0 16,5-3 0-16,1 3 0 0,-3 1 13 0,2-4 3 15,1 6 0-15,0-6 0 0,-4 3-24 0,4 0 9 16,-4-2-9-16,4-1 0 0,3-2 11 0,-1 2-11 16,1 3 10-16,-3-2-10 0,-4-4 12 0,1 4-4 15,2-3-8-15,1 2 12 0,0-2 4 0,-1 0 0 16,-2 5 0-16,6-3 0 0,-1 0 1 0,-5 1 1 16,2-3 0-16,-2 5 0 0,3-3 3 0,-1 3 1 0,1-2 0 15,3 2 0-15,-4 2-9 0,1-2-1 0,-4 3-1 0,1-3 0 16,-3 0-3-16,-1 0-8 0,1 0 12 0,0 0-4 15,-4 1 3-15,1 1 0 0,3-2 0 0,-3-2 0 16,-1-1 13-16,1 1 4 0,-3 2 0 0,-4 0 0 16,-2-3-28-16,0 3-19 0,-3 0 3 0,0 0 1 15,-4 0 15-15,1 0 0 0,-3-2 0 0,0 2 0 16,0 3 0-16,-3-3 0 0,-4 0-10 0,4 2 10 16,-3-1-20-16,-3 1 1 0,0 1 0 0,-3 0 0 15,-3 2-35-15,3 0-7 16,-3-2-2-16</inkml:trace>
  <inkml:trace contextRef="#ctx0" brushRef="#br0" timeOffset="32925.0349">19790 9099 1821 0,'0'0'80'0,"0"0"18"0,0 0-78 0,0 0-20 0,0 0 0 0,6 5 0 16,0 1 27-16,0-1 1 0,-3 0 1 0,0 3 0 15,3 0-29-15,-3 0 0 0,0 0-11 0,3 0 11 32,-3 0-58-32,0 2-4 0,0 1-1 0,0 0 0 0,-3-3-18 0,0-1-4 0,6 1-1 0,-6 3 0 15,0-6 50-15,0 3 9 0,0-8 3 0,0 0 0 16,0 0 24-16,0 0 0 0,0 0 0 0,0 0 0 0,0 0-18 0,-6 0 2 15,0-2 0-15,0-1 0 16,3-2-96-16,-3-6-18 0</inkml:trace>
  <inkml:trace contextRef="#ctx0" brushRef="#br0" timeOffset="33216.9895">19739 8935 961 0,'0'0'42'0,"0"-8"10"0,0-3-42 0,0 4-10 0,0-4 0 0,3 3 0 0,0 0 142 0,-3 3 26 15,0 5 6-15,0 0 1 0,6-6-75 0,0 4-16 16,0-1-2-16,3 1-1 0,0 2-34 0,3 2-7 15,-3 1-2-15,6-1 0 0,0 1-38 16,3 0 0-16,-1-3-9 0,4 5 9 0,0-2 0 0,0 2 21 16,3-2-2-16,0 2-1 0,-1-2 7 0,4 2 2 15,0-2 0-15,0 2 0 0,0-3 1 0,-4 4 0 16,1-1 0-16,0-2 0 0,0-1-8 0,-3 1-2 16,-1 2 0-16,1-2 0 0,-3 2 20 0,-3 1 4 0,0-1 1 15,-3 0 0-15,0 0-25 0,-3 1-5 0,-3-4-1 16,-6-2 0-16,3 8 2 0,-3 0 0 0,-6 3 0 0,-3-1 0 15,-3 1 22-15,-3 5 4 0,-6 0 0 0,-3 0 1 16,0 2-26-16,-5 3-6 0,-4-2-1 0,-6-1 0 16,-2 3-8-16,-4 3 8 0,-3-3-8 0,1 3 8 31,-4 0-68-31,3 0-15 0,1 5-2 0,5-10-1 0</inkml:trace>
  <inkml:trace contextRef="#ctx0" brushRef="#br0" timeOffset="34724.2296">20046 9766 288 0,'6'-13'12'0,"-6"7"4"0,3 1-16 0,3-3 0 0,0-3 0 0,0-2 0 16,3 3 350-16,3-4 67 0,0-1 14 0,-1-1 2 16,4 0-325-16,0 3-64 0,0 2-14 0,0-2-2 15,-3 2-28-15,0 1 0 0,3 2 0 0,-3 0 0 16,-3 0-18-16,2 2-2 0,-2 4-1 0,0 2 0 15,0 2 5-15,-3 1 2 0,0 2 0 0,0 3 0 16,-3 8 14-16,0 3-9 0,-3-1 9 0,0 3-8 0,-3 6 8 0,3 2 16 16,-3-3-4-16,0 6-1 0,0 3-11 15,3-4 10-15,0-2-10 0,0 1 10 0,3-1 5 16,0 0 1-16,3-8 0 0,0 0 0 0,-3-2 8 16,6-4 1-16,-3-1 1 0,0-4 0 0,0-2-7 15,-3 0-2-15,6 0 0 0,0-5 0 0,0-1-1 0,-1-4-1 16,1 2 0-16,3-6 0 0,0-1-3 15,0-4-1-15,0-5 0 0,0-5 0 0,3 2 2 0,0-2 1 16,0-8 0-16,-4 3 0 0,1-1-14 0,-3 1 11 16,3-1-11-16,-6 1 10 0,-3-1-10 0,0 1 8 15,3 2-8-15,-6 3 8 0,0-3-8 0,-6 3-14 16,3 2 3-16,-3 4 1 0,-3-1 10 0,3 5 0 16,-3 1 0-16,0 4 0 0,1 1 9 0,-1 2 7 0,0 1 2 15,0 2 0-15,3 2 34 0,6-2 6 0,-3 3 2 0,3-3 0 16,0 8-33-16,3 0-7 0,3 0 0 15,0 0-1-15,9 0-7 0,-4 0-2 0,7-1 0 0,-3-1 0 16,6 2-10-16,0-6 0 0,0 1 9 0,0 0-9 16,2-3 0-16,1-3-10 0,3-2 1 0,-3-3 0 31,0 0-111-31,-1 0-23 0,4 0-4 0,-3 0-847 0</inkml:trace>
  <inkml:trace contextRef="#ctx0" brushRef="#br0" timeOffset="35213.6045">20144 9438 1990 0,'0'0'88'0,"0"0"19"0,0 0-86 0,9 0-21 15,0 0 0-15,0-3 0 0,6-2 44 0,0 2 5 16,3 0 1-16,5-2 0 0,-2 0-21 0,6 2-4 0,3 1-1 0,6-1 0 15,-4-2-12-15,7 2-4 0,-3 0 0 0,2-2 0 16,-2 0-16-16,0 2-4 0,0 0-1 0,-4 1 0 16,4-3 13-16,-3 5 0 0,-3 0 0 0,-4-3 0 15,4 0 0-15,-3 1 0 0,-3-4 0 0,0 4-12 16,-4-1 12-16,-2-2 13 0,-3 2-2 0,-3-2-1 16,0 2 9-16,-3-2 1 0,-3 0 1 0,0 2 0 15,-3-2 16-15,0-1 3 0,-3 6 1 0,0 0 0 16,-6-10-16-16,0 2-3 0,-3 3-1 0,-3-3 0 15,0 0 18-15,-3 2 3 0,-3 1 1 0,3 0 0 16,-2 2-28-16,-4-2-6 0,3 2-1 0,0-2 0 16,0 2 5-16,0-2 1 0,3 0 0 0,1-1 0 0,2 1-29 15,0 0-5-15,-3-3-2 0,6-8-1199 16</inkml:trace>
  <inkml:trace contextRef="#ctx0" brushRef="#br0" timeOffset="36772.7205">21019 9938 403 0,'0'0'36'0,"0"0"-36"0,0 0 0 0,0 0 0 15,0 0 128-15,0 0 18 0,0 0 4 0,0 0 1 16,0 0-60-16,0 0-12 0,0 0-3 0,0 0 0 16,0 0 23-16,0 0 4 0,0 0 1 0,0 0 0 15,0-8-39-15,-3 3-7 0,3 5-2 0,-3-8 0 16,3 8-21-16,0 0-5 0,0 0-1 0,0-6 0 15,0 6-1-15,0 0-1 0,0 0 0 0,0 0 0 16,0 0-6-16,0 0-1 0,0 0 0 0,0 0 0 16,0 0-8-16,0 0-1 0,-3 8-1 0,3 5 0 15,3 3-10-15,0 0 0 0,-3 0 9 0,3 3-9 16,-3 2 0-16,3 0 0 0,0 0 0 0,-3 0 0 16,3-2 0-16,-3-1 0 0,3-2 0 0,0-3 0 15,0-2 0-15,-3 0-15 0,3-3 3 0,0-1 0 16,-3-7-90-16,0 0-18 15,0 0-3-15,0 0-1 0</inkml:trace>
  <inkml:trace contextRef="#ctx0" brushRef="#br0" timeOffset="37177.5178">20844 9811 288 0,'0'0'25'0,"0"0"-25"0,0 0 0 0,0 0 0 16,0 0 190-16,0 0 33 0,-3 2 6 0,3-2 2 15,0 0-104-15,0 0-21 0,0 0-4 0,0 0-1 16,0 0-12-16,0 0-2 0,0 0-1 0,0 0 0 16,0 0-49-16,-3 8-9 0,6 0-3 0,3-2 0 15,0 2 11-15,3-3 3 0,0 3 0 0,2-3 0 16,1 3-21-16,3 0-4 0,0-3-1 0,3-2 0 16,3-1 19-16,0 4 4 0,-3-4 1 0,2 1 0 0,4-6-12 0,-3 3-2 15,0-2-1-15,0-1 0 0,-1 3-22 16,1-3 8-16,0-2-8 0,-3 0 0 15,-3 2-35-15,0 1-11 0,3-1-2 0,-9 0-1 16,0 1-143-16,-1 4-29 0,-2 1-6 0</inkml:trace>
  <inkml:trace contextRef="#ctx0" brushRef="#br0" timeOffset="37484.4245">20793 10266 1742 0,'0'0'77'0,"-3"5"16"0,-3 0-74 0,0 3-19 0,3-2 0 0,0 2 0 15,0-3 112-15,3-5 20 0,0 0 3 0,3 8 1 16,3 0-54-16,3-3-10 0,3 0-3 0,6-2 0 16,0 0-29-16,6-3-7 0,2-3-1 0,7-5 0 15,6 3-24-15,3-6-8 0,2 1 0 0,1-4 0 16,11 4 0-16,-5-1 0 0,-6-2 0 0,-1 2-769 16,1 3-154-16</inkml:trace>
  <inkml:trace contextRef="#ctx0" brushRef="#br0" timeOffset="61245.2028">24609 6490 1054 0,'0'0'47'0,"0"0"9"0,0 0-44 0,0 0-12 0,0 0 0 0,0 0 0 15,0 0 71-15,0 0 12 0,0 0 2 0,0 0 1 16,0 0-25-16,0 0-5 15,0 0 0-15,0 0-1 0,0 0-27 0,0 0-6 16,0 0-1-16,0 0 0 0,0 0-4 0,0 0-1 0,0 0 0 0,0 6 0 16,0 4 9-16,0-2 2 0,0 3 0 0,0 2 0 15,0 0-27-15,-3 0 0 0,0 3 0 0,3 0 0 16,0 0 0-16,0 5 0 0,-3-2 0 0,-3-1 8 16,3 3-8-16,0-2 0 0,0 2 0 0,0-2-11 15,0-4 11-15,0 1 0 0,0 0 8 0,-3-3-8 16,0-2 0-16,3-3 0 0,1 2 0 0,-1-4 0 15,0 2 0-15,3-8 0 0,0 0 0 0,0 0 0 0,0 0 0 16,0 0 0-16,-9-6 0 0,6-2 0 0,3-2 0 0,0-3 0 16,-3-1 0-16,0-4 0 0,9 2 0 0,-3-2 0 15,-3-1 0-15,3 3 0 0,6-2 0 16,-6-1 0-16,2 1 0 0,-2-1 0 16,3-2-12-16,-3 2 2 0,3-2 1 0,0 3 0 0,3-3 9 15,-3 2 11-15,3 0-3 0,0 4 0 0,0 1-8 0,0 1 8 16,0 3-8-16,3-1 8 0,-3 0-8 15,3 3 0-15,-4 3 0 0,4 0 0 0,0 2 0 0,0 1 0 16,0-1 9-16,0 3-9 0,0 3 0 0,0-1 0 16,-3 1 0-16,0 2 0 0,0 3 0 0,0 0 0 15,-3 0 0-15,-1 0 0 0,1 0 11 0,-3 0 4 16,0 2 1-16,0-2 0 0,-3-2 16 0,0 2 4 0,-3-1 1 16,0 4 0-16,-6-3-16 0,4 3-3 0,-4-3-1 15,0 2 0-15,-6-2-17 0,3 3 8 0,0-6-8 0,-3 3 0 16,3 0 15-16,0 0-4 0,0 0-1 0,3-3 0 15,0 0 4-15,1 1 1 0,2-1 0 0,3 0 0 16,3 0 11-16,3 3 2 0,0 0 1 0,3 6 0 16,2-1 4-16,1 3 1 0,3 5 0 0,3-3 0 15,3 9-10-15,-3-3-1 0,6 2-1 0,0 0 0 16,-4-2-22-16,4-3-20 0,0 1 4 0,0-6-1062 16</inkml:trace>
  <inkml:trace contextRef="#ctx0" brushRef="#br0" timeOffset="173756.2359">22710 11896 748 0,'-9'-6'67'0,"0"1"-54"0,-6 0-13 0,3 0 0 0,-2-3 233 0,-1 2 44 15,0-2 9-15,-3 3 2 0,3-6-202 0,0 6-40 16,0-5-8-16,3 2-2 0,-6 0-4 0,4 2 0 16,-1-2-1-16,0 1 0 0,-3-1-42 0,0 2-8 15,0 1-1-15,0 0-1 0,-2-1 7 0,2 6 2 16,-6-2 0-16,3 4 0 0,-3 4 12 0,3-1-11 15,1 0 11-15,-1 6-10 0,0-1-2 0,-3 6 0 16,0 0 0-16,3 0 0 0,-2 5 12 0,2 0-13 16,0 3 5-16,0 0 8 0,3 3-23 0,3-1 3 15,0 3 1-15,1 3 0 0,5 2 19 0,0 3-12 0,0 0 12 16,6 0-10-16,3 3 22 0,3 0 4 0,0-3 0 16,3 0 1-16,6 0-9 0,0 3-8 0,-1-1 12 15,7-2-12-15,3 0 14 0,6 0-4 0,3 0-1 0,-1-5 0 16,1-3-9-16,6 0 0 0,-3-7 0 0,2-1 8 15,-2-5-8-15,0-3 0 0,0-3 0 16,2-2 0-16,-2-5 0 0,0 2 0 0,3-5 10 0,2 0-10 16,-2-5 15-16,3 0-4 0,-1-3-1 0,1-5 0 15,0-1 11-15,-4-2 3 0,1-5 0 0,-6 0 0 16,3-3 18-16,-4-5 4 0,-2-3 1 0,0 1 0 16,0-1 8-16,0-2 1 0,-4-1 1 0,-2-2 0 15,0 0-6-15,-3 0-2 0,-6-5 0 0,0-1 0 16,0 4-1-16,-3-4 0 0,-3 4 0 0,-3-1 0 15,-6 0-32-15,0 3-6 0,-3-2-2 0,0 1 0 16,-3 4-8-16,-3-3 0 0,0 5-10 0,-6-2 10 16,-3 2 0-16,0 0 0 0,1 6 11 0,-1-1-3 0,0 6-8 15,0-3-12-15,-3 6 4 0,0-1 0 0,-2 6-5 16,-7 3-1-16,-3 4 0 0,-8 4 0 16,-10 4-150-16,-6 12-29 0,-65 28-7 0,12 6 0 0</inkml:trace>
  <inkml:trace contextRef="#ctx0" brushRef="#br0" timeOffset="194069.0451">8161 17383 1497 0,'-18'11'133'0,"15"-6"-106"0,0 0-27 0,3-5 0 16,0 6 105-16,0-6 16 0,0 8 3 0,0-8 1 16,9 5-85-16,3 0-18 0,-6 0-3 0,8 1-1 15,4-1-3-15,6 3-1 0,0 0 0 0,3 0 0 16,3 0-1-16,5-3 0 0,1 3 0 0,6 0 0 16,5 2-13-16,1-2 9 0,2-5-9 0,4 2 8 15,-3-2-8-15,2 0 0 0,-2-3 0 0,5-3 0 0,1 3-24 16,-1-5-1-16,-2-1 0 0,-3-2 0 15,-1-2-29-15,-2-1-6 0,-3 1 0 16,-1-1-1-16,-8 1-111 0,0-4-23 16</inkml:trace>
  <inkml:trace contextRef="#ctx0" brushRef="#br0" timeOffset="194767.5509">8113 17410 806 0,'0'13'36'0,"-3"-8"7"0,-6 0-35 0,3 3-8 0,-3 0 0 0,6-2 0 16,3-6 170-16,-6 8 32 0,-3-6 6 0,9-2 2 15,0 0-143-15,0 0-29 0,0 0-6 0,0 0 0 16,0 0-17-16,0 0-3 0,0 0-1 0,0 0 0 15,9 3-11-15,3-1 0 0,3 4 0 0,6-1 0 16,0 6 0-16,6 2 8 0,5 5-8 0,4-2 8 0,-3 5-8 16,2 1 8-16,-2 1-8 0,3-1 8 15,0-1-8-15,-4 0 0 0,1-3 0 0,-3-2-11 0,-3-2-5 16,-1-1-2-16,-2-5 0 0,-6 0 0 16,-3-6-13-16,-3 4-2 0,-12-6-1 0,0 0 0 0,0 0 18 0,-6-6 3 15,-3-2 1-15,-3-2 0 0,0-3 28 0,-6-1 7 16,0 1 1-16,-2 0 0 0,2-3-2 0,-3 0 0 15,3 3 0-15,-3 0 0 0,3-6 20 0,-2 1 4 16,-1 2 1-16,0 0 0 0,0 0 0 0,0-3 0 0,-3 4 0 16,4-4 0-16,-1 3-8 0,0 0-2 0,0 0 0 15,9 3 0-15,3-3-19 0,0 3-4 16,0-3-1-16,6 0 0 0,6 0-13 0,3 3 0 0,-6 3 0 16,3-4 0-16,9 1 0 0,3 3 11 15,0-1-11-15,3 0 10 0,3 1-10 0,2-1 0 0,1-2 0 16,3 2 0-16,0 4 0 0,0-4 0 0,-1 3 0 15,1 0 0-15,-3 3 0 0,0-1 0 0,-6 1 8 16,0 3-8-16,-1-1 0 0,-2 3 8 0,-3 3-8 16,0-1 8-16,-6 3 12 0,0 6 1 0,-3 2 1 0,0 3 0 15,-3 5 6-15,-6 3 0 0,0 5 1 0,-3 3 0 16,-3 2-7-16,0 9-2 0,0 4 0 0,-2 4 0 16,-1 4-20-16,6 3-15 0,0-2 3 0,0 2 0 15,3-2-2-15,6 2 0 0,3 0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37:16.4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11128 16087 1504 0,'0'0'67'0,"-9"-3"13"0,3 3-64 0,-3-3-16 0,1 1 0 0,-1-1 0 16,0 0 67-16,0 3 9 0,-3-5 3 0,0 3 0 15,-3 2-54-15,3-3-10 0,-3 3-3 0,-3 0 0 16,1 0-2-16,-7 3-1 0,-3-1 0 0,0 3 0 16,-6-2-9-16,4 2 0 0,-1 3 0 0,0 0-11 15,-3 3-9-15,4 2-3 0,-4 3 0 0,3 5 0 16,-3 0 8-16,4 6 2 0,2-3 0 0,0 5 0 15,0 0 27-15,3 3 6 0,-2 2 0 0,8 0 1 16,3 6-12-16,3 5-9 0,0 5 12 0,3 1-12 16,-3 4 10-16,6 1-10 0,6 4 8 0,-3-1-8 0,0 2 0 15,6 2 0-15,-3 1 0 0,6-4 0 0,3 4 0 16,6-3 0-16,0 0 0 0,3-3 0 0,6-3 0 16,2 4 13-16,1-1-3 0,3-5-1 0,3-6 8 0,2-2 2 15,4-2 0-15,6-6 0 0,2-8-3 16,4-3 0-16,0-5 0 0,2-7 0 0,1-4 4 0,-4-4 0 15,1-6 0-15,3-6 0 0,-4-4-20 0,4-4 10 16,2-4-10-16,-2-6 8 0,-4-2-8 0,-2-6 0 16,-3-3 0-16,2-2 0 0,-8-8 0 0,3 3 0 15,-1 0 0-15,-5-3 0 0,0-3 13 0,-3-2 1 16,-4-3 0-16,1 0 0 0,-6-2 19 0,-6-1 4 16,0-2 1-16,-4 2 0 0,-5 3-5 0,-3-2-1 0,-6 2 0 0,-3-3 0 15,-3-2 25-15,-2 2 5 0,-7 1 1 16,-6-1 0-16,3 6-19 0,-9 0-4 0,-6 2-1 0,1 1 0 15,-7-1-31-15,-3 6-8 0,-5 5 0 0,-4 2 0 16,-11 3 8-16,-4 6-8 0,-5 2 8 0,-7 6-8 16,-5 4-15-16,-6 9-7 0,-7 5-2 15,-2 13-1177-15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39:02.66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5747 10708 2199 0,'-12'-6'48'0,"6"4"11"0,0-1 1 0,0 3 2 0,3-3-50 0,3 3-12 0,0 0 0 0,0 0 0 15,3-5 16-15,9 0 0 0,0-3 0 0,3 3 0 16,8-3-7-16,-2 2-1 0,9 1 0 0,9-3 0 15,2 3 0-15,7 0-8 0,3-1 12 0,8 4-4 16,7-1-8-16,5 3 0 0,6 0 9 0,4 3-9 16,2-1 0-16,9 4 0 0,10 2 0 0,-1 2 0 0,0-2 0 15,9 3 0-15,6 2 0 0,3 0 0 16,3 0 0-16,0-2 0 0,-3-3 0 0,12 0-8 16,9-3 8-16,-3-2 0 0,0-1 0 0,0 1 0 0,3-3 8 0,0 0-8 15,0 3 8-15,0-1-8 0,0 1 16 0,-4 0-2 16,4 5 0-16,-6-3 0 0,-6-3 18 0,-3 4 3 15,0-1 1-15,-6 0 0 0,0 1 1 0,-5 2 1 16,-1 0 0-16,-3-1 0 0,-3 4-12 0,-6 0-2 16,-3-3-1-16,1 0 0 0,-10 5-2 0,-3-3 0 15,-2 1 0-15,-10-3 0 0,0 0-4 0,-5 0-1 16,-1 0 0-16,-2-3 0 0,-10 3 7 0,-5 0 1 16,-6-6 0-16,-4 4 0 0,-2-4-24 0,-6 4 0 0,-4-4 0 15,1-2-8-15,-6 3 8 0,-3 0 0 0,-3-3 10 0,0 0-10 16,-9 0 11-16,2-3-11 15,-5 3 12-15,-6 0-12 0,6-3 14 0,-6 3-4 0,0 0-1 0,0 0 0 16,9-2-9-16,-9 2 8 0,0 0-8 16,0 0 8-16,0 0-8 0,0 0-16 0,0 0 4 15,0 0-876-15,-9-3-176 0</inkml:trace>
  <inkml:trace contextRef="#ctx0" brushRef="#br0" timeOffset="7379.1644">4705 15068 1152 0,'-9'-3'51'0,"9"3"10"0,0 0-49 0,0 0-12 0,0 0 0 0,0 0 0 16,0 0 168-16,0 0 32 0,3-5 5 0,0 0 2 15,6 2-135-15,6 1-26 0,-9-1-6 0,8 3 0 16,1-3-8-16,3 1 0 0,6 2-1 0,3 0 0 16,0-3-1-16,-1 0 0 0,10 1 0 0,0-1 0 15,0 0-30-15,2-2 0 0,-5 0-13 0,6 2 4 16,-1-2 9-16,4 0 0 0,-3 2 10 0,2-2-10 15,1 5 0-15,0-3 0 0,-4 3 0 0,4 0 0 16,-3 3 0-16,3-1 0 0,-10 1 0 0,1 5 0 16,-3-3-11-16,0 3-5 0,-4 0 0 0,1 3-1 31,-3-1-117-31,0 6-23 0</inkml:trace>
  <inkml:trace contextRef="#ctx0" brushRef="#br0" timeOffset="7813.5634">5830 14859 172 0,'0'0'8'0,"-12"3"1"0,3-3-9 0,0 2 0 16,-3 1 0-16,3 0 0 0,3-1 371 0,0-2 72 15,1 0 14-15,-1 0 3 0,-3 0-300 0,3 0-61 0,6 0-12 0,-6 0-3 16,0 0-36-16,6 0-7 0,0 0-1 0,0 0-1 16,-6 3-28-16,6-3-11 15,0 0 8-15,0 0-8 0,0 0 0 0,0 0 0 0,6 3 0 0,-6 4 0 16,9-1 0-16,0 2-11 0,0 0 11 0,2 0-12 16,1 2 12-16,-3-2 0 0,0 0-9 0,3 3 9 15,0-6 0-15,0 5 0 0,-3-2 10 16,0 0-10-16,0-2 18 0,0 2-3 0,3-3-1 0,-12 3 0 15,0-8 14-15,6 5 4 0,-1 3 0 0,-5-8 0 16,0 5 6-16,0 1 2 0,0-6 0 0,-3 5 0 16,3 0 7-16,-2-2 1 0,-4 2 1 0,0-2 0 15,-3 2 7-15,-3-2 0 0,0-1 1 0,-6 1 0 16,0 2-17-16,-3-2-4 0,-2 2-1 0,2 1 0 16,0-4-19-16,0 3-3 0,0 1-1 0,0 2 0 0,3-3-12 15,7 3-8-15,-7 0 8 0,6 0-13 16,0 2-90-16,6 4-17 15,3 2-4-15</inkml:trace>
  <inkml:trace contextRef="#ctx0" brushRef="#br0" timeOffset="9281.2084">3461 17325 115 0,'-6'0'10'0,"0"0"-10"0,0 0 0 0,3 0 0 0,3 0 145 0,-6 0 27 16,6 0 6-16,-6 0 1 0,6 0-83 0,-6 0-16 15,3 0-3-15,-3 0-1 0,0-3 4 0,3 1 0 16,-3 2 0-16,0-3 0 0,6 3-20 0,-3-3-4 15,3 1-1-15,-6-1 0 0,0 3-17 0,6 0-3 16,0 0-1-16,0 0 0 0,0 0 1 0,0 0 0 0,0 0 0 16,0 0 0-16,0 0-7 0,0 0 0 15,0 0-1-15,0 0 0 0,12 3-8 0,-3 2-2 0,-3 0 0 0,9 1 0 16,-6-1 6-16,12 3 1 16,-9-3 0-16,8 3 0 0,10-3 0 0,-9 1 0 0,3-1 0 15,0 0 0-15,-1-2-3 0,7 2 0 0,0 0 0 0,3-2 0 16,-3 2 2-16,-1 1 0 0,1-4 0 0,3 1 0 15,-3 0-7-15,2 2 0 0,4 0-1 0,0-2 0 16,2-1-15-16,-2 1 11 0,0 2-11 0,0-2 10 16,-4-3-10-16,1 3 0 0,3-1 0 0,-9 1 0 15,2 0 0-15,1-1 0 0,-3-2 0 0,6 3 0 16,-4 0 0-16,-2-3-16 0,-3 0 3 0,3 0 0 16,-3 0-154-16,2 0-30 0</inkml:trace>
  <inkml:trace contextRef="#ctx0" brushRef="#br0" timeOffset="9714.0037">4502 17325 1814 0,'-20'5'80'0,"17"-2"17"0,3-3-77 0,-3 3-20 0,-6-1 0 0,6 3 0 15,3-5 48-15,0 0 7 0,0 0 1 0,0 0 0 16,-3 6-33-16,3-6-7 0,12 8 0 0,-9 0-1 16,3-3-15-16,5 3 0 0,-2-3 0 0,-3 0-10 15,3 3 10-15,0-2 0 0,0-1 0 0,0 0 0 16,0 1 11-16,0 1-3 0,3-1 0 0,-6-1 0 15,3 3 12-15,-3-3 3 0,3 3 0 0,-9-2 0 16,6-1 13-16,-6-5 4 0,0 0 0 0,3 8 0 16,-3-8 5-16,3 5 2 0,0 3 0 0,-3-8 0 15,0 5-6-15,0-5-1 0,0 8 0 0,-6 0 0 16,3 0 12-16,-3 0 1 0,-3-3 1 0,0 3 0 16,-3-2-3-16,-3 1-1 0,0 1 0 0,-3-2 0 15,0 2-24-15,-2 2-5 0,5 1-1 0,-6-1 0 16,6 1-20-16,0-3 0 0,-6 2-10 0,6-2 10 15,6 0-93-15,-3 0-12 0,7-2-3 16,2 2-1142-16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42:02.96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11843 9827 1864 0,'0'0'41'0,"0"0"9"0,0 0 2 0,0 0 0 0,0 0-42 0,0 0-10 0,0 0 0 0,0 0 0 0,0 0 34 0,0 0 5 16,0 0 1-16,0 0 0 0,0 0-22 0,9 2-4 16,-1-2-1-16,1 0 0 0,6 6-2 0,0 2-1 15,6-3 0-15,3 0 0 16,0-2 2-16,2 2 1 0,10 3 0 0,0-5 0 0,3-1 17 0,5 1 3 16,7-6 1-16,-1 1 0 0,-5-6 0 0,6-3 0 15,-1-2 0-15,1-3 0 0,8-3-5 0,-2-2-1 16,-3 0 0-16,2-3 0 0,-5-2-12 0,-4-3-2 15,1-3-1-15,-6 3 0 0,-1-3-5 0,-2-2 0 0,0-3-8 16,-7 0 12-16,-2-3-12 0,0 6 8 0,-3-3-8 0,0 0 0 16,-4-1 0-16,1 1 0 0,-3 6 0 0,-3-1 0 15,-6 3-17-15,0 0-3 0,0 2-1 0,-6 3 0 32,-1 3-9-32,-2 3-2 0,-3 2 0 0,-3 5 0 15,0 1-22-15,-2 2-5 0,-4 2-1 0,0 6-605 0,0 0-122 0</inkml:trace>
  <inkml:trace contextRef="#ctx0" brushRef="#br0" timeOffset="783.5227">11706 9970 1857 0,'-12'0'82'0,"12"0"18"0,0 0-80 0,0 0-20 0,0 0 0 0,0 0 0 15,0 0 40-15,0 0 4 0,0 0 0 0,0 0 1 16,0 0-25-16,6 5-4 0,3 3-2 0,0 2 0 15,0-2-6-15,5 0-8 0,-2 3 11 0,6 2-11 16,3 0 0-16,0 0 0 0,3 1 0 0,-3 2-9 16,2-3 9-16,-5 0 0 0,3 0 0 0,-3 0 0 15,0 1 0-15,-3-6-8 0,-3 2 8 0,-1-2 0 16,-2 0 0-16,0-3 0 0,-9-5 0 0,0 0 0 0,0 0 0 0,0 0 9 16,0 0-9-16,0 0 10 15,0 0-10-15,0 0 12 0,-6-5-12 0,0 0 12 0,0-3-12 0,0-3 0 16,-2 3 0-16,-1-2 0 0,-3-1 0 0,3-2 21 15,0 2-2-15,0-2-1 0,-3-3 15 0,0 3 3 16,0 0 1-16,0-3 0 0,3 0-10 0,-3 0-3 16,-2 3 0-16,-1-3 0 0,6 3 0 15,-3-3 0-15,0 3 0 0,3-3 0 0,0 0-8 16,3 3-3-16,3 2 0 0,0 3 0 0,3-2-13 0,0 2 0 16,3 0 0-16,3 3-10 0,0-3 10 0,3 5-10 15,3-2 10-15,3-1-10 0,3 4 10 0,0-4 0 16,-1 4 0-16,4-1 0 0,0-2 0 0,0 2 0 15,0-2 0-15,0 0 0 0,2-1 0 0,-2 1 9 16,-3 0-1-16,3-1-8 0,0-2 24 0,-3 3-1 0,-1 0-1 16,-2 2 0-16,-3 1-5 0,3 2-1 0,-6 0 0 15,0-3 0-15,-9 3 4 0,0 0 0 0,0 0 0 0,0 0 0 16,0 8-20-16,3 2 0 0,-6 4 0 0,3 2 0 16,-6 2 12-16,3 6-2 0,-6 2 0 0,3 3 0 15,-3 9-10-15,0-1 0 0,0 2-12 16,0 4 12-1,3-4-74-15,1 1-7 0,-1 0-2 0,0-3-1049 0</inkml:trace>
  <inkml:trace contextRef="#ctx0" brushRef="#br0" timeOffset="54920.9922">9417 5884 2062 0,'-15'-8'92'0,"9"3"18"0,-6 0-88 0,3 0-22 0,0-6 0 0,-3-2 0 16,0 2 48-16,0-2 4 0,-5 0 2 15,-1-6 0-15,3 3-16 0,-6-2-3 0,0-1-1 0,-3-2 0 16,1-5-17-16,-7 2-3 0,0 0-1 0,0 0 0 16,-3 0-23-16,4 1-5 0,-7 4-1 0,3 1 0 15,-2-1 8-15,-1 6 8 0,0 2-13 0,-3 3 5 16,-2 0-17-1,-4 6-3-15,3 4-1 0,-2 4 0 0,-4 2 5 0,3 7 0 0,-2 4 1 0,-1 5 0 16,1 0-1-16,-1 10 0 0,0 0 0 0,4 6 0 16,-4 5 7-16,9 3 1 0,4 5 0 0,-1 7 0 15,-3 4 16-15,7 2 0 0,8 8 0 0,0 6 0 16,0 7 0-16,3 5 0 0,6 1-8 0,6 5 8 0,3 8 0 16,3 0 0-16,-2-3 0 0,10 3 0 0,10-1 10 0,0 4 2 15,-3-3 1-15,12 0 0 0,12 2-13 0,-1 1 0 16,1-1 0-16,3-2 0 15,0-3-25-15,5-2-5 0,-2-4-1 0,5-9 0 16,4-9-5-16,0-7 0 0,5-9-1 0,1-13 0 0,2-10 37 0,-2-8 0 16,2-8 0-16,4-11 0 0,5-8 18 0,1-10 11 15,-1-11 3-15,4-5 0 0,-4-3 3 0,1-8 1 16,-1-5 0-16,1-5 0 0,-4-8 15 0,4-3 3 16,-4-6 1-16,-2 1 0 0,-7-5-10 0,1-3-1 15,-1-1-1-15,-2-7 0 0,-4-2 2 0,1-6 1 16,-3-6 0-16,-1-2 0 0,1-8-4 0,-7-2-1 15,-5-1 0-15,0-2 0 0,-3-5-41 0,-7-1 0 16,-8 1-13-16,0-3 3 0,-3-3 10 0,-9 3 11 16,-3 2-3-16,-9 3 0 0,-3 3-8 0,-3-3 8 0,-9 11-8 15,-5 5 8-15,-7 3 8 0,-3 0 0 0,-9 5 1 0,-5 5 0 16,-4 3-3-16,-5 8-1 0,-1 2 0 0,-8 6 0 16,-7 5-13-16,-5 5 0 0,-6 6 0 0,-4 8 0 15,-8 10-16-15,-3 11-4 0,0 10 0 0,-3 16 0 31,5 0-9-31,-5 17-3 0,-3 12 0 0,0 11 0 16,-6 13-73-16,0 16-15 0,0 18-4 0,-1 17-585 0,4 10-118 0</inkml:trace>
  <inkml:trace contextRef="#ctx0" brushRef="#br0" timeOffset="61026.1373">10941 14364 1609 0,'0'0'71'0,"0"0"15"0,0 0-69 0,0 0-17 0,0 0 0 0,0 0 0 16,0 0 55-16,0 0 7 0,0 0 2 0,0 0 0 15,0 0-32-15,0 0-7 0,0 0-1 0,0 0 0 16,0 0-14-16,0 0-10 0,3 6 12 0,0-1-12 16,-3 0 23-16,0 6-3 0,3 2 0 0,-3 3 0 15,-3 2-4-15,3 3-2 0,0 1 0 0,0 4 0 16,0 1 2-16,-3-1 0 0,0-2 0 0,0 5 0 16,3-3-16-16,-3 1 0 0,0-1 0 0,3-2 0 15,-3 0-8-15,0-6 8 0,0 1-12 0,3-3 12 31,-3 0-55-31,0-6-4 0,0-2-1 0,3-8-812 0</inkml:trace>
  <inkml:trace contextRef="#ctx0" brushRef="#br0" timeOffset="61376.0947">10890 14370 633 0,'0'0'56'0,"0"0"-44"0,0 0-12 0,0 0 0 0,0 0 168 0,0 0 31 15,0 0 6-15,0 0 2 0,0 0-115 16,0 0-22-16,0 0-5 0,0 0-1 0,3-6 0 0,0-2 0 16,0 3 0-16,0 0 0 0,0-3-3 0,3 2-1 15,0-1 0-15,0 1 0 0,-3 1-28 0,3 2-5 16,3-5-2-16,-6 6 0 0,-3 2 8 0,3-6 2 15,3 4 0-15,-6 2 0 0,6-3-4 0,0 3-1 0,-6 0 0 0,8-2 0 16,-2-1-14-16,0 3-2 0,3 0-1 0,0 0 0 16,-3 0-13-16,3 0 8 0,0 3-8 0,-3-1 0 15,3-2 0-15,-3 3 0 0,3-1 0 0,0 1 0 16,0 0-11-16,-3-3-5 0,0 2 0 0,-6-2-1 31,9 0-20-31,-7 6-4 0,-2-6-1 0,0 0 0 16,0 0-102-16,0 0-21 0,6 5-4 0</inkml:trace>
  <inkml:trace contextRef="#ctx0" brushRef="#br0" timeOffset="61710.9005">10804 14915 345 0,'0'0'15'0,"0"10"4"15,0-10-19-15,0 0 0 0,0 0 0 0,0 0 0 0,0 0 355 0,0 0 67 16,0 0 14-16,0 0 2 0,0 0-306 0,0 0-60 16,9 5-13-16,-9-5-3 0,6 0-32 0,0 0-6 15,6-2-2-15,-4-1 0 0,1 1-3 0,3-4-1 16,-3 1 0-16,0 0 0 0,3 2 11 0,3 0 1 15,-3 1 1-15,6 2 0 0,-3 0 16 0,2 0 3 16,-2 2 1-16,3 1 0 0,0-3-33 0,0 0-12 0,-3 0 0 16,3 3 9-16,0-3-9 0,-4 0 0 0,1 0-12 15,-3-3 12 1,0 0-151-16,-3 1-22 0</inkml:trace>
  <inkml:trace contextRef="#ctx0" brushRef="#br0" timeOffset="63877.3519">3371 15576 1152 0,'-15'5'102'0,"12"-2"-82"0,-2 0-20 0,-1-1 0 16,3 4 208-16,-6-4 38 0,3 1 7 0,6-3 2 15,-3 5-179-15,0 0-36 0,3 1-8 0,0-6 0 16,0 5-24-16,0 6-8 0,0-1 0 0,3 3 9 16,3 1-9-16,6-1 0 0,-3 5-12 0,-1 1 12 15,7 5-12-15,3 0 12 0,-3-1-10 0,9 1 10 16,-3 0 0-16,0-3 0 0,2 0 0 0,4-2 0 16,-6-6 0-16,0-2 0 0,0-1 9 0,-1-2-9 15,1-5 30-15,-3-1 0 0,-3-2 0 0,0 0 0 16,0-5 11-16,0 3 3 0,-3-6 0 0,-3 0 0 15,-1 0 0-15,-2-3 1 0,0 3 0 0,-3-2 0 16,0 2-18-16,-3-3-4 0,0 0-1 0,-3 1 0 16,0 2-6-16,-9-3-2 0,7 3 0 0,-7 1 0 0,0 1-4 15,-3-2-1-15,0 6 0 0,-6-1 0 0,0 0-9 0,3 3 12 16,1 3-12-16,-4 0 12 0,-3 2-12 0,0 3-17 16,-3 2 4-16,4 1 1 0,2 2 0 0,-3 3 0 15,0 3 0-15,6-1 0 0,-9 6-6 0,7 0-1 16,-4 2 0-16,3 3 0 0,0 6 3 0,6-1 1 15,-6 1 0-15,6 2 0 0,7 0 15 0,-1-3 0 16,6-2-10-16,0-3 10 0,3 0 0 0,3-5 0 0,9-3 0 16,-7 0 0-16,10-5 8 0,-6 0-8 15,12-3 0-15,-9 0 8 0,6-5-8 0,3-2 0 0,0 2 0 0,2-3 0 16,-2-5 0-16,6 0 0 0,-3 0 0 0,0 0 0 16,2-3 0-16,1-2 0 0,-9 2 0 0,3 1 0 15,0-1 0-15,0-2 0 0,-10 2 0 0,7 0 0 16,-12-2 16-16,9 5 2 0,-12-3 0 15,3 1 0-15,-6 2 3 0,0 0 1 0,3-6 0 0,-3 6 0 16,0 0-1-16,0 0 0 0,-3-5 0 0,-6 3 0 16,-3-1-11-16,3 0-2 0,-6 1-8 0,4 2 12 15,-7 0-4-15,-6 0-8 0,0 2 11 0,0 4-11 16,0-1 0-16,-2 0 0 0,-1 3 0 0,0 3 0 16,-3 2 0-16,7 5 0 0,-13-2-11 0,6 5 11 15,0 3-18-15,3 5 3 0,4 0 1 0,-1 3 0 16,0 5 14-16,6-2-11 0,0 4 11 0,6-2-10 15,1-2 10-15,5 2 0 0,6 0 0 0,6 0 0 0,-4-5 0 16,7-6 12-16,3 1-2 0,9-6-1 0,0-3 1 0,6-5 0 16,-3-5 0-16,11-2 0 0,-2-6 3 0,6-6 1 15,-1-4 0-15,4-3 0 0,9-6-3 0,-7-2-1 16,4-3 0-16,3-2 0 16,-13-3-34-16,4-1-6 0,0-1-2 0,-10-4 0 15,1 4-225-15,3-4-46 0</inkml:trace>
  <inkml:trace contextRef="#ctx0" brushRef="#br0" timeOffset="65039.7055">3925 16796 57 0,'0'0'0'0,"0"0"0"0,0 0 0 0,0 0 0 0,-6 0 0 16,3 2 0-16,3-2 167 0,0 0 28 0,0 0 5 0,-6 0 2 15,0 0-106-15,6 0-22 0,-6 3-4 0,6-3-1 16,-3 0-4-16,3 0-1 0,0 0 0 0,-6 0 0 15,6 0-4-15,-6 0 0 0,3-3-1 0,3 3 0 16,-6 0 5-16,6 0 0 0,0 0 1 0,-9 0 0 16,9 0 1-16,0 0 0 0,-8 3 0 0,8-3 0 15,0 0-18-15,0 0-3 0,-6 3-1 0,3-1 0 16,0 1-18-16,3-3-4 0,0 0-1 0,0 5 0 16,-6 3-8-16,6 0-1 0,0 3-1 0,6-1 0 15,-6 6-11-15,3 0 0 0,3 3 0 0,-1 2 8 16,1-3-8-16,-3 3 12 0,3 3-12 0,-3 0 12 15,0 0 8-15,0 2 1 0,0 1 1 0,-3-1 0 16,-3-2 17-16,3 0 3 0,-6-3 1 0,3 3 0 16,-6-3 1-16,1 3 0 0,-4 0 0 0,0-3 0 0,-3 0-10 15,-3-2-2-15,-3 2 0 0,0-3 0 16,-6 3-1-16,1-2-1 0,-4-3 0 0,6 0 0 0,-6-3-15 16,1-3-3-16,2-2-1 0,3 0 0 0,-3-5-25 0,6-6-5 15,1-2-1-15,-1 0 0 16,3-8-32-16,3-6-6 0,-6-2-2 0,12-6 0 15,0-4-105-15,3-4-22 0,6-4-4 0,3-4-469 16,3-4-93-16</inkml:trace>
  <inkml:trace contextRef="#ctx0" brushRef="#br0" timeOffset="65842.833">4121 16939 864 0,'0'0'76'0,"0"0"-60"0,0 0-16 0,0 0 0 0,0 0 231 0,0 0 43 16,0 0 9-16,0 0 1 0,0 0-145 0,0 0-30 16,-3 8-5-16,3-3-2 0,0 5-67 0,0 4-14 0,-6-1-2 15,6 3-1-15,-2 0-18 0,2 5-9 0,-3 3 1 16,3-1 0-16,-3-1-2 0,3 4 0 0,-3-2 0 0,0-3 0 15,3 0 10-15,-6-2 0 0,0-6 0 0,0 3 0 16,3-3 0-16,-6-5-8 0,3 0 8 0,0-5-8 16,6-3 16-16,0 0 3 0,-6-3 1 0,3-5 0 15,3-3-12-15,0-7-17 0,0-3 4 0,3-6 1 16,3-4 12-16,6-1 0 0,-3-5 0 0,3 0 0 16,0 5-8-16,-1-2-9 0,4 2-2 0,0 0 0 15,0 6 19-15,0-1 0 0,0 3 0 16,0 1 0-16,3-1 11 0,-3 3 5 0,-1 5 2 0,1 0 0 15,0 3-5-15,-3-1-1 0,-3 9 0 0,3 0 0 16,-3 2-1-16,-3 3-1 0,-6 0 0 0,6 5 0 16,-3 6 11-16,-3 2 3 0,0 3 0 0,-6 0 0 15,3 2-24-15,-3 4 9 0,0 1-9 0,-3-1 0 16,-3 4 20-16,0-2-2 0,0 0-1 0,-3 0 0 16,3-1-17-16,-2-2 0 0,5-2 0 0,-3 2 0 0,3-2 0 0,0-3-12 15,3-1 12-15,3-1-12 0,0-1 12 0,6-3 10 16,0 4-2-16,6-4 0 0,0 1-18 0,9 2-4 15,-3 0-1-15,2 1 0 0,7-1 15 0,3 0 0 16,3 0-10-16,2 0 10 0,4-5 8 0,-6 3 7 16,3-3 1-16,-1-3 0 15,-2 3-42-15,0-3-8 0,-6 1-2 16,0-6 0-16,-4 0-137 0,1 0-28 0,-12-3-6 0</inkml:trace>
  <inkml:trace contextRef="#ctx0" brushRef="#br0" timeOffset="66511.954">3520 15412 2250 0,'-6'5'49'0,"3"3"11"0,-3 0 1 0,6 0 3 0,-3 0-52 0,3 3-12 0,3-1 0 0,3-2 0 16,3 3-12-16,-3-3-6 0,3 0-1 0,0 0 0 16,3-6 9-16,3 1 2 0,-6-3 0 0,6-3 0 15,-4-2 8-15,4 0-13 0,-3-6 5 0,0 0 8 16,-3-2 0-16,0-3 8 0,3 0 2 0,-3-2 0 15,0-1 18-15,-6-2 3 0,3-5 1 0,0 2 0 16,-6 0-12-16,0 3-3 0,0 0 0 0,-3 2 0 16,0 1-9-16,-3 5-8 0,3-1 12 0,-9 4-12 15,3-1 11-15,0 6-11 0,-3 0 10 0,-6 5-10 16,6 0 0-16,-3 2-15 0,4 4 2 0,-1 1 0 16,0 4-8-16,3 2-2 0,-3 3 0 0,3 3 0 15,3-1-178-15,3 1-36 0,3 20-7 16,-3-10-2-16</inkml:trace>
  <inkml:trace contextRef="#ctx0" brushRef="#br0" timeOffset="66923.8816">4797 16163 1670 0,'-18'6'148'0,"9"-4"-118"0,-3 1-30 0,3-3 0 16,-2 3 161-16,2-3 27 0,0 2 4 0,3-2 2 15,-3 3-102-15,6-3-21 0,0 0-4 0,3 0-1 16,-3-3-56-16,3 3-10 0,0 0 0 0,0 0 0 0,6-2-21 0,3-1 3 16,6 3 1-16,-3 0 0 15,5 0-2-15,4 3 0 0,-6-1 0 0,6 4 0 16,0-1-7-16,0 0-2 0,-3 0 0 15,-1 1 0-15,1 2-32 0,3 0-8 0,-9 0 0 0,3-1-1 16,0 4-89-16,-3 0-18 0,-3-3-3 0,-6 0-1 0</inkml:trace>
  <inkml:trace contextRef="#ctx0" brushRef="#br0" timeOffset="67104.7221">4851 16372 172 0,'-3'3'16'0,"-6"0"-16"15,0-1 0-15,6 1 0 0,-3 0 388 0,6-3 76 16,-6 0 14-16,6 0 3 0,0 0-281 0,0 0-57 15,0 0-11-15,0 0-3 0,0 0-71 0,0 0-14 16,0 0-4-16,0 0 0 0,12-3-31 0,-6 0-9 0,9 3 0 0,-3-2 0 16,5-4 0-16,-5 6 0 0,3-2 0 0,3 2 0 15,0-3 0-15,0 6 0 0,3-1-12 0,-6 1 4 32,5 0-138-32,-5 2-27 0,6-2-6 0</inkml:trace>
  <inkml:trace contextRef="#ctx0" brushRef="#br0" timeOffset="69759.2202">6015 16148 1382 0,'0'0'61'0,"-3"2"13"0,0-2-59 0,0 3-15 0,-3-3 0 0,6 0 0 0,0 0 174 0,0 0 32 16,0 0 6-16,0 0 2 0,0 0-142 0,0 0-28 16,0 0-5-16,0 8-2 0,0 0-37 0,0 2-12 15,0 6 0-15,3 5 0 0,0 0 1 0,0 9 0 16,0 1 0-16,2 4 0 0,1 2 11 0,-3 2 0 15,3 4 0-15,-6 2 0 0,0 5 0 0,0-2 0 16,0-1 0-16,0-4 0 0,0-1 0 0,-6-8 0 16,3-5 0-16,-3-2 0 0,1-6 12 0,-1-2-3 15,0-9 0-15,0 1 0 0,-3-9-9 16,0 1 0-16,0-6 0 0,0-7 0 0,-3-9-20 0,3-2-2 16,3-8-1-16,-6-8 0 0,3-8 6 0,3-3 1 15,0 1 0-15,6-3 0 0,0-1 7 0,0-2 9 0,3 3-13 0,3-3 5 16,0 0 8-16,3-2 0 15,0 2 0-15,3 0 0 0,3 5 0 0,0 1 0 0,3 2 0 0,0 5 0 16,-1 3 0-16,1 0 0 0,0 2 8 0,3 6-8 16,0 0 11-16,0 8-3 0,-1 0 0 0,4 5 0 15,3 5-8-15,-3 3 10 0,-3 3-10 0,0 3 10 16,-1 4 2-16,-2 3 1 0,3 6 0 0,0 2 0 16,-6 6 0-16,3 2 0 0,-6 5 0 0,-1 4 0 15,-2 4 1-15,-6 0 0 0,0 3 0 0,-6 3 0 16,0 5-5-16,-6 3-1 0,-5 2 0 0,-1 0 0 15,3 0-8-15,-9 1 0 0,0-6 0 0,0-3 0 16,-3-2 0-16,-2-1 0 0,5-4 0 0,0-3 0 16,-3-3 0-16,6-8 8 0,1-3-8 0,2-4 0 0,0-4 0 15,3-2 0-15,3-5 0 0,0-3 0 0,6-6-11 16,0-1-1-16,0-4 0 0,6-2 0 0,-3-6-7 16,6 1-1-16,0-3-1 0,3 2 0 0,3 3 9 15,3 0 1-15,3 0 1 0,-1 3 0 0,10 5 10 16,0 0 0-16,3 3 0 0,-1 2 0 0,4 3 18 0,3 6 9 15,-3-1 1-15,-1 3 1 0,-2 2-5 0,0 6 0 16,3 3-1-16,-4 2 0 0,-5 5 5 0,0 1 2 16,3 2 0-16,-6 3 0 0,0 0 3 0,-4-3 1 15,1 2 0-15,-3-2 0 0,0 1-2 0,-3-4-1 16,0 1 0-16,0-1 0 0,-6-2-31 0,0 0 8 0,0-6-8 0,0-2 0 31,0 0-19-31,-4-6-6 0,7 1-2 0,-3-3 0 16,-6-8-145-16,0 0-28 0,6-3-7 0,3-5-1 0</inkml:trace>
  <inkml:trace contextRef="#ctx0" brushRef="#br0" timeOffset="71316.8531">6830 16431 864 0,'-9'8'38'0,"6"-3"8"0,-3-2-37 0,6-3-9 16,-6 2 0-16,0 1 0 0,0-3 272 0,6 0 52 15,0 0 10-15,0 0 2 0,-6 0-270 0,6 0-54 16,0 0-12-16,0 0 0 0,0-8-12 0,0 3-2 16,0-6 0-16,6 3 0 0,-3 3 14 0,0-3 0 0,3 3 0 0,0-3 0 15,6 0 0-15,-3 0 0 0,-3 2 0 0,3-2 0 16,3 1 16-16,0 1-1 0,0 1 0 0,3 2 0 15,-1 1-15-15,1-4 11 0,-3 4-11 0,3-1 10 16,-3 6-10-16,0-3 0 0,3 5 0 0,0-2 8 16,-9 2-8-16,3 3 10 0,2 2-10 0,-2 1 10 15,-3 5 7-15,0 0 2 0,3 5 0 0,0 3 0 16,0 2-7-16,-3 6 0 0,-3 0-1 0,6 2 0 16,-3 3-3-16,3 0-8 0,-9-2 12 0,9-1-4 15,3-8-8-15,-3 4 0 0,-3-4 0 0,2-5 0 16,7-2 0-16,0-3 0 0,-3-1 0 0,0-4 0 15,-3 0 0-15,3-3 0 0,0-6-8 0,0-2 8 16,-3 0 0-16,6-2 0 0,2-6 0 0,-2-3 8 16,-6-2-8-16,3 0 0 0,0-6 0 0,3-2 0 15,-3 0 19-15,-3-6-2 0,0 1 0 0,0-6 0 16,2 0-1-16,-2 1 0 0,-6 1 0 0,0-1 0 16,6-1-5-16,-6 0-2 0,-6 6 0 0,3-3 0 0,0 0-9 15,-3-3 0-15,-3 3 0 0,0 0 0 16,-3 0 0-16,4-3 8 0,-7 5-8 0,0 1 0 0,-9-1 0 15,6 6 0-15,3 0 0 0,-3 3 0 0,-6 2-11 0,4 0 3 16,2 3 0-16,-3 2 0 0,0 3-8 0,-3 0 0 16,3 5-1-16,0 1 0 0,3 4-7 0,-2 4 0 15,-1 4-1-15,3 4 0 0,6 4 25 0,-6 6 0 16,3 2 12-16,6 6-4 0,0 0-19 0,6 2-3 16,-6 1-1-16,6-1 0 0,0-2 24 0,3-3 5 15,3-3 1-15,-3 1 0 0,0-9 15 0,6 1 3 0,3-1 1 16,-3-2 0-16,-3-3-24 0,3-2-10 0,9-3 8 15,-3-3-8 1,-1-2-16-16,-2-3-9 0,3-3-2 0,0-2 0 16,0 0-85-16,0-3-18 0,-6 0-3 0,3-3-467 0,6-2-94 15</inkml:trace>
  <inkml:trace contextRef="#ctx0" brushRef="#br0" timeOffset="71727.1232">7425 15904 2034 0,'0'0'90'0,"0"0"18"0,0 0-86 0,0 0-22 16,9 3 0-16,-9-3 0 0,0 0 88 0,6 5 14 16,9-2 2-16,-3 2 1 0,0 0-55 0,0 1-11 15,0-1-3-15,6 3 0 0,0 2-26 0,2 1-10 16,-2 2 0-16,3 3 9 0,0 3-9 0,-9 2 0 15,-3 8 9-15,0 5-9 0,9 1 16 0,-7 4 0 0,-2 4-1 0,-3 2 0 16,0 2 9-16,-3 6 3 0,3-3 0 0,-6 6 0 16,-9 2-14-16,3-2-2 0,3-3-1 0,-6-3 0 15,-8 0-10-15,5-7 0 0,3-4-10 0,-3-4 10 32,-6-1-100-32,3-5-13 0,0-2-3 0,0-6-982 0</inkml:trace>
  <inkml:trace contextRef="#ctx0" brushRef="#br0" timeOffset="72132.0447">7003 15724 115 0,'0'0'10'0,"-3"8"-10"0,-3 3 0 0,0-1 0 0,-3 1 428 0,3-3 84 15,0 0 17-15,-3 0 3 0,0 0-388 0,0 2-79 16,0-2-15-16,-3 3-3 0,-2-1-35 0,-1 4-12 0,-3 1 0 0,0 1 9 15,-3 3-9-15,3 2-11 0,0 3 3 0,3 5 0 16,1 3 25-16,-1 5 6 0,3 8 1 16,3 0 0-16,0 8 17 0,3-1 4 0,0 4 1 15,6 5 0-15,0 0-14 0,6 5-2 16,-3 5-1-16,6-2 0 0,3 3-16 0,3-4-3 0,0 1-1 16,5 0 0-16,1-3-9 0,6-5 0 0,-3-5 0 0,3-9 0 31,2-2-30-31,1-10-11 0,6-6-3 0,0-8-1056 0</inkml:trace>
  <inkml:trace contextRef="#ctx0" brushRef="#br0" timeOffset="74577.3274">8193 15640 57 0,'0'0'0'0,"0"0"0"0,-3-6 0 0,0 4 0 16,3 2 315-16,0-8 57 0,-3 2 12 0,-3-2 3 15,9 3-233-15,-6 0-46 0,-2-3-10 0,-1 0-2 16,0 3-60-16,0-1-12 0,-3 1-2 0,0 0-1 15,0 2-5-15,6 1 0 0,3 2-1 0,-9 0 0 16,-3 0 4-16,3 0 1 0,9 0 0 0,-6 7 0 16,-6 4-8-16,6 2 0 0,9 3-1 0,0 5 0 15,0 3-11-15,3 3 8 0,-3 4-8 0,12-2 8 16,3 3-8-16,3-3 0 0,0 3 0 0,2-6 0 16,7-2 0-16,-3-3 13 0,0-2 0 0,3-6 0 15,-1-2-1-15,1-3-1 0,-3 0 0 0,3-6 0 16,-4-4 7-16,4-4 2 0,-3 1 0 0,0-3 0 15,0-5 3-15,-1 2 1 0,-2-2 0 0,-3 0 0 16,0-3-15-16,-3 0-9 0,0 0 12 0,-4 0-12 16,1 1 12-16,-3 1-12 0,-3 1 12 0,-3-3-12 0,0 6 16 15,0-4-3-15,0 4-1 0,-3 2 0 0,-3 0 6 16,0 3 1-16,-3-1 0 0,0 1 0 0,-3-3 0 0,0 5 0 16,-3-2 0-16,-3 0 0 0,0 2-11 0,-3 1-8 15,-2-1 12-15,2 3-12 0,-3 0 0 0,-3 3 0 16,0-1 0-16,-3 1 0 0,1 5-18 0,-1 2 2 15,0 4 1-15,3 1 0 0,-3 4 2 0,6 2 0 16,-2 0 0-16,5 3 0 0,-3 0 13 0,3 2 0 0,0 4 0 16,6-4 0-16,3 3 0 0,0 0-9 0,-3 0 9 15,6-2-8-15,3 2 8 0,3 0 0 0,3 0-9 16,0 0 9-16,3-2 0 0,0-6 0 0,6 0-9 0,0-5 9 16,3 2 0-16,3-4-10 0,2-1 10 0,-2-3-8 15,3-2-9-15,0-2-2 0,0-4 0 0,-4 1 0 16,7 0-2-16,-6-3-1 0,3 0 0 15,-3 0 0-15,-3 0 22 0,-1-3-9 0,-2-2 9 0,0-1 0 16,-6 1 0-16,3 2 0 0,-3 1 0 0,-3-1 9 16,0-2 3-16,-6 5 0 0,0 0 0 0,0 0 0 15,0 0-1-15,0 0 0 0,0 0 0 0,0 0 0 16,0 0 4-16,-6-5 1 0,-3-1 0 0,-3 4 0 16,0-1-16-16,-3 0 0 0,-3 1 0 0,-2 2 0 15,-4 2-15-15,0 6 1 0,0-2 0 0,-3-1 0 16,-2 3 0-16,-1 0 0 0,0 2 0 0,3 1 0 15,0 2-2-15,4 3-1 0,-1 0 0 0,3 2 0 0,3 1 17 16,0-1 0-16,-3 4 0 0,4-1 0 0,5 3 0 16,-3-1 0-16,3 4 0 0,0 2 9 0,6 0-9 0,0 0 0 15,6-2 0-15,3-1 0 0,-3 1 0 0,9-1 0 16,0-5 0-16,6 0 8 0,0 3 0 0,0-3 0 16,2-2 0-16,1-3 0 0,3 0-8 0,3-3 0 15,-3-3 9-15,6 1-9 0,-4-3 0 0,1-3 0 16,3 3 0-16,-3-3 0 0,0-5 0 0,-1 3 8 15,4-3-8-15,-6 0 0 0,0-3 8 0,-3 1-8 16,0-1 8-16,-4 3-8 0,-2-5 10 0,3 2-2 16,-6 1-8-16,3-1 12 0,-6 0-12 0,-6 3 8 15,6-5-8-15,-6 5 0 0,0 0 8 0,0 0-8 16,0 0 0-16,0 0 9 0,0 0-1 0,0 0-8 16,0 0 12-16,0 0-4 0,0 0-8 0,9 5 8 0,-3 3-8 15,0 3 8-15,3 2-8 0,0 6 0 0,3 4 0 0,-3-2-11 16,2 6-8-16,4 2-1 0,0 3-1 0,-3-3 0 15,0 3 0-15,-3-6 0 0,3 3 0 0,-3 0 0 16,-3-2 21-16,-3 2 0 0,0-3 0 0,0 1 0 16,-3-3 15-16,-3 2 10 0,-3 1 3 0,-3-4 0 15,0 4 8-15,-3-3 1 0,-3-1 1 0,-3-1 0 16,0 1-12-16,-5-1-2 0,-1-4-1 0,0 1 0 16,-6-1-3-16,0-2-1 0,-2-3 0 0,2 0 0 15,-3-2-7-15,-3 0 0 0,4-3-1 0,-4-3 0 16,3-2-11-16,3-3-12 0,-2-3 2 0,2 0 1 15,3-5-7-15,6 0-2 0,1-2 0 0,2-9 0 16,-3-2-14 0,9-3-4-16,12-5 0 0,-3-3 0 0,3-2-26 0,6-3-6 15,6-3 0-15,0 1-1 0,3-1-117 0,2 0-23 0</inkml:trace>
  <inkml:trace contextRef="#ctx0" brushRef="#br0" timeOffset="75602.8034">9271 16629 1440 0,'0'0'128'0,"0"8"-103"0,0 3-25 16,0-1 0-16,-3-5 146 0,3 3 24 0,-3 0 5 0,3 0 1 15,0 0-102-15,0 0-20 0,0 5-4 0,0-2-1 16,0 0-37-16,0 2-12 0,0 0 8 0,0 0-8 15,0 3 0-15,3 0 0 0,-3 5 0 0,0-2 0 16,0 2-8-16,0 0 8 0,-3-2 0 0,3 4-9 16,-3-1-5-16,3 1-1 0,-3-2 0 0,0 1 0 31,3-4-25-31,-3 1-4 0,0-1-2 0,-3-5 0 16,0-2-37-16,3-6-7 0,3-5-2 0,-6-2-451 0,-3-6-90 0</inkml:trace>
  <inkml:trace contextRef="#ctx0" brushRef="#br0" timeOffset="75869.5324">9042 16642 1656 0,'-6'14'73'0,"0"-9"15"0,0-3-70 0,0 1-18 0,0 2 0 0,3-2 0 0,0 0 89 0,3-3 15 16,0 0 2-16,0 0 1 0,3 2-67 15,0-2-12-15,3 0-4 0,3 0 0 0,-3 0-24 0,6 3 0 16,0-3-14-16,5 0 5 0,1 3 9 0,0-1 9 15,3-2-1-15,0 0-8 0,-3 6 16 0,0-6-4 16,2 5-1-16,1-5 0 0,-3 0-11 0,0 3 12 16,3-1-12-16,-3 3 12 0,-1-2-12 0,-2 0 0 15,0 2 0-15,0-2 0 16,-6-1-31-16,0 1-8 0,3 2-1 0,-3 1-1 16,-3-1-107-16,-3 3-22 0,-3-8-4 0,0 8-557 0</inkml:trace>
  <inkml:trace contextRef="#ctx0" brushRef="#br0" timeOffset="76067.6502">9202 17034 115 0,'-11'13'10'0,"8"-5"-10"0,-3 0 0 15,0 5 0-15,0 0 257 0,-3-2 50 0,3 0 9 0,0-1 3 16,3-2-167-16,0 0-32 0,3-8-8 0,-3 5 0 16,0 1-48-16,3-6-10 0,0 0-2 0,0 0 0 15,3 5-36-15,3-2-7 0,3 2-1 0,0-2-8 16,0-3 38-16,6 2 1 0,-4-2 0 0,4 0 0 15,0 3-21-15,0-6-4 0,3 3-1 0,-3 0 0 16,0-2-13-16,3-1 8 0,-7-2-8 0,4 2 0 16,-3-2-38-16,3-1-14 15,-6-4-2-15,3 2-813 0</inkml:trace>
  <inkml:trace contextRef="#ctx0" brushRef="#br0" timeOffset="76685.7536">8521 15261 1324 0,'-9'11'118'0,"6"-6"-94"0,0 0-24 0,0 3 0 0,0 0 132 16,3 3 21-16,0-3 5 0,0 5 1 0,6 0-112 15,0 0-23-15,0 3-4 0,6 0 0 0,-6 3-5 0,3-6-1 16,0 3 0-16,-1-6 0 0,4 4-14 16,0-6 0-16,3-1 0 0,-3 1 0 0,0-5 16 0,3 2 0 15,-3-5 0-15,0 0 0 0,0 0 44 0,-1-5 8 16,1 2 3-16,0-2 0 0,-6 0-25 0,6-3-5 16,-3-3-1-16,0 1 0 0,-3-1-20 0,3-2-4 15,-6 0 0-15,0 2-1 0,3-2-15 0,-6 5 9 16,0-3-9-16,-3 1 8 0,0-1-8 0,0 3 12 0,-6 3-12 0,0 0 12 15,-3-1-12-15,0 4 0 0,0 2 0 0,-3-3 0 32,1 6-41-32,-1-1-4 0,0 1-1 0,-3 5-684 0,6 0-137 0</inkml:trace>
  <inkml:trace contextRef="#ctx0" brushRef="#br0" timeOffset="101371.6773">21138 4553 518 0,'0'0'46'0,"0"0"-37"16,0 0-9-16,0 0 0 0,0-7 100 0,0 1 17 16,0 6 4-16,3-8 1 0,0 3-74 0,-3-3-16 15,6 3-2-15,-3 0-1 0,0-1-10 0,0 4-3 16,3-9 0-16,-3 6 0 0,3-3-16 0,-3 2 0 0,0-1 0 0,3 1 0 16,-3 4 12-16,3-4 1 0,-6 6 1 0,0 0 0 15,0 0 2-15,0 0 1 0,0 0 0 0,0 0 0 16,0 0-2-16,0 0-1 0,0 0 0 0,0 0 0 15,0 0 5-15,0 0 1 0,0 0 0 0,0 0 0 16,0 0-2-16,0 0 0 0,0 0 0 0,0 0 0 16,0 0 8-16,0 0 2 0,0 0 0 0,3-2 0 15,0-1-2-15,-3 3 0 0,0 0 0 0,0 0 0 16,0-3-3-16,0 3-1 0,-3-8 0 0,3 8 0 16,0 0 3-16,0-5 1 0,0 0 0 0,0 5 0 15,0 0-6-15,-3-3-2 0,0-2 0 0,3 5 0 16,-3-5 0-16,3 5 0 0,-3-3 0 0,3 3 0 15,-6-5-1-15,0-1 0 0,3 4 0 0,0-4 0 16,0 1-2-16,-3 3-1 0,3-4 0 0,0 1 0 16,0 5-14-16,-3-8 0 0,3 3 0 0,0 5 0 0,3 0 0 15,-3-8 0-15,-3 5 0 0,4 0 0 16,-4-4 0-16,3 4 0 0,-3 0 0 0,3-2 0 0,0 2 0 16,-3-2 0-16,3 5 0 0,0-8 0 15,-3 3 0-15,3 5 11 0,-3-8-3 0,3 3-8 0,-3-1 15 16,3 1-4-16,-6 0-1 0,6-3 0 0,-3 2 0 15,0 4 0-15,-3-6 0 0,3 3 0 0,-3-3-10 0,3 2 12 16,0-2-12-16,-2 3 12 0,2-5-12 0,-3 7 8 16,0-5-8-16,-3 0 8 15,3 0-8-15,0 3 0 0,-3 2 0 0,-3-5 0 0,3 3 0 0,0-3 0 16,0 3 0-16,1-1 0 0,-4-2 0 0,3 1 0 16,0 1 0-16,-3 1 0 0,0 2 0 0,0-2 0 15,0 5 0-15,0-5 0 0,1 2 0 0,-1 0 0 16,3-2 0-16,-3 5 0 0,0 0 0 0,0 0 0 0,0 0 0 15,0 0 0-15,0-3 0 0,1 3 0 0,-1 0 0 16,0 3-11-16,3-3 11 0,-3 0 0 0,0 0 8 0,3 0-8 16,0 5 0-16,-3-2 0 0,1-3 0 0,-4 3 0 15,0 2 0-15,3-5 14 0,3 3-2 0,-3-1 0 16,0 6-12-16,0-5 0 0,3 0 0 0,-5 4 0 16,2-1 0-16,-3 2 0 0,6-3 0 0,-3 3 0 15,0-3 0-15,3 6 0 0,0-1 0 0,1-2 0 16,-1 3 0-16,0-6 0 0,0 6 0 0,0-1-10 15,0 4 10-15,0-1 0 0,3-5 0 0,-3 2 0 16,3 1 0-16,0-1 0 0,-3 1 0 0,4 2-8 16,-4-2 8-16,0-1 0 0,0 4 0 0,3 2 0 15,-6-3 0-15,6 3 0 0,-3-3 0 0,0 3 0 16,-3 0 0-16,3 5 0 0,1-5 0 0,-1 2 0 0,0-2 0 16,0 5 0-16,3-2 0 0,0-1-8 15,0 6 8-15,-3 0 0 0,3-6 0 0,3 4 0 0,-3-1 0 16,0-3 0-16,-2 3 0 0,5 3 0 0,-3-5 0 0,3 2 0 15,0-3 10-15,-3 4-10 0,6 1 12 0,-3-1-3 16,0 4-1-16,-3-2 0 0,3 2-8 0,0 3 10 16,0 1-10-16,3-1 10 0,-3 0-1 0,0 5 0 15,0-7 0-15,0 2 0 0,0 0-1 0,3 0 0 16,-3 0 0-16,3 3 0 0,0-3-8 0,-2 0 0 16,2-3 0-16,0 9 0 0,0-9 8 0,0 3-8 15,-3 1 0-15,6-4 8 0,-3 6 1 0,3-3 0 16,-3-3 0-16,0 1 0 0,0-1 0 0,3 1 0 15,-3 2 0-15,3-3 0 0,-3 3-9 0,3 0 10 16,-3 6-10-16,0-1 10 0,3 3-10 0,-6 0 0 0,6 0 0 16,0 3 0-16,-3 2 0 0,3-2 8 15,0 2-8-15,-3-2 0 0,3 0 0 0,-3 2 0 16,3-2 0-16,0-1 0 0,3 4 0 0,-3-1 0 0,-3-2 0 0,3 0 0 16,-3-1 0-16,3 1 0 0,0 0 8 0,0 2-8 15,0-2 0-15,-3 2 0 0,0 0 0 0,3 3 0 16,0-5 0-16,-3 2 0 0,0-2 0 0,3 0 8 15,0-3-8-15,-3 2 0 0,3 1 0 0,-3 0 0 16,3-1 0-16,0-2 0 0,3 3 0 0,-3-3 0 16,3 0 14-16,-3-5-2 0,0-3-1 0,0-2 0 15,3-4-11-15,-3-1 0 0,0 1 0 0,3-4 0 16,-3 2 0-16,0-2 15 0,3-1-4 0,-3-2-1 0,3 2-10 16,-3-2 0-16,3 0 0 0,-3 0 0 0,3 0 0 15,0 3 0-15,-3-6 0 0,3 3 0 0,-3-1 0 16,6-1 0-16,-3 4 8 0,0-5-8 0,-3 3 0 15,6 0 0-15,-3 0 0 0,3 0 8 0,-3 0-8 16,3 0 0-16,3-3 0 0,-1 3 0 0,1-3 0 16,3 0 0-16,-3 1 0 0,3-4 0 0,3 3 0 15,-3-2 0-15,3-1 0 0,3-2 0 0,0 3 0 0,2-3 0 16,-5 0 0-16,6 2 0 0,-3-2 0 0,0 0 0 16,3 0 0-16,-1-2 0 0,1 2 0 0,3-1 8 15,-3 1-8-15,0 0 8 0,0-2-8 0,-1 2 8 16,4-3-8-16,-3 5 8 0,3-2-8 0,0 0 0 0,-3 0 9 15,5 3-9-15,-2-6 0 0,3 3 9 0,-3 0-9 0,3-3 0 16,-4 6 8-16,4-3-8 0,0 0 0 0,0 0 0 16,3-3 0-16,-1 0 0 0,-5 3 8 0,6-5-8 15,-3 2 0-15,-1 0 0 0,-2-2 0 0,3 0 0 16,0-3 0-16,0 2 0 0,-1 1 0 0,-2 0 0 16,0-3 0-16,-3 2 0 0,3-2 0 0,0 0 0 15,-4 3 8-15,4-3-8 0,3 0 9 0,-3 3-9 16,-3-1 14-16,2 1-3 0,-2 0-1 0,0-1 0 15,3-2 0-15,-3 3 0 0,0-1 0 0,2 1 0 16,4 2-2-16,0-2 0 0,0 0 0 0,-3-1 0 16,-1 1 3-16,4 2 0 0,3-2 0 0,-3 2 0 15,0-2-11-15,-1 2-11 0,1 0 3 0,0 1 0 16,0-4 8-16,-1 4 0 0,1-1 0 0,0-2 0 16,-3 2 0-16,3-2 0 0,-1 2 8 0,4-3-8 15,0 1 0-15,-3 0 0 0,0 2 0 0,-1-2 8 0,-2-1-8 16,0 4 0-16,0-1 0 0,3-2-8 0,-7 2 8 0,4-2 8 15,0-1-8-15,-3 3 11 0,3-2-11 0,-1 0 0 16,4 2 0-16,-3-2 0 0,6 2 12 0,-3-2-4 16,-1-1 0-16,1 4 0 0,3-4-8 0,0 1 0 15,-3 0 0-15,-1 2 0 0,1-3 0 0,0 1 0 16,0 2 0-16,-1 1 0 0,-2-1-9 0,3 0-1 16,-3 1 0-16,6-1 0 0,-7 0 10 0,4 3 0 15,0-3 0-15,-3 6 0 0,0-3 0 0,-1-3 0 16,-2 6 0-16,0-1 8 0,3 1-8 0,-3 2 0 15,0 0 0-15,-4 1 0 0,4 1 0 0,0 1-12 16,-3 0 12-16,0 3-12 0,0-3 12 0,-3 0 0 16,2-1 0-16,-2 1 0 0,0 0 0 0,-3 0 0 15,3 0 0-15,0 0 0 0,-3 0 0 0,3 2 0 0,0 1 0 16,-1-1 0-16,4 1 0 0,-3-1 0 0,-3 1 0 16,3 5 8-16,6-3-8 0,-3 5 0 0,0-2 8 0,2-3-8 15,4 0 0-15,-6 1 0 0,3-1 0 0,-3 0 0 16,0 0 0-16,-1-2 0 0,1-4-10 0,3 4 10 15,-3-6 0-15,0 0-8 0,-3 1 8 0,3-4 0 16,-3 1 0-16,2-1-8 0,1 1 8 0,0 0 0 16,3-1 0-16,0 3-8 0,0-2 8 0,2-3 0 15,-2 2 0-15,0 1 14 0,0-3-2 0,0 0-1 16,0 0-23-16,2 0-5 0,-2 0-1 0,0-3 0 16,3 3 9-16,-3-3 9 0,-3-2-13 0,2 0 5 0,1 2 8 15,-3-3 0-15,3 1 0 0,0 0-8 16,-3-1 8-16,0 1 0 0,5 0 0 0,-2-3-8 15,0-3 8-15,3 0 0 0,-6 1 0 0,3-1 0 0,-7 0 0 16,7-2-8-16,3 3 8 0,-3-4-8 0,0 1 8 16,0 0 8-16,-4 2-8 0,4-5 11 0,0 0-11 0,0 0 0 15,3 0 0-15,-3 0 0 0,2-5 0 0,-2 0 0 16,0 0 0-16,3-1 0 0,-3-1-11 0,3-1 11 16,-4-3-8-16,4 1 8 0,0-4-10 0,-3 4 10 15,0-3-12-15,-1 0 12 0,-2-1 0 0,3 1 0 16,-6-3 0-16,3 3 0 0,-3 3 0 0,0-3 0 0,0 2 0 15,-1 1 0-15,-2-4 9 0,0 4-9 0,0-3 8 16,0 2-8-16,-3-2 10 0,3 0-10 0,-3 0 12 0,3 0-12 16,0-1 8-16,-3 1-8 0,-3-3 0 0,2-2 0 15,1-1 8-15,0 1-8 0,-3 0 12 0,-3-4-12 16,3 1 23-16,0-2-3 0,-3 4 0 16,3-2 0-16,-3-3-20 0,3 6-15 0,-3-6 3 0,0 0 0 15,-3 1 12-15,0-1 0 0,3 0 0 0,0 0 0 16,-3-2 15-16,3 0-4 0,-3-4-1 15,0 4 0-15,0-3-10 0,3 3 0 0,-3-1 0 16,0 1 0-16,0-1 0 0,0 1-11 0,0-6 3 0,0 3 0 16,0 3 8-16,0-3 0 0,0 2 0 0,-3-2 0 15,3 3 0-15,0 0 8 0,0 2-8 0,0 0 0 16,-3-2 12-16,3 2-1 0,-3-8-1 0,3 3 0 16,3-2-10-16,-3-1 0 0,3-2 0 0,0-1 0 15,-3-2 0-15,0 0 0 0,0-2 0 0,3 2 8 0,-3 0-8 16,0-3 0-16,0 3 0 0,3 0 0 0,-3 0 0 15,0 3-11-15,-3-1 3 0,3 6 0 0,-3 0 8 0,0 0 0 16,0 0 0-16,0 0 8 0,0 3 0 0,-3-3 1 16,0 2 0-16,3-2 0 0,-6 3-9 0,6 0 0 15,-6-1 0-15,3 3 0 0,0 1 0 0,0-4 0 16,-3 1 0-16,4 0 0 0,-1-1 0 0,0 3 0 16,0-5 0-16,0 0 0 0,0 3 0 0,0-1 0 15,0 6 0-15,0-2 0 0,0 2 0 0,0-1 0 16,0 4 0-16,3 2 0 0,-3 0 0 15,-3 6 0-15,3-3 9 0,0 5-9 0,0-3 8 0,0 3-8 16,-3 1 10-16,3-1-10 0,-2 2 9 0,-1 1-9 16,0 3 8-16,-3 2-8 0,0-6 0 0,0 4 0 15,-3-3 0-15,3 2 0 0,-6 0 0 0,0 6 0 16,7-3 0-16,-7 0 0 0,3 3-11 0,-3-3 11 0,-3 3-8 0,-3-3 8 16,3 3-8-16,1-1 8 0,-1 1-8 0,-3 0 8 15,3-1-9-15,0 6 9 0,0-2-10 0,1 2 10 16,-1-6 0-16,0 6 0 0,0 3 0 0,3-3 10 15,-3 3-10-15,4-6 12 0,-4 3-12 0,0 0 12 16,3 3-12-16,-3-1 12 0,0-2-12 0,4 3 12 16,-1-3-12-16,0 3 0 0,-3-3 9 0,3 2-9 15,-3-4 8-15,0 4-8 0,4-2 10 0,-1 3-10 16,0 0 0-16,0-1 0 0,-3 4 0 0,0-6 0 16,3 5 0-16,-2-3 0 0,-4 4 0 0,3-6 0 15,0 2 0-15,0 1-10 0,-5 5 10 0,-1-8-12 16,0 0 12-16,0 0 0 0,0 3 0 0,1-3 0 15,2 2 0-15,-3-2 0 0,3 3 0 0,-3 2 8 16,1-5-8-16,-1 0 8 0,0 3-8 0,0 0 8 16,-3-3-8-16,1 0 0 0,-1 0 0 0,3 0 0 0,-3 2 0 15,1-2 0-15,-1 0 0 0,-3-2 0 0,0 2 0 16,4-3 0-16,-1 0 0 0,-3 3 8 0,3-8-8 0,-2 3 0 16,-1 5 0-16,0-5 0 0,0-3 0 0,1 2 0 15,-1-1 0-15,0-1 0 0,0 0 0 0,1-3 0 16,2-2 0-16,0 2 0 0,0-2 0 0,4 0 8 15,-1 0-8-15,0-3 11 0,0 0-11 0,-3 0 0 16,4 0-12-16,-1 0 12 0,-6-2-8 0,3-1 8 16,1 1 0-16,-4 2 0 0,3-3 0 0,0 3 0 0,1 3-9 0,2-5 9 15,0 2 0-15,0 0 14 0,3 3-2 0,1-9-1 16,-4 4-11-16,3-1 0 0,0 1 0 0,0-3 0 16,0 2-12-16,1-2 12 0,-4 0-10 15,0 0 10-15,0 0-11 0,1-1 11 0,5-1-12 16,-3 1 12-16,-3-1-12 0,3 1 12 0,0 1-12 15,4-3 12-15,-1 3-8 0,-3 0 8 0,0 3 0 16,3-6 0-16,-3 5 0 0,1-2 0 0,-1 0 0 0,0 2 0 16,0-2 0-16,-3 3 0 0,1-1 8 0,2 1-8 15,0 2 12-15,0-8-3 0,-3 5-1 0,1-2 0 16,2 0-8-16,-3 0 8 0,0-3-8 0,3-2 8 16,-2-1-8-16,-4-5-14 0,-3-7 3 0,0-1-827 15,-2-5-166-15</inkml:trace>
  <inkml:trace contextRef="#ctx0" brushRef="#br0" timeOffset="103692.9777">24267 4093 1267 0,'0'0'56'0,"-3"0"12"0,-3-3-55 0,3 3-13 0,3 0 0 0,0 0 0 15,-6-5 144-15,6 5 25 0,-3-2 6 0,-3 2 1 16,3 0-100-16,-3-3-19 0,6 3-4 0,-3 3-1 16,-3-3-31-16,0 7-6 0,6-7-2 0,-3 3 0 15,0 8-13-15,0 2 0 0,3 5 0 0,0 1 0 16,0 2-11-16,3-2 11 0,0 7-10 0,3-5 10 16,-3 3 0-16,3-3-9 0,0 0 9 0,3 3 0 15,0-8-9-15,3 0 9 0,0-3-10 0,0-2 10 16,3-1 0-16,-1-2 0 0,-2 3 0 0,6-11 0 15,-3 3 17-15,3-3 0 0,0-3 0 0,-3 3 0 16,3-8 10-16,-4 3 1 0,4-9 1 0,0 4 0 16,0-3-17-16,-3 5-3 0,-6-6-1 0,3 1 0 0,-3 3-8 15,0-1 8-15,-9 0-8 0,3 4 8 0,-1 1 3 0,-2-7 0 16,-2 5 0-16,-1 3 0 16,0-8-11-16,-6 5 12 0,-3 2-12 0,0 1 12 0,0 0-12 0,-3 2 0 15,-3-5-12-15,0 3 12 0,-3 5-12 0,1 0 12 16,2 0-12-16,-3 0 12 0,-3 0-10 15,3 3 10-15,0-1 0 0,1 6-9 0,-1-3 9 0,0 3 0 16,0 0 0-16,0 3-8 0,-3-1 8 0,4 4 0 16,-1-1-9-16,0 3 9 0,6-3 0 0,-3 6 0 15,3 2 0-15,-3-3 0 0,4 1-11 0,2 2 11 16,0 0-8-16,0 3 8 0,3-3 0 0,3 3 0 0,3 2 0 16,-3-2 0-16,6 0 0 0,0 0 0 0,3 2 0 15,0-2 0-15,3 0 0 0,3-3 0 0,0-2 0 0,3-1 0 16,-3-2 0-16,6-5 0 0,2-1 0 0,1-2 0 15,3 0 0-15,0-3 0 0,0-2 0 0,3 0 0 16,-4-3 0-16,1 0 0 0,3 0 0 0,-3 0 0 16,3-3 0-16,-3 0 0 0,-4 3-10 0,1-8 10 15,0 6 0-15,0-4 0 0,-3 4 0 0,-6-1 0 16,3-2 0-16,-6 2 14 0,0 1-4 0,-6 2-1 16,0 0 5-16,3 0 1 0,-3 0 0 0,0 0 0 15,0 0-2-15,0 0 0 0,0 0 0 0,-6-6 0 16,-3 4-13-16,0-1 8 0,-3 3-8 0,0-3 0 15,0 3 0-15,-3 0 0 0,0 0 0 0,-3 3 0 16,1 0 0-16,-1-1-8 0,-3 4 8 0,-3-6 0 16,0 5-16-16,0 3 4 0,-2 0 1 0,-4 2 0 15,0-2-1-15,0 3 0 0,7 2 0 0,-1 0 0 0,0-2 12 16,3 2 0-16,6 0 8 0,0 3-8 0,0-3 12 0,4 1-3 16,5-1 0-16,-3 0 0 0,3 0-1 0,3 1-8 15,0-1 12-15,3 5-4 0,0-4 7 0,3-1 1 16,0 3 0-16,0-1 0 0,3 4-3 0,3-6 0 15,-1 3 0-15,4 3 0 0,0-6-13 0,3 0 8 16,0 3-8-16,3 0 0 0,3-3 0 0,-3 3 0 16,-1-3 0-16,4 0 0 0,0-2 0 0,3-3 0 15,0 0 0-15,0 0 0 0,-1 0-8 0,4-8-2 16,-3 0 0-16,-3 0 0 0,3-8 10 0,-1 3 0 16,1-1 0-16,-3-2 0 0,3 0 0 0,0-2 0 15,-3-1 0-15,-4 1 0 0,-2-4 14 0,-3 1-2 16,-3 3 0-16,0-1 0 0,0-2 5 0,0 2 1 15,-6 6 0-15,3-8 0 0,-3 7-9 0,0 1-1 16,0 2-8-16,-3 3 12 0,0 0-12 0,0 0 0 0,0 0 8 0,0 0-8 16,0 0 0-16,0 0 0 0,-3 6 0 0,0 7 0 15,-3-2 0-15,3 4-10 0,3 1 0 0,-3 0 0 16,-6 0-2-16,0 3 0 0,3-6 0 0,-6 0 0 16,0 0 12-16,3 0-8 0,-3 1 8 0,1-4-8 15,-1 1 8-15,-3-1 12 0,0 1-2 0,0 0-1 16,0-3 4-16,-3-3 1 0,3 0 0 0,-2 0 0 15,-4-2-5-15,0 0-1 0,0-1 0 0,-3 4 0 16,-3-6-8-16,4 0-12 0,-1 0 2 0,0 0 1 16,3 0-102-16,0 0-20 0,0 0-4 0,-2-6-879 15</inkml:trace>
  <inkml:trace contextRef="#ctx0" brushRef="#br0" timeOffset="104674.1691">24701 5101 1623 0,'0'0'72'0,"0"0"15"0,0-5-70 0,3 0-17 0,-3-3 0 0,3 2 0 0,-3-4 41 0,3 2 5 15,-3 3 1-15,0 5 0 0,3-6-3 0,-3 6 0 16,0 0 0-16,0 0 0 0,3-5-32 0,-3 5-12 15,0 0 9-15,0 0-9 0,0 0 18 0,0 0-2 16,0 0 0-16,0 0 0 0,0 0-16 0,0 0 0 16,0 0 0-16,0 0-9 0,0 8 19 0,0 0 4 15,-3 2 1-15,3 1 0 0,0 0 5 0,0 2 0 16,0 0 1-16,0 3 0 0,3 0-3 0,-3 0-1 0,0 5 0 16,0-5 0-16,3 0-5 0,0-1 0 0,-3-1-1 15,3-4 0-15,0 1-11 0,-3 5 0 0,3-8 9 16,0 2-9-16,0-2-8 0,0 0-7 15,0 0-1-15,0-3 0 16,-3-5-43-16,0 0-9 0,0 0-1 0,0 0-539 0,0 0-107 0</inkml:trace>
  <inkml:trace contextRef="#ctx0" brushRef="#br0" timeOffset="104986.5703">24615 4993 1314 0,'0'0'58'0,"0"0"12"0,0 0-56 0,0 0-14 0,0 0 0 0,0 0 0 0,0 0 100 0,0 0 16 16,0 0 4-16,0 0 1 0,0 0-47 0,0 0-10 15,0 0-1-15,9-3-1 0,-6 3-26 0,6-5-4 16,-3 2-2-16,0 0 0 0,3 1-3 0,0-1-1 16,0 3 0-16,0 0 0 0,-1 0-9 0,4 0-1 15,-3 0-1-15,0 0 0 0,0 3-15 0,3-1 0 16,0 1-9-16,3 0 9 16,-3 2-51-16,0-2-4 0,0-1-1 0,-1 6-565 15,-2-8-114-15</inkml:trace>
  <inkml:trace contextRef="#ctx0" brushRef="#br0" timeOffset="105218.5414">24657 5323 115 0,'0'0'0'0,"-3"6"10"0,0 2-10 0,-3 0 0 0,3 0 0 0,0-3 0 15,0 0 292-15,3-5 57 0,-3 5 11 0,3-5 3 16,0 0-221-16,0 6-44 0,0-6-9 0,0 0-1 15,6 8-40-15,0-3-8 0,-6-5-2 0,9 3 0 16,0 2 4-16,3-5 1 0,-1-5 0 0,1 5 0 16,3-3-16-16,-3 0-3 0,6 1-1 0,-3-6 0 15,0 2-23-15,0-2 0 0,0 1-10 0,-1-1 10 16,-2 2-150-16,-3-2-23 0</inkml:trace>
  <inkml:trace contextRef="#ctx0" brushRef="#br0" timeOffset="105739.6936">24422 3810 1670 0,'0'0'74'0,"0"0"15"0,0 0-71 0,0 0-18 0,0 0 0 0,0 0 0 16,0 0 47-16,0 0 5 0,0 8 2 0,3-3 0 0,-3 3-23 0,3-3-5 16,0 1-1-16,2-1 0 0,-2 3-13 0,3-3-4 15,0-2 0-15,0 2 0 0,0-2 4 0,3-3 0 16,-3 0 0-16,3-3 0 0,-3 3-4 0,3-8 0 15,0 3 0-15,0-3 0 0,0 3 10 0,-3-6 2 16,3 1 0-16,-3 4 0 0,0-7 12 0,-4 0 2 16,1 2 1-16,-3 3 0 0,0-5-23 0,-3 5-4 15,-2-2 0-15,-4 2-8 0,3 0 16 16,-3 2-4-16,-6 1-1 0,3 5 0 0,6 0-25 0,-3 0-5 16,0 5-1-16,-3 1-990 0</inkml:trace>
  <inkml:trace contextRef="#ctx0" brushRef="#br1" timeOffset="115506.3129">22192 1786 1267 0,'0'-5'112'0,"-3"5"-89"0,3 0-23 0,-3-8 0 16,-3 2 100-16,0 1 15 0,0 2 3 0,0-2 1 15,0 0-32-15,0 2-7 0,-2-7 0 0,2 7-1 16,0-2-33-16,-3-1-6 0,0 1-2 0,0 3 0 16,0-4-26-16,-3 1-12 0,0 2 10 0,3-2-10 15,-6 0 0-15,3 2 0 0,-3-2 0 0,1-1 0 16,-1 4 0-16,0-3 0 0,-3 5 0 0,0-6 0 16,-3 4 0-16,3 2 0 0,-5-6 0 0,2 6-10 15,-3 0 10-15,-3-5 0 0,-3 5 0 16,1 5 0-16,-1-5 0 0,0 0 0 0,0 6 0 0,1-6-8 15,-1 8 8-15,3-3 0 0,-6 3 0 0,4-3 0 16,-4 8 0-16,-3-5 0 0,0 3 0 0,-2 2 0 16,2-5 0-16,0 5 9 0,-2 0-9 0,2 6 0 15,3-6 0-15,0 6 0 0,-2-6 0 0,2 8 0 0,3-8 0 16,-3 6 0-16,-2-3 0 0,2 8 0 0,0-6 0 0,3 3 0 16,1-2 0-16,-1 2 0 0,0 3 0 0,3-3 0 15,3-3 0-15,1 9 0 0,-4-6 0 0,6 3 0 16,0-3 0-16,-3 5 0 0,1 1 0 0,2 5 0 15,-3-1 0-15,0 1 0 0,0 8 0 0,0 0 0 16,1-1 0-16,2 1 0 0,-3 5 0 0,0 0 0 16,-3-5 0-16,7 5 0 0,-4 0 0 0,3 2 0 15,3-2 0-15,0 0 0 0,0-3 12 0,6-2-12 16,1-3 12-16,2-2-12 0,3-4 19 0,3 1-3 16,0 0-1-16,6-6 0 0,-3 1 8 0,6 4 1 15,0-4 1-15,3-1 0 0,-1 1 1 0,1-1 0 16,6-2 0-16,0 3 0 0,-3-1-14 0,3 1-4 15,3-9 0-15,-3 8 0 0,3-7 8 0,-4 2 0 0,1 0 1 16,0 1 0-16,0 1-17 0,0-4 0 0,-3 2-13 16,3 3 5-16,0 2 8 0,0-5 0 0,-1 3 0 15,1 0 0-15,0 0 0 0,0-6 0 0,0 4 0 0,0-4 8 16,-3 1-8-16,3-4 0 0,-1-1 0 0,4 2 0 16,-3-3 0-16,0 0 9 0,3-2-9 0,0-1 10 15,-3 3 5-15,3-5 1 0,2 3 0 0,-2 2 0 16,0-5 4-16,-3 3 0 0,3-3 1 0,0 5 0 15,3 0-4-15,-1-5-1 0,-2 3 0 0,3 2 0 16,-3 0-5-16,3-5-2 0,-3 5 0 0,2-2 0 16,-2 2-9-16,0-2 0 0,3 2 0 0,-3-3 0 0,3 9 0 0,0-11 0 15,2 3 0-15,-2-1 8 0,0 1 0 16,3-3 0-16,-3 0 0 0,3 2 0 0,2-2-8 16,1 0 0-16,-6 3 0 0,3-3 0 15,3 2 0-15,-4-5 0 0,1 6-12 0,-3 0 12 0,0-6 0 16,0 3 0-16,-1 0 0 0,1 0 0 0,0 2 0 15,0-7 8-15,-3 5-8 0,3 0 12 0,3-6-12 16,-1 4 0-16,1-1 9 0,0-2-9 0,0-1 10 0,0-2-2 16,2 3-8-16,-2-3 12 0,0-3-12 0,3 3 11 15,-6-2-11-15,2-1 10 0,-2 3-2 0,3-5-8 16,-3 2 12-16,3-2-4 0,-3-1-8 0,-1 4 12 16,4-6-12-16,0 5 12 0,-3-5-12 0,3 3 8 0,-3 5-8 15,-1-11 8-15,4 9-8 0,0-9-11 0,-3 3 3 16,3 0 0-16,-1 0 19 0,-2 3 4 0,0-8 1 0,0 2 0 15,0 3-16-15,-3-5 0 0,2 0 0 0,-2 0 0 16,-3-1 10-16,3 1-10 0,3 0 10 16,-3-3-10-16,0 3 12 0,-1 0-3 0,4-3-1 0,0 3 0 15,0-1-8-15,0 1 12 0,-3-5-12 0,3 4 12 16,-4 1-12-16,1-5 0 0,-3 2 0 0,3 2 0 16,0-4 0-16,-3 2 8 0,0 0-8 0,-1-2 8 15,1-1-8-15,0 3 12 0,-3-2-12 16,3-6 12-16,-6 3-12 0,3 2 10 0,0-2-10 0,-3 3 10 15,3-1-10-15,-3-2 0 0,-1 2 9 0,4 4-9 16,-3-9 0-16,0 5 9 0,3 3-9 0,-3-5 0 16,0 3 11-16,-3-1-11 0,6-2 10 0,-3 2-10 15,0-2 10-15,0 3-10 0,3-1 10 0,-4-2-10 16,1 3 9-16,3-1-9 0,-6 6 8 0,3-8-8 0,0 5 0 16,0 0 8-16,-3 5-8 0,3-2 0 0,-3 0 0 0,0 0 0 15,0-1 0-15,0 1 0 0,3 5 0 0,-3-5 0 16,-3 2 0-16,3 1 0 0,-3 4 0 0,0-7 0 15,0 8 0-15,-1-8 0 0,1 5 0 0,0 3 0 16,3-6 0-16,-3 0 0 0,-3 6-8 0,3-6 8 16,0 4-10-16,-3-1 10 0,3-3-16 0,-3 3 4 15,-3 0 0-15,3-5 0 0,-3 8 1 0,3-9 1 16,0 1 0-16,0 0 0 0,0-6 10 0,-3 6 0 16,-3-8-9-16,3 2 9 0,0-4 0 0,0 2 0 15,-5-6 0-15,2 1 0 0,-6-1 0 0,3 1 0 16,-6-6 0-16,0-2 0 0,-6 4 0 0,6 1 0 15,-3-2 0-15,-2-1 0 0,2-3 0 0,0 4 0 16,-3-9-12-16,3 3 12 0,-3 3-16 0,3-6 5 0,-2 3 1 16,-1 2 0-1,3-4-13-15,-6 2-2 0,0 2-1 0,1 4 0 16,-1-9-6-16,-3 0-2 0,-3 0 0 0,-3 3 0 16,1 3-10-16,-4-3-3 0,-3-3 0 0,-2 6 0 15,-4 2-11-15,-9-5-2 0,-5 3-1 0,-10 2 0 0,-11 6-108 16,-6-6-22-16,-7 5-4 0</inkml:trace>
  <inkml:trace contextRef="#ctx0" brushRef="#br1" timeOffset="118436.1396">23207 900 748 0,'0'0'33'0,"0"0"7"0,0 0-32 0,-3 0-8 16,-6-6 0-16,9 6 0 0,0 0 88 0,0 0 15 15,0 0 3-15,-6 0 1 0,0-2-67 0,0 2-12 16,0 2-4-16,0 4 0 0,1-6 7 0,5 0 1 16,-6 0 0-16,6 0 0 0,0 0-32 0,-3 5 0 15,0 3 0-15,0 0 0 0,3 2 0 0,-3 4 0 16,3-1 0-16,3 5 0 0,0-4 0 0,0 7 0 15,3-3 0-15,2-5 0 0,1 6 22 0,3-3-2 16,0 2 0-16,3-4 0 0,-3-1 19 0,6-8 3 16,-3 8 1-16,3-7 0 0,-1 2-3 0,4-8-1 0,0 5 0 15,-3-5 0-15,3 0-23 0,0 0-4 0,-1-5 0 0,1 5-1 16,3-8 3-16,-3 2 1 0,0 1 0 0,0-3 0 16,2-2-31-16,-5 7-5 0,-3-8-2 0,-3 3 0 15,0 3 7-15,0-3 2 0,-6 0 0 0,-3 3 0 16,0-3 3-16,-3 8 1 0,0-5 0 0,-6-3 0 15,0 2 10-15,-3 1 11 0,-3 0-3 0,0 2 0 16,-3 3 0-16,-3 0-8 0,-2 0 12 0,-1 0-4 16,-3 3-8-16,0 2 0 0,-3 6 0 0,4-3 0 15,-4 5 0-15,0-8 0 0,0 8 0 0,-3 1 0 16,7-1 0-16,-4 3 0 0,-3 0 0 0,6-3 0 16,0 0 0-16,1 3 0 0,2 3 0 0,6-6 0 15,-3 5 0-15,3-5 0 0,0 1 0 0,3 4 0 16,3-2 0-16,3 3 0 0,1-1 0 0,5 1 0 15,-3-6 0-15,6 0 0 0,-1 3 0 0,7-3 0 16,3 0 21-16,3-2 9 0,0 2 2 0,6-5 0 0,0 3-16 0,6-3-4 16,-4 0 0-16,4 2 0 0,0-7-12 0,0 2 0 15,0-5 8-15,-1 0-8 0,1 0 0 0,-3 0-8 16,0 0 8-16,0-8-13 0,-1 3-4 0,1 0-1 16,-3 2 0-16,0 3 0 0,-6-5 2 0,0-3 1 15,-3 3 0-15,-4 5 0 0,-8 0 15 0,6-8 0 16,0 8 0-16,-6 0-9 0,0 0 9 0,0 0 11 15,-9-6-3-15,3 6 0 0,-5 0-8 0,-1 0 0 16,-3-5 0-16,-3 10 0 0,3-5 15 0,-3 6 4 16,-3-4 1-16,3 4 0 0,1 7-20 0,-1-8 0 15,0 8 0-15,0-5 0 0,3 5 0 0,0-2 13 16,0 2-1-16,3 0 0 0,1 1 9 0,-1-1 2 16,3 3 0-16,0 2 0 0,0 1-14 0,3-1-9 0,0 4 12 15,3-1-12-15,0 3 16 0,3-6-3 0,3 3-1 16,6-2 0-16,-3 2 10 0,6-3 2 0,3-4 0 15,0-1 0-15,2 0-13 0,4 0-3 0,-3-7 0 0,6 7 0 16,0-11-8-16,0 4 0 0,2-1 9 0,4-5-9 16,0 0 0-16,0-5 0 0,-7 5 0 0,1-6 0 15,0-1 0-15,-3 1 0 0,-6-2 0 0,0 0 0 16,-3 3-12-16,-3-3 4 0,-1-2 0 0,-2 2 0 16,0-3 8-16,-6 3 0 0,3-5 0 0,-3 5 0 15,-3 3 10-15,0-3 4 0,0-3 1 0,0 8 0 16,3-2 7-16,-3-3 2 0,0 3 0 0,3 5 0 0,0 0-4 15,0 0-1-15,0 0 0 0,0 0 0 0,0 0-19 0,6 13 0 16,-3 6 8-16,3 2-8 0,3 3 0 0,-3 2 8 16,3 14-8-16,3-6 0 0,-3 3 9 15,0 6-9-15,0-6 0 0,0 2 9 0,0 1-9 0,0-3-11 16,0-3 3-16,-6-7 0 0,0 5-5 16,-3-6-1-16,-3-7 0 0,-6 7 0 0,-3-7 14 15,-3 2 0-15,-6-3 0 0,-3-4 0 0,-6 1 8 0,-2-4 4 16,-10 2 0-16,-3-7 1 15,4-4-33-15,2 3-8 0,0-5 0 0,1 0-1 16,2 0-35-16,0-5-8 0,3-3 0 0,1 3-522 16,2 0-104-16</inkml:trace>
  <inkml:trace contextRef="#ctx0" brushRef="#br1" timeOffset="119338.3509">23996 1759 979 0,'-12'0'87'0,"12"0"-70"0,-6 0-17 0,6 0 0 16,-6 0 185-16,6 0 34 0,0 0 6 0,0 0 2 15,-6 8-161-15,3-2-32 0,0 7-6 0,0-5-2 16,0 5-4-16,3 0-1 0,0 1 0 0,0 4 0 0,0-5-4 0,3 6-1 15,-3-3 0-15,0-3 0 0,3 3-29 0,0-3-7 16,0 0 0-16,-3-5-1 0,0 0 12 0,0 3 9 16,3-11-12-16,-3 8 12 0,0-8 0 0,0 0 0 15,0 0 0-15,0 0 0 0,-3-14 0 0,0 1 8 16,0 0 0-16,3-8 1 0,-3 2-9 0,3 1 0 16,3-3-10-16,0 2 10 0,0 1 0 0,3-1-9 15,-3 3 9-15,6-8 0 0,-3 8 0 0,3-2 17 16,0 5-2-16,3 0-1 0,0-1 6 0,0 1 2 15,-1 0 0-15,1 8 0 0,0-3-4 0,3 2-1 16,-3-2 0-16,0 8 0 0,0-5-17 0,3 5 0 16,-3 5 0-16,0-5 0 0,-4 8 0 0,1-8 0 15,0 6 0-15,-6 2-9 0,3-3-2 0,-3 3 0 16,-3 0 0-16,0 2 0 0,-3-2 1 0,0-2 0 0,0-1 0 16,-3 3 0-16,-3 0 10 0,3 2 0 0,1-2 0 0,-1-3 8 15,0-2-8-15,0 2 12 0,0 1-4 16,6-6 0-16,0 0 4 0,-3 8 0 0,3-3 1 0,0 3 0 15,3 0 3-15,0 2 0 0,3-2 0 16,-3 3 0-16,3 2-8 0,3 0 0 0,-4 1-8 0,4-1 12 16,0 3-12-16,0 2 9 0,3 1-9 0,0-6 8 31,0 6-28-31,3-6-5 0,0 0-2 0,3-8-930 0</inkml:trace>
  <inkml:trace contextRef="#ctx0" brushRef="#br1" timeOffset="119965.4298">23285 736 1562 0,'-3'-6'34'0,"0"1"7"0,-3 2 2 0,6 3 1 0,0 0-35 0,-3-5-9 0,3 5 0 0,0 0 0 15,0 0 54-15,0 0 9 0,-3-5 1 0,3 5 1 0,0 0-44 0,-3 10-9 16,3-2-1-16,0-2-1 0,3 1-10 0,0 4 0 16,3-3 0-16,0 0 8 0,2-3-8 0,1 1 0 15,3 1 9-15,0-1-9 0,0-6 24 0,0-6 1 16,0 6 0-16,3-7 0 0,0 1 7 0,0-2 2 15,-1-2 0-15,-2-4 0 0,3 1-14 0,-3 0-2 16,-3 0-1-16,0 0 0 0,-6-6-17 0,-3 11 10 16,0-5-10-16,-3-6 8 0,-3 6-17 0,-3-5-4 0,-3 10-1 15,-6-6 0 1,-2 9-132-16,-4 10-26 0,-3 3-6 0,-6 11-1 0</inkml:trace>
  <inkml:trace contextRef="#ctx0" brushRef="#br0" timeOffset="143314.8659">20671 4919 172 0,'0'0'16'0,"0"0"-16"16,0 0 0-16,0 0 0 0,0 0 11 0</inkml:trace>
  <inkml:trace contextRef="#ctx0" brushRef="#br0" timeOffset="145978.6767">20359 4638 334 0,'0'0'15'0,"0"0"3"0,-6 3-18 0,3-1 0 0,3-2 0 0,-6 8 0 16,-3-2 24-16,6-4 0 0,3-2 1 0,0 0 0 15,-9 6 13-15,3-1 2 0,6-5 1 0,-6 3 0 16,6-3-1-16,0 0-1 0,-6 2 0 0,6-2 0 16,0 0-9-16,-6 3-2 0,0-1 0 0,0 1 0 15,6-3-4-15,0 0-2 0,0 0 0 0,-3 3 0 16,-3-1-14-16,6-2-8 0,-6 8 10 0,3-8-10 0,3 0 24 0,0 0 0 15,0 0-1-15,-6 6 0 0,0-4 2 0,6-2 1 16,0 0 0-16,0 0 0 0,-3 6-3 0,3-6-1 16,0 0 0-16,0 0 0 0,0 0-6 0,0 0 0 15,-3 5-1-15,3-5 0 0,0 0 4 0,0 8 1 16,0-8 0-16,0 0 0 0,0 0-2 0,0 0 0 16,0 0 0-16,0 0 0 0,3 5 5 0,-3-5 1 15,0 0 0-15,0 0 0 0,0 0-4 0,0 0-1 16,3 8 0-16,-3-8 0 0,0 0 2 0,0 0 1 0,0 0 0 0,6 5 0 15,-6-5-22-15,3 8 0 16,-3-8 0-16,0 0 0 0,6 6 0 0,-6-6 0 0,0 0 0 0,6 8 8 16,0-6-8-16,-6-2 0 0,3 8 0 0,-3-8 0 15,9 5 0-15,-3-2 8 0,-6-3-8 0,0 0 8 16,6 5 0-16,3-2 1 0,-9-3 0 16,3 5 0-16,-3-5 2 0,9 3 0 0,-3 0 0 0,-6-3 0 15,0 0 0-15,6 2 0 0,3 3 0 0,0-5 0 16,-9 0 1-16,6 3 1 0,2 0 0 0,1-3 0 15,-9 0 2-15,6 2 0 0,0-2 0 0,0 6 0 16,3-6-7-16,0 0 0 0,-9 0-8 0,9 0 12 16,0 0-12-16,0 0 11 0,-9 0-11 0,9 0 10 15,-3 0-2-15,3 0-8 0,-9 0 12 0,9 0-4 16,0 0 2-16,-3 0 0 0,2 0 0 0,1 0 0 16,0-6 3-16,0 6 1 0,0-2 0 0,-3 2 0 0,3 0-3 15,0-3-1-15,0 3 0 0,0-3 0 0,0 3-10 16,0 0 8-16,0 0-8 0,3 0 8 0,-4 0-8 0,1 0 0 15,0 0 0-15,3 0 8 0,0 0-8 16,0 0 0-16,-3-5 0 0,3 3 8 0,0 2-8 16,0-3 0-16,-3 0 0 0,3 3 0 0,-4 0 0 15,7 0 0-15,0 0 0 0,3-5 0 0,-9 2 8 16,3 3-8-16,0 0 0 0,0-2 8 0,0-1-8 0,0 3 0 16,-1-3 0-16,1 3 0 0,0-2 0 0,0 2 0 15,3-3 0-15,-3 3 0 0,0 0 0 0,3-3 0 16,-3 1 0-16,3 2 8 0,-1-3-8 0,1 3 0 15,-3-2 0-15,3 2 8 0,0 0-8 0,-3 0 0 16,3-6 0-16,-3 6 0 0,3-2 0 0,-1 2 8 0,4-3-8 16,0 0 0-16,-3 3 0 0,3 0 0 0,0-5 8 15,0 2-8-15,-4 1 0 0,1-1 8 0,0 3-8 0,-3 0 8 16,6 0-8-16,-3-5 0 0,0 5 0 0,0-3 0 16,0 3 0-16,-1 0 0 0,1 0 0 0,0 0 0 15,-3 0 0-15,3 3 0 0,0-3 0 16,-3-3 8-16,3 3-8 0,0 0 0 0,-1 0 0 0,1 0 0 15,-3 0 0-15,3-3 0 0,0 1 0 0,0 2 0 16,-3 0 0-16,3-5 8 0,0 2-8 0,-1-2 0 16,-2 5 10-16,3 0-10 0,0-8 12 0,0 8-12 15,-6-3 11-15,3 0-11 0,0 3 10 0,0 0-10 16,0-5 0-16,-1 5 0 0,-2-3 0 0,3 3 0 16,-3 0 8-16,0 0-8 0,-3 0 0 0,0 0 0 15,3 0 8-15,-3 0-8 0,-6 0 0 0,0 0 0 16,9 0 0-16,0 0 0 0,-9 0 0 0,9 3 0 0,-3-3 8 15,-6 0-8-15,6 0 0 0,-6 0 9 0,0 0-9 0,9 0 10 16,-1 0-10-16,-8 0 10 0,0 0-2 0,0 0 0 16,0 0 0-16,0 0 0 0,9 0 0 0,-9 0 0 15,0 0 0-15,0 0 0 0,0 0-8 0,0 0 8 16,0 0-8-16,0 0 8 0,0 0-8 0,0 0 0 16,0 0 9-16,0 0-9 0,6 5 0 0,-6-5 0 15,0 0 0-15,0 0 0 0,6 0 0 0,-6 0 0 16,0 0 0-16,0 0 0 0,0 0 0 0,0 0 0 15,0 0 0-15,6 6-8 0,-6-6 8 0,0 0 0 0,6 8 0 0,-6-8 0 16,0 0 0-16,0 0 0 0,0 0 0 16,0 0 0-16,0 0 0 0,0 0 0 0,0 0 0 15,0 0 0-15,6 2 0 0,-6-2 0 0,0 0 0 16,0 0 0-16,0 0 0 0,0 0 0 16,0 0 0-16,0 0 0 0,0 0 0 0,0 0 0 0,0 0 0 0,0 0 0 15,0 0 0-15,0 0 0 0,0 0 0 0,0 0 0 16,0 0 0-16,0 0 0 0,0 0 0 0,0 0 0 15,0 0 0-15,0 0 0 0,0 0 0 0,0 0 0 16,0 0 0-16,0 0 0 0,0 0 0 0,0 0 8 16,6 6-8-16,-6-6 0 0,0 0 8 0,0 0-8 15,0 0 8-15,0 5-8 0,0-5 10 0,0 0-10 16,0 0 8-16,3 8-8 0,-3-8 0 0,0 0 9 16,0 5-9-16,0 3 0 0,0-8 0 0,0 0 0 15,0 5 0-15,-3 3 0 0,3-2 0 0,0 1 0 0,-3 1 0 16,3 0 0-16,0 0 0 0,0 5 0 0,0 1 0 15,0-6 0-15,0 5 0 0,3 3 0 0,0-3 0 16,0 8 0-16,-3-8 0 0,3 6 0 0,3 2 0 16,-3 3 0-16,3 5 0 0,0 3 0 0,0-3 0 0,0 3 0 15,0 5 0-15,0-8 0 0,-3 0 0 16,3 3 0-16,-3-1 0 0,0 4 0 0,0-4 0 16,3 4 0-16,-4-3 0 0,1 7 0 0,-3-4 0 0,6 2 0 15,-3 0 0-15,0-3 0 0,0 6 0 0,0-8 0 16,3-1 0-16,-3 4 0 0,0-1 0 0,0 1 0 15,3-1 0-15,-3-2 0 0,0 2 0 0,0 1 0 16,0-1 0-16,0 0 0 0,0-2-9 0,0 0 9 0,0-3 0 16,-3 0 0-16,3 3 0 0,-3-3-8 0,0 5 8 0,0-7 0 15,-3 7 0-15,3-2 0 0,-3 0-8 0,3 2 8 16,-3-2 0-16,0 0 0 0,3-3 0 0,0 0 0 16,0-3 0-16,0 3 0 0,0-5 0 15,0-3 0-15,-3 3 0 0,3 0 0 0,0-3 0 0,3-2 0 16,-3 2 0-16,3-3 0 0,-6 1 0 0,3-1 0 15,0 3 0-15,-3-2 0 0,3 0 0 0,-3-1 0 16,3 3 8-16,0 0-8 0,0-2 0 0,-3-1 0 16,3 4 0-16,0 1 0 0,-3-1 0 0,0 4 0 15,3-2 0-15,-3 0-12 0,3-1 1 0,0 4 0 16,-3-3 11-16,0 0 0 0,3-1 0 0,0 1-8 16,0-3 8-16,0-2 0 0,0 2 0 0,3-2 0 15,-3-1 11-15,3-2-3 0,-3 0 0 0,0-3 0 16,0-2-8-16,0-1 8 0,-3-2-8 0,3 0 8 15,0-3-8-15,0 3 0 0,0-8 9 0,0 6-9 0,0-6 0 0,0 8 0 16,0-1 0-16,-3 1 0 0,3-2 0 0,0 2 0 16,0-3-10-16,-3 3 10 0,3-8 0 0,0 8 0 15,-3-3 0-15,3-5 0 0,0 8-12 0,-3-3 12 16,3-5-12-16,0 0 12 16,0 0-41-16,0 0-2 0,0 0 0 0</inkml:trace>
  <inkml:trace contextRef="#ctx0" brushRef="#br0" timeOffset="148284.4967">20424 7250 864 0,'0'0'76'0,"0"0"-60"0,0 0-16 0,0 0 0 16,-6-3 87-16,6 3 14 0,-6-3 3 0,6 3 1 15,-6-2-49-15,6 2-9 0,0 0-3 0,0 0 0 0,0 0-30 0,0 0-6 16,3-6-8-16,0 1 11 0,-3 5-3 0,6-5 0 16,-3-1 0-16,3 1 0 0,0-3 19 0,0 3 3 15,3-3 1-15,0 3 0 0,-3-1-15 0,0-1-2 16,3-1-1-16,0 0 0 0,-1 0 7 0,1 0 2 16,3 0 0-16,-3-5 0 0,3-1 2 0,-3 1 0 15,3 0 0-15,0 0 0 0,0-3-11 0,-3 0-1 16,3-3-1-16,-3 4 0 0,2-1-11 0,1-3 0 15,0 1 9-15,0-1-9 0,0-2 0 0,3 2 0 16,-3 1 0-16,0-1 0 0,-3 1 0 0,3 2 0 16,0 0 0-16,-1 0 0 0,4 3 0 0,-3-3 8 15,3 0-8-15,0 3 0 0,-3 0 15 0,0 0-2 16,0-1 0-16,0-2 0 0,0 3-5 0,-1 0-8 16,1-3 11-16,0 0-11 0,3 0 10 0,-3 0-10 15,0-5 8-15,3 3-8 0,-3-3 8 0,0 2-8 0,0-2 0 0,-4 0 8 16,4 0-8-16,0-1 8 0,-3 4-8 0,0-3 8 15,3 0-8-15,-3-1 0 0,3 7 0 0,-3-4 0 16,3 1 0-16,-3 2 0 0,3-3 0 0,-4 1 0 16,1 4 0-16,0-4 0 0,3 2 0 0,0-3 0 15,0 1 0-15,0 2 0 0,0-2 0 0,0-4 0 16,6 1 0-16,-6 0 0 0,-1 3 0 0,-2-4 0 16,0 1 0-16,0-3 8 0,3 3-8 0,0-3 8 15,0 3-8-15,0-3 0 0,-3 3 0 0,3 3 0 16,-3-3 0-16,0 5 0 0,0-5 0 0,-1 2 0 15,1 0 0-15,3 1 8 0,-3 2-8 0,0-2 0 16,0-1 0-16,-3 3 0 0,6-2 0 0,0-1 0 16,-3 1 0-16,3-4 8 0,-6 1-8 0,6-3 0 0,-4 3 9 15,1 3-9-15,0-6 10 0,-3 5-10 16,3-2 8-16,-3 3-8 0,3 2 0 0,0-5 9 16,-3 2-9-16,3 3 0 0,-3 0 0 0,0 3 8 0,0-8-8 15,3 5 0-15,-3 0 0 0,3 0 0 0,-3 3 0 0,-1 0 0 16,4-3 0-16,0 3 0 0,-3-3 0 0,3 0 0 15,0 3 0-15,0-6 0 0,-3 6 8 0,0 5-8 16,6-5 8-16,-3 0-8 0,0 2 12 0,0 1-4 16,-3 2 0-16,0-3 0 0,0 6-8 0,-1-8 0 15,-2 5 0-15,6 2-11 0,-3-7 11 0,0 5-8 16,0-2 8-16,0 2-8 0,0 0 8 0,0-3 0 0,3 3 0 16,-3-2 0-16,0 2 0 0,0 0 0 0,-3-3 0 0,3 3 0 15,-6 0 0-15,6 0 0 0,-3 0 0 16,0 0 0-16,0 3 0 0,0 0 0 15,0 2 8-15,0-5-8 0,0 3 8 0,0 0-8 0,0-1 8 0,-3 6-8 16,0 0 0-16,3-2 0 0,-3 2 0 16,0 0 0-16,0 0 0 0,0 0 0 0,0 0 0 0,0 0 0 15,0 0 0-15,0 0 0 0,0 0 0 0,0 0-12 16,0 0 12-16,0 0 0 0,0 0-9 0,0 0 9 16,0 0 0-16,0 0 0 0,0 0-9 0,-6 0 9 15,3 5 0-15,0 3 0 0,0-8 0 0,3 0 0 16,-3 5 0-16,-3 3 0 0,6-8 0 0,-3 0 0 15,-3 5 0-15,3-2 9 0,-3 0-9 0,6-3 8 0,-3 5-8 16,-3 0 8-16,0 1-8 0,0-1 8 16,0 0-8-16,-3 3 0 0,3 0 0 0,-3 0 0 0,0 3 0 15,0-6 0-15,3 3 0 0,-5-3 0 0,-1 6 0 0,0-3 0 16,3 5 0-16,-3-3 0 0,-3 1 0 16,3 2 0-16,0-5-10 0,3 3 10 0,0-3 0 0,0 0 0 15,3 0 0-15,3 0 0 0,3-8 0 16,0 0 0-16,-5 5 0 0,5-5 0 0,0 0 0 0,0 0 0 15,0 0-8-15,0 0 8 0,0 0 0 0,0 0-9 16,0 0 9-16,0 0-8 0,0 0 8 0,0-5 0 16,3-3-9-16,-1 5 9 0,1-8 0 0,3 1-11 15,3 5 11-15,-3-6-8 0,3 0 8 0,0 1 0 16,3-1 0-16,0 3 0 0,-3-2 0 0,0 2 0 16,3 0 0-16,0 0 0 0,-3 0 0 0,2 3 0 15,-5-3 0-15,3 2 0 0,-3 1 0 0,3 0 0 0,-3 2 0 16,-6 3 0-16,6-5 0 0,-6 5 0 0,9-5 0 0,-9 5 0 15,6-3 0-15,-6 3 0 0,0 0 0 0,0 0 0 16,0 0 0-16,0 0 12 0,0 0-2 0,0 0-1 16,9 5-1-16,-3 3-8 0,0-3 12 0,-3 3-4 15,-3 0 4-15,0 0 1 0,3 3 0 0,-6 2 0 16,3-2-13-16,0 5 8 0,0 2-8 0,0-2 0 16,0 8 8-16,0-6-8 0,-3 6 0 0,0 5 0 15,3-2 0-15,-3-1 0 0,3 1 0 0,-3-1 0 16,-3-2 0-16,3 0 0 0,3-6 0 0,-6 1 0 15,3-1 0-15,0-5 0 0,0-5 0 0,0 0 0 16,0 3 15-16,-3-6-3 0,3 0-1 0,-3 1 0 16,0-1 13-16,3-2 4 0,-3-3 0 0,3 0 0 15,0-3-13-15,0 3-3 0,-2-5 0 0,-1 2 0 16,0 0 0-16,0-4-1 0,-3 1 0 0,0 1 0 16,3-3-11-16,0 0 12 0,-3 5-12 0,0-7 12 0,3-1-12 0,-3 6 12 15,3-6-12-15,-3 3 12 0,3 1-12 0,0-1 0 16,0-3 9-16,-3 3-9 0,4 3 11 0,-1-3-3 15,0 3 0-15,0-3 0 0,-3 2 2 0,6 1 0 16,-3 0 0-16,0 2 0 0,0 3 2 0,6 0 0 16,-6-5 0-16,0 2 0 0,6 3-4 0,0 0-8 15,-6 0 12-15,6 0-4 0,0 0-8 0,0 0 0 16,0 0 0-16,0 0 0 0,0 0 0 0,3 8 0 16,0-3-10-16,3 3 10 0,3-8 0 0,0 6 0 0,6-6 0 0,-3 2 0 15,2-2 11-15,4 0-2 0,0-2 0 16,-3-1 0-16,0 0-9 0,0 3 0 15,0-8 0-15,0 3 0 0,-3 5 0 0,-1-8 0 0,1 3-12 0,-6-3 12 16,0 5-12-16,-6 3 12 0,6-5-12 16,-6 5 12-16,0 0-8 0,0-5 8 0,0 5 0 0,-3-6 0 15,0 4 0-15,-3-4 0 0,-3 4 0 0,0-1 0 16,1 1 0-16,2 2 12 0,-3 0-2 0,0 0 0 16,-3 0 2-16,3 0 1 0,0-3 0 0,3 3 0 15,-3 0-13-15,3 0 8 0,3 0-8 0,3 0 0 16,-3-8 31-16,3 8 0 0,3-5 0 0,0-3 0 15,0-3-49-15,3 3-10 16,6-2-1-16,0-1-1 0,0-5 16 0,0 0 3 0,0 3 1 0,5-5 0 16,1-1 10-16,-3 3 0 0,-3-2-9 0,3 2 9 0,-3 0-10 15,0 3 10-15,0-1-13 0,-3 4 5 0,-3-1 8 0,-1 3 0 16,-2 3 0-16,-3 5 0 0,0 0-12 0,0 0-1 16,0 0 0-16,0 0 0 0,-5 8 13 0,-1 5-12 15,-3-5 12-15,0 5-12 0,-6 6 12 0,0-3 8 16,-3 8 0-16,3 2-8 15,-3-2-28-15,0 2-13 16,1 1-3-16,2-1-1017 0</inkml:trace>
  <inkml:trace contextRef="#ctx0" brushRef="#br1" timeOffset="232958.9303">13813 12830 460 0,'0'0'20'0,"0"0"5"0,0 0-25 0,0 0 0 0,0 0 0 0,0 0 0 16,0 0 363-16,0 0 67 0,0 0 14 0,6-3 2 15,3 3-328-15,-3-3-66 0,3 1-12 0,0-1-4 16,3 0-18-16,0-2-4 0,2 2-1 0,1-2 0 15,6 3-13-15,-3-4 0 0,3 1 0 0,0 2 0 16,6 1 0-16,-4-4 0 0,7 4 0 0,0-1 0 16,0 0 0-16,-1 1 0 0,1-1 0 0,0 1 0 15,0-4-16-15,-4 4-5 0,-2-1-2 0,0-2-629 16,3-1-125-16</inkml:trace>
  <inkml:trace contextRef="#ctx0" brushRef="#br1" timeOffset="233963.2761">14712 12623 1324 0,'0'0'118'0,"0"0"-94"0,0 0-24 0,0 0 0 16,0 0 170-16,0 0 30 0,0 0 5 0,0 0 2 16,-6 6-124-16,6-6-25 0,0 0-5 0,0 0-1 15,0 0-40-15,0 0-12 0,0 0 0 0,0 0 0 16,3-6-9-16,3-2-7 0,0 0 0 0,0-2-1 16,6 5 7-16,0-1 2 0,0 1 0 0,0 0 0 15,2 2 8-15,1 0 0 0,3 1 0 0,-3 2-8 16,3 2 8-16,-3 1 0 0,0 2 0 0,-3 1-8 15,-1 2 8-15,4-1 8 0,-6 4-8 0,-3 2 11 16,3 1 6-16,-6 1 2 0,-3 1 0 0,-3 5 0 16,-3 1-19-16,0-1 0 0,3 0 8 0,-3 0-8 15,-3 3 10-15,-2-6-2 0,-4 4 0 0,3-1 0 16,-3-5 12-16,3 2 1 0,-3-5 1 0,3 1 0 16,3-6-9-16,0-1-1 0,0 1-1 0,3-2 0 15,6-6-11-15,0 0-11 0,-6 0 3 0,6 0 0 0,-3-8-10 16,3-3-2-16,0 1 0 0,3-4 0 0,3 1 5 0,0-5 1 15,6-1 0-15,0 1 0 0,0-4 14 0,0-1-11 16,3 1 11-16,0-4-10 0,-6 2 10 0,6 0 0 16,2 1 0-16,1-4 0 0,0 1 0 0,-3 2 9 15,0 0-9-15,0 3 0 0,-3 5 14 0,0 0-4 16,-6 3-1-16,2 2 0 0,-5 6 3 0,-3 5 1 16,0 0 0-16,0 0 0 0,0 0 17 0,0 0 3 15,-6 5 1-15,1 9 0 0,-1-1-21 0,0 3-4 16,0 2-1-16,3 6 0 0,0 0-8 0,0 0 0 15,3 2 0-15,3 0 0 0,0-2 0 0,0 0 18 16,0-3-3-16,0 0-1 0,3-5-14 0,0-2 0 16,-1-4 8-16,1 1-8 15,3-3-24-15,-3 0-7 0,0-8-1 0,3 0-1 16,0-3-58-16,-3-2-11 0,0-3-2 0,0-3-864 0</inkml:trace>
  <inkml:trace contextRef="#ctx0" brushRef="#br1" timeOffset="234147.677">14983 12060 2530 0,'0'0'56'0,"0"0"11"0,0 0 2 0,0 0 3 0,0 0-58 0,0 0-14 0,0 0 0 0,-6 8 0 0,3-3 43 0,-3 3 5 15,6 2 2-15,-3 1 0 16,-3 2-64-16,0 3-13 0,3 0-2 15,0 0-756-15,0 0-151 0</inkml:trace>
  <inkml:trace contextRef="#ctx0" brushRef="#br1" timeOffset="237058.5001">13867 13594 115 0,'0'0'10'0,"0"0"-10"0</inkml:trace>
  <inkml:trace contextRef="#ctx0" brushRef="#br1" timeOffset="237445.9721">13846 13621 288 0,'0'0'12'0,"0"0"4"0,0 0-16 0,0 0 0 0,0 0 0 0,0 0 0 16,0 0 198-16,0 0 37 0,0 0 7 0,0 0 2 16,0 0-142-16,0 0-28 0,0 0-6 0,0 0 0 0,0 0-25 15,0 0-5-15,0 0-1 0,0 0 0 0,0 0-11 0,0 0-2 16,0 0-1-16,0 0 0 0,0 0 1 0,0 0 0 16,0 0 0-16,0 0 0 0,0 0 4 0,0 0 0 15,0 0 1-15,0 0 0 0,0 0 1 0,0 0 0 16,0 0 0-16,0 0 0 0,0 0 14 0,0 0 2 15,0 0 1-15,0 0 0 0,0 0-11 0,0 0-3 16,0 0 0-16,0 0 0 0,0 0-7 0,9 0-2 16,-3 0 0-16,3 0 0 0,-3 2-4 0,3-2-2 15,5 3 0-15,-2-3 0 0,3 0-2 0,3 0-1 16,0 0 0-16,0 0 0 0,0 0 2 0,0 3 1 0,-1-3 0 16,4 2 0-16,0 1-18 0,3 0 0 15,0-1 0-15,-3-2 0 0,2 3 0 0,-2 0 0 16,-3-6 0-16,3 3 0 0,-3 0 0 0,3-3-11 15,-1 3 11-15,-2 0-13 0,3-2 13 0,-3 2 13 16,-3 0-2-16,3 0-1 0,-6 0-10 0,-1 0 0 0,-2 2 0 16,3-2 0-1,-6 3-30-15,0 0-8 0,0 2-2 0,-6-5-1025 0</inkml:trace>
  <inkml:trace contextRef="#ctx0" brushRef="#br1" timeOffset="242182.9223">14929 13488 1191 0,'0'0'52'0,"0"0"12"0,-9 0-51 0,3 3-13 0,0 0 0 0,6-3 0 0,-5 0 70 0,-4 0 11 15,9 0 3-15,-6 2 0 16,6-2-44-16,0 0-8 0,0 0-1 0,0 0-1 16,0 0-18-16,-3 3-4 0,-3 2-8 0,3 6 12 0,3 2-12 0,0 0 0 15,6-2 0-15,0 5 0 0,0 2 0 0,0 1 0 16,0-1 0-16,2-2 0 0,4 3 0 0,-3-6 0 15,0 0 0-15,0 0 0 0,0-5 18 0,3 0 1 16,-3-2 0-16,3-4 0 0,-3 1 18 0,3-6 4 16,0-2 1-16,-1 0 0 0,1-1 6 0,-3-4 0 15,3-1 1-15,-3-5 0 0,0 1-32 0,0-7-6 0,0 1-2 16,-3-3 0-16,0 3-9 0,0 0 8 0,-3 0-8 16,0 0 8-16,-3 0-8 0,3 2 0 0,-3 3 0 0,-3 3 0 15,3 0 8-15,-3 2-8 0,0 3 8 16,0 0-8-16,0 3 0 0,3 5 0 0,0 0 8 0,0 0-8 15,-6 0 0-15,6 0 0 0,0 0 0 0,-3 8 0 16,3 2-14-16,0 6 5 0,3 3 1 0,3 2 0 16,0 5 8-16,0 6 0 0,3 0-9 15,3 2 9-15,-1 3 0 0,1-2 0 0,0 2 0 16,-3-5 0-16,6-1 0 0,-6 1-11 0,-3-5 3 0,0 2 0 16,0-3 8-16,-6 1 14 0,-3-1-3 0,0 0-1 15,-3-2 42-15,-3 0 8 0,-3 0 1 0,-3-3 1 16,0 0-43-16,-2 0-9 0,-1-5-2 0,-3 0 0 15,-3 0-45 1,0-5-10-16,0-3-1 0,1 0-1 0,-1-3-31 0,0-3-7 0,6 1-1 0,-3-6-771 16</inkml:trace>
  <inkml:trace contextRef="#ctx0" brushRef="#br1" timeOffset="242379.2479">15096 13195 2426 0,'-15'0'108'0,"12"0"21"0,0 0-103 0,-3 0-26 16,3 0 0-16,-3 0 0 0,0 0 25 0,6 0 0 15,0 0 0-15,0 0-759 16,0 0-152-16</inkml:trace>
  <inkml:trace contextRef="#ctx0" brushRef="#br1" timeOffset="251108.0756">13685 14510 1191 0,'0'0'52'0,"0"0"12"0,0 0-51 0,0 0-13 0,0 0 0 0,0 0 0 15,0 0 70-15,-3-6 11 0,-3 1 3 0,6 5 0 16,0-5-23-16,0 5-4 0,-3-5-1 0,3 5 0 15,-3-6-17-15,3 6-4 0,0 0-1 0,0 0 0 16,0 0-9-16,0 0-1 0,-3-2-1 0,3 2 0 16,0 0 8-16,0 0 1 0,0 0 1 0,0 0 0 15,0 0-3-15,0 0-1 0,0 0 0 0,6 0 0 16,0 0-8-16,3 0-1 0,0 0-1 0,3 0 0 16,0 0 5-16,6 0 0 0,-3-6 1 0,2 4 0 15,4-1-1-15,0-2 0 0,0-1 0 0,0 1 0 16,6 0 1-16,-4 0 0 0,4-1 0 0,0 4 0 0,0-6-7 15,0 2-2-15,-1 4 0 0,1-3 0 0,0-1-16 16,-3 4 0-16,-3-1 0 0,-1 0 0 0,1 1 0 16,-3-1 0-16,0 0 0 0,-3 1 0 0,0 2 0 0,0 0 0 15,-4 0 0-15,1 0 0 16,0 2-103-16,-6 1-14 0,3 2-3 0,-3 3-873 0</inkml:trace>
  <inkml:trace contextRef="#ctx0" brushRef="#br1" timeOffset="252038.789">14498 14555 1825 0,'0'0'80'0,"0"0"18"0,0 0-78 0,0 0-20 0,0 0 0 0,0 0 0 16,0 0 15-16,0 0-1 0,0 0 0 0,6-3 0 15,6 3-14-15,2 0 0 0,-5-5 0 0,6 5 0 16,3-5-10-16,0 2 2 0,0 3 0 0,-3-3 0 16,3 3-29-16,-4 0-6 15,1 3-1-15,-3 0 0 0,-3 4 26 0,3 1 5 0,-3 3 1 0,-3 5 0 16,-3 0 12-16,0 2 0 0,0 3 0 0,3 6 0 16,-9-1 10-16,3 6 5 0,-3 0 1 0,0 5 0 15,3 0 9-15,-3-3 3 0,0 3 0 0,3-5 0 16,3-3 3-16,-3 0 1 0,0-5 0 0,3 0 0 15,3-3 0-15,0-2 0 0,0-4 0 0,0-1 0 16,0-1-16-16,3-5-4 0,-3 2 0 0,3-4 0 0,-1-4-3 16,1-2-1-16,0 0 0 0,3-2 0 0,-3-4-8 0,0-4 0 15,3-1 0-15,0-2 0 0,-3-3 0 0,3-2 0 16,-3-6 0-16,3 0 0 0,-4-2 0 0,-2-1 0 16,0-5 0-16,0 1 0 0,-3-1 0 0,0 0 10 15,0 3 1-15,-6 3 0 0,0 2-11 0,0 3 10 16,-3-1-10-16,0 4 10 0,0-1 1 0,-5 6 0 15,2 0 0-15,-3 0 0 0,-3 2-11 0,3 1 0 16,-3 2 0-16,0 0 8 0,0 2-8 0,0 1 12 16,1 0-12-16,2-1 12 0,0 6 5 0,3 0 2 0,0 0 0 15,3 6 0-15,0-4 4 0,3 6 1 16,0 0 0-16,0 3 0 0,6-1-24 0,0 4 0 16,0 2 0-16,3-3 0 0,3 0 0 0,0 0 12 0,0-2-2 15,0 2-1-15,6-2 3 0,-4-1 0 0,1-4 0 16,0-1 0-16,3 0-12 0,0-2-9 0,0-1 9 0,3-2-13 31,-6 0-30-31,3-5-5 0,-4 0-2 0,1-3-634 0,-3-3-128 0</inkml:trace>
  <inkml:trace contextRef="#ctx0" brushRef="#br1" timeOffset="252286.808">14700 14235 2203 0,'0'0'48'16,"0"0"11"-16,0 0 1 0,0 0 2 0,0 0-50 0,0 0-12 0,0 0 0 0,0 0 0 0,0 0 34 0,0 0 4 15,6 0 1-15,0 5 0 0,0-2-26 0,3 4-5 16,3 4 0-16,0 2-8 15,0 6-90-15,0-1-25 0,-1 3-5 0,-5-5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3:47:27.037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  <inkml:brush xml:id="br2">
      <inkml:brushProperty name="width" value="0.05292" units="cm"/>
      <inkml:brushProperty name="height" value="0.05292" units="cm"/>
    </inkml:brush>
    <inkml:brush xml:id="br3">
      <inkml:brushProperty name="width" value="0.05292" units="cm"/>
      <inkml:brushProperty name="height" value="0.05292" units="cm"/>
      <inkml:brushProperty name="color" value="#92D050"/>
    </inkml:brush>
  </inkml:definitions>
  <inkml:trace contextRef="#ctx0" brushRef="#br0">19981 4855 172 0,'0'0'16'0,"-3"3"-16"0,0-1 0 0,0 1 0 0,3-3 310 0,0 0 59 16,0 0 12-16,0 0 3 0,0 0-243 0,0 0-48 15,0 0-9-15,0 0-3 0,0 0-25 0,0 0-4 16,0 0-2-16,0 0 0 0,0 0-22 0,0 0-4 16,0 0 0-16,0 0-1 0,6-3-5 0,0 1-1 15,2 2 0-15,4 0 0 0,-3 0-17 0,3 0 0 16,3 0 0-16,-3 0 0 0,3 2 0 0,0 1 0 15,3 0 0-15,-1-1 0 0,4 1-12 0,-3-3 1 16,3 3 0-16,0-3 0 16,0 2-26-16,0-2-6 0,-1 0-1 0,-5 0 0 15,-3 0-112-15,0 0-24 0,0 3-4 0</inkml:trace>
  <inkml:trace contextRef="#ctx0" brushRef="#br0" timeOffset="280.5854">20010 5009 576 0,'0'0'51'0,"0"0"-41"0,0 0-10 0,0 0 0 15,0 0 278-15,0 0 54 0,0 0 10 0,0 0 2 16,0 0-219-16,0 0-44 0,12 2-9 0,-3 4-1 15,3-6-16-15,3 0-3 0,0 0-1 0,0-6 0 16,0 4-33-16,-1-1-6 0,4 3-2 0,-3-3 0 0,3 3-10 0,0-8 0 16,0 6 0-16,0-1 0 15,-3 3-24-15,2-5-9 0,1 2-3 0,-3 3 0 16,0 0-132-16,-3 0-28 0,9 0-4 0,-9 3-2 0</inkml:trace>
  <inkml:trace contextRef="#ctx0" brushRef="#br0" timeOffset="1727.6863">20546 4567 1573 0,'0'0'34'0,"0"0"7"0,0 0 2 0,6 0 2 0,-3-6-36 0,0 1-9 0,6 2 0 0,-3-4 0 0,0 1 24 0,3-2 4 16,-3 3 0-16,3-3 0 0,0 3-20 15,2 0-8-15,-2 2 8 0,0-2-8 0,3 5 0 0,0 0 0 16,0-8 0-16,-3 8 0 0,0 0 0 16,0 2 0-16,3 4 0 0,-3-4 0 0,0 9 0 0,0-6 0 15,-4 6 0-15,1-1 0 0,0 3 8 0,0 3-8 16,0 0 8-16,0 3-8 0,0 2 0 0,0-3 8 15,0 4-8-15,3-9 0 0,0 5 0 0,0-4 0 16,-3 1-14-16,6-1 5 0,-3-4 9 0,0 4 11 16,-3-9-3-16,5 0 0 0,-2-2 19 0,0-1 3 15,3-2 1-15,-3 0 0 0,0-5 0 0,6 0 0 0,-6 0 0 16,6-9 0-16,-3 1-4 0,0 0-1 0,0-8 0 0,2-1 0 16,-2-1-26-16,0-1 0 0,0 3 0 0,-3-3-11 15,-3 3 2-15,0-3 0 0,0 3 0 0,0 0 0 16,-3 2-4-16,-3 1-1 0,0 2 0 0,-3 0 0 15,0 0 2-15,0 3 0 0,-6 2 0 16,3 3 0-16,0 0 12 0,0 3 0 0,0 5 0 0,-3 0 0 16,3 0 24-16,-3 3 2 0,-3 5 0 0,4 2 0 15,-1 3-5-15,-3 6-1 0,3 2 0 0,0 5 0 16,-3 6-8-16,3 5-3 0,3 6 0 0,-3 4 0 16,0 1 8-16,0 5 2 0,3 0 0 0,0 2 0 15,-3 1-11-15,6-6-8 0,0 0 12 0,3-2-12 16,0-3 8-16,0-5-8 0,3-11 0 0,0 0 0 15,6-3 0-15,-3-5 0 0,0-5-15 0,3-2 5 16,0-9-114-16,3 0-24 16,0-7-4-16</inkml:trace>
  <inkml:trace contextRef="#ctx0" brushRef="#br0" timeOffset="2532.3505">20939 4101 115 0,'0'0'0'0,"0"0"10"0,-3-3-10 0,0 1 0 0,3 2 0 0,0 0 0 16,0 0 355-16,0-3 69 0,0 0 13 0,0 3 3 15,0 0-303-15,0 0-61 0,-3-5-12 0,3 5-2 16,0 0-27-16,0 0-6 0,0 0-1 0,0 0 0 16,0 0-28-16,0 0 0 0,0 8 0 0,0 0 0 15,-3 0-18-15,3 0-10 0,-3 3-1 0,3-1-1 16,0 1-154-16,0-3-32 0,0 2-5 0,0-10-2 0</inkml:trace>
  <inkml:trace contextRef="#ctx0" brushRef="#br0" timeOffset="3094.3605">21124 4829 1710 0,'0'0'76'0,"0"0"15"0,0 0-73 0,0 0-18 0,0 0 0 0,0 0 0 0,0 0 55 0,0 0 7 15,5-3 2-15,-5 3 0 0,0 0-26 0,0 0-5 16,0 0-1-16,0 0 0 0,0 0-20 0,0 0-4 16,0 8 0-16,0 0-8 0,0 2 0 0,-2 4 0 15,-4 2 0-15,0 2-9 0,6 1 9 0,-6 2-10 16,0 0 10-16,0 0-10 0,3 0 10 0,0 0 9 0,0-2-1 0,3-3-8 16,0 0 20-16,6-3-4 0,-3 0 0 15,0 0 0-15,3-7-16 0,3 4-14 0,-3 1 2 16,2-6 1-1,1 0-16-15,0 1-3 0,3-4-1 0,3 1 0 16,0-6-140-16,0 1-28 0,21-4-5 0,-13 1-2 0</inkml:trace>
  <inkml:trace contextRef="#ctx0" brushRef="#br0" timeOffset="3698.2357">21543 4725 403 0,'0'0'36'0,"0"0"-36"0,0 0 0 0,0 0 0 15,0 0 240-15,0 0 40 0,0 0 9 0,0 0 2 16,0 0-133-16,0 0-26 0,-6 3-6 0,6-3-1 16,-6 8-49-16,0-8-11 0,0 3-1 0,0-1-1 15,1-2-23-15,-1 3-4 0,0 2 0 0,0-5-1 16,0 0-55-16,0 3-10 0,0-3-2 0,3 0-616 15,-3 3-124-15</inkml:trace>
  <inkml:trace contextRef="#ctx0" brushRef="#br0" timeOffset="4603.094">21677 4847 403 0,'0'0'17'0,"0"0"5"0,0 0-22 0,0 0 0 16,0 5 0-16,0-5 0 0,0 6 287 0,3-1 53 15,-3 3 10-15,3-3 2 0,0 1-264 0,0-1-54 0,-3 0-10 0,0-5-3 16,3 5-21-16,3 3 9 0,-3-8-9 0,-3 0 0 16,6 3 0-16,3-3 0 0,0-3 0 0,0 3 0 15,0-8 0-15,-3 3 0 0,3-3 0 0,-3-2 0 16,2-1 0-16,1 0 0 0,0 1 0 0,0-3 0 16,-3-3 10-16,0 3-10 0,0-6 8 0,-3 3-8 15,3 0 14-15,0-2-2 0,-3-1-1 0,-3 3 0 16,0-2-11-16,-3 5 0 0,0-6 0 0,3 6 8 15,-3-3-8-15,0 0 0 0,-3 0 0 0,0 0-11 16,0 3 31-16,3 3 7 0,0-4 1 16,0 9 0-16,3-8 4 0,0 8 0 0,0-1 1 0,0 4 0 15,0 2-20-15,3-6-4 0,3 1-1 0,-3 2 0 16,3 1-8-16,3 2 0 0,3-3 0 0,-3 3 0 16,3 3 0-16,0-3 0 0,0 2 0 0,-1-2-11 15,4 3 11-15,-3 0 0 0,3-3 0 0,0 2 0 0,-3 4 0 16,0-6 0-16,3 2 0 0,-3 1-8 0,-3 0 8 15,2 2 0-15,-2-3 0 0,3 1-8 0,-3 5 8 0,-3-8 0 16,0 5 0-16,0 3 0 0,-6-2 9 0,3 1-9 16,-3 1 12-16,-3 3-12 0,0 0 15 0,-3 4-4 15,0-1-1-15,0-1 0 0,-3 5-1 0,0-2 0 16,0 3 0-16,1-1 0 0,-4 4 2 0,0-1 0 16,0-3 0-16,3 3 0 0,0-2 11 0,0-3 2 15,0 5 1-15,6-8 0 0,-3 0-9 0,6-2-3 16,0 2 0-16,3-5 0 0,0 0-13 0,6 0 0 15,-3-3 0-15,3 1 0 16,3-6-38-16,0 0-4 0,0-6-1 0,3 4 0 16,-4-4-93-16,4-4-18 0,0 2-4 0</inkml:trace>
  <inkml:trace contextRef="#ctx0" brushRef="#br0" timeOffset="5707.6682">22204 4807 403 0,'0'0'36'0,"0"0"-36"0,0 0 0 0,0 0 0 15,0 0 227-15,0 0 38 0,0 0 8 0,0 0 2 16,0 0-177-16,0 0-35 0,0 0-7 0,0 0-2 16,0 6-26-16,0 2-6 0,0 0-1 0,0 0 0 15,0 2-21-15,0-5 0 0,-3 3-10 0,3 0 10 16,0 3-12-16,-3 2 4 0,0-8 8 0,0 6-13 15,0 0 13-15,0-6-9 0,0 5 9 0,3 1-8 16,-3-8 8-16,-3 2 0 0,6-5 8 0,-3 5-8 16,-3 1 28-16,0-4 0 0,6-2 1 0,0 0 0 15,-6 3-1-15,3-3-1 0,0-3 0 0,3 3 0 16,-5 0-15-16,5 0-2 0,0-5-1 0,0 0 0 16,3-3-9-16,-1-3 0 0,1 6 0 0,0-8 0 15,6 2 0-15,-3 0 0 0,3-2 0 0,0 0 0 16,0 0 0-16,0 2 0 0,0 1 0 0,3-1 0 0,3 6 0 15,0-9 0-15,0 7 0 0,-1 1 0 0,1-4 0 0,0 2 0 16,-3 2 0-16,3 1 0 0,-3 3-11 0,-3-4 11 16,0 4-8-16,-3-1 8 0,0 6-9 0,3-3 9 15,-9 0-10-15,0 0 10 0,0 0 0 0,0 0 0 16,0 0 11-16,3 8-3 0,-3-8 6 0,0 7 2 16,0-7 0-16,-3 8 0 0,3-8-16 0,0 6 11 15,0-6-11-15,-6 10 10 0,6-10-2 0,-3 0-8 16,-3 6 12-16,6-6-4 0,0 0-8 0,0 0 0 15,0 0 0-15,-6 2 8 0,6-2-8 0,0 0 0 0,0 0 0 16,-6 5 8-16,6-5 12 0,0 0 1 16,0 0 1-16,0 0 0 0,0 0-11 0,0 0-3 0,0 0 0 15,0 0 0-15,0 0-8 0,0 0 10 16,0 0-10-16,0 0 10 0,0 0-10 0,0 0 8 16,-3 0-8-16,3 0 8 0,0 0-8 0,0 0 0 0,0 0 0 0,0 0 0 15,-9 3 8-15,3 0-8 0,0-3 8 0,0 0-8 16,6 0 8-16,-6 2-8 0,6-2 0 0,-6 6 8 15,-3-6-8-15,3 0 10 0,6 0-10 0,-6 2 10 16,3 1-10-16,3-3 12 0,0 0-12 0,-6 8 12 16,3-8-12-16,3 0 0 0,-6 5 0 0,6-5 0 15,-3 3 0-15,3-3 0 0,-6 5 0 0,6-5 0 16,-3 8 0-16,3-8 0 0,-5 5 0 0,-1 1 0 16,3-1 0-16,3-5 0 0,-9 5 0 0,3 1 0 15,3-1 8-15,0 3 0 0,-3-3 0 0,3 0 0 16,-3 1-8-16,3 2 8 0,-3-8-8 0,3 5 8 0,0 3 10 15,0-6 2-15,0 4 0 0,0-1 0 0,3-5-5 16,0 5-1-16,-3 3 0 0,3 0 0 0,0-2 0 16,0 1 0-16,0 4 0 0,3-6 0 0,0 3 14 15,0-2 2-15,3 2 1 0,0-3 0 0,0 3-31 16,-3-3 0-16,3 3-11 0,3-3 11 0,-3 1 0 0,6 1 0 16,0-1 12-16,-1-1-4 0,1 3-8 0,0 0 0 15,0-5 0-15,-3-1 0 16,3 6-42-16,-3-8-7 0,0 3-2 0,0-1 0 15,0-2-161-15,-3 0-32 0,-6 0-6 0,0 0-2 0</inkml:trace>
  <inkml:trace contextRef="#ctx0" brushRef="#br0" timeOffset="8772.2793">20466 7877 115 0,'0'0'10'0,"0"0"-10"0,0 0 0 0,0 0 0 15,-3 2 85-15,0-4 15 0,-3-1 4 0,3 0 0 16,0 3-24-16,0-2-4 0,-3 2 0 0,6 0-1 16,-3-3-19-16,0 3-3 0,0-3-1 0,-6 3 0 15,3-2 8-15,0-1 0 0,6 3 1 0,-6 0 0 0,-3 0 21 16,3 0 4-16,6 0 1 0,-6-3 0 0,0 6-22 0,0-3-4 16,6 0-1-16,0 0 0 0,0 0-30 0,0 0-6 15,0 0-2-15,3 8 0 0,6 3-9 0,0-6-1 16,-3-2-1-16,6 2 0 0,0-2 9 0,3-3 3 15,0 0 0-15,3 0 0 0,3 0-7 0,-1-3 0 16,1-2-1-16,0 2 0 0,0 0-15 0,-3-2 9 16,3 0-9-16,-1-1 8 0,-2 1-8 0,3 2 0 15,-3-2 0-15,0 0 0 16,-3 0-45-16,0 2-2 0,-1 0 0 16,-2 3-504-16,3 0-101 0</inkml:trace>
  <inkml:trace contextRef="#ctx0" brushRef="#br0" timeOffset="9031.883">20656 7914 1159 0,'0'0'51'0,"0"0"11"0,0 0-50 0,0 0-12 0,0 0 0 0,0 0 0 16,0 0 93-16,0 0 16 0,0 0 3 0,0 0 1 15,-3 0-34-15,3 0-7 0,0 0-2 0,0 0 0 16,0 0-43-16,0 0-9 0,0 0-2 0,0 0 0 16,3 8-8-16,3-3-8 0,3 0 12 0,0 1-12 15,0-4 9-15,0 3-9 0,3-2 0 0,0 0 9 16,3 2-24-16,-1-2-5 0,4-1 0 0,-6 1-533 16,3-3-107-16</inkml:trace>
  <inkml:trace contextRef="#ctx0" brushRef="#br0" timeOffset="9790.0432">20972 7604 172 0,'-15'-8'8'0,"12"6"1"0,-3-1-9 0,3 0 0 0,0 1 0 0,-3-4 0 16,3 4 344-16,3 2 66 0,0 0 14 0,0-6 2 0,0 1-299 16,3 0-60-16,-3-3-12 0,6 3-3 0,-3-3-35 0,6 0-7 15,-3 0-2-15,3 2 0 0,0-1-8 0,3 1 0 16,-3-2 0-16,2 3 0 0,1 0 0 0,0-1-9 15,-3 4 9-15,3-1-13 0,-3 3-1 0,3 3 0 16,-6 2 0-16,3 0 0 0,-3 3-2 0,3 3 0 16,-6-1 0-16,0 6 0 0,0 3-1 0,-3 2-1 15,0 3 0-15,-3 5 0 0,0 5 18 0,3 1-10 16,-3-1 10-16,0 3-8 0,0-2 8 0,3-1 8 16,0 0-8-16,0-2 11 0,0-5 7 0,6-1 2 15,-3-5 0-15,0-2 0 0,3-6 0 0,0 0 1 16,-1-2 0-16,1-3 0 0,3-3-4 0,0-2-1 15,0-3 0-15,0 0 0 0,3-6 3 0,0-2 0 16,0 0 0-16,0-5 0 0,3 0-19 0,-3-3 0 16,-3-2 0-16,2-4 0 0,1 1 0 0,3 0-9 0,-6-3 1 15,3-2 0-15,0 2-3 0,0 0 0 0,-6 0 0 0,3 1 0 16,0-1 11-16,-6 3-10 0,0 2 10 0,-3 1-10 16,-3 4 10-16,0 1 0 0,0 3 0 0,0 2 0 15,0 0 0-15,-3 2 0 0,0 4 10 0,-3-1-10 16,0 6 25-16,6-1-1 0,-6 6 0 0,0 3 0 15,0 2-12-15,-3 3-4 0,3 3 0 0,3 4 0 16,-3 4-8-16,1 2 12 0,2 3-12 0,3-1 12 16,-3 6 11-16,3 0 2 0,3 1 1 0,0 6 0 15,0 1-16-15,0 6-10 0,3-1 12 0,0 0-12 16,0 3-20 0,-3-5-12-16,3-8-1 0,0-6-1 0,3-5-37 0,-1-5-7 15,-2-8-2-15,6-3-760 0</inkml:trace>
  <inkml:trace contextRef="#ctx0" brushRef="#br0" timeOffset="10903.7958">21570 7996 172 0,'0'0'16'0,"0"0"-16"0,0 0 0 0,0 0 0 16,0 0 229-16,-3-3 43 0,0 0 9 0,3 3 2 15,0 0-171-15,0 0-33 0,0 0-7 0,0-5-2 16,0 5-24-16,-3-3-5 0,3-2-1 0,0 5 0 15,-3-2-20-15,3 2-4 0,0 0 0 0,0-6-1 16,-3 1 0-16,3 5 0 0,0 0 0 0,0 0 0 16,0 0 4-16,0 0 1 0,0 0 0 0,0 0 0 15,0 0-2-15,0 0 0 0,0 0 0 0,0 0 0 16,0 0-2-16,0 0 0 0,0 0 0 0,0 0 0 0,0 0 7 0,0 0 1 16,0 0 0-16,0 0 0 0,0 0-4 0,0 0-1 15,0 0 0-15,0 0 0 16,-3 8-10-16,0-3-1 0,0 3-8 0,0 0 12 0,3 0-12 0,-3 5 0 15,0-2 0-15,0-1 0 0,0 4 0 16,0 2 0-16,0-1-8 0,0 4 8 0,0-3 0 16,0-3 0-16,0-2 0 0,3 2 0 0,-3-5 0 0,3 2 0 15,-2-4 0-15,2-6 0 0,0 0 0 0,0 0 0 16,0 0 0-16,0 0 9 0,0 0 2 0,0 0 0 16,-3-3 0-16,3-5 0 0,0 0-11 0,0-2 0 15,0-4 0-15,3-2 0 0,-1 1 0 0,1 1 0 16,0-2 0-16,3 1 0 0,-3-1 0 0,3 0 0 15,-3 0 0-15,6 3 0 0,-3-3 0 0,3 3 0 0,0 2 0 16,0-2 8-16,0 5-8 0,0-3 0 0,0 1 9 16,3 2-9-16,0 0 0 0,-1 0 8 0,1 0-8 0,0 3 0 15,0-1 0-15,-3 6-12 16,0-2 2-16,-3 2 0 0,-6 0 10 0,0 0-8 16,0 0 8-16,0 8-8 0,-3 0-1 0,0 2 0 0,-3 1 0 15,-3 2 0-15,0 0 9 0,0 0-13 0,0 1 5 0,0-1 8 16,1 0 0-16,-1-2 0 0,3 2 0 15,0 0 0-15,0-2 0 0,6-1 0 0,0 1 0 0,0 0 0 16,0-1 0-16,6 1 0 0,0-1 0 0,0 1 0 16,3-1 0-16,-1 1 0 0,4-3 0 0,0 3 0 15,6-6 0-15,-3 3-11 0,3-6 11 0,-3-2-12 16,0 0-84-16,0-2-18 16,-1-6-3-16,4 3-1 0</inkml:trace>
  <inkml:trace contextRef="#ctx0" brushRef="#br0" timeOffset="11146.2094">21397 7223 230 0,'-6'0'20'0,"3"3"-20"0,-2-3 0 0,2 2 0 0,0-2 368 0,0 3 68 16,3-3 15-16,-3 3 2 0,0-3-302 0,3 0-61 16,0 8-12-16,0-8-2 0,0 5-36 0,0-5-8 15,3 8 0-15,3 0-1 16,0 0-59-16,2 0-12 0,-2-3-3 0,0 0-913 0</inkml:trace>
  <inkml:trace contextRef="#ctx0" brushRef="#br0" timeOffset="12441.6884">22219 8022 1440 0,'0'0'128'0,"-6"3"-103"0,-3 2-25 0,3 0 0 16,3 1 128-16,0 2 20 0,3-3 4 0,0-5 0 15,0 8-102-15,0-8-21 0,3 8-4 0,-3-8-1 16,0 0-24-16,3 5 0 0,3 0 8 0,-6-5-8 0,3 3 0 0,3-6-9 16,0 1 9-16,-3-4-13 0,6-4 13 0,-3 2 0 15,0-5 0-15,3-3 0 0,-6 0 0 0,3 0 12 16,0 0-3-16,-3 0 0 0,-3-2-9 0,0-1 0 16,-3 3 9-16,0-2-9 0,0 2 0 0,-6 0 0 15,3-2 0-15,-3 4 0 0,0-1 0 0,3 1-8 16,-3 1 0-16,-3 2 0 0,0 1 8 0,0 2 0 15,0 0 0-15,0 3 0 0,1-3 0 0,2 5 0 16,0 0 10-16,3 1-10 0,0-3 0 0,3 5 0 16,3 0 0-16,0 0 0 0,0 0 0 0,0 0 0 15,0 0 0-15,0 0 0 0,9-3-11 0,3 0 11 16,0 3-10-16,-1-5 10 0,7 0 0 0,-6 2 0 16,3-2 13-16,-3-3-4 0,9 3-9 0,-6-1 0 0,3 4 0 15,-1-4 0-15,-2 1 9 0,0 2-9 0,0 1 10 16,-3-1-10-16,0 3 8 0,-3 0-8 0,0 3 0 15,0-1 9-15,0 4-9 0,-3-4 0 0,-3 6 0 16,0 0 0-16,-1 3 0 0,1 2 0 0,0 3 0 0,-3 0 8 16,0 5-8-16,0-3 0 0,0 4 9 0,0-4-9 15,3 3 28-15,0-2 0 0,0-1 1 0,0 1 0 16,3-6-7-16,-3 3-2 0,3-3 0 0,3-2 0 16,-3-1-20-16,3-2-10 0,-3-2 1 0,3-1 0 15,-3 0-43 1,3 0-8-16,0-5-1 0,-3 0-890 0</inkml:trace>
  <inkml:trace contextRef="#ctx0" brushRef="#br0" timeOffset="14428.9613">22621 7988 1069 0,'0'0'47'0,"0"0"10"0,0 0-45 0,0 0-12 0,0 0 0 0,0 0 0 16,0 0 64-16,0 0 12 0,3-6 1 0,-3 6 1 15,0 0-38-15,0 0-8 0,0 0-2 0,0-5 0 16,0 5-6-16,0 0-2 0,0-8 0 0,0 8 0 16,0 0-5-16,0 0-1 0,0 0 0 0,0 0 0 15,0 0-2-15,0 0-1 0,0 0 0 0,0 0 0 0,0 0-5 0,0 0-8 16,0 0 11-16,3 8-11 16,-3 0 9-16,0 0-9 0,3 0 0 0,-3 0 9 0,0 0-9 0,0 2 12 15,0-2-12-15,0 0 12 0,0 0-12 0,0 3 0 16,-3-6 0-16,3 3 8 0,0 0-8 0,-3-3 0 15,3-5 0-15,0 8 8 0,0-8-8 0,0 0 0 16,0 0 0-16,-3 6 0 0,0-1 21 0,3-5-1 16,0 0 0-16,0 0 0 0,0 0-20 0,0 0 0 15,0 0 0-15,0 0 8 0,-3-3-8 0,0-2 0 16,0-3 8-16,3 0-8 0,3 0 0 0,0 0 0 16,-3-2 0-16,3-1 0 0,0 0 0 0,0 1 0 0,3-1 0 15,0 1-8-15,-3-1 8 0,3 0 0 0,0 1 0 16,-1 2 8-16,1-3-8 0,0 3-12 0,3 3 4 0,0-3 0 15,-3 3 8-15,3 0 0 0,0-1 0 0,0 4 0 16,0-1 0-16,0-2 0 16,-3 2 0-16,0 3 0 0,0 0 0 0,0 0 11 0,-6 0-3 15,0 0 0-15,6 3-8 0,-6-3 0 0,0 0 0 16,0 0-11-16,3 5 11 0,-3-5 0 0,0 8 0 0,-3-3 0 16,3 3 0-16,-3-2 11 0,0 1-11 0,-3 1 12 15,0-2-12-15,-3 2 0 0,0-3 0 0,3 0 0 16,0 0 0-16,0 1 0 0,0-1 0 0,0 0 8 15,0 1 7-15,0-1 1 0,6-5 0 0,0 0 0 16,0 5 0-16,0-5 1 0,0 8 0 0,3 0 0 16,3-3 7-16,0 1 0 0,3-1 1 0,0-2 0 15,3 2-25-15,0-2 0 0,0 2 8 0,0-5-8 0,2 0-9 16,1 3-4-16,-3-3-1 0,0 0 0 16,0 0-21-16,0-3-4 0,-3 3-1 15,0-3-798-15</inkml:trace>
  <inkml:trace contextRef="#ctx0" brushRef="#br0" timeOffset="66011.6143">22365 1638 1843 0,'-18'-13'164'0,"9"5"-132"0,-3 2-32 0,0-7 0 16,-3 0 54-16,-3 0 4 0,4-1 1 0,-7 1 0 15,6-5-5-15,-6 4-1 0,0-7 0 0,-3 3 0 16,-2 5-33-16,-4-9-6 0,0 6-2 0,-3 1 0 15,-5-4-12-15,-4 1-15 0,-6 2 3 0,-2-3 1 16,-10 6-19 0,1-6-4-16,-1 6-1 0,-2 0 0 0,-4 5-1 0,-2 3-1 15,-4-3 0-15,1 2 0 0,2 12 9 0,4-6 1 16,-4 2 1-16,4 4 0 0,-1 7 18 0,1-5 8 0,2 2-8 0,1 4 8 16,5 2 0-16,1-1 0 0,2 7 12 0,4-1-4 0,-1 3 19 15,0 2 4-15,4 1 1 0,-4-1 0 0,7 6-20 0,2-1-3 16,-3 4-1-16,4-3 0 0,-1 2-8 15,0 3 0-15,-2-3 0 0,2 3 0 0,-3 3 0 16,4 5 0-16,2 3 0 0,0-3 0 0,6 2 0 16,4 4 0-16,-1-4 0 0,0 4 0 0,6 1 16 15,0 7-1-15,4-1-1 0,-1 3 0 0,6 2 2 16,0-5 0-16,3 1 0 0,6-1 0 0,3 3 15 0,3-8 3 16,6 10 1-16,3-10 0 0,6-3 8 0,3 3 1 15,3-8 1-15,5 3 0 0,7-8-1 0,9 5-1 16,3-6 0-16,5 6 0 0,4-5-10 0,-1 5-1 15,1-5-1-15,-4-6 0 0,1 3-31 0,3-5 0 0,-1 2 0 16,-2 1 0-16,-7-1 0 0,1 0 0 0,-3-2 0 16,-1 8 0-16,-8-6 0 0,3 3 0 0,-6-2 0 15,2 2 0-15,-2-3 0 0,0-2 0 0,0 0 0 0,-1-3 0 16,4 2 0-16,0-4 9 0,0-1-9 0,2 1 8 16,1-1 4-16,3 3 0 0,3-2 0 0,-1-1 0 15,1-5-12-15,3 1 0 0,-4-7 0 0,7 1 0 16,2-2 0-16,1-1 0 0,0-3 8 0,2-2-8 15,-2 0 8-15,2 3-8 0,1-11 0 0,0 5 8 16,-1-5-8-16,1 3 12 0,-4-3-12 0,-2 0 12 16,0 0-12-16,-7-3 8 0,4-2-8 0,-3 5 8 15,-1-11-8-15,4 3 10 0,-3 0-10 0,5-5 10 16,-2 3-10-16,-4-6 8 0,4 0-8 0,0 0 8 16,-4-8-8-16,1 0 0 0,3 3 0 0,-4-3 0 15,1-2 0-15,0-3 0 0,-1 2 0 0,1-2 0 0,0 0 0 16,-4 0-11-16,-2-11 3 0,0 1 0 0,0-4 8 15,-1-2 0-15,-2 0 0 0,0 3 0 0,3-8 0 0,-1 2 0 16,-2-7 0-16,-3 2 0 0,3-3 0 0,-4 0 0 16,1 1 8-16,-6 5-8 0,0-9 0 0,-3 1 8 15,-4-3-8-15,1 3 0 0,-3-8 25 0,-3-3 1 16,0 3 0-16,0 0 0 0,-6 0-26 0,0-6 0 16,0 1 0-16,-6-6 0 0,-3 6 0 0,0-1 0 15,-3-2 0-15,0 3 0 0,-6-9 8 0,0 4-8 16,-3-4 0-16,-6 9 8 0,-2-14-8 0,-10 6 0 15,-3-6 0-15,-6 0 0 0,-5 3-18 0,-7 0 4 16,-2-2 1-16,-10-1 0 16,-2 8-12-16,-10 6-3 0,-11 10 0 0,-6 3 0 15,-6 13-28-15,-10 8-7 0,-5 16-1 0,-12 13 0 16,-15 10-96-16,-8 22-19 0,-10 16-4 0</inkml:trace>
  <inkml:trace contextRef="#ctx0" brushRef="#br0" timeOffset="68230.4011">23805 783 1324 0,'-14'-16'59'0,"11"11"12"0,3 5-57 0,-6-5-14 16,0-9 0-16,0 7 0 0,3 1 80 0,-3 1 12 15,0 2 4-15,0-7 0 0,-3 2-32 0,3 0-5 16,0 8-2-16,-3-5 0 0,3-3-40 0,-3 8-8 16,3 0-1-16,-3 0-8 0,0 2 0 0,3 4 0 0,6 7 0 0,-3 0 0 15,3 6-8-15,0 2 8 0,3-3-13 0,6 9 5 16,0-1 8-16,6 1 0 0,0-4 0 0,6 4-8 15,0-6 8-15,6-2 0 0,-1-1 0 0,4-2 0 16,6 2 16-16,0-4-2 0,2-1 0 0,1-8 0 16,3 3-3-16,-4-3-1 0,-2-10 0 0,-3 5 0 15,-1-8-1-15,-5 3 0 0,-3-3 0 0,-3-5 0 16,-6 7 1-16,-3-7 0 0,0 8 0 0,-3-3 0 16,-6 0-2-16,0-2-8 0,-6 2 12 0,3-3-4 15,-6 8-8-15,-3-7 10 0,0 2-10 0,-6 0 10 16,-3 3-10-16,0-3 0 0,-9 2 0 0,4 6 0 15,-1-5 0-15,0 2 0 0,0 3 0 0,-6 0 8 16,4 3-8-16,-4 2 0 0,6 1 0 0,0-4 0 16,0 9 8-16,3-3-8 0,4 0 8 0,-4 2-8 0,3 4 9 15,0-1-9-15,0 5 10 0,6 3-10 16,-3 6 10-16,4-3-10 0,-1 2 10 0,6-5-10 0,0-2 9 0,3 2-9 16,3-2 8-16,6-1-8 0,0-5 19 0,3 1-2 15,-1-1 0-15,7 0 0 0,0 0-4 0,3-5-1 16,0 3 0-16,3-3 0 0,3-3-12 0,2 3 11 15,1-3-11-15,0-5 10 0,3 3-10 0,-3 2 0 16,-7-5 0-16,4 0 0 16,-6-5-28-16,0 2 1 0,-6 3 1 15,-3-5 0-15,0 5-6 0,-3 0 0 0,-6 0-1 0,0 0 0 0,0 0 20 0,-3-8 4 0,-3 3 1 0,0-1 0 16,0 4 8-16,-6-4 0 0,-3 6 0 16,0 0 0-16,0-5 8 0,-3 5 1 0,-2 0 0 0,-4 5 0 15,0-5-1-15,3 6 0 16,0-4 0-16,0 4 0 0,1-1-8 0,2 3 0 0,0-3 0 15,6 8 0-15,0-5 0 0,3 6 8 0,3-1-8 16,3-3 8-16,3 6 5 0,6 3 1 0,0-1 0 16,3 4 0-16,3-4-4 0,6 1-1 0,0 2 0 0,5 0 0 15,4-3-9-15,3-4 8 0,-3 4-8 0,3-5 8 16,2-5 0-16,-2 3 0 0,3-3 0 0,-6-3 0 16,-1-2 2-16,1 2 0 0,-3-5 0 0,-3 5 0 15,-3-5-2-15,0 0 0 0,-4 0 0 0,-5 0 0 16,3 0-8-16,-6 0 0 0,0 8 9 0,0-8-9 0,-6 0 0 15,0 6 0-15,3-4 0 0,-3 9 0 16,-3-3 0-16,0 5 0 0,3 0 0 0,-3 6 0 0,3 7 0 16,-3-2 0-16,3 2 8 0,3 1-8 0,0-1 0 0,0 6 0 15,-3 3 0-15,3-1 0 0,3-5 0 16,-6 0 0-16,0-5 0 0,-3-3 0 0,0-2 26 0,0-1 1 16,-3-5 0-16,-3 1 0 0,-6-1 32 0,0 0 6 15,-5-8 2-15,-4 9 0 0,-6-6-28 0,-3-3-6 16,1-3-1-16,-4 4 0 0,-3-6-23 0,0 0-9 15,7 0 0-15,-4-6 9 16,3 4-87-16,4-3-18 0,2-9-3 0,3 1-659 16,0 0-132-16</inkml:trace>
  <inkml:trace contextRef="#ctx0" brushRef="#br0" timeOffset="69574.0202">24651 1635 748 0,'0'0'67'0,"0"0"-54"0,-3-5-13 0,3 5 0 16,-3-5 108-16,3 5 18 0,0 0 4 0,0 0 1 15,-3-6-57-15,3 6-11 0,0 0-3 0,0 0 0 0,0 0-35 16,0 0-7-16,0 0-2 0,-3 11 0 16,3-6-16-16,-3 8 0 0,3-5 0 0,-3 11 0 0,6-6 0 15,-3 0 0-15,0 6-8 0,3 2 8 0,0 5 0 0,0-4 0 16,0 1 0-16,0 4 0 0,0-1-12 0,-3-7 12 16,3 2-13-16,-3-2 5 0,0-6 32 0,3 0 6 15,-3 0 2-15,3-7 0 0,-3 1-6 0,0-7-1 16,0 0 0-16,0 0 0 0,0 0 16 0,0 0 3 15,0 0 1-15,0 0 0 0,0-7-25 0,0-7-6 16,0 1-1-16,0 0 0 0,6-6-13 0,-3 1 0 16,0-3 0-16,0 2 0 0,5 1 0 0,-2-4-18 15,-3 4 4-15,6-3 1 0,-3 2 13 0,3-2 0 16,0 3 0-16,3 4 0 0,-3-4 0 0,3-3-9 16,0 7 9-16,0-4 0 0,3 5 0 0,-3-6 0 0,-1 6 0 15,1 5 8-15,-3-5-8 0,0 7 0 16,0-2-8-16,-3 8 8 0,3-5 0 0,-9 5 0 15,0 0 0-15,0 0 0 0,3 5 0 0,-3-5 0 16,0 3 8-16,-3 8-8 0,0-3 0 0,-6 0 8 16,3 2-8-16,-3 3 0 0,0 3 0 0,0 0 8 0,3-3-8 15,0 1 0-15,-2 7 0 0,2-3 8 0,3-2-8 0,3 3 0 16,0-1 0-16,3 1 0 0,0-6 0 0,2 0 0 16,4 0 0-16,0 1 9 0,3-6-9 0,0 2 0 15,0-2 0-15,3 0-11 0,0-3 0 0,3 1 0 16,3-6-117-1,-4 0-24-15,1 0-5 0,-3-6-1 0</inkml:trace>
  <inkml:trace contextRef="#ctx0" brushRef="#br0" timeOffset="69942.1052">24344 415 806 0,'-15'-5'36'0,"12"5"7"0,-6 0-35 0,3 0-8 0,-2 0 0 0,2 0 0 16,3 5 270-16,0 3 52 0,0-2 10 0,0 2 3 16,0 2-257-16,-3 3-51 0,0 1-11 0,3-1-1 31,3 13-104-31,0-5-21 0,0 38-4 0,-3-28-1 0</inkml:trace>
  <inkml:trace contextRef="#ctx0" brushRef="#br1" timeOffset="77776.542">22222 8464 921 0,'0'0'40'0,"0"0"10"0,-6 0-40 0,0-3-10 15,0 1 0-15,0-1 0 0,-3 0 159 0,0 3 29 16,3-2 7-16,-3-3 1 0,0 2-112 0,0 0-21 16,1-2-5-16,-1 0-1 0,0-1-34 0,-3 1-7 15,0 0-2-15,0-3 0 0,0 3-14 0,0-1 9 16,0 1-9-16,-3-3 8 0,0 3-8 0,1-3 0 15,-1 2 0-15,-3 4 0 0,0-3 0 0,0 2 0 0,-3-2 0 0,0 5-11 16,-2 0 2-16,-1 0 0 0,0 0 0 0,0 2 0 16,-6 1 9-16,7 2 0 0,2 0-9 15,-3 1 9-15,3-4-9 0,0 4 9 0,3-1-12 0,1 0 12 16,2 1-11-16,0-4 11 0,-3-2-10 0,3 3 10 16,-3-3 0-16,3 0 0 0,-3 0 11 0,-2-3-3 15,-4 3 9-15,0 0 3 0,-3-2 0 16,3 2 0-16,1 0-8 0,-1 0-2 0,-3 2 0 0,0 1 0 15,0 0-1-15,4-1 0 0,-1 3 0 0,3 1 0 16,-3-1-9-16,3 0 0 0,0 3 0 0,4 0 8 16,-1 3-8-16,-3-1 0 0,3 6 0 0,0-3-11 15,0 1 2-15,1-1 0 0,-1 3 0 0,0 0 0 16,0 0 9-16,3-1 0 0,-3 1 0 0,0 0 0 16,6 3 0-16,-5-1-8 0,-1 3 8 0,-3-2 0 15,3-1 0-15,-3 4 0 0,0 1 0 0,-2-1 0 16,5-1 0-16,0 3 0 0,-3-1 0 0,3-1 0 0,-3 4 13 15,0 0-1-15,4 1-1 0,-4 5 0 0,0-1-11 0,0 4 0 16,0-1 9-16,0 1-9 0,1-1 57 0,-1 0 7 16,-3 3 2-16,3 0 0 15,-6-2-106-15,3 2-20 0,1 0-5 0,-1 0-1 16,0 3 53-16,3-3 13 0,-3 0 0 0,4 0 0 0,-1 3 0 0,-3-3 0 16,0 0 0-16,0 0 0 0,0 0 0 0,4 0 0 15,-4-3 0-15,-3 6 0 0,3-3 0 0,-3 3 0 16,7-1 0-16,-4-2 0 0,-3 0 0 0,6-2 0 15,0-1 0-15,6-5 0 0,1 0 0 0,-1-2 12 16,3 2-3-16,3-5 0 0,3-3 7 0,0 0 0 16,0 0 1-16,3 0 0 0,0 1-17 0,3 1 8 0,-3-2-8 15,3 1 0-15,0-4 8 0,3-2-8 16,0 0 0-16,3 0 0 0,0 0 0 0,3 0 0 16,-3-3 0-16,6 0 0 0,0 0 0 0,2 0 0 0,4-2 0 0,0 2 0 15,0 3 0-15,6-3 0 0,0 1 0 0,-1-1-9 16,1 3 9-16,3 0-10 0,0-3 10 0,3 3-10 15,-1 0 10-15,1 2 0 0,3 1 0 0,3-1 0 16,2 1 0-16,-2-1 0 0,0 1 0 0,2-3 0 16,1-1 0-16,0-1-8 0,0-1 8 0,-1 0-8 15,4-2 8-15,-3 2 0 0,2-5 0 0,1 2 0 16,3-2 0-16,2 0 8 0,-2-2-8 0,0 2 0 16,-1 0 0-16,1-1 0 0,-1 1 0 0,-2-2 0 15,3-1 0-15,-1 0 0 0,7 1 0 0,0 1 0 0,-1-1 8 16,-2 2-8-16,2 0 10 0,1 0-10 0,-3 0 14 15,2-1-3-15,1-1-1 0,0-4 0 0,8 4 1 16,-5-1 0-16,-1-2 0 0,-5-1 0 0,-1-2 6 16,1 0 2-16,3-2 0 0,-4-1 0 0,7-2-3 15,-4-1 0-15,1-2 0 0,-3 1 0 0,2-4-16 16,-2 3 8-16,0-3-8 0,2 3 0 0,4-2 8 16,-1-1-8-16,1-2 0 0,-1 5 0 0,-2-2 8 0,0-1-8 15,2 0 0-15,-2 1 0 0,-1 2 0 0,4-3 0 16,0 3 0-16,-1-2 0 0,1-3 0 0,-4-3 0 15,-2 2 0-15,0 1 0 0,-1-5 0 0,1 2 0 16,2 0 0-16,1-3 0 0,6 1 0 0,-7-1 0 0,1-2 0 16,-1 3 0-16,-2-1 0 0,0 1 8 0,-1-4-8 15,-2 4 10-15,3-3-10 0,-1 0 0 0,-2-1 0 0,-6 1 0 16,-1 0 8-16,-2 0-8 0,0-3 0 0,-1 0 8 16,-5 3 3-16,-3 0 0 0,-3-3 0 0,3 3 0 15,-4-3 0-15,-2 3 0 0,-3-5 0 16,-3 2 0-16,0 3-2 0,0-6 0 0,-3 1 0 0,0-3 0 15,-7-1 3-15,4-1 0 0,0-4 0 0,-3 1 0 16,-3-3-1-16,-3 0 0 0,0-5 0 0,-3 4 0 16,-3-1 0-16,-3-1 0 0,3 3 0 0,-2-3 0 15,-4-2 13-15,0 0 2 0,-3-3 1 0,0 0 0 16,-3 0-12-16,0 0-3 0,0 2 0 0,-2-2 0 16,-1-2-4-16,0 2-8 0,-6 0 11 0,3-3-11 15,-3-2 12-15,1 2-4 0,-4-2 0 0,-3 2-8 16,-3 1 8-16,-2 2-8 0,-1 0 0 0,0 3 0 0,-5-1 0 15,-1 4-9-15,-6-1 1 0,-2 3 0 0,-10 2-4 0,4 6 0 16,-4 0 0-16,1 5 0 0,-4 6-6 0,-2-1-2 16,-4 6 0-16,1 3 0 0,-6-1 6 0,2 6 1 15,-2-3 0-15,-4 2 0 16,-5 4-85-16,0 2-17 0,-3-3-3 0,2 6-568 16,-2-1-114-16</inkml:trace>
  <inkml:trace contextRef="#ctx0" brushRef="#br1" timeOffset="81655.7663">24282 7636 1152 0,'0'0'51'0,"0"0"10"0,-3-3-49 0,-3 1-12 0,0-4 0 0,6 6 0 15,0 0 165-15,-6-2 31 0,0 2 5 0,0 0 2 16,6 0-139-16,-3 8-27 0,-3-3-5 0,3 3-2 16,-3 5-16-16,6 0-3 0,0 1-1 0,0 4 0 15,3 3-19-15,3 3-4 0,3 0-1 0,0 0 0 16,0-1 14-16,0-1 0 0,3 1 0 0,3-1 0 16,-1-1 0-16,1-3 0 0,0-2 0 0,0-5 0 15,3-1 16-15,0-2-1 0,3-2 0 0,-1-1 0 16,-2-3 14-16,0-2 3 0,0-5 1 0,-3 3 0 15,6-4-1-15,-3-2-1 0,-4-2 0 0,-2-3 0 16,3 2-19-16,0-2-3 0,-6-1-1 0,0-1 0 16,0 1-8-16,-3 1 0 0,-3 0 0 0,0 2 0 15,-6 1 0-15,0-1 0 0,0 3 0 0,-3 0 0 16,0 3 0-16,-3 0-14 0,0 2 3 0,-3 0 1 16,0 3 10-16,-3 3 0 0,-2-3 10 0,-1 5-10 0,0 1 11 15,0 2-11-15,-3 2 12 0,0 1-12 0,1-1 13 0,-1 4-4 16,0 1-1-16,0 1 0 0,0 3-8 0,3-1 0 15,0 4 0-15,1-4 0 0,2 3 0 0,3 0 8 16,-3 3-8-16,6-3 0 0,0 1 0 0,3 1 0 16,0-2 0-16,3 1 0 0,3-4 0 0,0 3 0 15,6-2 8-15,0-1-8 0,0 1 0 0,3-1 0 16,3-4 0-16,0-1 8 0,0 0-8 0,3-2 0 16,-1-3 0-16,1-3 0 0,0 0 0 0,0-2 0 0,3 0 0 15,0-3 0-15,0-3 0 0,0 3 0 16,-4-5 0-16,1 2 0 0,-3 0 0 0,-3-2 0 15,-3 0 9-15,3-1-9 0,-3 4 0 0,-3-1 0 16,-3 3 0-16,0-8 0 0,-3 3 0 0,0-3 0 16,-6 5 0-16,0 1 0 0,-6-4 0 0,3 4 0 0,-3-1-10 15,1 3 10-15,-1-3 0 0,0 3 0 0,0 3 0 0,0 0 0 16,3-3 0-16,3 2 0 0,-3 1 8 0,3 0-8 16,3 2 8-16,0 0-8 0,6-5 0 0,0 8 0 15,3 0 0-15,3 3 0 0,0-1 0 0,3 1 0 16,3 2 0-16,3 0 0 0,3 1 0 0,0-1 0 15,3-3 0-15,-1 4 0 0,1-1 0 0,0 0 0 16,0 0 0-16,3 3-10 0,-3 0 0 0,-1-3 0 16,1 0 0-16,-3 1 0 0,0 2 0 0,-3-3 0 15,-3 3 10-15,0 0 0 0,-3 2 0 0,0 1 8 16,-3 2 3-16,-1 0 1 0,-5-3 0 0,3 1 0 0,-3 2 2 16,0 0 1-16,-6 0 0 0,4 1 0 0,-7-1-6 15,3 3-1-15,-3-6 0 0,-3 1 0 16,-3-3-8-16,0-1 8 0,0 1-8 0,-3-2 8 0,-3-1 9 15,4-3 2-15,-4-2 0 0,0-2 0 0,0-1 4 16,-3-2 1-16,3-3 0 0,-2-3 0 0,-1-2-16 16,3-3-8-16,0 0 10 0,3-3-10 15,3-2-19-15,1 0-9 0,5-6-3 0,0 1 0 16,6-1-76-16,0-2-15 0,3-3-3 0,3 0-864 0</inkml:trace>
  <inkml:trace contextRef="#ctx0" brushRef="#br1" timeOffset="83397.2545">24907 8350 1386 0,'0'0'61'0,"0"0"13"0,0 0-59 0,0 0-15 0,0 0 0 0,0 0 0 15,0 0 92-15,0 0 15 16,0 0 3-16,0 0 1 0,0 0-64 0,0 0-13 0,0 0-2 0,0 0-1 16,0 0-15-16,0 0-4 0,0 0 0 0,0 0 0 15,0 0-12-15,0 0 0 0,0 0 0 0,-3 8 0 16,3 3 0-16,0-1 0 0,0 4 0 0,0-1-10 15,0 0 10-15,0 0 0 0,0 1 0 0,3 1 0 16,0-1 0-16,0-1 0 0,0 0 0 0,0-2 0 16,0-3-25-16,0 0 0 0,-3-8 0 0,0 0 0 31,0 0-33-31,0 0-6 0,0 0-2 0,0 0 0 0,0 0-110 0,0 0-23 0</inkml:trace>
  <inkml:trace contextRef="#ctx0" brushRef="#br1" timeOffset="83619.2037">24838 8366 1422 0,'0'0'63'0,"0"0"13"0,0 0-61 0,0 0-15 0,0-5 0 0,3 0 0 0,0-1 101 0,0 1 18 16,-3 0 3-16,3-1 1 0,0 4-53 0,0-4-10 16,3 1-3-16,-3 3 0 0,-3 2-37 0,6-3-7 15,0 3-1-15,3-3-1 0,-3 3-11 0,3 0 0 16,0-2 0-16,3 2 0 0,-3 0 0 0,-3 0-20 15,2 2 3-15,1-2 1 16,3 3-41-16,-3-3-8 0,-3 3-2 0,3-1 0 16,0 1-129-16,-3 2-27 0,-6-5-5 0,0 0 0 0</inkml:trace>
  <inkml:trace contextRef="#ctx0" brushRef="#br1" timeOffset="83817.258">24773 8596 1728 0,'0'0'76'0,"0"0"16"0,0 0-73 0,0 0-19 0,9 0 0 0,0 0 0 15,0-2 68-15,0-1 11 0,5 0 1 0,-2-2 1 16,6 2-41-16,-3-4-8 0,3 1-1 0,0-2-1 16,-3 3-22-16,3-3-8 0,2 0 0 0,-2 3 0 15,-3 0-86-15,3-1-23 16,-6 1-5-16,0 0-720 0</inkml:trace>
  <inkml:trace contextRef="#ctx0" brushRef="#br1" timeOffset="84261.5967">24603 7422 2602 0,'-3'0'57'0,"0"0"12"0,3 0 3 0,-3-3 1 0,0 3-58 0,0 0-15 0,3 0 0 0,0 0 0 0,-3 3 41 0,0-1 6 16,-3 1 1-16,0 0 0 15,-3 2-97-15,4 3-19 0,-7 0-4 0,6 2-1089 16</inkml:trace>
  <inkml:trace contextRef="#ctx0" brushRef="#br2" timeOffset="126805.1748">15141 14645 345 0,'0'0'15'0,"0"0"4"0,0 0-19 0,0 0 0 0,0 0 0 0,0 0 0 15,0 0 302-15,0 5 57 0,0-5 11 0,0 0 2 16,0 0-271-16,-3 8-54 0,3-8-11 0,3 5-3 15,0 1-33-15,0 1 0 0,0-1 0 0,3 4 0 16,-1 1 0-16,1-3 0 0,3 2 10 0,-3 4-10 16,3 2 0-16,0-1 0 0,3 4-9 0,-3-1 9 15,0 6 0-15,0 0-8 0,3 0 8 0,0 0 0 16,0 0-29-16,-3-1-3 0,2 1 0 16,-2-3 0-16,3 0 6 0,-3-2 1 0,0 0 0 0,-3-4 0 15,0-1-18-15,0-4-3 16,-3-2-1-16,3 0-610 0</inkml:trace>
  <inkml:trace contextRef="#ctx0" brushRef="#br2" timeOffset="128322.7964">15147 14584 345 0,'0'0'31'0,"0"0"-31"0,0 0 0 0,0 0 0 16,0 0 142-16,0 0 22 0,0 0 5 0,0 0 1 15,0 0-79-15,0 0-16 0,0 0-3 0,0 0-1 16,0 0-14-16,0 0-2 0,0 0-1 0,0 0 0 16,0 0-18-16,6-3-4 0,0 1-1 0,2 2 0 15,-5-6 0-15,6 4 0 0,-3-4 0 0,3 1 0 16,0 0-7-16,0-1 0 0,0 1-1 0,0 0 0 16,0-3 0-16,3 3 0 0,0-1 0 0,3-2 0 0,-4 3-15 0,7-3-8 15,3 0 10-15,-6 3-10 16,3 0 0-16,0-3 0 0,6 2 0 0,-1-2 0 0,1 3 0 0,0 0 0 15,3 0-8-15,-3-3 8 0,2 0 0 0,-2 0 0 16,3-3 0-16,0 3 0 0,0-2 0 0,2 2 0 16,1-5 12-16,0 2-3 0,-3 0-9 0,-1 1 0 15,1-1 0-15,3 1 0 0,-3-1 0 0,-3 3 0 16,-1 0 0-16,-2 3 0 0,3-3 0 0,-3 3 0 16,-3-3 12-16,0 2-4 0,-3 1 12 0,-1 2 3 15,1-2 0-15,0 0 0 0,0 0 9 0,0-1 3 16,-3-2 0-16,3 0 0 0,-3 0-23 0,3-2-12 15,-4 2 12-15,4-3-12 0,-3 3 9 0,0-2-9 16,3 2 0-16,-3 0 9 0,0-3-9 0,0 1 0 16,0 2 0-16,0 0 0 0,-4 0 0 0,1 0 0 15,-3 3 0-15,3-3 0 0,0 3 0 0,-3-1 0 0,0 1 0 16,-3 2 8-16,6 1-8 0,-9 2 0 16,0 0 9-16,0 0-9 0,3-6 8 0,-3 6-8 0,0 0 10 0,0 0-10 15,9-2 8-15,-9 2-8 0,0 0 0 0,0 0 9 16,0 0-9-16,6-3 0 0,0 0 0 0,-6 3 8 15,0 0-8-15,0 0 0 0,0 0 0 0,6-5 0 16,-6 5 0-16,3-2 0 0,-3 2 0 0,9-3 0 16,-9 3 0-16,6-3 0 0,-6 3 0 0,6-5 0 15,0 2 0-15,-6 3 0 0,6-2 0 0,-6 2 0 16,0 0 0-16,0 0 0 0,0 0 0 0,5-3 0 16,-5 3 8-16,0 0 0 0,0 0 0 0,0 0 0 15,0 0 4-15,0 0 1 0,9 0 0 0,-9 0 0 0,0 0-13 0,0 0 11 16,9 3-11-16,-9-3 10 0,0 0-10 0,0 0 0 15,6 2 0-15,3-2 0 0,-9 0 0 16,0 0 0-16,0 0 0 0,9 3 0 16,-9-3 0-16,0 0 0 0,0 0 0 0,6 0 0 0,0 0 0 0,-6 0 0 15,0 0 0-15,0 0 0 0,0 0 0 0,0 0 0 16,0 0 0-16,0 0 0 0,9 0 0 0,-9 0 8 16,0 0-8-16,0 0 0 0,0 0 0 0,6 3 0 15,-6-3 0-15,0 0 0 0,0 0 0 0,0 0 0 16,9 0 0-16,-9 0 0 0,0 0 0 0,0 0 0 15,0 0 0-15,0 0 0 0,0 0 0 0,0 0 0 16,0 0 0-16,6-3 0 0,-6 3 0 0,0 0 0 16,0 0 0-16,0 0 0 0,0 0 16 0,0 0-3 0,0 0 0 0,0 0 0 15,0 0-13-15,0 0 0 0,0 0 0 0,0 0 0 16,0 0 0-16,0 0 0 0,0 0 0 0,6 8 0 16,-6-8 0-16,0 0 0 0,3 5 0 0,-3-5 0 15,0 8 0-15,0 0 0 0,3 0 0 0,0 0 0 16,0 0 0-16,0 0 0 0,-3 2 0 0,6 4 0 15,3 1-8-15,-4 4 8 0,4-3-12 0,0 0 12 16,0 2-13-16,3 3 4 0,-3 1 1 16,0-1 0-16,3 3 8 0,0-3-10 0,-6 3 10 0,3 2-10 15,-3-5 10-15,3 3 0 0,0-5 0 0,-4 2-8 16,-2-3 16-16,3 1 3 0,3-3 1 0,-3-1 0 16,-3-1-12-16,-3-1 0 0,6-2 0 0,-3-1 0 15,3-2 0-15,-6 3-14 0,-3-3 3 0,3-3 1 16,6 0 18-16,-6-5 4 0,0 0 1 0,-3 8 0 0,6-3-13 15,-3-5-13-15,-3 3 2 0,3-3 1 0,0 0 10 0,0 0 0 16,-6 5 0-16,3 1-8 0,-3-4 8 0,6-2 0 16,0 0 0-16,-6 3 0 0,-3 0 0 0,0-1 0 15,9-2 0-15,-5 0 0 0,-1 0 0 0,0 3 0 16,6-3 0-16,0 0 0 0,-9 0 0 0,3 0 0 16,6 0-9-16,0 0 9 0,0 0 0 0,-6 2 0 15,-3 1 0-15,0 0 0 0,6-1 0 0,-6 1 0 16,3 0 0-16,0-1 0 0,0 1 0 0,-3 0 0 15,0 2 0-15,0 0 0 0,0-2 0 0,0 0 0 16,-2 2 0-16,2 0 0 0,0 0-9 0,-3 1 9 16,3-1 0-16,0 3 0 0,-3-3 0 0,0 0 0 15,-3 1 0-15,3 2 0 0,-3-3 0 0,-2 0 0 16,2 3 0-16,-3 0 0 0,0-3 11 0,0 1 2 0,-3-1 1 16,0 3 0-16,1 0-14 0,-1 0 0 0,-3 0 8 0,0 0-8 15,0 0 0-15,1 2 0 0,-1 1 0 0,0 2 0 16,-3 0 0-16,0 1-8 0,1-1 8 0,-1 3-13 15,-3-3 13-15,0 3 0 0,3 0 0 0,1-1 0 16,2 1 16-16,-3 0 0 0,3 0 0 0,0-3 0 16,1 1 7-16,-1-1 1 0,0 0 0 0,3 0 0 15,-3-2-8-15,4-1-2 0,-1 1 0 0,3 2 0 16,-6-5-5-16,6 3-1 0,-3-3 0 0,0 0 0 16,4 0-8-16,-4-3 0 0,0 0 0 0,3 0 0 15,0 3-19-15,3-2-2 0,3-1-1 0,4 0 0 16,-1 1-11-1,3-1-3-15,3 0 0 0,3-5-985 0</inkml:trace>
  <inkml:trace contextRef="#ctx0" brushRef="#br2" timeOffset="130963.5903">16370 17597 986 0,'0'0'44'0,"0"0"8"0,0 0-41 0,0 0-11 15,0 0 0-15,0 0 0 0,0 0 54 16,0 0 9-16,-3 3 1 0,3-3 1 0,0 0-9 0,0 0-1 15,0 0-1-15,0 0 0 0,0 0-37 0,0 0-7 16,0 0-2-16,0 0 0 0,0 0 28 0,0 0 4 16,0 5 2-16,0-5 0 0,0 0-18 0,0 6-4 15,0 2-1-15,0-3 0 0,0 3-10 0,3 0-1 0,0 0-8 0,0 0 12 16,-3 0-12-16,6 2-8 16,-3 1 8-16,0 2-13 0,3 0 13 0,-3 0-12 0,3 1 12 15,-3 2-12-15,0-3 12 0,3 3 0 0,0 0 0 0,0-1-9 16,-1 1 9-16,-2 0 0 0,3 0 0 0,-3 0 0 15,3 0 0-15,0-6 8 0,-3 4-8 0,0-4 0 16,3 1 8-16,-3 2-8 0,0-5 8 0,-3-8-8 16,0 0 8-16,0 0-8 0,3 8 10 0,-3-8-10 15,0 0 0-15,0 0 0 0,0 0-11 0,0-3 11 32,-3-5-30-32,0 0 2 0,0-2 0 0,3 2 0 0,-6-5-24 15,3-1-4-15,-3 1 0 0,3 0-1 0,0 0 5 16,-3-1 0-16,0-1 1 0,3 1 0 0,-2 1 36 0,2 0 15 0,-3-3-12 0,-3 3 12 15,6-3 0-15,0 0 20 0,-3 3-3 0,0-3 0 16,0 3 15-16,3-3 4 0,-3 3 0 0,0-1 0 16,0-2-7-16,0 3-1 0,3 3 0 0,-3-1 0 15,0 1 5-15,0-1 1 0,6 3 0 0,0-3 0 16,-3 3-19-16,0 3-4 0,0-3-1 0,3 3 0 0,0 5-10 0,0 0 0 16,0 0 0-16,0 0 0 0,0 0 0 0,0 0 0 15,0 0 0-15,0 0 0 0,0 0 0 0,0 0 0 16,0 0 0-16,0 0 8 0,0 0-8 0,0 0 0 15,0 0 0-15,0 0 8 0,0 0-8 0,0 0 12 16,0 0-12-16,0 0 12 0,0 0-12 0,3 0 0 16,6-5 0-16,-3 2 0 0,3 3 20 0,-3-5 0 15,6-1-1-15,-3 1 0 0,3 0 10 0,0 0 3 0,3-1 0 16,-1 1 0-16,4-3-8 0,-3 3 0 0,0-3-1 16,3 0 0-16,0 0-15 0,0 0-8 0,0 0 8 15,-1 0-8-15,7 0 0 0,-3 0 0 16,-3 0 0-16,3 0 0 0,0 0 0 0,-1 0 9 0,1-2-9 15,0-1 0-15,-3 3 28 0,3-5 0 0,3 3-1 16,-4-1 0-16,-8 0-15 0,6 1-2 0,3-1-1 16,3 1 0-16,-3-1-1 0,-1 0-8 0,1 1 12 15,3-1-4-15,0-2-8 0,-3 0 0 0,-3 2 0 0,2 3 0 16,4 0 0-16,-3 0 0 0,-3 1 0 0,0 1 0 16,6 1 0-16,-6 0 10 0,-4-3-10 0,1 2 10 15,3-2-10-15,0 3 0 0,-3-3 0 0,0 3 0 16,-6 0 0-16,6-1 0 0,-1-2 0 0,-2 1 0 15,-6-1 12-15,3 2 1 0,6-4 0 0,-3 2 0 16,-3 2-2-16,-3 1-1 0,3 0 0 0,3 0 0 16,-3 2-10-16,0-2 12 0,-3 2-12 0,3 0 12 0,-1 1-12 15,-2-1 10-15,-6 3-10 0,0 0 10 0,9 0-10 0,-9 0 0 16,0 0 9-16,0 0-9 0,3-3 0 0,-3 3 8 16,0 0-8-16,0 0 0 0,0 0 0 0,0 0 0 15,0 0 0-15,0 0 8 0,0 0-8 16,0 0 0-16,0 0 0 0,0 0 0 0,0 0 0 15,0 0 0-15,0 0 0 0,0 0 0 0,0 0 0 16,0 0 0-16,0 0 0 0,0 0 0 0,9-2 0 0,-9 2 0 16,0 0 0-16,0 0 0 0,6 0 0 0,-6 0 0 15,0 0 0-15,0 0 0 0,6-3 0 0,-6 3 0 16,0 0 0-16,0 0 8 0,0 0-8 0,0 0 0 16,0 0 0-16,0 0 0 0,0 0 0 0,0 0 0 0,0 0 0 0,0 0 0 15,0 0 0-15,0 0 0 0,0 0 0 16,0 0 8-16,0 0-8 0,0 0 0 0,0 0 8 0,0 0-8 15,6 3 0-15,-6-3 9 0,3 8-9 0,3-3 0 16,3 3 0-16,-3-3 0 0,-6 3 0 0,3 3 0 16,6-1 0-16,0 4 0 0,-6-1 0 0,3 3 0 15,0-3 0-15,0 0 0 0,3 0-15 16,-1 3 5-16,-5 0-2 0,3 0 0 0,9-3 0 0,-6 3 0 16,-6 0 20-16,3 0 4 0,0 0 1 0,3 0 0 15,3-3-21-15,-3 3-5 0,3-3-1 16,0 0 0-16,0 3 24 0,-4 0 5 0,-2-3 1 0,3 3 0 15,3-3-16-15,0 0 0 0,-9 3 0 0,3-2 0 16,6-1-10-16,-9 0-5 0,0-5-1 0,0 5 0 16,0-2 16-16,0-3 0 0,-3-8 0 0,0 8 0 15,0-8 0-15,3 8 0 0,0-3 0 0,-3-5 0 16,-6 5 0-16,6-5 0 0,0 0 8 0,0 0-8 0,0 0 0 0,-3 3 0 16,3-3 0-16,0 0 0 0,-3 2-10 0,3-2 10 15,-6 3-10-15,6-3 10 0,0 0-8 0,0 0 8 16,-9 3 0-16,3-3-9 0,6 0 9 0,0 0 0 15,-9 0 0-15,0 0 0 0,6 2 0 0,-3-2 0 16,-6 3 0-16,3 0 0 0,1-3 0 0,2 2 0 16,0 4 0-16,-3-4 0 0,-3 1 0 0,3 2-10 15,3-2 10-15,-3 2-10 0,-9-2 10 0,6 2 0 0,6 0 0 16,-6 1 0-16,0-4 0 0,-2 6 0 16,2-2 0-16,0 1 0 0,0-1 0 0,-6-1 0 15,0 0 0-15,0 3 0 0,3-2-8 0,-2 2 8 16,-7-3-8-16,0 0 8 0,3 0 0 0,-3 1 0 15,-8-1 0-15,-1 3-8 0,0-3 8 0,0 3 0 16,4 0 0-16,-4 0 0 0,0 0 0 0,0 0 9 16,7 0-9-16,-1 2 0 0,-6-2 12 0,3 3-12 0,3 2 12 15,1 0-12-15,-10 1 12 0,6-1-4 0,0 0 0 0,4 3-8 16,-4 0 18-16,0 0-3 0,3 0-1 0,-2-3 0 16,5 5-14-16,3 1 0 0,-6-3 0 0,6-3 0 15,0 3 0-15,4-3 12 0,-4-2-1 0,3-1-1 16,3-4-10-16,0 1-14 0,0 1 3 0,0-2 1 15,3-4-76 1,3 4-15-16,1-6-3 0</inkml:trace>
  <inkml:trace contextRef="#ctx0" brushRef="#br0" timeOffset="138277.9959">15953 14642 748 0,'0'0'67'0,"0"0"-54"0,0 0-13 0,0 0 0 16,0 0 149-16,0 0 27 0,0 0 6 0,0 0 1 15,0 0-130-15,0 0-25 0,0 0-6 0,0 0-1 16,0-5-21-16,3-1 0 0,-3 6 0 0,0 0 0 16,0 0 0-16,0 0 0 0,0 0 0 0,0 0 8 15,0 0 16-15,0 0 3 0,0 0 1 0,0 0 0 16,0 0-2-16,0 0 0 0,0 0 0 0,0 0 0 0,0 0-14 0,0 0-4 15,0 0 0-15,0 0 0 0,0 0-8 0,0 0 0 16,0 0 0-16,0 0 0 0,6 0 0 0,-6 0 0 16,6-2 9-16,-6 2-9 0,0 0 20 0,0 0 0 15,9-3 0-15,-9 3 0 0,6 0 4 0,-6 0 1 16,6-2 0-16,0 2 0 0,-6 0 4 0,6-3 1 16,3 0 0-16,-9 3 0 0,6 0-10 0,0 0-1 15,-6 0-1-15,9-2 0 0,-3-1-5 0,0 0-1 16,0 1 0-16,-1-1 0 0,4 3-4 0,-3-3 0 15,3 1-8-15,-3-1 12 0,3 0-12 0,-3 1 0 0,3 2 0 16,-3-3 0-16,3-2 0 0,-3 0 0 16,3 2 0-16,0 0 0 0,-3-2 0 0,3 2 0 0,3-2 0 15,-4 0 0-15,4 2 0 0,-3-2 0 0,3 2 0 16,0 1 0-16,-3-4 10 0,3 4-10 0,0-4 10 16,0 1-10-16,0 2 31 0,0 1 0 0,-1-4 0 15,4 4 0-15,0-4-13 0,0 1-2 0,-3 0-1 0,3 0 0 16,0-1 1-16,0 1 1 0,0 0 0 0,-1-3 0 15,1 2-9-15,-3-1-8 0,3-4 9 0,-3 3-9 16,0 0 0-16,0 0 8 0,0 0-8 0,3 0 0 16,-3 0 0-16,2 0 0 0,-2 0 0 0,3 1 0 15,-6 1 0-15,3-2 0 0,3 3 8 0,0 0-8 16,-6-1 0-16,3 1 0 0,8 0 0 0,-5 0 0 16,-3-3 0-16,3 5 8 0,6-5-8 0,-3 3 0 0,0-1 12 15,-3-1-4-15,2-1-8 0,-2 0 12 0,6 2-4 16,-3-2-8-16,0 0 11 0,-3 1-11 0,3-4 9 15,-1 6-9-15,-5-6 0 0,0 3 9 0,3 3-9 0,-3-3 0 16,0 3 0-16,0-3 0 0,3 2 11 0,-3 1 0 16,0-3 0-16,-3 3 0 0,-1 0-11 0,4-1 0 15,3 1-10-15,0 0 10 0,-9-1 0 16,6 4 0-16,3-6 0 0,0 5 10 0,-3-2-10 0,0 0 0 16,-1 2 0-16,7-2 0 0,0-1 0 0,-3 1 0 15,-3 0 0-15,0-3 0 0,6 3 0 0,-3-1 0 16,-6 1 0-16,2 0 8 0,4-1-8 0,-3 4 0 15,-3-4 0-15,0 1 0 0,0 3 0 0,0-4 0 0,0 1 8 16,0 2-8-16,-6 1 8 0,6-1-8 0,3 0 8 0,-6 1-8 16,0-4 0-16,-1 4 0 0,7-1 8 0,0 3-8 15,-6-5 0-15,3 2 0 0,3 1 0 0,0-1 8 16,-3-2-8-16,3 2 0 0,-3-2 0 0,0-1 0 16,3 4 11-16,0-4-3 0,-10 4-8 0,7-4 12 15,6 1-12-15,-6 0 9 0,-3 0-9 0,0 2 8 16,0-2-8-16,0 2 0 0,0 0 0 15,-6 3 8-15,0-2-8 0,0 2 0 0,6-6 0 0,-6 6 0 16,0 0 0-16,0 0 0 0,9-2 0 0,-3 2 0 16,-6 0-10-16,0 0 10 0,9-3-13 0,-3 1 5 15,-6 2-12-15,0 0-3 0,6 0 0 0,0 0 0 16,3 0-33 0,-9 0-6-16,0 0-2 0,0 0-977 0</inkml:trace>
  <inkml:trace contextRef="#ctx0" brushRef="#br0" timeOffset="138980.8682">17558 13772 806 0,'0'0'72'0,"0"0"-58"0,-6 2-14 0,6-2 0 16,0 0 208-16,0 0 38 0,0 0 8 0,0 0 2 15,0 0-140-15,0 0-28 16,-3 3-6-16,3-3-1 0,0 0-49 0,0 0-11 0,0 0-1 0,0 0-1 16,-6 3-19-16,6-3 0 0,0 0 0 0,-3 2 0 15,-3 3 0-15,6-5 0 0,0 0 0 0,0 6 0 16,-3 2 0-16,3 0 0 0,3 0 0 0,3 2-9 15,-3-2 9-15,0 5 0 0,0-2 0 0,0 2 0 16,6-2 0-16,-6 2 0 0,-3-2 0 0,6 2 0 16,2 0 0-16,-2 0 0 0,-6-2 0 0,3-1 0 15,3 1 0-15,-6-3 0 0,0-8 0 0,0 0 0 16,0 0 0-16,0 0 0 0,0 0 0 0,0 5 0 16,-6 3 0-16,6-8 0 0,0 0 0 0,0 0 0 0,-9 0 0 15,4-3-20-15,5 3 4 0,-3-7 1 0,-3-4 0 16,3 0 0-16,0 1 0 0,-3-1 0 0,6-2 15 15,-6 0 16-15,0 0-3 0,0 2-1 0,6 0-12 16,-3 1 0-16,-6-3 0 0,3 2 0 0,3 0 8 16,0 3 6-16,-3-2 1 0,3 2 0 0,0 0 6 15,-3 0 2-15,6 0 0 0,-3 0 0 0,-3 3-10 16,3-3-1-16,6 3-1 0,3 2 0 0,-6-2-11 16,3-1 8-16,3 4-8 0,3-4 8 0,0 4-8 0,6-1 0 15,3 1 0-15,3-1 0 0,2 0 16 0,7 1-1 16,-3-1-1-16,6 3 0 0,-1-3-6 0,-2 3 0 15,-3-2-8-15,-3-1 12 0,6 3-12 0,-4-3 0 16,-2 3-9-16,-3-2 9 0,3 2 8 0,-3 2 7 16,-4-2 1-16,1 0 1 0,-3 0 19 0,0 3 4 0,-3-3 1 15,0 5 0-15,-6-2-6 0,3 2-2 0,-6-2 0 16,3 5 0-16,-6-3-17 0,-3 6-3 0,0-1-1 0,-6 4 0 16,0-1-12-16,-6 3 9 0,0 2-9 0,-3 1 8 15,0-3-8-15,1 2 0 0,-7 1 0 16,6-1-11-1,0-2-19-15,0 0-4 0,0 0-1 0,3-6 0 16,4 1-35-16,2-1-7 0,0-2-2 0,3-2-956 0</inkml:trace>
  <inkml:trace contextRef="#ctx0" brushRef="#br0" timeOffset="140296.9543">17635 13229 115 0,'0'0'0'0,"0"0"10"0,0 0-10 0,0 0 0 0,-3 3 0 0,3-3 0 0,0 0 375 15,0 0 73-15,0 0 14 0,0 0 3 0,0 0-348 0,0 0-69 16,0 0-15-16,0 0-2 0,0 0-31 0,0 0 0 16,6-5 0-16,-3-1 0 0,-6-2 0 0,3 0 0 15,9 0 0-15,-3 0 0 0,-6 1 0 0,6-4 11 16,0 3-2-16,3 0 0 0,3 3 15 0,-3-3 4 16,-1 3 0-16,1-3 0 0,3 0-28 0,0 2 0 15,-3 1 0-15,0 0 0 0,3-3 0 0,-3 5-9 16,-6 1 0-16,3-4 0 0,0 4 9 0,-6 2-13 15,0 0 5-15,0 0 8 0,0 0-22 0,3 8 3 16,0-3 1-16,-3 8 0 0,0-2 9 0,0 5 9 16,0-3-13-16,0 5 5 0,-3 1 8 0,0-1 0 15,6 1 0-15,0-3 0 0,-3 5 0 0,0-3 0 16,3 1 0-16,0-3 0 0,6 2 0 0,-6-2 0 16,0-3 0-16,3 1 0 0,2-1 0 0,-2-2 8 0,3-4 0 15,-3 1 0-15,3-2 6 0,0-1 2 0,-9-5 0 0,6 3 0 16,3-3 4-16,0 0 2 0,0-3 0 0,-3-2 0 15,3-1 2-15,-3-2 1 0,3 1 0 0,-3-7 0 16,0 1-25-16,0 0 0 0,-1-6 0 0,-2 3 0 16,3-2 0-16,-3 2 0 0,0-2 0 0,0-1-11 15,-3 0 0-15,0 1 0 0,0-3 0 0,0 5 0 16,-3-3 2-16,0 1 0 0,-3 2 0 0,3-3 0 16,-2 4 9-16,-1-1 0 0,-3 0 0 0,0 5 0 15,3 3 8-15,0 3-8 0,0 0 10 0,0-1-10 16,3 1 22-16,3 5-2 0,0 0 0 0,0 0 0 15,0 0 1-15,0 0 0 0,0 0 0 0,0 0 0 16,0 0-21-16,6 5 0 0,3 1 0 0,0-4 8 0,6 4 12 16,-1-1 4-16,1-2 0 0,3-1 0 15,3-4-8-15,3 2 0 0,-3-3-1 0,3 0 0 16,-1 1-15-16,-2-4 0 0,0 4 8 0,0-1-8 16,-3-2-21-16,0 0-7 0,-4-1-2 0,4 1 0 15,-3 0-122-15,-3-1-25 0,0 4-5 0</inkml:trace>
  <inkml:trace contextRef="#ctx0" brushRef="#br0" timeOffset="140806.1106">18245 13290 1566 0,'0'0'69'0,"0"0"15"0,0 0-68 0,0 0-16 0,3-5 0 0,0-1 0 0,3 1 76 0,-3 0 11 15,-3-3 2-15,3 3 1 0,0 2-35 0,-3 3-7 16,3-5-2-16,-3 5 0 0,0 0-37 0,0 0-9 16,0 0 0-16,0 0 0 0,0 0 0 0,0 0-11 15,-6 5 3-15,3 6 0 0,-3 2 8 0,0 0-8 16,0 3 8-16,0 0-8 0,0 2 21 0,0 1 5 15,0-1 1-15,0 1 0 0,1-3 24 0,2-3 5 16,0 3 0-16,3-6 1 0,3 1-18 0,0 0-4 16,-1-1-1-16,4-5 0 0,0 3-11 0,3-2-3 15,3-1 0-15,3-2 0 0,-3-1 0 0,3-2-1 16,0 0 0-16,-3-2 0 0,6 2-11 0,-4-3 0 16,1 0 0-16,0 1 0 15,0-1-32-15,-3 0-8 0,0 3-1 0,0 0-655 0,0 0-130 0</inkml:trace>
  <inkml:trace contextRef="#ctx0" brushRef="#br0" timeOffset="151820.0539">17546 13713 403 0,'-15'3'36'0,"15"-3"-36"0,0 0 0 0,0 0 0 0,-6 0 198 0,6 0 33 16,0 0 6-16,0 0 2 0,0 0-151 0,0 0-31 16,0 0-5-16,0 0-2 0,0 0-26 0,0 0-6 15,0 0-1-15,0 0 0 0,0 0-17 0,0 0 0 16,0 0 0-16,0 0-9 0,0 0 9 0,0 0-13 16,0 0 5-16,0 0 8 0,0 0 0 0,0 0 0 15,0 0 0-15,0 0 0 0,-6 8 19 0,6-8 5 16,6 5 0-16,-3 3 1 0,-3-8-16 0,0 5-9 15,3 3 10-15,0-2-10 0,-3 2 12 0,3-3-3 16,-3 3-1-16,3-3 0 0,3 3-8 0,-3 3 8 16,-3-3-8-16,0 2 8 0,9 1 5 0,-6-1 1 0,0-2 0 0,0 0 0 15,3 3 14-15,-1 2 2 0,-2-2 1 0,3-1 0 16,-3 1-31-16,6-1-8 0,-3 1-1 16,0 0 0-16,-6-4 17 0,3 7 3 0,6-4 1 0,-3 1 0 15,-6-1-12-15,3 1 0 0,6 0 0 16,-6-3 0-16,-3 0 0 0,3 2 0 0,0 1 0 15,0-3 0-15,3 0 8 0,-3-1-8 0,-6-1 12 0,3 2-4 16,6-3 17-16,-6-5 3 0,0 0 1 16,0 0 0-16,6 8-1 0,-6-8-1 0,-6 3 0 0,6-3 0 15,0 0-27-15,0 0 0 0,0 0 0 0,0 0 0 16,-6 0 0-16,6 0 0 0,0 0 0 0,0 0 8 16,-6-8 0-16,3 0-8 0,6 0 12 0,-3 2-4 15,-3 1-8-15,3 0 0 0,3 0 0 0,-3 5 0 16,0 0 0-16,0 0 0 0,0-6 0 0,6 1 0 15,3 2 0-15,-3-2 0 0,-6 5 0 0,0 0 0 0,9 0 0 16,0-3 0-16,-9 3 0 0,6-5 0 0,2 3 15 0,1-1-3 16,3-2 0-16,-3 2 0 0,0 3 0 15,3-3-1-15,3 1 0 0,-3-1 0 0,-3 0-1 0,3 1 0 16,3-4 0-16,-4 4 0 0,1-4-10 0,-3 1 0 16,3 0 0-16,0-3 8 0,-3-3-8 0,0 1 0 15,0-1 0-15,-3 1 0 0,0-4-21 0,0 4 0 16,-3-3 0-16,0 2-611 15,0-2-121-15</inkml:trace>
  <inkml:trace contextRef="#ctx0" brushRef="#br3" timeOffset="172634.3173">15584 13822 345 0,'-3'0'31'0,"3"0"-31"0,-3 0 0 0,3 0 0 16,0 0 174-16,0 0 29 0,0 0 5 0,0 0 2 15,0 0-113-15,0 0-22 0,0 0-5 0,0 0-1 16,0 0-25-16,0 0-6 0,-3-3-1 0,3 3 0 15,0 0-9-15,0-5-3 0,0 2 0 0,0 3 0 0,0 0-1 0,0 0-1 16,0 0 0-16,0 0 0 0,0 0-1 0,0 0 0 16,0 0 0-16,3 8 0 0,0 0-5 0,0 5-1 15,3 1 0-15,0-1 0 0,0 3-2 0,0 0-1 16,3-1 0-16,0 7 0 0,0-1-13 16,0 0 8-16,0 0-8 0,0 3 0 0,-1-3 0 0,4 0 0 15,0 3 0-15,-3-3 0 0,0 0 0 0,3 1 0 16,-3-1 0-16,3 0 0 0,-3 0 0 0,0-2-8 15,0 2 8-15,0-3-13 16,-3 3-15-16,2-2-2 0,-2 2-1 0,0-2 0 16,0-1-3-16,0 1-1 0,-3-1 0 0,3 3 0 15,-3-2-37-15,3-1-7 0,-3 1-1 0,-3-1-341 16,-3-2-68-16</inkml:trace>
  <inkml:trace contextRef="#ctx0" brushRef="#br3" timeOffset="173088.6005">15900 14732 878 0,'0'0'39'0,"0"0"8"0,0 0-38 0,3 8-9 0,0-3 0 0,-3 3 0 16,0 0 104-16,3 0 18 0,0 0 4 0,0 0 1 16,0 3-86-16,-3-1-17 0,3-2-3 0,-1 5-1 15,1 0-3-15,0 1-1 0,0-4 0 0,0 4 0 16,3-4 10-16,-3 3 2 0,0-2 0 0,3 0 0 16,0-1-12-16,-3 3-1 0,0-2-1 0,3 2 0 15,0-2-14-15,-3-1 11 0,0 1-11 0,3 2 10 0,0-5-10 0,0 3 0 16,-3-1 0-16,0 1 0 0,0-1 0 0,0-2 0 15,0 0 0-15,0 0 8 16,-3 0-8-16,3 3 8 0,0-3-8 0,0 2 8 0,0-2-8 16,0 0 10-16,0 3-10 0,0-3 10 15,0 0-10-15,-3 0 8 0,3 2-8 0,0 1 8 0,2-1-8 16,1 1 0-16,-3 5 0 0,3 0 0 0,-3-3-15 16,6 0 2-16,-6 3 0 0,3-3 0 0,0 0 13 0,0 1 0 15,0 1 0-15,0-1-9 0,0-4-2 0,0 4 0 16,0-4 0-16,-3 1 0 0,3 2-1 0,0 0-1 15,0 0 0-15,0 1 0 0,-3-1 13 0,3 0 0 16,0-2 0-16,-1 2 0 0,1-3 9 0,0 4 5 16,-3-4 1-16,0 4 0 0,3-7-15 0,-3 4 0 0,0 0 0 15,0-3 0 1,0-1-24-16,3 4-5 0,-6-3-1 0,6 3 0 0,0-1 7 0,-3-2 2 0,3 3 0 0,0-1 0 16,0 1 4-16,0-1 1 0,-3 1 0 0,3 2 0 15,-3-2 16-15,3 2 9 0,-3-2-1 0,3 2 0 16,-3-3-8-16,3 4 8 0,0-1-8 15,-4 0 8 1,1 0-112-16,0 3-22 0,0-3-5 0</inkml:trace>
  <inkml:trace contextRef="#ctx0" brushRef="#br3" timeOffset="173213.4239">16424 16137 1335 0,'0'0'29'0,"3"8"7"0,2 0 0 0,-2 2 2 0,3 1-30 0,0 0-8 0,-3-1 0 0,3 3 0 16,-3-5 36-16,3 6 5 0,-3-7 2 0,-3 4 0 15,3 0-111-15,0-1-23 0,0-4-4 16</inkml:trace>
  <inkml:trace contextRef="#ctx0" brushRef="#br3" timeOffset="173385.375">16534 16489 403 0,'0'0'36'0,"3"8"-36"0,3 0 0 0,-3 5 0 0,-3 3 190 0,3 0 31 16,5-6 7-16,-5 4 0 0,-3-1-127 0,3 3-25 15,3-6-6-15,0 3-1 0,-3 3-24 0,0-2-5 16,3-1 0-16,0 0-1 0,0-5-29 0,0 3-10 16,0-1 0-16,0-2 9 15,0 0-39-15,0 0-8 0,-3 2-2 0,0 1-418 16,6-3-84-16</inkml:trace>
  <inkml:trace contextRef="#ctx0" brushRef="#br3" timeOffset="173599.8198">16808 17071 172 0,'0'16'8'0,"0"-8"1"0,5 5-9 0,1 0 0 0,-3-2 0 0,3-1 0 16,-3 4 241-16,0-1 47 0,6-3 8 0,-6 1 3 16,-3 0-220-16,3-1-44 0,6-2-9 0,-3 3-2 15,-3-1-97-15,3 3-20 0,0 1-4 0,0-1-1 16,0 0-20-16,0 6-4 0,0-6-1 0,0 5 0 15,3-4 43-15,-3 2 8 0,-6-1 1 0,6 1 1 16,0-2 70-16,-1-1 8 0</inkml:trace>
  <inkml:trace contextRef="#ctx0" brushRef="#br3" timeOffset="173935.6144">17055 17724 230 0,'3'19'10'0,"3"-8"2"15,2 4-12-15,1 1 0 0,-6 0 0 0,6 3 0 0,0-3 245 0,0 2 47 16,-6-5 8-16,3 3 3 0,0 0-170 0,0-3-33 16,-3-2-8-16,0-1 0 0,0-2-92 0,0 0-11 0,6 0-5 15,-6 0-2 1,-3-8-71-16,3 8-15 0,6 0-2 0,-3 0-1 16,-6-3-42-16,0 3-9 0,3-2-2 0,3 1 0 15,-3-1 39-15,3 2 7 0,-4 0 2 0,4 2 0 0,3 3 146 0,0-2 30 0,-9 0 5 0,6 2 2 16,3-3 55-16,-3 4 11 0,-6-6 3 0,3 5 0 15,3-3-35-15,0 1-6 0,-3 2-2 0,-3-2 0 16,0-3-29-16,3 5-5 0,3-2-2 16,-3-1 0-16,-3 1 7 0,0-3 2 0,12 5 0 0,-6-3 0 15,-9-2-6-15,6 3 0 0,6-3-1 0,-3 3 0 16,0-1-44-16,-3-2-9 0,0-3-2 0,2 3 0 31,1 0-33-31,-6-8-7 0,0 0-2 0,0 0 0 16,9 0-182-16,-9 0-37 0,-3-16-7 0,-3 3-2 0</inkml:trace>
  <inkml:trace contextRef="#ctx0" brushRef="#br3" timeOffset="175539.4443">16432 16068 759 0,'0'0'33'0,"0"0"8"0,0 0-33 0,0 0-8 0,0 0 0 0,0 0 0 16,0 0 52-16,0 0 8 0,0 0 1 0,0 0 1 16,0 0-13-16,0 0-2 0,0 0-1 0,0 0 0 15,0 0 5-15,0 0 1 0,0 0 0 0,0 0 0 16,0 0 19-16,0 0 4 0,0 0 1 0,0 0 0 15,-2 0-3-15,2 0 0 0,0 0 0 0,0 0 0 16,0 0-17-16,-6 0-4 0,0-2-1 0,3 2 0 16,3 0-39-16,0 0-12 0,-6 0 0 0,3 0 0 15,-3-3 17-15,6 3-3 0,0 0-1 0,-6 0 0 16,-3 0 0-16,6 0 0 0,3 0 0 0,0 0 0 16,-6 3 11-16,6-3 1 0,-6 2 1 0,6-2 0 15,-3 5-26-15,0 3 8 0,0-2-8 0,0 2 0 16,3-8 0-16,0 10 0 0,3 1 0 0,0 2 0 15,0-2 0-15,0 2 0 0,-3-3 0 0,6 1 0 16,0-3-16-16,0 0-1 0,3-3-1 0,-3 3 0 0,-6-8 18 16,6 5-8-16,3-2 8 0,-3-3 0 0,-6 0-9 15,6-3 9-15,2 1 0 0,-2-4-9 0,0 1 9 0,0 0 0 16,-3 0 0-16,3-3 0 0,-3 0 9 0,3-3-9 16,-3 3 12-16,-3 3-12 0,3-3 17 0,0 0-3 15,-6 0-1-15,0 3 0 0,3-3 7 16,-3 3 2-16,0-3 0 0,0 5 0 0,0-2-6 0,-3-3 0 15,0 5-1-15,0-2 0 0,-3 0-7 0,3-1-8 16,-2 1 11-16,2 2-11 0,-6 1 8 16,3-1-8-16,0 0 0 0,3 3 0 0,-6 0 10 0,3 0-10 15,3 0 8-15,0 0-8 0,0 3 0 0,0-3 0 16,6 0-9-16,-6 5 9 0,6-5-10 0,-6 6 10 16,3-1-8-16,0 0 8 0,3 3-15 0,0 0 3 15,3 0 0-15,0 0 0 0,3 0 12 0,0 0 0 0,0 0 0 16,3-3 0-16,-3 0 0 0,3-2 0 0,0 2-8 15,-3-2 8-15,0-3 0 0,3 0 0 0,3-3 0 0,-3 3 0 16,-3-2 0-16,0-1 0 0,-1-2 0 0,4 2 0 16,-6-2 0-16,3 2 13 0,0 0-4 0,-3-2-1 15,0 2 4-15,-3 3 0 0,3-5 0 0,-3-3 0 16,0 3 8-16,0 5 3 0,-3-3 0 0,3-2 0 16,-6 0-12-16,3-1-3 0,-3 4 0 0,0-1 0 15,0-2-8-15,0 2 8 0,-2 1-8 0,-1-1 8 16,0 0-8-16,0 3 0 0,-3-2 0 0,0-1-11 15,3 3 11-15,-3 0 0 0,6 3 0 0,-3-1-8 16,3-2 8-16,-3 3 0 0,3 2 0 0,3-2 0 16,3-3-11-16,-3 5-3 0,0 3-1 0,6-3 0 15,0 3 4-15,0 0 1 0,0 0 0 0,3-3 0 16,0 1-3-16,0-1-1 0,0 0 0 0,0 1 0 16,-6-6 14-16,6 2 0 0,3 1 0 0,-9-3-9 0,6 3 9 15,0-1 0-15,0 1 0 0,0-3 0 0,-6 0 0 0,6 0 0 16,3-3 0-16,-6-2 0 0,-3 5 29 0,3-5 2 15,3-1 0-15,0-2 0 0,-3 3-31 0,0 0 8 16,-3 0-8-16,0-3 0 0,3-3 0 0,-3 0 0 16,-3 4 0-16,0-1 0 0,3 0 9 0,-3 0-1 15,-3 2 0-15,3-2 0 0,-3 3-8 0,3-3 8 16,-6 3-8-16,3 2 8 0,0-2 3 0,-3 2 0 16,0-2 0-16,3 5 0 0,-6-3-2 0,6 1 0 0,6 2 0 0,-9 2 0 15,0 1-9-15,0 0 0 0,9-3 0 0,-6 5 0 16,1 0 0-16,-1 3 0 0,3 3 0 15,0-3 0-15,0 2 0 0,3 1 0 0,3 2 0 16,0-2 0-16,3 2 0 0,-3-5 0 0,-1 2 0 16,1-2 0-16,3 0 0 0,3 0 0 0,-6 0 0 15,6-2 0-15,-3-1 0 0,3-3 0 0,0-2 0 0,-3 0 0 16,3-2 0-16,0-1 0 0,0 1 0 0,0-1 0 16,-3-2 0-16,0-1 0 0,-3 1 0 0,3-3 0 15,-3 3 0-15,0-3 0 0,0-3 0 0,-1 3 0 16,-2 3 34-16,0-3 5 0,-2 3 1 0,-1 0 0 15,3 5-20-15,-3-6-3 0,-3 4-1 0,0-4 0 16,0 1-6-16,-3 2-2 0,0 3 0 0,0-2 0 16,3-1 18-16,-3 3 3 0,0 0 1 0,-3 3 0 0,3-3-30 15,0 2 0-15,3-2 0 0,0 3 0 16,0-3-18-16,6 0-10 0,0 0-1 0,0 0-1 16,0 0-123-16,0 0-25 0,6-13-5 15,0-6-892-15</inkml:trace>
  <inkml:trace contextRef="#ctx0" brushRef="#br0" timeOffset="187428.113">16989 17444 345 0,'0'0'15'0,"0"0"4"0,0 0-19 0,0 0 0 0,0 0 0 0,0 0 0 0,0 0 240 0,0 0 44 15,-3 5 8-15,3-5 3 0,0 0-190 0,0 0-37 16,0 0-8-16,0 0-2 0,0 0-34 0,0 0-6 15,0 0-2-15,0 0 0 0,0 0-16 0,0 0 0 16,0 0 0-16,0 0 0 0,0 0 0 0,0 0 0 16,0 0 0-16,0 0 0 0,0 0 0 0,0 0 0 15,0 0 0-15,0 0 0 0,0 0 0 0,0 0 0 16,0 0 0-16,3 6 0 0,0 2-25 0,0-1 1 16,0 1 0-16,0 3 0 15,3-3-24-15,0 2-4 0,-3 1 0 0,0 0-1 0,0-1 34 0,-3-2 7 0,0 0 2 16,0-3 0-16,0-5 38 0,0 0 7 0,6 6 1 15,-6-6 1-15,0 0-5 0,0 0 0 0,9 2-1 0,-9-2 0 16,0 0-13-16,0 0-2 0,6-5-1 0,-3-3 0 16,0-2 1-16,0 2 1 0,3-3 0 0,-3 3 0 15,2 0-5-15,-5 0 0 0,0 0-1 0,3 0 0 16,0 0 5-16,-3 0 2 0,-3 3 0 0,0 0 0 16,6 0 9-16,-3 5 1 0,-3-6 1 0,-2 4 0 15,2-1-9-15,3 3-1 0,-6-3-1 0,0 3 0 16,-3 0 1-16,3 3 0 0,6-3 0 0,-9 3 0 15,0 2-11-15,0-2-8 0,9-3 9 0,-9 8-9 16,0-3 0-16,3 3 0 0,3 0 0 0,0 0 0 16,0-3 0-16,-3 3 0 0,6-3 0 0,0 6-10 15,6-3 10-15,-6 2 0 0,0-2 0 0,0-3-8 16,3 3 8-16,-3-8 0 0,0 0-9 0,6 6 9 16,0-4 0-16,-6-2 0 0,6 3-9 0,-6-3 9 15,0 0 0-15,9 0 0 0,0 0 0 0,-3-3 0 0,-6 3 0 0,6-5 0 16,3 2 0-16,0-2 0 0,-6-3 17 15,0 3-2-15,3 0-1 0,-3-1 0 0,3 1 2 0,-6 5 0 16,0 0 0-16,3-5 0 0,-1-1-8 0,-2 6 0 16,-2-5-8-16,-1 0 12 0,3 5-12 0,0 0 0 15,-3-3 0-15,-3-2 0 0,3 2 0 0,-3 3 9 16,-3-2-9-16,0-1 8 0,0 3 0 0,3 3-8 16,6-3 12-16,-9 2-4 0,-3 1 3 0,3 0 0 15,3-1 0-15,-3 3 0 0,3 1-11 0,0 2 10 0,3-3-10 0,0 3 10 16,0-3-10-16,3 3 0 0,0 3 0 15,0-3 0-15,6 2-11 0,-6-2 11 16,0 0-8-16,3 0 8 0,6-3 0 0,-6 1 0 0,-3-6 0 16,6 2-8-16,3 4 8 0,-3-6 0 0,-6 0-9 15,6-3 9-15,0 0 0 0,0-2 0 16,3-3 0-16,-6 3 0 0,0-3 14 0,3 0-2 0,6-3-1 16,-6 1 0-16,-3-1-2 0,-3 3 0 0,6-2 0 0,0 2 0 15,-6-3-9-15,0 3 0 0,0 0 0 0,0 3 0 16,3-3 0-16,-3 3 12 0,-6 2-12 0,6 3 12 15,0-5 5-15,0 5 2 0,-6-3 0 0,3 1 0 16,3 2 2-16,-6 0 1 0,-3 0 0 0,0 0 0 16,3 2-7-16,0 1-2 0,-3-3 0 0,3 5 0 15,-3 0-13-15,3 1 0 0,0 2 0 0,0 2 0 16,-3 1 0-16,3 2 0 0,9-2 0 0,-3-1 0 0,-6-2-24 16,6 0 3-16,0-8 0 0,6 3 0 15,0-3-159-15,0-3-32 0</inkml:trace>
  <inkml:trace contextRef="#ctx0" brushRef="#br0" timeOffset="188947.6152">15909 14751 806 0,'3'0'72'0,"-3"0"-58"0,0 0-14 0,0 0 0 16,0 0 177-16,0 0 33 0,0 0 6 0,0 0 2 15,0 0-147-15,0 0-30 0,0 0-5 0,0-6-2 16,0 1-9-16,0 5-1 0,0-5-1 0,0-3 0 16,-3 2-15-16,3 1-8 0,0 0 10 0,0 5-10 15,-3-5 10-15,3 5-10 0,-6-6 10 0,3 1-10 16,0 2 9-16,3 3-9 0,0 0 8 0,-3-2-8 0,3 2 0 0,-6-3 0 16,0 0 0-16,0 3 0 0,6 0 0 0,0 0-9 15,-6-2 9-15,6 2-10 0,0 0 10 0,0 0-13 16,0 0 5-16,0 0 8 0,0 0-17 0,0 0 4 15,0 0 1-15,0 0 0 0,-9-3 12 0,9 3 12 16,0 0-3-16,0 0 0 0,-3-3 3 0,-3-2 1 16,6 5 0-16,0-5 0 0,0 5 1 0,0-3 0 15,-3-2 0-15,0 0 0 0,3-1-14 0,0 6 9 16,-6-2-9-16,6 2 8 0,3-8-8 0,-3 2 0 16,0 4 0-16,-3-3 0 0,6-1-12 0,-3 1 3 15,-3 0 0-15,3-1 0 0,3 1 9 0,-3 5 0 16,0 0 0-16,0 0 0 0,0-5 0 0,0 5 0 0,0-6 0 15,0 6 8-15,-6-2-8 0,6 2 0 0,0 0 0 0,0 0 0 16,0 0-9-16,0 0 0 0,0 0 0 0,0 0 0 16,0 0 0-16,0 0 0 0,0 0 0 0,6 8 0 15,0 2 9-15,-3-2 8 0,-6 0-8 0,6-2 11 16,3 1-11-16,0 1-14 0,-3 0 3 0,0-2 1 16,3-1 10-16,0 0 11 0,-6-5-3 0,6 3 0 15,-6-3-8-15,9 3 0 0,-3-1 0 0,-6-2 0 16,0 0 8-16,9-2-8 0,0-1 8 0,-1 0-8 15,-8 3 11-15,6-5-3 0,3 0-8 0,-3 2 12 16,-6 3-12-16,3-5 9 0,0-3-9 0,0 2 8 16,-3 6 0-16,0-5-8 0,0 5 12 0,-3-5-4 15,0 2 21-15,0-2 4 0,-3 2 1 0,3 1 0 16,3 2-19-16,-6-3-4 0,-3 0-1 0,1 3 0 16,2 0 3-16,-3 0 1 0,0 0 0 0,0 3 0 15,3-3-6-15,-3 3-8 0,3-1 11 0,0 1-11 16,-3 0 0-16,3-1 0 0,6-2 0 0,0 0 0 0,0 0 0 15,0 8 0-15,0 3-12 0,3-3 3 0,-3 0-3 0,-3 2 0 16,3-4 0-16,0 1 0 0,3 1 12 0,0-2 0 16,-3-6 0-16,0 8 0 0,3-3 0 0,3 0 0 15,-6-5 0-15,3 3 0 0,3 2 0 0,0-2 0 16,-6-3 0-16,0 0 0 0,0 0 0 0,0 0 0 16,0 0 0-16,0 0 0 0,0 0 12 0,9-3-1 15,0-2-1-15,-9 5 0 0,6-3 2 0,-3-2 1 16,3 0 0-16,-3-1 0 0,-3 6 2 0,0-5 0 15,3 0 0-15,-3-1 0 0,0-1 4 0,-3 1 1 16,-3 4 0-16,3-4 0 0,3 6 2 0,-3-5 1 16,-6 2 0-16,3 1 0 0,0-1-23 0,0 0 9 15,-3 1-9-15,0 2 0 0,6 0 17 0,-3 2-3 16,0-2-1-16,-3 3 0 0,3 0-13 0,0 2-15 0,0 3 3 16,-3-3 1-16,4 1 11 0,-1 1 16 0,0 4-4 0,3-3-1 15,0 3-11-15,0-1 0 0,0-2 0 0,3 3 0 16,0-3 0-16,3 0 0 0,0-1 0 0,0-1 0 15,0-4-9-15,3 4 9 0,0-4 0 0,2-2 0 16,1-2 13-16,-3-1 10 0,-6 3 1 0,6-3 1 16,3-2-25-16,0 0 0 0,-3 0 0 0,3-3 0 15,-6 2 0-15,3-2 0 0,0 3 14 0,0-3-4 16,-3 3-10-16,-3 0 12 0,3-1-12 0,0 1 12 16,-3 5-12-16,0-5 0 0,-3-3 0 0,3 5 8 15,0 3-8-15,-3-5 0 0,0 0 0 0,0 2-11 31,3 3-69-31,-3-3-15 0,-6 1-2 0,9 2-923 0</inkml:trace>
  <inkml:trace contextRef="#ctx0" brushRef="#br0" timeOffset="191597.5">17882 17222 345 0,'0'0'15'0,"0"0"4"0,0 0-19 0,0 0 0 0,0 0 0 0,0 0 0 16,-3 5 224-16,3-5 40 0,0 0 9 0,-6 0 2 15,0 3-159-15,6-3-32 0,0 0-7 0,0 0-1 16,-6 2-7-16,0-2-1 0,6 0-1 0,0 0 0 16,-3-2-18-16,3 2-3 0,-6-3-1 0,6 3 0 15,0-3-22-15,0-2-5 0,-3 0-1 0,3-3 0 16,3-3-17-16,-3 1-14 0,3-4 2 0,0 1 1 15,3-8-21-15,0 3-5 0,3-4-1 0,0 1 0 16,3 3 3-16,0 2 1 0,0-3 0 16,6 3 0-16,-3 1 17 0,2 4 3 0,1 0 1 0,-3 3 0 15,0 3 13-15,3 0-9 0,-3 5 9 0,0 0-8 0,-3 5 8 16,-1 3 0-16,-2 3 0 0,0 5 0 0,-3 2 0 0,0 3 12 16,0 6 0-16,-3 4-1 0,-3-1 1 0,0 4 1 15,0 0 0-15,-3 1 0 0,0-1-13 0,3-2 0 16,0 0 0-16,-3-3 0 0,6-3 0 0,-3-2 0 15,0 0 0-15,0-6 0 0,3-4 0 0,0-1 0 16,0-3 0-16,3-2 0 0,0-2 0 0,0-4 0 16,3-2 0-16,0 0 0 0,0-2-21 0,3-1 2 15,-6-5 1-15,3 3 0 0,2-3 18 0,-2 0 0 16,0 0 0-16,0-3 9 0,0-2 18 0,0 3 3 0,0-4 1 16,-3 4 0-16,0-4 4 0,3 1 1 15,-6-3 0-15,3 3 0 0,-3 0-12 0,0-3-1 0,0 0-1 16,-3 0 0-16,0 6-12 0,0-4-2 15,-3-1-8-15,3 1 12 0,-3 1-12 0,0 3 8 0,-3-4-8 16,3 4 0-16,-3-1 9 0,-3 1-9 16,3-1 8-16,0 0-8 0,-3 3 8 0,6 1-8 0,0-1 0 0,0 2 8 15,0 1 3-15,3 5 0 0,0 0 0 0,0 0 0 16,0 0-3-16,0 0-8 0,3-3 12 0,-3 3-4 16,9-2-8-16,0-1 10 0,3 0-10 0,0 1 10 15,3-1-10-15,0-2 8 0,0 0-8 0,5-1 8 16,-5 1 3-16,3 0 0 0,0-1 0 0,-3-2 0 15,0 6-35-15,0-3-8 16,-6-1 0-16,2 4-1 0,-2-1-94 0,0 0-18 0,0 3-4 0</inkml:trace>
  <inkml:trace contextRef="#ctx0" brushRef="#br0" timeOffset="192699.2287">18442 17333 288 0,'0'0'25'0,"0"0"-25"0,0 0 0 0,0 0 0 15,0 0 228-15,0 0 41 0,0 0 8 0,0 0 2 16,0 0-165-16,0 0-33 0,0 0-6 0,0 0-2 16,0 0-48-16,0 0-9 0,0 0-3 0,0 8 0 15,-3-3-13-15,0 3 9 0,3 0-9 0,-3 0 8 16,3 0 7-16,0 2 1 0,-3-2 0 0,0 6 0 15,0-4 24-15,3 1 4 0,-3-1 2 0,3 1 0 16,-3 0-12-16,0 2-2 0,3-5-1 0,-3 2 0 16,0 1-11-16,0-1-1 0,0-2-1 0,0 0 0 0,0 0-18 15,0 0-16-15,3-3 4 0,0-5 0 0,0 0 0 0,0 0 1 16,0 0 0-16,0 0 0 0,0 0-6 16,0 0-2-16,0 0 0 0,0-5 0 0,0-5 4 15,0-1 1-15,6-2 0 0,-3 0 0 16,0-3 4-16,0 0 1 0,0 0 0 0,6 0 0 15,0 3 9-15,-3-3-12 0,3 0 12 0,0 3-12 0,2-3 12 16,1 3 11-16,0 2-3 0,0-2 0 0,-3 5 0 0,3-3-8 16,3 1 12-16,0 2-4 0,-6 0 4 0,-3 3 0 15,3-1 0-15,0 4 0 0,-1-1-3 0,-2 3 0 16,-6 0 0-16,0 0 0 0,3 5-1 0,0 1-8 16,-3 2 12-16,-3 2-4 0,0 3-8 0,0 1 0 15,0 2 9-15,0-1-9 0,1 1 0 0,-1 3 0 0,-6-1 0 0,0-2 0 16,0 3 0-16,0-1 0 0,0-2 0 0,0 0 0 15,-3 2 0-15,6-4 0 0,-3-1 0 0,3 0 0 16,-3 0-14-16,3-5 2 0,3-2 1 0,0-1 0 16,0 0-5-16,3-5 0 0,0 0-1 0,0 0 0 15,0 0 3-15,3 6 1 0,3-4 0 0,3 3 0 16,0 1 13-16,3-1 10 0,3 0-2 16,0 1 0-16,-3-1-8 0,6 3 0 0,-3 0 0 15,2 2 0-15,-2-4-13 0,3 2-5 0,-3-3-1 0,0 0 0 31,-3-2-48-31,0-1-9 0,0-2-3 0</inkml:trace>
  <inkml:trace contextRef="#ctx0" brushRef="#br0" timeOffset="193028.1308">18745 17272 1609 0,'0'0'71'0,"0"0"15"0,0 0-69 0,0 0-17 16,0 0 0-16,0 0 0 0,0 0 52 0,0 0 6 15,0 0 2-15,9 0 0 0,-3 0-37 0,3 0-7 16,-3-3-2-16,3 1 0 0,0 2-14 0,-3 0 0 16,3 0 8-16,-3 0-8 0,0 2 0 0,3-2 0 0,-9 0 8 0,6 3-8 15,0 0-16-15,-6-3-5 0,0 0-2 0,5 5 0 32,-5-5-120-32,0 0-24 0</inkml:trace>
  <inkml:trace contextRef="#ctx0" brushRef="#br0" timeOffset="193249.1437">18736 17370 1036 0,'0'0'46'0,"0"5"10"0,-3 0-45 0,3-5-11 0,0 0 0 0,0 0 0 15,0 8 212-15,0-8 41 0,3 6 8 0,-3-6 2 16,6 2-207-16,-6-2-40 0,9 3-16 0,-3-3 11 15,3 3-11-15,0-3 0 0,-3 0 0 0,3 0 0 0,-3 2-9 16,3 1 9-16,-3-3-12 0,0 3 12 16,3-3-29-16,-3 0 1 0,0 0 0 0,2 0-540 15,-2 0-108-15</inkml:trace>
  <inkml:trace contextRef="#ctx0" brushRef="#br0" timeOffset="193781.9999">19162 17190 1566 0,'0'0'69'0,"0"0"15"0,0 0-68 0,0 0-16 0,0 0 0 0,-3-5 0 15,0-1 20-15,3 6 0 0,-3-5 0 0,0 2 0 16,3 3-20-16,-3-5 0 0,-3 0 0 0,6 5 0 0,0 0 24 0,-9 0 5 16,0-3 1-16,0 3 0 0,3 3 26 0,-3 2 6 15,1-2 1-15,-1 2 0 0,-3 0-25 0,3 3-5 16,6 0-1-16,-6 3 0 0,-3-3-32 0,3 2 0 15,3 4 0-15,0-1 0 0,0 0 0 0,3 3-20 16,0-3 2-16,0 6 1 0,0-3 1 0,6-1 0 16,0 7 0-16,3-7 0 0,0 1 26 15,3 0 6-15,0 0 0 0,3-3 1 0,3 1-17 0,0-1 0 16,3-3 0-16,-4 1 0 0,1-6 0 0,3 3 0 16,-3-5-9-16,3-1 9 0,-3-2 0 0,0 0 8 15,0 0 0-15,-1-5 0 0,-2 0 21 0,3-3 5 16,-3 0 1-16,0-5 0 0,3-3 7 0,-3-3 2 15,0 4 0-15,-3-7 0 0,0 4-23 0,0-3-4 16,-4 2-1-16,1 1 0 0,-6-1-8 0,0 1-8 16,0 2 12-16,-3 2-12 0,-3 1 17 0,1 0-3 0,-4 0-1 0,-3 0 0 15,0 2 3-15,-3 0 0 0,-3 1 0 0,-3-1 0 16,-3 1-28-16,1-1-6 0,-4 0-1 0,-3 6-712 16,0 3-142-16</inkml:trace>
  <inkml:trace contextRef="#ctx0" brushRef="#br2" timeOffset="211689.0856">15593 13470 403 0,'0'0'17'0,"0"0"5"0,0 0-22 0,0 0 0 16,0 5 0-16,0-5 0 0,0 0 149 0,0 0 26 15,0 8 5-15,0-8 0 0,0 0-115 0,0 0-23 16,0 0-5-16,0 0-1 0,0 0-6 0,0 0-2 16,0 0 0-16,0 0 0 0,0 0 12 0,0 0 1 15,0 0 1-15,0 0 0 0,0 5-5 0,0-5-1 16,0 0 0-16,0 0 0 0,0 0-3 0,0 0-1 15,0 0 0-15,0 0 0 0,0 0 7 0,0 0 1 0,0 0 0 0,0 0 0 16,0 0-5-16,0 0-1 0,-6-2 0 0,0-1 0 16,0-2 0-16,3 0 0 0,-3-1 0 0,0-2 0 15,3 0 9-15,-3 0 1 0,-3-5 1 0,1 3 0 16,2-6 3-16,-3 3 0 0,-3-6 0 0,3 1 0 16,-3-1-15-16,-3-2-2 0,-3-3-1 0,0-2 0 15,6-1-30-15,-5-2 0 0,2-3 0 0,-6 1 0 16,0-4 0-16,3 3-8 0,0 1 8 0,0-1-13 15,1 3 1-15,2 0 0 0,0 0 0 0,0 2 0 16,3 3 3-16,3 0 1 0,-3 1 0 0,0 4 0 16,6 6 8-16,-3 0 0 0,3-1-9 0,0 7 9 15,4-4-12-15,-1 3 3 0,0 3 0 0,0-1 0 16,3 6 9-16,0 0 0 0,0 0 0 0,0 0-8 16,0 0 0-16,0 0 0 0,0 0 0 0,0 0 0 0,-3-2-2 15,3 2 0-15,0 0 0 0,0 0 0 0,0 0 10 0,0 0-8 16,3 8 8-16,0 2-8 0,0-2 8 0,0 3 0 15,-3-1 0-15,2 4-8 0,1-1 8 16,0 0-8-16,-3 3 8 0,0 0-8 16,3 2 8-16,-3 1 0 0,0-3 0 0,0 2 0 0,3 1 0 15,-3-3 0-15,-3 0 8 0,3 2-8 0,-3-2 0 16,3-3 0-16,0 3 0 0,-3-3 0 0,-2 0 0 0,2-2 8 16,0-3-8-16,0 0 0 0,0 0 0 0,3-3 0 15,0-5 0-15,0 0-8 0,0 0 8 0,0 0 0 16,0 0 10-16,0 0-10 0,-6-5 0 0,3 0 0 15,0-3 0-15,0 0 0 0,3-3 0 0,-3-2 0 16,0-3-12-16,3 0 12 0,0 3 0 0,0-3 0 16,0 0 0-16,-3 0 0 0,3 0 0 0,0 1 0 0,0-1 0 0,-3 2 0 15,3-1 0-15,-3 1 0 0,3 4 12 0,-3-1-3 16,3 1-1-16,0 2 0 0,0 0 0 0,0 0 0 16,0 2-8-16,0 6 12 0,0 0-12 0,0 0 12 15,0 0-12-15,0 0 8 0,0 0-8 0,0 0 8 16,0 0-8-16,0 0 0 0,9 3 0 0,-3 2-11 15,3 1 11-15,0-1 0 0,0 3 0 0,2 0 0 16,1 0 0-16,0 0 0 0,0 2 0 0,0-2 0 16,3 0 0-16,0 3 0 0,0-6 0 0,0 3 0 15,-3 0 0-15,2-3 0 0,-2 1 0 0,3-1 0 16,0-3 0-16,-6 1 0 0,-3 0 10 0,0-1-10 16,0-2 13-16,-6 0-3 0,0 0-1 0,6 0 0 15,0 3 15-15,-6-3 2 0,0 0 1 0,0 0 0 16,0 0-7-16,0 0 0 0,0 0-1 0,0 0 0 15,0 0-2-15,0 0 0 0,-9-3 0 0,3 1 0 0,0-1-17 16,-3 0 0-16,0 1 0 0,0-1 0 0,0 1 0 0,3-1 0 16,-3 0 0-16,3 3-9 0,-3-2-2 0,1-1 0 15,-1 3 0-15,3 0 0 16,-3 0-19-16,0 3-4 0,0-1-1 0,0 4 0 16,0 1-22-16,0 4-5 0,0 0-1 0,0 5 0 15,0-3-11-15,0 5-2 0,3 1-1 0,-3-1 0 16,1-2-71-16,2 3-15 0</inkml:trace>
  <inkml:trace contextRef="#ctx0" brushRef="#br2" timeOffset="213364.7674">14331 13258 1166 0,'0'0'52'0,"0"0"10"0,0 0-50 0,0 0-12 0,0 0 0 0,0 0 0 0,0 0 95 0,0 0 16 15,0 0 3-15,0 0 1 0,-3 3-39 0,3 2-7 16,-3 1-1-16,3 1-1 0,0 1-42 0,0 3-8 16,3-3-1-16,0 5-1 0,-3 0-1 0,3 1 0 15,0-1 0-15,0 0 0 0,3 0 6 0,-3 1 2 16,3-1 0-16,0 0 0 0,3-2-2 0,0-1-1 15,0 1 0-15,0-3 0 0,2-3 3 0,-2 0 1 16,0-5 0-16,3 3 0 0,-3-6-7 0,3 3 0 16,-3-5-1-16,3 0 0 0,-3-3-3 0,3 0-1 15,-6-5 0-15,3 2 0 0,-3 0-2 0,-1 1 0 16,4-3 0-16,-3-1 0 0,0 1 8 0,-3 0 2 16,3 0 0-16,0 2 0 0,-3-2-7 0,0 2 0 15,-3 1-1-15,0 2 0 0,3-3-11 0,-3 3 0 0,0 3 0 0,0-3 0 16,0 3-26-16,0-3 2 0,0 8 1 0,0 0 0 31,0 0-23-31,0 0-5 0,0 0-1 0,0 0 0 16,-3-3-24-16,3 3-4 0,0 0-2 0,0 0-494 0,-9 3-98 0</inkml:trace>
  <inkml:trace contextRef="#ctx0" brushRef="#br2" timeOffset="213762.7742">14441 13438 288 0,'0'0'25'0,"0"0"-25"15,0 0 0-15,0 0 0 0,0 0 187 0,0 0 32 16,0 0 6-16,0 0 2 0,0 0-82 0,0 0-16 0,0 0-3 0,0 0-1 16,0 0-42-16,0 0-9 0,0 0-2 0,0 0 0 15,0 0-32-15,3 5-8 0,0 3 0 16,0 0-1-16,0 3-3 0,3 0-1 0,-6-4 0 0,3 7 0 15,-3 2-15-15,-3-1-2 0,3 7-1 0,0-4 0 16,-3 3-1-16,3 0 0 0,-3-2 0 0,0 0 0 16,0-1-8-16,0-2-12 0,0 0 2 15,0-3 1 1,0 0-46-16,0-2-9 0,3-1-1 0,-3-4-781 0</inkml:trace>
  <inkml:trace contextRef="#ctx0" brushRef="#br2" timeOffset="214682.3063">14605 13613 892 0,'0'0'40'0,"0"0"8"0,0 0-39 0,0 0-9 0,0 0 0 0,0 0 0 0,0 0 100 0,0 0 19 16,0 0 3-16,0 0 1 0,0 0-75 0,0 0-14 15,0 0-3-15,0 0-1 0,0 0 10 0,0 0 1 16,0 0 1-16,0 0 0 0,0 0-13 0,0 0-2 15,-3 5-1-15,0 6 0 0,3-1-13 0,0-2-2 16,0 3-1-16,-3 2 0 0,3 0-10 0,0 0 0 16,0 1 0-16,3-1 0 0,-3 0 0 0,0-2 0 15,3-1 0-15,-3 1 0 0,0-3 0 0,0 0 0 16,0-8 0-16,-3 5 0 0,3-5 10 0,0 0 10 16,0 8 1-16,0-8 1 0,0 0 6 0,0 0 2 15,-6 5 0-15,6-5 0 0,0 0-15 0,0 0-3 0,0 0-1 16,-6-5 0-16,0-3-11 0,6 0-14 15,0 0 3-15,0-2 1 0,3-1 10 0,0 0 8 0,0-2-8 16,3 0 11-16,3-3-11 0,-3 0 0 0,3 0 0 16,-3 1 0-16,3-1-11 0,0 0 11 0,-1 3-8 15,1-1 8-15,0-2 0 0,0 3 0 0,-3 0 0 0,0 2 8 16,3 3-8-16,-3 3 0 0,0 0 0 0,-6 5 8 16,0 0-8-16,0 0 0 0,0 0 0 0,0 0 0 15,0 0 0-15,0 5 8 0,0 6-8 0,0-1 0 16,-6 4 8-16,3-1-8 0,0 3 10 0,0 0-10 15,-3-3 12-15,0 3-4 0,3 0-8 0,-3-1 12 16,3 1 0-16,0-3-1 0,0 1 0 0,3-4 0 16,0-2 0-16,0 0 0 0,0 0 0 0,0 0 0 0,3-3-11 15,3 3 0-15,0-2 0 0,0-1 0 0,3 0 0 16,0 0 0-16,3 1 0 0,0-1 0 0,3 0 0 0,0 1 0 16,0-1 0-16,-1 3 0 0,1-6 0 15,-3 1-12-15,3 0 2 0,0-1-594 16,-3 1-118-16</inkml:trace>
  <inkml:trace contextRef="#ctx0" brushRef="#br2" timeOffset="216901.596">16885 15957 1080 0,'15'-3'48'0,"-15"3"9"0,0 0-45 0,6 0-12 0,0-2 0 16,3-1 0-16,-3 3 64 0,0 0 10 0,-6 0 2 0,5-5 1 15,4 0-17-15,0 2-4 0,-3-2-1 0,3-1 0 16,3 1-4-16,-3 0-1 0,3-1 0 0,0 4 0 16,3-4 7-16,0 1 2 0,0 0 0 0,-1-3 0 15,4 5-10-15,3-2-1 0,6 0-1 0,-3-1 0 16,-6-2-9-16,5 3-2 0,7-3 0 0,0 3 0 15,-6-3-24-15,0 0-4 0,2-2-8 0,1-4 11 16,-3 4-11-16,-3-4 0 0,-3 4 0 0,-1-1 0 16,4 1-21-1,-6 2-7-15,-3 0 0 0,3 0-1 0,0 3-17 16,-3-1-3-16,-3 1-1 0,0 0 0 0,-3 2-2 16,-6 3-1-16,0 0 0 0,0 0-776 0</inkml:trace>
  <inkml:trace contextRef="#ctx0" brushRef="#br2" timeOffset="217482.4758">17525 15669 979 0,'-6'0'87'0,"6"0"-70"0,0 0-17 0,0 0 0 16,-6-3 184-16,6 3 34 15,0 0 6-15,0 0 2 0,0 0-127 0,-3-3-26 0,-6 1-5 0,6-1 0 16,3 3-21-16,0 0-4 0,-6-3-1 0,6 3 0 15,0 0-15-15,0 0-3 0,-9-2-1 0,6-1 0 16,3 3-11-16,0 0-3 0,-6 0 0 0,0-3 0 16,0 3-1-16,6 0 0 0,0 0 0 0,-3 3 0 15,-6-3-8-15,9 0 12 0,0 0-12 0,0 0 12 16,0 0-12-16,0 0 0 0,0 0 0 0,0 0 0 16,0 0-12-16,0 0 12 0,9 3-10 0,0-3 10 15,3 2 0-15,3-2 8 0,-3 0 1 0,0 3 0 0,9-3 7 0,-6 3 0 16,-3-1 1-16,2 1 0 0,10-3-5 0,-6 3-2 15,-6-3 0-15,3 0 0 0,0 0 6 16,0 0 0-16,0 2 1 0,-4 1 0 0,-2 0-17 16,0-1 10-16,0 1-10 0,-3-3 8 0,-6 0 9 15,0 0 2-15,3 5 0 0,-3-5 0 0,0 0 21 0,-3 11 5 16,-3-3 1-16,3 2 0 0,-3 1-22 0,-3 2-5 16,-3 0-1-16,1 1 0 0,2-1 0 15,-3 3 0-15,-9-6 0 0,3 3 0 0,6 1-18 16,-3-1 10-16,-6-3-10 0,7 1 8 15,-1-3-28-15,3-3-5 0,0 1-2 0,0-1 0 16,0 0-87-16,3-2-18 0,3-3-3 0,3-3-615 16,-6 3-123-16</inkml:trace>
  <inkml:trace contextRef="#ctx0" brushRef="#br2" timeOffset="218184.7901">17471 15822 172 0,'-15'0'8'0,"15"0"1"0,0 0-9 0,0 0 0 0,0 0 0 0,-3-3 0 0,3 3 353 0,-3-5 69 16,3-3 14-16,-3 0 2 0,-2 0-297 0,2-2-59 15,0-1-12-15,0 1-2 0,-3-4-38 0,3 6-7 16,3-2-2-16,0 2 0 0,-3 0-8 0,0 0-1 15,6 0-1-15,-3 3 0 0,0 0 9 0,0 5 3 16,0-3 0-16,0 3 0 0,0 0-7 0,0 0-2 16,0 0 0-16,0 0 0 0,6-3-2 0,-6 3-1 15,0 0 0-15,0 0 0 0,9 6-11 0,-3-1 0 16,-1 5 0-16,-2-2-11 0,3 3 11 0,-3-1 0 0,6 4-9 16,0 2 9-16,-6-1 0 0,3-1 0 0,6-1 0 0,-6 0 0 15,-3 0 0-15,3-2 0 0,0-3 0 16,3 0 0-16,-6 0 0 0,0 0 0 15,-3-8 0-15,6 8 0 0,3-3 12 0,-9-5-2 0,0 0-1 0,0 0 0 16,6 3 7-16,-6-3 0 0,0 0 1 0,0 0 0 16,0 0-9-16,-3-6-8 0,0 1 12 0,-3 0-12 15,0-3 8-15,3-3-8 0,3 3 0 0,-6-2 0 16,0 2 0-16,0-3 0 0,9 1 0 0,-6-1 0 16,0 0 0-16,0 3 0 0,3 1 0 0,3-1 0 15,-3 2 0-15,0-2 0 0,0 8 0 0,0 0 0 16,0 0 0-16,0 0 0 0,0 0 0 0,6-2 0 15,3-4 0-15,-9 6 0 0,0 0 0 0,0 0 0 0,6 0 0 16,-6 0 10-16,0 0-10 0,6 6 12 0,3-4-12 16,-3 4 0-16,-6-6 0 0,0 0 0 0,0 0 0 0,9 2 0 15,2 4 0-15,-5-6 0 0,-6 0 0 16,9 0 0-16,3 0 0 0,-3-3 0 0,-9 3-20 16,0 0 4-16,6-3 1 0,0 1 0 15,0-1-24-15,-6 3-5 0,0 0 0 0,0 0-623 16,0 0-124-16</inkml:trace>
  <inkml:trace contextRef="#ctx0" brushRef="#br2" timeOffset="218765.192">17956 15899 1382 0,'0'0'123'0,"0"0"-99"15,0 0-24-15,0 0 0 0,0 0 155 0,0 0 25 16,0 0 6-16,0 0 1 0,0 0-98 0,0 0-19 0,0 0-4 0,0 0-1 16,0 0-32-16,0 0-6 15,0 0-2-15,0 0 0 0,6-3-12 0,0 3-2 16,3-2-1-16,0 4 0 0,-3-2-10 0,6 5 0 0,-3 1 9 0,3 2-9 15,3-3 0-15,0 3 9 0,0 0-9 0,-1 2 0 16,1-2 0-16,-3 0-12 0,3 6 0 0,-3-7 0 31,0 1-37-31,-3 0-7 0,0 3-2 0,0 0 0 16,-6-4-110-16,3 4-21 0,-3-3-5 0,-3 0-1 0</inkml:trace>
  <inkml:trace contextRef="#ctx0" brushRef="#br2" timeOffset="219003.9497">17885 16261 1152 0,'0'0'102'0,"0"-5"-82"16,6-8-20-16,0 0 0 0,0-1 151 0,3-2 25 15,-3-2 6-15,3-3 1 0,0-3-80 0,3-3-16 16,-1 1-3-16,4 0-1 0,-3-6-46 0,3 0-9 15,0-2-1-15,3-1-1 0,-3 1-10 0,3-1-1 16,-4 4-1-16,1-1 0 0,-3 0-29 0,0 6-5 16,0-1-2-16,-3 6 0 15,0 0-98-15,-3 2-20 0,-3 4-4 0,0 4-1 0</inkml:trace>
  <inkml:trace contextRef="#ctx0" brushRef="#br2" timeOffset="219783.7334">18335 16013 633 0,'0'0'28'0,"0"0"6"0,0 0-34 0,0 0 0 16,0 0 0-16,0 0 0 0,0 0 280 0,0 0 50 15,0 0 10-15,0 0 1 0,0 0-246 0,5 5-50 16,-5-5-9-16,3 5-3 0,3 0-25 0,-3 3-8 15,-3 0 0-15,3 0 0 0,0 3 0 0,0-1-11 0,-3 4 0 0,3-4 0 16,-3 3 11-16,0 1 0 0,-3-1-9 0,3 0 9 16,-3 0 8-16,3-2 5 0,0-3 2 0,-3 0 0 15,0-3 5-15,0 3 2 0,3 0 0 0,0-8 0 16,0 0-22-16,-3-5 0 0,0 2 0 0,3-5 0 16,0-2-10-16,0-1-3 0,0-2-1 0,6 0 0 15,-3-1 14-15,0-2 0 0,3-2-10 0,0 2 10 16,0 0 0-16,0 0 0 0,3 0 0 0,-3 3 0 15,3 3 0-15,0-4 12 0,0 4-2 0,0-1 0 16,0 3 2-16,0 0 1 0,0 0 0 0,-1 3 0 16,-2 0-13-16,0 2 9 0,0-2-9 0,0 5 8 0,-6 0-18 0,0 0-4 15,0 0-1-15,0 0 0 16,0 5 1-16,0 6 0 0,0-1 0 0,-3 1 0 16,-3-1 6-16,3 4 8 0,-3-1-13 0,3 0 5 15,-3 0 23-15,4 1 5 0,-4-4 0 0,3 3 1 0,-3-2 4 16,3 2 1-16,0-5 0 0,0 3 0 0,3-6 3 0,0-5 1 15,0 8 0-15,0-8 0 0,0 0-30 0,3 5 0 16,3 3-8-16,0 0 8 0,3-3 0 0,-1 1 14 16,4-1-1-16,0 0 0 0,3 3-13 0,0 0 0 15,0 0-12-15,0 0 12 16,-3 0-28-16,0 0 2 0,0-3 0 0,-1 1 0 16,-2 1-113-16,0 1-22 0,3 0-5 0,-9 0-629 0</inkml:trace>
  <inkml:trace contextRef="#ctx0" brushRef="#br0" timeOffset="232995.4175">15641 15997 345 0,'0'0'31'0,"0"0"-31"0,0 0 0 0,0 0 0 16,-6 2 237-16,6-2 42 0,-3 3 8 0,3-3 1 15,0 0-166-15,0 0-34 0,-6 0-6 0,6 0-2 16,0 0-30-16,-3 0-6 0,-3 0-2 0,6 0 0 15,0 0-30-15,0 0-12 0,0 0 8 0,-3-3-8 16,-3 1 12-16,6 2-2 0,0 0-1 0,0 0 0 16,-6 0 1-16,6 0 0 0,0 0 0 0,0 0 0 15,0 0-10-15,0 0 0 0,3 8 0 0,0 0 0 16,3 5 0-16,-3 0-14 0,3 0 3 0,0 3 1 0,0 3 10 0,-3-3-12 16,3 2 12-16,-3 1-12 0,0 4 12 15,0-4 0-15,3-3 0 0,-6 0 0 0,3-3 29 16,-3 0 2-16,0-2 0 0,0-3 0 15,0 0 8-15,0-8 1 0,-3 8 1 0,3-8 0 0,0 0-18 16,0 0-4-16,-3 5-1 0,3-5 0 0,-3-5-18 0,-3 2 0 16,0-2 0-16,3-1 0 0,-3-4 0 15,0-4-9-15,0 1 1 0,3-3 0 0,0 3 8 0,-3-3 0 16,3 0 0-16,0-2-8 0,3-1 8 0,0 1 0 16,0-1 0-16,0-2 8 0,0 0-8 0,3-3 8 15,0 0-8-15,3 3 8 0,0-3-8 0,0 6 0 16,0-3 0-16,3 5 0 0,-3-3 0 0,3 3-10 15,0 3 10-15,2 3 0 0,1-1-13 0,0 6 4 16,3-1 1-16,-3 4 0 0,3 2-2 0,0 2 0 0,-3 4 0 0,3-1 0 16,-4 0 10-16,4 3 0 0,-3 0 0 0,0 0 0 15,-3 3 0-15,-6-3 0 0,0 2 9 0,3-2-9 16,0 3 34-16,-3-3 0 0,-3 2 0 0,3 1 0 16,-3-1-2-16,-3-2-1 0,0 3 0 0,0 0 0 15,0-4-8-15,-3 4-2 0,0-3 0 0,-6 3 0 16,0-6 5-16,0 3 1 0,0 0 0 0,-2-3 0 15,-1 0-27-15,0-2 0 0,0 2 0 0,0 3 0 16,0-2-38 0,0-4-10-16,3 3-1 0,1-2-664 0,2 0-133 15</inkml:trace>
  <inkml:trace contextRef="#ctx0" brushRef="#br0" timeOffset="244222.9878">17989 13996 115 0,'0'0'0'0,"0"0"10"0,0 0-10 0,0 0 0 0,0 0 0 0,0 0 0 15,0 0 100-15,0 0 19 0,0 0 3 0,0 0 1 16,0 0-7-16,0 0 0 0,0 0-1 0,0 0 0 15,0 0-23-15,0 0-4 0,0 6 0 0,0-6-1 16,0 0-44-16,0 0-9 0,0 0-2 0,0 0 0 16,0 0-24-16,0 0-8 0,0 0 0 0,-3 5 0 15,3-5 8-15,0 0-8 0,0 0 0 0,0 0 0 16,0 0 24-16,-6 8-3 0,3-3 0 0,3-5 0 16,-3 6 15-16,-3 2 4 0,3-3 0 0,3-5 0 0,-3 5-16 0,-3 3-2 15,4 0-1-15,-1-3 0 0,-3 1-21 0,3-1 0 16,3-5 0-16,-3 8 0 15,-3-3-29-15,3 0-4 0,-3 1-1 0,3 2 0 16,-3 0-53-16,3-3-10 0,-3 3-3 0,3-3-502 16</inkml:trace>
  <inkml:trace contextRef="#ctx0" brushRef="#br0" timeOffset="244399.1556">17873 14205 403 0,'0'0'36'0,"0"0"-36"15,0 0 0-15,0 0 0 0,0 0 163 0,0 0 25 16,0 8 6-16,0-8 1 0,0 0-91 0,0 0-17 15,0 0-4-15,0 6-1 0,-3 2-19 0,0-3-4 0,3-5-1 0,0 8 0 16,0-3-36-16,0 0-7 16,-3 1-2-16,3-6 0 0,0 5-25 0,-3 0-4 0,0 1-2 0,0-1 0 31,3-5-36-31,0 0-7 0,-3 8-2 0,-3-3-370 16,3 0-75-16</inkml:trace>
  <inkml:trace contextRef="#ctx0" brushRef="#br0" timeOffset="244563.9929">17826 14370 172 0,'0'0'16'0,"0"0"-16"0,0 7 0 0,0-1 0 16,0-6 244-16,-3 8 45 0,3 0 10 0,-3 2 1 15,0-4-181-15,3 1-37 0,-3 1-7 0,0-2-2 16,0 2-41-16,0-3-9 0,3 5-2 0,-3-2 0 16,-3 0-21-16,0 0-12 0,3 3 2 0,3-3 0 15,-3 0-74-15,0 2-14 0,-3 1-3 0,6-3-1 0</inkml:trace>
  <inkml:trace contextRef="#ctx0" brushRef="#br0" timeOffset="244710.9813">17754 14684 172 0,'0'0'16'0,"-3"6"-16"0,3 2 0 0,-3 0 0 0,-3-1 236 0,0 1 44 16,6 0 8-16,-3-2 3 0,3 2-183 0,-3 0-36 15,0-1-7-15,0-1-1 0,3-6-51 0,0 8-13 16,-6 0 0-16,6 0 0 15,3 0-52-15,-3-1-16 0,-6-1-4 0,0 2-500 0</inkml:trace>
  <inkml:trace contextRef="#ctx0" brushRef="#br0" timeOffset="244863.0765">17653 15005 172 0,'-9'10'8'0,"9"-10"1"0,6 8-9 0,-3-3 0 0,-9 3 0 0,3 3 0 16,9-3 241-16,-6 2 47 0,-6-2 8 0,0 3 3 15,3-1-211-15,0-2-41 0,3 3-9 0,-6-3-2 16,-3 0-57 0,3 0-12-16,6 0-3 0,-3 0-540 0</inkml:trace>
  <inkml:trace contextRef="#ctx0" brushRef="#br0" timeOffset="245008.6264">17578 15367 1101 0,'6'16'48'0,"-6"-8"12"0,-3 2-48 0,0 1-12 16,3 2 0-16,-3-2 0 0,-2 2 28 0,-1-2 4 0,6 4 1 0,-3-4 0 15,3 2-53-15,0-5-10 0,-9 3-2 0</inkml:trace>
  <inkml:trace contextRef="#ctx0" brushRef="#br0" timeOffset="245151.0279">17486 15745 403 0,'-6'22'17'0,"6"-15"5"0,0 4-22 0,0 0 0 15,-6-3 0-15,6 0 0 0,3 2 164 0,0-2 29 16,-6 0 6-16,3 0 1 16,0 0-247-16,0 0-49 0</inkml:trace>
  <inkml:trace contextRef="#ctx0" brushRef="#br0" timeOffset="245325.1729">17406 16081 518 0,'6'16'46'0,"-6"-8"-37"0,-3 0-9 0,0 3 0 16,-3 2 127-16,3 0 23 0,0 3 5 0,-3-3 1 16,-3 3-96-16,6 0-18 0,0-3-4 0,-3 0-1 15,-3 3-37-15,6-2-13 0,0-4 0 0,0 1 0 16,-6 2-23-16,6-2-4 0,0-3 0 15,3-1-438-15</inkml:trace>
  <inkml:trace contextRef="#ctx0" brushRef="#br0" timeOffset="245480.0114">17293 16536 518 0,'-3'8'46'0,"0"0"-37"16,-3 0-9-16,3 0 0 0,6 0 168 0,-6 3 31 15,0-1 6-15,0-2 2 0,3-8-150 0,0 8-29 16,-9 0-7-16,6 0-602 0</inkml:trace>
  <inkml:trace contextRef="#ctx0" brushRef="#br0" timeOffset="245807.4833">17150 16883 172 0,'0'13'16'0,"0"-5"-16"0,0 3 0 0,-3-1 0 16,-3-2 245-16,0 3 47 0,6-3 8 0,-3 0 3 15,-3-3-233-15,6-5-46 0,0 0-10 0,0 0-2 32,-3 8-50-32,3-8-10 0,0 0-3 0,0 0 0 15,0 0-56-15,3 8-11 0,-3-8-2 0,3 5-1 0,-3-5 5 0,3 8 2 16,-9 0 0-16,6-8 0 0,6 8 70 0,-6-8 15 0,-3 5 2 0,3 3 1 15,0 0 72-15,-3 0 14 0,3 0 4 0,0 0 0 16,-6 0 8-16,3 0 1 0,3-8 1 0,0 13 0 0,-3 0-24 0,-3 1-5 16,9-1-1-16,-6 0 0 0,0 3 22 0,0 0 4 15,3 0 1-15,0 0 0 0,-3-3 6 0,0 0 2 16,0 3 0-16,3 0 0 0,0-3 0 0,0 3 0 16,-9 0 0-16,6-6 0 0,6 1-53 0,-6-3-10 15,-3 0-3-15,3 0-513 16,3-3-104-16</inkml:trace>
  <inkml:trace contextRef="#ctx0" brushRef="#br0" timeOffset="253908.6644">18442 15108 558 0,'0'0'24'0,"0"0"6"0,0 0-30 0,3-8 0 16</inkml:trace>
  <inkml:trace contextRef="#ctx0" brushRef="#br2" timeOffset="284862.2466">20531 14092 1681 0,'0'0'74'0,"0"0"16"0,0 0-72 0,0 0-18 0,0 0 0 0,0 0 0 15,0 0 61-15,0 0 9 0,0 0 2 0,0 0 0 16,0 0-32-16,0 0-7 0,0 0-1 0,0 0 0 15,-6-6-32-15,6 6 0 0,0 0 0 0,0 0 0 16,0 0 0-16,3-2-11 0,0 2 11 0,6 5-10 16,0 0-3-16,-3 3-1 0,6 3 0 0,-3 2 0 15,3 3 5-15,0 3 1 0,-3 2 0 0,3-3 0 16,-1 6-4-16,1-3-1 0,0 0 0 0,-3 1 0 16,0-1 13-16,3 0 0 0,-6-5-10 0,0 0 10 15,0-3-8-15,3 0 8 0,-3 0-10 0,-3-5 10 16,0-2-13-16,3-1 3 0,-6 0 1 0,0-5 0 15,0 0-31-15,0 0-5 0,0 0-2 0,0 0 0 16,-6-8-57-16,3 0-12 0,0-2-3 0,-3-1 0 16,0-2-122-16,0 2-25 0</inkml:trace>
  <inkml:trace contextRef="#ctx0" brushRef="#br2" timeOffset="285779.0751">20656 14269 57 0,'-3'-5'0'0,"0"-1"0"0,-3-2 0 0,3-2 0 0,0 2 145 0,-3-3 24 16,0 1 5-16,1 2 1 0,2-3-47 0,-3 3-8 15,0-2-3-15,0 2 0 0,3 0-19 0,0 3-4 16,0-3-1-16,0 0 0 0,0 0-32 0,0 2-6 15,3-1-2-15,0 1 0 0,-3 1-25 0,3 0-4 16,3-1-2-16,-3 6 0 0,0-5-10 0,0 5-1 16,3-5-1-16,-3 5 0 0,3-8-2 0,-3 8-8 15,0 0 12-15,0 0-4 0,0 0 1 0,0 0 0 16,0 0 0-16,6-3 0 0,-6 3-9 0,6-2 0 16,3-1 0-16,-3 0 8 0,2 1-8 0,1-1 0 0,0-2 0 15,0-1 0-15,3 1 0 0,-3 2 0 0,3-2 0 16,3-3 0-16,-3 3 9 0,3-3 0 0,0-3 0 0,2 3 0 15,4-2 5-15,-3-1 1 0,0-2 0 0,3 2 0 16,0 1 16-16,2-1 3 0,-2-2 1 0,0 0 0 16,3 0-27-16,-3-1-8 0,0 1 0 0,-1 3 0 15,4-4 15-15,-3 4-4 0,3 2-1 0,-3-3 0 16,3 1-2-16,-4-1 0 0,4 3 0 0,-3-2 0 16,0 2-8-16,3-3 8 0,2 0-8 0,1-2 8 15,0 3-8-15,-3-1 0 0,0-2 0 0,0 2 0 16,-1-2 0-16,1 2 0 0,-3 1 0 0,0-1 0 15,-3 3 0-15,-3-2 0 0,-1 2 0 0,1 3 0 16,0-3 0-16,-3 5 0 0,0-2 0 0,0 2 0 16,0 0 0-16,-3 1 0 0,0-1 0 0,3 0 0 0,-1 1 0 15,1-1 0-15,0 0 0 0,-3 1 0 0,3 2 0 16,0-3 0-16,0 1 0 0,-3 2 0 0,0 0 0 16,0-3 0-16,0 3 0 0,0 0 0 0,0-3 0 0,-1 3 0 15,1-2 0-15,0 2 0 0,-3-3 0 0,0 0 0 16,-6 3 0-16,9-2 0 0,0 2 0 0,-9 0 0 15,0 0 0-15,6-3 0 0,-6 3 0 0,0 0 0 16,0 0 0-16,0 0 0 0,0 0 8 0,6 3-8 16,-6-3 0-16,0 0 8 0,0 0-8 0,0 0 0 15,0 0 0-15,0 0 8 0,0 0-8 0,0 0 0 0,0 0 0 16,0 0 8-16,0 0-8 0,0 0 0 0,0 0 0 0,0 0 0 16,0 0 23-16,0 0 9 0,0 0 1 15,0 0 1-15,0 0-34 0,0 0-9 0,0 0-1 16,0 0 0-16,0 0 10 0,6 5 0 0,-3 0 0 15,3 3 0-15,-3-3 0 0,0 6 0 0,3-3 0 0,-3 3-8 16,3 2 0-16,3 3 0 0,0 2 0 16,-1 3 0-16,-2 1-13 0,6 1-3 0,-3 4 0 15,0-1 0-15,0 1 10 0,3 2 2 0,-6-3 0 0,3 6 0 16,0 0 12-16,0 0-12 0,-3-3 12 0,3 0-12 16,-6-3 12-16,3-2 0 0,0 0 0 0,0-6 0 15,-4 4 0-15,1-9 0 0,0 0 12 0,-3 0-12 16,0-5 24-16,0 3-1 0,-3-3-1 0,3-3 0 15,-3 0-22-15,3-5 0 0,-2 6 0 0,-4-1 8 0,-3-3 3 16,3 4 1-16,0-4 0 0,-6-2 0 0,0 6-20 16,-3-6-4-16,-3 2-1 0,0 1 0 0,-6 0-7 15,-2-1-2-15,-1 1 0 0,0 2 0 0,0 1 11 0,-2-1 3 16,-1 0 0-16,-3 0 0 0,3 3 8 0,-2-2 0 16,-1 4 0-16,0 1-8 0,0 2 8 0,-2 0 12 15,-1 0-2-15,0 3-1 0,3 0 9 16,-5 0 2-16,2 3 0 0,-3-1 0 0,4 1 4 0,2 2 0 15,0-3 1-15,3-2 0 0,-2 3 7 0,2-3 0 16,3 0 1-16,-3-1 0 0,1-1 8 0,5-1 2 16,-3 0 0-16,6-5 0 0,0 3-43 0,6-3-16 15,3-3 1-15,4 0 0 16,2-2-33-16,0-1-6 0,0-2-2 0,6 0-969 0</inkml:trace>
  <inkml:trace contextRef="#ctx0" brushRef="#br2" timeOffset="288180.7858">21579 17084 115 0,'0'0'10'0,"0"0"-10"0,0 0 0 0,0 0 0 16,3 13 184-16,-3-2 34 0,0-3 7 0,0-3 2 0,0 3-123 0,0-8-24 16,3 8-4-16,-3-3-2 0,0-5-29 15,6 11-5-15,-3-3-2 0,0-3 0 0,0 3-14 0,0-3-4 16,0 3 0-16,6 0 0 0,-3 3-8 0,-3-3-1 16,6 5-1-16,-4 0 0 0,1-2 1 0,0 2 0 15,0-5 0-15,0 3 0 0,0 2 7 0,0-3 2 16,-3 4 0-16,3-6 0 15,0 2-38-15,0 1-7 0,0-1-2 0,0 1 0 0,0-3 4 16,-3 0 1-16,3-3 0 0,-6 3 0 0,0-8 8 0,3 5 2 16,0-2 0-16,-3-3 0 15,0 0-28-15,0 0-6 0,0 0-1 0,0 0 0 16,-6-5-19-16,0-3-4 0,3-3-1 0,-3 6 0 0,0-6 39 0,-3 3 8 16,3 0 2-16,0-2 0 0,0 2 22 0,-3 0 0 15,0 0 0-15,0-3 0 0,6 3 39 0,-5 1 12 0,2-4 2 16,-3 6 1-16,3-3-3 0,-3 2-1 0,3-2 0 15,0 3 0-15,-3-3-11 0,3 3-3 0,0 0 0 0,0-1 0 16,-3 4-9-16,3-4-3 0,0 1 0 0,3 0 0 16,0-3-7-16,-3 5-1 0,3-2-1 0,3 5 0 15,-3-8-15-15,3 8 9 0,0 0-9 0,0 0 8 16,0 0 2-16,0 0 0 0,0 0 0 0,0 0 0 16,0 0-2-16,0 0 0 0,0 0 0 0,3-5 0 15,3-1 4-15,0 1 1 0,3 3 0 0,0-1 0 16,3-5 5-16,-3 3 1 0,3-1 0 0,0 1 0 15,3-3 13-15,0 0 2 0,2 0 1 0,4-2 0 16,-3-1-9-16,3 1-2 0,0-1 0 0,3-2 0 16,2-3-2-16,-2 3-1 0,3-3 0 0,0 2 0 15,-3 1-9-15,-1-3-1 0,1 3-1 0,0 0 0 16,-3 0-10-16,3-1 0 0,-4-1 0 0,4 4 8 16,0 0-8-16,-3 3 0 0,6-5-10 0,-6 3 10 0,2 2 0 15,4-3 8-15,0 3 1 0,0-2 0 0,0 2-21 0,-4 0-5 16,4 0-1-16,-3 0 0 0,0 0 18 0,0 0 0 15,-1 3 0-15,-2-3 0 0,3 2 0 0,-3-1 0 16,3 1 8-16,-3 1-8 0,2 2 15 0,1-2 0 16,0 2 0-16,3 1 0 0,-3-1-15 0,-1 0 0 15,-2-2 0-15,3 0 0 0,-3 0 13 0,0 2-3 16,-6-2-1-16,2-3 0 0,1 0-9 0,-3 0 0 16,-3 0-12-16,0 0 12 0,-3 3 0 0,0-1 0 15,0-2 0-15,-3 0 0 0,3 3 0 0,-6 0 0 16,0 2 0-16,0-2 0 0,0 2 0 0,-3 3 0 15,0 0-9-15,0 0 9 0,0 0 0 0,0 0 0 16,0 0 0-16,0 0 0 0,0 0 0 0,0 0 0 16,0 0 10-16,0 0-2 0,0 0-8 0,0 0 11 15,0 0-11-15,0 0 12 0,0 0-12 0,0 0 0 0,0 0 0 0,0 0 8 16,-6 3-8-16,6-3 0 0,0 0 9 0,0 0-9 16,0 0 8-16,0 0-8 0,0 0 8 0,0 0-8 15,0 0 8-15,-3 8-8 0,0-3 10 0,3-5-10 16,0 0 9-16,0 11-9 0,0-11 8 0,0 10-8 15,3-2 0-15,-3 3 0 0,6-1 0 0,-3 4 0 16,3 2-11-16,-1-3 3 0,1 0 0 0,0 0 0 16,3 6 8-16,0-1-10 0,0-2 10 0,0 3-10 15,0-1 10-15,-3 1 0 0,3-3-9 0,0 2 9 16,0 1 0-16,0-1 0 0,-3-2 0 0,0 0 0 0,0 0 8 16,-1-3 5-16,4 0 2 0,-3 0 0 0,0 1-5 15,0-4-1-15,-3 1 0 0,3-1 0 0,-3-4-9 16,0 2 0-16,-3-8 0 0,0 8 8 0,0-8-8 15,3 8 0-15,-3-8 0 0,0 10 0 0,0-10 0 16,0 0 0-16,0 0 0 0,-3 8 0 16,-3 0 0-16,-3 0 0 0,3-3 0 0,-3 1 0 0,0-1 0 0,1-3 0 15,-1 4 8-15,0-1-8 0,-3-2 17 0,3 2-1 16,-3 0-1-16,-3 1 0 0,3-1 1 0,-6 0 1 16,0 0 0-16,-2 1 0 0,-4 2-4 0,-3 0-1 15,-3 0 0-15,-3 2 0 0,-2 1-4 0,-1-1-8 16,-3 4 11-16,4-1-11 0,-4 0 10 0,0 3-10 0,4 2 8 15,-1 1-8-15,0-3 24 0,-3 2-1 0,1 3 0 0,-1-2 0 16,3 0 12-16,1-1 2 0,-1 3 1 0,0-2 0 16,0-6-13-16,7 0-2 0,-1 3-1 0,3-3 0 15,3 1-6-15,0-7-2 0,1 4 0 0,2-3 0 32,0 0-38-32,0-3-8 0,0 1-2 0,-3-4 0 15,1 3-70-15,2-2-15 0,0-3-2 0,0 3-575 0,3-6-114 0</inkml:trace>
  <inkml:trace contextRef="#ctx0" brushRef="#br3" timeOffset="292434.4115">20891 13221 345 0,'0'0'15'0,"0"0"4"0,-6 0-19 0,-3 0 0 16,7 0 0-16,2 0 0 0,0 0 230 0,0 0 42 16,-9-2 9-16,0 2 2 0,9 0-184 0,0 0-37 0,-3-3-7 0,3 3-2 15,-6-5-20-15,3 2-4 0,3 3-1 0,0 0 0 16,-6-5 8-16,0 2 2 0,3-2 0 0,3 5 0 15,-3-3-20-15,3 3-4 0,0 0-1 0,0 0 0 16,0 0 7-16,0 0 0 0,0 0 1 0,0 0 0 16,6 3 7-16,0 7 2 0,-3 6 0 0,3 3 0 15,3 2-30-15,0 5 8 0,2 1-8 16,-2 5 0-16,6-1 0 0,0 6 0 0,3 3 0 0,-3 2 0 31,3 3-28-31,0 0-8 0,-3 0-1 0,2 3-1 16,1 0-98-16,0 2-19 0,0 0-4 0,0 3-305 0,-3 0-60 0</inkml:trace>
  <inkml:trace contextRef="#ctx0" brushRef="#br3" timeOffset="292660.5801">21627 14671 1818 0,'0'32'80'0,"0"-14"17"0,0 4-77 0,0 1-20 16,0 4 0-16,3-1 0 0,0 6 56 0,0-3 7 15,2 0 1-15,-2 0 1 0,3-2-49 0,0-3-16 16,0-3 8-16,0 0-8 16,0-5-140-16,-3 0-32 0</inkml:trace>
  <inkml:trace contextRef="#ctx0" brushRef="#br3" timeOffset="292829.8874">21832 15502 1789 0,'3'24'79'0,"0"-8"17"0,3 0-77 0,0 2-19 15,0 3 0-15,3-2 0 0,-3 2 11 0,3-3-2 0,-3 1 0 0,2-3 0 16,4 2-62-16,-3 1-13 0,0-1-2 0,0 4-673 15</inkml:trace>
  <inkml:trace contextRef="#ctx0" brushRef="#br3" timeOffset="293014.9536">22225 16444 633 0,'0'16'56'0,"0"2"-44"16,0 6-12-16,0-3 0 0,3 0 152 0,0 1 28 16,0 1 5-16,3-1 2 0,-3-1-124 0,3-3-25 15,0 3-5-15,0-2-1 16,0-1-80-16,-1 1-17 0,-2-3-3 0</inkml:trace>
  <inkml:trace contextRef="#ctx0" brushRef="#br3" timeOffset="293214.8466">22347 16925 630 0,'3'14'28'0,"-3"-14"5"0,3 8-33 0,0 2 0 0,-3 1 0 0,3-1 0 15,0 4 26-15,0-1-2 0,0 0 0 0,3 0 0 16,-3 0-24-16,3 6 0 0,0 2 0 0,3 0 0 31,-4 0-68-31,4-2-18 0,0 2-4 0,-3 0-1 0,3-2 207 0,0-1 40 0,-3 1 9 0,3 2 2 16,-3-2-55-16,3 4-12 0,0-4-1 0,0 5-1 16,-3-3-15-16,3 0-3 0,0 3-1 0,0 0 0 15,2 0-35-15,-2 2-8 0,0-5 0 0,3 0-1 16,-3-2-15-16,-3-1-2 0,3-2-1 0,0-3 0 15,-3-2-115 1,0-3-23-16,0 0-5 0,0-3-1 0</inkml:trace>
  <inkml:trace contextRef="#ctx0" brushRef="#br3" timeOffset="293366.1676">22832 17780 172 0,'6'21'8'0,"-3"-8"1"0,0 1-9 0,0 2 0 16,3 2 0-16,-3 1 0 0,0 2 312 0,3 5 60 15,0-2 12-15,0 2 2 0,-3-4-274 0,0 1-56 16,0-4-10-16,0-3-2 16,0-6-124-16,0 1-25 0,-6 2-5 0,3-13-1 0</inkml:trace>
  <inkml:trace contextRef="#ctx0" brushRef="#br3" timeOffset="294452.4812">21823 15431 1609 0,'-6'7'35'0,"3"-4"7"0,-3 2 2 0,3 1 2 0,-3-4-37 16,0 1-9-16,0 2 0 0,6-5 0 0,0 0 72 0,-3 3 13 15,-3 2 3-15,3-2 0 0,-3-1-40 0,3 1-8 16,-2 2-2-16,-1-2 0 0,0 0-24 0,3-1-5 0,3-2-1 0,-6 8 0 16,0-2 0-16,0 2 0 0,6 2 0 0,-3-2 0 15,3 3-8-15,0-1 0 0,3 3 0 0,3 1 8 16,3-1-8-16,0 0 0 16,-3 0 0-16,0 1 0 0,2-4 0 0,-2 1 0 0,3-3 0 0,3 0 8 15,-3-3-8-15,3-2 0 0,0-1 0 0,0-2 8 16,-3-2-8-16,0-4 0 0,0 1 0 0,0 0 0 15,-3-6 11-15,-1 1-3 0,1-1-8 0,0-2 12 16,-3-1-12-16,0 4 8 0,0-3-8 0,-3 2 0 16,0-2 0-16,-3 2 8 0,3 1-8 0,0 2 0 15,-3 0 0-15,-3 0 11 0,3 0-11 0,0 3 10 16,-2-1 9-16,2 4 1 0,-6-1 1 0,0-2 0 0,0 2-5 16,0 3-2-16,0-3 0 0,0 6 0 0,-3-3 2 15,3 3 1-15,-3 2 0 0,3-2 0 0,-3 2-9 16,3 3-8-16,4 0 12 0,-1 0-12 0,-3 2 0 0,6 1-11 15,3 0 0-15,0-1 0 16,0 1 11-16,3-1 0 0,0-2 10 0,3 3-10 0,0-3 0 16,2 0 0-16,4-3-13 0,0 0 4 0,-3 1 1 0,3-4 0 15,0 1 0-15,3-3 0 0,-6-3 8 0,3 3-13 16,0-2 5-16,-3-1 8 0,-1 3-9 0,4-5 9 16,-3-1 0-16,-3-2 0 0,0 3 0 0,0-3 0 15,0 3 12-15,-3-3-3 0,0 0 0 0,-3 0 0 16,0 0 0-16,0 0 0 0,0 0-9 0,0 3 12 15,-6-3-12-15,3 3 12 0,-3-3-12 0,0 3 10 16,0-3-10-16,-3 2 10 0,0-2-10 0,0 3 0 0,-2 0 9 16,-1-1-9-16,3 1 0 0,-3 3 0 0,0-1 0 0,0 3 0 15,3-3 0-15,0 3 0 0,3 3 0 0,0 2 0 16,-3-2 0-16,6 2 0 0,0 3 0 0,0 3 8 16,0-3-8-16,3 2 0 0,3 1 0 0,0-1 0 15,3 1 0-15,0 0 0 0,0-4-8 0,3 1 8 16,0-2 0-16,-3-1 0 0,6-2 0 0,-3-1 0 15,0-2-10-15,-3-2 0 0,3-1 0 0,0 0 0 16,0-2 10-16,-1 2 12 0,-2-5-2 0,0 3-1 16,0-3 12-16,0 3 3 0,-6-3 0 0,3 0 0 15,-3 0-13-15,0-2-3 0,0 2 0 0,-3 0 0 16,0 0-8-16,0 0 8 0,-6 2-8 0,3 1 8 16,1 0-8-16,-4 2 0 0,3-2 0 0,0 5-11 15,-3 0 0-15,0 3 0 0,0-1 0 0,0 4 0 16,0-1-34-16,3 3-7 0,0 2-2 15,0-2-647-15,3 0-130 0</inkml:trace>
  <inkml:trace contextRef="#ctx0" brushRef="#br0" timeOffset="301773.2203">21207 14049 1664 0,'-3'-5'0'0,"0"0"0"0,3 5 51 15,0 0 10-15,-6-3 3 0,0-2 0 0,0 2-52 16,3-2-12-16,0 0 0 0,0 2 0 0,-3 0 0 0,3 3 8 0,-3 0-8 0,6 0 0 0,-3 0 0 0,-3 0-10 15,3 0 0-15,3 0 0 0,0 0 10 0,0 11-12 16,-3-3 12-16,3 5-12 0,0 0-3 0,3 1-1 16,-3-1 0-16,3 3 0 15,3-3-12-15,-3-3-2 0,3 1-1 0,0 0 0 0,3-3 8 16,-9-8 2-16,9 8 0 0,0-3 0 0,-9-5 41 0,12 2 9 16,-3-2 2-16,3 0 0 0,0 0 29 0,0-5 7 15,-1-3 1-15,1-2 0 0,-3-1-22 0,3-5-4 16,-6 0-1-16,3-2 0 0,0-1-4 0,-3 3-1 15,-3-2 0-15,0-1 0 0,0 1-20 0,0 2-5 16,-3 0-1-16,-3 0 0 0,3 3-10 0,-6 0 0 16,-3 0 0-16,6 5-11 0,-3-3-1 0,0 6 0 15,-3-1 0-15,0 1 0 0,0 2-4 0,0 1-2 0,0 2 0 0,1 0 0 16,2 0 3-16,-3 5 1 16,3-2 0-16,0 2 0 0,3 3-2 0,0 0 0 15,-3 3 0-15,6-1 0 0,0 1 0 0,0-1-1 0,0 3 0 16,3-2 0-16,0 0 1 0,0-6 1 0,3 3 0 15,0 0 0-15,0-3 15 0,3 3 0 0,2-5 0 0,-2 2-9 16,-3-2 9-16,-6-3 0 0,9 0 8 0,-3 2-8 16,3-2 20-16,-3 0 0 0,3-2 0 0,-3 2 0 15,-6 0 25-15,6-3 5 0,3-2 1 0,-3 2 0 16,3-2-34-16,-3-1-6 0,-6-1-2 0,3 1 0 16,0-4-9-16,-3 2 0 0,0 2 0 0,0-2 0 15,-3-2 0-15,0 5-12 0,0-1 2 0,-3 1 1 16,0-3-15-16,0 3-2 0,-3 5-1 0,0-3 0 15,0 3 3-15,3 3 0 0,0 2 0 0,-3 0 0 0,0 6 3 16,0 0 1-16,0 4 0 0,3 1 0 0,1 0 8 16,-1-3 3-16,0 3 0 0,6 0 0 0,-3-5-2 0,6-1 0 15,-3 1 0-15,3-6 0 16,3 0-105 0,-6-5-20-16,11 0-5 0,4-7-1 0</inkml:trace>
  <inkml:trace contextRef="#ctx0" brushRef="#br0" timeOffset="302373.3271">21281 13107 230 0,'-6'-2'20'0,"3"-3"-20"0,0-1 0 0,3-2 0 15,0 0 348-15,3-5 64 0,3 0 14 0,-3-3 2 16,3 0-332-16,0-5-68 0,3 2-12 0,0-2-4 15,3 5-12-15,0 1-8 0,-3-4 8 0,3 6-13 16,0 0-16-16,0 5-3 0,-4 0-1 0,-2 2 0 16,3 4 33-16,-3 2 9 0,0 2 1 0,0 1 0 0,3 5 2 15,-3 3 0-15,-3-1 0 0,3 6 0 0,-3 0 6 0,3 5 2 16,-3 0 0-16,3-2 0 0,0 2-20 16,0-3-9-16,0 4 1 0,0-7 0 0,0-1 8 0,0-4 0 15,0 1 0-15,2-6 0 0,1 0 0 0,-3-2 9 16,3 2 0-16,-3-5 0 0,6-5 7 0,-3 0 2 15,-3 0 0-15,3-1 0 0,0-4 13 0,0-4 2 16,-3 1 1-16,0-3 0 0,0 0-22 0,3-2-4 16,-6 5 0-16,3-6-8 0,-1 3 0 0,-2 0-9 15,0 1-1-15,-3 1 0 0,-3-2 10 0,3 3 0 0,0-3-9 16,-3 3 9-16,3 0 0 0,-2 2 0 16,-1-2 0-16,0 2 0 0,0 1 11 0,3 2-3 15,-3 0-8-15,0 3 12 0,3-1-4 0,0 6 0 0,0 0-8 0,0 0 12 16,0 0-12-16,0 0 0 15,6 0 0-15,3 3 0 0,-4-3 0 0,7 0 0 0,0 0 0 16,-3 0-10-16,3-3 10 0,0 3-12 0,3 0 12 0,0 0-12 31,0-2-38-31,0 2-8 0,-1-3-2 0,1 1-501 0,-3 2-101 0</inkml:trace>
  <inkml:trace contextRef="#ctx0" brushRef="#br0" timeOffset="302705.431">21764 13097 1324 0,'0'0'118'0,"0"0"-94"0,0 0-24 0,0 0 0 0,-6 10 112 0,3 1 17 16,3-3 4-16,-3 3 1 0,3-3-82 0,0-1-16 15,-3 4-3-15,6 2-1 0,0-5-21 0,0 3-11 0,-3-3 10 16,3 0-10-16,0 0 0 0,2 0 0 0,1-3 0 0,0-3 0 16,0 4 0-16,3-6 0 0,0 5 0 0,0-2 0 15,-3-3 0-15,0 0 0 0,0 0 0 0,0 0-10 31,3 0-14-31,-3-3-4 0,0-2 0 0,0 2-524 0,-3 0-106 0</inkml:trace>
  <inkml:trace contextRef="#ctx0" brushRef="#br0" timeOffset="303006.9198">22055 13033 1209 0,'0'0'53'0,"0"0"12"16,0 0-52-16,0 0-13 0,0 0 0 0,0 0 0 0,0 0 211 0,0 0 39 15,0 0 8-15,0 0 2 0,0 0-189 0,6-5-38 16,-3 0-7-16,3 0-2 0,-3-1-34 0,6 1-7 15,-3 2-2-15,3-2 0 16,-3 5-11-16,3-3-2 0,-3 1-1 0,0-1 0 16,3-2-4-16,0 5-1 0,-4-3 0 0,1 3 0 15,0-3 4-15,-6 3 1 0,0 0 0 0,0 0-513 16,0 0-102-16</inkml:trace>
  <inkml:trace contextRef="#ctx0" brushRef="#br0" timeOffset="303185.3016">22017 13115 2109 0,'0'0'46'0,"0"0"10"0,0 0 1 0,0 0 3 0,0 0-48 0,5 3-12 0,4 0 0 0,0-1 0 15,0-2 50-15,0 0 7 0,0 0 2 0,3-2 0 16,0-1-59-16,0 0 0 0,3 1-15 0,0-1 3 16,-1-2-58-16,1 2-12 0,-3 3-2 15,3-2-1-15,-6-1-111 0,-3 3-21 0,-6 0-5 16,9 3-1-16</inkml:trace>
  <inkml:trace contextRef="#ctx0" brushRef="#br0" timeOffset="303563.1386">22496 12959 115 0,'0'0'10'0,"0"0"-10"0,0 0 0 0,0 0 0 0,0 0 366 0,0 0 71 16,0 0 15-16,-6 0 2 0,6 0-342 0,-3 0-68 16,-3-5-13-16,0 5-3 0,0-3-38 0,0 6-7 15,0-3-2-15,3 5 0 16,-6-5-14-16,6 8-3 0,-6-2-1 0,3 1 0 0,0 7 37 0,0-1 0 16,0 3 0-16,0 0 12 0,3 0 8 0,1-1 1 15,2-1 1-15,0 2 0 0,5-3 1 0,-2 3 0 0,3-6 0 0,3-2 0 16,0 0-9-16,3-5-2 0,0 2 0 0,3-5 0 15,0-3 4-15,3-2 0 0,0 0 0 0,2-3 0 16,-2 0 14-16,3 0 3 0,3-3 1 0,-3 1 0 16,0-6-5-16,2 0-1 0,-2-2 0 15,0-4 0-15,0 4 6 0,0-1 1 0,0 1 0 16,-4-3 0-16,-2 2-19 0,0 1-4 0,-3 2-1 0,-6 3 0 16,-3-1-11-16,-3 4-12 0,0 2 2 0,-6 0 1 31,-3-3-16-31,0 3-3 0,-6 6-1 0,-6-1-632 0,-2 6-127 0</inkml:trace>
  <inkml:trace contextRef="#ctx0" brushRef="#br0" timeOffset="305385.7423">22499 17074 288 0,'0'0'25'0,"0"0"-25"0,0 0 0 15,0 0 0-15,0 0 203 0,0 0 35 0,6-3 7 0,0 0 2 16,0-2-188-16,0 2-38 0,-1-2-7 0,1 0-2 16,0-1-12-16,0 4 0 0,0-3 8 0,0-1-8 15,3 1 0-15,-3 2 9 0,0 1-9 0,0-1 8 16,0 0 24-16,0 1 5 0,-3-4 1 0,3 6 0 16,0-2 7-16,3 2 2 0,-3 0 0 0,0-3 0 15,3 0-21-15,0 1-4 0,-1-1-1 0,4 1 0 16,0-1-21-16,0 0 0 0,-3-5 0 0,3 3 8 15,0 2-8-15,0-2 0 0,0 0 0 0,3-3 0 16,-3 3 0-16,-1-3-15 0,-2 2 3 0,0 1 0 16,0 0-18-1,-3 2-3-15,3-2-1 0,0 5 0 0,-3-5 5 0,-6 5 1 16,0 0 0-16,9-3 0 0,-9 3 19 0,9-3 9 0,-3 1-8 0,3 2 8 16,0 0 24-16,0 0 11 0,-3-3 1 0,5 0 1 0,-2 1-8 15,3-1-1-15,0-2-1 0,0-1 0 0,0 4-14 16,3-4-2-16,-3 1-1 0,3-3 0 0,-3 3 1 0,2-3 0 15,1 0 0-15,-3 0 0 0,3 0 0 0,-3 3 0 16,0-3 0-16,0 3 0 0,-6-3 3 16,3 2 1-16,0-1 0 0,0 1 0 0,-3 1-2 0,2 0 0 15,1 2 0-15,0 0 0 0,0 1-13 16,0-4 0-16,-3 1 0 0,3 2 0 0,3 3 0 0,-3 0 0 16,0-5 0-16,0 3 0 0,0-4-18 0,0 4-3 15,-3-4-1-15,3 4 0 0,-1-4 10 0,4 1 3 16,-3 0 0-16,0 2 0 0,-3-2 0 0,3-3 0 15,-3 0 0-15,3 0 0 0,-6 3-5 0,3-1-1 16,0 4 0-16,-6 2 0 0,3-8-6 0,0 5-2 16,0-2 0-16,-3 5 0 15,0 0-11-15,0 0-2 0,0 0-1 0,0 0 0 16,0 0-115-16,0 0-24 0</inkml:trace>
  <inkml:trace contextRef="#ctx0" brushRef="#br0" timeOffset="306171.9696">23344 16613 864 0,'0'0'76'0,"0"0"-60"0,0 0-16 0,0 0 0 16,0 0 225-16,0 0 43 0,0 0 8 0,0 0 1 15,0 0-187-15,0 0-38 0,0 0-7 0,0 0-1 16,0 0-28-16,0 0-4 0,9-2-2 0,0-1 0 16,0 3-10-16,0-3 10 0,3 1-10 0,0-1 10 15,-1 3-1-15,1 0 0 0,3 0 0 0,0 0 0 16,0-3-9-16,0 3 0 0,0-2 0 0,0 2 0 16,0-3 11-16,-4 3-3 0,1 0-8 0,0 0 12 0,-3-3 0 0,0 6-1 15,-3 0 0-15,-6-3 0 0,6 0 15 16,-6 0 3-16,0 0 1 0,0 0 0 0,-3 5 2 0,-3 3 1 15,0-3 0-15,0 3 0 16,-3 0-18-16,0-3-4 0,0 6-1 0,-2-3 0 0,-1 2 2 16,0 1 1-16,0 0 0 0,0-1 0 0,3-2-1 15,0 0 0-15,3 5 0 0,-3-2 0 0,0-1-12 16,3 4-8-16,0-4 8 0,3 4-13 0,-3-4-3 0,3-2 0 16,3 0 0-16,0 0 0 0,0-3 4 0,0-5 1 15,0 0 0-15,0 0 0 0,0 0 11 0,0 0 0 16,0 0 0-16,0 0 0 0,0 0 0 0,0 0 0 15,0 0 10-15,0-8-10 0,0 0 0 0,-3-2 8 16,0-1-8-16,0-5 0 0,1 3 16 0,-4-3 1 0,0 0 0 16,3-2 0-16,-3-1-17 0,0 1 0 0,0 2 0 15,3 3 0-15,0-1 0 0,-3 1 0 0,3 5 0 0,0 0 0 32,0 3-22-32,0 0-8 0,3 5-2 0,0 0 0 15,0 0 5-15,0 0 1 0,0 0 0 0,0 0-662 0,0 0-132 0</inkml:trace>
  <inkml:trace contextRef="#ctx0" brushRef="#br0" timeOffset="307170.1261">22311 17169 403 0,'0'0'36'0,"0"0"-36"16,0 0 0-16,-6 5 0 0,3 0 233 0,3-5 40 0,-6 3 8 0,6-3 2 15,0 0-166-15,0 0-33 0,0 0-6 0,0 0-2 16,0 0-38-16,0 0-8 0,0 0-2 0,0 0 0 16,0 0-16-16,0-5-3 0,3-3-1 0,0 3 0 15,3 2 7-15,-3-2 1 0,3-3 0 0,-3 2 0 16,3 1-16-16,0-3 11 0,-3 0-11 0,0 3 10 15,-3 5-10-15,0 0 0 0,0 0 0 0,0 0 8 16,0 0-8-16,0 0 0 0,0 0 0 0,0 0 0 16,0 0 9-16,0 0 0 0,0 0 0 0,0 0 0 15,0 0-9-15,0 8 0 0,0 0 0 0,0 0 0 16,-3 0 0-16,3 0 0 0,-3 0 9 0,6-1-9 16,-3 1 21-16,3-2 0 0,-3-6 0 0,3 8 0 15,-3-8-21-15,0 0-15 0,3 5 3 0,-3-5 0 16,9 3 12-16,-3-1 16 0,-6-2-3 0,0 0-1 15,9 0-12-15,-3-2 0 0,-6 2-9 0,3-3 9 0,-3 3 8 0,6-5 8 16,-6 5 2-16,3-8 0 0,0 0-10 0,-3 0-8 16,0 8 9-16,-6-5-9 0,3-3 12 0,-3 0-4 15,0 0-8-15,0 2 12 0,-3 1-12 0,0 0-8 16,-3 0 8-16,0 2-13 16,6 0-35-16,-3-2-6 0,0 0-2 0,6 5-817 0</inkml:trace>
  <inkml:trace contextRef="#ctx0" brushRef="#br0" timeOffset="308289.4238">23451 17256 1573 0,'0'0'69'0,"0"0"15"0,0 0-67 0,-3 3-17 0,3-3 0 0,0 0 0 0,0 0 53 0,0 0 7 16,-6-3 2-16,6 3 0 0,-6-3-30 0,6 3-7 15,0 0-1-15,0 0 0 0,-3-2 13 0,0-3 3 16,3 5 0-16,0-6 0 0,0 1-14 0,0-3-2 16,0 0-1-16,3 0 0 0,0 0-8 0,0 0-2 15,3-2 0-15,0-1 0 0,3 3-13 0,0-5 0 16,0 0 0-16,0 2 0 0,3-2-23 0,-3 2 3 15,3 1 0-15,0 2 0 0,-3 0 47 0,-1 5 9 16,1-2 3-16,0 5 0 16,-3 0-109-16,3 5-22 0,-3 1-4 0,3 1 0 0,-6 1 71 0,0 6 14 15,3 4 11-15,3-2-13 0,-6 3 13 0,6 2 0 16,-3 3 0-16,3-3 10 0,0 0-10 0,0-3 0 0,-1 4 0 16,1-7-11-16,0 1 11 0,3 0 0 0,0-3 0 15,-3-5 0-15,3 0 18 0,-3 0-1 0,0-5 0 16,0 2 0-16,0-5 5 0,-3 0 1 0,3 0 0 0,0-3 0 15,-1 1 5-15,-2-3 2 0,3-3 0 0,-3 0 0 16,0 0-14-16,0-3-2 0,-3 3-1 0,0-2 0 16,0-4-4-16,0 1-1 0,-6 0 0 0,3 0 0 15,-3-1-16-15,-3 1-4 0,0-3-1 0,0 6 0 16,-3-3-14 0,0-1-2-16,0 1-1 0,-2 0 0 0,2 2 14 0,-3 1 2 0,3-1 1 15,-3 6 0-15,6-3 29 0,0 3 5 0,-3-1 2 0,6 4 0 16,0-4 8-16,3 6 1 0,0 0 1 0,0 0 0 15,0 0-7-15,0 0-2 0,0 0 0 0,6-5 0 16,0 2-4-16,3 1 0 0,3-1-1 0,0 3 0 16,0-5-4-16,3 2-1 0,2 1 0 0,-2-1 0 15,3 3-14-15,0-3 0 0,0 3 0 0,-3-2 0 0,3 2-22 16,-1-3-1-16,1 3 0 0,0-3 0 16,-3 1-87-16,3 2-18 0,-6 0-3 0,3 0-754 15</inkml:trace>
  <inkml:trace contextRef="#ctx0" brushRef="#br0" timeOffset="308874.8794">24052 17365 864 0,'0'0'76'0,"0"0"-60"0,-5 5-16 0,2-2 0 16,-3 2 189-16,6-5 35 0,0 0 8 0,-3 5 0 15,-3 3-145-15,3-3-30 0,3-5-5 0,-3 8-2 16,3-2-36-16,-3 4-14 0,0-2 11 0,3 0-11 16,-3-3 8-16,0 3-8 0,3-8 0 0,-3 8 0 15,3 0 32-15,0-8 0 0,0 0 0 0,0 0 0 16,0 0-20-16,0 0-3 0,0 0-1 0,0 0 0 15,0 0-8-15,0 0 0 0,0 0 0 0,3-5 0 16,0-3 0-16,0 0 0 0,0-3-11 0,0 1 11 0,-3-1 0 0,6 1 0 16,0-1 0-16,0 0 0 15,0 1 0-15,-1-3-8 0,4-1 8 0,3 1 0 0,-6 0-8 0,3 2 8 16,3 1-8-16,-3-1 8 0,0 1 0 16,0 2 0-16,0 0 0 0,0 2 0 0,-3-1 0 0,3 4 0 15,-3 0 0-15,-6 3 8 0,0 0-8 0,0 0 0 16,0 0 0-16,6 0 0 0,-1 6 8 0,-5-6 4 15,0 0 1-15,3 7 0 0,-3 1 11 0,0 3 1 16,-3-3 1-16,1-3 0 0,-4 3-10 0,3 3-3 16,-6-3 0-16,0 0 0 0,3-3-4 0,0 6-1 15,0-4 0-15,0 1 0 0,-3-5 5 0,0 2 1 16,9-5 0-16,-3 6 0 0,-3-1-14 0,6-5 8 16,0 0-8-16,0 0 0 0,0 0 0 0,0 0-8 15,0 0-1-15,9 5 0 0,3 0-2 0,-3 1 0 16,3-4 0-16,0 1 0 0,0 2 3 0,2-2 0 15,-2 0 0-15,3-1 0 16,-3 1-19-16,0 0-3 0,0-3-1 0,0 2 0 16,-3-2-21-16,0 0-4 0,0 0 0 0,0 0-1 15,-9 0-76-15,6 0-15 0,0-2-4 0,-6 2 0 0</inkml:trace>
  <inkml:trace contextRef="#ctx0" brushRef="#br0" timeOffset="311917.957">21391 14060 172 0,'-8'5'16'0,"5"1"-16"16,0-4 0-16,0 1 0 0,3-3 212 0,0 0 39 15,-3 2 8-15,3-2 1 0,-3 3-148 0,3-3-31 0,0 0-5 16,0 0-2-16,0 0-20 0,0 0-4 0,0 0-1 0,0 0 0 16,0 0-38-16,0 0-11 0,9 0 0 0,-1 3 0 15,-8-3 0-15,9 0 8 0,0 2-8 0,-3 1 0 32,3 2-18-32,3 1-8 0,-3 2-2 0,0 0 0 15,0-3-41-15,3 3-9 0,-3 0-2 0</inkml:trace>
  <inkml:trace contextRef="#ctx0" brushRef="#br0" timeOffset="312112.4509">21692 14494 1018 0,'0'0'45'0,"3"10"10"0,0-2-44 0,0 3-11 0,3-3 0 0,0 0 0 0,0 2 61 0,0 1 11 16,3-3 1-16,0 3 1 0,0-6-58 0,0 3-16 15,-4-3 0-15,4 0 8 16,0-2-44-16,0 0-10 0,-3-1-2 0,0 1 0 16,-6-3-73-16,9 5-15 0</inkml:trace>
  <inkml:trace contextRef="#ctx0" brushRef="#br0" timeOffset="312275.3632">21847 14669 687 0,'0'0'30'0,"3"5"7"0,3 3-29 0,-3-3-8 0,3 3 0 0,-3 0 0 0,6 0 61 0,0 2 11 15,-1-2 3-15,-2 3 0 0,3-3-55 0,0 2-10 16,-3 1-2-16,3 0-8 0,-3 2 26 0,3-3-2 15,0 4 0-15,0-1 0 0,0 0 1 0,0 3 0 16,3 0 0-16,-3 0 0 0,0 0 8 0,-1 0 2 16,1-6 0-16,-3 1 0 0,3 2 9 0,0-5 1 15,0 2 1-15,-3-2 0 16,0-2-58-16,0 2-11 0,0-3-2 0,3 3-389 0,-6-3-78 16</inkml:trace>
  <inkml:trace contextRef="#ctx0" brushRef="#br0" timeOffset="312438.7837">22243 15126 230 0,'6'11'10'0,"-3"-3"2"0,6 0-12 0,-3 2 0 0,-1 4 0 0,4-4 0 16,0 1 248-16,-3 2 48 0,3 0 8 0,-3 0 3 15,0 1-188-15,3-1-38 0,-3 0-7 0,3 3-2 16,-3 0-40-16,0-3-9 0,-3 0-2 0,3 0 0 16,0 1-30-16,-3-1-7 0,3-2 0 0,-3 2-1 15,3-3-51-15,-3 4-9 0,0-4-3 0,3 3-348 16,-1-5-71-16</inkml:trace>
  <inkml:trace contextRef="#ctx0" brushRef="#br0" timeOffset="312589.7522">22499 15539 288 0,'0'0'25'15,"0"0"-25"-15,6 5 0 0,0 1 0 0,0 2 174 0,3-3 30 16,-4 3 5-16,1 2 2 0,3-2-100 0,-3 3-20 16,0-1-4-16,0 1-1 0,3-3-9 0,0 3-1 15,0-1-1-15,-3 1 0 0,3-1-25 0,0 1-5 16,3-1-1-16,0-2 0 15,0 0-74-15,-4-2-15 0,1-1-3 0,0 3-452 16,3-6-89-16</inkml:trace>
  <inkml:trace contextRef="#ctx0" brushRef="#br0" timeOffset="313031.1676">22883 15883 871 0,'12'24'38'0,"-6"-16"9"0,2 2-38 0,1 1-9 0,-3 2 0 0,3-2 0 16,0 2 128-16,0-3 23 0,3 1 5 0,-3 2 0 15,6-5-98-15,-3 3-20 0,0-3-4 0,0-3-1 16,-1 3-33-16,4 0 0 0,-3-3 0 0,3 3-12 16,-3-3-8-16,0 3 0 0,0-2-1 0,-3 2 0 15,-3-3-33-15,0 0-6 16,0 3-2-16,0-3 0 0,0 3-31 0,-3-2-7 16,3 2 0-16,2-3-1 0,-2 0-30 0,0 3-5 0,-3 0-2 0,3 3 0 15,0-3 97-15,0 2 19 0,0-2 4 0,0 0 1 16,3 0 122-16,-3 0 25 0,3 0 5 0,-3 0 1 0,0-3-98 15,3 3-19-15,-3 0-4 0,0-3-1 0,0 1 41 0,0-1 8 16,0 5 1-16,2-2 1 0,-5-2 3 16,6-1 1-16,-3 6 0 0,3-4 0 0,-3-1-47 15,0 2-10-15,3 0-1 0,-3 2-1 0,3 1-10 0,-3-1 0 16,0-4 0-16,0 2 0 16,0 0-19-1,0-1-5-15,0-1-2 0,-3 2 0 0,6 0 13 0,-6 0 2 0,2-3 1 0,-2 0 0 0,3 0 10 0,0 1 14 16,0-1-3-16,-3-2-1 0,3 2 13 0,0 0 2 15,3 1 1-15,-3-1 0 0,3 0-26 0,-3 0 8 16,6 3-8-16,0-2 0 0,-3-1 13 0,0 3-2 16,0 2-1-16,0-2 0 0,2 0 3 0,1 3 1 15,-3-6 0-15,0 3 0 0,3 3-14 0,-3-3 9 16,-9-8-9-16,0 0 8 16,6 5-32-16,-6-5-6 0</inkml:trace>
  <inkml:trace contextRef="#ctx0" brushRef="#br0" timeOffset="368307.2562">5565 9837 1681 0,'0'0'74'0,"0"0"16"16,0 0-72-16,0 0-18 0,0 0 0 0,0 0 0 0,0 0 47 15,0 0 5-15,12 3 2 0,-6 2 0 0,9 0-4 16,0 6-1-16,3-3 0 0,5 5 0 0,4 6-8 0,9-1-1 16,3 3-1-16,8 6 0 0,7 7-16 0,2 3-3 15,7 8-1-15,-1 8 0 0,7 5-19 0,2 11 8 16,7 5-8-16,-4 11 0 0,3 2 0 0,1 11 0 15,2 11 0-15,4 2 0 0,-4 5 0 0,-3 6-19 16,4 5 3-16,-10 0 0 16,-5-3-13-16,-4 1-3 0,4-9 0 0,-13-8 0 0,-5-4 18 0,-7-6 3 0,-2-6 1 15,-3-5 0-15,-3-7 29 0,-7-6 5 0,-5-5 2 0,0-8 0 16,3-6-4-16,-6-7-1 0,-6-11 0 0,-3-5 0 16,2-6-21-16,-5-7 0 0,-3-4 0 15,0-4 0 1,-3-6-143-16,0-5-23 0</inkml:trace>
  <inkml:trace contextRef="#ctx0" brushRef="#br0" timeOffset="368611.9124">6211 12483 2689 0,'-9'5'59'0,"0"-2"12"0,0 2 2 0,0-5 3 0,3 3-60 0,6-3-16 0,0 0 0 0,0-5 0 0,0-3 33 0,3-8 4 16,9-8 1-16,3-13 0 0,6-11-5 0,3-13-1 15,5-15 0-15,10-9 0 0,6-13-24 0,-1-13-8 16,13-11 0-16,-3-10 0 16,11-8-18-16,4-6-7 0,2 1-2 0,-6-3 0 15,4-3-14-15,-1 3-3 0,7 2-1 0,-4 6 0 16,-11 8-10-16,2 10-1 15,4 3-1-15,-7 10 0 0,-5 17 5 0,-7 4 2 0,-2 9 0 0,-3 8 0 16,-1 7 13-16,-5 9 2 0,-12 7 1 0,6 8 0 16,3 9-149-16,-7 7-29 0</inkml:trace>
  <inkml:trace contextRef="#ctx0" brushRef="#br0" timeOffset="370053.7596">4282 9766 1382 0,'-24'-13'123'0,"15"7"-99"0,0-4-24 0,-2 2 0 0,2-3 75 0,-6 3 9 16,0 0 3-16,3-2 0 0,-3-1-19 0,0 1-3 16,0-1-1-16,3 3 0 0,-5-3-36 0,2 3-8 15,-3 1-2-15,0 1 0 0,6 1-7 0,-3 0-2 16,-9 2 0-16,4 3 0 16,5 3-44-16,-6 5-9 0,-6 2-1 0,6 3-1 0,-3 6 18 0,-2 5 4 0,2 2 1 0,0 6 0 15,-3 2 23-15,6 9 0 0,0 4 10 0,4 4-10 16,-4-1 0-16,0 3 0 15,6-3 0-15,9 3 0 0,-3 3 12 0,3-1-12 0,6-2 12 16,9 3-12-16,0-4 14 0,9 1-4 0,3-5-1 16,0-3 0-16,2-3 0 0,4-7 0 0,3-1 0 15,6-10 0-15,2 0 3 0,4-8 0 0,0-3 0 0,2-5 0 16,7-8-4-16,0-3-8 0,-1-5 12 0,1-5-4 16,-1-3-8-16,1-8-9 0,0-2 9 0,2-3-13 15,-5-6 13-15,2-4 0 0,1-6-10 0,-6 0 10 16,-4 0 0-16,-2 0 0 0,-3 2-9 0,-4 1 9 15,-2 0 0-15,-6-1 14 0,3-2-2 0,-15 6-1 16,0-4 26-16,-3 1 6 0,-6 2 1 0,-3 1 0 0,-6-1 10 16,-3 0 2-16,-6 3 1 0,-3 0 0 0,0 3-22 15,-12 5-5-15,1 0-1 0,-7 0 0 0,-6-1-9 0,-5 7-1 16,-4 4-1-16,-6 9 0 16,-2 2-50-16,-7 8-11 15,-2 8-1-15,-6 5-1 0,-7 11-35 0,1 10-6 0,-7 8-2 0,1 14-854 16</inkml:trace>
  <inkml:trace contextRef="#ctx0" brushRef="#br0" timeOffset="471724.4292">14644 16719 633 0,'0'0'28'0,"0"0"6"0,0 0-34 0,0 0 0 0,0 0 0 0,0 0 0 0,0 0 120 0,0 0 18 15,0 0 3-15,0 0 1 0,0-3-92 0,0-2-18 16,0 0-4-16,0 0-1 0,0-1-4 0,0-2-1 15,0 0 0-15,0 0 0 0,0-2 5 0,3 2 1 16,-6-3 0-16,3 1 0 0,3-1 14 0,0 1 3 16,-1-4 1-16,1 1 0 0,0 0-22 0,3-3-4 15,0 3 0-15,0-3-1 0,0-3-11 0,3 1-8 16,0-1 9-16,0-2-9 0,3 0 0 0,-3-3 0 16,6 3 0-16,-3-3 0 0,3 0 9 0,-4 1-9 15,7-1 8-15,0-3-8 0,0 1 0 0,0-1 8 16,0 1-8-16,0 2 0 0,-3-2 18 0,2 2-2 15,-2 0 0-15,0 0 0 0,3 3 4 0,0 0 0 16,-3 2 0-16,0 1 0 0,2-1-4 0,1-2-1 0,0 3 0 16,-3 2 0-16,0-3-15 0,3 1 11 0,3-1-11 15,-3 3 10-15,-1-2 4 0,1-1 1 0,3 1 0 16,0-1 0-16,3 1 1 0,0-1 1 0,-1 1 0 0,1-1 0 16,0 1-17-16,3-1 10 0,-6 3-10 0,5-2 8 15,-2-1-8-15,3 3 0 0,-3 0 0 0,0 1 8 16,-4 1-8-16,4-2 0 0,-3 1 0 0,0 1 0 15,3-2 0-15,0 1 0 0,-4-1 9 0,4 0-9 16,0 3 14-16,3-3-2 0,-6 0 0 0,5 3 0 16,-2-3-1-16,3 3-1 0,-3 2 0 0,3-2 0 15,-1 0-1-15,-2-1 0 0,3-2 0 0,0 3 0 0,-3 0-9 16,2-3 0-16,-2 3 0 0,3 2 0 0,3-2 0 16,-3 2 0-16,-1-2 0 0,4 5 0 15,0-2 0-15,0-1-9 0,2 3 9 0,-2-2-10 0,0 2 10 16,0 0 0-16,-1 2 0 0,-2-2-8 0,0 3 8 15,3-3 0-15,-6 0 0 0,5 3 0 16,4 0 0-16,0-1 0 0,-6 1 0 0,5 0 0 0,1 0 0 16,0-1 0-16,-3-2 0 0,-1 3 0 0,-2-3 0 0,3 3 0 15,0-3 0-15,-3 3 0 0,-4-1 0 0,4-2 0 16,3 0 0-16,-3 3 0 0,-4-5 9 0,7 2-9 16,6 0 12-16,-3 0-12 0,-6 0 0 0,2 3 0 15,7 2 0-15,-3 0-12 0,-1 1 12 0,1-1 0 0,-6 0 0 16,3 3 0-16,0-2 0 0,-1 2 0 0,-5-3 0 15,6 3 0-15,6 3 0 0,-7-3 0 0,-2 0 0 0,0 2 0 16,9-2 0-16,-7 3 0 0,1 0 0 0,0-1 0 16,-3-2 9-16,0 3 8 0,-1 0 2 0,1-1 0 15,0 1-7-15,0-1 0 0,-1-2-1 16,1 3 0-16,0 0-11 0,0-1 10 0,-3 4-10 0,-1-4 10 16,7 4-10-16,-3 2 12 0,0-1-12 0,-3 1 12 15,-1 3-12-15,1-3 0 0,-3 3 0 0,0-1 0 16,3 3 0-16,-3-2 0 0,-1 0 0 0,1 2 0 15,0 3 0-15,0-3 0 0,0 0 0 0,0 0 0 16,2 1 0-16,4-1 0 0,-3 3 0 0,0 0 0 16,-3-3 0-16,2 3 0 0,1-3 0 0,0 0 0 15,0 0 0-15,-3 1 0 0,3-4 0 0,-4 3 8 16,1 1-8-16,-3-4 0 0,3 1 0 0,0-3-11 0,-3 2 11 16,-1 1-12-16,1-3 12 0,-3 2-12 0,3 1 12 15,-3-3-12-15,3 0 12 0,0-3-12 0,-6 3-2 0,5 0-1 16,-2-3 0-16,0 1 0 15,-3-1-14-15,3 0-3 0,-3-2-1 0,0-1 0 16,0 1-84-16,-3 2-17 0,0-5-3 0,-3 3-639 16</inkml:trace>
  <inkml:trace contextRef="#ctx0" brushRef="#br0" timeOffset="472860.7435">19120 15330 864 0,'0'0'38'0,"0"0"8"0,0 0-37 0,0 0-9 0,0 0 0 0,0 0 0 16,0 0 232-16,0 0 44 0,3-3 8 0,-3 3 3 0,0 0-202 0,6-2-40 16,-3-1-8-16,-3 3-1 0,0 0-28 0,0 0-8 15,0 0 0-15,6 3 0 16,0 2-32-16,-6-5-11 0,6 5-1 0,-3 1-1 0,3 4 25 0,-3 1 6 16,-3 2 1-16,3 0 0 0,-3 0 13 0,3 3 0 15,0-2 0-15,-3 1 0 0,0-1 8 0,3 1-8 0,-3-1 12 16,0-1-12-16,3-2 8 0,0-1-8 15,-3 1 0-15,3-1 0 0,-3-4 0 0,0-6 0 0,0 0-8 0,0 0 8 16,3 8-10-16,-3-8 10 0,0 0-10 0,0 0 10 16,0 0 0-16,0 0 0 0,0 0 0 0,0 0 0 15,-6-8 0-15,3 2 0 0,-3-2 0 16,0 0 0-16,3-2 0 0,-3-3 0 0,0 2 0 0,0-2 0 16,3 0-12-16,-3-1 12 0,0-2-13 0,3 3 5 15,-3 0 8-15,0-3 9 0,0 0-1 16,0 3-8-16,3 0 20 0,-2 2-2 0,-4 1-1 0,3-1 0 15,0 0 17-15,3 4 3 0,-3-1 1 16,3 2 0-16,0 1-5 0,3 5-1 0,0 0 0 0,0 0 0 16,0-3-19-16,0 3-4 0,0 0-1 0,0 0 0 15,0 0-8-15,0 0-11 0,0 0 3 0,0 0 0 16,6 3-5-16,0 2-1 0,0 1 0 0,3-1 0 16,3 0 14-16,-1 3-12 0,-2 0 12 0,3 3-12 0,3-3 12 15,-3 2 0-15,3-2 0 0,-3 0 0 0,0 3 0 0,-3-1 0 16,3-2 0-16,-4 3 0 0,1-3 11 0,-3-3 5 15,0 0 0-15,0-2 1 0,-6-3 23 0,0 0 4 16,0 0 0-16,6 5 1 0,-6-5-1 0,0 0-1 16,0 0 0-16,0 0 0 0,0 8-2 0,0-3 0 15,-6 1 0-15,0-1 0 0,0-2 7 0,-3-1 2 16,1 1 0-16,-4-3 0 0,-3 5-14 0,0-2-4 16,-3-3 0-16,3 0 0 0,0 0-3 0,-3 2-1 15,3-2 0-15,-2 3 0 0,-4-3-8 0,0 0-1 16,0 0-1-16,0 0 0 0,-3 0-9 0,4 0-1 15,-4 0-8-15,0 0 12 0,3 0-12 0,0 0 0 16,-2 0-9-16,5 0 9 0,0 3-16 0,0 2 4 16,0-2 0-16,3-1 0 0,3 6 3 0,0-5 1 0,3 2 0 15,1 1 0-15,2-1-1 0,0-3 0 0,6-2 0 0,-3 6 0 16,3-6 9-16,0 0 0 0,0 0 0 0,0 0 0 16,0 0 0-16,0 0 0 0,6 5 0 0,3-2 0 15,2-1 0-15,-2-2 0 0,3-2 0 0,3 2 0 16,0-3 0-16,0 3 12 0,3-5-4 0,0 2 0 15,2-2-8-15,1 0-13 0,0-1 3 0,0-2 1 16,0 0 9-16,0 3 0 0,-1-3 0 0,-2 3 0 16,-3-3 0-16,0 0 0 0,-3 0 0 0,-3 0 0 15,3 0 8-15,-3 3-8 0,-3 0 8 0,3-1-8 16,-3 4 0-16,0-4 9 0,-6 6-9 0,0 0 0 16,0 0 0-16,0 0 0 0,3-2 0 0,-3 2 0 15,0 0 10-15,0 0-10 0,0 0 8 0,0 0-8 16,0 0 0-16,0 0 0 0,0 0 0 0,0 0 0 15,0 0 0-15,0 0 0 0,0 0-11 0,0 0 11 16,8 0-43-16,1 2-3 0,0 1-1 16,3 0-804-16,-3-3-161 0</inkml:trace>
  <inkml:trace contextRef="#ctx0" brushRef="#br0" timeOffset="479205.2648">20579 16118 1796 0,'0'0'80'0,"0"0"16"0,-3 3-77 0,3-3-19 16,0 0 0-16,0 0 0 0,0 0 23 0,0 0 1 15,0 0 0-15,0 0 0 0,0 0-10 0,0 0-2 16,0 0 0-16,0 0 0 0,0 0-12 0,0 0 0 15,9 3 0-15,0-3 0 0,0-3 10 0,3 3-1 0,-4 0 0 0,4-3 0 16,0 3 22-16,0-2 4 0,0-1 1 0,3 0 0 16,-3 1-4-16,3-1 0 15,0-2 0-15,3 2 0 0,5 1-16 0,-2-1-3 0,0-2-1 0,3-1 0 16,-3-2-2-16,5 3-1 0,-5 0 0 16,6 0 0-16,-3-1-9 0,3 1 0 0,-4-3 0 15,4 3 0-15,0-1 14 0,3-1 1 0,0 1 0 16,-1 1 0-16,4 0 1 0,-3-1 0 0,3 1 0 0,2 0 0 15,1-3-6-15,0 0-1 0,2 0 0 0,-5-3 0 16,3 3-1-16,-3 1-8 0,2-4 12 0,1 3-4 16,0-3 1-16,3 1 0 0,2-3 0 0,1 2 0 15,3 0 1-15,-4-2 0 0,-2 0 0 0,3 2 0 16,-4-2-10-16,1 3 8 0,0-6-8 0,2 0 8 16,1 0-8-16,0 0 8 0,-1 0-8 0,1-2 8 0,0-1 0 15,-1-2 0-15,1 2 0 0,-3 1 0 16,-4-1 0-16,1 1 0 0,-3-1 0 0,6-2 0 0,-7 0-8 15,4 0 0-15,-3 0 0 0,2-3 0 0,-2 3 0 16,0-3 0-16,-3-3 0 0,0 4 0 0,-1-1 0 16,-2 0 0-16,0 0 0 0,-3 0 12 0,2 3-12 15,1 0 0-15,-3-3 0 0,3 3 0 16,-3 0 0-16,2-3 0 0,1 0 0 0,-3-2 0 0,-3 2 9 16,3-2-9-16,-3-4 10 0,-1 1-10 0,-2 3 24 0,0-3 0 15,-3 0-1-15,0 2 0 0,-3 1-12 0,0-3-3 16,0 2 0-16,-1 1 0 0,-5 2-8 0,3 0 0 15,0-2 0-15,0 2 8 0,-3 0-8 0,0 0 0 16,0 0 0-16,0 1 0 0,-3-1 0 0,3 3 0 0,-3-1 0 16,0 1 8-16,0 0-8 0,0 0 0 0,-3 5 9 15,0-2-9-15,0 2 0 0,0 2 0 0,0 1 0 16,0 0 8-16,0 2-8 0,-3 1 0 0,3 2 0 0,0 0-8 16,-3 0-3-16,0 3 0 0,3-3 0 0,-3 5 0 31,3 3-13-31,-3-5-2 0,3 0-1 0,-3 2 0 15,3-2-25-15,-3 2-6 0,-3-2-1 0,3-3-1050 0</inkml:trace>
  <inkml:trace contextRef="#ctx0" brushRef="#br0" timeOffset="479811.9358">23285 14288 2070 0,'0'0'45'0,"0"0"10"0,-3 5 1 0,-3 3 3 0,3 0-47 0,-3 0-12 16,0 0 0-16,0-3 0 0,0 3 25 0,3 0 3 15,-3-3 1-15,0 0 0 0,0 1-29 0,3-4 8 16,-6 4-8-16,6-4 0 0,-6 1-12 0,3-1-4 16,3-2-2-16,-3-2 0 0,0-1 2 0,0 1 0 15,6 2 0-15,-3-3 0 0,-6-2 16 0,6-1 0 16,6 1 0-16,-3-3 0 0,0 0 0 0,0-2 0 16,6 2 0-16,0-3 9 0,3 0-1 0,0 1 0 0,0-3 0 0,0-1 0 15,0 1-8-15,0 0 0 0,-3 0 0 0,3-1 8 16,0 1 3-16,0 3 0 0,0-1 0 0,0 1 0 15,-1 2 5-15,1 0 2 0,-3 0 0 0,0 2 0 16,-3 1 1-16,3 2 0 0,-6 3 0 0,0 0 0 16,0 0-4-16,6 3-1 0,3 0 0 0,0-1 0 15,-3 6-14-15,3 0 0 0,0 0 0 0,3 3 0 16,0-1 0-16,0 1 0 0,-1 2-8 0,4 3 8 16,0-3-9-16,3 3 9 0,-3-3 0 0,3 1-9 15,-3-1 9-15,3 0 0 0,2-2 0 0,-5-3 0 0,0 0 0 16,-3-1 0-16,-3 1 10 0,-3-2-10 0,-6-6 42 15,6 5 2-15,-6-5 1 0,0 0 0 16,0 0-17-16,0 0-4 0,0 0-1 0,0 0 0 16,0 0 22-16,0 0 5 0,-9 0 1 0,-3-3 0 0,-3 3-23 15,-3-2-4-15,-2 2 0 0,2-3-1 16,0 3 7-16,-3 3 2 0,0-3 0 0,0 2 0 0,3-2-16 16,-2 3-4-16,-1 0 0 0,-3-1 0 0,3 4-12 0,0-1 0 15,0-2 0-15,1 4 0 16,-4-1-72-16,6-1-20 0,-3 0-4 0</inkml:trace>
  <inkml:trace contextRef="#ctx0" brushRef="#br0" timeOffset="521828.4836">18632 14422 774 0,'0'0'34'0,"0"0"7"0,0 3-33 0,0 0-8 0,-3-3 0 0,3 0 0 15,0 0 76-15,0 0 12 0,0 0 4 0,0 0 0 16,0 0-48-16,-3 0-10 0,0 0-2 0,0 0 0 16,0 0 7-16,0 0 1 0,3 0 0 0,0 0 0 0,-3 0-10 15,-3 2-2-15,3 1 0 0,0 0 0 0,3-3 5 0,-3 5 1 16,0 0 0-16,3-5 0 0,-3 6-12 0,3-6-2 16,3 5-1-16,0 3 0 0,-6 0-19 0,-2 0 10 15,5-8-10-15,0 5 8 0,2 3-8 0,1 0 0 16,0-3 9-16,3 3-9 0,0-3 11 0,0 1-3 15,0 2 0-15,0-3 0 0,6 3 13 0,-3 0 3 16,0 0 0-16,3 0 0 0,0-3-16 0,3 3-8 16,-3 0 10-16,-1-3-10 0,4 3 21 0,3-3-1 15,-3 3-1-15,3-2 0 0,-3-1-1 0,6 0 0 16,-3 0 0-16,2 1 0 0,-2-4 1 0,3 1 0 16,3 0 0-16,-3 2 0 0,0-5-19 0,2 3 0 0,-2-3-8 15,3 0 8-15,3 0 0 0,-3-3 20 0,-4 3-4 0,7-3 0 16,-3 1 6-16,0-1 1 0,-3-2 0 15,0 2 0-15,-1-5 1 0,1 3 1 0,0 0 0 0,0-3 0 16,0 0-10-16,0 0-3 0,-1-3 0 16,1 1 0-16,0 2-1 0,0-3-1 0,-3-2 0 0,0 2 0 15,-1 1-10-15,1-4 12 0,3 1-12 16,-3 0 12-16,-3 2-4 0,3-2-8 0,-3 0 12 16,0-3-4-16,-1 0 2 0,-2 0 0 0,0 0 0 0,0 1 0 15,0-1 2-15,-3-3 1 0,0 1 0 0,0-1 0 16,0 1 3-16,-3-1 0 0,0 1 0 0,0-4 0 15,-3 1-3-15,0 0 0 0,0 0 0 0,0-3 0 16,-6 3-4-16,3-3-1 0,-3 0 0 0,3 0 0 16,-3 1 4-16,0-1 0 0,-3 0 0 0,-3 0 0 15,0-2 0-15,0 5 1 0,-3-3 0 0,0 3 0 16,3-1 7-16,-3 4 2 0,-3-1 0 0,0 1 0 0,1 2-14 0,-1-3-8 16,-6 4 10-16,6-1-10 0,0-3 18 0,0 1-2 15,-3 2-1-15,-2 3 0 0,2-1-15 0,0 1 11 16,0 0-11-16,3 2 10 0,-3 6-10 0,3-3 0 15,0 0 0-15,1 3 0 0,2-3 0 16,-3 3 0-16,3-3-9 0,0 0 9 0,0 2 0 0,0 4 0 16,0-1-8-16,0 1 8 0,0-1 0 0,3 0 0 15,1 1-8-15,2-1 8 0,-3 3 0 0,3-3-12 16,0 3 12-16,3 3-10 0,3-3 10 0,0 0-13 16,-3 0 5-16,3 0 8 0,-3 3-20 0,0-3 3 15,0 0 1-15,0 0 0 0,3 0 7 0,0 0 9 16,0-3-13-16,0 3 5 0,0 0 16 0,0 0 3 15,0 0 1-15,0 0 0 0,0 0-12 0,0 0 0 16,0 0 0-16,0 0 0 0,0 0 0 0,0 0 0 0,0 0 0 16,0 0 0-16,6 8 0 0,-6-8 0 0,6 8 0 0,-6-8 0 15,0 0 0-15,0 0 0 0,0 0 0 0,0 0 0 16,0 0 0-16,6 5 0 0,-6-5 0 0,6 5 0 16,-6-5 0-16,0 0 0 0,0 0 0 0,9 8 0 15,-3 0-15-15,-3-2-5 0,0-1 0 0,3 3-1 16,-4 0 6-16,1 2 2 0,0-2 0 0,0 3 0 15,0-1-2-15,0 1 0 0,-3 0 0 0,3-3 0 16,-3 2 15-16,0-2-9 0,0-3 9 0,0-5-8 16,0 6 8-16,0-6 0 0,0 0 0 0,0 0 8 15,0 5 0-15,0-5 0 0,-6 3 0 0,6-3 0 16,-6 2-8-16,0-2 0 0,1-5 0 0,-1 2 8 16,3-2-8-16,-3-3 0 0,0 3 0 0,0-6 0 15,0 1 8-15,3-1 0 0,-3-2 0 0,3 2 0 16,-3 1 19-16,3-4 4 0,-3 4 1 0,0-1 0 0,0-2-32 15,3 2 0-15,0 1 0 0,0-1 0 0,-3 1 12 16,3-1-3-16,0 3-1 0,0 0 0 0,3 0-8 0,3 3 0 16,-3-3 0-16,3 3 8 0,0-3-8 0,3 2-9 15,-3-1 9-15,0 1-13 0,6 1 13 0,-3-3 0 16,6 3 9-16,-3-1-9 0,0 4 0 0,3-3 0 16,-3 2 0-16,3 0 0 0,2 1 0 0,1 2-12 15,-3-6 3-15,6 6 0 0,-6-2 9 0,6-1 0 0,-3 3 0 16,3 0 0-16,-4 0 0 0,1 0 0 0,0 5 0 15,3-5 0-15,-3 3 8 0,0 0-8 0,-3-1 8 0,3 4-8 16,-3-6 16-16,-1 2 0 0,-11-2-1 0,0 0 0 16,0 0-7-16,0 0-8 0,3 8 11 15,-3 0-11-15,3 3 14 0,-3-3-4 0,0 2-1 16,-6 1 0-16,-2-1-9 0,-1 1 12 0,0 5-12 0,-3-3 12 16,0 0-12-16,-3 0 0 0,3-2 0 0,3 2 0 15,-3 0 0-15,3-2-9 0,0 0 0 16,3-3 0-1,0 2-60-15,3-5-12 0,3-5-3 0,0 0-704 0,0 0-142 0</inkml:trace>
  <inkml:trace contextRef="#ctx0" brushRef="#br0" timeOffset="522282.2937">19314 13031 1227 0,'0'0'54'0,"-9"0"12"0,3 0-53 0,-3 2-13 0,3-2 0 0,-3 0 0 15,3 0 76-15,0 0 12 0,0 0 2 0,6 0 1 16,0 0-7-16,0 0-2 0,-6 0 0 0,6 0 0 16,0 0-13-16,0 0-2 0,0 0-1 0,0 0 0 15,0 0-22-15,0 0-4 0,9 0 0 0,3 6-1 16,0-4-4-16,3 4-1 0,0-1 0 0,3 0 0 15,-3 0-9-15,5 1-1 0,4-1-1 0,-3 0 0 16,0 1-9-16,-3 2-2 0,0-3 0 0,-1 3 0 16,1-3-12-16,0-2-8 0,-3 2 8 0,-3-2-13 15,0-1-15 1,-3 4-2-16,0-4-1 0,-3 1 0 0,0 0-34 16,-6-3-7-16,0 0-2 0,0 0-575 0,-3 5-115 0</inkml:trace>
  <inkml:trace contextRef="#ctx0" brushRef="#br0" timeOffset="522486.8282">19397 12933 633 0,'0'0'56'0,"-3"-3"-44"15,0-2-12-15,-3 2 0 0,3-2 288 0,0 0 56 16,0 2 12-16,3 3 1 0,0 0-204 0,-3-5-41 16,3 5-8-16,0 0-1 0,0 0-45 0,0 0-9 15,0 0-1-15,0 0-1 0,-6 2-35 0,3 6-12 0,0 0 9 0,3 5-9 16,0 3 0-16,-3 6 0 0,0 4 0 0,0-2 0 15,1 2-10-15,-1 3 10 0,3 0-13 0,-3 1 5 32,0-1-102-32,0-3-20 0,-3-2-4 0,6-3-814 0</inkml:trace>
  <inkml:trace contextRef="#ctx0" brushRef="#br0" timeOffset="526522.5024">19385 15896 115 0,'0'0'10'0,"0"0"-10"16,0 0 0-16,0 0 0 0,0 0 84 0,0 0 14 16,0 0 3-16,0 0 1 0,0 0-78 0,0 0-15 15,0 0-9-15,0 0 10 0,0 0 2 0,0 0 0 16,0 0 0-16,0 0 0 0,0 0 15 0,0 0 3 16,0 0 1-16,0 0 0 0,0 0 26 0,0 0 6 0,0 0 1 0,0 0 0 15,0 0-2-15,0 0 0 0,0 0 0 0,0 0 0 16,0 0-1-16,0 0 0 0,0 0 0 0,0 0 0 15,0 0-31-15,0 0-6 0,0 0-2 0,0 0 0 16,0 0 12-16,0 0 2 0,0 0 1 0,6 0 0 16,3 0 9-16,-3 0 2 0,-6 0 0 0,6-2 0 15,0-1 0-15,3 3 1 0,0-3 0 0,0 1 0 16,-3-1-7-16,3-2-2 0,0 2 0 0,2 0 0 16,1 1-8-16,3-1-1 0,3 0-1 0,3 1 0 15,0-4-9-15,0 6-1 0,2-2-1 0,1-1 0 16,-3-2-2-16,3 2 0 0,-3 1 0 0,0-1 0 15,-4 0-9-15,4 1-8 0,-3-1 9 0,0 0-9 16,3 1 8-16,-3-1-8 0,-3 3 0 0,-1-3 0 16,-2 3 0-16,3-2 0 0,-3 2 0 0,-3 0 0 0,-3 0-14 15,0 0 4-15,3 0 1 0,-9 0 0 16,0 0-135-16,0 0-28 16,0 0-4-16,0 0-2 0</inkml:trace>
  <inkml:trace contextRef="#ctx0" brushRef="#br0" timeOffset="527328.3781">19814 15560 230 0,'0'0'20'0,"0"0"-20"0,-6 0 0 0,0 0 0 16,0 0 301-16,0 0 56 0,-3-2 11 0,6 2 3 15,-3-3-242-15,0 0-48 0,-3 1-9 0,0-4-3 0,3 6-33 0,-3-5-6 16,-2 2-2-16,-1-2 0 0,0 2-20 0,0 1-8 16,-3-1 0-16,0 0 9 0,-3 1-1 0,-3 2-8 15,1 0 12-15,-7 2-4 0,3 1 10 0,0 0 2 16,0-1 0-16,1 1 0 0,-4 2-20 0,3 1 0 15,3 2 0-15,0 0 0 0,0-1 16 16,4 1-3-16,-1 0-1 0,0 0 0 0,3 3 1 0,0-1 0 16,0 1 0-16,3 2 0 0,0-2-4 0,-3 2-1 15,4 0 0-15,2 3 0 0,-3 3-8 0,3-1 0 16,0 1 9-16,0 2-9 0,3 0-8 0,0 6-7 16,0-4-1-16,3 4 0 0,0 2 4 0,6-3 0 15,0 6 0-15,3-3 0 0,0 0 3 0,3 3 1 16,0 0 0-16,3 0 0 0,6-3 16 0,-1 0 3 15,4 3 1-15,3-3 0 0,3-6-4 0,6 1 0 0,2-5 0 16,1-1 0-16,3-4-8 0,0-4 12 0,2-2-12 0,-2-5 12 16,3-1-12-16,-4-2 0 0,-2-5 0 0,0 0 0 15,-4-3 22-15,4-3-1 0,0-2 0 0,-3 0 0 16,-1 2 14-16,-2-2 2 0,0-3 1 0,0-2 0 16,-7-4 10-16,1 7 1 0,0-4 1 0,-3 3 0 15,-3-5-22-15,0 5-5 0,-3 0-1 0,-4 0 0 16,1-2-7-16,0-1-2 0,-6 3 0 0,0 1 0 15,0-7-1-15,-3 4 0 0,-3-1 0 0,0 1 0 16,0-3 3-16,-6-1 0 0,0-1 0 0,-3-1 0 16,-3-5-1-16,0 0 0 0,-2-3 0 0,-4 0 0 15,0 3-14-15,-6 0 0 0,3 0 8 0,-3 2-8 16,-2 1 0-16,-1 5 0 0,3 0 0 0,0 5 0 16,0 2 0-16,1 4 0 0,2-1 0 0,0 3 0 15,0 3 0-15,-3 2 0 0,3 1-9 0,4 2 9 16,-4 2-38-16,0 1-2 0,-3 2 0 0,3-2 0 15,3 2-181-15,0-2-37 0</inkml:trace>
  <inkml:trace contextRef="#ctx0" brushRef="#br0">24029 14586 774 0,'0'0'34'0,"0"0"7"0,-6 0-33 0,0 0-8 0,6 0 0 0,-3 0 0 16,-3 0 80-16,6 0 13 0,-6-2 3 0,3 2 1 15,-3-3-30-15,6 3-7 0,0 0 0 0,-6 0-1 16,3 0-15-16,-3 0-2 0,6 0-1 0,-3-2 0 16,3 2-1-16,-3-3-1 0,-3 0 0 0,3 3 0 15,3 0 4-15,0 0 1 0,0 0 0 0,-6-2 0 16,3 2-4-16,3 0-1 0,0 0 0 0,0 0 0 16,0 0-4-16,0 0-1 0,0 0 0 0,0 0 0 15,0 0-17-15,0 0-3 0,0 0-1 0,0 0 0 0,0 0 0 0,6-3 0 16,3 0 0-16,0 1 0 0,0-1 15 0,3 3 2 15,3-3 1-15,0 1 0 0,0-1-5 0,5 3-1 16,-2-5 0-16,3 2 0 0,3 1-1 16,-3-1-1-16,3 0 0 0,-1 1 0 0,-2-1-15 15,3 0-8-15,-3 1 10 0,3-1-10 0</inkml:trace>
  <inkml:trace contextRef="#ctx0" brushRef="#br0" timeOffset="528865.7958">24252 14335 1378 0,'0'0'61'0,"0"0"13"0,-6 5-59 0,0-2-15 0,6-3 0 0,0 0 0 15,0 0 44-15,-3 5 7 0,3-5 1 0,0 0 0 16,0 0-27-16,0 0-5 0,-6 3 0 0,6-3-1 16,0 0 11-16,-3 5 2 0,0 6 1 0,3 2 0 15,0 0 8-15,0 6 2 0,3 2 0 0,-3 3 0 16,3 2-8-16,-3 3-2 0,3 3 0 0,0 0 0 0,0 0-20 0,-3-1-4 15,3 4-1-15,0-1 0 16,-3 1-40-16,0-4-9 0,0-2-2 0,3 1-540 16,0-7-108-16</inkml:trace>
  <inkml:trace contextRef="#ctx0" brushRef="#br0" timeOffset="529544.4079">24594 14134 1792 0,'-24'3'80'0,"18"-1"16"0,0 1-77 0,-2-3-19 0,-1 0 0 0,-6 0 0 15,3 0 11-15,0 0-2 0,-6-3 0 0,3 1 0 16,-3-1-9-16,-2-2-16 0,2-1 4 0,0 4 1 16,0-3-17-16,0-1-3 0,-3 4-1 0,3-4 0 15,-2 6 14-15,-1 0 2 0,-3-2 1 0,0 4 0 0,0 1 27 0,-3 0 4 16,1 2 2-16,-4 0 0 0,3 0 17 0,0 3 3 15,1 3 1-15,-4-3 0 16,3 0-22-16,3 2-4 0,-3 1-1 0,4 0 0 16,-1-1-4-16,0 1 0 0,3-1-8 0,0 4 12 0,3 1-12 15,4-1 0-15,-4-1 8 0,6 0-8 0,-3 6 9 16,3-3-1-16,3 2 0 0,0 3 0 0,3 3-8 0,-3 3 0 16,6-1 0-16,0 0 8 0,0 6-8 0,6 0 0 15,-3 2 0-15,3 6 8 0,3 0-8 0,3 2 0 16,0 3 9-16,0 8-9 0,3 0 0 0,0 0 0 15,3 2 0-15,3-2 0 0,2-2 0 0,1-1 8 16,3-3-8-16,0-2 0 0,6-8 36 0,2 0 2 16,4-7 1-16,3-4 0 0,2-5 11 0,-2-2 2 0,3-6 1 15,2-5 0-15,-5-3-9 0,3-7-3 0,2-4 0 0,1-4 0 16,-3-4-10-16,-1-4-3 0,7-3 0 0,-6-6 0 16,-1 1-9-16,-2-6-3 0,-3 0 0 15,-3 1 0-15,-1-1 15 0,-2 0 2 0,-3-2 1 0,0-1 0 16,-1-2-22-16,-2 0-12 0,-3 3 12 15,0-3-12-15,-3-3 23 0,-3 0-3 0,-3 3 0 16,-6-2 0-16,0-1 7 0,-6-2 1 0,2-1 0 0,-4 1 0 16,-1-3-15-16,-6 0-2 0,0-3-1 0,-6 1 0 15,0 2-10-15,-6 0 0 0,0 2 0 0,0 1 0 16,-2 2-16-16,-4 1-4 0,-3 2-2 0,-6 2 0 16,1 4-97-1,-10 7-19-15,-3 3-4 0,-2 7-990 0</inkml:trace>
  <inkml:trace contextRef="#ctx0" brushRef="#br0" timeOffset="530347.2">24300 14483 932 0,'0'0'41'0,"0"0"9"0,0 0-40 0,0 0-10 0,0 0 0 0,0 0 0 15,0 0 79-15,0 0 13 0,0 0 4 0,0 0 0 16,0 0-22-16,0 0-4 0,0 0-1 0,0 0 0 16,0 0-13-16,0 0-4 0,0 0 0 0,0 0 0 15,0 0 17-15,0 0 3 0,0 0 1 0,0 0 0 16,0 0 4-16,0 0 1 0,0 0 0 0,0 0 0 15,0 0-35-15,0 0-7 0,0 0-2 0,0 0 0 16,0 0-22-16,0 6-4 0,0-6 0 0,3 8-8 16,-3-8 16-16,2 5-3 0,-2-5-1 0,0 0 0 15,6 5 12-15,0 0 1 0,3-2 1 0,-3 2 0 16,3-2-3-16,3 0-1 0,0-3 0 0,3 2 0 16,0-2 0-16,0 3 0 0,3-3 0 0,-1 0 0 15,-2 0-8-15,3-3-2 0,-3 3 0 0,3 3 0 16,0-6-12-16,-3 3-8 0,-1 0 8 0,1 0-13 15,-3 0-31-15,3 3-7 0,-3-3-1 0,-3 3-722 16,-3-3-145-16</inkml:trace>
  <inkml:trace contextRef="#ctx0" brushRef="#br0" timeOffset="539754.5732">14444 15150 428 0,'0'0'19'0,"0"0"4"0,0 0-23 0,0 0 0 0,0 0 0 0,0 0 0 16,0 0 16-16,0 0 0 0,0 0-1 0,0 0 0 16,0 0-15-16,0 0 0 0,0 0 0 0,0 0 0 0,0 0 34 0,0 0 4 15,0 0 1-15,0 0 0 16,-6 0 20-16,6 0 4 0,0 0 1 0,-6 0 0 0,6 0-22 0,-6 3-4 16,-3-3-1-16,3 0 0 0,6 0-9 0,0 0-3 15,-3 0 0-15,3 0 0 0,-6 2-13 0,1-2-4 16,-1 3 0-16,6-3 0 0,-6 0-8 0,6 0 0 15,-6 5 0-15,0-2 0 0,0-3 0 0,0 5 0 16,3-2 0-16,-3 2 0 0,3 0 0 0,-3-2 0 16,0 2 0-16,0 3 0 0,0 0 0 0,0 0 0 15,0-3 0-15,3 3 0 0,-3 0 0 0,0 0 0 16,0 3 0-16,0-1 0 0,0 1 0 0,0 2 0 16,1 1 0-16,-1-1 0 0,0 0 8 0,0 0-8 15,0-2 8-15,0 2-8 0,3-2 11 0,-3 2-3 16,3-3-8-16,0 4 12 0,-3-1-12 0,6 3 0 15,-3 0 0-15,0-3 0 0,0 5 0 0,3-4 0 0,0 1 0 0,0 1 0 16,0 0 0-16,0 3-8 0,6-1 8 16,-3 3-13-16,3 1 13 0,0-1 0 0,0 3 0 0,3 2-9 15,3 0 9-15,0 1-13 0,-1 2 5 0,1-2 8 16,3 2-20-16,0-3 3 0,3 1 1 0,0-4 0 16,0 1 16-16,0-3-10 0,-4-2 10 0,4-1-8 15,0 1 8-15,0-1 0 0,0-2 8 0,0 3-8 16,-3-3 0-16,-1 0 0 0,1-1 0 0,-3 4 0 15,0-3 20-15,0-3 0 0,0 3 0 0,-6 0 0 16,0-3-28-16,3 6-7 0,-3-4-1 16,0 1 0-16,0 0 24 0,-3 0 5 0,0 0 1 0,-3 2 0 15,3-4-4-15,0 4-1 0,-6-5 0 0,3 6 0 16,0-3 1-16,0 0 0 0,-3 0 0 0,3-1 0 16,-3 1 7-16,0-2 2 0,-3-1 0 0,3 0 0 15,-3 0 12-15,3-2 2 0,-3-1 1 0,3 1 0 16,-3-3-6-16,3 3-2 0,-3-1 0 0,0 1 0 0,0-3-15 0,0 0-3 15,0-1-8-15,3 1 12 0,-3-2-12 0,0 2 9 16,0-3-9-16,3 0 8 0,-3 1-8 0,3-4 0 16,-2 1 0-16,5-3 0 0,-3 5 18 0,0 0 2 15,-3-5 0-15,6 0 0 0,0 0-20 0,0 0-14 16,0 0 2-16,0 0 1 0,-3 6 3 0,3-6 0 16,0 0 0-16,0 0 0 0,0 0-4 0,3 5 0 15,3 0 0-15,-6-5 0 0,3 6 12 0,2-4 0 0,1 1 0 16,0-3 0-16,0 5 0 0,0-2 0 15,3 2 0-15,-3 0 0 0,3 3 0 0,0 0 0 16,-3-2 0-16,3 4 0 0,0 1 0 0,0-1 0 16,0-2 0-16,-3 3 0 0,3 2 0 0,0 0 0 0,-4-2 0 15,4 2 0-15,0-2 0 0,-3 2 0 0,0-3 0 16,3 1 0-16,-3 2 0 0,0 1 0 16,0-1 0-16,3-3 0 0,-6 4 0 0,6-4 0 0,-3 3 0 0,0-2 0 15,3 2-8-15,-6-2 0 0,6 2 0 0,0 0 0 16,-4 0-4-16,4 1 0 0,-3-1 0 0,3 3 0 15,-3 0-4-15,0-3-2 0,0 3 0 0,0 0 0 16,0 2 18-16,0-2 0 0,0 0 0 0,0 0 0 16,0 0 0-16,0 0 9 0,-3-1-1 0,0 1 0 15,3-2 4-15,-3 1 0 0,0 1 0 0,3 0 0 16,-3 0 0-16,3 0 0 0,0 0 0 0,-1 0 0 16,-2 2-12-16,0-2 0 0,-3 0 0 0,3 0 0 0,-3 2 0 15,6-2 0-15,3 3 0 0,0-1 8 0,0 1-8 16,0 2 0-16,-3 0 0 0,6 0 0 0,-3 0 0 15,0 1 0-15,0-1 0 0,-3-3 0 0,6 3 0 16,-3-2 8-16,-1-1-8 0,1 1 8 0,0 2 0 16,0 0-8-16,0 1 12 0,3 1-4 0,-3 4-8 15,-3-3 8-15,6-1-8 0,-3 1 8 0,-3 0 2 16,3 0 0-16,3-6 0 0,-3 1 0 0,-1-3 20 16,4 0 4-16,0-6 1 0,0-2 0 0,3 0-3 0,0 0 0 15,3-3 0-15,0-2 0 0,2 0-5 0,1-3-2 16,-3 0 0-16,6-6 0 0,3 4-9 0,0-4-1 15,-4-2-1-15,1-2 0 0,0 5-6 0,0-6 0 0,-3 0-8 16,-3 1 12-16,-1 2-2 0,1-3-1 0,-6 1 0 16,3-4 0-16,-6 1-9 0,3 3-17 0,-6-6 4 0,3 0-563 15,-6 0-112 1</inkml:trace>
  <inkml:trace contextRef="#ctx0" brushRef="#br0" timeOffset="540830.5706">13861 16333 345 0,'0'0'31'0,"-6"-3"-31"16,3 6 0-16,0-3 0 0,3 0 196 0,-6 0 32 15,3-3 8-15,3 3 0 0,0 0-137 0,0 0-28 0,0 0-6 0,0 0-1 16,0 0-48-16,0 0-16 0,0 8 10 0,3 0-10 16,3 3 0-16,-3 2 0 0,3 3 0 0,3 2 0 15,0 1-12-15,0 2 12 0,2 5-12 0,1 3 12 16,0 1 0-16,3 1 0 0,-3 6 0 0,0 3 0 16,0-3 0-16,0 0 0 0,3 0 0 0,0-2 0 15,-4-4 0-15,1-2 0 0,0-5 0 0,-3-3 0 16,3 1 0-16,-3-4 12 0,-3-5 0 15,0 1 0-15,0-4 5 0,0-2 2 0,-6-8 0 0,6 5 0 16,-6-5 1-16,0 0 1 0,0 0 0 0,0 0 0 16,0 0-1-16,0 0 0 0,0 0 0 0,0 0 0 15,0 0 13-15,0 3 3 0,-3-3 0 0,0 0 0 16,-6-3-16-16,3 1-4 0,-3-1 0 0,3 0 0 16,-6-2 3-16,3 2 0 0,-6-2 0 0,3 0 0 15,1 2 48-15,-1 1 9 0,0-4 3 0,-3 4 0 16,-3-4-110-16,6 4-21 0,-6-4-5 0,6 1-1 15,-3 2 46-15,-2 1 12 0,5 2 0 0,-3 0 0 0,0 0 0 0,0 2 0 16,3 1 12-16,0 5-4 0,0-3 0 0,3 6 1 16,-3 0 0-16,4 4 0 0,-4 1-9 0,6 3 0 15,-3 5 9-15,3-1-9 0,0 1 21 0,3-3 0 16,3 1 0-16,-3-4 0 0,6-2 24 0,0-3 5 16,3-5 1-16,3 0 0 0,3 0-25 0,3-5-5 15,2-9-1-15,7-2 0 0,3-5-20 0,12-8 9 16,-1-8-9-16,13-5 0 15,6-9-119-15,2-2-30 0</inkml:trace>
  <inkml:trace contextRef="#ctx0" brushRef="#br0" timeOffset="559796.39">11229 11441 1324 0,'0'0'59'0,"0"0"12"0,-6-3-57 0,1 0-14 0,-1 1 0 0,0-1 0 0,0 3 164 0,0-3 29 15,3-2 7-15,-3 2 0 0,-3-2-140 0,0 2-29 16,-3-4-6-16,0-1-1 0,-3 0-12 0,0 2-4 15,-2-2 0-15,-1 1 0 0,0-1-8 0,-6-3 0 16,-3 0 0-16,-3 1 0 0,-2-1 0 0,-4 1 0 16,-3-4 0-16,-2 4 8 0,-4-6 12 0,-3 3 1 15,-2 0 1-15,-1-1 0 0,-5 4-13 0,-4-1-9 16,0-2 12-16,1 5-12 0,-4-3 12 0,4 3-4 16,-1 3 0-16,-2 0-8 0,-4 2 12 0,4-2-12 0,2 5 12 15,1-3-12-15,-1 3 20 0,1 0-2 0,-1 3-1 16,4-3 0-16,-1 3 2 0,1-1 0 0,-4 1 0 0,3-1 0 15,4 1-8-15,-4 2-2 0,1 1 0 0,-1-1 0 16,-2 3-9-16,2 0 0 0,-2-3 0 16,2 6 0-16,3-1-9 0,4 4 9 0,-1 4-12 15,1-2 12-15,-1 8-17 0,0-3 3 0,7 3 1 0,-1 5 0 16,4 3-7-16,-1-1 0 0,6 1-1 16,3 8 0-1,1-1-7-15,2 4-2 0,0 4 0 0,0 4 0 0,1-1 11 0,5 0 3 0,6 3 0 0,0-3 0 16,-6 3 16-16,9 3-8 0,6 2 8 0,0 0 0 15,1 1 0-15,2 1 0 0,9-1 0 0,3 1 0 16,5 1 0-16,4 0 8 0,3 3-8 0,6-3 12 16,6 2-3-16,0-5-1 0,2 0 0 0,7 3 0 15,3-5-8-15,5 2 10 0,7-2-10 0,-1 2 10 0,4-5-10 0,3-3 0 16,-1-2 0-16,7-3 0 0,8-3 8 0,0-5 0 16,7 0 0-16,2-5 0 0,9 2-8 0,1-5-9 15,2-2 9-15,0-3-13 0,6-3 13 0,1-3 0 16,2-2 0-16,3-5 0 0,3-1 0 0,6-2 0 15,3-2 0-15,3-4 0 0,0-2 0 16,0-5 0-16,0 0 0 0,0-6 0 0,-9-2-16 0,-2-3 4 16,-1-3 0-16,-9-2 0 0,-6 0 12 0,-6-3 0 15,1 3 9-15,-4-3-9 0,-3 0 32 16,-11 1 0-16,-1-1 0 0,-5 0 0 0,-1 0 26 0,-8-5 6 16,-4 0 0-16,1-3 1 0,-3-5 14 0,-7-2 2 15,-5-4 1-15,3-2 0 0,-7-2-30 0,-2-4-5 16,-6 1-2-16,-3-6 0 0,2-2-9 0,-5-3-1 0,-6-2-1 15,-3-1 0-15,-3-2-14 0,-9-3-4 0,-3 3 0 16,-9-5 0-16,-3-1-16 0,-12 1 0 0,-5 0 0 0,-10-4-9 16,-15 1-4-16,-5 0-1 0,-9 0 0 0,-16 3 0 15,-11-1-6-15,-9 4 0 0,-15-1-1 0,-9 5 0 32,-15 1-28-32,-9 5-6 0,-6 7-1 0,-8 12 0 15,-4 7-94-15,-2 13-19 0,-4 14-4 0,-3 16-919 0</inkml:trace>
  <inkml:trace contextRef="#ctx0" brushRef="#br0" timeOffset="569882.3163">2547 10853 1785 0,'-9'0'159'0,"-9"-5"-127"16,0 0-32-16,-3-3 0 0,6-3 118 0,-5 1 18 15,-4-4 3-15,0 1 1 0,-3-3-89 0,0 0-18 16,-2 3-3-16,-10-5-1 0,0 2-29 0,1 0 0 15,-4 3 0-15,-3 2 0 0,4 0-13 0,-4 6 1 16,0 2 0-16,-2 3 0 0,2 3-8 0,-3 5-2 16,10 3 0-16,2 5 0 0,-3 5 22 0,7 5 0 15,2 6 0-15,0 5 0 0,9 11 0 0,0 4 10 16,6 9 1-16,4 11 0 0,8 12 5 0,3 9 2 0,3 8 0 16,5 4 0-16,10 12-3 0,-3-3-1 0,12-3 0 15,3-3 0-15,2-5-2 0,7-13-1 0,-3-10 0 0,9-14 0 16,-4-11 10-16,4-15 3 0,5-5 0 0,7-12 0 15,6-9-11-15,5-12-1 0,-3-7-1 0,4-11 0 16,-1-13 3-16,4-11 1 0,-1-7 0 0,4-14 0 16,2-8-7-16,-5-8-8 0,-10-7 11 15,1-6-11-15,-4-3 14 0,-5-2-4 0,-1 2-1 0,-5-2 0 16,-3 0 21-16,-13 7 4 0,-8 6 1 0,-6 3 0 16,-6 2 17-16,-12 6 3 0,-6-1 1 0,-18 6 0 15,-3 3-10-15,-20 2-2 0,-7 5 0 0,-11 3 0 16,-19 0-20-16,-5 8-4 0,-6 8 0 0,-7 11-1 15,-14 5-19-15,3 13 0 0,3 11 0 0,6 10 0 16,0 8 0-16,9 11-14 0,11 5 2 0,10 2 1 16,5 9-9-16,16 2-3 0,8 3 0 0,9 3 0 15,10 2-174-15,11-2-35 0</inkml:trace>
  <inkml:trace contextRef="#ctx0" brushRef="#br0" timeOffset="571386.887">3425 14338 806 0,'-15'2'72'0,"6"-2"-58"0,-3 0-14 0,-3 0 0 15,-6 0 312-15,1-2 60 0,-7 2 12 0,3 0 3 16,-3-3-279-16,-3 3-55 0,1 0-11 0,-7-3-2 16,3 1 4-16,1 2 2 0,-10 0 0 0,6-3 0 0,3 3-11 0,-8 0-3 15,-4 3 0-15,0-3 0 0,-2 2-4 16,-4 4-2-16,1-4 0 0,-4 4 0 0,0 2-26 16,4 2-14-16,-7 1 2 0,4 5 0 15,-7 5 20-15,4 3 4 0,2-1 0 0,3 7 1 16,1 1-33-16,5 1-6 0,-2 8-2 15,5-1 0-15,3 9 11 0,6 2 1 0,-5 6 1 0,8 5 0 0,0 5-5 0,6 5 0 16,-2 3-1-16,8 8 0 16,3 3-23-16,6 5-4 0,6 5 0 0,3 6-1 0,0 5 25 15,6 0 6-15,9-1 1 0,-3 4 0 0,6-3 5 0,5-3 0 16,4-8 1-16,0-8 0 0,3-5 26 0,5-2 5 16,1-6 0-16,12-8 1 0,5-10 11 0,7-6 3 0,8-2 0 15,7-9 0-15,5-4-23 0,9-6-12 0,10-8 12 16,-4 0-12-16,6-5 8 0,6-8-8 15,6-8 0-15,0-8 0 0,1-3 0 0,-1-10 0 0,3-11 0 16,-6-7 0-16,-3-12 0 0,0-9-14 0,-6-9 4 0,1-8 1 16,-13-2 9-16,-3-6-12 0,-2-8 12 15,-10 1-12-15,-3-3 12 0,-14-3 0 0,0-3 0 16,-10 1 8-16,-2 2 32 0,-12-3 8 0,2-2 0 16,-14 2 1-16,0 4 20 0,-6-1 4 0,-6 0 1 15,-6 3 0-15,-3-1-25 0,-9 1-5 0,-6 5 0 0,-6-3-1 16,-3 3-19-16,-14 3-3 0,-7 3-1 0,-9 4 0 15,-2 3-20-15,-16 6 8 0,-5 2-8 0,-12 3 0 16,-7 5-8-16,-17 8-7 0,-6 6-1 0,-9 10 0 16,-9 5-96-16,-6 13-19 15,-2 11-4-15,-1 14-1 0,3 15-107 0,3 19-21 16,-95 57-5-16,53 1-1 0</inkml:trace>
  <inkml:trace contextRef="#ctx0" brushRef="#br0" timeOffset="577527.4856">5151 7199 2073 0,'-26'-8'184'0,"17"3"-147"0,-6-5-29 0,-3 2-8 0,0-3 61 0,3 0 11 16,-12 1 3-16,6-3 0 0,4 2-59 0,-4 0-16 15,0-4 0-15,-3 4 8 0,3 0-8 0,-5 3 0 16,-4 1 0-16,3-1 0 0,-3 2-16 0,-3 6-4 16,1 3-2-16,-4 5 0 15,-3 8-25-15,1 10-5 0,-1 9 0 0,-3 10-1 16,4 10 13-16,2 9 4 0,6 7 0 0,-6 6 0 0,7 5 24 0,5 5 12 15,3 3-10-15,3 3 10 0,3-3 0 0,9 5 0 0,3 3 0 16,3-3 10-16,6 0 9 0,9-2 1 0,3 0 1 0,9-9 0 16,2-12-1-16,7-9 0 0,0-13 0 0,9-13 0 15,5-10 13-15,4-14 3 0,5-10 0 0,-2-14 0 16,11-7-4-16,1-14 0 0,5-10 0 0,-2-11 0 16,-1-11 0-16,0-7 0 0,4-9 0 0,-4-7 0 15,4-6-12-15,-10 1-4 0,1-3 0 0,-13-1 0 16,-5 1-16-16,-9 2 10 0,-10 11-10 0,-8 6 8 15,-9 4 20-15,-12 3 3 0,-9 6 1 0,-9 2 0 16,-8 6 15-16,-19 4 3 0,-12 9 1 0,-14 5 0 16,-15 3-25-16,-13 4-5 0,-14 7-1 0,-9 7 0 15,-6 8-20-15,-3 10-20 0,0 6 4 0,-3 19 1 16,-3 15-150 0,1 19-31-16</inkml:trace>
  <inkml:trace contextRef="#ctx0" brushRef="#br0" timeOffset="593259.2718">8631 13184 576 0,'0'0'51'0,"0"0"-41"0,0 0-10 0,0 0 0 0,0 0 174 0,0 0 33 15,0 0 6-15,0 0 2 0,0 0-119 0,0 0-23 16,0 0-5-16,0 0 0 0,0 0-32 0,0 0-5 15,-6-2-2-15,6 2 0 0,-3-3-1 0,0 0-1 16,-3 3 0-16,0-2 0 0,0 2-27 0,0 2 0 16,3-2 8-16,-3 6-8 0,0-4 8 0,-3 3 0 15,3 1 0-15,0 2 0 0,-2 2 4 0,-1 4 0 16,-3-4 0-16,0 6 0 0,-3 0-12 0,-3 2 8 16,3 1-8-16,-6 5 8 0,3 2 0 0,-2 1 0 0,-4 2 0 0,0 8 0 15,-3 0-8-15,0 5 0 16,-2 3 0-16,-10 3 0 0,-6 2 0 0,4 3 8 15,5 5-8-15,-3 3 0 0,-5 8 0 0,-1 2 0 0,6 1 0 0,1 2 0 16,-4 8 0-16,3 2 0 0,-2 4 8 16,5 4-8-16,3 1 17 0,-3 5 2 0,1 2 0 0,2 1 0 15,6-1 4-15,-3 1 1 0,-2 2 0 0,5 0 0 16,6-10-8-16,3 2 0 0,-6-5-1 0,6-2 0 16,4-9-2-16,-1-2 0 0,0-6 0 0,0-5 0 15,0 0-1-15,6-5-1 0,6-3 0 0,-6-2 0 16,-3-3-3-16,3-8 0 0,6-3 0 0,3-2 0 15,-6-3-23-15,0-3-5 0,6-5 0 0,0 1-1 16,0-4-6-16,0-2-1 16,-3 0 0-16,3-3 0 0,6-3-14 0,-6 1-3 0,-3-1-1 15,3-4 0-15,3-4-90 0,-3-2-19 0,-8 0-3 16,2-3-1-16</inkml:trace>
  <inkml:trace contextRef="#ctx0" brushRef="#br0" timeOffset="593743.1633">7125 16137 1094 0,'-9'8'97'0,"0"5"-77"15,6 6-20-15,0-1 0 0,-3 1 164 0,6-1 28 16,-3 1 7-16,3-1 1 0,3 1-155 0,0 2-30 0,-3-3-7 0,3 1 0 15,3-1 1-15,0 4 1 0,0-1 0 0,0 3 0 16,3-3-10-16,0 0 0 0,0 5 0 0,-3 1 0 16,-1 2 0-16,1-3 0 0,3 6 0 0,-3-5 0 15,-6 2 0-15,3-5 0 0,3-6 0 0,-6-2 8 16,-6 0 24-16,6-3 5 0,9-2 1 0,-9-3 0 16,-3-3 3-16,-3 0 1 0,6-5 0 0,0 0 0 15,0 0-18-15,0 0-3 0,0 0-1 0,0 0 0 16,15-2-9-16,-6-1-3 0,-9 3 0 0,9-11 0 15,6-5 0-15,0 1-8 0,-6-1 12 0,6 0-4 16,2-5 13-16,1-3 3 0,3 3 0 0,-3-3 0 16,3 3-7-16,0-6-1 0,-3 3 0 0,-1 3 0 15,-5 0 0-15,3 3-1 0,3-4 0 0,0 4 0 16,-6-1 5-16,-3 6 0 0,3-3 1 0,0 6 0 0,-4-4 5 16,-2 6 1-16,-6 1 0 0,3 1 0 0,6 1 4 0,-9 5 1 15,0 0 0-15,0-3 0 0,3-2 11 0,-3 5 2 16,-12-3 1-16,3 3 0 0,1 0-20 0,-1 3-4 15,-3 0-1-15,0-3 0 0,-6 2-21 0,3 1 0 16,3 0 0-16,-6-1 0 16,-6 1-121-16,4-3-19 0,5-5-4 15</inkml:trace>
  <inkml:trace contextRef="#ctx0" brushRef="#br0" timeOffset="595524.7396">3949 17672 1130 0,'0'0'50'0,"0"0"10"0,0 0-48 0,0 0-12 0,0 0 0 0,0 0 0 16,-3 0 84-16,3 0 15 0,0 0 2 0,0 0 1 16,-6-3-30-16,0 0-7 0,3 1-1 0,3 2 0 15,-6 0-20-15,6 0-5 0,0-3-1 0,-9 0 0 16,3 3-4-16,0 0-1 0,3 0 0 0,0 0 0 16,0 0-13-16,-9 0-2 0,3 3-1 0,0 0 0 15,1 2-17-15,-1 0 8 0,0 3-8 0,-6 0 0 16,6 0 0-16,-6 5 0 0,3-2 0 0,-3 2 0 15,0 0 0-15,0 6 0 0,-2-3 0 0,5 2-12 16,-6 3 2-16,0 3 1 0,12-3 0 0,-9 6 0 16,9-3 9-16,-3-1 0 0,0 4 0 0,3-3 0 15,6-1-8-15,0 1 8 0,3 0-8 0,3-5 8 16,3-1-9-16,0-2 9 0,0-3-10 0,3 0 10 16,0-2 0-16,3-3-9 0,-3-3 9 0,0 3 0 0,5-5 0 0,-8-3-8 15,3 3 8-15,-3-6 0 0,6 0 0 16,-3 1 0-16,3-1 0 0,0-2 0 0,-6-1 9 0,3 1 7 15,2-3 2-15,-5 3 0 0,-3 0-18 0,3-3-11 16,0 2 2-16,-3-2 0 0,0 3 9 0,0 0 16 16,3 0-4-16,-9 2-1 0,6-2-11 0,-6 5 0 15,0 0 0-15,0 0 0 0,0-6 12 0,0 6-4 16,0 0 0-16,0 0 0 0,0 0-8 0,0 0 0 16,0 0 0-16,0 0 0 0,0 0 0 0,0 0 0 15,0 0 0-15,-6 6 0 0,9 2 0 0,0-1 0 16,3 4 0-16,3 2 0 0,-3 3 0 0,9-3-17 15,-3-2 4-15,8 2 1 0,1 0 12 0,0 1 0 16,-3-4-10-16,6-2 10 0,0-3 0 0,2 1 0 16,-5-4 0-16,3-2 0 0,-3 0 0 0,3-2 0 0,-7-1 12 15,4-2-4-15,0 0 18 0,-3-3 3 0,3 0 1 0,-9-3 0 16,6 0 15-16,-4 1 3 0,1-3 1 0,0-1 0 16,0-1-1-16,-3-1-1 0,-3-3 0 0,3 1 0 15,-3 2-21-15,-3-3-4 0,0-2-1 0,-3 5 0 16,3-2-6-16,-6 2-2 0,0-3 0 0,0 3 0 15,-6 1 15-15,0 1 4 0,0-2 0 0,-3 3 0 16,0 0-20-16,0 0-3 0,-3 2-1 0,-3 1 0 16,3 2-8-16,0 2 0 0,0 1 0 0,4 2 0 15,2-2-10-15,-6 5-1 0,3-3 0 16,3 6 0 0,6-3-90-16,0 0-19 0,0 0-3 0</inkml:trace>
  <inkml:trace contextRef="#ctx0" brushRef="#br0" timeOffset="596625.196">4979 17836 2185 0,'0'5'48'0,"-6"0"9"0,3-2 3 0,3-3 2 0,-3 2-50 0,0 1-12 0,-3 0 0 16,6-3 0-16,0 0 32 0,0 0 3 0,0 0 1 0,0 0 0 16,0 0 16-16,0 0 3 0,0 0 1 0,0 0 0 15,6 5-42-15,3 0-14 0,0-2 9 0,3 2-9 16,-1 1 8-16,1-4-8 0,3 1 8 0,3-3-8 16,-3 8 10-16,0-6-10 0,6 1 12 0,-3 2-12 15,-1-2 0-15,1 2 0 0,3-2 0 0,-3 0 0 16,0 2 0-16,3 0-9 0,-6-2-1 0,2 2 0 31,1 0-36-31,3-2-7 0,-9 5-2 0,3-5 0 16,0 2-76-16,-3 3-15 0,-3-3-3 0</inkml:trace>
  <inkml:trace contextRef="#ctx0" brushRef="#br0" timeOffset="596869.9534">5068 18127 1094 0,'0'0'48'0,"0"0"11"0,-6 8-47 0,0-6-12 0,6-2 0 0,0 0 0 0,0 0 148 16,0 0 28-16,0 0 6 0,0 0 1 0,0 0-116 0,0 0-23 15,0 0-5-15,0 0-1 0,9 3-21 0,0-1-4 16,3 1-1-16,3 0 0 0,-6-3 32 0,8 0 5 15,-2 0 2-15,3 0 0 0,0 2-12 0,6-2-3 16,-3 0 0-16,3 0 0 0,-4-2-36 0,7 2-21 16,-3-3 2-16</inkml:trace>
  <inkml:trace contextRef="#ctx0" brushRef="#br0" timeOffset="597987.2598">6154 17857 633 0,'0'0'56'0,"0"0"-44"15,0 0-12-15,0 0 0 0,0 0 209 0,0 0 40 0,0 0 8 0,0 0 2 16,0 0-168-16,0 0-34 0,0 0-6 0,0 0-2 16,0 0-16-16,0 0-3 0,0 0-1 0,0 0 0 15,-6-3-4-15,1 3-1 0,-1-3 0 0,0 3 0 16,-3-2 4-16,0 2 0 0,0 2 0 0,-3-2 0 15,3 3-8-15,-6-3-2 0,3 5 0 0,-3-2 0 0,0 2-18 16,-2 1 8-16,-1 2-8 0,-3-1 0 0,3 1 12 16,-3 0-4-16,0 3 0 0,3 0-8 15,1 2 18-15,-1 3-3 0,0 0-1 0,0-1 0 16,0 4-14-16,3-1 11 0,6 1-11 0,-3-1 10 0,4 4-10 16,-4-4 0-16,6 3 0 0,0-2 0 15,3 5-12-15,0-3 12 0,3 0-12 0,0 3 12 0,3-3-17 16,0 0 4-16,0 3 1 0,3-3 0 15,0 0 12-15,3 3-12 0,-1 3 12 0,4-1-12 0,3-5 12 0,0 0-12 16,-3-2 12-16,9 5-12 0,3-8-1 0,2-1 0 16,-2-4 0-16,0-3 0 0,0 0 13 0,0-5-11 15,-3-1 11-15,2-2-10 0,-2-2 10 0,0-4 0 0,3 1-9 16,-3-3 9-16,0-3 0 0,-1 1 0 0,1-6 0 0,-3 3 0 16,-6-6 0-16,3 1 16 0,0 2-2 0,0 0-1 15,-6 0-13-15,-1 3 9 0,-2 0-9 0,0-1 8 16,3 1 4-16,-3 3 0 0,-6 2 0 0,0 2 0 15,0 6 22-15,0 0 5 0,-3-8 1 0,3 8 0 16,0 0-14-16,0 0-2 0,-6-2-1 0,6 2 0 16,-9-3-11-16,9 3-3 0,0 0 0 0,-6 3 0 15,6-3-9-15,0 0 0 0,0 0-10 0,0 0 10 16,-3 5-20-16,6 3 1 0,0 0 1 0,3 0 0 16,3 2 5-16,3-2 1 15,-3 6 0-15,6-1 0 0,0 8 12 0,3-5-11 0,0 0 11 0,2-3-10 16,1 0 10-16,9 3 0 0,-3-3 0 0,3-2 0 15,-10-6 12-15,7 3 0 0,-3-5 1 0,0-3 0 16,0 0 8-16,-3-3 2 0,5-5 0 0,-2 3 0 0,-3-6 8 16,-9 1 1-16,3-9 1 0,0 3 0 0,0 0-7 15,-4 1-2-15,1-1 0 0,-3 0 0 0,-3-3 15 16,3 1 2-16,-3-3 1 0,-3 5 0 0,-3-3-18 0,-3 1-3 16,3-1-1-16,-6 3 0 0,-3-2-11 0,-3 2-9 15,-3 0 12-15,4 0-12 0,-4 3 9 0,0-3-9 16,0 3 0-16,-6 0 9 0,6 2-9 0,-3 0 0 15,0 4 0-15,4-1-11 0,-1 0-6 0,3 0-2 16,3 2 0-16,3 1 0 16,-3 2-78-16,9 3-16 0,0 0-3 0</inkml:trace>
  <inkml:trace contextRef="#ctx0" brushRef="#br0" timeOffset="599414.3137">7122 18161 460 0,'0'0'20'0,"0"0"5"15,0 0-25-15,0 0 0 0,0 0 0 0,0 0 0 0,-6 5 301 0,6-5 55 16,0 0 12-16,0 0 1 0,0 0-260 0,0 0-52 0,-3 6-10 16,3-6-3-16,0 0-22 0,0 0-5 0,-6 5-1 0,0 0 0 15,0 0-8-15,3 1-8 0,0 2 9 0,0 2-9 16,0 4 8-16,0-1-8 0,-3 5 0 0,3 1 9 15,-3 2-9-15,0-3 0 16,0 6 0-16,3 3 0 0,-3 4 0 0,3 1 0 0,3-5-11 0,0 2 11 16,-3-5 0-16,0 7-8 0,3-4 8 15,0-3 0-15,0-6 0 0,0-2 0 16,-3-3 0-16,3 0 0 0,3-7 0 0,-3-6 0 0,0 0 0 0,0 0 0 16,0 0 0-16,0 0-15 0,6-6 4 0,-3-1 1 15,3-1 10-15,0-3-10 0,0 3 10 0,-3 0-10 16,0-2 10-16,3 2 0 0,6 2 0 0,-3 1 8 15,3 0 14-15,3 2 3 0,0-2 1 0,-3 5 0 16,-1 0 2-16,7 0 0 0,6 2 0 0,0 1 0 16,-3 2-4-16,3-2 0 0,-4 0 0 0,4-1 0 15,0 4-10-15,-3-4-2 0,-3 1-1 0,0 0 0 16,2-3-11-16,-2 2 0 0,-9-2 0 0,3 0-11 16,0 0-114-16,0-2-23 0,-12 2-5 15</inkml:trace>
  <inkml:trace contextRef="#ctx0" brushRef="#br0" timeOffset="603120.3512">7845 18177 1443 0,'0'0'32'0,"0"0"6"0,-3 3 2 0,3-3 0 0,0 0-32 0,0 0-8 16,0 0 0-16,0 0 0 0,0 0 29 0,0 0 4 0,0 0 1 0,0 0 0 16,0 0-14-16,6-6-2 0,0 4-1 0,-6 2 0 15,0 0-1-15,9-3-1 0,3 0 0 0,0 3 0 16,-3 0 14-16,3 0 3 0,5 3 1 0,1 2 0 15,-6-2-5-15,6 2 0 0,3 0-1 0,3-2 0 16,-3 0-27-16,2-1 8 0,1 1-8 0,3 0 0 31,3-1-96-31,-3-2-24 0,-7-2-4 0,1-1-2 0</inkml:trace>
  <inkml:trace contextRef="#ctx0" brushRef="#br0" timeOffset="603432.9478">7985 17936 288 0,'-21'3'25'0,"15"-3"-25"0,6 0 0 0,0 0 0 0,-12 2 316 0,6 1 59 16,6-3 11-16,0 0 2 0,-6 3-242 0,3-1-49 15,-3-2-9-15,6 0-3 0,0 0-17 0,0 0-4 16,-8 3-1-16,8-3 0 0,5 8-13 0,-5 3-2 16,-2-4-1-16,2 1 0 0,2 6-10 0,-2-1-1 15,3 3-1-15,-3 2 0 0,0 3-11 0,6 1-1 16,-3-1-1-16,0 3 0 0,-6-3-22 0,6 3 9 0,6-1-9 16,0-1 0-1,-9 1-30-15,3 1-13 0,6 0-2 0</inkml:trace>
  <inkml:trace contextRef="#ctx0" brushRef="#br0" timeOffset="604610.7043">9107 17899 1267 0,'0'0'112'16,"0"0"-89"-16,0 0-23 0,0 0 0 0,0 0 173 0,-6-3 31 15,3 1 5-15,3 2 2 0,-6-6-136 0,0 4-27 0,0-3-6 0,0 2-1 16,0-2-6-16,-2 2-2 16,-1 3 0-16,0 0 0 0,0 0-17 0,-3 3-4 0,-3-1-1 0,-3 4 0 15,0-1 0-15,0 5 0 0,1 1 0 16,-4 8 0-16,3-1-11 0,0 3 0 0,3 6 0 0,-3-1 0 15,3 3 0-15,0 0 0 16,7-2-12-16,-4 2 12 0,3 0-19 0,6-3 4 0,-3 1 1 16,6 2 0-1,0-3-14-15,3-4-4 0,3-4 0 0,3 1 0 16,0-6 5-16,-1 0 1 0,7-2 0 0,0-3 0 0,6-6 6 0,-3 1 2 0,3-3 0 0,0-3 0 16,2 1 18-16,1-4 0 0,3-2 11 0,-6-2-11 15,3 2 8-15,-1-3-8 0,-2 1 0 0,0-1 0 16,-3-2 14-16,0 2-4 0,0 1-1 0,-3 2 0 15,-3 0 15-15,-4 3 2 0,4-1 1 0,-6 4 0 16,-6 2 5-16,0 0 2 0,0 0 0 0,0 0 0 16,0 0 17-16,0 0 3 0,0 0 1 0,0 0 0 15,0 0-19-15,0 0-3 0,0 0-1 0,0 2 0 0,0 4-23 16,0-1-9-16,0 5 0 0,0-2 9 0,3 0-21 0,0 3-4 16,3 2 0-16,0 0-1 15,6 1-14 1,0-1-2-16,-3 0-1 0,3 0 0 0,3-2 14 0,0 5 2 0,-1 0 1 0,4-3 0 15,-3 0 8-15,6-2 9 0,0-6-13 0,6 3 5 0,-6-5 8 16,2-3 8-16,-2-3-8 0,-3-2 11 0,0-9 14 0,0 1 3 16,0 0 1-16,-1-3 0 0,1 3-13 0,0-6-4 15,0 3 0-15,3-5 0 0,-3 0 5 0,0 0 1 16,-4 0 0-16,-2 0 0 0,0 2-1 0,0-2 0 16,-6 0 0-16,0-3 0 0,0 3-8 0,-3-3-1 15,-3 0-8-15,-3-2 12 0,0-1-12 0,0-2 0 16,0 3 0-16,-3-1-10 0,3 6-4 0,-3 3-1 0,3-4 0 15,0 9 0 1,-3 0-17-16,3 2-3 0,0 1-1 0,-3-1 0 16,3 3-114-16,-3 0-23 0,1 3-5 0</inkml:trace>
  <inkml:trace contextRef="#ctx0" brushRef="#br0" timeOffset="605436.6537">10122 18238 1951 0,'0'0'86'0,"-3"2"18"0,0 1-83 0,3-3-21 0,0 0 0 0,0 0 0 16,0 0 41-16,0 0 4 0,0 0 1 0,0 0 0 15,0 0-28-15,0 0-6 0,0 0 0 0,0 0-1 16,0 0-11-16,0 8 0 0,3 0 0 0,0 5 0 15,-3-2-18-15,3 2 4 0,3 8 1 0,-3-5 0 16,-3 8-4-16,3 0-1 0,0 5 0 0,-3 0 0 16,0-3 6-16,3-2 0 0,-3 0 1 0,0 2 0 15,-3-4 11-15,3-4 0 0,0-2 8 0,-3-5-8 16,0-1 18-16,3-5-1 0,-3 1 0 0,0-4 0 0,0-4-17 16,0-4 8-16,-3 1-8 0,3-5 0 15,0-1 0-15,-3-2 0 0,3-6 0 0,0 1 0 16,0-6 0-16,3-3 0 0,0 1 0 0,0 2 0 15,6 0 17-15,0-2-3 0,0-1-1 0,6-4 0 0,0-1 2 16,3 5 0-16,0 1 0 0,3 5 0 0,-3 0-6 0,2-1-1 16,4 4 0-16,-3-1 0 0,3 4-8 0,0-1 0 15,0 2 0-15,-4 1 0 0,1 3 0 0,-3 4 0 16,0 1 0-16,0 2 0 0,-3 1 0 0,0 2 0 16,-6 2 0-16,3 4 0 0,-3-1 8 0,-3 6 5 15,-3-1 2-15,0 3 0 0,-6 1-15 0,-3 4 0 0,0-2 0 16,-3 3 0-16,0-1 21 0,0 3 2 0,0-2 0 15,0-1 0-15,-3 1 21 0,3-1 5 0,1-2 1 16,2-3 0-16,0 1-4 0,6-4-1 0,-3 1 0 16,6 2 0-16,0-5-29 0,6 3-5 15,3-1-2-15,3 6 0 0,2 3-9 0,10-4 0 16,6 4 0-16,6-3-11 0,2 0 11 0,16 0 0 0,-3-3 10 16,-1-3-10-1,-2-2-94-15,2-2-25 0,-2-6-5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01:39.13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19725 5792 1994 0,'0'0'88'0,"-6"-6"19"0,3 1-86 0,-3 0-21 0,0 0 0 0,0-1 0 16,0 1 17-16,0 0-1 0,0-1 0 0,-3-2 0 16,3 1-16-16,-3-1 0 0,-3-3 0 0,-3 3 0 15,3-3 0-15,-5 4-12 0,-1-9 0 0,-3 8 0 16,0-3 54-16,0 3 11 0,-3 0 3 0,-2 3 0 16,-1 0-110-16,0 2-22 0,0 0-4 0,0 6 0 0,-2 5 48 0,2 0 11 15,-3 5 1-15,3 0 1 0,-2 1 5 0,-1 7 1 16,3-3 0-16,3 3 0 0,0 3 13 0,4 0 0 15,5 3 0-15,0 4-9 0,0-2 23 0,6 6 5 16,6-1 1-16,0 3 0 0,6-5 4 16,-3 2 2-16,3 3 0 0,0-5 0 0,6 3-17 15,3-4-9-15,3 1 10 0,0 0-10 0,5-3 12 16,1-5-3-16,3 2-1 0,3-5 0 0,0 6 1 16,2-14 0-16,4 3 0 0,3-3 0 0,0-5 7 0,2-3 2 15,4-2 0-15,0-3 0 0,2 3 0 0,-2-9 0 16,0 1 0-16,-1-3 0 0,-2-2-10 0,3 2-8 15,-4-3 9-15,1-2-9 0,0 0 12 0,-7-3-3 16,-5 2-1-16,0-1 0 0,-3-1 20 0,-3 0 4 16,-1-3 1-16,-5 1 0 0,-3-1 23 0,0 1 4 0,-3-1 0 15,0-2 1-15,-3 0-13 0,-3-6-4 0,-3-2 0 0,0 0 0 16,-6-2-28-16,3 1-7 0,-3-1-1 0,-3-4 0 16,-6 1-8-16,0-1 8 0,-2 4-8 0,-4-1 8 15,3 0-8-15,-6 3 12 0,-3 3-12 0,3 2 12 16,4 0-12-16,-4 3 0 0,0 2 0 0,0 6 0 15,0 0-17-15,1 0 1 0,-7 7 0 0,-3 4 0 32,-6-1-193-32,1 8-39 0</inkml:trace>
  <inkml:trace contextRef="#ctx0" brushRef="#br0" timeOffset="8789.4957">14769 10806 172 0,'0'0'16'0,"0"0"-16"0,0 0 0 0,-6-3 0 0,3 0 239 0,0-2 45 16,-3 0 8-16,0-1 3 0,3 1-188 16,-3-3-38-16,0 3-7 0,0-3-2 0,3 0-39 0,-3 0-8 15,-3 3-1-15,3-3-1 0,0 0-11 16,-3 0 0-16,0 0 0 0,0 3-11 15,0-1 2-15,1 1 0 0,-1 0 0 0,0 0 0 0,0 2 9 0,0 0 0 16,0 1 0-16,3 2 0 0,0 0 23 0,-3 2 6 16,0 1 2-16,0 5 0 0,3-3-31 0,-3 6 0 15,-3 2 0-15,6 0 0 0,0 3 15 0,1 3-3 16,-1 2-1-16,0 0 0 0,3 0 0 0,0 3 0 16,0 0 0-16,3 2 0 0,0 1-11 0,0-1 0 0,0 1 0 15,3-1 0-15,3-2 0 0,0 0 0 0,0-3 0 16,-1 0 0-16,-2-2 0 0,3-1 8 0,0-2-8 0,3 0 12 15,-3 0 12-15,3-6 4 0,3 1 0 0,0-3 0 16,-3 0-4-16,3-3 0 0,0 0 0 0,-3-5 0 16,3 0 0-16,-1-5-1 0,1 0 0 0,0-3 0 15,0 0 7-15,0-3 2 0,-3-2 0 16,0 2 0-16,0-2-15 0,-3-3-2 0,3 0-1 0,-3 1 0 16,-3-1-3-16,0-3-1 0,3 1 0 0,-6 2 0 15,0 3-10-15,0-6 12 0,-3 3-12 0,0-2 12 16,0 2-4-16,0 0 0 0,-3 0 0 0,0 0 0 15,0 3 12-15,-3 2 1 0,0 1 1 0,0-3 0 16,0 2-10-16,-3 3-1 0,3 0-1 0,-3 3 0 16,0-1-1-16,1 1 0 0,-4 3 0 0,3 2 0 15,0 0 2-15,-3 5 0 0,0-3 0 0,0 4 0 16,0 2 0-16,3 2 0 0,-2 1 0 0,2 5 0 0,0 0-11 16,3 5-16-16,6 0 4 0,-3 3 1 0,6 2 11 0,-3 1 0 15,3-1 0-15,0 3 8 0,6-2-8 0,-3 4-13 16,6-1 3-16,0-1 1 15,3-3-21-15,-3-2-4 0,-1-8-1 0,4 0 0 0,0-6 11 0,0-2 3 16,0 0 0-16,0-5 0 0,0-3 21 0,0-3 0 16,0-5 8-16,3-2-8 0,-3-6 27 0,-1 0 0 15,1-5 0-15,3-3 0 0,0 0-7 0,0-2 0 16,0-3-1-16,0-1 0 0,0 4-9 0,-6-1-2 16,-3-2 0-16,-1 3 0 0,-2 2 1 0,-3 0 0 15,0 0 0-15,-3 3 0 0,-2-2 15 0,-1 4 4 16,-3-2 0-16,0 2 0 0,0 1-20 0,-3 2-8 15,0 3 0-15,0-1 8 0,3 1 5 0,-3 3 1 16,0-1 0-16,0 3 0 0,0 3-4 0,1 2-1 0,-4 3 0 16,3 5 0-16,0 3-23 0,0 3-5 0,-6 5-1 0,6 5 0 31,-6 3-91-31,9 5-18 0,3 5-4 0,1 1-847 0</inkml:trace>
  <inkml:trace contextRef="#ctx0" brushRef="#br0" timeOffset="9858.2306">17102 10821 1483 0,'9'-2'65'0,"-9"2"15"0,0-5-64 0,0-1-16 0,0 1 0 0,3 0 0 15,-3-3 76-15,0 2 13 0,-3 1 3 0,0 0 0 16,9 0-29-16,-6-1-6 0,-6 4-1 0,3-4 0 16,0 4-46-16,-3-1-10 0,3 0 0 0,-3 1 0 15,0 2-8-15,-3 2 8 0,6-2-13 0,-5 3 5 16,-1 0-1-16,-3 2 0 0,3 3 0 0,0 0 0 15,-3 2 9-15,0 4 0 0,6 4 0 0,-3 3 0 16,0 1 0-16,0-1-8 0,3 2 8 0,0 4 0 16,3-3 0-16,3 2 0 0,-3-2 0 0,3 2 11 15,6 1 2-15,-3-1 1 0,-3-2 0 0,6-3 0 16,3 1-6-16,0-1 0 0,-3-5-8 0,0-1 12 16,3-1-12-16,0-4 11 0,3-4-11 0,0-1 10 15,-3-2 2-15,3-3 1 0,5-3 0 0,-2-2 0 16,0-6 1-16,3 0 0 0,6-4 0 0,-3-1 0 0,-6-6 13 15,2-1 2-15,10-4 1 0,-6 1 0 0,3-6-30 16,-3 0 0-16,-6-2 0 0,2 2-10 0,1-2 24 0,-6-1 5 16,-6 1 1-16,-3 2 0 0,6 6 8 0,-9-3 3 15,-3 5 0-15,-3-3 0 0,3 6 10 0,-6 0 3 16,0 0 0-16,-6 2 0 0,-2 3-8 0,-1 1-2 16,3-1 0-16,-3 5 0 0,-6 3-15 0,9 3-3 15,3 5-1-15,-2 3 0 0,-7-1-15 0,3 9-15 16,6 7 3-16,0 3 1 15,0 6-36-15,3 5-7 0,3 2-2 0,0 8-716 0,6 3-143 0</inkml:trace>
  <inkml:trace contextRef="#ctx0" brushRef="#br0" timeOffset="11943.1396">17183 10671 979 0,'-9'0'87'0,"3"-3"-70"16,6 3-17-16,0 0 0 0,-12 0 112 0,12 0 18 15,0 0 4-15,0 0 1 0,-9-3-79 0,6 3-16 16,3 0-4-16,0 0 0 0,0 0-21 0,0 0-5 0,0 0-1 0,0 0 0 16,0 0-9-16,0 0 0 15,0 0 0-15,0 0 0 0,0 0 0 0,0 0-14 0,-6 6 5 0,3 4 1 16,6-2-12-16,-6 3-3 0,0-1 0 0,-3-2 0 16,0 6 10-16,0-1 1 15,0 3 1-15,-3-3 0 0,-3 3 11 0,6 2-8 0,0 1 8 16,0-1-8-16,-5 1 26 0,5-3 6 0,3 2 0 0,0-2 1 15,-3 0-5-15,3 0 0 0,0 0-1 0,3 0 0 16,3-3-5-16,0 0-1 0,-6 0 0 0,6 0 0 16,3 1 4-16,-3-4 1 0,0 4 0 0,0 1 0 15,6-1-7-15,-4-4-2 0,1 3 0 0,0 1 0 16,-3-4-9-16,3 1 0 0,3-1 0 0,-3-2 8 16,-6 3-8-16,6-3 0 0,6-3 0 0,-6 0 8 15,-6-5-8-15,6 6 12 0,6-1-12 0,-3-5 12 0,-9 0 2 16,3-3 1-16,6-2 0 0,-3 2 0 0,3-2 27 0,-3-3 6 15,-1-2 0-15,7-4 1 0,3 1-29 16,-3 3-7-16,-6-6-1 0,3 0 0 0,3 0-12 0,-3 3 11 16,-3-3-11-16,-3 0 10 0,3 0-10 15,0 0 0-15,-3 0 9 0,-3-2-9 0,-3 2 10 0,3-3-2 16,6 4-8-16,-6-4 12 0,-6 1-12 16,3-4 9-16,6 4-9 0,-3-3 8 0,-6 2-8 15,3-2 8-15,3 2-8 0,0 1 8 0,0 2-8 0,-3-2 0 16,0 4 0-16,3-2 0 0,6 3 0 0,-3 0 0 15,-9 2 0-15,6-2 0 0,3 5 17 0,-6-2-1 16,0 2-1-16,0 0 0 0,3 3 3 0,-3 2 1 16,-3-2 0-16,3 2 0 0,-3-2-3 0,6 5-1 0,-3-3 0 15,-6 3 0-15,-3-3-15 0,6 1 11 0,6 2-11 0,0 0 10 16,-12 2-10-16,3 1 0 0,9-3 0 0,-6 5 0 16,-5 3 0-16,2 3 0 0,0-1 0 0,0 4 0 15,3-1 0-15,-6 3 0 0,-3 0 0 0,3 2 0 16,6 3-10-16,0 3 10 0,-6 3 0 0,3-1-9 15,3 3 1-15,0 0 0 0,-2 6 0 0,-1-1 0 16,0 0-12-16,0 3-1 0,6 0-1 0,-6 1 0 31,-3 1-11-31,6-2-3 0,0 0 0 0,0-2 0 0,-3-6 24 0,0-3 12 0,9 1-12 0,-3-9 12 16,-3 1-24-16,3-6 3 0,3 0 0 0,0-5 0 16,0-8-39-1,3 8-8-15,-3-8-2 0,0 0-479 0,9 0-96 0</inkml:trace>
  <inkml:trace contextRef="#ctx0" brushRef="#br0" timeOffset="30071.9643">19451 9858 1450 0,'-15'-5'64'0,"6"2"14"0,3 1-62 0,0-1-16 0,3 1 0 0,-3-1 0 0,0-2 95 0,6 5 16 15,-3-6 3-15,3 6 1 0,0 0-42 0,0 0-8 16,0 0-1-16,0-8-1 0,3 0-47 0,3 0-8 16,0 1-8-16,6-4 9 0,3 0-9 0,3 1 0 15,-3 2 0-15,2-5 0 0,7 5 0 0,-3-3 0 16,0 3-9-16,0 0 9 0,3 3-12 0,-4 0 12 15,-2-1-12-15,3 4 12 0,0 2-18 0,-3 2 3 16,3 1 1-16,-1 0 0 0,-2 5 14 0,0-3 0 16,-3 3 0-16,0-3-9 0,-3 3 9 0,0 0 0 15,-3 0 8-15,0 0-8 0,-3 2 32 0,-3-2 3 16,0 0 0-16,-3 3 0 0,-3-1 16 0,-3 1 3 16,-6 2 1-16,3 3 0 0,-6 0-9 0,0 3-2 15,-6-4 0-15,3 1 0 0,0 3-12 0,-2-1-2 0,-1-2-1 0,0-3 0 16,0 3-19-16,0-5-10 0,3 2 10 0,1-5-10 15,-1 3 0-15,3-3-8 0,3-3-1 0,3-2 0 16,3 2 9-16,3-3 0 0,3-2 0 0,0 0-8 16,0 0-3-16,0 0 0 0,0 0 0 0,0 0 0 15,3 6-1-15,3 2 0 0,3 0 0 0,3 0 0 16,0 0-3-16,3 2-1 0,2-2 0 0,-2 5 0 16,3 3 8-16,-3 3 8 0,0-1-13 0,-3-2 5 15,3 3 8-15,-3-1-13 0,-3 1 5 0,-1-1 8 16,-2-2 0-16,-3 3 15 0,0-4-1 0,-3 4 0 15,-3 2 26-15,0-2 6 0,-5-1 1 0,-1 1 0 16,0-1 0-16,-3 1 0 0,-6-3 0 0,0-1 0 16,-6 1-19-16,0-2-4 0,-2-1-1 0,-1 0 0 15,0 0-3-15,-3 0 0 0,1-2 0 0,-1-3 0 16,6 0-39-16,-3 0-8 0,6-3-1 16,6 0-1-16,1-5-18 0,2 3-3 0,0-3-1 0,6-3 0 15,3 3-150-15,3 0-31 0</inkml:trace>
  <inkml:trace contextRef="#ctx0" brushRef="#br0" timeOffset="31121.2415">21094 9787 1972 0,'-9'-5'88'0,"6"5"17"0,0-3-84 0,-3 0-21 0,3 1 0 0,3 2 0 16,-3-3 68-16,3 3 8 0,0 0 3 0,0 0 0 15,3-8-54-15,0 3-10 0,3-3-3 0,3 3 0 0,3-3-12 0,0 2 0 16,3 1-12-16,5 0 12 16,4 2-28-16,3-2 2 0,-3 2 0 0,0 3 0 15,-1-2-8-15,1 2-2 0,3 0 0 0,-3 2 0 16,0 1 4-16,-4 2 0 0,-2-2 0 0,-3-1 0 0,0 6 32 0,-3-5 0 15,0 2 0-15,-3 1 0 0,-6-1 22 0,3 0 11 16,-3 3 3-16,-3 0 0 0,-3 3 9 0,-3-3 3 16,-3 5 0-16,0 0 0 0,-3-2-12 0,0 2-3 15,-6 3 0-15,0 0 0 0,-2-1-20 0,-1-1-4 16,6-1-1-16,-3 0 0 0,3 0-8 0,0 1 0 16,0-4 9-16,3-2-9 0,4 3 0 0,-1-3 0 0,0 0 0 15,3 0 0-15,3-1-14 0,3 1 2 0,3 0 1 16,0 0 0-16,3 0-2 0,3 3-1 15,2-1 0-15,7 1 0 0,-3 2 4 0,0 0 1 16,3 1 0-16,0-4 0 0,0 1 9 0,0-1-12 0,-1 1 12 16,-2-3-12-16,-3 0 12 0,0-3-10 0,-3 3 10 0,-3 0-10 15,0 0 40-15,-3 0 8 0,-3 0 2 0,-3 0 0 16,0 2 25-16,-6 1 6 0,-3 0 1 0,0 2 0 16,-3 0-10-16,-3 0-2 0,-2 3 0 0,-4 0 0 15,3 3-22-15,-3-4-5 0,-3 1-1 0,1 5 0 16,-1-2-18-16,-3-1-4 0,3 1-1 0,-3 0 0 15,1 2-83-15,-7 0-17 0,-6-3-3 16,1 4-1142-16</inkml:trace>
  <inkml:trace contextRef="#ctx0" brushRef="#br0" timeOffset="69197.6048">14819 12811 979 0,'0'0'87'0,"0"0"-70"0,0 0-17 0,-3-5 0 0,0 0 139 0,0-1 24 16,3 1 5-16,-3 0 0 0,3 5-88 0,0-6-17 16,-3 1-4-16,3 5-1 0,0-5-27 0,-3 0-6 15,0-1-1-15,3 6 0 0,0 0-12 0,-3-2-2 16,0-4-1-16,3 6 0 0,-6-2 15 0,0-1 4 16,4 3 0-16,-4 0 0 0,-3 3-28 0,3-1 0 15,3 4 0-15,-3-4 0 0,0 4 21 0,-3 1 3 16,3 1 0-16,0 3 0 0,-3 2-13 0,3 0-3 15,0 1 0-15,0-1 0 0,0 3 5 0,0 0 1 16,0 2 0-16,0 1 0 0,-3-1-4 0,3 3-1 16,1 1 0-16,-1-1 0 0,0 3 4 0,0-3 1 15,0 5 0-15,3-2 0 0,-3 0-2 0,3 0-1 16,0-1 0-16,0 1 0 0,0 0-11 0,3-3 10 16,0 3-10-16,0-3 10 0,0-2-10 0,0-1 0 0,6-2 0 15,-3 0 0-15,0 0 12 0,3-3-2 0,-3 0-1 0,3-2 0 16,3-3-9-16,0 0 0 0,-4 0 0 0,1 0 8 15,3-6-8-15,-3 4 0 0,3-6 0 0,0 0 8 16,0 0-8-16,0-3 12 0,-3 0-12 0,3-2 12 16,-3 0 10-16,3-1 2 0,-3 1 1 15,0-3 0-15,0 0-9 0,0 0-3 0,3-2 0 0,-6-1 0 16,2 1 2-16,1-1 0 0,0 0 0 0,-3-2 0 16,0 0-7-16,0 0-8 0,3-1 11 0,-3 1-11 15,0 0 32-15,0 0 0 0,-3-3 0 0,0 3 0 16,3-3-32-16,-3 3 0 0,0-3 0 0,0 2 0 15,0 1 8-15,0 0 2 0,-6 2 0 0,6 1 0 16,0-1 6-16,-3 3 2 0,0 0 0 0,0 3 0 16,3 5-7-16,-3-5-2 0,0 2 0 0,-3-2 0 15,0 2-9-15,6 3 0 0,0 0-10 0,-3-2 10 0,3 2-25 0,-6-3 1 16,1 0 0-16,-1 3 0 16,0 0-167-16,0 6-33 0,-6 4-6 0,3 1-2 0</inkml:trace>
  <inkml:trace contextRef="#ctx0" brushRef="#br0" timeOffset="71949.7237">17933 16693 57 0,'3'-14'0'0,"-3"9"0"0,0 2 0 0,0-2 0 0,0 2 0 0,0 1 0 16,0-1 172-16,-3 1 28 0,3-1 7 0,0 3 1 15,0 0-121-15,0 0-24 0,0 0-5 0,0 0-1 16,0 0-14-16,0 0-3 0,0 0-1 0,0 0 0 16,0 0-8-16,0 0-2 0,-3-3 0 0,3 3 0 15,0 0-17-15,0 0-3 0,0-5-1 0,0 5 0 16,0 0 0-16,0 0 0 0,0 0 0 0,0 0 0 15,0 0 7-15,0 0 1 0,-3-3 0 0,0 1 0 16,3-1 9-16,0 3 3 0,0 0 0 0,0 0 0 16,0-5 1-16,0 5 1 0,0 0 0 0,0 0 0 15,0 0-3-15,0 0-1 0,-3-3 0 0,3 3 0 16,0 0-7-16,-3 0-2 0,0-3 0 0,3 3 0 0,-6 3 1 0,6-3 0 16,0 0 0-16,-3 3 0 0,-3 2-2 0,0-2 0 15,6-3 0-15,-6 0 0 0,3 2 6 0,-3 4 1 16,0-4 0-16,3 1 0 0,-3 2-1 0,3 0 0 15,-6 1 0-15,3-1 0 0,0-2-2 0,-3 5-1 16,1 2 0-16,-4 3 0 0,3-2-11 0,0 5-8 16,-9 0 12-16,3 2-12 0,0 1 11 0,0 2-11 15,0 0 10-15,0 0-10 0,-2 3 12 0,2 0-3 16,3 2-1-16,0 1 0 0,-3 5-8 0,6-1-11 16,9 4 3-16,-3-1 0 15,0 6-123-15,9-6-24 0,18 38-5 0,6-14 0 0</inkml:trace>
  <inkml:trace contextRef="#ctx0" brushRef="#br0" timeOffset="73234.7064">17948 16955 514 0,'0'0'23'0,"0"0"5"0,0 0-28 0,0 0 0 0,0 0 0 0,0 0 0 0,-3-3 61 0,0 3 7 16,0-3 2-16,3 3 0 0,0 0-22 0,-3-2-5 16,0-1-1-16,0 0 0 0,0 1-20 0,0-1-4 15,-3 0-1-15,3 3 0 0,0 0-1 0,0 0-1 16,0-2 0-16,-3-1 0 0,0 6 20 0,0-3 4 16,6 0 1-16,-3 0 0 0,-6 0 0 0,3 2 0 15,6-2 0-15,-6 0 0 0,3 0-13 0,-6 0-3 16,6 0 0-16,3 0 0 0,-6 0 4 0,3 0 1 15,-3 0 0-15,6 0 0 0,0 0-6 0,-3 0-2 16,-5 0 0-16,-1 0 0 0,9 0-12 0,-3 0-9 0,-6 3 12 0,3 0-12 16,6-3 8-16,-3 5-8 0,-3-2 0 0,0 2 0 15,0-2 16-15,0 2-4 0,6-5-1 0,-6 5 0 16,-3 0 4-16,6-2 1 0,3-3 0 0,0 0 0 16,-9 8-1-16,3-3 0 15,6-5 0-15,-3 8 0 0,0 0 0 0,-3 0 0 16,3 0 0-16,3-8 0 0,0 5-15 0,0 3 0 0,-9 3 0 0,6-3 0 15,6 0 0-15,-6 2 0 0,-3 4 0 0,6-7 0 16,3 4 11-16,0 0-11 0,-6 2 12 0,3 0-12 16,3 3 8-16,3-3-8 0,0 3 0 0,-3-3 0 15,0 3 0-15,3 0 0 0,3-3 0 0,0 3-12 16,-3-3 12-16,0 1-9 0,6-4 9 0,-3 3-8 16,0-2 8-16,0-3 0 0,0 0 0 0,0-3 0 15,-1 3 0-15,-2-3 0 0,0-2 0 0,0 0 0 16,0-1 0-16,0 4 0 0,-6-6 0 0,0 0 8 0,9 0-8 0,-9 0 0 15,0 0 8-15,6-6-8 0,0 1 12 16,0 2-1-16,0-5-1 0,0 3 0 0,-3 0 6 16,3-3 2-16,0-3 0 0,-3 3 0 0,0 0-7 0,3-2-2 15,-6-1 0-15,3 1 0 0,-3 2-9 16,3-3 10-16,-3 3-10 0,3 0 10 0,-3 0 2 16,0-2 0-16,-3 2 0 0,0 0 0 0,3-3 4 15,-3 3 2-15,0-2 0 0,0-1 0 0,0 1-2 0,0-4-1 16,0 4 0-16,-3-3 0 0,3-1-7 0,-3 4-8 15,3-1 11-15,-3 1-11 0,3 2 8 0,-3 0-8 16,0 0 0-16,0 0 0 0,3 0 0 0,-3 3 0 16,3-3 0-16,0 0 0 0,-3 2 9 0,0 4-9 0,3-3 0 15,-3 2 9-15,1 0-9 0,-1 1 10 0,0-1-10 16,-3 0 10-16,9 3-10 0,-6 0 0 0,-6 0 0 0,6 0 0 16,0 0 0-16,-3 0 0 0,-3 0-14 0,3 3 5 15,3 0-7-15,0-1 0 0,-3 4-1 0,-3 1 0 31,-2-1-15-31,5 2-4 0,3-3 0 0,-3 0 0 16,-9 3-117-16,3 3-24 0</inkml:trace>
  <inkml:trace contextRef="#ctx0" brushRef="#br0" timeOffset="83624.4571">14769 13105 172 0,'0'0'16'0,"0"0"-16"0,0 0 0 0,0 0 0 16,-3-5 99-16,3-1 17 0,-3 1 3 0,3 5 1 15,0 0-52-15,0 0-9 0,-6-5-3 0,3 2 0 16,0-2-9-16,0-1-3 0,0 4 0 0,0-4 0 16,3 6-21-16,0 0-5 0,-6-5-1 0,3 3 0 15,0-1-5-15,0-2-2 0,0 2 0 0,0-2 0 0,-3 2 15 0,3 0 3 16,0 1 1-16,0-1 0 0,0 0 3 0,0-2 1 15,3 3 0-15,0 2 0 0,-6-3 1 0,3 0 0 16,3-2 0-16,-3 2 0 0,3 3-12 0,0 0-2 16,0 0-1-16,0 0 0 0,0 0-19 0,0 0 10 15,-3-2-10-15,3 2 8 0,0 0-8 0,-3-3 8 16,3-2-8-16,0 5 8 0,0 0-8 0,0 0 10 16,-3-6-10-16,3 6 10 0,0 0 6 0,0 0 0 15,0 0 1-15,0 0 0 0,-3-2-8 0,3 2-1 16,0 0-8-16,0 0 12 0,0 0 3 0,0 0 0 0,0 0 0 0,0 0 0 15,0 0-15-15,0 0 8 0,0 0-8 0,0 0 0 16,0 0 9-16,0 0-9 0,-3 2 8 0,3-2-8 16,-3 6 8-16,-3-1-8 0,3 0 8 0,-3 1-8 15,3 2 8-15,-2-3-8 0,2 3 8 0,-3 0-8 16,3 0 8-16,-3 2-8 0,3 1 0 0,-3-1 8 16,0 1 9-16,0 0 2 0,0 2 0 0,0-3 0 15,0 4-19-15,0-1 0 16,3-3 0-16,0 4 0 0,-3 1 0 0,6-1 0 0,-3-1 0 0,3 3 0 15,0 0 0-15,0-3 0 0,-3 0 0 0,6 0 0 16,-3 1 0-16,3-1 0 0,-3 0 0 0,3 0 0 16,0 1 0-16,0-4 0 0,0 3 0 0,3-2 0 15,0 0-19-15,0 2 3 0,0-5 0 0,0 2 0 16,3 1 16-16,0-3 0 0,-3 0 0 0,0-3 0 16,-6-5 11-16,0 0 5 0,8 5 2 0,1-2 0 15,-9-3-10-15,9 0-8 0,-3 0 12 0,3 0-12 0,-3-5 16 16,0 2-3-16,0 0-1 0,3 1 0 0,-3-6 2 15,0 2 0-15,0-1 0 0,0 1 0 0,0-2-14 0,3 0 11 16,-6 0-11-16,0 1 10 0,3-1-10 0,0 2 12 16,0-4-12-16,-3 2 12 0,2 0-2 15,-2 0 0-15,0 0 0 0,0 0 0 0,-3 0 4 16,3-3 1-16,0 1 0 0,0 2 0 0,-6-3 3 0,6 3 1 16,-3-2 0-16,-3 2 0 0,0 0-1 0,3-3 0 15,-3 3 0-15,0-2 0 0,0 5 2 0,3-6 1 16,-3 0 0-16,-2 3 0 0,2 1-21 0,0-1 0 15,0 0 0-15,0-3-12 0,3 3 20 0,-3 0 4 16,-3 0 1-16,6 0 0 0,-3-2-5 0,3-1-8 16,-3 1 11-16,0-4-11 0,0 6 10 0,3 0-10 0,-3 1 8 15,3 1-8-15,-3-4 0 0,3 4 8 0,-3-2-8 16,3 3 0-16,-3 3 0 0,3-4 0 0,-3 1 0 0,3 5 0 16,0 0 0-16,0 0 0 0,0 0 0 0,0 0 0 15,0 0-10-15,-6 0-1 0,3 0 0 0,-3 0 0 31,3 5-21-31,-3 3-4 0,-3 0 0 0,3 3-1 16,-3-1-149-16,0 3-30 0,-12 14-5 0,7-9-507 0</inkml:trace>
  <inkml:trace contextRef="#ctx0" brushRef="#br0" timeOffset="84193.7549">14911 12750 1062 0,'0'0'47'0,"0"0"9"0,0 0-44 0,0 0-12 0,0 0 0 0,0 0 0 16,0 0 98-16,0 0 18 0,-3-2 3 0,3 2 1 16,-5-3-56-16,5 3-10 0,-6-3-2 0,0 1-1 15,0-1-7-15,6 3 0 0,0 0-1 0,-6-3 0 0,-3-2-19 0,3 2-4 16,3-2-1-16,-3 3 0 0,0 2 12 0,0-3 2 15,0 3 1-15,0 0 0 0,0 0-12 0,3 0-2 16,-6 0-1-16,3 0 0 0,0 3-6 0,0 2-1 16,-3 0 0-16,1 0 0 0,-1 1-12 0,0 2 8 15,0 0-8-15,0 0 0 0,-3-1 8 0,3 4-8 16,-6 0 0-16,6 2 9 0,-3 3-9 0,3 0 0 16,-3-1-12-16,0 7-625 15,1 1-125-15</inkml:trace>
  <inkml:trace contextRef="#ctx0" brushRef="#br0" timeOffset="110218.5588">8024 11255 1854 0,'0'0'82'0,"0"0"17"0,0 0-79 0,0 0-20 0,0 0 0 0,0 0 0 0,9-2 74 0,-9 2 11 15,-6-3 3-15,6 3 0 0,0 0-40 0,0 0-8 16,0 0-2-16,0 0 0 0,15-3-23 0,-1-2-5 15,-2 0-1-15,3 0 0 0,0-3 10 0,6 0 1 16,6 0 1-16,-3-3 0 0,8 1 9 0,1-4 2 16,3 1 0-16,-1 0 0 0,1-3 14 0,3 0 3 15,0-2 1-15,2-1 0 0,1-2-25 0,0 0-5 16,5 0 0-16,-2-1-1 0,0-1-5 0,-1 1-1 16,-2-1 0-16,2-4 0 0,1 6 4 0,-3-3 1 15,2 3 0-15,1-3 0 0,-3 3-18 0,-4 3 0 16,1-1 0-16,-3 3 0 0,0 0 0 0,-7 3 0 0,4 0 0 15,-3 0 0-15,0 2 0 0,-4 0 0 0,-2 1 0 0,0 2 0 32,0 0-24-32,-6 3-1 0,-3-1-1 0,-1 4 0 15,1-1-46-15,-6 0-8 0,-9 3-3 0,0 0 0 16,0 0-39-16,0 0-8 0,0 0-2 0,-9 3 0 16,0 0 10-16,-2 2 2 0,2-2 0 0,0 2 0 15,0-5 21-15,0 3 5 0,6-1 1 0,3-2 0 0,-6 3 81 0,6-3 12 0,0 0 10 0,0 0-2 16,0 0 23-16,0 0 4 0,0 0 1 0,0 0 0 15,-3-5-20-15,0 2-3 0,0-2-1 0,0-3 0 16,0 2 26-16,0 1 5 0,0 0 1 0,0 0 0 16,-3-1 14-16,3-2 3 0,-3 0 1 0,3 0 0 15,-3 1-14-15,0 1-4 0,0-2 0 0,0 3 0 16,0-3-15-16,0 0-3 0,1 3-1 0,2-3 0 0,-3 3 1 16,0-1 0-16,0 4 0 0,3-4 0 0,0 6-4 0,3 0-1 15,-6-2 0-15,6 2 0 0,0 0-10 16,0 0-3-16,0 0 0 0,0 0 0 0,0 0 1 0,0 0 0 15,0 0 0-15,-3 5 0 0,0 3-9 0,3 0 0 16,0 0 9-16,0 0-9 0,-3 0 0 0,6 0 8 16,-3 0-8-16,0-8 0 0,0 0 8 0,0 0-8 15,0 0 8-15,0 0-8 0,0 0 16 16,0 5-2-16,0-5 0 0,0 0 0 0,0 0-1 0,-6 3 0 16,0-3 0-16,3-3 0 0,-3 0 10 0,-3-2 1 15,3-3 1-15,-3 3 0 0,3-3-25 0,-3 0 0 16,0-3 0-16,3 3 0 0,-2-2 0 0,-1-1 0 15,0 3 0-15,0-2 0 0,3 2 0 0,0-3 0 0,0 3 0 16,0 3 0-16,3-3 0 0,0 3 8 0,0-1-8 16,3 6 0-16,0 0 8 0,0 0-8 0,0 0 8 0,6-2-8 15,3-4 0-15,3 4 0 0,0 2 0 0,6-3 0 16,-1 0 8-16,7 1-8 0,0-1 0 0,6 1 8 16,0-1 1-16,2 0 0 0,4 1 0 0,0-1 0 15,-4-2-9-15,1 2 0 0,0 0 0 0,-3 1 0 16,-1-4 20-16,1 4 6 0,-6-1 1 0,0 1 0 15,-3-4 3-15,-3 6 1 0,-1-2 0 0,-5 2 0 16,3 0 0-16,-6-3 0 0,0 3 0 0,-3 3 0 16,-6-3-1-16,0 0 0 0,0 0 0 0,0 8 0 15,-3-1-6-15,-3 7 0 0,-3-1-1 0,-3 3 0 16,-6 0-15-16,-2 5-8 0,-1 3 8 0,-6 2-8 16,-3-2 0-16,3 0 0 0,4 0-10 0,-1-1 10 15,0 4-35 1,3-3 0-16,0-1 0 0,6 1 0 0,1-3-189 0,2-2-39 0</inkml:trace>
  <inkml:trace contextRef="#ctx0" brushRef="#br0" timeOffset="111090.4463">10003 10197 1670 0,'0'0'148'0,"0"0"-118"0,-3-3-30 0,-3 1 0 0,3-1 164 0,0-2 26 16,-3 2 6-16,6-2 0 0,0 5-110 0,-3-8-22 15,3-3-5-15,0 3-1 0,0-2-46 0,3-1-12 16,3-2 0-16,0 0 0 0,0 2 0 0,6-2 0 16,-3 5 0-16,3-3 0 15,0 4-31-15,3-1-1 0,0 5-1 0,-1 0 0 16,1 3 1-16,3 0 1 0,-3 6 0 0,0 2 0 16,-3-3 4-16,0 3 1 0,3 2 0 0,-6 4 0 0,-1 1 14 0,-2 1 4 0,-3 0 0 0,0 3 0 15,-6-1 8-15,0 1 0 16,-3-1 0-16,1 3 8 0,-4-2 7 0,-3-1 1 0,3 1 1 0,0-3 0 15,-3-3 0-15,3 0 0 0,3-2 0 0,0-3 0 16,0 0-4-16,0-6-1 0,6-2 0 0,0 0 0 16,0 0 0-16,0 0 0 0,0 0 0 0,0-5 0 15,3-3-4-15,0-5-8 0,3 0 11 0,3-3-11 16,0-3 0-16,3-2 0 0,-3-3 0 0,3 1 0 16,3-1 0-16,-1-3 0 0,1-2 0 0,3 0 0 15,-3-3 0-15,0 1 0 0,3 4 0 0,-3-2-9 16,0 5 9-16,-3 0 0 0,-1 9-9 0,-2-1 9 15,-6 5 0-15,0 0 0 0,0 6 0 0,-3 5 0 0,0 0 14 0,-6 3 1 16,0 5 0-16,-3 2 0 0,-2 6 1 0,2 5 1 16,-3 6 0-16,3 2 0 0,0 3 15 0,-3-1 2 15,3 1 1-15,3-3 0 0,6 0 5 0,-3-2 0 16,3-1 1-16,6-2 0 0,0 0-27 0,3-3-6 16,3-2 0-16,3-1-8 15,3-5-16-15,2-2-11 0,1-3-1 0,0-5-1 16,6-9-177-16,3-2-35 0</inkml:trace>
  <inkml:trace contextRef="#ctx0" brushRef="#br0" timeOffset="112247.6774">7687 11205 403 0,'6'0'36'16,"-6"0"-36"-16,-3-3 0 0,0 1 0 0,3 2 326 0,0-8 58 16,-9-5 12-16,0 2 3 0,4-2-243 0,-1-3-48 15,0-3-9-15,-6 1-3 0,-9-6-44 0,3 0-8 16,3-5-3-16,-3 0 0 0,-9-3-28 0,4-2-5 16,2-3-8-16,-6-3 11 0,-3 1-11 0,-2-1-17 15,-4 0 4-15,0 0 1 0,-3 1 2 0,1-1 1 16,-4 0 0-16,6 1 0 0,1-1-10 0,-1 0-1 15,0 3-1-15,6 3 0 0,4 2 13 0,-1 0 8 16,3 3-10-16,0 0 10 0,0 3-8 0,7 2 8 16,-1 0 0-16,0 3-9 0,3 2 9 0,3 4 0 15,0 1 0-15,3 1 0 0,0 3 0 0,0 2 0 16,6 0 0-16,-3 2 0 0,3 4 0 0,0-1 0 0,3 3 0 0,0 0 0 16,0 0-13-16,0 0 2 0,9 0 1 15,0 5 0-15,3 3-4 0,0-2-1 0,-3 4 0 16,3 1 0-16,0 2 6 0,0 0 1 0,0 0 0 0,-3 3 0 15,3 0 8-15,-4 0-8 0,4 3 8 0,-3 2-8 16,0-3 8-16,0 3 0 0,-3 1 0 0,-3-1 0 16,0-3 0-16,-3 1 0 0,3-1 0 0,-3-4 0 15,0-1 12-15,-3-3-1 0,0-2-1 0,0 0 0 16,-3-5 10-16,0 2 3 0,0-2 0 0,-3-3 0 16,3 0 2-16,-3-3 1 0,0-2 0 0,4 0 0 15,-4-1-11-15,3-4-3 0,-3 2 0 0,0-3 0 16,3-2-12-16,0 0 0 0,0 0 0 0,0-3 0 0,0 0 0 15,3 0-12-15,0-3 12 0,0 1-13 0,0 2 3 16,3-3 1-16,-3 1 0 0,0 2 0 0,3 0 9 16,-3 3-10-16,3 0 10 0,0 2-10 0,0 1 10 15,0 2 0-15,0 2 0 0,3 1-8 0,-3 5 8 0,0 0 0 16,0 0-9-16,9 0 9 0,3 3 0 16,0 2-9-16,-3 3 9 0,6 0 0 0,0 0-8 0,-1 0 8 15,1 0 0-15,0 0 0 0,3-3 0 0,0 0 0 16,3 0 0-16,-3-5 0 0,0 0 18 0,-4 0-2 15,7-2-1-15,-3-1 0 16,-6 1-80-16,6-4-16 0,3 1-3 0,-3 0-1 0</inkml:trace>
  <inkml:trace contextRef="#ctx0" brushRef="#br0" timeOffset="113147.612">6836 9520 172 0,'0'0'8'0,"0"0"1"0,-6 8-9 0,-3 0 0 0,0-3 0 0,6 3 0 15,3 2 281-15,-3 1 55 0,6 0 10 0,-3-1 2 0,3 3-224 0,3 1-44 16,3-4-10-16,-3 1-2 0,6 2-20 0,0-2-5 16,0-6-1-16,0 0 0 0,0 0-6 0,2 1-2 15,1-9 0-15,3 3 0 0,-3-3-11 0,0-2-3 16,-3 0 0-16,6-3 0 0,-3 0-2 0,0-3-1 16,-7-2 0-16,1 0 0 0,3 0 0 0,0 0 0 15,-9-3 0-15,3 0 0 0,-3 0-5 0,0 3-2 16,-3 2 0-16,0 0 0 0,-3 1-10 0,0-3 8 15,0 5-8-15,-3 0 8 0,0 3-8 0,6 5 0 16,0 0 9-16,0 0-9 0,0 0 8 0,0 0-8 16,0 0 10-16,0 0-10 0,-3 13 14 0,3 0-3 15,3 5-1-15,3 4 0 0,3 4-10 0,0 1-17 0,0 7 4 16,3-2 1-16,9 2 12 0,-6-2 16 0,-6 0-3 0,-1-3-1 16,7-3-12-16,-9-5-13 0,-3 3 2 0,-3-3 1 15,3-2 21-15,-3-1 4 16,0-2 1-16,-6-3 0 0,-9 3 32 0,4-2 6 0,2 1 2 15,-6-4 0-15,-3 0-40 0,-3-1-7 0,9-5-1 16,-3 1-8 0,-3-1-19-16,0-5-10 0,4 0-3 0,-1-3 0 15,3-2-158-15,0-5-32 0,0-4-6 0</inkml:trace>
  <inkml:trace contextRef="#ctx0" brushRef="#br0" timeOffset="113345.603">7149 8940 2127 0,'-24'-5'94'0,"15"2"20"0,6 1-91 0,-3-1-23 0,3 0 0 0,-3 1 0 0,0 2 81 0,0 0 12 16,6 0 3-16,-6 2 0 0,-3 4-56 0,3-1-10 15,3 0-2-15,-3 3-1 0,0 5-35 0,0 3-8 16,6 0 0-16,0 5-736 15,3-2-146-15</inkml:trace>
  <inkml:trace contextRef="#ctx0" brushRef="#br0" timeOffset="114049.8292">10378 9623 2527 0,'-15'-11'112'0,"9"9"23"0,-3 4-108 0,0 1-27 0,-2 2 0 0,-1 1 0 0,3 1 57 0,-3 1 7 15,6 3 0-15,-3 2 1 0,0 3-65 0,3 3 0 16,0 4-11-16,3 4-1206 16</inkml:trace>
  <inkml:trace contextRef="#ctx0" brushRef="#br0" timeOffset="115897.1015">8753 10456 633 0,'0'0'28'0,"9"-5"6"0,0 2-34 0,3-5 0 0,3 1 0 0,2-4 0 16,1-2 305-16,6-1 55 0,6 1 10 0,0-5 2 16,-1-3-245-16,1-1-50 0,0-1-9 0,0 1-3 15,2-1-35-15,-5-4-7 0,-3 1-2 0,0-3 0 16,0-1-13-16,0-1-8 0,-7-1 8 0,1-5-8 15,0-3 11-15,0 3-3 0,-6 0 0 0,3-3 0 16,-6 3 5-16,0 0 1 0,0 3 0 0,-4 0 0 16,-5-1 5-16,0 1 1 0,-3-1 0 0,-2 1 0 15,-1 0 12-15,-6-3 2 0,0 2 1 0,0 1 0 16,-6-1-15-16,-3 1-4 0,0 2 0 0,-2-2 0 16,-4 5-16-16,-3-3-11 0,-6 0 2 0,1 1 0 0,-7 1 9 0,-3 1 16 15,1-2-4-15,-4 4-1 0,0 3-11 0,-2 6 0 16,-7 2 0-16,1 3 0 0,-1 5 0 0,3 2 0 15,-2 6 0-15,2 3 0 0,4 2-8 0,-1 6 8 16,-2 2 0-16,5 3 0 0,9 0-11 0,4 0 3 16,2 2 0-16,3 3 0 0,3-2 8 0,6 2 12 15,9-2-2-15,-2 2-1 0,-1 3-9 0,6-6-11 16,6 1 3-16,0-3 0 0,-6-1 8 0,6 1-13 16,3-2 5-16,0-6 8 0,3-1-19 0,-3-7 4 0,0 0 1 15,6 6 0-15,0-1 14 0,-6-5 0 16,0 0 0-16,0 0-9 0,9 3 9 0,-9-3 0 15,0 0 0-15,0 0 0 0,9-3 0 0,-9 3 0 16,0 0 0-16,0 0 8 0,0 0-8 0,0 0 0 0,6-3 0 16,-6 3 0-16,-6-5 0 0,6 5 0 15,9-3 0-15,-9 3 0 0,0 0 0 0,0 0 0 0,3-2 0 0,-3-3 0 16,0 5 0-16,0-3 8 0,0 3-8 0,3-8 8 16,3 3-8-16,-9-1 0 0,-3 1 0 0,3 0 0 15,3-1 0-15,-3 1 8 0,-6 0-8 0,3 0 8 16,6-3-8-16,-6 2 0 0,-3-2 0 0,0-2 0 15,0-1 0-15,3 1 0 0,0 2 0 0,-3 0 0 16,-3-3 0-16,3 6 0 0,3-3 0 0,-3 3 0 16,-2-3 0-16,-1 2 0 0,9 6 0 0,-3-2 0 15,0 2 0-15,3 2 0 0,3-2 0 0,-3 6 0 16,0 2 0-16,-6 5 0 0,0-2 0 0,3 4 0 0,3 1-10 16,0 3 10-16,-6-1-12 0,3 1 12 15,3 2-10-15,0-2 10 0,-3-1-8 0,0-2 8 16,3-6 0-16,0 4-8 0,0-6 8 0,0 2 0 0,-3-2 0 15,3-3 0-15,3-5 0 0,0 0 0 16,-5 6 9-16,-1-1-9 0,6-5 12 0,0 0-12 0,0 0 15 16,-3-5-4-16,3 5-1 0,0-6 0 0,-3 1-10 0,0-3 0 15,0 0 9-15,3-2-9 0,6-1 0 0,-6 1 0 16,-6 2 0-16,3 0 0 0,6-3 0 0,0 1 0 16,-9 2 0-16,6-3 0 0,0 3 0 0,0 0-8 15,3 3 8-15,-3 5 0 0,0-8-8 0,0 8 8 16,12 0-8-16,-4-3 8 0,-2 6-9 0,6-3 9 0,6 3-10 15,0 2 10-15,-3 5 0 0,6-2-9 0,3 6 9 16,2-4 0-16,1 3 0 0,0-2 0 0,0 0 0 0,0-4 0 16,5 1 0-16,-5-2 0 0,-9-1 0 0,0-2 0 15,3-1 0-15,-9 1 0 0,-12-3 0 0,0 0 8 16,8 0 30-16,-8 0 6 0,0 0 2 0,-5 3 0 16,-10-3-10-16,0 0-1 0,0 2-1 0,-9-2 0 15,-9 3-2-15,1 0 0 0,-1-1 0 16,0 3 0-16,-3 1-32 0,4-1 0 0,-1-2-10 0,0-3 10 15,0 0 0-15,1 2 0 0,2-2 0 0,6 3 0 32,9-3-23-32,0 3-3 0,0-1-1 0,9 4 0 15,6-6-180-15,0 5-36 0,0-5-7 0</inkml:trace>
  <inkml:trace contextRef="#ctx0" brushRef="#br0" timeOffset="116780.2647">8333 8628 1976 0,'-3'-32'88'0,"6"14"17"0,0-6-84 15,6-5-21-15,3-3 0 0,3 0 0 0,3-2 48 0,3 0 4 16,2-3 2-16,4 0 0 0,-3 2-18 0,6 3-4 16,6 3-1-16,-4 0 0 0,-2 5-31 0,3 1 0 15,-3 4 0-15,-4 3 0 0,-2 6 0 0,0 7-12 16,0 0 1-16,-6 6 0 15,-3 5-23-15,-1 5-5 0,-2 6-1 0,-3 7 0 16,-3 3 5-16,-3 6 1 0,-3-1 0 0,0 6 0 0,-3-1 18 0,3 4 3 16,-3-1 1-16,3-2 0 0,0-1 12 0,0-2 12 0,0 0-3 15,0-5 0-15,3-3 19 0,3 0 3 0,0-7 1 0,0-4 0 16,0-2-1-16,3-5 0 0,3-4 0 0,0-1 0 16,-3-6-6-16,6-3-1 0,2-2 0 15,-2-3 0-15,3-8-3 0,0-2-1 0,-3-4 0 16,6-4 0-16,-3-3-12 0,2-3-8 0,-5-2 8 0,0 2-8 15,-3 0 11-15,0 0-3 0,-3 1 0 0,-3 2 0 16,0-1-8-16,-3 4 0 0,-3 0 0 0,-3 2 0 16,-3 0 0-16,3 3-11 0,-6 2 11 0,0 1-12 15,-3 2 1-15,-3 5 0 0,-3 1 0 0,1 4 0 16,-1 4 3-16,0 2 0 0,-3 2 0 0,0 4 0 16,0 7 8-16,3 0 11 0,4 6-3 0,-4 2 0 0,6 0 5 15,0 5 1-15,3-2 0 0,3 3 0 16,3-4 4-16,0 1 1 0,3 0 0 0,6-3 0 0,0 0 3 0,3-5 1 15,3 0 0-15,3-3 0 0,0-2-23 0,5-3 0 16,1-3 0-16,0-2 0 16,3-6-21-16,3 1-9 0,-3-4-2 15,2-2 0-15,-2-5-153 0,3 0-31 0</inkml:trace>
  <inkml:trace contextRef="#ctx0" brushRef="#br0" timeOffset="117010.3444">9009 7617 2084 0,'0'0'92'0,"0"0"20"0,0 0-90 0,0 0-22 0,0 0 0 0,-12 6 0 16,6-4 94-16,0 6 14 0,6 0 4 0,0 3 0 15,0 2-77-15,0 0-15 0,6 3-4 0,0 3 0 16,3 2-16-16,-3 0 0 0,3-3 0 0,3 4-1132 16</inkml:trace>
  <inkml:trace contextRef="#ctx0" brushRef="#br0" timeOffset="118926.6949">9018 7461 1555 0,'-36'-2'138'0,"-6"-1"-110"0,-2-2-28 0,-7 2 0 16,-2 3 21-16,-7 0-1 0,-2 0 0 0,-4 5 0 16,-5 1-6-16,-4 2-2 15,-5 2 0-15,-9 6 0 16,-10 8-33-16,7 5-7 0,3 5-2 0,-6 9 0 15,-10 10-55-15,1 2-11 0,9 9-3 0,0 4 0 16,-1 7-40-16,1 1-8 0,-3 9-1 0,6-3-1 16,2 3 85-16,7-3 16 0,0 2 4 0,2 4 1 0,10-1 92 0,5-2 19 0,10-1 3 15,-1 1 1-15,7 0 51 0,2-1 10 0,6-2 3 0,-2 3 0 16,14-6-34-16,3 6-6 0,0 2-2 0,4 3 0 16,5-2-42-16,3 2-9 0,6 2-2 0,3 6 0 15,6 0-17-15,6 0-3 0,9 5-1 0,0-2 0 16,9 2-4-16,8-3 0 0,7 3-1 0,9 1 0 15,8-1 6-15,10-5 2 0,5 0 0 0,15-6 0 16,10 1-11-16,5-9-3 0,6-7 0 0,6-5 0 16,6-4-9-16,3-9 0 0,0-6 0 0,0-6 0 0,6-10 8 15,6-8-8-15,9-10 8 0,0-11-8 0,0-6 21 16,-3-9-1-16,-3-7 0 0,0-4 0 0,5-11-3 0,-5-3-1 16,-6-5 0-16,-3-5 0 0,-3-3-5 0,-6-3-2 15,-5-5 0-15,-4 0 0 0,-3 0 12 0,-3-5 3 16,-3 0 0-16,-3-3 0 0,-2-3-11 0,2-4-1 15,0-9-1-15,-3-2 0 0,-2 2 25 0,-1-5 4 16,-3-3 2-16,-5-2 0 0,-7 2-1 0,-3 0 0 16,-5 1 0-16,-1-6 0 0,-5-3 2 0,-1 1 0 15,-2-1 0-15,-10-5 0 0,-5-2-3 0,-3-6-1 0,-9-5 0 16,-10-8 0-16,-2-3-11 0,-9 0-3 16,-9-2 0-16,-9-1 0 0,-6-2-6 0,-9 3-2 15,-8 2 0-15,-16 3 0 0,-6 0-9 0,-11 0-8 0,-7 5 9 16,-17 6-9-16,-12 5-13 0,-12 5-9 15,-6 8-2-15,-12 8 0 16,-12 8-20-16,-9 10-5 0,-3 9-1 0,-6 12 0 16,-2 12 18-16,-7 12 4 0,-3 9 1 0,4 12 0 0,-1 6 27 0,6 5 0 0,12 3 0 0,9 8 8 31,9 2-31-31,9 4-5 0,3 1-2 0,15 4 0 0,6-4-91 16,15 7-19-16,17-1-3 0</inkml:trace>
  <inkml:trace contextRef="#ctx0" brushRef="#br0" timeOffset="119678.3313">10140 6826 1267 0,'-6'0'112'0,"3"0"-89"0,-3 3-23 0,6-3 0 15,0 5 150-15,3 8 26 0,0-2 4 0,0 5 2 16,6 2-112-16,-3 4-22 0,6 1-5 0,-3 1-1 15,3-3 2-15,-3 1 0 0,3-1 0 0,-1-3 0 16,-2 1-23-16,0-3-4 0,0-6-1 0,-3 1 0 16,-3-3-6-16,0-3-2 0,-3-5 0 0,0 0 0 15,0 0 10-15,0 0 2 0,-6-3 0 0,-3-5 0 0,0 0 8 0,-3-2 3 16,1-6 0-16,-1-2 0 0,3-4-17 0,0-4-3 16,3-3-1-16,3-3 0 15,0-5-10-15,3 0 0 0,3-5 0 0,3-1 0 0,3-2 0 0,0 6 0 16,6-6 0-16,2 2 0 0,1 4 0 0,6-4 0 15,-3 6 0-15,6 3 0 0,-4 5 0 0,7 2 0 16,0 3 0-16,0 6 0 0,0-1 12 0,-1 9-4 16,1-1 0-16,-3 6 0 0,0 2-8 0,-1 3 0 15,-5 6 9-15,0 2-9 0,0-1 0 0,-3 7 0 16,-6-1 0-16,-3 3 0 0,-3 0 0 0,0 5 0 16,-9 0 0-16,0 3-8 0,-6 0 8 0,-6-3 0 15,0 0 0-15,-3 3 8 0,-3 0-8 0,0-9 12 16,-2 7-4-16,2-6 0 0,0-1 6 0,0-1 2 15,0 2 0-15,3-6 0 0,6-2 14 0,4-3 3 16,2 1 1-16,3 2 0 0,3-1-15 0,6 4-3 0,2 2-1 0,10 1 0 16,6 4-15-16,6 3 0 0,3 0 0 0,8 6 0 15,7 5 0-15,3-1 0 0,5 4 0 0,1 2 0 32,2-5-60-32,-2 5-16 0,-1-3-2 0</inkml:trace>
  <inkml:trace contextRef="#ctx0" brushRef="#br0" timeOffset="125773.8987">11304 10165 2098 0,'0'0'46'0,"0"0"10"0,0 0 1 0,-6 0 3 0,-3 0-48 0,9 0-12 0,0 0 0 0,0 0 0 15,-9 0 51-15,9 0 8 0,0 0 1 0,0 0 1 16,-6 3-21-16,6-3-4 0,0 0 0 0,0 0-1 15,-3 5-21-15,3 1-4 0,3 1-1 0,0 4 0 16,0 2-9-16,6 3 0 0,9 5 0 0,3 6 8 0,2 5-8 16,7 5-16-16,0 5 4 0,3 3 1 0,0 5 11 15,5 3 14-15,7 3-3 0,-1 7-1 0,1 6-10 16,6 8 0-16,2 2 0 0,-2 6 0 0,-6 2 0 16,2 8-12-16,-5 1 4 0,-3-1 8 0,-7 0-13 0,1 0 5 15,-6 3 8-15,0-3-13 0,-4 1 13 16,-2-1-9-16,-6 3 9 0,-3 0-8 0,0-6 8 0,-6 1 12 15,-3 0-2-15,0-6-1 0,-3-5 15 0,0 0 2 16,-12-8 1-16,3-3 0 0,-3-2 37 0,0-3 7 16,0-5 1-16,-3-3 1 0,1-5-25 0,-1-2-6 15,0-4-1-15,-3-2 0 0,0-5-27 0,-3 0-6 16,0-3 0-16,1 2-8 0,-7 4 0 0,0-6 0 16,0 0 0-16,-3 0 0 0,1 0-14 0,2-3-6 15,0 1-2-15,0-4 0 0,1-2 6 0,2 3 2 16,0-3 0-16,6 0 0 0,0-2 14 0,3-3 0 0,-3-1-10 0,4 1 10 15,-1 0-8-15,6-3 8 0,-3 0-10 0,3-2 10 16,0-6-10-16,0 0 10 0,0 1-10 0,3-4 10 16,-3-2-9-16,6-3 9 0,-3-2-8 0,6-3 8 15,-6 0-10-15,6 0 10 0,-3-5-12 0,0 0 12 16,3-1-20-16,0 1 4 0,0-6 0 0,3 3 0 16,0-2 8-16,0-3 8 0,3 2-12 0,0-2 12 15,3-3-9-15,0 0 9 0,3 0 0 0,-3-2-9 16,3-1 9-16,3 1 0 0,-3-1 0 0,2 1 0 15,4-1 0-15,-3 1 0 0,3-1 0 0,-3 0 0 16,-6 4 0-16,3 1 0 0,0-2 0 0,-6 6 0 16,0-1 0-16,-3 3 11 0,3 0-3 0,-3 1 0 15,-3 7 13-15,0 0 3 0,-3-3 0 0,-3-2 0 16,0 5-2-16,-3 0 0 0,-3 2 0 0,-3 4 0 16,0 1-10-16,-3 1-1 0,-3 3-1 0,1 2 0 0,-1 0-10 15,-6 6 0-15,3-3 0 0,-3 8 0 0,-2-3 0 0,5 3 8 16,0 2-8-16,0 1 0 0,3-4 9 0,3-1-9 15,1 1 10-15,2-2-10 0,6 1 0 0,3-4 8 16,3-2-8-16,0 0 0 0,-3 0 0 0,6 0 0 16,3-3 0-16,6 3 0 0,6-3-15 0,3 0 4 15,2-2 1-15,4-1 0 0,3-2 10 0,3-2-13 16,-3-4 5-16,-1 1 8 0,4-6-14 0,0 1 5 0,-3-4 1 16,2 1 0-16,4-6 8 0,-6 4-10 0,-3-7 10 15,-3 6-10-15,-4-2 10 0,4 2 0 16,-9 3 10-16,0-3-10 0,-3 2 14 0,0 4-3 0,-6-4-1 15,-3 6 0-15,0 0 0 0,0 0 0 0,0 0 0 16,-6 8 0-16,-3 0-22 0,0 3-4 0,-3 5 0 16,0 2-1-1,-6 3-207-15,1 6-42 0</inkml:trace>
  <inkml:trace contextRef="#ctx0" brushRef="#br0" timeOffset="126584.7774">10131 13904 1094 0,'-6'-24'48'0,"3"13"11"0,-3-2-47 0,3-3-12 16,-6-2 0-16,0 2 0 0,-3-3 201 0,-5 1 39 16,-1 2 7-16,-3 0 1 0,-3-2-129 0,0 4-27 15,-5 1-4-15,-1 0-2 0,-9 0-38 0,3 5-8 16,-2 3-2-16,-7 2 0 0,0 0-21 0,-2 3-4 0,-7 6-1 0,4-1 0 15,-7 3-4-15,0 5 0 0,1 3-8 16,-1 2 12-16,1 4 0 0,-4 7-1 0,1 0 0 0,-4 8 0 16,4 5-11-16,-1 6 0 0,4 5 9 0,-4 2-9 15,4 3 0-15,-1 9 0 0,0 1 0 0,4 6 0 16,-1 6 0-16,1-1 0 0,5 1 0 0,3 4 0 16,1 6 0-16,2 0 0 0,0-3 0 0,4 3 0 15,-4 3 0-15,6 2 0 0,7 1 0 0,2-1 0 16,-3 0 0-16,12 0 0 0,6-2 0 0,3 2 0 15,0-5 0-15,3-3 0 0,9-2 0 0,3-6 0 16,6 1 0-16,3-1 0 0,3-7 0 0,6-1 0 16,12 1 0-16,2-4 0 0,1 4 0 0,6-6 0 15,5-5-8-15,4-6 8 0,8-2-8 0,4-8 8 16,5 0-14-16,7-2 2 0,5-6 1 0,6-3 0 16,12-5 11-16,10-5 0 0,5-3 0 0,6-5 0 0,0-3-14 15,3-5 2-15,6 0 1 0,-3-8 0 0,0-3-8 16,3-5-1-16,-3-10-1 0,-3-3 0 0,0-3 5 0,0-5 2 15,0 0 0-15,-6-3 0 0,-9 0 14 0,0 0 0 16,3-2 0-16,-9 0 0 0,-5-6 18 0,-4-2 0 16,-3-1 0-16,-3-2 0 0,-5-5 22 0,-7 2 4 15,-11 1 0-15,-4-3 1 0,-5-3 19 0,-7-3 3 16,-2-2 1-16,-3-3 0 0,-13-2-6 0,-2-1-1 16,-6 1 0-16,0-4 0 0,-6-4-16 0,-7-3-3 15,-5 0-1-15,-6-6 0 0,-6-2-19 0,-3-2-4 16,-2-4-1-16,-10-4 0 0,-9-1-5 0,-3-5-2 15,-5-5 0-15,-4 3 0 0,-3-4-10 0,-8 4 0 16,-4-6 0-16,-5 3 8 0,-13 2-8 0,-2 1-9 0,-7 2 9 16,-11 5-13-16,-6-2-2 0,-9 8 0 0,-6 5 0 15,-3 5 0-15,-9 5-4 0,-3 9-1 0,-3 7 0 16,0 11 0 0,3 6-9-16,0 12-3 0,-3 6 0 0,0 16 0 15,0 7-9-15,3 14-3 0,-6 8 0 0,6 13 0 16,0 6-141-16,9 9-29 0,6 9-6 0</inkml:trace>
  <inkml:trace contextRef="#ctx0" brushRef="#br0" timeOffset="132698.2775">16855 15661 2372 0,'0'0'105'0,"0"0"22"0,0 0-102 0,-3-6-25 0,0-2 0 0,0 3 0 16,-3-5 40-16,-3-4 2 0,-3 1 1 0,6-3 0 15,1 0-23-15,-10-2-5 0,-6-3-1 0,-3-3 0 16,0-3-14-16,-3 1 0 0,-5-6 0 0,-1 0 0 16,-3 3-13-16,-5 3-9 0,2-1-2 0,-6 4 0 15,-5-1 2-15,-1 5 0 0,-3 1 0 0,-2 5 0 16,2 5 2-16,-5 0 0 0,-4 5 0 0,1 0 0 15,-1 9 6-15,1 2 2 0,-1 2 0 0,-2 3 0 16,5 1 3-16,-2 2 1 0,-4 5 0 0,1 3 0 16,2-1 8-16,1 1 11 0,2 0-3 0,4 5 0 15,-4 0 10-15,1-2 2 0,-1-1 0 0,6 6 0 16,4 0-20-16,2 2 0 0,1 0 0 0,5 6 0 16,0 2 13-16,4 3-1 0,2 0 0 0,3 6 0 15,6 2-12-15,3 5-18 0,7 5 4 0,2 6 1 16,9 2 13-16,3 4 8 0,12 1 0 0,6 9-8 15,5 0 17-15,13 7-3 0,3-4-1 0,15-1 0 0,8 0 10 16,10 0 1-16,5-5 1 0,9-2 0 0,4-11-7 0,5-3-2 16,6-11 0-16,0-7 0 0,1-8-16 0,-4-9-16 15,0-9 4-15,-6-9 0 0,1-8 4 0,-7-5 8 16,0-10-13-16,1-4 5 0,-4-4 8 0,0-6 12 16,-2-5-2-16,-10-6-1 0,-2-2 22 0,-1-8 4 15,4-5 1-15,-7-3 0 0,-5-5 4 0,-7 2 2 0,-8-2 0 16,0-5 0-16,-4-3 7 0,-5 2 2 15,-3-2 0-15,-3 2 0 0,-4 1-20 0,-2-1-4 0,-6 4-1 16,0-4 0-16,3-5-7 0,-9 1-2 0,-6 1 0 0,-6 1 0 16,0 3-17-16,-3-6 0 15,-6 0 0-15,-6 0 0 0,-9 1-12 0,-2 4 0 16,-4 3 0-16,-12 3 0 0,-20-3-8 0,-10 6-2 0,-5-1 0 16,-9 3 0-1,-18 8-120-15,-10 3-24 0,-11 10-5 0,-3 6-1009 0</inkml:trace>
  <inkml:trace contextRef="#ctx0" brushRef="#br0" timeOffset="189915.8353">16108 13309 1843 0,'0'0'81'0,"0"0"18"0,0 0-79 0,0 0-20 0,0 0 0 0,0 0 0 16,6-6 162-16,0 4 29 0,3-6 5 0,3 2 2 15,0 1-133-15,3 2-26 0,-1-2-6 0,7 0-1 16,0 2-8-16,6 1-3 0,-3 2 0 0,5 0 0 16,1 0-21-16,3 2 0 0,3 4 0 0,-1-1 0 15,7 5 0-15,3 1-8 0,-1-3 0 0,1 5 0 16,3-2 8-16,-1-1 0 0,-2 1 0 0,-3-1 0 15,-4 1-12-15,4-3 0 0,-3 3 0 0,-7-1 0 16,1-2 12-16,-3 0 0 0,3 0 0 0,-4-3 0 16,-5 1 0-16,0-1-13 0,0-3 1 0,-3 4 1 31,0 2-77-31,-4-6-15 0,-5 1-3 0,0 0-962 0</inkml:trace>
  <inkml:trace contextRef="#ctx0" brushRef="#br0" timeOffset="190723.6893">16135 13285 1656 0,'-21'5'73'0,"15"-2"15"0,-3-3-70 0,0 2-18 0,0 1 0 0,0 0 0 15,3-3 39-15,0 0 4 0,-3 0 1 0,1 0 0 16,2 0-9-16,0 0-2 0,0 0 0 0,0 0 0 16,0 0-9-16,0 0-3 0,3 0 0 0,0 0 0 15,-3 0 3-15,3 0 1 0,3 0 0 0,0 0 0 16,0 0 3-16,0 0 1 0,0 0 0 0,0 0 0 16,0 0-1-16,0 0-1 0,0 0 0 0,6 0 0 15,3 2-10-15,3 1-1 0,0 5-1 0,3 0 0 16,2 2 4-16,4 4 1 0,0-1 0 0,6 0 0 15,3 0-7-15,-1 6-1 0,4-3 0 0,-3 0 0 0,3-1-12 16,-7-1 8-16,1-4-8 0,-3-2 0 16,-3-3-16-16,0 3-8 15,-9-5-3-15,-3 0 0 0,-1-1 12 0,-8-2 3 0,0 0 0 0,0 0 0 0,0 0 3 16,0-5 1-16,-3-6 0 0,-2 1 0 0,-4-3 8 0,-3-1-8 16,0 1 8-16,0 0-8 0,-6 0 8 0,3 0 0 15,-3-1 0-15,0 1 0 0,1-3 15 0,-4 0 1 16,3 3 1-16,-3-3 0 0,-3-2-1 0,6 2-1 15,-2 0 0-15,2 0 0 0,-3 0 9 0,3 3 1 16,3 0 1-16,3-1 0 0,0 1 3 0,0 0 1 16,6 5 0-16,0 0 0 0,1 3-30 0,5 0 0 15,-3-1 0-15,3 6 0 0,0 0 0 0,5-2-21 16,1-4 3-16,3 6 1 0,3 0 3 0,3-2 1 16,3 2 0-16,3-3 0 0,0 0 13 0,8 1 0 15,-2-1 0-15,3 3 0 0,3-5 0 0,-3 2 0 0,-1 1 0 16,4-1 0-16,-3 0 0 0,-3 1 0 0,-4-1 0 15,-2 0-9-15,-3 3 9 0,0 0 0 0,-6 0 0 16,0 3 0-16,-12-3 0 0,9 3 0 0,-3 2 8 0,-3 3-8 16,-3 5 8-16,-3 0-8 0,0 1 8 0,-6 4-8 15,-3 1 0-15,-3 2 0 0,0 0 0 0,0 3 0 16,-3 2 10-16,-3 1-2 0,4-4-8 0,-1 1 12 16,3 3 1-16,0-3 0 0,0-3 0 0,6 0 0 15,6-3-13-15,3-2 0 0,3 0 0 0,6-5-770 16,6 2-154-16</inkml:trace>
  <inkml:trace contextRef="#ctx0" brushRef="#br0" timeOffset="193068.0969">20710 13629 1209 0,'0'0'53'0,"0"0"12"0,0 0-52 0,0 0-13 0,0 0 0 0,0 0 0 15,0 0 190-15,0 0 35 0,0 0 7 0,0 0 2 16,0 0-158-16,0 0-31 0,0 0-6 0,0 0-2 16,3 8-19-16,3 0-4 0,3 2-1 0,0 1 0 15,2 2-13-15,4 0 8 0,3 0-8 0,0 3 0 16,6 3 16-16,0 2-2 0,0 0-1 0,2 3 0 15,4 0 8-15,0 0 2 0,0-3 0 0,2 3 0 16,-2-1 6-16,6-1 2 0,-3-1 0 0,5-3 0 16,-2-2-2-16,3 0 0 0,5-3 0 0,1-2 0 15,3-1 6-15,-4-2 1 0,4-2 0 0,-3-1 0 0,-1 0-36 16,4-2 0-16,-1-3-12 0,1 0 3 0,6 2 9 0,-7-4 8 16,-2-1-8-16,0 1 11 0,-7-6-11 0,1 2-14 15,-3 1 3-15,-1 0 1 0,4-3 10 0,-6-3 0 16,3-2 0-16,-7 0 0 0,4-3 15 0,-3-5 5 15,0 2 0-15,-1-5 1 0,1 1 3 0,-6-4 1 16,0 1 0-16,0-3 0 0,-4-3 4 0,-2 0 1 16,3 0 0-16,-3-5 0 0,-3 0-18 0,0-2-3 15,0 1-1-15,-3-1 0 0,-4-1-8 0,1 3 0 0,-3 0 0 16,0 0 0-16,-3 0 0 0,0 0 0 16,-3 0 11-16,-3 0-11 0,-3-3 12 0,3 3-3 15,-6 0-1-15,0 0 0 0,1 3 1 0,-7-3 0 16,3 0 0-16,-3 2 0 0,0-2-9 0,-3 3 0 15,-3-3 0-15,0-3 0 0,-5 3 0 0,2 3 0 16,-6-6 0-16,3 5 0 0,0 1 0 0,-2 2 0 0,-4 1 0 16,-3 1 8-16,4 1-8 0,-1 3 0 0,-3-3-10 0,0 5 10 15,-2 0-9-15,2 6 9 0,-6-4-8 0,4 7 8 16,-4-1 0-16,3 2-8 0,-2 4 8 0,2 2 0 16,6 3 0-16,0-1-8 0,4 4 8 0,-1 2 0 15,9-3 0-15,-3 3 0 0,0 3 0 0,4-1-8 16,-1 1 8-16,3 0-8 0,3 2 8 0,3 0-8 15,0-2 8-15,0 2-10 0,-3 0 10 0,6 1-10 16,3-1 1-16,-2 0 0 0,2 1 0 0,0-1 0 16,6-5-18-16,-3 8-3 15,3-8-1-15,-3 5 0 0,3-5 17 0,0 0 3 0,0 8 1 0,0-8 0 0,6 8 10 16,-6-8 0-16,0 0 0 0,6 5 0 0,3-2 0 16,-1 0 0-16,1-1 0 0,0 1 0 15,-3-3 0-15,0-3 0 0,0 3 0 0,0-2 0 16,3 2 11-16,-3 0-3 0,0-3 0 0,-6 3 0 15,6-3-8-15,-6 3 0 0,0 0 0 0,0 0 0 0,0 0 0 0,3-2 0 16,-3 2 0-16,0 0 0 0,0 0 0 0,0 0 0 16,6-6 0-16,-6 6 0 0,0 0 0 0,0 0 0 15,0 0 0-15,0 0 0 0,0 0 0 0,0 0 0 16,0 0 0-16,0 0 0 0,0 0 25 0,0 0 7 16,0 0 0-16,0 0 1 0,0 0-33 0,0 0 0 0,-3-5 0 0,3 5 0 15,0 0 0-15,0 0 0 0,0 0 0 16,0 0 0-1,3 11-19-15,0-1-10 0,0 1-3 0,0 2 0 16,0 6 32-16,0-6 0 0,0 0 0 0,0 0 0 0,0 1 0 0,0-4 0 0,0 1 0 0,0-3 0 16,0 0 0-16,-3-8 0 0,0 0 0 0,0 0 0 15,0 0 20-15,0 0 9 0,0 0 3 0,0 0 0 16,-6-6-21-16,0 1-11 0,-6-3 12 16,3 0-12-16,-3-5 8 0,-3 0-8 0,0-3 0 15,0 3 0-15,-3-3 0 0,1 0 0 0,-4 0 0 0,3-3 0 16,6 4 0-16,-6-1 0 0,-6 2 0 0,3-4 0 15,4 5 0-15,-1-3 0 0,0 3 0 0,0 2 0 16,3-2-8-16,0 2 8 0,0 1-13 0,3 2 5 16,3 2 8-16,4 1 14 0,-4 0-3 0,3 2-1 15,3-2-10-15,3 5 0 0,0 0 0 0,0 0 0 16,0 0-9-16,0 0 9 0,0 0-12 0,0 0 12 0,0 0 0 0,12 5 0 16,2-2 0-16,4 2 0 0,6 0-20 0,0-2 4 15,6 2 0-15,-1-2 0 0,7 0 25 0,0-3 6 16,3 0 1-16,-1 0 0 0,-2-3-16 0,0 0 0 15,-1 1 0-15,1-4 0 0,-3-2 0 0,0 0-8 16,2 1 8-16,-5-1 0 0,-3 0 0 0,-3 0 16 16,-3-3-4-16,-4 6 0 0,1-3-12 0,-6 3 0 15,0-3 0-15,-3 2 0 0,0 4 0 0,-3-4 0 16,-6 6 0-16,0 0 9 0,0 0-9 0,0 0 12 16,0-5-12-16,0 5 12 0,-6-2-12 0,3-1 0 15,-6 3 0-15,3 0 8 0,0 0-8 0,-6 3 0 16,-6-1-10-16,4 6 10 0,-4-3-11 0,0 3 11 15,3 3-12-15,-3 0 12 0,0-1-8 0,0 3 8 16,3 1 0-16,1-1 0 0,2 0 0 0,0 0 0 0,3 0 0 16,0 1 0-16,0-4 0 0,0 4 0 0,3-1 0 0,0-3 0 15,3 4 9-15,-3-1-9 0,3 0 8 0,0 0-8 16,0 0 0-16,0 3 0 0,3-2 0 0,-3-1 0 16,0 0 0-16,0 0 0 0,3-2 0 0,-3-1 0 15,3 1 0-15,0-3 0 0,0 0 0 0,0-3 0 16,0-5 0-16,0 0 10 0,0 0-10 0,0 0 10 15,0 0-10-15,0 0 10 0,0 0-10 0,0 0 10 16,0 0-2-16,0 0 0 0,3-2 0 0,-3 2 0 16,6-3 20-16,-3-2 4 0,0-1 1 0,0-2 0 15,-6 3-33-15,0-3 0 0,0-2 0 0,-3 2 0 0,3-3 0 16,-6 3 0-16,1 0 0 0,-1-2 0 16,0 2-97-1,-3 2-23-15,-3-2-5 0,6 8-1 0</inkml:trace>
  <inkml:trace contextRef="#ctx0" brushRef="#br0" timeOffset="196435.2869">22457 12163 345 0,'0'0'15'0,"0"0"4"0,-3 3-19 0,-3-1 0 0,0 1 0 0,6-3 0 0,0 0 112 0,0 0 18 16,0 0 4-16,-6 0 1 0,3 0-75 0,-3-3-14 16,6-2-3-16,-3 0-1 0,0-1 7 0,3 1 2 15,-3-3 0-15,0 3 0 0,3 5 6 0,0-8 2 16,0 3 0-16,0 5 0 0,-3-8 21 0,3 8 5 15,0 0 1-15,0 0 0 0,0-6 14 0,0 6 4 16,0 0 0-16,0 0 0 0,0-8-13 0,0 8-3 16,0 0 0-16,0 0 0 0,0 0-31 0,0 0-6 15,0-5-2-15,0 5 0 0,0 0-17 0,3-8-3 16,3 3-1-16,0 0 0 0,0-1-7 0,6-2-1 16,0 3-1-16,3 0 0 0,0-1 1 0,3 1 0 15,5 0 0-15,1 0 0 0,6-1 1 0,3 1 1 0,-3 2 0 0,2 1 0 16,4-1-22-16,-3 3-15 0,0-3 3 0,-1 3 0 15,-2 3 12-15,0-3 0 0,0 3 0 0,-4-3 0 16,1 2 0-16,0 1 0 0,0 2-10 0,-1-2 10 16,-2 0 0-16,-3-1 0 0,-3-2 0 0,-3 0 0 15,3 0-11-15,-3 0-7 0,-3 0-2 0,-1 0 0 16,1 0-89 0,-6-2-19-16,0-1-3 0,-6 3-964 0</inkml:trace>
  <inkml:trace contextRef="#ctx0" brushRef="#br0" timeOffset="196697.6599">22668 11721 345 0,'0'0'31'0,"0"0"-31"15,0 0 0-15,0 0 0 0,0 0 386 0,0 0 71 16,0 0 15-16,0 0 2 0,0 0-338 0,0 0-68 15,0 0-14-15,3 5-2 0,0 3-24 0,3 3-5 16,0 2-1-16,3 0 0 0,-3 6-6 0,3 2 0 16,-3 0-1-16,0 3 0 0,3 5 3 0,-3-2 1 0,-3 2 0 15,-3 0 0-15,6 3-8 0,-6-1-2 0,0 6 0 0,0-2 0 16,0-1-9-16,0 0 0 0,0 4 9 16,-3-7-9-1,0 1-98-15,0-6-24 0,3 1-5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04:39.71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16331 12689 630 0,'0'0'28'0,"0"0"5"0,0-2-33 0,0 2 0 0,0 0 0 0,0-8 0 16,3 3 55-16,-3 5 4 0,-3-8 1 0,3 2 0 15,0 6-32-15,0-8-7 0,-3 3-1 0,0 0 0 16,3-3 4-16,-3 3 0 0,3 2 0 0,0 3 0 0,-3-5 5 0,0-1 2 16,0 1 0-16,-3 0 0 0,3-1 3 0,1 1 1 15,-4 3 0-15,-3-4 0 0,3 1-14 0,0 2-2 16,-3-2-1-16,-3 0 0 0,3-3-6 0,-3 2-2 16,-3 1 0-16,0 0 0 0,3-3 5 0,-3 3 1 15,-2-3 0-15,-1 2 0 0,-3-1 12 0,0 1 2 16,-3-2 1-16,0 0 0 0,-5 0 4 0,-1 0 1 15,-6 1 0-15,1 1 0 0,-4 1-22 0,3 2-4 16,-3-2-1-16,1 5 0 0,-4-3-9 0,0 3 0 16,1 0 0-16,-1 3 0 0,-3 2 0 0,1 3 0 15,-4-2 0-15,0 4 0 0,4-2 0 16,2 5 0-16,-2-2 0 0,-1 5 0 0,6-3 0 0,0 5 0 0,-2 1 0 16,2 0 0-16,0-1 0 0,1 1 0 15,-1 2 0-15,0 3 8 0,4-3-8 0,-1 3 0 0,3 2 0 16,3-2 0-16,-2 0 0 0,2 2 0 15,3 1 0-15,-3 2 0 0,4 0 0 0,-4 0 0 0,3 3 0 16,-3 2 0-16,6 0 0 0,1 3 0 0,5 3 0 16,0-3 0-16,3 3 0 0,3 2 0 0,3 1 0 0,3 1 0 15,3 9 0-15,3 0 0 0,6 0 0 0,3 5 8 16,3-2-8-16,9 0 0 0,0-1 0 0,2-5 0 16,7 3 24-16,0-5 13 0,3 0 3 0,-1-9 0 15,1 1-16-15,6-8-2 0,3-6-1 0,-1-2 0 16,4-6 12-16,3-4 3 0,5-4 0 0,1-2 0 15,-4-5-36-15,4-3 0 0,5-5 0 0,1-1 0 0,5-2 0 16,1-5 13-16,-4-3-1 0,4-2 0 16,-1-6-12-16,-2 3-15 0,-1-3 3 0,4-3 1 15,-1 4-25-15,1-1-4 16,-10 0-2-16,1 0 0 0,-3 3-4 0,-4-5-1 16,1-1 0-16,-4 1 0 0,1-3 38 0,-3-1 9 0,-4 1 0 0,-5-2 0 0,0-4 38 15,-6-2 10-15,-1 0 1 0,-2 0 1 16,-3 0 8-16,-3 0 2 0,-3 0 0 0,-4 0 0 0,1-3 0 15,0-2 0-15,-3 0 0 0,-3-1 0 0,-6-2-23 0,0 0-4 16,3 3-1-16,-6 2 0 0,-6-2-9 0,-3 2-3 16,0 3 0-16,0 0 0 0,-6-3 4 0,-3 1 0 15,-5 2 0-15,-4-3 0 0,-3 3-11 0,-6 0-1 16,-5 5-1-16,-7-2 0 0,-5 5-27 0,-4 2-6 0,0 1-1 16,-8 2 0-1,-6 3-109-15,-13 8-21 0</inkml:trace>
  <inkml:trace contextRef="#ctx0" brushRef="#br0" timeOffset="32404.3475">7577 8803 2016 0,'15'0'89'0,"-15"0"19"0,0 0-87 0,0 0-21 16,6 5 0-16,6-2 0 0,0 2 32 0,0 0 3 16,-6 1 0-16,9-1 0 0,11 0 5 0,1 3 0 15,0-3 1-15,6 1 0 0,8-1-5 0,-2 0 0 0,0 0-1 0,5 1 0 16,13-1-6-16,3 3-1 0,2 0 0 0,1 0 0 16,2 2-12-16,3 1-2 0,1 0-1 15,2 5 0-15,-2 2-13 0,2 3 11 0,-5 3-11 16,-1 2 10-16,4 9-10 0,-1-1 0 15,-2 6 0-15,-1 2 8 0,-5 1-8 0,-4 4 0 0,1 1 0 0,-7 5 8 16,-5 2-8-16,3 1 0 0,-1 2 0 16,-5-2 0-16,-6-1 0 0,-4-2-9 0,-5 0 9 0,-3-3-10 15,-3 1 10-15,-3-4 0 0,0-2 10 0,-4-2-10 16,-5 2 17-16,0-6-2 0,0-2-1 0,-3 0 0 16,0-2-2-16,0-1 0 0,0-5 0 0,-3 0 0 15,3 0-12-15,0-2 0 0,-3-1 0 0,0-5 0 16,0-2-20-16,-3-3-8 0,0-3 0 15,0-5-1-15,-3-3-129 0,3-5-26 0,-6-5-4 0</inkml:trace>
  <inkml:trace contextRef="#ctx0" brushRef="#br0" timeOffset="33071.6915">9223 9776 1814 0,'0'0'80'0,"0"0"17"0,-6 3-77 0,6-3-20 16,0 0 0-16,0 0 0 0,-3 3 69 0,3-3 11 0,0 0 1 0,-3 8 1 16,6 0-45-16,0-1-9 0,3 4-1 0,3 2-1 15,0 1-17-15,6 1-9 0,3 7 10 0,0 1-10 16,6 6 14-16,2 1-3 0,4-1-1 0,-3 2 0 15,0 4-10-15,-1-3-17 0,1-3 4 0,-3 0 1 16,-3-3 0-16,0-2 1 0,-3 3 0 0,-4-4 0 16,-2-2 11-16,-3 1 0 0,0-4 0 0,-3-2 0 15,-3 0 0-15,-6-3 0 0,3-2 0 0,-6-1 0 16,0-2 15-16,-3-2-2 0,0-4 0 0,0-2 0 16,1 0 2-16,-4-5 0 0,3 2 0 0,-3-5 0 15,3-2-4-15,-3-3-1 0,3-1 0 0,0-2 0 16,-3 1 10-16,3 1 3 0,0-2 0 0,0-2 0 15,0-1 21-15,1-2 5 0,2 0 1 0,0 0 0 16,3-3-10-16,0 0-1 0,0-2-1 0,3 2 0 16,3 0-30-16,0 3-8 0,3 0 0 0,3 5 0 15,2 3 0-15,1 0 0 0,-3-1-8 0,3 4 8 0,3 2-12 16,6 2 4-16,0-1 0 0,3-1 0 0,-1 2-3 0,4 1 0 16,-3 0 0-16,3-1 0 0,-6-2 11 0,2 3-10 15,-2-3 10-15,-3 6-10 0,0-4 10 0,-6 4 0 16,3-1 0-16,0 0 8 0,-3 1 13 0,-4-1 3 15,1 0 1-15,0 3 0 0,0-2 6 0,-3 2 1 16,-3-5 0-16,3 2 0 0,-6 3-1 0,0 0 0 16,0 0 0-16,0 0 0 0,-3-5 1 0,3 5 1 15,-6-6 0-15,0 1 0 0,-3 2 0 0,-3-2 0 0,1 0 0 16,-4-3 0-16,-3 3-11 0,-3-1-2 16,3 1-1-16,-3 2 0 0,0 1-11 0,-2-1-8 0,-4 0 12 15,0 6-12-15,3 0 8 0,0-1-8 16,1 4 0-16,2-4 0 0,6 4 0 0,0-1 0 0,0 0 0 15,3 3 0-15,0-3-12 0,3 6-7 0,0-3-1 0,3 2 0 32,-2-2-86-32,5 6-18 0,0-1-3 0,3 0-1 15,0 3-114-15,3 0-23 0,3 2-5 0,5 1-678 0</inkml:trace>
  <inkml:trace contextRef="#ctx0" brushRef="#br0" timeOffset="34757.2215">19853 13216 1890 0,'-12'3'84'0,"6"-1"16"0,-6-2-80 0,3 0-20 0,-3 0 0 0,3 0 0 16,-3 0 82-16,-3 0 12 0,0 0 2 0,0-2 1 16,1-1-28-16,-4-5-5 0,-6 3-2 0,3-3 0 15,-3 0-34-15,-3-3-8 0,-2 1 0 0,-1-1-1 16,0-2-19-16,-3-3 0 0,-2 0 0 0,2-5 0 0,0 0 0 0,0-3 0 16,4-5 0-16,-4-3 0 0,-3 0 0 0,1-5 0 15,2-2 0-15,0-6 0 0,0-3 14 16,7-5-1-16,2-2 0 0,3-4 0 0,6-2-13 0,3 1 0 15,12-4 0-15,3 1 0 0,6-4 0 0,6 1 9 16,6 0-1-16,8 3 0 0,1-3 20 0,9-1 3 16,3-1 1-16,2 1 0 0,7 1-32 0,5 5-21 15,-2 6 3-15,0 2 1 0,5 5 2 0,1 1 1 16,-1 7 0-16,4 0 0 16,-1 9-14-16,7 4-4 0,2 3 0 0,-2 8 0 15,-1 9-14-15,0 1-3 0,1 9-1 0,-4 7 0 16,-2 6 10-16,-1 6 3 0,-2 1 0 0,-9 4 0 0,-1-1 21 0,-5 3 4 15,-4 0 0-15,-2 1 1 0,3 4 28 0,-6-2 6 16,-1 2 1-16,-5 0 0 0,-9-2 12 0,0 0 2 16,0 0 1-16,-7-1 0 0,1-1 14 0,-3-1 3 0,-6 2 1 0,0-1 0 15,-6-1-12-15,-3 0-2 0,-3 3-1 0,0-1 0 16,-6 4-34-16,0-4-8 0,1 1 0 0,-7 0 0 16,-6 0 8-16,0-3-8 0,3 0 12 0,0 0-4 15,-2-5-8-15,2 0 0 0,3-6 0 0,-3 1 0 16,0-1 0-16,0-2 0 0,4-3 0 0,-4 0 0 15,3-2 0-15,0 0 0 0,-3-3-14 0,6-3 5 16,0 0-19-16,0-2-3 16,1-1-1-16,2-2 0 0,0 0 5 0,3 0 1 0,3-2 0 0,-3-3 0 15,0 2-1 1,0-2 0-16,6-1 0 0,-3 1 0 0,0-3 7 0,0 3 2 0,6-1 0 0,-3 1 0 16,0-3-22-16,3 3-5 15,3 0-1-15,3-1 0 0,-6 6-126 16,3-5-24-16,0 0-6 0</inkml:trace>
  <inkml:trace contextRef="#ctx0" brushRef="#br0" timeOffset="35290.3372">20463 12144 1324 0,'0'0'118'0,"-3"0"-94"0,0 0-24 16,-3 0 0-16,3 0 188 0,0 0 34 0,0 0 6 0,0 0 2 15,0 0-162-15,3 0-33 0,0 0-7 0,-6 6 0 16,6-1-28-16,-3 3 0 0,3 0 0 0,-3 5 0 16,-3-2-15-16,3 5-1 0,3 2-1 0,-3 3 0 31,-3 3-7-31,-3 0-2 0,3 0 0 0,-3 2 0 0,-3-2 26 0,1 2 0 0,-4 1 0 0,0-1 0 16,0-2 33-16,0 3 12 0,-6-6 3 15,6 3 0-15,-3-1 5 0,1-1 2 0,-4-4 0 0,6 1 0 16,0-1-14-16,3-5-2 0,3 1-1 0,-3-1 0 15,3-5-29-15,6 2-9 0,-3-2 0 0,9 0 0 16,0 3 0-16,6-3 0 0,6 0 0 0,6 2 0 16,0 3 0-16,9-2-16 0,8 0 2 0,1-1 0 15,3 1 14-15,-1-6 0 0,-2 0 0 0,3-2-9 16,-1-3 9-16,-2-3-8 0,-3-2 8 0,0 0-8 0,-1-3 8 16,-2 0 0-16,0 0 0 0,-4 3 0 0,-2-3 0 15,-3 0 14-15,-6 0-3 0,-3 0-1 0,0 3 32 0,0 2 6 16,-6-2 2-16,-4 2 0 0,1 0-21 0,-6 3-4 15,0 0-1-15,0 0 0 0,0 0 12 0,0 0 3 16,0 0 0-16,0 0 0 0,0-8-2 0,-3 1 0 16,-5-4 0-16,2 0 0 0,-3 1-9 0,-3-6-3 15,-3-3 0-15,-3 1 0 0,0-9-25 0,3 4 8 16,-3-4-8-16,3 1 0 0,1 2 0 0,2 0 0 16,-3 3-12-16,0 0 12 15,3 0-35-15,0 2 1 0,-3 1 0 0,3 2 0 16,-3 0 10-16,4 0 3 0,-1 3 0 0,-3 2 0 15,0 0-139-15,0-2-27 0,-15-11-5 0,3 6-2 0</inkml:trace>
  <inkml:trace contextRef="#ctx0" brushRef="#br0" timeOffset="35672.5194">21579 12139 2826 0,'0'0'62'0,"0"0"13"0,0 0 2 0,9 3 3 0,3-6-64 0,3 3-16 16,0-3 0-16,5 3 0 0,7 0 36 0,0-2 5 15,0 2 1-15,3-3 0 0,2 3-30 0,1-2-12 16,-3 2 8-16,0-3-8 15,-1 3-59-15,-2 0-17 0,-3 0-3 0,-3-3-1 16,0 6-158-16,-7-3-32 0</inkml:trace>
  <inkml:trace contextRef="#ctx0" brushRef="#br0" timeOffset="36312.6211">21841 11872 2098 0,'0'0'93'0,"0"0"19"0,0 0-89 0,0 0-23 0,0 0 0 0,-6 0 0 16,3 0 44-16,3 0 4 0,0 0 0 0,0 0 1 0,0 0-49 0,0 0 0 15,0 0-12-15,0 0 3 0,0 0 0 0,0 0 0 16,0 0 0-16,0 0 0 0,0 0 9 0,0 0-10 15,0 0 10-15,0 0-10 0,0 0 22 0,0 0 4 16,0 0 0-16,0 0 1 0,0 0 5 0,0 0 1 16,0 0 0-16,0 0 0 0,0 0 21 0,0 0 5 15,-9-3 1-15,0 1 0 0,0-1-21 0,3 3-4 16,6 0-1-16,0 0 0 0,0 0 12 0,-6-3 1 16,-6 1 1-16,3-1 0 0,1-2-10 0,-1 2-1 15,-3 0-1-15,0-2 0 0,-3 2-8 0,-3-2-2 16,3 0 0-16,-3 2 0 0,-3-2-1 0,-2 2-1 15,-1-2 0-15,0 5 0 0,-3 0-14 0,0 0 0 16,1 0 8-16,2 5-8 0,-3 1 0 0,3 2 11 0,0 2-11 16,7 1 10-16,5 5-10 0,-3 2 0 0,-6 1 0 15,3 2 0-15,3 5 0 0,0 3 0 0,3 0-12 0,3 8 12 16,1 1-20-16,2 1 4 0,0 4 1 0,3-4 0 16,6 4 15-16,3-1-12 0,0-2 12 0,8-3-12 15,1 0 12-15,6 0 0 0,0-3 0 0,6 1-9 16,3-6 1-16,2-3 0 0,4 1 0 0,0-4 0 15,-1-7 8-15,4-5 0 0,0-1 0 0,5-4 0 16,4-4 0-16,0-4 0 0,-4-4 0 0,1-4-8 16,0-6 8-16,-1-5 0 0,-2 0 0 0,0-6 0 15,-1 1 29-15,4-6 2 0,-3-2 0 0,-1-6 0 16,1 0-18-16,0-2-3 0,-10-1-1 0,1-1 0 16,-6-1 3-16,-6 5 1 0,-3 3 0 0,-3 0 0 15,-10 2-3-15,-2 4-1 0,-3-1 0 0,-8 0 0 16,-4 0 19-16,-9 3 4 0,-9-2 1 0,-6 1 0 0,-5 1-33 15,-7 3 0-15,-6 2-12 0,-5 6 3 16,-7 4-60-16,-5 12-12 0,-9 7-3 0,-1 11 0 16,7 5-135-16,-1 11-27 0</inkml:trace>
  <inkml:trace contextRef="#ctx0" brushRef="#br0" timeOffset="48206.4025">6437 13306 1209 0,'0'0'108'0,"6"0"-87"0,-3-5-21 0,3-1 0 16,3-2 170-16,0 0 30 0,0-5 5 0,3-3 2 15,6 0-115-15,-6 1-22 0,2-4-5 0,7 1-1 16,0-6-27-16,6 3-5 0,6-3-2 0,-1 0 0 16,7 0-18-16,6 0-4 0,-1 3-8 0,7 0 12 15,0-5-3-15,2 4-1 0,7-1 0 0,-1-1 0 16,-2 0-8-16,5-5 0 0,4 2 0 0,-1-4-11 16,-5-4 11-16,2-2 0 0,10 3 0 0,-4-3 0 15,-2 0 0-15,-4 0 0 0,4 2 0 0,-1 1 0 16,4 2 24-16,-4 0 0 0,-2 1 0 0,-4-1 0 0,4 5 4 15,-7-4 0-15,1 4 1 0,-4-2 0 16,-5 0-9-16,0 3-3 0,-7 2 0 0,1 3 0 0,-3-3-17 16,-4 3 0-16,-2-1 8 0,-3 4-8 15,-6-1-116-15,-1 3-26 0,-2-2-6 0</inkml:trace>
  <inkml:trace contextRef="#ctx0" brushRef="#br0" timeOffset="48899.2132">8747 11687 2214 0,'0'0'48'0,"-6"5"11"0,3 6 1 0,3-1 3 0,-3-2-51 0,6 5-12 0,3 1 0 0,-3 1 0 16,6 4 8-16,-3-1 0 0,3 1-8 0,0-1 12 0,0 4-12 0,0-4-15 15,0 1 3-15,-1-3 1 16,1-3-28-16,0 0-5 0,-3-2-2 0,0-1 0 16,0-2 6-16,0 0 2 0,-3-3 0 0,-3-5 0 15,0 0 19-15,0 6 4 0,0-6 1 0,-3 5 0 0,-3-5 14 0,0-3 10 16,0 1-2-16,0-4 0 0,0-2 12 0,-3 0 3 16,1-2 0-16,-1-3 0 0,-3 2 3 0,3-5 1 15,0 0 0-15,0 0 0 0,-3-2 0 0,0 2 0 16,0-2 0-16,3 2 0 0,0-3-9 0,0 3-2 15,-3-2 0-15,4-3 0 0,2 2 7 0,-3 3 1 16,3 0 0-16,0 3 0 0,3 0-24 0,3 2 9 16,-3 1-9-16,3 4 0 0,0-2 0 0,0 8 0 15,6-2 0-15,3-1 0 0,-3 3 0 0,3 0-11 0,2 0 11 16,7 0-10-16,-3 3 10 0,3-1 0 0,6-2 0 16,-3 0-8-16,6 0 8 0,-1-2 16 0,7 2-4 0,-3-3-1 15,6 3 28-15,-4 0 5 0,4-2 2 0,0-1 0 16,-1 3-2-16,-2-3-1 0,-3 1 0 0,-3-1 0 15,0-2 9-15,-4 5 1 0,1-3 1 0,-6 3 0 16,0-3-16-16,-3 1-3 0,0 2-1 0,-6 0 0 16,-1 0-12-16,-2 0-2 0,-6 0-1 0,0 0 0 15,0 0 1-15,0 0 1 0,-3 8 0 0,-5 0 0 16,-1 5-4-16,-3 3-1 0,-3 5 0 0,0 5 0 16,-3 1-16-16,-3 5 10 0,-3 2-10 0,4 3 8 15,-4 0 0-15,-3 0 0 0,0 3 0 0,3-1 0 16,1 4-112-1,-1-4-22-15,-3-2-5 0</inkml:trace>
  <inkml:trace contextRef="#ctx0" brushRef="#br1" timeOffset="87369.1863">7928 10888 115 0,'0'0'10'0,"0"0"-10"16,0 0 0-16,0 0 0 0,0 0 91 0,0 0 16 0,0 0 3 0,0 0 1 15,0 0-56-15,0 0-11 0,0 0-3 0,0 0 0 16,-6 5 5-16,6-5 1 0,0 0 0 0,0 0 0 16,-8 3-3-16,2-1-1 0,6-2 0 0,0 0 0 15,0 0-1-15,0 0 0 0,-3 5 0 0,3-5 0 16,0 0-1-16,0 0 0 0,-6 8 0 0,3-2 0 15,3-6-5-15,0 0-2 0,-3 5 0 0,0 0 0 16,3-5-10-16,0 0-3 0,-3 6 0 0,0-1 0 16,3-5-5-16,-3 8-2 0,3-8 0 0,-3 5 0 15,0 0-5-15,3-5-1 0,0 0 0 0,0 6 0 16,-6-1-8-16,6-5 0 0,0 0 0 0,0 0 0 16,0 8 0-16,0-8 0 0,0 0 0 0,3 8 0 0,-3 0 0 0,0-8 0 15,-3 5 0-15,3 3 0 0,6-3 0 0,-6-5 0 16,0 8 0-16,0 0 0 15,3 0 0-15,0 0-11 0,-3 0 3 0,-3 0 0 16,6-3-5-16,-3 1-1 0,0 1 0 0,-3 1 0 16,0 0-1-16,0 0 0 0,6 0 0 0,-3 0 0 0,-3 0-2 0,0 3-1 15,6-3 0-15,-3 2 0 16,0-2-11-16,-3 0-3 0,6 3 0 0,0-3 0 16,-3 5-7-16,0-5-1 0,0 2-1 0,0-2-305 15,6 3-61-15</inkml:trace>
  <inkml:trace contextRef="#ctx0" brushRef="#br1" timeOffset="89877.2383">7920 10986 288 0,'14'2'12'0,"-14"-2"4"0,0 0-16 0,0 0 0 0,0 0 0 0,0 0 0 0,0 0 131 0,0 0 23 16,0 0 5-16,0 0 1 0,0 0-88 0,0 0-16 15,0 0-4-15,0 0-1 0,0 0-11 0,0 0-1 16,0 0-1-16,0-5 0 0,0 5-8 0,0 0-2 16,-3-3 0-16,-3 1 0 15,-2-1 5-15,8 3 1 0,0 0 0 0,0 0 0 0,-6-3-7 0,6 3-2 16,0 0 0-16,0 0 0 0,-6-2-7 0,6 2-2 15,0 0 0-15,0 0 0 0,0 0-8 0,0 0-8 16,0 0 9-16,0 0-9 0,0 0 8 0,0 0-8 16,0 0 0-16,0 0 0 0,9 8 11 0,-9-8-11 0,-3 5 12 0,3-5-12 15,3 5 12-15,-3-5-4 16,0 8 0-16,0-3-8 0,0 3 8 0,0-8-8 0,0 6 0 0,0-6 0 16,3 8 10-16,0-3-10 0,-3-5 8 0,-3 5-8 15,-3 0 17-15,3 1-1 0,3-6-1 0,0 0 0 16,0 0 7-16,0 5 2 0,-3 0 0 0,3-5 0 15,6 8-24-15,-6-8 9 0,0 6-9 0,0-6 0 16,6 5 8-16,-6 3-8 0,-3-3 0 0,3 0 0 16,3 3 0-16,-3-8 0 0,0 0 0 0,0 6 0 15,-3 2 0-15,3-3 0 0,0-5 0 0,0 8 0 16,-6-3 12-16,3 0-4 0,3-5 0 0,0 0-8 16,-3 6 16-16,3-6-4 0,3 2-1 0,-3-2 0 15,0 0-1-15,0 0 0 0,0 8 0 0,0-8 0 16,3 5-1-16,-3 1 0 0,0-6 0 0,3 8 0 15,3-3-9-15,-1-2 10 0,-5-3-10 0,0 0 10 16,3 8-10-16,-3-3 0 0,-3 3 0 0,3-8 0 0,0 5 0 16,0-5 10-16,0 0-10 0,-2 8 10 0,-4-3-10 0,6 3 0 15,3-2 0-15,-3-6 8 0,-3 5-8 0,3 0 0 16,0 3 0-16,0-8 8 0,0 8-8 0,0 0 0 16,3 3 0-16,2-4 0 0,-2-1 0 0,0 2 0 15,-3 0 0-15,3 0 0 0,3 0 0 0,0-1 0 16,-12 4 0-16,9-3 0 0,3 0 0 0,-3 3 0 15,-3-4 0-15,0 4 0 0,3 0 0 0,-3-1 0 16,3-2 0-16,-3 3 0 0,0-3 8 0,3 0 0 16,0 2 0-16,0-2 0 0,-9 0-8 0,6 3-11 15,6-1 3-15,0-2 0 0,-9 0 8 0,6 0 11 16,3 0-3-16,-3 3 0 0,0-4-8 0,0 1 0 16,0 3 0-16,3 0 0 0,6-1 0 0,-6-2 0 15,-6 3 0-15,3-3 0 0,6 5 0 0,0-3 0 0,-12 4 0 16,3-4 0-16,6 3 0 0,-3 1-11 0,3-1 3 0,-6-2 0 15,0-1 8-15,0 3 11 0,3-2-3 0,-3 2 0 16,-6 0-8-16,6-2 0 0,8 2-12 0,-2 0 12 16,-6-2-8-16,0 0 8 0,0-1 0 0,0 1 0 15,0-3 0-15,0 5 8 0,0-2 0 0,3-1 0 16,3 1-8-16,0-1-11 0,-9 1 3 0,9 2 0 16,3-2 8-16,-3 2 0 0,-6-3 0 0,3 4 0 15,3-1 0-15,0 0 0 0,-6 0 0 0,0 1 0 16,6 1 0-16,-3 1 0 0,3 0 0 0,-6 3 0 0,-3-1 0 15,3 1 0-15,3-3 0 0,0 2 0 16,-6-2 0-16,3 3 0 0,6 2 0 0,-3-3 0 0,-3-2 0 16,3 3 8-16,0-6-8 0,0 3 0 0,3-3 0 15,0 0 9-15,-6-2-9 0,6 2 0 16,0 3 8-16,-3-3-8 0,0-2 0 0,0 2 0 0,5-2 8 16,-2 2-8-16,-6 0 0 0,0 0 0 15,6 0 0-15,-3 1 0 0,0-1 0 0,0 0 0 0,0 0 8 0,0 3-8 16,0-3 0-16,0 1 0 0,-3 2 0 0,0-1 0 15,6-1 0-15,0 2 0 0,-6-3 0 0,3 3 0 16,0-3 0-16,0 3 0 0,0-3 0 0,0 0 0 16,-3 0 0-16,3 1 0 0,3-4 0 0,-3 4 0 15,0-4 0-15,0 3 0 0,0-2 0 0,3 2 0 0,-6-2 0 16,3-1 0-16,0 1 0 0,0 2 0 0,0 0 0 16,-3 1 0-16,3-4 0 0,0 3 0 0,3 1 0 0,-3-1 0 15,-3 0 0-15,6 0 0 0,-3 1 0 0,-1-1 0 16,1 0 0-16,0 3 0 15,0-3 0-15,0 3 0 0,0-3 0 0,-3 3 0 0,0-3 0 16,3 1 0-16,0 4 0 0,-3-5 10 0,0 3-10 16,0 0 8-16,3-3-8 0,-3 0 0 0,0 1 0 15,3-1 0-15,-3 0 0 0,0 0 0 0,0-2 0 0,3 2 0 16,0-2 0-16,0-1 0 0,-3 1 0 0,3-3 0 16,0 5 0-16,0-2 0 0,0-3 0 0,0 5 0 15,0-3 0-15,-3 1 0 0,3 2 0 0,0 1 0 16,3-1 0-16,-6 0 0 0,3 0 0 0,0 3 0 15,0 0 0-15,0 0 0 0,-3 2 0 0,3 1 0 16,0-1 0-16,0-2 0 0,-3 0 0 0,3 5 0 0,0-5 0 16,0 0 10-16,0 0-10 0,-3 0 10 0,3-3-10 0,0 3 0 15,0 0 0-15,0 0 0 0,3-3 8 0,-3 3-8 16,3 0 0-16,-1-3 8 0,1 3-8 0,-3 0 0 16,3-1 0-16,-3 1 0 0,3 3 0 0,0-1 0 15,0 4 0-15,0-4 0 0,0-2 0 0,3 5 0 16,-3 0-8-16,0 3 8 0,0-3-14 0,3 3 2 15,0-3 0-15,-3 0 0 0,0 1 12 0,0-1 0 16,0-3 0-16,-3 3 0 0,2-5-13 16,-2 3 3-16,0-3 1 0,3 0 0 0,-3-1 9 0,3 4 0 15,-3-3 0-15,0-3 8 0,3 3-8 0,0 0 9 16,-3 0-9-16,0 0 10 0,3-3-10 0,-3 3 0 16,-3-3 0-16,3-2 8 0,0 2-8 0,0 0 0 15,0 0 0-15,-3 3 0 0,3 0 0 0,0-3 0 16,0 0 0-16,0 3 8 0,-3 0-8 0,0-3 0 0,0 1 0 15,3-1 0-15,0 3 0 0,-3-3 0 0,3 0 9 0,-3 0-9 16,6 3 0-16,-6-2 8 0,3 1-8 0,0 1 0 16,3 0 0-16,-3 0 9 0,-3 0-9 0,0 0 0 15,3 0 8-15,0 2-8 0,-3-2 0 0,3 3 0 16,-3-4 8-16,3 4-8 0,0-1 0 0,-1 1 0 16,-2 0 0-16,3-1 10 0,0-2-10 0,0 2 8 15,-3 4-8-15,3-4 0 0,3 1 9 0,-6-3-9 16,3 2 0-16,-3-2 8 0,3 0-8 0,0 2 0 15,0 1 0-15,0-1 0 0,0 4 0 0,0-1 8 16,0 0-8-16,0 0 0 0,0 0 0 0,-3 0 8 16,3 6-8-16,3-6 0 0,-3 3 0 0,0 2 0 15,3-2 0-15,-3 0 0 0,6 2 0 0,-6-2-8 16,3 3-8-16,3-1 0 0,-6-2-1 0,3-3 0 0,-3 5 17 16,0-4 0-16,3 1 8 0,-3-1-8 15,0-4 8-15,-1 3-8 0,1 0 0 0,-3 1 0 0,6-1 8 0,-3 3-8 16,0-3 0-16,0 0 0 0,3-3 0 0,-3 1 8 15,3 2-8-15,-3-2 0 0,3-1 0 0,-3-2 0 16,0 3 0-16,0-4 0 0,3 1 0 0,-3 3 0 16,-3-3 0-16,3 0 0 0,0 0 0 0,3 2 0 15,-3-2 0-15,-3 2 0 0,3-4 0 0,3 4 0 16,-3 1 0-16,0-1 0 0,0-5 0 0,0 3 0 16,0 0 0-16,0-3 0 0,0 3 0 0,3-2 0 0,-3 1 0 0,-3-1 0 15,3 2 0-15,3-1 0 0,-4 4 0 16,1-3 0-16,3 0 0 0,-3 0 0 0,3-1 0 15,0 1 0-15,3 3 0 0,-3-1 0 0,0-2 0 16,0 3 0-16,3-1 0 0,-3 3 0 0,0-2 0 16,-3-1 0-16,3-2-11 0,-3 3 11 0,3-1-10 15,-3 1 10-15,0-1 0 0,0 1 0 0,3 2 0 16,0 0 0-16,0-2 0 0,-3-1 0 0,3 3 0 0,-1-2 0 16,-2-3 0-16,3 0-11 0,-3 0 11 0,3 2-10 15,-3-2 10-15,0 0 0 0,-3 0 0 0,3 2 0 16,0-4 0-16,0 1 0 0,0 1 0 0,0 0 0 15,0 0 0-15,0 3 0 0,0-4 0 0,0 1 0 16,-3-2-8-16,3 1 8 0,3 4-8 0,-6-3 8 16,3 0 0-16,0 0-8 0,0-1 8 0,0 4 0 0,0-3 0 15,3-3 0-15,-3 3 0 0,-3 0-8 0,3-3 8 16,0 3 0-16,0 0 0 0,0 0 0 0,0 0 0 0,0-3 0 16,0 3 0-16,0-3 0 0,3 3 0 0,-3-3 0 15,0 3 0-15,0-3 0 0,-1 0 0 16,1 1 0-16,0 1 0 0,0-1 0 0,0-1 0 0,0 0 0 15,0 0 0-15,0 1 0 0,0-1 0 0,0 0 0 16,0 0 0-16,0 0-8 0,0 1 8 0,0-1 0 16,0-3 0-16,0 4 0 0,0-1 0 15,0 0 0-15,3 0 0 0,-3 1-8 0,-3-1 8 0,3 0 0 16,0 0 0-16,0 1 0 0,0-1 0 0,3 3 0 16,-3-3 0-16,0 0 0 0,0 0 0 0,0 3 0 15,3 0 0-15,-3 0 0 0,0 0 0 0,3 0 0 16,-3 0 0-16,3-1 0 0,-3 4 0 0,2 0 8 0,1-4-8 15,-3 4 0-15,3-1 0 0,0 4 0 0,0-7 0 0,0 4 0 16,-3-3 0-16,6 2 0 0,0-2 0 0,-3 0 8 16,0 0-8-16,3 0 0 0,-3 0-11 0,0-3 11 15,0 0-18-15,0 0 2 0,0 1 1 0,3-4 0 16,-3 3-8-16,0-2-1 0,-4 0-1 0,1-1 0 31,0-2-7-31,0 0-2 0,-3 0 0 0</inkml:trace>
  <inkml:trace contextRef="#ctx0" brushRef="#br1" timeOffset="91762.4059">7181 14690 172 0,'-6'0'16'15,"6"0"-16"-15,0 0 0 16,0 0 0-16,-9 0 183 0,9 0 33 0,0 0 8 0,0 0 0 0,0 0-116 0,0 0-24 15,0 0-5-15,0 0-1 0,0 0-40 0,0 0-8 16,0 0-2-16,0 0 0 0,6 0-20 0,-6 0-8 16,0 0 0-16,0 0 0 0,9 2 8 15,-3 4-8-15,-6-6 0 0,0 0 0 0,0 8 17 0,6-1-2 16,-3 1-1-16,-3 3 0 0,0-3 1 0,3 3 0 16,6-1 0-16,-3 1 0 0,-6-3-3 0,3 5 0 15,9 0 0-15,-3 0 0 0,0 1-12 0,0-4 9 16,0 3-9-16,3 3 8 0,-1-3-8 0,-2 1 0 0,0-1 0 15,3 3 0-15,3-3 0 0,-3 3 12 0,-6-3-12 0,3 0 12 16,6 1 2-16,-6-1 1 0,-3 0 0 0,3 0 0 16,0 3 0-16,-1 0 0 0,1 0 0 0,-3 2 0 15,3 1-15-15,-3-1 0 0,6 1 0 0,-3 2 0 16,-6-2 11-16,6 2-11 0,6 0 12 0,-6 0-12 16,-3 0 0-16,3 1 0 0,3 1 0 0,-1 1 0 15,-2 0 0-15,3-3 0 0,-3 0 0 0,0 0 0 16,6 1 0-16,-6-4 0 0,-6 1 0 0,6-1 0 15,9-2 16-15,-3 0-4 0,-9 0-1 0,3 0 0 16,2 0-11-16,1-1 10 0,-6-1-10 0,3 2 10 16,-3-1-10-16,0 4 0 0,3 2 0 0,0 0 8 15,-6-2-8-15,3 2 0 0,6 0 0 0,-3 0 0 16,-6 3 0-16,6-3 0 0,3 0 0 0,-4-2 8 16,1 2-8-16,0-2 0 0,0 2 0 0,0-3 0 15,3-2 12-15,0 0 1 0,-6-3 0 0,3 3 0 0,6 0-3 16,-6-3-1-16,-3 3 0 0,0-3 0 0,6 1-9 0,-4-1 0 15,1 3 0-15,-3-3 0 0,3 0 0 0,-3 0 0 16,3 3 0-16,-3-2 0 0,0 1 0 0,3-1 0 16,0 1 0-16,-3 1 0 0,-6 0 0 0,6 3 0 15,6-3 0-15,-3 0 0 0,-3 2 0 0,0-2 0 16,3 0 0-16,2 0 0 0,-5 0 0 0,3-1 0 16,-3-1 0-16,3-1 0 0,9 0 0 0,-9 0 0 15,0 1 0-15,3-1 0 0,0 0 0 0,0 3 0 0,-3 0 0 16,-4-3 0-16,7 0 0 0,0 0 0 0,-3 1 0 15,3 2 0-15,-3-1-9 0,0 1 9 16,3 0-12-16,0 3 12 0,-3-1 0 0,3 1-8 16,0-3 8-16,-1-1 0 0,-2 4 0 0,0-3 0 0,3 0-8 15,-3 0 8-15,0 0 0 0,0-1 0 16,-3 1 0-16,3 0 0 0,3 0 0 0,-3 0 0 0,-3 0 0 16,3 0 0-16,0 0 0 0,-1-1 0 0,-2 1 0 0,3 0 0 15,0 0 0-15,0 0 0 0,3 0 0 0,-3 0 0 16,3 0 0-16,0-1 0 0,0-1 0 0,0 1 0 15,3 1-18 1,-4 0-6-16,-2-5-2 0,0 2 0 0,0 3 26 0,0-3-10 0,0 3 10 16,0 0 0-16,0 0 0 0,0-3 0 0,0 0 0 0,-3 3 0 15,3-3 0-15,-3 3 0 0,3-3 0 0,-3 3 0 16,0-5 0-16,-1 2 0 0,1 0 0 0,3 1 9 0,-6-1-1 16,3-3-8-16,0 1 12 0,0 0-4 0,-3-1-8 15,3-2 12-15,-3 3-12 0,3-1 12 0,-3-2-12 16,3 3 12-16,-3-3-12 0,3 2 12 0,-3-2-12 15,3 0 0-15,-3 5 0 0,3-2 0 0,0 0 0 16,-3-1 0-16,0 3 12 0,3 1-4 0,-3-4-8 16,3 3 0-16,0 1 0 0,-1 2 0 0,1-3 0 15,0 0-11-15,0 0 3 0,0-2 0 0,0 2 8 0,0 0 0 16,3-2 0-16,-3 2 0 0,3-2 0 0,0-1 14 16,-3 1-3-16,6-1-1 0,-3 4-10 0,0-1-12 15,3 0 2-15,-4 0 1 0,4-5 9 0,-3 3 12 16,0 2-2-16,0-2-1 0,6-3-9 0,-6 2 0 15,0 1 0-15,0-1 0 0,0-2 0 0,0 0 0 0,0 3 0 16,0-3 0-16,-1 2 0 0,1 1 0 0,0-1 0 0,0-2-11 16,0 6 11-16,0-4 0 0,0-2 10 0,0 0-10 15,-3 5 0-15,0-5 0 0,3 3 0 0,0-3-10 16,-3 2 10-16,0-2 0 0,3 3 0 0,-3-3 0 16,2 0 0-16,-2-3 0 0,0 6 0 0,0-1 0 15,3 1 0-15,-3-3 0 0,3 2 0 0,0 1 0 16,0 0 0-16,0-4 0 0,0 4 0 0,3 0 0 15,-3 2-14-15,0-3-1 0,0 1 0 0,-1-3 0 16,-2 5 15-16,0-2 12 0,3 2-3 0,-3-2 0 16,0-3 1-16,0 2 0 0,0-2 0 0,0 0 0 15,0 0-10-15,0 0 0 0,0-3 0 0,3 0 0 16,-3 1 0-16,-3-1 8 0,-3-5-8 0,6 5 12 16,0-2-12-16,-3 2 0 15,3 1 9-15,0 1-9 0,-3 4 0 0,0 0 0 0,0-3 0 0,0 0 0 0,-1-1 0 16,4 1 9-16,-6-8-9 0,6 8 0 0,-6-8 0 15,3 11 0-15,3-6 0 0,-6-5 0 0,0 0 8 0,6 8-8 16,3 0 0-16,-9-8 0 0,0 0 0 0,3 11 0 16,-3-11 0-16,3 8 0 0,-3-8 8 0,0 0-8 15,0 0 0-15,3 8 0 0,-3-8 0 0,6 10 0 16,-6-10 0-16,3 8 0 0,-3-8 8 0,6 8-8 16,-6-8 0-16,3 11 0 0,-3-11 10 0,6 5-10 15,0 3 8-15,-6-8-8 0,0 0 8 0,6 8-8 16,-6-8 8-16,6 8-8 0,-6-8 0 0,6 8 0 15,-6-8 0-15,6 8 0 0,-3-1 0 0,-3-7 0 16,0 0 0-16,0 0 0 0,6 6 0 0,-3 2 0 16,-3-8 0-16,6 8 0 0,-6-8-13 0,6 8 5 0,-6-8 8 15,3 8-13-15,-3-8 5 0,5 10 8 16,-5-10-13-16,0 0 5 0,0 0 8 0,3 8 0 0,-3-8 0 16,0 0-8-16,0 0-6 0,0 0-1 0,0 0 0 0,0 0 0 31,0 0-113-31,-3-3-24 0,-2-12-4 0,-1 1 0 0</inkml:trace>
  <inkml:trace contextRef="#ctx0" brushRef="#br1" timeOffset="92548.6411">9649 18399 403 0,'0'0'17'0,"0"0"5"0,0 0-22 0,-3 3 0 0,0-1 0 16,-3 1 0-16,3 0 151 0,0-1 25 0,-6 4 6 15,3-4 1-15,3 4-113 0,-3-4-22 0,-3 1-5 0,6 0-1 16,-3 4 3-16,0 1 1 0,-3 3 0 0,4 2 0 16,-1-2-13-16,0-3-2 0,3 2-1 0,-3 4 0 15,0-4 3-15,0 3 1 0,3-5 0 0,-3 3 0 16,0-1-10-16,3 1-3 0,0 0 0 0,0-3 0 16,0 2-21-16,3 1 0 0,-3-1 0 0,6-2 8 15,0 0-8-15,-3 3 0 0,0-3 0 0,0 2 0 16,3 1 0-16,0-1 0 0,0-2 0 15,0 0 0-15,0 0 0 0,3 0-10 0,-6-8 10 16,6 6-13-16,0-1 13 0,-6-5-9 0,9 2 9 0,-9-2-8 16,9 0 8-16,0 0 0 0,-1-2 0 0,-2-1 0 15,3-2 0-15,-3 0 8 0,0-3-8 0,0 2 11 16,-3-2-3-16,0 0-8 0,3 1 12 0,-6 1-4 16,3-2-8-16,-3 3 10 0,0-3-10 0,0 3 10 15,0-3 1-15,0 3 0 0,-3-1 0 0,-3 4 0 0,3-1 5 16,0 0 2-16,0-2 0 0,-3 2 0 0,0 1 6 0,0-1 0 15,0 0 1-15,-3 1 0 0,-2-1-9 0,-1 1-1 16,3-1-1-16,-3 3 0 0,-3-3-4 0,6 1-1 16,3 2 0-16,-3-3 0 0,-3 3 3 0,0 0 0 15,6 3 0-15,-3-3 0 0,0 0-12 0,4 2 12 16,-1 1-12-16,0 2 12 0,0-2-12 0,3 2 0 16,0-2 0-16,0 2 0 0,3-5 0 0,0 0-11 15,0 0 3-15,3 5 0 0,-3-5-8 0,9 8 0 16,-9-8-1-16,6 3 0 0,-6-3 4 0,12 3 1 15,-1-1 0-15,1-2 0 0,-12 0 12 0,9 0 0 16,0-2 0-16,0-1-9 0,-3 0 9 0,3-2 0 16,-3 0 0-16,0-1-8 0,0-2 8 0,0 3 0 15,-3-3 0-15,3 0 0 0,0 0 10 0,-3-2-2 16,0 2-8-16,-3 0 12 0,0 3 10 0,0-3 2 0,-3 2 0 0,0 4 0 16,0-4-14-16,-3 4-2 0,0-1-8 0,0 3 12 15,-3 0 11-15,3 0 1 0,3 3 1 0,-3-1 0 16,-6 1-10-16,3 2-3 0,0-2 0 0,0 0 0 15,-3-3-28-15,4 0-7 0,-4-6-1 0</inkml:trace>
  <inkml:trace contextRef="#ctx0" brushRef="#br1" timeOffset="95164.6119">5687 12068 1227 0,'-9'-3'54'0,"9"0"12"0,-6 1-53 15,6-1-13-15,-6 0 0 0,3 1 0 0,0-4 88 0,0 1 14 0,0 3 3 0,0-1 1 16,0-2-39-16,-3 2-8 0,6 0-2 0,-3 1 0 16,0-1-25-16,-2 0-4 0,5 3-2 0,0 0 0 15,0 0-17-15,0 0-9 0,0 0 10 0,0 6-10 16,0 2 0-16,0 2 0 0,0 6 0 0,3 0-10 15,-1 2 10-15,4 4 0 0,-3 1-9 0,0 1 9 16,3 0 0-16,0-3 0 0,0 0 0 0,0-2 0 0,0-3 0 16,3-6 0-16,-3 1-9 0,3-3 9 0,-3 0 0 15,0-6 0-15,3 4 0 0,-3-4 0 16,0-2 18-16,0-2 1 0,0 2 0 0,3-6 0 0,-6 1 8 16,2 0 1-16,-2 0 1 0,3-3 0 0,0-3-1 0,-6 1 0 15,0-4 0-15,0 4 0 0,0 2-5 16,0-3-2-16,0 1 0 0,-6-1 0 0,3 0-3 0,0 1-1 15,-5-1 0-15,2 1 0 0,-3-1 3 0,3 3 0 16,-3 0 0-16,-3 0 0 0,3 0-8 0,-3 0-2 16,3 6 0-16,0-4 0 0,-6 4-10 0,3-1 0 15,3 1 0-15,1 2 8 0,2 2-8 0,-6 1 0 16,6 2 0-16,0 0 0 0,0 3-14 0,3 0 5 16,-3 3 1-16,3-1 0 0,0 4 8 0,3-1-12 0,0 0 12 15,0 0-12-15,3 1 12 0,3-1 0 0,-3-3-9 16,0-2 9-16,3 0 0 0,3-2-9 0,-3-4 9 0,3 1 0 15,-3 0 0-15,2-3 0 0,1 0 0 0,-3 0 0 16,3-6 0-16,3 1 0 0,-3 0 0 0,0-3 0 16,-3 0 0-16,3 0 0 0,3-3 8 0,-6 3-8 15,3-5 11-15,-3 2-11 0,-3 1 12 0,3-1-12 16,-3 1 16-16,0-1-3 0,0 3-1 0,-3 0 0 16,2 0 1-16,-4 0 0 0,-1 3 0 0,0-3 0 15,0 3 4-15,-3 0 1 0,0-1 0 0,-3 4 0 16,6-4-5-16,-9 4-1 0,6 2 0 0,-3 0 0 15,3 0-12-15,-3 2 9 0,6 1-9 0,-3 0 8 16,0 2-8-16,0 0 0 0,3 3 0 0,-3 3-11 16,3-1 11-16,0 4-13 0,3-1 5 0,0 0 8 15,3 0-12-15,0 0 12 0,-3-2-10 0,6 0 10 16,3-1-8-16,-3-2 8 0,0 0 0 0,0-3-9 0,3-2 9 16,-3-3 0-16,3 3 0 0,-3-3-8 0,3 0 8 15,0-3 0-15,-3 0 0 0,3-2 0 0,-3-3 0 0,-1 3 8 16,1-3-8-16,3 3 11 0,-9-3 0 0,3 0 0 15,0-3 0-15,0 1 0 0,-3 2-1 0,0-3 0 16,0 3 0-16,0-2 0 0,-3 2-2 0,3 0 0 16,-3 0 0-16,0 0 0 0,-3 0 8 0,3 3 2 15,-3-1 0-15,1 4 0 0,-1-4-10 0,0 6-8 16,0-2 12-16,0 2-12 0,6 0 9 0,0 0-9 0,-6 0 0 16,6 0 9-16,-6 5-9 0,6-5 0 15,0 5 0-15,-6 3 0 0,3 0-12 0,3 0 12 16,0 0-12-16,3 0 12 15,3 0-40-15,0-3-1 0,3 1 0 0,0-1-738 0,3 0-147 16</inkml:trace>
  <inkml:trace contextRef="#ctx0" brushRef="#br1" timeOffset="97449.8461">7107 14526 702 0,'0'0'31'0,"0"0"6"0,0 0-29 0,0 0-8 15,0 0 0-15,0 0 0 0,0 0 93 0,0 0 18 0,0 0 3 0,0 0 1 16,0 0-16-16,0 0-3 0,0 0-1 0,0 0 0 16,0 0-16-16,0-6-3 0,0-2-1 0,-3 3 0 15,0-3-19-15,3 8-3 0,0 0-1 0,-3-5 0 16,-6 0-14-16,3 2-3 0,6 3-1 0,0 0 0 16,-6-3-8-16,3 1-2 0,3 2 0 0,0 0 0 15,-6-6-8-15,3 6-1 0,-3-2-1 0,6 2 0 16,0 0-5-16,-6 2-1 0,-3 4 0 0,3-1 0 15,0 3 6-15,1-3 1 0,-4 6 0 0,3-1 0 16,0 1-15-16,0 0-16 0,0-1 3 0,3 3 1 16,0 1 12-16,0-4 12 0,6 3-3 0,-3 1 0 15,3-4-19-15,0 1-4 0,6-1-1 0,-3 1 0 16,0 0 15-16,3-4 0 0,2-1-10 0,-2-1 10 16,3-2 0-16,0 2 0 0,0-5 0 0,3 0 0 15,3 0 0-15,-6-3 0 0,0 1 0 0,3-4 0 16,5 4 15-16,-8-4 4 0,-9-1 1 0,3-1 0 15,6 0-20-15,-6 0-17 0,-3 0 3 0,-3 2 1 0,3-1 13 16,3-1 0-16,-6 2 12 0,0-4-12 0,-9 2 17 0,3 0-3 16,3-3-1-16,0 3 0 0,-9 0 6 0,6-2 1 15,0 2 0-15,0-3 0 0,-8 3-2 0,2-2 0 16,0 2 0-16,3 0 0 0,0 0-1 0,-3 3 0 16,0-1 0-16,0-2 0 0,3 3-17 0,-3 2 0 15,0 3 0-15,0-2-9 0,7 2 9 0,-4 2 0 16,0 1 0-16,3 0 0 0,0 2 0 0,0 6 0 15,0-1 0-15,3 3 0 0,0 3 0 0,3 0-12 0,0 0 12 16,0 3-12-16,3-1 12 0,0-2 0 0,6 0 0 16,-3-3-8-16,-3-2 8 0,6 2 0 0,0-2-9 15,-1-4 9-15,1-1 0 0,-3-1-9 0,3 0 9 16,0-2 0-16,3-3 0 0,-3 0 0 0,-3-3 0 0,3 1 0 16,3 2 0-16,-3-6 0 0,-6 1 11 15,3 0-11-15,3 0 24 0,-3-1-3 0,0-2 0 16,-6 0 0-16,3 0-13 0,0 0-8 0,-1 1 10 0,-4 1-10 15,-4-4 16-15,0 2-2 0,6 0-1 0,-6-3 0 16,-6 6-2-16,3-3-1 0,3 3 0 0,-3-3 0 16,-3 2-2-16,3 1 0 0,-3 0 0 0,3 2 0 15,-3 1-8-15,0 2 8 0,1 0-8 0,-1 0 8 16,6 5 8-16,0-2 0 0,-3 2 1 0,3 0 0 16,0 3-29-16,3 0-7 0,0 3-1 0,0-1 0 0,3 3 9 15,0-2 2-15,6 0 0 0,-3-1 0 0,0 1 9 16,3-6-12-16,0 3 12 0,0-3-12 0,-6-5 12 0,3 6 0 15,9-4-9-15,-6 1 9 0,-6-3 0 0,8-3 0 16,1 1 0-16,-3-1 0 0,0 0 8 0,3-2-8 16,-6 0 12-16,6-3-4 0,3 0 0 0,-6 2 0 15,-6-1 0-15,3-4 0 0,3 3-8 0,-3 0 10 16,-3-3-10-16,-3 4 10 0,3-1 0 0,0 2 0 16,-3 1 0-16,-3-3 0 0,0 3-10 0,0-3 12 15,3 3-12-15,-3-1 12 0,-3 4-12 0,3-1 0 16,6 3 0-16,-6-3 8 0,0 3-8 0,0 0 8 15,6 0-8-15,0 0 8 0,0 0-8 0,0 0 0 16,0 0 0-16,0 0 0 16,0 0-28-16,0 0-7 0,0 0-1 0,0 0-1 15,6 6-182-15,-6-6-36 0</inkml:trace>
  <inkml:trace contextRef="#ctx0" brushRef="#br1" timeOffset="103788.669">7836 15817 172 0,'-6'0'16'0,"6"0"-16"0,0 0 0 16,0 0 0-16,-6 5 206 0,6-5 38 0,0 0 8 0,0 0 2 16,0 0-148-16,0 0-30 0,0 0-5 0,0 0-2 15,6 3-28-15,-6-3-5 0,0 0-2 0,0 0 0 16,9 0 0-16,-9 0 0 0,0 0 0 0,6-3 0 16,3-2 7-16,-3 2 2 0,0 1 0 0,0-4 0 15,3 1-5-15,3-3-1 0,3 0 0 0,-1-3 0 16,-2 4-9-16,9-4-3 0,6-2 0 0,-3 2 0 15,0-2-5-15,5 0-2 0,1-1 0 0,3 1 0 16,-3 0-18-16,2 0 0 0,-2 0 0 0,3 2-9 16,-3-2 9-16,-4-1 0 0,1-1 0 0,0 1 0 15,-3 4 8-15,-3-3 0 0,3 2 0 0,-4 0 0 16,1 1-8-16,0-1 0 0,-3 3 8 0,0-2-8 16,0 2 0-16,-6 2 0 0,-1 4 0 0,1-3 0 15,-3-1 0-15,-9 6-12 0,0 0 12 0,12-2-12 16,0-4-38-16,-3 1-8 0,-3 2-2 0,0-2 0 15,3 2-5-15,-3-2-2 0,3 3 0 16,-3-1-669-16</inkml:trace>
  <inkml:trace contextRef="#ctx0" brushRef="#br1" timeOffset="104267.4972">8506 15290 576 0,'-9'6'25'0,"3"-6"6"0,3 2-31 0,-3 1 0 16,0 0 0-16,3-3 0 0,3 0 253 0,0 0 45 0,-6 0 9 0,6 0 1 15,0 0-217-15,0 0-44 0,0 0-9 0,0 0-2 16,0 0-25-16,0 0-11 0,0 0 8 0,0 0-8 16,0 0 0-16,0 0 0 0,0 0 0 0,0 0 0 15,0 0 0-15,0 0 0 0,0 0 0 0,3 7 0 16,0 1 14-16,3 0-2 0,0 0-1 0,6 0 0 16,0 0 0-16,0 0 0 0,3-3 0 0,0 3 0 15,2-2 15-15,1 2 3 0,0-3 1 0,0 0 0 16,0 0-30-16,3-2-13 0,-6 0 1 0,-1-3 0 0,-2 2 12 15,0-2 8-15,-3-2 0 0,0 2-8 0,-9 0 20 16,0 0-2-16,0 0-1 0,0 0 0 0,0 0 30 0,0 0 5 16,0 0 2-16,0 0 0 0,0 0-18 0,-3 5-3 15,-3 0-1-15,0 1 0 0,0 2-11 0,-6-1-2 16,0 4-1-16,1 0 0 0,-1-3-9 16,0 2-1-16,0 3-8 0,-3 1 12 0,0-1-12 0,3 0 0 15,0 3 0-15,6 0-10 16,-3-3-120-16,6 8-24 0,-3-2-5 15</inkml:trace>
  <inkml:trace contextRef="#ctx0" brushRef="#br1" timeOffset="104866.8505">8303 16515 576 0,'0'0'51'0,"0"0"-41"16,0 0-10-16,0 0 0 0,0 0 136 0,0 0 24 16,0 0 6-16,9-2 1 0,0-4-78 0,0 4-15 15,0-1-3-15,0 3-1 0,0-5-26 0,0-1-4 0,0 4-2 0,0-3 0 16,0 2-6-16,0-2-2 16,0-1 0-16,0 4 0 0,2-1 7 0,-2 0 2 0,3-2 0 0,3 0 0 15,0 0-1-15,3-1 0 0,-3-2 0 0,3 0 0 16,0-2-11-16,-1-1-3 0,7 3 0 0,0-5 0 15,-3 0-9-15,3-3-3 0,-3 3 0 16,-1-1 0-16,1-4-12 0,-3 5 0 0,3-1 8 0,-6 4-8 16,3-1 0-16,-3 1 0 0,-1 2 0 0,-2-3-10 31,-3 3-18-31,0 3-3 0,0 2-1 0,0 1 0 16,-3 2-5-16,-6 0-2 0,0 0 0 0,0 0-793 0</inkml:trace>
  <inkml:trace contextRef="#ctx0" brushRef="#br1" timeOffset="105354.4617">8616 16179 921 0,'0'0'40'0,"-6"8"10"0,-3 0-40 0,9-8-10 0,-6 5 0 0,6-5 0 15,-9 6 196-15,9-6 38 0,0 0 7 0,0 0 2 16,0 0-181-16,0 0-36 0,0 0-7 0,0 0-2 15,0 0-17-15,0 0 0 0,0 0 0 0,6 5 0 16,0 0 0-16,3-5 0 0,0 3 0 0,0 0 0 16,6-3 0-16,0 2 0 0,-3 1 0 0,3 0 0 15,-1-1 9-15,4 1-1 0,-6-3-8 0,3 0 12 16,0 0-1-16,0 2-1 0,-3 1 0 0,-3-3 0 16,3-3-1-16,-4 1 0 0,1 7 0 0,-3-5 0 15,0 3 7-15,0-3 0 0,-3 5 1 0,-3-5 0 16,0 0 24-16,0 0 5 0,0 0 1 0,0 5 0 15,0 3 6-15,-3-2 2 0,0 2 0 0,0-1 0 16,-3-1-15-16,-3 2-4 0,3 2 0 0,1-2 0 16,-4 3-7-16,0-3-1 0,0 2-1 0,0 1 0 15,0-1-27-15,0 1 0 0,0 0 0 0,3 2 0 16,-3-5-93-16,3 5-21 0,0 0-4 0,0 3-920 16</inkml:trace>
  <inkml:trace contextRef="#ctx0" brushRef="#br1" timeOffset="106131.991">7753 15920 590 0,'0'0'26'15,"0"0"6"-15,0-5-32 0,0 5 0 0,-6-6 0 0,3-2 0 0,3 1 63 0,0-4 6 16,-9 3 2-16,6 0 0 0,3-3 3 0,0 6 1 16,-9-3 0-16,3 0 0 0,0 3 1 0,3 0 1 15,3 5 0-15,-6-3 0 0,-3 0-6 0,9 3-2 16,0 0 0-16,0 0 0 0,-12 6-21 0,6-1-5 16,6-5-1-16,-3 8 0 0,3 3-23 0,0 2-5 0,3 0-1 0,3 0 0 15,6 3-13-15,-3-3 0 0,-3 3 0 0,6 0 0 16,3-3-9-16,0 1 9 0,-6-4-13 0,0-2 5 15,6-3 8-15,-1-2-13 0,-5 2 5 0,0-5 8 16,0-2-9-16,0-1 9 0,0 0 0 0,0-2 0 16,-6 0 10-16,0-3 9 0,3 0 1 0,-3 0 1 15,-3-3 17-15,3 3 3 0,0 1 1 0,0-1 0 16,-6 0-14-16,0 0-4 0,0 2 0 0,3-2 0 16,-3 3 3-16,0 0 0 0,0-3 0 0,0 5 0 15,3 3-3-15,-6-5 0 0,-6 0 0 0,6-1 0 16,0 4-4-16,0-4 0 0,-3 4-1 0,0-1 0 15,1 3-7-15,-1-2 0 0,0 2-1 0,0 2 0 16,0-2-11-16,3 3 0 0,0-1 9 0,-3 4-9 16,-3-1 0-16,9 0 0 0,3 3 0 0,-3 0 0 15,-3 0 0-15,3 3-8 0,6-1 8 0,0 1-8 16,-3 0 8-16,6-1-13 0,-3 3 5 0,3-5 8 0,3 0-22 16,0 0 3-16,-3 0 1 0,3-3 0 15,9-2-86-15,-6 0-18 0,-4-1-3 0,4-2-762 16</inkml:trace>
  <inkml:trace contextRef="#ctx0" brushRef="#br1" timeOffset="106739.1711">8140 16484 1450 0,'0'0'64'0,"0"0"14"0,-9 0-62 0,3 0-16 0,6 0 0 0,-3-3 0 16,-3 0 69-16,0 1 11 0,0-1 3 0,3 0 0 0,3 3-35 16,-3-5-8-16,-9 2 0 0,12 3-1 0,3-5-18 15,-3 5-3-15,-6-5-1 0,6 5 0 0,0 0 7 0,0 0 0 16,-9 0 1-16,3 2 0 0,-3 1-5 0,3 5 0 16,6-3-1-16,-5 6 0 0,-1 2-11 0,3 0-8 15,6 1 9-15,0 1-9 0,-6 1 0 0,6 0 0 16,5-3 0-16,1 3 0 0,-3-2-12 0,0-1 12 15,0-3-12-15,3-2 12 0,6-2-9 0,-3-4 9 16,-6 4 0-16,3-4-9 0,3-4 9 0,-3-1 0 16,-9 3 0-16,6-5 0 0,6-1 12 0,-7-2 5 15,-2 0 1-15,3-2 0 0,-3-1 10 0,0-2 3 16,3 2 0-16,-6-2 0 0,-3 3-11 0,3-4-3 16,3 1 0-16,-3 3 0 0,-6-1-4 0,3 3-1 15,0 0 0-15,0-2 0 0,-3 2-4 0,-2 2-8 0,2-2 11 16,0 3-11-16,0 0 14 0,0 0-4 0,-6 2-1 0,6-2 0 15,0 2 9-15,-3 0 2 0,-6 3 0 0,6 0 0 16,9 0-20-16,-9 0 10 0,-6 3-10 0,3 0 8 16,4-1 0-16,2 1-8 0,-3 2 12 0,3 3-4 15,-3 0-8-15,3 0 0 0,9 3 0 0,-3-1 0 32,-3 1-44-32,6-1-2 0,6 1 0 0,0-1 0 15,-3-2-148-15,6 0-30 0</inkml:trace>
  <inkml:trace contextRef="#ctx0" brushRef="#br1" timeOffset="107406.5708">8512 17227 1407 0,'0'0'62'0,"0"0"14"0,0 0-61 0,0 0-15 0,0 0 0 0,0 0 0 16,0 0 86-16,-3 0 14 0,3 0 4 0,0 0 0 15,0 0-56-15,0 0-12 0,0 0-1 0,0 0-1 16,-6-3-24-16,6 3-10 0,-3-2 8 0,3 2-8 15,0 0 0-15,0 0 0 0,0 0 0 0,0 0 0 16,-3 8 0-16,0 0 8 0,6 0-8 0,-3-1 0 16,3 4 0-16,-3 0 0 0,6-1 0 0,-3 1 0 0,3-1 0 0,0-2 0 15,0 3 0-15,0-3 0 16,3-3 0-16,-3 0 0 0,0 1 0 0,-6-6 0 0,0 0 16 0,5 0-1 16,-5 0-1-16,0 0 0 0,12-3 14 0,-3-2 2 15,0 0 1-15,0-1 0 16,-3 1 13-16,-3-3 2 0,0-3 1 0,0 3 0 15,-3 1-31-15,0-4-7 0,-3 3-1 0,3-3 0 0,-3 3 2 16,0-2 0-16,0 2 0 0,0-3 0 0,-3 3 3 0,0 3 1 16,3 0 0-16,-3 0 0 0,0-1 14 0,-3 4 4 15,9 2 0-15,-3-3 0 0,-5 0-21 0,2-2-11 16,-3 2 12-16,3 3-12 0,-3 0 15 0,0 0-4 16,0 0-1-16,3 3 0 0,0-3-10 0,-3 5 0 15,6-2-10-15,-3 2 10 16,0-2-47-16,0 2-3 0,3 1-1 0,0 1 0 15,3 1-122-15,0 0-25 0,3 0-5 0,3 0-1 0</inkml:trace>
  <inkml:trace contextRef="#ctx0" brushRef="#br1" timeOffset="107870.3561">8789 17701 1152 0,'0'0'51'0,"-3"5"10"0,-6 0-49 0,6-2-12 0,3-3 0 0,-6 3 0 0,0-1 172 0,6-2 32 15,0 0 7-15,0 0 1 0,0 0-156 0,-6 0-32 16,3-2-5-16,3 2-2 0,-6-3-17 0,6 3-9 16,0-3 1-16,0 3 0 0,-3-5-10 0,3 5-2 15,0 0 0-15,0 0 0 0,0 0 20 0,0 0 0 16,0 0 0-16,0 0 0 0,3 11 0 0,3-1 20 16,0-2-2-16,3 5-1 0,0-2-9 0,0-1-8 15,3 1 9-15,-3 0-9 0,-1-3 9 0,4-3-9 16,0 0 8-16,0 0-8 0,-3-2 19 0,0 0-2 15,0-3 0-15,0 0 0 0,0-3-7 0,-3 0-2 16,0-2 0-16,0 2 0 0,-3-2 15 0,-3-3 2 16,0 0 1-16,0 0 0 0,0 0-14 0,-3-2-2 0,0-1-1 15,0 1 0-15,-3 2-27 0,3-3-6 0,-3 1 0 0,0 2-1 32,-3-3-23-32,3 3-4 0,3 0 0 0,-3-2-1 15,-3 4-26-15,6-2-5 0,-3 3 0 0</inkml:trace>
  <inkml:trace contextRef="#ctx0" brushRef="#br1" timeOffset="108289.1853">8673 17230 345 0,'0'0'31'0,"0"0"-31"0,0 0 0 0,0 0 0 15,0 0 248-15,0 0 44 0,0 0 9 0,0 0 2 16,0 0-197-16,0 0-39 0,0 0-8 0,0 0-2 16,3-6-9-16,3 1-1 0,-1 0-1 0,1 0 0 15,0-1 10-15,0-2 1 0,0 3 1 0,3 0 0 16,-3-3-22-16,3 0-4 0,0 3 0 0,0 2-1 16,0-2 0-16,0-1 0 15,0-2 0-15,0 3 0 0,3 0-16 0,-1-1-3 0,-2-1-1 0,6 1 0 16,-3 4-19-16,-3-1-4 0,3-2-1 0,-3-1 0 31,3 1-52-31,-3-3-11 0,0 0-1 0,-6 3-837 0</inkml:trace>
  <inkml:trace contextRef="#ctx0" brushRef="#br1" timeOffset="108741.5021">8863 16992 864 0,'0'0'76'0,"-6"7"-60"16,3-1-16-16,3-6 0 0,0 0 224 0,0 0 43 16,-3 5 8-16,3-5 1 0,0 0-177 0,0 0-36 0,0 0-7 0,0 0-2 15,0 0-43-15,9 3-11 0,-3-3 0 0,3 0 0 16,0 0 12-16,0 0 0 0,3 0 0 0,0-3 0 16,0 0-4-16,-1 1 0 0,1-1 0 0,0 3 0 15,3 0 0-15,-3-3 0 0,-3 3 0 0,0 0 0 16,-3 0 0-16,0 3 0 0,0 0 0 0,-6-3 0 15,0 0 8-15,0 0 2 0,3 5 0 0,0 3 0 16,0-3-18-16,-3 3 0 0,0 0 0 0,0 0 0 16,-3 3 15-16,0 2-4 0,3-2-1 0,-3-1 0 15,3 3 2-15,-6 1 0 0,3-1 0 0,-3 0 0 16,3 3-12-16,0-3 0 0,-3 0 0 0,-3 1 8 16,3-6-91-1,3 2-18-15,0-2-4 0,0 0-829 0</inkml:trace>
  <inkml:trace contextRef="#ctx0" brushRef="#br1" timeOffset="109223.1441">8988 17730 576 0,'0'0'51'0,"0"0"-41"0,0 0-10 0,0 0 0 16,0 0 193-16,0 0 37 0,0 0 7 0,0 0 2 15,0 0-163-15,0 0-33 0,0 0-7 0,9-3 0 16,0-2-12-16,-3 0-3 0,0 2 0 0,0-2 0 0,0-1 3 0,3 1 0 15,-3-3 0-15,0 3 0 0,3-1-7 0,2 1-1 16,-2 0 0-16,-3 0 0 0,3 2 8 0,3-2 0 16,-6-1 1-16,6 1 0 0,-6 2-12 0,6 1-2 15,-3-1-1-15,0-2 0 0,-3 0-10 0,3 2-17 16,-3-2 4-16,0-1-546 16,-1-2-109-16</inkml:trace>
  <inkml:trace contextRef="#ctx0" brushRef="#br1" timeOffset="109619.1118">9089 17463 172 0,'0'0'16'0,"0"0"-16"0,0 0 0 0,0 0 0 16,0 0 312-16,0 0 59 0,0 0 12 0,0 0 2 15,0 0-252-15,0 0-50 0,0 0-11 0,0 0-1 16,0 0-27-16,0 0-4 0,0 0-2 0,0 0 0 16,0 0-14-16,3 0-2 0,-3 0-1 0,9 2 0 15,-3-2 12-15,3 0 3 0,-3 3 0 0,3 2 0 16,-3-2-19-16,0-1-3 0,0 1-1 0,0 2 0 15,0 1-13-15,0-4 8 0,0 4-8 0,-6-6 0 16,0 0 16-16,3 7-4 0,0 1 0 0,0 3 0 16,-3-3-12-16,0 0 0 0,0 2 0 0,0-2 0 0,-3 0 0 0,3 3-8 15,-3 0 8-15,3-4 0 0,-3 1-17 0,3-2 0 16,-3 2 0-16,-3 0 0 16,6-1-35-16,-3-1-6 0,0 2-2 0,3 0-550 15,-3-3-110-15</inkml:trace>
  <inkml:trace contextRef="#ctx0" brushRef="#br1" timeOffset="110207.28">9152 18127 1094 0,'0'0'97'0,"0"0"-77"16,0 0-20-16,0 0 0 0,0 0 83 0,0 0 13 15,0 0 2-15,0 0 1 0,0 0-23 0,0 0-5 0,0 0-1 0,0 0 0 16,0 0-38-16,0 0-8 0,0 0-2 16,0 0 0-16,0 0-12 0,0 0-2 0,0 0-8 0,0 0 12 15,6-3-12-15,0 0 8 0,0 1-8 0,0-4 0 16,3 4 9-16,-3-4-9 0,2 1 8 0,-2 0-8 15,3 0 0-15,0-3 8 0,0 2-8 0,0-2 0 16,0 3 0-16,0-3 0 0,-3 3 0 0,3 0 0 16,-3-3-17-16,3 0-3 0,-3 0 0 0,0-3 0 31,-3 3-127-31,3 3-25 0</inkml:trace>
  <inkml:trace contextRef="#ctx0" brushRef="#br1" timeOffset="110534.6864">9253 17939 1580 0,'0'0'70'0,"-3"5"14"0,3-5-67 0,-6 8-17 0,0 3 0 0,3-3 0 0,0-3 48 0,3-5 7 15,0 0 1-15,0 0 0 0,-3 5-40 0,3-5-7 16,0 0-1-16,0 0-8 0,0 0 0 0,0 0 0 15,0 0 0-15,0 0-12 0,0 0 12 0,0 0 0 16,0 0 0-16,0 0 0 0,0 0 11 0,0 0 5 16,-3 3 0-16,3-3 1 0,0 0 10 0,0 0 1 15,0 0 1-15,0 0 0 0,0 0-17 0,6 2-4 0,0 4-8 0,3-6 12 16,-3 0-12-16,3 2 0 16,-3 1 8-16,0 0-8 0,3-1 0 0,0-2 0 0,-3 3 0 0,0 0 0 15,0-1 0-15,-3-2 0 0,0 3 8 0,2-1-8 16,-2 4 0-16,0-1 0 0,0-2-9 15</inkml:trace>
  <inkml:trace contextRef="#ctx0" brushRef="#br1" timeOffset="112870.5805">9527 18603 403 0,'0'0'36'0,"0"0"-36"0,0 0 0 0,0 0 0 15,0 0 153-15,0 0 24 0,0 0 5 0,0 0 1 16,0 0-92-16,0 0-19 0,0 0-3 0,-6-3-1 16,0 1-30-16,3 2-6 0,-3-3-2 0,6 3 0 15,-3-3-19-15,3 3-11 0,0 0 12 0,0 0-12 16,0 0 20-16,-6-2-2 0,0 2-1 0,0-3 0 16,3 3 20-16,-3 0 4 0,-3 0 1 0,6 3 0 15,3-3 7-15,-9 0 2 0,0 2 0 0,1 1 0 16,2 0 1-16,-3-1 0 0,0 1 0 0,3-3 0 15,-3 3-31-15,9-3-5 0,0 0-2 0,-6 5 0 16,0-3-5-16,6-2-1 0,0 0 0 0,0 0 0 16,-3 3-8-16,3-3-11 0,0 0 3 0,3 8 0 0,-3-8-9 15,6 8-2-15,-3-3 0 0,6 3 0 0,-3-3 9 0,3 1 2 16,-3-1 0-16,6-2 0 0,-1 2 8 0,-2-2 0 16,0-1 0-16,-3 1-8 0,-6-3 17 0,6 0 4 15,0 0 1-15,3 0 0 0,-3-3-14 0,0 3 0 16,3-5 0-16,-6 2 0 0,3 1 0 0,3-4 0 15,-3 1 0-15,0 0 0 0,-3 0 0 0,3-3 11 16,0 2-3-16,0-2-8 0,-3 3 11 0,0-3-11 16,-1 3 10-16,1 0-10 0,-3-3 8 0,3 2-8 15,-3 1 0-15,0 5 0 0,0-8 12 0,0 8-4 16,-3-5-8-16,0 0 12 0,1-1 6 0,-1 4 1 16,-3-4 0-16,-3 4 0 0,3-1-3 0,-3 0 0 0,0 3 0 15,3 0 0-15,0 0-3 0,0 0-1 0,6 0 0 16,-6 6 0-16,-3-1 5 0,3 0 1 0,6-5 0 0,-6 8 0 15,0 0-6-15,3 3-2 0,0-3 0 16,3 0 0-16,0 0-10 0,0 2 0 0,3-2 0 0,0 3 0 16,3-3 0-16,-3 2 0 0,3 1 0 15,0-3 0-15,0 0 0 0,0 0-9 0,0-3 9 16,3 0 0-16,-3-2-9 0,0-1 9 0,3-2 0 16,-3 0-9-16,-6 0 9 0,6-2 0 0,0-1 0 0,0 0-8 15,-6 3 8-15,5-5 0 0,1 0 0 0,-3-3 0 16,0 0 0-16,0 3 0 0,0-3 0 0,0 0 0 15,-3 0 8-15,3 0-8 0,-3 3 8 0,0-1-8 16,0 1 15-16,0 5-2 0,-3-5 0 0,0 0 0 16,0-1 1-16,-3 1 0 0,3 0 0 0,-6-1 0 15,4 4-2-15,-4-4-1 0,3 6 0 0,-3-2 0 0,0-1-3 16,0 3 0-16,0-3 0 0,-3 3 0 0,3 3-8 16,0-3 12-16,3 3-12 0,0-1 12 0,0 4 1 0,0-1 1 15,0-2 0-15,3 5 0 0,-3-3-14 0,3 0 0 16,3-5 8-16,0 8-8 0,0 3 0 0,3-3 0 15,0 0 0-15,3-1 0 0,0-1 0 0,3 2 0 16,-3 0-12-16,0-3 12 0,0 3-9 16,0-3 9-16,0 0 0 0,0 1-9 0,-6-6 9 0,9 0 0 15,0 2 0-15,0-2 0 0,-9 0 0 16,6-2 0-16,0-1 0 0,3 0 0 0,-3-2 0 0,0 3 0 16,-1-4 12-16,-2-2-4 0,3 3 0 0,-6 0 0 15,3-1 0-15,3-2 0 0,-3 3 4 0,-3-3 0 16,-3 3 1-16,3-3 0 0,0 8-2 0,0-5-1 15,-3-1 0-15,0 1 0 0,0 0 1 0,-3 2 0 0,1 1 0 16,-1-1 0-16,-3 0-3 0,3 1 0 0,0 2 0 0,-3 0 0 16,0 0 1-16,0 2 0 0,3 1 0 0,0 0 0 15,0 2-9-15,0-2 0 0,6-3 0 0,0 0 0 16,-6 5-20-16,0 0 4 0,6-5 1 0,0 0 0 31,0 0-125-31,0 0-24 0,0 0-6 0</inkml:trace>
  <inkml:trace contextRef="#ctx0" brushRef="#br1" timeOffset="113800.2964">10089 17814 1267 0,'0'0'56'0,"0"0"12"0,0 0-55 0,0 0-13 0,0 0 0 0,0 0 0 16,0 0 164-16,0 0 29 0,0 0 7 0,0 0 0 16,0 0-104-16,0 0-22 0,0 0-4 0,-3 6-1 15,0 2-39-15,3-8-8 0,0 0-2 0,0 8 0 16,0 0-20-16,3-1 9 0,-3 1-9 0,3 6 0 0,0-1 13 0,-3 0-4 16,3 6-1-16,0-1 0 0,0 3-8 0,-3 0 12 15,3 6-12-15,0-3 12 0,0-3-12 0,-3 0 0 16,3 0 0-16,-3-2 0 0,3-3-16 15,0 2-6-15,-3-5-1 0,3 1 0 16,-6-1-41-16,3-5-9 0,-3-3-2 16</inkml:trace>
  <inkml:trace contextRef="#ctx0" brushRef="#br1" timeOffset="114095.1181">9863 17851 1407 0,'0'0'62'0,"0"0"14"0,-3 6-61 15,3-6-15-15,0 0 0 0,-3 2 0 0,3-2 72 0,0 0 12 0,0 0 3 0,0 0 0 16,0 0-35-16,0 0-8 0,0 0 0 16,0 0-1-16,0 0-16 0,6 0-3 0,3 0-1 0,0 0 0 15,0-2 16-15,3-1 3 0,-3 3 1 0,0-3 0 16,3 1 1-16,3-1 1 0,-1 1 0 0,1-1 0 15,3-2-15-15,0 2-3 0,3-2-1 0,-3-3 0 16,0 5-18-16,2-2-8 0,-5-1 8 0,3 1-8 31,-3 0-17-31,0 0-9 0,0 2-2 0,0-2 0 0,-3-1-95 0,0 4-19 16,-4 2-4-16,1 0-722 0</inkml:trace>
  <inkml:trace contextRef="#ctx0" brushRef="#br1" timeOffset="114403.3504">9970 18304 1094 0,'0'0'97'0,"0"5"-77"0,-3 3-20 16,3-8 0-16,0 0 182 0,0 0 33 0,0 0 6 0,6 5 2 16,0-2-134-16,3-3-26 0,3 0-6 0,0-3-1 15,0-2-7-15,3 0-1 0,-3-3-1 0,3-3 0 16,2 3-19-16,1-2-4 0,0-1-1 0,3 1 0 16,-3 2-15-16,0-3-8 0,3 1 10 0,-4 2-10 31,1-3-19-31,-3 3-9 0,6-3-3 0,-3 1 0 15,-6 2-133-15,6 0-26 0,-6 0-6 0</inkml:trace>
  <inkml:trace contextRef="#ctx0" brushRef="#br1" timeOffset="114911.2014">10703 17738 1512 0,'0'0'67'0,"0"0"13"0,0 0-64 0,0 0-16 0,0 0 0 0,0 0 0 16,0 0 82-16,-3-3 13 0,-3 3 2 0,0-5 1 15,-3 2-37-15,3-2-7 16,-3 2-2-16,0 1 0 0,-3-1-24 0,0 0-6 16,0 1-1-16,-3-1 0 0,0 0-7 0,-2 3-2 0,-4 6 0 0,3-4 0 15,0 1-2-15,-6 0-1 0,3 4 0 0,1 1 0 16,5 3 11-16,-3 0 3 0,-3-1 0 0,3 1 0 15,3 5 0-15,0-1 0 0,1-1 0 0,2 4 0 16,3 1-15-16,0-1-8 0,0 1 10 0,3-1-10 16,3 3 0-16,0 3 0 0,3-3 0 0,3 1 0 15,-3-1 0-15,6-3-8 0,0-2 8 0,3 0 0 16,-3-3 0-16,6-2 8 0,-1 2-8 0,4-5 12 16,0-3-12-16,3 1 0 0,0-1 0 0,3-5 0 15,0-5-9-15,-1-1-2 0,1 1 0 0,-3-6 0 16,0 1-30-16,3-6-7 15,-3 3 0-15,-3-3-1 0,-1-5-135 0,-2 2-26 16,3 1-6-16</inkml:trace>
  <inkml:trace contextRef="#ctx0" brushRef="#br1" timeOffset="115429.3866">10700 17814 1324 0,'0'8'118'0,"0"3"-94"15,-3-3-24-15,0 2 0 0,3-2 120 0,0 6 20 0,0-4 4 0,0 3 1 16,3-2-109-16,0 0-23 0,-3 2-4 0,3 3-1 16,-3 0-8-16,0-1 0 0,0 1 0 0,0-2 0 15,0 1 0-15,-3-1 0 0,3-6 0 0,-3 2 0 16,0 1 34-16,3-3 5 0,-3-3 1 0,3-5 0 15,0 0-11-15,0 0-1 0,0 0-1 0,0 0 0 16,-6-5-18-16,0-1-9 0,3-4 10 0,0-6-10 16,3-3 0-16,3-2 0 0,0 0 0 0,0 0 0 15,0-3 0-15,3 0-10 0,3 3 10 0,0 0-8 16,-1 0 8-16,1 0 0 0,3 2 0 0,3 3 0 16,-6-2 0-16,6 2 12 0,-3 0-2 0,3 3-1 15,-3 2-1-15,0 1 0 0,-3-1 0 0,-1 3 0 16,1 0-8-16,0 3 0 0,-9 5 0 0,0 0 0 15,0 0-14-15,0 0-5 0,0 0-1 0,0 0 0 0,0 0 10 0,0 0 2 16,3 8 0-16,-3 0 0 0,0 2 8 0,0 4 0 16,-3-4 0-16,-3 3 0 0,0 3 0 0,0-3 11 15,1 6-3-15,-4-3 0 0,0 0 7 0,3 2 1 16,0-2 0-16,3 3 0 0,-3-1 28 16,0-2 7-16,6-3 1 0,-3 3 0 0,3 0-24 0,3-3-4 15,6-2 0-15,0 2-1 0,0-2-7 0,9-1 0 16,-1 3-1-16,7-5 0 0,3 3-15 0,0 0 0 15,3 2 0-15,2-5 0 16,1 0-21-16,0-6-7 0,-3 4-2 0</inkml:trace>
  <inkml:trace contextRef="#ctx0" brushRef="#br1" timeOffset="144098.0507">5845 12060 115 0,'0'0'10'15,"0"0"-10"-15,0 0 0 0,0 0 0 0,0 0 131 0,0 0 24 16,0 0 5-16,0 0 0 0,-9 2-88 0,3 4-19 15,6-6-3-15,0 0-1 0,0 0-49 0,0 0 0 16,0 0-16-16,0 0 4 0,0 0 24 0,0 0 4 16,0 0 2-16,0 0 0 0,0 0 35 0,0 0 7 0,0 0 2 0,0 0 0 15,0 0 2-15,0 0 0 0,0 0 0 0,0 0 0 16,0 0-8-16,0 0 0 0,0 0-1 0,0 0 0 16,0 0-31-16,0 0-5 0,0 0-2 0,0 0 0 15,0 0-17-15,0 0 0 0,0 0 0 0,0 0 0 16,6-6 19-16,0 4 0 0,3-1 0 0,3-2 0 15,0-1-6-15,2 1-1 0,1-3 0 0,3 0 0 16,0-2-2-16,0-1-1 0,6 1 0 0,-6-1 0 16,2-2-9-16,4 0 0 0,-3-3 0 0,3 0 8 15,3 0-8-15,0 0 0 0,2-2 0 0,4-4 0 16,-3 4 10-16,3-3 0 0,-1 2 0 0,4 1 0 16,-3-4-10-16,5 4 0 0,-8-3 0 0,6 0 0 15,-6 2 10-15,5-2 0 0,4 0 0 0,3-3 0 16,-1 3 12-16,4-3 2 0,-3 3 1 0,-1-3 0 0,1-2-8 15,0-1-1-15,2 1-1 0,1-1 0 16,-6 1-5-16,5-1-1 0,7 1 0 0,-3-3 0 16,-7 0 3-16,4 2 1 0,6 1 0 0,-4 2 0 15,-2 0-13-15,-1 0 0 0,1 3 0 0,3 0 0 0,2 0 0 16,-5 0 8-16,0 2 0 0,-1 0 1 0,10 1-1 0,-7-1 0 16,-2 1 0-16,3-1 0 0,8 6 1 0,-5-5 0 15,3 2 0-15,-4 0 0 0,4 3-9 0,-1-1 10 16,-2 1-10-16,2-3 10 0,-2 0 2 0,0 3 0 15,2 0 0-15,4-3 0 0,-4 3 1 0,1-3 1 16,-3 3 0-16,2 0 0 0,-2-3-5 0,2 0-1 16,1 0 0-16,2 3 0 0,1-1-8 0,0-1 10 15,-1 1-10-15,1-1 10 0,-1 1-10 0,1 1 0 0,2 0 0 16,4 0 0-16,-4-3 9 0,1 2-9 16,-4 1 10-16,4 0-10 0,-4 0 9 0,1 0-9 0,3-3 8 15,-1 0-8-15,4 0 12 0,-7-3-4 0,4 4 0 16,-4-1 0-16,7-3 12 0,-4 1 1 0,1 2 1 15,2-3 0-15,-2 1-1 0,2 2 0 0,-2-3 0 16,-1 3 0-16,4 1-5 0,-1-1-2 0,-2 0 0 0,2 0 0 16,-5 3-14-16,0-1 9 0,-1-1-9 0,-2 1 8 15,-1 4-8-15,1-1 0 0,-1 3 0 0,1 0 8 16,-3 3-8-16,-1 0 0 0,1-1 0 0,-4 4 0 16,1-3 0-16,0 2 0 0,-4-2 0 0,1-1 0 15,3 6 11-15,-1-2-3 0,-5-1-8 0,0 0 12 16,-1 3-12-16,-5 0 0 0,0-2-12 0,-1-1 12 15,1 3 0-15,-3-3 0 0,0 1 0 0,-4 2 0 0,1-3 0 16,-3 3 0-16,0 0 0 0,0-3 0 0,-4 3 0 0,1 0 0 16,-3 0 0-16,-3 0 0 0,0 3 0 15,-3-3-10-15,-1 0 2 0,-2 0 0 16,0 0-37 0,-6 3-7-16,0-1-2 0,-6-2-1038 0</inkml:trace>
  <inkml:trace contextRef="#ctx0" brushRef="#br1" timeOffset="146749.9208">4663 12758 576 0,'0'0'25'0,"0"0"6"0,0 0-31 0,0 0 0 0,-6 0 0 0,6 0 0 0,0 0 172 0,-3-5 28 16,-3 5 5-16,6 0 2 0,0 0-140 0,0 0-28 16,-3-5-6-16,3-1-1 0,0 6-24 0,0 0-8 15,-6-2 0-15,6 2 0 0,-6-3 12 0,6 3-12 16,0 0 12-16,-3-3-12 0,-3 1 17 0,-2 2-3 15,8 0-1-15,-6 0 0 0,0 0 8 0,6 0 2 16,-9 2 0-16,0 1 0 0,0 0-10 0,6-1-1 16,-9 4-1-16,3-1 0 0,3 0-11 0,-3 1 8 15,0 1-8-15,3-1 8 0,-6 2-8 0,3-3 0 16,0 3 0-16,-2 0 8 0,5 2-8 0,-6-2 12 0,3 0-12 16,0 0 12-16,0 0-12 0,0 0 10 15,3 0-10-15,-3 0 10 0,3 3-10 0,0-3 8 16,6-1-8-16,-6 4 8 0,3-3-8 0,0 3 0 15,-3 2 0-15,0 0 0 0,6 3 0 0,-3 0 0 0,0-3 0 16,3 6 8-16,0-4-8 0,0 4 0 0,0 2 0 0,0 0-11 16,3 0 11-16,-3 1 0 0,0-4 0 0,0 3-8 15,0 0 8-15,3-2 0 0,-3 2 0 0,3-2 0 16,3 2 0-16,-3-3 0 0,0 3 0 0,0 1 0 16,3-1 20-16,0-3 5 0,-3 4 2 0,3-4 0 15,0 1-27-15,0 2 0 0,0-3 8 0,3 1-8 16,-6-1 8-16,6 1-8 0,-3 2 12 0,6-3-4 15,-3 4-8-15,5-1 0 0,-2-3 0 0,3 6 0 16,0 0 0-16,0 2 8 0,0 1-8 0,0 2 0 16,6 0 0-16,-9 0 0 0,2 6 0 0,4-4 0 15,-6 1 0-15,3 0 8 0,0 0-8 0,-3-3 0 0,-3-3 0 16,6 1 0-16,-6-4 0 0,2 1 0 16,-5-3 20-16,6 1 0 0,0-4-1 0,-3 3 0 0,3-2 1 15,-3-1 1-15,3 3 0 0,3-2 0 0,-6 0-2 16,3-1-1-16,0 1 0 0,-1-1 0 15,4 1-18-15,-3-4 0 0,0 1 0 0,0-2 0 0,0 1 9 0,3-1-9 16,-3 2 0-16,3-1 9 0,-3-1-9 0,-1-1 0 16,1 3 0-16,0-3 8 0,-3 0-8 0,3 0 0 15,-6-2 0-15,3 2 0 0,0-2 0 0,0 2 0 16,-3 3 0-16,6-3 0 0,-6 0 0 0,0 1 8 16,0 2-8-16,0-3 0 0,-1 3 0 0,1 2 8 15,0 1-8-15,-3 2 0 0,3-3 10 0,-3 1-10 0,0 2 12 16,0 0-12-16,3 0 15 0,-3 1-4 0,0 1-1 15,0-1 0-15,0-4-2 0,-3 3-8 0,3-2 12 0,-3 2-4 16,0 0-8-16,0 0 0 0,0 3 0 0,0 0 0 16,0 0 0-16,-3-1 8 0,3 1-8 15,0-3 0-15,-3 3 0 0,-3 0 0 0,6-5 8 16,-3-1-8-16,0 3 0 0,-3-2 8 0,3-3-8 16,0 0 8-16,3 2-8 0,-6-2 0 0,0-3 9 15,3 3-9-15,-3-3 0 0,3 1 0 0,-2-4 0 0,-1 3 8 16,0 1-8-16,-3-4 8 0,3 1-8 0,0-1 8 15,-3-2 0-15,3 0 1 0,0 0 0 0,0-3 0 16,0 3 3-16,3-5 1 0,3-3 0 0,-3 5 0 16,-3-2-13-16,6-3 8 0,0 0-8 0,0 0 0 15,0 0 0-15,0 0 0 0,0 0 0 0,0 0 0 16,0 0 0-16,0 0-12 0,0 0 12 0,0 0-10 0,6 5 10 16,3 1-10-16,-3-4 10 0,3 1-10 0,-3-1 10 0,3 4 0 15,3-1 0-15,-3 0 0 0,0-2 0 0,2 5 0 16,4 0 0-16,-3 2 0 0,3-2 0 0,0 3 0 15,3 2 0-15,0-2 8 0,0 2-8 0,-1-2 0 16,4 2 0-16,3-3 0 0,-9 4 0 0,6-1 0 16,0 0 0-16,0 0 0 0,2 3 0 0,-2-3-8 15,-3 3 8-15,3-2 0 0,0 4 0 0,0-2 0 16,-1 0 0-16,-2 0 0 0,3 2 0 16,-3-2 0-16,0 0 0 0,3 5 0 0,-4-2 0 0,4 2 0 15,0 0 0-15,0 3 0 0,0 2 0 0,3 3 0 16,-1 0 0-16,-2-2 8 0,-3 2-8 0,6 0 0 15,0 3 0-15,0 2 0 0,-4-2 0 0,4 0 0 16,-3 2-8-16,3 3 8 0,-3-2 0 0,0 2 0 0,-1-3 0 16,1 6 0-16,3-1 0 0,-3 1 0 0,0-6 0 0,0 1 0 15,-1-1 0-15,4 1 0 0,0-6 0 0,0 5 8 16,3-2-8-16,-4 0 0 0,1-1 0 0,-6 4 8 16,3-3-8-16,3 2 0 0,-3 0 0 0,-4 1 0 15,4-6 0-15,-3 3 0 0,0-3 0 0,0 0 0 16,-3-3 0-16,0 1 9 0,-1-1-9 0,4 6 10 15,-3 0 2-15,0-1 0 0,0 4 0 0,0-3 0 16,0 2 1-16,-3-2 1 0,0 5 0 0,2-3 0 16,-2-5 12-16,0 3 2 0,-3-3 1 0,3 0 0 15,3 0-9-15,-3 0-3 0,0 3 0 0,3-3 0 0,-3 0-6 16,-1 0-2-16,1 3 0 0,3 0 0 16,0 0 19-16,0-1 4 0,-3 1 1 0,3 0 0 15,3 0-33-15,-3-3-14 0,-4-3 1 0,1 1 0 0,3 2 13 16,0 0 0-16,0 0 9 0,0-2-9 15,-3-1 11-15,-3-2-11 0,0-3 12 16,3 5-12-16,-3 4 8 0,-1-4-8 0,7 0 0 0,-6 1 0 0,0-6 8 0,3 11-8 16,6-3 0-16,-3 0 0 0,-3-3 8 0,0 1-8 15,3-1 0-15,-4-2 0 0,7 0 9 0,-6-3-9 16,-6 0 0-16,6-2 9 0,6-1 3 0,-6 1 1 16,-3-3 0-16,3 0 0 0,0-3-13 0,-1-3 0 15,-2 4 0-15,3-6 0 0,-3 2 0 0,0-2 0 0,6 3 0 16,-3-3 0-16,-3 0 0 0,3 0 0 0,3 0 0 0,-3-1 0 15,-6 1 0-15,2 3 0 0,7-3 0 16,0 2 0-16,-3-2 0 0,0 0 0 0,-12-8 0 0,0 0 0 16,0 0 9-16,0 0-9 0,0 0 8 15,0 0-8-15,0 0 9 0,0 0-9 0,0 0 10 0,0 0-10 16,0 0 0-16,0 0 8 0,0 0-8 0,0 0 0 16,0 0 0-16,0 0 0 0,0 0 0 15,0 0 0-15,0 0 0 0,0 0 8 0,0 0-8 0,0 0 0 16,0 0 0-16,0 0 0 0,0 0 0 0,0 0 0 15,0 0 0-15,0 0 0 0,0 0 0 0,0 0 0 16,0 0 0-16,0 0 0 0,0 0 8 0,0 0-8 16,0 0 0-16,0 0 0 0,0 0 0 0,0 0 0 15,0 0 0-15,0 0 8 0,0 0-8 0,0 0 0 0,0 0 0 16,0 0 0-16,0 0 0 0,0 0 0 0,0 0-15 16,0 0-2-16,0 0-1 0,506-18 0 15,-509-6-173-15,0-8-34 0</inkml:trace>
  <inkml:trace contextRef="#ctx0" brushRef="#br1" timeOffset="149470.9512">4517 12615 1267 0,'-6'3'112'0,"3"2"-89"15,-3 1-23-15,6 2 0 0,-6-3 20 0,6 3-1 16,0 2 0-16,0 4 0 0,6-4-9 0,-3 3-2 15,3 3 0-15,0 0 0 0,3 3-8 0,-3-3 0 16,6-1 0-16,-9 1 8 0,6-3-8 0,0 1 0 16,0-4 0-16,-3-2 8 0,3 0 2 0,0 0 0 0,-3-3 0 0,-3 1 0 15,-3-6 10-15,6 2 1 0,0-2 1 0,-6 0 0 16,0 0 3-16,0 0 1 0,0 0 0 0,0 0 0 16,0 0 14-16,0 0 2 0,0 0 1 0,0 0 0 15,0-2-11-15,-6-4-3 0,0 1 0 0,-3 0 0 16,0 0-29-16,0 2 8 0,-3-2-8 0,0 5 0 15,0-3 0-15,-3 3 0 0,-3 3 0 0,3-3 0 16,1 5-10-16,-1-2 10 0,0 2-8 0,6 0 8 16,-9 0 0-16,9 3-8 0,-3-2 8 15,3-4 0-15,0 4 0 0,9-6 0 0,0 0 0 0,0 0 0 16,0 0 27-16,0 0 4 0,0 0 1 0,0 0 0 16,3-6 3-16,9-2 1 0,-9 0 0 0,9-2 0 15,0-6 6-15,-3-3 2 0,6 1 0 0,-6-6 0 16,6 3-10-16,2-3-2 0,-8 3 0 0,6 0 0 15,-3 0-12-15,-3 2-4 0,0-2 0 0,-3 5 0 0,3 0-16 16,3 3 10-16,-12 5-10 0,3 0 8 0,0 3-8 16,-3 5 0-16,0 0 0 0,0 0-11 15,0 5-17-15,0 11-3 0,0 8-1 0,0 8-660 16,-3 7-132-16</inkml:trace>
  <inkml:trace contextRef="#ctx0" brushRef="#br1" timeOffset="167467.3493">16941 13454 1947 0,'0'0'86'0,"0"0"18"0,0 0-83 0,0 0-21 0,-5 0 0 0,5 0 0 16,0 0 36-16,0 0 4 0,0 0 0 0,2 5 0 15,10 3-25-15,3 3-5 0,0 2-1 0,9 6 0 16,3 4 6-16,8 4 1 0,4 2 0 0,6 5 0 16,-1 1-16-16,7 4 11 0,3 1-11 0,-4 5 10 15,-2 0-20-15,2 3-4 0,4-3-1 0,-3 0 0 16,-7 0-8-16,1-6-1 0,0-2-1 0,-4-5 0 15,-5-3 9-15,-3-2 3 0,-6-6 0 0,-4-3 0 16,1-2 2-16,-6-2 1 0,-3-1 0 0,-6-3 0 16,3-4-26-16,-9-1-6 15,3 0-1-15,-6-5-791 0</inkml:trace>
  <inkml:trace contextRef="#ctx0" brushRef="#br1" timeOffset="168033.2132">16965 13721 1440 0,'0'0'64'0,"0"0"12"0,0 0-60 0,-3-2-16 0,3 2 0 15,0 0 0-15,0 0 72 0,-6-3 12 16,0-2 3-16,6 5 0 0,0 0-24 0,0 0-5 15,-9-6-1-15,6 6 0 0,3 0-22 0,0 0-5 16,0 0-1-16,0 0 0 0,3 6-29 0,6 4 0 16,-3 1 0-16,3 7-10 0,-6 1 10 0,6 2 0 0,6 3 0 0,-6 0 0 15,-3-3 0-15,3 0-12 0,0-2 4 0,3-4 0 16,-9-1 8-16,3-4 0 0,-3-2 0 0,3-3 0 16,-6-5-8-16,0 0 0 0,0 0 0 0,0-5 0 15,0-3 8-15,-3-2-13 0,-6-6 5 0,0 0 8 16,0-5 0-16,0 0 20 0,-6 2-3 0,0-5 0 15,3 3 25-15,0 0 5 0,0-3 1 0,-2 0 0 16,-1 0 4-16,0 1 2 0,3-4 0 0,0 3 0 0,-12-2-13 16,9 2-2-16,3 0-1 0,3 1 0 15,-2 1-12-15,5 4-2 0,3 2-1 0,3 3 0 16,0-1 3-16,3 7 1 0,0-4 0 0,5 6 0 0,7 2-27 16,0 0 0-16,0 3 0 0,6 0 0 0,6 3 0 0,0 2 0 15,2-2 0-15,1 5 0 0,9-3 16 0,-4 3-3 16,1 3 0-16,-3-3 0 0,-3-3 19 15,5 3 4-15,4 0 1 0,-6 0 0 0,-6 0-7 16,-1 0-2-16,1 0 0 0,-6 0 0 0,-9-3-1 0,0 0-1 16,0 0 0-16,0-2 0 0,-3 2-2 0,-3 1-1 15,-6-6 0-15,3 2 0 0,0 4 6 0,-3-6 2 16,-9 7 0-16,3 4 0 0,0-3-4 0,-9 3-1 16,-6-3 0-16,-3 5 0 0,0 0-18 0,-5 3-8 15,-7 2 0-15,-3 1 8 0,-5-1-20 0,2 1-4 0,-3 2 0 0,4 3-1 31,-10 5-115-31,9 3-24 0,7 5-4 0,-1 8 0 0</inkml:trace>
  <inkml:trace contextRef="#ctx0" brushRef="#br1" timeOffset="198389.1685">11304 11224 1440 0,'-12'2'128'0,"0"1"-103"0,-3 0-25 0,0-1 0 15,-3 1 82-15,-2 2 11 0,-1-2 3 0,0 2 0 16,0 3-40-16,-3-3-8 0,-3 3-2 0,4 0 0 15,-4 0-24-15,0 0-5 0,0 0-1 0,3 3 0 16,-2 2 2-16,2-3 0 0,0 1 0 0,0 2 0 16,-3 3-18-16,7 0 8 0,-1 0-8 0,3 2 0 15,0 1 0-15,0 5 0 0,6 0 0 0,-3 5 0 16,4 2-9-16,2 1 9 0,0 5-8 0,0 3 8 0,3 0 0 16,0 2 0-16,0 3 12 0,3 0-4 15,3 0 1-15,0 5 1 0,3 3 0 0,3 5 0 16,3 0 1-16,3 3 0 0,6 3 0 0,2-6 0 0,7-5 9 15,6 0 3-15,-3-6 0 0,5-2 0 0,1-5 9 0,3-8 1 16,-1-8 1-16,4-6 0 0,0-2 4 0,2-5 1 16,4-6 0-16,3-2 0 0,5-6-18 0,1-2-3 15,2-6-1-15,1-2 0 0,-1-3-7 0,4-5-2 16,-4-6 0-16,1 1 0 0,0-6-8 0,-7-5 0 16,-2 3 9-16,-7-6-9 0,-5 0 29 0,-3-2 2 15,-6 2 0-15,-7 1 0 0,-2-4 12 0,0 4 2 16,-9-1 1-16,0 3 0 0,-3 0-7 0,-3 0-2 15,-3 0 0-15,-3 0 0 0,-6 0-17 0,0 2-3 16,-6-2-1-16,0 3 0 0,-6-1-4 0,0 1 0 16,-6 0-1-16,-2 5 0 0,-7-1-11 0,-6 1 0 15,1 0 0-15,-7 3 0 0,-6 5 0 0,1-1-16 16,-4 4 4-16,-2 2 1 16,-1 3-12-16,0 5-2 0,1 0-1 0,2 3 0 15,4 5-12-15,5 0-2 0,6 5-1 0,4 3 0 16,5 2-86-16,6 1-17 0,3 5-3 0,6 2-962 0</inkml:trace>
  <inkml:trace contextRef="#ctx0" brushRef="#br1" timeOffset="198943.3921">11735 11753 806 0,'0'0'72'0,"0"0"-58"0,0 0-14 0,0 0 0 16,-5 5 316-16,5-5 60 0,0 0 12 0,0 0 2 16,0 0-273-16,0 0-54 0,5 3-11 0,4-3-3 15,0 5-33-15,6-2-8 0,3-3 0 0,0 2-8 16,3 1 0-16,0 0 0 0,2-1 0 0,1 4 0 15,0-4 0-15,0 3 0 0,-3-5 0 0,2 3 0 16,-2 0-35-16,0-1-4 0,0-2-1 0,-3 3 0 16,-3 0-90-16,0-3-18 0,0 0-4 0,-7 2-700 15</inkml:trace>
  <inkml:trace contextRef="#ctx0" brushRef="#br1" timeOffset="199150.8032">11730 11917 1850 0,'0'0'82'0,"-6"2"17"16,0 1-79-16,0 0-20 0,6-3 0 0,0 0 0 0,-6 2 88 0,0 1 15 0,6-3 2 0,0 0 1 15,0 0-49-15,0 0-9 0,0 0-3 0,0 0 0 16,12 3-45-16,-3-1 0 0,0 4 0 16,2-4 0-16,4-2-12 0,3 3-1 15,0 0-1-15,0-1 0 16,0-2-11-16,3 3-3 0,-1 0 0 0,-2-1 0 15,0-2-107-15,3 3-21 0,-6-1-5 0</inkml:trace>
  <inkml:trace contextRef="#ctx0" brushRef="#br1" timeOffset="199647.7725">12536 11345 1382 0,'0'0'123'0,"-6"-2"-99"0,0 2-24 0,3-3 0 0,-3 0 111 0,0 1 17 15,0-4 3-15,-3 6 1 0,-2 0-38 0,2 0-7 16,0 0-2-16,-3 0 0 0,-3 6-51 0,0-4-10 15,-6 4-3-15,3 2 0 0,0 2-21 0,-2 3-8 16,-4 6 0-16,3-1 0 0,-3 6-3 0,6 3 0 16,0 5 0-16,7-1 0 0,-4 6 11 0,3 3-8 15,0 2 8-15,0 3-8 0,6 0 8 0,0 0 11 16,0 3-3-16,0 0 0 0,3-1-8 0,0-2 10 0,6 0-10 16,-3-5 10-16,3-3 2 0,3-5 0 0,0-6 0 0,-3-5 0 15,0-5-12-15,3-3 0 0,-3-5 9 0,6-2-9 16,0-1 12-16,0-5-3 0,3 0 0 15,0-5 0-15,-1-3 0 0,4 0 0 0,-6-8 0 0,3 3 0 16,0-3 4-16,0 0 1 0,-6 0 0 0,0 0 0 16,0-2-2-16,-3 2 0 0,0 0 0 15,-3 3 0-15,0-3-1 0,0 5-1 0,-3 1 0 0,0-4 0 16,0 6 6-16,0-2 2 0,-3 2 0 0,0 0 0 16,0 0-18-16,0 3 10 0,3-1-10 0,-3 4 8 15,-3-1-24-15,0 3-6 0,0-3-1 0,3 6 0 16,0-3-114-16,1 5-23 0,-1 3-5 15,0-2-757-15</inkml:trace>
  <inkml:trace contextRef="#ctx0" brushRef="#br1" timeOffset="200025.2413">12646 11710 1785 0,'0'0'79'0,"0"0"17"0,0 0-77 0,0 0-19 15,0 0 0-15,0 0 0 0,0 0 185 0,0 0 34 16,0 0 6-16,-3 0 2 0,-3 3-147 0,-3 2-30 16,3 1-6-16,1 2 0 0,-7 2-44 0,3 3-9 15,3 6-2-15,0 5 0 16,-3 0-37-16,0 5-8 0,6 0-2 0,-3 0 0 16,3 5 23-16,3-2 5 0,-3 0 1 0,6-3 0 0,0 3 29 0,0-6 0 0,0-5 0 15,3 0 0-15,0-5 9 0,3-5 8 0,-3-3 2 0,3-3 0 16,0-2 5-16,3-1 2 0,-1 1 0 0,1-8 0 15,0-6-3-15,0-5-1 0,6-2 0 0,-3-3 0 16,0-3 5-16,0-5 1 0,0 0 0 0,-1-3 0 16,-5-3-20-16,3 1-8 0,0 2 8 0,-6-2-8 15,0 5 12-15,0 0-4 0,-6-3 0 0,3 6 0 16,-6-1-8-16,0 3 0 0,-6 3 0 0,3 3 8 16,-3 2-8-16,-3 2 0 0,-3 4 0 0,-2 2 0 15,5 0-20-15,-6 3 0 0,-6 5 0 0,3 2 0 16,0 6-110-16,0 3-22 15,1 2-4-15,2 6-895 0</inkml:trace>
  <inkml:trace contextRef="#ctx0" brushRef="#br1" timeOffset="200370.0184">13015 11131 921 0,'0'0'82'0,"0"0"-66"0,0 0-16 0,0 0 0 0,-3 3 333 0,3-3 63 16,0 0 13-16,-6 2 3 0,3 1-291 0,-2 0-57 15,2 2-12-15,-3 0-3 0,3 0-33 0,0 1-8 0,0 4 0 0,3 1-8 16,-3 2 0-16,3 3-9 16,3 3-1-16,0-1 0 0,0 3-6 0,3-5 0 0,0 0-1 0,2-3 0 15,-2-5 17-15,3 3 0 0,0-3 0 0,0-3 0 16,0-5 0-16,0 3 14 0,0-3-4 0,0-3-1 15,3-2 38-15,-3-3 7 16,-3 2 2-16,0-7 0 0,0 0-20 0,3-6-3 0,-4 1-1 16,1-1 0-16,-3 1-6 0,-3-1-2 0,-3 4 0 15,0 1 0-15,0-2-24 0,-2 3 0 0,-7 3 0 0,3-4 0 32,-9 6-32-32,3 3-12 0,-6 0-3 0,3 5 0 15,0 5-93-15,1 0-18 0,-4 11-4 0</inkml:trace>
  <inkml:trace contextRef="#ctx0" brushRef="#br1" timeOffset="222537.2787">21820 17195 2052 0,'0'0'91'0,"0"0"18"16,0 0-87-16,0 0-22 0,3 6 0 0,3-1 0 0,3 0 8 0,0-2-8 15,3 2 10-15,3-5-10 0,0 3 28 0,5-3 0 16,1 0 0-16,6 0 0 0,3-3-2 0,2-2-1 16,7 0 0-16,3-3 0 0,3 0-6 0,5-3-2 0,1 0 0 15,-1-2 0-15,-2 3-17 0,6-1 8 16,-4-2-8-16,1 2 0 0,5 1 0 0,-2-1 0 0,-4 1 0 16,-2 2 0-16,0 0 0 0,-4 2 0 0,-2 4 0 15,-3 2 0-15,-1 0-21 0,-2 2-2 0,0 1 0 0,-3 5 0 31,-4-5-108-31,-5-1-21 0,27 4-5 0,-27-9-1 0</inkml:trace>
  <inkml:trace contextRef="#ctx0" brushRef="#br1" timeOffset="223235.833">22014 17187 2440 0,'0'0'54'0,"-3"8"11"0,-3 0 3 0,3 0 0 15,0 0-55-15,3 0-13 0,0-8 0 0,0 0 0 0,0 0 16 0,-3 5 1 16,3-5 0-16,0 0 0 0,0 0-17 0,3 8 0 16,-3-8 0-16,3 8 0 0,-3-8-13 0,6 8 3 0,0-3 1 0,-6-5 0 15,5 8-5-15,4-2-1 16,-6 2 0-16,6-3 0 0,-3 3 0 0,-3-3 0 0,-3-5 0 0,6 5 0 15,-6-5-1-15,0 0-1 0,0 0 0 0,0 0 0 16,0 0 1-16,0 0 0 0,0 0 0 0,0 0 0 16,0 0 16-16,0 0-12 0,-6-2 12 0,0-4-10 15,0 1 27-15,-3 3 6 0,0-4 1 0,1 1 0 16,-4 0 22-16,3-1 5 0,-3 1 1 0,3 0 0 16,-3-1-25-16,3-1-5 0,-3 1-1 0,3 4 0 15,0-4 7-15,0 1 0 0,3 0 1 0,0 2 0 16,3-2-5-16,0 2-2 0,-2 1 0 0,5 2 0 15,0 0-22-15,0-8 0 0,0 0 0 0,3 0 0 16,-1 0 0-16,1 2-8 0,3-4 0 0,3 2 0 16,0-3 8-16,0 1 0 0,3-1 0 0,3 1 0 15,0-1 0-15,0 0 0 0,3 6 0 0,-1-5 0 0,1 2 0 16,3 0 0-16,3 5 0 0,-3-2 0 16,3 2 8-16,-4 0-8 0,1 1 8 0,-3 2-8 15,0-3 12-15,-3 3-1 0,-3-2-1 0,0 2 0 0,0 0 0 16,0-3 0-16,-4 3 0 0,1 0 0 0,-3 3-10 0,-6-3 8 15,0 0-8-15,0 0 8 0,0 0 2 0,0 0 0 16,0 0 0-16,0 0 0 0,0 0 1 0,-3 13 0 16,0-3 0-16,-3 1 0 0,0 2-2 0,-2 0 0 15,2 9 0-15,3-1 0 0,-3 0-9 0,3 0 8 16,0 3-8-16,3-3 8 16,6-2-108-16,0-4-21 0,6-4-5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10:29.151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16677 10321 403 0,'-9'-5'36'0,"9"5"-36"16,0 0 0-16,0 0 0 0,0-5 142 0,0 0 22 0,0-1 4 0,3 1 0 16,3-3-68-16,-3 3-15 0,0-3-2 0,-1 2-1 15,4 4-35-15,-6 2-7 0,-3-8-2 0,6 3 0 16,0-1-19-16,0 4-4 0,0-4-1 0,0 1 0 16,-3 5-5-16,0 0-1 0,6-3 0 0,-6 3 0 15,-3-2 7-15,3 2 1 0,0 0 0 0,0 0 0 16,0 0 2-16,0 0 1 0,0 0 0 0,0 0 0 15,0 0 1-15,0 0 0 0,0 0 0 0,0 0 0 16,3 8 0-16,-3 0 1 0,-3-3 0 0,0 3 0 16,9 0-21-16,-6 2 0 0,-3-2 0 0,3 3 0 15,0 0 0-15,0 2 0 0,0 0 0 0,0 0 0 16,0 0 0-16,0 1 0 0,3-4 0 0,-3 3 0 16,-3-2 0-16,6 5 0 0,3 0-10 0,-3 0 10 15,-6 0 0-15,0-1 11 0,9 1 0 0,-3 0 0 16,-3 3-11-16,3-1 0 0,0-2 9 0,3 3-9 15,3-3 15-15,-6 5-2 0,-3-3 0 0,3 1 0 0,9 2-1 0,-3 0 0 16,-6 0 0-16,3 3 0 16,3 0-12-16,0 0 11 0,-3-1-11 0,3 1 10 0,-1-3-10 15,1 3 10-15,6 3-10 0,-6-6 10 0,0 0-10 0,0 0 12 16,6 0-12-16,0-2 12 0,-6 2-12 0,3-2 10 16,3-4-10-16,-1 4 10 0,-2-3-10 0,0 2 10 15,3-2-10-15,3 0 10 0,3 0-10 0,-3 0 0 16,0 0 0-16,2 2 0 0,7-2 15 0,-3 0-3 15,-6-3 0-15,3 0 0 0,5 1-12 0,1-1-10 16,0 0 2-16,-3 0 0 0,3-2 8 0,-4 0 0 16,4-1 10-16,-6 1-10 0,3-3 12 0,3 2-4 0,-4-2-8 15,4 0 12-15,-6 0-3 0,3 0-1 16,9 0 0-16,-4 0 0 0,1-3-8 0,0 3 0 0,0-3 0 0,-1 3 0 16,4 0 0-16,-3-2 10 15,0 2-10-15,-3-3 10 0,2 0-2 0,-2 3 0 0,0 0 0 0,3-3 0 16,-4 3 0-16,1 0 0 0,3 3 0 15,-3-3 0-15,3 0-8 0,-4 2-12 0,1 1 2 16,0-1 1-16,3 1 18 0,-7 0 4 0,4-1 1 0,-6 1 0 16,3 2-14-16,-3-5 8 0,0 2-8 0,-4-2 0 15,4 3 15-15,-3 0-3 0,-3-4-1 0,6 1 0 16,-3 0 1-16,3 0 0 0,-1 3 0 0,-2-3 0 16,0 2-12-16,0 1 0 0,-3 2 9 0,0-2-9 15,3-1 0-15,-1 4 9 0,-2-4-9 0,0 3 0 0,3 1 10 16,-3-1-10-16,-3 0 8 0,3 0-8 0,-3-2 9 15,3 2-9-15,-7-2 10 0,1 2-10 0,0 0 9 16,0 0-9-16,3 1 8 0,-3 2-8 0,-3-3 0 0,3 5 8 16,-3 1-8-16,3-1 0 0,-3 1 0 0,0 2 0 15,0-2 0-15,0 2 0 0,0-3 8 0,0 1-8 16,0-1 0-16,-3 1 8 0,2-1-8 0,-2 1 0 16,0-3 0-16,0 2 8 0,0-2 1 15,-3 0 0-15,0-3 0 0,3 3 0 0,0-3-1 0,-3 1-8 16,3-1 12-16,-3 3-4 0,3-1-8 0,0 1 0 15,-3-2 0-15,3 1 0 0,-3-4 0 0,3 2 0 16,-3 1 0-16,0-1 0 0,3-5 0 0,0 2 0 16,-3-2 0-16,0 3 0 0,3-3 0 0,-3 0 0 15,0-8 0-15,0 0 0 0,0 0 8 0,0 0-8 16,0 0 12-16,0 0-4 0,0 0 3 0,0 0 0 0,0 0 0 16,0 0 0-16,0 0-3 0,0 0 0 0,0 0 0 0,0 0 0 15,0 0 3-15,0 0 0 0,0 0 0 0,-3-6 0 16,-3 4-2-16,3-4 0 0,-6 1 0 0,3-3 0 15,-3-2-1-15,3 2-8 0,-2 0 12 0,2-3-4 16,-3 3-8-16,3 0 0 0,-3-2 0 0,0 2 0 16,0 2 0-16,0-1 0 0,3 1 0 0,-3-2 0 15,0 3 8-15,0 2-8 0,0-2 0 0,0 2 8 16,3 1-8-16,0-1 0 0,1-2 0 0,5 5 0 16,-3 0 0-16,3 0 0 0,0 0 9 0,0 0-9 15,0 0 0-15,0 0 0 0,0 0 0 0,0 0-12 16,6 2 12-16,5 1-12 0,-2 0 12 0,3-3-12 15,3 0 12-15,-3 0 0 0,3 0 0 0,3 0-8 16,-6-3 8-16,6-2 0 0,-4 5 0 0,1-5 0 16,0 2 0-16,-3-2 0 0,3 2 0 0,-3 0 8 15,3-2-8-15,-3 2 9 0,0-2-9 0,-1 5 10 0,-2-3 0 0,-3 3 0 16,-6 0 0-16,6 0 0 0,3 0 2 0,-9 0 0 16,0 0 0-16,0 6 0 0,0 2 4 0,0 2 2 15,0 3 0-15,-3 3 0 0,-3 3 4 0,0 2 1 16,-3 3 0-16,1 0 0 0,-1 2 1 0,-3 1 1 15,0 2 0-15,3-3 0 0,0 1-11 0,0-4-2 0,3 1-1 16,0-3 0-16,0-2-21 0,3-1-4 16,3-2-1-16,0 0-862 15,3-5-173-15</inkml:trace>
  <inkml:trace contextRef="#ctx0" brushRef="#br0" timeOffset="3493.9258">23285 5284 460 0,'0'0'20'0,"0"0"5"0,0-6-25 0,-3 4 0 0,3 2 0 0,0 0 0 15,0 0 137-15,-3-5 23 0,3 5 4 0,0 0 0 16,0 0-80-16,0-6-16 0,-3 4-3 0,3 2-1 15,0-6-12-15,0 6-4 0,-3-5 0 0,3 5 0 16,3-5-4-16,-3-1-2 0,0 6 0 0,0 0 0 0,0 0-16 0,0 0-3 16,0-2-1-16,0 2 0 0,0 0-13 0,0 0-9 15,6-8 12-15,-6 8-12 0,0 0 0 0,0 0 0 16,0 0 0-16,6 0 0 0,-6 0 0 0,8-3 0 16,1 1 0-16,-3 2 0 0,3 0 0 0,-3 0 0 15,-6 0 0-15,9 0 0 0,0 0 0 0,-3 2 0 16,3 1 0-16,0-3 0 0,0 0 0 0,0 2 8 15,0-2-8-15,0 0 10 0,2 0-1 0,1 6 0 16,0-6 0-16,3 0 0 0,-3 0 0 0,3 0 0 16,0 2 0-16,0-2 0 0,-3 6-9 15,3-4 12-15,-1 1-12 0,4 0 12 0,0 5-12 0,-3-3 10 16,0-2-10-16,0 2 10 0,0 3-10 0,-3-3 0 0,2 3 0 16,1-3 0-16,-3 3 0 0,0-3 0 15,0 6 0-15,3-3 0 0,-3-3 0 0,0 1 0 0,0-1 0 16,0 0 0-16,-1 0 0 0,-2 1 10 0,0 2-1 15,0 0 0-15,0-6 6 0,3 9 1 16,0-8 0-16,0 2 0 0,-6 3-4 0,6 2-1 0,0-2 0 16,3 3 0-16,-4-1-11 0,4 4 0 0,-3-4 9 0,3 3-9 15,3 1 19-15,-3 4-1 0,-3-7 0 0,3 5 0 16,0 0-27-16,-1-3-6 0,1 3-1 0,0 0 0 16,-3-3 26-16,0 0 5 0,0 3 1 0,0-3 0 15,0 0-26-15,0 1-5 0,0 1-1 0,-4-1 0 16,4-1 16-16,-3 0 0 0,3 0 9 0,-3 3-9 15,-3 3 12-15,3-3-4 0,0 2-8 0,0 1 12 16,-3 2-4-16,3-3 0 0,0 6-8 0,0-5 12 16,-3 4-3-16,0-1-1 0,2 1 0 0,1 1 0 15,0 3-8-15,-3-1 10 0,3-2-10 0,0 2 10 0,0 1-10 16,0 2 0-16,0 0 9 0,0 0-9 0,3 6 0 0,-3-6 8 16,3 2-8-16,0 1 0 15,-4-5 0-15,4 2 0 0,-3-5 0 0,0 5 0 0,-6-5 0 16,3 2 8-16,3 0-8 0,3-2 0 0,-6 3 0 15,3-1 8-15,0-2-8 0,3 2 0 0,-3 4 0 0,0-4 0 16,-1 3 0-16,1 0 0 0,3 3 0 0,-3 2 0 16,-3-2 0-16,3 3 0 0,0-1 0 0,0-2 0 15,-3-1 0-15,0 1 0 0,3 0 0 0,-3 0 0 16,0-3 0-16,0 0 0 0,0 0 0 0,-3 0 0 16,0-2 0-16,3-1 8 0,-3 0-8 0,-1 1 0 0,1-3 0 15,0 0 0-15,0-3 0 0,0 0 0 0,0 3 0 16,-3-1 0-16,3 4 0 0,0-3 0 0,3 2 0 0,-3 1 8 15,0 7-8-15,0-2 0 0,0 2 0 0,-3 1 0 16,3-1 0-16,0 0 0 0,0-2 0 0,-3 3 0 16,3-4 0-16,3 1 0 0,-6-3 0 15,0 0 0-15,3 3 0 0,0 0-8 0,-3 0 8 16,0-1 0-16,3-2 0 0,-3 0 0 0,3 3 0 16,0-3 0-16,-3-2 0 0,6 2 0 0,-6-5 0 0,3 2 0 15,0 1 0-15,0-1 0 0,-3 1 0 0,3-1 0 16,0 0 0-16,-3-2 0 0,3 3 0 0,0-1 0 15,0 3 0-15,-3 0 0 0,3-2 0 0,0-1-8 16,0 1 8-16,-3-3-8 0,3-1 8 0,0 1-8 16,0 3 8-16,0-4-10 0,2-1 10 0,-2 4-10 15,0-2 10-15,0 2-12 0,0 3 12 0,0-2-12 0,-3-1 12 16,0 1 0-16,3 5 0 0,0-6 0 0,-3 3 0 16,3 0-8-16,-3 0 8 0,0 0-8 0,0 3 8 0,0-3 0 15,0 0 0-15,0 3 0 0,0-3 0 0,0 3 0 16,0-6 0-16,0 4 0 0,0 1 0 0,0-2 0 15,0 3 0-15,0-3 0 0,0 0 0 0,0 1 0 16,0-4 0-16,-3 0 0 0,3 4 0 0,-3-4 0 16,0 0 0-16,3 1 0 0,-3 2 0 0,0 0 0 15,0 0 0-15,-3 3 0 0,1 0 0 0,2 2 0 16,-3 3 0-16,0 0 0 0,0 0-8 16,-3 0 8-16,3 3-8 0,-3-3 8 0,3 3-9 0,-3-1 9 15,0 1-10-15,0 0 10 0,3-1 0 0,-3 1-9 16,-3-3 9-16,3 0 0 0,3-2 0 0,-2-1 0 15,-1 0 0-15,-3 1 0 0,6-3 0 0,-3 2 0 16,-3 3 0-16,3-3 0 0,-3 1 0 0,3 2 0 0,0-3 0 16,-3-2 0-16,3 2 0 0,-3-5 8 0,4 1 0 0,-4 1 0 15,0 1-8-15,-3 0 0 0,9-3 0 0,-3 3 0 16,0-1 0-16,-3 1 0 0,0 0 0 0,0 0-8 16,0-1 8-16,-2 1 0 0,2 0 0 0,-3-3 0 15,3 0 0-15,0 0 0 0,-3 0 0 0,3 0 0 16,-3 1 0-16,3-1 0 0,-3 0 0 0,4 0 0 15,-7 3 0-15,0-1 0 0,3 1 0 16,-3 3 0-16,0-6 0 0,-3 2 8 0,4-2-8 0,-4 3 0 16,-3-3 8-16,3-2-8 0,3-1 8 0,0 3-8 15,-2 0 8-15,-1 3-8 0,-3-5 8 0,0 4-8 0,3-1 8 16,-3-1-8-16,1 0 10 0,2 0-10 16,-3-3 13-16,0 3-3 0,0-2-1 0,0-3 0 15,1 2-1-15,-1-2 0 0,-3 2 0 0,0-2 0 16,1 3-8-16,-4-4 8 0,0 1-8 0,3 3 8 0,-6-3-8 15,4-1 0-15,-1 1 0 0,3 3 0 0,-3-6 0 16,4 3 0-16,-1-1 0 0,-3 1 0 0,3-3 0 0,-3 1 0 16,1-1 9-16,2 0-1 0,3-3-8 0,-3 4 9 15,-2-4-9-15,-1 1 10 0,0 2-10 0,3-3 12 16,-3 1-12-16,4-3 12 0,-1 2-12 0,0 1 0 16,0-1 9-16,-2-2-9 0,5 3 0 0,-6-1 8 15,3-2-8-15,-3 0 0 0,4 0 8 0,-4 0-8 0,3 0 8 16,-3-3-8-16,1 5 0 0,5-4 0 0,-3-1-10 0,3 0 10 15,0-2 0-15,0-1 0 0,4 1 0 0,-1 2 0 16,0-5 0-16,0 3 0 0,-3-4 0 16,1 4 0-16,2-3 0 0,0 0 12 0,-3 0 0 0,3 0 0 15,0 0-12-15,3-3 0 0,1 3 0 0,-1-3 0 16,-3 1 0-16,3-1 0 0,0 0 0 16,0 3 0-16,3-3 0 0,1-2-10 0,2 2 2 15,-3 1 0-15,0-4 8 0,3 1 0 0,0 0 0 0,3-1 0 16,0 1 0-16,-3-1 0 0,3 1 0 0,0 0 0 15,1-3 0-15,2 2 0 0,0 1 0 0,3-3 0 16,3 0 0-16,-6 0 0 0,0 3 0 0,6-3 0 16,0 0 0-16,-6 2-8 0,6-2 8 0,0 0-8 15,-6 0 8-15,3 0 0 0,3 0-9 0,0 0 9 16,0 0 0-16,0 0 0 0,0 0 0 0,0 0 0 0,0 0 0 0,0 0 0 16,0 0 0-16,0 0 0 0,0 0 0 0,0 0 0 15,0 0 8-15,-3 0-8 0,-3 3 8 16,6-3-8-16,0 0 0 0,0 0 8 0,0 0-8 0,0 0 0 15,0 0 0-15,0 0 0 0,0 0 0 0,0 0 0 16,0 0 0-16,0 0 0 0,0 0 0 0,0 0 0 16,0 0 0-16,0 0 0 0,0 0 0 0,0 0 0 15,0 0 0-15,0 0 0 0,0 0 0 0,0 0 0 16,0 0 0-16,0 0 0 0,0 0 0 0,0 0 0 16,0 0 0-16,0 0 0 0,0 0 0 0,0 0 0 15,9-3 0-15,-9 3 0 0,6-2 0 0,-6 2 0 16,0 0 0-16,0 0 0 0,0 0 0 0,0 0 0 15,0 0 0-15,9 0 0 0,-9 0 0 0,0 0 0 16,6-3 0-16,-6 3 0 0,0 0 0 0,0 0 0 0,0 0 0 16,0 0 0-16,0 0 16 0,0 0 2 0,0 0 0 0,0 0 0 15,0 0 6-15,0 0 2 0,0 0 0 0,0 0 0 16,-6 0-7-16,0-3-2 0,-3 3 0 0,3 0 0 16,-3-2 1-16,0 2 0 0,-6-3 0 0,6 3 0 15,-3-3-18-15,0 3 0 0,-2 0 0 0,2 0 0 16,-3 0 0-16,3 3 0 0,-3 0 0 0,3-3 0 15,0 2 0-15,3 1 0 0,0-3 12 0,0 3-12 16,0-1 0-16,4-2 0 0,5 0 0 0,0 0 0 16,-6 3 0-16,6-3 0 0,0 0 0 0,0 0 0 15,0 0-16-15,0 0 4 0,0 0 0 0,0 0 0 16,8 3 12-16,1-3 0 0,0 2 0 0,3 1 0 16,0-3 0-16,3 3 0 0,-3-3 0 0,3 0 0 15,0 0-9-15,0 0-3 0,-1 0 0 0,-2 0 0 0,3 0 12 16,0 0 0-16,-3 0 0 0,3 0 0 15,-3 0 0-15,3 0 0 0,-3-3 0 0,3 3 0 0,-7 0 14 0,4 0-2 16,0-3 0-16,-3 3 0 0,0 0 1 0,0-2 0 16,0-1 0-16,-3 3 0 0,-6 0 8 0,9-3 2 15,-6 1 0-15,-3 2 0 0,0 0 12 0,0 0 2 16,6-3 1-16,-6-2 0 0,3-1 5 0,-3 6 1 16,-3-7 0-16,-3 1 0 0,0 1-10 0,-3 0-2 15,0-1 0-15,-3 1 0 0,0 0-16 0,3 2-3 16,-3-2-1-16,0 0 0 0,1 2-12 0,-1 0 0 0,3 1 0 0,-3 2 0 31,3 0-24-31,0-3-2 0,3 0 0 0,3 1 0 16,0-6-149-16,0-6-29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21:50.918"/>
    </inkml:context>
    <inkml:brush xml:id="br0">
      <inkml:brushProperty name="width" value="0.05292" units="cm"/>
      <inkml:brushProperty name="height" value="0.05292" units="cm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FFC000"/>
    </inkml:brush>
    <inkml:brush xml:id="br4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20198 2178 115 0,'0'0'10'0,"0"0"-10"16,-3 0 0-16,0 0 0 0,0-6 144 0,0 6 26 15,0 0 6-15,-3-5 0 0,3 5-87 0,-3 0-17 16,6 0-4-16,-6-3-1 0,6 3-28 0,-6 0-6 16,0 0-1-16,0 0 0 0,6 0-10 0,-3-5-2 15,-3 5-1-15,0-5 0 0,0 2-19 0,3 3 10 16,-3-5-10-16,6 5 8 0,-2 0-8 0,-4 0 0 15,-3 0 0-15,3 0 8 0,0 0-8 0,0 0 0 16,0 0 0-16,-3 0 0 0,0 5 0 0,0-5 0 0,0 0 0 0,0 8 8 16,0-8 7-16,0 5 1 0,-3-2 0 0,0 2 0 15,4 1-7-15,-4 1-1 0,0-7 0 16,0 6 0-16,0-4 12 0,0 4 1 16,3 2 1-16,-3-3 0 0,0 6-3 0,0-9-1 15,0 9 0-15,1-3 0 0,-1-3-18 0,0 8 0 0,0-5 8 16,0 5-8-16,0-5 0 0,3 3 0 0,-3 2 0 0,3 0 0 15,0 1 0-15,0-1 0 16,0 5 0-16,1-4 0 0,-1 1 0 0,0 1 0 0,3-2 0 0,0-1 10 16,0 0 1-16,-3 3 0 0,0-3 0 0,3 0 0 15,0 1 2-15,0 1 1 0,-3-1 0 0,3-1 0 16,-3 0 1-16,3 3 0 0,-3 0 0 0,3-3 0 16,-2 3-7-16,-1 2-8 0,3-4 11 0,-3-1-11 15,0 5 12-15,3-4-4 0,-3 4 0 0,3 3-8 16,-3-2 13-16,0-6-4 0,3 8-1 0,-3 3 0 0,3-3 0 15,-3 0-8-15,3 3 12 0,0-3-4 0,0 3-8 0,1 3 8 16,2-6-8-16,-3 5 8 0,-3 1-8 0,3-1 0 16,0 1 9-16,-3 2-9 0,0-8 11 0,3 5-3 15,0 1 0-15,3-3 0 0,-6 2 10 0,6 1 2 16,-3-9 0-16,3 9 0 0,0-6-12 0,0-3-8 16,0 3 9-16,0 1-9 0,0-4 10 0,3 6-10 15,-3-8 10-15,3 8-10 0,-3-8 12 0,0 2-4 16,3 1-8-16,-3-1 12 0,0 3-1 0,3-2-1 15,0-1 0-15,0 3 0 0,-3 1 0 0,0 1 0 16,3-4 0-16,0 2 0 0,-3 3 2 0,3-3 0 16,0 6 0-16,0-6 0 0,0 3 0 0,0-6 1 15,0 3 0-15,3-2 0 0,-3-1 4 0,3 3 1 16,0-2 0-16,-3 2 0 0,3-8 2 0,-3 3 0 0,0 0 0 16,3 3 0-16,0-6 0 0,0 8 1 0,0-8 0 0,3 3 0 15,-3 0-10-15,3-3-3 0,0 3 0 16,0 0 0-16,-3 0-8 0,3 2 0 0,3-4 0 0,-3 4 0 15,0-5 0-15,-3 3 0 0,6-3 0 0,-3 3 0 16,0-2 0-16,0 1 0 0,-3-1 0 0,6-1 0 16,-1 0 0-16,1 0 0 0,-3 1 0 0,3-1-11 15,0 3 11-15,-3-3 0 0,0 0 0 0,0 0 0 16,3 1 0-16,-3-1 0 0,0 3 0 0,0 0 0 16,0-3 0-16,0 0 0 0,0 0 0 0,3 3 8 15,0-3-8-15,-3 1 9 0,2 1-9 0,-2-1 10 16,0-1-10-16,3 0 0 0,-3 0 9 0,3 3-9 15,0-3 9-15,0 3-9 0,-3-2 12 0,3-1-12 16,0 0 11-16,0 3-11 0,0-3 10 0,0-2-10 16,-3 2 0-16,3-2 8 0,-1 2-8 0,1 0 0 15,3 0 8-15,-3 0 0 0,0-2-8 0,0 0 12 0,0-1-12 16,3 1 0-16,0-1-9 0,-3 4 9 0,0-6 0 0,3 2 0 16,-1-2 13-16,1 3-4 0,0-6-1 0,0 6-8 15,0-1 12-15,0-2-4 0,0 5-8 0,-3-7 12 16,0 4-12-16,3 1 12 0,0-6-12 0,-1 3 0 15,-2-3 0-15,3 3 0 0,-3 0 9 0,3 0-9 16,-3 0 10-16,0 0-10 0,6-3 8 0,-6 3-8 16,0-3 0-16,0 3 9 0,0-2-9 0,0 2 0 0,-1-6 0 15,1 4 0-15,0-1 0 0,0 0 8 0,0 0-8 16,0-2 0-16,0 0 0 0,-3-1 0 0,3 1 0 0,-3 0 0 16,0-1 0-16,3 1 0 0,-3 0 8 15,0-3-8-15,3 2 0 0,0-2 10 16,-3 3-10-16,2-3 10 0,1 0-10 0,3 0 10 0,-6 0-10 15,6 0 10-15,0 0-10 0,-3 0 0 0,3 0 0 16,-3 0 8-16,0 0-8 0,0-3 0 0,3 3 0 16,-4 0 0-16,1 0 0 0,3-2 0 0,-3 2 0 0,0 0 0 15,0-3 0-15,0 0 0 0,3 1 0 0,-3 2 0 16,0-3 0-16,0-2 0 0,0 2 0 0,0 0 0 16,0 1 0-16,-1-3 8 0,1 2-8 0,0-2 0 15,-3-1 8-15,3 4-8 0,0-4 8 0,0 1-8 16,0 2 8-16,0-2-8 0,-3 2 8 0,3-2-8 15,-3 0 11-15,3-3-3 0,-3 0-8 0,0 0 12 16,3 3-12-16,-4-1 8 0,1 1-8 0,3 0 0 0,-3 0 0 16,0-3 8-16,3 0-8 0,-3 2 0 0,0-1 0 0,3 1 0 15,0-2 8-15,-3 0-8 0,0 3 0 16,0-6 9-16,3 6-9 0,0-5 8 0,0 2-8 0,0-3 8 16,-4 3-8-16,1 3 8 0,3-6-8 0,0 1 10 15,0 4-10-15,3-4 10 0,-6-1 3 0,0 3 1 16,3-2 0-16,0 2 0 0,-3 0-14 0,0 0 0 15,-3 0 0-15,3 0 0 0,-3-3 0 0,3 3 0 16,0-2 0-16,0-1 0 0,0 1 0 0,-1-1 0 16,4-2 0-16,-3 0 0 0,0 2 0 0,0-2 0 15,0-3 0-15,0 3 0 0,3 0 0 0,-3-1 0 16,0 6 0-16,0-5 0 0,0 0 0 0,0 0 0 16,0-1 0-16,0-4 0 0,-3 5 9 0,3-1-9 0,-3 1 8 0,3 0-8 15,3-5 0-15,-6 2 0 0,3 0 8 0,-1 0-8 16,1 3 0-16,0-3 0 0,0 0 0 0,0 3 8 15,0-8-8-15,0 5 0 0,-3-3 0 0,3 3 0 16,-3-5 0-16,0 3 0 0,3-1 0 0,-3 1 0 16,0-4 0-16,0 1 8 0,0 0-8 0,0 5 0 15,-3-5 8-15,3 2-8 0,0 1 0 0,-3-1 8 16,3 1-8-16,-3 2 0 0,3-5 0 0,-3 5 0 16,3 0 0-16,-3-2 8 0,3-1-8 0,-3 1 0 15,3 2 0-15,-3-3 0 0,3 3 0 0,-3-2 0 16,0-1 0-16,0 1 0 0,3-1 8 0,-3 3-8 15,0-8 0-15,0 6 0 0,0 2 0 0,0-8 0 16,0 8 0-16,0-7 0 0,0 4 0 0,0 3 0 16,0-5 0-16,0 5 0 0,-3 0 8 0,3-2-8 15,0 5 0-15,-3-6 0 0,0 6 0 0,3-3 8 0,0 5-8 16,-3-7 0-16,0 2 0 0,0 0 8 0,0 0-8 16,-3-2 0-16,3-1 0 0,0 3 0 0,0-2 0 0,0 5 8 15,0-9-8-15,0 4 0 0,0 5 0 0,0-6 0 16,0-2 0-16,0 5 0 0,0 0 0 0,0 3 0 15,0-6 0-15,0 6 0 0,3 0 0 0,-3-6 0 16,-3 6 0-16,3 0 0 0,0 0 0 0,-3 0 0 16,3-1 0-16,-3 1 0 0,6 0 0 0,-3 2 0 15,-2-2 0-15,2 0 0 0,-3 0 0 0,3-1 0 0,0 1 0 16,0 0 0-16,-3-3 0 0,3 0 0 0,-3 0 0 16,3 3 0-16,-3-3 0 0,3 0 0 15,0 3 0-15,0-5 0 0,0 4 0 0,0 1 0 16,-3-5 0-16,0 4 0 0,3-2 0 0,0 6 0 0,-3-3 8 0,3-1-8 15,0 6 0-15,-3-5 0 0,0 0 0 16,0 2 0-16,3 3 0 0,-3-5 0 0,3 5 0 16,-3-2 0-16,-2 2 0 0,5-3 0 0,-3 3 0 0,3 0 0 15,0-5 0-15,-3 8-12 0,3-6 4 0,0 1 8 16,-3 4-8-16,0-2 8 0,3-2 0 0,0 2 0 16,-3 3 0-16,3-3 0 0,-3-3 0 0,0 3 0 15,3 0-8-15,0 3 8 0,0-8 0 0,0 5 0 16,-3 2 0-16,-3-4 0 0,6 2 0 0,-6 0 0 15,6 3 0-15,-3-3 0 0,0 2-11 0,1 1 11 16,2 3 0-16,0-4 0 0,-3-2 0 0,0 6-8 0,3-1 8 16,3 3 0-16,-6-5 0 0,0-1-8 0,3 4 8 0,-3-6 0 15,3 3 0-15,0-1 0 16,-3-2 0-16,3 3 0 0,-3-3 0 0,3 3 0 0,-3-3 0 16,3 3 0-16,-3-3 0 0,0 2 0 0,0-2 0 15,0 3 0-15,0 0 0 0,0 0 0 0,0 2 0 16,1-5 0-16,-1 5 0 0,-3 1 0 0,3-9 0 0,0 8 0 15,-3-2 0-15,3 5 0 0,-3-8 0 16,0 3 0-16,3 5 0 0,0-5 0 0,-3 2 0 0,0-2 0 16,3-3 0-16,-3 2 0 0,0 6 0 0,3-5 0 15,0 3 0-15,1-4 0 0,-4-2 0 0,0 3 0 16,-3 0 0-16,3-3 0 0,3 2 0 0,-3 1 0 16,0 3 0-16,-3-4 0 0,3 1 0 0,-6 2 0 0,3-2 0 15,-2 5 0-15,-4-5 0 0,3 2 0 0,3 3 0 0,-3 0 0 16,-3-5 0-16,0 5 0 0,3 0 0 0,-5 5 0 15,2-5 0-15,-3 0 0 0,3 3 0 0,-3 2-8 16,0-5 8-16,0 5-8 0,-2-5 8 0,-1 8-8 31,0-8-62-31,-3 6-12 0,0 1-2 0,-5-1-1044 0</inkml:trace>
  <inkml:trace contextRef="#ctx0" brushRef="#br1" timeOffset="7951.1689">18992 4376 345 0,'0'0'31'0,"0"0"-31"16,0 0 0-16,0 0 0 0,0 0 221 0,0 0 39 15,0 0 7-15,0 0 1 0,-3 0-177 0,3 0-36 16,-6-2-7-16,0 2-2 0,0 0-20 0,1 0-4 0,-1 2-1 16,3-2 0-16,-6 3-21 0,3 0 8 0,0-3-8 15,-3 5 0-15,0-3 0 0,0 4 0 0,0 2-10 0,-3-3 10 16,0 3 0-16,0 0 0 0,-3 2 0 0,1 4 0 15,-4-1 0-15,0 0 0 16,-3 3 0-16,0 0 0 0,-3 5 15 0,-2-5-3 0,-1 8-1 0,0-6 0 16,0 9-11-16,-3-6 0 0,1 3 0 15,-4 2 8-15,-3 1 4 0,0 2 1 0,4-3 0 16,-7 3 0-16,0 0 3 0,-2 0 1 0,-4 3 0 0,0 3 0 16,1-4 6-16,-4 9 1 0,3-6 0 0,1 3 0 15,-1-2-24-15,1-1 0 0,-1 1 0 0,0-1 0 16,-8-7 14-16,5 2-2 0,3 0 0 0,7-3 0 15,-7 1 12-15,3-4 1 0,4 4 1 0,2-3 0 16,0 0-8-16,1-1-2 0,-4 4 0 0,0-6 0 16,6 3-16-16,-2-3 8 0,-7 3-8 0,3 0 0 15,7-3 8-15,-1 3-8 0,-6-3 0 0,6-3 0 0,4 3 0 16,-4-2 0-16,0-3 0 0,0 0 0 0,4 0 0 16,-1-1 0-16,6-1 0 0,-6 2 0 0,-2-3 0 0,5-3 0 15,6 1 0-15,-3 2 0 0,0-2 8 0,0-1-8 16,7-2 9-16,-4 0-9 0,3 3 0 0,-3-1 8 15,3-4-8-15,0 4 0 0,3 1 12 0,1-3 0 16,-4 0 0-16,6 0 0 0,0 2-1 0,0-4-1 16,0 1 0-16,0-1 0 0,0-1-10 0,3 0 12 15,0 3-12-15,3-2 12 0,-2-4 0 0,2 4 0 16,-3-1 0-16,3-3 0 0,0 4 0 0,-3-4 0 16,6 4 0-16,-3-1 0 0,0-2-12 0,6-3 12 15,0 0-12-15,-6 5 12 0,0 0-12 0,6-5 12 16,-6 3-12-16,6-3 12 0,0 0-12 0,0 0 0 0,-3 8 0 15,3-8 8-15,0 0-8 0,0 0 0 0,0 0 0 0,0 0-11 16,0 5 11-16,0-5 0 0,-3 5 0 0,3-5 0 16,0 0 0-16,0 0 0 0,0 0 0 0,6 8-12 15,-6-8 12-15,3 6-10 0,6-4 10 0,-9-2-10 16,0 0 10-16,9 6 0 0,0-4-9 0,0 1 9 16,-3-1 0-16,3 1 0 0,0 0-9 0,0-1 9 15,2 1 0-15,1-3 0 0,0 3 0 0,0-3 0 16,3 2-8-16,0 1 8 0,-3 0 0 0,3-1 0 15,6 1-8-15,-4 0 8 0,1-1 0 0,0 1 0 16,3 0-10-16,3-1 10 0,-3-2-8 0,-1 3 8 16,4-1-8-16,3 1 8 0,6-3-8 0,-6 0 8 15,-4 3-9-15,4 2 9 0,6-5-10 0,-3 0 10 16,-4 0-8-16,4 0 8 0,3 3 0 0,-3-1-9 16,2-2 9-16,1 3 0 0,0 2 0 0,3-5 0 15,5 3 0-15,-2 0 0 0,-3-3 0 0,-1 2 0 0,4-2 0 0,0 3 0 16,-3-6 0-16,5 3 0 0,4 3 0 0,0-3 0 15,-4-3 0-15,4 1 0 0,-3-1 0 0,-1 3 0 16,1 0 0-16,6 0 0 0,-7 0 0 0,4-3 0 16,5 3 0-16,-2 3 8 0,0-3-8 0,2 0 0 15,-2 3 0-15,0 2 0 0,-4-5 0 0,1 2 9 16,2-2-9-16,1 3 0 0,0-3 13 0,-1 3-4 16,1-1-1-16,0-2 0 0,2 0 1 0,-2 0 0 15,-1 0 0-15,1 0 0 0,0 0 6 0,-1 0 1 16,4 0 0-16,0-2 0 0,2-1-7 0,-2 3-1 0,-1-5 0 15,1 5 0-15,-3-3-8 0,2-2 0 16,4 2 0-16,-1-2 0 0,4 0 8 0,-4 2-8 16,-2-2 12-16,3 2-4 0,-1 0-8 0,1-2 0 15,-1 3 0-15,4-1-11 0,-1-2 11 0,4 2 0 16,-3 3 0-16,2-3 0 0,-2 1 0 0,-1 2 0 0,4-3 0 16,-1 3 8-16,1 0 0 0,-4-3 0 0,7 3 0 0,-7-2 0 15,1-1 2-15,0 0 1 0,2 1 0 0,-2-1 0 16,2 0 12-16,-2 1 2 0,-4-1 1 0,1 1 0 15,2-1-26-15,-2 0 0 0,3 3 8 0,2-2-8 16,-2 2 0-16,-1 0 0 0,-2 0 0 0,-1 0 0 16,-2 0 9-16,2 2-9 0,-2-2 10 0,3 0-10 15,-1 3 10-15,-2-3-10 0,-1-3 10 0,-2 3-10 16,-3 0 8-16,-7 0-8 0,4 0 0 0,-3-2 9 0,-3 2-1 16,2 0 0-16,1-3 0 0,-3-2 0 0,-4 2 5 0,-2 3 1 15,0-3 0-15,0 3 0 0,-1 0-14 0,-2-5 0 16,-3 5 0-16,0 0-10 0,-3-3 10 0,0 3 0 15,-1 0 10-15,-2 0-10 0,0 0 0 16,-3 0 0-16,0-2 0 0,0 2 0 0,-3-3 0 16,0 3 0-16,-1 0 0 0,1 0 0 0,-3 0 8 0,0 0-8 15,0 0 0-15,-3 0 0 0,3 0 0 0,-3 0 8 16,0 0-8-16,0 0 0 0,-6 0 0 0,0 0 0 16,0 0 0-16,0 0 0 0,0 0 8 0,0 0-8 15,6-5 0-15,-6 5 9 0,0 0-9 0,0 0 8 16,0 0-8-16,0 0 8 0,0 0-8 0,0 0 0 0,0 0 0 15,0 0 8-15,0 0 4 0,0 0 0 0,0 0 0 0,0 0 0 16,0 0-22-16,0 0-4 0,0 0-1 0,0 0 0 16,0 0 15-16,0 0 0 0,0-5 0 0,0-1 0 15,0 6 0-15,0 0 0 0,0-5 0 0,0 5 0 16,0 0 0-16,0-8-9 0,3 3 9 0,-3 5 0 16,3-6-16-16,3 1 3 0,-3 0 0 0,0 0 0 15,3-1 13-15,0-2 16 0,0 0-3 0,2 0-1 16,-2-2-12-16,3-3 0 0,3-1 0 0,3-4 0 15,3-1 0-15,-3-4 0 0,6 1 0 0,0-4 0 16,-1-1 0-16,4 4 0 0,-3-12-11 0,3 4 11 16,3-1-9-16,-4-3 9 0,4 1 0 0,-3-6 0 15,6 1-8-15,0-1 8 0,2 0 0 0,-2 3 0 16,3-2 0-16,0-1 0 0,-7 5 0 0,4-4 0 16,-3-1 0-16,3 3 0 0,-1-3 0 0,-2 1 0 15,0-1-10-15,0-2 10 0,0 2-8 0,2 0 8 0,1 6-10 16,3-6 10-16,-3 0-12 0,-1 1 12 0,1 4-9 0,-3-2 9 15,3 6 0-15,-3-4-9 0,-1 3 9 0,-2 1-10 16,0 2 10-16,0 5-10 0,-6-3 10 0,2 9 0 16,-2-6 0-16,-3 5 0 0,3 4 0 0,-3-4 0 15,0 3 0-15,-3 3 0 0,0 0 0 0,-3 0 0 16,2 2 0-16,-2 3 0 0,-3 3 0 0,0-6-10 16,0 8 10-16,0-4 0 0,0 1-12 0,-3 1 12 15,3 0-12-15,-6 5 12 0,0 0 0 0,0 0 0 16,3-3 0-16,0-2 0 0,-3 5-10 0,6-3 10 15,-3-2-8-15,3 5 8 0,-6 0 0 0,3-6-8 0,-3 6 8 16,0 0 0-16,3-2 0 0,-3 2 8 16,0 0 0-16,6-5 0 0,-6 5-8 0,0 0-12 0,0 0 4 15,0 0 0-15,3-3 8 0,-3 3 0 0,0 0 0 16,0 0 0-16,0 0 0 0,0 0 0 0,0 0 0 0,0 0 0 16,-3-3 0-16,3 3-12 0,0 0 4 0,0 0 0 15,-3-5 8-15,-3 2-13 0,3 1 5 0,-3-1 8 16,0 3-14-16,0 0 5 0,0 0 1 0,-3 0 0 15,3 0 8-15,-3 0 0 0,-3 0-9 0,0 0 9 16,1 0 0-16,-1 0 0 0,0-5 0 0,-3 5 0 16,3 0 0-16,-3 0 0 0,-3 0 0 0,0 5 0 15,1-5 0-15,-4 0 0 0,3 0 0 0,-3 0 0 16,-6 0-13-16,0 0 5 0,1 3 8 0,-1-3-13 0,-3 2 1 16,3-2 0-16,-2 3 0 0,2-3 0 0,0 0 4 15,3 0 8-15,-3-3-13 0,6 3 5 0,1 0 8 0,-4 0 0 16,0 0 0-16,3 0 0 0,3 0 0 15,-2-2 0-15,-4 2 0 0,3 0 0 0,0 0 0 0,0 0 0 16,3 0 0-16,-3 0 8 0,1 2-8 0,-1-2 0 16,-3 0 0-16,3 0 0 0,0 0 0 15,0 0 0-15,1 0 0 0,-1-2 0 0,0 2 0 0,0-3 0 16,3 3 0-16,-3 0 0 0,1-8 0 0,-1 8 0 16,0-3 0-16,-3 1 0 0,0 2 0 0,1-8 0 15,-1 5 0-15,0 1 0 0,-3 2 8 0,-3-6-8 16,4 4 10-16,-4 2-10 0,3 0 9 0,0 0-9 15,0 0 8-15,4 0-8 0,-4-3 9 0,3 6-9 0,-3-3 10 16,0 0-10-16,1 2 11 0,-1-2-11 0,0 6 12 0,0-6-12 16,3 0 8-16,-2 2-8 0,-1-2 0 0,0 3 0 15,0-3 0-15,1 3 0 0,-1 2 0 0,0-5 0 16,3 0 0-16,3 0 0 0,-6 0 0 0,4 0-12 16,-1 0 12-16,0 0 0 0,0 0 0 0,0 0 10 15,4-5-10-15,-4 5 0 0,0 0 0 0,3 0 8 16,0 0-8-16,0 0-11 0,4 0 3 0,-4 0 0 15,3 5 8-15,0-5 12 0,0 0-2 0,0 0-1 16,3 0-9-16,1 2 0 0,-1-2 0 0,3 0 0 16,0 3 0-16,0-3 0 0,0-3 0 0,0 3 0 15,0 0 0-15,3-2 0 0,-3 2 0 0,0 0 8 16,4 0-8-16,-1 0-11 0,-3 0 3 0,3 0 0 16,0 0 16-16,0 0 3 0,0 0 1 0,0-5 0 15,3 5-12-15,0 0 0 0,0 0 0 0,-3 5 0 16,3-5 0-16,3 0 0 0,-3-5 0 0,0 5 0 0,1 5 0 15,-1-5 0-15,0 0 0 0,0 0 0 0,6 0 0 0,-6 0 0 16,-3 0-8-16,0 0 8 0,3 2-11 0,0 1 3 16,-3 0 0-16,3 2 0 0,-3-5 0 0,-3 0 0 15,3 3 0-15,-3-1 0 0,3-2 8 0,-2 0-12 16,-1 0 12-16,0 0-12 0,0 3 12 0,0-3-13 16,0 5 5-16,0-5 8 0,0 3-9 0,0-3 9 15,0 3 0-15,0-1 0 0,1 1-13 0,2-1 4 16,-3 4 1-16,0-6 0 15,0 2-68-15,0 1-14 0,-3 5-2 0,0-8-1 16</inkml:trace>
  <inkml:trace contextRef="#ctx0" brushRef="#br2" timeOffset="18926.2281">20225 3773 864 0,'0'0'38'0,"0"0"8"0,0 0-37 0,0 0-9 16,3 0 0-16,6-3 0 0,-9 3 107 0,5 0 19 15,4 0 4-15,0-5 1 0,0 2-79 0,0-2-16 16,0 5-4-16,0-8 0 0,0 6 1 0,0-1 0 15,3 3 0-15,0 0 0 0,-3-5-12 0,3 2-2 0,2 0-1 0,-2 1 0 16,0 2 6-16,3 0 2 0,-3 0 0 0,3 0 0 16,0 0 4-16,0 0 1 0,0 0 0 0,-1 0 0 15,4 0-1-15,0 0 0 0,-3 2 0 0,3-2 0 16,0 3 3-16,0-3 1 0,2-3 0 0,-2 3 0 16,0 0-2-16,0 0 0 0,0-2 0 0,3 2 0 15,0 0-4-15,2 0 0 0,-2-6-1 0,3 6 0 16,-6-2-11-16,3 2-1 0,3 0-1 0,-4-3 0 15,4 0-14-15,0 3 8 0,-3 0-8 0,-3 0 0 16,3 0 8-16,-1-5-8 0,-2 5 0 0,3 0 9 16,-3 0-9-16,3 0 0 0,-3 0 0 0,-1 0 0 15,4 0 0-15,0 0 12 0,0 0-12 0,-3 0 12 16,3 0-12-16,-6 5 0 0,-1-5 0 0,4 0-11 16,0 0 11-16,0 0 0 0,0 0 8 0,0 0-8 15,0 0-22-15,-6 0-9 16,2-5-1-16,-5 5-652 0,0-5-131 0</inkml:trace>
  <inkml:trace contextRef="#ctx0" brushRef="#br2" timeOffset="19299.7578">21784 3707 460 0,'0'0'41'0,"0"0"-33"0,0 0-8 0,0 0 0 16,0 0 327-16,0 0 63 0,0 0 13 0,0 0 2 16,9-3-281-16,-3 3-57 0,-6 0-11 0,0 0-3 15,0 0-21-15,9 0-5 0,-9 0-1 0,6 0 0 16,0 0-38-16,-6 0-8 0,9 0-2 0,-9 0 0 16,9 0-38-16,-9 0-8 0,0 0-2 0,9 0 0 15,0 0-112 1,0 0-22-16,3 0-5 0,-12 0-1 0</inkml:trace>
  <inkml:trace contextRef="#ctx0" brushRef="#br2" timeOffset="19862.9594">22207 3752 403 0,'0'0'36'0,"0"0"-36"0,0 0 0 0,0 0 0 15,9-3 232-15,-9 3 39 0,6 0 8 16,3 0 1-16,-3 0-166 0,-6 0-34 0,9-2-6 16,0-1-2-16,0 3-20 0,2-5-5 0,-2-1-1 0,3 4 0 15,0 2-29-15,0 0-5 0,0-8-2 0,0 5 0 16,0 0-10-16,3 3 0 0,-3-5 0 0,3 0 8 16,-4 5-8-16,4-3 0 0,0 3 0 0,0 0 0 15,0 0 8-15,0 0-8 0,0 0 12 0,3 0-4 16,-1 0 20-16,1-5 4 0,3 5 1 0,-3 0 0 15,3 0-1-15,0 0 0 0,-3-5 0 0,2 5 0 0,1 0-16 0,3 0-4 16,-6-3-1-16,3 3 0 0,0-3-11 0,-1 1 0 16,1 2 0-16,0 0 0 0,0 0 0 0,0 0 0 15,-3 0 0-15,2-6 0 0,-2 4 0 0,3 2 0 16,3 0 0-16,-3-3 0 0,3 0 0 0,-1 3 0 16,4 0 0-16,-3-5 0 0,-3 2 10 0,3 3-10 15,-1-2 12-15,1-1-12 0,0 3 18 0,0-5-3 16,0 2-1-16,-3 1 0 0,2-1-24 0,-5 3-5 15,0 0-1-15,0 0 0 0,0-5 1 16,0 5 0-16,-6 0 0 0,2 0 0 16,1-3-31-16,-6 3-6 0,3 0-2 0,-6 0-846 0</inkml:trace>
  <inkml:trace contextRef="#ctx0" brushRef="#br2" timeOffset="20951.0128">19239 3823 633 0,'0'0'56'0,"0"0"-44"0,0 0-12 0,0 0 0 16,0 0 168-16,0 0 31 0,0 0 6 0,-6 6 2 16,0-6-140-16,3 2-28 0,-2 1-6 0,-1-3-1 15,0 0-10-15,0 0-2 0,0 0-1 0,0 0 0 16,-3 0 1-16,3 0 1 0,0-3 0 0,0 3 0 16,0-2 5-16,0 2 1 0,-3 0 0 0,0-6 0 15,0 4 3-15,0-1 1 0,-3 3 0 0,4-3 0 0,2 3-7 16,-6 0-2-16,-3-5 0 0,3 5 0 15,0 0-6-15,0 5-2 0,-3-5 0 0,0 0 0 16,3 3-1-16,-2 0 0 0,2-3 0 0,0 2 0 16,0 4-13-16,0-6 0 0,0 2 0 0,0 1-10 15,3-3 10-15,-3 2 0 0,3 4 0 0,-3-6 0 16,3 0 0-16,-2 2 0 0,2 1 0 0,0-3 0 0,0 0 0 16,0 0 0-16,0 0 0 0,0 0 8 0,0 0-8 0,0 0 0 15,0 0 0-15,0 0 8 16,-3 0-47-16,3 0-9 0,-2 0-1 0,-4 0-1 15,3 0-34-15,-3 0-8 0,3 0 0 0,0 3-1 0</inkml:trace>
  <inkml:trace contextRef="#ctx0" brushRef="#br2" timeOffset="21244.093">18248 3881 345 0,'0'0'15'0,"0"0"4"0,0 0-19 0,0 0 0 0,0 0 0 0,0 0 0 16,0 0 351-16,0 0 66 0,0 0 14 0,0 0 2 0,0 0-316 15,0 0-63-15,0 0-13 0,0 0-2 16,0 0-24-16,0 0-5 0,0 0-1 0,0 0 0 16,0 0-34-16,0 0-7 0,0 0-2 0,0 0-561 15,0 0-112-15</inkml:trace>
  <inkml:trace contextRef="#ctx0" brushRef="#br2" timeOffset="21750.9171">17647 3887 403 0,'0'0'17'0,"0"0"5"0,0 0-22 0,0 0 0 0,0 0 0 0,0 0 0 16,0 0 252-16,0 0 47 0,0-3 9 0,0 3 1 16,0 0-209-16,0 0-43 0,-6-3-8 0,6-4-1 15,0 1-32-15,-6 6-5 0,-3-5-2 0,0 2 0 16,0 1-9-16,-3 2 0 0,0 0 0 0,1 0 0 15,-4 0 0-15,-3 2-14 0,6-2 5 0,0 3 1 16,-6 2 8-16,3-5 0 0,3 0 0 0,-3 3-8 0,-2 0 8 16,-1-3 0-16,3 0 0 0,0 0 0 15,0 2 29-15,-6 3 8 0,-3-5 2 0,4 0 0 16,8 0-23-16,-6 0-4 0,-12 3 0 0,3-3-1 0,9 0 7 16,-5 0 2-16,-4 0 0 0,3 0 0 0,0-3 4 0,0 3 2 15,-2 0 0-15,2 0 0 0,-3-5-26 0,3 3 0 16,0 2 0-16,-2-3 0 0,-4 3 0 0,3 0 0 15,3 0 0-15,0 3 0 0,-8-1 0 0,5 3 0 16,3-2 0-16,0 0 0 0,-3 5-24 0,1-3-1 16,2 0 0-16,0 3 0 15,3-8-25-15,0 5-5 0,0-2-1 0,1 2-744 0</inkml:trace>
  <inkml:trace contextRef="#ctx0" brushRef="#br3" timeOffset="31424.7812">20317 5088 846 0,'0'0'37'0,"0"0"8"0,0 0-36 0,0 0-9 0,0 0 0 0,0 0 0 16,0 0 67-16,9-5 11 0,-9 5 2 0,3-6 1 15,3 1-33-15,-6 5-8 0,0 0 0 0,0 0-1 16,6-3-12-16,0 1-3 0,-6 2 0 0,0 0 0 16,0 0 4-16,0 0 0 0,0 0 0 0,0 0 0 15,0 0-1-15,0 0 0 0,0 0 0 0,0 0 0 16,0 0-17-16,0 0-10 0,0 0 12 0,0 0-12 15,0 0 0-15,0 0 0 0,0 0 0 0,-6 0 0 16,3 2 17-16,-3 1 0 0,6-3 0 0,0 0 0 16,-6 5 0-16,0-2 0 0,0 5 0 0,3-5 0 15,3-3 7-15,-6 5 2 0,0 0 0 0,0 0 0 16,6-5-16-16,-3 8-10 0,0-5 12 0,0 2-12 0,-3 1 13 0,6 2-4 16,0-8-1-16,-3 8 0 0,3-1-8 0,-3 1 0 15,3-8 9-15,0 8-9 0,0-8 8 0,3 6-8 16,-3-6 10-16,0 0-10 0,3 8 9 0,3-1-9 15,0-1 8-15,0-1-8 16,-3-2 0-16,-3-3 8 0,6 5-8 0,0 0 0 0,0-5 0 16,-6 0 0-16,0 0 8 0,6 6-8 0,-6-6 0 15,6 2 0-15,0 4 0 0,-6-6 0 0,0 0 0 0,6 0 8 16,3 2-8-16,0-2 8 0,-9 0 0 0,0 0-8 16,6-2 12-16,-6 2-4 0,0 0-8 0,5 0 10 15,4-8-10-15,-3 2 10 0,-6 6-10 0,3-5 10 16,-3 5-10-16,3-5 10 0,0 2 3 0,0-8 1 15,-3 9 0-15,3-6 0 0,-3 0-3 0,0 3-1 16,-3-3 0-16,3 2 0 0,0 1 3 0,-3 0 1 0,-3 0 0 16,3 2 0-16,-3-2-4 0,3-1-1 0,-3 1 0 0,1 2 0 15,-4-2-9-15,3 2 0 0,0 1 9 0,0-1-9 16,3 3 0-16,3 0 0 0,-6 0 0 0,0 0 0 16,0 0 0-16,0 0 0 0,0 3-8 0,3-1 8 15,-3 1 0-15,3 2-10 0,-3 1 10 0,3 2 0 16,-3-6 0-16,3 9-8 0,0-8 8 0,0 4 0 15,3 1 0-15,0 3 0 0,-3-3-8 16,3 0 8-16,0 0 0 0,0 2 0 0,0-2-8 0,0 0 8 16,0 3 0-16,3-3-8 0,-3-3 8 0,3 3 0 15,-3-8-11-15,6 5 11 0,-6-5-10 0,6 6 10 16,-3-4 0-16,6 1 0 0,-3 0 0 0,3-3 0 16,-3 0 0-16,3-3 0 0,0 3 0 0,0 0 10 15,0-3-10-15,0 1 8 0,-4-1-8 0,1 0 8 16,3 1 0-16,-3-4 0 0,-3 4 0 0,3-4 0 0,-3 4-8 15,0-4 12-15,-3 6-12 0,3-5 12 0,-6-3-1 0,0 3 0 16,3-3 0-16,0 3 0 0,-6-3-11 0,3 2 10 16,0-1-10-16,0-1 10 0,-3 0 5 0,-3 0 1 15,6 2 0-15,1 1 0 0,-4 0-16 0,0 0 11 16,3 2-11-16,-3-2 10 0,3 5-10 0,-3-6 12 16,3 4-12-16,-3-1 12 0,6 3-12 0,0 0 0 15,-6-3 0-15,6 3 0 0,0 0 0 0,-6 6 0 16,0-4 0-16,3 4 0 0,-6-4-12 0,6 4 3 15,-3-1 0-15,3 3 0 0,-3 0-2 0,3 0 0 16,-3 0 0-16,3 0 0 0,0 2 1 0,3-2 0 16,-3 0 0-16,3 0 0 0,0 3 10 0,3-6 0 15,3 3 0-15,-6-8 0 0,6 2 0 0,-3 6-8 16,6-5 8-16,-3 2 0 0,0-2 0 0,3 0 0 0,0-3 0 16,-3 0 11-16,6 0-11 0,-3 0 0 0,0 0 9 15,0 0-9-15,-1 0 0 0,-2-3 9 0,3 0-9 0,-3 1 0 16,-6 2 11-16,6-3-11 0,-6 3 10 0,6-5-10 15,-6 5 13-15,3-6-3 0,0 4-1 0,-3 2 0 16,0-8 3-16,0 3 1 0,0-6 0 0,0 8 0 16,-3-5-5-16,0 3 0 0,0 0-8 0,0-1 12 15,-3 4-12-15,3-6 0 0,-3 0 8 0,0 5-8 16,0 1 0-16,-2-1 0 0,-1 0 0 0,0 1 0 16,0 2 0-16,0 0 0 0,0 0 0 0,0 2 0 15,-3 1-8-15,3 0 8 0,0 2 0 0,0-2 0 0,0 2-9 16,3 3 9-16,-3-6 0 0,1 4-9 15,2 2 9-15,0-3 0 0,3 3 0 0,0-3 0 0,0 1 0 16,0-1-10-16,3-5 10 0,0 8 0 16,0-8-8-16,0 5 8 0,0-5 0 0,0 0 0 0,6 8 0 15,0-3 0-15,-6-5 0 0,3 6 0 0,6-4 0 16,-4 1 0-16,-5-3 0 0,9 0 0 0,-3 0 0 16,3 0 0-16,0 0 9 0,0-3-9 0,0 1 0 0,-3-1 0 15,6-2 8-15,-3-1-8 0,-3 1 14 0,0 0 1 16,0-1 0-16,0-1 0 0,0 1-3 0,-3 1 0 15,3 2 0-15,-3-7 0 0,0 2 10 0,-1 2 2 16,-2-1 0-16,3-1 0 0,-3 0-1 0,0 0 0 16,0 0 0-16,-3 0 0 0,1 3 5 0,-4-3 2 0,-3 2 0 15,0 4 0-15,3-4-30 0,-3 1 0 0,0 2-11 0,0 3 11 16,-3 3-10-16,3 2 10 0,-3-2 0 0,0 2-9 31,-3 6-19-31,4 0-4 0,-4 2-1 0,-3 0-740 0,0 3-148 16</inkml:trace>
  <inkml:trace contextRef="#ctx0" brushRef="#br0" timeOffset="46369.86">2734 11996 576 0,'0'0'51'0,"0"0"-41"0,-9 0-10 0,9 0 0 16,0 0 239-16,-6 0 45 0,6 0 10 0,0 0 2 0,0 0-213 0,0 0-43 16,0 0-8-16,0 0-1 0,0 0-23 0,0 0-8 15,0 0 0-15,0 0 9 0,0 0-9 0,0 6 0 16,0 1 0-16,0-1 0 0,0 2 0 0,0-3 0 15,0 3 0-15,0 0 8 0,0 0 17 0,0 2 3 16,0 1 1-16,3 0 0 0,0 2 11 0,-3 3 3 16,6 2 0-16,-6 1 0 0,3-1-11 0,3 3-1 15,-3 1-1-15,3 4 0 0,0-2-13 0,3 2-2 16,-3-2-1-16,6 0 0 0,-3-3-2 0,0 0 0 16,3 0 0-16,-3 1 0 0,3-4-2 0,-1 1-1 15,1-4 0-15,3 4 0 0,-9 0 1 0,9-4 0 0,-6 4 0 16,3-6 0-16,-3 3 2 0,3 0 1 15,0 0 0-15,0 2 0 0,2-2 5 0,-2 3 1 0,0-1 0 16,6-2 0-16,-6 3-1 0,6-1 0 16,3 1 0-16,-6-1 0 0,5 1-18 0,-2-1 8 0,3 1-8 15,0 2 0-15,0-3 0 0,0 4 0 0,-1-4 0 16,4 3 0-16,-9-2 0 0,6-3 8 0,0 0-8 0,0 2 0 16,3-5 14-16,-4 3-4 0,1 3-1 0,-6-6 0 15,6 0 1-15,3 0 0 0,0-2 0 0,-4 2 0 16,1-2 1-16,0 2 0 0,0 0 0 0,3 0 0 15,-3 1-3-15,2-1-8 0,4 3 12 0,-6-3-4 16,3 0-8-16,3-2 8 0,-7 2-8 0,4 0 8 16,3 1 0-16,-6-4 0 0,3 3 0 0,2 1 0 15,4-4 4-15,-6 3 1 0,3-2 0 0,-3 0 0 0,2-1-13 16,4 3 0-16,-6-2 8 0,3 0-8 0,0-1 12 16,2 1-1-16,-2-1 0 0,0-2 0 0,-3 3 1 15,3-1 0-15,-1-2 0 0,1 0 0 16,3 0 0-16,-6 3 1 0,2-3 0 0,4-3 0 0,-3 3 11 15,3 0 1-15,0-3 1 0,-1 3 0 0,7 0-26 16,-9-3-12-16,3 3 0 0,-1 0 1 0,1-3 11 16,0 3 0-16,-3-2 0 0,2-1 0 0,1 0 0 0,0 1 9 15,3-1-9-15,-4 0 0 0,1 3 12 0,0-3-12 16,3 1 12-16,-3-1-12 0,-1 0 0 0,-2 1 0 16,3-4 0-16,-3 1 0 0,-1 0 11 0,4-3-11 15,3 0 10-15,-6 0-10 0,5 0 9 0,-2 0-9 0,3 0 8 16,0 0-8-16,2 0 10 0,-2 0-10 0,0-3 12 15,0-2-12-15,-4 5 9 0,7-3-9 0,-9 0 0 0,3 1 9 16,2-4-9-16,1 1 0 0,-3 0 9 0,6-1-9 16,-7 1 8-16,4-3-8 0,0 3 10 0,3-3-10 15,-4 3 10-15,-2-3-10 0,3 0 10 0,-3-5-10 16,-4 5 10-16,4-3-10 0,-3 1 10 0,3-1-10 16,0 0 10-16,-1 1-10 0,-2-1 10 0,3-2-10 15,3 2 9-15,-4 1-9 0,-2-3 8 0,3-1-8 16,-3 4 18-16,5-3-2 0,-8-3 0 0,3 2 0 15,0 1-16-15,-3-3-9 0,-1 3 1 0,1-3 0 16,3 0 8-16,-3 0 0 0,0 1 8 0,2-1-8 16,-2-3 15-16,0 3-2 0,-3-2 0 0,3-1 0 15,3-2-13-15,-4 3 0 0,-2-4 0 0,0-1 0 16,3 1 0-16,0 4 0 0,-4-3 0 0,4 2 9 16,-3-2-9-16,0 0 0 0,-3 0 0 0,3 0 8 0,-4-1-8 15,4 4 0-15,0-6 0 0,-3 3 0 0,0 0 0 16,0-3 8-16,3 0-8 0,-4 3 0 0,-2-3 8 0,3 0-8 15,3 0 0-15,0 1 8 0,-3-1-8 0,0 3 0 16,-1-3 0-16,-2 3 8 0,6 0-8 0,-6-1 0 16,-3 4 0-16,3 2 0 0,3-3 0 0,-3 4 0 15,-9-1 0-15,2 0 8 0,1 3-8 0,0-1 0 16,0 1 0-16,-3 0 0 0,0 2 0 0,0-2 0 16,0 0 9-16,0 0-9 0,0 2 0 0,-3 0 0 15,3 1 0-15,-3-3 8 0,-6 2-8 0,3-2 0 16,6 2 0-16,0 1 0 0,-6-4 0 0,3 7 0 15,0-1 0-15,0 2 0 0,3-2 0 0,-3 3 0 16,-3 0 0-16,3-3-12 16,3 5-12-16,-6-2-2 0,-3 0-1 0,3-3 0 15,3 0-200-15,-6 0-40 0</inkml:trace>
  <inkml:trace contextRef="#ctx0" brushRef="#br1" timeOffset="51534.9292">2452 13809 1094 0,'0'0'97'0,"-6"-3"-77"15,0 3-20-15,3-3 0 0,-3 3 106 0,0-2 18 16,0 2 3-16,6 0 1 0,-3-3-54 0,3 3-10 16,0 0-3-16,0 0 0 0,-6-3-21 0,6 3-5 15,0 0-1-15,0 0 0 0,0 0-8 0,0 0-2 16,0 0 0-16,0 0 0 0,0 0 0 0,0 0 0 16,0 0 0-16,9-2 0 0,3 2 7 0,-3 0 1 0,0 2 0 0,2-2 0 15,1 3-3-15,3 0 0 0,-3-3 0 0,6 2 0 16,-6 1-9-16,6 0-1 0,6-3-1 0,-4 2 0 15,-2 1-4-15,6 0-1 0,-3-1 0 0,6-2 0 16,-3 3-3-16,2-3-1 16,-5 0 0-16,9 0 0 0,-6 0-9 0,3 0 10 0,-4-3-10 0,4 1 10 15,-3-1-1-15,3 3 0 16,3-3 0-16,-1 1 0 0,1-1 3 0,-3 0 0 0,9 1 0 16,-7-1 0-16,1 3-2 0,3-3 0 0,-3 3 0 0,-1 0 0 15,4 0-10-15,-6 0 8 0,6 0-8 0,-1 0 8 16,-2 0-8-16,3 0 0 0,6 0 9 0,-4 0-9 15,-8 0 8-15,9 0-8 0,-6 0 10 0,2 0-10 16,1 0 16-16,3 0-2 0,-6 0-1 0,-1-2 0 16,4-1 0-16,0 3 0 0,0 0 0 0,-1-3 0 15,4 3 3-15,-3-2 0 0,2-1 0 0,4 3 0 0,-3-2-16 16,0-1 0-16,-4 3 8 0,7 0-8 0,-9 0 0 0,6 3 8 16,-7-1-8-16,7 1 0 0,-3-1 8 0,5 1-8 15,-5 0 0-15,6 2 0 0,-6 0 9 0,2 1-9 16,1-1 8-16,0 0-8 0,-3 0 8 0,-1 1-8 15,1-1 8-15,3 0-8 0,-1-2 11 0,-2 2-3 16,-3 1-8-16,6-4 12 0,2 1 0 0,1 0-1 16,-3-3 0-16,0 2 0 0,-1-2-11 0,1 0 10 15,-3 3-10-15,-1-3 10 0,7 0-10 0,-3 0 10 16,6 0-10-16,-10 2 10 0,4-2 0 16,3 3 0-16,-1-3 0 0,1 3 0 0,0-1-10 0,-4 1 0 15,4-3-12-15,-3 5 12 0,6 1 0 0,-7-1 0 16,4 0 0-16,-3-2 0 0,5 0 0 0,-5-1 0 15,3-2 8-15,-4 0-8 0,7 3 12 0,-9-3-4 16,3 0 0-16,-1-3 0 0,1 1-8 0,0 2 0 0,0 0 0 16,-1 0 0-16,4 0 0 0,0-3 0 0,-4 3 9 0,4-3-1 15,-3 1-8-15,5-1 11 0,-8 3-11 0,6 0 12 16,-3 3-12-16,2-1 0 0,-2 1 0 0,3 0 8 16,2-1-8-16,-2 3 0 0,-3-2 0 0,-1 2 0 15,1-2 0-15,0 2 8 0,-6 1-8 0,2-4 0 16,-2 1 11-16,3 2-3 0,-3 0-8 0,-1-2 12 15,-2 2-1-15,3-2-1 0,6 0 0 0,-9-3 0 16,-7 2-10-16,4 1 10 0,3-3-10 0,3 3 10 16,-9-1-10-16,5 1 0 0,-2 0 0 0,0-1 8 15,0 1-8-15,-3 2 0 0,-4-5 0 0,1 5 0 16,6-2 0-16,-9 0-12 0,-3-1 2 0,0 4 1 16,3-1-23-16,-3 0-5 15,-3 1-1-15,-6 2-854 0,0 2-170 0</inkml:trace>
  <inkml:trace contextRef="#ctx0" brushRef="#br3" timeOffset="54822.6735">4949 13589 979 0,'0'0'87'0,"0"0"-70"0,-6-3-17 0,0-2 0 16,6 5 196-16,-3-3 36 0,-3-2 8 0,6 0 0 15,-6 0-162-15,0 2-33 0,-3-2-6 0,3 2-2 16,-3-2-20-16,0 5-4 0,-2 0-1 0,2 0 0 16,-3 2-22-16,0 1-5 0,0 0-1 0,0 2 0 15,0 3 4-15,6 0 0 0,-9 2 0 0,9 1 0 16,-9 2 12-16,3 3-12 0,-2-3 12 0,5 6-12 16,3-1 12-16,-3-2 0 0,3 0 0 0,0 0 0 15,3-3 0-15,3 3 0 0,0-3 0 0,-6 1 0 16,6-4 11-16,6 3-2 0,-3-2 0 0,3 2 0 15,3-5 10-15,3 3 1 0,-3-3 1 0,5 0 0 16,1-1-21-16,0-1 8 0,6-1-8 0,0 0 0 16,0-2 12-16,3 0-3 0,-4-1 0 0,1-4 0 0,3-1 11 0,0-2 3 15,0-1 0-15,-3 1 0 0,-4-3 2 0,1 0 1 16,0 0 0-16,-3-2 0 0,0 2 1 0,3 0 0 16,-12-3 0-16,3 3 0 0,0 0 2 15,-1-2 1-15,-2 2 0 0,-3 0 0 0,6-3 0 0,-9 3 0 16,0 0 0-16,0-2 0 0,0 2-5 0,0 0-1 15,0 0 0-15,0 0 0 0,-6-2-4 0,3-1 0 16,-3 0-1-16,3 1 0 0,-3 2 1 0,1-3 0 16,-4 1 0-16,3-1 0 0,0 3 0 0,0-2 0 15,-3-1 0-15,3 3 0 0,6-5 6 0,-9 2 2 16,3 3 0-16,0 0 0 0,3 3-28 0,0 0 0 16,0 0 8-16,3-1-8 0,0 6 0 0,-9-2-12 15,6-4 2-15,-3 4 1 0,6 2-11 0,-3 0-3 0,-6 0 0 0,0 2 0 31,-2 4-53-31,-4 2-12 0,0 2-1 0,0 6-696 0,0 2-139 0</inkml:trace>
  <inkml:trace contextRef="#ctx0" brushRef="#br3" timeOffset="57689.1252">2475 5792 57 0,'0'0'0'0,"-6"0"0"0,3 2 0 0,-5-2 0 0,8 0 0 0,-9 0 0 0,6 0 167 0,-3 0 28 16,6 0 5-16,-3 0 2 0,3 0-146 0,-6 0-30 15,0 0-6-15,0 0 0 0,6 0-20 0,-3 6 0 16,-6-6-11-16,3 0 11 0,0 0-26 0,0 2 2 15,-3 1 0-15,0 2 0 0,3-2 24 0,-3 0 0 16,0 2 0-16,0 3 8 0,-2 0 16 0,2 0 4 16,-3 2 1-16,0 1 0 0,-3 7-6 0,0-4-2 15,0-1 0-15,0 3 0 0,3 2-5 0,-5 3-2 16,5-2 0-16,3 2 0 0,-12 6 22 0,3-4 5 16,6 1 1-16,-6 3 0 0,0 2-19 0,3 0-4 15,-2 0-1-15,-1 5 0 0,3-2 5 0,3 5 1 16,-6 3 0-16,0-3 0 0,3 3-4 0,-2-3 0 0,5 2 0 0,-9 1 0 15,6 0 5-15,3-1 1 0,0 1 0 0,-6 2 0 16,6-2 2-16,-6 0 1 0,7 2 0 0,2-2 0 16,0-1 2-16,0 1 0 0,6-3 0 0,0 0 0 15,-3 0 1-15,3 0 1 0,3 0 0 0,0 0 0 16,3 3-33-16,3-3 0 0,-6 0-15 0,6 3 5 16,3-3 10-16,0 0 8 0,-3-3-8 0,5 1 11 15,1-1 0-15,0 0 0 0,3-2 0 0,-3 0 0 16,0 0 5-16,6-3 0 0,-9 3 1 0,6-1 0 15,3 1 4-15,-7-3 1 0,7 0 0 0,-3 0 0 16,3-2-6-16,0 2-2 0,3 0 0 0,-3 0 0 16,2 0-6-16,1 6 0 0,0-1-8 0,0 3 12 15,0 0-12-15,3 3 0 0,2 0 8 0,-2 2-8 16,3-2 0-16,-3-1 0 0,0 1 8 0,-1-3-8 16,1 0 8-16,0-3-8 0,0 3 11 0,3-2-11 15,-4-1 32-15,4 1-1 0,-3-1 0 0,3 0 0 0,-6-2 0 16,8 0 0-16,-2 0 0 0,3-1 0 0,0 1-9 0,0 0-2 15,2 2 0-15,-2-2 0 0,0 0-10 0,0 2-2 16,-1 1-8-16,4-1 12 0,3-2-12 0,-3 2 0 16,2 1 8-16,1-4-8 0,6 4 0 0,-4-4 0 15,-2 4 0-15,0-3 0 0,2 5 0 0,1-3 0 16,-6 3 0-16,6-3 0 0,-7 3 0 0,4-2 0 16,6 2 0-16,-10-3 0 0,7 3 8 0,-3-2-8 15,0-1 0-15,-4 3 0 0,1-2 0 0,3 4 0 16,-6-2 0-16,5 3 0 0,1 2 0 0,-6-2 8 15,11 0-8-15,-8 2 0 0,3 0 0 0,0 1 0 16,5-1 8-16,-2 6-8 0,3-1 0 0,-4 4 0 16,1-1 0-16,-3 0 0 0,2 0 8 0,-2 1-8 0,0-1 0 15,0 0 0-15,2 3 0 0,-2 0 8 0,0-3-8 16,-4 1 0-16,4-1 0 0,-3-3 9 0,0-2-9 0,-4 0 8 16,1 0 0-16,0 0 0 0,0 3 0 0,2 0 0 15,-8-3-8-15,6 2 8 0,-3-2-8 0,0 3 8 16,-1-3-8-16,1 2 0 0,-3 4 9 0,0 2-9 15,0 0 10-15,-1 2-2 0,4-2-8 0,-12 0 12 16,3 0-12-16,0 2 0 0,-6 1 0 0,3 0-10 16,-3 2 10-16,-4 0 0 0,1-2 8 0,0-4-8 15,-3-1 15-15,0-1-2 0,0-2 0 0,-3-1 0 0,0-2 13 0,-3 0 2 16,0-2 1-16,0-1 0 0,-3-2-3 16,3-1-1-16,-3-4 0 0,0 2 0 15,0-6-8-15,0 1-1 0,0 0-1 0,3 0 0 0,-6-3-4 16,0 0-1-16,0 0 0 0,0 0 0 15,4-2 11-15,-4-1 3 0,0-2 0 0,0 2 0 0,0-5-24 0,-3 3 0 16,3-3 0-16,0-2 0 0,-3-1 0 16,0 1 0-16,0-6 0 0,6 0 0 0,-9-2 0 0,3 0 0 15,3-6 0-15,0 3 0 0,0-3 0 0,0 0 0 16,6-5 0-16,-5 3 0 0,-4 2 11 0,9-5-3 16,0 0 0-16,0 0 0 0,-6 0-8 0,6 0 0 15,0 0 0-15,0 0 0 0,0 0 0 0,0 0 0 16,-6 0 0-16,6 0 0 0,0 0 0 0,0 0 0 0,0 0 0 15,0 0 0-15,0 0 0 0,0 0 0 0,0 0 0 0,0 0 0 16,0 0-12-16,0 0 12 0,0 0-10 0,0 0 10 16,0 0 0-16,0 0-9 0,0 0 9 0,-6-5 0 15,-3 0 0-15,6-3 0 0,3 3 0 0,-3-3 0 16,3 0 0-16,0 2 0 0,-3-4 0 0,3-1-8 16,0 3 8-16,3-2 0 0,-3-1 0 0,0 1 0 15,0-1 9-15,0 0-9 0,-3 1 12 0,3 2-12 16,0 0 9-16,0 0-9 0,-6 0 0 0,6 0 9 15,0 3-9-15,0 5 0 0,-9-5 0 0,6-1 0 16,3 6 0-16,-3-2 0 0,-3-4 0 0,6 1 0 16,0 5 0-16,0 0-11 0,-9-3 3 0,0 3 0 15,0-2 8-15,6-1 8 0,3 3-8 0,-12 0 11 16,6 0-11-16,3 0 0 0,3 0 0 0,0 0 0 16,0 0-8-16,-11 5 8 0,11-5 0 0,0 0 0 15,0 0 0-15,0 0-11 0,0 0 11 0,0 0-8 0,0 0-1 0,0 6 0 16,0 2 0-16,0-3 0 0,3 3-11 0,0-3-1 15,2 3-1-15,-2 3 0 0,0-1 22 0,3 1 0 16,3 2 0-16,-6-5 0 0,3 5 0 0,-3-2 0 16,3-1 0-16,-3 1 0 0,0 2 0 0,3-2 0 15,-6-1 0-15,0 1 0 0,0-1 0 0,0-2 0 16,3 0 0-16,-3 3 0 0,0-6 0 0,0 3 0 16,3 0 8-16,-3-8-8 0,0 0 11 0,0 5-3 15,0 3-8-15,0-8 12 0,0 0-12 0,0 0 0 16,0 6 0-16,0-6 0 0,-3 5 0 0,3-5 0 15,0 0 0-15,0 0 0 0,-3 5 0 0,3-5 0 16,0 0 0-16,0 0 0 0,0 0-10 0,6 3 10 0,3-3-8 16,3 0 8-16,-3-5 0 0,6-1 0 15,-6-2 0-15,5 0 0 0,4-2 0 0,0-1 0 0,0-5 0 16,6 3 8-16,-9-3-8 0,3 0 0 0,-1 1 0 16,4-1 0-16,-3-3 0 0,0 1 0 0,0 2 0 0,0-3 0 15,0 3 0-15,-4-2 0 0,4 5 0 0,-3-3 0 16,0 0 0-16,0 5 0 0,-3 1 0 0,0-1 0 15,0 0 0-15,-6 4 0 0,3-1 0 0,0 0 0 16,-6 2 13-16,-1 4 8 0,-2 2 2 0,0-6 0 16,0 6-7-16,-2-5-2 0,2 5 0 0,-3-5 0 15,0 2 3-15,-9-2 1 0,3 5 0 0,-3-5 0 16,-3 2 7-16,0-2 2 0,-3-1 0 0,-3 4 0 16,1 2-17-16,-7 0-10 0,-3 0 12 0,-3 2-12 0,-3 4 13 15,-2-1-4-15,-1 0-1 0,-9 3 0 16,-2 0-37-16,-1 3-8 15,1-1-2-15,-4-2-1345 0</inkml:trace>
  <inkml:trace contextRef="#ctx0" brushRef="#br4" timeOffset="80655.5704">20743 5199 172 0,'0'0'8'0,"0"0"1"0,0 0-9 0,0 0 0 0,0-5 0 0,0 5 0 15,-3-6 100-15,3 4 19 0,-6-6 3 0,6 3 1 16,0 5-74-16,0 0-14 0,-3-3-3 0,3 3-1 16,0 0 24-16,-3-5 5 0,0-1 0 0,3 6 1 15,0 0-9-15,0 0-3 0,0 0 0 0,0 0 0 16,-3-2-13-16,3 2-2 0,0 0-1 0,0 0 0 0,0 0-20 16,0 0-4-16,0 0-1 0,0 0 0 0,0 0-8 0,0 0 0 15,0 0 0-15,0 0 0 0,0 0 0 0,9 0 12 16,-9 0-12-16,6 2 12 0,0-2 4 0,2 0 2 15,-2 0 0-15,3-2 0 0,0 2-5 0,0 0-1 16,0 0 0-16,0 0 0 0,-3 0-3 0,3 0-1 16,3 0 0-16,-3 0 0 0,0 2 8 0,0-2 0 15,3 0 1-15,-4 3 0 0,4 0 10 0,0-3 1 16,3 2 1-16,3 1 0 0,-3-3-14 16,0 0-3-16,3 3-1 0,0-1 0 0,2 1-1 0,-2-3 0 15,0 0 0-15,3-3 0 0,-3 3-10 0,3-2 0 16,2-1 9-16,1 0-9 0,3 1 8 15,-3-1-8-15,-6 0 8 0,8 1-8 0,-2-1 0 0,6 0 8 0,-3 1-8 16,0 2 0-16,-1-3 0 0,1 1 8 16,0 2-8-16,-3 0 0 0,0-3 0 0,2 3 0 0,-5 0 0 15,3 0 8-15,-3 0 2 0,3-5 1 16,0 5 0-16,-1 0 0 0,4 0 5 0,-3 0 2 16,3 5 0-16,-3-5 0 0,-4 0 0 0,4 0 0 0,0 0 0 0,-6 0 0 15,3 0 4-15,-3 0 1 0,-1 0 0 0,1 0 0 16,-6 0-5-16,6 0-1 0,-6 0 0 0,3-5 0 15,0 5-9-15,-3-3-8 0,0 3 9 0,-4 0-9 16,1 0 0-16,3 0 0 0,-3 0 0 0,-3 0 0 16,3 0 0-16,-3 3 0 0,-6-3 0 0,6 5 0 15,0-5 8-15,-6 0-8 0,9 3 0 0,-3-1 9 16,-6-2-38-16,6 5-8 0,0 1-2 16,-6-6-546-16,3 8-110 0</inkml:trace>
  <inkml:trace contextRef="#ctx0" brushRef="#br4" timeOffset="81124.5752">21960 5154 1450 0,'0'0'64'0,"0"0"14"0,0 0-62 0,0 0-16 0,0 0 0 0,0 0 0 16,0 0 80-16,0 0 12 0,0 0 4 0,0 0 0 15,0 0-26-15,0 0-5 0,0 0-1 0,0 0 0 16,0 0-51-16,0 0-13 0,0 0 0 0,0 0 0 16,0 0 12-16,0 0 0 0,0 0 0 0,0 0 0 15,0 0 14-15,0 0 2 0,0 0 1 0,9 8 0 16,-3 0 2-16,0 0 0 0,0 0 0 0,-3 0 0 16,0 2-11-16,0-2-1 0,0 0-1 0,0 0 0 15,0 3-5-15,0-3-1 0,0 0 0 0,-3 0 0 16,3 0-12-16,0-1 8 0,-1-1-8 0,1-1 0 0,-3-5 8 15,6 8-8-15,-6-8 0 0,0 0 0 0,0 0 0 0,3 3-16 16,-3-3 1-16,0 0 1 16,0 0-46-16,0 0-8 0,0 0-3 0,0 0 0 15,0 0-140-15,0-3-28 0,-3-8-5 0,3 3-2 16</inkml:trace>
  <inkml:trace contextRef="#ctx0" brushRef="#br4" timeOffset="81516.8952">21930 5120 633 0,'0'0'56'0,"0"0"-44"16,0 0-12-16,0 0 0 0,0 0 158 0,0 0 30 15,0 0 5-15,0 0 2 0,-3-3-105 0,3 3-21 16,0 0-4-16,0 0-1 0,0 0-41 0,3-3-9 16,-3 3-2-16,6-8 0 0,-3 6 0 0,3-1-1 0,-6 3 0 0,6 0 0 15,0-5 5-15,3 5 0 0,0 0 1 0,0 0 0 16,0 5 8-16,3-5 2 0,0 5 0 0,2-2 0 15,1 2 6-15,0-5 2 0,3 6 0 0,3 2 0 16,0-8-11-16,0 2-1 0,2 1-1 0,1 5 0 16,0-8-8-16,-3 0-2 0,3 3 0 0,-4-1 0 15,1 1 2-15,0-1 0 0,-3 1 0 0,0 0 0 16,-3-1 2-16,-3-2 0 0,0 3 0 0,-4-3 0 16,1 0-2-16,0 3 0 0,-3-3 0 0,0 0 0 15,-6 0 1-15,0 0 0 0,0 0 0 0,0 0 0 16,0 0 9-16,0 0 1 0,0 0 1 0,-3 8 0 0,-3-3 1 15,-3 3 0-15,-3-3 0 0,-5 3 0 0,-1 5 1 16,-6-7 0-16,0 4 0 0,0 1 0 0,-2-1 4 16,2 1 2-16,-6 0 0 0,3 2 0 15,3 0-20-15,1-8-4 0,-1 6-1 0,3-1 0 16,3-2-129-16,-3 0-27 0,0 0-5 16</inkml:trace>
  <inkml:trace contextRef="#ctx0" brushRef="#br4" timeOffset="91869.0783">22017 5868 1152 0,'-9'-2'51'0,"9"2"10"0,-3-3-49 0,0-5-12 0,-3 3 0 0,3 0 0 0,0-1 151 0,0-2 27 16,0 3 6-16,0-3 0 0,0 0-92 0,3-2-20 15,0 2-3-15,3-3-1 0,-3 1-27 0,3-1-5 16,0-2-2-16,0 2 0 0,3-2-23 0,0 0-11 16,0-1 10-16,0 1-10 0,2 0 0 0,1 0 0 15,3 0 0-15,-3 2 0 0,0-2 0 0,3 5 9 16,-3 0-9-16,3 0 8 0,-3 3-8 0,0 5-16 16,-3-6 4-16,3 6 1 0,-3 0-1 0,3 6-1 15,-4-1 0-15,1 6 0 0,0 2 4 0,-3 0 1 16,3 6 0-16,-6 2 0 0,0 0 8 0,-3 5-10 15,6 1 10-15,-3 5-10 0,0-3 10 0,-3 2-13 16,6-2 5-16,-3 1 8 0,3-4 0 0,0-2 0 16,3 0 0-16,-3-1 0 0,3-9 0 0,0 2 0 15,3-3 9-15,-3 0-1 0,-6-2 5 0,3-3 2 0,0-3 0 16,3 0 0-16,3-5 2 0,0 0 1 0,3 0 0 0,0-5 0 16,-1 0 5-16,1-3 1 0,0-6 0 0,3 1 0 15,0-3-24-15,0-2 0 0,0-1 0 0,0-7-12 16,-3-1 12-16,0 1 0 0,-1-1-9 0,1-2 9 31,-3 3-25-31,-3-3-1 0,3 2 0 0,-6 1 0 0,0-3 4 0,0 0 1 0,-3 2 0 0,0 1 0 16,-6 2 11-16,6 0 10 0,-3 0-13 0,-3 3 5 15,3 5 8-15,0 3 9 0,-3 0-1 0,3 2-8 16,0 9 44-16,0-6 3 0,3 8 0 0,0 0 0 16,0-6 5-16,0 6 0 0,0 0 1 0,0 0 0 15,0 0-35-15,0 0-7 0,9 3-2 0,0 2 0 0,3 1 10 16,3-1 1-16,6-3 1 0,-3 4 0 0,3-4 1 0,2 1 0 15,7 0 0-15,0-3 0 0,-6 0-22 16,2-3 0-16,1 0 0 0,0 1 0 16,-3-6-96-1,0 3-23-15,-3-3-5 0,-4-3-922 0</inkml:trace>
  <inkml:trace contextRef="#ctx0" brushRef="#br4" timeOffset="92404.9181">22680 5752 806 0,'0'0'72'0,"0"0"-58"0,0 0-14 0,0 0 0 0,0 0 213 0,0 0 40 16,-3 3 8-16,0 2 2 0,0 0-151 0,0 1-31 16,-3-4-5-16,0 4-2 0,1 1-46 0,2 7-8 15,-3-6-3-15,0 2 0 0,0 3-8 0,3 1-1 16,0 4-8-16,3-2 12 0,-6 3-4 0,6-4-8 15,0 1 11-15,0 3-11 0,3-1 15 0,0 1-4 16,-3 2-1-16,3-2 0 0,-3-6-10 0,3 3 0 16,3 0 0-16,-3-1 0 0,3-4 0 0,0 2 0 15,2-5 0-15,-2 3 0 0,3-3-17 0,-3 0 1 0,3-3 0 16,0-2 0 0,0-1-90-16,0-2-18 0,-3 0-3 0,3-2-417 0,-9 2-84 0</inkml:trace>
  <inkml:trace contextRef="#ctx0" brushRef="#br4" timeOffset="92627.3554">22505 5995 1792 0,'0'0'80'0,"0"0"16"0,0 0-77 0,0 0-19 0,0 0 0 0,0 0 0 0,6 0 73 0,3 0 11 16,-1 0 3-16,4 0 0 0,0 0-19 0,6-5-4 15,0 3-1-15,3-4 0 0,0 6-17 0,0 0-3 16,5-8-1-16,-2 6 0 16,3-1-42-16,0 0 0 0,-1-5 0 0,1 0 0 15,-6 1-91-15,0-1-13 0,0 2-4 0,-3-2-881 16</inkml:trace>
  <inkml:trace contextRef="#ctx0" brushRef="#br2" timeOffset="104938.4397">20094 5413 748 0,'0'0'33'0,"0"0"7"0,0 0-32 0,3-5-8 0,3 5 0 0,-6 0 0 16,3-8 212-16,-3 8 41 0,0 0 8 0,0 0 2 15,0-5-179-15,0 5-35 0,0 0-7 0,0 0-2 0,0 0-26 0,0 0-6 16,0 0 0-16,0 0-8 0,0 0 0 0,0 0 0 16,0 0 0-16,0 0 0 0,-3 5 0 0,-3 3-14 15,0-3 4-15,-3 6 1 0,0 0 9 0,0-1 0 16,0 3 0-16,0 1 0 0,0-1 0 0,0 3 0 16,-3 2 0-16,0-5 0 0,0 3 0 0,-2 3-8 15,-1-3 8-15,-3 5 0 0,-3-3 0 0,0 4 0 16,0-1 0-16,0 3 0 0,-2-3 0 0,2 3 0 15,-3-1 0-15,3 6 0 0,-3-5 0 0,4 3 0 16,-7-1-8-16,0 1 8 0,0 2 0 0,-3 0 0 16,1 5 0-16,-4-7 8 0,3 4-8 0,0-1 0 15,-2-1 0-15,-1 2 0 0,-3-1 0 0,6 1 0 16,-2-2 0-16,-4 0 0 0,3 3 0 0,0-3 0 16,-2 3 12-16,-1 2-4 0,-3-2-8 0,7 0 0 15,-4 0 0-15,3-3 0 0,0 0 0 0,1-3 0 0,2 1 0 0,3-3 0 16,3-1 0-16,0-1 0 0,4-1 0 0,-1 0 8 15,0-3-8-15,0 1 12 0,0-3-4 0,3 2 0 16,1-2 2-16,-1 0 1 0,0-3 0 0,0-2 0 16,0 2 1-16,6 0 0 0,6-2 0 0,-3 0 0 15,-6-1 5-15,4-2 2 0,2 3 0 0,-3-3 0 16,-3 2-19-16,3-2 0 0,3 0 0 0,0 0 0 16,0-3 0-16,0 1-16 0,3-1 5 0,0 0 1 15,3-2 10-15,-3 2 0 0,6-5 0 0,-3 5-8 16,3-5 17-16,0 0 4 0,0 0 1 0,0 0 0 15,0 0-34-15,0 0-6 16,0 0-2-16,0 0 0 0,0 0 4 0,0 0 0 0,0 0 0 0,0 0 0 16,0 0-21-1,0 0-4-15,0-8-1 0,3 3 0 0,0-3-32 0,-3 3-6 0,3 0-2 16,-3-1 0-16,-3 1 18 0,3-3 3 0,0 3 1 16,0 0 0-16,-3-3 58 0,3 2 10 0,0-2 0 0,0 3 10 0,0 0 44 0,0-3 9 15,0 3 1-15,0-1 1 0,0 1 7 0,3 0 2 16,-3 5 0-16,0 0 0 0,0 0-12 0,0 0-2 15,0-6-1-15,0 6 0 0,0 0-28 0,0 0-6 16,0 0-1-16,0 0 0 0,0 0-10 0,0 0-2 16,0 0-1-16,-3 8 0 0,0 3-11 0,0 2 0 15,0 3 0-15,0 3-11 0,-3-1 2 0,4 1 0 0,-4 2 0 16,-3 0 0-16,3 0 9 0,-3 0-10 0,3-2 10 16,-3-1-10-16,0 1 10 0,3-3 0 0,-3 0 0 0,0-6 0 15,3 1 27-15,0-1 1 0,0-4 0 16,0-1 0-16,0 0 16 0,0-2 3 15,0-3 1-15,6 0 0 0,-3 0-13 0,3 0-3 0,0 0 0 0,-5 0 0 16,5 0-12-16,0 0-2 0,0 0-1 0,0 0 0 16,0 0-5-16,5-5-2 0,-2-1 0 0,6 4 0 15,3-1-10-15,0 0 0 0,3 3 0 0,6-5 0 16,0 0 13-16,3-1-2 0,-1-1-1 0,4-1 0 16,0 0-10-16,3-3 0 0,-1 0 0 0,4 1 8 15,-3-3 8-15,-3 2 2 0,0-5 0 0,-4 3 0 16,1 0-18-16,-3 0 0 0,-3-1 0 0,0 4 0 15,-3-1 16-15,-3 3 4 0,-1-2 0 0,-2 4 0 16,-3-2 4-16,-3 3 0 0,3 0 1 0,-3 2 0 0,-6-2 3 16,3 0 0-16,0 5 0 0,-3-6 0 0,-3 1 4 0,-3 0 0 15,0 2 1-15,-2-2 0 0,-4 2-12 0,-3-2-2 16,0 2-1-16,-3 1 0 0,-3-1-8 0,1 3-2 16,-7 0 0-16,6 3 0 0,-3-1-8 0,0 3 0 15,1 1 0-15,-4-1 0 16,3 3-25-16,-3 0-11 0,6 0-1 0,-2 2-818 15,2 1-163-15</inkml:trace>
  <inkml:trace contextRef="#ctx0" brushRef="#br2" timeOffset="105772.5104">18775 7353 2052 0,'0'0'91'0,"0"0"18"0,0 0-87 0,0 0-22 0,0 0 0 0,0 0 0 16,0 0 46-16,0 0 5 0,3-3 1 0,3-2 0 16,-3 0-24-16,3-1-5 15,0 1-1-15,3 0 0 0,3-1-22 0,0 1 0 0,-1 0 0 0,4 2 8 16,-3 3-8-16,3-2-13 0,-3 2 3 0,3 2 1 16,-3 3-13-16,0 1-2 0,-6 2-1 0,3 0 0 15,3 2 2-15,-6 3 1 0,-1 3 0 0,1 3 0 16,0 2 22-16,-3 3 0 0,0-3 0 0,-3 3 0 15,0-3 11-15,6 3 3 0,-3-3 1 0,0 0 0 16,0-5 10-16,0 0 3 0,3-3 0 0,0-2 0 16,-3-6-2-16,3 0 0 0,0 1 0 0,0-4 0 0,-6-2 14 15,6-2 2-15,3-4 1 0,3-2 0 0,0-2-8 0,-3-4-2 16,2-4 0-16,1-1 0 0,0-2-11 0,0-3-2 16,-3-2-1-16,-3 0 0 15,3-1-40-15,-3 1-8 16,-3 2-2-16,0 0 0 0,-3 0 19 0,0 6 3 0,-3-1 1 0,3-2 0 0,-3 8 8 0,0 0 0 15,3 5 10-15,0 0-10 0,-3 0 34 0,3 8 1 16,0 0 0-16,0 0 0 0,0 0-14 0,0 0-2 16,9 0-1-16,3 2 0 0,3-2 4 0,3 0 1 15,5-2 0-15,7-1 0 0,6-2-8 0,6-6-2 16,-1-5 0-16,7-2-869 16,2-6-175-16</inkml:trace>
  <inkml:trace contextRef="#ctx0" brushRef="#br2" timeOffset="114578.3825">20198 1622 1378 0,'0'0'61'0,"0"0"13"0,0 0-59 0,0 0-15 0,0 0 0 0,0 0 0 16,0 0 54-16,0 0 8 0,-3-5 2 0,-3 5 0 15,0-6-12-15,0 6-3 0,-3-8 0 0,3 3 0 16,-3 5-49-16,0-8 0 0,-3 3 0 0,3-3-12 16,-2 8 12-16,-4-5 0 0,3-1 12 0,-3 4-12 15,0-4 18-15,0 6-3 0,-3 0-1 0,-3 0 0 0,4 0-2 16,-4 6 0-16,0-6 0 0,0 8 0 15,-3 5-4-15,0 0 0 0,1 0-8 0,-4 1 12 0,3 4 0 0,0 1-1 16,-3 7 0-16,1-5 0 0,-1 3 10 0,0 2 3 16,-3 1 0-16,0 5 0 0,-2 7-5 0,2 1-1 15,3 0 0-15,-6 5 0 0,1 0-18 0,-1 2 10 16,0-2-10-16,3 0 8 0,1 0-8 0,-1 8 0 16,3-8 0-16,0 3 0 0,1-9 0 0,2 1 0 15,3-3 0-15,0-5 0 0,3-3 0 0,0-2 0 16,3-1 0-16,1-2 0 15,2-3-107-15,0-3-17 0,0 1-3 16,3-6-677-16</inkml:trace>
  <inkml:trace contextRef="#ctx0" brushRef="#br2" timeOffset="115116.368">18939 2453 1267 0,'0'0'112'0,"0"0"-89"0,0 5-23 0,0-2 0 0,0-3 87 15,3 5 13-15,0 6 2 0,0-4 1 16,-3 7-42-16,0-1-8 0,3 0-1 0,-3 0-1 0,-3 6-24 16,3-3-5-16,0 0-1 0,0 5 0 0,-3 0-13 0,0 3-8 15,0-8 8-15,0 7-8 0,0-1 0 16,0 1 0-16,0-7 0 0,0 0 0 0,3 5 0 0,-3-7 0 16,3-1 0-16,0-5 0 0,-3 2 0 0,3-10 0 15,0 0 0-15,0 0 0 0,0 0 9 0,0 0-9 16,0 0 12-16,9-5-12 0,0-8 27 0,0 2-2 15,3 1 0-15,0-4 0 0,-1 1-25 0,4 3 0 16,0-9 8-16,3 6-8 0,-6 5 0 0,6-5 0 16,-3 2 0-16,-3 1 0 0,2 4 22 0,-2-2 2 0,-3 3 1 15,3 5 0-15,-3-5 6 0,-3 5 1 0,-6 0 0 0,6-6 0 16,0 4 0-16,-6 2 1 0,0 0 0 0,0 0 0 16,0 0 14-16,0 0 2 0,0 0 1 0,-3-6 0 15,-3 6-24-15,-3-7-5 0,0 7-1 16,0 0 0-16,-6-6 10 0,1 6 2 0,-1 0 0 0,-3 0 0 15,-3-5-32-15,0 2 0 0,3 3 0 0,3 0 0 32,-2-5-24-32,2 5-12 0,0-8-1 0,3 5-746 0,-3 1-149 0</inkml:trace>
  <inkml:trace contextRef="#ctx0" brushRef="#br2" timeOffset="117397.1539">18436 1720 1350 0,'-9'-5'60'0,"6"-1"12"0,0-2-58 0,-3 3-14 0,0-3 0 0,3 3 0 15,0-3 90-15,0-3 15 0,-3 3 3 0,6 0 1 16,-3-2-32-16,3 2-6 0,-3-3-2 0,6 3 0 16,-3-5-41-16,3 5-8 0,3-5-1 0,-3 2-1 15,0 3-18-15,3 0 0 0,0 3 0 0,0-3 0 16,0 3 0-16,6-3 0 0,-3 8-12 0,0 0 12 15,-1 3-8-15,1 7 8 0,0-2 0 0,0 0-9 16,-3 5-15-16,3 1-2 16,-3 4-1-16,-3 1 0 0,3-1 8 0,-6 3 2 0,0 0 0 0,0 3 0 15,0 3 2-15,0-1 1 0,-3 1 0 0,3-1 0 16,-3 1 14-16,0-4 0 0,3 4 0 0,3-1-9 0,0-7 18 16,0 2 4-16,3-8 1 0,0 6 0 0,0-6 26 15,-3 0 4-15,3-8 2 0,3 3 0 0,0-8-26 0,3 6-6 16,-1-12-1-16,4 1 0 0,0-3 8 0,3-2 2 15,0 2 0-15,0-13 0 0,3 2-11 0,-1-7-3 16,1 2 0-16,-3 3 0 0,3-11 9 0,0 5 2 16,-3 1 0-16,0-1 0 0,-1 1-29 0,1-6-6 15,-3 6-1-15,-3-1 0 0,-3 6 16 0,3-3 0 16,-6-2 0-16,-3 5-9 0,0 2 9 0,-3 6-12 16,-3 0 12-16,0-1-12 0,-3 4 12 0,0 2-10 0,-3 3 10 15,-3 2-10-15,0 3 10 0,0 3-8 0,0 7 8 16,0 3-8-16,1 3 8 0,-4 3 0 15,0 5-9-15,0 2 9 0,0 1 0 0,0 4 0 0,0 4 0 16,3 2 0-16,-2 2 21 0,2 4 3 0,0 7 0 16,0 3 0-16,0-3-5 0,6-5-1 0,-3 3 0 15,6-3 0-15,0-5-18 0,0-9-17 0,6-2 3 0,3 1 1 32,3-9-155-32,0-8-32 0,3-5-5 0</inkml:trace>
  <inkml:trace contextRef="#ctx0" brushRef="#br2" timeOffset="117674.0872">18766 1016 1882 0,'0'0'84'0,"0"0"16"0,0 0-80 15,0 0-20-15,0 13 0 0,-3 0 0 0,3-5 47 0,-6 6 5 16,3 4 0-16,-3 1 1 0,3 2-17 0,-6 5-4 16,3-2-1-16,-3 3 0 15,4-1-75-15,-4 0-14 0,0-4-3 0,0 1-1 0</inkml:trace>
  <inkml:trace contextRef="#ctx0" brushRef="#br2" timeOffset="120482.5334">21418 2088 1206 0,'0'0'53'0,"0"0"11"0,0 0-51 0,0 0-13 16,0 0 0-16,0 0 0 0,0-6 66 0,0 6 10 16,0 0 3-16,0 0 0 0,0 0-16 0,0 0-3 15,0 0-1-15,0 0 0 0,0 0-30 0,0 0-5 0,0 0-2 0,0 0 0 16,0 0-12-16,0 0-2 0,-6 6-8 0,-3 4 12 16,0-2-12-16,-2 5 0 0,-1 6 0 0,-6-3 0 15,3 2 0-15,-3 6 0 0,-3 3 0 0,0-1 0 16,0 3 0-16,1 3 0 0,-7 0 0 15,6 2 0-15,-3-2 0 0,6-1-12 0,-2 1 12 0,2-5-10 16,3-6-11-16,0-3-3 0,6 1 0 0,0-6-489 16,3 0-99-16</inkml:trace>
  <inkml:trace contextRef="#ctx0" brushRef="#br2" timeOffset="121033.9883">21070 2426 1220 0,'0'0'54'0,"0"0"11"0,0 0-52 0,0 0-13 15,0 0 0-15,0 0 0 0,0 0 41 0,0 0 6 16,3 6 1-16,0 1 0 0,-3-7-11 0,0 8-1 16,0 3-1-16,0-3 0 0,-3-3-20 0,0 3-4 0,0 3-1 0,0-1 0 15,-3 1-10-15,-3 2 0 0,0 0 0 0,0 6 8 16,0-6-8-16,0 3 0 0,-2 0 0 0,-1 0 0 16,0 2 12-16,3-5 1 0,-3 1 0 0,0 4 0 15,0-5 31-15,3 1 7 0,0-6 1 0,0 2 0 16,0-2-16-16,3 0-2 0,0-3-1 15,3 1 0-15,0-4-19 0,3-2-4 0,0 0-1 16,0 0 0-16,0 0 9 0,0 0 2 0,-5 6 0 0,5-6 0 16,0 0-20-16,0 0-12 0,0 0 1 0,0 0 1 15,2-8 22-15,1 2 5 0,0-2 1 0,0 3 0 16,9-3-5-16,0-2-1 0,3 2 0 0,3-6 0 16,0 1 8-16,3 0 2 0,2-6 0 0,-2 6 0 15,0 5-11-15,-3-5-3 0,3 0 0 0,-3 2 0 16,-3 3-8-16,-1 0 0 0,-2-2 9 0,-3 2-9 0,-3 3 0 15,0-1 9-15,-3 4-9 0,-3 2 0 0,-3-6 17 16,-3-2-3-16,-3 3-1 0,0 5 0 0,-5-8 4 16,-1 3 1-16,-3 5 0 0,-3-8 0 0,3 3-8 0,-3-3-2 15,0 2 0-15,1-1 0 0,2 1-18 16,0 1-4-16,3-3-1 0,3 3 0 16,3-1-143-16,0 4-29 15,-3-4-5-15,12 6-2 0</inkml:trace>
  <inkml:trace contextRef="#ctx0" brushRef="#br2" timeOffset="126069.7377">21534 2172 115 0,'0'0'0'0,"0"0"10"0,0 0-10 0,0 0 0 0,0 0 0 0,0 0 0 15,0 0 209-15,0 0 40 0,0 0 8 0,-3 6 2 0,-3-4-186 0,3 3-37 16,0 1-7-16,-3-4-1 0,3 1-16 0,-2 5-2 16,2-5-1-16,-3 2 0 0,3 0-9 0,0 1 0 15,0 1 0-15,0-1 0 0,3-6 0 0,0 0 8 16,0 8-8-16,0-8 8 0,0 0 16 0,0 0 4 16,0 0 0-16,0 0 0 0,9 0 12 0,-3-6 4 15,3 4 0-15,-4-4 0 0,4-1-4 0,0-4 0 16,0 3 0-16,-3-5 0 0,3 0 1 0,0 2 0 15,0-2 0-15,-3-1 0 0,-3-1-9 0,3 1-1 16,-3 4-1-16,0 2 0 0,0-5-11 0,-3-1-3 16,0 1 0-16,0 0 0 0,0-6-16 0,0 6 10 15,0 0-10-15,-3-6 8 0,3-2-8 0,0 8 0 16,-3-5-12-16,3 4 12 0,-3-4-10 0,0 5 10 0,3 5 0 16,0-6-9-16,0 9 9 0,0-3 0 0,0 3 10 0,0 5-10 15,0 0 12-15,0 0-4 0,0 0-8 0,0 0 12 16,0 0-12-16,0 0 0 0,0 0 8 0,9 5-8 15,0-5 0-15,-3 8 0 0,3-3 0 0,0-2 0 16,0 2 0-16,-1 1 0 0,1-6 0 0,3 2 0 16,-3-2 0-16,0 6 0 0,3-6 0 0,0 0 0 15,-3 0 12-15,3 0-1 0,0 0 0 0,0 0 0 16,0 0 1-16,-12 0 0 0,8 0 0 0,-8 0 0 16,0 0-12-16,0 0 0 0,0 0 0 0,0 0 0 15,0 0-20-15,0 0-5 0,0 0-2 0,0 0 0 16,0 5 15-16,-3 3 4 0,0 0 0 0,1 2 0 0,2-4 8 15,-6 7-8-15,0 0 8 0,0 0-8 0,-3 1 16 0,3-1 3 16,-3 0 1-16,3 3 0 0,-3 0 12 0,3-3 4 16,0 3 0-16,-3-3 0 0,3 6 6 15,3-9 2-15,0 1 0 0,0 5 0 0,0-3 2 16,0-5 1-16,6 5 0 0,-3-8 0 0,0 9-15 16,3-7-2-16,0 1-1 0,6 3 0 0,-6-6-13 0,6 3-8 15,0-2 10-15,9-6-10 0,0 0 0 0,3 0 0 16,2-6 0-16,1 1-705 15,6-3-143-15</inkml:trace>
  <inkml:trace contextRef="#ctx0" brushRef="#br2" timeOffset="130872.8002">20266 3667 972 0,'0'0'43'0,"0"0"9"15,0 0-42-15,0 0-10 0,0 0 0 0,0 0 0 0,0 0 32 0,0 0 5 16,0 0 1-16,0 0 0 0,0 0-7 0,0 0-2 0,0 0 0 0,0 0 0 15,0 0-15-15,0 0-3 0,0 0-1 0,0 0 0 16,0 0-10-16,0 0 0 0,0 0 0 0,0 0-11 16,0 0 11-16,6 5-12 0,-3 1 12 0,0 2-12 15,3-6 12-15,0 4 8 0,0 4-8 0,0-2 11 16,0-3-11-16,0 3 0 0,0 0 0 0,0 3 0 16,0-6 0-16,0 3 0 0,3-3 0 0,0 3 0 15,-9-2 8-15,3 2 0 0,3-6 0 0,-6-2 0 16,0 0 8-16,0 0 2 0,0 0 0 15,5 5 0-15,-5-5-18 0,6 6 0 0,-6-6 0 0,9-8 0 16,-9 8 24-16,6-5 2 0,0-6 0 0,0 0 0 16,3-2-18-16,-3 3-8 0,-3 2 8 0,3-3-8 15,-6 3 0-15,3-5 8 0,0 2-8 0,0 1 0 16,-6 4 8-16,3-7-8 0,-3 5 8 0,3 3-8 16,-3-8 28-16,-3 5 0 0,3 3 0 0,0-1 0 15,0-2-16-15,0 3-4 0,0 0 0 0,0-1 0 0,0 4 11 16,0-6 1-16,-6 5 1 0,6 1 0 0,3 2-21 0,-9 0 8 15,3 2-8-15,1 1 0 0,-1-1 0 0,-3 4 0 16,3 2 0-16,0 2-8 0,0-2 8 0,0 0-12 16,0 5 12-16,0 1-12 0,0-1 12 0,0 0 0 15,0 0-9-15,3 3 9 0,-3-3 0 0,6 3 0 16,0-2 12-16,-3-4-4 0,3 3 20 0,0-7 4 16,3 2 1-16,0-1 0 0,-3-7-10 0,0 0-3 15,6 6 0-15,0-1 0 0,-6-5-4 0,0 0-2 16,0 0 0-16,6 0 0 0,0 0 0 0,-6 0 0 15,0 0 0-15,0 0 0 0,3-5-14 0,0 5 8 16,0-8-8-16,0 3 0 0,0-3 0 0,0 2 0 16,-3-4 0-16,0 2 0 0,-3 0 0 0,3 3 0 15,-3-3 0-15,3 2 0 0,-3-2 0 0,0 3 0 16,-3-3 0-16,0 3 0 0,3-3 15 0,-3 3 6 0,3-3 2 16,-3 5 0-16,0 0-11 0,0-5-3 0,3 6 0 0,3 2 0 15,0 0-9-15,-6 2 0 0,0-2 0 0,6 0 0 16,-3 3 0-16,3-3 0 0,-6 5 0 0,3 3 0 15,0 3 0-15,3 2 0 0,0-5 0 0,0 3 0 16,0-1 0-16,3 1-11 0,3-3 3 0,0 2 0 16,-3-2 8-16,6 0 0 0,3-2-9 0,-3-1-591 15,3-3-119-15</inkml:trace>
  <inkml:trace contextRef="#ctx0" brushRef="#br4" timeOffset="150746.6496">4604 13343 1314 0,'0'0'58'0,"0"0"12"0,-6 0-56 0,6 0-14 0,0 0 0 0,0 0 0 15,-3 0 100-15,3 0 16 0,-9 3 4 0,9-3 1 16,-6 2-57-16,6-2-12 0,0 0-3 0,-3 6 0 15,0 1-29-15,-3-1-5 0,0 2-2 0,0 0 0 16,3 0 2-16,3 0 0 0,-9 2 0 0,9 3 0 16,-6-2-15-16,3-1 0 0,0 4 0 0,0-6 0 15,0 0 0-15,3 0 0 0,0-8 0 0,0 0 0 16,0 0 0-16,0 0 0 0,6 5 0 0,0-3 0 16,-6-2 0-16,9-2-10 0,0-6 2 0,0 0 0 15,3 0 8-15,0 0 0 0,3-5 0 0,-6 0 8 16,2-1-8-16,4 1 0 0,-3-3 8 0,0 3-8 15,3-3 8-15,-3 0-8 0,0 6 10 0,-3-4-10 16,0 4 16-16,3-1-4 0,-6 3 0 0,2 0 0 0,-5 1 11 16,3 1 1-16,0 1 1 0,-3 0 0 15,-3 5-4-15,0 0-1 0,3-3 0 0,-3 3 0 0,0 0-3 0,0 0-1 16,0 0 0-16,0 0 0 0,-3 8-5 0,0 0-2 16,0 0 0-16,-3 2 0 0,3 4-9 0,0-1 0 15,-5 0 0-15,2 3 0 0,0-3 0 0,0 0 0 16,-3 1 0-16,3-1 0 0,3-3 0 0,0-2 8 15,0 0 2-15,3-2 0 0,0-6-2 0,0 0-8 16,0 0 12-16,0 0-4 0,0 0-8 0,6-3-11 16,6-2 3-16,0-3 0 0,-3 0 8 0,2-3 0 15,4 1 0-15,0-4 0 0,-3-1 0 0,3 1 0 16,0-2 0-16,0 1 0 0,0 1 0 0,-6 1 0 16,3 3 0-16,-1-1 0 0,-2 0 0 0,0 1 0 15,-3 4 0-15,0 1 0 0,0 0 31 0,-6 5 1 16,0 0 1-16,0 0 0 0,0 0-21 0,0 0-4 15,0 0 0-15,0 0-8 0,0 0 14 0,-3 10-4 0,-3-2-1 0,3 3 0 16,-3 2-9-16,0 0 0 0,0 3 0 0,-3 3 0 16,1-1 0-16,-1 1 0 0,3-1-12 0,0-2 12 15,-3 0-10-15,3-3 10 0,0 3 0 0,0-5-9 16,0-1 9-16,3 1 0 0,0 0 0 0,0-6 0 16,3-5 0-16,0 0 0 0,0 0 0 0,0 0 8 15,0 0-8-15,9 0 0 0,-3-3 0 0,3 1 0 16,0-4-9-16,3-2-3 0,0-2-1 0,2-1 0 15,-5 3 13-15,6-5 0 0,-3 0 0 0,3 0 0 16,-9-1 0-16,9 1 0 0,-6-3 0 0,3 3 0 0,-3 0 0 0,3 2 0 16,-3 1 9-16,-1 2-9 0,1 2 11 15,-3-2-11-15,0 3 12 0,-3 0-12 16,-3 5 0-16,0 0 0 0,0 0 0 0,0 0-9 0,0 0 9 16,0 0 0-16,0 0 8 0,0 10-8 0,-3-2 0 15,3 6 0-15,-6 1 0 0,0 4 0 0,0 0 0 16,-3 2 9-16,7-3-9 0,-10 3 0 0,3-2 0 0,-3-3 0 15,6 0 0-15,-3-3 0 0,6 3 0 0,-6-6 8 16,6 1 0-16,0-3-8 0,3-8 13 0,0 0-4 16,0 0-1-16,0 0 0 0,0 0-8 0,9 0 0 15,-3-3-10-15,3-2 10 0,0 2-9 0,3-2 9 16,-3-6-8-16,3 3 8 0,-4-5-9 0,7 3 9 0,-6-4-10 16,3 4 10-16,0-3 0 0,-3 2 0 0,0-2 0 0,0 0 0 15,0 5 0-15,0 0 0 0,-3 0 0 16,0 0 0-16,0 0 0 0,0 5 0 0,-6 3 10 0,0 0-10 15,0-5 0-15,0 5 8 0,0 0-8 0,0 0 0 16,0 0 0-16,0 0 8 0,0 0-8 16,2 5 0-16,1 3 0 0,-3 3 8 0,-3-1-8 0,1 4 0 15,-1-1 0-15,0 5 0 0,-3 1 0 0,3-1 0 16,-3 4 0-16,3-4 0 0,-3 1 0 0,3-1 0 16,-3-5 8-16,3 1-8 0,0-4 8 0,3 1-8 15,-6-3 16-15,6-3-3 0,0-5 0 0,0 0 0 16,0 0-13-16,0 0 0 0,0 0 8 0,0 0-8 15,6-3 0-15,3-2 0 0,3 0 0 0,-6-3-10 16,3 0 10-16,2-5 0 0,-2-1 0 0,0-1 0 16,0-4 0-16,0 3 0 0,0 0 0 0,0 0 0 0,0 0 0 15,3 3 0-15,-6 0 0 0,3 0 0 0,0 5 0 0,-3 0 0 16,0 0 0-16,0 3 0 0,-3-1 0 0,3 1 0 16,-6 5 0-16,0 0 8 0,0 0-8 0,0 0 0 15,0 0 8-15,0 0-8 0,2 5 8 0,1 1-8 16,0-1 10-16,-3 6-10 0,0-3 8 0,-3 5-8 15,3 3 0-15,-3-1 0 0,1-1 9 0,2 2-9 16,-9-1 8-16,6 1-8 0,0 0 16 0,0-3-3 16,0 1 0-16,0-6 0 0,3 2-13 0,0-10-16 15,0 0 3-15,0 0 1 0,0 0 12 0,0 0 0 16,3-2 0-16,6-4 0 0,-3 1 14 0,0-6-4 16,2 1-1-16,4-3 0 0,-3-1-9 0,3-2-16 15,-3 1 4-15,6-1 1 0,-6-3 11 0,3 6 0 16,3 0 0-16,-9 0 0 0,3 2 0 0,-3 0 0 0,0 6 0 15,-4-3 0-15,7 3 11 0,-3 2-3 0,-6 3 0 16,0 0 0-16,0 0-8 0,0 0 0 0,0 0 0 0,0 8-11 16,6 0 22-16,-6 5 4 0,-6-2 1 0,3 2 0 15,-3 3-16-15,3-3 0 0,0 6 8 0,1-6-8 16,-4 3 0-16,0 0 11 0,3-3-11 0,0 3 10 16,0-3-10-16,-3 0 0 0,6 0 9 0,-6-2-9 15,3-6 0-15,3 3 0 0,0-8 0 0,0 0 8 16,0 0-8-16,0 0 0 0,0 0 0 0,0 0 0 15,9 3 0-15,-6-3-8 0,3-3 8 0,0-2 0 16,0 0 0-16,0-1 0 0,-4 1 0 0,4-3 0 0,-3 3 0 16,3-3 0-16,0 3 0 0,0-3 0 15,-3 2 48-15,3 1 16 0,-6 5 2 0,0 0 1 16,6-5-102-16,-6 5-20 16,0 0-4-16,0 0-1 0,0 0 48 0,0 0 12 0,0 0 0 0,0 0 0 0,3 0 0 15,-3 0 9-15,0 0-1 0,0 0-8 0,0 0 33 0,0 0 0 16,0 5 0-16,0 3 0 0,0-8-33 0,0 0 0 15,0 5 0-15,0-5 0 0,0 6 0 0,0-6 0 16,0 0 0-16,0 0 0 0,-3 8 0 0,3-8 0 16,0 0 0-16,0 0 0 0,0 2 0 0,0-2 0 15,0 0 0-15,0 0 0 0,0 0 12 0,0 0-12 16,0 0 12-16,0 0-12 0,0 0 8 0,0 0-8 16,0 0 0-16,0 0 0 0,0 0 8 0,0 0-8 0,0 0 0 15,0 0 0-15,0 0 8 0,0 0-8 0,0 0 0 16,0 0 0-16,0 0 8 0,0 0-8 0,0 0 0 15,0 0 0-15,0 0 0 0,0 0 8 0,0 0-8 0,0 0 0 16,0 0 0-16,0 0 0 0,0 0 0 0,0 0 0 16,-9 6 0-16,6-1 0 0,-3-3-12 0,3 1-875 15,-6 2-174-15</inkml:trace>
  <inkml:trace contextRef="#ctx0" brushRef="#br4" timeOffset="152883.1832">4547 13877 633 0,'0'0'56'0,"0"0"-44"16,0 0-12-16,-3 3 0 0,3-3 217 0,0 0 42 15,0 0 8-15,-6 5 1 0,-3 1-172 0,6-1-34 16,0 3-7-16,3 0-2 0,-6-3-53 0,0 6-24 16,0-1 1-16,3 3 1 0,3 1 0 15,-9-1 0-15,4 3 0 0,-4 0 0 0,3 5 12 0,0-3 10 16,0 4-13-16,-3-7 5 0,9 1 16 0,-9 0 4 16,-3 0 1-16,6 0 0 0,3 0 27 0,-6-3 6 15,3-2 1-15,0-1 0 0,6-2-21 0,-6 0-4 16,6-3-1-16,0-5 0 0,0 0-21 0,0 0 0 0,0 0 0 0,6-2 0 15,-3-4 0-15,3-2-13 0,6-2 3 0,-3-3 1 16,3-3 9-16,-3-3 0 0,6 1 0 0,0-3 0 16,-1 2 0-16,1-2 0 0,0 0 0 0,3 0 0 15,-9-1 8-15,6 4-8 0,0 2 10 0,-3-3-10 16,0 6 23-16,0 0-2 0,-4 0 0 0,4 5 0 16,-6 0 1-16,3 3 0 0,-3-1 0 0,-6 6 0 15,0 0-7-15,0 0-2 0,0 0 0 0,0 0 0 16,0 0 10-16,0 8 1 0,0 0 1 0,0 3 0 15,-3 2-6-15,0 3-2 0,-3 0 0 0,3 2 0 16,-3-2-6-16,0 3-2 0,0-1 0 0,3-2 0 16,-2 0-9-16,-1 0 0 0,3-3 0 0,-3 0 8 15,6-2-8-15,0-1 0 0,-6-2 0 0,6 0 0 16,0-8-8-16,0 0 8 0,0 0 0 0,0 0 0 16,0 0 0-16,6-2-9 0,0-1 9 0,3-5 0 15,-4 0-11-15,4-2 11 0,3-4-10 0,-6-2 10 0,3 3 0 16,6-3 0-16,-9 1 0 0,3-1 0 0,0-6 0 15,3 4 0-15,-3 5 0 0,-3-1 0 0,3-1 0 0,-3 1 0 16,2 4 0-16,-2-1 10 0,3 1-10 0,3 4 12 16,-12-2-12-16,6 6 12 0,-6 2 1 0,0 0 1 15,0 0 0-15,0 0 0 0,0 0-2 0,0 0-1 16,0 0 0-16,3 2 0 0,-3-2 5 0,0 14 2 16,0-4 0-16,0 6 0 0,-3 3-5 0,0-1-1 15,0 3 0-15,3 0 0 0,-9 1-12 0,6-4 8 0,0 3-8 16,-3-5 0-16,6 0 0 0,-3-3 0 0,3-2 0 15,0-1 0-15,0-2 11 0,0-8-11 0,0 0 12 16,0 0-12-16,6 3 0 0,0 0 0 0,0-6-10 16,3 0 10-16,0-5-28 0,0 1 3 0,0-7 0 15,3 4 0-15,0-6 25 0,0 3-10 0,0-6 10 16,0 6 0-16,-1-6 0 0,1 6 0 16,0-5 0-16,-3 4 0 0,0-2 0 0,0 6 0 0,0-1 0 0,-3 1 0 15,3 2 0-15,-3 3 11 0,-3-1-11 0,-3 6 10 16,9 0-2-16,-9 0 0 0,0 0 0 0,0 0 0 15,9 6 3-15,-9-1 0 0,0 8 0 0,0 0 0 16,0 0-1-16,0 1 0 0,-6 4 0 0,3-2 0 16,0 3-10-16,0-1 0 0,3 3 9 0,-6-2-9 15,3-3 0-15,0 0 0 0,3-3 0 0,0 0 0 16,0-5 0-16,0 0 0 0,0-8 0 0,3 5 0 16,-3-5 0-16,0 0 0 0,0 0 0 0,9 0-8 15,0-5-8-15,-3-3-2 0,3 0 0 0,3 0 0 0,-7-5 18 16,7 0-8-16,0-3 8 0,-6 0 0 0,9-3 0 15,-6 1 0-15,0 2 0 0,3-3 0 0,-3 1 0 0,3 2 0 16,-6 3 0-16,0 0 0 0,0 2 0 16,0 3 0-16,-4 0 0 0,-2 8 0 0,0 0 0 0,0 0 0 15,0 0 0-15,0 0 0 0,0 0 0 16,6 8 0-16,0 0 11 0,-3 5-11 0,0 3 13 0,-3 3-4 16,-3-1-1-16,3 1 0 0,-3 2-8 0,3 0 10 15,-3 3-10-15,3-3 10 0,0-2-10 0,0-1 0 16,-3 1 0-16,3-4 8 0,0-1-8 0,0-4 8 15,0-2-8-15,3 3 8 0,0-6-8 0,-3-5 0 0,0 0 0 16,6 3-11-16,-6-3-3 0,0 0-1 0,9-6 0 0,0-2 0 16,0 1 7-16,0-4 8 0,-3-2-13 0,3 0 5 15,0-1 8-15,0-2 0 0,-3 1 0 0,3 1 0 16,0-2 0-16,-3 3 0 0,3 0 0 0,-7 0 0 16,4 2 0-16,0 1 0 0,0 2 12 0,-3 0-4 15,3 0 4-15,-3 5 2 0,-3 3 0 0,0 0 0 16,0 0 2-16,0 0 1 0,0 0 0 0,0 0 0 15,0 0-2-15,3 5-1 0,-3 6 0 0,0 0 0 16,0 2-4-16,0 0-1 0,0-2 0 0,0 2 0 16,-3 0-9-16,3-2 0 0,-3-3 0 0,3 0 8 15,0-1-8-15,0-7 0 0,0 0 9 0,0 0-9 16,0 0 14-16,0 0-2 0,0 0 0 0,0 0 0 16,0 0-23-16,9-2-5 0,-3-3 0 0,0-3-1 15,3-3 17-15,-3 0-12 0,0 1 12 0,0-3-10 16,-3-1 10-16,3 1 0 0,3 0 0 0,-3 2 8 0,-3 3-19 15,3 0-3-15,0 3-1 0,0 0 0 0,-3-3 15 0,-3 8 0 16,0 0 0-16,0 0 0 0,0 0 0 0,0 0 0 16,-3 13 0-16,3 0-1152 0</inkml:trace>
  <inkml:trace contextRef="#ctx0" brushRef="#br4" timeOffset="169797.0369">11426 9340 864 0,'0'0'76'0,"0"0"-60"0,0 0-16 0,0 0 0 0,0 0 172 0,0 0 32 15,0 0 7-15,0 0 1 0,0 0-106 0,0 0-21 16,0 0-4-16,0 0-1 0,0 0-15 0,-3-8-3 16,0 3-1-16,0-3 0 0,0 2-27 0,0-2-6 15,3-2 0-15,0-3-1 0,0-1-18 0,3 1-9 16,0 0 10-16,0-3-10 0,0 0 0 0,3-5 0 16,-3 2 0-16,3 1 0 0,0-1 0 0,0 1 0 15,3-3 0-15,0 0 0 0,-3-6 0 0,2 6 0 16,1 0 0-16,3 2 0 0,-3-2 0 0,3 5 0 15,0-2 0-15,0 4 0 0,0 4 0 0,0 2 0 0,-3 0-8 16,0 5 8-16,3 1 0 0,-4 4 0 0,1 4 0 16,0 2 0-16,0 2-8 0,0 3 8 0,0 6 0 15,-3-1 0-15,0 6 0 0,-3 3 0 0,0 2 0 0,-3 3 0 16,0-1 0-16,0 1 0 0,3 2 0 0,0 1 9 16,0-3-9-16,-3-1 10 0,6 1-10 0,-3-5 10 15,3-1 9-15,0 0 1 0,0-7 1 16,3 2 0-16,0-2 15 0,-4-3 4 0,-2-6 0 15,0 1 0-15,3-3-24 0,0-3-4 0,0 0 0 0,3-2-1 16,-3-6-3-16,3 1 0 0,0-1 0 0,0-5 0 16,3-3-8-16,0 1 0 0,0-6 0 0,0-3 0 15,0-2 0-15,-1-3 0 0,1 3-10 0,0 0 10 16,-6-3-26-16,3-2 1 0,-3 5 0 0,-3-3 0 16,0 0-4-16,-3 3-1 15,0 0 0-15,0 2 0 0,0 3 13 0,-3 0 2 0,0 1 1 0,-3 1 0 0,3 4 14 0,-3-3 0 16,0 2 12-16,3 3-12 0,-3 0 19 0,3 3-3 15,0 2-1-15,0-2 0 0,3 5 1 16,0 0 1-16,0 0 0 0,0 0 0 0,9-5-6 0,0 5-2 16,3 0 0-16,0-3 0 0,3-2 11 0,3-1 1 15,0 1 1-15,2-3 0 0,4 0-1 0,0 3 0 16,0-6 0-16,6 3 0 0,2 0-21 0,-5-2 0 16,-3 2 0-16,0 0-8 15,-3 0-90-15,-3 3-18 0,-4-3-3 0,4 3-576 16,-6 2-115-16</inkml:trace>
  <inkml:trace contextRef="#ctx0" brushRef="#br4" timeOffset="170282.5539">12200 9194 1695 0,'0'0'75'0,"0"0"16"15,0 0-73-15,0 0-18 0,0 0 0 0,0 0 0 0,0 0 76 0,0 0 12 16,0 0 3-16,0 0 0 0,-3 6-50 0,-3-4-9 16,6-2-3-16,-6 8 0 0,0 0-29 0,0 3 0 15,6 2 0-15,-3 0 0 0,-3 0 0 0,3 3 0 16,0 3-13-16,0-1 4 0,3 1 9 0,0-1 0 0,3 6 0 15,0-3 0-15,3 0 20 0,-3-2 7 16,0 0 1-16,6-4 0 0,0 1 7 0,-3-3 1 0,-3 1 1 0,0-1 0 16,6-5-21-16,3 0-4 15,-3 0 0-15,2-3-1 0,-2-2-11 0,3-3 0 0,0-3-12 16,0 0 12 0,-3-2-40-16,3 0-1 0,-3 0 0 0,0-1 0 15,-3-2-127-15,0 0-26 0,0 3-5 0</inkml:trace>
  <inkml:trace contextRef="#ctx0" brushRef="#br4" timeOffset="170514.7372">12131 9382 1807 0,'0'0'80'0,"0"0"16"0,0 0-76 0,0 0-20 0,6-3 0 0,3-2 0 0,-3 3 97 0,3-1 16 16,0 0 3-16,0-2 1 0,-3 2-36 0,6 1-7 15,0-4-2-15,0 1 0 0,6 0-32 0,-4 0-6 16,4-3-2-16,-3 2 0 0,0 1-22 0,3 2-10 16,-6-2 8-16,3 2-8 15,-6 1-25-15,2 2-11 0,-2 0-1 0,-3 0-1 16,-6 0-167-16,0 0-34 0</inkml:trace>
  <inkml:trace contextRef="#ctx0" brushRef="#br4" timeOffset="170878.6704">12646 9192 1821 0,'0'0'40'0,"0"0"8"0,0 0 1 0,0 0 3 0,0 0-41 0,0 0-11 0,0 0 0 0,0 0 0 16,0 0 73-16,0 0 13 0,0 0 2 0,0 0 1 16,9 5-17-16,-3-5-3 0,-6 0-1 0,9 3 0 15,0-1-32-15,3 4-6 0,-3-4-2 0,0 1 0 16,0-3-28-16,0 0 0 0,0 2 0 0,2-2 0 15,-2 3 0-15,3 0 0 0,0-1 0 0,-3-2 0 16,3 0 0-16,0 0 0 0,-3 0 0 0,3 0 0 16,-3 0-36-16,0-2-12 0,0-1-4 0,-3 3 0 15,-6 0-163-15,0 0-33 0,0 0-6 0,0 0-2 0</inkml:trace>
  <inkml:trace contextRef="#ctx0" brushRef="#br4" timeOffset="171115.5119">12703 9263 345 0,'0'0'31'0,"-6"5"-31"0,-3 3 0 0,3 0 0 0,3 0 386 0,0-3 71 0,-6 1 15 16,9-6 2-16,0 5-319 0,0-5-64 0,0 0-13 0,0 0-2 16,0 0-25-16,0 0-5 0,0 0-1 0,0 0 0 15,0 0-29-15,0 0-7 0,6 5-1 0,3-5 0 16,3 0-8-16,-3 0 0 0,3 0 0 15,3 0 0 1,-3-2-20-16,2-1-7 0,1-2-1 0,0 2 0 16,-3 0-40-16,6 1-8 0,-6-3-1 0,3 2-1 15,0 0-109-15,-3 1-21 0,-1-1-5 0,1-2-1 0</inkml:trace>
  <inkml:trace contextRef="#ctx0" brushRef="#br4" timeOffset="171617.4839">13387 9051 1519 0,'0'0'67'0,"-5"0"14"0,-1-2-65 0,0 2-16 16,0-3 0-16,-3 3 0 0,3-3 83 0,0 3 13 15,-3-2 2-15,3 2 1 0,-3 0-46 0,0 0-9 0,0 0-1 0,0 2-1 16,-3 1-42-16,3 2 0 0,0-2 0 0,1 5 0 16,-4 3 0-16,3-3 12 0,-3 2-2 0,6 1 0 15,-3 2-10-15,6 0 0 0,-3 3 0 0,3 3 8 16,0-1 2-16,3 3 0 0,0-2 0 0,3 2 0 15,3 0 23-15,3 0 5 0,0 0 1 0,0 1 0 16,6-1-4-16,-3-3-1 0,2 1 0 0,1-3 0 16,0-6 2-16,3 1 0 0,0-3 0 0,0-6 0 15,3 1-8-15,-1-6 0 0,4-2-1 0,0-3 0 16,0 0 22-16,0-8 5 0,-1-2 1 0,4-6 0 16,9 0-19-16,-3-5-4 0,-4-3-1 0,1-2 0 15,-3 2-19-15,-3 0-4 0,-6 1-8 0,-3-1 12 16,-3 0-4-16,-4 6 0 0,-5-1-8 0,-3 3 12 15,-3 1 3-15,-3 2 0 0,-8-1 0 0,-4 1 0 16,-6 3-15-16,-3 2 11 0,-3 5-11 0,-5 3 10 16,-4 6-48-16,-6 2-10 0,1 8-1 15,-7 7-814-15,-3 7-162 0</inkml:trace>
  <inkml:trace contextRef="#ctx0" brushRef="#br2" timeOffset="206458.0522">3077 10872 1198 0,'0'0'53'0,"0"0"11"0,-3 2-51 0,-3 1-13 0,3 0 0 0,3-3 0 0,0 0 54 0,-9 2 8 15,3 4 2-15,0-1 0 0,0 0-40 0,3 0-7 16,3 1-1-16,-6 2-1 0,0-3-15 0,6 3 0 15,-6 0 0-15,3 2 0 0,-3 1 0 0,0 0 0 16,3 2 0-16,0 3 0 0,0 0 28 0,-3 2 2 16,6 1 1-16,-3 4 0 0,-3 1 9 0,6 5 3 15,-3-2 0-15,3 5 0 0,0 5-7 0,3-3-2 16,-3 6 0-16,6-3 0 0,-3 5-10 0,3-5-1 16,-3 3-1-16,3-3 0 0,6 0 2 0,-3 3 0 0,3-1 0 0,0-2 0 15,6 3-8-15,3 0 0 0,-7-1-1 0,4 1 0 16,9 0-15-16,-6-1 11 0,3 1-11 0,3 0 10 15,-7 2-10-15,10 0 0 0,-9 6 0 0,9 0 0 16,-9-3 0-16,2 2 0 0,4-4 0 0,-9 2 0 16,3-3-10-16,3 0 10 0,0 1 0 15,-1-1-9-15,-2-2 9 0,0-3 0 0,0 0 0 0,3-3 0 16,-4-2 0-16,1-3 0 0,-3-3 0 0,0-2-8 16,0-3 8-16,0-2 0 0,0-3 0 0,-4-3 8 15,1-2-8-15,3-3 12 0,-6 0-4 0,6-3 0 16,-9 3-8-16,6-3 0 0,0 0-11 0,-3-2 11 31,-6-3-40-31,2 3-1 0,1-3-1 0,-3-3-849 0</inkml:trace>
  <inkml:trace contextRef="#ctx0" brushRef="#br2" timeOffset="207191.8763">3845 12666 1767 0,'0'0'78'0,"0"0"17"0,0 0-76 0,0 0-19 0,0 0 0 0,0 0 0 16,0 0 68-16,0 2 9 0,-9-4 3 0,9 2 0 15,0 0-55-15,-6 0-10 0,0-3-3 0,6 3 0 16,0 0-12-16,0 0 0 0,0 0 0 0,-6 3 0 16,3 2-11-16,-3 3-5 0,0 0 0 0,0 2-1 15,3 4-4-15,-6 4-1 0,3 1 0 0,0 4 0 16,-3-1 5-16,0 4 1 0,0 1 0 0,0-4 0 15,3 4 1-15,1-3 1 0,-4-1 0 0,0-4 0 16,0-1 14-16,3-4 0 0,-3-1-10 0,3-5 10 16,0 0 0-16,6-3 15 0,-9-2-3 0,3-3 0 15,0-3-12-15,6 0 0 0,-6-2 0 0,3-5 0 0,3-1-10 0,0-2-5 16,0 2-1-16,3-5 0 0,-3 3 16 0,6-3-11 16,-6 0 11-16,0 3-10 0,3 0 10 15,-3 0 0-15,3-1 0 0,3 1 0 0,-6 3 8 16,0 2 3-16,3-3 1 0,-3 3 0 0,6-2 6 0,-3 2 2 15,0 0 0-15,0 2 0 0,0 1-11 16,0 0-1-16,3-3-8 0,-3 5 12 0,-3 3-4 0,6-5 0 16,6 5-8-16,-3-3 12 0,-3 3-12 0,2 3 8 15,1 0-8-15,3-1 0 0,3 4 8 0,-6 1-8 16,3 1 0-16,0 3 9 0,6 0-1 0,-9 2-8 16,6-3 12-16,2 4-4 0,-5-1 2 0,6-3 0 15,-9 1 0-15,6 0 0 0,-3-1 10 0,-3 1 1 16,0-3 1-16,-3 2 0 0,6-2 17 0,-9 0 3 0,3-3 1 15,-3 1 0-15,0-1 9 0,-1 0 1 0,-2-5 1 0,0 0 0 16,0 8-35-16,0-8-7 0,0 0-2 0,-2 6 0 16,-4 1 10-16,0-4 3 0,6-3 0 15,-3 3 0-15,-12-1 13 0,3 1 4 0,3 0 0 16,3-3 0-16,-9-3 11 0,3 3 2 0,-3 0 1 0,6-3 0 16,-8 1-36-16,5-1-7 0,-9 0-2 0,12-2 0 15,-9 3-9-15,6-1 0 0,0 0 0 16,-3 1 0-1,6-4-78-15,3 6-11 0,-6 0-3 0</inkml:trace>
  <inkml:trace contextRef="#ctx0" brushRef="#br2" timeOffset="212506.7271">2538 14198 403 0,'0'0'17'0,"0"0"5"0,0 0-22 0,0 0 0 0,0 0 0 0,0 0 0 0,0 0 205 15,0 0 37-15,-6-3 7 0,6 3 2 0,0 0-152 0,0 0-31 16,0 0-5-16,0 0-2 0,0-5-30 0,0 5-7 16,0-6 0-16,0 6-1 0,0 0 2 0,6-2 1 15,-3-1 0-15,3 0 0 0,-3 1 11 0,6-1 3 16,-6 0 0-16,3 3 0 0,6 0 6 0,-4-2 2 15,1 2 0-15,-3-3 0 0,3 3-25 0,3 0-5 16,3 0-1-16,-6 0 0 0,12 0 9 0,-6 0 2 16,0 0 0-16,5 0 0 0,4 0 1 15,-3-2 1-15,6 2 0 0,-3 0 0 0,-3-3-6 0,5 3 0 16,4 0-1-16,0-3 0 0,-3 3-11 0,2 0-3 16,1 3 0-16,6-3 0 0,-6 0-9 0,2 3 0 15,-2-3 9-15,0 5-9 0,0-3 0 0,-6 1 8 0,2 0-8 16,-5 2 0-16,3 0 0 0,-3-2 0 0,0 2 0 15,-4 3 8-15,1-3-8 0,-3-2 0 0,0 2 0 0,-6 1 8 16,3-4-8-16,-3 4 0 0,3-1-11 0,-3-2 11 31,0-1-38-31,3 1-2 0,-6 2 0 0,2-2 0 16,-2 2-153-16,3-2-31 0</inkml:trace>
  <inkml:trace contextRef="#ctx0" brushRef="#br2" timeOffset="213180.2701">3562 14131 1882 0,'0'0'84'0,"-12"3"16"0,6 2-80 0,3-2-20 16,-6 2 0-16,9-5 0 0,0 0 59 0,0 0 7 16,-6 3 2-16,6-3 0 0,0 0-44 0,-3 5-9 15,0-2-2-15,3-3 0 0,0 0-27 0,0 8-6 0,0-3 0 0,0 3-1 31,-6 0-16-31,6 0-3 0,6 2-1 0,-6-2 0 16,-6 3-3-16,6 0 0 0,-3-1 0 0,3 1 0 16,-9-1 12-16,6-2 3 0,3 0 0 0,-6-2 0 0,3-1 19 0,3-5 10 0,-6 5-10 0,0-2 10 15,6-3-23-15,-2 2 2 0,-4-4 0 0,0-1 0 32,3-5-8-32,-3 0-2 0,3 0 0 0,0-2 0 0,3-1 15 0,-6 1 2 0,6-1 1 0,-3-2 0 15,3 2 13-15,0 1 10 0,-6-4-2 0,6 4 0 16,-3-3 31-16,3 2 5 0,-3 0 2 0,3 1 0 15,-3 2 6-15,3 3 2 0,0-1 0 0,0 1 0 16,0 5 2-16,0-3 0 0,0-2 0 0,0 5 0 16,0 0-28-16,0 0-4 0,9-3-2 0,-3 1 0 15,3 2-8-15,3 0-2 0,-3 2 0 0,2 1 0 16,7 2-1-16,-6-2-1 0,3 2 0 0,3 1 0 0,0-4 2 16,0 1 0-16,3 2 0 0,-1-2 0 0,1 2 4 15,0-2 0-15,0 2 1 0,3-5 0 0,-3 3 1 16,-1-1 0-16,-2-2 0 0,0 0 0 0,-3 0 15 15,0 0 3-15,-3 0 1 0,0 0 0 0,-3 0-7 0,0 0-2 16,-1 0 0-16,-8 0 0 0,0 0 13 0,0 0 3 16,0 0 0-16,0 0 0 0,0 0-4 0,0 0-1 15,-8 8 0-15,2-2 0 0,0-1-12 0,-9 0-3 16,0 3 0-16,-6 0 0 0,0 3-24 0,-6-1 0 16,4 1 0-16,-7 2 0 15,0 0-29-15,-6 3-11 0,4 3-3 0,-1-1-1236 0</inkml:trace>
  <inkml:trace contextRef="#ctx0" brushRef="#br2" timeOffset="226448.3711">11316 8022 806 0,'0'0'36'0,"-3"-2"7"0,-3-4-35 0,6 4-8 0,-3-4 0 0,3-2 0 16,6 0 176-16,0-2 32 0,-3-1 8 0,6-2 0 0,0 0-140 15,0 0-28-15,-1-1-5 0,4-2-2 16,0 1-9-16,0 1-3 0,0-2 0 0,3 1 0 0,0 1-13 0,-3 1-4 15,3 0 0-15,-6 2 0 0,2 3-12 0,-2 3 9 16,0 0-9-16,-3 2 8 0,-6 3-8 0,9 3 0 16,-3 5 0-16,0 0-11 0,-3 5 11 0,-3 3 0 15,0 2-9-15,-3 6 9 0,0 5 0 0,-3 0 0 16,0 6 0-16,-3 2 0 0,0 2 0 0,0 1 0 16,1 0 0-16,-1 0 0 0,3-1 0 0,-3 1 0 15,3 0 12-15,3-3-4 0,-3-6 16 16,3-2 2-16,3 1 1 0,0-7 0 0,3 1 13 0,0-3 2 15,0-5 1-15,3 0 0 0,3-3-4 0,0-2-1 0,0 0 0 16,2-4 0-16,1-4-2 0,0-3 0 16,3-3 0-16,3-4 0 0,3-4-5 0,0-2-2 0,5-6 0 15,-2-2 0-15,6-3-13 0,-3-2-4 16,0-9 0-16,2 4 0 0,-2-6-12 0,3 0 0 16,-3-3 8-16,-3 3-8 0,-4 0 0 0,-2 5 0 0,-6 3 0 15,0 2 0-15,-3 1 0 0,-3 2 0 0,-3 3-13 0,-3 2 4 16,-3 1 9-16,-3-1-8 0,-3 4 8 0,0 1-8 15,-3 1-7-15,-3 0-1 0,0 2 0 0,-2 3 0 16,-1 0 16-16,3 3 15 0,-3 0-3 0,6 5-1 16,3 0 3-16,0 2 1 0,9-2 0 0,0 0 0 15,-3 6 11-15,0 2 2 0,3-8 1 0,3 8 0 16,6-3-13-16,0 3-2 0,6 0-1 0,0-6 0 16,6 4 7-16,3-4 2 0,2-2 0 0,4 0 0 15,3 0-10-15,0-2-1 0,2-4-1 0,4 1 0 16,0 0-34-1,-4 0-8-15,1-3 0 0,0 2-788 0,-6-2-156 0</inkml:trace>
  <inkml:trace contextRef="#ctx0" brushRef="#br2" timeOffset="227059.5676">12375 8160 1958 0,'0'0'87'15,"0"0"17"-15,0 0-83 0,0 0-21 0,0 0 0 0,0 0 0 16,0 0 84-16,6 0 13 0,-3-6 3 0,6 4 0 0,-3 2-42 0,6 0-8 16,-3-3-2-16,3 1 0 0,3 2-20 0,0 0-5 15,3 0-1-15,-1 0 0 0,1 2-22 0,3-2 9 16,0-2-9-16,3 2 0 0,0 0 0 0,-4 0-9 0,-2 0-1 0,0 0 0 31,-3 2-48-31,0 1-10 0,0-1-1 0,-3 1-1 16,-3 0-150-16,0-3-31 0,-3 5-5 0,-6-5-2 0</inkml:trace>
  <inkml:trace contextRef="#ctx0" brushRef="#br2" timeOffset="227267.6996">12494 8377 172 0,'0'0'16'0,"0"0"-16"0,0 0 0 0,0 0 0 16,0 0 501-16,6 0 98 0,6 0 19 0,0 0 4 16,6-3-450-16,0 3-91 0,6 0-17 0,3-3-4 0,2 1-19 15,4-4-3-15,0 4-1 0,0-6 0 16,2 0-84-16,-2 0-17 0,-3 0-3 0,0 0-1092 16</inkml:trace>
  <inkml:trace contextRef="#ctx0" brushRef="#br2" timeOffset="231975.7157">13152 8012 1386 0,'0'0'61'0,"-3"-3"13"0,0 0-59 0,3 3-15 0,-3-5 0 0,3 0 0 0,-3-3 67 0,6-3 10 16,0 3 3-16,3-2 0 0,-3 2-15 0,3-3-2 16,3 1-1-16,0-4 0 0,3 1-18 0,-3 3-4 15,3-1-1-15,0 0 0 0,6-2-12 0,-4 0-3 16,1 5 0-16,0 0 0 0,0 0-8 0,0 3-3 15,-3 0 0-15,0 2 0 0,0 0-13 0,0 3 0 16,0-2 0-16,-4 4 0 0,-8-2-18 0,9 6 0 0,-3-1 0 16,0 3 0-16,-3 0-3 0,3 2-1 0,-6 1 0 0,0 5 0 15,-3 0 14-15,0-1 8 0,-3 4-10 0,3 0 10 16,-3-1 0-16,3 3 0 0,0-2 11 0,0 2-3 16,1 0 7-16,2 3 1 0,0-3 1 15,2 3 0-15,1-6 2 0,3 4 0 0,0-4 0 0,3 1 0 16,0-4-3-16,0-1 0 0,0-1 0 0,0-3 0 15,3-2 7-15,-3-2 1 0,6-4 0 0,0 1 0 16,-3-6-3-16,2 1 0 0,1-1 0 0,0-5 0 16,3 0-21-16,3-2 0 0,0-4 0 0,0 1 0 15,-1-3 8-15,1-2 4 0,-3-1 1 0,0-2 0 16,-3 3-13-16,0-4 0 0,-3 1-12 0,-3 3 12 16,-1-1-14-16,-2-2 4 0,0 2 1 0,-6 6 0 15,3-3-2-15,-3 3 0 0,-3 0 0 0,-3 0 0 16,0-1 11-16,1 4 0 0,-4-1 0 0,3 3 0 0,-9 0 0 15,6 3 0-15,-3 0 0 0,3 5 8 0,-3 0 2 0,0 5 1 16,-3-2 0-16,3 5 0 0,-3 2 1 0,4 4 0 16,-1 1 0-16,0 1 0 0,3 5-12 15,3 3 0-15,-3 0 0 0,3 5 0 0,0 3 0 16,0 5 0-16,-3-3 0 0,3 6 0 0,3 0 0 0,-3 2 0 16,3 0 0-16,0 1 0 0,0 2 0 15,0 0 0-15,3 0 0 0,0-6 0 0,0-2 0 16,3-5 0-16,0-3 0 0,3-2 0 15,0-6-28-15,0-5-2 0,-3 0 0 0,3-6 0 16,0-4-29-16,0 1-5 0,3-7-2 0,0-5-890 0</inkml:trace>
  <inkml:trace contextRef="#ctx0" brushRef="#br2" timeOffset="232319.3106">13629 7554 1436 0,'0'0'32'0,"0"0"6"0,0 0 2 0,-3-3 0 0,3 3-32 0,-6-2-8 0,0-4 0 0,0 1 0 0,3 0 95 0,-3-1 17 15,3 1 4-15,-3 2 1 0,6-2-21 0,0 5-5 16,0 0-1-16,-6-5 0 0,0 2-12 0,3 1-2 16,3 2-1-16,0 0 0 0,0 0-34 0,0 0-6 15,-6 2-2-15,6-2 0 0,0 0-33 0,-3 8-20 16,0 0 2-16,0 3-734 15,3-1-146-15</inkml:trace>
  <inkml:trace contextRef="#ctx0" brushRef="#br2" timeOffset="233123.4755">14039 8144 806 0,'0'0'72'0,"-3"8"-58"0,-3-3-14 0,3 3 0 15,0 0 274-15,3 0 52 16,0 0 10-16,0 2 3 0,3 1-241 0,0 0-48 0,0-1-10 0,0 1-1 16,3-3 8-16,0 0 1 0,3-3 1 0,-3 3 0 15,3-5 0-15,3-1 0 0,-3-2 0 0,0-2 0 16,3-1-20-16,-3-5-4 0,3 5-1 0,-1-7 0 15,-2-1 12-15,3 1 3 0,-3-1 0 0,0-5 0 16,0 0-27-16,-3-2-12 0,0-1 10 0,-3 1-10 16,3-1 0-16,-6 1 0 0,0-1 0 0,0 3 0 15,-3-2-15-15,-3 4 4 0,0-1 1 0,0 1 0 16,-3 1 10-16,0 3 0 0,0-4 0 0,0 4-8 16,0-1 8-16,-2 1 0 0,2 4 8 0,-3 1-8 15,3 0 0-15,3 2 8 0,0 3-8 0,6 0 0 16,0 0 8-16,0 0-8 0,0 0 8 0,0 0-8 15,0 0 0-15,0 0 0 0,9 3-10 0,3-1 10 16,3-2 0-16,2 3 0 0,1 0 0 0,0-1 0 16,3-4 0-16,0-1 0 0,0 0 8 0,0 3-8 0,-1-5 11 15,1 2-11-15,-3 1 12 0,3-1-12 0,-6 3 17 0,0-3-3 16,-3 1-1-16,-1 4 0 0,-2 1-13 0,0 0 0 16,0 5 0-16,-3 2 0 0,-3 4 9 0,-3 1 3 15,-3 4 0-15,0 5 0 0,-3 2 2 0,0 3 1 16,3 0 0-16,-3 6 0 0,3-3 21 15,3-1 5-15,0 1 1 0,3-3 0 0,3-5-8 0,0-3-2 16,0 0 0-16,9-5 0 0,3 0-43 0,3-5-9 16,6-3-1-16,5-8-1 15,4-6-144-15,0-7-29 0</inkml:trace>
  <inkml:trace contextRef="#ctx0" brushRef="#br2" timeOffset="238947.7736">15474 7546 1760 0,'-3'-3'39'0,"3"3"8"0,-3 0 1 0,0-2 1 0,0 2-39 0,-3 0-10 0,3-3 0 0,0 3 0 0,0 0 63 0,-3 0 10 15,0 3 3-15,0-1 0 0,0 1-28 0,-5 0-4 16,2-1-2-16,-6 6 0 0,0 0-27 0,0 5-6 15,0 1-1-15,-3 1 0 0,0 4 1 0,0 5 0 16,1 2 0-16,2 3 0 0,-3 6-9 0,3 2 0 16,3 2 0-16,0 6 8 0,3 3-8 0,-3 5 8 15,6 3-8-15,-3 7 8 0,4 6 11 0,-1 2 1 16,3 1 1-16,3 2 0 0,3-3-11 0,0 1-2 16,2-9-8-16,4-7 12 0,0-9-12 0,6-4-8 15,0-6 8-15,3-6-13 16,6-4-78-16,-3-6-15 0,5-2-3 0,1-9-1 0</inkml:trace>
  <inkml:trace contextRef="#ctx0" brushRef="#br2" timeOffset="239337.1171">15632 7969 1872 0,'0'0'41'0,"0"0"9"0,0 0 2 0,0 0 0 0,0 0-42 0,0 0-10 16,0 0 0-16,0 0 0 0,0 0 61 0,0 0 11 16,0 0 1-16,0 0 1 0,-3 8-41 0,0 0-8 15,3 3-1-15,0 2-1 0,-3 3-23 0,3 2 8 0,0 4-8 0,0 1 0 16,-3 1 0-16,3 0-16 0,0 0 2 15,0 0 1 1,0-1-111-16,0 1-23 0,0-5-4 0</inkml:trace>
  <inkml:trace contextRef="#ctx0" brushRef="#br2" timeOffset="239563.4727">15373 7938 2019 0,'6'-3'44'0,"0"0"10"0,0 1 2 0,3-1 0 0,5-2-44 0,1-1-12 0,0 1 0 0,3 0 0 0,3-1 64 0,0 1 10 15,0 0 2-15,-1 0 1 0,4-1-35 0,0 1-7 16,0 0-2-16,3 2 0 0,-3-2-11 0,2 2-2 16,1-2-1-16,0-3 0 0,-6 5-33 0,5-2-6 15,-2 0-2-15,3 2 0 16,-6 0-143-16,0 1-29 0,-3-4-6 0,-3 6 0 0</inkml:trace>
  <inkml:trace contextRef="#ctx0" brushRef="#br2" timeOffset="239981.0691">15760 8374 1670 0,'0'0'148'0,"0"0"-118"0,0 0-30 0,0 0 0 16,0 0 133-16,9-3 21 0,0-5 4 0,0 1 1 16,-1-4-79-16,4 0-16 0,0-2-4 0,0-5 0 15,-3-1-28-15,6-2-7 0,-3-3-1 0,0 0 0 16,6-5-24-16,-3 3 0 0,-1-1 0 0,1 1 0 15,0-1-8-15,-3 4-8 0,0-1 0 0,-3 5-1 16,0 1-21 0,0 4-4-16,-3-1-1 0,0 4 0 15,-3 0 6-15,3 4 1 0,-3 1 0 0,-3 6 0 0,0 0 12 0,0 0 2 0,0 0 1 0,0 0 0 16,3 8 21-16,3 3 0 0,-3-1-9 0,0 4 9 16,0 1 0-16,-1 4 0 0,-2-1 0 0,3 4 0 0,3-4 0 15,0 6 0-15,0 0 0 0,0 2 0 0,0-2 0 0,3 3 0 16,0-6 0-16,0 2 0 0,0-4-9 0,-3 0 9 15,3-4-13-15,0 1 5 16,0-5-36-16,0 2-8 0,-3-5 0 0,0-3-1 16,-1 1-178-16,-5-6-35 0</inkml:trace>
  <inkml:trace contextRef="#ctx0" brushRef="#br2" timeOffset="240160.4297">15894 8236 2253 0,'-6'0'49'0,"0"0"11"0,6 0 1 0,-3-2 3 0,-3-1-51 0,6 3-13 16,0 0 0-16,0 0 0 0,0 0 61 0,0 0 10 0,0 0 1 15,9 3 1-15,3-6-50 0,3 3-11 0,-1 0-1 0,7 0-1 16,0 0-10-16,3-2 0 0,3-4 0 0,0 4 0 31,-1-4-123-31,-2-2-26 0</inkml:trace>
  <inkml:trace contextRef="#ctx0" brushRef="#br2" timeOffset="241881.9568">16447 7969 230 0,'0'0'10'0,"0"0"2"0,6-5-12 0,-6 0 0 15,6 2 0-15,-3-2 0 0,0-1 110 0,0 1 19 16,-3 0 4-16,6 0 1 0,-6-3-55 0,3 2-11 16,-3 6-3-16,3-2 0 0,0-4-13 0,0 1-2 15,-3 5-1-15,0-5 0 0,0 5-37 0,0-3-12 0,-3-2 0 0,0 0 0 31,3 5-36-31,-3-3-13 0,3 3-3 0,-3-3-1 16,0 3-61-16,3 0-12 0,0 0-2 0,-6 0-1 0,0 0 92 0,3 0 18 0,3 0 4 0,0 0 1 16,0 0 124-16,-6-2 25 0,3-1 5 0,3 3 0 15,0 0-12-15,0 0-4 0,-3 0 0 0,3 0 0 16,0 0-20-16,0 0-4 0,-6-3 0 0,6 3-1 16,0 0-41-16,0 0-8 0,-6-2-2 0,6 2 0 15,0 0-24-15,-2-3-4 0,2 3-2 0,0 0 0 16,-6 0-2-16,6 0-1 0,-3-3 0 0,-3 1 0 15,3 2-15-15,3 0 0 0,0 0 0 0,0 0 0 16,-6 0 0-16,6 0 14 0,0 0-4 0,0 0-1 16,0 0-9-16,0 0 0 0,0 0 0 0,0 0 0 15,0 0 0-15,-3 2 0 0,-3-2 0 0,6 0 0 0,0 0 0 0,0 0 10 16,0 0-10-16,0 0 10 0,0 0-10 0,0 0 0 16,0 0 0-16,0 0 8 0,-6 3-8 0,6-3 10 15,0 0-10-15,0 0 10 0,-6 0-2 0,6 0 0 16,0 0 0-16,-3 0 0 0,-6 0 0 0,9 0 0 15,0 0 0-15,0 0 0 0,0 0-8 0,0 0 0 16,0 0 0-16,0 0 8 0,0 0-8 0,0 0 0 16,0 0 0-16,0 0 0 0,0 0 0 0,0 0 0 15,0 0 0-15,0 5 0 0,-3 3 0 0,0 0 0 16,0 3 9-16,-3-1-9 0,3 4 8 0,0 2-8 16,-3-1 10-16,0 7-10 0,0-1 0 15,0 3 0-15,0 2 0 0,3 0 0 0,-3 1 20 0,0-1-1 16,1 1-1-16,2 2 0 0,0 0-18 0,-3-3 0 15,0-2 0-15,3-3 0 0,-3-5-17 0,3-2-1 16,0-4 0-16,0-2 0 0,3-3 18 0,0-5 0 0,0 0 8 16,0 0-8-16,0-8 0 0,3-2 0 0,0-9 0 15,3-2 0-15,0-3 0 0,0-2-10 0,0-3 2 0,0-3 0 16,-1 0 8-16,1 3-8 0,-3-3 8 0,3 3-8 16,-3 0 8-16,3 3 0 0,-3-1 0 0,6 4 0 15,-3-1 0-15,0 3 0 0,3 2 8 0,0 3-8 16,-3 3 8-16,3 5-8 0,0 0 8 0,0 3-8 15,0 5 8-15,-3 2-8 0,5 6 10 0,-2 3-10 16,3 7 0-16,0 1 0 0,-3 2 0 0,0 6 0 16,3 4 0-16,-3 1 0 0,0 2 0 0,-3 1 0 15,3 5 0-15,0-6 0 0,0-2 0 0,0-3-10 16,-4-5 10-16,1-3 0 0,6-5 0 0,-6-3 0 16,0-3 24-16,0-4 6 0,0-1 2 0,0-2 0 15,-6-3 12-15,9 0 2 0,-3-6 1 0,0-2 0 16,0-2-2-16,0-3 0 0,-6-6 0 0,6-2 0 15,-3 0-13-15,3-3-4 0,-9-5 0 0,6 2 0 0,0-2-18 16,0 0-10-16,0-3 10 0,0 1-10 0,3 2 0 16,3-3-12-16,2 3 1 0,-2 0 0 15,-3 2-34-15,6 1-7 0,3 2-2 16,-6 5 0-16,-9 6-118 0,3 0-24 0,12 2-5 0</inkml:trace>
  <inkml:trace contextRef="#ctx0" brushRef="#br2" timeOffset="242399.7319">17308 7758 1670 0,'0'0'74'0,"-6"-3"15"0,-3 3-71 0,3-3-18 0,6 3 0 0,-6-2 0 16,-6-1 140-16,3 0 25 0,9 3 5 0,-9-2 1 15,-3 2-109-15,-3 2-22 0,0-2-4 0,0 3 0 16,1 5-36-16,-4 3 0 0,-3-1-12 0,0 6 3 16,6 0-7-16,-3 2-2 0,-5 4 0 0,5 4 0 0,3 3 1 15,0 3 0-15,0 2 0 0,-3 3 0 0,6 6-3 0,0-4 0 16,0 1 0-16,3-3 0 0,1-3 20 0,2-2 0 15,6-5 8-15,-3-1-8 0,0-5 25 16,3-2-1-16,6-3 0 0,0-3 0 0,-3-3-10 0,0 1-2 16,5-6-1-16,1 1 0 0,0-4-11 0,3-2 12 15,0-2-12-15,3-4 12 0,0-2-3 0,3-2 0 16,-6-1 0-16,3-2 0 0,2-3-9 16,-2 3 10-16,-3-6-10 0,0 1 10 0,3 2-10 0,-3-3 0 15,-3 6 9-15,-3 3-9 0,-3-4 19 0,3 7-1 16,0-4 0-16,-3 3 0 0,-6 0-18 0,3 8 0 15,6-3 0-15,-6 3-9 0,0 0 20 0,0 0 4 16,0 0 1-16,-3 11 0 0,0 2-16 0,3 0 0 16,-3 9 0-16,3-1 0 0,3 3 0 0,-6 2 0 15,0 1 0-15,0 2-10 0,6-3-7 0,-6 6-2 0,-3-3 0 16,3 3 0 0,3-1-151-16,0-4-30 0</inkml:trace>
  <inkml:trace contextRef="#ctx0" brushRef="#br2" timeOffset="242613.103">17540 8337 2602 0,'0'0'57'0,"0"0"12"0,0 0 3 0,0 0 1 0,0 5-58 0,0-5-15 0,0 8 0 0,0-8 0 16,6 6 33-16,-6-6 4 0,-3 5 1 0,3-5 0 16,0 0-117-16,0 0-23 0,0 0-5 0,0 0-1002 15</inkml:trace>
  <inkml:trace contextRef="#ctx0" brushRef="#br2" timeOffset="243483.2681">18049 7869 2008 0,'0'0'44'0,"0"0"10"0,0 0 2 0,0 0 0 0,0 0-45 0,0 0-11 0,0 0 0 0,0 0 0 16,0 0 60-16,0 0 11 0,6 2 1 0,3 6 1 15,3 3-52-15,-4 5-10 0,4 2-3 0,-3 6 0 0,0 3-8 0,0 4-11 16,0 4 3-16,0-1 0 0,-3 0-14 0,3 1-2 15,-3-1-1-15,0-5 0 0,0 0 1 0,0-7 1 16,3-4 0-16,-6-2 0 0,3-5 23 0,-3-3 8 16,3-3 0-16,-6-5 0 0,0 0 42 0,0 0 8 15,5-8 2-15,4-5 0 0,-3-6 8 0,0-5 1 16,-3 1 1-16,3-7 0 0,0-1-29 0,-3 2-5 16,6-3-2-16,-3 0 0 0,0 3-34 0,0-3 0 15,3 3 0-15,-3-3 0 16,3 1-19-16,0-1-10 0,-6 3-3 0,6 0 0 15,-3 5-8-15,0 0-3 0,-1 6 0 0,1-1 0 16,0 6-160-16,3 0-32 0</inkml:trace>
  <inkml:trace contextRef="#ctx0" brushRef="#br2" timeOffset="244191.5">18558 7993 1497 0,'-6'5'133'0,"3"1"-106"0,0 4-27 0,0 3 0 16,0 3 185-16,0 6 32 0,0 1 7 0,0-2 0 15,0 3-165-15,3 0-34 0,-3 5-6 0,3-2-2 16,3-4-17-16,-3 1 0 0,3-3-13 0,-3-2 5 16,6-3-25-16,-3-3-5 0,3-2-1 0,-3-3 0 15,3 0-25-15,0-3-4 0,6-5-2 0,-6 2 0 16,-6-2 22-16,0 0 4 0,6-5 0 0,-3 0 1 15,5 0-10-15,-2-3-3 0,0-3 0 0,-3 1 0 16,0-1 16-16,-3-2 4 0,0-1 0 0,-3-1 0 16,0 1-7-16,-3 1-1 0,-3-3 0 0,4 6 0 15,-7-1-4-15,-3 1 0 16,0-4-1-16,0 1 0 0,-3 0 57 0,0 5 12 0,3-3 3 0,0 3 0 0,1 0 63 0,2 3 13 16,3 2 2-16,-3 1 1 0,3 2 10 15,3 0 1-15,6 0 1 0,0 0 0 0,0 0-38 0,0 0-8 16,0 0-2-16,0 0 0 0,0 0-38 0,6 5-7 15,3-2-1-15,0-1-1 0,0 1-19 0,3-6-12 16,0 1 1-16,2-4 1 16,7-1-38-16,-3-1-8 0,-3 0-2 0,-3-3 0 15,0-2-11-15,0 0-3 0,0 2 0 0,0 0 0 16,-4-2 16-16,1 3 2 0,-3-1 1 0,0 0 0 0,-3 4 42 0,-3-1 11 0,-3-3 0 0,0 6 0 16,0-3 16-16,-3 0 4 0,3 0 2 0,-6 3 0 15,-2-1 7-15,2-2 2 0,-3 3 0 0,0-3 0 16,0 3-31-16,3 0 0 0,0-1 0 0,0 4 0 15,3-4 37-15,-3 4 11 0,3-1 3 0,0 3 0 16,6 0-1-16,0 0 0 0,-3-3 0 0,3 3 0 16,0 0-17-16,0 0-3 0,0 0-1 0,0 0 0 15,9 0-18-15,3 0-11 0,0 0 12 0,3 3-12 16,0-3 9-16,-3 3-9 0,3-1 0 0,0 1 9 16,5-3-9-16,1 3 0 0,0-3 0 0,3 0 0 15,0 2 0-15,-3-2 0 0,-1 0 0 0,1 0 0 16,-3 0 0-16,0 0 0 0,-3 0 0 0,0-2 0 15,-3 2 0-15,-4 2 0 0,-2 1 0 0,0 0 8 16,0 2-8-16,-3 3 10 0,-6-3-10 0,0 6 10 16,0 2-1-16,-6 3 0 0,1 0 0 0,-1 2 0 15,-3 3 5-15,6 1 1 0,-3-1 0 0,0 0 0 0,3 0 29 0,3 0 7 16,-3 0 1-16,6 1 0 0,-3-1-13 0,6-3-3 16,0-2 0-16,0 0 0 0,3-3-27 0,3 0-9 15,0-2 0-15,3-3 0 16,0 0-48-16,2-3-16 0,4 0-3 0,3-5-697 15,0-2-140-15</inkml:trace>
  <inkml:trace contextRef="#ctx0" brushRef="#br2" timeOffset="244657.5905">19347 7676 2152 0,'0'0'96'0,"0"0"19"0,8 0-92 0,1 2-23 0,3-2 0 0,3 3 0 0,-3-3 87 0,3 0 13 16,0 0 2-16,0 3 1 0,3-1-40 0,-1 1-8 15,-5 5-2-15,3-3 0 16,3 3-67-16,3 0-14 0,0 5-2 0,-3 3-1 0,-1 5 19 0,1 6 3 15,-3-4 1-15,0 9 0 0,0 3-13 0,-6 2-3 16,-3 0 0-16,-3 8 0 0,-3 5 4 0,-6 0 0 16,-3 6 0-16,-3-3 0 0,-6 5 20 0,-3-5 0 15,-8 2 0-15,-1 1 0 0,-3 2 28 0,-3 0 11 16,-5-5 1-16,-1-2 1 0,-3-1-31 0,1-5-10 0,-7 0 0 16,-5-3-756-16,-10 0-156 15</inkml:trace>
  <inkml:trace contextRef="#ctx0" brushRef="#br2" timeOffset="363249.212">11536 13594 1555 0,'0'0'138'16,"0"0"-110"-16,0 0-28 0,0 0 0 0,0 0 87 0,3 6 12 15,-3 2 2-15,3-3 1 0,0 3-74 0,3 0-14 16,-3 2-3-16,3 4-1 0,0-1-10 0,0 5 8 15,0 1-8-15,0 5 8 0,0 5-8 0,0 5 12 16,0 8-12-16,-1 9 12 0,1 4 9 0,0 11 3 16,0 3 0-16,0 8 0 0,-3 13-1 0,3 2 0 15,-3 12 0-15,0 7 0 0,-3 8-14 0,3 8-9 16,-3 8 12-16,0 2-12 0,3 9 0 0,-3 5 0 16,0 10 0-16,0 3 0 0,0 3 11 0,0 0-11 15,0-3 10-15,0-3-10 0,0-5 35 0,0-8 1 16,0-5 0-16,-3-16 0 0,0-16 23 0,0-10 5 0,3-11 0 15,0-11 1-15,-3-7-31 0,0-9-6 0,3-10-2 0,-3-8 0 16,3-8-39-16,-3-8-8 0,0-8-2 0,0-5 0 31,3-5-127-31,0-9-26 0,0-2-4 0,-3-10-784 0</inkml:trace>
  <inkml:trace contextRef="#ctx0" brushRef="#br2" timeOffset="363789.0176">11354 13705 2109 0,'0'0'46'0,"0"0"10"0,0 0 1 0,0 0 3 0,0 0-48 0,0 0-12 0,0 0 0 15,0 0 0-15,0 0 34 0,6 8 4 16,0-5 1-16,0 0 0 0,0-1-21 0,0-2-4 15,0-2-1-15,3-4 0 0,0 1 3 0,3-3 0 0,-3-5 0 16,3-3 0-16,-3-2-16 0,0-6 11 16,-3 0-11-16,3-3 10 0,-1-2-10 0,1 0 0 0,-3 0 9 0,0 0-9 15,0 0 0-15,-3 0 0 0,3 0 0 16,-3 0 0-16,0 2 0 0,0-2 0 0,0 0 0 0,0 2 0 16,-3 4 0-16,0-1 0 0,0 3 0 0,0 2 0 15,-3 3 11-15,3 6 1 0,0-1 0 0,0 3 0 16,0 3 16-16,0 5 3 0,0 0 1 0,0 0 0 15,3 10-20-15,3 6-4 0,0 6-8 0,3 4 12 16,3 6-12-16,3 5 9 0,0 0-9 0,2 5 8 16,1 0 2-16,3 6 0 0,6-3 0 0,-6 0 0 15,0 0-10-15,-4-5 0 0,1-3 0 0,-3-5 0 16,0-1 0-16,3-2 0 0,-6-2 0 0,0-1 0 0,3-5-18 16,-6 1 4-16,-3-1 1 0,-1-3-751 15,-2 3-149-15</inkml:trace>
  <inkml:trace contextRef="#ctx0" brushRef="#br2" timeOffset="364549.7774">10905 17672 2322 0,'0'0'103'0,"0"0"21"0,0 0-100 0,0 0-24 16,0 0 0-16,0 7 0 0,6 1 32 0,3-2 0 16,3-1 1-16,0 3 0 0,6-3-4 0,-1 1-1 15,7-1 0-15,0 3 0 0,3 0 17 0,6 0 3 16,5 2 1-16,7-2 0 0,3 3-29 0,-1-1-7 15,7 1-1-15,2-1 0 0,1 1 15 0,5 0 2 16,7 2 1-16,2 0 0 0,10-2-6 0,-4-1-2 16,-3 1 0-16,10-3 0 0,2 2-11 0,0-2-3 15,1-2 0-15,5 2 0 0,6-3-8 0,3 3-9 0,1-3 9 0,2 3-13 16,-3 0 13-16,3 0 0 0,0 0 0 0,-2 0 0 16,-7-3 0-16,0 0 10 0,0-2-10 0,-2 0 12 15,-1-1-12-15,0 4 0 0,3-4 0 0,1 1 0 16,-1 2 0-16,-3 0 0 0,0 3 0 0,4 0 0 15,-1 0 0-15,-6 0 8 0,-5 0-8 0,-4 0 8 16,3 0-8-16,-5 0 8 0,-4 0-8 0,1 0 8 16,-7 0-8-16,-3-3 0 0,-2 0 0 0,-1-2 8 15,1 0-8-15,-3-1 10 0,-1 4-10 0,-2-1 10 16,-4-3-10-16,-2 1 0 0,-4 0 0 0,-5-1 0 16,-3-2-19-16,-3 3-2 0,-4-3-1 0,-2-3 0 15,0 3-139 1,-9-2-28-16,-1-1-6 0</inkml:trace>
  <inkml:trace contextRef="#ctx0" brushRef="#br2" timeOffset="365048.2287">15423 17891 2206 0,'0'0'98'0,"-9"8"20"0,4 0-94 16,-4-3-24-16,0 1 0 0,-3-4 0 0,3 1 56 0,0 0 8 0,0-3 0 0,0 0 1 16,0-3-18-16,0-2-4 0,0 5-1 0,0-3 0 15,3 0-24-15,-3-2-5 0,9 5-1 0,0 0 0 16,0 0 8-16,0 0 0 0,0 0 1 0,0 0 0 15,0 0 11-15,0 0 1 0,0 0 1 0,9 3 0 16,3 2-2-16,9 3-1 0,6 2 0 0,6 4 0 16,2 4-31-16,4 1 0 0,3-1 0 0,2 1 0 15,-2-1-10-15,6 1-8 0,2-1-2 0,-2-4 0 16,-3 1-4-16,-1-1 0 0,-2-4-1 0,-3 1 0 16,-4-3 16-16,-2-3 9 0,-6 3-10 0,-3-3 10 15,-1 3 8-15,-5-2 8 0,-3-4 2 0,0 3 0 0,-6 1 30 16,0-1 7-16,-6-2 1 0,-3-3 0 0,3 5-6 0,-3 0-1 15,-3 1 0-15,0-1 0 0,-9 3-15 0,-3 0-3 16,0-3-1-16,-12 3 0 0,-2 3-6 0,-10-1 0 16,-3 1-1-16,-5-1 0 0,-7 1-23 0,4-1-18 15,-4 6 3-15,-3 0 1 0,7 0 14 0,11-3 0 16,0 3-10-16,-2 3 10 16,2 5-9-16,0-3 9 0,7-3-12 0,-1-5 12 15,6-2-102-15,-6-3-14 0,7-5-2 16,8-11-1-16</inkml:trace>
  <inkml:trace contextRef="#ctx0" brushRef="#br2" timeOffset="372171.7245">21841 10689 2106 0,'0'0'93'0,"0"0"19"0,0 0-89 0,0-5-23 0,0-3 0 0,0 0 0 15,0-3 56-15,3 1 8 0,3-6 0 0,0 3 1 0,0-6-27 16,3 1-6-16,3-1 0 0,-1-2-1 0,1 2-21 0,0 1-10 16,0-1 10-16,0 4-10 0,0-1 0 0,-3 2 0 15,0 1-13-15,0 3 4 16,0 2-22-16,-3 2-4 0,0 6-1 0,0 3 0 16,3 8-12-16,-7 2-4 0,1 3 0 0,3 8 0 15,-6 2 16-15,3 6 4 16,-3 2 0-16,3 3 0 0,-3 3 32 0,3 2 0 0,0 1 0 0,0 2 0 0,3 0 26 0,0-6 12 15,3 1 2-15,3-6 1 0,0-2 18 0,0-5 3 16,6-1 1-16,0-5 0 0,-4-5-33 0,4-3-6 16,-3-2-2-16,3-3 0 0,0-6-7 0,-3-2-2 15,3-5 0-15,0-3 0 0,-1-5-24 0,1-3-5 16,0-5 0-16,-3-6-1 16,0-2-10-16,0-5-1 0,-3-6-1 0,-3 3 0 15,0-2-17-15,-4 1-3 0,-2 4-1 0,0-3 0 16,0 3-15-16,-6-1-3 0,-3-2-1 0,1 5 0 15,-1 1 33-15,-3 2 6 0,3 2 2 0,-3 3 0 0,3 6 43 0,-3 5 9 0,3 5 1 0,0 0 1 16,6 0 54-16,0 8 10 0,0 0 2 0,0 0 1 16,0 0-11-16,6 2-2 0,3 1-1 0,3 5 0 15,3 0-31-15,0 0-5 0,2-3-2 0,4 3 0 16,0-3-21-16,3-2-5 0,0 2-1 0,2-5 0 16,1 0-32-1,3 0-6-15,-3-5-2 0,-3 2 0 0,-1-2-146 0,4-3-28 16,-6 3-7-16</inkml:trace>
  <inkml:trace contextRef="#ctx0" brushRef="#br2" timeOffset="372648.5329">22662 10779 288 0,'0'0'25'0,"-3"5"-25"15,0 3 0-15,3 0 0 0,0-8 516 0,3 6 99 0,3-1 19 16,0 0 4-16,0 0-510 0,3-2-101 0,3 0-27 0,6-3 0 16,-3 0 33-16,3 0 0 0,6-3 0 0,-1 0 0 15,1 3-25-15,0-5-8 0,0 3 0 0,3-4 0 31,-4 1-38-31,1 0-14 0,3 2-4 0,-6-5 0 16,0 3-101-16,-3-1-21 0,-1 1-4 0,-2 3-1 16,-3-1 48-16,-3 0 10 0,-3 1 1 0,-6 2 1 15,0 0-22-15,0 0-5 0,0 0-1 0,-6 8 0 16,-3-1 89-16,0 1 18 0,-6-2 3 0,0 2 1 16,1 2 7-16,-1 1 1 0,0-3 1 0,-3 2 0 0,3 1 136 0,0 0 27 0,3-4 6 0,0 4 1 15,1 0 4-15,2-1 1 0,0-2 0 0,3 0 0 16,0 0-59-16,3-3-11 0,0 1-2 0,3-6-1 15,0 0-20-15,6 8-4 0,0-3-1 0,0 0 0 16,0 0-13-16,3 1-2 0,-1-4-1 0,4 1 0 0,3-3-3 0,0 0-1 16,0 0 0-16,6 0 0 0,-3-3-18 15,3 1-8-15,-1-1 0 0,1 0 8 0,-3-2-8 0,0 0-14 16,3-3 3-16,-3-3-655 16,2 1-131-16</inkml:trace>
  <inkml:trace contextRef="#ctx0" brushRef="#br2" timeOffset="373544.291">23231 10459 1670 0,'-6'0'148'0,"6"0"-118"15,0 0-30-15,0 0 0 0,-3-3 148 0,3 3 24 0,0 0 5 0,6-5 1 16,-6 5-97-16,6-5-19 0,0-1-4 0,3 1-1 15,0-3-33-15,0 3-8 0,-3 2 0 0,3 1-1 16,2-1-15-16,-5 6 0 16,3-1-9-16,0 4 9 15,0-1-39-15,-3 5-1 0,0 4-1 0,0 4 0 16,0 3 0-16,-3 3 0 0,3 5 0 0,-3 3 0 0,0 2 26 0,3 3 6 0,0 3 1 0,-3 5 0 16,3 3 17-16,3-6 4 0,3 0 1 0,-1-5 0 15,4-2 29-15,0-3 5 0,3-6 2 0,0-5 0 16,3-5-18-16,0-3-4 0,-1-5-1 0,4-2 0 15,3-4-15-15,3-4-2 0,-6-6-1 0,2-6 0 16,1-4-9-16,0-9 10 0,3-2-10 0,-6-8 10 0,2 0-10 16,-2-2 0-16,3-4-10 0,-3 1 10 0,-3 0-21 15,-1-3 1-15,1 2 1 0,-3-2 0 0,-6 0 7 0,3 0 2 16,-6 6 0-16,-3-1 0 16,-3 3-15-16,-3 3-3 15,0 7-1-15,-3 1 0 0,0 7 29 0,-6 6 0 0,0 0 0 0,-3 7 0 0,-3 4 17 0,0 4 7 16,-6 9 0-16,1 5 1 0,-1 5 0 15,0 8 0-15,0 8 0 0,-3 8 0 0,3 3-9 0,1 5-1 16,2 2-1-16,-3 11 0 0,3 6 12 16,0 2 2-16,0 5 1 0,4 6 0 15,-7 2-52-15,6 1-10 0,3-6-3 0,0-6 0 16,3-4-23-16,0-9-5 0,3-10 0 0,3-5-1 16,0-11-5-16,0-3-1 0,3-10 0 0,3-8 0 15,0-6-145-15,-3-10-28 0,9-13-7 0,0-13-1 0</inkml:trace>
  <inkml:trace contextRef="#ctx0" brushRef="#br2" timeOffset="373722.8371">23832 9633 2131 0,'0'22'189'0,"-3"-12"-151"0,3 3-30 0,-3 3-8 16,0 8 160-16,3 0 30 0,0 2 6 0,0 4 2 15,-3-7-129-15,3 6-25 0,0-2-6 0,0 2-1 16,0-3-131 0,-3 1-26-16,0-6-6 0</inkml:trace>
  <inkml:trace contextRef="#ctx0" brushRef="#br2" timeOffset="374242.3546">24100 11226 2646 0,'0'0'58'0,"0"0"12"0,0 0 2 0,0 0 3 0,0 0-60 0,-3-8-15 0,3 0 0 0,3-2 0 16,0-9 0-16,0 1-16 0,-3-6 3 0,3-5 1 16,3-6 12-16,-3 1 16 0,0-8-3 0,0-1-1 31,0-7-41-31,3 3-9 0,-3-4-2 0,3 4 0 16,0 2-16-16,-3 2-3 0,3 4-1 0,-3 4 0 15,0 6 5-15,-3 5 1 0,3 0 0 0,-6 9 0 0,0 1 45 0,3 6 9 0,-3 3 0 0,3 0 0 16,0 5 44-16,0 0 7 0,0 0 1 0,0 10 0 15,3 1 3-15,0 2 1 0,3 3 0 0,2-3 0 16,1 1-26-16,3 1-5 0,0-4-1 0,0 2 0 16,3-5-14-16,0 0-10 0,0 0 12 0,0 0-12 15,0-5 20-15,2 2-2 0,1-2-1 0,-3-1 0 16,0-2-3-16,0 0-1 0,-3 0 0 0,-3 0 0 0,0 3-13 16,0-3 8-16,-9 0-8 0,0 0 0 0,3 5 0 0,-6 3 8 15,-3 0-8-15,-3 5 0 0,0 6 0 0,0 2 0 16,-6 5 0-16,3 4 0 15,-3 7 16-15,6-3 1 0,0 6 0 0,3-3 0 0,3-3 7 16,3 1 0-16,3-4 1 0,3 1 0 0,3-6-25 16,6-4-9-16,6-4 0 0,3-5-836 15,3-10-167-15</inkml:trace>
  <inkml:trace contextRef="#ctx0" brushRef="#br2" timeOffset="375223.387">13736 10829 2556 0,'0'0'113'0,"-3"-5"23"0,3 0-108 0,3-6-28 0,3-5 0 0,0 0 0 0,3 1 30 0,2-1 1 15,1 0 0-15,3-3 0 16,0-2-15-16,0 5-4 0,3 0 0 0,0 6 0 0,-3-1-12 0,-1 3 0 15,1 3-12-15,0 5 12 16,-3 3-34-16,3 2 0 0,0 8 0 0,0 8 0 16,3 3 8-16,0 11 2 0,-4 7 0 0,4 3 0 0,-3 3 24 0,3-1 0 15,-3 1 0-15,-3-6-8 0,3-2 8 0,0-8-10 16,-4-1 10-16,1-4-10 0,3-6 38 0,-3-3 7 16,0-4 1-16,0-4 1 0,0 1-5 0,0-6 0 15,0-5-1-15,0 0 0 0,-3-5-13 0,2-6-2 16,-2-2-1-16,3-6 0 0,-3-4-15 0,0-4-8 0,3-5 8 15,-6 1-13-15,0-4-10 0,0-2-1 0,-3 0-1 16,0 0 0 0,-3 0-15-16,-3 0-4 0,0 5 0 0,-3 1 0 0,0 2 22 0,-3-1 4 15,0 7 1-15,3 1 0 0,-3 4 17 0,6-1 14 0,0 6-2 0,0 5-1 16,0 0 28-16,6 3 5 0,0 0 2 16,3 2 0-16,3 3-10 0,0 3-3 0,3 2 0 0,3 0 0 15,6 1-24-15,0-1-9 0,-1 0 0 0,4 0 9 16,3 1-9-16,-3-1 0 0,0 0 0 0,2-2 0 15,1-3 0-15,-3 0-14 0,0 0 2 0,0-5 0 32,-4 2-162-32,-2-2-32 0,-3-1-6 0</inkml:trace>
  <inkml:trace contextRef="#ctx0" brushRef="#br2" timeOffset="375540.0922">14882 10906 2739 0,'-6'11'60'0,"-3"-3"13"0,-3 5 3 0,3-3 0 0,0 4-60 0,0-4-16 16,3 6 0-16,-3 0 0 0,0 0 0 0,3 5 8 15,-3 0-8-15,0 0 0 0,4 3 0 0,2 3-21 16,0-1 3-16,0 3 1 16,3 0-8-16,0 0-2 0,3-2 0 0,3-3 0 0,2 0 2 0,1-6 0 0,3-2 0 15,3-3 0 1,3 0-16-16,0-5-3 0,3-2-1 0,-3-1 0 16,-4-5-24-16,1 0-5 0,-3-5-1 0,0-1 0 15,0-2-36-15,0 0-7 0,-6-2-2 0,0-1-421 0,0 1-85 0</inkml:trace>
  <inkml:trace contextRef="#ctx0" brushRef="#br2" timeOffset="375706.7799">14834 11173 1580 0,'-12'-2'70'0,"6"2"14"0,0-3-67 0,0 0-17 0,-3 1 0 0,6-1 0 15,3 3 160-15,-6 0 28 0,6 0 5 0,0 0 2 16,0 0-96-16,0 0-19 0,0 0-4 0,0 0-1 16,0 0-49-16,9 0-10 0,0 0-1 0,3 0-1 0,3-3 14 15,0 1 4-15,3-1 0 0,-3 1 0 16,-3-4-72-16,3 1-13 0,2 0-3 0,1-3-1 15,0 0-159-15,-3-3-31 0,18-7-6 0,-15 2-2 16</inkml:trace>
  <inkml:trace contextRef="#ctx0" brushRef="#br2" timeOffset="375902.3804">15176 10835 2602 0,'3'8'57'0,"-3"-3"12"0,0 0 3 0,6 1 1 0,0 1-58 0,0 1-15 0,3 0 0 0,3 0 0 0,3 0 41 0,0-3 6 0,0 1 1 0,3-4 0 15,-1 1-48-15,-2-3 0 0,0 0-10 0,0-3 2 32,0 1-155-32,-3-1-30 0,3-2-7 0,-6 0 0 0</inkml:trace>
  <inkml:trace contextRef="#ctx0" brushRef="#br2" timeOffset="376057.7098">15254 11099 1382 0,'0'0'61'0,"0"6"13"0,0 2-59 0,3-1-15 0,3-1 0 0,0 2 0 16,3-3 244-16,-3 0 47 0,5-2 9 0,4 2 1 16,-3-2-219-16,3-1-44 0,0 1-9 0,3-6-1 15,0 1-40-15,0-3-8 0,5-1-2 0,-2 1-726 16,0-6-144-16</inkml:trace>
  <inkml:trace contextRef="#ctx0" brushRef="#br2" timeOffset="376401.7576">15891 10832 2473 0,'-24'11'109'0,"18"-6"23"0,6-5-105 0,-3 5-27 16,-3 6 0-16,0-1 0 0,0 4 58 0,3-4 6 16,-3 6 2-16,0 3 0 15,0 2-78-15,3 3-15 0,0-1-3 0,3 4-1 16,3 2-18-16,0 0-4 0,6 0-1 0,0 0 0 16,0-2-2-16,3-3 0 0,6-1 0 0,3-7 0 0,3-3 43 0,2-2 13 0,1-6 0 0,3 1-10 15,-3-9 50-15,2-2 9 0,1-3 3 0,0-5 0 16,3-9 22-16,2 1 5 0,-2-5 1 0,6-6 0 15,0-5-28-15,-4-3-6 0,-2-2-1 0,0-6 0 16,-3-2-9-16,-7 0-3 0,-2 2 0 0,-9 3 0 16,-3 3-33-16,-6 2 0 0,-9-2 0 0,-6 2 0 15,-9 3 0-15,-6 3 0 0,-8-1 0 0,-4 6 0 16,-6 8-40 0,-5 10-9-16,-7 9-2 0,-5 10-789 0,-10 10-159 0</inkml:trace>
  <inkml:trace contextRef="#ctx0" brushRef="#br2" timeOffset="377711.3676">16912 17709 1267 0,'0'0'112'0,"0"0"-89"0,0 0-23 0,0 0 0 0,0 0 152 0,0 0 27 16,0 0 5-16,0 0 0 15,0 0-66-15,0 0-14 0,3 2-2 0,3 1-1 0,-3 0-10 0,6 2-3 16,-1 3 0-16,7 0 0 0,3 2-21 0,3 6-5 16,0 0-1-16,12 5 0 0,8 0-33 0,-2 3-8 15,-9 3 0-15,5 2-1 0,10 5-5 0,-6-2-1 16,-6 2 0-16,-1-2 0 15,-2 0-52-15,-3 0-10 0,-6-6-3 0,-3 0 0 16,-7-2-163-16,-2-3-33 0</inkml:trace>
  <inkml:trace contextRef="#ctx0" brushRef="#br2" timeOffset="377918.6976">16974 18166 2984 0,'0'0'66'0,"0"0"14"0,0 0 2 0,12-5 1 0,6-3-67 0,0-5-16 0,3-6 0 0,8-2 0 16,10-8 16-16,-3-5-1 0,0-6 0 0,-4-5 0 16,7-3-23-16,0-5-5 0,-7-2-1 0,1-1-878 15,-6-5-175-15</inkml:trace>
  <inkml:trace contextRef="#ctx0" brushRef="#br2" timeOffset="378394.8962">17867 17878 2545 0,'-6'8'56'0,"6"-8"11"0,-3 8 2 0,0-3 3 0,3-5-57 0,-3 8-15 0,3 0 0 0,0 0 0 16,0 0 41-16,0 0 6 0,0 2 1 0,0 4 0 15,3 1-32-15,0 1-7 0,0 0-1 0,0 3 0 16,0 2-20-16,3 5-5 0,-3-2-1 0,3 3 0 16,0 2-17-16,0 0-3 0,-3 3-1 0,3 2 0 15,-3-5-23-15,0-2-5 0,0-1-1 16,0 3 0-16,0 0-98 16,3 0-20-16,-3-5-4 0</inkml:trace>
  <inkml:trace contextRef="#ctx0" brushRef="#br2" timeOffset="378825.4852">17730 17955 1627 0,'0'0'72'0,"0"0"15"0,-3 0-70 0,3 0-17 0,0 0 0 0,0 0 0 16,0 0 92-16,0 0 14 0,6-3 3 0,3-2 1 16,-6-1-52-16,9 4-10 0,6-4-3 0,3 1 0 15,-3 0-20-15,2 0-4 0,4 2-1 0,0 0 0 16,3 1-20-16,0-1-8 0,-1 3 0 0,4-3 0 16,3 6 8-16,0-3 0 0,-4 0 0 0,1 3 0 15,-6-1 0-15,-3 1 0 0,-3 0 0 0,0-1 0 16,-7 4 0-16,-2-1 12 0,-3 0-4 0,-3 3 0 15,-3 0 1-15,0 5 1 0,-9 0 0 0,0 1 0 16,-2-1-10-16,-7 3 0 0,-6 0 0 0,0 0 0 16,-3-1 0-16,3-1 0 0,1 2 0 0,2-3 0 15,3 0 21-15,3 0 6 0,0-2 1 0,3 2 0 0,0-5 33 16,6 3 7-16,1-4 2 0,2 1 0 0,6 0-21 0,2 0-4 16,4 0-1-16,6-2 0 0,6 4-29 0,6-2-7 15,3 0 0-15,5-3-8 0,4 1 40 0,0-4 0 16,-4-2 1-16,1-5 0 15,-3 0-86-15,0-3-18 0,-7-6-3 0</inkml:trace>
  <inkml:trace contextRef="#ctx0" brushRef="#br2" timeOffset="379911.3416">10509 12790 1382 0,'0'0'123'0,"0"0"-99"0,0 0-24 0,0 0 0 15,0 0 131-15,0 0 21 16,0 0 4-16,0 0 0 0,0 0-80 0,0 0-17 0,0 0-3 0,0 0-1 16,0 0-15-16,0 0-2 0,0 0-1 0,0 0 0 15,9 3-17-15,-3 2-4 0,3 0-1 0,0 3 0 16,0 0-1-16,3 3 0 0,0 2 0 0,2 5 0 16,-2-2 3-16,3 3 1 0,3 2 0 0,0-3 0 15,0 4 1-15,3-1 0 0,0 0 0 0,-1 0 0 16,7-5-9-16,-6-3-2 0,0-5 0 0,-3 0 0 15,3-5 16-15,-1-3 2 0,-2-3 1 0,0-5 0 16,0 0-7-16,-3-2 0 0,0-6-1 0,0-3 0 16,-6 1 5-16,2-3 0 0,1-3 1 0,-3-3 0 15,0 1-13-15,-3-3-4 0,0 0 0 0,-3 2 0 16,0-2-18-16,0 0-4 0,-3 3-1 0,-3 2 0 16,0 3-109-1,0 2-21-15,-6-2-5 0</inkml:trace>
  <inkml:trace contextRef="#ctx0" brushRef="#br2" timeOffset="380186.0445">10816 13195 288 0,'-12'13'25'0,"9"-5"-25"0,-3 3 0 0,0-4 0 16,-3 1 405-16,3 0 76 0,0 3 15 0,0-3 4 15,0 0-307-15,0 0-61 0,3 2-12 0,-3 1-2 16,3-1-42-16,-3 6-8 0,6-2-1 16,-3 7-1-16,3 0-58 0,0 3-8 0,-3 0 0 0,3 2-12 31,0 0-79-31,0 1-15 0,-3-1-3 0,3-2-632 0,-3-3-127 0</inkml:trace>
  <inkml:trace contextRef="#ctx0" brushRef="#br2" timeOffset="380880.6036">11131 13221 1713 0,'0'0'76'0,"0"0"16"0,0 0-74 0,0 0-18 16,0 0 0-16,0 0 0 0,0 6 93 0,0 1 15 15,3-1 4-15,0 2 0 0,-3-3-59 0,3 6-11 16,0-1-2-16,-3 1-1 0,3-1-39 0,-3 4 0 0,3-1-9 0,0 3 9 15,0 0 0-15,0 2 0 0,0 3 0 0,3 0 0 16,-6 1 0-16,3-1 0 0,-3 3 0 0,0-1 0 16,0-1-16-16,-3-1-1 0,3-5-1 0,0-1 0 31,-3-4-108-31,0 0-22 0,0-3-4 0</inkml:trace>
  <inkml:trace contextRef="#ctx0" brushRef="#br2" timeOffset="381125.8923">11087 13229 2052 0,'0'0'91'0,"0"0"18"0,0 0-87 0,0 0-22 0,0 0 0 0,0-8 0 16,0 3 87-16,0 5 13 0,0-5 2 0,0 5 1 0,3-6-64 0,-3 6-13 16,0 0-2-16,0 0-1 0,3-5-23 0,2 0 0 15,1 2 0-15,0 0 0 0,0 3 0 0,3-2-15 16,3-1 3-16,-3 3 0 0,0-2-11 0,3 2-1 15,0-3-1-15,3 3 0 16,-6-3-25-16,3 3-5 0,2 0-1 0,1 0 0 16,-9-2-23-16,3 2-5 0,-3 0 0 0,0 2-1 15,3-2-103-15,-9 0-20 0,0 0-4 0</inkml:trace>
  <inkml:trace contextRef="#ctx0" brushRef="#br2" timeOffset="381321.2352">11015 13671 979 0,'0'13'87'0,"-3"-7"-70"0,3-1-17 0,0 0 0 15,0 0 269-15,0-5 51 0,6 6 9 0,0-1 3 16,3-2-200-16,0 2-39 0,0-5-8 0,3 0-1 16,3-3-39-16,3-2-7 0,2 0-2 0,1-3 0 15,3-3-24-15,3 1-12 0,0-6 10 0,-1 0-10 31,4 0-165-31,0 0-39 0</inkml:trace>
  <inkml:trace contextRef="#ctx0" brushRef="#br2" timeOffset="385918.2086">18701 15285 1209 0,'-6'0'108'0,"0"3"-87"0,-3-3-21 0,-3-3 0 16,3 0 218-16,0-2 39 0,0-3 8 0,0-5 2 15,3 0-196-15,3-6-39 0,3-2-8 0,-3-3-2 16,3-5-37-16,3 0-7 0,6-3-2 0,3 0 0 31,0-2-3-31,3 0-1 0,0 2 0 0,3 0 0 0,-4 0 15 0,4 6 2 0,0 2 1 0,-3 3 0 16,3 5 10-16,-3 3 11 0,0 2-3 0,-3 6 0 15,2 2 5-15,1 3 1 0,-3 3 0 0,3 8 0 16,-3 2-4-16,0 5-1 0,-3 3 0 0,0 6 0 16,-3 5 1-16,0 5 0 0,-6 2 0 0,0 4 0 0,0 2-10 0,-3 5 0 15,3 0 0-15,-6 3 0 0,3 0 0 0,3 0 0 16,-3-5 0-16,0-1 0 0,3-4 16 0,0-4 4 15,3-4 0-15,3-4 1 0,0-1-12 0,0-7-9 16,0-1 12-16,3-4-12 0,-3-2 0 0,2-5 0 16,-2-6-10-16,6-3 10 0,3-4 0 0,-3-6 0 15,-6-3 0-15,3-5 0 0,3-5-11 0,0-3-7 16,0-2-2-16,-3-3 0 0,0-3 32 0,-3 0 7 16,0 1 1-16,-1-4 0 0,-2 3-20 0,0-2 0 15,0 5 0-15,-3-3 0 0,0 3 0 0,0 3 12 16,-3 2-4-16,-3 3-8 0,3 2 0 0,1 1 0 15,-4 2 0-15,0 5-9 0,0 1 18 0,-3-1 4 16,0 6 1-16,3-1 0 0,6 1 14 0,0 5 4 0,0 0 0 16,0 0 0-16,0 0-7 0,0 0-1 0,6 0 0 15,6 0 0-15,6 3-24 0,-4-1 0 0,7 1 0 16,0 0 0-16,3-1 0 0,0 1-12 0,-3 0 4 0,2-3 8 31,1 0-48-31,0 0-3 0,3 0 0 0,-6 0-653 0,2 0-132 0</inkml:trace>
  <inkml:trace contextRef="#ctx0" brushRef="#br2" timeOffset="386232.6352">19659 15290 1324 0,'0'0'118'0,"0"0"-94"16,0 0-24-16,0 0 0 0,0 0 263 0,6 3 48 15,-6-3 9-15,6 3 3 0,3-1-238 0,0 1-47 16,0 0-10-16,0-1-1 0,3-2-19 0,0 0-8 0,-4 3 8 0,1-3-8 31,0 2-31-31,0-2-11 0,-3 6-2 0,0-1-1 16,0 0-45-16,0 1-9 0,-3 2-1 0,-3 2-560 0,-3 1-112 0</inkml:trace>
  <inkml:trace contextRef="#ctx0" brushRef="#br2" timeOffset="386415.8024">19591 15515 1324 0,'0'0'59'0,"0"0"12"0,0 0-57 0,0 0-14 0,0 0 0 0,0 0 0 16,0 0 248-16,9 3 46 0,-1-3 10 0,1 0 1 15,3 0-217-15,0 0-44 0,0-3-9 0,3 1-2 16,0-1-33-16,0 0 0 0,3 1 0 0,-3 2 0 16,-4-3-32-16,4 0-9 15,-3 3-3-15,0 3 0 0,0 0-120 0,-3-1-25 0,0 4-5 0</inkml:trace>
  <inkml:trace contextRef="#ctx0" brushRef="#br2" timeOffset="387050.2345">20320 15494 1440 0,'0'0'128'0,"0"0"-103"0,6 0-25 16,3-3 0-16,0 1 118 0,3-4 18 15,-1-2 4-15,7-2 1 0,-3-1-66 0,3-5-14 0,0 1-2 0,0-7-1 16,0 1-21-16,3-5-4 0,-4-1-1 0,4-2 0 16,-3 0-12-16,3-3-4 0,-6 1 0 0,0-6 0 15,0 2 14-15,-1-5 2 0,-2-2 1 0,0-3 0 16,0-5-19-16,-3-3-4 0,-3 3-1 0,0-3 0 31,-6 0-29-31,0 0-7 0,-3 0-1 0,0-3 0 0,-6 1-17 16,-3 2-4-16,3 3-1 0,-3 2 0 0,-3 8 30 0,4 3 5 0,-1 3 2 0,0 5 0 15,0 8 23-15,0 2 5 0,0 6 1 0,3 5 0 16,0 0 12-16,0 5 2 0,0 9 1 0,3 7 0 16,-3 5-12-16,6 14-3 0,6 8 0 0,0 13 0 15,0 5-16-15,3 8-14 0,6 8 2 0,0 8 1 16,0 8-4-16,3 6-1 0,3 1 0 0,-3 7 0 15,0 7-8 1,2-5-3-16,-2-3 0 0,3 0 0 0,-6 0 27 0,0-13 0 0,-3-8 0 0,0-10 11 0,-6-9 49 16,-6-7 9-16,3-3 3 0,-9-9 0 0,3-4-9 15,-9-3-2-15,3-10 0 0,-9-1 0 0,1-2-31 0,-7-8-6 16,0-3-2-16,-3-5 0 0,-6-5-13 0,1-3-9 16,-1-8 12-16,3-3-12 0,1-5 0 0,-1-2-11 15,3-1 0-15,0 1 0 0,3-3 11 0,4-1 0 16,2-1 0-16,6 1 0 0,-3 1 8 0,9 0 0 0,3 0 0 15,3 0 0-15,6 2-8 0,3 1 9 16,3-1-9-16,9 1 10 0,3 2-10 0,6 3 0 0,5-1 0 0,1-2 0 16,6 6 0-16,2-3 0 0,-2 5 8 0,0-3-8 15,2 3 0-15,-5 0 0 0,0 3 0 0,0 0 0 16,-4 2-11-16,-2-2-7 0,-3 2-2 16,0 0 0-1,-9-2-32-15,-4 2-6 0,1-2-2 0,-3 3-713 0,-6-1-143 0</inkml:trace>
  <inkml:trace contextRef="#ctx0" brushRef="#br2" timeOffset="387699.2984">21481 14531 2098 0,'0'0'93'0,"0"0"19"0,0 0-89 0,0 0-23 0,0 0 0 0,0 0 0 16,0 0 72-16,0 0 9 0,-6 3 3 0,3 2 0 15,-6-2-48-15,3 2-10 0,0-3-2 0,-3 4 0 0,0 2-24 0,-3 2 0 16,0 1 0-16,3 5 0 0,-3 2 13 0,-2 9 7 16,-1-1 2-16,6 9 0 15,0 7 26-15,-3 3 6 0,-3 8 1 0,3 5 0 0,3 0-15 0,6 8-2 16,-3 3-1-16,3 3 0 0,3 2-16 0,6 0-3 16,0-3-1-16,3 1 0 0,-3-4-9 0,3-4-8 15,0-6 12-15,3-5-12 16,3-5-16-16,0-6-11 0,0-5-1 0,2-8-1 15,-2-5-95-15,0-8-20 0,3 0-3 0,-3-8-978 0</inkml:trace>
  <inkml:trace contextRef="#ctx0" brushRef="#br2" timeOffset="388299.3016">21603 15232 2354 0,'0'0'104'0,"0"0"22"0,0-3-101 0,3-2-25 0,3-3 0 0,0 0 0 16,3 0 64-16,0-2 7 0,-1-1 1 0,4-2 1 0,3-3-46 0,3 3-10 15,-3 0-1-15,3-1-1 0,3 1-27 0,-3 0-6 16,-1 2-1-16,1 6 0 16,-3-3-13-16,0 5-2 0,-6 3-1 0,0 6 0 15,-3-1-4-15,0 8-1 0,-3 0 0 0,-3 9 0 0,-3 4 32 16,-6 3 8-16,-3 8 0 0,-6 3 0 0,0 2 0 0,0 3 0 16,-2 0 0-16,-4-2 0 0,3-1 14 0,-3-2-2 15,6-3-1-15,0-6 0 0,0-2 24 0,4-2 5 16,-1-6 0-16,3-2 1 0,6-3-9 0,0-6-1 15,0-2-1-15,6-8 0 0,0 0-30 0,0 0 0 16,3-8 0-16,6-2 0 0,0-9 0 0,3-2-13 16,3-3 1-16,-1-5 0 0,4 0 12 0,6-3 0 15,0-2-10-15,3-3 10 0,0 2 0 0,-1-2 0 16,4 3 0-16,-3-1 0 0,0 1 0 0,-4 2 0 0,1 3 10 0,-3 0-10 16,0 5 11-16,-6 3-11 0,-3 3 10 0,0 2-10 15,-3 2 9-15,-3 4-9 0,-3 2 8 0,-1 3-8 16,-2 5 24-16,0 0-1 0,0 0 0 0,0 0 0 15,-2 0 8-15,-4 5 1 0,-3 3 1 0,3 2 0 16,-3 4-17-16,0 4-4 0,0 3-1 0,0 3 0 16,0 5 7-16,3 0 2 0,-3 3 0 0,3 3 0 15,3-4-20-15,3 1 0 0,-3-3 0 0,6 0 0 16,-3-2 0-16,6-1 0 0,0-2 0 0,0-3 0 16,3-5-40-1,0 0-9-15,0-3-2 0,0-2 0 0,0-6-169 16,3 0-33-16</inkml:trace>
  <inkml:trace contextRef="#ctx0" brushRef="#br2" timeOffset="388481.6491">21936 14637 3006 0,'-3'2'66'0,"-3"4"14"0,0-1 2 0,3 0 2 0,-3-2-67 0,6-3-17 15,-3 8 0-15,3-3 0 0,-3 3 0 0,3-3 0 16,0 3 0-16,-3 0 0 16,3-2-118-16,-3 1-21 0,3-1-4 0,-3-1-1045 0</inkml:trace>
  <inkml:trace contextRef="#ctx0" brushRef="#br2" timeOffset="389016.8362">22496 15192 2214 0,'0'0'98'0,"0"0"20"0,0 0-94 0,0 0-24 15,0 0 0-15,0 0 0 0,0 0 75 0,0 0 10 16,0 0 3-16,0 8 0 15,0 0-71-15,0-2-17 0,0-1 0 0,0 0 0 0,0 3 0 0,0 0-16 16,0 0 4-16,0 3 0 0,0-1 12 0,3 3 10 16,-3 3-2-16,0 3 0 0,3-1 39 0,0 1 7 0,-3 2 2 15,3 3 0-15,-3 2-20 0,3 1-3 16,0-1-1-16,0 3 0 0,3 0-32 0,-3 3 0 0,-1 0 0 16,-2 2 0-16,0-2 0 0,0 2 0 0,3 1-12 0,-3-1 3 15,-3-5-12-15,3 0-3 0,-2-2 0 0,-4-3 0 16,0 2 24-16,0-5 8 0,-3-2 0 0,3-3 0 15,-3 0 0-15,0-3 0 0,0-3 0 0,0 1 0 16,-3-3-8-16,3-5-11 0,-3-1 3 0,-3-4 0 31,1-1-36-31,2-2-6 0,0-6-2 0,-3-2 0 16,0 0-163-16,3-6-33 0,-12-23-6 0,9 10-2 0</inkml:trace>
  <inkml:trace contextRef="#ctx0" brushRef="#br2" timeOffset="390011.3016">22948 15147 2379 0,'0'0'105'0,"0"0"23"0,0 0-103 0,0 0-25 0,0 0 0 0,0 0 0 15,0 0 80-15,0 0 12 16,0 0 1-16,0 0 1 0,0 0-66 0,0 0-12 15,0 0-4-15,0 0 0 0,0 0-12 0,0 0-16 16,0 0 3-16,0 0 1 0,-3 6 12 0,0 2 0 0,3 0 0 0,0 2 0 16,0 6 0-16,3 0 10 0,0 2-2 0,3 1 0 15,0-1-8-15,-3 1 8 0,6 2-8 0,-3-5 8 16,3-3 2-16,0 0 0 0,0 1 0 0,3-4 0 16,-3-2-10-16,-1-2 10 0,4-4-10 0,-3 1 10 15,3-6-10-15,0 1 0 0,0-4 0 0,-3 1 0 16,3-3 0-16,-3-3 0 0,-3 1 0 0,0-3 0 15,-6 2 0-15,3-5-12 0,0 3 0 0,3-3 1 16,0 3 11-16,-3 0 0 0,0-3 10 0,2 2-10 16,-2 1 9-16,3 0-9 0,-3 0 8 0,0 0-8 0,3-3 8 15,-3 5-8-15,0 1 8 0,0-1-8 0,3-2 12 16,-3 2-4-16,0 1 0 0,-3 2 0 0,3 0 4 0,-3 0 1 16,0 2 0-16,0 1 0 0,0 0-1 15,-3 0 0-15,3-1 0 0,0 6 0 0,-6-5-2 0,3 2-1 16,3 3 0-16,0 0 0 0,0 0-9 15,0 0-12-15,0 0 2 0,0 0 1 0,0 0 9 0,0-5 0 16,0 5 0-16,0 0 0 0,0 0 0 0,0 0 0 16,0 0 0-16,0 0 0 0,0-3 0 0,0 3 0 15,0 0 0-15,0 0 0 0,0 0 0 0,0 0 12 16,0 0-2-16,0 0-1 0,0 0-9 0,0 0-11 16,0 0 3-16,0 0 0 0,0 0 8 0,0 0 0 15,0 0 0-15,0 0 0 0,0 0 0 0,0 0 11 0,0 0-3 0,0 0 0 16,0 0-8-16,0 0-11 0,0 0 3 0,0 0 0 15,0 0 8-15,0 0 16 0,0 0-4 0,0 0-1 16,0 0-11-16,0 0 0 0,0 0 9 0,0 0-9 16,0 0 9-16,0 0-9 0,0 0 12 0,0 0-12 15,0 0 8-15,0 0-8 0,0 0 0 0,0 0 0 16,0 0 8-16,0 0-8 0,0 0 0 0,0 0 0 16,0 0 0-16,0 0 0 0,0 0 0 0,0 0 0 15,0 0 0-15,0 0 0 0,0 0 0 0,0 0 0 16,0 0 0-16,0 0 0 0,0 0 0 0,0 0 0 15,0 0 0-15,0 0 0 0,0 0 0 0,0 0 0 16,0 0 0-16,9 6 0 0,-6-1 0 0,6 6 0 16,0 2 0-16,3 3 0 0,-3 5 0 0,0 3 0 0,3 5-10 15,3 3 1-15,-1 2 0 0,1 6 0 0,0-1 9 16,-3 6-12-16,3-2 12 0,-3 2-12 16,0 0-20-16,0 2-5 0,-3-4-1 0,0 1 0 0,-6-4 55 0,2 0 11 15,-7-3 3-15,2-5 0 0,-3-3 0 0,0-5 0 16,0-3 0-16,-6 0 0 0,0-3 9 0,0-2 1 15,-6 0 1-15,0-5 0 0,-3-1-30 0,0-2-12 16,-3 0 8-16,-2-5-8 0,-1 2 0 0,0-5 0 16,0 0 0-16,0-2-11 15,-5-4-20-15,2 1-4 0,3-6-1 16,-3 1 0-16,6-6-124 0,1-5-26 0,2 0-5 0</inkml:trace>
  <inkml:trace contextRef="#ctx0" brushRef="#br2" timeOffset="390213.73">23085 14552 3225 0,'-9'13'143'0,"6"-7"29"0,0 2-137 0,3-1-35 0,0 1 0 0,0-2 0 15,0 2 21-15,0-8-2 0,0 0-1 0,0 0 0 16,0 0-89-16,0 0-17 0,0 0-4 15,0 0-1-15,-6-3-127 0,0-2-24 0,0-1-6 0,-3 1-1 16</inkml:trace>
  <inkml:trace contextRef="#ctx0" brushRef="#br2" timeOffset="390586.7503">23963 15452 1555 0,'0'0'138'0,"-9"0"-110"0,0 0-28 0,0-3 0 16,0 3 212-16,4-3 38 0,-1 3 7 0,-3-2 2 15,3-1-147-15,0 3-30 0,0-3-6 0,0 3 0 16,0-2-19-16,0 2-3 0,0 0-1 0,3 2 0 16,-3-2-36-16,0 3-7 0,0 2-2 0,3 3 0 15,-3 3-8-15,0-1 0 0,3 6 0 0,0 0 0 31,0 3-29-31,-3 5-5 0,6-3-1 0,-3 5 0 16,-3-2-77-16,3 2-16 0,-3-2-4 0,4 3-632 0,-1-1-128 0</inkml:trace>
  <inkml:trace contextRef="#ctx0" brushRef="#br2" timeOffset="394006.7724">24073 15094 2786 0,'0'0'61'0,"0"0"13"0,0 0 2 0,0 0 3 0,0 0-63 0,0 0-16 0,0 0 0 0,0 0 0 15,0 0 37-15,6-2 5 0,3-3 1 0,0-1 0 16,0-2-35-16,6-5-8 0,3 0 0 0,0 0 0 16,-3-3 0-16,5 3 0 0,1-3 0 0,-3 2 8 15,3 4-32-15,-3-1-6 0,-3 3-2 0,0 3 0 16,-1 2 7-16,-2 6 1 0,0 0 0 0,-3 5 0 0,-3 5 12 15,-3 3 2-15,0 2 1 0,-3 6 0 0,0 0-7 16,-6 5 0-16,0 3-1 0,-3-1 0 0,0 4 28 0,-3 2 5 16,3 3 2-16,1-6 0 15,-4 0-5-15,3-2-1 0,3-3 0 0,0 0 0 0,-3-5 0 16,6-3 0-16,0-2 0 0,3-3 0 0,0-3-12 16,3-2 0-16,0-6 0 0,-3-5-10 0,9 2-8 15,-3-4-2-15,3-3 0 0,0-6 0 16,5-5-9-16,1-5-3 0,-3-6 0 0,6-7 0 0,-3-6 32 0,0-2 0 15,3-3 13-15,0-3-4 0,-1 3-9 0,-2-5 0 16,0 0 0-16,0-3 0 0,-3 0-14 0,-3 0 5 16,3 0 1-16,-6 6 0 0,-3 2-12 0,-3 8-1 0,3 0-1 15,-6 5 0-15,3 3 11 0,-6 2 3 0,-3 1 0 0,-3 5 0 16,0 2 8-16,-3 6 0 0,0-3 0 0,0 5 0 16,1 6 28-16,-1 2 8 0,0 6 2 0,3 2 0 15,0 3 7-15,0 3 2 0,3 5 0 0,0 0 0 16,3 2-28-16,3 3-6 0,3 1-1 15,0-1 0-15,3 3 16 0,6 2 2 0,0-2 1 16,3 0 0-16,0-3-31 0,3-3 8 0,3-2-8 0,0 0 0 16,2-5 0-16,-2-3 0 0,3-6 0 0,0-2 0 31,-3-5-152-31,3-6-24 0,-4-2-5 0,1-5-1 0</inkml:trace>
  <inkml:trace contextRef="#ctx0" brushRef="#br2" timeOffset="394283.1676">24523 13856 3164 0,'-9'19'140'0,"6"-6"29"0,-3 3-135 0,6 2-34 0,-3 6 0 0,3 0 0 16,0 0 10-16,3-3-10 16,-3 0 8-16,3-5-947 15,-6-3-189-15</inkml:trace>
  <inkml:trace contextRef="#ctx0" brushRef="#br2" timeOffset="394721.5335">24722 14147 1324 0,'6'8'118'0,"-6"-8"-94"15,0 0-24-15,3 6 0 0,3-4 314 0,-3 3 58 16,3 1 12-16,0-1 3 0,0 0-257 0,0 3-51 16,3 0-11-16,-3 3-1 0,3 2-47 0,0 3-8 0,3 5-3 0,2 8 0 15,1 8-9-15,0 6-9 0,0 4 9 0,0 3-13 16,0 9 5-16,-3 1 8 0,0 12-13 0,-6 5 5 16,3 7 8-16,-7 6 11 0,-2 3-3 0,0 7 0 15,0 4-8-15,-2 1 0 0,-4-1 0 16,-3 1 0-16,-3-1 0 0,-3-6 0 0,-3-8 8 0,-3-8-8 15,0-8 19-15,-5-6-2 0,-4-4 0 0,-6-9-909 16,-9-7-183-16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4:46:46.6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7869 13052 1267 0,'0'0'112'0,"0"0"-89"0,-6 5-23 0,6-5 0 16,0 0 95-16,0 0 14 0,-6 3 3 0,3-1 1 15,3-2-35-15,0 0-7 0,0 0-2 0,-3-2 0 16,3 2-29-16,0 0-7 0,0 0-1 0,0 0 0 16,3-5-8-16,3-3-1 0,3 0-1 0,0 2 0 15,-3-2-2-15,3 3-1 0,6-3 0 0,-1 0 0 16,1 0-3-16,3 0 0 0,3 0 0 0,3 1 0 0,9 1-2 15,-4-2-1-15,1 3 0 0,3-3 0 0,9 0-3 16,-1 0-1-16,-2 3 0 0,3 0 0 0,2-6-9 16,4 3 12-16,0 3-12 0,2-3 12 0,-2 0-12 15,2-3 0-15,1 3 9 0,0 0-9 0,-1-2 8 16,4-1-8-16,-1 1 10 0,4-4-10 0,-1-1 9 16,1-1-9-16,0-3 8 0,-1 1-8 0,-2-3 0 15,-1 2 8-15,1-2-8 0,-1-3 0 0,-2-5 18 16,0 0-2-16,2-3 0 0,-2 3 0 0,-1-5 12 15,-2-1 3-15,0-2 0 0,-4-5 0 0,1-6 5 16,0 1 2-16,-1-4 0 0,1 4 0 0,0-4-6 0,-4 1 0 16,-2 2-1-16,3 1 0 0,-7-3-20 0,1 2-11 15,0-2 12-15,-4 2-12 0,1 0 8 0,-3 3-8 16,-3 0 0-16,-3 1 0 0,2 1 0 0,-2 1 0 16,-3 0 0-16,0 2 0 0,0 3 0 0,-6 2-12 0,-4 1 3 15,1 2 1-15,0 6 8 0,-3 2-8 0,0 3 8 0,-3 2-8 16,0 6 8-16,-3 0 0 0,0 5 0 0,0 3 0 15,-3-3 0-15,0 5 0 0,0 3 0 0,0 0 0 32,0 0-85-32,0 0-15 0,-9 3-4 0,3 2-660 0,0 0-132 0</inkml:trace>
  <inkml:trace contextRef="#ctx0" brushRef="#br0" timeOffset="916.0653">11012 10435 1818 0,'0'0'80'0,"-6"-2"17"0,3 4-77 0,-3 1-20 0,3-1 0 0,0 4 0 15,3-1 74-15,-3 6 11 0,0 2 3 0,3 5 0 16,3 4-50-16,-3 4-10 0,0 0-1 0,3 9-1 16,0 2-11-16,0 3-3 0,-3 5 0 0,0 2 0 15,0 3-12-15,3-5 0 0,0 0 0 0,-3 0 0 16,0-5-40-16,3-6-8 0,-3-4-2 0,0-7-592 16,0-7-118-16</inkml:trace>
  <inkml:trace contextRef="#ctx0" brushRef="#br0" timeOffset="1350.2766">11307 10425 1094 0,'-3'0'48'0,"3"2"11"0,-3 1-47 0,3 5-12 15,3 2 0-15,0 4 0 0,0 4 216 0,-3 6 40 16,3 2 9-16,0 4 2 0,-3 1-193 0,3 4-38 15,-6 4-8-15,3 1-2 0,-6 2-26 0,6 1 0 0,0 4 0 16,-3-4 0 0,0-6-41-16,-3-8-14 0,0-3-2 0,0-7-1 0,0-3 26 0,-3-6 6 0,3-4 1 0,-3-4 0 15,-3-2 38-15,3-5 8 0,-3-6 2 0,4-2 0 16,-4-5 1-16,3-1 1 0,3-5 0 0,-3-2 0 16,3-3-17-16,0-3-8 0,0 0 8 0,3 3-8 15,0 0 15-15,3 0-3 0,0 5 0 0,0 3 0 16,3 0-12-16,3 5 0 0,-3 3 0 0,3 5 0 15,3 2 0-15,3 9 0 0,0 5 0 0,3 5 0 16,-1 3 0-16,1 8 0 0,3 2 0 0,3 6 0 16,-3 0 0-16,3 2 0 0,-3 1 0 0,2-4 0 15,1-2 16-15,-3-5 8 0,0-3 0 0,-3-2 1 0,0-6 48 16,-3-2 10-16,-3-3 1 0,-1-3 1 16,1-2-4-16,-3-3-1 0,0-3 0 0,0-2 0 15,-3-3-35-15,-3-3-7 0,0-2-2 0,0-6 0 0,-3-4-36 16,0-1 0-16,0-5-9 0,-3 2 9 15,0-4-124-15,-3-1-16 0,4 0-4 16,-4 0-617-16,0-2-123 0</inkml:trace>
  <inkml:trace contextRef="#ctx0" brushRef="#br0" timeOffset="1785.4446">11724 10612 172 0,'0'0'16'0,"0"0"-16"16,0 0 0-16,0 8 0 0,-3 0 425 0,3 3 83 15,0-1 16-15,3 4 3 0,5 2-411 0,-5 2-83 16,3 1-16-16,-3 2-3 0,0 3-14 0,0-1 0 16,0 1 0-16,-3 0-10 15,6-3-91-15,-3 0-19 0,-3-2-3 0,3-3-1 16,0-6 36-16,0 1 6 0,-3-11 2 0,0 0-364 16,0 0-73-16</inkml:trace>
  <inkml:trace contextRef="#ctx0" brushRef="#br0" timeOffset="2650.5192">11542 10337 1555 0,'0'0'138'0,"0"0"-110"0,0 0-28 0,0 6 0 16,0 2 160-16,0-3 26 0,3 0 6 0,3 3 0 15,0 0-136-15,3 0-27 0,0 0-5 0,0 2-2 16,3-2-14-16,2 0-8 0,1-2 8 0,6-4-8 15,0 4 0-15,3-4-20 0,-3-2 4 0,2 3 1 16,7-3-26-16,0 2-6 16,-3-4-1-16,0-1 0 0,-1 3 5 0,1-2 1 0,-3-1 0 15,0 0 0-15,-6 1 17 0,-1 2 3 0,1-3 1 0,-3 3 0 16,-3 0 21-16,3 3 0 0,-6-3 8 0,0 2-8 16,-3 1 20-16,-3 5 0 0,0 2-1 0,-3 4 0 15,0 2-6-15,-3 2-1 0,-3 6 0 0,0 0 0 16,-3 2-12-16,0 1 9 0,0 2-9 0,0-3 8 0,0 1 6 15,3-1 1-15,3-2 0 0,-3 0 0 16,3-3 21-16,3 0 5 0,3-2 1 0,0-4 0 0,0 4-18 16,3-6-3-16,0-2-1 0,3-1 0 0,3-2-20 15,-3-2 8-15,6-4-8 0,0-2 0 0,0-5-11 0,3 0-6 16,2-3-2-16,-2-3 0 16,0-2-18-16,-3 0-4 0,3-3-1 0,-3-3 0 15,-3 1-29-15,-3 2-5 0,-4 0-2 0,1-3 0 16,0 4-22-16,-9 1-5 0,0 1-1 0,-3 0 0 15,-2-3-29-15,2 3-5 0,0 2-2 0,-3-2 0 0,-3 5 106 16,-3-3 22-16,0 4 4 0,3 1 1 0,-6 1 83 0,6 0 17 0,0 2 3 16,1-2 1-16,2 2 32 0,0 3 6 0,0 0 2 15,3 0 0-15,6 0-30 0,0 0-5 0,0 0-2 0,0 0 0 16,0 0-41-16,0 0-8 0,0 0-1 16,0 0-1-16,6 5-29 0,3 1-6 0,-3-1 0 15,3 0-1-15,0-2-11 0,2 0-12 16,4-3 2-16,-3 0 1 15,-3 0-46-15,3-3-9 0,0 0-1 0,-3-2-1 16,-9 5-20-16,6-5-4 0,-3-1-1 0,0-2 0 16,-3 3 23-16,0 5 4 0,0-5 0 0,0-3 1 0,-3 3 22 0,-6-1 4 15,0 1 1-15,0 0 0 0,-3 2 0 0,0-2 0 16,0-1 0-16,3 1 0 0,-3-3 36 0,4 3 0 0,-4 0 12 0,3-1-4 16,3 1 42-16,-3-3 8 0,6 3 2 0,0-3 0 0,0 3 24 0,0-1 4 15,6-2 2-15,0 3 0 0,0 0-31 16,3 2-7-16,6-2 0 0,0 0-1 0,0-1-27 15,-1 4-6-15,7-1-1 0,0-2 0 0,-6 5-17 16,6-3 10-16,0 3-10 0,3-3 8 0,-1 3-8 16,1 0 0-16,0 0 0 0,-3 3 0 0,0 0 0 15,-3 2 0-15,0-2-11 0,-1 2 11 0,-2 3 0 0,-3 0 0 16,-3 0 0-16,0 2 0 0,-6 4 0 16,3 1 0-16,-3 1 0 0,-3 3 0 0,0 2 0 15,-3 0 8-15,3 0-8 0,-3 3 11 0,0 3 8 0,0-1 1 16,0 3 1-16,1-2 0 0,-1 2 28 0,3 0 6 15,0-3 1-15,0 3 0 0,3-5-14 0,0 3-2 16,0-6-1-16,0-3 0 0,6 1-27 0,-3-3-4 16,3 0-8-16,-3-6 11 15,2-2-30-15,1 0-5 0,3-3-2 0,0-2 0 16,0-3-117-16,0-3-23 0,3-5-5 0,-3-2-714 0</inkml:trace>
  <inkml:trace contextRef="#ctx0" brushRef="#br0" timeOffset="2931.098">12566 10512 979 0,'-3'-16'43'0,"3"11"9"0,3-6-41 0,-3 3-11 0,3-2 0 0,-3 4 0 15,0 6 235-15,3-8 45 0,0 3 8 0,-3 5 3 16,0 0-179-16,0 0-35 0,0 0-7 0,6 5-2 16,-3 3-45-16,0 3-10 0,0 2-1 0,-3 0-1 15,0 6-21-15,0 2-4 0,-3 0-1 0,0 0 0 16,3 3-1-16,-3 3 0 0,0-1 0 0,3 1 0 15,0 2 16-15,0-3 0 0,3 1 0 0,0-1 0 16,0-5 34-16,3 0 0 0,0-2 0 0,0-3 0 0,3-3 2 16,-1-5 0-16,1 3 0 0,0-6 0 0,-3 3-27 0,3-6-9 15,3-2 0-15,0-2 9 16,0-1-39-16,-3-5-8 0,3 0-2 16,3-2 0-16,-3-4-171 0,-1-4-34 0,1-1-7 0,3 1-2 15</inkml:trace>
  <inkml:trace contextRef="#ctx0" brushRef="#br0" timeOffset="3106.6371">12965 10462 1785 0,'0'0'39'0,"0"0"8"0,6-6 1 0,3 4 4 0,-9 2-42 0,0 0-10 0,6 0 0 0,0-3 0 16,-6 3 104-16,0 0 18 16,6 3 4-16,-1-1 1 0,1 4-59 0,-3 2-12 0,-3 2-3 0,0 3 0 15,0 3-37-15,-3 5-7 0,3 3-1 0,-6 0-8 16,4 3 0-16,-4-1-14 15,3 3 1-15,-3 0 0 16,0 0-83-16,0 0-17 0,0 0-3 0,3 1-840 0</inkml:trace>
  <inkml:trace contextRef="#ctx0" brushRef="#br0" timeOffset="3582.3249">13539 10459 1382 0,'0'0'123'0,"0"0"-99"16,-3-3-24-16,-3 3 0 0,3 0 171 0,-3 0 29 16,0 3 5-16,0 0 2 0,-5-3-123 0,2 2-25 15,-3 4-5-15,0-1-1 0,0 0-37 0,-3 3-7 16,3 3-1-16,-6-1-8 0,3 3 0 0,-2 3 0 15,-1 0-10-15,3 3 10 0,0 2-12 0,3 3 12 16,-3 0-10-16,0 2 10 0,6 3-8 0,-3 3 8 16,3 2 0-16,7 1-9 0,-4-4 9 0,6 1 0 0,-3 0 0 15,3-6 0-15,3-4-9 0,0-4 9 0,2-2-10 16,1-5 10-16,3-1 0 0,0-2 0 0,3-5 0 16,-3-3 0-16,3-3 0 0,0 0 0 0,0-5-9 0,3 1 9 15,0-4 0-15,-3-2 11 0,2-1-1 16,-2-1 0-16,0 1 2 0,-3-2 0 0,0 3 0 0,0 0 0 15,-3-3 20-15,3 6 5 0,-6 2 1 0,0 0 0 16,0 2-22-16,-3 6-4 0,0 0 0 0,0 0-1 16,0 0-11-16,0 0 8 0,0 11-8 0,0 5 8 15,0 2-8-15,0 4 0 0,0 1 0 0,0 4 0 16,-3-1 0-16,3 3 0 0,-3 0-12 0,3 3 12 16,0-3-14-16,0-2 5 0,3-3 1 0,-3-1 0 15,3-1-142 1,3-7-28-16,0-4-6 0,0-6-733 0</inkml:trace>
  <inkml:trace contextRef="#ctx0" brushRef="#br0" timeOffset="4351.9566">13888 10512 2332 0,'0'0'104'0,"0"0"20"0,0 5-99 0,2 3-25 16,-2 0 0-16,0 0 0 0,3 3 62 0,-3 2 7 15,0 0 2-15,0 0 0 0,0 3-50 0,0 3-9 16,0 4-3-16,3 1 0 0,0 5-9 0,-3-2 0 0,3 2 0 16,0 0 0-1,-3 3-34-15,6-3-2 0,-3 0-1 0,3-5 0 16,-3 0-62-16,0-6-12 0,3-5-2 0,0 1-1 16,0-4 28-16,0-4 6 0,0 1 0 0,0-4 1 0,-6-3 56 0,9-5 11 0,0 0 3 0,-3-3 0 15,0 0 21-15,0-3 4 16,-3-5 0-16,-3 0 1 0,0 0-17 0,0 1 0 15,-3-1 8-15,0 0-8 0,-3-3 0 0,0 1 0 0,-3 2 0 0,0 0 0 16,0 0 8-16,-3 0 0 0,0 3 1 0,3 0 0 16,-3 0 0-16,3 5 0 0,0 2 0 0,4 1 0 15,-4 2 14-15,3 3 2 0,0 0 1 0,0 3 0 16,3 2 4-16,3-5 1 0,-6 6 0 0,3-1 0 16,3 3-16-16,0 0-3 0,0-3-1 0,0-5 0 15,0 0-11-15,3 5 0 0,-3-5 0 0,9 6 0 16,-3-6-23-16,0-3 3 0,0 3 1 0,0-5 0 15,-1 2-13-15,1-2-2 16,0-3-1-16,-3 0 0 0,3 3 23 0,-6-3 4 0,0 0 8 0,0 0-13 16,-3 0 13-16,-3 0 0 0,3 3 0 0,-6-3 0 0,4 0 14 15,-4 0-4-15,-3 0-1 0,3 0 0 0,3-3-9 16,-3 3 0-16,0 1 0 0,3-1 8 0,0 0-8 16,3-3 0-16,0 3 0 0,3 0-11 0,0 0 11 15,0 3 0-15,0 5 0 0,6-3 0 16,0 1 0-16,0 2 0 0,3 0 0 0,0 0 0 0,0 5 0 0,3 0 0 15,0-2 0-15,-1 5 0 0,-2 0-8 0,3-3-7 16,-3 6-1-16,0-1 0 0,0 1 4 0,0 2 0 16,-3 0 0-16,0 3 0 0,0-3 20 0,-3 6 5 15,-3-3 1-15,0 0 0 0,-3 0 19 0,0-1 4 0,0-1 1 16,0-4 0-16,0-2-24 0,3-8-5 0,0 0-1 0,0 0 0 16,0 0-8-16,0 0-11 0,6-5 3 0,3 0 0 15,-3-3 8-15,3-3 0 0,0 0 0 0,-3 1 0 16,3-1 0-16,-3 3 0 0,5 0 0 0,-2 6 0 15,3-1 13-15,0 6 8 0,0 2 2 16,0 6 0-16,3-1-1 0,0 9 0 0,-3 2 0 0,0 8 0 16,-4 0-3-16,4 3-1 0,-6 2 0 0,3-2 0 15,-3 2-18-15,0-2 0 0,0-5 0 0,0-6 0 16,0-3 8-16,0-4-8 0,3-7 0 16,0 1 0-16,0-2 29 0,0-6 3 0,0-6 0 0,3-2 0 15,-4-5 5-15,1-5 2 0,0-3 0 0,0-3 0 31,3-5-65-31,-3-3-13 0,-3 0-2 0,0-2-1 0,0 2-75 0,0-2-15 16,-3 2-4-16,-3 0-777 0</inkml:trace>
  <inkml:trace contextRef="#ctx0" brushRef="#br0" timeOffset="4522.4428">14513 10649 1555 0,'9'8'138'0,"-1"0"-110"16,-5 0-28-16,3 3 0 0,3-1 177 0,0 4 31 15,0-1 5-15,-3 3 2 0,3-3-137 0,-3 3-27 16,0 5-6-16,-3-2-1 16,0-1-60-16,0-2-13 0,-3 3-3 0,0-1 0 15,-3-2-176-15,3 0-35 0,-3-6-7 0,0 1-2 0</inkml:trace>
  <inkml:trace contextRef="#ctx0" brushRef="#br0" timeOffset="4697.9706">14432 10835 1422 0,'-12'-8'63'0,"3"0"13"0,3-3-61 0,0 1-15 15,-2-1 0-15,-1-5 0 0,3 0 143 0,-3 0 25 0,6 1 6 0,-3 1 1 16,3 1-64-16,3 0-13 0,3 0-2 0,3 5-1 16,0-3-31-16,3 3-7 0,0 3-1 0,2 0 0 15,4-1-27-15,0 1-5 0,3 2-2 0,3 1 0 16,3-1-10-16,0 3-1 0,-1 0-1 0,1 0 0 16,3 0-48-16,-3 3-10 15,-3-1-1-15,2-2-1 0,1 0-74 0,0 0-14 16,-3 0-3-16,3 0-842 0</inkml:trace>
  <inkml:trace contextRef="#ctx0" brushRef="#br0" timeOffset="5673.826">15605 10726 2556 0,'-3'3'56'0,"-6"-3"12"0,3-3 3 15,0 3 0-15,0 0-57 0,3 0-14 0,-6 0 0 0,3 0 0 0,3 0 39 0,-3 3 5 16,0 0 0-16,1 2 1 0,-1 5-36 0,0 1-9 15,-3 5 0-15,6 5 0 16,-3 0-26-16,0 3-7 0,0 5-2 0,0 0 0 16,0 0 5-16,0-2 1 0,3-1 0 0,-3-2 0 15,0-5-5-15,0-1-1 0,3-7 0 0,-3-1 0 0,0-2 56 0,6-3 11 16,0-5 3-16,0 0 0 0,-6-2-22 0,0-3-4 16,0-6-1-16,0-2 0 0,1-3-8 0,-1-5 0 15,3-3 0-15,0-3 0 0,-3 1 0 0,-3-1-11 16,3-2 3-16,0-2 0 0,-3 2 8 0,6-1 0 15,-3 7 0-15,6-4 0 0,-3 3 0 0,3 1 0 0,3 4 0 0,3 3 0 16,-3 0 0-16,6 0 0 0,3 3 0 0,3 3 0 16,-1-1 0-16,7 3 11 0,3 3-3 0,3-1 0 15,3 1-8-15,-4 0 0 0,4 2 0 0,3 1 0 16,-6-4 0-16,6 6 0 0,-4-2 0 0,1-1 0 16,-3 0 0-16,-3 1-12 0,-4-1 2 0,-5 3 1 15,-3-3 9-15,-3 3 0 0,0 0 0 0,-9 0 0 16,0 0 0-16,0 0 0 0,-9 3-8 0,-3 5 8 15,-3-3 0-15,1 1 19 0,-4-1-3 0,0 0-1 16,-3 0-6-16,3 3-1 0,0-2 0 0,0-1 0 0,4 3 3 16,2 0 0-16,0 0 0 0,0-3 0 15,6 6-11-15,-3-3 0 0,3 2 9 0,6 3-9 0,0 3 0 16,0 0-8-16,3 3 0 0,3 2 0 0,0-3-11 16,3 4-1-16,3-1-1 0,0 0 0 15,2 0-11-15,1-2-3 0,0-1 0 16,0-2 0-16,-3-3 0 0,3 0 0 0,-3-2 0 15,-6 0 0-15,0-1 35 0,0 1 14 0,-3-1-1 0,-3 1 0 0,-6 0 44 0,0-1 9 16,-3 1 2-16,-3-1 0 0,-3 3-11 0,-3-2-1 16,3 0-1-16,-6-1 0 0,4 1-25 0,-4-3-5 15,-3 0-1-15,3 0 0 0,0-3-24 0,3 0-16 16,-2 1 3-16,2-4 0 16,3 3-106-16,0-5-21 0,0 0-4 0,3 3-946 15</inkml:trace>
  <inkml:trace contextRef="#ctx0" brushRef="#br0" timeOffset="6219.3506">15980 10687 2746 0,'0'0'60'0,"0"0"13"0,0 0 3 0,3 7 1 0,3-1-61 0,-3-1-16 0,-3 0 0 0,3 6 0 15,0 0 22-15,-3 4 2 0,0 1 0 0,3 3 0 16,-3-1-24-16,0 6-12 0,0 0 2 0,3 0 0 15,3 0-10-15,-3-1-1 0,6-4-1 0,-3-1 0 16,0-4-27-16,3-1-6 0,-1-3-1 0,1 1 0 16,0-6-3-16,0 1-1 0,0-4 0 0,0-2 0 15,0-2 10-15,0-4 2 0,-3 1 0 0,3 0 0 16,-3-1-12-16,-3-1-1 0,-3-1-1 0,0-3 0 16,-3 3-6-16,0-3-2 0,-3 1 0 0,-3-1 0 15,0 1 33-15,0-1 6 0,-6 1 2 0,3-1 0 0,-3 0 37 16,4 3 7-16,-1 1 1 0,0 1 1 0,0 1 46 0,3 0 9 15,0 2 1-15,3 3 1 0,6 0-5 0,0 0-1 16,-6 0 0-16,6 0 0 0,0 0-10 0,0 0-2 16,0 0-1-16,3 8 0 0,6-3-23 15,-3 1-5-15,3-4-1 0,0 1 0 0,0-3-26 0,0-3 0 16,3 1 0-16,-4-4 0 0,1 1-10 0,0 0-7 16,3-3-2-16,-3 0 0 0,-3 0-1 0,0 0 0 15,0-3 0-15,-3 1 0 0,0 2 10 0,-3-3 2 16,0-2 0-16,0 2 0 0,-3-2-13 0,0 3-3 15,-6-4 0-15,3 1 0 16,0 3-4-16,-3-1 0 0,-3 0-1 0,3 3 0 0,-2 0 29 16,-1 1 0-16,0 1 0 0,0-2 0 0,6 3 15 0,-3 0 5 0,3 2 2 0,3 0 0 15,-3 1 19-15,6 2 4 0,0 0 1 0,3-5 0 16,-3 5-19-16,9-3-4 0,3 0-1 0,0 1 0 16,0-1-13-16,-3 0-9 0,5 3 12 0,1 0-12 15,3-2 0-15,0-1 0 0,3 3 0 0,0-5-9 16,0 2-35-1,5 0-8-15,-2-2 0 0,0 2-623 0,3-4-124 0</inkml:trace>
  <inkml:trace contextRef="#ctx0" brushRef="#br0" timeOffset="6588.3633">16504 10517 518 0,'0'0'46'0,"0"0"-37"16,0 0-9-16,0 0 0 15,0 0 343-15,6 3 66 0,-3-1 14 0,3 4 2 16,-6-6-283-16,0 5-57 0,0 3-11 0,3 0-2 0,-3 3-50 0,0 4-10 15,-3 1-1-15,0 5-1 0,-3 1-10 0,3 4-14 16,-3 1 3-16,0 4 1 0,-3 4-1 0,3 2 0 16,0 0 0-16,0 0 0 0,3-3 11 0,-3-2-13 15,3-6 5-15,0-4 8 0,3-1 0 0,-3-3 0 16,6-5 0-16,-3-2 0 0,0-3 0 0,0-3-20 16,0-5 3-16,0 0 1 0,0 0 16 0,6-2-10 0,0-4 10 15,3-4-8 1,-3-3-16-16,0-1-2 0,0-4-1 0,0-3 0 15,3 2 0-15,-3-5 0 0,0 0 0 0,0 1 0 0,0 2 19 0,3 2 8 16,-3 0-8-16,0 4 8 0,-1-1 10 0,4 5 7 16,0 1 2-16,-3 4 0 0,3 1 30 0,0 5 7 0,3 3 0 15,-3 2 1-15,0 0-12 0,6 0-2 0,0 6-1 16,-3-3 0-16,-3 3-28 0,2-1-6 0,7-2 0 16,0 0-8-1,-6-5-14-15,0-1-10 0,0 1-1 0,0-3-1 16,3-5-31-16,0 2-7 0,-7-2 0 0,4-3-1 15,3-3-102-15,-6-2-20 0,-6 0-4 0,3-8-1 0</inkml:trace>
  <inkml:trace contextRef="#ctx0" brushRef="#br0" timeOffset="6737.9792">16924 10433 979 0,'0'0'87'16,"0"0"-70"-16,0 0-17 0,0 0 0 0,6 2 250 16,0 3 46-16,-6-5 10 0,5 8 2 0,-2 6-160 0,0 2-31 15,-6 5-6-15,3 0-2 0,0 5-85 0,0 1-24 16,-6 5 8-16,1-1-8 15,-1 4-18-15,0 2-6 0,6 5-2 0,-6 0 0 16,-6 1-3-16,6-4-1 0,3 1 0 0,-3 0-1004 16</inkml:trace>
  <inkml:trace contextRef="#ctx0" brushRef="#br0" timeOffset="7069.9376">17055 10956 2152 0,'20'-2'96'0,"-14"2"19"0,-6 0-92 0,9-6-23 0,6 4 0 0,0-6 0 16,-3-3 90-16,0 1 14 0,3-4 2 0,0-1 1 16,0 1-74-16,-1-1-14 0,-8-4-3 0,6-2-1 15,6-3-15-15,-3 0 0 0,-9-2 0 0,3 2 0 32,3-3-44-32,-6 4-3 0,-3-4 0 0,3 3 0 15,0 1-5-15,0 1 0 0,-3 4-1 0,-3 2 0 0,0 5 28 0,6 1 5 0,-4 2 2 0,-2 3 0 16,0 5 18-16,0 0 9 0,3 5-1 0,0 3 0 15,-9 5 2-15,9 6 0 0,3 2 0 0,-3 3 0 16,0 2-10-16,0 3 0 0,0 3 0 0,3 2 0 16,3-2-12-16,-3 5 3 0,0-3 0 0,3 1 0 15,3-6-7-15,-3 0 0 0,0-5-1 0,-3-3 0 16,9-2 17-16,-6-4 0 0,2-1 0 0,-2-4 0 16,-3 1 0-16,3-6 0 0,-3 0-10 0,0 1 10 15,-6-6-27-15,0 0 0 0,0 0 0 0,0 0-581 16,-3-11-117-16</inkml:trace>
  <inkml:trace contextRef="#ctx0" brushRef="#br0" timeOffset="7219.5091">17296 10798 1688 0,'0'0'75'0,"-3"2"15"0,0 4-72 0,3-6-18 16,3 5 0-16,-3-5 0 0,3 5 147 0,0 0 25 16,9 1 6-16,-6-1 1 0,-6-5-96 0,11 3-19 15,1-6-4-15,3 3-1 0,-3-5-59 0,0 2-27 0,3-5 3 0,0 0 0 31,3 0-181-31,-3 0-36 0</inkml:trace>
  <inkml:trace contextRef="#ctx0" brushRef="#br0" timeOffset="7504.3714">17605 10499 1555 0,'0'0'68'0,"0"0"16"0,6 0-68 0,-6 0-16 0,0 0 0 0,6 2 0 15,6 4 184-15,-6-1 34 0,-6 3 6 0,0 2 2 16,9 4-157-16,0 2-31 0,-3 2-6 0,-3 3-2 16,0 6-50-16,6-1-9 15,0 1-3-15,-3 4 0 0,0-2-4 0,2 1 0 0,7-4-1 0,-3 0 0 0,0-2 20 0,-3-3 4 16,6-2 1-16,0-6 0 0,-3 0 22 0,0-2 5 16,0-3 1-16,-1-3 0 0,-2-2 41 15,0 0 9-15,0-6 2 0,-3 0 0 0,0 1-4 16,0-6 0-16,0-3 0 0,-3-5 0 0,3-2-51 15,-6-3-13-15,0-1 0 0,0-1 0 16,0-1-40 0,0-3-12-16,-3 1-1 0,0-3-1 0,0-3-203 0,0 0-41 0,3-31-8 0,0 12-2 15</inkml:trace>
  <inkml:trace contextRef="#ctx0" brushRef="#br0" timeOffset="7722.2659">18079 10456 1792 0,'0'0'80'0,"5"6"16"0,-5-6-77 0,6 8-19 0,3-3 0 0,0 3 0 16,0 0 72-16,0 0 10 0,-3 0 2 0,0-3 1 16,-3 3-33-16,-3 0-6 0,3 0-2 0,0 2 0 15,0 4-35-15,0-1-9 0,0 0 0 0,-3 3 0 16,3 2 0-16,-3 1-9 0,0-1 9 0,0 6-13 16,0-3-2-16,0 6 0 0,0-3 0 0,0-3 0 31,0 0-55-31,3-2-11 0,0-6-3 0,0 0 0 0,3-2-11 15,-3-3-2-15,3-1-1 0,0-4-399 16,0 0-80-16</inkml:trace>
  <inkml:trace contextRef="#ctx0" brushRef="#br0" timeOffset="8139.7624">18448 10589 748 0,'0'0'67'0,"0"0"-54"16,0 0-13-16,0 0 0 0,0 0 251 0,0 0 47 15,0 0 10-15,0 0 1 0,0 0-189 0,0 0-37 16,0 0-8-16,0 0-2 0,0 0-41 0,0 0-9 16,-3 2-2-16,3-2 0 0,-3 8-21 0,-3-2 0 15,3 1 0-15,0 4 0 0,6 0 0 0,-3 4-10 16,3 1 10-16,-3 3 0 0,6-1 0 0,0 4 8 15,0-4 0-15,2 3 1 0,-2-5 22 0,3 0 4 16,3-3 1-16,0 0 0 0,-3-2 8 0,6-3 1 16,-3-5 1-16,3 2 0 0,0-2-19 0,0-3-4 0,-4-6-1 15,4 1 0-15,0-3 10 0,0 0 1 16,0-2 1-16,0-4 0 0,0 1-10 0,-3-5-1 16,-3 2-1-16,0 0 0 0,-4 3-11 0,1-3-3 0,0 0 0 0,-3 0 0 15,-6 3-8-15,0-1 0 0,0 1 0 0,-3-3-11 16,-2 1 11-16,-4-1-8 0,-3 0 8 0,0-3-8 15,-3 3-1-15,3 0 0 0,0 3 0 0,0 3 0 32,3 2-18-32,-2 5-3 0,-4 0-1 0,3 6 0 0,-3 5-84 15,3 3-17-15,-3 2-3 0,3 3-905 0</inkml:trace>
  <inkml:trace contextRef="#ctx0" brushRef="#br0" timeOffset="8506.2967">18829 10536 2372 0,'0'0'52'0,"0"0"12"0,0 0 1 0,0 0 1 0,6-3-53 16,-6 3-13-16,0 0 0 0,0 0 0 0,0 0 38 0,0 0 5 16,0 0 1-16,0 0 0 0,0 0-44 0,-3 8 0 15,0-3 0-15,0 6 0 16,-3 2-46-16,0 3-5 0,0 0-1 0,0 2 0 15,0 4 16-15,-3 1 4 0,0 6 0 0,6 1 0 0,-3-1 32 0,3 0 9 16,0 0 1-16,3 0 0 0,3-3 45 0,0-2 9 0,0-3 1 16,3-5 1-16,0 0-35 0,3-3-7 0,-3-5-2 0,6 0 0 15,-3-2-10-15,6-6-1 16,-4 0-1-16,1-3 0 0,0-2 18 0,3-9 3 0,0 1 1 16,3-5 0-16,0-1-21 0,0-2-11 0,2-3 12 0,-2 3-12 15,0-5 8-15,-6 2-8 0,3 3 0 16,-6-3 0-16,3 3 0 0,-6-1 0 0,-3 4 0 15,0-3 0 1,0 0-16-16,-3 2-11 0,0 1-1 0,-3 2-1 16,-3 0-63-16,0 0-12 0,-3 5-2 0,0 1-1 15,0 4-109-15,0 4-23 0,0 4-4 0</inkml:trace>
  <inkml:trace contextRef="#ctx0" brushRef="#br0" timeOffset="8941.1353">19254 10586 979 0,'0'0'87'0,"0"0"-70"16,0 0-17-16,0 0 0 0,6 5 297 0,0 1 56 16,0 2 11-16,-3-1 3 0,0 4-258 0,0 2-51 15,-3 3-10-15,0 0-3 0,0 5-30 0,0 0-7 16,0 3 0-16,-3 3-8 16,0 2-20-16,0 0-10 0,-3 0-2 0,6-5-1 0,-3-6 6 0,0 1 2 15,0-3 0-15,0-3 0 0,0-5 25 0,3-3 0 16,0-5 9-16,0 0-9 0,0 0 29 0,0 0-1 15,0 0 0-15,0-5 0 0,0-8 7 0,3-3 1 16,3-3 0-16,0-5 0 0,0 1-36 0,3-1 0 16,0-3 0-16,3 1 0 0,0-1 0 0,0 4 0 15,3-4 0-15,-1 3 0 0,-2 0 0 0,6 3-16 16,-3 3 2-16,3-1 0 0,-3 3-1 0,3 3 0 0,0 0 0 0,-4 5 0 16,-2-3 15-16,0 6 0 0,-3 2 0 0,0 1 0 15,0 2 20-15,-3 2 0 0,-6-2 0 0,6 6 0 16,-3-1-12-16,-3 3-8 0,0-3 12 0,-6 3-12 15,3 0 0-15,-3 3-12 0,3-3 0 0,-6 2 0 16,-6 1 12-16,3-1 0 0,6 4 0 0,-3-1 0 16,4 3 13-16,-1 0 9 0,3 0 2 0,3-1 0 15,3 4 14-15,0-1 3 0,3 1 1 0,2-1 0 16,4-2-42-16,-3 0 0 0,3-3 0 0,0 1 0 16,6-4-24-1,0-2-8-15,3 0 0 0,-1-3-1 16,1-2-86-16,0 0-17 0,-3-3-3 0</inkml:trace>
  <inkml:trace contextRef="#ctx0" brushRef="#br0" timeOffset="10626.4556">8045 13142 1152 0,'0'0'102'0,"0"0"-82"0,0 0-20 0,0 0 0 15,8 3 131-15,-8-3 21 0,-3 2 5 0,3-2 1 16,0 0-103-16,0 0-21 0,0 0-4 0,0 0-1 16,0 0-12-16,0 0-2 0,0 0-1 0,0 0 0 15,0 0-14-15,9 0 9 0,3-2-9 0,-3-1 8 16,-9 3 1-16,6 0 0 0,9 0 0 0,-6 0 0 15,-9 0 16-15,12 0 3 0,3 0 1 0,0 0 0 0,0 3-1 16,-4-1 0-16,7 1 0 0,3-1 0 0,0 4 4 16,0-1 0-16,3 0 0 0,2 3 0 15,4-2 3-15,6 1 1 0,3 1 0 0,5-2 0 16,7-1 3-16,5 0 1 0,1-2 0 0,3 0 0 0,-1-3-40 16,7-3 0-16,-1 3 0 0,6-3 0 0,4-2 0 0,-1 0 9 15,4-1-1-15,-1-2-8 0,3-5 0 0,1 3 0 16,-4-4 0-16,1 1 0 0,-4-3 0 0,0-2 0 15,-2-1-10-15,-1 3 10 0,-2 1 0 0,-4-1 0 16,-2 2 9-16,-4 1-1 16,-5 0-76-16,-1 0-14 0,-2 5-3 0,0-3-954 15</inkml:trace>
  <inkml:trace contextRef="#ctx0" brushRef="#br0" timeOffset="12774.2369">10262 13025 464 0,'0'0'20'0,"0"0"5"0,0 0-25 0,3-5 0 16,-3 5 0-16,0-8 0 0,0 6 46 0,0 2 4 0,0-6 1 0,0 6 0 15,0 0-34-15,0 0-6 0,0 0-2 0,0 0 0 16,0 0 18-16,0 0 3 0,0 0 1 0,0 0 0 15,-6 0 50-15,0 3 11 0,0 0 1 0,0-1 1 16,3 1-12-16,3-3-2 0,-6 3-1 0,6-3 0 16,0 0-10-16,0 0-1 0,-6 2-1 0,6-2 0 15,0 0-18-15,0 0-3 0,0 0-1 0,0 0 0 16,0 0-23-16,0 0-5 0,0 0-1 0,0 0 0 16,0 0-8-16,0 0-8 0,0 0 12 0,0 0-12 15,6 0 20-15,3 3-2 0,0-1-1 0,-3 1 0 16,3 0 11-16,0-1 3 0,0 1 0 0,0 0 0 15,3-1 1-15,0 4 0 0,0-4 0 0,2 1 0 16,-2 0-9-16,0-3-2 0,6-3 0 0,-3 3 0 16,0 0-13-16,0 0-8 0,3-5 10 0,-6-1-10 15,2-2-72-15,1 3-21 16,-3 0-4-16</inkml:trace>
  <inkml:trace contextRef="#ctx0" brushRef="#br0" timeOffset="19547.1089">11045 12679 1314 0,'0'0'58'0,"0"0"12"0,0 0-56 0,0 0-14 0,-9 2 0 0,9-2 0 16,0 0 76-16,-6 6 12 0,6-6 2 0,-6 5 1 16,6-5-48-16,0 11-10 0,-3-1-1 0,6 3-1 15,0 3-31-15,0 3 0 0,0-1 0 0,3 6 0 0,0 0 0 16,-3 2 0-16,3 4 0 0,0-4 0 0,0 6-8 0,-3 0 8 16,3-1-12-16,-3 1 12 0,-3-6-20 0,0-2 4 15,0-3 0-15,-3-5 0 0,0 0 25 0,0-5 6 16,0-3 1-16,-3-3 0 0,0-5 36 15,0-3 7-15,-3-5 1 0,0-2 1 0,0-9-20 0,0-2-4 16,3-5-1-16,-3-3 0 0,3-6-28 16,3 3-8-16,0 1 0 0,3-4 0 0,0-2 0 15,3 0 0-15,0 0 0 0,0-2 0 0,3-1-12 16,0 3 4-16,3 5 0 0,0 0 0 16,3 3-3-16,-3 5 0 0,3 3 0 0,0 3 0 0,3 4 1 0,-3 4 0 15,2 2 0-15,1 3 0 0,0 2-3 0,0 6-1 16,0-1 0-16,3 4 0 0,-3 2 0 0,-3-1 0 15,-1 4 0-15,-2 2 0 0,0-2 26 0,-3 2 6 16,-3 0 1-16,0 3 0 0,-9 0 36 0,3 0 7 0,-3 2 2 16,-3-2 0-16,-2 3-17 0,-1-1-3 0,-3 1-1 0,-3-1 0 15,3 1-32-15,-3-1-11 0,3-4 0 0,-3 2 9 32,4-3-34-32,-1 0-7 0,0-2-2 0,3-1-634 0,3-2-126 0</inkml:trace>
  <inkml:trace contextRef="#ctx0" brushRef="#br0" timeOffset="19942.68">11375 12808 979 0,'0'0'87'0,"-6"6"-70"0,3 4-17 0,3 1 0 15,-3 0 161-15,0 2 29 0,3 3 6 0,6 0 0 0,-3-1-133 0,3 1-27 16,0-3-6-16,0 3-1 0,6-2-29 0,0-1-13 16,-3-5 1-16,3 0 0 0,0-6 12 0,0 1-9 15,0-3 9-15,-1-3-8 0,1 1 24 0,-3-6 4 16,3 2 2-16,-3-1 0 0,0-1 34 0,3-3 6 16,0-2 2-16,-3 0 0 0,0-3-14 0,-3-3-2 15,3 1-1-15,-3-1 0 0,-3-2-25 0,3 0-5 16,-1-3-1-16,-2 3 0 0,-3-3-16 0,0 3 0 15,0 2 8-15,0 1-8 0,-6 2 0 0,4 3 0 16,-7-3 0-16,-3 5 0 0,0 1 0 0,-3 4-9 16,-3 1 9-16,0 2 0 0,-6 6 0 0,4 2 0 15,-7 1 0-15,0 4 11 0,0 6-11 0,6 3 10 16,3 2-10-16,1 5 10 0,-1 1-19 0,0-1-4 16,9 6-1-16,3 2 0 15,-3 1-177-15,3-1-35 0,9 32-7 0,0-15-2 0</inkml:trace>
  <inkml:trace contextRef="#ctx0" brushRef="#br0" timeOffset="20661.9325">11920 12631 864 0,'0'0'76'0,"0"0"-60"0,-6 0-16 0,0 3 0 16,0-3 192-16,0 3 35 0,3-1 7 0,-3 1 2 15,6-3-120-15,-3 2-23 0,3-2-5 0,-6 6 0 16,3-1-80-16,3 3-16 0,0 3-4 0,0 2 0 15,0 0 0-15,3 8 0 0,0 0 0 0,0 1 0 16,3 1-7-16,-3 4-1 0,3-3-1 0,0-3 0 16,-3 5 6-16,3-2 2 0,0-5 0 0,-3 2 0 15,3-8 13-15,-3 3 0 0,0-3 0 0,0-2 0 16,-3-3 11-16,3 0 8 0,-3-8 1 0,0 0 1 16,0 0 23-16,0 0 5 0,0 0 1 0,0-8 0 15,3-3-34-15,0-2-6 0,-3-6-2 0,3 1 0 16,-3-3-8-16,6-1 0 0,-3 1-10 0,0-3 10 15,0 1-14-15,0-4 3 0,3 1 1 0,-3 5 0 16,0-1-2-16,2 4 0 0,-2 5 0 0,3 2 0 0,-3-2-2 16,3 7-1-16,-6 6 0 0,6 0 0 0,3 6 2 0,0-1 0 15,0 8 0-15,0 6 0 0,3 2-2 0,0 3 0 16,-3 2 0-16,0 1 0 0,3-1 15 0,2-2-9 16,-5 0 9-16,6-6-8 0,-3 3 37 0,0-5 8 15,0 0 2-15,0-5 0 0,0-3 20 0,-3-3 4 16,3-2 1-16,-3-3 0 0,3 0 9 0,-4-6 3 15,4-2 0-15,0-2 0 0,0-6-47 0,0 0-9 16,-3 0-1-16,0-5-1 0,0 0-10 16,0-3-8-16,0 0 12 0,0-2-12 0,0-1-8 0,-1 1-9 15,-2-6-2-15,0 3 0 16,0-5-35-16,0 2-7 0,0 0-2 0,0 6-983 0</inkml:trace>
  <inkml:trace contextRef="#ctx0" brushRef="#br0" timeOffset="21630.9857">12631 12681 1900 0,'-3'6'169'0,"-3"2"-135"0,4 2-34 0,-4 1 0 16,0-1 100-16,3 1 14 0,0 0 2 0,0 2 1 15,3 0-89-15,-3 0-19 0,3 3-9 0,0 3 10 0,0-1-26 16,0 1-6-16,6-1-1 0,-3 1 0 15,6-1-26-15,-3-4-6 16,2-1-1-16,1-3 0 0,0-2 32 0,3 0 7 0,-3-2 1 0,0-1 0 0,0-3 16 0,3 1 0 16,0-3 0-16,-3-3 0 0,3 3 10 15,-3-5-10-15,-1 0 10 0,-2 0-10 16,0-3 0-16,3 2 0 0,-6-4 0 0,3-1 0 16,-6 3 0-16,3-5 0 0,-3 0 0 0,0 0 0 15,-3 2-19-15,0-2-9 0,-6 2-3 0,3-2 0 16,-6-3-43-16,1 5-9 0,-4 1-1 0,-3-1-1 15,0 1-42-15,0 4-8 0,-3 1-1 0,3 3-1 0,4 2 126 0,-4 0 26 16,6 5 5-16,0-3 0 0,3 4 84 0,0-1 17 0,3 0 3 16,3 1 1-16,3-6-8 0,0 8-1 0,3-1-1 0,3 1 0 15,-3 0-59-15,6-2-12 0,0-4-3 16,3 4 0-16,0-6-24 0,3 2-5 0,-1-2 0 16,1-2-1-16,0-1-11 0,3 0 8 0,-3 1-8 15,0-4 8-15,0-2-8 0,3 0 0 16,-7 1 0-16,4-1 0 0,-3-3 0 0,0 0 0 0,-3 4 0 15,0-4 0-15,0 0 0 0,-3 1 8 0,0-1-8 16,-3 1 8-16,0-1-8 0,-3 0 0 0,0-2 0 16,0 3 0-16,-3-1-9 0,-3 0-1 15,0 4 0-15,-3-4 0 0,0 3 2 0,-3 3 0 0,0-3 0 0,0 5 0 16,0-2 8-16,-2 2-10 0,2 3 10 0,0-2-10 16,3 4 24-16,0-2 5 0,0 0 1 0,3 3 0 15,6-3-20-15,0 0 10 0,0 0-10 0,0 0 8 16,0 0-8-16,0 0 0 0,6-3 0 0,0-2 0 15,6 2 0-15,3 1 0 0,0-1 0 0,-1 0 0 16,4-2 0-16,3 2 0 0,0-2 0 0,0 0 0 0,0 2-12 16,0 0 12-16,2 3-10 0,-2 0 10 0,3-2-9 15,-3-1 9-15,3 6-8 0,-4-1 8 0,-2 1 0 16,0 0-8-16,0-1 8 0,0 6 0 0,-6-2 0 16,-3 7 8-16,0-3 0 0,-3 6 0 0,0 3-8 0,-6-1 0 15,0 4 0-15,-3 1 0 16,0 4-20-16,-3-1-9 15,0 1-2-15,0-1 0 0,-3 1-12 0,0-4-2 0,3 1-1 0,-3-3 0 16,0-5 46-16,3 3 0 0,-3-6 0 0,3-2 0 0,-3-1 11 16,3-4 5-16,0 1 0 0,0-7 1 0,1 3-4 0,5-3-1 15,-3-3 0-15,-3-4 0 0,6 1-12 0,0-7 0 16,0 0 0-16,3 0-10 0,3-6 10 0,-1 1 0 16,4-4 0-16,0 4 0 0,6-3 0 0,0-1 0 15,3 1 0-15,-6 3 0 0,3 2 0 0,-3 0 0 0,5 3 0 0,4 2 8 16,-3 1-8-16,0 2 0 0,3 2 0 0,0 4 0 15,-3-4 0-15,-1 4 0 0,-5 2 0 0,3 2 0 16,-6 4 0-16,0-4 0 0,0 4 0 0,-3 2 8 16,-3 0 14-16,-3 2 3 0,0 1 1 0,-3 2 0 15,-3 0 0-15,-3 0 0 0,0 3 0 0,-6 0 0 16,3 3-10-16,-5-3-1 0,-1 2-1 0,3 1 0 16,-3-3 29-16,3-1 5 0,3 1 2 0,0 3 0 15,3-6 6-15,3 0 2 0,9 0 0 0,0 3 0 16,3 0-32-16,3 0-6 0,6 3-2 0,6-1 0 15,-3 1-6-15,6-3-2 0,2 2 0 0,4 1 0 16,3-6-25-16,0 0-5 0,-1 0 0 0,4-5-1 31,3-3-220-31,2-2-44 0</inkml:trace>
  <inkml:trace contextRef="#ctx0" brushRef="#br0" timeOffset="22224.8821">14825 12615 2271 0,'0'0'100'0,"0"0"22"0,-6-2-98 0,0-1-24 0,0 3 0 0,0 0 0 16,0-3 104-16,-3 3 15 0,-2-5 3 0,-1 2 1 0,-6 1-79 16,0-1-15-16,-3-2-3 0,0 2-1 0,-3-2-25 0,4 2-20 15,-4 3 3-15,0 3 1 16,0 2-27-16,3 3-5 0,3 0 0 0,7 5-1 16,-4 3-6-16,9 0-1 0,3 3 0 0,3 4 0 15,6 4 19-15,0 2 3 0,6-3 1 0,2 6 0 16,7-5-14-1,0 2-2-15,0-3-1 0,3-2 0 0,-3 0 40 0,-1-3 10 0,4-2 0 0,0-4 0 0,0 1 15 0,-3 0 5 16,3 0 0-16,-4-3 1 0,-5-5 17 16,0 0 3-16,-3 0 1 0,-3-3 0 0,-3 1 32 0,-3-1 6 15,-3-5 2-15,0 0 0 0,-3 8-13 0,-6-3-2 16,-3 0-1-16,-3 1 0 0,0-1-26 0,-6-2-6 16,-2 2-1-16,-1 0 0 15,-6-2-52-15,0 0-10 0,-5-3-3 0,-1 0 0 16,3 0 4-16,-3 0 0 0,1 2 0 0,2-2 0 15,6 3-48-15,3-3-10 0,4 0-2 0,2 0-668 0,0-3-135 16</inkml:trace>
  <inkml:trace contextRef="#ctx0" brushRef="#br0" timeOffset="22564.9667">14923 12774 2602 0,'0'0'57'0,"0"0"12"0,6 5 3 0,-3 1 1 0,3-1-58 0,-3 0-15 0,-3 1 0 0,0 1 0 16,3 1 33-16,-3 0 4 0,0 3 1 0,3 5 0 31,0-3-62-31,3 8-12 0,-3 0-2 0,3 3-1 0,9 3-23 0,0 2-5 0,0-3-1 0,0 1 0 16,5-1 22-16,-2-5 4 0,3-2 1 0,3-1 0 0,-3-4 41 0,6-4 16 16,-4-5-1-16,4 1 0 0,0-4 17 0,3-4 4 15,-1-4 1-15,-2-4 0 0,0-3 0 0,0-3 0 16,3-5 0-16,-4-3 0 0,-2 0-13 0,0-2-2 15,-6-1-1-15,0 1 0 0,-6 2 9 0,-3 0 2 16,-3 0 0-16,-4 0 0 0,-4 3-32 0,-4 0 0 16,-9 0 0-16,-3 0 0 0,-3-3 0 0,-6 5 0 15,-3 1 0-15,1 2 0 16,-7 5-24-16,3 1-8 0,0 4-2 16,-2 4 0-16,2 4 10 0,0 6 3 0,-2 3 0 0,5 2 0 15,-6 3-60-15,6 0-12 0,6 5-3 0,1-2-592 16,5 4-118-16</inkml:trace>
  <inkml:trace contextRef="#ctx0" brushRef="#br0" timeOffset="22929.8929">15676 12687 2530 0,'0'0'56'0,"0"0"11"0,0 0 2 0,6 5 3 0,0 3-58 0,0-3-14 0,-6-5 0 0,3 8 0 15,3 0 35-15,-3 3 4 0,-3-3 1 0,3 0 0 16,-3 5-53-16,0 3-11 16,-3 0-1-16,3 5-1 0,0 0-51 0,0 5-11 0,3 1-1 0,-3 7-1 15,3-2 13-15,0 0 2 0,6-3 1 0,-3 0 0 0,0-3 96 0,6 1 19 16,3-6 4-16,0-5 1 0,2 0 14 0,-2-6 2 16,0-2 1-16,0-2 0 0,3-4-16 0,0-4-3 15,0-4-1-15,0-4 0 0,2-6-17 16,1-3-3-16,-3 1-1 0,0-9 0 0,0 1-22 15,-3-3 0-15,-3 2 0 0,0 1-8 0,-4-3 8 16,-2 2 0-16,-3 1 0 0,0-1 0 16,-6 4 0-16,3-4 0 0,-6 6 0 0,0-3 8 0,-2 0-8 0,-4 3 0 15,-3 3 0-15,3-1 0 16,-3 3-18-16,3 3-8 0,-3 2-2 0,6 6 0 16,-3 0-220-16,3 5-45 0,9 0-9 0,-9 16-2 0</inkml:trace>
  <inkml:trace contextRef="#ctx0" brushRef="#br0" timeOffset="23400.5841">16382 12766 2552 0,'0'0'56'0,"0"0"12"0,0 0 3 0,3 5 0 0,0 3-57 0,0-2-14 0,-3 2 0 0,0 0 0 15,0 2 12-15,3 1-1 0,-3 5 0 0,3-1 0 31,-3 1-55-31,3 6-10 0,-3 1-2 0,3 4-1 0,-3-1-44 16,3 1-9-16,-3-3-2 0,3-1 0 0,0 1 55 16,0-3 10-16,0-2 3 0,0-3 0 0,0-3 44 0,3-2 13 0,-4-1 1 0,1-5 0 15,-3-5 67-15,0 0 14 0,0 0 2 0,0 0 1 16,0-8-21-16,0-2-4 0,0-9-1 0,3 1 0 16,0-3-57-16,0-6-15 0,0 1 0 0,3-1 0 0,-3 1 0 15,6-1 0-15,-3-2 0 0,3 3 0 16,3-1-24-16,0 1-7 15,0 2-1-15,0 3-1 0,6 0 10 0,-4 5 3 0,-2 3 0 0,3 2 0 16,3 3 8-16,-3 0 1 0,3 3 1 0,-3 2 0 0,0 1 10 0,0 2 0 16,2 0 0-16,-2 2 0 0,-9 1-8 0,0 2 8 15,9 0-8-15,-9 3 8 0,-9 0 0 0,6 0 8 16,0 3 0-16,0-1 0 0,-9 4 6 0,0-4 2 16,3 3 0-16,-3 1 0 0,-3-1-4 0,0 0 0 0,-3 0 0 15,3 1 0-15,3-1 16 16,-2 3 2-16,-4-3 1 0,3 0 0 0,3 0 27 0,3-2 6 15,-3 2 0-15,3 0 1 0,0 1-52 0,6-1-13 16,3 0 0-16,-3 0 0 0,0 1 0 0,6 4 0 16,3-2 0-16,-1 0 0 15,-2-6-44-15,6 1-11 0,3-3-2 0,3-3-1 16,-6-2-114-16,6 0-22 0,3-3-5 0,-1-3-716 0</inkml:trace>
  <inkml:trace contextRef="#ctx0" brushRef="#br0" timeOffset="23749.7849">17325 12573 2199 0,'-8'5'97'0,"8"-5"21"0,-6 3-94 0,6-3-24 16,0 0 0-16,-6 5 0 0,-6 1 43 15,3-4 4-15,3 6 1 0,-3-5 0 0,-6-1-48 0,0 6-13 16,0-2-1-16,0 4 0 16,-5 1-26-16,2 5-4 0,-3 2-2 0,3 1 0 0,6 5 20 0,0-1 4 15,-3 1 1-15,6 0 0 0,6 2 56 0,0-2 11 16,0 0 2-16,3 0 1 0,3 0-6 0,3-1-2 16,-3-1 0-16,6-4 0 0,-3 1-14 0,6-6-3 15,0-2-1-15,3-1 0 16,-3-2-61-16,3-3-12 0,9-5-2 0,-4-2-1 15,-2-4-16-15,3-2-3 0,6 1-1 0,0-4 0 16,-7-2 5-16,4-3 2 0,-3 0 0 0,6-3 0 16,-3 4-178-16,-3-1-35 0,14-16-7 0,-8 11-2 0</inkml:trace>
  <inkml:trace contextRef="#ctx0" brushRef="#br0" timeOffset="24269.9633">17715 12679 460 0,'15'0'20'0,"-15"0"5"0,-6-3-25 0,6 3 0 0,0 0 0 0,0 0 0 16,0 0 363-16,0 0 67 0,0 0 14 0,0 11 2 15,0-11-266-15,-3 10-52 0,-6 1-12 0,3 2-1 16,6 0-93-16,-6 3-22 0,-8 0 0 0,2 3 0 31,9-1-24-31,-6 6-6 0,-6 0-2 0,6 2 0 0,6 1 8 0,3-1 2 0,0-2 0 0,3 0 0 16,0-3 12-16,3 0 10 0,9-5-13 0,0-3 5 16,-6 0-29-16,3-5-6 0,8-8-1 0,4 0 0 15,-6-2-25-15,3-6-6 0,3-3-1 0,-1-2 0 16,-2-3 2-16,0 0 0 0,0-2 0 0,0 2 0 15,-3-3 27-15,0 3 6 0,-7-2 1 16,1-1 0-16,0 4 40 0,-6-1 8 0,0 2 1 0,-6 1 1 0,0 0 68 0,0 0 14 16,-6 0 2-16,-3 2 1 0,0 0-71 0,0 1-15 15,-2 2-9-15,-1 0 12 0,0 3-22 0,0 2-4 16,3 0-1-16,0 3 0 0,-3 0 27 0,3 3 4 16,3 0 2-16,6-3 0 0,0 0 7 0,0 8 2 15,0 0 0-15,0-1 0 0,6 1 1 16,0-2 1-16,-6-6 0 0,6 5 0 0,3 0-29 0,3-2 0 15,-3-3 0-15,0 0 0 16,0 0-23-16,0-5-10 0,0-1-3 0,-1 1 0 16,1 0 7-16,-3-1 1 0,0-1 0 0,-3 1 0 0,-3-2 12 0,3 0 4 15,-3 0 0-15,-3 0 0 0,0 1 12 0,-6-4 12 0,3 0-3 0,-3 1 0 16,-2-1-9-16,-4 1 0 0,0-1 9 0,-3 0-9 31,0 4-21-31,-3-1-9 0,-6 2-2 0,7 1 0 0,2 2 32 0,-3-2 0 16,-6 5 0-16,9-3 0 0,6 3 66 0,3 0 13 0,0 0 2 0,9 0 1 15,0 0 25-15,0 0 5 0,12 0 0 0,3 3 1 16,9 0-18-16,6-3-4 0,3-3-1 0,5-2 0 16,4-1-55-16,0-4-11 0,8-1-3 0,1-2 0 15,-1-3-172 1,1-5-34-16</inkml:trace>
  <inkml:trace contextRef="#ctx0" brushRef="#br0" timeOffset="166814.0059">4827 17171 1422 0,'0'0'63'0,"-6"6"13"0,0-1-61 0,0 0-15 15,3-2 0-15,3-3 0 0,-6 5 86 0,6-5 14 16,0 0 4-16,-3 0 0 0,-3 0-59 0,6 0-11 16,0 0-2-16,0 0-1 0,0 0-1 0,0 0 0 15,0 0 0-15,-3 6 0 0,0-1-22 0,0 0-8 0,3 3 0 16,0 0 9-16,0 5-21 0,3 3-4 0,0 3 0 0,0 2-1 16,3 5-3-16,-6 1-1 0,3 2 0 0,0 3 0 15,-3-3 9-15,3 0 3 0,-3 5 0 16,0-5 0-16,0-2 9 0,0-3 0 15,-3-3 0-15,0-5 0 0,3-1 0 0,-3-4 8 0,3-6-8 16,-6 1 0-16,0-6 0 0,0-3 0 0,3-5 0 16,-3 0 0-16,-3-8 0 0,3 0 0 0,3-5-12 15,0-3 4-15,0-2-1 0,-2-1 0 16,-1 1 0-16,3 0 0 16,0 2-24-16,0 0-5 0,3 3-1 0,-6 0 0 15,6 7 3-15,6 1 1 0,-6 0 0 0,0 5 0 0,6 0 27 0,-3 3 8 0,0 2 0 0,5 0 0 16,-2 1 20-16,6 4 12 0,0 1 1 0,-3 0 1 15,9-1 8-15,-3 4 2 0,3-1 0 0,3 3 0 16,-1-3-20-16,1 3-4 0,-6-3-1 0,3 1 0 16,3-1-8-16,-6 0-2 0,3 1 0 0,-3-4 0 0,-1 4-9 0,1-4 0 15,-3 1 0-15,0-1 0 0,0 1 0 16,3-3 0-16,-9 0 0 0,0 0 0 16,-6 0-34-16,9-3-9 15,-9-2-1-15,6-3-1 0,-6 0-49 0,0 0-10 0,0-5-1 16,0 0-571-16</inkml:trace>
  <inkml:trace contextRef="#ctx0" brushRef="#br0" timeOffset="166985.6183">5080 17021 1159 0,'0'13'51'0,"0"-3"11"0,-6 4-50 0,6 2-12 16,0 2 0-16,0 3 0 0,0 0 115 0,0 3 20 16,0 0 4-16,0 3 1 0,0-4-51 0,0 4-9 15,0-1-3-15,6 1 0 0,-6-1-37 0,0 1-7 16,3-1-1-16,0 1-1 0,-3-4-31 0,3 1 0 0,3-3-11 0,0 0 11 31,-6-2-105-31,0-6-14 0,6 0-2 0</inkml:trace>
  <inkml:trace contextRef="#ctx0" brushRef="#br0" timeOffset="167601.8313">5208 17682 115 0,'0'0'0'0,"0"0"10"0,0-5-10 0,0 0 0 16,0-3 0-16,3 0 0 15,-3-3 326-15,0-2 63 0,3-3 13 0,0-3 2 0,0-2-262 0,0-3-53 16,0 1-10-16,0-1-3 0,0 0-45 0,3 0-10 15,-3 3-1-15,0 0-1 0,0 0-11 0,3 5-8 16,-4 0 9-16,1 0-9 0,3 3 9 0,-3 2-9 16,0 3 8-16,-3 0-8 0,3 3 8 0,0 2-8 15,3 1 0-15,-6 2 8 0,0 0 0 0,6 2-8 16,0 1 12-16,3 2-4 0,-6 1-8 0,3-1 0 0,3 3 9 0,-3 0-9 16,3 2 18-16,0 1-1 15,0 0 0-15,0-1 0 0,3 3 3 0,-6-2 0 16,-1 0 0-16,1-1 0 0,6 1 17 0,-6-1 4 15,0-2 1-15,3 3 0 0,-3-3-9 0,0 0-1 0,-6-8-1 16,6 8 0-16,-6-8-6 0,6 10-1 0,0-2 0 16,-6-8 0-16,0 0-24 0,0 0 0 15,0 0 0-15,6 8 0 16,-6-8-16-16,3 8-9 0,-3-8-2 0,0 8 0 16,0-8-28-16,-3 8-5 0,0-3-2 0,0 1 0 15,-6-4-126-15,0-2-26 0,0 3-5 0,-3-3-1 16,0 0-20-16,3 0-4 0,0 0 0 0,-2-3-1 15,-4 1 143-15,3-4 29 0,-3 4 5 0,0-1 2 0,0-2 106 0,0-1 20 0,0 1 5 0,0 2 1 16,4-5 73-16,-1 6 14 0,0-1 3 0,3 1 1 16,0-1-34-16,0 3-7 0,3 0-2 0,6 0 0 15,0 0-10-15,0 0-1 0,0 0-1 0,0 0 0 16,0 0-37-16,0 0-7 0,0 0-2 0,0 0 0 0,12 0-16 0,0-3-3 16,0 3-1-16,3-5 0 0,2 2 0 15,1-2 0-15,3 0 0 0,0-1 0 0,0-1-28 16,3-1-8-16,2-3 0 0,-2-2 0 15,-3 0-26 1,0-3-6-16,3 0-2 0,-3-3-948 0</inkml:trace>
  <inkml:trace contextRef="#ctx0" brushRef="#br0" timeOffset="168016.0532">5500 17142 1702 0,'0'0'76'0,"0"0"15"0,0 0-73 0,0 0-18 0,0 0 0 0,0 0 0 16,0 0 51-16,0 0 6 0,0 0 2 16,6-5 0-16,-4-3-32 0,4 3-7 0,6-3 0 0,-6 3-1 15,3-1-19-15,6 1 0 0,-3 2 8 0,3 1-8 16,0-4 0-16,0 4 0 0,6-1 0 0,-1 1 0 15,4-1 0-15,-6 3 0 0,3-3 0 0,0 3 0 16,-3 0 10-16,-1 3-2 0,-2 0 0 0,0-1 0 16,-6 3-8-16,0 3 0 0,0 0 0 0,-9 3 0 15,3-1 0-15,-6 4 0 0,3 2 0 0,0-1 0 16,-9 4 0-16,6 0 0 0,-6 4 0 0,0-2 0 16,3 6 0-16,-3-1 0 0,3-2 11 0,0 3-11 15,0-4 56-15,1 1 4 0,2 0 2 0,0-3 0 0,3 0-4 0,3-2-1 16,2-1 0-16,1 1 0 0,3-3-38 0,-3-3-8 15,3-2-2-15,0-3 0 0,3-3-17 0,3-2-4 16,-6-1-1-16,9-2 0 16,-6-5-34-16,3-3-6 0,-4-3-2 0,-2-4 0 15,3-4-101-15,-6 0-21 0,3 1-4 0,-9-1-637 0</inkml:trace>
  <inkml:trace contextRef="#ctx0" brushRef="#br0" timeOffset="168200.4173">5613 17420 1814 0,'0'0'80'0,"-6"8"17"0,3 0-77 0,0-3-20 16,3 3 0-16,0-8 0 0,0 0 104 0,0 0 18 15,6 6 3-15,0-1 1 0,3 0-58 0,0-2-11 16,5-3-2-16,1 0-1 0,3 0-30 0,0-3-7 0,3-2-1 0,3-3 0 16,-3 3-16-16,2-3 0 0,-2-3 8 0,3 1-8 31,-3-4-72-31,0 4-19 0,-4-4-3 0,-2 1-934 0</inkml:trace>
  <inkml:trace contextRef="#ctx0" brushRef="#br0" timeOffset="168380.9293">6279 17457 2016 0,'-3'11'179'16,"0"-3"-143"-16,3 2-36 0,0-2 0 15,0 0 172-15,0 0 27 0,0 0 5 0,0-8 2 0,0 0-143 16,0 0-29-16,0 0-6 0,0 0 0 16,0 0-157-16,0 0-31 0,0-8-7 0</inkml:trace>
  <inkml:trace contextRef="#ctx0" brushRef="#br0" timeOffset="169497.0347">7324 17179 2116 0,'0'0'47'15,"-6"3"9"-15,-3 2 3 0,3 1 0 0,0-4-47 0,0 4-12 0,1-4 0 0,-4 4 0 0,-6-1 30 0,6-3 4 16,3 4 1-16,-6-1 0 0,-9 6-35 0,6-3 0 16,9 2 0-16,-3 1 0 0,-3 2 0 0,3 0 0 15,1 6 0-15,2-1 0 0,3 3 0 0,3 3 0 16,-3 3 0-16,9-1 0 0,3 1 0 0,2-1 13 16,-5 3-1-16,9-2 0 0,6-1 18 0,0-2 3 15,-6-6 1-15,0 4 0 0,6-7-13 0,-1-4-2 16,-2 0-1-16,-3-3 0 0,3-3-31 15,-3-5-7-15,6 0 0 0,-6-5-1 16,-4-1-18-16,1-2-3 0,6 0-1 0,-6-5 0 16,-3 0-14-16,0 2-3 0,-3-2-1 0,0 0 0 15,0-6-11-15,-3 6-1 0,-6 0-1 0,3 2 0 16,3 1-14-16,-9-1-2 0,0 3-1 0,0 3 0 0,6 0 71 0,-3-1 20 0,-6 1 0 0,3 2-8 16,0 1 67-16,-3-1 13 0,3 0 4 0,0 3 0 15,-3-2 6-15,3 2 2 0,6 0 0 0,-3-3 0 16,-2 3-30-16,5 0-6 0,0 0 0 0,0 0-1 15,0-2-33-15,2-4-6 0,7 4-8 0,3-4 11 16,-3 4-11-16,0-4 0 0,0-2 0 0,3 3 0 16,3 0 0-16,-3-3-16 0,-6 0 4 0,6 0 1 15,3 0-25-15,-7-3-4 16,-2 4-2-16,-3-4 0 0,6 0-4 16,-6 1-1-16,-3-1 0 0,0 1 0 0,0-4-3 15,0 4-1-15,0-3 0 0,-3 2 0 0,-9 3-26 0,4 0-6 16,2 0-1-16,-3 0 0 0,-6 0 37 15,0 3 7-15,6 0 2 0,-3-3 0 0,0 5 98 0,0 1 20 0,-3-1 4 0,6 0 1 0,0 1 15 16,4 2 4-16,-7-3 0 0,3 3 0 0,9 0-20 16,-3 0-4-16,-6 0-1 0,6 0 0 15,3 0-35-15,0 0-8 0,0 0 0 0,0 0-1 0,3-3-35 0,6-2 0 16,0 0 0-16,0-1 0 0,-3 1 0 0,2 0 0 16,10 0-10-16,-6-3 10 0,-3-3-11 0,3 3 3 15,6 0 0-15,0 0 0 0,-6 3 0 0,3 0 0 16,-4 5 0-16,4 0 0 0,3 0 8 0,-6 5 0 15,-6 3 0-15,3 2 0 0,6 1 0 0,-9 5 0 0,-12 2 0 16,3 4 0 0,6-1-24-16,-6 3-2 0,-6 2-1 15,0 0 0-15,-3 1-13 0,6-1-2 0,-3 1-1 0,3-1 0 0,-6-2 43 0,3-3 17 0,6-5-1 0,-2 0 0 16,-1-5 20-16,3-1 3 0,3-10 1 16,0 0 0-16,0 0-16 0,0 0-2 0,6-8-1 0,2 0 0 15,4-5-21-15,0-5 0 0,0 2 0 0,3-3 0 16,6-2 0-16,-3 2 0 0,-9 1 0 15,6-1-12-15,8 4 1 0,-2 1 0 0,-6 4 0 16,3 4 0-16,3 1-7 0,0 3-2 0,2 4 0 0,-5 6 0 16,0 3 2-16,0 5 0 0,0-1 0 0,-3 1 0 15,-3 3 48-15,0-1 10 0,2 4 1 0,-2-7 1 16,-6 1 40-16,0 0 8 0,3-5 2 0,0-1 0 16,0-4-24-16,-6-1-5 0,-3-5-1 0,9-3 0 15,0 3-38-15,-6-8-7 0,-3-2-1 0,0-3-1 0,3-6-15 16,-6-2 0-16,0-3 0 0,-3 0-10 15,6-5-29-15,-3 3-5 0,-6-3-2 0,3 2 0 16,0 1-147-16,0-1-30 16,3-2-5-16</inkml:trace>
  <inkml:trace contextRef="#ctx0" brushRef="#br0" timeOffset="169787.5156">8196 17187 1324 0,'0'0'59'0,"3"6"12"0,-6 2-57 0,3-8-14 16,0 0 0-16,9 8 0 0,-9-8 213 0,0 0 40 16,9 5 8-16,-9-5 2 0,0 0-192 0,9 8-39 15,3 0-7-15,0 2-1 0,-3 1-24 0,0-1-12 16,0 6 2-16,3 3 0 16,0-1-14-16,-4 4-2 0,-2-1-1 0,0 5 0 0,6 1 27 0,-3-4 8 0,-3 1 0 0,-3 0 0 15,3-3 4-15,0-2 0 0,-3-1 1 0,3-5 0 16,-3-2 32-16,0-3 7 0,-3-8 0 0,0 0 1 15,0 0-25-15,6-5-4 0,3-6-2 0,-6-5 0 16,3-2 22-16,-3-6 5 0,3-5 1 0,-3 2 0 16,3-4-37-16,-3-1-13 0,0 0 9 0,0 0-9 15,2-2-22 1,-5 0-10-16,3 2-1 0,-3-3-1 0,0 1-135 16,0 5-27-16,-3 0-6 0</inkml:trace>
  <inkml:trace contextRef="#ctx0" brushRef="#br0" timeOffset="169974.0186">8711 16999 2487 0,'9'16'110'0,"-6"-8"23"0,3 0-106 0,-3 3-27 16,3-1 0-16,0 4 0 0,3 4 63 0,-3-2 7 16,0-3 2-16,0 3 0 0,0 3-56 0,0-1-16 15,-3-2 0-15,0 3 8 16,3 2-40-16,-3 0-7 0,0-3-1 0,0 4-1 15,-3-1-107-15,0 0-22 0,0 0-4 0,0 0-810 0</inkml:trace>
  <inkml:trace contextRef="#ctx0" brushRef="#br0" timeOffset="170816.6203">9057 17341 864 0,'0'13'76'0,"-3"-5"-60"0,0 3-16 0,0-1 0 15,3 1 179-15,-3-1 33 0,6 4 6 0,0-4 2 0,-6 6-150 0,3-3-30 16,0 3-5-16,0-3-2 0,0 1-33 0,0-1 0 15,0-3 0-15,0 1 0 0,0-3 0 0,0 0-9 16,0-8 9-16,0 0 0 0,0 0 14 0,0 0 8 16,0 0 2-16,0 0 0 0,0 0 8 0,0 0 1 15,0-11 1-15,0-2 0 0,3-3-5 0,0-5-1 16,3 0 0-16,-3-6 0 0,5 4-14 0,-2-4-3 16,3 1-1-16,-3-1 0 0,3 1-10 15,3 2 0-15,-3 3-10 0,3 0 10 0,-3 2-12 16,3 1 12-16,-3 2-13 0,3 2 5 15,-3 1-8-15,-1 3-2 0,1-4 0 0,0 9 0 0,-3 0 18 0,3 2 0 16,-3 6 0-16,0 2 0 0,0 0 24 0,0 6-2 16,-6-3 0-16,3 2 0 0,-3 4-6 0,-3 2 0 15,-3-1-1-15,0 4 0 0,-3-1-3 0,0 1-1 16,0 0 0-16,-3 2 0 0,-2-3 8 0,-1 1 1 0,3 2 1 0,-3-3 0 16,0-2-21-16,6 3 8 0,-3-6-8 0,6 3 0 15,0-3 0-15,3 0 0 0,3 1 0 0,6-4 0 16,-3 1 0-16,6-3 0 0,3 0 0 15,3 2 0-15,3-4 0 0,0-1 0 0,2 0 0 0,1-2 0 32,3-3-25-32,-3-6-10 0,0 1-1 0,3-3-1 15,2 0-15-15,-2-2-4 0,3-4 0 0,-3 4 0 0,-3-3-112 16,-3-1-24-16,-1 4-4 0,-2-1 0 0,-3-2 106 16,3 2 22-16,-3 1 4 0,-3-1 0 0,-3 3 32 0,-3 0 7 0,3 3 1 0,-3-3 0 15,0 3 24-15,0 0 0 0,-3-1 0 0,0 6 11 16,0 0 82-16,0 0 17 0,0 0 3 0,0 0 1 15,0 0 2-15,0 0 1 0,0 0 0 0,0-5 0 16,0 5-36-16,0 0-7 0,0 0-2 0,0 0 0 16,0 0-34-16,0 0-7 0,0 0-2 0,0 0 0 15,3 5-29-15,3 3-8 0,0 0-1 0,0 3 0 0,-1-1 9 16,4 4-13-16,0-1 5 0,0 0 8 0,0-2-14 16,0 2 5-16,0-5 1 0,3 2 0 0,-3-2-9 0,0-2-2 15,0-1 0-15,3 0 0 0,-3-5 19 0,0 0 11 16,-1-2-2-16,1-1 0 0,-3-5 17 0,0 0 3 15,3 0 1-15,-6-2 0 0,3-4 3 0,-3 1 1 16,0 0 0-16,0 0 0 0,-3-3 4 0,0 2 1 16,-3-1 0-16,3 1 0 0,-3 1-5 0,-3 0-1 0,0 2 0 15,0 1 0-15,-3-1-16 0,0-2-3 0,-3 5-1 16,4-3 0-16,-7 3-21 0,3 1-5 16,-3 1-1-16,3 4 0 15,0 2-111-15,-3 2-23 0,3 1-4 0,3 2-489 0,-3 0-99 16</inkml:trace>
  <inkml:trace contextRef="#ctx0" brushRef="#br0" timeOffset="171203.8093">9958 17275 230 0,'3'13'20'16,"0"5"-20"-16,0 1 0 0,-3 2 0 0,3 0 497 0,-3 0 95 15,-3 1 20-15,0-4 3 16,0-5-496-16,3 3-99 0,0-5-20 0,-3-1 0 16,-2-4-43-16,5-6-4 0,0 0-1 0,-3 0 0 15,0-3-26-15,0-2-6 0,0-3 0 0,0 0-1 0,0-3 49 0,3-2 11 16,-3 0 1-16,3-3 1 0,3 0 19 0,0 0 0 16,3 0 0-16,0 0 0 0,-1-2 0 0,4 5 14 15,0-1-4-15,3 4-1 0,-3 2-9 0,6 0 0 16,-3 5 0-16,0 1 0 0,0 2-12 15,3 5-4-15,0 3 0 0,-1 3-1 0,-2 4 1 0,3 4 0 16,0-1 0-16,-3 1 0 0,0 2 56 0,0 0 12 16,0-2 3-16,-3-1 0 0,0 1 45 0,0-3 8 15,-1-3 3-15,1-2 0 0,0-4-37 0,-3 1-7 16,0-5-2-16,0 0 0 0,0-3-37 0,3-8-8 0,-6-3-2 0,3-2 0 31,0-8-43-31,0 0-9 0,0-3-2 0,-3 0 0 16,0-5-20-16,3 2-4 0,3-2 0 0,-6 0-668 0,0 3-134 0</inkml:trace>
  <inkml:trace contextRef="#ctx0" brushRef="#br0" timeOffset="171896.796">10560 17309 172 0,'0'0'8'0,"0"0"1"0,0 0-9 0,0 0 0 0,0 0 0 0,0 0 0 15,0 0 363-15,0 0 70 0,0 0 15 0,0 0 2 0,6 0-324 0,0 3-65 16,0 5-13-16,0-3-2 0,-1 6-46 0,4 2 0 16,-3 3-12-16,3 2 2 15,-3 6-14-15,3 5-4 0,-3 0 0 0,0 0 0 0,0-2 28 0,0-1-8 16,0 1 8-16,0-9 0 0,0 1 24 0,3-6 9 15,-6 0 3-15,0-5 0 0,3-3-17 0,-3-5-3 16,-3 0-1-16,6-5 0 0,0-6-15 0,-3-4 0 16,0-4 0-16,0-5 0 0,-1 0 0 0,-2-2-8 15,3-3 8-15,-3 2-13 0,3 4-9 0,-3-1-2 16,0-3 0-16,0 9 0 16,0-3-4-16,-3 2-2 0,6 3 0 0,-3 6 0 0,-3-1 19 15,3 3 11-15,0 6-12 0,0 2 12 0,0 0 24 0,0 0 11 16,0 0 2-16,3 10 1 0,0 6 2 0,0 0 1 15,0 0 0-15,3 2 0 0,-3-2-6 0,3 3-2 16,-3-3 0-16,3-1 0 0,0-1-13 0,0-4-4 0,0 1 0 0,0-3 0 16,-6-8-5-16,6 5-2 0,3-2 0 0,0-1 0 15,0-4-27-15,-3-1-6 0,0-2 0 0,0-3-1 16,3-3 11-16,-7-2 2 0,4 0 1 0,3 0 0 16,0-1 11-16,-3 1 0 0,0-3 0 0,3 3 0 15,-3-3 0-15,0 3 0 0,3 0 0 0,0-3 0 16,0 0 0-16,0 3 8 0,0-1-8 0,-3 4 8 15,3-1 0-15,0 3 1 0,-1 0 0 0,1 3 0 16,0-3 11-16,0 6 3 0,0 2 0 0,3 2 0 16,-3 1-3-16,3 5 0 0,-3-6 0 0,3 4 0 0,0 2-20 15,-3-3 9-15,2 3-9 0,1 0 0 0,-3 0 0 16,3-3 0-16,0 3 0 0,0 0-9 16,0 0 9-16,0 2 0 0,0-4 0 0,-3 2 8 0,3 0 11 15,-1 0 2-15,-2-1 1 0,0 1 0 0,-3-2-2 16,0 2 0-16,3 0 0 0,-3-1 0 0,-3 1-8 15,3 0-1-15,0 3-1 0,-3 0 0 0,-3-1-10 0,0 1 0 16,3 2 0-16,-3 0 0 16,0 0-36-16,0 3 1 0,3-3 0 0,-3 3 0 15,3 0-31-15,-3-3-6 0,3 3-2 0,-3-2-911 0</inkml:trace>
  <inkml:trace contextRef="#ctx0" brushRef="#br0" timeOffset="172321.3152">11533 17418 576 0,'0'15'51'0,"3"-7"-41"0,-3 0-10 0,0-2 0 0,3 2 372 0,-3-3 73 16,6 0 15-16,0 3 2 0,-3-3-357 0,3 3-71 15,0-2-14-15,3-1-4 0,0 3-16 0,3 0 0 16,2 0 0-16,-2 0-9 16,0 2-56-16,3-2-11 0,0 5-3 0,3-2 0 15,-6 2 24-15,6 0 5 0,-3 1 1 0,-4-4 0 0,-2 3 32 0,0-5 6 16,0 0 2-16,3-2 0 0,-3-1 9 0,0-2 0 16,-3-1 0-16,-6-2 0 15,0 0-20-15,3-8-9 0,-3-2-2 0,-3-1 0 16,-3-5-131-16,3 0-26 0</inkml:trace>
  <inkml:trace contextRef="#ctx0" brushRef="#br0" timeOffset="172734.6049">11625 17425 864 0,'0'0'76'0,"-3"8"-60"0,3 0-16 0,-3 3 0 15,0-3 165-15,0 0 31 0,3 0 5 0,3 2 2 16,-3-2-80-16,3-2-16 0,-3-6-3 0,6 5-1 16,-6-5-69-16,9 2-14 0,0-2-2 0,0-2-1 31,3-1-34-31,-3-5-7 0,0 0-2 0,3-2 0 0,-3-1-3 0,3 1-1 0,-3-4 0 0,-3 1 0 15,2 3 8-15,-2-4 2 0,0 4 0 0,0-1 0 16,-6 3 20-16,3-2 0 0,0 2 0 0,-3 2 0 16,-6-4 0-16,0 2 16 0,0 0-2 0,0 3-1 15,-5-1-5-15,2 1 0 0,-3-3-8 0,3 5 12 0,-3-2-12 0,0 0 0 16,0 2 0-16,3-2 0 16,0 5 0-16,0 0 0 0,0 0 8 0,3 3-8 15,6-3 0-15,-3 2 0 0,0 4 8 0,3-6-8 0,0 0 0 16,0 0 0-16,0 0 8 0,0 0-8 15,6 2 0-15,3-2 0 0,3 3 0 0,-3-1 0 0,-3-4-8 0,6-1 8 16,3 1-12-16,-3-1 12 0,0-2-12 0,3-1 4 16,-1 1 8-16,4-3-13 0,-3 3-8 0,0-1-2 15,0-1 0-15,0 1 0 0,0 4 23 0,0-1 0 16,-3 3 0-16,-1 0 0 0,1 5 15 0,0 1 7 16,-3 1 2-16,0 1 0 0,-3 6-24 0,0-1 0 15,-3 3 0-15,0 0-8 16,-3 2-27-16,0-2-5 0,0 5 0 0,-3 0-1 15,0 1-75-15,0-1-16 0,3-3-2 0,-3 3-1 16,-3-2 55-16,3-3 12 0,-3-3 1 0,3 0-377 0</inkml:trace>
  <inkml:trace contextRef="#ctx0" brushRef="#br0" timeOffset="173085.2416">11977 17404 345 0,'8'-5'31'0,"1"2"-31"0,0-2 0 0,-3 2 0 15,3-2 245-15,-3 2 43 0,3 3 9 0,0-2 2 16,-9 2-115-16,6 2-22 0,3 1-5 0,0 0-1 15,-6 2-64-15,6 3-12 0,-6 0-4 0,3 3 0 16,0 2-51-16,-3 5-10 0,0-2-3 0,0 5 0 16,3 3-12-16,-6 0-16 0,3 2 3 0,-3-4 1 15,2 1 12-15,-2 1 0 0,3-3-10 0,-3-5 10 16,0 0-12-16,3-3 3 0,-3-2 0 0,0-3 0 0,3-3 17 0,-3-5 4 16,0 0 1-16,0 0 0 0,0 0-5 0,9-5-8 15,0-6 11-15,0-2-11 0,-3-5 17 0,3-1-3 16,0 0-1-16,3-2 0 0,0 0-13 0,0 0 9 15,-3 2-9-15,3 4 8 0,-3 1-8 0,2 6 0 16,-2 0 0-16,3 3 0 0,0 5 0 16,0 0 0-16,0 3 0 0,0 5 0 0,3 0-11 0,-3 5 11 15,0 0-8-15,2 3 8 0,-2 0 0 0,0-3 11 16,3 0-1-16,-6 1 0 0,3-4 28 16,-3 1 6-16,0-6 0 0,-3 0 1 0,3-5-33 0,-3 0-12 15,0-5 0-15,-3-6 9 16,3 1-46-16,-3-9-10 0,0-4-1 0,-3-4-672 15,0-2-133-15</inkml:trace>
  <inkml:trace contextRef="#ctx0" brushRef="#br0" timeOffset="173350.6599">12691 17452 1324 0,'6'5'118'16,"-3"1"-94"-16,3-1-24 0,-6-5 0 16,3 2 217-16,0 4 39 0,3-1 8 0,-3 0 2 15,-3-5-202-15,3 8-41 0,0 0-8 0,0 0-2 16,-3 5-36-16,3 1-7 16,0 1-2-16,0-1 0 0,0 4-19 15,0 3-4-15,-3-2-1 0,0-1 0 0,2 1 16 0,-4-3 4 16,-1 0 0-16,0-3 0 0,0-2-22 0,0-6-4 0,-3 0-1 0,-3-5 0 15,0 0-83-15,0-8-17 0,0 0-3 0,-3-2-403 16</inkml:trace>
  <inkml:trace contextRef="#ctx0" brushRef="#br0" timeOffset="173501.2805">12494 17325 1796 0,'0'0'80'0,"0"0"16"0,6 5-77 0,0 3-19 15,3-3 0-15,0 3 0 0,3-2 124 0,0-1 22 0,3 0 4 0,0-2 1 16,6 0-91-16,-3-3-19 0,5-3-3 0,1 0-1 31,-3-2-52-31,3-3-10 0,3 0-3 0,-4-2 0 16,-2-4-156-16,6 1-32 0,-3 0-7 0,0 0-1 0</inkml:trace>
  <inkml:trace contextRef="#ctx0" brushRef="#br0" timeOffset="173815.4338">13212 17187 403 0,'21'0'36'0,"-9"0"-36"0,-3 0 0 0,-1 0 0 15,4 0 316-15,-3 0 56 0,0 3 11 0,-3 0 2 16,-6-3-234-16,0 0-47 0,0 0-10 0,0 0-2 15,0 0-49-15,0 0-11 0,0 0-1 0,0 0-1 16,-3-3-30-16,-9 3 0 0,0-3 0 0,-3 3 0 16,-2 3 10-16,2 0-10 0,0-1 10 0,0 4-10 15,-3-1-8-15,0 3-8 0,3-3-2 0,3 3 0 16,4 5 2-16,-1-2 0 0,0-3 0 0,6 5 0 0,0-2 2 0,3-1 1 16,3 3 0-16,0 1 0 0,6-4 5 0,-3 3 8 15,0 1-13-15,2-4 5 0,1 1 8 16,3-3 11-16,6 2-3 0,-3-2 0 0,0 3 4 0,3-3 0 15,-3-3 0-15,0 3 0 0,-1 0 23 16,1-3 5-16,0 3 0 0,-3-2 1 0,-3-1 15 0,0 3 2 16,0 0 1-16,0-3 0 0,-3 0-36 0,0 3-7 15,-6-8-2-15,0 8 0 0,0-8-14 0,0 11 0 16,0-1 0-16,-6 1 0 16,-3-3-35-16,0 2-3 0,0-2-1 0,-6 0 0 15,0 0-25-15,-3 0-4 0,3 0-2 0,-2 0-922 16</inkml:trace>
  <inkml:trace contextRef="#ctx0" brushRef="#br0" timeOffset="189861.773">4193 17404 403 0,'0'0'17'0,"0"0"5"0,0 0-22 0,0 0 0 0,0 0 0 0,0 0 0 15,0 0 170-15,0 0 30 0,0 0 5 0,0 0 2 16,0 0-124-16,0 0-25 0,0 0-5 0,0 0-1 16,0 0 8-16,0 0 2 0,0 0 0 0,0 0 0 15,0 0-18-15,0 0-3 0,0 0-1 0,0-5 0 16,0 5-12-16,0 0-2 0,0 0-1 0,0 0 0 16,0 0-14-16,0 0-3 0,-3-5-8 0,3 5 12 15,0 0-12-15,0 0 0 0,0 0 8 0,0 0-8 16,0 0 0-16,0 0 0 0,0 0-9 0,0 0 9 15,0 0-12-15,0 0 12 0,0 0-13 0,0 0 5 16,0 0 8-16,0 0 0 0,0 0 0 0,0 0 0 16,0 0 0-16,0 0 16 0,0 0-4 0,0 0-1 0,0 0-11 0,0 0 0 15,0 0 0-15,0 0 0 0,0 0 0 0,0 0 0 16,0 0 0-16,0 0 0 0,0 0 0 0,0 0 0 16,0 0 0-16,3 8 0 0,3-3-13 0,-3 3-8 15,0 0-2-15,0-3 0 0,3 0 14 0,0 1 9 16,-6-6-12-16,0 5 12 0,0-5 0 0,6 5 0 15,-6-5 0-15,6 6 0 0,-6-6 0 0,0 0 0 16,6 2 8-16,-1 1-8 0,-5-3 8 0,0 0-8 16,6-3 0-16,-6 3 9 0,6-2-9 0,-6 2 0 15,0 0 0-15,0 0 0 0,6-3 0 0,-6 3 8 16,0 0-8-16,3-5 8 0,3-1 1 0,-6 1 0 0,-6-3 0 0,6 3 0 16,-3 0 10-16,0-3 1 0,0 5 1 0,-3-2 0 15,6-1-8-15,-6 1-1 0,3 0-1 0,1-1 0 16,-4 1-2-16,3 0 0 0,-3 2 0 0,3 1 0 15,-3-4 3-15,0 4 0 0,3-4 0 0,0 4 0 16,0-1 4-16,-3 0 2 0,0 3 0 0,6 0 0 16,-3-2 3-16,-3-1 1 0,0 3 0 0,3 0 0 15,3 0-7-15,-6 0-2 0,-3 0 0 0,3 0 0 16,6 0-13-16,0 0 11 0,0 0-11 0,0 0 10 16,-9 0-10-16,9 0 0 0,0 0 0 0,0 0 0 15,-6 5 0-15,6-2 0 0,0-3-9 0,-3 8 9 16,3-8 0-16,0 8-8 0,3 0 8 0,-3 0 0 15,3 0-13-15,0 2 4 0,0-2 1 0,3 0 0 16,-6 0 8-16,6 0 0 0,-3-3-9 0,3 3 9 16,0-2 0-16,-3 2 0 0,0-3-9 0,0 0 9 15,3-2 0-15,-6-3-8 0,9 2 8 0,-3 1 0 16,0-6-9-16,0 1 9 0,3 2 0 0,-3-3-9 16,-3 1 9-16,3-4-8 0,-1 1 8 0,4-3-8 15,-9 3 8-15,3-3 0 0,0 2 0 0,0 1 0 0,0 0 0 0,0 0 0 16,-3-1 0-16,6 1 0 0,-6 0 0 0,0-1 0 15,0 1 0-15,0 5 0 0,0-5 0 0,-6-3 8 16,3 3-8-16,0-1 0 0,0 1 13 0,0 2-1 16,0-2-1-16,-3 0 0 0,3-3 6 0,-2 3 2 15,-1-1 0-15,3 4 0 0,-3-1-6 0,0 0-1 16,6 3 0-16,-6-2 0 0,3-1 2 0,-3 3 0 16,6 0 0-16,-6 0 0 0,0 3-14 0,6-3 9 15,-6 5-9-15,0-2 8 0,0 2-8 0,0 3 0 0,3-3 0 16,0 3 0-16,0 0 0 0,0 0 0 0,0 0 0 15,3 2 0-15,0 1-8 0,0-3 8 0,-6 3 0 16,6-3 0-16,6 2 0 0,-6-2-9 0,0 3 9 16,0-3 0-16,3 2-12 0,0-2 4 15,0 0 8-15,-3-8-13 0,6 8 3 0,3-3 1 0,0-2 0 16,-3 0 0-16,6-3 9 0,-6 0 0 0,0-3 10 16,3 0-10-1,-3 1-17-15,0-1-10 0,0-5-1 0,-1 3-1 0,1-1 15 0,-3-1 3 0,0 1 1 0,0-2 0 16,0 3 10-16,0-3 0 0,-3 3 0 0,0-1 0 15,0-1 0-15,-3-1 0 0,3 2 0 0,-3 1 8 16,0-3-8-16,3 3 9 0,0 5-9 0,-3-6 10 16,0 1-10-16,3 0 10 0,-6 0-10 0,1 2 10 15,2 0 1-15,-3 1 0 0,3-4 0 0,-3 6 0 0,0-2 4 16,6 2 1-16,-6-6 0 0,3 6 0 0,-3-2 5 0,6 2 2 16,0 0 0-16,0 0 0 0,0 0 1 0,0 0 1 15,-9 0 0-15,9 0 0 16,0 0-11-16,0 0-2 0,-6 5-1 0,6-5 0 0,0 0-11 15,0 5 0-15,0 3 0 0,0-8 8 0,3 6-24 0,0-1-4 16,-3-5-2-16,9 8-1058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28:35.562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7283 5445 1440 0,'0'0'128'0,"3"-5"-103"15,-9 0-25-15,3-1 0 0,9-2 121 0,-12 3 19 16,-3-3 4-16,0 0 1 0,9 3-85 0,-6-3-18 16,-6-3-3-16,3 3-1 0,-3 0-22 0,3-2-5 15,3-1-1-15,-6 1 0 0,-6-4-10 0,1 9-11 16,8-8 3-16,-6 5 0 0,-3-5-4 0,3 5 0 15,3-3 0-15,0 3 0 0,-6 0 12 0,0 0-13 16,-2 3 5-16,2 3 8 0,0-4-13 0,-3 4 5 16,-3 2 8-16,3 0-13 0,-2 0 13 0,-4 8 0 0,-3-6 0 0,0 9 10 31,-2-1-31-31,-1 4-7 0,0 1 0 0,0 4-1 0,1-3 20 0,2 5 9 0,-3 5-8 0,0-2 8 16,4 0 0-16,2 3-8 0,-6 2 8 0,6 0 0 15,0 0 0-15,4-3 0 0,-4 3 0 0,3 1 8 16,3-1-8-16,6 0 12 0,-3 0-4 0,4 3 0 15,-1-1-8-15,0 4 0 0,3-1 8 0,3 1-8 16,-3 2 19-16,3-3-1 0,0 3 0 0,6 0 0 16,0-3-29-16,3 1-5 0,3 2-2 0,3-3 0 15,3-2 18-15,3 2-12 0,9-2 12 0,0 0-10 16,-1-3-5-16,7 0-1 0,3 0 0 0,3-2 0 31,3-1-24-31,2 1-4 0,1-6-2 0,3-3 0 16,2-4 2-16,4-1 1 0,5-8 0 0,-2 0 0 0,6-2 43 0,-7-6 0 0,4-2 0 0,-1-3 0 15,1-2 35-15,-6-4 9 0,-7-4 1 0,7-1 1 16,2 1 36-16,-2-3 7 0,-15-3 2 0,3 0 0 0,-1 3-19 16,-8-3-3-16,-6-2-1 0,0-1 0 0,-3 1-12 0,-4 2-4 15,4-3 0-15,-3 1 0 0,-6-6-27 0,0 3-5 16,6 0-2-16,-6 0 0 0,-6-6-18 0,0 1 10 16,3 0-10-16,0 2 8 0,-9-3 3 0,0 4 0 15,0-1 0-15,-3 0 0 0,3 0 16 0,-6-2 3 16,-3 0 1-16,0-1 0 0,0 1-6 0,-6-1-1 15,-5-2 0-15,-1 3 0 0,-3 0 0 0,-3-1 0 16,-9 1 0-16,-2 5 0 0,-1 0-11 0,0 2-2 0,-2 3-1 16,-4 3 0-16,1 0-10 0,-7 5 0 15,-3 3-12-15,1 10 12 0,-7-2-26 0,4 10 2 16,-1 1 1-16,1 7 0 16,-7 3-110-16,-2 8-23 0,-7 5-4 0</inkml:trace>
  <inkml:trace contextRef="#ctx0" brushRef="#br0" timeOffset="16584.5591">2207 10073 1267 0,'-2'-6'112'0,"2"4"-89"0,0 2-23 0,0 0 0 15,0-6 121-15,2 1 20 0,4 0 4 0,-3 0 1 16,-3 5-110-16,6-3-21 0,6 3-5 0,-3 0-1 16,-3 3-9-16,9-1 8 0,-6 1-8 0,3 2 8 15,3 0-8-15,3 1 0 0,2 2 0 0,1-3 8 16,-3 3-8-16,6 0 0 0,0 0 0 0,9 0 0 16,-4-3 0-16,1 3 0 0,0 0 0 0,6 2 0 15,2-2 0-15,1 3 0 0,0-3 0 0,2 5 0 16,-8-2 0-16,6 2 0 0,-4 0 0 0,10 3 0 15,-3 0 0-15,-4 5 0 0,7 0 0 0,-3 6 0 16,5-1 0-16,-2 1 0 0,0 2 0 0,-4 0 0 0,-2-3 0 16,3 1 0-16,2 2 0 0,-2-3 0 0,3-2 0 15,-4 0 0-15,4-3 0 0,3 0 0 0,-4 0 0 16,1-2 0-16,6-3 0 0,-10 2 0 0,4-2 0 0,3 0 0 16,-4-3 0-16,7 1 0 0,-1-1 0 0,1 0 0 15,-3-2 0-15,2-1 0 0,1 1 16 0,2-3-1 16,-2 2-1-16,3 1 0 0,2-6 14 0,1 6 2 15,-4-3 1-15,1 0 0 0,2-3-12 0,4 0-3 16,-4 1 0-16,1-4 0 0,3 3 0 0,-1-2 0 0,-2 0 0 16,2-1 0-16,-2-2-2 0,2 0-1 0,4-2 0 15,-1 2 0-15,1 2-13 0,2 1 11 0,-2 2-11 0,-1-2 10 16,4 0-10-16,-4-3 0 0,7 0 0 0,-4 2 8 16,4 4-8-16,-4-4 0 0,1 1 0 15,-4 2 0-15,7 0 13 0,-4 3-2 16,1 0-1-16,-4 6 0 0,1-1-2 0,-1 0 0 0,-2 0 0 15,2 6 0-15,-2-3-8 0,-1-3 0 0,4 3 0 0,-7-3 0 32,-2 0-21-32,-7-2-10 0,1-1-1 0,-3-4-945 0</inkml:trace>
  <inkml:trace contextRef="#ctx0" brushRef="#br0" timeOffset="17061.7891">6556 10134 1555 0,'0'0'138'0,"-6"0"-110"0,0-3-28 0,6 3 0 16,-6 5 104-16,6-5 16 0,0 0 4 0,-6 3 0 15,3 2-80-15,0 0-16 0,1 6-4 0,-1 0 0 16,0 2-24-16,3 3 0 0,-3 5 0 0,3 0 0 15,0 3 0-15,0 5 0 0,0 3 0 0,0 2 0 16,3 3 0-16,3 0 0 0,-6 3 0 0,2 0 0 16,4-3 0-16,0 0 0 0,0 0 0 0,0 0 0 15,0-3 0-15,3-2 21 0,-3-3-2 0,3-3-1 16,0-2 18-16,6-5 3 0,-3-1 1 0,3-4 0 16,0-1-20-16,5 0-4 0,1-5-1 0,3-3 0 15,-3 0-15-15,3-2 0 0,-1 0 0 0,4-3 0 16,-3 0-15-16,0 0-5 0,0 0-2 0,0 0 0 15,2 0-138 1,-2 0-27-16</inkml:trace>
  <inkml:trace contextRef="#ctx0" brushRef="#br0" timeOffset="18479.6164">11744 9745 1386 0,'0'0'61'0,"0"0"13"0,0 0-59 0,0 0-15 0,0 0 0 0,6 5 0 0,-3 0 93 0,0 3 16 15,3-3 3-15,-3 3 1 0,-3-8-77 0,6 6-15 16,-6-6-3-16,3 8-1 0,0 0-7 0,0-1-2 16,-3-7 0-16,3 8 0 0,-3-2 5 0,-3-1 1 15,-3 3 0-15,-3-3 0 0,3 1-6 0,0 1-8 16,-3 1 11-16,-3 0-11 0,-2 0 0 0,-4 3 0 15,0-3 0-15,-3 2-12 0,0 1 12 0,-6 0 0 16,4-4 9-16,-7 7-9 0,-3-4 29 0,-3 1 0 16,-5-1 0-16,-1 1 0 0,3 0-8 0,1-1-1 15,-7-2-1-15,3 3 0 0,1-1 4 0,-4-4 1 16,0-1 0-16,1-2 0 0,-7-1-1 0,-2 1 0 0,-4-3 0 16,0 2 0-16,1 1-23 0,-1 0 0 0,-2-3 0 15,-4 0 0-15,-5 0 0 0,2 0 0 0,-2 5 0 16,2 0 0-1,-2 1-24-15,-1-1-4 0,-2 3 0 0,6 0 0 0,-1 0 16 0,7-3 4 0,-1 3 0 16,0 0 0-16,7-3 8 0,-4 0 0 0,4 1 10 16,-4-4-10-16,4 1 32 0,-1-3 1 0,-3 0 0 0,4 0 0 15,2-3-13-15,-2 1-4 0,-4-1 0 0,-2 0 0 16,-1-2-8-16,-2 0-8 0,5 2 12 0,0-2-12 16,4 0 0-16,-4-1-12 0,-2 1 0 0,-1 0 0 15,1 0-2-15,-1-3 0 0,1 2 0 0,-1-2 0 16,-2 3 3-16,-1-3 1 0,1 3 0 0,2 0 0 15,-2 2 2-15,8 0 0 0,6 1 0 0,4 2 0 0,-1 0 8 16,3 0 0-16,4-3 8 0,-1 3-8 0,6-3 13 16,1 3-1-16,-4 3-1 0,0-3 0 0,12 3-11 0,-5-3 0 15,-4 2 0-15,0 1 0 0,9 0 0 0,-3-1 8 16,-2 1-8-16,2 2 0 0,0-2 0 16,0 2 0-16,4 3 0 0,-4-3 0 15,0 1 0-15,3 2 0 0,3-3 0 0,-3 3 0 0,-5 5 0 0,8-2 0 16,9 2 0-16,0 0 8 0,-9 3-8 0,3 2-16 15,6 1 4-15,4-1 1 0,-4 4-4 16,0 1-1-16,-3 1 0 0,6 0 0 0,3 3 4 0,0-1 1 16,-3 0 0-16,0 1 0 0,3-1 11 0,3-2 0 15,-3-3 0-15,0 0-8 0,6-2 18 0,0-6 4 16,0 0 1-16,0 1 0 0,3-4 11 0,0 1 2 16,6-1 1-16,-3-2 0 0,-3 3-15 0,6 0-3 0,3-1-1 15,0-2 0-15,-6 3-10 0,6-3 10 0,6 0-10 0,-4 2 10 16,-2-2-10-16,3 0 0 0,0 3 9 0,3-6-9 15,6 3 0-15,-6-3 9 0,-6 3-9 0,5-3 0 16,1 1 0-16,0-4 0 0,-9 1 0 0,3 0 0 31,0-1-40-31,-3 1-6 0,-9-3-1 0,3 5-625 0,0 3-124 0</inkml:trace>
  <inkml:trace contextRef="#ctx0" brushRef="#br0" timeOffset="19145.9189">7521 10657 864 0,'-27'-8'76'15,"21"6"-60"-15,6 2-16 0,-6-3 0 0,0-2 156 0,-3-3 29 0,6 3 6 0,0 2 1 16,0-2-91-16,0-1-17 0,-3 1-4 0,6 5-1 16,3-2-25-16,-3 2-5 0,-6-6-1 0,6 6 0 15,0 0-16-15,0 0-4 0,0 0-1 0,0 0 0 16,0 0-18-16,0 0-9 0,0 0 10 0,6 8-10 15,0 3 10-15,0-3-10 0,6 5 10 0,-3 0-10 16,-3 3 23-16,6 3-2 0,6 2 0 0,-6 0 0 16,-1 3-8-16,1-3-1 0,9 0-1 0,-6-2 0 0,0 2 8 15,0-5 1-15,0-1 1 0,6 4 0 16,-1-6 16-16,1 3 3 0,-6-3 1 0,3-2 0 0,3 2-22 16,-3-5-5-16,-6 0-1 0,-1 0 0 0,4 0 9 15,-6-3 2-15,0 0 0 0,-3-2 0 0,3 0 12 0,-3-1 4 16,0 1 0-16,-6-3 0 0,0 0 9 15,0 0 3-15,0 0 0 0,0 0 0 0,0 0-24 0,0 0-4 16,0 0 0-16,0 0-1 0,-9 5 19 0,0 3 4 16,0-2 1-16,0 1 0 0,0-1-27 0,-3 4-4 15,-5-2-2-15,2 3 0 0,3-1-2 0,-6 1 0 16,-3 2 0-16,3 3 0 0,9-3-12 0,-3 6 0 16,-5-1 0-16,-4 6-10 15,3 3-68-15,0 2-14 0,0 0-2 0,-3 3-1269 0</inkml:trace>
  <inkml:trace contextRef="#ctx0" brushRef="#br0" timeOffset="21264.7407">8899 10636 1324 0,'0'0'59'0,"0"0"12"0,-6-2-57 0,0-1-14 0,3 0 0 0,3 3 0 15,-9 0 104-15,9 0 19 16,-6 0 3-16,3 3 1 0,0 0-92 0,-3 2-19 16,3 0-3-16,3 3-1 0,-3 3-12 0,3 2 0 0,3 0 0 0,0 3 0 15,0 3-10-15,3-1 10 0,3 3-8 0,0 0 8 16,0 1 0-16,3-1 0 0,0 0 0 0,8-3 0 16,1 1 0-16,0-1 0 0,-3-2 9 0,3-2-9 15,0-1 8-15,0-3-8 0,-1-2 0 0,-2-2 0 16,3-4 11-16,0 1-2 0,-3-6 0 0,-3 1 0 15,0-4 13-15,-1-2 2 0,4 0 1 0,-3-2 0 16,-3-1 4-16,0-2 1 0,0-3 0 0,0 0 0 16,-3-2-9-16,0-1-1 0,-3 1-1 0,0 5 0 15,-6-3-4-15,3 2-1 0,-3 1 0 0,-3 3 0 16,0-1-2-16,0 0-1 0,-3 1 0 0,-3 5 0 16,0-1-11-16,0 1 8 0,-3 2-8 0,-3 1 8 15,0-4-8-15,-3 6 0 0,3 0 0 0,-2 6-11 0,-4-1 11 16,3 3-8-16,0 0 8 0,-3 5-8 15,0 0-4-15,3 6 0 0,4-3 0 0,-1 2 0 16,0 3 12-16,0 1 0 0,3-1 0 0,3 0 0 0,0 0-8 16,3 3 0-16,3-3 0 0,-3 3 0 0,6-3 8 0,0 0 0 15,0-2 0-15,6-1 0 0,0 3 0 0,0-5 0 16,0 0 0-16,0-3 0 0,3 1 0 0,0-4 0 16,0-2 0-16,3 0 0 0,0 0 0 0,3-5 0 15,-1 2 0-15,1-2 8 0,-3-3-8 0,3 0 8 0,0 0-8 16,-3-3 8-16,3 0-8 0,-6-2 9 15,6 0-9-15,-3-1 10 0,-4 1-10 0,4-3 0 0,-6 3 0 16,3 0 0-16,-3-3 0 0,0 5 8 0,-6 3-8 0,6-5 0 16,-6 5 0-16,3-6 0 0,-3 6 0 15,0 0 0-15,0-5 0 0,0 5 0 0,-6-5-9 0,3 2 9 16,-6-2 0-16,3 5 0 0,-3-3-8 0,0 1 8 16,-3 2 0-16,1 0-8 0,-4 2 8 0,0 1 0 15,0-3-8-15,-6 5 8 0,3 3 0 16,-3-3 0-16,1 1 0 0,-1 2-8 0,3 2 8 0,-3 1 0 15,3 2 0-15,-3 3-8 0,3 0 8 0,4 0 0 16,-4 5-10-16,0 0 10 0,3 3-8 0,0 0 8 16,3-1 0-16,0 1 0 0,0 0 0 0,3 0-8 15,4-3 8-15,-1 0 0 0,0-2 0 0,6 2 0 16,-3-3 0-16,6-2 12 0,0 0-2 0,3-3-1 16,-1-2 7-16,1 2 0 0,6-5 1 0,-3 3 0 0,6-3-1 15,0-3 0-15,3 0 0 0,0 1 0 0,6-4-5 16,-1 1-2-16,1-3 0 0,6 0 0 0,-6 0-9 0,3-5 10 15,-1 2-10-15,1-2 10 0,0-3-10 0,-3 2 0 16,-3-2 9-16,-1 3-9 0,1-3 0 0,-6-2 9 16,0 2-9-16,0-3 0 0,-6 1 18 0,0 2-3 15,0-3-1-15,-3 0 0 0,-3 1-4 16,-3-1-1-16,3 3 0 0,-6-2 0 0,0-1-1 0,0 1 0 16,0 2 0-16,0 0 0 0,-3-3-8 15,0 6 12-15,0-3-12 0,0 0 12 0,3 0-12 0,0 3 12 16,0 2-12-16,3 3 12 0,-6-5-12 0,6 5 0 15,0 0 0-15,0 0 8 0,0 0-8 0,0 0 0 16,0 0 0-16,0 0 0 0,0 0-12 0,0 0 12 16,0 0-12-16,9 8 12 0,-3 0-12 0,3 0 12 15,0 2-12-15,0-2 12 0,0 5-13 0,3-2 5 0,2 2 8 16,-2 3-13-16,0-3 3 0,0 6 1 0,6-3 0 0,-6 2 0 16,0-2 9-16,0 3-10 0,0 2 10 0,0-3-10 15,-4 1 10-15,-2-1 0 0,0 1 0 0,-3-3 0 16,3 0 0-16,-6-3 0 0,-3 0 0 0,-3-2 0 15,3-1 29-15,-6 1 5 0,3-1 1 0,-5 1 0 16,-7 0-11-16,3-4-3 0,-3 4 0 0,0-3 0 16,0 0-11-16,0-3-2 0,1 3-8 0,-4-5 12 15,3 2-12-15,-3-2 0 0,6-1 0 0,-3-2 0 16,3 0-13-16,3 0-9 0,4 0-2 0,-1-2 0 16,3-1-36-1,0 0-7-15,3-2-1 0,3 0-634 0,3-3-126 0</inkml:trace>
  <inkml:trace contextRef="#ctx0" brushRef="#br0" timeOffset="22123.8118">9211 10419 691 0,'-6'-13'30'0,"3"10"7"0,3 1-29 0,-3-4-8 0,-3 1 0 0,4 3 0 16,2 2 294-16,0-6 58 0,-3 4 11 0,3 2 2 15,0 0-247-15,0 0-50 0,0 0-9 0,0 0-3 16,-6 5-40-16,6 3-16 0,0 0 11 0,-3 2-11 16,3 4 0-16,-3-1-18 0,3 0 2 0,-3-2 1 15,3 2-29-15,-3-5-5 0,3 0-2 0,-3 0 0 16,6 0-105-16,-3-8-20 0,0 0-5 0,0 0-1 0</inkml:trace>
  <inkml:trace contextRef="#ctx0" brushRef="#br0" timeOffset="23751.0627">9679 11356 806 0,'0'0'72'0,"0"0"-58"0,0 0-14 0,0 0 0 0,0 0 95 0,0 0 16 15,-3-3 3-15,0-2 1 0,3 5-15 0,0 0-4 16,0 0 0-16,-3-5 0 0,0 2-65 0,3 3-14 0,0-5-2 16,0 5-1-16,0 0-4 0,0 0-1 0,0 0 0 15,0 0 0-15,0 0-1 0,0 0-8 0,0 0 12 0,0 0-4 16,0 0 20-16,0 0 4 16,0 0 1-16,0 0 0 0,0 0-19 0,0 0-4 0,0 0-1 0,0 0 0 15,0 0 0-15,0 0 0 0,0 0 0 0,0 0 0 16,0 0-1-16,0 0-8 0,0 0 12 0,0 0-4 15,0 0-8-15,0 0 10 0,0 0-10 0,0 0 10 16,0 0 3-16,0 0 1 0,0 0 0 0,0 0 0 16,0 0 8-16,0 0 2 0,0 0 0 0,0 0 0 15,0-6-8-15,0 6 0 0,0 0-1 0,0 0 0 16,0 0-7-16,0 0 0 0,0 0-8 0,0 0 12 16,3-5-12-16,-3 5 0 0,0 0 8 0,0 0-8 15,0 0 0-15,0 0 0 0,0 0 0 0,0 0 0 16,0 0 0-16,0 0 0 0,0 0 0 0,0 0 0 0,0 0 0 15,0 0 0-15,0 0 0 0,0 0 0 0,0 0 0 16,0 0 0-16,0 0 0 0,0 0 0 0,0 0 0 0,0 0 9 16,0 0-9-16,0 0 8 0,0 0-8 0,0 0 8 15,0 0-8-15,0 0 8 0,0 0-8 0,6 3 0 16,-6-3 0-16,3 2 0 0,-3-2 0 0,0 0 0 16,6 8 0-16,-3-2 0 0,-3-6 0 0,3 8 0 15,0 0 0-15,0 0 0 0,-3-1 0 0,2 1 0 16,-2 3 0-16,3-3 0 0,-3 2 0 0,3 1 0 15,-3-3 0-15,3 3 0 0,-3-1 0 0,0 1 0 16,3-1 0-16,-3 4 0 0,0-1 0 0,0-3-9 16,3 4 9-16,-3-4 0 0,0 3-8 0,0-2 8 15,0 0 0-15,0-1 0 0,0-2 0 0,0 0-8 16,0-8 8-16,0 8 0 0,0-8 0 0,0 0 0 16,0 0 0-16,0 0 0 0,0 0 0 0,0 0 0 0,0 0 0 0,0 0 0 15,0 0 8-15,0 0-8 0,0 0 0 0,0 0 9 16,-6-5-9-16,3 2 0 0,3-2 0 0,-3-1 0 15,3-4-9-15,0 2 9 0,0-5 0 16,0 2 0-16,0 1 0 0,3-4-8 0,-3 1 8 16,3 3 0-16,3-4 0 0,-3 4 0 0,0-1 0 15,3 3 0-15,-3-2 0 0,3-1 0 0,0 0-8 0,0 1 8 16,0 2 0-16,3-3 0 0,0 3-8 16,0 0 8-16,0 1 0 0,0-1-8 0,3-3 8 0,0 6 0 15,-4-3 0-15,4 2 0 0,3-1 0 0,0 4 0 16,-6 0 0-16,0-2 0 0,0 2 0 0,3 1 0 15,-3-1 0-15,0 3 0 0,3 0 0 0,-3 3 0 16,-1-1 0-16,1 1 0 0,-3 2 0 0,3-2 0 16,-3 2 0-16,-3 0 0 0,0 1 0 0,0 2 0 0,0 0 0 15,0 0 9-15,-3 0-9 0,0-1 8 0,-3 1-8 0,3 3 8 16,-6-3-8-16,3 0 8 0,0 0 4 0,-6-3 1 16,3 0 0-16,0 1 0 0,0 2 13 0,6-8 2 15,-3 5 1-15,-2 0 0 0,-7 0-1 0,6 1 0 16,3-1 0-16,-3 0 0 0,0 1 0 0,0-4-1 15,0 1 0-15,6-3 0 0,0 0-17 0,-6 5-10 16,3 1 12-16,3-6-12 0,0 5 0 0,3 3 0 16,0-3 0-16,0 3 0 0,3 0 0 0,3 2 0 15,6-4 0-15,2 2-12 0,4 0-3 0,0-3 0 16,0 0 0-16,3-5 0 16,-3 3-153-16,-1-3-32 0</inkml:trace>
  <inkml:trace contextRef="#ctx0" brushRef="#br0" timeOffset="30604.6477">10414 11004 1267 0,'0'0'56'0,"-6"-5"12"0,6 5-55 0,-6-3-13 16,6 3 0-16,-3-5 0 0,0 2 119 0,3 3 21 16,3-5 4-16,3 0 0 0,3 5-100 0,0-3-20 15,3 0-4-15,3 1 0 0,2 2-11 0,4-3-1 0,3 3-8 0,0 0 12 16,0 0-12-16,3 3 11 0,5-1-11 0,7 4 10 15,0-1-10-15,5 3 0 0,4 2 0 0,-3 6 8 16,5 3-8-16,-2 5 0 0,-4 2 0 0,4 6 0 16,-3 2 0-16,2 6-14 0,-5 5 3 0,-3 0 1 15,-7 5-3-15,1 0-1 0,-3 1 0 16,-3-1 0-16,-6 5 5 0,-1 1 1 0,-5 2 0 0,-3 3 0 16,-3 3 20-16,-6-4 5 0,0 4 1 15,-6 2 0-15,-6 3 14 0,0 0 2 0,0 2 1 0,-6 1 0 16,-2-4 4-16,-1 4 1 0,3 2 0 0,-6-3 0 15,0 3-10-15,-6-2-2 0,4-3 0 0,-4 2 0 16,3 1-19-16,-3-1-9 0,0 3 8 0,1-8-8 16,-1-2 0-16,3-3 0 0,-3-9 0 0,6 1 0 15,-2 0 0-15,-1-5 8 0,0-3-8 0,3-3 0 16,0-2 0-16,0-3 0 0,7-5 0 0,-1-1 0 16,-3-1 0-16,6-4-20 0,0-2 3 0,-3 0 1 0,3-3 0 0,0-3 0 15,0 1 0-15,3-6 0 0,1 3-6 0,-1-3-1 16,0 0 0-16,3-2 0 0,0-3-1 0,-3 0 0 15,3-3 0-15,0-2 0 0,3 2 10 0,3-5 2 16,-6 5 0-16,6-5 0 16,0 0-16-16,0 0-4 0,0-5 0 0,-3-3 0 15,3 0-129-15,0-5-27 0</inkml:trace>
  <inkml:trace contextRef="#ctx0" brushRef="#br0" timeOffset="31071.307">10601 13785 403 0,'-9'10'36'0,"4"-2"-36"0,-1 0 0 0,0 0 0 16,0 3 265-16,0-1 47 0,0 1 8 0,0 0 3 16,0 2-203-16,0 0-41 0,-3 0-8 0,6 3-2 15,-6-3-25-15,6 3-6 0,-6 3-1 0,6-1 0 16,0-2-23-16,0 3-5 0,-3 2-1 0,3 0 0 15,-3 3-8-15,0-3 0 0,0 3 0 0,0 0 0 16,-2-1 13-16,-1 1 1 0,-3 0 0 0,0 0 0 16,3-3 14-16,0 0 2 0,0-2 1 0,0-3 0 0,3-3 1 0,3-3 1 15,0-2 0-15,3 0 0 16,0-8-15-16,0 6-3 0,0-6-1 0,9 2 0 0,6 3-14 16,3-5 0-16,3 3 0 0,8-3 0 0,10-3 0 15,0 3 9-15,3-2-9 0,-1-1 8 0,-2-2-8 16,3-3 0-16,-1-3 0 0,1-2 0 0,-3-5 0 0,-4 2 12 15,-2-3-12-15,-3 1 12 0,-6-3 8 0,-4-1 1 16,-5 1 1-16,-3 0 0 0,-3 0 40 16,-3 2 8-16,-3 1 2 0,0 2 0 0,-6 0-13 0,0 3-3 15,-3-3 0-15,-3 3 0 0,0-3-15 0,-6 5-3 16,4-2-1-16,-7 2 0 0,0 1-9 0,-3-3-1 16,-3 5-1-16,3-3 0 0,-2 1-8 0,-1-1-2 15,0 3 0-15,3 0 0 0,0 0-3 0,0 3-1 16,1-3 0-16,2 3 0 0,0 2-12 0,3-2 8 0,-3 2-8 15,3 3 0 1,3 3-16-16,-3-1-8 0,4 1-3 0,-1 0-1378 0</inkml:trace>
  <inkml:trace contextRef="#ctx0" brushRef="#br0" timeOffset="46842.7938">13373 10911 979 0,'0'0'87'0,"-6"-2"-70"0,3-1-17 0,3 3 0 0,0 0 246 0,0 0 46 15,0 0 8-15,0 0 3 0,9 3-220 0,0 5-44 16,5 2-9-16,13 9-2 0,0 2-4 0,12 8 0 0,2 5-1 0,7 6 0 16,3 3 3-16,2 7 1 0,4 5 0 0,5 6 0 15,1 3-12-15,2 7-3 0,4 6 0 16,-1 5 0-16,1 5-12 0,-1 3-8 15,0-3 8-15,1 6-13 16,-7 0-15-16,1-3-2 0,-3-6-1 0,-7-4 0 16,-5-14-196-16,-10-11-39 0,25 33-8 0,-27-46-2 0</inkml:trace>
  <inkml:trace contextRef="#ctx0" brushRef="#br0" timeOffset="47178.0678">13655 10869 2253 0,'-15'-5'49'0,"10"2"11"0,-4 1 1 0,3-1 3 0,0 0-51 0,6 3-13 0,-6 0 0 0,6 0 0 0,0 0 32 0,0 0 3 16,0 0 1-16,9 6 0 0,3 1-36 0,5 4 0 15,4 5 0-15,9 5-9 0,3 6 20 0,8 4 4 16,4 6 1-16,9 8 0 0,5 3-16 0,7 5 9 0,5 8-9 0,1 5 8 16,-1 3-8-16,0 7 0 15,7 4 0-15,-4 7 0 16,1 11-24-16,-4 0-9 0,1 2-3 0,-10-2 0 15,1 0-123-15,-10-8-25 0,-8-10-4 0</inkml:trace>
  <inkml:trace contextRef="#ctx0" brushRef="#br0" timeOffset="47825.4842">13134 10943 1555 0,'-3'5'138'0,"0"3"-110"15,6 0-28-15,-3 6 0 0,0-1 56 0,3 5 7 16,6 3 1-16,0 3 0 0,6 3-30 0,0 5-6 16,0-1 0-16,3-2-1 0,0 3 10 0,0-5 3 15,-1 2 0-15,-2-6 0 0,0-1-19 0,0-9-3 16,-3-3-1-16,0-4 0 0,-3-1 23 0,0-2 5 15,-3-6 1-15,0-2 0 0,0-1-22 0,0-1-4 16,-3-7 0-16,-1-4-1 0,1-3 5 0,-3-3 2 0,-3-3 0 0,-2-4 0 16,-1-1-3-16,-3-3-1 0,0 1 0 0,-3-3 0 15,-3-8 4-15,0 0 1 0,-3-3 0 0,0 1 0 16,0-3-8-16,1-1-2 0,-4 4 0 0,0-1 0 16,6 0-1-16,3 3 0 0,3 3 0 0,0 5 0 15,0 3-16-15,3 5 0 0,0 2 8 0,3 9-8 16,0 2 10-16,1 2-2 0,2 7 0 0,0 1 0 15,-3 1-8-15,3 5 0 0,0 0 9 0,8 3-9 16,4 2 0-16,6 3 0 0,0 2-12 0,3 6 4 16,3-3 8-16,3 9-12 0,-1-4 12 0,7 6-12 15,0-3 12-15,3 0 11 0,5 0-3 0,4 3 0 16,2-3-8-16,1-2 0 0,3 0 0 0,2-1-11 16,-5-2 11-16,0-3 14 0,-1-2-3 0,1-3-1 15,-4-3 13-15,-2 0 2 0,0-5 1 0,-4-2 0 16,-5-1 10-16,0 3 1 0,-3-3 1 0,-6 1 0 15,-1-4-17-15,-5 4-3 0,0-1-1 0,-3 0 0 0,-3 3-17 16,-3 0-14-16,-3 0 2 0,-6 0-886 16,0 8-178-16</inkml:trace>
  <inkml:trace contextRef="#ctx0" brushRef="#br0" timeOffset="88527.2144">14995 10210 1555 0,'-27'-8'68'0,"18"6"16"0,3-4-68 0,0 4-16 16,-3-4 0-16,6 1 0 0,-3 3 75 0,3-1 11 16,3 0 2-16,-3 1 1 0,3 2-27 0,0 0-6 15,0 0 0-15,6-3-1 16,-6 3-39-16,12-5-7 0,3 5-1 0,6-3-8 0,0 0 10 0,6 1-10 16,-1 2 8-16,7 0-8 0,6-3 15 0,5 0-3 15,4 1 0-15,3 2 0 0,5-3-12 0,1 3 9 16,2 0-9-16,4 0 8 0,-1 0-8 0,4 0 0 15,2-3 0-15,4 6 0 0,2 2 0 0,1-2 0 0,-1 2 0 0,3 1 0 16,7-1 0-16,-1 3 0 16,-3 2 0-16,7-2 0 0,5 3 8 0,0 0-8 0,-5-1 0 0,-1 1 8 15,3-1-8-15,3 4 0 0,-2-7 0 0,2 1 0 16,-3-2 0-16,1-4 0 0,2 4 0 0,0-6 0 16,-3-3 0-16,-2 0 0 0,-4-2 0 0,3 0 8 15,-2-3-8-15,-1 3 10 0,-5-1-10 0,-4 1 10 16,-9 0 1-16,1-1 0 0,-4 4 0 0,1-1 0 15,-7 0 10-15,-2 1 3 0,-3 2 0 0,-7 0 0 16,1 2 4-16,-9 1 0 0,-1 0 1 0,-2-1 0 16,-3 4-8-16,0-4-1 0,-4 6-1 0,-2-2 0 15,3-1-3-15,-6 0-1 0,0 0 0 0,0 1 0 16,-4-1-3-16,-5 0 0 0,0-2 0 0,-3 2 0 16,-3 1 16-16,3-1 2 0,-3-3 1 0,0 4 0 15,-6-6-31-15,0 5 0 0,3 3 0 0,-3 0 0 16,0 0 0-16,0 2 14 0,0 4-1 0,0-1 0 0,0 5-1 15,0 4-1-15,0 4 0 0,0 6 0 0,3 2-11 0,-3 3-11 16,3 0 3-16,0 8 0 0,0 3 8 0,3 5 0 16,-3 5 0-16,0 0 0 0,3 3 0 0,-3 5-8 15,0 3 8-15,0 2-8 0,3 4-2 0,-3 1 0 16,0-4 0-16,0 4 0 16,0 1-16-16,-1 0-3 0,1 2-1 0,0-2 0 0,3 0 22 15,-3-3 8-15,3 3 0 0,-3-3-9 0,0-6 9 0,0-1 0 16,3-7 0-16,-3-4 8 0,0-3 19 0,0-3 4 0,3 0 1 15,-6-2 0-15,3 0-32 0,0-1 0 0,0 1 0 16,3-3 0-16,-3-3 0 0,0-2 0 16,-3-3 0-16,3-3 0 0,-3 1 12 0,3-3-3 0,-3-6-1 15,0 3 0-15,3-2-8 0,-3-4 0 16,0-4 0-16,0-1 0 0,3-4 0 0,-3-4 0 0,0 3 0 16,0-5 0-16,0 0 0 0,0-2 0 0,0-6 0 15,0 0 0-15,0 0 0 0,0 0 0 0,-3 2 0 0,3-2 0 16,0 0 0-16,-6 3 0 0,-3-3 0 0,3 0 0 15,-6 0 0-15,3-5 8 0,-6 2-8 0,0-2 8 16,-2-1-8-16,-4 4 0 0,0-6 0 0,0 2 0 16,-9 1 0-16,1 0 0 0,-4-3 0 0,-3 3 0 15,-3-1 0-15,-5 1-19 0,-4 5 3 0,-3 0 1 16,-2 0-9-16,-4 0-3 0,1 3 0 0,-1-1 0 16,-2 4 15-16,-1-1 2 0,-2 3 1 0,-1-3 0 0,1 3 24 15,-4-3 5-15,4-2 0 0,-1 2 1 0,-2 1 4 16,-1-4 1-16,-2 1 0 0,-1 0 0 0,-8-1-8 15,2-2-2-15,4 3 0 0,-6-3 0 0,-10-3-7 16,4 1-1-16,3-1-8 0,-7 0 12 0,-2 1-12 16,0 2 11-16,2 0-11 0,1 2 10 0,0 4-10 0,-1-1 0 15,1 0 0-15,6 3 0 0,-1 0 0 16,7 0 0-16,5-3 0 0,1 3 0 0,3-2 0 16,5-1-9-16,6 0 9 0,4 0 0 0,-1 1 0 0,7-1 9 15,2 0 1-15,3-2 0 0,1 0-10 0,5 2 0 16,0-3 9-16,0-2-9 0,4 3 20 0,-1 0-1 15,0-1 0-15,6-2 0 0,3 3-19 0,3-3-9 16,1 3 1-16,2-3 0 0,0 0 8 0,3 0 11 0,0 0-3 0,3 0 0 16,0 0-8-16,3 0-17 0,0 0 4 15,0 0 1-15,0 0 12 0,6 0 0 0,0 0 0 0,0 0-9 16,0 0 18-16,0 0 4 0,0 0 1 0,0 0 0 16,0 0-24-16,0 0-5 0,0 0-1 0,0 0 0 15,0 0 24-15,0 0 5 0,0 0 1 0,0 0 0 16,0 0-26-16,0 0-4 0,-3-8-2 0,3 2 0 15,0 4 29-15,3-3 5 0,-3-3 2 0,0 0 0 16,0-3-18-16,0-2 0 0,6-3 8 0,-6-3-8 16,-3-4 0-16,0-4-9 0,3-2 1 0,-3-5 0 15,-3-6 8-15,0-5 8 0,-2-3-8 0,2-7 11 16,-6-6-11-16,3-5 0 0,-3-6 0 0,0-2-11 16,0-8 11-16,3 0 0 0,-3-5 0 0,3 2 0 15,0-2 0-15,0 0 0 0,0-1 0 0,4 1 0 16,-1 0 0-16,-3 2 0 0,3 3 0 0,0 0 0 0,3 3 0 15,0-3 0-15,-3 8-10 0,0-1 10 0,3 1-8 0,-6 3 8 16,6 0 0-16,-6 4 0 0,3 1 0 0,-3 8 0 16,0 5 0-16,0-2 0 0,0 4 0 0,-3 1 0 15,1 5 0-15,-1-3 0 0,0 3 0 0,3 6 11 16,0 2 0-16,3 2 0 0,6 4-27 0,-3 4-4 16,0 1-2-16,3 7 0 15,3 1-60-15,0 4-12 0,3 1-2 0,0 3-1081 16</inkml:trace>
  <inkml:trace contextRef="#ctx0" brushRef="#br0" timeOffset="95281.9969">17180 11660 1094 0,'12'0'48'0,"-12"0"11"0,0 0-47 0,0 0-12 0,0 0 0 0,0 0 0 0,8 0 104 0,-8 0 20 16,0 0 3-16,6 3 1 0,6-3-88 0,-3 0-16 15,-9 0-4-15,6-3-1 16,9 3 22-16,-3-2 5 0,-6 2 1 0,3-3 0 0,0 3-32 0,-3 0-7 16,3-3 0-16,-3 3-8 0,-6 0 24 0,9 3-1 15,2-3-1-15,-5 3 0 0,-6-3 0 0,9 2 0 16,3 1 0-16,-3-1 0 0,0 4 4 0,0-1 1 16,0 3 0-16,0 0 0 0,6 0-10 0,-3 0-1 15,3 2-1-15,-1 4 0 0,4-1-15 16,3 3 8-16,-6 2-8 0,9 1 0 0,9-1 14 0,-1 3-3 15,-2 3-1-15,3 0 0 0,6 3 1 0,2-1 0 16,4 3 0-16,2 3 0 0,4 2-11 0,3 3 8 16,8 3-8-16,1 2 8 0,2 1-8 0,-2-1 0 15,-4 0 0-15,4 3 0 0,5-2 0 0,1-1 0 0,-1 3 0 16,1 0-11-16,2 3 11 0,0-1-12 0,7 1 12 0,-1-3-12 16,4-3 4-16,-4 0 0 0,3 3 0 0,1-2 0 15,2-1-5-15,-3-2-1 0,4-1 0 0,-4 6 0 16,0-5 0-16,-2 2 0 0,2-4 0 0,4-1 0 15,-7 2-5-15,0 1-1 0,-5-3 0 0,-1 3 0 16,1-1 2-16,-4 1 0 0,1 0 0 0,-4-1 0 16,-5 1 18-16,-4-3-8 0,-2 0 8 0,-1-2 0 15,1-1 0-15,-4-2 9 0,-2 2 1 0,0-2 0 16,-1 0 13-16,-5-3 2 0,0 0 1 0,-4 0 0 16,1-3-10-16,-3 1-3 0,-3-3 0 0,-1-6 0 31,-2-2-44-31,-3-3-9 0,-3 1-1 0</inkml:trace>
  <inkml:trace contextRef="#ctx0" brushRef="#br0" timeOffset="96550.1909">20436 14311 288 0,'0'0'25'0,"0"0"-25"0,0 0 0 0,0 0 0 15,0 0 248-15,0 0 44 0,0 0 8 0,0 0 3 16,0 0-195-16,3 8-38 0,-3-8-8 0,3 8-2 15,6-3-30-15,-3 3-6 0,0 0-2 0,3 0 0 16,0 3-10-16,3-1-1 0,5 4-1 0,1-1 0 0,3 5 1 16,0 1 0-16,6 2 0 0,2 3 0 0,1 5 13 15,6-2 4-15,9 4 0 0,-1 1 0 0,1 5 29 16,3-3 7-16,2 3 0 0,4 3 1 0,-1 3-15 0,4-4-3 16,-1-2-1-16,1-5 0 15,-1-6-64-15,-5-4-13 16,0-4-2-16,-7-5-1 0,-2-2-76 0,-6-3-15 0,-4-3-3 0,-2-2-689 15</inkml:trace>
  <inkml:trace contextRef="#ctx0" brushRef="#br0" timeOffset="97135.3024">20281 14354 691 0,'0'0'61'0,"0"0"-49"0,0 0-12 0,0 0 0 15,6-3 318-15,3 0 61 0,0-2 12 0,3-3 2 16,0-2-288-16,6-1-57 0,0 0-12 0,2-4-3 16,1-1-5-16,0 2-2 0,0-4 0 0,6-3 0 0,-4 2-26 15,4 1 0-15,-3-3 0 0,0 2 0 0,0 3 0 0,0 0 0 16,-1 0-12-16,1 8 12 0,3 0-22 0,0 6 3 16,2-1 1-16,1 8 0 0,0 3-2 0,3 6-1 15,-1 2 0-15,4 2 0 16,-3 6-6-16,0 2-1 0,2 3 0 0,-2 3 0 0,0 3 8 0,6 2 2 15,-1 0 0-15,1-3 0 0,6 3 18 0,-1-3 0 16,1-4 0-16,3-1 0 0,-1-5 26 0,-2-1-1 16,5-4 0-16,-2-1 0 0,6-2-8 0,-4-3-1 15,1-5-1-15,-4 0 0 0,-2-5 13 0,-6-3 4 16,-1 0 0-16,-8-3 0 0,0 1 1 0,-6-1 1 16,-3-2 0-16,-3-1 0 0,-4 1-13 0,-2 3-2 15,3-4-1-15,-6 4 0 0,-3-1 1 0,-6 3 0 16,0 0 0-16,0 0 0 0,0 0 13 0,0 0 2 15,-6 3 1-15,0-1 0 0,-3 4-10 0,-3 1-1 0,-3 7-1 16,1-4 0-16,2 6-6 0,-6 3-1 0,3 7 0 0,-3 1 0 16,3 7-1-16,0 0-1 0,-3 9 0 0,4-4 0 15,-1 1-14-15,-3 0-10 0,6-1 2 0,0-4 0 32,3-3-20-32,0-3-3 0,0-5-1 0,3-6-1182 0</inkml:trace>
  <inkml:trace contextRef="#ctx0" brushRef="#br0" timeOffset="101654.9661">15340 11560 1720 0,'0'0'76'0,"0"0"16"0,0 0-73 0,0 0-19 0,0 0 0 0,0 0 0 16,0 0 84-16,0 0 14 16,0 5 2-16,-6 0 1 0,6 3-33 0,-3-3-6 15,3 3-2-15,-3 0 0 0,0 3-27 0,0 2-5 0,0 6-2 0,3 2 0 16,0 3-18-16,-3-1-8 0,3 4 0 0,-3-1 8 16,3 1-8-16,-3-3 0 0,0-1 0 0,0-1 0 15,3-1 0-15,-3-3-11 0,3-4 11 0,0-1-12 16,0-3 0-16,0-2-1 0,-3 0 0 0,3 0 0 15,0-8 2-15,-3 3 1 0,-3 2 0 0,6-5 0 0,-5 0-11 16,2-3-3-16,0 1 0 0,-3-3 0 16,0-3-1-16,0 0-1 0,3-3 0 0,0-2 0 15,-3 0 17-15,3-1 9 0,0-1-10 0,3-1 10 0,-6 0 0 0,3-3 0 16,3 1 0-16,0-1 0 0,-3 3 0 0,3-2 12 16,-3-1-1-16,3 1 0 0,0 2 1 0,0 0 0 15,-3 3 0-15,6 0 0 0,0-1 0 0,0 1 1 16,3 5 0-16,-3-2 0 0,3 2-4 0,0 2-1 15,0 1 0-15,3 2 0 0,-3-2-8 0,6 0 0 16,-1 2 0-16,4-2 0 0,3 2 8 0,0 1-8 16,-3-1 12-16,6 0-4 0,-3 1-8 0,5 2 0 15,1 0 0-15,0 0 0 0,3 0 10 0,0 0-10 16,-1 0 12-16,4-3-12 0,0 3 14 0,0-3-4 16,-1 1-1-16,1 2 0 0,3-6-9 0,-3 4 0 15,-1-1 0-15,-2 0 0 0,6-2 0 0,-6 3 0 0,3-1 0 16,-4 0 0-16,1 1 0 0,-3-1 0 0,0 3 0 0,-3-3 0 15,-1 1 0-15,-2 2 8 0,3-3-8 0,-6 3 0 16,0 0 0-16,-3 0 0 0,3 0 8 0,-3 3-8 16,-3-1 0-16,-4 1 8 0,1-3-8 0,3 0 8 15,-3 3 1-15,-6-3 0 0,6 2 0 0,-6-2 0 16,0 0 11-16,0 0 3 0,3 3 0 0,-3-3 0 16,0 0-23-16,0 0 0 0,0 0 0 0,0 5 0 15,0-5 0-15,3 5 0 0,-6 3 0 0,3 0 11 16,-3 0-11-16,3 0 0 0,0 3 0 0,-3 2 0 15,0 0 0-15,0 3 0 0,0-3 0 0,6 6 0 16,-3-1 0-16,0 4 0 0,0-1 0 0,0 3 0 0,3-3-25 16,0 0 2-16,0 0 1 0,3 0 0 15,-3-2 22-15,3-1 0 0,-3-2-9 0,0 0 9 0,0 0 0 16,0-3 0-16,0-2 8 0,0-1-8 16,0 4 21-16,0-7-1 0,-3 4-1 0,0-3 0 0,0-3-19 0,0 3 0 15,0-2-11-15,-3-1 11 0,0 3 0 0,3-8 0 16,-6 2 12-16,0 4-3 0,3-1-9 0,-6-2 12 15,0-1-12-15,0-2 12 0,0 0-12 0,0 3 0 16,-2-3 0-16,-1 0 0 0,0 0 21 0,-6 0 3 16,0-3 0-16,-3 3 0 0,0 0 10 0,-5 0 2 15,-4 0 1-15,-6 3 0 0,-3 0-16 0,1-1-3 16,-7 1-1-16,-6-1 0 0,4 6-17 0,-7 0 0 16,4 0 0-16,-4 3-9 0,-2-1-1 0,2 1 0 0,3 0 0 15,7-1-806-15,-4 3-162 0</inkml:trace>
  <inkml:trace contextRef="#ctx0" brushRef="#br1" timeOffset="337865.3692">2675 13248 2055 0,'0'0'91'0,"0"0"19"0,-6 0-88 0,6 0-22 16,-6 0 0-16,6 0 0 0,0 0 37 0,0 0 3 0,0 0 1 0,0 0 0 15,0 0-29-15,0 0-12 0,0 0 11 0,0 8-11 16,-3 0 0-16,3 2 0 0,-6 6 0 0,6 3 0 15,0 7 8-15,0 6 1 0,0 7 1 0,0 12 0 32,6 4-36-32,-6 9-7 0,0 5-2 0,0 10 0 0,-6 6 19 0,3 2 4 0,3 8 1 15,0 3 0-15,0 5 11 0,0 3 0 0,9 0 0 0,-9 2 0 16,-6 6 0-16,3 0 0 0,0-3 0 16,-3 0 0-16,-3 6 0 0,0-6 0 0,3 0 0 0,-9-5 0 15,0 2 8-15,-2-5 3 0,5-2 1 0,-9-3 0 16,6 0 16-16,0 0 3 0,-6-6 1 0,3-2 0 15,1-3-7-15,2-5-1 0,-3 1 0 0,6-7 0 16,0 1-13-16,-3-11-3 0,3-8-8 0,3-5 12 16,6-5-1-16,-9-8-1 0,12-6 0 0,-6-5 0 15,3-5-2-15,3-6-8 0,0-4 12 0,0-4-4 16,3 1-8-16,3-6 0 0,-6 0 0 0,6-2 0 0,-6-3 0 16,9 3-14-16,0-1 3 0,3 1 1 0,3 0 10 15,-3-1 0-15,3-2-9 0,0 3 9 0,6 2 0 0,-4 0 0 16,7 1 0-16,3 2 0 0,9 2 0 0,-1-2 0 15,7 0 10-15,0 3-10 0,2 2 8 0,1 0-8 16,-3 0 0-16,2 1 0 0,1-1 0 0,6 0 0 16,2 0 0-16,7-2 0 0,-1 0 0 0,-2-4-9 15,2 4 1-15,1-6 0 0,2 1 8 0,4-4 14 16,5 4-3-16,1-4-1 0,-1 1 11 0,1-1 3 16,-4 1 0-16,15 0 0 0,1-3-24 0,2 2-16 15,0-2 2-15,7 3 1 0,8 0 13 0,0-1 0 16,0 1 0-16,6 5 0 0,7-3 0 0,-1 3 0 15,-6 0 0-15,9 3 0 0,3-3 0 0,0 5 0 0,-3 0 0 16,6 3 0-16,6 0 0 0,-6 0 0 0,-3 2 0 16,0-2 0-16,-3-3 0 0,0-2 13 0,-2 0-2 0,-1-4-1 15,0-1-26-15,-3-4-6 0,-9 1-1 0,6-6 0 16,6 1 23-16,-8-4 0 0,-4 1-9 0,0 0 9 16,3-3 0-16,-3 3 0 0,-2-3-8 0,-4 2 8 15,-6 4 0-15,12-4 0 0,10 4 0 0,-1-1 0 16,-6 3 9-16,3 0-9 0,3 0 8 0,-6 0-8 15,0-2 12-15,1 2-2 0,2 2-1 0,0-2 0 16,-6-2 4-16,0 2 1 0,4 2 0 0,-4-2 0 16,-3 0-5-16,-3-2-1 0,3 2 0 0,-2 0 0 15,2 0 4-15,-3 0 0 0,3 0 0 0,1-3 0 0,-1 0 8 0,-3 1 3 16,0 2 0-16,1-3 0 0,2-2-2 0,0-1 0 16,-3 4 0-16,4-1 0 15,2 0-7-15,-3-2-2 0,-6 0 0 0,3 0 0 16,1-1-12-16,-1 4 0 0,3-4 0 0,-3 4 0 0,1-1 0 0,-4 0 0 15,3 3 0-15,-2 3 0 0,-1-3 0 16,0 3 0-16,-3-3 0 0,1 2 0 0,2 4 0 0,-3-6 0 16,-5-3-10-16,-1-2 10 0,0 2 0 0,1-2 0 15,-7-3 0-15,0-3-8 0,-5 1 8 0,-4-4-12 16,-2 1 12-16,-1 0-12 0,4 0 12 0,-4-3 0 16,-5 0 0-16,-1 0 8 0,-2 3 0 0,2-3 1 15,-5-3 0-15,2 1 0 0,-2-1-9 0,0 1 0 16,-4 2 0-16,1 0 0 0,-4-2 0 0,1 2 0 0,0 5 0 0,-4-2 0 15,-2-3 0-15,0 3 0 0,-4-3-10 0,1 0 10 16,0 0-9-16,-6 0 9 0,2-2-8 0,-2-3 8 16,-6-3 0-16,-3 0 0 0,-1-5 0 15,1 0 0-15,-3-6 0 0,-3-2 0 0,-3-2 0 0,3-1 0 16,-3 0 0-16,-4-2 0 0,4-3 8 0,-3 0-8 16,0-3 0-16,-3-5 0 0,0-7 0 0,-3-7-8 15,-3-4 8-15,-6-6-8 0,0-5 8 16,-3-10-8-1,-3-6-23-15,-3-5-4 0,0-6-1 0,0 1 0 16,-3-6-5-16,1 3-2 0,-1-3 0 0,0 6 0 16,0 2 3-16,3 2 0 0,-3 9 0 0,3 0 0 0,0 5 22 0,3 8 5 0,0 5 1 0,1 6 0 15,5 7-1-15,-3 11 0 0,0 6 0 0,0 7 0 16,6 11 13-16,-3 5 10 0,-3 8-2 0,3 3 0 0,0 5 19 16,0 3 3-16,0 2 1 0,-3 6 0 0,-6 0 5 0,6 2 2 15,-3 3 0-15,-3 2 0 0,0 4-19 0,-3-4-4 16,1 3-1-16,-4-2 0 0,-3 2-14 0,3-2 8 15,-3-3-8-15,-3 2 0 0,1-2 0 0,-4-2 0 16,-3-4 0-16,0 3 0 0,-3-5-10 0,-2 0 2 16,-7-2 0-16,-3-1 0 0,-2 1 8 0,-4-4-12 15,-2 1 12-15,-4-3-12 0,-8 0-6 0,-1-3-2 16,-5-2 0-16,-7 0 0 0,-2-3 20 0,0 0-8 16,-7-2 8-16,-2-3 0 0,-9-1 12 0,-1 4 8 15,1-3 3-15,-3 0 0 0,-3-1 1 0,3 1 1 16,2 0 0-16,1 0 0 0,-6 0 14 0,3 2 2 15,0 1 1-15,-4-1 0 0,-5 1-34 0,0-4-8 16,0 4 0-16,-3-1 0 0,0-2 0 0,-3 0 0 16,-6-3 0-16,0 0 0 0,-3 1 0 0,0-4 0 0,-3 3 0 15,-3 3 0-15,0-3 0 0,0 1 0 0,0 4 0 0,3 1 0 16,-3-1 0-16,-6 3 0 0,3 3-9 0,-3 0 9 16,0 2 0-16,0 1 0 0,-3-1 0 0,0 3 0 15,0 0 13-15,1 0-3 0,2 3-1 0,-9 0 0 16,-9-3-9-16,9 0 0 0,9 0 0 0,-6 0 0 15,-5 0 0-15,-4 0-14 0,6-3 5 0,-3 1 1 16,-6-1 8-16,-2 1 0 0,2-1 0 0,-3-2 0 16,-3-3-27-1,-2 0-6-15,2-2-2 0,-3 2 0 0,3-3 15 0,1 3 2 0,5-5 1 0,0 5 0 16,3 0 17-16,3 0 0 0,4 3 0 0,-1 0 0 16,3 2 0-16,3 3 12 0,6 3 0 0,3 3 0 15,6-1-1-15,3 6-1 0,3 4 0 0,0 4 0 16,6-3 1-16,-3 5 0 0,6 6 0 0,-4-1 0 15,4 1 1-15,9 2 0 0,0 0 0 0,6 3 0 16,2 0 3-16,7 0 1 0,6-3 0 0,2 0 0 0,4 0-16 16,2 0 0-16,4 0-12 0,5 1 12 15,1-4-30-15,5 3 1 0,7 0 0 0,-4 1-761 16,4 4-152-16</inkml:trace>
  <inkml:trace contextRef="#ctx0" brushRef="#br1" timeOffset="347658.8439">10997 16452 172 0,'0'0'16'0,"0"0"-16"0,0 0 0 0,0 0 0 15,-6-3 280-15,-3-2 54 0,3 2 10 0,0-2 3 16,1-3-179-16,-4 3-35 0,3-3-7 0,-3-3-2 16,0 1-36-16,-6-1-8 0,3 0-2 0,0-2 0 15,-3 0-35-15,0 0-7 0,0 2-2 0,1-2 0 16,-4 2-17-16,3-2-3 0,-6 0-1 0,3 2 0 15,0 3-5-15,0-2-8 0,1-1 11 0,-7 1-11 0,0 4 9 16,0 4-9-16,-3-1 0 0,1 0 9 16,-1 6-9-16,-6 2 0 0,0 1 0 0,1 4 0 0,-1 1 0 15,-3 2 0-15,3 3 0 0,-2 2 0 0,-1 1 9 16,3 2-9-16,0 0 10 0,1 6-10 0,2-1 21 16,0 1-1-16,3 4-1 0,4 4 0 0,-1-1-7 0,6 6-2 15,3-3 0-15,3 5 0 0,3 3-10 16,6 3-14-16,3-1 3 0,6 4 1 0,6 4-3 0,3 6-1 15,6 5 0-15,3 0 0 0,5-5 5 16,7 3 1-16,0-1 0 0,8 1 0 0,1-1 8 0,6-4 11 16,2-7-3-16,4-1 0 0,-4-6 5 0,4-6 1 15,-4-4 0-15,4-3 0 0,3-9-14 0,-1-2 8 16,1-2-8-16,-1-11 0 0,-8 0 11 0,-1-8-11 16,-2-8 12-16,-3-3-12 0,2-5 36 0,-5-7 0 15,-3-6 0-15,2-6 0 0,-2-7 6 0,3-6 2 0,-7-5 0 0,-2 0 0 16,0 0-12-16,-6-2-1 0,-4 2-1 0,-2-5 0 15,0-6-6-15,-6 3-2 0,-3 3 0 0,-6 5 0 16,0-2-22-16,-3 2 0 0,-6 5 0 0,-6 1 8 16,-3-4-8-16,-9 4 11 0,-6-1-11 0,-2 6 12 15,-10 2-12-15,-6 3 0 0,-11 0 0 0,-4 5 0 16,-8 8 0-16,-10 1 0 0,-17 4 0 0,-3 3 0 16,-3 6-66-1,-9 2-15-15,-4 2-3 0,-5 6-746 0,3 6-149 0</inkml:trace>
  <inkml:trace contextRef="#ctx0" brushRef="#br1" timeOffset="355017.4171">11649 10560 1152 0,'0'0'102'0,"0"0"-82"0,0 0-20 0,0 0 0 16,0 0 211-16,0 0 37 0,0 7 8 0,3 1 2 15,6 3-166-15,-3 0-34 0,3-1-6 0,0 3-2 16,0 1-22-16,3 1-4 0,0 1 0 0,-3 0-1 16,2 0-23-16,-2 3 9 0,6-1-9 0,-3-2 0 15,0 0-12-15,0 0-10 0,0-3-2 0,0 0 0 16,-3-2-35-16,0-1-7 0,0-2-2 0,-3-2 0 16,-3-1-47-16,-3-5-9 0,0 0-3 0,0 0-396 15,-6 5-79-15</inkml:trace>
  <inkml:trace contextRef="#ctx0" brushRef="#br1" timeOffset="355189.5755">11515 10911 1627 0,'0'0'72'0,"0"0"15"0,0 0-70 15,0 0-17-15,0 0 0 0,3-5 0 0,0-3 127 0,3-2 21 16,3-1 5-16,0-2 1 0,6-3-40 0,-3 0-8 16,6-2-2-16,-1-4 0 0,7 1-51 0,0 0-10 15,0-3-3-15,3 0 0 0,-1 1-31 0,1-1-9 16,3 0 0-16,0-2 0 15,-3-1-20-15,-1 3-9 0,-2 0-2 0,0 1 0 16,-3-1-118-16,-3 3-24 0,0-1-5 0</inkml:trace>
  <inkml:trace contextRef="#ctx0" brushRef="#br1" timeOffset="356244.7597">11607 11271 460 0,'0'0'20'0,"-3"6"5"0,1-1-25 16,-1 0 0-16,-3 3 0 0,3-3 0 0,-3 3 349 0,3 0 65 0,0 5 13 15,0 3 2-15,0 0-305 0,0-3-60 0,0 3-13 0,0 0-3 16,3 3-34-16,0-3-14 0,0 2 11 0,3-2-11 16,0 0 0-16,0 0 0 0,3-3 0 0,0-2 0 15,3 2 0-15,0-5 0 0,-1 0 0 0,1-3-10 16,0 0 10-16,0 1 0 0,0-4 0 0,3-2 0 16,0 0 13-16,0-2 2 0,0-4 0 0,0 1 0 15,0-3 19-15,0 3 4 0,-7-6 1 0,-2 1 0 16,3-1-3-16,0 0 0 0,3-2 0 0,-1470 3 0 15,2931-4-22-15,-1464 1-5 0,-3 3-1 0,0-1 0 16,-3 3-8-16,-3 0 12 0,3 0-12 16,-3 3 12-16,0 0-12 0,3 5 0 0,-3-6 9 0,3 6-9 15,0 0 8-15,0 0-8 0,0 0 8 0,-3 8-8 16,0 0 0-16,0 5 0 0,3 3 0 0,0 3-12 16,0-1 12-16,0 6-12 0,3-3 12 0,3 6-12 15,3-3 12-15,-3-1 0 0,3 4 0 0,-3-3 0 16,0 2-8-16,3-2 0 0,-6-3 0 0,0 0 0 0,3 0 8 15,-3-2 0-15,-3-1 0 0,0-2 0 0,-3 0 15 0,-3-3 1 16,-3 1 1-16,3-1 0 0,-6 0-17 0,3-2 8 16,0-3-8-16,-3 0 0 0,0-3 0 0,-3 0-11 15,1-5 0-15,-4-3 0 16,3-2-140-16,0 0-28 0,0-6-5 0</inkml:trace>
  <inkml:trace contextRef="#ctx0" brushRef="#br1" timeOffset="356427.1516">11753 10938 2098 0,'0'0'93'0,"0"0"19"0,0 0-89 0,0 0-23 0,0 0 0 0,0 0 0 16,0 0 100-16,0 0 16 16,6 8 4-16,0-3 0 0,-3 0-49 0,0 6-10 0,0 0-1 0,-3-3-1 15,-3 2-59-15,0 3 0 0,0-2-10 0,-3 2 1 31,0 0-177-31,-3 1-35 0</inkml:trace>
  <inkml:trace contextRef="#ctx0" brushRef="#br1" timeOffset="357312.3794">11581 12380 1900 0,'-12'3'169'0,"0"-1"-135"16,0 1-34-16,0-3 0 0,0 2 127 0,0-2 18 16,3 0 4-16,3 0 1 0,0 0-84 0,6 0-17 15,0 0-3-15,0 0-1 0,0 0-35 0,0 0-10 16,-3-5 0-16,6 3 0 0,0-4 0 0,3 4-20 16,0-6 4-16,3 5 1 0,3-2-1 0,-3-1-1 15,3 4 0-15,-3-1 0 0,0-2-4 0,3 2-1 16,-6 3 0-16,3 0 0 0,-3 3 6 0,0 2 2 15,-1 3 0-15,-2 3 0 0,0 5 14 0,0-1 0 16,0 7 0-16,-3 4 0 0,0 0 0 0,0 1 10 16,3 5-10-16,-3-1 8 0,0-4 9 0,0-1 2 15,3 1 0-15,3-9 0 0,-3 1 13 0,3-3 2 16,0-3 1-16,0-2 0 0,3-1-19 0,0-5-4 16,3 1-1-16,0-4 0 0,0-4-11 0,0-1 0 0,-3-2 0 15,-1-8 0-15,10-1 0 0,-3-4 0 0,-3-3 0 0,3-6 0 16,3-2-12-16,-3 0 12 0,0-3-10 0,-3 3 10 15,-1-3-14-15,-2 3 3 0,0-3 1 0,0 3 0 16,-3 0-3-16,-3 3-1 0,0-1 0 0,-3 6 0 16,-3-3-1-16,0 3 0 0,-3 0 0 0,-3 3 0 15,-3 2 15-15,3 5 15 0,-5 0-3 0,2 4-1 16,0 4-11-16,0 3 0 0,-3 3 0 0,6 2 0 16,3 3 16-16,-3 0 2 0,0 5 0 0,0 3 0 15,3 0-6-15,3 2 0 0,0-2-1 0,0 0 0 16,3 0-11-16,0 0-11 0,0-3 3 0,0-2 0 15,-3-1-88-15,3-2-18 16,0-8-3-16,0 0-571 0,0 0-115 0</inkml:trace>
  <inkml:trace contextRef="#ctx0" brushRef="#br1" timeOffset="357480.0786">11831 12020 2296 0,'0'0'102'0,"0"0"21"16,0 0-99-16,-3 5-24 0,0-2 0 0,3-3 0 0,0 0 66 0,-3 5 8 16,0 1 2-16,3-6 0 0,0 0-76 0,-3 5-9 0,0-3-5 0,0 4-738 15,3-6-148-15</inkml:trace>
  <inkml:trace contextRef="#ctx0" brushRef="#br1" timeOffset="358098.8706">11819 10168 1267 0,'-9'5'112'0,"3"-2"-89"0,-3 0-23 0,0-1 0 15,3 1 216-15,0 2 40 0,0-2 7 0,3 2 1 16,-6-2-147-16,0 2-29 0,3 0-7 0,0 1-1 16,-2-1-94-16,2 0-19 0,3 3-4 0,0 0-683 15,0 3-137-15</inkml:trace>
  <inkml:trace contextRef="#ctx0" brushRef="#br1" timeOffset="358933.6694">12024 10213 2019 0,'0'0'89'0,"0"0"19"0,0 0-86 0,0 0-22 0,0 0 0 0,6-3 0 0,0 1 60 0,3-1 7 16,0 0 1-16,3 3 1 0,-3 0-45 0,3 6-10 16,3-4-2-16,2 4 0 0,1 2-12 0,-6 2-8 15,3 1 8-15,0 2-13 16,0 3-27-16,0 2-6 0,0 1-1 0,-3 7 0 15,-1 6 14-15,-2 2 2 0,-3 3 1 0,-3 6 0 0,-3 2 7 0,-3 0 2 16,-3 5 0-16,0 3 0 0,-3 5 13 0,4 0 8 16,2 3-10-16,-3-3 10 0,-3 1 24 0,3-1 12 15,-3-3 1-15,-3 4 1 0,3-4-2 0,3-5 0 16,0-2 0-16,3-6 0 0,0-5 10 0,3-2 2 16,3-6 0-16,0-5 0 0,0 0-13 0,3-3-3 0,3-3 0 15,-3-5 0-15,0 1-32 0,3-4 0 0,0-4 0 16,0-1 0-16,-3-2 8 0,2-3-8 0,4 0 0 0,-3-3 0 15,0-2 0-15,0-1 10 0,0-2-10 0,-6 3 8 16,0 0-8-16,0-3 0 0,0 0 0 0,0 3-11 16,-3-1 11-16,0 1 14 0,0-3-3 0,0 8-1 15,0 0 8-15,0 0 2 0,-3-5 0 0,3 5 0 16,0 0-5-16,-6 2-1 0,0 4 0 0,0-1 0 16,3 6-14-16,0-1 9 0,0 6-9 0,6 5 8 15,0-2-8-15,3 5 0 0,0 2 0 0,3 3 0 16,0 3 0-16,3 2-11 0,0 6 3 0,0 2 0 31,3-2-18-31,-1 0-3 0,-2-1-1 0,3 1 0 0,-3 0 30 0,0 5 0 0,0-3 0 0,-3 3 0 16,0 3 0-16,0-6 15 0,-3 0-2 0,-3 1 0 15,0-6 19-15,-3 2 3 0,-3 1 1 0,3 0 0 16,-3-1 4-16,-3 4 0 0,-3-4 1 0,3 1 0 0,-3-3-16 16,0-2-3-16,0-1-1 0,0-8 0 0,-3 1-29 15,0-6-7-15,-3 0-1 0,4-5 0 16,-4-3-68-16,0-2-13 0,-6-3-3 0,3-11-684 15,0-2-137-15</inkml:trace>
  <inkml:trace contextRef="#ctx0" brushRef="#br1" timeOffset="359546.7786">11274 10208 403 0,'-6'-6'36'0,"0"1"-36"0,0 2 0 0,0-2 0 15,-3 0 342-15,0 2 62 0,3 1 12 0,-2-1 2 16,2 3-258-16,-3 0-51 0,3 0-10 0,-3 5-3 0,0 0-73 16,0 1-15-16,3 2-8 0,-3 5 8 0,0 0-8 15,0 8 0-15,0 0-8 0,0 6 8 0,-3 7 0 0,6 6 0 16,-2 2 0-16,2 3-8 0,3 3 8 0,-3 2 0 16,0 1 0-16,3 7 0 0,0 0 0 0,0 0 0 15,0 0 0-15,3-2 0 0,-3-3-20 16,3-8 2-16,-3-6 0 0,3-1 0 0,0-4 28 15,0-5 6-15,0-5 0 0,0-3 1 0,0-2-1 16,0-4-1-16,0-1 0 0,3-4 0 0,-3 1-5 0,3-3-1 16,0 0 0-16,-3-8 0 0,0 0-9 0,0 5 0 15,0-5 0-15,6 8 0 0,-3-3-14 0,0 3-2 16,0 3 0-16,3-3 0 0,0 2 16 0,0 3-12 16,-4 3 12-16,4 3-12 0,0 2 12 0,0 3 0 15,0 0 0-15,0 2 0 0,-3 3 0 0,0 3 0 16,6-3 0-16,-6 0 0 0,3 3 0 0,-3 0 0 0,3-3-8 0,0 3 8 15,-3-3 27-15,-3 0 11 0,0-3 2 0,0 3 1 16,-3-2 2-16,0-1 0 0,-3 3 0 0,-3 0 0 16,0 1-5-16,-6-1-1 0,0 2 0 0,-2 6 0 15,-1 0-10-15,-3 3-3 0,0 5 0 16,0 0 0-16,0 3 23 0,-2-3 4 0,2 5 1 16,0 3 0-16,6 5-36 0,0 0-6 0,6 3-2 0,3 3 0 15,6-1-8-15,0 3-11 0,3 6 3 0,6-1 0 31,6-2-170-31,-3-3-34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3:26:39.666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23341 9697 345 0,'-6'-3'31'0,"-3"-5"-31"16,0 0 0-16,0-5 0 0,-3 3 473 0,1-4 89 16,-4-1 18-16,0-1 3 0,3 0-466 0,-6-3-93 15,0 6-24-15,0-3 0 0,0-2 14 0,-5-1-4 0,-1-2-1 0,-6 2 0 32,0-2-39-32,0 3-8 0,-2 5-2 0,-4-1 0 15,-6-2 1-15,-2 8 0 0,-7 1 0 0,-2 7 0 16,-4 2 3-16,-6 6 0 0,4 5 0 0,-4 6 0 0,-5 5 17 0,5 2 4 0,1 3 1 15,-1 3 0-15,4 5 41 0,2-3 8 0,7 1 1 16,2 2 1-16,6 0 31 0,7 5 7 0,-1 3 1 16,6 8 0-16,6 5-40 0,4 3-8 0,5 3-2 0,9 5 0 15,0 2-14-15,12 3-2 0,3 5-1 0,6 1 0 16,2-1-1-16,7 1 0 0,3-1 0 0,6-2 0 16,3 2-8-16,2-5 0 0,7-5 9 0,2-3-9 15,4-2 0-15,3-9 0 0,2 1-12 0,4-11 4 16,-1-6-18-1,7-7-3-15,2-11-1 0,1-5 0 0,-1-8 14 0,1-11 2 0,-4-5 1 0,4-7 0 0,-1-7 25 16,-3-7 4-16,4-2 2 0,-10-9 0 0,1 0 0 16,-6-5 0-16,-4 0 0 0,-2-2 0 0,-1-4 30 0,-2-2 5 15,-3 1 2-15,-4 1 0 0,-5-2 8 0,-3 0 1 16,-3-5 1-16,-3 0 0 0,-4 0-16 0,-5-3-3 16,0-3-1-16,-3-2 0 0,-6 0-23 0,-6-3-5 15,0-5-1-15,-3 5 0 0,-3 3-8 0,-9 0-8 16,0 5 12-16,-3 3-12 0,1 3 8 0,-7 2-8 15,-6 0 0-15,-3 5 0 0,4 8-16 0,-4 6-8 16,0 2 0-16,-3 6-1 0,1 5 5 16,-7 5 2-16,0-3 0 0,4 9 0 0,-4-1 18 0,6 3 0 15,0 3 11-15,4 0-11 0,-1-3 0 0,6 5 0 16,3 0 0-16,1 3 0 0,5-2 0 0,0-1 13 16,3 3-4-16,3-3-1 0,0 1-8 0,3-1 10 15,-3 0-10-15,6 3 10 0,0 0-10 0,0-2 0 0,1 2-12 16,-1-3 12-16,6 3-17 0,-6 0 4 0,3 0 1 0,3 0 0 15,0 0-6-15,0 0-1 0,-6-2 0 0,3-1 0 16,0 3 6-16,3 0 1 0,0 0 0 0,0 0 0 31,-3-5-12-31,3 5-3 0,0 0 0 0,-3-3 0 0,3-2 27 0,0 5-8 0,0 0 8 0,0-6 0 16,0 1 0-16,0 5 0 0,0 0 0 0,0 0 0 16,0 0 0-16,0 0 0 0,3-5 0 0,-3 5 0 15,0 0 0-15,0 0 0 0,3-6 0 0,-3 6 0 16,0 0 0-16,0 0 0 0,0 0 0 0,0 0 0 15,0 0 0-15,0 0-8 0,0 0 8 0,0 0 0 16,0 0-10-16,0 0 10 0,0 0-12 0,0 0 12 16,-6-2-36-16,0 2-1 15,0 2 0-15,0 1 0 0,-3 5-175 0,0-3-36 16</inkml:trace>
  <inkml:trace contextRef="#ctx0" brushRef="#br0" timeOffset="654.2103">20862 9792 1782 0,'-9'6'79'0,"9"-6"16"0,0 0-76 0,0 0-19 16,0 0 0-16,0 0 0 16,0 0 37-16,0 0 4 0,0 0 1 0,6-6 0 0,6-2 3 0,-1-2 1 15,4-1 0-15,3-7 0 0,3-4 14 0,6-4 4 16,-3-8 0-16,8-9 0 0,4-2-4 0,6-8 0 16,8-2 0-16,1-3 0 0,3-3-9 0,2 3-3 15,4-3 0-15,-7 0 0 0,1-3-48 0,-1 6 0 16,1 3-14-16,-3-1 3 0,-4 3 11 0,-2 3 11 0,-4 2-3 0,1 1 0 15,-6 2-8-15,-3 2-14 0,-7 1 3 0,1 5 1 16,0 2 10-16,-3 1-12 0,-3 5 12 0,-4 0-12 16,4 2 12-16,-3 6 0 0,-6 0-9 0,3 5 9 31,-3 0-26-31,-3 6-1 0,0-1 0 0,-3 6 0 16,-3 0-99-16,-3 5-20 0,0 0-4 0,0 0-830 0</inkml:trace>
  <inkml:trace contextRef="#ctx0" brushRef="#br0" timeOffset="1085.0579">21555 8326 1152 0,'-3'-2'102'0,"-3"-1"-82"15,3 3-20-15,3 0 0 0,0 0 165 0,0 0 29 16,0 0 6-16,0 0 0 0,0 0-104 0,0 0-22 16,6-5-4-16,-6 5-1 0,6-3-36 0,3-2-7 15,3 2-2-15,0 1 0 0,0 2-14 0,3-3-10 16,3 0 12-16,5 1-12 0,-2 2 0 0,3 0 0 16,0-3 0-16,6 0 0 0,-4-2 13 0,1 2-4 15,3-2-1-15,-3 5 0 0,-1-2 9 0,1-1 2 0,-6 0 0 16,3-2 0-16,0 2 1 0,0 1 1 0,-4-6 0 0,-2 5 0 15,3 0 5-15,-3-2 1 16,0 2 0-16,-3 1 0 0,0-1-10 0,-4 3-1 0,1-2-1 16,-3 2 0-16,-9 0-2 0,6 2 0 0,-6-2 0 15,0 0 0-15,3 5-13 0,0 6 0 0,-3 2 0 0,-3 3 0 16,0 3 0-16,-3 2 12 0,0 0 0 0,-3 3 0 16,1 2-4-16,-1 1 0 0,0-1-8 0,0 1 12 15,3-1 0-15,-3 1 0 0,3-4 0 0,-3 4 0 16,3-6-12-16,3 0 8 0,0 0-8 0,0-5 0 15,0 3-68-15,3-6-20 16,0-2-4-16,-3-1-1022 0</inkml:trace>
  <inkml:trace contextRef="#ctx0" brushRef="#br0" timeOffset="1837.304">21570 7501 1785 0,'-12'-27'79'0,"9"14"17"0,0-3-77 0,0-5-19 0,3-3 0 0,3 1 0 16,0-4 64-16,6 1 8 0,0-1 3 0,0 1 0 16,6-1-15-16,0 3-4 0,3 3 0 0,-1 3 0 15,10-1-41-15,-3 3-15 0,-3 6 9 0,3 2-9 16,-1 0 11-16,4 3-3 0,-3 2-8 0,-3 3 12 16,0 3-12-16,0 5 0 0,-4 2 0 0,-2 3 0 0,0 3-21 0,-3 3 2 15,-3 2 1-15,-6 8 0 0,3 0 6 0,-3 3 0 16,-3 2 1-16,0 1 0 0,0-4 11 0,3 4 0 15,-3-3 0-15,3-1 0 0,3-2 13 0,0 1 5 16,3-4 1-16,0 3 0 0,3-5 5 0,-1-3 0 16,4-5 1-16,3 0 0 0,6-6-5 0,3 1-2 15,-3-6 0-15,-1-2 0 0,1 0-18 0,3-6 0 16,-3-5 8-16,3-3-8 0,2-2 0 0,-5-5 0 16,-3-3 0-16,0-1 0 0,0 1 0 0,-6-3 0 15,-3-2 0-15,-4 2 0 0,1-2 0 0,-6 2 0 16,3-3 0-16,-6-2 0 0,0 3 0 0,-3-1 10 15,0-2-10-15,-3 0 8 0,3 3 0 0,-5-1-8 16,-1 6 12-16,0 0-4 0,0 2 12 0,0 4 1 16,-3 4 1-16,3 3 0 0,-3 3-5 0,3 5-1 15,-6 2 0-15,3 12 0 0,0 4-6 0,1 9-2 0,-4 4 0 0,3 9 0 16,-3 5-8-16,0 5 0 0,3 3 9 0,-3 5-9 16,3 3 20-16,-3 0-1 0,6-3 0 0,1-5 0 15,-1 0-19-15,3-3 10 0,0-5-10 0,3-2 8 16,0-6-23-16,0-3-5 0,0-2 0 0,3-6-771 15,-3 1-153-15</inkml:trace>
  <inkml:trace contextRef="#ctx0" brushRef="#br0" timeOffset="2103.4992">22124 6855 2016 0,'-3'-16'89'0,"3"16"19"0,-3-10-87 0,6-1-21 16,0 1 0-16,3-3 0 0,6 5 107 0,-4-3 17 15,1 0 3-15,0 6 1 0,0 2-110 0,-3 3-18 16,-6 0-11-16,0 0 2 0,6 6 9 0,-6 4-10 15,0 4 10-15,0 1-10 0,-6 1 10 0,3 5-8 0,-3 1 8 0,0 4-8 32,0 1-62-32,-3-1-12 0,3 0-2 0</inkml:trace>
  <inkml:trace contextRef="#ctx0" brushRef="#br0" timeOffset="22739.7514">9771 10687 1767 0,'0'-11'78'0,"0"6"17"0,0-3-76 0,0-3-19 16,3-5 0-16,0 0 0 0,3 1 29 0,-3-4 3 16,0-2 0-16,0 0 0 0,0-3-1 0,0 3 0 15,-3 0 0-15,3-1 0 0,-3 1 4 0,0 3 1 16,-3-4 0-16,0 4 0 0,0-1-10 0,-3 1-2 16,0-1 0-16,0 1 0 0,-3-3 1 0,0 2 0 15,0 1 0-15,0-1 0 0,-3 3 1 0,0-2 0 16,-3-1 0-16,1 1 0 0,2 2 11 0,-3 0 3 0,-3-3 0 15,3 1 0-15,0-1-8 0,-3 1-2 0,0-1 0 0,1 3 0 16,5 1-2-16,-6 1-1 0,-3-1 0 0,-3-1 0 16,6 2-9-16,-2 4-2 0,-1-1 0 0,0 6 0 15,0 0 1-15,0 2 0 0,0 0 0 0,0 1 0 16,-2 2-17-16,-1 0 0 0,3 5 0 0,-6 0 0 16,0 3 0-16,1 3-14 0,-4-1 2 0,0 4 1 15,-3-1-1-15,1 0-1 0,-1 6 0 0,3-4 0 16,3 1 13-16,-2 0 0 0,2 0-10 0,3-3 10 15,-3 3 0-15,3 0 0 0,1 3 0 0,-1-1 0 16,-3 1 0-16,3 4 0 0,-3-1 0 0,1 4 0 16,2 1 0-16,0-1 0 0,3 3 12 0,3 3-4 0,0-3-8 15,1 3 0-15,-1-1 9 0,0-1-9 16,0 1 9-16,3-2-9 0,3 1 12 0,0-1-12 16,3 2 8-16,0 1-8 0,0 0 0 0,4 2 0 15,2 1 0-15,0 2 0 0,0 0 0 0,3 2 0 0,0 1 8 16,0 0-8-16,3 0 12 0,-3 2-12 0,3-2 0 15,3 5 0-15,-4 2-12 0,4 1 3 0,0-1 9 0,0 1 0 16,0-3 0-16,0 3-8 0,0-3 8 0,3 0 0 16,0-3 0-16,3 0 0 0,0 3 0 0,-3-5 0 15,3 0 0-15,-3-3-8 0,0-3 8 0,2 0 0 16,1-2 0-16,6 0 0 0,0-6 0 0,3 1 0 16,0-1 0-16,0-2-12 0,2 3 12 0,-2-6 0 15,3 3 0-15,3-3 0 0,0 3 9 0,5-3-9 16,-2 0 12-16,6-3-12 0,3 1 9 0,2-3-9 0,1-3 0 15,-3 3 9-15,2-3-9 0,1-2 0 0,-3-1 0 16,2-4 0-16,-2-1 0 0,6-5 0 0,2 0 0 16,-5-3 0-16,0 1-9 0,-4-4 9 0,1-2-12 0,-6 0 12 15,0-5 0-15,-1 0 0 0,-2 0 0 16,0-3 0-16,-3-3 0 0,2 1 0 0,-5-1 8 0,3-2-8 16,-3 0 0-16,0 2 8 0,-1-4-8 0,-5 1 0 15,0-1 14-15,0-1-3 0,-3-3-1 0,3 4 0 16,-3-4 14-16,-1-2 2 0,1-3 1 0,0 0 0 15,-3 1-13-15,0-6-2 0,0 0-1 0,-3 0 0 16,0-3-3-16,0-2 0 0,0-6 0 0,0 0 0 16,-3-2 1-16,-1-3 0 0,-2 0 0 0,3 0 0 15,-3 3-9-15,0-3 0 0,-3 3 0 0,0-3 0 16,0 0 0-16,-6 3 0 0,0 2 8 0,-2 1-8 0,-1-4 0 16,-3 4 10-16,0 4-10 0,-6 1 10 0,0-3 9 0,-3 0 1 15,0 3 1-15,4-1 0 0,-7 4-4 16,0-4-1-16,-3 4 0 0,-3 2 0 0,-2 0-5 15,-7 5-2-15,0 3 0 0,-5 0 0 0,-10 2-9 0,-6 6-9 16,-8 5 9-16,-3 5-13 16,-10 9-99-16,-8 4-20 15,-12 12-4-15</inkml:trace>
  <inkml:trace contextRef="#ctx0" brushRef="#br0" timeOffset="37478.8522">8524 4506 2383 0,'-30'0'52'0,"-9"-3"12"0,-5 1 1 0,-7-9 2 0,-8 0-54 0,-4 1-13 0,3-3 0 0,4-6 0 16,-4 3-12-16,-2 0-4 0,-7-2-2 0,4 2 0 15,2 3 18-15,-2-6 0 0,-12 3 0 0,2 3 0 16,4 0 18-16,-4 2-2 0,-8 3-1 0,3 3 0 15,-7 5-15-15,4 0-10 0,0 0 2 0,-4 8 0 16,1 0-4-16,3 8 0 0,2-3 0 0,4 6 0 16,2 2 12-16,1 3-8 0,6 2 8 0,-1 8-8 15,7-2 16-15,5 8 4 0,3 2 1 0,4 6 0 16,2 7 3-16,1 4 0 0,2 4 0 0,6 8 0 0,4 4-16 16,-1 7 8-16,3 2-8 0,6 9 0 0,0 5 0 0,7 0 0 15,5 0 0-15,3-1 0 0,6 1 0 0,0 0 8 16,6 0-8-16,9 0 0 0,9-5 0 0,6-1 0 15,5 1 0-15,16-6 0 0,6-2 0 0,2-1 0 16,10-2 0-16,11 1 0 0,15-9 15 0,7-3 3 16,5-2 1-16,6-6 0 0,9-2-19 0,9-8 0 15,-3-3 0-15,6-7 0 0,3-9 0 0,-3-5 0 16,-9-5 0-16,9-11 0 0,6-7 0 0,-6-6-9 0,0-11 9 16,0-5 0-16,0-8 0 0,-6-5 0 0,0-8 0 15,-6-5 0-15,-6-8 10 0,-8-6 1 16,-4-10 0-16,-6 0 0 0,-3-6 9 0,-11-7 3 0,-7-3 0 15,-5-3 0-15,-4-2 14 0,-8-3 3 0,-7 0 1 0,-8 0 0 16,-6 0-14-16,-6-3-3 0,-7 1-1 16,-5-3 0-16,-9-3 15 0,-3 0 3 0,-3-3 1 0,-9 3 0 15,-6-8-23-15,-5 6-5 0,-1-1-1 0,-9 6 0 16,0 3-5-16,-6 2-8 0,-2 2 11 0,-4 4-11 16,-8 4 9-16,-1 9-9 0,-6-1 0 0,4 4 9 15,-4 1-9-15,-2 9 0 0,2 5-12 0,-2 6 12 16,2 7-13-16,-2 3 5 0,-1 5 8 0,0 3-13 15,-2 5 13-15,5 3 0 0,1 3 0 0,2 2 0 0,-2 2 0 16,-1 1 0-16,7 3 0 0,2 2 0 0,9 2 0 16,-2-1 0-16,-1 1 8 0,6 1-8 0,9 2 0 0,-2-2 0 15,-1 5 0-15,3-5 0 0,6 2 0 16,0 3 0-16,-2 0 0 0,2 3 0 0,3-3-10 0,6 5 10 16,-3-5-10-16,0 0 10 0,0 3-12 0,6-3 12 15,9 0-13-15,-9 2 5 0,-2 1-5 0,2 2-1 16,9-5 0-16,0 0 0 0,-6 3-7 0,6-3-2 15,0 0 0-15,0 0 0 0,6 10 23 0,-6-10 12 16,0 0-2-16,0 0 0 0,9 6-10 0,-9-6-16 16,-6 2 4-16,6-2 1 0,0 0 11 0,0 0 16 15,0 0-4-15,0 0-1 0,0 0-11 0,0 0 0 16,0 0 0-16,0 0 0 0,-3 6 0 0,3-6 0 16,0 0 0-16,0 0 0 0,-9 0-12 0,9 0 1 0,0 0 1 0,0 0 0 15,-9 5-3-15,9-5-1 0,0 0 0 0,0 0 0 16,0 0-5-16,0 0-1 0,0 0 0 0,0 0 0 31,0 0-17-31,0 0-4 0,0 0-1 0,9-5 0 16,0 5-112-16,-9 0-22 0,-3-6-5 0</inkml:trace>
  <inkml:trace contextRef="#ctx0" brushRef="#br0" timeOffset="57382.9823">553 15092 2419 0,'-9'8'215'0,"0"0"-172"16,0-3-35-16,0 3-8 0,6-3 38 0,3-5 6 16,0 8 0-16,0 0 1 0,9-3-45 0,-6 1 0 15,12-1 0-15,-3 3 0 0,2-3 0 0,4 1 0 16,9-1 0-16,3-3 0 0,3 4 0 0,5-4 14 16,7 1-4-16,3 0-1 0,2-3-9 0,1-3 0 15,2 3 0-15,-2 0 0 0,0-3 0 0,-1 3 0 16,7 0 0-16,-7 0 0 0,-5 0-8 0,3 0 8 15,2 3 0-15,-14 0 0 0,3-1 0 0,-7 1 0 16,4 0 0-16,-6 2 0 0,-6 0 0 0,2 0 0 16,-5 1 0-16,0-1 0 15,0-2-28-15,-9 2-2 0,0 0 0 0,3 1-719 16,-4-1-144-16</inkml:trace>
  <inkml:trace contextRef="#ctx0" brushRef="#br0" timeOffset="57860.0181">1594 14793 2383 0,'-18'10'105'0,"13"-2"23"0,-1-2-103 0,-3 2-25 16,-3-3 0-16,6 0 0 0,3 0 20 0,3-5 0 15,0 0-1-15,0 0 0 0,0 0-4 0,0 0-1 16,0 0 0-16,0 0 0 0,0 0-6 0,0 0 0 16,0 0-8-16,0 0 12 0,0 0-12 0,0 0 0 15,0 0-12-15,3-2 12 0,3 2-9 0,6 0 9 16,-3 2 0-16,-3 1-9 0,8 2 9 0,1 6 0 15,3 0 0-15,9 4 0 0,0 4 0 0,8 5 0 0,-11 0 0 16,6-1 0-16,3 4 8 0,-3-1-8 16,-1-4 8-16,1 1-8 0,-3-2 0 0,-6-2 0 0,2 2 0 0,-5-5 0 15,0 0 20-15,-6-3 0 0,-3-2 0 16,0-1 0-16,-3 1 20 0,0-3 4 0,-6 2 1 0,3-2 0 16,-6 0 14-16,-3 3 2 0,0-1 1 0,0 1 0 15,-6-3-14-15,0 3-2 0,-3 2-1 0,0 0 0 16,-11 0-16-16,2 0-3 0,-3 1-1 0,3 2 0 15,-6-1-13-15,4-1-2 0,-4-1-1 0,6 3 0 16,-6-3-9-16,7 0 0 0,-1 0 0 0,0 1 0 31,3-1-89-31,0-2-14 0,3-1-2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33:16.142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10075 15094 230 0,'0'0'20'0,"0"0"-20"0,0 0 0 0,0 0 0 16,0 0 260-16,0 0 47 0,3-7 9 0,-3 7 3 16,2-6-192-16,-2 6-39 0,0-5-7 0,0 5-1 15,3-5-28-15,-3-1-6 0,0 6-1 0,0 0 0 16,3-5-17-16,-3 5-4 0,0-5-1 0,0 5 0 16,3-5 8-16,-3 5 1 0,0 0 1 0,0 0 0 15,0-6-5-15,0 6 0 0,0 0-1 0,0 0 0 16,0-5 13-16,0 5 2 0,0 0 1 0,0 0 0 15,0-3-11-15,0 3-3 0,0 0 0 0,0 0 0 16,0 0-1-16,0 0-1 0,0 0 0 0,0 0 0 0,0 0-27 0,0 0 0 16,0 0 8-16,0 0-8 0,0 0 9 0,0 0 0 15,0 0 0-15,3-5 0 0,-3 5-9 0,0 0 8 16,0 0-8-16,0 0 8 0,9-3-8 0,-9 3 0 16,6 0 0-16,3 0 0 0,0 0 0 0,3 0 0 15,0 3 0-15,0 0 8 0,3-3-8 0,3 2 0 16,-1-2 0-16,1 0 0 0,-3-2 0 0,6 4 0 15,-3-2 0-15,0 0 0 0,0 3 0 0,-1-3 0 16,-2-3 0-16,3 3 0 0,0 0 0 0,3-2 0 16,-6 2 10-16,0 0-10 0,0 0 11 15,-4 0-11-15,1 0 10 0,0 0-10 0,-3 0 13 0,-3 0-3 16,-6 0-1-16,6 0 0 0,0 2 19 0,-6-2 3 16,0 0 1-16,0 0 0 0,6 0-32 0,-6 0 0 15,0 0 0-15,0 0 0 0,0 0 12 0,0 0-3 16,0 0-1-16,0 0 0 0,0 0-8 0,0 0-11 0,0 0 3 15,0 0 0-15,0 0 8 0,0 0 0 0,0 0 0 0,0 0 0 16,0 0 0-16,0 0 0 0,0 0 0 0,0 0-8 16,0 0 8-16,0 0 0 0,0 0 0 0,0 0 0 15,0 0 0-15,0 0 0 0,0 0 0 0,0 0 0 16,0 0 0-16,0 0 0 0,0 0 0 0,0 0 0 16,0 0 11-16,0 0-3 0,0 0 0 0,0 0 0 15,0 0-8-15,0 0 0 0,0 0 0 0,0 0 0 16,0 0 0-16,0 0 0 0,0 0 0 0,0 0 0 15,0 0 0-15,0 0-11 0,0 0 3 0,0 0 0 16,0 0-141-16,0 0-28 0,-12 11-6 16,-3-3-1-16</inkml:trace>
  <inkml:trace contextRef="#ctx0" brushRef="#br0" timeOffset="3482.5586">10997 14049 1191 0,'0'0'26'0,"-6"-5"6"0,3 2 0 0,-3-2 2 0,-3 0-34 0,4 0 0 0,-1-1 0 0,-3 4 0 15,-3 2 45-15,3 0 3 0,-3 0 0 0,-3 2 0 16,3 4-28-16,-3-1-4 0,0 3-2 0,-3 0 0 15,-2 2 4-15,-1 4 1 0,0 1 0 0,3 1 0 16,0 5 6-16,0 1 2 16,1 1 0-16,-1 1 0 0,3 3-1 0,0 4 0 0,0 1 0 0,3 3 0 15,3 2-12-15,-3 2-2 0,3 1-1 0,3 0 0 16,0-1-11-16,3 1 8 0,3 2-8 0,0-2 8 16,3 2 0-16,3-2-8 0,0 5 12 0,0-3-4 15,3 1 0-15,3-4 0 0,0-4 0 0,3-1 0 16,-3-5 1-16,6-5 0 0,0-3 0 0,-1-2 0 0,7-6 10 15,0-2 1-15,-3-1 1 0,6-4 0 0,-1-4 13 0,4-2 2 16,-6-2 1-16,6-4 0 0,-3-4-14 0,2-1-3 16,-2-5-1-16,0-2 0 0,-3-3 1 0,3-6 0 15,-1 1 0-15,1-3 0 0,-6-3 3 0,3 3 1 16,3-3 0-16,-7-2 0 0,-5-1-2 0,-3 3 0 16,0-2 0-16,-6 2 0 0,0 0 2 0,0-5 0 15,-3 0 0-15,-3 0 0 0,-3 0 4 0,3 3 2 16,-3-3 0-16,0 2 0 0,-3 1-12 0,-6 2-2 15,-3 1-1-15,0 1 0 0,0 1-3 0,1 0-1 16,-7 5 0-16,3 1 0 0,0-1-3 0,0 8 0 16,0 0 0-16,0 3 0 0,4 0 0 0,-1 5-8 15,0 2 12-15,3 1-4 0,0 5-8 0,-3-3 8 16,3 6-8-16,0 2 8 0,0 1 0 0,3 2-8 16,-2-3 12-16,2 3-4 0,3 0-21 0,-3 0-5 0,0 0-1 0,3-3 0 15,0 3 19-15,0-3 0 0,0 3 0 0,3-3 0 16,-3-2-9-16,3 2 9 0,0 1-13 0,3-6 5 15,0 0 8-15,0 0-13 0,0 0 5 0,-6 5 8 16,6-5-12-16,0 0 12 0,0 0-12 0,0 0 12 16,0 0 0-16,0 0 0 0,0 0 0 0,0 5 0 15,0-5 0-15,0 0 0 0,0 0-9 0,0 0 9 16,0 0 0-16,0 0 0 0,0 0 0 0,0 0 9 16,0 0-9-16,0 0 0 0,0 0 0 0,0 0 0 15,0 0-8-15,0 0 8 0,0 0 0 0,0 0 0 16,0 0 0-16,0 0 0 0,0 0 0 0,0 0 0 15,0 0-96-15,0 0-14 0,0 0-3 16,-3 8-1-16</inkml:trace>
  <inkml:trace contextRef="#ctx0" brushRef="#br0" timeOffset="9630.4597">2824 15211 1328 0,'0'0'59'16,"-3"0"12"-16,-6 0-57 0,3 0-14 0,3 0 0 0,3 0 0 0,-6 0 24 0,0 0 1 16,0 3 1-16,3-3 0 0,3 0-5 0,0 0-1 15,-9 2 0-15,6 1 0 0,3-3 0 0,0 0 0 16,0 0 0-16,0 0 0 0,0 0 16 0,0 0 4 16,0 0 0-16,0 0 0 0,0 0 16 0,0 0 3 15,0 0 1-15,0 0 0 0,0 0-2 0,0 0 0 16,0 0 0-16,0 0 0 0,0 0-10 0,0 0-3 15,0-3 0-15,6 1 0 0,3-1-17 0,-3 0-3 0,3 1-1 0,3-1 0 16,0 0-10-16,5 1-2 16,-5 2-1-16,6-3 0 0,3 3-11 0,0 0 8 15,0 0-8-15,9 3 8 0,2-3 4 0,7 2 1 16,-6 1 0-16,8-3 0 0,-2 0-2 0,9 0-1 16,-7 0 0-16,-2 0 0 0,9-3-10 0,-1 3 0 0,4-2 9 15,3-1-9-15,-1 0 16 0,1 1 0 0,5-4-1 16,-2 4 0-16,2-3 6 0,7 2 2 15,-1 0 0-15,4 1 0 0,2-1-7 0,1 3-2 0,-4-3 0 0,1 3 0 16,2 3-14-16,0-3 0 0,1 5 0 0,-7-2 0 16,1 2 0-16,-1 0 0 0,-2 3 0 0,-4-5 0 15,1 0 0-15,-4 2 11 0,1-2-3 0,-6-1-8 16,-4 1 22-16,-2-3-2 0,-1 0-1 0,-5-3 0 16,3 1-5-16,-6-1-1 0,-1-2 0 0,-2 2 0 15,0 0-3-15,-3 3-1 0,2-5 0 0,-5 2 0 16,-3 3 7-16,-3-2 0 0,3 2 1 0,-10 2 0 15,4 1-17-15,0 0 0 0,-9-1 0 0,3 1 0 16,-3 0-44-16,-3 2-13 0,0 3-3 0,-3 0-777 16,-3 0-156-16</inkml:trace>
  <inkml:trace contextRef="#ctx0" brushRef="#br0" timeOffset="15238.7054">6833 15161 403 0,'0'0'17'0,"0"0"5"0,0 0-22 15,0 0 0-15,0 0 0 0,0 0 0 0,0-6 135 0,0 6 22 16,3-5 5-16,-3 5 1 0,0 0-79 0,0 0-16 0,0 0-4 0,3-5 0 16,-3 5-9-16,0-6-3 0,0 6 0 0,0 0 0 15,0 0-1-15,3-5-1 0,-3 0 0 0,0 5 0 16,0 0 6-16,0 0 2 0,0 0 0 0,0 0 0 16,0-5-12-16,0 5-2 0,0 0-1 0,0 0 0 15,0 0-2-15,0 0 0 0,0 0 0 0,0 0 0 16,0 0-13-16,6-6-4 0,0 4 0 0,3-1 0 15,0-2-7-15,6 5-1 0,3-3-1 0,2 0 0 16,4 1 1-16,0-1 0 0,6 3 0 0,5-3 0 16,7 3-1-16,0-2 0 0,-4 2 0 0,4 0 0 15,9 0-15-15,-7 0 11 0,-2 0-11 0,0-3 10 16,2 3-10-16,1-2 0 0,0-1 9 0,-1 0-9 16,-5-2 14-16,0 2-2 0,5-2 0 0,1 5 0 15,-6-3 4-15,2 1 0 0,4-1 0 0,-9 0 0 16,-1 1 0-16,1 2 0 0,6-3 0 0,0 3 0 15,-4-2 4-15,1-1 2 0,-3 3 0 0,-1-3 0 16,4 1-11-16,-6-1-3 0,-6 0 0 0,-1 3 0 0,1-2 12 0,-3-1 1 16,-3 3 1-16,0 0 0 0,-3 0-10 0,-4 0-3 15,4 0 0-15,-3 0 0 0,-3 3-1 0,0-3 0 16,0 0 0-16,-6 0 0 0,3 2-8 0,-3-2 8 16,0 0-8-16,3 3 8 0,-3-3-8 0,-6 0 12 15,0 0-12-15,0 0 12 0,0 0-12 0,5 3 0 16,-5-3 0-16,6 0 0 0,0 2 32 0,-6-2 0 15,0 0 1-15,0 0 0 0,6 3-33 0,-6-3 0 16,0 0 0-16,0 0 0 0,0 0 13 0,0 0-4 16,6 3-1-16,-6-3 0 0,0 0-8 0,0 0 0 15,0 0 0-15,0 0 8 0,0 0-8 0,0 0 0 16,0 0 9-16,0 0-9 0,0 0 0 0,0 0 8 16,0 0-8-16,0 0 0 0,0 0 8 0,0 0-8 0,0 0 10 0,0 0-10 15,0 0 8-15,0 0-8 0,0 0 0 0,0 0 0 16,0 0 0-16,0 0 0 0,0 0 0 0,0 0 0 15,0 0 0-15,0 0-13 0,0 0 2 0,0 0-878 16,0 0-176-16</inkml:trace>
  <inkml:trace contextRef="#ctx0" brushRef="#br0" timeOffset="27216.752">16248 17751 2008 0,'0'0'89'0,"0"0"19"0,0 0-87 0,0 0-21 15,0 0 0-15,0 0 0 0,0 0 39 0,0 0 3 0,6 3 1 0,3-1 0 16,3-2-4-16,0 3-1 0,3-1 0 0,5 1 0 15,1 0-8-15,3-1-2 0,6 4 0 0,-3-4 0 16,2 4-9-16,1-4-3 0,6 4 0 0,0-1 0 16,-4 0-16-16,10 3 10 0,6 0-10 0,2 3 8 15,-2-6 5-15,-1 3 1 0,4 0 0 0,3 2 0 16,2-2-4-16,-5 3-1 0,-1-3 0 0,1 0 0 16,6 0-9-16,-7-3 0 0,-5 0 0 0,-4-2 0 15,4 0-21 1,-6-1-10-16,-9 1-1 0,-1-6-1 0,1 1-91 15,-3-4-17-15,-3 4-4 0</inkml:trace>
  <inkml:trace contextRef="#ctx0" brushRef="#br0" timeOffset="27832.0051">16322 17674 1843 0,'0'0'164'0,"0"0"-132"0,0 0-32 0,0 0 0 16,0 0 124-16,0 0 17 0,0 0 4 0,0 0 1 15,0 0-91-15,0 0-19 16,0 0-3-16,9 5-1 0,3 3-32 0,3 3 0 0,3-3 0 16,0 3 0-16,3 4 0 0,-4 1-12 0,1 0 0 0,0 5 0 15,3 0-11-15,0 3-1 0,-6 0-1 0,0 0 0 16,0-3 8-16,-4 6 1 0,-2-6 1 0,-6-3 0 16,3-5 15-16,-3-5 0 0,0 3 0 0,-3-11 10 15,0 0 19-15,-6-3 4 0,0-2 1 0,-3-6 0 16,-5-2-4-16,-1-5-1 0,-6-3 0 0,0-1 0 15,-3-1-17-15,0-4-4 0,-5 1-8 0,2-1 12 16,-3 1-12-16,3-1 0 0,3-2 0 0,-2 5 0 0,2-2 0 0,3 2 0 16,0-2 0-16,6 4 0 0,3 4 9 0,0 2-1 15,6 5 0-15,1 1 0 0,2 2 8 0,3 3 2 16,0 5 0-16,3-8 0 0,2 2-9 0,1 1-1 16,6 2-8-16,3-2 12 0,3 0-12 0,3 0 0 15,3-1 8-15,3 1-8 0,2-3 0 0,1 0 0 16,0-2 8-16,0 2-8 0,-1-3 13 0,4 0 0 15,-3 1 0-15,0 2 0 0,2-3-13 0,-5 3 0 16,-3 0 0-16,0 3-10 0,0 0 10 16,-4 2 14-16,-5 1-3 0,-6 2-1 0,3 2 10 0,-6 1 1 15,3 5 1-15,-6 5 0 0,-3 0 4 0,-3 11 1 16,3 5 0-16,-6 6 0 0,-6 7-27 0,0 3 0 16,3 0 0-16,-6 8 0 0,-2-3 0 0,5 3-11 15,-3 3 3-15,3 2 0 16,0-8-116-16,0 0-22 0</inkml:trace>
  <inkml:trace contextRef="#ctx0" brushRef="#br0" timeOffset="30283.7456">1109 14351 1710 0,'0'0'37'0,"-9"-3"8"0,3 1 2 0,0-1 1 0,0-2-38 0,-3-1-10 0,6 4 0 0,-8-3 0 0,5 2 28 16,-3-2 3-16,-3-1 1 0,3 4 0 0,3-1-16 0,-3 3-2 16,-6-3-1-16,3 3 0 0,0 0-13 0,0 6 0 15,-6-1-12-15,1 6 12 0,2-1-15 0,-3 11 4 16,6 6 1-16,-9 5 0 16,-6 5-13-16,7 5-2 0,5 0-1 0,-3 6 0 0,0 2 26 0,6 3 0 15,0 5 0-15,3-2 0 0,0 2 0 0,6-2 0 16,3-6 0-16,3 0 8 0,6 0 2 0,0-2 1 0,3-3 0 15,9-3 0-15,0 1 2 0,8-4 1 0,1-2 0 0,9-2 0 16,3-9-6-16,2 1 0 0,4-6-8 16,2-5 12-16,-2-8-12 0,3-8 0 0,-1-6 8 15,-5-7-8-15,3-5 12 0,-4-9-1 0,4-7 0 0,-9-3 0 16,-7-6 17-16,1-7 3 0,3 0 1 16,-9-6 0-16,-1-5 12 0,4-7 4 0,-9-4 0 0,0-5 0 15,-3 3-22-15,-7 0-4 0,-2 0-1 16,-9 5 0-16,0 3-10 0,-6 5-3 0,3 9 0 15,-8 1 0-15,-7 4 5 0,0 7 1 0,-6 3 0 0,-3 3 0 16,3 2 22-16,-8 5 4 0,-4 1 0 0,-6 5 1 16,1 0-33-16,-10 7-8 0,3 6 0 0,-2 8 0 31,-4 8-35-31,1 8-9 0,-7 8-1 0,1 10-664 0,-4 9-133 0</inkml:trace>
  <inkml:trace contextRef="#ctx0" brushRef="#br0" timeOffset="31701.855">14391 14113 1864 0,'0'0'83'0,"0"0"17"0,0 0-80 0,-6-5-20 0,0 2 0 0,3 0 0 15,-3 1 72-15,0-1 10 0,0 0 2 0,0-2 1 16,0 0-30-16,0-1-7 0,-3 1 0 0,3-3-1 16,-3 3-7-16,0-3-2 0,-3 0 0 0,3 0 0 15,-3-2-30-15,-2 2-8 0,-1 0 0 0,-3-3 0 16,-3 3-16-16,0-2-7 0,0 2-1 0,-5 0-1 15,2 2 9-15,-3 1 3 0,3 2 0 0,-6 1 0 16,1 4 13-16,-1-2-12 0,0 3 12 16,-3 5-12-16,4 3 4 0,-1 5 8 0,-3-1-13 0,-3 1 5 15,1 5-7-15,-1 1-1 0,-3 1 0 0,3 7 0 16,1-1 0-16,2 5 0 0,0 0 0 0,1 3 0 16,2 3-4-16,3 0 0 0,-3 5-1 0,9 0 0 15,1 0 5-15,5 0 0 0,0 0 1 0,6 2 0 16,3 1 24-16,3 0 5 0,3 2 1 0,6-2 0 15,3 2 9-15,3-3 1 0,6 4 1 0,2-6 0 16,7 2-5-16,0-2-1 0,6 0 0 0,-1-5 0 16,1 0-10-16,3-9-2 0,0-2-8 0,2-5 12 0,1-3 0 15,3-2 0-15,2-6 0 0,1-2 0 0,3-3 2 16,-1-6 0-16,4 4 0 0,-1-6 0 0,4-3-6 0,0-2 0 16,-4-3-8-16,1-5 12 0,2-1-2 0,-2-4-1 15,-3-3 0-15,-1-3 0 0,4-3 21 0,-4-2 4 16,-2-2 1-16,-6-1 0 0,-3-3 9 0,-1-2 1 15,-5-5 1-15,0 0 0 0,-6-6 6 0,-1-2 2 16,-2-1 0-16,-3-4 0 0,0 2-27 0,-6-3-6 0,-3-2-1 16,-6-3 0-16,-3 1-10 0,-3 1-2 15,-6 1-8-15,-3 3 12 0,0-1-12 0,-9 3 0 0,0 3 0 16,-8 0 0-16,-1 5-27 0,-9 2 2 16,-8 4 0-16,-7 4 0 15,-6 6-10-15,-2 5-1 0,-10 6-1 0,-11 7 0 16,-6 8-91-16,-3 14-17 0,-10 10-4 0</inkml:trace>
  <inkml:trace contextRef="#ctx0" brushRef="#br0" timeOffset="34870.7178">14358 15679 345 0,'0'0'15'0,"0"0"4"16,0 0-19-16,0 0 0 0,0 0 0 0,-6-2 0 0,3-1 375 0,3 3 71 16,-6-5 14-16,3 2 4 0,-3-2-345 0,3-1-69 15,0 1-14-15,3 0-2 0,-3 0 22 0,-3-1 4 16,6 1 0-16,-3 2 1 0,-3-2-21 0,6 0-4 16,0 5 0-16,0 0-1 0,0 0-35 0,0 0 0 0,0 0 0 0,0 0 0 15,0 0 9-15,0 0-1 0,-6 8-8 0,3 2 12 16,0 6-12-16,0 8 0 0,-3 2 8 0,3 6-8 31,-3 3-19-31,3 4-6 0,0 4-2 0,-2 2 0 0,-1 0 11 16,0 5 1-16,-3 5 1 0,0 1 0 0,-3-1 14 0,3 4 8 0,-3-1 0 15,-3-3-8-15,0 1 29 0,0-3-1 0,0 0 0 16,-2 0 0-16,-1-6-11 0,0-2-2 0,-3-5-1 16,3-3 0-16,0 0 6 0,0-5 2 0,1-6 0 0,2-2 0 15,0 3-22-15,0-6 0 0,3-3 0 0,-3 1 0 16,3-3 0-16,3 2 0 0,0-2-10 0,-2 0 10 15,2-3-13-15,3 0 4 0,-3-2 1 0,6 2 0 16,-3-5 8-16,0 0-8 0,3 3 8 0,0-6-8 16,3-5 8-16,-3 8-12 0,3-8 12 0,-6 5-12 15,6-5 12-15,0 0 0 0,0 0 0 0,0 0 0 0,0 0 0 16,0 0-8-16,0 0 8 0,0 0-8 0,0 0-1 16,0 0 0-16,-3 0 0 0,0-2 0 0,0-4 9 0,0-2 0 15,0 3 0-15,-3 0 0 0,3-6 0 0,-3 3 0 16,0 3 0-16,0-3 0 0,3-3 0 0,0 3 0 15,0 3 0-15,0 0 0 0,0 2 0 0,3 3 0 16,-3-8 10-16,3 8-10 0,0 0 16 0,0 0-4 16,0 0 0-16,0 0 0 0,0 0-4 0,0 0 0 15,0 0-8-15,0 0 12 0,0 0-12 0,6-2 0 16,0-4 8-16,0 4-8 0,3 2 0 0,0-3 0 16,0 6 0-16,0-3 0 0,3 0 0 0,0 0 0 15,0 0 0-15,3 2 0 0,-4-2 8 0,4 3-8 16,-3-3 0-16,0 0 0 0,3 0 0 0,-6 0 0 15,3 3 0-15,-3-3 0 0,-3 2 8 0,0-2-8 16,-6 0 0-16,0 0 0 0,0 0 11 0,0 0-11 0,0 0 12 0,0 0-12 16,3 6 28-16,-3-6 0 0,0 0-1 0,-6 5 0 15,-3 3-14-15,0 0-2 0,0-3-1 0,-3 0 0 16,-3 1 8-16,3 2 2 0,-3-3 0 0,1 3 0 16,-1 0 4-16,0 2 0 0,0 1 1 0,0 2 0 15,3-2 3-15,-3-1 0 0,3 4 0 0,-3 1 0 16,6-4-12-16,1 2-1 0,2-2-1 0,-3 2 0 15,6-2-2-15,-3-1-1 0,3 1 0 0,3-3 0 16,-3 0-89 0,3-8-18-16,0 0-3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35:40.689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4988 6879 748 0,'0'0'67'0,"-3"-2"-54"0,-3-1-13 0,6-5 0 16,0 3 356-16,0-3 69 0,0-3 14 0,0-2 2 15,3-3-311-15,3-2-62 0,0-4-13 0,0-1-3 16,2-1-24-16,4 0-4 0,0-3-2 0,0 4 0 15,3-4-22-15,0 3 8 0,0-2-8 0,0 5 0 0,-3 2 0 0,-1 3 0 16,1 0-12-16,0 6 4 0,-6-1-5 0,0 6-1 16,0 2 0-16,-6 3 0 0,0 0-1 0,3 8 0 15,0 8 0-15,-3 8 0 0,-3 0 15 0,0 8 0 16,-6 5 0-16,3 5 0 0,3 6 0 0,-6 2 0 16,0 3 9-16,3 0-9 0,4-6 0 15,-1-2 8-15,0-8-8 0,3-2 0 0,3-4 0 0,2-7 0 16,-2-5 0-16,3-3 0 0,0-3 11 0,3-5-1 15,0-3 0-15,3 0 0 0,0-5 12 0,6-5 2 16,-3 0 1-16,6-8 0 0,-4-3-4 0,7-3-1 16,0-2 0-16,3-5 0 0,-3-4-8 0,3-1-1 15,-4-4-1-15,-2-2 0 0,3 0-10 0,-3 0 0 16,-6-2-12-16,-3 1 12 0,-1 4-21 0,-5 2 3 0,0 1 1 16,-6 4 0-16,-3 1 27 0,0-1 6 0,-3 6 0 0,4 0 1 15,-7 2-17-15,3 6 0 0,-3 3 0 0,3 2 0 16,0 2 16-16,3 1 7 0,3 5 1 0,0 0 0 15,0 0 13-15,0 0 3 0,9 0 1 0,0 5 0 16,6-2-33-16,2 0-8 0,1 2 0 0,9-2 0 16,3-1 0-16,6-2 0 0,-1 0 0 0,7-2 8 31,3-4-32-31,-1-2-8 0,4-2 0 0,-3-1-1 16,-1 1-189-16,-2-4-38 0</inkml:trace>
  <inkml:trace contextRef="#ctx0" brushRef="#br0" timeOffset="564.7883">5881 6966 2232 0,'-15'0'99'0,"12"3"20"0,-3-3-95 0,0 3-24 0,-3-1 0 0,3 1 0 16,0 5 40-16,-6-3 4 0,3 6 1 0,0-1 0 16,-3 4-8-16,3 4-1 0,-8 1-1 0,5 2 0 15,0 8-27-15,3 3-8 0,-3 2 0 0,3 6 0 16,0 0 0-16,3-1 0 0,0 1 0 0,3 0 0 0,0-3 0 0,6-6 0 16,0 1-10-16,3-3 10 15,3-2-22-15,3-6 0 0,3 0 0 0,-6-5 0 16,6-3-30-16,-1-5-7 0,4 0-1 0,-3-5 0 15,0-3-144-15,0-3-30 0,12-16-6 0,-3-2 0 0</inkml:trace>
  <inkml:trace contextRef="#ctx0" brushRef="#br0" timeOffset="745.5173">5592 7284 2070 0,'-12'8'92'0,"9"-5"18"0,3-1-88 0,0-2-22 0,0 0 0 15,0 8 0-15,-6-3 96 0,12 3 16 0,0 0 2 0,0 0 1 16,6 0-44-16,0 0-9 0,6-3-2 0,2-2 0 16,7 2-31-16,-3-5-6 0,6 0-2 0,2-2 0 15,4-1-21-15,0-5-8 0,3-2 0 0,-4-4 0 32,4-2-176-32,-6-2-36 0</inkml:trace>
  <inkml:trace contextRef="#ctx0" brushRef="#br0" timeOffset="1061.5212">6279 6914 1843 0,'0'0'164'16,"0"0"-132"-16,0 0-32 0,0 0 0 0,0 0 124 0,3 2 17 16,9 4 4-16,0-4 1 0,3 1-74 0,0-1-16 15,0-2-2-15,6 3-1 0,-3 0-33 0,-1-3-6 16,1 0-2-16,3-3 0 15,-6 3-60-15,0-3-13 0,0 1-3 0,-3-1-668 0,0-5-135 0</inkml:trace>
  <inkml:trace contextRef="#ctx0" brushRef="#br0" timeOffset="1234.5777">6372 7017 403 0,'0'0'36'0,"0"0"-36"0,0 0 0 0,0 8 0 15,0 0 428-15,3 2 80 0,0-2 15 0,3 3 3 16,6-3-370-16,-1 2-73 0,-2-2-15 0,6 3-4 16,-3-6-36-16,3 0-7 0,3 3-1 0,0-5-1 15,0 0-63-15,2-6-13 16,1 0-3-16,3-2-1035 0</inkml:trace>
  <inkml:trace contextRef="#ctx0" brushRef="#br0" timeOffset="1656.0054">7196 6697 806 0,'-18'0'72'0,"18"0"-58"0,0 0-14 0,0 0 0 16,-6 0 294-16,6 0 56 0,0 0 11 0,0 0 3 15,-6-3-228-15,-2 0-44 0,-1 3-10 0,0 0-2 16,3 3-47-16,-3 0-9 0,-3 5-3 0,0-3 0 16,3 3-21-16,0 5-16 0,-3 0 2 0,3 8 1 15,0 3-4-15,3 3-1 0,0-1 0 0,6 6 0 16,-3-6 18-16,6 3-12 0,6 1 12 0,-3-4-10 16,3-2 35-16,9 0 7 0,6-3 2 0,0-3 0 15,-3-2 26-15,5 0 6 0,10-3 1 0,-3-2 0 16,6-3-27-16,-1-6-6 0,-2 1-1 0,3-8 0 15,2-3 3-15,1-3 1 0,0-5 0 0,2-2 0 16,7-6-7-16,-6-5-2 0,-7-3 0 0,1-5 0 16,-6 0 8-16,-4-3 0 0,-2 3 1 0,-12-2 0 15,0 4-23-15,-6-2-5 0,0 3-1 0,-12 0 0 16,-6-1 4-16,-9 1 0 0,0-1 0 0,-12-2 0 0,-11 0-12 0,-4 5 0 16,0 6-12-16,-11 5 12 15,-7 2-107-15,-14 9-13 0,-12 4-4 0,-12 14 0 0</inkml:trace>
  <inkml:trace contextRef="#ctx0" brushRef="#br0" timeOffset="102525.0617">11146 14565 864 0,'0'0'38'0,"0"0"8"0,0 0-37 16,0 0-9-16,0-5 0 0,0 5 0 0,0-5 284 0,-3-3 56 16,-3 0 10-16,3 3 2 0,-3-3-237 0,0 0-48 15,0 0-10-15,-3-3-1 0,0 1-37 0,1-1-7 16,-7 0-2-16,3 1 0 0,-6-3-10 0,0-3-14 16,-6 3 3-16,0-1 1 0,-2 1-4 0,-4 0-1 15,-3-3 0-15,-3 5 0 0,-2 1 3 0,-1-1 1 16,0 3 0-16,-2 3 0 0,-1 2 11 0,-3 3 0 0,1 3 0 15,-7 0 0-15,3 2 13 0,-2 0 5 16,2 0 1-16,4 3 0 0,2 3 5 0,-3 0 2 16,1-1 0-16,-4 6 0 0,0 0 5 0,1 2 1 0,-1 1 0 0,-2 2 0 15,5 3-32-15,-3-3 0 0,-2 3 0 0,2 0 0 16,0 0 0-16,1 2 0 0,-1 0-13 0,1 1 4 16,-1 2 9-16,6 0 0 0,4 3 8 0,-4 0-8 15,6 2 8-15,0-2-8 0,1 0 8 0,5-1-8 16,0 1 0-16,0 0-13 0,4 0 1 0,-1 2 1 15,3-2 11-15,3 2-13 0,3 0 5 0,0 1 8 16,4-1-8-16,2 3 8 0,3 0 0 0,0 3 0 16,0 0 0-16,0-1 8 0,3 4 0 0,0-1 0 15,3-2-24-15,0 2-6 0,0 0-1 0,3 1 0 16,0-1 23-16,3 0 0 0,0 3-9 0,3-2 9 0,0 2 0 16,3-3 0-16,3 3-8 0,3-3 8 0,0-2 0 15,2 0 0-15,4 5 0 0,6-6 0 0,0-2 0 16,3 0 9-16,2 1-9 0,4-7 8 0,6 4 2 15,-1-4 0-15,13 1 0 0,-3 0 0 0,2 0 3 16,4-3 1-16,-7-5 0 0,7-1 0 0,-1 7-6 16,4-4-8-16,-1-5 11 0,4 0-11 0,0-2 13 15,-1-1-4-15,-2-4-1 0,5-1 0 0,-2-5-8 0,-1 0 0 16,7 0 0-16,-4 0 0 0,0-6 0 0,-2 1 0 16,-1-1 0-16,1-4 0 0,2-1-9 0,1 1 9 15,-4-4-12-15,-5-2 12 0,3-2 0 0,-7-6 0 16,1-3 0-16,2 1 0 0,-2-3 0 0,2-3 0 0,-2 0 9 15,3-2-9-15,-4 2 16 0,-2-3-3 0,-1-4 0 16,4-1 0-16,2 0 1 0,-5-2 0 0,0-3 0 0,-1 0 0 16,-2-6-2-16,-3 1-1 0,-4 0 0 15,-2 2 0-15,-3 0 2 0,-1 1 1 0,-2 1 0 0,-3 1 0 16,0 0-3-16,-7-2-1 0,1 2 0 0,-6-3 0 16,-6 6 16-16,0-3 3 0,0-1 1 15,-3 4 0-15,-6-3-1 0,-6 0 0 0,-3 3 0 0,3-6 0 16,-6 0-14-16,-3-5-3 0,0 0-1 15,-3-5 0-15,0-6-3 0,-3 1-8 0,-2 2 12 0,-1-5-4 16,-3-3-8-16,3 0 12 0,-3-2-12 0,0 2 12 16,-5 0-12-16,-4 3-11 0,-3-1 3 0,-2 4 0 15,-4-1-8-15,-3 6-2 0,-5-3 0 0,-4 5 0 16,-5 6-12 0,-7 2-2-16,-5 6-1 0,-7 8 0 0,-5 2-39 0,-6 11-8 0,-10 2-2 15,1 8 0-15,-3 3-80 0,-3 14-16 0,-3 7-3 0</inkml:trace>
  <inkml:trace contextRef="#ctx0" brushRef="#br0" timeOffset="104088.5984">12087 12740 1440 0,'0'0'64'0,"0"0"12"0,0 0-60 0,0 0-16 0,0 0 0 0,0 0 0 16,-6 2 151-16,6-2 27 0,0 0 6 0,0 0 0 0,0 0-117 0,-3 6-24 15,0 2-5-15,0 2-1 0,6 1-22 0,0 2-5 16,3 5-1-16,6 1 0 0,0 0-1 0,5 2 0 15,1 3 0-15,6 2 0 0,0 0 5 0,6 4 1 16,-1-4 0-16,4 0 0 0,3 1 18 0,-6-3 4 16,2-6 1-16,-2-2 0 0,-3 0-10 0,3-5-3 15,-1-3 0-15,-2-1 0 0,3-1 12 16,-3-4 3-16,0 1 0 0,-1-3 0 0,-2-3-24 0,0-2-5 16,0 0-1-16,-3-3 0 0,-3 0-9 0,-4-3 10 15,4 1-10-15,-6-1 10 0,-3 1-10 0,0-4 0 16,-6 1 0-16,3 0-11 0,-6 0 3 0,-3-1 0 15,-3 1 0-15,-3 3 0 0,0-4 8 0,-6 4 0 16,-3-1 0-16,-5 1 0 0,-4 2-20 0,-3 2-3 16,-3 1 0-16,1 2 0 0,-7 3 14 0,3 3 9 15,0 2-12-15,1 3 12 0,-1 6 0 0,3-1 0 16,1 3 0-16,2 2 0 0,0 1 12 0,9 2 8 0,0 3 3 0,0 5 0 16,4 0-23-16,-1 0 0 0,0 3 0 0,6 0 0 15,3-1 0-15,3-2 8 0,0 3-8 0,3-3 0 16,6 0 0-16,0 0 8 0,3-2-8 0,0-3 0 15,3-3 0-15,0 0 8 0,3-5-8 0,0 2 0 16,6-2 0-16,-4-5-10 0,4-1 1 0,3-2 0 16,-3-2 9-16,0-1 12 0,3-2-2 0,-3-6-1 15,-1 0-9-15,1-2 0 0,0 0 0 0,0-3 0 16,-3 0 0-16,0-3 0 0,-3 1 0 0,0-1 0 16,-3 1 0-16,-4-1 0 0,-2 0 0 0,3 3 0 15,-6-2 0-15,0 2 0 0,-3-3-12 0,-3 3 12 16,-2 3 0-16,-4 0 0 0,-3-3 0 0,-6 5 12 15,0 3-36 1,-6 6-6-16,-2-1-2 0,-1 3 0 0,0 0 24 0,3 5 8 0,3 5 0 0,1 1-9 16,-1 0 9-16,6 4 0 0,0 4 0 0,6-1 0 15,0 3 0-15,6 0 9 0,3 3-9 0,0 0 10 0,6-3-10 0,6 3 0 16,-3 0 0-16,9-1 8 0,0-2-8 0,3 1 0 16,-3-7 0-16,3 1 0 0,5-3 0 0,1-2-11 15,0-3 11-15,3-3-12 0,0-5 12 0,-1-3 0 16,1-5 0-16,0 0 0 0,-3-5 0 0,3-3 16 15,-1-3-4-15,1-2-1 0,0 0 5 0,-3-3 0 16,0-3 1-16,-4 6 0 0,1-5-3 0,-6-1-1 0,-3 3 0 16,-3 0 0-16,-3 1-13 0,0 1 11 0,-6-2-11 15,-3 3 10-15,0-3-10 0,0 3 0 0,-9 0 0 0,3 5 0 16,-3 0-12-16,0 0 12 0,0 3-10 0,0 2 10 16,4 6-10-16,-1-1 10 15,3 4-10-15,-3 2 10 0,3 0 0 0,3 5 0 0,0 5 0 0,3 1 0 16,3 7 0-16,3 1 0 0,6 2 0 15,0 0 0-15,2 5 0 0,1-2 0 0,3 3 0 16,0 2 0-16,0-3 0 0,3 0 0 0,-3 1 0 0,-1-3 0 16,1-3-12-16,0 2 0 0,-3 1 0 0,-3-3 0 15,-3 0 12-15,0-2 16 0,-3-1-3 0,-3 1-1 16,0-3 4-16,-6-1 1 0,-3 1 0 0,-3 0 0 16,-3-3 23-16,-6 0 5 0,3-5 1 0,-6 0 0 15,1-3-8-15,-7-2-2 0,3-3 0 0,-6-3 0 0,0-2-21 16,4-3-5-16,-1-6-1 0,0-1 0 15,0-1-28-15,0-3-5 0,4-5-2 0,-1-2 0 16,3 2-90-16,0-3-17 0,3-2-4 0,6 0-673 16,3 0-134-16</inkml:trace>
  <inkml:trace contextRef="#ctx0" brushRef="#br0" timeOffset="104706.9383">12917 13880 1209 0,'0'0'53'0,"0"0"12"0,0 0-52 0,0 0-13 0,0 0 0 0,0 0 0 15,0 0 249-15,6 8 47 0,0 3 10 0,0 2 2 16,3 8-252-16,-3-3-56 0,0 4 0 0,0 1 0 15,0-1-28 1,0-1-4-16,0-3 0 0,-3 1 0 0,0-6 8 0,0 0 0 0,0 1 1 0,0-7 0 16,-3-1 38-16,0-1 7 0,0-5 2 0,0 0 0 0,0 0 46 15,0 0 10-15,0 0 1 0,0 0 1 0,-3-5-6 0,0-3-2 16,3-5 0-16,0-6 0 0,0-2-45 0,3-8-9 16,3-6-1-16,-1 1-1 0,4-6-32 0,6 3-6 15,0-2-2-15,3 4 0 16,0 3-17-16,3 1-3 0,-3 4-1 0,5 3 0 0,-2 3 19 0,3 5 4 15,3 1 1-15,-3 7 0 0,-4 0 19 0,1 2 0 16,0 4 11-16,0 2-11 0,-3 2 8 0,-3 4-8 16,-3-1 0-16,0 0 0 0,-4 3 20 0,-2 3-2 0,-3 2-1 15,-3 0 0-15,-6 3 23 0,1 3 4 0,-4-1 0 16,-6 6 1-16,-3-3-20 0,0 6-4 16,-3-1-1-16,0 3 0 0,-3 0-6 0,4-2-2 0,-4 2 0 15,9 0 0-15,3 3-12 0,3-3 9 0,0 2-9 16,3 1 8-16,0 0-8 0,6 0 0 0,9-6 0 15,0 3 0-15,0-2 0 0,6-3-9 0,0-3 9 16,3-5-10 0,-3-1-103-16,2-4-21 0,4-3-4 0,-3-8-998 0</inkml:trace>
  <inkml:trace contextRef="#ctx0" brushRef="#br0" timeOffset="105053.1879">12673 12099 2689 0,'0'0'59'0,"0"8"12"0,-3 3 2 0,0 0 3 0,0 4-60 0,3 4-16 15,0-1 0-15,0 6 0 0,0 0 16 0,0 0 0 0,3 0 0 0,-3-3 0 31,0-3-155-31,3-2-30 0,3-3-7 0</inkml:trace>
  <inkml:trace contextRef="#ctx0" brushRef="#br0" timeOffset="119322.776">2279 9446 990 0,'0'0'44'0,"0"0"8"0,0 0-41 0,0 0-11 0,0 0 0 0,0 0 0 16,0 0 79-16,0 0 13 0,0 0 4 0,0 0 0 16,0 0-53-16,0 0-11 0,0 0-1 0,0 0-1 15,0 0 9-15,0 0 1 0,0-6 1 0,0 6 0 16,0 0-22-16,0 0-5 0,0 0-1 0,0 0 0 16,0-2-3-16,0 2-1 0,0 0 0 0,0 0 0 15,0 0 21-15,0 0 4 0,0 0 1 0,0 0 0 16,0 0-24-16,0 0-11 0,0 0 10 0,0 0-10 15,0 0 14-15,0 0-3 0,0 0-1 0,0 5 0 16,6 3 9-16,-3-3 1 0,3 3 1 0,-6-3 0 16,6 3 0-16,0-2 0 0,3 2 0 0,-6-3 0 15,3 3-9-15,5-3-1 0,-2 3-1 0,-3-3 0 16,9 3-10-16,-9 0 10 0,3 0-10 0,6-3 10 0,-9 1-10 16,9-1 10-16,-6 0-10 0,3 3 10 0,0-2-10 0,5 2 0 15,-8-3 0-15,6 3 8 0,3 0-8 0,-3-3 0 16,0 0 9-16,6 3-9 0,0 3 12 0,-4-3-1 15,-5 0-1-15,9 0 0 0,-3 0 4 0,3-1 1 16,3 1 0-16,-3 0 0 0,-1-2 1 0,1 2 1 16,0-3 0-16,3 3 0 0,-3 0-5 0,2 0-2 15,-2 0 0-15,0 0 0 0,0-1-10 0,6 4 0 16,-6-3 9-16,8 0-9 0,-8 0 0 0,9 0 0 16,-6 0 0-16,3 0 0 0,2 2 0 0,1-2 0 15,0-2 0-15,-3-1 0 0,2 3 0 0,-2-3 0 16,3 3 0-16,0 0 0 0,0 0 0 0,-1 0 0 15,4 0 0-15,0-3 0 0,-6 3 0 0,5 3 0 16,1-4 0-16,3 4 0 0,-6-3 0 0,5 0 8 16,1 5-8-16,-3-5 0 0,-1 0 0 0,-2 0 0 0,3 0 0 15,0 0 8-15,2-3-8 0,-2 3 0 0,0 3 0 0,3-3 8 16,-1 0-8-16,7-1 0 0,-9-1 0 0,5-1 8 16,-5 0-8-16,3 3 0 0,0-5 0 0,-1 2 0 15,1-2 0-15,-3 2 0 0,5 0 0 0,-2 1 0 16,6-1 0-16,-6 0 0 0,2-2 8 0,-2 2-8 15,0-2 0-15,-1 2 0 0,4 0 0 0,0-2-8 16,0 2 8-16,-4-2 0 0,1 0 0 0,0-1 0 16,5 4 16-16,-2-4 0 0,0 1-1 0,-1 0 0 15,1-1-6-15,-3 1-1 0,0-3 0 0,-1 3 0 16,1-1-8-16,3 1 0 0,-4-3 9 0,1 2-9 0,0 1 0 16,6 0 0-16,-13-1 0 0,10 1 8 15,-6 0-8-15,2-1 0 0,-2 4 0 0,0-6 8 0,0 2-8 16,2 1 0-16,1-3 0 0,0 0 0 0,-6 3 0 15,5-3 12-15,4 2-4 0,0-2 0 16,-1 3 0-16,-2-3 1 0,0 3 0 0,0-1 0 0,-1 1-9 0,-5-1 0 16,0 1 0-16,3 2 0 0,-1-2 0 0,-2 0 0 15,-3-1 0-15,6 4 0 0,-7-4 0 0,4 1 0 16,-6 2 0-16,6-2 0 0,-3-1 0 0,-1 4 0 16,-2-1 10-16,0-2-10 0,0 2 17 0,0 0-3 15,-4 1-1-15,1-4 0 0,0 4-1 0,3-1-1 16,-3-3 0-16,3 4 0 0,-4-4-11 0,4 1 12 0,-3 2-12 15,0 1 12-15,3-1-4 0,-3 0-8 0,2-2 12 16,-2 0-4-16,0-1 4 0,-3 3 0 0,3 1 0 0,-3-4 0 16,-4 4 10-16,1-4 2 0,0 4 1 15,0-4 0-15,0 4-6 0,-3-1-2 0,3 0 0 16,-3 0 0-16,0 1-2 0,-1-1-1 0,1-2 0 0,0 2 0 16,3 3-4-16,-3-3-1 0,0 0 0 15,-3 1 0-15,6-4-1 0,-3 4 0 0,-3-4 0 0,-3 1 0 16,3 0-8-16,2-1 8 0,-2 1-8 0,-9-3 8 15,0 0-8-15,3 3-17 0,6-3 4 0,-3 5 1 32,-6-5-160-32,0 0-32 0</inkml:trace>
  <inkml:trace contextRef="#ctx0" brushRef="#br0" timeOffset="120063.6335">7759 9533 979 0,'-15'0'87'0,"15"0"-70"15,0 0-17-15,0 0 0 0,0 0 235 0,0 0 43 16,0 0 9-16,0 0 1 0,6 0-174 0,-6 0-35 0,0 0-7 0,0 0-2 15,12 3-26-15,-3-1-6 0,-9-2-1 0,6 6 0 16,3 1-21-16,-1 4-5 0,1 5-1 0,3 0 0 16,-3 2-10-16,0 1 0 15,3 2 0-15,-3 5 8 0,0-2-8 0,0 5 0 0,6 3 0 0,-6 3 0 16,0 2 14-16,0 0-2 16,5-3-1-16,-2 6 0 0,0-1 7 0,3 1 2 0,-3-3 0 15,6-2 0-15,6-1-20 0,-9-2 10 0,-3-1-10 16,2-1 8-16,10-1-8 0,0 0-12 0,-6 0 2 15,0-3 1 1,6-2-107-16,-1 0-20 0,-2 0-5 0</inkml:trace>
  <inkml:trace contextRef="#ctx0" brushRef="#br0" timeOffset="121047.2345">13465 9475 979 0,'0'0'87'0,"0"0"-70"0,0 0-17 0,0 0 0 0,-6 2 185 0,0 1 34 16,6-3 6-16,-9 3 2 0,0-3-132 0,-3 5-27 15,3-2-4-15,-6-1-2 0,3-2-42 0,1 3-8 16,-4 0-1-16,-3 2-1 0,3 0-10 0,-6 0-14 0,-3-2 3 16,0 2 1-1,-2 3-21-15,-1 3-4 0,0-3-1 0,-3 2 0 0,-5 1 20 0,-4 0 3 0,0 2 1 0,1 0 0 16,-4 0 12-16,-3 0 0 0,-2 3 0 15,-4-2-9-15,-6-1 9 0,1 0 14 0,-1 0-3 0,1 1-1 16,2-1 14-16,-5 0 4 0,-1 3 0 0,-2-3 0 16,-1 0 3-16,4 1 1 0,-4-1 0 0,1-3 0 15,2 6 7-15,-5-5 1 0,-4-1 1 0,4 1 0 16,-4 2-25-16,4-5-6 0,-4 0-1 0,-2 0 0 16,-1 0-9-16,4-3 0 0,-4 1 0 0,4 1-11 15,-1-1-1-15,1 2 0 0,0-6 0 0,-4 4 0 16,1-1 12-16,2 0 0 0,4 1-9 0,-1-4 9 0,1 3 0 15,-1-2 13-15,4 0-1 0,-1-1-1 0,1 1 3 16,-1 0 1-16,7-1 0 0,-4-2 0 0,1-2 4 16,-1-1 1-16,-2 3 0 0,5 0 0 0,1 3 9 15,-1-3 3-15,3 0 0 0,1 0 0 0,-1 2-32 0,1-2 0 16,-4 6 0-16,4 2 0 0,-1-1 9 16,3 1-1-16,1 3 0 0,5 0 0 0,0-3 4 15,4 2 0-15,-1 1 0 0,3-1 0 0,4 4-12 0,2-1 0 16,-3 0 0-16,6 0 0 15,-2 3-78-15,2-3-11 0,6 3-3 0</inkml:trace>
  <inkml:trace contextRef="#ctx0" brushRef="#br0" timeOffset="125417.6518">7821 10708 230 0,'12'-3'10'0,"-12"3"2"0,0 0-12 0,0 0 0 0,0 0 0 0,3 3 0 16,6-3 291-16,-9 0 55 0,0 0 11 0,0 0 3 16,9-3-242-16,-3 3-48 0,-6 0-10 0,0 0-1 15,6-3-27-15,0 1-6 0,-6 2-1 0,0 0 0 16,3-3-15-16,6 0-10 0,0 1 12 0,0-1-12 15,0 3 0-15,-3 0 0 0,2 0 0 0,-2 3 0 16,-6-3 0-16,6 5 0 0,0 0-9 0,3 1 9 16,-6-1-16-16,0 6 1 0,0-3 1 0,0 2 0 15,0 3 14-15,-6 1-12 0,-3-1 12 0,3 5-12 16,3-2 12-16,-3 3 0 0,-9-6 0 0,6 3 10 16,0 0 10-16,0 0 3 0,-5-1 0 0,-1-1 0 0,3-1 3 0,0 0 1 15,3-5 0-15,-3 3 0 0,0-3-10 16,3-3-1-16,6 0-1 0,-6 0 0 0,-3-2-15 15,9-3 8-15,0 0-8 0,0 0 0 0,0 0 0 0,6-5 0 16,3 0 0-16,0-3-10 0,3-3 10 16,0-2 0-16,-3 0 0 0,3-3 0 0,5-3 0 15,-2-2 0-15,-3 0 0 0,3 0 0 0,6 2 0 16,-3 1 0-16,-6-4 0 0,0 1 0 0,6 3 0 0,-7 2 12 16,-2 0-4-16,-3 3 0 0,-3 2-8 0,3 1-8 15,3 2 8-15,-9 2-12 0,-3 1 12 0,3 5 9 16,6-3-1-16,-6 3-8 0,-12-2 25 0,3 2-1 15,9 0-1-15,-6 5 0 0,-3 3-9 0,1 0-2 0,-4 3 0 16,6-1 0-16,0 6 2 0,-3 0 0 0,-3 2 0 16,6 1 0-16,3 2-2 0,3 0-1 0,-9-2 0 0,6 2 0 15,3-3-11-15,0 1 10 0,0-3-10 0,3 0 10 16,-3-3-10-16,6-2 0 0,0-1 0 0,0-2 0 16,-3-3-12-16,3 1-2 0,9-1 0 0,-6-5 0 31,-9 0-36-31,9-3-7 0,2-5-2 0,1 0-559 0,-6 0-112 0</inkml:trace>
  <inkml:trace contextRef="#ctx0" brushRef="#br0" timeOffset="125616.5492">7976 10478 1152 0,'-21'5'51'0,"21"-5"10"0,0 0-49 0,0 0-12 16,-9 5 0-16,6 0 0 0,3-5 232 0,0 0 44 16,0 8 9-16,0-8 2 0,0 0-217 0,0 0-43 15,0 8-9-15,0-8-2 16,-9 6-137-16,9-6-28 0</inkml:trace>
  <inkml:trace contextRef="#ctx0" brushRef="#br0" timeOffset="126317.561">7860 11189 2055 0,'0'0'45'0,"0"0"10"0,0 0 1 0,0 0 2 0,0 0-46 0,0 0-12 0,0 0 0 0,0 0 0 0,0 0 28 0,0 0 4 15,0 0 1-15,3 6 0 0,6-1-33 0,-3 0 0 16,0 0 0-16,-6-5-9 0,3 8-6 0,6-2-1 15,0-1 0-15,0-2 0 0,-9-3-1 0,11 5-1 0,1-5 0 0,0 0 0 16,-3 0 18-16,0 0-10 0,0-3 10 0,3 1-8 16,0-4 23-16,-3 1 5 0,-3 0 0 0,3-1 1 15,6-2 3-15,-6 3 0 0,-9-3 0 0,5 3 0 16,4-3-6-16,-6 0-1 0,-9 0 0 0,6 0 0 16,0 3-9-16,3 0-8 0,-6-1 9 0,3 6-9 15,-3-5 12-15,3 5-4 0,0 0-8 0,0 0 12 16,-11-3-12-16,11 3 0 0,5 6 0 0,-5 2-10 15,-5 2 10-15,2 3 0 0,6 3 0 0,2 3 0 16,-2 2-11-16,0 0 11 0,0 0-13 0,3 3 5 16,6 0 8-16,-6-3-12 0,-6 3 12 0,6-3-12 15,3 0 12-15,-3 0 12 0,-12 1-2 0,3-4-1 16,6-2-9-16,-3 3 0 0,-3-4 0 0,-6 1 0 16,0 0 12-16,3 0 6 0,0-3 2 0,0-2 0 15,-8-1 0-15,2-2 0 0,3 0 0 0,0-2 0 16,-9-1-20-16,6 0-12 0,3-2 1 0,0-3 1 15,-3 0-33-15,3-3-6 0,0 1-2 0,3-1 0 16,-3-5-161-16,1-3-32 0</inkml:trace>
  <inkml:trace contextRef="#ctx0" brushRef="#br0" timeOffset="126513.5717">7949 11062 1440 0,'0'0'128'16,"0"0"-103"-16,-3 3-25 0,3-3 0 0,0 0 184 0,0 0 31 15,0 0 6-15,-3 5 2 0,3 0-145 0,0-5-29 16,0 0-5-16,3 6-2 0,-6 2-42 0,3-8-19 16,3 5 2-16,-3-5-683 0,-3 3-136 0</inkml:trace>
  <inkml:trace contextRef="#ctx0" brushRef="#br0" timeOffset="127439.7497">7821 11769 979 0,'0'0'87'0,"0"0"-70"0,-6-3-17 0,6 3 0 16,0 0 212-16,0 0 38 0,0 0 8 0,0 0 2 15,6-5-166-15,0-1-33 0,-3 1-6 0,0-3-2 16,3 3-25-16,0-3-6 0,3 0-1 0,0 0 0 15,-6-2-21-15,3 2 0 0,9 0 0 0,-6 0 8 0,-6 0-8 0,0 2-13 16,6 1 3-16,-3 3 1 16,2-1-15-16,-8 3-2 0,0 0-1 0,6 0 0 0,0 3 8 0,-6-3 2 15,0 10 0-15,0 1 0 0,6 2 17 0,-3 0 0 16,-9 3 0-16,3 0 0 0,3 2 0 0,-3 1 0 16,-3-3 8-16,0 0-8 0,1-3 34 0,5-2 1 15,0-4 0-15,0 4 0 0,-3 0-10 16,3-1-1-16,6-2-1 0,-4 0 0 0,1-3-23 0,3 3 9 15,6-2-9-15,0-1 0 0,-3 0 0 16,0-2 0-16,3-1 0 0,3-2-12 0,6 0-1 0,-6-2 0 16,-3-1 0-16,2-2 0 0,10 0 2 0,-6-3 1 15,-3-3 0-15,3 1 0 0,3-4 10 0,-4-2 0 16,1 3-9-16,-3-3 9 0,-6 0 0 0,3-2 0 16,-3-3 8-16,-3 5-8 0,0-3 8 0,-3 3-8 0,3 1 0 15,-6-1 8-15,-3 2 4 0,3-1 1 0,0 1 0 0,-3 1 0 16,-3 0-4-16,0 0-1 0,0 2 0 0,0-2 0 15,0 2-8-15,-6 1 12 0,-3-1-12 0,3 1 12 16,3 2-12-16,-5 2 10 0,-7-2-10 0,3 6 10 16,6-4-10-16,-6 6 0 0,-6 3-12 0,4 2 12 15,2 3-12-15,3 3 12 0,-3-1-10 0,3 4 10 16,0 2 0-16,3-1 15 0,3 1-2 0,0 3 0 16,-3-3 3-16,7 2 1 0,5-2 0 0,-3 0 0 15,0 0 7-15,6-3 2 0,5 0 0 0,1-2 0 16,0-3-8-16,3-3-2 0,6-2 0 0,0-6 0 15,3 1-32-15,0-6-8 0,-9 0 0 0,8-6-696 16,7-1-140-16</inkml:trace>
  <inkml:trace contextRef="#ctx0" brushRef="#br0" timeOffset="127851.2992">8113 11441 1267 0,'0'0'112'0,"0"0"-89"0,0 0-23 0,-6 5 0 15,3-5 239-15,3 0 43 0,0 0 9 0,-6 3 1 16,-3-1-192-16,9-2-38 0,0 0-8 0,0 0-2 0,-6 3-52 0,6-3 0 16,6 0-16-16,-6 0 4 15,0 0-167-15,0 0-33 0</inkml:trace>
  <inkml:trace contextRef="#ctx0" brushRef="#br0" timeOffset="128384.7515">7911 11422 864 0,'0'0'76'0,"-6"5"-60"16,-3 1-16-16,0-4 0 0,9-2 290 0,-3 8 55 16,-6-5 11-16,0 2 3 0,9-5-257 0,-3 3-51 15,-3-1-11-15,0 1-1 0,6-3-39 0,0 0 0 16,0 0 0-16,0 0 0 16,0 0-57-16,0 0-7 0,9 0 0 0,-3-3-572 15,0 1-115-15</inkml:trace>
  <inkml:trace contextRef="#ctx0" brushRef="#br0" timeOffset="129220.6999">8265 10615 1785 0,'0'0'159'0,"6"-3"-127"0,0-4-32 16,0 1 0-16,3 1 61 0,2 0 7 0,1-3 0 0,3 0 1 15,-3-3 4-15,3 3 1 0,0 0 0 0,0 0 0 16,0 0-47-16,0 0-10 0,-1 3-1 0,-2 0-1 16,0 2-15-16,0 1 0 0,0 2 0 0,-6 0 0 15,3 0-10-15,-3 5-8 0,-3 3-2 0,3 0 0 16,-6 5-6-16,0 6-2 16,-3-1 0-16,0 6 0 0,-3 2 28 0,0 3 0 0,0 6 0 0,3 2 0 15,-6 0 12-15,6 3 7 0,0-1 1 0,0 1 1 16,0-3 15-16,3-3 2 0,3 1 1 0,0-3 0 15,3-3-7-15,0-3 0 0,0 1-1 0,0-4 0 16,3-1-23-16,0-4-8 0,0-2 0 0,0 0 0 16,3-3 0-16,-3-5 0 0,-3 3 0 0,2-6 0 15,1-2-10-15,0-1 2 0,0-2 0 0,-3-2 0 16,-6 2-4-16,9-3 0 0,0 3 0 0,-3-3 0 0,-6 3 21 16,0 0 4-16,3-5 1 0,-3 5 0 0,0-5-2 0,0 5-1 15,0 0 0-15,0-6 0 0,0 6 33 0,0 0 8 16,-6-5 0-16,6 5 1 0,0 0-18 0,0 0-4 15,-3 0-1-15,0 3 0 0,-3-1-30 0,3 4 8 16,0 2-8-16,0 2 0 0,3 3 0 0,3 3 0 16,3 3 0-16,0 2 0 0,0 3 0 0,3 2 0 15,-3 1 0-15,3-1 0 0,-3 3 0 0,6 0-10 16,0-2 0-16,0-1 0 0,-1 1 10 0,-2 4 0 16,3 1 0-16,0-3 0 0,-3-2 0 0,-3 2 0 15,0-3 0-15,-3-2-8 0,0 0 16 0,-3 2 3 16,-3-2 1-16,0 0 0 0,0 0 21 0,-3 2 5 15,-3-2 1-15,-3 0 0 0,0-3-39 0,0 0 0 16,-5-2 0-16,2-1 0 16,-3-2-30-16,0-3-10 0,0 1-3 0,-3-6 0 15,0-3-165-15,-2-2-34 0</inkml:trace>
  <inkml:trace contextRef="#ctx0" brushRef="#br0" timeOffset="129853.2869">7553 10488 1623 0,'-12'-5'72'0,"12"5"15"0,0 0-70 0,0 0-17 16,0 0 0-16,0 0 0 0,0 0 93 0,0 0 15 15,0 0 4-15,0 0 0 0,0 0-38 0,0 0-7 16,0 0-2-16,0 0 0 0,0 0-25 0,-5 5-6 16,5-5-1-16,-3 8 0 0,-3 3-24 0,0 2-9 0,0 0 0 0,0 3 9 15,0 0-18-15,-3 2-4 0,-3 1-1 0,3 2 0 16,6 5-6-16,-6 1-2 0,0-1 0 0,0 4 0 15,3 4 11-15,3 0 3 16,-3 1 0-16,3-1 0 0,0 3 8 0,6-2-12 0,0 2 12 0,3-6-12 16,-6-2 12-16,3 1-13 0,9-1 5 0,-3-3 8 15,-3-2 0-15,3 0 0 0,3-3 0 0,0 0 0 16,-3-2 0-16,-3-1 8 0,3-2 2 16,3 0 0-16,-4-3 3 0,1 3 1 0,-3-3 0 15,0-2 0-15,3 2 0 0,-3 0 0 0,-6-5 0 16,0 3 0-16,6-1 4 0,-6 1 1 0,-3-3 0 0,-3 0 0 15,0 2 7-15,-3 1 2 0,3-3 0 0,-3 0 0 16,-5 2-12-16,5-2-3 0,3 0 0 0,-3 0 0 16,-6-2-4-16,6-1-1 0,3 0 0 0,3-2 0 15,-6 2-8-15,3-5 0 0,3 3 9 0,3-3-9 16,0 0 8-16,0 0-8 0,0 0 8 0,0 0-8 16,3 8 0-16,3-3 0 0,-3 3 0 0,0 0 0 0,6 2 0 15,-6 1 0-15,0 2 0 0,0 3 0 0,0 0 0 0,3 2 9 16,-6 4-9-16,-3-1 10 0,0 5-2 0,3 1 0 15,0 2 0-15,-6 0 0 0,-3 0 8 0,3 5 2 16,3-2 0-16,-3 0 0 0,0 0 2 0,0-1 0 16,9 1 0-16,3 0 0 0,-3 0-20 0,6-3-16 15,0-3 4-15,9-2-803 16,9-3-160-16</inkml:trace>
  <inkml:trace contextRef="#ctx0" brushRef="#br0" timeOffset="130945.0402">9074 11361 1926 0,'-6'0'85'0,"6"0"18"0,0 0-83 0,0 0-20 0,0 0 0 0,6-5 0 16,3-3 36-16,6 3 4 0,0-6 0 0,3 1 0 16,3-1 6-16,3-5 2 0,2 0 0 0,7 0 0 15,3-2-5-15,6-1-1 0,8 3 0 0,1-2 0 16,5-1-3-16,4 3-1 0,2 1 0 0,4-4 0 15,2 3-15-15,4-2-3 0,8-1-1 0,0 3 0 16,1 0-8-16,-1 1-2 0,7-1 0 0,2 2 0 16,3 1-9-16,-3 3 0 0,-2-1-10 0,2 3 10 15,-3 0-11-15,-2 3 11 0,-10 5-12 0,3 0 12 16,-5 0 0-16,-1 0 0 0,-2 3 0 0,-4 2 0 16,1 0 0-16,-7 0 0 0,-2 3 0 0,2 0 0 0,1 3 27 0,-1-1 2 15,1 6 1-15,-3-2 0 0,-1-1-16 0,-5 3-3 16,-1-3-1-16,-5 3 0 0,3 0 2 0,-7 0 0 15,7 2 0-15,-6 3 0 0,-1 0-12 0,-5 3 0 16,3 3 0-16,-4-1 0 0,1 6 0 0,-3 0 0 16,-6-1 0-16,-1-2 0 0,-2 3 12 0,0-3 0 15,-6 3 0-15,0-3 0 0,3 0-12 0,-7 0 8 16,1 0-8-16,0 3 8 0,-3 0 0 0,0 0-8 16,3 2 12-16,-3 1-4 0,0 2 9 0,-3 0 2 15,0 0 0-15,0-3 0 0,-7 0-19 0,4 1 0 16,0-1 0-16,-3 3 0 0,0-2 0 0,0-4 0 15,0 1 0-15,0-5 0 0,-3-4 9 0,3-1 2 16,-3-1 0-16,3-8 0 0,-3 0-11 0,0-2 0 16,0-3 0-16,-3 0 0 0,3-8 0 0,0 0 0 0,0 0 9 0,-3 2-1 15,3-2-8-15,0 0 0 0,0 0 0 0,0 0 8 16,0 0-8-16,0 0 0 0,0 0 0 0,0 0 0 16,-6 3 0-16,6-3 0 0,0 0-9 0,0 0 9 15,0 0 0-15,0 0-9 0,0 0 9 0,0 0 0 16,0 0-18-16,0 0 3 0,0 0 1 0,0 0 0 15,0 0 14-15,0 0 8 0,0 0 0 0,0 0-8 16,0 0 0-16,0 0 0 0,0 0 0 0,0 0 0 16,0 0 0-16,0 0-12 0,0 0 0 0,3-5 0 15,-3 5 12-15,0 0 15 0,0 0-3 0,0 0-1 16,0 0-20-16,0 0-4 0,3-6-1 0,-3 6 0 0,0 0 23 16,0 0 5-16,0 0 1 0,0 0 0 15,0 0-15-15,0 0 0 0,0 0 0 0,0 0 0 16,0-5 0-16,0 5 0 0,0 0 0 0,0 0 0 15,0 0 0-15,0 0 0 0,0 0 0 0,0 0 0 16,0 0-54-16,0-10-7 0,-3-4-2 0</inkml:trace>
  <inkml:trace contextRef="#ctx0" brushRef="#br0" timeOffset="132105.2101">12697 12552 1324 0,'0'0'118'0,"-6"8"-94"0,0-3-24 0,0 0 0 16,6-5 215-16,-6 6 38 16,-3-1 8-16,6 3 2 0,-3-3-163 0,0 0-32 0,0 3-6 15,0 0-2-15,0-2-48 0,0 2-12 0,1-3 0 16,2 3 0-16,-3-3-16 0,0 3-4 0,0-3 0 0,3 1 0 16,0 2 20-16,0-3 0 15,3 3-8-15,0-8 8 0,0 0-10 0,0 0 2 0,-3 5 0 0,3-5 0 16,0 0 8-16,0 0-13 0,0 0 5 0,0 0 8 15,0 0 0-15,0 0 0 0,0 0 0 0,0 0 0 16,0 0 0-16,0 0 8 0,0 0 0 0,0 0 0 16,0 0-8-16,0 0 0 0,0 0 0 0,0-5 0 15,0 5 8-15,0 0 0 0,0-8 0 0,0 8 0 16,-3-5 10-16,3 5 2 0,-6-6 0 0,6 6 0 16,-6-5-7-16,6 5-1 0,-9 0 0 0,9 0 0 15,-6 3 8-15,3-3 2 0,-3 5 0 0,6-5 0 16,0 0-9-16,-3 5-1 0,0 3-1 0,3-3 0 15,0-5-11-15,3 8 0 0,3-2 0 0,0-4 0 0,3 1 0 0,3-3 0 16,-3 0 0-16,3-3 0 0,3-2-15 0,-4-3-5 16,4 0 0-16,0-2-1 15,-3-1-53-15,0-5-10 0,6 3-3 0,-6-6-969 16</inkml:trace>
  <inkml:trace contextRef="#ctx0" brushRef="#br0" timeOffset="134928.1974">12352 12126 1785 0,'-6'0'159'0,"3"-5"-127"0,-3-1-32 0,0-2 0 15,-3 3 24-15,6-3-2 0,-3 0 0 0,0 3 0 16,0-6 28-16,0 3 6 0,0 3 0 0,0 0 1 16,3-1-26-16,-3-1-6 0,0 1-1 0,0 1 0 15,3 0-6-15,3 5-2 0,-6-6 0 0,6 6 0 16,0 0-16-16,0 0 0 0,0 0 0 0,0 0 0 15,0 0 0-15,0 0 0 0,0 0 0 0,9 6 0 16,-3 2-14-16,6 0 0 0,-3 2 0 0,3 3 0 16,0 1 14-16,3 1 0 0,-3 1 0 0,0 3 0 15,2-1 0-15,1-2 0 0,-3 0 0 0,0-3 10 0,3 3-2 16,-3-3 0-16,0 1 0 0,0-1 0 0,-3-2 7 16,0-1 1-16,0 1 0 0,0-6 0 0,-4 0 19 15,1 1 4-15,0-4 1 0,-3 1 0 0,-3-3 4 0,6 2 2 16,-6-2 0-16,6 0 0 0,-6 0-8 0,0 0-2 15,0 0 0-15,3-5 0 0,3 0 0 0,0 0 0 16,-3-3 0-16,0-3 0 0,6 1-18 0,-3-6-4 16,3-3-1-16,0-2 0 0,3 0 7 0,3-6 0 15,2-2 1-15,1 0 0 0,3-5-21 16,3 2 0-16,3 0 0 0,0-2 0 0,-1 2 0 0,1-5 0 16,0 3 0-16,3-1 0 15,-4 3-21-15,-2 6-9 0,-3 0-2 0,-3 4 0 16,0 1-27-16,-3 5-5 0,-3 3-2 0,-6 3-734 15,-3 2-146-15</inkml:trace>
  <inkml:trace contextRef="#ctx0" brushRef="#br0" timeOffset="138960.1007">755 7411 1749 0,'-21'8'77'0,"12"-5"17"0,0 2-75 0,0 3-19 0,0 0 0 0,3 2 0 16,-8 6 24-16,5 0 0 0,3 5 1 0,-9 3 0 15,3 3-1-15,0 4 0 0,0 6 0 0,3 6 0 16,-3 4-14-16,3 4-10 0,0-1 12 0,3 11-12 16,0 5 15-16,0 8-4 0,6 5-1 0,0 9 0 15,6 7-2-15,-6 11 0 0,3 7 0 0,6 14 0 16,0 3 3-16,0 5 0 0,3 5 0 0,-3 0 0 15,6 1-3-15,0-4 0 0,-3-2 0 0,0-2 0 0,0-6-8 16,2-16 0-16,-2-8 9 0,3-16-9 16,0-10 9-16,-3-19-9 0,-3-8 12 0,3-10-12 15,-3-14 29-15,-6-2-1 0,12-10 0 0,-9-4 0 0,8-7-1 16,-8-6-1-16,3-2 0 0,3-11 0 0,-3-3 26 16,0-7 4-16,0-8 2 0,-6-6 0 0,3-8-20 0,-6-2-4 15,0-6-1-15,-6-7 0 0,3-6-8 0,-9-5-1 16,3 0-1-16,-3-5 0 0,3-6-23 0,0-2 0 15,-2-9 0-15,-1-4-12 0,-3-6 12 0,3-5-8 16,0-11 8-16,3-2-8 0,6-8-10 0,-3-1-2 16,3-2 0-16,3 3 0 15,0 0-10-15,3 2-2 0,6 6-1 0,0 7 0 16,-6 6 6-16,6 8 2 0,3 2 0 0,3 11 0 0,5 6 11 0,1 7 2 0,0 6 1 0,9 7 0 16,-6 9 23-16,2 4 4 0,4 4 0 0,-3 4 1 15,3 4-1-15,0 4-1 16,-4 4 0-16,4 4 0 0,0 9-15 0,-6 2 0 0,3 2 0 15,-13 9 0 1,4 2-22-16,-6 6-7 0,6 5-2 0,-9 3 0 0,3 2 31 0,-9 13 0 0,3 6 0 0,-6 5 0 16,0 11 0-16,-9 7 0 0,6 9 0 15,-6 10 0-15,-9 11 12 0,6 10-12 0,-6 5 12 0,0 11-12 16,-2 6 21-16,-1 10-2 0,-3 5-1 0,3 6 0 16,0-1 2-16,-5 4 1 0,2 7 0 0,3 3 0 15,-6 2 11-15,6 0 3 0,-6-4 0 0,4-1 0 16,2 0-4-16,0-2-1 0,9-4 0 0,-3-9 0 15,12-9-19-15,-3-8-11 0,6-10 12 0,6-13-12 16,6-11 0-16,6-11-12 0,6-7 0 0,6-11-811 16,8-8-161-16</inkml:trace>
  <inkml:trace contextRef="#ctx0" brushRef="#br0" timeOffset="140094.7464">380 9467 115 0,'0'0'10'0,"0"0"-10"0,0 0 0 0,0 0 0 15,0 0 304-15,0 0 60 0,0 0 11 0,0 0 2 16,0 0-283-16,0 0-57 0,0 0-11 0,0 0-2 15,0 0-4-15,0 0-1 0,0 0 0 0,0 0 0 16,0 8 20-16,-6-3 4 0,6-5 1 0,0 13 0 16,-3 3-33-16,-6 5-11 0,6 3 0 0,-6 3 9 0,0 7-9 0,0 0 0 15,0 3 0-15,3 6 0 0,-3 2 0 16,-5 5 10-16,8 8-10 0,-3 0 10 0,0 3-10 0,-3 5 0 16,3 3 9-16,0 5-9 0,0 8 19 15,6 3-1-15,-6 2 0 0,-3 9 0 0,6 7-5 16,3 3-1-16,-6-1 0 0,6 9 0 0,-3 3 0 0,3 2 0 15,-2-3 0-15,5 3 0 0,0 5 0 16,0 1 0-16,5-1 0 0,4 1 0 0,-6 4 3 0,0 1 0 16,6-1 0-16,0 4 0 0,3-4-5 0,3 1-1 15,-3 0 0-15,6 2 0 0,-3-5-9 0,3-3 0 16,2 3 9-16,1-8-9 0,-3-2 15 0,6-9-2 16,3-5 0-16,-4-2 0 0,7-8 14 0,0-3 2 15,0 0 1-15,0-6 0 0,2-4-4 0,1-6-1 16,3-3 0-16,-4 1 0 0,7-4 7 0,0 1 0 0,3 0 1 0,2-3 0 15,4-2-33-15,-4-1-11 0,4 1 0 0,-6-1 0 16,5 1 11-16,-5-1 8 0,9 1-8 0,-4-1 11 16,-2-2 3-16,3-3 1 0,-7 0 0 0,1-2 0 15,0-1 11-15,-1-2 2 0,-2 0 1 0,3-5 0 16,-1-3-6-16,4-3-2 0,-9-7 0 0,5-1 0 16,-5-2-5-16,6-8-2 0,-10-1 0 0,4 1 0 15,-3-5-14-15,-3-6 0 0,-1 0 0 0,1-2 0 16,-6-3 8-16,3 0-8 0,-3-3 0 0,2 0 0 15,-5-2 0-15,-6-3 8 0,3 3-8 0,0-6 0 16,-6 0 0-16,6 1-16 0,-6 2 3 0,-4-3 1 31,1 0-36-31,-3-2-6 0,3-3-2 0,-3 0-716 0,0-5-143 0</inkml:trace>
  <inkml:trace contextRef="#ctx0" brushRef="#br0" timeOffset="140578.3679">2279 15700 1324 0,'-15'3'118'0,"15"-3"-94"0,-9 5-24 0,0-5 0 15,0 3 320-15,0 0 60 16,3-6 12-16,6 3 3 0,0 0-312 0,-9-3-63 0,1 1-12 16,-1-4-8-16,6 1 16 0,-3 0-2 0,-3 0-1 0,3-3 0 15,-3 0-13-15,3 0 0 0,3 2 0 0,-6 1 0 16,6 0-8-16,3 5-5 0,0-5-1 0,0 5 0 16,0 0 14-16,0 0 0 0,0 0 0 0,0 0 0 15,0 0 0-15,0 7 0 0,3 4 0 0,6 5 0 16,3 5 0-16,6 3 0 0,-3 8 10 0,8 2-10 15,4 6 0-15,3-3 0 0,-3 0 8 0,2 0-8 16,-5 3 0-16,3-6 0 0,-3-2 0 0,-3-3 0 16,0-3 0-16,-4-2 0 0,1-3 0 0,-3 0 0 15,-6 1 0-15,3-4 0 0,-3-5 0 0,0 1 0 0,-3-4 0 16,-3-2 10-16,0 0-10 0,3 0 10 0,-6-8 4 0,0 8 1 16,-6-3 0-16,3 0 0 0,0 1 16 15,-6-1 3-15,-3 0 1 0,3 3 0 0,-12 0 4 16,-3-2 1-16,-2-1 0 0,-10 0 0 0,0 0-9 15,-8 1-2-15,-1-1 0 0,-12 3 0 0,1-3-17 16,-1 3-4-16,-5-3-8 0,-7 3 12 16,4 0-77-16,-10 3-16 0,-2 2-3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3:28:23.234"/>
    </inkml:context>
    <inkml:brush xml:id="br0">
      <inkml:brushProperty name="width" value="0.05292" units="cm"/>
      <inkml:brushProperty name="height" value="0.05292" units="cm"/>
      <inkml:brushProperty name="color" value="#00B050"/>
    </inkml:brush>
  </inkml:definitions>
  <inkml:trace contextRef="#ctx0" brushRef="#br0">14885 16042 2361 0,'3'5'210'0,"6"3"-168"0,2 3-34 0,7-1-8 16,12 3 30-16,3 3 4 0,9 8 1 0,5 0 0 15,1 2-35-15,8 3-11 0,1 0 0 0,5 1 0 16,7 1 19-16,-4-2 3 0,1 3 1 0,2 0 0 16,4 2-12-16,-4 3 0 0,1 0-10 0,-1-2 10 15,-2-3-22-15,-7-1 2 0,1-2 0 0,-4-2 0 16,1-3-2-16,-4-3 0 0,-2 3 0 0,-6-8 0 16,-4-1-6-1,-2-4-2-15,-9 2 0 0,-6-5 0 0,-4-3-135 0,-2 1-27 0</inkml:trace>
  <inkml:trace contextRef="#ctx0" brushRef="#br0" timeOffset="621.1409">14772 16158 2023 0,'0'0'89'0,"0"0"19"0,0 0-86 0,0 0-22 0,0 0 0 0,0 0 0 16,0 0 12-16,0 0-3 0,0 0 0 0,0 0 0 15,0 0 12-15,0 0 3 0,6 0 0 0,2 0 0 16,1 5 6-16,6 1 2 0,0 2 0 0,3 2 0 15,6 6-21-15,0 3-11 0,-1 2 12 0,1 0-12 16,3 3 0-16,0-3-16 0,-3 3 2 0,-1-3 0 16,1-3-3-16,-3 1-1 0,-3-1 0 15,-3-4 0-15,-3-6 18 0,-3-3 0 0,-3 0 0 16,-6-5 0-16,0 0 22 0,0 0 2 0,-3-5 0 0,-3-3 0 16,-6 0 2-16,-3-5 1 0,-6-3 0 0,-3-3 0 15,3 1-27-15,-2-1 8 0,-4-2-8 0,0 0 0 16,-3 0 0-16,3-3 0 0,-2 0 0 0,-1 0 0 15,0 1 10-15,0-1-10 0,4-3 12 0,-4 4-12 16,3-1 14-16,3 3-4 0,3-1-1 0,4 1 0 0,-1 0 10 16,9 3 1-16,6 2 1 0,0 0 0 0,6 0-1 15,3 3 0-15,0 2 0 0,9-2 0 0,2 2-9 0,4 1-3 16,3 2 0-16,6-3 0 0,3 3-8 0,5 0 0 16,1-2 0-16,3 2 0 0,5-3 0 0,1 1 0 15,0-1 0-15,-4-2 0 0,1 0 0 0,2 2 0 16,1-2 0-16,-3 2 0 0,-4 1 0 0,-5-1 0 15,3 3 0-15,-9 3 12 0,-1 0 21 0,-8-1 5 16,0 1 1-16,-6 5 0 0,-6-3-3 0,-9 3 0 16,6 6 0-16,-6 2 0 0,-6 2 6 0,-6 9 1 15,-6-1 0-15,-3 11 0 0,-6 3-16 0,-2 5-3 16,-7 5-1-16,0 6 0 0,1 0-7 0,-1 7 0 16,-3 6-1-16,3 0 0 0,4 2 3 0,-1 1 1 15,3-6 0-15,0 0 0 16,7-2-112-16,-1-1-23 0,6-2-4 0,6-18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36:36.83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11429 5448 1555 0,'-18'-3'68'0,"9"3"16"0,-3 0-68 0,0 0-16 16,3-3 0-16,3 3 0 0,0 0 114 0,-2 0 19 15,2-2 4-15,3 2 1 0,3 0-50 0,0 0-11 16,0 0-1-16,0 0-1 0,0 0-17 0,0 0-3 16,0 0-1-16,0 0 0 0,6-3-40 0,-1 1-14 0,10-4 9 0,3 1-9 15,6 2 0-15,0-7 0 0,12 7 0 0,-1-7 0 16,10 2 10-16,9 2-10 0,5 4 12 15,4-4-12-15,5 1 13 0,3 2-4 0,4 3-1 16,8 0 0-16,7 0-8 0,2 0 12 0,0 3-12 16,6 0 12-16,6-3-3 0,4 2 0 0,-10 4 0 0,3-12 0 15,0 4-9-15,0-1 12 0,-2 0-12 0,-7 1 12 16,3-1 6-16,-5 0 2 0,-4-2 0 0,0 3 0 16,-5-4-3-16,-1 4 0 0,0-4 0 0,-2 1 0 15,-1 0 6-15,-6-1 1 0,1-4 0 0,-7 2 0 16,-2 0-8-16,-4 0-2 0,1 3 0 0,-3-6 0 15,-4 6-4-15,-2-3-1 0,-10 3 0 0,-2 2 0 16,-9-2-9-16,0 2 10 0,-7 0-10 0,-2 1 10 16,-3 2 2-16,3 0 0 0,-6 0 0 0,0 0 0 0,-3 2-1 15,2 4 0-15,-5-4 0 0,-3-2 0 0,3 6-11 16,0-4 0-16,-6 1 0 0,3 0 0 0,-6-3 0 16,6 2 0-16,0 1 0 0,-6-3 0 15,0 0-68-15,0 0-20 16,0 0-3-16</inkml:trace>
  <inkml:trace contextRef="#ctx0" brushRef="#br0" timeOffset="14804.1466">15656 5382 1785 0,'0'0'79'0,"0"0"17"0,6-6-77 0,5 1-19 16,4 0 0-16,6-1 0 0,9-1 136 0,0-1 23 16,5-3 5-16,1 0 0 0,9 1-72 0,-1-1-16 15,4 6-2-15,0-8-1 0,2 5-45 0,7 0-8 0,2 3-3 16,7-3 0-16,2 2-17 0,1-2 10 0,2 6-10 16,1-4 8-16,5 1 0 0,-3 3 0 0,-2 2 0 0,-1-6 0 15,1 4-8-15,-4 2 0 0,1-6 0 0,-1 6 0 16,4 0 0-16,-4 0 0 0,-11 0 0 0,2 0 0 15,1 0-20-15,-4 0-2 0,4-5-1 16,-4 5 0 0,1 0-125-16,-4 0-26 0,-2 0-5 0</inkml:trace>
  <inkml:trace contextRef="#ctx0" brushRef="#br0" timeOffset="16294.1241">19525 5382 1591 0,'-6'-14'70'0,"3"9"15"0,-3 0-68 16,3 0-17-16,0-3 0 0,-3 2 0 15,3-2 74-15,0 0 11 0,-3 3 3 0,6-3 0 16,0 0-18-16,0 3-3 0,0-6-1 0,3 9 0 0,3-9-26 0,0 3-4 15,0 3-2-15,3 0 0 0,3 2-21 0,9 0-4 16,3 3-1-16,6 0 0 0,2 3-8 0,7 2 0 16,6 1 0-16,5 2 0 0,7-1 8 0,5 1-8 15,4 3 0-15,2 2 8 0,1-8-8 0,2 6 0 16,7-3 0-16,-1-3 8 0,3 3-8 0,1-5 0 0,-4 0 0 0,3-3 0 16,1 0 0-16,-1 0 8 0,-5 0-8 15,-1-3 0-15,0 0 0 0,1 1 0 0,-7-4 0 16,1 1 0-16,2 2 0 0,-5-2-17 0,-4 2 2 0,-5 3 1 31,2-5-39-31,-2 5-8 0,2 0-2 0,-5 0-887 0</inkml:trace>
  <inkml:trace contextRef="#ctx0" brushRef="#br0" timeOffset="30574.0676">9893 6720 2127 0,'-15'-15'94'0,"6"7"20"0,-3-3-91 0,3 0-23 0,0-2 0 0,3-3 0 16,0-2 44-16,1-1 5 0,5-2 1 0,0-3 0 0,5-5-33 15,7-3-6-15,0 1-2 0,6-1 0 0,-6-2-25 0,9 2-4 16,6-3-2-16,-1 4 0 15,1 2-10-15,0 5-3 0,-3 0 0 0,3 5 0 0,-4 1 8 0,-2 5 2 16,3 2 0-16,-6 3 0 0,3 6 8 0,-3 2 1 16,0 2 1-16,-1 6 0 0,-2 3 15 15,0 2 0-15,0 8 0 0,0 8-9 0,0 3 9 0,-3 5 11 16,3 5-3-16,-3 3 0 0,-7 6 3 0,1-4 0 16,0-2 0-16,-3-5 0 0,3-3 5 0,0-3 0 15,0-2 1-15,3-6 0 0,0-2 17 0,0-3 3 16,3-5 1-16,0-2 0 0,3-1-19 0,-3-8-4 0,-1-2-1 15,4-3 0-15,-3 0 5 0,0-6 1 0,3-1 0 0,-3-4 0 16,-3-5-4-16,3-2-1 16,-3-1 0-16,-3-2 0 0,0-3-15 0,-3-2 0 15,3-1-12-15,-6 1 12 16,-3-3-28-16,0-1 2 0,-3-1 0 0,0-1 0 0,-3-2 6 0,0-1 0 0,-3 3 1 16,3 6 0-16,3 5 19 0,3 2 0 15,0 3 0-15,3 6 0 0,0-1 8 0,3 6 9 0,0-3 2 0,6 3 0 16,0 2-2-16,6 3 0 0,3 0 0 0,3 3 0 15,2-1-6-15,4 4-2 0,3-1 0 0,3 0 0 16,5 1-9-16,-2-1-11 0,3-3 3 0,-1 4 0 16,-2-4-88-1,-3 4-16-15,0-4-4 0,-10 4-822 0</inkml:trace>
  <inkml:trace contextRef="#ctx0" brushRef="#br0" timeOffset="30821.134">10917 6869 1843 0,'0'0'164'0,"0"0"-132"15,0 0-32-15,0 0 0 0,0 0 110 0,0 0 15 16,0 0 3-16,0 0 1 0,6 5-58 0,-6 3-12 15,0 2-3-15,0 1 0 0,0 5-44 0,-3 0-12 16,0 2 0-16,0 3 0 16,0 1-36-16,-3-1-8 0,3 0-3 0,-3 0 0 15,6 0-102-15,-3 0-21 0,3-5-4 0</inkml:trace>
  <inkml:trace contextRef="#ctx0" brushRef="#br0" timeOffset="31006.5737">10700 6964 1958 0,'0'0'174'0,"0"0"-139"0,0 0-35 0,0 0 0 15,9 0 128-15,-1-3 18 0,1 1 4 0,6 2 1 16,3-3-79-16,3 0-16 0,3 1-4 0,6-1 0 16,2 0-35-16,4-2-7 0,3 0-2 0,-4-1 0 15,4-1-108-15,3-4-21 0,-3 0-5 0,-1-2-955 16</inkml:trace>
  <inkml:trace contextRef="#ctx0" brushRef="#br0" timeOffset="31249.4501">11349 6548 1785 0,'0'0'159'0,"0"0"-127"16,0 0-32-16,0 0 0 0,5-5 72 0,4 3 9 15,3 2 2-15,3-3 0 0,3 3-31 0,3-3-7 16,0 3-1-16,3 0 0 0,-4 0-20 0,7 0-5 0,0-2-1 16,0 2 0-1,0-3-99-15,-1 0-20 0,1 1-4 0,-6-1-815 0</inkml:trace>
  <inkml:trace contextRef="#ctx0" brushRef="#br0" timeOffset="31421.0124">11494 6644 2019 0,'0'0'89'0,"0"0"19"0,0 0-86 0,0 0-22 0,0 0 0 0,0 8 0 15,6 0 51-15,-3 0 5 0,6-3 2 0,-3 5 0 16,6-2-23-16,0-2-5 0,3 2-1 0,6 2 0 0,3-5-29 0,-1-2 0 15,7-3 0-15,6-3 0 16,3 1-153-16,-1-6-27 0</inkml:trace>
  <inkml:trace contextRef="#ctx0" brushRef="#br0" timeOffset="31759.4327">12102 6464 1785 0,'-12'-6'159'0,"12"6"-127"0,0 0-32 0,0 0 0 16,0 0 92-16,0 0 12 0,0 0 2 0,0 0 1 15,0 0-63-15,3 8-13 0,0 6-3 0,3-1 0 16,3 3-13-16,2 0-3 0,7 2-1 0,-3 3 0 16,3-2-11-16,6 2 0 0,0-2 0 0,5-1 0 15,4-2-13-15,0-3-2 0,3-2 0 0,-1-6 0 16,1-5-5-16,6-3 0 0,-1-5-1 0,4 1 0 15,-3-9 21-15,-1 0 12 0,1-5-2 0,0-1 0 16,-4-7 27-16,-2 0 6 0,0-8 1 0,-6 3 0 16,-1-1 19-16,-8-2 4 0,-6 6 1 0,-3-1 0 15,-6 0-13-15,-9 0-3 0,-3 3 0 0,-9 3 0 16,-9 2-9-16,-5 0-3 0,-10 6 0 0,-6 4 0 16,-5 4-32-16,-7 10-8 0,-5 10 0 0,-10 12 0 15,-5 9-90 1,-7 14-17-16,-5 11-3 0,-6 10-1088 0</inkml:trace>
  <inkml:trace contextRef="#ctx0" brushRef="#br0" timeOffset="32657.7335">13349 6630 1728 0,'0'0'153'0,"0"0"-122"0,3-5-31 0,3 0 0 0,3 0 96 16,3-1 14-16,-4 1 2 0,7 0 1 0,-3 2-37 0,3 0-8 16,3 1-2-16,-3-1 0 0,6 3-35 0,-3 0-7 15,-1 0-2-15,-2 3 0 16,0-1-42-16,-3 1-9 0,0 0-2 0,0-1 0 15,-3 6-173-15,-3-2-34 0,-3 7-7 0,-9 0-2 0</inkml:trace>
  <inkml:trace contextRef="#ctx0" brushRef="#br0" timeOffset="32806.0208">13292 6765 1670 0,'0'0'148'0,"0"0"-118"15,0 0-30-15,0 0 0 0,0 0 141 0,0 0 23 0,12-2 4 0,-3 2 0 16,3 0-113-16,3 0-23 0,0-3-5 0,0 0-1 15,2 3 5-15,4 0 1 0,3-2 0 0,0-3 0 32,3 2-168-32,-1-5-32 0,1 0-8 0</inkml:trace>
  <inkml:trace contextRef="#ctx0" brushRef="#br0" timeOffset="33310.4232">14257 6585 748 0,'6'-10'33'0,"0"5"7"16,-4-3-32-16,4 0-8 0,6-8 0 0,-3-3 0 16,3-2 356-16,3-5 68 0,-3-6 15 0,3-2 2 0,0-3-285 0,-3-3-56 15,-3-2-12-15,0-3-3 0,-4-3-53 0,-5-2-12 16,0-1-1-16,-3-2-1 15,-5-2-67-15,-4 2-14 0,-9 0-2 0,0 3-1 16,0 7 4-16,-3-2 1 0,1 11 0 0,-4 8 0 16,0 2-13-16,0 11-2 0,3 5-1 0,1 10 0 0,-1 6 53 0,0 13 12 15,6 6 1-15,0 15 1 0,6 14 27 0,3 7 6 0,3 9 1 16,3 12 0-16,3 17-24 0,6 10 0 16,0 11 0-16,6 10-8 15,0 8-116-15,3 0-22 0,0-7-5 0,3-6-1 16,3-11 93-16,-1-15 19 0,1-11 3 0,0-16 1 0,0-11 108 0,-3-10 23 0,-3-8 4 15,-6-5 1-15,-3-6 61 0,-3-7 13 0,-3-3 2 16,-9-3 1-16,-3-5-81 0,-6-3-17 0,-6-5-3 16,-6-3-1-16,-2-5-35 0,-4-3-6 0,0-7-2 15,3-1 0 1,-2-7-54-16,2-6-11 0,0-3-3 0,6-4 0 16,4-4 4-16,2-7 0 0,6-3 0 0,3-5 0 0,6-6 20 0,6 1 12 0,6-4-12 0,6 4 12 15,6 2 0-15,5 5 0 0,7-2 0 0,0 8 9 16,6 2 9-16,2 6 2 0,1-1 0 0,3 6 0 15,-3 8-10-15,-1 0-2 0,4 5 0 0,-6 5 0 16,-1 3-95-16,-5 6-19 0,0-1-4 0,-6 6-922 16</inkml:trace>
  <inkml:trace contextRef="#ctx0" brushRef="#br0" timeOffset="33847.4028">15147 5752 1947 0,'-3'-3'43'0,"-3"3"9"0,-3-2 1 0,-3 4 2 0,3-2-44 0,0 3-11 0,-3 2 0 0,0 6 0 0,-3 0 48 0,-3 2 8 15,1 5 2-15,-4 3 0 0,3 6-28 0,-3 5-6 16,0 7 0-16,0 6-1 0,4 3 0 0,-1 10 0 15,3 0 0-15,0 11 0 0,6 8 12 0,3 8 2 16,0 2 1-16,3 3 0 0,9 5-12 0,3-2-2 16,3-6-1-16,3-2 0 0,6-3-23 0,5-6-10 15,-2-7 1-15,6-8 0 16,3-8-48-16,2-8-10 0,1-5-1 0,0-9-634 16,0-7-126-16</inkml:trace>
  <inkml:trace contextRef="#ctx0" brushRef="#br0" timeOffset="35445.6592">15361 5913 1796 0,'0'0'80'0,"0"0"16"0,0 0-77 0,0 0-19 0,0 0 0 15,0 0 0-15,0 6 32 0,0 2 2 0,3 2 1 0,3 3 0 16,3 1 8-16,3 4 1 0,0-2 1 0,5 3 0 16,7-1 3-16,0-2 0 0,0 0 0 0,3 0 0 15,2-6-48-15,1-2 0 0,3 0 0 0,0-5 0 16,-4 2 0-16,7-5 0 0,0-2 0 0,-6-4 0 16,-1 4 0-16,-2-4-15 0,6-2 3 0,-3-2 1 15,-1-1 11-15,-2-2 0 0,-3 0 0 0,-3 0 0 16,0-1-11-16,-6-2 11 0,-3 1-13 0,-4 1 5 15,1-4-6-15,-6 2-1 0,-3 3 0 0,0-1 0 16,-6-1-5-16,-2 4 0 0,-4 0-1 0,-3 1 0 16,-3-1 21-16,-6 3 0 0,-6 3 0 0,1 2 0 15,-4 3 0-15,0 3-9 0,-3 2 9 0,1 3 0 16,-1 8-12-16,6 0 12 0,0 3-12 0,1 2 12 0,-1 2 0 16,0 4 16-16,3 2-2 0,0 0 0 0,7 0-3 15,-1 3-1-15,0-3 0 0,6 0 0 16,0 0-50-1,3 3-9-15,0-3-3 0,3 3 0 0,9-8 106 0,0 2 21 0,0-2 4 0,3 2 1 0,6-4-47 16,0-1-9-16,6-3-1 0,3 1-1 0,0-3-13 16,0-6-9-16,6-2 12 0,-4 0-12 0,4-3 0 0,0-5 0 15,3-2-10-15,0-3 10 0,-4-3-12 0,4-3 12 16,3-2-12-16,-6 0 12 0,-3-1 0 0,-1-2 0 16,-2 3 0-16,0 0 0 0,-3 0 0 0,-3 0 8 15,-6-1-8-15,0 1 0 0,-3 0 0 0,-3 0 0 16,-9 2 0-16,3-2 0 0,0 2 0 0,-6 1 0 0,-6-1 8 15,0 6-8-15,-2-1-15 0,-1 6-5 0,-3-2 0 0,0 4-1 16,-3 4 11-16,3 2 10 0,1 5-13 16,2-2 5-16,0 2 8 0,0 3 0 0,3 2 0 0,3 1 0 15,-2 2 14-15,5 3 5 0,0-1 1 0,6 4 0 16,3-1-20-16,3 1 0 0,0-3 0 0,3-1-9 16,6-1 9-16,3-4 0 0,0 1 8 15,5-1-8-15,1-2 8 0,3 0-8 0,3-3 8 16,3-5-8-16,2 0 0 0,1-5 8 0,3-3-8 0,0-3 0 15,-1 0 12-15,-2-5-3 0,-3 1 0 0,3-4 0 16,-9 0 3-16,-1 1 0 0,-2-3 0 0,0-1 0 16,-6-2-2-16,-3 3 0 0,0-5 0 0,-3 4 0 15,-3 1-1-15,-3-3 0 0,0 3 0 0,-3 0 0 16,0-3 6-16,-3 3 1 0,-3 2 0 0,3 3 0 16,0 0-3-16,3 6 0 0,-3-1 0 0,0 3 0 15,0 3-13-15,0 2 11 0,0 3-11 0,0 5 10 0,3 6-10 16,0 4 8-16,0 7-8 0,1 1 8 0,-1 6-8 0,6 6 0 15,-3 4-10-15,5 1 10 0,-2 5-13 0,0 0 3 16,6-3 1-16,-3 0 0 16,3 1-24-16,0-4-5 0,3-4-1 15,-6-4 0-15,3-2 25 0,-3-5 5 0,-6-3 1 0,0-5 0 0,0-3 55 0,-6-2 11 16,-6-3 2-16,0-3 1 0,-6 0 12 0,0-2 3 16,-8-4 0-16,-4-4 0 0,-6 0-28 0,-3-6-4 15,1-2-2-15,-1-3 0 0,-3 0-23 0,4-3-5 16,-4-2-1-16,0-3 0 0,-2-5-13 0,2 3-8 15,9-4 8-15,4 1-13 16,-1-3-41-16,6 3-8 0,6 0-2 0,0 0 0 16,9 0-108-16,0 2-23 0,6 1-4 0,6-1-834 0</inkml:trace>
  <inkml:trace contextRef="#ctx0" brushRef="#br0" timeOffset="36462.6928">16293 6583 1814 0,'-6'-8'80'0,"6"8"17"0,-3-5-77 0,0 5-20 16,3 0 0-16,-3-8 0 0,3 8 76 0,-3-6 12 15,-3 1 3-15,6 5 0 0,0-3-15 0,0 3-4 16,0 0 0-16,0 0 0 0,0 0-40 0,0 0-8 15,0 0-1-15,-3 8-1 0,0 6-22 0,3-1 0 0,0 5 0 0,-3 6 0 16,0 3 0-16,3-1-10 0,0-2 10 0,0 0 0 16,0-3-17-16,0-3 3 0,0-4 1 0,0-1 0 15,3-3 1-15,-3-2 0 0,0-2 0 0,0-6 0 16,0 0 12-16,0 0 12 0,-3-3-3 0,0-5 0 16,0 3 23-16,-3-6 5 0,3-5 1 0,-3 0 0 15,3-5-19-15,0 3-4 0,0-3-1 0,0-1 0 16,6 1-14-16,0 0 0 0,3-3 8 0,3-2-8 15,0-1 0-15,6 4 0 0,0-1 0 0,3 0 0 16,-1 3-8-16,4 2-2 0,0 1 0 0,0 5 0 16,-3-3-2-16,0 5-1 0,-1 3 0 0,-2 3 0 15,0-3 13-15,-3 5-11 0,3 1 11 0,-3 2-10 16,-6 5 10-16,3-2 0 0,0 2-9 0,-6 0 9 16,0 3-11-16,-6 3 3 0,0 2 0 0,0 0 0 0,-6 6 8 15,0-1 14-15,-3 1-3 0,0-1-1 16,3 1-10-16,0-1-11 0,3-2 3 0,0 3 0 0,6-9 32 15,0 3 8-15,0 1 0 0,3 2 1 0,3-1-9 16,0 4-3-16,6-3 0 0,-3 2 0 16,6 1-2-16,-3-1-1 0,6-2 0 0,-3 0 0 15,-1 0-118-15,1-3-24 0,0-5-5 0,0 0-949 16</inkml:trace>
  <inkml:trace contextRef="#ctx0" brushRef="#br0" timeOffset="36758.0859">16028 5591 1378 0,'-18'-6'61'0,"12"4"13"0,0-4-59 0,-3 1-15 0,0 0 0 0,0 0 0 15,0 2 102-15,0 0 18 0,-3 1 3 0,3-1 1 16,-2 3-32-16,2 3-7 0,-3-1-1 0,3 6 0 16,3 0-57-16,0 3-12 0,-3-1-3 0,3 4 0 15,0-1-132-15,3 0-28 0,-3 13-4 0,9-12-2 16</inkml:trace>
  <inkml:trace contextRef="#ctx0" brushRef="#br0" timeOffset="37583.7914">16748 5702 460 0,'-24'-6'41'0,"18"4"-33"0,6 2-8 0,-6-3 0 16,0 1 174-16,0-4 33 0,-6 1 6 0,7 2 2 15,2 1-93-15,-3-4-18 0,-3 4-4 0,3-1-1 16,3-2-35-16,3 5-6 0,-6-3-2 0,0 1 0 15,6 2-16-15,0 0-3 0,0 0-1 0,0 0 0 16,0 0-8-16,0 0-3 0,0 0 0 0,0 0 0 16,0 0-5-16,3 7 0 0,12 4-1 0,-3 2 0 15,2 0 8-15,4 6 1 0,6-3 1 0,3 8 0 16,3 0 1-16,-1 5 0 0,-2 2 0 0,3 6 0 16,3 6-30-16,-6 2 8 0,-4 0-8 0,1 5 0 15,3 6-16-15,-6 2-5 0,-6 3-2 0,0 7 0 16,-1 4-7-16,-2-9-2 15,-3 6 0-15,-6 0 0 0,-6 2 16 0,0-2 4 0,0-3 0 0,0 0 0 0,-9-7 42 0,4-1 9 16,-1-8 1-16,0-5 1 0,-3-3 37 0,0-2 7 16,3-5 2-16,-3-4 0 0,0-4-67 15,-3-6-12-15,-3-3-8 0,-2-4-1119 16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15T14:38:54.304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16873 9099 2480 0,'0'0'110'0,"0"0"22"0,0 0-105 0,0 0-27 0,6 0 0 0,3 3 0 0,3-1 14 15,0 1-2-15,3-3-1 0,-1 0 0 16,7 0-11-16,-3-3 10 0,0-5-10 0,0-2 10 0,9-3 3 0,-6-3 1 16,-7-3 0-16,7-5 0 0,3-7-1 0,0-1 0 15,-6-3 0-15,-6 1 0 16,0-6-13-16,-1 1 0 0,4-1 8 0,-6 3-8 0,-6 3 0 0,0-1-13 16,0 3 2-16,-9 6 1 0,-3 2 10 0,0 3-13 15,3 2 5-15,-5 9 8 0,-1-1 0 16,-3 9 0-16,-3 4 0 0,0 9 0 0,0 7 0 0,-3 14 0 15,-3 8 0-15,1 10 0 0,5 6 0 0,-3 10 0 16,0 5 0-16,0 1 0 0,9 2 9 0,0-5 3 16,1-3 1-16,2-11 0 0,6-4 8 0,3-9 2 15,3-2 0-15,3-9 0 0,3-2-33 0,2-5-6 0,7-11-2 16,6-7-1172-16</inkml:trace>
  <inkml:trace contextRef="#ctx0" brushRef="#br0" timeOffset="4694.7564">1740 4310 1695 0,'-9'3'75'0,"9"-3"16"0,0 0-73 0,0 0-18 0,0 0 0 0,0 0 0 16,0 0 24-16,0 0 0 0,0 0 1 0,9 5 0 15,0-5 34-15,3-5 6 0,6-1 2 0,3-2 0 0,-3-5-47 0,5-5-10 16,4-3-2-16,-3-6 0 0,3-5-8 0,0-2 0 16,-4 2 0-16,4-7 0 0,0-1-12 0,3 0-5 15,-6 3-1-15,2-8 0 0,-2-2-2 0,-3 4-1 16,-3-2 0-16,0 3 0 0,-9-3 8 0,3 5 1 16,-4 1 1-16,1 1 0 0,-9 4 11 0,0 2-10 15,-6-2 10-15,3 5-10 0,-5 2 10 0,-1 6 0 16,-3-3 0-16,-6 9 0 0,-3 1 9 0,-3 9 4 0,0 5 1 15,-2 8 0-15,-1 5-14 0,-6 6 9 16,3 7-9-16,-8 11 8 0,5 3-8 0,-9 5 0 16,6 8 0-16,4-3 0 0,11 11 34 0,-6-3 2 15,12-5 0-15,-3 5 0 0,15-5 14 0,-3 0 3 16,6-3 1-16,6-5 0 0,-3 0-21 0,6 3-4 0,12-11-1 16,-3 3 0-16,6-6-15 0,3-2-3 0,5-6-1 15,-2 1 0 1,3-3-39-16,0-3-8 0,2-8-2 0,4-5 0 15,-6 0-165-15,5-6-34 0,34 1-6 0,-28-11-2 0</inkml:trace>
  <inkml:trace contextRef="#ctx0" brushRef="#br0" timeOffset="4979.8158">2675 3895 2098 0,'0'0'46'0,"0"0"10"0,-3 0 1 0,3 0 3 0,0 0-48 0,0 0-12 0,9 0 0 0,0 0 0 0,3 5 31 0,5-2 4 16,-2 2 1-16,6 0 0 0,6 0-11 0,-6 3-1 15,9-2-1-15,-7 2 0 0,4-6-23 0,3 4 0 16,-6-1 0-16,3-2 0 16,-4-1-46-16,4 1-4 0,-6 2-1 0,-6-5 0 15,0 0-101-15,-3 3-20 0,-3-1-4 0</inkml:trace>
  <inkml:trace contextRef="#ctx0" brushRef="#br0" timeOffset="5167.4689">2743 4016 1994 0,'0'0'88'0,"0"0"19"0,0 0-86 0,0 0-21 0,6 3 0 0,6 2 0 15,-3-2 46-15,3 0 5 0,0-1 1 0,6 4 0 16,-6-6 7-16,8 0 1 0,1 0 1 0,0 0 0 16,6 0-43-16,-6 0-9 0,3-8-1 0,5 5-8 15,1 0-31-15,0-5-13 0,-3 3-2 16,-1-3-645-16,-2 3-129 0</inkml:trace>
  <inkml:trace contextRef="#ctx0" brushRef="#br0" timeOffset="5810.1961">3663 3908 1562 0,'0'0'34'0,"0"0"7"0,0 0 2 0,0 0 1 0,0 0-35 0,0 0-9 0,0 0 0 0,0 0 0 16,0 0 83-16,0 0 14 0,0 0 3 0,0-8 1 15,0 3-9-15,3-9-1 0,3 1-1 0,0 0 0 16,-3-11-42-16,3 3-8 0,3-5-1 0,3-1-1 16,3-5-30-16,-7 6-8 0,7-11 0 0,-3 2 0 15,3 1-14-15,0 2-7 0,-3-2-2 0,3 2 0 32,-3 0-13-32,0 6-4 0,0-1 0 0,-4 1 0 0,-2 8 14 0,-3-1 2 0,3 6 1 0,-6 5 0 15,0-3 11-15,0 9 1 0,0 2 1 16,0 0 0-16,0 2 10 0,-9 9 0 0,9 2 0 0,-8 6 8 0,2 7-8 15,0 8 0-15,-3 3 0 0,3 6 0 0,0 7 0 16,0 8 8-16,3 0-8 0,-3 9 8 16,0-9-8-16,3 3 0 0,3-6 0 0,0 6 0 15,0-11 0-15,3 3 0 0,-3-8 0 0,3-5 0 0,0-3 0 16,3-8 0-16,-6 0 0 0,0-5 0 0,0-8 0 0,3 0 0 16,-3-3 0-16,-3 0 0 0,3-7 8 0,-6 1-8 15,3-4 10-15,-3 0-10 0,0-3 8 0,-6 0-8 16,3-3 0-16,-6 0 0 0,0 3 0 0,1-7 0 15,-1 1-13-15,0 1 4 0,0 0 9 0,3 2 0 16,-6-5 10-16,6 5-10 0,-3 1 20 0,9-6-3 16,-3 5 0-16,0 1 0 0,9 2 20 0,0 0 4 15,0 0 1-15,9 2 0 0,0 1 14 0,3-1 4 0,6 4 0 0,3-4 0 16,6 9 6-16,3-8 2 16,5-1 0-16,1 6 0 0,0-8-39 0,2 3-7 0,7-6-2 0,-3 3 0 15,-1 0-20-15,4-5 0 0,-6 2 0 16,2-2 0-1,-11-3-153-15,0 3-35 0,-6 5-8 0</inkml:trace>
  <inkml:trace contextRef="#ctx0" brushRef="#br0" timeOffset="9139.6543">7705 7263 345 0,'0'0'15'0,"0"0"4"0,-6-3-19 0,0 1 0 0,-3 2 0 0,3-3 0 16,-5-2 454-16,-4-1 87 0,-6 1 18 0,0 0 3 0,-3 2-454 0,-6-2-90 16,-5 2-18-16,-4 0 0 0,3-2-14 0,-11 0 2 15,-7 2 0-15,-5-5 0 0,-7 3-2 0,1-3 0 16,-1 0 0-16,-2 0 0 0,-7-2 1 0,1 2 0 15,-1-3 0-15,4-2 0 0,-4 0 13 0,1-1 0 16,-3 4 0-16,-4-1 0 0,4 1 12 0,0-1-2 16,2 3 0-16,-2 3 0 0,2 0 8 0,4 2 2 15,-4 6 0-15,4-1 0 0,3 4 0 0,-1 1 0 16,-2 7 0-16,5 2 0 0,1-1-11 0,2 7-1 16,1 1-8-16,2 9 12 0,1 0 4 15,2 5 0-15,-5 5 0 0,2 3 0 16,1 3-36-16,8 2-6 0,-6 0-2 0,7 3 0 15,5 6 2-15,-3-1 0 0,1 0 0 0,5-2 0 0,6 2 8 0,-2-3 2 16,8 4 0-16,3-1 0 0,6 0 16 0,6-3 0 0,1 4 8 16,8-4-8-16,6-2 0 0,3 0 0 0,9-3 0 15,5 6-10-15,10-3 20 0,9 0 4 0,6 5 1 16,8-2 0-16,7-4-5 0,8 1-1 0,7 0 0 0,5 0 0 16,3-3 0-16,10-2 0 0,-1 2 0 0,9-2 0 15,6-3-9-15,10-3 0 0,-4-2-12 0,9-3 12 16,6 0-40-1,0-3 0-15,3-4 0 0,0-4 0 0,0-5-20 16,0-8-4-16,0-5 0 0,-3-2-1 0,3-9 17 0,-6-2 3 16,-6-6 1-16,6-5 0 0,3-2 35 0,-12-6 9 0,-15-3 0 0,6-4 0 15,10-6 35-15,-7-8 9 0,-3-3 1 0,0-7 1 16,-3-6 19-16,-3 0 4 0,-5-5 1 0,-7-3 0 16,0 3-9-16,-14 0-1 0,-4 2-1 0,-11 3 0 0,-7 0-20 15,-8 6-4-15,-6-3-1 0,-6-1 0 0,-7 1 11 16,-8 0 3-16,-9 0 0 0,-9 0 0 15,-6 2-32-15,-9-5-7 0,-5 0-1 0,-13-5 0 0,-12 0-8 16,-8-3 0-16,-16 3 0 0,-8 0 0 0,-9 0-18 16,-13 0-6-16,-14-3 0 0,-3 8-1 15,-3 3-1-15,-9 7 0 0,-12 9 0 0,-5 5 0 16,-10 5-22-16,-6 9-4 0,-6 7 0 0,-2 8-1 16,-4 10-98-16,-8 12-19 0,-4 9-4 0</inkml:trace>
  <inkml:trace contextRef="#ctx0" brushRef="#br0" timeOffset="14884.5597">14227 9028 806 0,'0'0'72'0,"0"0"-58"0,0 0-14 0,0 0 0 16,0 0 225-16,0 0 43 0,0 0 8 0,6-6 1 15,-6 6-157-15,3-2-32 0,-3 2-7 0,0 0-1 16,0 0-29-16,0 0-7 0,6 0 0 0,0 5-1 16,3 6-16-16,0 7-3 0,-1 9-1 0,4 7 0 15,0 6-14-15,-3 10-9 0,3 5 12 0,-3 14-12 16,-3 5 11-16,0 6-11 0,-3 2 10 0,0 10-10 16,-3 9 8-16,0 5-8 0,-3 2 0 0,0 11 9 15,0 3-9-15,-3 2 0 0,3 1 0 0,-3 4 0 16,0 4-8-16,0-4 8 0,0 1 0 0,0-6 0 0,3-5 0 15,0-2 0-15,0-6 0 0,3-5 0 0,-3-8 8 0,3-11-8 16,0-10 0-16,0-9 8 0,0-1 15 0,0-12 2 16,0-7 1-16,0-6 0 0,0-10-26 0,3-8 0 15,-6-9-12-15,3-4 12 16,0-11-56-16,0-8-3 0,-6-13-1 0,3-11-632 16,0-10-128-16</inkml:trace>
  <inkml:trace contextRef="#ctx0" brushRef="#br0" timeOffset="15318.0397">14090 9046 1785 0,'-6'0'159'0,"0"0"-127"0,3 3-32 0,-3-1 0 15,0 1 60-15,-3 0 5 0,6-1 2 0,-3-2 0 16,-3 3 4-16,3 0 1 0,0 2 0 0,0 0 0 16,1 3-34-16,-1 0-6 0,0-3-2 0,0 3 0 15,3 0-15-15,-3-2-3 0,0-1-1 0,3 0 0 16,3-5-11-16,0 0 0 0,0 0 0 0,0 0 0 0,0 0 0 0,0-8 18 16,0-2-2-16,3-6 0 0,3-5-16 0,0-6 0 15,0-5 0-15,6-2 0 16,-1-8 0-16,1-3 0 0,3 0 0 0,3-3-12 0,0 3 12 0,-3 0 8 15,0-3 0-15,0 6-8 0,0 5 0 0,-7 5-9 16,-2 3-1-16,3 8 0 0,-3 3 10 16,-3 4 8-16,0 6-8 0,-3 0 11 0,0 8 6 15,0 0 2-15,0 0 0 0,3 14 0 0,-3 4-5 16,3 9-1-16,0 7 0 0,6 8 0 0,-3 6-13 0,3 0 9 16,6 2-9-16,0-5 8 0,-3-3 20 0,3-2 3 15,5-3 1-15,-2-3 0 16,0-5-52-16,0 1-9 0,0-7-3 0,3-1 0 15,-4-4-80-15,1-2-16 0,-3 0-3 0,6-3-893 0</inkml:trace>
  <inkml:trace contextRef="#ctx0" brushRef="#br0" timeOffset="15853.8006">13679 11877 1897 0,'0'0'41'0,"0"0"9"0,0 0 2 0,0 5 2 0,0-5-43 0,0 0-11 15,9 8 0-15,0-2 0 0,3 2 37 0,3-3 6 16,3-2 1-16,3 2 0 0,-1 0 15 0,4 3 3 16,6-3 1-16,6 3 0 0,2-2-13 0,4-1-2 15,6 0-1-15,5 0 0 0,1 1-9 0,2-4-2 16,1 1 0-16,-1 2 0 0,7-2-15 0,-4-3-3 16,1 3-1-16,0-1 0 0,-10-4-17 0,4 2 0 0,-7 0 0 0,1 0 0 15,0 0 0-15,-4 0 0 0,-2 0 0 0,0 2 0 16,-1-2 13-16,-2 0-4 0,-3 0-1 0,-7 3 0 15,-2-3-20-15,-3 3-4 0,-3-3 0 0,0 2-1 32,-3-2-15-32,-7 0-2 0,-2 3-1 0,0 0 0 0,-9-3-146 15,0 0-30-15,0 0-5 0</inkml:trace>
  <inkml:trace contextRef="#ctx0" brushRef="#br0" timeOffset="16277.5573">14983 11623 1785 0,'-12'13'159'0,"9"-10"-127"0,0 2-32 0,-3 1 0 0,6-6 116 0,0 5 16 16,0 3 4-16,0 0 1 0,0-8-57 0,0 8-11 15,-3 0-2-15,0 0-1 0,6 0-24 0,3-1-5 16,-3 4-1-16,6-3 0 0,6 3-12 0,0-3-4 0,0 5 0 0,2-3 0 16,4-2-9-16,3 5-3 15,3 1 0-15,0-1 0 0,-1 0-8 0,4-2 8 0,0 2-8 0,0-2 8 16,0-1 3-16,-1 1 0 0,1-3 0 0,0 0 0 16,-6-3-3-16,2 3 0 0,-2 0 0 0,0 0 0 15,-6-3-8-15,-3 0 0 0,0 1 0 0,-6-1 0 16,0 3 30-16,-3-6 1 0,-4 4 0 0,-2-1 0 15,0 3-18-15,-5-3-3 0,-4 6-1 0,0-3 0 16,-3 5-9-16,-6-2 12 0,0 4-12 0,-3-1 12 31,-3-1-56-31,1 3-10 0,-1 0-2 0,-3 0-1 0,3-1 89 0,-3 1 19 0,7 0 3 0,-1 0 1 32,-3 0-113-32,6-3-22 0,0 3-5 0,0-3-1 0,6-2-129 15,3-1-25-15</inkml:trace>
  <inkml:trace contextRef="#ctx0" brushRef="#br0" timeOffset="16838.5953">15644 12232 57 0,'0'0'0'0,"0"0"0"0,0 0 0 0,0 0 0 16,3 5 182-16,-3-5 31 0,0 0 7 0,0 0 0 15,6 5-76-15,-6-5-16 0,6 6-4 0,-6-6 0 16,0 0-33-16,0 0-7 0,6 2-2 0,-6-2 0 16,0 0-23-16,5 3-5 0,-5-3-1 0,6 3 0 0,-3 2-4 0,6-3-1 15,-6 4 0-15,3-1 0 0,3 0 2 0,3 3 0 16,-3 0 0-16,3 0 0 0,6 0-4 0,-3 3-1 16,6 2 0-16,-1 0 0 0,1 0-15 0,0 1-3 15,0 1-1-15,3-1 0 0,-3 2-18 0,-1-3-8 16,1 0 0-16,0 0 8 0,-3 0-20 0,0-2-4 15,-3 0 0-15,-3-3-1 16,-4 0-148-16,1-3-30 0,-3 0-5 0,-6-5-2 0</inkml:trace>
  <inkml:trace contextRef="#ctx0" brushRef="#br0" timeOffset="17041.4734">15608 12536 1555 0,'3'8'138'0,"-3"-8"-110"0,0 0-28 0,0 0 0 16,6 5 161-16,0-5 27 0,0 3 6 0,3-6 1 16,0 3-101-16,6-2-20 0,-4-4-4 0,7 1-1 15,0-8-15-15,6 2-3 0,3-2-1 0,3-3 0 16,-4 0-26-16,7-5-6 0,-3 0-1 0,3-6 0 16,-4 4-33-16,-2-4-6 0,0-2-2 0,0 0 0 15,-6 0-120-15,-4 0-24 16,1 0-4-16,0 2-836 0</inkml:trace>
  <inkml:trace contextRef="#ctx0" brushRef="#br0" timeOffset="17587.3021">16376 12504 1882 0,'0'0'41'0,"0"0"9"0,0 0 2 0,0 0 1 0,0 0-42 0,0 0-11 0,0 0 0 0,-3 6 0 15,3-6 44-15,0 7 6 0,-3-1 2 0,0-1 0 16,0 0-16-16,3 3-4 0,-3 0 0 0,3 0 0 0,-3 5-9 0,6-2-3 16,-3 5 0-16,0 2 0 0,3 1-20 0,-3 2-16 15,3 0 2-15,0 0 1 0,0 1-5 0,-3 1-1 16,0-1 0-16,3-1 0 15,0-5-29-15,-3-1-7 0,-3-1-1 0,3-1 0 16,0-5-115-16,-3 0-23 0,-3-6-5 0,-3-2-1 16</inkml:trace>
  <inkml:trace contextRef="#ctx0" brushRef="#br0" timeOffset="17794.2209">16171 12465 1922 0,'0'0'85'0,"5"2"18"0,-5-2-83 0,9 3-20 0,-3-1 0 0,3 4 0 16,3-4 73-16,0 1 11 0,0-3 1 0,6 3 1 15,0-1-33-15,0 1-6 0,-1-6-2 0,4 3 0 16,3-2-34-16,-3 2-11 0,3-3 0 0,-3 3 0 16,-1-5-8-16,1 2-9 0,-3-2-2 0,0 0 0 15,-3-1-35 1,0 4-7-16,-3-4-2 0,0 4-590 0,-1-1-119 0</inkml:trace>
  <inkml:trace contextRef="#ctx0" brushRef="#br0" timeOffset="17987.8483">16144 12914 1785 0,'0'0'159'0,"9"11"-127"15,0-3-32-15,8 0 0 0,7 0 103 0,3 0 14 16,0 0 3-16,3-3 1 0,5-2-84 0,-2-3-17 16,6 0-3-16,-6-6-1 15,-1-2-104-15,-2 0-22 0,0-5-4 0</inkml:trace>
  <inkml:trace contextRef="#ctx0" brushRef="#br0" timeOffset="22692.5405">13149 8157 2034 0,'0'0'44'15,"0"8"10"-15,-3 5 2 0,0 1 1 0,0 4-45 0,3 3-12 0,0 3 0 0,3 0 0 0,0 0 41 0,0 2 7 16,3-5 0-16,3 0 1 0,3 1 4 0,3-4 1 16,0-2 0-16,3 0 0 0,3-6-1 0,-1-2 0 15,1-2 0-15,0-6 0 0,3 0-5 0,0-8 0 16,0 2-1-16,-4-7 0 0,4 0 1 0,-3-3 1 0,3-5 0 0,-6 0 0 16,0 0-38-16,-4-1-11 15,-2-1 0-15,0-4 0 16,-3 1-44-16,-3 2-14 0,-6 3-2 0,0 0-1 15,0-3-95-15,0 3-18 0,-6 2-4 0,0 1-522 0,0 2-104 0</inkml:trace>
  <inkml:trace contextRef="#ctx0" brushRef="#br0" timeOffset="22858.3288">13256 8617 2023 0,'-5'27'89'15,"2"-11"19"-15,3 5-86 0,0 0-22 0,0 6 0 0,0-1 0 0,3 3 52 16,0-2 7-16,-3 2 1 0,2 0 0 16,-2 0-44-16,3 0-16 0,0-5 11 0,0 0-1011 15</inkml:trace>
  <inkml:trace contextRef="#ctx0" brushRef="#br0" timeOffset="23370.474">13652 8694 2530 0,'0'0'56'0,"0"0"11"0,3 6 2 0,0 1 3 0,0 1-58 0,0 0-14 0,3 3 0 0,-3 2 0 0,-3 0 19 0,0-2 1 16,0 2 0-16,0 3 0 0,0-3-31 0,0 1-5 16,-3-1-2-16,3 0 0 15,-3-2-131-15,0 2-27 0,-3-5-4 0,0 0-766 0</inkml:trace>
  <inkml:trace contextRef="#ctx0" brushRef="#br0" timeOffset="23579.7809">13429 8731 2106 0,'0'0'46'0,"0"0"10"0,0 0 1 0,0 0 3 0,0 0-48 0,9 0-12 0,0 0 0 0,0 0 0 16,3-5 103-16,0 2 18 0,0 1 4 0,3-4 1 16,2 1-56-16,1 0-11 0,0-3-3 0,0-3 0 15,3 3-44-15,0 0-12 0,-1-2 0 0,1-1 0 16,0 3 0-16,-3-2-17 0,0 2 4 0,-3 0 1 15,0-3-72-15,0 3-15 0,-7 3-2 16,1 0-643-16,0 2-129 0</inkml:trace>
  <inkml:trace contextRef="#ctx0" brushRef="#br0" timeOffset="23756.9606">13640 9028 2761 0,'0'0'60'0,"9"8"13"0,-3-1 3 16,3 1 2-16,3 0-62 0,0 0-16 0,3 0 0 0,0-2 0 0,0-1 50 0,0 0 7 15,0-5 2-15,2-5 0 16,1 0-98-16,0-1-19 0,0-4-4 0,-3-4-1197 0</inkml:trace>
  <inkml:trace contextRef="#ctx0" brushRef="#br0" timeOffset="38537.6975">15909 11364 1324 0,'0'0'118'0,"0"0"-94"16,0 0-24-16,0 0 0 0,9-3 160 0,-1 1 27 15,4-4 5-15,6 4 2 0,0-4-128 0,0 1-26 16,3 0-4-16,0 2-2 0,5-2-4 0,1 0-1 16,0-1 0-16,9 1 0 0,-1 2-14 0,4-2-3 15,3 2-1-15,-1 3 0 0,4 3-11 0,0 0 0 16,2 2 9-16,1-2-9 0,9-1 12 0,-1 4-3 15,-2-1 0-15,2 3 0 0,7-3 11 0,-1 3 1 16,1-3 1-16,-1 1 0 0,-2-1-2 0,8 0-1 0,4 3 0 16,-1-3 0-16,-2 1-4 0,2-4-1 0,12 4 0 0,-2-1 0 15,2-5-2-15,0 5 0 0,1 0 0 0,5 1 0 16,6-1-3-16,-2 0-1 0,-1 1 0 0,0-4 0 16,0 1-8-16,4-3 0 0,-1 0 9 0,-3-3-9 15,-2 1 34-15,8 2 2 0,0-3 1 0,-3 0 0 16,0 1-10-16,4-1-3 0,2 0 0 0,-6-2 0 15,3 2 13-15,-5 1 3 0,2-1 0 0,0 1 0 16,0-1-21-16,-2 6-4 0,-4-3-1 0,0 0 0 16,1-3 0-16,-7 3 0 0,-3 0 0 0,-5-3 0 15,-1 1-14-15,-2-1 0 0,-1-2-9 0,-6-1 9 16,-5 1 0-16,0 0 0 0,-10-3 0 0,-5 0 0 16,-4 0-18-16,-2 0 2 0,-9-5 1 0,0 2 0 15,-10-2-152 1,-2 0-30-16</inkml:trace>
  <inkml:trace contextRef="#ctx0" brushRef="#br0" timeOffset="47396.325">21058 9417 1407 0,'0'0'62'0,"0"0"14"0,0 0-61 0,0 0-15 0,0 0 0 15,0 0 0-15,0 0 63 0,0 5 9 16,0-5 3-16,0 10 0 0,0 4-35 0,0 2-6 15,0-1-2-15,-3 4 0 0,3 5-24 0,0 0-8 0,0 5 0 0,0 2 0 16,0 4 0-16,0 7 0 0,0 3 0 0,-3 11 0 16,3 5-17-16,-3 10-4 0,3 3-1 0,0 5 0 15,0 9 1-15,3 7 0 0,0 6 0 0,0 2 0 32,3 3-25-32,0-1-5 0,0 1-1 0,0-5 0 0,0-3 26 0,0 0 5 0,-3-3 1 0,0-3 0 15,0-4 30-15,0 2 6 0,0 0 2 0,3-3 0 16,-3 0 24-16,0-2 5 0,-3-3 1 0,0 0 0 15,0 0 5-15,3-5 2 0,-3-6 0 0,0-10 0 16,0-5 35-16,3-6 7 0,-1-3 2 0,4-7 0 16,-3-5-35-16,3-9-8 0,0 3 0 0,3-5-1 15,-3-6-55-15,0-4-12 0,0-4-1 0,3-2-1 16,-3 0-46-16,-3-3-8 16,-3-5-3-16,0 0 0 0,0 0-132 0,0 0-26 15,0 0-6-15,0 0-1 0</inkml:trace>
  <inkml:trace contextRef="#ctx0" brushRef="#br0" timeOffset="48282.5378">20948 9411 1922 0,'0'0'85'0,"0"0"18"0,3-5-83 0,-3 5-20 0,0 0 0 16,3-5 0-16,6-3 42 0,-3 2 4 0,3 1 1 15,3 2 0-15,0-2-13 0,2 3-2 0,7 2-1 0,0 0 0 16,0-3-4-16,6 3-1 0,-1 0 0 0,7-3 0 15,6 1-18-15,0-1-8 0,-1 0 8 0,1 3-8 16,3-2 0-16,-1-1 0 0,-2 0 0 0,0 1 0 16,-1-1-20-16,-2-2 3 0,0 0 1 0,-3-1 0 15,5 1 7-15,-5-3 9 0,-3 0-13 0,3 3 5 16,-4-1 8-16,-2 1 0 0,-3 0 0 0,-3 0 0 0,-3 2 0 16,-1-2 0-16,-2 5 0 0,-3-3 0 0,-3 3 0 0,0 3 0 15,-9-3 0-15,6 2 0 0,-6-2 0 0,6 6 0 16,-3-1 0-16,0 3 0 0,0 2 0 0,-3 1 8 15,0 0 0-15,0 2 0 0,0 0-8 0,0 6 11 16,-3-4-11-16,3 4 12 0,0 5-12 0,0 0 0 16,3 2 0-16,-3 3 8 0,6 3-8 0,-3 2 8 15,0 1-8-15,3 7 8 0,-3 6-8 0,3 5-9 16,3 10 9-16,-3 3-13 0,-3 6-9 0,0 2-2 16,0 2 0-16,0 6 0 15,-3 6-9-15,0-1-3 0,0-2 0 0,0 2 0 16,-3 0-12-16,3 3-2 0,-3 0-1 0,0-2 0 0,0 2 31 0,3 0 7 15,0 5 1-15,-3 0 0 0,3-2 12 0,0 2 8 16,-3 3 0-16,3 2-8 0,-6-4 20 0,3 1-4 0,0 1 0 16,0 0 0-16,0-2 4 0,-3-4 0 0,3-2 0 15,0-3 0-15,0 1 20 0,3-6 5 0,0-3 1 0,0-7 0 16,0-4 2-16,0-4 1 0,3-9 0 0,0 1 0 16,0-6 0-16,3-5 0 0,-3-2 0 0,3-6 0 15,-3-6-29-15,3-2-7 0,-3-5-1 0,0-5 0 16,0-1-12-16,0-7 0 0,0-1 0 0,-3-4 0 15,3-1 0-15,-3-5 0 0,0 0 0 0,0 0-10 16,0 0-15 0,0 0-3-16,0 0-1 0,-3-8 0 0,0 0 14 0,0 0 3 0,0-2 1 0,0 2 0 15,-6-3 11-15,6 3 0 0,-3 0 0 0,0 0 0 16,0 3 0-16,-3-3 12 0,3 0-2 0,-3 3-1 16,3 0-9-16,-3 2-12 0,-3 0 2 0,3 1 1 15,-6-1 9-15,1 3 0 0,-1 0 0 0,0 0 0 16,-3-3 0-16,0 3 0 0,-6 0 0 0,0 0 11 0,-2 0 13 15,-1 0 2-15,0 0 1 0,0 3 0 0,-2 0-8 16,-4-1-2-16,0 1 0 0,0 2 0 0,-2 0 25 16,2 3 5-16,-3 3 1 0,0 0 0 0,-2 4-13 0,5-1-3 15,0 4 0-15,3-2 0 0,1 0 17 0,2-3 3 16,3 0 1-16,3-5 0 0,3 3-41 0,1-6-12 16,-1-2 0-16,3-6 0 15,0 1-106-15,0-9-26 0,0-5-4 0,3-2-2 0</inkml:trace>
  <inkml:trace contextRef="#ctx0" brushRef="#br0" timeOffset="48783.5243">21121 11962 2350 0,'0'8'52'0,"-6"2"10"0,-3 6 2 0,0 3 3 0,0 7-54 0,0 1-13 0,-3 4 0 0,3 6 0 16,-3 0 57-16,3 6 9 0,3 2 2 0,0 2 0 15,-3 4-8-15,3 4-2 0,0 9 0 0,1 2 0 16,-1 5-46-16,0 3-12 0,0 1 0 0,0 4 0 31,0-2-60-31,3-3-15 0,0-3-2 0,-3-5-1091 0</inkml:trace>
  <inkml:trace contextRef="#ctx0" brushRef="#br0" timeOffset="50033.8396">21502 9551 1785 0,'0'0'159'0,"0"0"-127"0,0 0-32 0,0 0 0 16,0 0 101-16,3-7 15 0,2-4 2 0,-2 6 1 15,3-1-30-15,-3 1-5 0,0 0-2 0,-3 2 0 16,0 3-36-16,0 0-7 0,0 0-2 0,0 0 0 16,-6 5-23-16,-3 6-5 0,-5 5-1 0,-1 10 0 15,-6 3-18-15,-6 6-4 0,-3 7-1 0,-2 3 0 16,-4 8-4-16,0 5-1 0,-3 0 0 0,7 6 0 16,-4 2-13-16,3-5-3 15,3 2-1-15,4-4 0 0,5-4-119 0,3-4-24 0,0-6-5 0</inkml:trace>
  <inkml:trace contextRef="#ctx0" brushRef="#br0" timeOffset="50268.0049">22082 9575 2628 0,'0'0'116'0,"-3"19"24"0,0 2-112 0,-3 3-28 16,-3 10 0-16,-3 6 0 0,-6 2 58 0,-2 6 6 15,-4 7 0-15,-6 6 1 0,-9 3-18 0,-8 2-4 16,-4 5-1-16,-3 9 0 0,-5 7-42 0,-1 6 0 16,-2 2-8-16,-1 3 8 15,1 5-50-15,-1-3-2 0,4-4-1 0,5-9 0 16,7-5-45-16,5-5-9 0,6-8-1 0,9-14-1 16,4-10-110-16,5-8-21 0</inkml:trace>
  <inkml:trace contextRef="#ctx0" brushRef="#br0" timeOffset="50455.7043">21886 10560 2743 0,'0'7'60'0,"-6"9"13"0,0 13 3 0,-6 11 0 0,-6 10-60 0,-6 9-16 0,-3 7 0 0,-8 8 0 15,-4 3 47-15,-6 7 6 0,-2 6 2 0,-1 8 0 16,-6 3-67-1,1 10-14-15,-4 5-2 0,1 1-1 0,-1-4-135 0,4 6-28 0,2-2-4 16,6-9-526-16,7-10-105 0</inkml:trace>
  <inkml:trace contextRef="#ctx0" brushRef="#br0" timeOffset="50672.6202">21886 11570 2761 0,'0'27'60'0,"-3"-9"13"0,-6 9 3 0,0 7 2 0,-9 14-62 16,-3 7-16-16,-6 6 0 0,-3 8 0 0,-2 5 49 0,-4 3 7 15,-3 7 2-15,-5 6 0 0,-4 3-26 0,-3 0-4 16,-2 7-2-16,-1-5 0 16,1-2-98-16,5-3-20 0,0-5-4 0,7-9-1 15,5-7 1-15,6-13 0 0,9-11 0 0,4-11 0 16,5-13-185-16,6-10-37 0,6-11-7 0,6-24-2 0</inkml:trace>
  <inkml:trace contextRef="#ctx0" brushRef="#br0" timeOffset="50791.153">21513 12533 115 0,'15'-16'10'0,"0"3"-10"0,3-3 0 0,-6 6 0 15,-3-1 337-15,-3 9 66 0,0-1 13 0,-3 11 2 16,-3 8-164-16,-6 13-33 0,-3 10-6 0,-6 12-2 16,-6 4-92-16,-6 9-18 0,-2 5-4 0,-10 10-1 15,-3 6-136-15,-5 5-27 0,-4-3-6 16</inkml:trace>
  <inkml:trace contextRef="#ctx0" brushRef="#br0" timeOffset="55594.6356">18588 11142 115 0,'0'0'0'0,"0"0"10"0,-3-3-10 0,3 3 0 0,0 0 0 0,0 0 0 0,3-5 433 0,5-1 85 16,4-2 17-16,0 3 3 0,3 3-396 0,3-4-79 15,0 4-16-15,3-1-3 0,0-2-16 0,2 2-2 16,1 0-1-16,3 1 0 0,0 2-13 0,2-3-2 16,4 0-1-16,3 3 0 0,0 0 6 0,-1-2 1 15,1 2 0-15,3 0 0 0,-3-3-8 0,2 3 0 16,-5 3-8-16,3-3 12 0,-4-3-12 0,1 3-16 15,3 0 3-15,-3-3 1 16,-1 3-136-16,4 0-26 0,-3-5-6 0,0 5-693 16</inkml:trace>
  <inkml:trace contextRef="#ctx0" brushRef="#br0" timeOffset="55771.0622">20147 11036 2325 0,'0'0'51'0,"9"2"10"0,0 4 3 0,3-4 2 0,3 1-53 0,0 0-13 0,0-1 0 0,3 4 0 16,-4-4 28-16,4 1 2 0,3 0 1 0,-3 2 0 15,3-3-23-15,-3 1-8 0,5-3 0 0,-5 3 9 16,3-3-31-16,-3-3-6 0,3 0-2 16,-3 3 0-16,3 0-170 0,-4-5-35 0</inkml:trace>
  <inkml:trace contextRef="#ctx0" brushRef="#br0" timeOffset="55883.3583">20769 11078 345 0,'0'0'31'0,"6"3"-31"0,9-1 0 0,-3 4 0 15,3-4 363-15,0 1 66 0,0 2 14 0,3-2 2 0,2-3-309 0,1 0-61 16,3-3-13-16,3-2-675 16,0-3-135-16</inkml:trace>
  <inkml:trace contextRef="#ctx0" brushRef="#br0" timeOffset="56151.4932">22061 11054 2592 0,'6'8'230'0,"0"-2"-184"0,6 1-37 0,3 4-9 16,6-3 48-16,0 0 8 0,-1-3 2 0,4 3 0 15,-6-3-16-15,6-5-3 0,0 0-1 0,2 0 0 16,1-2-28-16,0-1-10 0,3-5 0 0,0 3 9 31,-1-3-49-31,1 3-9 0,0-3-3 0,3 0 0 16,2-3-14-16,1 3-3 0,3 3-1 0,-4-3 0 16,4 3 0-16,0-1 0 0,-3 1 0 0,2 3 0 0,-2-4-42 15,-3 4-9-15,-1-4-2 0,4 4-472 0,-3-1-94 0</inkml:trace>
  <inkml:trace contextRef="#ctx0" brushRef="#br0" timeOffset="56285.3301">23451 10956 1267 0,'18'3'56'0,"-9"2"12"0,6-2-55 0,0 2-13 0,6 1 0 0,2-1 0 0,7 3 283 0,3 2 53 16,3 1 12-16,-4-3 1 0,-2-3-253 0,-3 0-50 16,0 1-10-16,-3-6-3 15,-4 2-136-15,1-2-27 0,0-2-6 0</inkml:trace>
  <inkml:trace contextRef="#ctx0" brushRef="#br0" timeOffset="69620.6657">22183 10612 288 0,'0'0'12'0,"0"0"4"0,0 0-16 0,0 0 0 0,0 0 0 0,0 0 0 16,0 0 167-16,0 0 30 0,0 0 7 0,0 0 0 15,0 0-128-15,0 0-25 0,0 0-6 0,0 0-1 16,0 0-22-16,0 0-5 0,0 0-1 0,0 0 0 16,0 0 10-16,0 0 2 0,0 0 0 0,0 0 0 15,0 0 4-15,0 0 2 0,0 0 0 0,0 0 0 16,0 0 5-16,0 0 1 0,0 0 0 0,0 0 0 15,0 0-16-15,0 0-4 0,0 0 0 0,0 0 0 16,0 0-2-16,0 0-1 0,0 0 0 0,0 0 0 16,0 0-2-16,0 0-1 0,0 0 0 0,0 0 0 0,0 0-4 0,0 0-1 15,0 0 0-15,0 0 0 0,0 0-9 0,0 0 12 16,0 0-12-16,0 0 12 0,0 0-12 0,9 0 12 16,-9 0-12-16,0 0 12 0,9 0-4 0,-9 0 0 15,0 0 0-15,6 0 0 0,-6 0 0 0,0 0 0 16,0 0 0-16,0 0 0 0,0 0 0 0,0 0-8 15,9-2 12-15,-3 2-4 0,3 0 8 0,-3 0 2 16,-6 0 0-16,6-3 0 0,3 3-18 0,0 0 0 16,-6 0 8-16,5 0-8 0,-2 0 0 0,6 0 0 15,-6 0 0-15,6 0 0 0,0 0 0 0,-3 0 0 16,3 0 0-16,0 0 0 0,3-2 0 0,0 2 13 16,0 0-1-16,-1 0 0 0,1 0 2 15,3 0 0-15,3 0 0 0,-3 0 0 0,3 0-2 0,0 2-1 16,2-2 0-16,4 3 0 0,0-3 3 0,3 2 1 0,2-2 0 15,-2 3 0-15,6 0 10 0,-3-3 3 16,-1 0 0-16,1 0 0 0,0 2-13 0,0 1-3 0,-1 0 0 16,4-3 0-16,-3-3-12 0,3 3 8 0,-4-3-8 15,4 3 0-15,-3-2 8 0,2-1-8 0,1 3 0 0,-6-3 0 16,0 3 0-16,2-2 0 0,-5-3 0 0,0 5 0 16,3-3 13-16,-3 0-3 0,5 3-1 0,-2-2 0 15,0-1 7-15,0 3 2 0,-1 0 0 0,1 0 0 16,0 0-8-16,0 0-2 0,-7 0 0 0,1 0 0 15,0 3-8-15,0-3 0 0,-6 2 0 0,0 1 0 16,-1-3 0-16,-2 3-9 0,0-3 9 0,0 2-13 16,-3-2-1-16,-3 3 0 0,3-3 0 0,-3 2 0 15,-3-2-31-15,0 0-7 16,-6 0 0-16,0 0-968 0</inkml:trace>
  <inkml:trace contextRef="#ctx0" brushRef="#br0" timeOffset="70062.7491">23957 10395 1094 0,'0'0'97'0,"0"0"-77"0,0 0-20 0,0 0 0 15,0 0 157-15,0 0 28 0,0 0 6 0,0 0 1 16,3 8-132-16,0 0-27 0,0-2-5 0,-3 4 0 16,3-2-28-16,0 3 0 0,-3-1 0 0,0 4 0 15,0-4-11-15,-3 3-1 0,3 1 0 0,3-1 0 16,-6 0-4-16,0-2-2 0,0-1 0 0,3 1 0 0,-3-1 18 0,3-2 0 16,-3 0 8-16,3 0-8 0,-3-2-8 0,3-6-8 15,0 0-2-15,0 0 0 16,0 0-20-16,0 0-4 0,0 0-1 0,0 0-441 15,-9-6-88-15</inkml:trace>
  <inkml:trace contextRef="#ctx0" brushRef="#br0" timeOffset="70444.3784">23874 10430 115 0,'0'-11'10'0,"0"3"-10"16,-3 0 0-16,3 0 0 0,0-2 240 0,-3 2 45 16,3-3 10-16,0 1 1 0,-3-1-161 0,3 3-33 15,-3 0-6-15,3 0-2 0,-3 0-14 0,3 1-4 0,0 1 0 0,0 4 0 16,0 2-38-16,0 0-8 15,0-6-2-15,0 6 0 0,0 0-16 0,0 0-4 16,0 0-8-16,0 0 12 0,0 0-12 0,0 0 0 16,0 0 0-16,6 6 0 0,3 2 0 0,0-1 11 0,0 4-11 0,3 0 10 15,0-1 7-15,2 1 2 0,7-1 0 0,0 1 0 16,0 2 13-16,3 0 4 0,0-2 0 0,-1 0 0 16,-2-1-5-16,6-2-1 0,-3 3 0 0,0-3 0 15,-1 0-30-15,1 0 0 0,-3-3-11 0,0 3 11 16,0-3 0-16,0 0 8 0,-4 1 2 0,4-1 0 15,-3 0-1-15,0-2 0 0,-3 2 0 0,0-2 0 16,0 2-1-16,-3 0 0 0,-3 1 0 0,2-4 0 16,-2 1 13-16,0 2 3 0,-3 1 0 0,-6-6 0 15,0 0 10-15,3 5 2 0,-3-5 1 0,3 5 0 0,-3 3 16 16,-6 0 3-16,0-3 1 0,-3 3 0 0,-3 0-1 16,1 0 0-16,-4-3 0 0,-6 3 0 0,0 3-13 15,0-3-3-15,-6 0-1 0,1 2 0 16,-7-2-23-16,-3 3-5 0,-3-1-1 0,-2-2 0 15,-1 0-72-15,-3 0-14 16,-2 0-4-16,-1-2-796 0,-5-1-160 0</inkml:trace>
  <inkml:trace contextRef="#ctx0" brushRef="#br0" timeOffset="72274.5827">22838 9731 1364 0,'0'0'60'0,"0"0"13"0,0 0-58 0,0 0-15 0,0 0 0 0,0 0 0 15,0 0 118-15,0 0 21 0,0 0 4 0,0 0 1 16,0 0-34-16,0 0-6 0,0-8-2 0,0 3 0 16,0-3-41-16,3-2-8 0,3-1-1 0,-3-2-1 0,0-3-18 15,3 0-3-15,3-2-1 0,-3-6 0 0,3 0-14 16,0 0-3-16,3 0-1 0,-1-2 0 0,1 2-11 0,3 0 0 15,-3 3 0-15,0 3 0 0,-3-1 0 0,3 6 0 16,-3 2 0-16,-3 3 0 0,0 3 0 0,0 0 0 16,-6 5 8-16,0 0-8 0,0 0 0 0,3 10 0 15,-3 3-9-15,-3 6 9 0,0 5-10 0,-3 5 10 16,0 5-8-16,-3 6 8 0,-3 2 0 16,3 1-10-16,-3 2 10 0,3 2 0 0,3-4 0 0,0 2-8 15,0-3 8-15,3-2 0 0,0-1 0 0,0-2 0 16,6-5 0-16,-3-3 9 0,6-2 7 0,-3-6 2 15,3-5 0-15,0-3 0 0,0-2 8 0,0-1 2 16,3-2 0-16,0-3 0 0,0-5-13 0,6-2-3 16,-3-4 0-16,3-2 0 0,2-2-12 0,1-3 0 0,3-6 0 15,0-2 0-15,-3 0 0 0,3-6 0 16,-1-7 0-16,-2 2 0 0,3-2-8 0,-3-1 8 16,0 1-12-16,-6 2 12 0,3-2-14 0,-6 2 4 0,0 3 1 15,-3-3 0-15,-4 3 9 0,1 0 0 0,-3 3 8 16,0-1-8-16,-3 1 0 0,1 7 0 0,-1 3 0 15,-3 0 8-15,6 3-8 0,-3 5 0 0,3-2 0 0,0 4 0 16,0 4 0-16,0 2 11 0,0 0-11 0,0 0 12 16,0 0-12-16,6 2-9 0,0 1 9 0,2 0-13 15,1 5-11 1,3-3-1-16,0 0-1 0,3 0 0 0,0-2-37 0,0 0-7 0,0-1-2 16,0 1 0-16,-1-3-164 15,1 3-32-15</inkml:trace>
  <inkml:trace contextRef="#ctx0" brushRef="#br0" timeOffset="72614.0971">23371 9750 2163 0,'0'0'96'0,"0"0"20"15,0 0-93-15,0 0-23 0,0 0 0 0,3 8 0 0,-3-3 55 0,0 3 6 0,0 3 2 0,0-1 0 16,0 3-22-16,-3 3-4 0,0 3-1 0,3-3 0 16,-3 2-20-16,0 3-5 0,0 1-1 0,3 1 0 15,0 4-10-15,0-6 0 0,0 3 0 0,0-3 8 16,3 3-8-16,0-3 0 0,0-2 0 0,3-1 0 15,-3-5 0-15,3 3 0 0,0-5-12 0,0 2 12 32,0-5-28-32,0 0 1 0,2-3 1 0,1 0 0 0,-3-2-25 0,0-3-5 15,-6 0 0-15,6-3-636 0,0-5-126 0</inkml:trace>
  <inkml:trace contextRef="#ctx0" brushRef="#br0" timeOffset="72801.0374">23299 9901 2293 0,'0'0'101'0,"0"0"22"0,0 0-99 0,0 0-24 0,0 0 0 0,0 0 0 0,0 0 109 0,0 0 17 15,0 0 3-15,6 5 1 0,0-2-67 0,0-3-14 16,3 0-2-16,0 0-1 0,6-3-18 0,3 3-3 16,3-5-1-16,8 2 0 0,7-5-12 0,6 0-2 15,5-5-1-15,1-3 0 16,0 0-58-16,-1-2-12 0,-5-1-3 0</inkml:trace>
  <inkml:trace contextRef="#ctx0" brushRef="#br0" timeOffset="96554.2371">9238 4130 576 0,'0'0'25'0,"-6"-2"6"0,3-4-31 0,-3 6 0 0,3-8 0 0,-3 3 0 16,-3-3 302-16,3 5 54 0,-2-2 12 0,-4 2 1 16,-3 3-253-16,0-5-50 0,-3 3-10 0,-3 2-3 15,0 0-17-15,-5 7-3 0,2-4-1 0,-3 8 0 16,-3 2-16-16,3 0-3 0,-2 6-1 0,2 7 0 15,3 1 10-15,0 4 2 0,3 1 0 0,1 0 0 16,5 2 17-16,3 1 4 0,0 2 1 0,6-6 0 16,6 4 6-16,3-3 2 0,6-6 0 0,3 0 0 15,3 1-14-15,5-3-4 0,7-3 0 0,6-5 0 0,0-3-21 16,5-2-5-16,4-9-1 0,3-4 0 16,-1-6-81-16,1-3-17 0,0-5-3 0,-4-2-701 15,1-6-140-15</inkml:trace>
  <inkml:trace contextRef="#ctx0" brushRef="#br0" timeOffset="98160.446">8738 3537 288 0,'0'0'25'0,"0"0"-25"0,0 0 0 0,0 0 0 0,6-2 140 0,-3-6 22 16,0 5 5-16,0 1 1 0,0-4-68 0,-3 6-14 16,6-8-2-16,-3 3-1 0,-3-3-6 0,3 3-1 15,0-3 0-15,-3 8 0 0,3-5-21 0,-3-6-5 16,0 3-1-16,0 3 0 0,0-6-13 0,-3 6-2 16,-3-8-1-16,3 7 0 0,-6-7-10 0,3 3-3 15,-6-1 0-15,0 6 0 0,-3-6-12 0,0 3-8 0,-2 0 8 0,-4 0-8 16,-3 3 0-16,0 5 8 0,3 0-8 0,0 5 0 15,-2 3 0-15,-4-5 0 16,3 8-10-16,0 2 10 0,0 0-11 0,1 5 11 0,2-2-10 16,0 8 10-16,0-5-11 0,0 7 11 0,0 6-12 15,4 2 12-15,-4 1-9 0,3 4 9 0,6 4 0 0,-3 2-9 16,-3 5 9-16,3 0-12 0,0 3 12 16,6 3-12-16,-2 7 12 0,2 1 14 0,-3 2-3 0,3 0-1 15,9 3-10-15,-9-3-11 0,-3 5 3 0,3 1 0 16,6-1 20-16,-6 1 5 0,-3-1 1 0,0 1 0 15,6 7 1-15,0-8 0 0,-2 3 0 0,-4-2 0 16,3 5 5-16,0-6 2 0,6-2 0 0,-6 2 0 16,0 1-4-16,3-3-1 0,9-3 0 0,0-3 0 15,-6 3-13-15,3-2-8 0,6-3 10 0,3 2-10 16,-6 1 8-16,0 4-8 0,3-7 0 0,0 5 9 0,3-5-9 0,0 3 0 16,-9 2 0-16,3-3 0 0,5-2 0 15,-5 0 0-15,-6 0 0 0,0 0 0 0,3-3 11 0,-5 3 0 16,-4 2 0-16,0-4 0 0,-3-1 17 0,0-3 4 15,3 1 1-15,-3 0 0 0,-3-1 7 0,3-2 0 16,6-5 1-16,0-6 0 0,-6-2 8 0,9-6 2 16,6-7 0-16,6-4 0 0,-3-1-14 0,9-7-2 15,9-1-1-15,9-4 0 0,8-2-34 0,13-5 0 16,5-9 0-16,4-1 0 16,8-1-24-16,4-8-12 0,-1 0-3 0,4-3 0 15,-4 1-110-15,-2-3-23 0,-4-1-4 0</inkml:trace>
  <inkml:trace contextRef="#ctx0" brushRef="#br0" timeOffset="99038.0994">9973 3622 1634 0,'-18'11'72'0,"10"-6"16"0,-7 3-71 0,0 5-17 0,-3 6 0 15,-3 2 0-15,3 0 33 0,-3 6 3 0,-2 2 1 0,2 5 0 16,0-2-8-16,0 0-1 0,0 7-1 0,3 4 0 16,-2 4 6-16,2 3 2 0,3 6 0 0,3-3 0 15,3 5 18-15,6-5 4 0,3-5 1 0,3 2 0 16,3 0-18-16,3-2-3 0,3 2-1 16,3-8 0-1,2 1-51-15,4-6-10 0,0-5-3 0,6-6-645 0,0-2-130 0</inkml:trace>
  <inkml:trace contextRef="#ctx0" brushRef="#br0" timeOffset="99541.0887">10497 3815 1825 0,'0'0'80'0,"0"0"18"0,0 0-78 0,0 0-20 0,0 0 0 0,0 0 0 0,0 0 56 0,3 3 8 16,3 8 2-16,-6 2 0 0,3 0-10 0,-3 8-3 16,0 6 0-16,0 2 0 0,-6 5-41 0,0 3-12 15,-3 3 0-15,-3 0 0 0,0-1 0 0,-2 1-12 16,-1-3 2-16,0-3 0 15,3-2-13-15,-6-5-2 0,-3-1-1 0,0-7 0 0,1 2 26 0,-1-8 0 0,0-2 0 0,-3-4-8 16,-3-1 8-16,3-4 11 16,1-2-3-16,-1-2 0 0,-3-1 5 0,0-2 1 15,6 0 0-15,1-6 0 0,2 0 6 0,3 1 2 16,3-3 0-16,3-6 0 0,3 0-4 0,3 1-1 0,3-3 0 16,3-3 0-16,3 0-17 0,3 0 0 0,0 1 0 15,6-1 0-15,3 5-12 0,-1 6 12 0,-2-3-13 0,3 6 5 16,3 4 8-16,-3 1 0 0,0 5 0 0,0 5-8 15,-1 3 8-15,1 3 0 0,0 7 0 0,3-2 0 16,0 5 0-16,0 3 9 0,0-3-9 0,2 3 0 16,4 3 8-16,-6-1-8 0,3-5 0 0,-3 3 0 15,2-3 10-15,-2-2-2 0,-3 2 0 0,0-5 0 16,0-3-8-16,-3 0 0 0,-3-5 9 0,0 5-9 16,-1-7-22-16,-2 2-9 15,-3-3-1-15,-6-5-1 0,0 0-175 0,0 0-36 0,0 0-6 0,0 0-2 0</inkml:trace>
  <inkml:trace contextRef="#ctx0" brushRef="#br0" timeOffset="99728.0099">10578 4191 2170 0,'0'0'48'0,"0"0"9"0,0 0 3 15,9 3 1-15,-4-1-49 0,7 1-12 0,-3 5 0 0,3-5 0 0,0-1 69 0,3 6 11 16,0-5 3-16,0 2 0 0,0 0-42 0,3 1-8 15,-1-4-1-15,4 4-1 0,0-6-39 0,0 0-8 16,3 0-2-16,-1 0 0 16,-2-8-121-16,0 5-24 0,0 0-5 0,-3-7-781 0</inkml:trace>
  <inkml:trace contextRef="#ctx0" brushRef="#br0" timeOffset="99903.9001">10884 3966 1152 0,'0'0'51'0,"0"0"10"0,0 0-49 0,0 3-12 0,-3-3 0 0,3 0 0 16,0 0 176-16,0 10 33 0,-3-4 7 0,0 4 0 16,3 6-116-16,0 0-24 0,0 2-5 0,0 6-1 15,0 3-34-15,3 5-6 0,0-3-2 0,3 2 0 16,-3 4-28-16,0 2 0 0,0-5 0 0,0 2 0 31,0-2-19-31,0 2-6 0,-6-2-2 0,3 0-961 0</inkml:trace>
  <inkml:trace contextRef="#ctx0" brushRef="#br0" timeOffset="100495.6171">11084 4731 1440 0,'0'0'64'0,"0"0"12"0,0 0-60 0,0 0-16 0,0 0 0 0,0 0 0 15,0 0 168-15,-6-6 30 16,3-1 6-16,0-1 2 0,0-6-90 0,0-4-19 0,0-6-3 0,3-2-1 16,-6-4-57-16,6-1-11 0,0-4-2 0,0-4-1 15,3 2-22-15,0-8 0 0,0-3 0 0,6-2-12 31,0-3-11-31,0 0-2 0,2 0-1 0,4 8 0 16,0-5-4-16,0 7-1 0,6 6 0 0,0 0 0 0,3 8 9 0,-1 5 2 0,-2 3 0 0,6 8 0 16,0 0 20-16,0 2 10 0,2 9-1 0,1 2 0 15,-3 0-9-15,0 5 10 0,-1 3-10 0,1 0 10 16,-3 2-26-16,-6 1-6 0,0 2-1 0,-3 3 0 16,-3-8-19-1,-6 5-4-15,-3-2-1 0,-3 2 0 0,-3 0 24 0,-3 0 5 0,-3-2 1 0,-3 2 0 16,-3-2 17-16,0-1 0 0,-3-2 8 0,-3-2-8 0,6 2 14 15,-2-6-3-15,5 1-1 0,-3-3 0 0,3 2 6 16,3-2 2-16,3 0 0 0,0 0 0 0,6 0-8 0,0 0-2 16,0 0 0-16,0 0 0 0,6 6-8 15,3-6 0-15,0 8 0 0,3 0 0 0,0 2 0 16,0 3 8-16,-1-2-8 0,1 2 8 0,3 3 0 16,-3-3 0-16,-3 6 0 0,3-6 0 0,-3 3-8 0,-3 0 0 15,0 0 0-15,-3-3 0 0,-3 3 14 0,0-3-2 16,-3 0-1-16,0 1 0 0,-3-1 16 0,-3 0 3 15,-3 0 1-15,0 0 0 0,0-5-6 0,0 0-1 16,0 3 0-16,-2-8 0 0,2 2-16 0,-3-2-8 16,3-3 0-16,3 0 8 15,-3-3-201-15,6-2-41 0</inkml:trace>
  <inkml:trace contextRef="#ctx0" brushRef="#br0" timeOffset="101061.7297">11622 3535 1094 0,'0'0'48'0,"0"0"11"0,0 0-47 0,0 0-12 0,0 0 0 0,9 0 0 16,-3 0 223-16,3 2 42 0,0 1 9 0,3 5 2 15,3-3-175-15,-3 6-34 0,3 0-7 0,3 2-2 16,-1 5-26-16,1 3-4 0,0 6-2 0,0 5 0 16,3 2 1-16,-3 6 0 0,0 2 0 0,-4 6 0 15,1 2-18-15,-6 6-9 0,3 7 10 0,-6 3-10 16,-6 3 8-16,0 2-8 0,-3-2 0 16,-3 3 9-16,-6-4-9 0,0-1-11 0,0-12 3 0,1-5 0 15,-7-5 8-15,3-8 8 0,-3-2-8 0,3-9 11 16,0-5-24-16,-3-2-5 0,-3-1-1 0,1-10-713 15,-1 0-142-15</inkml:trace>
  <inkml:trace contextRef="#ctx0" brushRef="#br0" timeOffset="101737.9907">9247 5310 2106 0,'0'0'93'0,"0"0"19"15,0 0-89-15,-6 0-23 0,-3 3 0 0,0-3 0 0,-3 0 57 0,0 0 7 16,1-3 2-16,-7 3 0 0,0-5-14 0,0 2-2 16,-3 3-1-16,-3-5 0 0,3 5-30 0,1-5-7 15,2 2 0-15,0 0-1 0,0 1-20 0,3 2-4 16,6 0-1-16,3 0 0 0,0 2 6 0,6-2 8 15,0 0-13-15,0 11 5 16,0-3-21-16,9 5-4 0,0 3-1 0,6 3 0 0,0 2 23 0,0 0 11 16,3 5-10-16,3-2 10 0,-4 0 0 0,4 0 0 15,-6 2 0-15,0-5 0 0,0-2 24 0,-3-1 10 16,-3 1 2-16,-3 2 1 0,0-8 1 0,-3 1 0 16,0-1 0-16,-3-3 0 0,-3 4 9 0,-3-6 1 15,0 5 1-15,-3-8 0 0,-3 6-29 0,-3-3-7 16,0-3-1-16,-3 0 0 0,0 0 16 0,-2 1 4 0,-4-4 0 0,3 1 0 31,0-3-52-31,0 0-11 0,3 0-1 0,0-3-1 0,1-2 6 0,2 2 2 0,-3-2 0 16,6 0 0-1,3 0-125-15,3-3-25 0,3 0-5 0,3 0-523 0,0-5-105 0</inkml:trace>
  <inkml:trace contextRef="#ctx0" brushRef="#br0" timeOffset="102033.3202">9738 4847 1152 0,'0'0'51'0,"0"0"10"0,0 0-49 16,0 0-12-16,0 0 0 0,0 0 0 0,0 0 193 0,0 0 36 15,0 0 7-15,0 0 2 0,-9 5-126 0,-3 3-24 16,3 3-6-16,-5 2-1 0,-1 0-40 0,0 9-8 15,-6-7-1-15,3 9-1 0,3 3-2 0,0 5 0 16,3-3 0-16,1 8 0 0,2 0-11 0,3 5-2 16,6 0-1-16,0 3 0 0,6 3 21 0,0-3 4 15,2 8 0-15,4-6 1 0,0 4-26 0,3-9-6 16,3-2-1-16,0 2 0 0,0-10-8 0,3 2-11 16,2-7 3-16,-2-3 0 15,6-1-157-15,-3-7-31 0,3-3-7 0,-1-5-1 16</inkml:trace>
  <inkml:trace contextRef="#ctx0" brushRef="#br0" timeOffset="102554.7274">10607 4919 1670 0,'0'0'148'0,"0"0"-118"15,0 0-30-15,0 5 0 16,-3 5 131-16,0 1 20 0,0 5 4 0,-6 13 1 15,1-2-116-15,-4 10-24 0,0 0-4 0,-3 2 0 0,-3 4-12 16,-3-1 0-16,3 3 0 0,-3-3 8 16,-2 1-27-16,2-6-5 0,0 2-2 0,0-10 0 15,0 1 0-15,3-4 0 0,1-7 0 0,-1-1 0 0,0-5 26 16,0-2 0-16,0-3 0 0,0-3 0 0,3-5 12 0,1-3 0 16,-4 1 1-16,3-9 0 0,0 1-5 0,3-6 0 15,0 0-8-15,3 0 12 0,3-5-12 0,0 2 0 0,0 1 0 16,6-3-10-16,0 2 10 0,6-5 11 0,0 3-3 0,3 0 0 15,0 2-8-15,6-4 10 0,0 1-10 0,0 7 10 16,3-1 0-16,2 8 0 0,-2-3 0 0,6 9 0 16,3 2 6-16,-3 0 0 0,-6 13 1 0,2-3 0 15,7 6-2-15,-3 3-1 0,3 7 0 0,0-2 0 16,-1 2-6-16,1 4-8 0,-3 1 11 0,3-4-11 16,-3 5 0-16,-4-11 0 0,1 0-12 0,0 0 3 15,-6-2-16 1,0-6-3-16,0 3-1 0,-6-11 0 0,-3 3-95 0,0-3-18 0,0 3-4 15</inkml:trace>
  <inkml:trace contextRef="#ctx0" brushRef="#br0" timeOffset="102784.8993">10860 5390 748 0,'0'0'33'0,"0"0"7"16,0 0-32-16,6 5-8 0,0-2 0 0,3-1 0 0,3 1 369 0,0 2 72 15,0-2 15-15,0-1 2 0,0-2-331 0,3 3-67 16,-1-3-12-16,1 5-4 0,-3-5-44 0,3 0-10 16,0 0-2-16,0 0 0 15,-3 0-99-15,0-5-20 0,0 2-4 0,-3 1-529 0,0-1-105 0</inkml:trace>
  <inkml:trace contextRef="#ctx0" brushRef="#br0" timeOffset="102963.0216">11045 5136 1440 0,'0'0'128'0,"0"0"-103"0,0 0-25 0,0 0 0 16,0 0 158-16,0 0 26 0,0 0 6 0,0 0 1 15,0 8-97-15,-3 5-19 0,-3 3-4 0,3 5-1 16,0 0-32-16,0 3-6 0,0 2-2 0,-3 6 0 15,6-6-62-15,-3 6-12 0,0 0-2 0,3 2-1 16,-3 3-53-16,3-2-12 0,-3-1-1 0</inkml:trace>
  <inkml:trace contextRef="#ctx0" brushRef="#br0" timeOffset="103479.8508">11241 5858 2098 0,'0'0'93'0,"0"0"19"0,0 0-89 0,0 0-23 16,0 0 0-16,0 0 0 0,0 0 84 0,0 0 13 16,0 0 3-16,0-8 0 0,0-5-18 0,-3-1-3 15,-3-4-1-15,0-1 0 0,-2-10-62 0,5 3-16 16,-6-3 0-16,3-8 0 15,0-3-28-15,0-5-8 0,3-3-1 0,3 1-1 16,-3-1 9-16,9 1 1 0,3-1 1 0,0 3 0 16,3 3-6-16,5 5-2 0,7 5 0 0,-3 0 0 0,-3 6 20 0,0 4 4 0,3 7 1 15,-1-1 0-15,1 8 37 0,0 0 7 0,0 5 2 0,0 6 0 16,-3-1-16-16,0 6-4 0,-4 0 0 0,1 3 0 16,-3-3-16-16,0 5 0 0,-3-2 0 0,-6 2-9 15,3 0 1-15,-3 0 0 0,-3 3 0 0,-3 0 0 16,0-5 8-16,-3 2 0 0,0-2 0 0,-3 2 0 31,3-5-26-31,-3 0-3 0,3-3-1 0,3-2 0 0,3-3 8 0,0 0 2 0,0 0 0 0,0 0 0 16,0 0 4-16,0 0 2 0,0 0 0 0,6 2 0 15,3 1-5-15,0-3-1 0,0 3 0 0,0-1 0 16,3 1 29-16,0 5 6 0,0-3 1 0,0 3 0 16,-3-3 6-16,2 3 2 0,-5-3 0 0,0 6 0 0,3-3 0 15,-6 3 0-15,0-1 0 0,-3 1 0 0,-3-1 5 16,0 1 2-16,0 0 0 0,-3-1 0 0,-3 3-5 0,-2-2-1 15,2-1 0-15,-3-2 0 0,0 3-25 0,0-3 0 16,0-3 0-16,0 1 0 16,3-6-71-16,-3 0-6 0,0 0-2 0,3-8-645 15,0 2-128-15</inkml:trace>
  <inkml:trace contextRef="#ctx0" brushRef="#br0" timeOffset="103787.2996">11926 4770 2394 0,'0'0'52'0,"-3"6"12"0,3 2 1 0,0 2 3 0,0-2-55 0,3 5-13 0,-3 1 0 0,3 4 0 16,0-2 33-16,0 8 4 0,0 0 1 0,3 5 0 15,0 3-5-15,0 5-1 0,0 2 0 0,3 4 0 16,0-1-9-16,-1 3-3 0,1 3 0 0,0 2 0 16,0 3-9-16,3 5-3 0,-3 0 0 0,0 3 0 15,-3-3-17-15,-3-2-4 0,0-3-1 0,-3 0 0 16,-6-8-10-16,0-3-1 0,-6 0-1 16,0-5 0-16,-3 0 2 0,-6-2 0 0,-2-4 0 0,-7-7 0 15,-6 0-167-15,-5-3-33 16</inkml:trace>
  <inkml:trace contextRef="#ctx0" brushRef="#br0" timeOffset="104804.6269">10009 6623 1612 0,'0'0'144'0,"0"0"-116"0,0 0-28 0,0 0 0 0,0 0 130 0,0 0 20 15,0 0 4-15,-6 5 1 0,3 0-55 0,-6-2-10 16,0-1-2-16,3-2-1 0,0 0-16 0,-6 0-3 16,-2-2-1-16,-4-1 0 0,-3 0-46 0,3-2-9 15,-3 3-1-15,0-1-1 0,1-2-10 0,2 2-11 16,0 0 3-16,6 1 0 0,0 2-8 0,3 0-2 16,0 0 0-16,0 0 0 0,6 5-2 0,-3 0 0 15,6 3 0-15,0 3 0 0,3 2 0 0,0 8-1 16,3 0 0-16,3 3 0 0,0 5 9 0,3-2 1 15,3 4 1-15,-3-1 0 0,0 1 10 0,3-2 0 16,-4 1 0-16,1-4 0 0,0 0 11 0,0-2-3 0,0-3 0 16,-3 1 0-16,0-4 12 0,-3-2 3 0,-3 0 0 0,-3-3 0 15,-3 0 10-15,0-2 3 0,0-1 0 0,0 1 0 16,-9-3-8 0,0 0-2-16,0-3 0 0,0 3 0 0,-6-3-26 0,1-2 0 0,-4 2 0 0,3-2 0 31,-6-3-26-31,6-3-7 0,-3 1-2 0,1-1 0 15,-1-2-118-15,3 2-24 0,-3-2-5 0</inkml:trace>
  <inkml:trace contextRef="#ctx0" brushRef="#br0" timeOffset="106372.6316">8565 6956 1555 0,'0'0'34'0,"0"0"7"0,0 0 2 0,0 0 1 0,0 0-36 0,0 0-8 0,0 0 0 0,0 0 0 0,0 0 53 16,0 0 9-16,0 0 2 0,0 0 0 16,-3 5-38-16,0 3-7 0,3-8-2 0,0 0 0 0,0 0-1 0,6 8-1 15,-3 0 0-15,3-3 0 0,3-2-1 0,3-3 0 16,3-3 0-16,0 1 0 0,0-4-4 0,3-4-1 16,3-1 0-16,-1-2 0 0,-2-6-9 0,6 1 10 15,-3-6-10-15,3 0 10 0,-3-5 4 16,-1-3 1-16,4-2 0 0,0 2 0 0,-6-5-7 0,3 6 0 15,2-12-8-15,-5 3 12 0,-3 3-12 0,0 3 0 16,-3-6 0-16,-3 3 0 0,-6 3-11 0,3 5 2 16,-3-6 0-16,0 4 0 0,-3 4-13 0,-3 1-2 0,-6-1-1 15,0 6 0-15,3 0 5 0,-3 5 0 16,-3 3 1-16,0 2 0 0,-3 6 8 0,-2 2 2 0,-1 6 0 16,-3 5 0-16,0 3 9 0,0 7-10 15,0-2 10-15,-2 8-10 0,-1 5 10 0,0 5-8 0,0 3 8 16,3 8-8-16,-3 3 8 0,7 5 0 0,-1 0 0 15,0 2 0-15,6 1 17 0,3-1-1 16,0-2 0-16,6 0 0 0,0-8 23 0,6-2 4 0,0-6 1 0,6-6 0 16,3-4 4-16,3-6 2 0,3-3 0 0,3-4 0 15,-1-6-50-15,1-3-19 0,3-5 1 0,0-5-951 16</inkml:trace>
  <inkml:trace contextRef="#ctx0" brushRef="#br0" timeOffset="112526.6182">10712 6178 1350 0,'0'0'60'0,"0"0"12"0,-3-5-58 0,3 5-14 15,-6 0 0-15,3 0 0 0,-3-3 100 0,3 0 16 16,3 3 4-16,-6-2 1 0,0 2-29 0,0 0-7 0,0 0-1 0,0 2 0 16,-3-2-35-16,0 3-7 0,3 5-2 0,-3-3 0 15,0 3-20-15,0 5-5 0,-3 1-1 0,1 4 0 16,-4 6-14-16,3 3 0 0,0 2 8 0,-3 8-8 15,3 5 0-15,0 3 0 0,-3 3 0 0,6 2 0 16,-3 3 0-16,3 5 0 0,1 5 0 16,-1 1 9-16,3 2-9 0,3 0 8 15,0-2-8-15,6-3 8 0,0-1-8 0,6-4 0 0,5-6 0 0,-2-2 0 16,6-6-16-16,3-2-6 0,-3-6-1 0,0-2 0 31,3-11-115-31,-1-2-23 0,4-6-5 0,-3-8-658 0</inkml:trace>
  <inkml:trace contextRef="#ctx0" brushRef="#br0" timeOffset="113096.6372">10935 7271 1839 0,'0'0'81'0,"0"0"18"0,0 0-79 0,0 0-20 16,0 0 0-16,-6 0 0 0,3-6 116 0,-3-1 19 15,0-4 4-15,-3-2 1 0,3-3-56 0,-3-3-10 16,-3-2-2-16,0-3-1 0,6-2-44 0,-3-1-9 16,0-2-2-16,1-2 0 15,-1-4-33-15,0 1-7 0,6-6-2 0,-3-2 0 16,0-1-24-16,6 1-5 0,3 2-1 0,3 1 0 15,0 4 20-15,3 1 3 0,6 0 1 0,-1 4 0 16,4 7 2-16,3-4 1 0,-3 3 0 0,3 6 0 0,0 2 29 0,2 3 0 0,4 2 0 0,-3 3 0 16,0 3 8-16,-3 0-8 0,0 5 9 0,-1 0-9 15,-5 5 8-15,0 0-8 0,-3 3 0 0,-3 3 9 16,-3-3 10-16,-3 0 1 0,0 2 1 0,-3 1 0 16,-6 2-21-16,0 0 0 0,-3 0 0 0,-3 1 0 15,0-4 13-15,-3 3-1 0,3-2-1 0,-2 0 0 16,-1-3-11-16,3 0-9 0,-3-3 9 0,6 0-13 15,3 0-7-15,0 1-2 0,6-6 0 0,0 0 0 16,-3 8-21 0,6 0-4-16,0 0-1 0,3-3 0 0,3 5 21 0,3-2 4 0,0 6 1 0,0-1 0 15,3 0 22-15,2 3 0 0,-2 0 8 0,3 0-8 16,0 0 27-16,3-1 0 0,-3 1 0 0,0-3 0 0,-4 1 7 16,-2-4 2-16,0 1 0 0,-3 2 0 15,-6-2 0-15,3-3 1 0,-3 2 0 0,-3 1 0 0,-3-3 12 0,-3 0 3 16,0 0 0-16,-6 0 0 0,0-3-16 0,0 0-4 15,-2 0 0-15,-4-2 0 0,3 2-32 0,-3-2-19 16,0-3 3-16,0 0 0 16,3 0-112-16,3 0-23 0,-2 0-4 0,-1-3-828 0</inkml:trace>
  <inkml:trace contextRef="#ctx0" brushRef="#br0" timeOffset="113450.6654">11247 6152 2034 0,'0'0'90'0,"3"-6"18"0,0 1-86 0,3 0-22 0,-3-1 0 0,6 4 0 16,6-4 70-16,-6 6 10 0,-3-2 1 0,6 4 1 15,3 1-21-15,0 2-4 0,5 3-1 0,1 3 0 16,0 2-38-16,0 6-8 0,3 2-2 0,-3 0 0 16,2 8-8-16,-2 0 0 0,0 3 0 0,0 8 0 0,0 2 0 0,-3 3 0 15,-1 3-10-15,1 2 10 0,-3 3 0 0,-3 2 0 16,0 6 0-16,0 0 0 16,-6-3 0-16,-3-2 0 0,0-3-8 0,-6-3 8 0,0-5 36 0,-3 0 9 15,-6-3 3-15,3-5 0 0,-6 0-18 0,0-2-3 16,-3-1-1-16,1-5 0 15,-4 0-82-15,0-5-16 16,-3-5-3-16,-3-1-710 0,1-5-143 0</inkml:trace>
  <inkml:trace contextRef="#ctx0" brushRef="#br0" timeOffset="115547.3981">11956 3400 1648 0,'0'-19'36'0,"3"9"8"0,3-6 2 0,0 0 0 0,3-2-37 0,2-1-9 0,4 0 0 0,-3 4 0 16,6-4 58-16,-3 6 10 0,6 5 1 0,3-5 1 15,2 2-22-15,1 3-5 0,-9 0-1 0,3 6 0 16,3-1-30-16,-3 3-12 0,-1 0 11 0,1 5-11 15,-3-2 8-15,3 2-8 0,-9 8 0 0,3-7 9 16,-3 7-9-16,-3 0 0 0,-1 0 0 0,-2 6 0 16,0-3 0-16,-3 8 0 0,-3-9 0 0,0 9 0 15,0-3-11-15,-3 3 3 0,-3-3 0 0,3 3 0 16,-5-3 8-16,2 6-10 0,0-1 10 0,-3-2-10 16,3 11 10-16,-3-4 0 0,0 4 0 0,3 10 0 15,0 0 0-15,0 8-8 0,3 7 8 0,0 9-8 0,3 11 8 16,0 4 0-16,3 9 0 0,0 10 0 0,0 0 10 15,3 6-2-15,-3 7-8 0,3 8 12 0,0 6-3 16,0 5-1-16,0-11 0 0,-6 3 0 0,3-2-8 0,-6-4 10 16,0-4-10-16,-3-6 10 0,0 3-10 0,-3-6 10 15,-3 1-10-15,0-3 10 0,3-1-2 0,-3-4 0 16,0-3 0-16,3-3 0 0,3-2 0 0,1-3-8 16,-1-6 12-16,0-2-4 0,3-2-8 0,0-6 8 15,0 0-8-15,6-5 8 0,-3-6-8 0,3-5 0 16,0-13 0-16,0-5 0 0,0-8 23 0,0-11 2 0,0-3 1 15,0-4 0-15,-3-1 50 0,-3-8 11 16,3 1 1-16,0-6 1 0,0 0-18 0,0 0-4 16,0 0-1-16,0 0 0 0,0 0-22 0,0 0-4 15,-6-6 0-15,-3-2-1 0,6 0-19 0,-3 0-3 16,-6 3-1-16,3-3 0 0,0 0-4 0,-3 0 0 0,0 0-1 0,0 0 0 16,-3 3-11-16,0 0 0 0,-5 0 0 0,2-1 8 15,-3 4-25-15,0-4-6 0,-6 6-1 0,1 0-872 16,-7 3-176-16</inkml:trace>
  <inkml:trace contextRef="#ctx0" brushRef="#br0" timeOffset="126619.853">13155 4487 806 0,'0'0'72'0,"0"0"-58"15,-6 3-14-15,-3 0 0 0,-3 5 93 0,1-8 16 16,-1 8 3-16,0-1 1 0,0 4-44 0,-3 5-9 0,3 0-1 0,0 2-1 15,0 3-23-15,3 6-5 0,0-1-1 16,0 1 0-16,1 5-15 0,2-1-3 0,3-2-1 0,0 1 0 16,3 4 13-16,3-8 2 15,3 1 1-15,0-1 0 0,5 1 1 0,4-6 0 16,0 0 0-16,6 0 0 0,0-7-15 0,0-1-4 0,3-11 0 16,-1 4 0-16,1-1 9 0,3-10 2 0,-3 2 0 0,0-2 0 15,-1-6-4-15,-2 1-1 0,0-4 0 0,-3 1 0 16,-3-3 15-16,0 0 3 0,-3 3 1 0,-1-3 0 15,-2 0-25-15,-3 3-8 0,-3-3 0 0,0 3 0 16,-6 0 0-16,0 2 8 0,-3-2-8 0,-3 2 0 16,-2 3 0-16,-4-2-11 0,0 7 0 0,-6-5 0 15,0 0-21-15,-3 8-5 16,-2 0-1-16,-4 3 0 0,-3 5 9 0,0 3 1 0,4-1 1 16,-4 6 0-16,0 0 4 0,0 2 1 0,4 6 0 0,-1 3 0 0,3 2 22 15,0 3-9-15,6 5 9 0,-2 0 0 0,2 5 0 16,3-2 0-16,3 2 0 0,6 3 0 0,0 3 10 15,0-1 6-15,3-4 0 0,3 4 1 0,6-2 10 16,0 3 1-16,3-11 1 0,0 2 0 0,6-4-13 16,0-6-4-16,3-3 0 0,-3-4 0 0,6-7-12 15,-4-4 9-15,7 0-9 0,-3-3 8 0,3-6-8 16,0-2 0-16,0 0 0 0,-1-5 0 0,7 0 0 0,-6-6 0 16,0-2 0-16,-6 0 0 0,-3-1-17 0,-3-1 1 15,3-4 0-15,-6 3 0 0,-1 3 4 0,-5-6 2 16,0 6 0-16,0-3 0 0,-3 3-10 0,-2 2-3 0,-4 1 0 15,-3-1 0 1,0 1-8-16,-6 2-1 0,0 0-1 0,-3 5 0 16,-3 3-22-16,4 5-4 0,-7 3-1 0,3 6 0 0,3-1 39 0,-3 3 7 0,1 2 2 0,-1 6 0 15,0 0 25-15,3 0 6 0,0 0 1 0,3 2 0 16,-2 3 23-16,5 0 5 0,3 0 0 0,3 0 1 16,-3 0-9-16,6-2-1 0,3-1-1 0,3 1 0 15,3-3-14-15,3 2-4 0,0-2 0 0,3-3 0 16,3 0-5-16,3-5-2 0,-1-3 0 0,1-2 0 15,3-6-5-15,0 1 0 0,0-4-8 0,0-2 12 16,0-2 6-16,2-4 1 0,1-4 0 0,0-1 0 16,-3-2 0-16,0 0 0 0,0-6 0 0,3 3 0 15,-7 0-6-15,-2 0-1 0,3-2 0 0,-6-1 0 16,3 4-4-16,-6 1 0 0,0-4-8 0,0 2 12 16,-6 3-12-16,3 2 0 0,0 1-9 0,-3 2 9 15,0 0 0-15,0 8 0 0,0 0 0 0,6 0 0 0,-6 0 0 16,6 0 0-16,3 2 13 0,0 6-4 0,0 3 19 0,0 2 4 15,-1 6 1-15,1 4 0 0,3 1-6 0,3 5-2 16,0 3 0-16,-3 2 0 0,0 1-10 0,0 2-3 16,0 0 0-16,0-3 0 0,-3 6-12 0,-1-6 8 15,-2 1-8-15,0 2 0 0,-3 0 0 0,-3 0 0 16,3-5 0-16,-6-3 0 0,0 0 0 0,-3-3 0 16,-3-4 0-16,-2-1 0 0,-1-3 28 0,0-5 10 15,-9 3 2-15,3-8 0 0,-3 0 3 0,-3-3 1 0,1-2 0 16,-4-6 0-16,-3-2-18 0,3-3-3 0,3-2-1 15,-5-6 0 1,5-3-42-16,0-5-9 0,0-2-2 0,3 0 0 16,1-6-51-16,5 3-10 0,6 0-3 0,0-1 0 15,3 7-78-15,6 2-16 0,6-6-3 0,0 6-620 0</inkml:trace>
  <inkml:trace contextRef="#ctx0" brushRef="#br0" timeOffset="127151.5759">13459 5821 1767 0,'0'0'39'0,"0"0"8"0,0 0 1 0,0 0 2 0,0 0-40 0,0 0-10 0,0 0 0 0,3 5 0 0,0 0 57 16,0 6 10-16,0 2 1 0,0 3 1 0,0 5-38 0,-3 0-8 15,0 6-2-15,0-3 0 0,-3 2-7 0,0 1-2 16,0-6 0-16,0 3 0 0,0-6-12 0,0 1 11 16,-3-6-11-16,0 0 10 0,3-2-10 0,-3-3 0 15,-3-3 9-15,3-2-9 0,0-1 25 0,0-4 1 16,0-4 0-16,-3-4 0 0,3-4-14 0,0-4-4 15,4-3 0-15,2-3 0 0,2-5-8 0,4-3-11 0,0 3 3 16,6-3 0 0,-3 3-16-16,6 0-4 0,0 3 0 0,0 2 0 0,3 3 10 0,0-1 2 0,-1 7 0 0,-2-1 0 15,6 0 16-15,-3 5 17 0,3 1-3 0,0 7-1 16,0-5 15-16,-1 8 2 0,1-3 1 0,-3 6 0 16,0-3-19-16,-3 8-3 0,0-8-1 0,-6 8 0 15,0-3-8-15,-3 3 0 0,-1 0 0 0,-5 5 0 16,-3 1 12-16,-2 1-4 0,-4-1 0 0,0 2 0 15,-6-1 10-15,0 4 2 0,0-1 0 16,-3 1 0-16,0-3 12 0,0 0 2 0,1 0 1 0,2 2 0 16,3-5-25-16,3 3-10 0,3 0 8 0,0 3-8 15,3-3 8-15,0 2-8 0,6 3 8 0,0 0-8 16,6-5 10-16,3 5-10 0,3-5 12 0,3 0-12 16,-1 0-46-1,1-3-16-15,3-2-3 0,-3-3-656 0,0-3-131 0</inkml:trace>
  <inkml:trace contextRef="#ctx0" brushRef="#br0" timeOffset="127704.3866">13304 4178 1036 0,'0'0'92'0,"-6"2"-73"0,0 6-19 0,0-5 0 15,0 5 201-15,0 0 37 0,3 0 7 0,-3 2 2 16,-3 4-145-16,4-4-29 0,-1 1-5 0,0 2-2 16,3 0-6-16,0-7-2 0,3 1 0 0,0-7 0 0,0 11-16 0,0-11-3 15,0 0-1-15,0 0 0 0,9 3-18 0,-3 2-3 16,0-10-1-16,2-1 0 0,1-2-16 0,3-2 8 16,-3-6-8-16,0-5 0 15,0 2-15-15,-3-2-9 0,0-3-3 0,-3 1 0 16,-3-1-25-16,0 5-6 0,-3-2-1 0,-3 10 0 15,-6-2 11-15,0 0 1 0,-3 5 1 0,0 5 0 16,-2 6-50-16,2 5-11 0,-3 5-1 0</inkml:trace>
  <inkml:trace contextRef="#ctx0" brushRef="#br0" timeOffset="128340.2187">14117 5366 1900 0,'0'0'169'0,"0"0"-135"0,0 0-34 0,9 0 0 0,-3 2 107 0,6 1 14 0,-1 0 3 0,4-1 1 16,0 4-35-16,0-6-7 0,3 0-2 0,0 2 0 16,3 1-22-16,-1 0-5 0,4 2-1 0,3 0 0 15,3-2-25-15,-6 2-4 0,-1-5-2 0,1 0 0 16,6 0-12-16,-6 0-2 0,-6 0-8 0,3 0 12 15,-4-5-45-15,-5 5-10 0,-3-3-1 0,0 3-1 32,-9 0-159-32,0 0-32 0,0 0-7 0</inkml:trace>
  <inkml:trace contextRef="#ctx0" brushRef="#br0" timeOffset="128502.5454">14263 5530 1951 0,'-9'5'86'0,"9"-5"18"0,-3 5-83 0,0 1-21 16,0-4 0-16,0 6 0 0,3 0 97 0,0 3 15 15,-3-3 4-15,3 0 0 0,3 0-48 0,0 0-10 16,0 2-2-16,3-5 0 0,0 3-34 0,3-2-7 16,-1-1-2-16,4 0 0 0,-3-2-13 0,6-3-8 0,0-3 8 0,3-2-13 31,0 0-123-31,0-6-25 0,2 3-5 0,-2-10-1 0</inkml:trace>
  <inkml:trace contextRef="#ctx0" brushRef="#br0" timeOffset="128891.5467">14789 5181 288 0,'0'0'25'0,"0"0"-25"0,0 0 0 0,6-3 0 15,0-2 441-15,-6 5 83 0,0 0 17 0,0 0 3 16,0 0-398-16,0 0-80 0,0 0-16 0,3 8-3 15,-3 2-21-15,0 6-4 0,0 3-1 0,-3 4 0 0,0 4-21 0,3 2 0 16,3 3 0-16,-3 5-12 0,3 5 3 0,-3 0 0 16,3 6 0-16,3-8 0 0,3-1 9 0,0-4-8 15,3-1 8-15,3-5-8 0,6-5 8 0,-3-5 0 16,-1-1 0-16,1-5 0 0,6-5 34 16,0 0 2-16,0-2 1 0,0-6 0 0,2-6 20 0,-2-2 4 15,3-5 1-15,0-5 0 0,-3-1-14 0,2-5-4 16,-2-5 0-16,0-3 0 0,0 1-31 0,-3-6-13 15,-4 0 11-15,1-1-11 0,-6-1 8 16,-3 2-8-16,-6 0 0 0,-3 2 0 0,-3 6 16 0,-9-5-2 16,-6 2-1-16,-2 3 0 0,-7 0-3 0,-3 5-1 15,-6 3 0-15,-8 10 0 16,-4 9-67-16,-9 2-14 0,-5 13-2 0,-1 8-1 16,-5 11-105-16,0 13-22 0,-66 45-4 0,29-6-1 0</inkml:trace>
  <inkml:trace contextRef="#ctx0" brushRef="#br1" timeOffset="148235.9889">7324 4255 748 0,'0'0'67'0,"0"0"-54"16,-6 5-13-16,6-5 0 0,0 0 217 0,0 0 41 15,0 0 8-15,3 2 2 0,-3-2-174 0,6 11-34 16,6-8-8-16,-3 2 0 0,0 0-17 0,3-2-3 15,6-3-1-15,3 0 0 0,-7-3-3 0,4-2-1 0,6-3 0 0,3-5 0 16,0 0 2-16,-4-1 1 0,-5-7 0 0,6 0 0 16,6 0 0-16,-3 0 0 0,-9-3 0 0,2 3 0 15,1 2-15-15,-9 1-3 0,-9 2-1 0,3 3 0 16,3-6-11-16,-6 6 10 0,-3 2-10 16,-6 1 10-16,0 4-1 0,3-4 0 0,0 7 0 0,-6 3 0 15,-3 0 2-15,0 3 0 0,6 7 0 0,-2 4 0 16,-4 4-2-16,3 9 0 0,3 7 0 0,0 6 0 15,3 2 18-15,-3 6 3 0,3-1 1 0,3-2 0 16,9 0 1-16,-3-2 1 0,-9-4 0 0,9 1 0 16,12-6-17-16,-4-2-3 0,-2-6-1 0,3-2 0 15,3-3-160-15,0-2-32 16</inkml:trace>
  <inkml:trace contextRef="#ctx0" brushRef="#br1" timeOffset="151888.5833">7583 5146 633 0,'-6'-16'56'0,"6"8"-44"0,0 0-12 0,0-2 0 16,3-1 139-16,-3 1 25 0,-3-4 6 0,3 4 1 16,6-3-77-16,-3 5-15 0,-9 0-3 0,0-3-1 15,6 1 7-15,-3 4 2 0,-3-2 0 0,-3 6 0 16,3-1-39-16,-3 3-7 0,7 0-2 0,-7 0 0 15,-6 0-7-15,6 3-1 0,0 7-1 0,0 4 0 0,-6-1-27 16,3 5 0-16,9 3-9 0,-6 3 9 0,0 3-11 0,3 4 11 16,0-1-10-16,6 1 10 15,0 6-9-15,0-2 9 0,0-1-8 0,6 1 8 0,6-6 0 0,0 0 0 16,0-3 0-16,3-2-8 0,6-5 8 0,-3-4 0 16,-1-1 10-16,4-4-10 0,3-7 26 0,0-3-1 15,0-3 0-15,0 3 0 0,-1-8 10 0,7-5 1 16,6-3 1-16,0-5 0 0,-7-3 2 0,1 3 0 15,-6 0 0-15,0-6 0 0,-9 1-7 0,0 2-2 16,-1 3 0-16,-2-5 0 0,-3 2-7 16,-6 3-2-16,-3-6 0 0,-3 1 0 0,0-1-3 0,-6 3-1 15,-6-2 0-15,1 2 0 0,-1 0-17 0,-6 6-14 16,-9-1 2-16,-3 6 1 16,4 5-107-16,-7 0-22 0,-3 8-4 0</inkml:trace>
  <inkml:trace contextRef="#ctx0" brushRef="#br1" timeOffset="160688.7682">7702 6390 403 0,'-21'-6'17'0,"15"4"5"0,-2-1-22 0,-1-2 0 0,3 5 0 0,-3-8 0 15,-3 5 218-15,3 1 39 0,3 2 8 0,-3 0 2 16,-9 0-176-16,6 2-35 0,6 1-8 0,-3 0 0 15,-3 2-34-15,-5-3-6 0,5 6-8 0,0 3 11 16,0 2-11-16,-3 0 0 0,0 1 0 0,3 2 0 31,3 5-17-31,0-5-9 0,-9 2-2 0,10 1 0 0,2-1 20 0,0 3 8 0,0 0-8 0,3 3 8 16,0 0 0-16,6 5 0 0,3-2 0 0,-3 7 0 16,3-2 33-16,5 2 6 0,4-2 1 0,0 0 0 15,0-6-20-15,3-2-4 0,9-5-1 0,-3-4 0 16,-4-4 33-16,4-3 6 0,3-3 2 0,3-2 0 15,0-6-4-15,-1 1-1 0,1-6 0 0,0-6 0 0,6-4-6 0,-4-3-1 16,-5-3 0-16,3-5 0 0,6 0-4 0,-7-6 0 16,-5-2-1-16,0 3 0 0,0-3 2 0,-3 2 1 15,-9-2 0-15,-4 6 0 0,1-6-18 0,-3 5-4 16,3-3-1-16,-12 6 0 0,-9-2 20 0,0 4 4 16,4-2 1-16,-7 3 0 0,-6 2-44 0,-3 0 0 15,0 3 0-15,0 2 0 0,-2 6-22 0,-10 2 0 16,-3 3 0-16,-2 6 0 15,-1 10-107-15,-6 8-22 0,-8 10-4 16</inkml:trace>
  <inkml:trace contextRef="#ctx0" brushRef="#br1" timeOffset="162477.6586">7077 3609 1548 0,'-9'-3'68'0,"9"3"15"0,-6-5-67 0,6 5-16 16,0 0 0-16,-3 0 0 0,-3-8 40 0,6 8 5 15,0 0 1-15,0 0 0 0,-3 0 1 0,3 0 0 16,0 0 0-16,0 0 0 0,-6 0-21 0,0 3-4 16,-2 2-1-16,2-5 0 0,0 5-13 0,-3 3-8 15,0-2 8-15,-3 1-8 0,3 4 0 0,-3 5 0 16,0 2-12-16,0 4 4 0,0 1-1 0,3 4 0 0,0-1 0 0,3 9 0 16,4 2 9-16,-1 2-8 15,6 6 8-15,2 8-8 0,-2 8 8 0,9 8 0 0,0-3-9 16,3 8 9-16,0 3-8 0,6 5 8 0,0 0-10 0,0 3 10 15,-1-3-19-15,-2 2 3 0,3 4 0 0,-3 2 0 16,0-6 5-16,-6 4 2 0,-9-1 0 0,0 3 0 16,-3 0 9-16,-6 2 9 0,-6 1-1 0,-3 0-8 15,0 2 33-15,-3 3 0 0,-3-3 0 0,0 0 0 16,-2 1 15-16,2-1 2 0,3 0 1 0,0-2 0 16,0-9-8-16,3 4-2 0,6-4 0 0,-2-2 0 15,8-5-21-15,0-8-5 0,3-3-1 0,6-5 0 16,-3-3-14-16,2-2-15 0,4-6 3 0,3-3 1 15,-3-2-17-15,3-7-3 16,0-7-1-16,3-4 0 0,0-6-2 16,3-3-1-16,2-7 0 0,7-6 0 0,9-5-75 15,-3-8-15-15,20-29-3 0,1-8-644 0</inkml:trace>
  <inkml:trace contextRef="#ctx0" brushRef="#br1" timeOffset="163144.9043">7797 3575 1555 0,'-11'-14'138'0,"5"6"-110"0,-3 3-28 0,0-3 0 15,6 3 48-15,3-3 5 0,-6 3 1 0,6-1 0 16,-3-2 2-16,6 3 0 0,9-3 0 0,-3 3 0 0,-3 5-42 0,8-8-14 16,7 5 9-16,0 1-9 0,-6 2 0 0,6 2 0 15,6 1 0-15,2 5 0 0,-2 0-10 0,3 2 10 16,-6 6 0-16,6 0-9 0,2 5 9 0,-2 6-8 16,-6-1 8-16,0 6-8 0,2 0-5 0,-5 7-1 15,-12 1 0-15,3 5 0 0,-3 0 14 0,-6 8 0 16,-3 0-10-16,-9 8 10 0,0 2 0 15,0 3-11-15,-3 3 11 0,-5 5-8 0,-7 0 8 0,9 8 0 16,3 3 0-16,0 5 0 0,-9 3 0 0,6 7 0 16,12 9 0-16,-3 4 0 0,0 1 0 0,3 5 0 15,0 3 0-15,6 2 11 0,6 3-1 0,-3 0 0 16,-3 6 0-16,3-6 0 0,12 5-10 0,-6-2 8 16,-3-3-8-16,6-6 8 0,6-2-8 0,-3-8-12 15,-7-10 2-15,1-8 1 0,3-9-1 0,0-12 0 0,-3-9 0 16,-3-13 0-16,-3-7 29 0,0-9 5 0,3-13 2 0,-6-2 0 15,-6-6 55-15,3-2 11 0,-6-6 3 0,-3-2 0 16,-9-3 2-16,-3-3 1 0,-6-2 0 0,4-3 0 16,-4-3-55-16,-3 1-11 0,-9-1-3 0,7 0 0 15,2 1-41-15,-3-1-8 0,-3 1-1 0,4 2-1 32,5-3-99-32,-3 3-20 0,-3 0-4 0,4 0-891 0</inkml:trace>
  <inkml:trace contextRef="#ctx0" brushRef="#br1" timeOffset="164122.2293">12640 3236 1440 0,'0'0'128'16,"0"0"-103"-16,0 0-25 0,0 0 0 0,0 0 92 0,0 0 14 15,0 0 2-15,3 5 1 0,0 8-53 0,0-5-12 16,-3 6-1-16,6 4-1 0,3 1-10 0,0 2-1 15,-3 0-1-15,0 3 0 0,3 2-30 0,-3-2 8 16,-3 0-8-16,3 0 0 16,0-6-24-16,0 3-7 0,0-7-1 0,-3 4-1 15,3-5-24-15,-3-5-5 0,3 0-1 0,-6 3-485 16,0-11-96-16</inkml:trace>
  <inkml:trace contextRef="#ctx0" brushRef="#br1" timeOffset="164346.6926">12447 3344 1591 0,'-12'-10'35'0,"6"2"7"0,-3-3 2 0,0 3 0 0,3-2-35 0,-3-1-9 0,6 1 0 0,-3 2 0 15,3 0 78-15,0 2 14 0,0-7 2 0,0 8 1 16,3-3-31-16,3 3-7 0,0-3-1 0,3 2 0 16,0 1-27-16,3 0-5 0,-3 2-2 0,6-5 0 15,3 6-2-15,3-1-1 0,0 3 0 0,5 0 0 16,7 0-5-16,3 3-1 0,3-3 0 0,5 0 0 15,1 0-13-15,0 0 0 0,2 0 0 0,1 0 0 16,0-3-98 0,-4 3-22-16,4-5-5 0,-6 2-1 0</inkml:trace>
  <inkml:trace contextRef="#ctx0" brushRef="#br1" timeOffset="165278.495">8303 3334 1566 0,'0'0'69'15,"0"0"15"-15,0 0-68 0,0 0-16 0,-2 5 0 0,2 3 0 16,0 5 25-16,2 0 2 0,-4 6 0 0,4-6 0 0,4 6 3 0,-3-1 1 16,0 3 0-16,0-2 0 0,0 2-23 0,-3-2-8 15,0 2 0-15,0-3 0 0,0-2 0 0,0-3 8 16,0 3-8-16,0-8 0 0,-3 3-16 0,3-3-5 16,0-3-2-16,0-5-492 15,0 0-98-15</inkml:trace>
  <inkml:trace contextRef="#ctx0" brushRef="#br1" timeOffset="165485.5539">8068 3326 172 0,'-12'-5'16'0,"6"-1"-16"0,4 4 0 0,2-4 0 16,-9-2 384-16,3 3 75 0,6 5 14 15,0 0 3-15,0-8-295 0,0 8-59 0,0 0-12 0,6-3-2 16,5 1-52-16,-2 2-9 0,-9 0-3 0,9 0 0 15,12-8-23-15,0 5-5 0,0 1 0 0,6-6-1 16,5 2-15-16,7-2 0 0,-3 3 0 0,5-8 0 31,1 8-32-31,0-3-8 0,2-6-3 0,1 4-668 0,-3 2-133 0</inkml:trace>
  <inkml:trace contextRef="#ctx0" brushRef="#br1" timeOffset="169232.4339">4020 14192 1497 0,'-15'0'66'0,"6"0"14"0,-3 0-64 0,4 0-16 16,-13-2 0-16,0-1 0 0,3 3 225 0,-9-5 42 16,3 2 8-16,-8 0 1 0,-4 1-225 0,-3-4-51 0,-5 4 0 0,-7-1 0 31,-9 1-36-31,-2 2-2 0,-3 2-1 0,-7-2 0 15,-8 3-18-15,2-1-4 0,1 1-1 0,3 0 0 0,-7 5 47 0,4-3 15 0,2 3 0 16,-5 2-10-16,-3 4 38 0,2-1 8 0,1 3 2 0,0 5 0 16,-4 0-23-16,4 0-5 0,2 3-1 0,-2 0 0 15,6 2-9-15,2 1 8 0,1 5-8 0,2-1 8 16,1 1 18-16,8-3 3 0,7 0 1 0,-1 0 0 16,7 1-9-16,5 1-1 0,-6 4-1 0,7-1 0 15,-1 6-10-15,9 2-1 0,-3 3-8 0,7 3 12 16,5 2-35-16,-3 3-7 15,6 0-2-15,6 8 0 0,0 5 10 0,4 3 2 0,2 2 0 0,6 6 0 16,3 2-12-16,3 3-1 16,6 5-1-16,-1-2 0 0,4-3 5 0,6-2 1 15,-6-6 0-15,6-3 0 0,6-2 28 0,3-6 0 0,-7-10 0 0,10-2 0 0,0-4 16 0,0-2-1 16,5-5 0-16,1 0 0 0,6-6-2 16,0 0 0-16,5 1 0 0,4-6 0 0,2-3 6 15,7-5 1-15,-7 3 0 0,7-5 0 0,0-3-20 16,2-6-17-16,6 1 3 0,-2-3 1 0,8 2 13 15,-8-4 0-15,2-4 9 0,4 4-9 0,8-4 17 0,-5 3-2 16,2-5-1-16,3 0 0 0,1 0-14 0,-1 3 8 16,6-3-8-16,1-3 0 0,-4 3 10 0,0 0-10 15,1 0 10-15,-1 0-10 0,0-2 0 0,-2 2 8 16,-7 2-8-16,4-2 0 0,-1 3 0 0,3 0 0 0,7 5 0 16,-7 0 0-16,0 2 10 0,-2 1-1 0,2-1 0 15,0 4 0-15,1-1-9 0,-4 0 10 0,-2-2-10 0,2 2 10 16,-6 0-10-16,-2-2 0 0,-1-6-10 0,-2-2 10 15,-4 2 0-15,-2-5 0 0,-4-5 11 0,4-1-3 16,0 1 13-16,-4-3 3 0,4-5 1 0,-4 2 0 16,1-2 7-16,-7-3 0 0,-5 3 1 0,0-6 0 15,2 1-8-15,-5-3-1 0,3 2-1 16,-4-2 0-16,1-5-7 0,-6-1 0 0,-1-2-1 0,1 0 0 16,-3 0-15-16,-3 0 0 0,-1 0 0 0,-2 2 0 15,-3-2 0-15,3 3 0 0,-3-6 0 0,2 0 0 16,-2 0 0-16,0-2 0 0,0-3 0 0,0 3 0 15,2-1 0-15,-2-2 0 0,0 3 0 0,3-1 0 16,-3-2 0-16,2 6 0 0,-8-4 0 0,3 1 0 16,0-1 0-16,0 4 0 0,0-4 0 0,-1 1 0 15,-5 5-20-15,6 0-9 0,0-3-3 16,-3 5 0-16,-3 1 32 0,3 5-9 0,-1-3 9 0,-2 3 0 0,3 0 0 0,0 2 0 16,-3 1 0-16,0 2 0 0,-3 0 23 0,0 0 6 15,-3 0 2-15,0-2 0 0,-1 2-17 0,-2 0-3 16,3-3-1-16,-3 3 0 0,-3-5 5 0,3 5 1 15,-3-2 0-15,0 2 0 0,-3 0 16 0,-3-2 4 16,0-1 1-16,-3-2 0 0,3 2-21 0,-6-2-5 16,0 0-1-16,-2-3 0 0,-7-2 0 0,0 2 0 15,-3-3 0-15,3-2 0 0,-6 0-10 0,3-2 0 16,-2-7 0-16,-1 1 0 0,0-2 0 0,-3-4 0 16,-3 4 8-16,1-4-8 0,-4-2 0 0,-3-2 0 15,-2-1 9-15,-4-2-9 0,-3 0 0 0,-2-3 0 0,-7-3 0 16,-3 3 0-16,-8 3 0 0,-9 2 0 15,-4 1 0-15,-20-1 0 0,-6 6-15 0,-12 2-1 16,-6 8 0-16,-12 9 0 16,-9 9-20-16,-12 14-5 0,-3 8-1 0,-8 11 0 15,-1 15-64-15,-6 8-13 0,1 11-2 0,-13 16-1007 0</inkml:trace>
  <inkml:trace contextRef="#ctx0" brushRef="#br1" timeOffset="212929.6236">13245 6927 1440 0,'0'0'128'0,"-3"0"-103"16,3 0-25-16,-3 5 0 0,0 0 89 0,0 1 13 15,3 4 2-15,-3 1 1 0,0 5-61 0,0 2-12 16,0 6-2-16,0 0-1 0,-3 2-7 0,0 3-2 16,-6 3 0-16,3 0 0 0,0 2-8 0,3 3-3 15,-6 3 0-15,3-3 0 0,-3 0-26 0,3-5-6 16,1 0-1-16,-4-6 0 16,3 1-4-16,-3-6-2 0,0-3 0 0,6 1 0 15,-3-3-11-15,0-3-3 0,0-3 0 0,0-4 0 16,3-4-36-16,0-2-8 0,0 0-2 0,0-5-352 15,6-5-70-15</inkml:trace>
  <inkml:trace contextRef="#ctx0" brushRef="#br1" timeOffset="213395.5467">13126 7109 403 0,'5'-13'36'0,"-5"-5"-36"0,6-4 0 0,0 4 0 16,3-3 171-16,0 2 27 0,-6-2 6 0,6 3 0 16,-6 2-79-16,6 0-16 0,-3 5-3 0,-3 1-1 15,0 2-17-15,0 0-3 0,0-3-1 0,-3 6 0 16,3-3-23-16,-3 8-5 0,0 0 0 0,0 0-1 15,0 0-33-15,0 0-6 0,0 0-2 0,0 0 0 0,0 0-14 0,0 0 8 16,-3 5-8-16,-3 3 0 0,3 3 0 0,-3 2 0 16,-3 3-11-16,0 0 11 0,3 0-14 0,0 2 5 15,0-2 1-15,-3 0 0 16,3-3-16-16,0 0-4 16,1-5 0-16,-1 0 0 0,3-2 28 0,3-6 0 0,0 0 0 0,0 0-8 0,0 0 8 0,0 0-8 15,0 0 8-15,3-6-8 0,0-2 8 0,2-2 9 16,4-1-1-16,3 1-8 0,0-6 14 0,0 0-4 15,3 0-1-15,-3 0 0 0,3 3 7 16,0-3 0-16,-3 0 1 0,0 3 0 0,-1 2-17 0,1 1 0 16,0-1 0-16,0 6-9 0,-3-1 9 0,0 4 11 15,0-1-3-15,3 8 0 0,-3 1-8 0,0 4 8 16,0-2-8-16,-3 6 8 0,3-1-8 0,-1 3 8 16,1-3-8-16,-3 3 8 0,3 0-8 0,-3-1 12 15,0-1-12-15,-3-1 12 0,0 0 11 0,0-2 2 0,0-1 1 16,0-2 0-16,-3-8 10 0,3 6 1 0,-3-6 1 0,0 0 0 15,0 0 3-15,0 0 1 0,0 0 0 0,-6 5 0 16,6-5-5-16,-6 3-1 0,-3-3 0 0,0-3 0 16,-3 3 0-16,0-3-1 0,1-2 0 0,-4 0 0 15,0-3-11-15,0 0-1 0,-3 2-1 0,0-4 0 16,0 5-22-16,-3-3 0 0,-2 2 0 0,2 4 0 16,-3 2-174-1,-6 8-30-15</inkml:trace>
  <inkml:trace contextRef="#ctx0" brushRef="#br1" timeOffset="220318.3004">3413 9702 115 0,'0'0'0'0,"0"0"10"0,-6-2-10 0,3 2 0 0,-3-6 0 0,6 4 0 16,-9-4 330-16,3 1 64 0,0 0 13 0,3 2 2 16,-3-5-265-16,-3 6-52 0,3-4-12 0,1 1-1 15,-10 0-29-15,3-3-6 0,-3 2 0 0,0-1-1 0,3 1-43 0,0-2 0 16,-9 3-16-16,6 0 5 0,1-1-8 0,-4 1-1 16,-3-3-1-16,3 3 0 0,-3 2-3 0,6-2-1 15,-6 2 0-15,7 3 0 0,-1 0 13 0,0 6 4 16,3-1 0-16,3 6 0 15,-3-1-15-15,3 3-2 16,0 6-1-16,0-1 0 0,3 6 16 0,0 0 10 0,6 5-12 0,-3 3 12 0,3 0-8 0,0 5 8 16,0 2 0-16,0 4 0 0,0 2 0 0,0 0-8 15,-6 2 8-15,3 1 0 0,0-1 0 0,3 1 0 16,-8 0 0-16,-1 2 0 0,3 0 0 0,0 1 11 16,-3-4-2-16,-3-2 0 0,3-3 16 0,3-2 3 15,-3-3 1-15,3 3 0 0,0-3-5 0,-3-3 0 16,3 3-1-16,6-2 0 0,-9-1-11 0,9-2-3 15,-9-3 0-15,6 0 0 0,0-2-9 0,0-6 0 16,0 0 0-16,3-3 0 0,0 1 0 0,-5-3 0 0,5-3 0 0,0 0-11 16,0 1 11-16,5-4-13 0,-10 1 5 0,10-3 8 15,-5 0 0-15,3-3 0 0,0 0 0 0,6 3 0 16,0 0 9-16,0-3-9 0,9 1 10 0,-3-1-10 16,6-2 25-16,3-1-1 0,8-2 0 0,7 3 0 15,-6-1-3-15,8 1-1 0,1-3 0 0,6 0 0 16,-7 0-20-16,4-3 0 0,0 1 0 0,-4 2-612 15,-2 0-124-15</inkml:trace>
  <inkml:trace contextRef="#ctx0" brushRef="#br1" timeOffset="221164.6306">3300 10181 1036 0,'0'0'92'0,"-3"3"-73"0,3-3-19 0,0 0 0 16,0 0 124-16,0 0 22 0,0 0 4 0,0 0 1 15,0 0-75-15,0 0-16 0,0 0-2 0,3-5-1 16,6-1-13-16,3-2-2 0,0-5-1 0,3 0 0 16,-1-3-24-16,7-3-5 0,0-4 0 0,0-1-1 15,3-3-11-15,-3 1 0 0,-1 2-12 0,1-2 12 16,0-3-19-16,-3 2 4 0,3 1 1 0,-6 2 0 15,0 3-1-15,-1 2 0 0,-2 6 0 0,-3 2 0 16,0 1 15-16,0 2-9 0,-6 2 9 0,3 4-8 16,-6 2 8-16,0 0 0 0,0 0 0 0,0 8-8 15,3 5 8-15,-3 3 0 0,-3 2 8 0,3 9-8 16,0 2 12-16,-6 8-3 0,6 3 0 0,-6-1 0 16,6 4-9-16,0-4 0 0,0-2 9 0,0 0-9 15,-6-2-16-15,6-3-8 16,6-6-2-16,-6 1-785 0</inkml:trace>
  <inkml:trace contextRef="#ctx0" brushRef="#br1" timeOffset="221600.9208">3592 10602 1648 0,'0'0'73'0,"0"0"15"0,-12-3-70 0,6 1-18 0,6 2 0 0,-9-3 0 16,-3 0 52-16,3 3 6 0,6-2 2 0,-6 2 0 15,3-3-35-15,0 6-6 0,0-1-2 0,3 1 0 16,-3 2-17-16,0 3-19 0,6 3 4 0,0-1 1 31,0 4-10-31,0 1-1 0,0-1-1 0,6-1 0 0,0 0 12 0,-6 0 2 0,9-2 1 0,-6-3 0 16,3 0 11-16,0 0 0 0,0-3 0 0,-6-5-8 15,0 0 20-15,0 0 4 0,9 0 0 0,3 0 1 16,-9-5 3-16,6-3 1 0,-3 0 0 0,6-3 0 16,-9 3-3-16,3-5-1 0,-4 0 0 0,1 2 0 0,3-2-9 0,-3 2-8 15,-6-2 9-15,3 0-9 0,-6 2 9 0,6 1-9 16,-5-1 8-16,-1 3-8 0,3-2 0 0,-6 2 0 15,0 0 0-15,0 0 0 0,0 3-27 16,-3 2 3-16,0 0 0 0,0 1 0 16,-3 2-29-16,3 2-6 15,3 4-1-15,1 2-456 0,2 0-92 0</inkml:trace>
  <inkml:trace contextRef="#ctx0" brushRef="#br1" timeOffset="221985.8384">3681 10911 1191 0,'0'0'26'0,"-3"3"6"0,-3 2 0 0,0 1 2 0,6-6-34 0,-3 5 0 0,-3-2 0 0,0 2 0 15,6-5 63-15,0 3 5 0,-9 2 2 0,3 0 0 16,3-2-56-16,3-3-14 0,-3 5 0 0,0 0 0 15,0 3 8-15,0 0-8 0,6 0 11 0,0 0-11 16,-3 3 0-16,0-1-16 0,0-2 2 0,3 0 0 16,0 3 14-16,0-6 0 0,3 0 0 0,-6-5 0 15,9 3 36-15,-9-3 3 0,3 3 1 0,-3-3 0 16,9 0-5-16,-9 0-1 0,3-6 0 0,3 4 0 16,0-6-1-16,-3 0 0 0,0 2 0 0,0-4 0 15,3-1-4-15,-6 3-1 0,0-2 0 0,0-1 0 16,0 1-12-16,0 2-4 0,0-3 0 0,-6 3 0 15,0-2 6-15,0 2 1 0,-3 2 0 0,6-2 0 0,-9 3-19 0,3 2-9 16,0 1 1-16,0 2 0 16,0 2-20-16,-3 1-3 0,4 2-1 0,-1 1 0 15,9 4-140-15,-6 1-28 0</inkml:trace>
  <inkml:trace contextRef="#ctx0" brushRef="#br1" timeOffset="222736.4362">3984 9671 1566 0,'-8'-3'69'0,"2"0"15"0,3 3-68 16,-6-2-16-16,9 2 0 0,-3-3 0 0,0-2 50 0,3 5 6 16,0 0 2-16,0 0 0 0,0-3-32 0,0 3-6 15,6-5-2-15,3 2 0 0,0-2-7 0,-3-3-2 16,8 0 0-16,-5 0 0 0,6 3-9 0,0-3 0 15,0 0 0-15,3 0 0 0,-3 0 0 0,3 0 8 16,-1 0-8-16,-2 0 0 0,0 3 0 0,-3 0 8 0,0 2-8 16,0 0 0-16,-3 1 0 0,-3 2 0 0,3 2 0 0,-3 1 0 15,-6-3 0-15,6 8 0 0,0 5 0 0,0 6 0 16,-3 2 0-16,0 5 8 0,-1 9-8 0,-2 4 0 16,0 9 0-16,0 10 0 0,0 8 0 0,0 3 0 15,0 5 0-15,3 0 0 0,-3 3 0 0,0 0 0 16,6 2 0-16,-6-8 0 0,3-2 0 15,0-5 0-15,0-3 0 0,3-3 0 0,0-5 9 0,-3-3-1 16,0-2 21-16,3-6 5 0,3-2 1 0,0-3 0 16,-9-6-2-16,6-1 0 0,0-4 0 15,3-5 0-15,-9 3-9 0,3-5-3 0,0 2 0 0,-3-3 0 16,0-2-5-16,0 0-2 0,-3-3 0 0,3-2 0 16,-3 2 1-16,-3 0 0 0,3 0 0 0,-3-2 0 15,0-3-6-15,-3 3-1 0,0-3 0 0,-3-1 0 16,0 1 24-16,-3 0 4 0,-2 0 0 0,-1-2 1 15,-6-1 20-15,-3 0 4 0,0-2 1 0,-2-1 0 0,-1 4-43 0,0-1-9 16,6 0-2-16,3-2 0 0,-5 2-8 0,5 1-14 16,3-1 3-16,3 3 1 15,-3 2-140-15,6 1-28 0,0 2-6 0</inkml:trace>
  <inkml:trace contextRef="#ctx0" brushRef="#br1" timeOffset="223285.0314">4648 9340 1364 0,'-3'-3'60'0,"3"3"13"15,0 0-58-15,-6 3-15 0,0 2 0 0,3-2 0 0,3-3 54 0,-3 10 8 16,0-2 2-16,3 3 0 0,0 2-28 0,-5 3-4 0,5 5-2 16,-3 3 0-16,3 2-4 0,0 1-1 15,0 5 0-15,0-3 0 0,0 0-38 0,0 3-8 0,0-3-2 0,0-3 0 32,-3-2-14-32,3-6-3 0,0 1-1 0,0-3 0 15,-3-6-43-15,-3 1-9 0,6-6-2 0,-9 3 0 0</inkml:trace>
  <inkml:trace contextRef="#ctx0" brushRef="#br1" timeOffset="223504.4893">4327 9462 979 0,'-3'-6'87'0,"0"1"-70"0,-3 0-17 0,0-1 0 16,0 1 160-16,3 0 28 0,3 2 5 0,0 3 2 15,0 0-74-15,0 0-14 0,0 0-3 0,0-5-1 16,0 5-56-16,0-3-11 0,6-2-3 0,3 2 0 15,3 3-19-15,3-2-4 0,6 2-1 0,2 0 0 0,4-3-1 0,6-2 0 16,0 2 0-16,2-2 0 16,4-1-8-16,3 1 0 0,-7-3 9 0,4 3-9 0,-3 0-12 0,5-1-6 15,-8 1-2-15,3 0 0 16,0 2-146-16,-4 0-30 0,28 1-5 0,-15 2-2 0</inkml:trace>
  <inkml:trace contextRef="#ctx0" brushRef="#br1" timeOffset="225070.3088">5247 9956 288 0,'-9'-16'25'0,"6"11"-25"0,-3-3 0 0,0-2 0 0,-3-1 244 0,3 3 44 15,-6-5 9-15,3 2 2 0,3 6-145 0,-6-6-29 16,3 1-5-16,0 2-2 0,3 3-70 0,-6-1-15 15,4-2-2-15,-1 8-1 0,0-2-22 0,3 2-8 16,-6 2 0-16,3 1 9 0,0 2-9 0,3 3-12 16,-3 8 2-16,3 0 1 0,0 5-6 0,3 3-1 15,3 5 0-15,3 0 0 0,3 3 16 0,0 0 0 16,6-3-10-16,0 0 10 0,3-3-13 0,0-2 1 0,2-5 1 0,1-3 0 16,0-6 11-16,0-2-13 0,3-3 5 15,-3 1 8-15,0-6 10 0,2-3 10 0,-5-2 1 16,3-1 1-16,0 1 5 0,-3-5 1 0,0-1 0 0,0 0 0 15,-3 1 4-15,-3-3 0 0,-1-3 1 0,-2 2 0 16,0 1-17-16,-3-3-3 0,3 3-1 0,-6 0 0 16,0 2-12-16,-9 1 9 0,3 2-9 0,-2 0 8 15,2 0-22-15,-9 3-5 0,-3 2-1 0,0 3 0 32,-3 0-24-32,-3 3-4 0,-2 2-2 0,2 5 0 0,0 4 28 0,0 2 6 0,0-1 0 0,-3 4 1 15,7 0-1-15,-4 2 0 0,3 2 0 0,6-1 0 16,-6 4 33-16,6-2 7 0,1 5 0 0,-4 3 1 15,6 0-11-15,3-1-2 0,3 4-1 0,3-4 0 16,0 4-11-16,3-3 0 0,9-6 0 0,0-2 8 16,3 0-8-16,9-6 0 0,-7-2 9 0,4-3-9 15,3-2 10-15,6-3-2 0,-6-3-8 0,0-2 12 16,2-1-12-16,1-4 0 0,-3 2 8 0,0-6-8 16,3-1 0-16,-1 1 0 0,1-4 0 0,-3-1 0 0,-3 0 0 0,0 1-8 15,-3-1 8-15,-3 1 0 0,0 2-10 0,-4 0 10 16,-2 0-8-16,0 3 8 0,-6 5 0 0,-6-6 0 15,3 1 0-15,-3 2 8 0,-2-2 56 0,-1 5 12 16,-9 0 3-16,0 0 0 16,-3 3-99-16,0 2-20 0,-3 0-4 0,1 3-1 0,-1 3 36 0,0-1 9 15,3 1 0-15,0 2 0 0,0 0-12 0,4 1 0 16,-1 2 0-16,3-1 0 0,-3 1 20 0,6 3 3 16,0-1 1-16,3 1 0 0,3-1-12 0,0 4 0 0,6-4 0 15,0 3 8-15,3 3-8 0,6-3 0 0,-3-2 0 0,9-3 0 16,-6 2 0-16,3-2 0 15,6-3 0-15,0-5 0 16,0 0-30-16,-1-3 2 0,1 1 0 0,3-6 0 0,3-3 28 0,-3 0 0 0,6-2 0 16,-10-3 0-16,4-2 21 0,0 2 4 0,-6 0 1 0,0 0 0 15,3-3-12-15,-3 3-2 0,-7 0-1 16,4 0 0-16,-3 3 6 0,0 2 2 0,-3-2 0 0,0 3 0 16,0 2-9-16,-6 0-2 0,6 2 0 0,0 3 0 15,0 3-8-15,0 3 0 0,3 5 0 0,3 5 0 16,-6 0 0-16,3 6 0 0,-3-1 0 0,3 1 0 15,-1-1 0-15,4 0 0 0,-9 4 0 0,0-7 0 16,3 1 0-16,0-5 0 0,-3-3 0 0,0-1 0 16,-3-1 17-16,0-1 2 0,-6-2 0 0,3-1 0 0,-6-2 45 15,3-3 10-15,-9 3 2 0,-5-2 0 0,-1-1-12 0,-6 0-3 16,0-2 0-16,0-1 0 0,-5 1-33 16,-1-3-6-16,0 0-2 0,3 0 0 0,-2 0-20 0,5 0 0 15,-6 0 0-15,3 0 0 16,7-3-29-16,-4 3-7 15,3-2-2-15,9-1 0 0,-3 1-39 0,3-1-8 0,6-2-2 0,3 2-645 16,4-2-128-16</inkml:trace>
  <inkml:trace contextRef="#ctx0" brushRef="#br1" timeOffset="225609.7973">5904 10702 1785 0,'0'0'159'0,"0"0"-127"0,0 0-32 0,0 0 0 16,0 0 58-16,0 0 6 0,0 0 0 0,-6 6 1 15,0-4-18-15,1 1-4 0,-1 0-1 0,0-3 0 16,-3 2-30-16,0 1-12 0,0 0 8 0,3-1-8 16,0 4-8-16,0-1-8 0,0 0 0 0,-3 0-1 15,3 3-2-15,0 6 0 0,0-1 0 0,0 3 0 16,0 0 8-16,0 5 2 0,6 0 0 0,-6 0 0 15,3 0 9-15,0 3 11 0,0-3-3 0,1-2 0 16,-1-1 19-16,0-2 3 0,0-3 1 0,-3-2 0 16,3-1 7-16,-3 1 2 0,3-3 0 0,-3 0 0 15,0-3 4-15,3-2 0 0,3-3 1 0,-6 0 0 16,0-3-17-16,0 1-3 0,3-4-1 0,-3-2 0 16,0-2-14-16,3-3-10 0,3-1 12 0,0-4-12 15,3-6 0-15,3 0 0 0,3-2 0 0,0-1-12 0,9-2 12 0,-6 0-9 16,9 0 9-16,-1 2-8 0,4 1 8 0,0 2-13 15,0 0 5-15,3 6 8 0,-4-1-11 0,4 3 11 16,-6 3-8-16,0 3 8 0,0-1 0 0,0 6-10 16,-1 0 10-16,-2-1 0 0,0 6-11 0,0-2 11 15,-6 4-10-15,0 1 10 0,-3 0-9 0,0 4 9 16,-6 1-8-16,3 3 8 0,-6 0 0 0,-3 4-8 16,0 1 8-16,-3 0 0 0,-3 0 8 0,0 0 6 0,0 2 2 15,0-2 0-15,3 0 8 0,0 0 3 16,0 0 0-16,0 0 0 0,3 0-10 0,0 0-1 15,3-1-1-15,0-1 0 0,3 2-15 0,3-3 0 16,0 3 0-16,0-3-10 16,6 0-15-16,0-2-3 0,0-3-1 0,3 0 0 15,-1 0-180-15,1-6-36 0</inkml:trace>
  <inkml:trace contextRef="#ctx0" brushRef="#br1" timeOffset="225984.663">5425 9708 403 0,'0'-3'36'0,"-6"-2"-36"0,6 2 0 0,0-5 0 16,-3 0 398-16,3 0 73 15,0 0 14-15,0 3 3 0,0 5-365 0,-3-5-74 0,0-1-14 0,3 6-3 16,0 0-11-16,0 0-1 0,0 0-1 0,0 0 0 31,0 0-59-31,0 6-11 0,-3 2-2 0,0 2-935 0</inkml:trace>
  <inkml:trace contextRef="#ctx0" brushRef="#br1" timeOffset="226543.4091">6503 10530 1785 0,'0'0'159'0,"0"0"-127"0,0 0-32 0,0 0 0 16,0 0 120-16,0 0 17 0,0 0 4 0,6-5 1 15,-3 0-59-15,3 2-12 0,2-2-3 0,4 0 0 16,0 2-22-16,3-2-5 0,6-1-1 0,0 1 0 16,3 0-28-16,-1 0-12 0,1-1 8 0,3 1-8 15,-3 0-10-15,3-1-7 0,-6-2-2 0,-1 3 0 16,1 0-38-16,-6 2-8 16,3-2-2-16,-6 5 0 0,-3-3-31 0,-3 3-6 0,-6 0-2 0,0 0 0 15,0 0-68-15,0 0-14 0,-6 6-2 0,0 1-512 16</inkml:trace>
  <inkml:trace contextRef="#ctx0" brushRef="#br1" timeOffset="226686.9853">6753 10520 982 0,'-18'8'44'0,"9"-3"8"0,-3-2-41 0,3 2-11 0,-3 0 0 0,0-2 0 0,3 2 138 0,0-2 26 16,0 0 4-16,9-3 2 0,0 0-26 0,-8 0-4 15,8 0-2-15,0 0 0 0,0 0-39 0,0 0-8 16,0 0-2-16,0 0 0 0,0 0-49 0,0 0-11 16,0 0-1-16,5 5-1 0,1-3-27 0,3 4 0 15,3-4 0-15,0 1 0 0,3 0-21 0,-3-1-3 16,3-2-1-16,3 0 0 15,0 0-117-15,-1 0-23 0,-2 0-5 0</inkml:trace>
  <inkml:trace contextRef="#ctx0" brushRef="#br1" timeOffset="227113.182">7437 10261 1990 0,'0'0'44'0,"0"0"8"0,0 0 3 0,0 0 1 0,-3-3-44 0,3 3-12 0,0 0 0 0,0 0 0 15,0 0 53-15,0 0 9 0,0 0 2 0,0 0 0 16,0 0-41-16,0 0-8 0,0 0-2 0,-6 8 0 16,6 0-31-16,-3 2-6 0,-6 6-2 0,6 3 0 15,3-1 0-15,0 6 0 0,-2 3 0 0,2 2 0 0,2 0 26 16,4 0 0-16,-3 3 0 0,3-1 11 0,3-2 18 0,3 1 4 15,3-4 1-15,-3-2 0 0,0-6 32 16,3 1 6-16,9-6 2 0,-1-5 0 0,-5 0-11 0,3-3-3 16,3-2 0-16,3-6 0 0,2 1-19 0,-2-6-4 15,0-3-1-15,3-2 0 0,3-3-4 0,-4-5 0 16,-8 0-1-16,6-6 0 0,0-2-17 0,-3 0-3 16,-7-5-1-16,4 2 0 0,0-3 10 0,-3 1 1 15,-6-3 1-15,-3 3 0 0,-3-3 2 0,0 5 1 16,-3 0 0-16,-9 3 0 0,-6 0-10 0,0-3-3 15,0 3 0-15,-6 3 0 0,-6-1-12 0,-5 1-8 16,-1 2 8-16,-6 5-13 16,-12 11-74-16,1 8-14 0,2 6-3 0,-2 7-1 15,-4 11-79-15,-3 5-16 0,-2 3-4 0,5 7 0 0</inkml:trace>
  <inkml:trace contextRef="#ctx0" brushRef="#br1" timeOffset="228873.3013">9229 10475 2156 0,'0'0'96'0,"0"0"19"0,0 0-92 0,0 0-23 0,0 0 0 0,0 0 0 15,6 0 30-15,3-3 2 0,6 1 0 0,3 2 0 16,3-3-2-16,2-2 0 0,10 2 0 0,0-2 0 15,6-1-13-15,-1 1-2 0,4-3-1 0,0 3 0 16,-1-3-14-16,-2 0 0 0,0-3 0 0,2 3 0 16,1-2-28-16,-6 5-3 0,-3-3 0 0,-1 0 0 15,4 0-38-15,-3 3-8 0,-3-1-2 0,-7-2-558 16,-2 3-112-16</inkml:trace>
  <inkml:trace contextRef="#ctx0" brushRef="#br1" timeOffset="229136.1188">9378 10665 172 0,'-12'3'16'0,"9"-3"-16"0,-3 3 0 0,0-3 0 16,6 0 435-16,0 0 84 0,0 0 17 0,0 0 3 15,0 0-388-15,12 0-78 0,0 0-15 0,6-3-3 16,0 0-5-16,6 3-1 0,2-2 0 0,1-4 0 16,3 4-39-16,3-4-10 0,2 1 0 0,-5-3 0 15,6 0-15-15,-3 0-5 0,2-2 0 0,1-3-1 32,-3-1-171-32,0 1-35 0,23-13-6 0,-17 4-2 0</inkml:trace>
  <inkml:trace contextRef="#ctx0" brushRef="#br1" timeOffset="229507.2214">9932 10147 2109 0,'-12'0'93'0,"12"0"20"0,0 0-90 0,0 0-23 16,0 0 0-16,0 0 0 0,0 0 44 0,0 0 5 15,0 0 1-15,12 5 0 0,0 3-38 0,-1 0-12 16,4 0 8-16,3-3-8 0,0 3 0 0,0 3 0 16,3-3 0-16,3 0 0 0,-4 0-8 0,1-1-3 15,0-1 0-15,0 2 0 0,0-3 11 0,0 0-13 16,-4 1 5-16,-5-1 8 0,3 0 0 0,-6-2 0 0,3-1 0 0,-6 1 8 16,3-3 23-16,-9 0 4 0,0 0 1 0,0 0 0 15,0 0 18-15,-6 5 4 0,0 3 1 0,-3-2 0 16,-3 2-7-16,-6-1-2 0,1 4 0 0,-1 2 0 15,-6 1-1-15,3-1 0 0,-6 3 0 0,6-1 0 16,-2-1-26-16,2 2-6 0,-3-3-1 0,3 3 0 16,3 0-5-16,0-3-2 0,6 3 0 15,4 2 0 1,-1 1-76-16,-3-1-15 0,3 1-3 0,0-3-1 0,3 0-141 16,0-1-28-16</inkml:trace>
  <inkml:trace contextRef="#ctx0" brushRef="#br1" timeOffset="229890.4979">9402 10295 864 0,'-12'-5'38'0,"6"-1"8"0,-3 4-37 0,3-4-9 15,-3-2 0-15,3 1 0 0,0 1 151 0,0-2 28 16,0 3 5-16,3-3 2 0,-3 3-98 0,3 0-20 16,-3 2-4-16,4 0-1 0,-4 1-11 0,3-1-1 15,0 3-1-15,-3 0 0 0,0 0-7 0,3 0-2 16,-3 3 0-16,0-1 0 0,0 4-11 0,-3 1-2 0,0 1-1 16,0 6 0-16,-3-1-3 0,0 5-1 15,0-2 0-15,-5 5 0 0,-1 1 5 0,3-1 0 0,-3-3 1 16,3 3 0-16,-3-2 4 0,3-1 1 0,0-2 0 15,1 0 0-15,5-3-10 0,0 1-1 0,3-4-1 16,0 1 0-16,3 2-22 0,0 0 8 0,3 1-8 0,3-1 0 16,3 0 0-16,6 0 0 0,-3 0 0 0,5 1-8 15,4-1 8-15,3 0-12 0,3 0 12 0,3 1-12 16,-3-1-14 0,2 0-3-16,1-2-1 0,0-1-706 0,0 1-142 0</inkml:trace>
  <inkml:trace contextRef="#ctx0" brushRef="#br1" timeOffset="230757.5497">10715 10533 921 0,'-12'-8'82'0,"9"5"-66"0,-6-2-16 0,6 0 0 0,-3-6 299 0,3 1 56 16,0-3 11-16,6-1 2 0,-3-2-257 0,3-2-52 15,3-3-11-15,0 0-1 0,3-1-22 0,3 1-4 16,2-3-1-16,-2 6 0 0,3-3-20 0,3 0-16 15,-3 5 2-15,3-3 1 16,0 6-14-16,-3 0-2 0,-1 5-1 0,-2 2 0 16,3 4-20-16,-3 2-4 0,-6 5-1 0,3 0 0 0,0 9 27 0,-3 2 4 15,-3 5 2-15,3 8 0 0,-3 3 13 0,0 2 9 16,0 6-12-16,0 2 12 0,0 6 12 0,6-3 8 16,-3-3 3-16,0 0 0 0,2-5 9 0,1-2 1 15,0-6 1-15,0-3 0 0,0-5 10 0,3-2 1 16,0-6 1-16,0-5 0 0,-3-3-7 0,3-2-2 0,3-6 0 15,-3-2 0-15,2-8-12 0,4-3-2 16,3-5-1-16,0-8 0 0,0-3-22 0,0-5 0 0,-4-5-12 0,1-3 4 31,-6 0-19-31,-3-3-3 0,0 0-1 0,0 3 0 16,-6 3-53-16,0 0-12 0,0 2-1 0,0 3-1 16,-9 0 39-16,3 5 8 0,-6 0 2 0,-3 6 0 0,0 2 49 0,0 3 20 0,3 2 0 0,3 4-1 15,-2 1 54-15,2 6 11 0,6 1 3 0,-3 1 0 16,3 1-7-16,0 5-2 0,0 0 0 0,6 0 0 15,2 0-42-15,4 0-9 0,0 3-2 0,6-1 0 16,3 4-8-16,3-1-1 0,3 0-1 0,-1 3 0 16,1-3-15-16,3 3 0 0,-3-5 0 0,0 5 0 15,-4-3-16-15,1 0-10 16,0-2-2-16,-3 2 0 0,0-2-120 0,-4 2-24 16,1 1-4-16</inkml:trace>
  <inkml:trace contextRef="#ctx0" brushRef="#br1" timeOffset="230972.3253">11557 10393 2080 0,'-6'8'92'0,"3"0"20"0,0 0-90 0,0 5-22 0,0 0 0 15,3 3 0-15,-3 5 67 0,3 0 9 0,-3 3 1 0,0 3 1 16,3 2-36-16,-3 2-7 0,0 1-2 15,0 0 0-15,3 2-33 0,-3 3 0 0,0-2-12 0,0-1 3 32,0-2-139-32,0 0-27 0,0-6-5 0,3-7-728 0</inkml:trace>
  <inkml:trace contextRef="#ctx0" brushRef="#br1" timeOffset="231201.5272">11488 10673 1710 0,'0'0'76'0,"0"-5"15"0,-3 0-73 0,0-1-18 0,0-2 0 0,3 3 0 16,-2 3 128-16,2 2 23 0,-3-6 4 0,3 6 1 15,0-5-52-15,0 5-11 0,0 0-1 0,0 0-1 0,5-5-37 16,1 5-7-16,0-3-2 0,3 0 0 0,3 3-35 0,0-2-10 16,3 2 0-16,0 0 0 0,0 0 0 0,3-3 0 15,-1 3 0-15,4-3 0 16,3 3-36-16,-3-2-6 0,0-1-1 0,0 1 0 15,-6-1-129-15,-1 0-27 0,-2 1-5 0,0-1-748 16</inkml:trace>
  <inkml:trace contextRef="#ctx0" brushRef="#br1" timeOffset="231540.6941">11866 10369 2646 0,'0'0'58'0,"0"0"12"0,0 0 2 0,0 0 3 0,9 5-60 15,-3 1-15-15,3-1 0 0,3 0 0 0,3 0 25 0,0 1 3 0,0-4 0 0,3 4 0 16,0-6-20-16,-1 2-8 0,4-2 8 0,0 0-8 16,0-2-24-1,-3-4-9-15,6 4-3 0,-7-4 0 0,-2 4-157 0,0-3-32 0,0-1-7 0,-9 4 0 16</inkml:trace>
  <inkml:trace contextRef="#ctx0" brushRef="#br1" timeOffset="231705.795">12030 10462 403 0,'-15'8'17'0,"6"-3"5"0,0 0-22 0,0 3 0 15,1-3 0-15,-1 1 0 0,3 2 332 0,-3-3 61 16,3 0 13-16,3 0 2 0,-3 1-241 0,6-6-49 16,0 0-10-16,0 0-1 0,0 8-61 0,3 0-12 15,3 0-2-15,0-3-1 0,3-2-31 0,3 2 8 16,-1-3-8-16,7 1 0 0,0-3 0 0,3 0-12 0,0 0 3 0,3-3 0 31,-1 1-39-31,1-3-7 0,-3 2-1 0,0-2-928 0</inkml:trace>
  <inkml:trace contextRef="#ctx0" brushRef="#br1" timeOffset="232109.712">12649 10266 2480 0,'0'0'55'0,"0"0"11"0,0 0 2 0,0 0 1 0,0 0-55 0,0 0-14 0,0 0 0 0,0 0 0 0,0 10 21 0,0-2 2 16,-3 0 0-16,3 6 0 0,0-4-14 0,0 6-9 15,0 0 12-15,3 2-12 0,0 1-11 0,3-1-9 16,-3 6-1-16,6 0-1 0,0 0 13 0,3 2 9 15,-3 1-12-15,6-6 12 0,0 3 0 0,2 0 0 16,-2-6 0-16,3 1 0 0,3-4 0 0,-3-4 16 16,6 0-4-16,-3-3 0 0,-1 0 48 0,4-6 10 15,-3-2 2-15,3 0 0 0,3-2 0 0,-1-6 0 16,4 0 0-16,-3-6 0 0,0 1-23 0,-3-3-4 16,5-2-1-16,1-3 0 0,0-1-27 0,-3-4-5 15,-3 0-2-15,-4-1 0 0,1-5-10 0,-6 6 10 16,-3-1-10-16,-3 1 10 0,0 0-2 0,-6 2 0 15,-3 0 0-15,0 3 0 0,-9 0-8 0,0-1 0 0,-6 1 0 16,-6 0 0-16,-3 3 0 0,-5 2 0 0,-4 0 0 16,-6 5 0-1,-5 3-72-15,-7 8-14 0,-6 6-2 0,-2 7-832 0,-13 5-167 0</inkml:trace>
  <inkml:trace contextRef="#ctx0" brushRef="#br1" timeOffset="236360.8759">3612 11525 345 0,'0'0'31'0,"0"0"-31"16,-6-5 0-16,1 2 0 0,-1 1 335 0,3-1 61 15,-6 0 12-15,9 3 2 0,0 0-244 0,0 0-49 16,-6 0-9-16,0 0-3 0,0 0-41 0,6 0-9 0,-3 3-2 0,-3 5 0 16,3 0-35-16,3 2-7 0,3 4-2 0,-3 4 0 15,0 3-9-15,0 3 0 0,6 3-12 0,-6 4 12 16,3 4-15-16,-3-1 5 0,0 3 1 0,6 3 0 15,-3 0-10-15,0-3-1 0,-3 0-1 0,3 0 0 32,-3-3-8-32,3-5-2 0,0-2 0 0,-3-1 0 15,-6-5-5-15,3 1 0 0,3-7-1 0,-3-1-588 0,0-4-118 0</inkml:trace>
  <inkml:trace contextRef="#ctx0" brushRef="#br1" timeOffset="236945.3777">3586 11557 1324 0,'0'0'118'0,"0"0"-94"0,0 0-24 0,0 0 0 0,0 0 138 0,0 0 23 15,0 0 5-15,0 0 1 0,0 0-105 0,0 0-21 16,-6 0-4-16,6 0-1 0,0 0-28 0,-3 8-8 16,-3-3 0-16,0 3 0 15,3 0-28-15,-3 0-6 0,0 3-2 0,6-3 0 0,-9 2 10 0,3-2 2 16,3 3 0-16,0 2 0 0,-3-5 6 0,3 0 2 16,-6-3 0-16,9-5 0 0,0 0 16 0,0 5 11 15,-6 1-2-15,6-6 0 0,0 0 18 0,0 0 3 16,-3-3 1-16,0 0 0 0,3-5-6 0,0 0-1 0,0-5 0 0,3 0 0 15,0-3-9-15,3 0-3 0,-3 0 0 0,3-2 0 16,-3-1-1-16,3 3-1 16,0 3 0-16,0 0 0 0,-3 0-2 0,3 2 0 0,-6 3 0 15,6 0 0-15,0 3-8 0,-6 5 0 0,0 0 0 0,9 0 0 16,-3 0 0-16,3 3 0 0,-3 5 0 0,3 0 0 16,2 5 0-16,-2 0 0 0,0 6 0 0,3-4 0 15,-3 4 12-15,-3-1 3 0,3 4 1 0,0-4 0 16,-3-2 12-16,0 0 4 0,0 2 0 0,-6-2 0 15,3-2 4-15,0-4 0 0,0 1 1 0,-3-3 0 16,-3 0-4-16,3 0-1 0,0-1 0 0,-3-1 0 16,0-1-2-16,3-5-1 0,-6 3 0 0,0-1 0 15,0-2-8-15,-3 3-1 0,0-3-1 0,-3 0 0 0,0 0 4 16,0-3 1-16,3 1 0 0,-2-1 0 0,2 0 1 16,-3 1 1-16,3-1 0 0,-9-2 0 0,6 2-9 0,-3 3-1 15,3 0-1-15,-3 0 0 0,6 0-15 16,-5 3 0-16,2 5 0 0,0 2-10 15,0 6-165 1,0 5-33-16</inkml:trace>
  <inkml:trace contextRef="#ctx0" brushRef="#br1" timeOffset="280625.2825">15394 17759 1000 0,'0'0'44'0,"0"0"10"0,0 0-43 0,0 0-11 0,0 0 0 0,0 0 0 15,0 0 70-15,0 0 12 0,0 0 2 0,0 0 1 16,0 0-28-16,0 0-5 0,-3-5-2 0,3 5 0 16,0 0-16-16,0 0-3 0,0 0-1 0,0 0 0 15,0 0-7-15,0 0-2 0,0 0 0 0,0 0 0 16,0 0 19-16,0 0 4 0,0 0 1 0,0 0 0 0,-6-3 7 0,6 3 0 15,0 0 1-15,0 0 0 0,0 0-43 0,0 0-10 16,0 0 0-16,0 0 0 0,0 0 0 0,0 0 0 16,6-3 0-16,-3-2 0 0,-3 5 0 0,3-5 0 15,3-1 0-15,-3 4 0 0,3-4 0 0,-1 1 9 16,1 3 1-16,3-4 0 0,-3 6 6 0,0-5 0 16,-6 5 1-16,9-3 0 0,0-2 16 0,0 2 3 15,-3-2 1-15,3 2 0 16,0 1-9-16,0-1-3 0,3-2 0 0,-3 5 0 0,3-3-6 0,2 1-2 15,-2-4 0-15,0 4 0 0,3-1-4 0,0 0-1 16,3-5 0-16,-3 6 0 0,0-4 2 0,2 1 0 16,1 0 0-16,3 0 0 0,0 2-14 0,0-2 0 15,0 2 0-15,0 0 0 0,-4 1 0 0,4-1 0 0,3 0 0 16,3 3 0-16,-3 0 0 0,-1 0 0 0,4 3 0 16,-3-3 0-16,3 3 0 0,-3-1 0 0,-1-2 0 0,1 0 0 15,0 0 8-15,0 0-8 0,0 0 11 0,2 0-11 16,1 0 0-16,3 0 0 0,-3 0 0 0,3 0-9 15,-1 0 9-15,1 0 9 0,0 0-1 0,0 0-8 16,-1 0 10-16,1-2-10 0,0 2 8 0,3-3-8 16,2 0 8-16,1 3-8 0,0-5 0 0,-3 2 8 15,-4-2 0-15,10 3 0 0,6-1 0 0,-10 0 0 16,-5 1 4-16,3-1 0 0,6 0 0 0,-7 1 0 16,1-1 12-16,3 0 4 0,3 1 0 0,-1 2 0 15,1-3-28-15,0 3 0 0,2 0 0 0,-2 0 0 16,6 0 0-16,-4 3 0 0,-5-1-12 0,3 1 12 15,2-3 0-15,-2 3 0 0,-3-3 9 0,3 2-1 16,11 1 0-16,-2 2 1 0,-4-2 0 0,1 2 0 16,-3 0-9-16,5 1 0 0,-2-1 0 0,3 3 0 0,2 0 0 15,1 0 0-15,2 2 0 0,-2-2 0 0,0 3 0 16,-1 0 0-16,-2 2 0 0,-1 0 0 0,4 0-11 0,0-2 3 16,-1 5 0-16,1-6 0 0,-1 3 8 0,1 1 11 15,-3-1-3-15,2-2 0 0,-5 2-8 0,6-3-11 16,2 1 3-16,1 0 0 0,-1-4 8 0,4 1 0 15,-7-2 0-15,4-1 0 0,0-2 0 0,-1 2 11 16,4 0-3-16,2-2 0 0,-2-3-8 0,-1 2 0 16,1 1 0-16,-4 0 8 0,1-3-8 0,3 2 0 15,-1 1 0-15,7 0 0 0,-4-3 0 0,1 0 0 16,-4 0 0-16,4 0 0 0,-7 0 0 0,7 0 0 16,-1 0 0-16,1 0 0 0,-3-3 0 0,-1 3 0 0,-2-3 0 15,2 3-11-15,-5 0 11 0,-1 0 0 16,4 0 0-16,0-2-8 0,-1 2 8 0,1-3 0 15,-4-2 0-15,1 5 0 0,-3-3 0 0,-1 3 0 0,1 3 10 0,-1-3-10 16,4 0 0-16,0 2 0 0,-1 4 0 0,1-4 0 16,-1 1 0-16,-2 0 0 0,-3-1 0 0,2 4 0 15,1-1 0-15,0 0 9 0,-1 1-1 0,4-1 0 16,-4 0-8-16,-2 0 0 0,0-2 0 0,-4 2 0 16,-2 3 0-16,0-2 0 0,0-4 0 0,2 4 0 15,1-1 0-15,0 0 8 0,-4-2-8 0,1 2 8 16,0 0-8-16,-4 1 8 0,4-1-8 0,-6 0 8 15,0-2-8-15,-1-1 0 0,1 4 0 0,-3-4 0 16,0 4 0-16,2-4 0 0,1 1 0 0,-3 2 0 16,3-2 0-16,-4 0 0 0,1-1 0 0,-3 4 0 15,0-4 0-15,-1 3 12 0,-2-2-12 0,0 0 12 16,-3 2-12-16,3-2 0 0,-3-1 0 0,-1 1 8 0,1 0-8 16,-3-3 0-16,3 0-12 0,0 0 12 15,-3 0 0-15,2 0 0 0,1 2 9 0,0-2-1 0,0-2-8 16,0 2 11-16,0 0-11 0,-4 0 12 0,7 0-12 0,-3-3 0 15,0 3 0-15,-3 0 0 0,3 0 0 0,-3 0 0 16,-1 0 0-16,-2 0 0 0,0 0 0 0,0 0 0 16,-3-3 0-16,0 3 0 0,-3 0 0 0,3 0 0 15,-3 0 0-15,2-2 0 0,-2 2 0 0,-3 2 8 16,0-4 2-16,3 2 0 0,-3-3-10 0,0 3 0 16,3-3 0-16,-3 3 0 0,0-2 12 0,-3-1-2 0,-3 3-1 0,9-3 0 15,-3 1 3-15,0-1 0 0,-6 3 0 0,9 0 0 16,-3-5-24-16,0 2-5 0,0-2-1 0,0 5 0 15,-6 0 18-15,6-3 0 0,2-2 0 0,-2 0 0 16,0 2 0-16,0 0 0 0,0-2 0 16,3 0 0-16,0 0 0 0,0-1 20 0,0 1-2 0,0-3-1 15,-3 0-17-15,3 0 0 0,-3 0 0 0,3-5 0 16,3 2 0-16,-1-2 0 0,-2 0 0 16,0-3 0-16,3 3 0 0,0-6 0 0,-3 1 0 0,0-1 0 15,3-2 0-15,0 0 0 0,-3-3 0 0,3 0 0 16,0-2 8-16,-1-3-8 0,-2 2 0 0,3 1 0 15,-3-6 13-15,3 0-1 0,-3 3 0 0,0 0 0 16,-3 0-12-16,3 5 0 0,0 0 0 0,-3 3 0 16,3 0 0-16,-3 0 0 0,0 5 0 0,0 0 0 0,-6 3 0 15,0 0-16-15,0-3 3 0,-6 0-867 16,-6-3-172-16</inkml:trace>
  <inkml:trace contextRef="#ctx0" brushRef="#br1" timeOffset="283877.406">15284 17148 1152 0,'-12'5'51'0,"6"-2"10"0,0 2-49 0,0-2-12 0,0 4 0 0,-3-1 0 16,3-1 116-16,3 0 21 0,0 1 4 0,0-1 1 15,0 3-102-15,0-3-20 0,3-5-4 0,0 5 0 0,-3 1-16 16,3-1-13-16,-3 0 2 0,3 1 1 0,0-6 10 0,3 8 11 16,-3-1-3-16,-3 1 0 0,3 3-8 0,0 0-11 15,0 2 3-15,-3 0 0 16,3 3 16-16,0 0 3 0,-3 2 1 0,0 3 0 0,0 1-4 0,3 1-8 16,-3 1 12-16,3 3-4 0,-3-1 0 0,0-2-8 15,3 0 12-15,0 0-4 0,0-3 10 0,3-3 2 16,0 1 0-16,0-1 0 0,0-4 6 0,3-1 2 15,0-5 0-15,0 2 0 0,3-2-15 0,3-2-2 16,0-1-1-16,3-2 0 0,0-3-10 0,5 0 10 0,-2 0-10 16,6-6 10-16,-3 4-2 0,3-4-8 0,-6 1 12 15,5-6-4 1,1 3-99-16,0-5-20 0,0 3-4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3:31:47.71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18620 2738 748 0,'-15'-10'33'0,"12"7"7"0,-6 3-32 0,6-5-8 16,-2 0 0-16,2 2 0 0,-6 0 116 0,0 1 22 15,3 2 4-15,0 0 1 0,-3-6-70 0,0 6-13 16,-3-2-4-16,3 2 0 0,0 2-21 0,-3 4-5 0,3-4-1 0,0 4 0 15,0-1-21-15,4 8-8 16,-7 6 0-16,3-3 9 0,0 7-9 0,0-1 0 0,3 9 0 0,0-4 0 16,3 7 12-16,3-2 0 0,3 5 0 0,0-5 0 15,3 2 0-15,6-2 1 0,0-3 0 0,8 0 0 16,4-10 18-16,0-4 3 0,3-1 1 0,0-6 0 16,5 2-13-16,-2-10-2 0,0-5-1 0,0 2 0 15,0-2 11-15,-1-3 2 0,-5-3 1 0,0 3 0 16,-3-5 5-16,-6 0 1 0,-1-5 0 0,-2 4 0 15,-3-4-3-15,-3-1-1 0,0 3 0 0,-3-2 0 16,-3-3-1-16,-6 2 0 0,0-7 0 0,-3 7 0 16,-3-2-13-16,-2-3-2 0,-1 3-1 0,-6-5 0 15,0 2-10-15,-6 3-8 0,-3-3 12 0,-2 8-12 16,-1-3 12-16,3 6-12 0,-5 0 12 0,2 5-12 16,0 3-17-1,3 5-11-15,3 0-1 0,1 5-1 0,-1 3-105 16,6 10-21-16,-3 4-4 0</inkml:trace>
  <inkml:trace contextRef="#ctx0" brushRef="#br0" timeOffset="567.0805">19031 2672 1267 0,'0'0'112'0,"0"0"-89"16,-12 3-23-16,3 2 0 0,6-2 98 0,-6 7 15 0,0 4 3 16,0 4 1-16,-2 3-95 0,-1 3-22 0,0 5 0 0,3 3 0 15,-3 0 0-15,3 2 0 0,3 3 0 0,-3-8 0 16,6 0 0-16,0-2-8 0,3-1-1 0,3-4 0 31,-3-4-28-31,3-2-6 0,0-5-1 0,0 2 0 16,0-8 0-16,0 3-1 0,-3-8 0 0,0 0 0 0,0 0-11 0,0 0-3 15,3-8 0-15,-3 3 0 0,0-8 46 0,0-1 13 0,-3-4 0 0,3-1 0 16,-3 3 11-16,0-2 9 0,3-3 3 0,-3 2 0 16,3-7 28-16,-3 2 5 0,6 3 2 0,-3-6 0 15,3 1 7-15,-3 2 2 0,3 3 0 0,0 0 0 0,0 5-7 0,3 0-2 16,3 3 0-16,0-1 0 0,0 9-31 0,0-3-7 15,3-2 0-15,-1 2-1 0,4 8-19 16,-3-8 10-16,3 8-10 0,3 0 8 0,0 0-8 0,-3 2 8 16,0 4-8-16,-1-6 8 0,4 2-8 0,-3 1 0 15,-3 5 0-15,3-8 0 0,-3 5 0 0,0-5 0 16,0 8 0-16,0-3 0 0,-3-5 0 0,-4 8 0 16,4-2 0-16,0 2 0 0,-3-3 19 15,0 0-2-15,-3 3 0 0,0 5 0 0,3-7-17 0,-6 7 0 16,3-5 0-16,0 5 0 0,0 6 16 0,-3-6-1 15,0 0 0-15,0 0 0 0,0 3-15 0,-3 0 9 16,3-3-9-16,0 3 8 0,-3-3-17 0,0 3-4 16,0-3-1-16,3-2 0 15,0 5-38-15,0-8-8 0,-3 0-2 0,6 2-782 0</inkml:trace>
  <inkml:trace contextRef="#ctx0" brushRef="#br0" timeOffset="1051.1617">19632 2746 1724 0,'-6'-8'76'0,"6"8"16"0,-6 0-73 0,6 0-19 0,-3-5 0 0,0 5 0 16,-3 5 71-16,3 3 10 0,-2-2 3 0,-1 2 0 15,0 0-61-15,-3 7-12 0,-3 1-3 0,0 3 0 16,-3 7-8-16,0-2 8 0,0 5-8 0,-3-2 8 15,1 2-8-15,-4-3 0 0,0 1-10 0,0-1 10 16,0-7-13-16,3 2 3 0,3-5 1 0,1-3 0 16,5-2-33-16,0-4-6 0,0-1-2 0,6-1 0 15,3-5 11-15,0 0 3 0,0-11 0 0,0 4 0 0,3-7 19 0,6 1 4 16,0-11 1-16,0 8 0 0,2-7 20 0,1 1 5 16,0-1 1-16,3 1 0 0,0 1 12 0,-3 3 2 15,0-1 1-15,0 3 0 0,0 6 2 0,-6 2 0 16,-6 8 0-16,0 0 0 0,0 0-4 0,6 5-1 15,3 6 0-15,-4-1 0 0,-2 6-15 0,3 0-3 16,0 5-8-16,3-2 12 0,-3-1-12 0,3 3 11 16,3-2-11-16,-3-6 10 0,0 3-10 0,0-3 0 15,0 0 0-15,0-2 0 0,0-3 16 0,0-3-1 16,-1 1-1-16,1-6 0 0,-3 2 4 0,3-2 1 16,-3-2 0-16,3-1 0 0,-3 0 5 0,3-7 2 0,-3 2 0 15,-3 0 0-15,0-5-15 0,3-1-3 0,-3 1-8 16,-3-5 12-16,3-4-12 0,0 4 8 0,0-3-8 15,-3 2 0-15,3-7 0 0,-3 2-13 0,3 3 1 0,0-6 0 32,0 1-144-32,0 2-28 0,3 3-5 0</inkml:trace>
  <inkml:trace contextRef="#ctx0" brushRef="#br0" timeOffset="1219.216">19972 2709 576 0,'0'0'51'0,"0"0"-41"0,0 0-10 0,0 0 0 0,0 0 204 0,0 0 40 15,9 0 7-15,-9 0 1 0,0 0-120 0,0 0-25 16,5 6-5-16,-2 4-1 0,0 3-32 0,-3 1-6 16,0 2-2-16,0 7 0 0,-3-1-9 0,-2 9-1 15,2-4-1-15,-3 4 0 0,0 4-50 0,0 2-19 16,-3-5 1-16,6 7-638 16,-3-4-127-16</inkml:trace>
  <inkml:trace contextRef="#ctx0" brushRef="#br0" timeOffset="1831.8005">20248 2728 230 0,'0'0'20'0,"0"0"-20"0,6-3 0 0,-3-2 0 15,-3 5 216-15,6-5 40 0,-3-1 7 0,3 4 1 16,-6 2-168-16,0 0-33 0,0 0-7 0,6 0-2 16,3-6-30-16,-3 6-7 0,-6 0-1 0,0 0 0 15,6-2 0-15,-6 2-1 0,0 0 0 0,6 8 0 16,3-6 5-16,-6 9 0 0,0 2 1 0,3 0 0 16,-6 9 17-16,3 1 3 0,-3 4 1 0,3 5 0 15,-6-1 5-15,6 4 1 0,0-4 0 0,-3 9 0 16,0-5-24-16,0 2-4 0,0 2 0 0,3-12-1 15,0-1-19-15,3-2 0 0,-3-3 0 0,3-2 0 16,-3-6 8-16,3-5-8 0,-6 0 0 0,0-8 0 0,0 0 27 0,0 0 1 16,0 0 1-16,0 0 0 0,-3-8 7 0,3 0 0 15,-3-11 1-15,0 6 0 0,-3-5-20 0,3-1-4 16,3-2-1-16,-3 2 0 0,-3 1-12 0,6 2 0 16,0-8 0-16,0 8 0 0,-3-2 0 0,3-6 0 15,3 0 9-15,-3 6-9 0,3-1 0 0,3 6 0 16,-3 0 0-16,3-1 0 0,3 4 0 0,-4 7 0 15,1-2 11-15,3 10-11 0,-3-5 20 0,3 8-3 16,0 5 0-16,3 1 0 0,3-1-5 0,-3 0 0 16,3 3-1-16,3 0 0 0,-4-3-11 0,4 0 0 15,0-2 0-15,0-3 0 0,-3 0 0 0,0-3 0 16,0-5 0-16,0 0 0 0,-3 0 0 0,-4 0 0 16,4-8-10-16,-3 3 10 0,0-3 0 0,0-3 0 0,-3-2 0 15,0 0 0-15,0 0 0 0,-3-1 8 16,0 1-8-16,3-5 0 0,-3 2 0 0,0 0 0 0,-3 0 0 15,0-2 0-15,0-4 14 0,0 4-1 0,-3 5 0 0,3-9 0 16,-3 4-13-16,3-6 0 0,-3 3 0 0,3 2 0 31,-3 1-23-31,3 2-7 0,0 3-2 0,0-6 0 0,0 11-44 16,3-5-10-16,0 0-2 0,0 8-540 0,0-3-109 0</inkml:trace>
  <inkml:trace contextRef="#ctx0" brushRef="#br0" timeOffset="2213.0893">20993 2611 288 0,'0'0'25'0,"0"0"-25"0,0 0 0 0,0 0 0 0,0 0 160 0,0 0 26 16,0 0 6-16,0 0 0 0,6-2-88 0,-6 2-17 15,0 0-4-15,0 0-1 0,0 0-27 0,0 0-6 16,0 0-1-16,0 0 0 0,0 0-4 0,0 0-2 15,0 0 0-15,5 8 0 0,-5-3-16 0,-2 8-3 16,2-7-1-16,-3 7 0 0,-3 3 14 0,0 2 4 16,0 1 0-16,-3 2 0 0,0 11-11 0,0-9-1 15,3 1-1-15,-3 5 0 0,0-2 1 0,0 2 1 16,3 0 0-16,3-8 0 0,-3-2-7 0,3-1-2 0,0-2 0 16,0-3 0-16,6 1-9 0,0-4-3 0,0 3 0 0,0-7 0 15,0 2 0-15,3-6 0 0,3 1 0 0,0 0 0 16,0 2 4-16,3-5 0 0,-3 0 0 0,3 0 0 15,-3-5-12-15,3 2 0 0,-4-2 9 16,4 5-9-16,-3-6-8 0,3 4-7 0,-3-4-1 16,3 1 0-1,-3-3-15-15,0 3-3 0,3 0-1 0,-3-3 0 16,-3 0-13-16,3 2-4 0,0-4 0 0,-1 2-517 0,1 0-104 0</inkml:trace>
  <inkml:trace contextRef="#ctx0" brushRef="#br0" timeOffset="2888.9255">21022 2741 1324 0,'0'0'118'0,"0"0"-94"0,0 0-24 0,0 0 0 16,0 0 57-16,0 0 7 0,0 0 2 0,0 0 0 16,0 0-42-16,0 0-9 0,0 0-2 0,0 0 0 15,0 0 9-15,0 11 2 0,0-11 0 0,0 0 0 16,0 0-13-16,0 0-3 0,0 0 0 0,3 8 0 0,-3-3 16 0,0-5 4 16,0 0 0-16,0 0 0 0,0 0-4 0,0 0 0 15,0 0 0-15,0 0 0 0,0 0 13 0,0 0 3 16,0 0 0-16,0 0 0 0,0 0-10 0,0 0-2 15,3 5 0-15,-3-5 0 0,9 0-16 0,-9 0-3 16,0 0-1-16,0 0 0 0,0 0 9 0,0 0 2 16,6 3 0-16,-6-3 0 0,0 0-19 0,3 5 0 15,-3-5 0-15,9 0 0 0,0 5 12 0,-3 3-12 16,6-8 12-16,-3 0-12 0,0 0 10 0,6 3-10 0,-1-6 8 16,1 3-8-16,0 0 0 0,0 0-12 0,3 0 0 0,0 0 1 31,0-5-160-31,-3 0-32 0,-6 2-6 0,-1 3-2 0</inkml:trace>
  <inkml:trace contextRef="#ctx0" brushRef="#br0" timeOffset="3152.2011">21317 2543 1306 0,'0'0'58'0,"0"0"12"0,0-11-56 0,0 11-14 0,0-3 0 0,0 3 0 16,0 0 88-16,0 0 16 0,-3-10 2 0,3 10 1 0,0 0-51 0,0 0-11 16,0 0-1-16,0 0-1 0,3 5-28 0,-3 3-6 15,-3 3-1-15,3 2 0 0,-3 5 3 0,0 4 0 16,-3 4 0-16,6 0 0 0,0-2 15 0,-3 11 3 16,-3-1 1-16,0 3 0 0,-3 8-10 0,0-5-3 15,0 2 0-15,-2 3 0 0,2-5-17 0,0 2 0 16,3-10 0-16,3 2 0 15,0-7-108-15,3-1-15 0,3-7-3 16</inkml:trace>
  <inkml:trace contextRef="#ctx0" brushRef="#br0" timeOffset="3618.8702">21570 2601 1591 0,'0'0'70'0,"0"0"15"0,0 0-68 0,0 0-17 0,0 0 0 0,-6 8 0 0,3-6 52 0,-3 9 6 15,0-6 2-15,0 9 0 0,0-1-19 0,0 0-3 16,0 6-1-16,0 2 0 0,-3 5-10 0,4 1-3 15,-1-1 0-15,3 6 0 0,-3-6-24 0,6 6 0 16,-3-6-14-16,6-4 5 0,0 1 9 0,6-4 11 16,-3 2-3-16,5-5 0 0,1 0-8 0,0-8 0 15,3 5-10-15,0-5 10 0,3 3-18 0,0-9 2 16,0 4 1-16,-1-1 0 16,1-5-26-16,0 0-6 0,0 0-1 0,3 0 0 15,-6-8-105-15,0 3-22 0,8-9-4 0,-5 1-1 16</inkml:trace>
  <inkml:trace contextRef="#ctx0" brushRef="#br0" timeOffset="3812.8146">21519 2791 1324 0,'-6'-8'59'0,"6"8"12"0,-3 0-57 0,3 0-14 0,-2 0 0 0,2 0 0 15,0 0 159-15,0 0 29 0,0 0 5 0,0 0 2 16,0 0-148-16,8 3-30 0,1 2-5 0,0-5-2 15,0 0-10-15,3 3 0 0,0 0-10 0,0-6 10 16,3 0-57-16,0-5-6 0,0 6-1 0,-3-1 0 16,-1-10-146-16,1 8-30 0</inkml:trace>
  <inkml:trace contextRef="#ctx0" brushRef="#br0" timeOffset="4157.8644">21644 2611 460 0,'-8'-2'41'0,"2"-3"-33"0,0 2-8 0,-3-2 0 0,0-3 196 0,0 2 38 16,3 6 7-16,-3-8 2 0,3 3-143 0,3 5-29 15,-3-5-6-15,6 5-1 0,0 0-10 0,0 0-2 16,0 0-1-16,0 0 0 0,0 0-34 0,0 0-6 16,0 0-2-16,9 5 0 0,0-2 6 0,3-1 1 15,0-2 0-15,3 0 0 0,2 3-5 0,4 2-1 16,0-5 0-16,3 0 0 0,3 0-10 0,0 0 0 16,-1-5 0-16,1 2 8 0,-3 3-8 0,0-2 0 15,-3 2 0-15,-4 0 0 0,4-3 0 0,-6 3 0 16,-3 0 0-16,0 0 0 0,0 0 0 0,-12 0 0 0,0 0 0 15,6 3 0-15,0 2 0 0,-3 3 0 0,-3 3 0 0,-6-6 0 16,3 11 0-16,-3 2 10 0,-3-5-10 0,-3 11 10 16,0 3 6-16,-3 7 2 0,0-7 0 0,0 4 0 15,4 1-1-15,-4 3 0 0,3-9 0 0,0 6 0 16,6-6-17-16,3-7 0 0,-3-1 8 0,6-2-8 16,0 3 24-16,0-6 2 0,6 0 0 0,-3-5 0 15,6 3-26-15,0-6 0 0,0 3 0 0,0-6 0 16,3 1-28-1,-1 5-12-15,1-8-1 0,0 0-1 0,3-5-102 0,-3 2-21 16,0-2-4-16,0 0-539 0</inkml:trace>
  <inkml:trace contextRef="#ctx0" brushRef="#br0" timeOffset="4357.6926">21906 2720 1497 0,'0'0'133'0,"0"0"-106"15,0 0-27-15,0 0 0 0,0 0 149 0,0 0 25 16,0 0 5-16,6 5 1 0,0-2-128 0,3 2-24 16,-3 0-6-16,3-2-1 0,0 2-21 0,0 1 0 15,0 2 0-15,3-3 0 16,-3-5-58-16,0 3-6 0,3 2-2 0,-4 0 0 16,1-5-142-16,0-5-29 0</inkml:trace>
  <inkml:trace contextRef="#ctx0" brushRef="#br0" timeOffset="4685.6244">21874 2648 1267 0,'3'-5'112'0,"0"3"-89"0,0-4-23 0,0 1 0 16,2 2 132-16,1-2 21 0,3 0 5 16,0 2 1-16,3-2-98 0,0 0-19 0,0-1-4 0,3 4-1 15,0 2-29-15,3 0-8 0,0 0 0 0,-1-6 0 16,4 6-10-16,0-2-3 0,3 2-1 0,0 0 0 15,-1 2-6-15,-2 4 0 0,-6-6-1 0,3 0 0 16,0 2 8-16,-3 1 1 0,-3 5 1 0,3-6 0 16,-1 1 11-16,-5 5 0 0,-3-3 8 0,3 3-8 15,-3-2 0-15,-3 1 0 0,0 7 0 0,-6-6 0 16,-3 8 13-16,-3-1 2 0,0 4 0 0,-3-1 0 0,-5 9 0 16,2-1 0-16,0 1 0 0,3-1 0 0,-3 1 13 0,0-1 4 15,0 1 0-15,3-4 0 16,3-1 16-16,1-1 3 0,2 3 1 0,3-11 0 0,0 5-4 15,3-4 0-15,3-1 0 0,6 0 0 0,-1 0-31 16,4-5-6-16,3 3-2 0,6-3 0 16,6-3-29-16,3-5-7 0,-1 3-1 15,4-3-1025-15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3:44:21.687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13367 14957 1947 0,'-6'-11'86'0,"3"9"18"0,0-6-83 0,-3 0-21 15,0-3 0-15,-3-2 0 0,0-6 40 0,-3 1 4 16,-3 2 1-16,0-2 0 0,-3-4-19 0,-5 1-4 0,-7 3-1 0,-3-3 0 16,-6-1-9-16,-2 4-1 0,-10-3-1 0,-2 0 0 15,-10 2-10-15,-8 0-14 0,-10-2 3 0,-2 5 1 16,-3 1 10-16,-10 4 0 0,-2 3-9 0,-3 5 9 16,-3 3-16-16,3 6 2 0,-7 2 0 15,4 5 0-15,0 3 14 0,3 2 0 0,-3 6 0 16,5 3 0-16,1 4 13 0,3 4 3 0,3 4 0 15,5 6 0-15,1 0 8 0,3 0 1 0,5 3 1 0,1 2 0 16,5 3-6-16,1 3-2 0,-3 5 0 0,8 5 0 16,4 0-18-16,5 3 0 0,3-1 0 0,7 6 0 15,-1 6-23-15,7-3 2 0,2 2 0 0,6-2 0 16,6-3 0-16,3 2 0 0,10 7 0 0,5-4 0 16,6 0 10-16,9-2 3 0,6 0 0 0,11 2 0 15,7 6-2-15,9-6 0 0,8-5 0 0,13-5 0 16,8 0 18-16,13-3 4 0,5 0 1 0,12-2 0 15,13-6-2-15,5-3-1 0,6-10 0 0,6-5 0 16,0-11-30-16,3-10-7 16,3-9-1-16,-4-4 0 0,-2-14 8 0,3-8 2 0,3-5 0 0,-3-11 0 0,0-5 29 0,0-8 5 15,3-8 2-15,0-3 0 0,-6-2 14 0,-3-5 4 16,-9-6 0-16,-6-5 0 0,-11-6 0 0,-4 1 1 16,-9-3 0-16,-5 3 0 0,-4-1 19 0,-12 1 4 15,-5-1 1-15,-9 4 0 0,-4-1 19 0,-5 0 3 16,-9-2 1-16,-7 0 0 0,-5-1 3 0,-6-2 1 15,-6-3 0-15,-9-2 0 0,-3-5-40 0,-9 2-8 16,-3-3-2-16,-9 0 0 0,-5 1-26 0,-10 4-12 16,-6 4 10-16,-11 2-10 0,-10 0 0 0,-11 8-16 15,-9 5 1-15,-22 5 1 16,-20 11-83-16,-17 14-17 0,-19 15-3 0,-15 21-791 16,-8 22-159-16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2T13:47:05.478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14539 10282 1915 0,'-50'8'84'0,"29"-3"19"0,-6 3-83 0,3 5-20 0,-5 0 0 0,-1 6 0 16,0 5 0-16,0 2 0 0,1 3 0 0,-1 3 0 16,0 5 0-16,-3 3 14 0,-2 5-2 0,2 5 0 15,3 6-12-15,3 4 0 0,0 4 0 0,7 5-10 16,5-1 10-16,6 7 0 0,6 7-9 0,3 0 9 15,9 0 0-15,3 2 0 0,6-4-9 0,5 2 9 16,4-6 0-16,3-4 0 0,6-6 0 0,2-8 0 16,1-10 0-16,3-11 0 0,2-5 0 0,1-11 0 15,6-8 28-15,-4-8-1 0,1-5 0 0,-1-10 0 16,4-9 13-16,-3-7 4 0,2-9 0 0,4-7 0 16,-1-6 0-16,1-5 1 0,0-2 0 0,-4-6 0 0,1-2 0 0,-7-6 0 15,-5 0 0-15,-3 0 0 0,-3 3 5 0,-7 0 1 16,-5 0 0-16,-3-3 0 0,-3-5-19 0,-6 0-3 15,-3-3-1-15,-6 0 0 0,-6-2-16 0,-6-3-4 16,0-3-8-16,-9 6 12 0,-3 2-12 0,-5 3 0 16,-4 5 0-16,-3 3 0 0,-5 0 0 0,-4 8 0 15,-6 5-9-15,4 8 9 0,-4 5 0 0,0 14 0 16,-2 5-8-16,-7 10 8 0,1 11 0 0,-7 11 0 0,-2 7-10 16,-7 19 10-16,-2 16-10 0,-6 16 10 0,-7 8-13 0,4 18 5 31,0 16-62-31,-1 19-12 0,1 12-2 0,0 20-1057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4:44:15.57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13545 9292 2156 0,'-24'29'96'0,"15"-15"19"0,-2 4-92 0,-1 3-23 0,0 8 0 16,0 6 0-16,3 4 40 0,0 6 4 0,0 3 1 0,6 8 0 16,-3 4-20-16,3 12-4 0,3 7-1 0,-3 3 0 15,3 3-20-15,0 10 0 0,3 6 0 0,3 7 8 16,-3 1-24-16,3 10-4 15,0 5 0-15,0 8-1 16,3 3-42-16,-3 6-8 0,3-1-1 0,-6 0-1 16,3 0-23-16,-6-7-5 0,-6-12-1 0,3-4 0 0,-6-4 111 0,0-9 23 0,-3-9 4 15,0-5 0-15,0-6 52 0,-3-7 11 0,0-3 1 16,4-8 1-16,2-10-45 0,0-11-10 0,0-5-2 0,0-11 0 16,6-5-35-16,-3-9-9 0,3-1 0 0,-3-12 0 31,6-2-44-31,0-10-12 0,-3-9-1 0,0-15-1 0,0-16-154 0,0-17-30 0</inkml:trace>
  <inkml:trace contextRef="#ctx0" brushRef="#br0" timeOffset="497.7538">13658 8723 1728 0,'0'0'153'0,"-9"3"-122"16,0 0-31-16,1 2 0 0,2 0 76 0,-3 0 10 16,3 1 2-16,0 2 0 0,-3 0-36 0,0 0-8 15,0 2 0-15,3 3-1 0,0 3-25 0,-6 3-5 0,0 5-1 0,-3 2 0 16,3 3-12-16,-5 6 0 0,-1 2 0 0,-3 2-10 31,0 6-14-31,0 0-4 0,0 3 0 0,-2 2 0 16,-4-2 0-16,3-1 0 0,-3 1 0 0,0-6 0 15,1-2 0-15,2-6 0 0,3-7 0 0,0-6 0 0,6-8 28 0,3-2 0 0,0-8 0 0,6-6 0 16,1-8 0-16,-1-5 0 0,3-7 12 0,0-9-4 16,0-8-8-16,3-2 0 0,6-3 0 0,0-5-8 15,5-3-2-15,1-3 0 0,3 1 0 0,-3 2 0 16,6 2 10-16,-3 4 8 0,-3-1-8 0,3 6 11 15,-3 2-11-15,2 3 0 0,1 3 0 0,-3 5 0 0,-3 5 0 16,3 5 8-16,-3 6-8 0,0 5 8 16,3 3 11-16,-3 10 1 0,6 6 1 0,0 5 0 15,-1 10-5-15,4 11 0 0,3 8-1 0,3 8 0 0,0 8 29 0,3 8 7 16,-4 5 1-16,1 2 0 0,0-2-40 16,3 1-12-16,-3-4 8 0,-1-2-8 15,1-6 13-15,0-5-1 0,-3-7 0 0,0-9 0 0,0 0-28 0,-1-7-5 16,1-6-2-16,0-3-981 0</inkml:trace>
  <inkml:trace contextRef="#ctx0" brushRef="#br0" timeOffset="1050.6788">12825 11935 2282 0,'0'0'50'0,"0"0"10"16,-6 6 3-16,6-6 1 0,0 8-51 0,-3 0-13 0,6-1 0 0,0 4 0 0,6 2 28 0,6 6 2 15,0 2 1-15,2 11 0 0,4 2-19 0,3 11-3 16,3 3-1-16,6 2 0 0,2 0-8 0,-2 8 0 15,0 3 9-15,0 0-9 0,-1 3 0 0,-5-6-13 16,3-3 1-16,-6-4 1 0,0-6 0 16,-7-8 0-16,1-3 0 0,-3-7 0 15,-3-4 11-15,-3-7 11 0,0-2-3 0,-3-7 0 0,3-1 18 0,-3-4 3 16,3-2 1-16,0-8 0 0,-3-5 5 0,8-5 1 16,1-6 0-16,3-8 0 0,6-8 11 0,0-5 2 15,0-2 1-15,2-9 0 0,1-2-10 0,3-3-1 16,3 0-1-16,-1-2 0 0,-2-3-28 0,0 2-10 0,0 3 0 0,-6 3 9 15,-1 3-17-15,1 2-4 0,-6 0-1 0,0 5 0 32,0 3-70-32,-6 5-13 0,-9 3-4 0,0 3-700 0,-6 2-140 15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4:56:45.109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2407 7117 1267 0,'0'-5'112'15,"-6"-3"-89"-15,3 0-23 0,3 0 0 0,3 0 123 0,-3-2 20 16,6 2 4-16,3-3 1 0,-6 1-80 0,9-4-15 15,3 1-3-15,-1-3-1 0,7-2-16 0,9-1-3 16,6-5-1-16,5 1 0 0,4-1-5 0,6-5 0 16,5-3-1-16,1-2 0 0,8-4 1 0,1 4 0 15,5-3 0-15,4 3 0 0,-4-3-13 16,4 2-3-16,2-4 0 0,-3-1 0 0,4 11-8 16,-1-11 0-16,-2 3 0 0,-1 0 0 0,-3 0 42 15,7 3 6-15,-7-4 2 0,10 7 0 0,-10-1-14 0,-6 0-4 16,7 0 0-16,-4 3 0 0,1 0-32 0,-10 3 0 15,7 2 0-15,-10 0-9 16,1 0-35-16,-9 6-6 0,-4 2-2 0,1 0-674 16,-12 3-135-16</inkml:trace>
  <inkml:trace contextRef="#ctx0" brushRef="#br0" timeOffset="897.8845">2053 7631 1681 0,'-9'13'74'0,"6"-8"16"0,3 8-72 0,-6 3-18 0,6 5 0 0,0 8 0 15,6 1 28-15,-6 4 3 0,3 0 0 0,6 3 0 16,-6 0-31-16,3 1 0 0,-3-1 0 0,3-3 0 16,-3-2 0-16,-1462-3 0 0,2926-8 0 0,-1467-3 0 15,0-4 0-15,3-4 8 0,-3-2-8 0,0-8 12 16,0 0-12-16,0 0 0 0,0 0-12 0,-8-2 12 15,-4-6-44-15,3-3-3 0,6-2 0 0,-9-6 0 16,6 3-70-16,3-5-15 0,-9 0-2 16,12 3-1-16,-9-4 47 15,9 4 8-15,-6-3 3 0,3-3 0 0,3 3 124 0,-6 0 25 0,3-3 4 16,3 3 2-16,0 2 8 0,0 1 2 0,3 2 0 0,3 5 0 0,-6 1 18 0,3 2 4 16,3 2 1-16,-6 1 0 15,3 2-34-15,-3 3-6 0,12-2-2 0,-3 2 0 16,0 5-43-16,3-2-9 0,3 2-1 0,-4 0-1 0,4-2-7 0,9 2-8 15,-3-5 11-15,0 0-11 0,0 0 9 0,0-2-9 16,2-4 0-16,4 1 9 0,3-3-9 0,-6 0 0 16,2-5-12-16,-5 2 12 0,3-2-22 0,-3 0 3 15,-3 0 1-15,0-1 0 0,-3 1 18 0,-1 5-8 16,-5-2 8-16,3 2 0 0,-3 2 0 0,-9 1 11 0,0 5 0 16,0 0 0-16,0 0 16 0,0 0 3 0,6 5 1 0,0 3 0 15,-12 3-10-15,6 2-1 0,-3 8-1 16,0 0 0-16,-3 9-10 0,3-1-1 0,-3 2-8 15,0 1 12-15,3 0-12 0,0-3 0 0,0 0 0 16,3-5 0-16,0-3 0 0,-6-2 0 0,6-4 0 16,0-1 0-1,0-1-39-15,0-5-7 0,0-3-2 0,0-5-939 0</inkml:trace>
  <inkml:trace contextRef="#ctx0" brushRef="#br0" timeOffset="1136.0415">2559 7723 1555 0,'0'0'138'0,"-6"8"-110"15,3 0-28-15,0 3 0 0,-3-1 92 0,3 3 14 16,3 6 2-16,-6 0 1 0,3 2-70 0,0 0-15 16,6 3-2-16,0-3-1 0,3 3-1 0,-6-3-1 15,3-3 0-15,3-2 0 0,6 3-10 0,-3-6-1 16,3 0-8-16,-1-5 12 0,7 3-12 0,-6-6-8 15,0-2 8-15,-3-3-13 16,9 0-23-16,-6-3-5 0,6-2-1 0,-9-3 0 16,11 0-126-16,-8-3-26 0,0-2-5 0,0 0-1 0</inkml:trace>
  <inkml:trace contextRef="#ctx0" brushRef="#br0" timeOffset="1873.5483">2624 7808 1209 0,'0'0'108'0,"0"0"-87"15,0 0-21-15,-3 8 0 0,0 0 152 0,3 0 25 0,3 0 6 0,-3-3 1 16,0-5-104-16,9 8-20 0,-6 0-4 0,3-3 0 16,-6-5-29-16,9 3-6 0,-3-3-1 0,9 0 0 15,-3-3-20-15,-3 0-18 0,3-5 3 0,0-2 1 16,-1-1-20 0,4 1-4-16,-9-3-1 0,3-1 0 15,0 1-4-15,-3 0-1 0,-3-3 0 0,0 5 0 0,-3 1-8 0,-3-3-3 0,0 2 0 0,3-2 0 16,-9 2 15-16,-3 1 4 0,6-4 0 15,-6 6 0-15,0 0 16 0,4 1 3 0,-4 1 1 0,3 4 0 16,-6-4 48-16,3 4 9 0,3-1 3 0,3 3 0 16,-9 3-3-16,12-3 0 0,3 0 0 0,0 0 0 15,0 0-6-15,0 0-2 0,0 0 0 0,0 0 0 16,3 2-8-16,6 4-1 0,3-6-1 0,6 0 0 0,0 0 5 16,3 0 2-16,-1-3 0 0,-2-2 0 15,3 2-42-15,0-2-9 0,0-1-2 0,0 1 0 16,-4 0 4-16,4 2 1 0,-9-2 0 0,3 0 0 0,0 2 8 0,-6-2 2 15,3 5 0-15,0-3 0 0,-6 3 0 0,0 3 0 16,0-1 0-16,-3 4 0 16,2 2-16-16,-5 2-2 0,0 3-1 0,0 6 0 15,-5 2 15-15,2 3 2 0,3 2 1 0,-9 1 0 0,6-1 9 0,0 1 0 16,0-1 0-16,0-2 0 0,3-3 26 0,-6 0 1 0,3-5 0 16,3 0 0-16,0-3 2 0,-6 1 1 0,0-4 0 15,6 1 0-15,0-3-15 0,0-3-3 0,0-5-1 16,-6 8 0-16,6-8-29 0,0 0-6 0,0 0 0 15,0 0-1 1,-3-3-31-16,3 3-5 0,-6-8-2 0,3-2 0 16,0-1 12-16,0-2 3 0,3 0 0 0,-3-6 0 0,0 1 36 0,3-1 12 0,-6 1 0 15,6-4 0-15,-3 1 20 0,-3-3 10 16,3 3 2-16,0 0 1 0,3 0 18 0,-6 5 3 16,3-2 1-16,3 4 0 0,0 1-8 0,0 2-2 0,0 1 0 0,0 5 0 15,0-3-20-15,0 8-4 0,0 0-1 0,9 0 0 16,-3 2-20-16,3 4 0 0,3-1 0 0,3 5 0 15,-6 1 0-15,6 2-16 0,0 3 2 0,5 3 1 16,-5-1-4-16,0 1-1 0,6-1 0 0,0 3 0 16,-6-2 18-16,6-1 0 0,-4 1-8 0,1-1 8 0,-3 1 12 15,0 0 7-15,-6-4 1 0,3-1 0 0,-3 2 29 0,-9-3 7 16,3-3 0-16,-3 4 1 0,-3-1-5 0,-3 0 0 16,-3 0-1-16,-3-2 0 0,-6-1 5 0,3 4 0 15,0-6 1-15,-5 2 0 0,-1-2-20 16,6 0-4-16,-6-3-1 0,0-2 0 0,3 0-32 15,-2-3 0-15,2 0 0 0,0 0 0 16,3-3-107-16,0 0-28 16,0-2-5-16</inkml:trace>
  <inkml:trace contextRef="#ctx0" brushRef="#br0" timeOffset="2083.0031">3383 7586 1958 0,'0'0'87'0,"0"0"17"0,0 0-83 0,0 0-21 0,0 8 0 0,0 2 0 15,6 3 137-15,-6 6 23 0,3 5 5 0,3 2 1 16,-12 3-129-16,6 0-25 0,-3 3-12 0,-3 3 10 16,0-1-21-16,0 0-4 0,3-2-1 0,-6 2 0 15,3 1-174-15,1-6-35 16,5 0-7-16,-9-5-2 0</inkml:trace>
  <inkml:trace contextRef="#ctx0" brushRef="#br0" timeOffset="2416.3312">3502 7763 403 0,'0'0'36'0,"0"0"-36"0,0 0 0 0,0 0 0 0,9 5 411 0,-9 3 75 15,3-3 15-15,3 6 3 0,-3-3-380 0,0 3-77 16,0 2-15-16,0 0-4 0,0 3-20 0,-3 0-8 16,6 2 0-16,-3 1 0 0,3 2 0 0,-6 0 0 15,6 0 0-15,0 0 0 0,-3-2-11 0,3-1 2 16,-6-2 0-16,6-2 0 0,0-6 1 0,3-1 0 16,-6-1 0-16,5-1 0 0,1-5 18 0,0-3 4 0,0-2 1 15,3 0 0-15,-3-3 45 0,-3-5 8 0,3-1 3 0,0-4 0 16,-3-1-7-16,6-2-2 15,-6 0 0-15,3 3 0 0,-3-6-37 0,-3 0-7 16,-3 0-2-16,0-2 0 0,0-1-25 0,-3 1-6 0,3-1-1 16,-6 3 0-1,0-2-23-15,0 5-5 0,-3 2 0 0,3 3-1 16,-3 3-98-16,0 3-19 0,0 4-4 0,-3 6-835 0</inkml:trace>
  <inkml:trace contextRef="#ctx0" brushRef="#br0" timeOffset="2867.3658">3868 7776 518 0,'0'0'46'0,"0"0"-37"0,6 5-9 0,0 1 0 0,0-1 392 0,3 3 77 16,0 3 15-16,-3-1 4 0,0-2-350 0,3 5-70 16,-3-2-13-16,3 2-3 0,-3 0-32 0,0 1-5 15,-3-1-2-15,-3-3 0 0,3 4-13 0,0-6-13 16,-3-1 2-16,0-1 1 15,0-6-20-15,0 0-4 0,0 0-1 0,0 0 0 16,0 0 3-16,0 0 1 16,0 0 0-16,0 0 0 0,0 0 11 0,0-8 3 0,-6-3 0 0,3 1 0 15,0-1-13-15,0-2-2 0,-3 0-1 0,0-1 0 16,0 1 3-16,3 0 1 0,-3 0 0 0,3-1 0 0,-9-1 16 0,6-1 3 16,3 2 1-16,-6-1 0 0,3 1 31 0,0 4 6 15,6 2 2-15,0 0 0 0,0 3 33 0,0 5 6 16,0 0 2-16,0-8 0 0,0 2-4 0,3 1-1 15,3 0 0-15,0 0 0 0,0-3-19 0,3 2-4 0,3-2-1 0,-3 3 0 16,6-3-19-16,0-2-4 0,0 2-1 0,-1-3 0 16,1 3-18-16,3-3 10 0,-3 1-10 0,0 2 8 15,0 0-8-15,3 5 8 0,0 1-8 16,-9-1 8-16,2 6-8 0,1-1 0 0,0 6 0 0,0 3 0 16,3-1 20-16,-9 6 1 0,9 6 1 0,-6 1 0 15,0-1 6-15,3-1 0 0,-6 0 1 0,3 0 0 16,-4-2-29-16,4-4 8 0,-6 4-8 0,3-6 0 31,0 0-114-31,0 1-26 0,-6-1-4 0,0-3-1020 0</inkml:trace>
  <inkml:trace contextRef="#ctx0" brushRef="#br0" timeOffset="50432.8732">2264 8562 1670 0,'-18'-8'148'0,"15"3"-118"16,-6-1-30-16,-3 1 0 0,12-3 117 0,0 3 18 15,-9-3 3-15,9 3 1 0,0-1-55 0,0 1-10 16,0 0-2-16,0-3-1 0,9 3-34 0,-3-1-6 16,9-2-2-16,6 0 0 0,0 0-9 0,9-2-3 15,-1-1 0-15,1 3 0 0,6 0-7 0,6 0-2 0,2 3 0 0,7 0 0 16,-7 0-8-16,4-1 0 0,6 4 0 0,-7-1 0 16,4 3 0-16,-6-3 0 0,2 3 0 0,4 0 0 15,-1 0 0-15,4 0 0 0,3 0 0 16,-4 0 0-16,4 0 0 0,-4 0 0 15,1-2 0-15,2-1 0 0,-2 3 0 0,2-3 0 0,1 1 0 0,0-1 0 16,-4 0 0-16,-5 3 0 0,2-2 0 16,-8 2 0-16,0 0 0 0,-1 0-9 0,-2-3 9 15,0 3-13-15,-9 0-9 0,2 3-2 0,-5-3 0 16,6 5 0 0,-15-2-78-16,3-1-16 0,-1 1-3 0,-8 2-549 0,0 1-110 0</inkml:trace>
  <inkml:trace contextRef="#ctx0" brushRef="#br0" timeOffset="50791.1562">2532 8710 1324 0,'0'0'118'0,"0"0"-94"0,0 0-24 15,0 0 0-15,0 0 195 0,0 0 34 16,15-3 7-16,0-2 2 0,11 3-159 0,-5-4-32 16,9 4-7-16,0-1 0 0,12 3 4 0,-7-3 0 15,10 3 1-15,-3-2 0 0,2-1-34 0,13-2-11 16,-7-1 0-16,4 4 0 0,3-4 11 0,-1 6-11 0,1-2 10 0,2-1-10 15,-8 1 0-15,5 2 0 0,-2-6 0 0,2 6 0 16,1-2 0-16,-6 2 0 0,-1 2 0 0,-5-2 0 16,-1 0 0-16,-2-2 0 0,-6-1-13 0,0 0 4 31,-4 1-34-31,1-1-6 0,-9 3-2 0,0 3-1001 0</inkml:trace>
  <inkml:trace contextRef="#ctx0" brushRef="#br0" timeOffset="121608.1111">11441 12081 172 0,'-6'-5'16'0,"3"2"-16"0,0 0 0 0,-6-2 0 16,3-3 128-16,0 0 22 0,-3 0 5 0,0-2 1 0,0-1-120 0,-3-2-23 15,0 2-5-15,1-2 0 0,-1 5-8 0,0-3 0 16,3 1 0-16,-6-1 0 0,-3 3 0 0,3 0 0 15,-3-2 0-15,3 5 0 0,-2-3 0 0,-1 2 0 16,-3 1 0-16,-3 0 0 0,0-1 26 0,-3 1 10 16,-2-3 3-16,-1 3 0 0,-6 0 22 0,3-1 5 15,-5 4 1-15,-1-1 0 0,-3 0-33 0,1 1-6 16,-1 2-2-16,0 0 0 0,4 0-18 16,-1 0-8-16,0-3 8 0,4 6-8 0,-1-1 26 15,3 4 0-15,0-1 0 0,7 3 0 0,2 0-26 0,0 5 8 16,3 0-8-16,0 1 0 15,0 4-16-15,4 1-8 0,-1 4-1 0,0 4-1 16,3-1-12-16,3 3-2 0,0 3-1 0,0 5 0 16,3-2 9-16,0 4 1 0,3-2 1 0,3 3 0 0,3 0 19 0,0 2 11 0,0 3-12 0,3 0 12 15,3 5 0-15,0 1 0 0,3-4 0 0,3 3 0 16,3-2 15-16,3 0 3 0,6-3 1 0,0 0 0 16,-1-3 5-16,7 3 0 0,6 3 1 0,0-3 0 15,2 2-11-15,1 1-2 0,3-3-1 0,2 2 0 16,4-2-11-16,3 0 8 0,5-2-8 0,1-4 8 15,5-4 0-15,-2-1 0 0,-1 1 0 0,4-6 0 16,2-8 8-16,1-3 2 0,8-7 0 0,1-6 0 16,-1-2-2-16,3-3 0 0,4-5 0 0,-1-3 0 15,3-3-16-15,-2-2 0 0,2 0 0 16,-3-6 0-16,4 3-28 16,-7 0-4-16,4 0 0 0,-10-2 0 0,0-1 32 0,1 4 0 0,-1-7 0 0,1 1 0 15,-7 0 0-15,-2 0 0 0,-10 0 0 0,1-3 0 16,-6-3 29-16,-7-2 12 0,1-2 3 0,-3-4 0 15,-4 1 56-15,-2-1 12 0,-6 1 3 0,-3-3 0 16,-1 3-35-16,-2-3-6 0,-3-3-2 0,-6 3 0 0,0-3-13 0,-6-2-3 16,-3 2-1-16,-3-2 0 0,-3 2-35 0,-6-2-8 15,-3-1 0-15,-3 4-1 0,-6-4 1 0,-5 4 0 16,-4-4 0-16,-9 4 0 0,-3-1-12 0,-2-2 0 16,-10 2 0-16,-5 0 0 0,-13 1-11 0,-2 4 11 15,-7-2-8-15,-11 5 8 0,-9 1-23 0,-9 4 1 16,-9 1 0-16,-3 7 0 15,-9 6-45-15,-6 8-9 0,0 2-1 16,-3 11-835-16</inkml:trace>
  <inkml:trace contextRef="#ctx0" brushRef="#br0" timeOffset="122518.6516">9664 13838 1364 0,'-18'-3'60'0,"6"0"13"0,-3 1-58 0,0-1-15 0,-3-2 0 0,-2 0 0 15,-4 2 64-15,0-2 9 0,0-1 3 0,-6-2 0 16,1 3-29-16,-1 0-6 0,0-3-1 0,0 5 0 15,-2 1-19-15,-1 2-4 0,-3 2-1 0,0 1 0 16,1 2-16-16,-4 3 0 0,0 0 0 0,4 3 0 0,2 4 0 16,0 1 0-16,0 6 0 0,7 4 0 15,2 3-25-15,3 5-9 0,0 6-2 0,6 3 0 16,3-1-20-16,3 3-4 0,3 0 0 0,3 2-1 16,3 4 25-16,3 2 6 0,6 5 1 0,3 0 0 15,3-2 1-15,0-1 0 0,9-2 0 16,3-5 0-16,-1-3 16 0,4-6 3 0,3-2 1 0,0-10 0 0,5-3 75 0,1-8 15 15,6-3 3-15,2-5 1 0,4-6-27 0,5-4-6 16,1-6-1-16,3-3 0 0,-1-5-22 0,1-5-5 16,-1-3-1-16,-2-7 0 0,2-1-15 0,-2-3-9 15,-1-4 10-15,-5 2-10 0,-3-3 0 0,-1 0 0 16,-5 1 0-16,-3-1 0 0,-7 3 0 0,-2 3 0 16,-6 2 0-16,-3-3 0 0,0 4 0 0,-7-1 9 15,-2 0-9-15,-3 0 12 0,-3 3 24 0,-6-2 6 16,0 1 1-16,-9 1 0 0,-3-2 1 0,-8 4 0 0,-4 1 0 0,-6 2 0 15,-9 0-32-15,-5 3-12 0,-4-3 11 0,-6 6-11 16,1-1 8-16,-4 3-8 0,-2 3 0 0,-7 2 0 16,-5 3-10-16,-1 6-8 0,-2-1-2 0,3 8-623 15,-1 6-125-15</inkml:trace>
  <inkml:trace contextRef="#ctx0" brushRef="#br0" timeOffset="123422.5139">13879 15102 1555 0,'0'0'138'0,"-3"-2"-110"16,-3-4-28-16,-3 1 0 0,0-3 122 0,0-2 19 15,-3-1 4-15,0 1 1 0,-3-4-90 0,3-2-19 16,-3 1-3-16,1-4-1 0,-4-2-13 0,0 2-4 15,-3-2 0-15,-3 0 0 0,0-3-16 0,-2 0 0 16,5 1 0-16,-3 1 0 0,-3 4 8 0,-3-1-8 16,4 3 12-16,-4 3-12 0,0 3 0 0,-3 2 0 15,-2 0-10-15,-1 5 10 16,-3-2-29-16,0 7 1 0,-2 1 1 0,-1 5 0 0,0-3 13 0,4 9 2 16,2-1 1-16,3 5 0 0,4 1 11 0,2 5 0 15,3 5 0-15,6 3-8 0,0 2-6 0,3 0-1 16,6 3 0-16,0 3 0 15,6 2-39-15,0 3-8 0,9 3-2 0,3 5 0 16,6 0-6-16,6 2-2 0,3-2 0 0,6-5 0 0,5 0 41 0,7-6 8 16,0-5 2-16,5-5 0 0,4-6 62 0,0-5 13 0,-1-5 2 0,1-3 1 15,-1-7-17-15,7-9-3 0,2-2-1 0,-2-8 0 16,0-6-10-16,-4-2-2 0,4-3-1 0,-4-5 0 16,1-5 8-16,-1-4 1 0,1-6 1 0,0-4 0 15,-7-5 3-15,1 0 0 0,-4 0 0 0,-2 0 0 16,-3-2-4-16,-6-1 0 0,-4-2 0 0,1 2 0 15,-6 1-12-15,-6 7-2 0,-9 3-1 0,-3 5 0 16,-6 3-7-16,-12 6-2 0,-6-1 0 0,-6 5 0 16,-9 1 4-16,-5 5 0 0,-13 2 0 0,-5 6 0 0,-4 5-12 15,-3 3 0-15,-2 2 9 0,-9 6-9 32,-7 5-68-32,1 2-17 0,-1 6-4 0,1 8-573 0,-3 3-114 0</inkml:trace>
  <inkml:trace contextRef="#ctx0" brushRef="#br0" timeOffset="124309.6621">16730 14303 1382 0,'-18'0'123'0,"12"0"-99"16,-3-2-24-16,-5 2 0 0,-1-3 141 0,-3-2 23 15,0 0 5-15,-3-1 1 0,0 1-127 0,0-3-26 16,-2 0-5-16,-4 3 0 0,-3-1 16 0,0 1 4 16,-5 0 1-16,-4 0 0 0,-3 2-22 0,-2 0-11 15,-1 1 10-15,-6 2-10 0,1 0 0 0,-7 2-10 16,-2 1 0-16,-4 2 0 0,-2 1-3 0,-4 1-1 16,1 1 0-16,-1 6 0 0,4-1 4 0,-4 3 1 15,4 0 0-15,2 5 0 0,4-3 9 0,5 6 0 16,4 3 0-16,-1 2 0 0,3 2 14 0,4 1 5 0,-1 3 1 15,0-1 0-15,7 3-20 0,-1 0 0 0,0 3 0 0,4 5 0 16,2 2-12-16,3 6-7 0,0 0-1 0,4 3 0 31,-1-3-17-31,3 5-4 0,0 3-1 0,3-3 0 0,0 8 18 16,1-2 4-16,2-1 1 0,3-2 0 0,6-3 34 0,0 0 6 0,3-2 2 0,6-1 0 16,3-2 25-16,9 0 6 0,3-8 1 0,3 0 0 15,5 0-31-15,10-5-5 0,3 0-2 0,9-6 0 16,5 0-9-16,10-2-8 0,-1-3 9 0,4-2-9 15,2-6 17-15,4-8-2 0,5 3-1 0,4-8 0 16,-1-5-14-16,-3-6 0 0,4-2 0 0,2-3 0 16,-3-3 0-16,1-2 0 0,2-8 0 0,-2 0-10 15,-4-3 20-15,0-3 4 0,7-2 1 0,-4 0 0 16,4-3 8-16,-4-2 1 0,-3 0 1 0,1-4 0 16,5-4 15-16,-2 2 4 0,-16-2 0 0,1 0 0 15,-1-1-11-15,-5 4-1 0,-7-6-1 0,-2-3 0 0,5-2-2 0,-11 0 0 16,-3-3 0-16,-6-3 0 0,-1 1-17 0,-5 2-4 15,-6 0-8-15,-9 0 12 0,-6-3-12 0,-3 3 11 16,0 0-11-16,-12 1 10 0,-6 7-10 0,-3 2 0 16,3 9 0-16,-9-1 8 0,-5 9-8 0,-4 2 0 15,3 3 0-15,-9 2 8 0,-2 4-8 0,-16-4 0 16,-8 3 0-16,-10 0-11 16,-2 3-73-16,-12-5-14 0,-16 2-3 15,-5-5-1037-15</inkml:trace>
  <inkml:trace contextRef="#ctx0" brushRef="#br0" timeOffset="128624.9119">14060 15864 1036 0,'0'0'92'0,"0"0"-73"0,-9 3-19 0,0 0 0 16,9-3 143-16,-12 2 25 0,3 1 4 0,-2 0 2 15,-1-6-94-15,-3 3-20 0,3-3-3 0,0 1-1 16,-3-1-36-16,0 0-8 0,3 3-2 0,-3-2 0 16,1 2-10-16,-1 2 0 0,3-2 0 0,-3 3 0 15,0 2-17-15,3 3 4 0,-3 3 1 0,3 2 0 16,0 0-12-16,3 6-3 0,-2 7 0 0,5 1 0 15,-3 7-17-15,3 3-4 0,-3 8-1 0,3 3 0 32,0 2-30-32,0 0-5 0,-3 3-2 0,3 0 0 0,0 5 2 0,-3 1 0 0,3 1 0 0,0 4 0 15,0-3 103-15,0-3 21 0,0 0 4 0,3 0 0 16,-3-5 35-16,3 0 6 0,6 0 2 0,0-3 0 0,0-10-15 0,3 0-4 16,6-8 0-16,0-3 0 0,0-8-9 0,6 0-3 15,0-8 0-15,3-5 0 0,-1-3-35 0,4-2-7 16,0-6-2-16,3-4 0 0,3-4-12 0,-1-2 0 15,1-11 0-15,0-3 0 0,6-4 0 0,-7-6 0 16,1-6-10-16,0-2 10 0,-6 0-9 0,0-5 9 16,-1 0-10-16,-5-6 10 0,3-7 0 0,-3 2 0 15,-3 0 0-15,-3 0 0 0,0 0 0 0,0 1 0 0,-4-4 0 16,1 1 0-16,0 4 9 0,-3 1-1 0,0 0-8 16,-3 2 12-16,-3 1-2 0,0 2-1 15,-6 3 0-15,0-1 0 0,-3 1-9 0,-6 2 0 0,-5 6 0 16,-4 5 0-16,-3 5-15 0,-6 3 5 0,-5 8 1 15,-4 2 0-15,-6 9 0 0,-2 5 0 0,-4 7 0 16,1 6-553 0,-7 8-110-16</inkml:trace>
  <inkml:trace contextRef="#ctx0" brushRef="#br0" timeOffset="131751.4023">10152 14825 288 0,'0'0'25'0,"-6"0"-25"15,3 0 0-15,0-3 0 0,-3 0 264 0,0 1 47 0,0-4 9 0,3 1 3 16,-3 0-172-16,3 0-35 0,-3-1-6 0,3 1-2 15,-3 0-44-15,3 2-10 0,0-2-2 0,3 5 0 16,-3-6-28-16,3 6-5 0,0 0-2 0,0 0 0 16,0 0-17-16,0 0-12 0,6 11 1 0,0 5 1 31,3 5-15-31,0 5-3 0,3 4-1 0,0 1 0 0,0 9 5 0,3 0 0 0,0 2 1 0,0 3 0 31,-1 3-16-31,1 2-3 0,0 3-1 0,-3 0 0 16,0-3 9-16,0-2 2 0,-3-6 0 0,-3-5 0 0,0-5 32 0,-3-3 8 0,0-8 0 0,0 0 1 15,-6-2 5-15,3-6 1 0,3 0 0 0,-6-5 0 16,3-3-89 0,0-5-18-16,0 0-3 0</inkml:trace>
  <inkml:trace contextRef="#ctx0" brushRef="#br0" timeOffset="132308.2477">10149 14798 403 0,'0'0'36'0,"-6"0"-36"16,3 3 0-16,-6-3 0 0,3 2 184 0,-3 1 29 16,3 0 7-16,0 2 0 0,-3-2-126 0,3 2-26 15,-3 0-4-15,1 3-2 0,-1 3-33 0,0-1-6 0,3 1-2 16,0 0 0-16,-3 2-2 0,0 3-1 15,3 0 0-15,0-1 0 0,0 1-18 0,0 0 0 0,-3 0 0 0,3 0 0 16,0-3-10-16,0-2-2 0,3-3-1 0,-3 0 0 16,3-3 21-16,3-5 5 0,0 0 1 0,0 0 0 31,-3-3-36-31,3-2-7 0,-3-3-2 0,3-3 0 0,3-4 15 0,-3-1 4 0,3-3 0 0,0-5 0 16,3 1 12-16,-3-4 0 0,3 3 0 15,0-2 0-15,0 2 0 0,0 3 0 16,0 0 0-16,3 5 0 0,-3 0 0 0,0 3 0 0,3-1 0 0,-3 6 0 15,0-2 20-15,3 5 1 0,-3-1 0 0,0 1 0 16,3 0-1-16,-4 5 0 0,1 0 0 0,3 0 0 16,0 0-4-16,3 5 0 0,0-2-1 0,0 2 0 15,0 3-5-15,0 0-1 0,3 0 0 0,0 0 0 16,-3 0-1-16,5 0-8 0,1 0 12 0,-3-3-4 16,0 3 13-16,0 0 3 0,3 0 0 0,-6-3 0 0,0 3-4 15,-1-3 0-15,-2 0 0 0,3 1 0 0,-6-1-7 16,3 0-1-16,-9-5-1 0,3 6 0 0,-3-6-3 15,0 0-8-15,6 5 12 0,-6-5-4 0,0 0 12 16,0 0 3-16,0 0 0 0,-3 5 0 0,0 3 8 0,-6-3 1 16,-6 3 1-16,0 0 0 0,-2 3-17 0,-1-1-4 15,-3 4-1-15,-3-1 0 0,-3 5-11 16,1-2 0-16,-4 5 0 0,0 1 0 0,-3-1-17 16,0 3-3-16,1-1 0 0,-4 4-600 15,-3 2-121-15</inkml:trace>
  <inkml:trace contextRef="#ctx0" brushRef="#br0" timeOffset="136710.9793">11399 10268 1152 0,'0'0'102'0,"0"0"-82"15,0 0-20-15,-6-2 0 0,0-3 125 0,6 5 21 16,0 0 4-16,-6-8 1 0,3 2-67 0,3 6-12 0,-3-5-4 16,3 5 0-16,-3-5-20 0,3 5-5 15,-3-6-1-15,3 6 0 0,0 0-11 0,0 0-3 0,0 0 0 0,0 0 0 16,-3 8-20-16,3 8-8 0,-3 8 0 0,0 5 9 15,0 11-9-15,3 7 0 0,-6 6-12 0,4 6 12 16,-4 4-13-16,0 6 5 0,0 2 8 16,0 1-13-16,3-1 1 0,-3-2 1 0,0 2 0 0,0 1 0 15,3-3-5-15,-3-1 0 0,0-7-1 0,3-2 0 16,3-9-1-16,-3-5 0 0,-3-3 0 0,3-2 0 16,3-3 18-16,0 5 8 0,-3 1-8 15,3-1 12 1,-3-2-54-16,0-3-11 0,3-3-3 0,-6-8-508 0,3-2-101 0</inkml:trace>
  <inkml:trace contextRef="#ctx0" brushRef="#br0" timeOffset="137233.7854">10962 11271 864 0,'-12'8'38'0,"12"-8"8"0,-6 8-37 0,3 0-9 16,-3 0 0-16,0 0 0 0,3 3 223 0,0-4 42 15,0 7 9-15,3-1 2 0,0 0-184 0,0 3-36 16,0-3-7-16,3 3-1 0,0-3-37 0,0 1-11 16,0-1 0-16,3 3 0 0,0-3 11 0,3 3-11 15,0-3 10-15,2 0-10 0,1 3 0 0,0 0 0 0,0-3 0 0,0 0 0 16,0 3-11-16,-3-2 11 15,3-4-10-15,-3 3 10 0,0 1-10 0,0-6 10 16,-3 2-10-16,0-2 10 0,-1-3 0 0,-5-5 0 16,0 0 0-16,6 8 0 0,-3-2 0 0,-3-6 0 0,0 0 11 0,0 0-3 15,0 0-8-15,0 0 12 16,0 0-4-16,0 0 0 0,6 0 1 0,3 0 1 16,0-6 0-16,0 1 0 0,0-3 1 0,6 0 0 0,0 0 0 0,3-2 0 15,-3-1 4-15,5-2 1 0,1 2 0 0,0-2 0 16,3 2 3-16,0-2 1 0,0-3 0 0,2 0 0 15,-2 1-20-15,0-1 0 0,-3 0 0 0,0-3 0 16,-4 3 36-16,1-2 0 0,-6 5 0 0,0-3 0 16,-3 0 12-16,0 3 4 0,0-1 0 0,-3 1 0 15,0 0-8-15,-3 2 0 0,0-2-1 0,-3 5 0 16,0-2-13-16,0 2-2 0,-3-3-1 0,3 3 0 16,-6 0-10-16,0 0-1 0,0 3-1 0,-3 2 0 0,-3-2 4 15,-6 5 1-15,-6 0 0 0,-2 3 0 0,-10 2-12 16,-6 6-8-16,-8 2 9 0,-4 5-9 15,-5 1-73-15,-10 2-21 16,-5 0-4-16,-7 6-1125 0</inkml:trace>
  <inkml:trace contextRef="#ctx0" brushRef="#br0" timeOffset="145866.1942">16578 12724 864 0,'0'0'76'0,"0"0"-60"16,0 0-16-16,0 0 0 0,0 0 292 0,0 0 55 15,-3 2 11-15,0 4 2 0,0 2-284 0,0 2-56 16,-3 4-12-16,3 1-8 0,-2 4 11 0,-1 5-3 16,-3 5-8-16,0 5 12 0,0 3-21 0,-3 6-5 15,0 4-1-15,0 3 0 0,-3 3-6 0,0-2-2 0,3 2 0 16,-2 0 0-16,-1 2 15 0,-3 1 8 0,0-1-10 16,-3 1 10-16,3-3 0 0,-3 0 0 0,-2-3 0 15,2-3 0-15,0-2 0 0,0-2 0 0,3-1 0 0,-3-2 0 31,1 2-31-31,2-2 0 0,3-3 0 0,-3-3 0 16,0-5-121-16,6 0-24 0,0-5-4 0,-3-5-500 0</inkml:trace>
  <inkml:trace contextRef="#ctx0" brushRef="#br0" timeOffset="146318.9863">15968 13769 1785 0,'0'0'79'0,"0"0"17"0,0 0-77 15,-3 8-19-15,0-5 0 0,3-3 0 0,0 0 81 0,0 0 13 16,3 7 2-16,0-1 1 0,-3 2-80 0,3-3-17 16,3 3 0-16,-3 0 0 15,-3 5-28-15,3-2-1 0,0 2-1 0,0 3 0 16,0 2-22-16,-3 3-5 0,0 3-1 0,0 0 0 0,0 0 44 0,0-3 14 15,-3 0 0-15,3 0-10 0,0-5 42 0,3-3 8 16,-3 1 1-16,0-4 1 0,6-2 12 0,-3 0 2 16,-3-8 1-16,6 3 0 0,3-1-35 15,3-2-7-15,-3 0-2 0,5-5 0 0,1-3-13 16,3 0 0-16,0-5-9 0,3 2 9 0,-3-2-16 0,6-3 4 16,2 3 0-16,4-3 0 0,-3 0 0 0,0 3 1 15,0-3 0-15,-4 3 0 0,4 0 11 0,-3 0 0 16,-3 2 0-16,0 0 0 0,-7 1 38 0,1-1 3 15,0 1 1-15,-3 2 0 0,-3 2 36 0,0 1 7 0,0-3 2 0,-3 0 0 16,0 3-15-16,-3 0-4 0,-3 5 0 0,3-6 0 16,-3 6-18-16,0-5-4 0,-6 0-1 0,3 2 0 15,-3 1-18-15,-3-1-4 0,-3 3-1 0,-6 0 0 16,0 3-6-16,-11 2-2 0,-4 0 0 0,-6 3 0 16,-5-3-30-16,-1 6-7 0,-3-3-1 0,-5 0-882 15,-10-3-177-15</inkml:trace>
  <inkml:trace contextRef="#ctx0" brushRef="#br0" timeOffset="155461.5986">14212 17449 1900 0,'-9'6'84'0,"6"-1"18"0,0 3-82 0,-3 0-20 0,3 0 0 0,0 2 0 16,0 1 50-16,0 2 6 0,9 3 0 16,-3 0 1-1,3 2-67-15,3 4-14 0,3 1-2 0,0 4-1 16,3 2-2-16,0 0-1 0,2 3 0 0,-2 2 0 16,3 1 1-16,0 4 0 0,0 4 0 0,0-4 0 15,0 1-24-15,0-3-5 0,-4 0-1 0,1-3 0 16,-3-4-146-16,-3-7-30 0</inkml:trace>
  <inkml:trace contextRef="#ctx0" brushRef="#br0" timeOffset="155998.9113">13965 17404 460 0,'0'0'20'0,"0"0"5"0,-3 6-25 0,3 2 0 15,-6-1 0-15,6 4 0 0,0-3 310 0,0 3 57 16,0 2 11-16,0 0 2 0,3 3-300 0,0 2-61 16,0 1-19-16,0 2 10 0,0 3-2 0,0 0 0 15,0-3 0-15,0 5 0 0,0-4-8 0,0-1-14 16,-3 0 3-16,3-3 1 15,0-4-21-15,-3-1-4 0,0-3-1 0,0-4 0 16,0-1 7-16,0-5 1 0,0 0 0 0,0 0 0 0,-3-5 10 0,0-6 2 0,0 1 1 16,-3-4 0-16,6 1 15 0,-3-3 0 0,0-5 0 0,0 3 0 15,3-4 0-15,-3-1 0 0,3 1 0 16,-3 1 10-16,3-3 8 0,0 6 2 0,3-3 0 0,-3 2 0 16,3 1 16-16,0 4 3 0,0 1 1 15,0 3 0-15,0 2-26 0,0 2-5 0,0-2-1 16,3 3 0-16,3 3 1 0,0 2 0 15,2-3 0-15,1 3 0 0,0 3-9 0,3-3 0 0,0 0 0 0,3 2 8 16,0-2-8-16,0 3 0 0,-3-3 0 0,-1 2 0 16,1-4 0-16,-3 2 0 0,0 0 0 0,0 0 0 15,-3-3 40-15,3 3 4 0,-6-2 0 0,-6 2 0 16,9-3-18-16,-3 3-3 0,-6 0-1 0,0 0 0 16,0 0 6-16,6-3 2 0,-6 3 0 0,0 0 0 15,0 0 2-15,0 0 0 0,0 0 0 0,0 0 0 16,0 0 6-16,0 0 2 0,0 0 0 0,-6 6 0 15,3-1-20-15,-6 3-4 0,-3 0-1 0,-3 2 0 16,-3 1-43-16,0 5-8 16,-9-3-1-16,1 5-1043 0</inkml:trace>
  <inkml:trace contextRef="#ctx0" brushRef="#br0" timeOffset="289905.152">22243 3672 633 0,'0'-13'56'0,"-6"0"-44"16,0 0-12-16,-3 0 0 0,0-1 196 0,-3 1 36 15,3 0 8-15,-3 0 2 0,-3-1-181 0,0 4-36 16,1 2-7-16,-4-3-2 0,0 3-2 0,-3 0-1 15,3-2 0-15,-3 5 0 0,3-3-13 0,-5 2 11 16,-1 4-11-16,-3-6 10 0,0 5-10 0,-3 0 10 16,1-5-10-16,-4 6 10 0,-3-1-10 0,-2 3 0 0,2 0 0 0,0 0 0 15,0 5-9-15,1-2 9 16,-4 2 0-16,0 3 0 0,-5 3 0 0,-1-3 0 0,3 5 0 0,1 0 0 16,-4-2 0-16,0 2 0 0,1-2 0 0,2 2 0 15,0 3 0-15,1 0 14 0,-1 2-1 0,0-5 0 16,1 6 0-16,2-1 0 0,-3 4 0 0,1-4 0 15,2 9-4-15,0-1-1 0,1 1 0 16,-1 4 0-16,3-4 7 0,-3 5 1 0,4-1 0 0,-4 4 0 16,3-1 35-16,1 6 7 0,-1 2 2 0,3 3 0 15,3 3-15-15,4-6-2 0,-1 8-1 0,6-2 0 16,0 2 13-16,6 3 2 0,-3 3 1 0,9-3 0 16,1 5-17-16,2-5-3 0,3 0-1 0,0-3 0 15,6 0-15-15,3 0-3 0,0 1-1 0,2 2 0 16,1 0-9-16,3 5-1 0,6-8-8 0,0 6 12 15,-3-4-12-15,6 1 8 0,3 3-8 0,-1-3 0 16,1 5 10-16,3-5-10 0,0 0 10 0,2 0-10 16,-2 0 0-16,3-6 0 0,0 1-13 0,0-6 4 0,-1 3 9 0,4 0-10 15,0-2 10-15,0-1-10 0,-1-2 10 0,4-3 0 16,3 0-9-16,-4-3 9 0,4 3 0 0,0-5-9 16,-3 0 9-16,2-3 0 0,1-3 0 0,3 1 9 15,2-3 1-15,-2-1 0 0,6-2-10 0,-4-2 0 16,4-3 0-16,2 2 0 0,-5-4 25 0,3-1 7 15,2-3 0-15,1-2 1 0,0-2-33 0,5-4 0 16,1 1 0-16,-4-3 0 0,1 0 0 0,-4-5 0 16,4-6 0-16,-3 1 0 0,5-1 0 0,-2-8 0 0,-1 1 0 15,-2-6 0-15,2 3 0 0,-5-3 0 16,3-2 0-16,-4-1 0 0,-2 1 13 0,3-1-4 0,-1-4-1 16,1-4 0-16,-1 3-8 0,1-5 0 0,-3 3-12 15,-1-6 12-15,-2 1 0 0,0-1 8 16,-1-2 2-16,-2-3 0 0,3 2-10 0,-4 1 0 15,4 0 9-15,-3-9-9 0,-3 4 10 0,2-6-2 0,-2 8-8 0,-3-8 12 16,-4 8-12-16,-2-8 9 0,-6 3-9 0,0-3 8 16,0-5-8-16,-6 5 8 0,-3-6-8 0,-4 7 8 15,-2-9-8-15,-3 2 0 0,-3 1 0 0,-3-3 0 16,-6-2 0-16,-2-1 0 0,-1 4 11 0,-3-1-11 16,-3 0 0-16,-3 0 0 0,-3-3 0 0,-2 1 0 15,-4 2 0-15,-3 3 0 0,3 5 0 0,-5-5 0 16,-4 5 0-16,-6 3-8 0,3-3 8 0,-5 0-10 15,-4 2 10-15,-5 4 0 0,-10 2 0 0,1 5 0 16,-7 3-12-16,-5 5 2 0,-6 6 1 0,-1 10 0 16,-8 3-16-16,-3 5-3 15,-4 11-1-15,-8 7 0 0,-3 11-67 0,-3 6-12 0,0 10-4 16,0 13-613-16,0 8-123 0</inkml:trace>
  <inkml:trace contextRef="#ctx0" brushRef="#br0" timeOffset="290631.0516">20612 4445 1324 0,'0'0'59'0,"0"0"12"0,0 0-57 0,0 0-14 0,0 0 0 0,0 0 0 15,0 0 121-15,0 0 22 0,0 0 4 0,0 0 1 16,0 11-116-16,0-3-22 0,0 2-10 0,0 9 8 16,3 2 2-16,0 5 0 0,-3 9 0 0,3 4 0 15,-1 4 2-15,4 4 0 0,-3 4 0 0,3 1 0 16,-3 1-12-16,3 6 0 0,0 1 0 0,-3-4 0 15,3 0-24-15,-3-6-8 16,3-5 0-16,0-5-1 0,0-6-62 0,0-5-12 16,0-3-2-16,0-4-595 0</inkml:trace>
  <inkml:trace contextRef="#ctx0" brushRef="#br0" timeOffset="291223.0466">20615 4477 1562 0,'0'0'34'0,"0"0"7"0,0 0 2 0,0 0 1 0,-6 0-35 0,6 0-9 0,0 0 0 0,0 0 0 15,-3 0 0-15,3 0 10 0,0 0-10 0,0 0 10 16,0 0 11-16,0 0 3 0,0 0 0 0,0 0 0 15,0 0-7-15,6-3-1 0,3 3 0 0,2-5 0 16,7 5-7-16,-3-8-1 0,3 3-8 0,3-3 12 16,0 2-12-16,2-4 8 0,1-1-8 0,6 6 0 15,-3-6 8-15,3 3-8 0,-4-2 0 16,1 5 0-16,-3-3 0 0,3-3 0 0,-3 6 0 16,-4-3 0-16,1 2 0 0,-3 1 0 0,0 0 0 0,0 2 0 15,-3 3 0-15,-3-5 0 0,-3 5 0 0,2 5 0 16,-5-2 8-16,3 2-8 0,-3 3 0 0,-3 3 0 15,0 2 0-15,-3 3 0 0,0 5 0 0,0 5 0 16,0 1 0-16,-3 5 14 0,-3 5-1 0,3 2 0 16,-3 4-3-16,3-1-1 0,-3 0 0 0,4 3 0 15,2-5-9-15,-3 0 0 0,0-3 0 0,3-3 0 0,0 1 0 16,-3-4 0-16,3 1 0 0,0 0 0 0,-3-6 0 0,0-2 0 16,0-3 0-16,3 0 0 0,-3-5 0 0,3 0 10 15,-3 0-10-15,0 0 10 0,3-3 2 0,0 3 0 16,0-3 0-16,0-2 0 0,0-3-12 0,0 0 8 15,0 0-8-15,0 0 8 0,-3 0-8 0,3-8 10 16,-3 5-10-16,3-5 10 0,0 0 19 0,0 0 4 16,0 0 1-16,0 0 0 0,-3 8 18 0,-3-8 3 15,0 2 1-15,0-2 0 0,-3 0-12 0,0-2-3 16,0 2 0-16,0 0 0 0,-3 0-8 0,0-6-1 16,-2 4-1-16,-1-1 0 0,0 1-23 0,-3 2-8 15,0 2 0-15,-3 1 9 0,3 5-9 0,-2-6 0 16,-4 9-12-16,0-6 12 15,3 8-129-15,0 1-19 0,0-1-3 0</inkml:trace>
  <inkml:trace contextRef="#ctx0" brushRef="#br0" timeOffset="291870.9012">22645 4437 460 0,'0'0'41'0,"3"-5"-33"0,0 2-8 0,-1-7 0 16,1 7 195-16,0-5 37 0,0 3 7 0,0-1 1 15,-3 6-132-15,0 0-28 0,0 0-4 0,0 0-2 16,0 0-14-16,0 0-4 0,0 0 0 0,3 6 0 16,3-4-40-16,-3 9-16 0,0 2 11 0,0 0-11 15,0 6 17-15,0 5-2 0,-3 5-1 0,3-3 0 0,3 9 2 16,-3 2 1-16,0 2 0 0,0 1 0 0,0 0-8 16,0 2-1-16,-3-2-8 0,3 2 12 0,-3 0-4 0,3-2 0 15,0-3-8-15,0 6 12 0,0-14-12 0,-3 5-8 16,6 0 8-16,-3-7-13 0,3-3-5 0,-3-3-1 15,0 0 0-15,0-2 0 16,0-6-47-16,0-3-10 16,0-2-1-16,-3-8-1 0</inkml:trace>
  <inkml:trace contextRef="#ctx0" brushRef="#br0" timeOffset="292502.8094">22698 4379 921 0,'0'0'82'0,"0"-5"-66"0,0 2-16 0,0-5 0 16,-3 3 212-16,3-3 38 0,3 2 8 0,3 1 2 15,0 0-188-15,0 2-38 0,-3-2-7 0,3 2-2 16,0 1-3-16,0-1-1 0,-6 3 0 0,12 0 0 15,-3 0-9-15,3 0-3 0,-6 3 0 0,5-1 0 16,1 1-9-16,0 2-12 0,0 1 2 0,3 1 1 16,0-1-10-16,0 2-1 0,-3-8-1 0,6 5 0 15,-4 3 2-15,4-8 1 0,-3 3 0 0,0-3 0 16,0 0 7-16,0 0 2 0,0 0 0 0,-3-3 0 16,3 3-1-16,-7 0 0 0,4-5 0 0,-3 5 0 15,0-3 10-15,-3 3 0 0,-6 0 0 0,0 0 0 16,0 0 0-16,0 0 0 0,0 0 0 0,0 8 0 0,0 0 0 0,0 0 0 15,-3-3 0-15,-3 6 0 0,0 2 12 0,0-5 0 16,3 10 1-16,-3-4 0 0,0-1-13 0,0 5 11 16,4 1-11-16,2 5 10 0,-3-1-10 0,3 1 8 15,0 5-8-15,3 3 8 0,-1-5-8 0,1 4 10 16,3-4-10-16,0 2 10 0,3 0-10 0,-3 0 10 16,3 0-10-16,0 0 10 0,0 0-10 0,0 1 0 0,0-1 0 15,-3-3 8-15,0 1-8 0,0-1 0 0,3-5 0 16,-6 3 0-16,-3-3 0 0,0-2 0 0,0-3 0 15,3-1 8-15,0 4-8 0,0-3 0 0,-3-3 0 16,3 0 0-16,-6-5 10 0,3 5-10 16,0-2 12-16,0 0-12 0,-3-3 17 0,3 2-3 0,0 1-1 0,3-6 0 15,0 3 5-15,0 0 1 0,-6 0 0 16,3 2 0-16,-3-7 6 0,3-3 2 0,-3 5 0 16,-3 1 0-16,3-1 10 0,-3 0 3 0,0-2 0 0,-3 0 0 15,0-3-4-15,-3 0 0 0,0 2 0 0,0-2 0 16,-3 0-4-16,0 0-2 0,-5 3 0 0,-1-3 0 15,0 0-9-15,-3 0-1 0,-3 0-1 0,-2 0 0 16,-1 0-19-16,-3 2-11 0,-3 4 2 0,-2 2-767 16,-7 5-152-16</inkml:trace>
  <inkml:trace contextRef="#ctx0" brushRef="#br0" timeOffset="294457.0157">20186 4966 172 0,'0'0'16'0,"0"0"-16"0,6-5 0 0,0 0 0 16,3-1 295-16,-3 1 56 0,0-3 11 0,3 3 2 15,0 0-222-15,2-1-45 0,-2 4-9 0,0-4-1 16,0 1-42-16,0 2-8 0,3 3-1 0,-3-8-1 16,3 8-22-16,0-2-4 0,0-1-1 0,3 3 0 15,-1-5-8-15,1 2 12 0,0 3-12 0,0-5 12 16,0 5-12-16,0-3 12 0,0 1-12 0,0 2 12 16,0-3-12-16,-4 3-11 0,4 0 3 0,0 0 0 15,-3 0-150-15,3 0-30 16,6 0-5-16,-3 0-2 0</inkml:trace>
  <inkml:trace contextRef="#ctx0" brushRef="#br0" timeOffset="294836.3455">20868 4871 345 0,'0'0'31'0,"0"0"-31"0,0 0 0 0,6-3 0 15,-6 3 146-15,0 0 23 0,0 0 5 0,2-5 1 16,4 2-70-16,0 1-13 0,-6 2-4 0,0 0 0 16,6-3-14-16,-6 3-3 0,3-5-1 0,3 2 0 15,3 3-38-15,-9 0-7 0,0 0-1 0,6-5-1 16,0 2-14-16,-6 3-9 0,6 0 12 0,0 0-12 16,-6 0-14-16,9-2-10 15,-9 2-1-15,9 0-1 0,-3 2-158 0,0-2-31 0,-6 0-6 16,18 0-2-16</inkml:trace>
  <inkml:trace contextRef="#ctx0" brushRef="#br0" timeOffset="295271.8247">21106 4855 288 0,'0'0'25'0,"0"0"-25"0,0 0 0 0,0 0 0 16,0 0 171-16,0 0 29 0,0 0 5 0,0 0 2 15,0 0-99-15,0 0-19 0,0 0-4 0,0 0-1 16,6-3-36-16,0 1-8 0,0-1-2 16,-1 3 0-16,4-5-17 0,-3 2-3 0,3-2-1 0,0 5 0 15,0-5-17-15,3 2 10 0,0 0-10 0,0 1 8 16,0 2-8-16,3-6 0 0,3 6 0 0,-4-2 8 16,1 2 0-16,0 0 0 0,0-3 0 0,3 3 0 15,0-3 4-15,3 3 1 0,-4-7 0 0,1 7 0 16,3-3 10-16,-3 0 1 0,3 3 1 0,-3-5 0 15,0 2-6-15,-1 1-2 0,1-1 0 0,0 0 0 0,-3 1-17 16,0-1 0-16,0 0 0 0,0-2 0 0,0 5 0 16,-4-2-19-16,-2 2 3 0,0 0-504 15,0 0-100-15</inkml:trace>
  <inkml:trace contextRef="#ctx0" brushRef="#br0" timeOffset="296106.6066">22302 4884 1206 0,'0'0'53'0,"0"0"11"0,0 0-51 0,0 0-13 0,6-8 0 0,-3 3 0 0,3 2 60 16,-3-2 10-16,0 0 2 0,-3 5 0 0,6-3-33 0,-6 3-7 16,0 0 0-16,6-5-1 15,0 2-19-15,0 3-4 0,3-5-8 0,0 2 12 0,0 1-12 0,0 2 0 16,0-3 0-16,-1 3 0 0,1 0 0 0,0 0 12 16,0 0-1-16,3 0-1 0,-3-5-2 0,3 5 0 15,0 0 0-15,-3-3 0 0,0 3-8 0,0 0-11 16,0 0 3-16,0 0 0 15,-3 0-130-15,2 0-26 0,-2-3-4 0,0 3-387 16</inkml:trace>
  <inkml:trace contextRef="#ctx0" brushRef="#br0" timeOffset="296471.2041">22749 4815 460 0,'0'0'20'0,"0"0"5"0,0 0-25 0,0 0 0 0,0 0 0 0,0 0 0 16,6 0 196-16,-6 0 35 0,0 0 6 0,0 0 2 15,0 0-137-15,0 0-27 0,0 0-6 0,0 0-1 16,0 0-38-16,0 0-8 0,0 0-2 0,0 0 0 0,6-2-12 16,-6 2-8-16,0 0 10 0,6 0-10 0,-6 0 8 15,6-3-8-15,0 3 0 0,2 0 0 16,-5 0 0-16,6 0 0 0,-3-3 0 0,0 3 0 16,0 0 0-16,3 0 0 0,-3 0 0 0,3 0 0 0,0 0-14 0,0 0-2 15,-3 0-1-15,0 0 0 16,3 3-153-16,-3-6-30 0,-6 3-7 0,0 0-1 0</inkml:trace>
  <inkml:trace contextRef="#ctx0" brushRef="#br0" timeOffset="297021.8911">23052 4797 403 0,'0'0'36'0,"0"0"-36"16,6-3 0-16,0 3 0 0,0-5 160 0,-3 2 24 16,3-2 6-16,0 2 1 0,-6 3-129 0,6-2-26 15,0-1-4-15,0 0-2 0,0 1-19 16,-6 2-11-16,6-3 12 0,0 3-12 0,0-2 16 0,-6 2-3 15,0 0-1-15,0 0 0 0,6 0 12 0,3 0 1 16,3-6 1-16,-4 6 0 16,1-2 15-16,3 2 3 0,0 0 1 0,3 0 0 0,0 0-5 0,0-3-2 15,0 3 0-15,3-3 0 0,-3 3 0 0,2-5 0 16,-2 2 0-16,3 1 0 0,0-1-14 0,3 3-2 16,-3-5-1-16,0-1 0 0,2 4-12 0,1-6-9 15,3 5 12-15,0 1-12 0,0-6 13 0,2 2-4 0,-2 6-1 0,3-5 0 16,-3 0-8-16,0-1 0 0,-1 4 0 0,1-1 8 15,-3-2-8-15,0 2 0 0,0 1 0 0,3 2 0 16,-4-8 0-16,-2 8 0 0,3-3-12 0,-3 0 12 16,0 3-26-16,0-5 2 0,0 2 1 15,-4 3 0-15</inkml:trace>
  <inkml:trace contextRef="#ctx0" brushRef="#br1" timeOffset="304359.6376">21981 4260 403 0,'0'0'17'0,"0"0"5"0,0 0-22 0,0 0 0 0,0 0 0 0,0 0 0 31,6 2-39-31,-6-2-12 0,0 0-2 0,6 3-1 0,-6-3 42 0,0 0 12 0,0 0 0 0,6 8 0 16,-6-8 0-16,0 0 12 0,6 0 0 0,-6 0 0 15,6 5 39-15,-6-5 8 0,0 0 1 0,6 3 1 16,-6-3-10-16,5 5-3 0,-5-5 0 0,0 0 0 15,0 0-25-15,0 0-6 0,0 0-1 0,0 0 0 16,0 0-16-16,0 0 0 0,0 0 8 0,9 0-8 16,-9 0 16-16,6 3 0 0,-6-3 0 0,0 0 0 15,0 0 64-15,0 0 13 0,0 0 3 0,0 0 0 0,0 0-2 0,0 0 0 16,0 0 0-16,0 0 0 0,0 0-15 0,0 0-3 16,-6-3-1-16,3-5 0 0,0 3-34 0,0 0-6 15,0-3-2-15,-2-3 0 0,2 1-17 0,-3-1-3 16,0-5-1-16,0-2 0 0,0-1 8 0,0-2 0 15,0-5 1-15,0-4 0 0,-3-1 20 0,-3-9 4 16,3-5 1-16,-3-5 0 0,0-8-5 0,-3-1-1 16,4-9 0-16,-7-1 0 0,3-3-2 0,-3 1-1 15,3-11 0-15,0 0 0 0,3 5-37 0,0-2 0 16,-3-3 0-16,7 2 0 0,2 1-11 0,-3 7-6 16,-3 1-2-16,3 0 0 15,3-1-7-15,0 6-2 0,0 0 0 16,-3 0 0-16,3 8-8 0,-3 7-3 0,0 4 0 15,3 2 0-15,-3 5 8 0,0 3 2 0,0 5 0 0,4 6 0 0,-4 5 13 0,3-1 4 0,0 4 0 16,-3-1 0-16,3 6 12 0,0 0 0 16,3 0 0-16,-3-1 0 0,3 6 0 0,-3 3 8 0,3-3-8 15,-3 3 0-15,3 0 8 0,3 5-8 0,-6 0 0 0,0 0 0 16,0-8 0-16,3 8 0 16,3 0 0-16,-6 0 0 0,0-6 0 0,0 12-11 15,0-6 11-15,0 2-13 16,3 4-16-16,-2-6-3 0,2 5-1 0,-3 0 0 15,3 3-23-15,3-8-4 0,-3 3 0 0,0 2-683 0</inkml:trace>
  <inkml:trace contextRef="#ctx0" brushRef="#br1" timeOffset="304903.7818">21555 1818 1414 0,'0'0'63'0,"0"0"13"0,-6 0-61 0,6 0-15 16,-3-3 0-16,3 3 0 0,0 0 50 0,0 0 7 15,0 0 2-15,0 0 0 0,0 0-47 0,0 0-12 16,0 0 0-16,-3 5 0 0,3 6 0 0,-3-3 0 15,3 5 0-15,0 0 0 0,0 6 0 0,0 2-11 16,0-2 11-16,3-1-12 0,-3 3 2 0,-3 0 0 0,3 3 0 0,0-5 0 16,0-3 10-16,0-3-10 0,-3 0 10 0,3-2-10 15,-3-3 10-15,3-3 9 0,0-5-1 0,0 0-8 16,0 0 32-16,0 0 0 0,0 0 0 0,0 0 0 16,-3-5 10-16,3-9 2 0,-3 1 0 0,3 0 0 15,0 0-26-15,3-9-5 0,-3 7-1 0,3-7 0 16,3 1-12-16,0-3 0 0,0 3 0 0,-3-3 0 15,6 3 0-15,-3 0 0 0,0 3 0 0,3-1-10 16,0-2 10-16,-3 8-13 0,0-6 5 0,3 6 8 16,0 0-10-16,-3 0 10 0,0 2 0 15,-1 3-9-15,-2 3 9 0,3 2 0 0,-6 3 0 0,0 0 0 16,0 0 0-16,0 0 9 0,9 0-1 0,-3 8-8 16,-3-3 11-16,3 9-11 0,3-7 10 0,-6 7-10 15,3-1 20-15,0 5-1 0,3 1-1 0,3-6 0 16,-3 3 9-16,0 0 1 0,3 0 1 0,0 2 0 15,-4-4-9-15,1-1-3 0,0 0 0 0,0-8 0 0,0 1-17 16,-3 2 0-16,0 5 0 0,0-8 0 0,-6-5-12 0,0 0-2 16,0 0-1-16,0 0 0 15,0 0-132-15,0 0-26 0,0 0-6 0,0 0-1 0</inkml:trace>
  <inkml:trace contextRef="#ctx0" brushRef="#br1" timeOffset="305812.8701">22028 4083 115 0,'0'0'10'0,"0"7"-10"16,-3-1 0-16,0-1 0 0,3-5 228 0,0 0 44 0,0 0 9 0,0 0 2 15,0 0-156-15,0 0-31 0,0 0-7 0,0 0-1 16,0 0-19-16,0 0-4 0,0 0-1 0,0 0 0 15,0 0-40-15,0 0-9 0,0 0-2 0,0-5 0 16,0-1-13-16,-3 1 0 0,3 0 0 0,0-3 0 16,-2 3 0-16,2-3 0 0,0 0 0 0,-3 0-10 15,3 3 10-15,-3-6 0 0,3 3 0 0,0 0 0 16,0-5 28-16,0 0 0 0,0 2 1 0,0-5 0 16,3 0 23-16,0-5 5 0,-1 0 1 0,1-11 0 15,3 6-13-15,0-14-2 0,0 0-1 0,3-5 0 16,0 0-18-16,0-7-3 0,0 1-1 0,3-2 0 15,0-8-10-15,0-2-2 0,3-3-8 0,3-3 12 0,-1 0-12 0,1-2 0 16,0-1 0-16,0-7 0 0,6 2 0 0,0 1-8 16,2 1 8-16,4 4-13 15,3-14-17-15,0 14-3 0,-4-6-1 16,7 11 0-16,3 0 6 0,2 0 2 0,1 8 0 16,6-1 0-16,2 1 17 0,1 0 9 0,0 10-10 0,-1-2 10 0,1 10-15 0,2-5 3 15,4 6 1-15,-1 4 0 0,4-2 19 0,-3 11 3 16,-1-6 1-16,-2 11 0 0,-1-6-12 0,-2 9 0 15,-4-1 0-15,4 3 0 0,-3 3 0 0,-4 0 0 16,-5 8 0-16,-3-6 0 0,-3 3 0 0,-4 3 0 16,-5 2 0-16,0-2 0 0,-3 0 0 0,-3 2 0 15,-1-2-10-15,-5 5 10 0,0 0 0 0,0-8 10 0,0 8 0 16,-3-5 0-16,-3 5-10 0,0-6 0 16,0 4 0-16,-6 2 0 15,0 0-105-15,0 0-14 0,3 0-2 0</inkml:trace>
  <inkml:trace contextRef="#ctx0" brushRef="#br1" timeOffset="306448.3944">23817 1304 864 0,'0'0'38'0,"0"0"8"0,0 0-37 0,0 0-9 16,0 0 0-16,0 0 0 0,0 0 177 0,0 0 34 15,3-8 6-15,-3 8 2 0,0 0-181 0,6 0-38 16,-6 0 0-16,9 0-9 0,-3 8-5 0,-3-2-1 16,3 7 0-16,-3 0 0 15,-3 0-18-15,3 1-4 0,0 4-1 0,0 3 0 16,-3-2-8-16,0-1-2 0,0 4 0 0,0-4 0 0,3-5 20 0,-3 0 3 0,3-5 1 0,-3-8 0 16,6 0 54-16,-6 0 11 0,0 0 3 0,6 0 0 15,0-8 5-15,0-5 2 0,-3 3 0 0,0-4 0 16,-3 1-8-16,3-3-2 0,-6-2 0 0,3-1 0 15,0 6-33-15,-3-5-8 0,6 2 0 16,-6-3 0-16,3 6 0 0,-3 0-11 0,3-1 3 16,0 1 0-16,0 0-5 0,0 0-1 0,0 0 0 15,0-3 0-15,0 8 14 0,3 0 0 0,0-5 0 16,0 7 0-16,-3 6 0 0,0 0-12 0,6-5 3 0,0 2 1 16,3 3 8-16,-1 0 0 0,4 3 0 0,0 2 0 15,3 1 0-15,3 2 0 0,3-1 10 0,0 4-10 16,2 2 17-16,-2-5-2 0,0 3-1 0,0 2 0 15,-3-5 0-15,3 5 0 0,-3-5 0 0,-1 3 0 0,-2-3 24 16,0 0 5-16,-3 2 1 0,0-5 0 0,-6 3 16 0,3-2 3 16,-3-6 1-16,-6 0 0 0,0 0-20 0,0 0-3 15,0 8-1-15,0-8 0 0,-6 5 5 0,-6 3 1 16,-3-3 0-16,0-2 0 0,0 2-29 0,-6 3-5 16,-8 3-2-16,2-3 0 15,-3-3-43-15,0 8-9 0,-2 0-2 16,-1 8-985-16</inkml:trace>
  <inkml:trace contextRef="#ctx0" brushRef="#br1" timeOffset="307431.0699">21817 4249 1177 0,'0'0'52'0,"0"0"11"0,0 0-51 0,0 0-12 0,0 0 0 0,0 0 0 16,0 0 48-16,0 0 6 0,0 0 2 0,0 0 0 15,-3 0-24-15,-3 0-4 0,3 0 0 0,-3 0-1 16,3 0-3-16,-3 3 0 0,6-3 0 0,0 0 0 15,0 0-12-15,0 0-4 0,0 0 0 0,0 0 0 16,0 0 7-16,0 0 1 0,-6-5 0 0,3-3 0 16,0 2-4-16,3-2-1 0,0 3 0 0,-3-8 0 15,0 5 13-15,0-3 2 0,3-2 1 0,0 0 0 16,-3-8-27-16,1 2 8 0,-4-2-8 0,6 3 0 16,-6-6 38-16,0 3 2 0,0-6 1 0,0-2 0 15,-3 0-1-15,0-6-1 0,-3-2 0 0,0-2 0 16,-3-6-11-16,0-3-3 0,-3 3 0 0,1-8 0 15,-1 3-17-15,-3 0-8 0,0-6 0 0,0-2 8 16,-3-6-16-16,1-2-4 0,-1 3-1 0,0-3 0 0,-3 0-2 16,3-1 0-16,1-4 0 0,-4 5 0 0,0 2 3 15,-3-2 1-15,0 8 0 0,-2 0 0 0,-1-3-11 16,0 3-2-16,-3-6-1 0,1 6 0 16,-1 5-9-16,-3 5-2 0,-2 3 0 15,-4 0 0-15,0 6 13 0,1-1 3 0,-1 0 0 0,3 3 0 0,1-2 20 0,-1-1-11 16,0 8 11-16,1-2-8 0,-1-3 8 0,-3 2 0 15,1 9 0-15,-4-6 0 0,1 6 0 16,2-1 0-16,-3-2 0 0,4 3-8 0,-4 5 20 16,0-6 5-16,-2 1 1 0,-4 7 0 0,1-2-18 0,2 2-16 15,3 6 4-15,1 0 0 0,-1 0 12 0,-2-1 8 16,2 9 0-16,0 5-8 0,-2 0 11 0,2 5-11 16,-3-2 10-16,4 8-10 0,2 2 0 0,1-5 0 15,-1 10 0-15,3-4 0 0,1-6 0 0,2 5 0 16,0 0 0-16,6 0 0 0,1 3-8 0,-1-8-2 0,3 5 0 0,6-7 0 15,1 2 18-15,2-3 3 0,0-3 1 16,3 4 0-16,3-1-3 0,0-2 0 0,3 2 0 0,0-5 0 16,3 0-9-16,-2 5 0 0,5-5 0 0,-3 0 8 15,3 0-8-15,0 0 0 0,3 0-10 0,3 0 10 32,0 0-37-32,-6 0-2 0,3 3 0 0,3-3-729 0</inkml:trace>
  <inkml:trace contextRef="#ctx0" brushRef="#br1" timeOffset="308030.4731">18784 1656 345 0,'0'0'15'0,"-6"-5"4"0,0-3-19 0,3 3 0 16,-3 2 0-16,3-2 0 0,0-3 274 0,0 3 51 15,3-1 11-15,-3-2 1 0,3 8-217 0,0 0-44 16,0 0-9-16,0 0-2 0,3-5-45 0,-3 5-10 16,0 0-2-16,0 0 0 0,0 0-8 0,6 5-11 15,3-5 3-15,0 8 0 0,0-2 8 0,0 2 0 16,0 2 0-16,3 3 0 0,-3 1-16 0,0-1 0 0,-1 3-1 0,1 2 0 16,0-5 3-16,-3 6 1 0,0-6 0 15,0 0 0-15,-3-7 13 0,0 2-11 16,-3-8 11-16,0 0-10 0,0 0 10 0,0 0 0 15,0 0 10-15,-6 0-10 0,0 0 24 0,-3 0-2 16,0-8 0-16,-3-3 0 0,1 3-5 0,-1-5-1 0,0 5 0 0,0-5 0 16,-3 2-16-16,3 3 10 15,-3-5-10-15,0 2 8 0,3-2 0 0,1 5-8 16,-1 0 12-16,0-5-4 0,0 8-8 0,3-8 0 0,0 7 9 0,3-2-9 16,0 8 0-16,3-5 0 0,-3-3 0 0,3 3 0 15,3 5 0-15,3-8 8 0,0 3-8 0,3-3 0 16,3-6 8-16,3 1-8 0,6 0 8 0,0 2-8 15,2-10 8-15,4 8-8 0,0-5 10 0,6 4-10 16,-3 1 13-16,5 0-3 0,-2 0-1 0,6 2 0 16,0 3-9-16,-1 0 10 0,1 3-10 0,0-3 10 15,-1 8 2-15,-2-5 1 0,-3-1 0 0,0 4 0 0,-1-4-3 16,-5 6-1-16,0-8 0 0,-6 8 0 0,0-5-9 16,-3 5 0-16,-3 0 9 0,-3 0-9 0,-7-5 0 15,-2 5 0-15,0 0 0 0,0 0 0 0,0 0 0 0,-8 0 0 16,-4 0 0-16,-3 5 0 0,0 0 0 15,-3 3 0-15,-3-2-9 0,-3 7 9 0,1 0 0 0,-4 0 0 16,3 1 0-16,0 7 0 0,0-3 18 16,1 9 2-16,-4-1 0 0,3 6 0 0,3 0-20 15,0-6 0-15,9 6 8 0,0 2-635 16,6-2-127-16</inkml:trace>
  <inkml:trace contextRef="#ctx0" brushRef="#br1" timeOffset="309542.9416">21990 4927 1821 0,'0'0'80'0,"0"0"18"0,0 0-78 0,0 0-20 0,0 0 0 0,0 0 0 15,-3-6 0-15,3 6 0 0,0 0 0 0,0 0 0 32,0 0-16-32,0 0-11 0,0 0-1 0,0 0-1 0,-3 6 3 0,3-6 1 0,0 7 0 0,0-7 0 15,0 6 5-15,3 2 0 0,-3-3 1 0,0-5 0 16,3 8 19-16,-3-8 0 0,0 0 0 0,0 0 0 16,0 0 0-16,6 5 17 0,-6-5-3 0,6 6-1 15,-6-6 6-15,6 5 1 0,-3 0 0 0,3 3 0 16,-4 5-1-16,1 1 0 0,0-1 0 0,-3 3 0 15,3 5-3-15,-3 8 0 0,0 3 0 0,0 7 0 16,0 6-3-16,0 11-1 0,0 13 0 0,0 10 0 16,0 11-12-16,0 3 9 0,3 12-9 0,-3 7 8 15,0 7-8-15,0 5 0 0,0 3 0 0,3 3 0 16,0-1-16-16,0 1 2 0,-3-3 0 0,0-3 0 16,0-7-8-16,-3-6-2 0,3-5 0 0,0-11 0 15,0-10 11-15,-3-9 1 0,0-2 1 0,0-5 0 16,0-8 11-16,0-3 14 0,-2-8-3 0,2-5-1 0,-3-5 16 15,0-8 3-15,3-6 1 0,-3-4 0 0,3-4-30 16,0-5 0-16,-3-2 0 0,3-3 0 16,-3 0 0-16,3-3-8 0,0 0 8 0,3-5-13 15,-9-5-76-15,3 2-15 0,0-2-4 0,0-5 0 16,3 2-32-16,-3-3-8 0,-6-15 0 0,3 4-1 0</inkml:trace>
  <inkml:trace contextRef="#ctx0" brushRef="#br1" timeOffset="309815.2102">21877 7787 172 0,'-6'-14'8'0,"6"9"1"0,-3-3-9 0,0 3 0 16,0-3 0-16,-3-3 0 0,0 3 259 0,0-2 49 0,0-1 11 0,0 1 1 15,0-3-228-15,3 2-47 0,-3 0-9 0,3 1-1 16,-3 2 13-16,3 0 4 0,-3-3 0 0,3 3 0 16,0 3-20-16,-3 2-4 0,6 3-1 0,0-5 0 15,0 5-2-15,0 0 0 0,0 0 0 0,0 0 0 16,0 0 1-16,0 0 0 0,9 3 0 0,0 2 0 16,3 6 2-16,0-3 0 0,6 0 0 0,0-3 0 15,3 0-5-15,2 0-1 0,1-2 0 16,0 0 0-16,0-3-7 0,3-3-2 0,-1 3 0 15,1-5 0-15,0 2-1 0,0-2-1 0,-3 0 0 16,-4-1 0-16,-5 4-3 0,3-4-8 0,-3 4 12 0,0-1-4 16,-3 0-8-16,0 3 0 0,-3 0 9 0,0 3-9 15,-3 0 12-15,-4 5-1 0,-2 2-1 0,0 3 0 16,0 3-10-16,-2 3 12 0,-7-1-12 0,3 3 12 16,6 1-44-16,-3-1-8 0,-3 0-1 15,0-5-609-15,0-3-122 0</inkml:trace>
  <inkml:trace contextRef="#ctx0" brushRef="#br1" timeOffset="310396.8606">21665 5522 633 0,'0'0'56'0,"0"0"-44"0,0 0-12 0,0 0 0 16,0 0 164-16,0 0 32 0,-6 0 5 0,6 0 2 15,-6 3-151-15,0-1-31 0,3 1-5 0,-3 2-2 16,4 0 29-16,-1 1 5 0,-3 2 2 0,3 5 0 16,3 5-19-16,0 1-4 0,-3 2-1 0,3 3 0 15,-3 2 2-15,3 3 1 0,0 1 0 0,0 4 0 16,0 6-29-16,-3 5 8 0,3 5-8 0,-3 3 0 0,0 2 0 15,-3 6 0-15,-3 3 0 0,0 4 0 16,-3 9 0-16,0 0 11 0,-6 5 0 0,0 0 0 16,-2 3-11-16,-1-3 0 0,-9-3 0 0,3-5 0 15,0-8 47-15,-2-5 7 0,2-5 2 0,-3-1 0 0,-3-2 12 0,1-5 2 16,-4 2 1-16,0-2 0 0,-3 2-43 0,-2-5-9 16,2 0-2-16,-6 0 0 0,-2-3-17 0,-1 1 8 15,1-1-8-15,-1-5 0 0,-3-5 8 0,-2-6-8 16,-1-5 0-16,-2-2 0 0,-1-6 18 0,-5-5-3 15,-4 0-1-15,1-11 0 0,2-5-25 0,-2-2-5 0,-1-11 0 16,-2-3-1 0,2-5-14-16,4-3-2 0,8 0-1 15,3-2 0-15,4-3-104 0,2 2-21 0,4-2-4 0,2 0-1 0</inkml:trace>
  <inkml:trace contextRef="#ctx0" brushRef="#br1" timeOffset="311164.2224">22308 5440 864 0,'-9'5'76'0,"6"-5"-60"0,-3 0-16 0,0 3 0 16,3-1 156-16,-3-2 29 0,6 0 6 0,0 0 1 16,0 0-123-16,0 0-24 0,-3 8-5 0,3-2 0 15,0 2-2-15,3 0 0 0,0 5 0 0,3 0 0 16,3 0-23-16,0 6-5 0,-3 2-1 0,6 3 0 16,0 2-9-16,0 1 0 0,0 7 0 0,0 3 0 0,-3 5 0 15,6 9 0-15,-1 2 0 0,1 7 0 16,-3 9 0-16,3-3 0 0,3 8 0 0,3 6 0 15,0 5 0-15,-1 7 0 0,7 1 8 0,3 5-8 16,0 0 36-16,3-6 3 0,2 1 0 0,4-1 0 0,3-2 11 16,-4-5 2-16,4 0 1 0,3-6 0 15,-1-8-6-15,4 1-2 0,-3-3 0 0,5-6 0 0,7-2-12 16,-4-5-2-16,1-4-1 0,-1-4 0 0,4-6-4 0,3-5-1 16,5-2 0-16,-2-9 0 0,-1-2 13 0,1-5 2 15,-1-6 1-15,1-3 0 0,-1-7-32 0,-2-6-9 16,-1-2 0-16,-2-8 0 0,-10 0 0 0,-2-3 0 15,-3-5 0-15,-4-3 0 0,-5-3 0 0,-3-2 0 0,-6-2 0 16,-1-1 0 0,-2 0-30-16,-6 0-10 0,-3 3-3 0,-3 0 0 15,-3 0-4-15,0 0-1 0,-6 5 0 0,-6 0 0 16,3 0-161-16,-6 1-33 0,-6-25-6 0,3 19-2 0</inkml:trace>
  <inkml:trace contextRef="#ctx0" brushRef="#br1" timeOffset="311599.1044">24103 7347 1036 0,'0'0'46'0,"0"0"10"0,0 0-45 0,0 0-11 16,3 8 0-16,-3 0 0 0,0-8 262 15,6 6 50-15,0 2 11 0,0-3 1 0,0 3-264 0,6-3-52 16,-3 0-8-16,6-2-8 0,-1 0 8 0,1-1-8 15,3-2 8-15,0 0-8 0,0-2-4 0,3-1-1 16,-3-5 0-16,2 3 0 0,1-3 13 0,0 3-11 16,0-1 11-16,0 1-10 0,-3-3 10 0,0 5 0 15,-4 1 0-15,-2 2 0 0,3 2 20 0,-3 4 0 16,0 2 0-16,-3 5 0 0,0 5 21 0,0 4 4 0,-3 7 1 0,0 0 0 16,-3 5-2-16,0 3-1 0,-6 3 0 0,-3 0 0 15,3-1-26-15,-3 1-5 0,-6-3 0 0,3 0-1 31,-9-8-145-31,0-2-29 0</inkml:trace>
  <inkml:trace contextRef="#ctx0" brushRef="#br1" timeOffset="312231.913">19674 7297 1324 0,'0'0'118'0,"-3"8"-94"16,3-8-24-16,-3 8 0 0,0-3 124 0,3-5 21 0,0 0 4 0,0 0 1 16,0 0-59-16,0 0-12 0,0 0-3 0,0 8 0 15,0-8-23-15,3 8-5 0,-3-8 0 0,3 8-1 16,3 0-28-16,-3 3-6 0,3 2-1 0,0 0 0 16,0 3-12-16,3 3 0 0,-3 4 0 0,3 1 0 15,-3 3 0-15,-1 2 0 0,1 3 0 0,-3-1 0 16,3 4 0-16,-3-1 0 0,-3-2 0 0,3 0 0 0,0-9-14 15,-3-1 1-15,0-7 0 0,0-1 0 16,0-9 13-16,0-5 0 0,0 0 12 0,-9 0-12 0,3-5 44 16,0-9 3-16,-5-7 0 0,-1-3 0 0,0-7-19 15,0-4-3-15,0-2-1 0,0-2 0 0,3-4-24 16,0 6 0-16,3-3 0 0,3 3 0 0,0 3 12 0,0 8-4 16,3 2 0-16,3 8 0 0,-3 0 20 0,6 5 3 15,0 6 1-15,3 8 0 16,6 2-52-16,3 6-9 0,3 2-3 15,8 0 0-15,1 0 32 0,9-2 0 0,6-6 0 0,-7-7 0 0</inkml:trace>
  <inkml:trace contextRef="#ctx0" brushRef="#br1" timeOffset="320791.4222">22963 3315 1263 0,'-9'-16'28'0,"6"11"5"0,0-3 2 0,0 3 1 0,0-8-36 0,0 2 0 0,3 3 0 0,3 0 0 0,3-2 80 0,0 2 10 15,3 2 2-15,3-2 0 0,3 3-41 0,0 0-8 16,6 2-2-16,2 3 0 0,-2 0-14 0,3 0-3 15,3 5-1-15,3 3 0 0,2 6-14 0,-2-1-9 16,0 0 12-16,3 6-12 0,-4 7 9 0,4 1-9 16,0 4 0-16,3 9 9 0,2 0-9 0,-2 10 0 15,3 11 9-15,-4 2-9 0,7 9 9 0,-6-1-9 16,0 9 12-16,-4 4-12 0,-2 6 9 0,-3 0-9 16,0 0 0-16,-7 0 9 0,-2-3-9 0,0 3 8 15,-3-5-8-15,-6-3 8 0,0-3 5 0,-3 1 1 16,0-1 0-16,-3-2 0 0,-6 0 30 0,3-9 7 15,-3 1 1-15,0-3 0 0,-3 0-12 0,-3 1-1 0,0-1-1 16,-3-8 0-16,3-5-21 0,-3-3-4 0,-3-5-1 0,1-8 0 16,-4-2-12-16,3-9 0 0,-3-2 0 15,-3-6 0 1,3-4-24-16,-3-6-7 0,-2-1-1 0,-7-7-972 0</inkml:trace>
  <inkml:trace contextRef="#ctx0" brushRef="#br1" timeOffset="321538.3804">22793 3164 1094 0,'0'0'97'0,"0"0"-77"0,0 0-20 16,0 0 0-16,0 0 135 0,0 0 23 15,0 0 5-15,0 0 1 0,6 6-129 0,-3 2-26 16,3 0-9-16,0 2 0 0,-3 3 28 0,0 1 0 16,0-6-1-16,0 5 0 0,0 0-27 0,0 0 0 0,0-2-12 0,0-3 12 15,0 2 0-15,-3-2 0 0,0-2 0 0,0-6 0 16,0 8 0-16,0-8 0 0,-3 5 0 0,3-5 0 15,-6 8-14-15,3-3-8 0,-3-5-2 0,0 0 0 16,0 0 12-16,0-5 3 0,0-1 0 0,-3-1 0 16,0-1 9-16,1 2 0 0,2-2 0 0,0 3 0 15,-6-6 12-15,6 1 4 0,0 5 0 0,3-6 1 16,-3 3 8-16,0 3 2 0,3-3 0 0,3 0 0 16,-3 3 1-16,0 5 0 0,3 0 0 0,-3-8 0 0,3 8 7 15,0 0 1-15,0 0 1 0,3-6 0 16,3-2-18-16,0 3-4 0,0 0-1 0,0 0 0 15,6 2 0-15,3-8 0 0,-3 9 0 0,-1-6 0 0,4 2-14 16,0-1 9-16,0 1-9 0,3-4 8 0,0 2-8 16,-3 0 0-16,6 3 0 0,-4-6 0 15,1 0 8-15,3 6-8 0,0-6 0 0,-3 9 8 0,3-6 8 0,-1 3 2 16,1-3 0-16,-3 2 0 0,0 1-29 0,0 5-5 16,0-8-2-16,0 3 0 0,-1 5 18 0,-2 0 0 15,0 0 0-15,-3 0 0 0,0-5 0 0,0 10 8 16,-6-5-8-16,0 5 12 0,3-5 7 0,-3 8 1 0,0-3 0 15,-3 3 0-15,0 3 4 0,-3 2 0 0,3 3 1 16,-6 3 0-16,-6 2 11 0,0 2 1 0,-3 4 1 0,-6 5 0 16,-3-6-12-16,0 3-2 0,-2 0-1 15,-4 6 0 1,-3-1-82-16,-6 3-16 0,-2 0-3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5:13:30.50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910 3540 518 0,'-3'0'46'0,"3"0"-37"15,-6-3-9-15,3 3 0 0,-3-2 132 0,0 2 25 0,6 0 5 0,0 0 1 16,0 0-79-16,0 0-16 15,0 0-4-15,-6 0 0 0,3-5-41 0,3 5-9 0,0 0-2 0,0 0 0 16,0 0 15-16,0 0 2 0,0 0 1 0,0 0 0 16,0 0-17-16,0 0-3 0,0 0-1 0,0 0 0 15,3-6-9-15,-3 6 0 0,6-2 0 0,6-4 0 16,-3 6 0-16,-6-8 0 0,6 8 0 0,0-5 0 16,-1 0 15-16,4 0-3 0,6-3 0 0,-6 0 0 15,0-3-1-15,6 0-1 0,3-2 0 16,0 0 0-16,-1 2 2 0,1-10 1 0,6 3 0 0,-3-3 0 15,3 2-13-15,-1-5 0 0,4 6 8 0,0-6-8 16,0 5 0-16,0-4 0 0,-4 7 0 0,1-8 0 16,0 5 0-16,-3 3 0 0,0-2 0 0,-4 5 0 15,1 0 0-15,0-1 0 0,-6 1 0 0,3 2 0 16,0-2 0-16,-3 3 11 0,-1 4-11 0,-5-7 10 0,3 8 2 16,0-3 1-16,0-3 0 0,-6 6 0 0,3 2 0 15,-3-2 0-15,3 0 0 0,-3 2 0 0,-6 3 0 0,6 0 0 16,3-5 0-16,-9 5 0 0,0 0-3 0,6 0-1 15,5-3 0-15,-8 3 0 0,-3 0-9 0,6 0 0 16,-6 0 9-16,9 0-9 0,-3 0 0 0,0 0 9 16,-6 0-9-16,0 0 0 0,0 0 10 0,0 0-10 15,0 0 8-15,0 0-8 0,0 0 15 0,0 0-3 16,0 0 0-16,0 0 0 0,0 0 8 0,0 0 0 16,9 0 1-16,-9 0 0 0,3-2-5 15,6-1 0-15,-6 3-1 0,3 0 0 0,-6 0-3 0,0 0 0 16,9-5 0-16,-9 2 0 0,6 3-12 0,0 0 8 15,-6 0-8-15,9-3 0 0,-6 1 8 0,-3 2-8 16,0 0 0-16,9 0 0 0,0 0 0 0,-6 0 0 16,-3 0 0-16,6 0 0 0,-6 0 0 0,0 0 0 0,6 0 0 0,-6 0 0 15,0 0 8-15,5-6-8 0,-5 6 0 0,0 0 0 16,9 0 9-16,-9 0-9 0,6-2 8 0,-6 2-8 16,0 0 12-16,0 0-2 0,6-3-1 0,-6 3 0 15,0 0-1-15,9 0 0 0,-6-3 0 0,-3 3 0 16,0 0 0-16,0 0 0 0,6 0 0 0,0 0 0 15,-6 0-8-15,9 0 8 0,0 6-8 0,0-4 8 16,0 4-8-16,3-4 0 0,0 9 0 0,6-3 0 16,-1 2 0-16,4 4 0 0,0 7 0 0,3-3 0 15,6-2 0-15,-1 8 0 0,4-5 0 0,3 7 0 16,-3-5 0-16,5 3 0 0,-5 0 11 0,0 0-11 16,2-6 0-16,-5 1 0 0,0 2 0 0,-6-8-10 15,3 0 10-15,-1 6 0 0,1-6 0 0,-3 0 0 0,3-5 0 16,-3 3 8-16,-7-1-8 0,1 1 8 15,3 2-16-15,-3-8-4 0,3 9 0 0,-6-6 0 16,3 2-8-16,-1-2-1 0,-5 5-1 0,3-5 0 16,0 3-10-16,-3 0-1 0,0-1-1 0,0 3 0 15,-3-2-106-15,0-1-20 0</inkml:trace>
  <inkml:trace contextRef="#ctx0" brushRef="#br0" timeOffset="818.8169">1722 2858 115 0,'0'0'10'0,"0"0"-10"0,0 0 0 0,0 0 0 16,0 0 128-16,0 0 23 0,-3 5 5 0,0-5 0 16,3 0-77-16,0 0-16 0,0 0-3 0,-9 2-1 15,3 1-21-15,6-3-4 0,0 0-1 0,0 0 0 16,0 0-15-16,0 0-3 0,0 0-1 0,0 8 0 15,0-8 3-15,0 0 1 0,0 0 0 0,6 8 0 16,-6 3-9-16,3-4-1 0,-3-7-8 0,6 14 12 16,6-9 9-16,-9 3 2 0,3 0 0 0,-3 2 0 15,6-4-12-15,0 4-3 0,0 1 0 0,3-3 0 16,3-3 5-16,0 3 1 0,-6-3 0 0,5 1 0 16,-2-6 10-16,3 2 1 0,-6 4 1 0,3-12 0 15,-9 4 4-15,6 2 1 0,0-6 0 0,0 6 0 0,-6-8-1 16,3 3 0-16,-3-3 0 0,0 3 0 15,3-8-7-15,-6 5-2 0,0-3 0 0,-6-2 0 16,6 0-13-16,-6-1-8 0,6 1 10 0,-9 0-10 0,0-5 23 0,0 4-2 16,-3 1 0-16,0 0 0 0,3 0-11 0,0-1-2 15,-3 6-8-15,-2-2 12 0,2 2-4 0,0-3 0 16,0 9-8-16,-6-4 12 0,6 6-12 0,3 0 11 16,-3 0-11-16,-3 8 10 0,0 3-18 0,4 5-4 15,-7 2-1-15,6 6 0 16,-6 5-32-16,6 3-7 0,-3 5 0 0,3-3-704 15</inkml:trace>
  <inkml:trace contextRef="#ctx0" brushRef="#br0" timeOffset="2586.0934">1660 2752 115 0,'0'0'10'0,"0"0"-10"0,0 0 0 0,0 0 0 15,0 0 56-15,0 0 8 0,0 0 3 0,0 0 0 16,0 0-20-16,0 0-4 0,0 0-1 0,0 0 0 0,0 0-1 0,6 0 0 16,0-6 0-16,0 6 0 0,-6 0-4 0,0 0-1 15,9-5 0-15,-9 5 0 0,0 0-3 0,3-3-1 16,5-2 0-16,-5 5 0 0,-3 0-8 0,6-5-1 16,-6 5-1-16,9-3 0 0,-3 3-9 0,3-5-1 15,-9 5-1-15,6 0 0 0,3-5 5 0,-3 2 2 16,3 0 0-16,3 1 0 0,3-6 6 0,-3 2 2 15,0 1 0-15,0 0 0 0,2 2-6 0,1-5-2 16,3 6 0-16,0-1 0 0,3-2-3 0,-6-3-1 16,6 2 0-16,2-1 0 0,-2 1 3 0,3-2 1 15,3 3 0-15,-3-6 0 0,2 4-5 0,4-1-1 0,-6-3 0 16,6 3 0-16,2 0-12 0,4-2 0 16,-9 2 8-16,3 0-8 0,0-6 0 0,-1 9 0 15,-2-3 0-15,3 3 0 0,-6-8 0 0,2 5 0 16,4-3 0-16,-6 3-10 0,3 3 10 0,-3-3 0 0,2-3 0 0,-5 3-8 15,3 1 8-15,3 1 8 0,-6-2-8 0,3 3 11 16,-4-3-1-16,7 3 0 0,-12 5 0 0,6-8 0 16,-3 8 18-16,0-5 3 0,-4-1 1 0,1-2 0 15,0 3-24-15,0 0-8 0,-3 2 0 0,0-2 0 16,-3 0 11-16,0 2-11 0,0 3 12 0,-3 0-12 16,0-5 0-16,3 5 0 0,-6 0 0 0,-3 0 0 15,0 0-20-15,0 0 3 0,0 0 0 0,0 0 0 16,0 0-3-16,0 0-1 0,0 0 0 0,0 0 0 15,-3 5-95-15,-6 3-20 16</inkml:trace>
  <inkml:trace contextRef="#ctx0" brushRef="#br0" timeOffset="5053.7281">2967 2334 115 0,'0'0'10'0,"0"0"-10"16,0 0 0-16,0 0 0 0,5-6 104 0,-5 6 18 15,0 0 4-15,0 0 1 0,0 0-71 0,0 0-13 16,0-5-3-16,0 5-1 0,0 0-12 0,0 0-3 16,0-3 0-16,0 3 0 0,0 0-4 0,0 0-2 15,0 0 0-15,0 0 0 0,0 0-8 0,0 0-2 16,0 0 0-16,0 0 0 0,0 0 0 0,0 0-8 0,0 0 12 0,0 0-4 16,0 0 12-16,0 0 3 0,0 0 0 15,0 0 0-15,0 0 4 0,0 0 1 0,0 0 0 0,0 0 0 16,0 0 5-16,0 0 2 0,0 0 0 15,0 0 0-15,6 0-7 0,0 0-2 0,-6 0 0 0,0 0 0 16,0 0-10-16,3 0-1 0,3 0-1 0,-6 0 0 16,6 8-5-16,-6-8-1 0,0 0 0 0,6 0 0 15,3 6 2-15,-6-6 0 0,-3 0 0 0,6 0 0 16,6 2 0-16,-9 4 0 0,-3-6 0 0,9 0 0 16,-3 0-10-16,0 5 0 0,0-2 9 0,3 2-9 15,-3 0 22-15,3 3 0 0,-3-3 0 0,2-2 0 16,-2 2-12-16,3 1-2 0,-3-1-8 0,6 3 12 15,-3-8-1-15,-3 5-1 0,9 3 0 0,-6 0 0 16,3 3 1-16,-3-4 0 0,6-7 0 0,-6 8 0 16,2 3-11-16,4-8 0 0,-9 2 0 0,9 3-11 0,-6 2 11 15,3-7 0-15,-3 2 0 0,6 3 0 0,-6-2 8 16,3 2-8-16,3 2 8 0,-10-5-8 0,10-2 0 0,-6 2 9 16,3 3-9-16,-3-2 0 0,3-1 16 15,0 3-4-15,0-3-1 0,3 0 0 0,-6-2 5 0,3 2 2 16,-1 1 0-16,1 2 0 0,0-3-6 0,3 3 0 15,-6-8-1-15,6 5 0 0,-3 3-11 0,3-3 8 16,-3-2-8-16,6 2 8 0,-7 1-8 16,1 1 0-16,0-1 0 0,3-4 0 0,-3 9 0 15,-3-6 0-15,0 3 0 0,3-2 0 0,0 1 0 16,0-4 0-16,-3 8 0 0,-1-6 0 0,4 3 0 0,-3-3 0 16,3 3 0-16,-3-3 0 0,0 3 0 0,0-2 10 15,0-6-10-15,3 8 10 0,-3-3 7 0,-3-2 2 16,9 2 0-16,-9 0 0 0,2 3 5 0,1-3 2 0,0-2 0 15,0 2 0-15,3 3-26 0,-3-5 0 0,0 0 8 0,0 2-8 16,0 0 0-16,3-2 0 0,-3 2 0 16,3 0-11-16,-3-2 11 0,-3 2 0 0,-1 1 8 0,4-4-8 15,-6 4 0-15,0-1 0 0,3-3 0 0,3 1 0 16,-6 0 0-16,3 2 14 0,-6-5-2 0,6 3 0 16,0-1 0-16,3 6 0 0,-3-8 0 15,-3 3 0-15,-3-3 4 0,6 5 0 0,0 0 0 0,3-5 0 16,-9 0 9-16,3 6 3 0,-3-6 0 0,6 2 0 15,0 4-28-15,0-6 0 0,-6 0 0 0,0 0 0 16,6 5 0-16,-6-5 0 0,0 0-14 0,6 0 5 16,2 0 9-16,-8 0 9 0,0 0-1 0,0 0-8 15,3 3 12-15,-3-3-4 0,6 5 0 0,-6-5-8 16,9 0 8-16,-9 0-8 0,6 5 0 0,-6-5 0 16,6 0 8-16,3 0-8 0,-9 0 0 0,0 0 0 15,6 0 8-15,-6 0-8 0,9 0 9 0,-3 0-9 0,-6 0 8 0,6 3-8 16,-6-3 0-16,0 0 9 0,6 5-9 0,-6-5 0 15,0 0 0-15,0 0 0 0,9 0 0 0,-9 0 0 16,0 0 0-16,0 0 0 0,0 0 8 0,0 0-8 16,0 0 0-16,0 0 8 0,0 0 0 0,6-5 0 15,-6 5 0-15,0 0 0 0,0 0-8 0,6 0 0 16,-6 0 0-16,9 0 8 0,-9 0-8 0,0 0 0 16,0 0 0-16,0 0 0 0,3 5-24 0,3-5-1 15,-6 0 0-15,9 0-660 16,-4 5-132-16</inkml:trace>
  <inkml:trace contextRef="#ctx0" brushRef="#br0" timeOffset="6151.6141">4169 2966 403 0,'0'0'36'0,"0"0"-36"0,0 0 0 0,-6-3 0 0,6-5 112 0,0 8 16 15,0 0 4-15,-3-5 0 16,0-3-67-16,3 8-13 0,0 0-2 0,0 0-1 0,0 0-12 0,-3-5-2 15,3 2-1-15,0 3 0 0,0 0-14 0,0 0-4 16,-3-5 0-16,3 5 0 0,0 0 4 0,0 0 0 16,0 0 0-16,0 0 0 0,0 0 6 0,0 0 2 15,0 0 0-15,0 0 0 0,0 0-4 0,0 0 0 16,0 0 0-16,0 0 0 0,0 0 2 0,0 0 0 16,0 0 0-16,0 0 0 0,0 0 0 0,0 0 0 15,9 0 0-15,0-5 0 0,-9 5 5 0,6 0 1 0,0 0 0 0,0 5 0 16,-6-5-20-16,12 0-3 0,-6 0-1 0,0 0 0 15,3 0-8-15,-3 5 12 0,3-5-12 0,-4 0 12 16,4 8-12-16,0-8 10 16,3 5-10-16,-6-2 10 0,3 0-10 0,0 5 0 15,0-6 9-15,3 4-9 0,-3-1 0 0,3 3 0 16,3-3 0-16,-3 3 0 0,2 0 0 0,-2 3 0 16,6-3 0-16,-3 2 0 0,-3 3 0 0,6-7 0 0,-3 4 0 0,0 1 0 15,-4-3 8-15,4 2-8 0,3 1 8 0,0 0-8 16,-6-4 0-16,6 4 0 0,-3-3 0 0,0 0-8 15,0 2 8-15,-4-4 0 0,4 4 8 0,0 1-8 16,0-6 0-16,-3 6 0 0,3-1 0 0,-3-2-8 16,0 3 8-16,3-3 0 0,-4 5 0 0,1-2 0 15,0-1 0-15,3 1 0 0,-3-3 0 0,0 0 0 16,0 2 10-16,0-4-2 0,0 2-8 0,0-3 12 0,2 3 17 16,-5-3 3-16,3 0 1 0,-3 3 0 0,0-8-20 15,-3 6-4-15,6-4-1 0,-3 4 0 0,0-6-8 16,-3 5 10-16,3-3-10 0,3 4 10 0,-6-6-2 15,3 5-8-15,-3-2 12 0,-1 2-4 0,4-5-8 16,-6 3 0-16,-3-3 0 0,6 2 0 0,0 1-15 16,-6-3 5-16,6 5 1 0,-6-5 0 15,0 0-11-15,0 0-1 0,3 0-1 0,-3 0 0 16,0 0-74-16,0 5-14 0,0-5-3 0,-3 8-651 16</inkml:trace>
  <inkml:trace contextRef="#ctx0" brushRef="#br0" timeOffset="7271.7486">2847 2133 230 0,'0'0'20'0,"0"0"-20"15,0 0 0-15,0 0 0 0,3-8 132 0,0 8 23 16,-3-6 4-16,0 6 1 0,3-8-83 0,-3 8-16 15,0-5-3-15,0 5-1 0,0-8-13 0,0 8-2 0,0 0-1 16,0-2 0-16,0-6-17 0,0 8-4 0,0 0-1 0,0 0 0 16,0 0-19-16,0 0 10 0,0 0-10 0,0 0 8 15,0 0-8-15,0 0 0 0,0 0 0 0,-6 5 0 16,0-5 0-16,3 3 0 0,-2 2 0 0,2 3 0 16,3 2 0-16,0-4 8 0,0 2-8 0,0 5 8 15,0 0 12-15,0 0 1 0,0 0 1 0,3 6 0 16,2-6-8-16,1 0-2 0,0 1 0 15,3-1 0-15,0 0 0 0,3-5 0 0,0 5 0 16,0-2 0-16,3-6 3 0,-3 3 0 0,3-3 0 0,0 3 0 16,-1-8-3-16,4 6 0 0,0-6 0 0,-3 0 0 15,0 0-1-15,6-6-1 0,-6 6 0 0,0-8 0 16,-1 3-10-16,1 0 0 0,-3 2 0 0,0-2 0 16,-3-3 0-16,0 3 0 0,0-6 0 0,-3 3 0 15,0 0 13-15,3-2-2 0,-9 2-1 0,0-6 0 16,3 1-10-16,0 5 8 0,-6-2-8 0,0 2 8 15,3-5 22-15,-6-1 4 0,3 4 1 0,-3 2 0 0,0-5-3 16,-3 5-1-16,-3-6 0 0,6 4 0 0,-3 2-15 0,-3-3-4 16,3 3 0-16,-3 3 0 0,1 2-12 0,-7 3 0 15,6 0 0-15,-6 8 0 16,-3-2-45-16,-3 7-6 0,-3 3-1 16</inkml:trace>
  <inkml:trace contextRef="#ctx0" brushRef="#br0" timeOffset="10502.7567">779 3786 288 0,'0'0'25'0,"0"0"-25"16,0 0 0-16,0 0 0 0,6-2 122 0,-6 2 19 15,0-11 4-15,0 8 1 0,0-5-65 0,0 8-13 16,0-5-2-16,3-3-1 0,-3 8-25 0,-3-5-6 16,3 5-1-16,0 0 0 0,0 0-11 0,0 0-2 15,0 0-1-15,0-8 0 0,0 8 1 0,0 0 0 16,-6-5 0-16,6 5 0 0,-3-8-2 0,-6 5 0 0,9 3 0 15,-3-3 0-15,3 3 2 0,-9 0 0 16,3-5 0-16,0 5 0 0,-3 0 10 0,3-5 2 16,3 2 1-16,-6 3 0 0,6 0-21 0,-6-5-4 0,0 5 0 0,0-5-8 15,6 5 16-15,-5 0-4 0,-1 0-1 0,6 5 0 16,-6-5-11-16,0 5 8 0,6-5-8 0,-6 8 8 16,0-8-8-16,3 5 0 0,0 3 0 0,0 3-11 15,-3 0 11-15,6-1 0 0,-6 3 0 0,6 3 0 16,-6 0 0-16,3-3 0 0,3 1 0 0,0 4 0 15,-3-2 0-15,4 2-8 0,2 6 8 0,-6-3 0 16,6 6-8-16,0-1 8 0,-3 1-8 0,3 5 8 16,3-1 0-16,3-2 0 0,2 3 0 0,4 0 0 15,-3-3 0-15,3 0 0 0,6-2 12 0,-3-1-4 0,6-7 20 16,0 2 5-16,5 0 1 0,-2-3 0 16,6 1-7-16,0-1-2 0,0-2 0 0,8-2 0 15,-8-1-13-15,3-3-2 0,-1 4-1 0,-2-9 0 0,6 3 1 16,-6-8 0-16,-1 2 0 0,-5-2 0 0,6-2 17 15,0 2 3-15,-9-8 1 0,2 3 0 16,1-3-31-16,-3-3 0 0,0 3 0 0,0-5 0 0,-6 0 12 0,3-1 4 16,-1 1 0-16,-2-3 0 0,0 3 1 0,-9-3 1 15,9-2 0-15,-12-3 0 0,3 2 7 0,-6-2 2 16,0-3 0-16,0 3 0 0,-6-6 9 0,3 4 3 16,-6-4 0-16,-3 1 0 0,-3-1-6 0,3 1-1 0,-6 2 0 15,-2-2 0-15,5-1-11 0,-6 1-2 0,3 4-1 16,-3-4 0-16,0 2-3 0,4 3-1 0,-4 0 0 0,3 2 0 15,3 1-14-15,-6 5 0 0,0-6 0 16,3 3 0-16,-2 6-8 0,-7 2-5 0,3 2-1 16,-6 4 0-1,-3 2-90-15,-2 8-17 0,2 5-4 0,-9 0-883 0</inkml:trace>
  <inkml:trace contextRef="#ctx0" brushRef="#br0" timeOffset="11441.6981">2862 3760 1710 0,'-9'-11'76'0,"6"6"15"0,-3 0-73 0,3-3-18 15,3 2 0-15,-5 1 0 0,2 2 31 0,-3-2 2 16,0 5 1-16,0-5 0 0,3 5-24 0,-12 0-10 16,9 5 8-16,-12 0-8 0,6 1 0 0,-9 4-20 15,6 1 3-15,-5 2 1 16,-4 6-19-16,-6-6-3 0,9 8-1 0,-6-2 0 0,7-1 23 0,-1 3 4 15,0-2 0-15,3-1 1 0,3 3 11 0,3 1 0 0,-9 1 0 0,12 4 0 16,-5-1 0-16,8 3 12 0,0 3-2 0,3 0-1 16,-3 0 7-16,6-1 0 0,6-4 1 15,-3 2 0-15,6 0 7 0,2-5 2 0,1-3 0 16,6 0 0-16,0-8-26 0,6 3 0 16,3-5-9-16,2-3 9 0,1 0 0 0,0-6 11 0,3 1 0 15,0-3 0-15,-1-5-11 0,4 0 10 0,-3-1-10 16,-1 1 10-16,4-14-2 0,-6 4-8 0,0-1 12 0,-1-6-4 15,1 1 9-15,3 3 2 0,-12-9 0 0,3 1 0 16,-4-1 17-16,4 1 3 0,-12-3 1 0,0 2 0 16,-3 6 8-16,0-5 1 0,-9 2 1 0,0 3 0 15,0 0-10-15,-9 2-3 0,3-5 0 0,-6 3 0 16,-3 0-12-16,-6-3-2 0,4 3-1 0,-4-3 0 16,-6 8-22-16,3-2 0 0,-6-1 0 0,-2 6-8 15,2 0-33-15,0 5-7 0,-6 3 0 16,7 2-1-16,-4 11-91 0,3-3-17 0,6 8-4 0</inkml:trace>
  <inkml:trace contextRef="#ctx0" brushRef="#br0" timeOffset="12236.6422">5056 3757 1638 0,'-12'-13'72'0,"6"8"16"0,-3 2-71 0,3-2-17 16,0 5 0-16,-3-8 0 0,1 5 48 0,-4 0 7 15,3 3 1-15,3 0 0 0,-3 0-28 0,-3 0-4 0,-6 0-2 0,3 6 0 16,-3 2-22-16,0-3 0 0,1 6-10 16,-1 2 10-16,3 0-20 0,0 3 4 0,-3 5 0 0,6 0 0 15,0 3 16-15,3-3-10 0,0 3 10 0,3 2-8 16,0 1 8-16,1-1 0 0,-1 6 0 0,6-5 0 16,0 2 0-16,6 0 0 15,-1 0 0-15,4-3 0 0,3-2 0 0,3-5 11 0,6-3-3 16,3-3 0-16,6 0 32 0,2-2 5 0,7-3 2 0,-3-3 0 15,2-3-27-15,-2-2-6 0,6 0-1 0,-3-2 0 16,-1-6-4-16,7 3-1 0,-6-6 0 0,2 0 0 16,1-2-8-16,-3 0 0 0,-4 2 0 0,1-7 0 15,-6-1 16-15,0-2 7 0,-4 3 1 0,-5-4 1 16,0 4 15-16,-6-3 4 0,0 0 0 0,-3 2 0 16,-3-7 4-16,-3-1 0 0,3 1 1 0,-15-3 0 0,0-3-20 15,-3-5-4-15,-3 0-1 0,-6-3 0 0,-3 3 7 16,-15 3 1-16,1-6 0 0,-10 8 0 15,-3 6-57-15,-8-1-11 16,-7 14-3-16,-8 0 0 0,-6 13-157 0,-16 5-32 0,-91 32-7 16,32 13-1-16</inkml:trace>
  <inkml:trace contextRef="#ctx0" brushRef="#br0" timeOffset="16078.4948">2934 743 345 0,'0'0'15'0,"-6"0"4"0,0 0-19 0,6 0 0 0,-6 0 0 0,3 0 0 16,-3-2 152-16,-3 2 26 0,9 0 6 0,-3 2 0 15,0-2-110-15,3 0-22 0,0 0-5 0,0 0-1 16,0 0 6-16,0 0 2 0,0 0 0 0,0 0 0 16,0 0 5-16,0 0 1 0,0 0 0 0,0 6 0 15,6 2-5-15,0 2-1 0,3-2 0 0,0-2 0 16,3 7-2-16,-3 0-1 0,0-5 0 0,3 5 0 15,-4 0-17-15,-2-2-3 0,0 2-1 0,3 3 0 16,-3 3-8-16,0-1-2 0,3 3 0 16,-9-2 0-16,3 7-8 0,3-5-1 0,-6 16-1 0,3-5 0 15,0-3-10-15,3 8 0 0,-6-2 0 0,9 2 0 16,-6 2 0-16,3-4 0 0,0 2 0 0,3 3 0 16,0-1 0-16,3-2 0 0,-4-2 0 0,1-4 0 15,0-4 0-15,0-1 0 0,3-4 0 0,0 1 0 16,-6-9-100-16,6-1-16 0,-3 0-4 15,-6-8-452-15,6 3-90 0</inkml:trace>
  <inkml:trace contextRef="#ctx0" brushRef="#br0" timeOffset="17360.6201">2922 683 172 0,'0'0'16'0,"0"0"-16"16,0 0 0-16,0 0 0 0,0 0 216 0,0 0 40 15,0 0 8-15,0 0 1 0,0 0-160 0,0 0-32 16,0 0-6-16,0 0-2 0,0-6-11 0,0 6-2 16,0 0-1-16,0 0 0 0,0-8-20 0,3-2-4 15,-3 10-1-15,0 0 0 0,0 0-16 0,0 0-10 16,0 0 12-16,0 0-12 0,0 0 0 0,0 0 0 16,0 0 0-16,-3 10 0 0,3 4 0 0,-6 2 0 0,3-3 0 15,-3 5 0-15,0 6 0 0,0-8 0 16,3 2 0-16,-6 1 0 0,0-3 0 0,6 2 0 0,-6 1 0 15,3-6 0-15,0 0 0 0,3-7 0 16,-3 7 0-16,6-10 0 0,-5 2 0 0,5-5 8 0,0 0-8 16,0 0 10-16,-3 0 6 0,3-8 0 0,0 3 1 15,0-9 0-15,3 1-3 0,2-5-1 16,1-1 0-16,0-2 0 0,3-6-13 0,0 1 0 16,3-6 0-16,-3 6 0 0,-3-1 0 0,3 1 0 15,6-6-8-15,-9 6 8 0,3-1 0 0,0 9 9 0,0-9-1 0,0 6 0 16,-1 3-8-16,-2-1 10 0,0 6-10 0,3 0 10 15,-9 5 17-15,3-3 3 0,0 8 1 0,3-2 0 16,-6 5-4-16,3-5-1 0,3 5 0 0,3 0 0 16,-9 0-10-16,6 5-1 0,0 0-1 0,3 3 0 15,-3-2-2-15,3 2-1 0,0 5 0 0,3 0 0 16,3 0 1-16,-7-2 1 0,7 2 0 0,-3 0 0 16,3 3 7-16,0 0 0 0,0 0 1 0,-3-5 0 0,-3 2-1 15,3 3-1-15,0-3 0 0,-1-3 0 0,-2 4-6 16,3-6-1-16,-3 5 0 0,3-3 0 0,-3-7 4 15,0 2 0-15,0 1 0 0,-3 2 0 0,-6-8-8 0,0 0 0 16,6 5-8-16,-6-5 12 0,0 0-12 0,0 0 9 16,0 0-9-16,0 0 8 0,0 0 1 0,0 0 0 15,0 0 0-15,-3 8 0 0,0 0 3 16,-3-3 0-16,-3 0 0 0,0-2 0 0,-3 2 10 0,-3 1 2 16,0-1 1-16,-5-3 0 0,-4 4 4 0,3-6 1 15,-9 8 0-15,3-3 0 0,-2 0-10 0,5-2-1 16,-6 2-1-16,3 3 0 0,3-3-8 0,-2 1-2 15,2 2 0-15,3 5 0 0,-6-8-8 0,6 8 0 0,0-5 0 16,1 6 0 0,2-1-71-16,3 5-16 0,-3-4-3 0</inkml:trace>
  <inkml:trace contextRef="#ctx0" brushRef="#br0" timeOffset="18144.9243">3645 905 1440 0,'0'0'64'0,"0"0"12"0,0 0-60 0,0 0-16 16,0 0 0-16,0 0 0 0,0 0 107 0,0 0 18 16,0 0 4-16,0 0 1 0,0 8-102 0,6 0-28 15,-6 2 8-15,0 4-8 0,-6-1 12 0,6 5-2 16,-3-4 0-16,3 7 0 0,0-3 8 0,-6 9 2 15,3-1 0-15,3 1 0 0,-3 4-20 0,3 1 0 0,-3-3 0 0,3 3-9 16,-3 0 17-16,3-6 4 0,0 6 1 0,3-6 0 31,-3-7-33-31,3 7-8 0,0-12 0 0,0 1-1 16,3-4-91-16,-3-6-19 0,-3-5-3 0,0 0-1 0</inkml:trace>
  <inkml:trace contextRef="#ctx0" brushRef="#br0" timeOffset="18374.8189">3493 997 864 0,'0'0'76'0,"0"0"-60"0,-3-5-16 0,3 5 0 16,0 0 261-16,3-8 50 0,-3 0 9 0,6 3 3 16,-3 0-203-16,6 2-41 0,-6-2-8 0,6 0-2 15,3 2-29-15,3-2-7 0,-3-9-1 0,6 9 0 16,3 0-6-16,2 2-2 0,4-2 0 0,3-3 0 0,3-3-24 0,-4 9 0 15,4-4-14-15,0-2 5 16,3 3-31-16,-7-3-5 0,1 3-2 0,0 5 0 16,3-5-165-16,-10 2-34 0,16-2-6 0,-15 5-2 15</inkml:trace>
  <inkml:trace contextRef="#ctx0" brushRef="#br0" timeOffset="18601.2066">3425 1278 2214 0,'0'0'98'0,"6"0"20"0,3-5-94 0,9 2-24 16,5-2 0-16,10-3 0 0,3 2 81 0,6-7 12 0,-4 8 3 0,4-8 0 15,0 5-40-15,-1-5-7 0,4-6-1 0,0 6-1 16,-1 0-24-16,4-1-5 0,-1 1-1 0,-2 0 0 31,-3 0-121-31,-3-1-24 0,-1 1-4 0</inkml:trace>
  <inkml:trace contextRef="#ctx0" brushRef="#br0" timeOffset="22061.3419">880 4847 1728 0,'0'0'76'0,"0"0"16"0,-9 0-73 0,6 3-19 16,0-1 0-16,3-2 0 0,0 0 43 0,0 0 5 15,-9 0 0-15,3 6 1 0,6-6-2 0,-3 2-1 16,3 4 0-16,0-6 0 0,-6 5-19 0,3 0-4 15,3 3-1-15,0 0 0 0,-3 5-22 0,3 1 8 0,0-1-8 0,0 3 0 16,0 5 0-16,3 5 0 16,-3 1 0-16,3 5 0 0,3 2 0 0,-3 6 0 15,3-6 0-15,-3 6 0 0,6-1-11 0,-6 6 11 0,3-2-13 0,3 4 5 32,-3 1-32-32,3-3-7 0,0 0-1 0,0-3 0 15,0-2-97-15,-1-6-20 0,-2-2-4 0,0 0-1 0</inkml:trace>
  <inkml:trace contextRef="#ctx0" brushRef="#br0" timeOffset="22488.9335">785 5440 1036 0,'0'0'46'0,"0"0"10"0,0 0-45 0,0 0-11 16,0 0 0-16,0 0 0 0,0 0 124 0,0 5 22 15,3 0 5-15,-3-5 1 0,6 6-100 0,-3 2-20 16,6 0-4-16,-6 0-1 0,5-6 10 0,-5 3 3 16,3 1 0-16,3-1 0 0,3 3-18 0,-3-3-3 15,3 3-1-15,0-5 0 0,6 0-18 0,-6 2 8 16,0 3-8-16,2-3 0 0,-2 0 0 0,0-2 0 0,0 0 0 0,-3-3 0 15,0 2 0-15,0-2 0 0,0 6 0 0,-9-6-9 16,0 0 9-16,0 0 0 0,0 0 0 16,0 0 0-16,0 5 28 0,-6 3 0 0,3 0 1 0,3 0 0 15,-6 0 16-15,0 2 3 0,-3-2 1 0,3 3 0 16,0-1-5-16,-3 4-2 0,0 1 0 0,0-1 0 16,1 1-1-16,-1 7 0 0,3-1 0 0,-3 0 0 15,0 5-19-15,-3-4-4 0,3 1-1 16,3 1 0-16,3-3-17 0,0 1 0 0,-3-9 0 15,6-3 0-15,6-4 0 0,0-1 0 0,9-8 0 0,0-5 0 32,3-10-40-32,5-6-1 0,4-8-1 0,3-7-679 0,3-12-136 0</inkml:trace>
  <inkml:trace contextRef="#ctx0" brushRef="#br0" timeOffset="23214.9921">2833 4683 1670 0,'0'0'148'0,"0"0"-118"15,0 0-30-15,0 0 0 0,0 0 105 0,0 0 15 0,0 0 4 0,0 0 0 16,0 13-87-16,3-7-17 0,-3 7-3 0,-3 0-1 16,3 3 12-16,0 5 1 0,0 0 1 0,-6 6 0 15,3 7-14-15,0-5-2 0,3 8-1 0,-6 8 0 16,3 3-4-16,3 2-1 0,-6 3 0 0,3 0 0 16,0 0-8-16,3 0-11 15,-3 2 3-15,0 4 0 0,3-12-9 0,-3 4-2 0,3-9 0 16,-6-2 0-1,6-9-23-15,-3-4-5 0,3-3-1 0,-6-6 0 16,0-2-109-16,6-3-23 0,-6-2-4 0</inkml:trace>
  <inkml:trace contextRef="#ctx0" brushRef="#br0" timeOffset="23533.6907">2633 5339 1555 0,'0'0'68'0,"0"0"16"0,-3 8-68 0,-3-5-16 16,6 2 0-16,0 3 0 0,-3-3 61 0,0 3 9 16,6 0 2-16,-3 3 0 0,-3-3-18 0,6 5-3 15,0 0-1-15,3 3 0 0,-6 3-10 0,3-1-3 16,3 6 0-16,-6-5 0 0,3 4-24 0,3 1-5 16,-3-3 0-16,6 3-8 15,-6-3 8-15,3 0-8 0,0-2 0 0,0-6 0 0,3-2 0 0,-6 2 0 16,3-10 0-16,-3-1 0 0,6-2 0 0,-1-2 0 15,-2-1 8-15,0-8-8 0,3-2 25 0,0-5 2 16,3-6 0-16,0-5 0 0,0 0 3 0,0-3 1 16,3-2 0-16,-6 2 0 0,3 0-15 0,-1 3-4 15,1 5 0-15,-3 0 0 0,-3 3-12 0,6 5 0 0,-9 3 0 0,3 2 0 32,3-2-36-32,-3 5-9 0,3 3-3 0</inkml:trace>
  <inkml:trace contextRef="#ctx0" brushRef="#br0" timeOffset="24198.8421">5202 4424 115 0,'0'0'0'0,"0"0"10"15,3 8-10-15,-6 2 0 0,3 4 0 0,0-6 0 0,0 7 359 0,0 1 69 16,3 3 15-16,-3 7 2 0,3 1-334 0,-3-1-67 16,3 9-14-16,0 2-2 0,0 0 1 0,0 5 1 15,0 3 0-15,3 5 0 0,-3 3-19 0,3 5-11 16,-3 9 12-16,3-9-12 0,0 3 0 16,-6-3-11-16,0-3 0 0,5 1 0 15,-5-3-10-15,3-3-3 0,-3-8 0 0,0 1 0 16,0-14-31-16,0 0-6 0,0-5-2 0,0-3-439 15,0-8-88-15</inkml:trace>
  <inkml:trace contextRef="#ctx0" brushRef="#br0" timeOffset="24587.1801">5110 5215 982 0,'-6'13'44'0,"6"-2"8"0,-3-6-41 0,3 6-11 0,-6 2 0 0,6 3 0 16,-3-8 100-16,0 10 17 0,3-5 4 0,0 3 1 16,-3 0-40-16,6 5-8 0,3 1-2 0,0 1 0 15,-6-7-22-15,6 8-5 0,3 0-1 0,-3-3 0 16,-1 0-21-16,4-2-5 0,0-3-1 0,-3 2 0 16,6-5-6-16,-3 1-2 0,-3-1 0 0,3-5 0 15,0 0-9-15,0-3 10 0,-3-2-10 0,3-1 10 16,3-4-2-16,-3-1-8 0,3-2 12 0,-7-3-4 15,4-3 2-15,0-2 0 0,0-6 0 0,0-2 0 16,0-3 9-16,0 3 1 0,0-5 1 0,-3-1 0 16,0 6 9-16,0 3 2 0,0 2 0 0,3 3 0 15,-9 2 20-15,0 6 4 0,0-6 0 0,3 6 1 0,-3 5-7 0,0 0-2 16,0 0 0-16,0 0 0 0,0 0-3 0,0 0-1 16,0 0 0-16,0 0 0 0,0 0-21 0,0 0-5 15,0 8-1-15,-3 0 0 0,3 5-17 0,0 0 8 16,0 0-8-16,-6 3 0 15,0-3-64-15,0 1-20 0,-3 2-4 16,-3-3-692-16,0 3-137 0</inkml:trace>
  <inkml:trace contextRef="#ctx0" brushRef="#br0" timeOffset="30455.7292">472 4887 172 0,'0'0'8'15,"0"0"1"-15,0 0-9 0,0 0 0 0,0 0 0 0,0 0 0 16,0 0 201-16,0 0 39 0,0-3 7 0,0 3 1 15,0 0-148-15,0 0-31 0,0 0-5 0,0 0-2 0,0 0-24 0,0 0-5 16,0 0-1-16,0 0 0 0,0-2-12 0,-6-1-4 16,6 3 0-16,0 0 0 0,0 0 8 0,0 0 2 15,0 0 0-15,0 0 0 0,0 0-26 0,0 0 0 16,0 0 0-16,0 0-11 0,0 0 23 0,0 0 4 16,0-5 0-16,0 5 1 0,0 0-8 0,0 0-1 15,0-3-8-15,0 3 12 0,0 0-1 0,0-3-1 16,0-2 0-16,0 5 0 0,0 0-1 0,0 0 0 15,0-5 0-15,0 5 0 0,0 0-9 0,0 0 0 16,0-3 0-16,6 0 0 0,-6 3 0 0,0 0 0 16,0-5 0-16,3 0 0 0,3 0 0 0,-3 2 0 15,3-5 0-15,0 3 0 0,0-6 8 0,3 3-8 16,-3 0 12-16,3-5-4 0,6 2 3 0,-9 4 0 16,8-12 0-16,-2 6 0 0,-3 5-2 0,3-5 0 15,0-1 0-15,6-2 0 0,0 3-9 0,-6 3 8 0,9-4-8 0,-4 4 8 16,4 2-8-16,0 0 0 0,-6-3 0 0,6 3 0 15,3-2 0-15,-4 2 0 0,1 0 0 0,0 3 8 16,9-6-8-16,-9 1 0 0,8 4 0 0,-5-7 8 16,3 5-8-16,-3-2 0 0,3 2 0 0,2-6 0 15,-5 4 24-15,6 2-1 0,0-3 0 0,-6-2 0 16,2 2 8-16,4 1 1 0,0 2 1 0,3-5 0 16,-1 5-20-16,4-3-4 0,-6 3-1 0,-3-2 0 15,2 2 8-15,1 0 0 0,0 2 1 0,0-4 0 0,3 2-9 16,2 0-8-16,-5 0 12 0,3 3-12 15,-1-1 0-15,4 1 0 0,0-3 0 0,0 3 0 16,-4 0 0-16,1-3 8 0,3 0-8 0,-3 0 0 0,5 3 0 16,-8-6 0-16,6 0 0 0,-1 6 0 0,-2-5 0 15,6 2 0-15,0 0 0 0,-7 2 0 0,7 1 0 16,-9 0 8-16,3 2-8 0,5-2 0 16,-8 2 0-16,3 1 0 0,-1-1 0 0,4 3 0 0,6 0 0 0,-6 0 0 15,-1 0 0-15,-5 0 0 0,6 0 0 0,3 0 0 16,-4 5 8-16,1-2-8 0,0 2 0 0,-7-5 0 15,7 0-8-15,0 0 8 0,-9 3 0 0,8-3 0 16,-2 0 0-16,0 2 0 0,3-2 0 0,2 3 0 0,-8-3 0 16,6 0 0-16,-4 5 0 0,1-2 10 0,3 0-10 15,-3 2 8-15,-1-2-8 0,1 2 0 0,0 0 0 0,0 3 8 16,-4-5-8-16,7 7 0 0,-3-4 0 16,0 4 0-16,2 1 0 0,-5 2 0 0,0 0 0 15,3 0 0-15,-4 6 0 0,1-6 0 0,-3 0 0 16,0 3 0-16,0 0 0 0,-1 3 0 0,10-3 0 15,-12 2 0-15,3 1 0 0,2-3-11 0,1-1 3 0,-3 1 0 16,3 3 8-16,-1-6 12 0,-2 3-2 16,3-3-1-16,0 0-9 0,-6 1 0 0,2 1 0 15,4-7 8-15,0 3-8 0,0 0 12 0,2-1-12 0,-2-2 12 16,0 3-1-16,6-1 0 0,-7-2 0 0,4 3 0 16,0-1-11-16,0-2 10 0,-1 0-10 0,1 3 10 15,-3-6-10-15,6 6 0 0,-7-1 0 0,4-4 8 16,0 2-8-16,0 2 8 0,-1-2-8 0,4 0 8 15,-6 0-8-15,3 2 0 0,-1-7 0 0,1 8-11 0,-3-9 11 16,0 4 0-16,-1-1 0 0,1 0 0 0,3-2 12 16,0 2 2-16,2-5 0 0,-2 0 0 0,3-5 6 15,0 5 2-15,-1-3 0 0,-2 1 0 0,3-1-10 0,-4-5-1 16,-2 5-1-16,0 1 0 0,3-6-10 0,-3 2 0 16,-4-1 0-16,4-4 0 0,0 0 8 0,3-2-8 15,-1 3 0-15,1-4 8 0,0 1 3 0,0-3 0 16,2 0 0-16,-2-2 0 0,0-3 10 15,-3 2 3-15,2-2 0 0,1-3 0 0,0 0-8 16,-3 1 0-16,5-1-1 0,-2 3 0 0,3-6 2 16,-4 1 1-16,1-1 0 0,0 1 0 0,3 2-4 0,-4-8-1 15,-2-2 0-15,3 2 0 0,0-5 2 0,2 0 0 16,1 0 0-16,0 0 0 0,-1 2-15 0,4-2 11 16,0 3-11-16,3 0 10 0,-4 2-10 0,1 5 0 15,-6-4 0-15,5-1-11 0,-2 3-9 0,-3 0-3 0,0 2 0 0,-1 1 0 31,10-1-156-31,-6 1-31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5:20:03.3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20963 4382 2134 0,'0'0'95'0,"0"0"19"0,0 0-91 0,0 0-23 16,0 0 0-16,6 0 0 0,3 0 60 0,0 0 8 16,3 0 2-16,5 0 0 0,4 0-24 0,0 0-5 15,6-6-1-15,6 1 0 0,5 0-13 0,7-1-3 16,6-2-1-16,5 0 0 0,1 1 5 0,5-4 0 15,4 3 1-15,2-3 0 0,4 1-29 0,2 2 0 16,-3 0 0-16,7 3 0 0,-4 2 0 0,7-5 0 16,-1 8 0-16,0 0 0 0,4 8 0 0,2-8 0 15,0 3 0-15,7-1 0 0,-4 6 0 0,3-5-13 16,-3 2 1-16,1-2 0 0,2 5 12 0,-3-8 15 16,-2 2-3-16,-1 1-1 0,0 5 2 0,4-8 1 0,-1 3 0 0,-3-1 0 15,-2 6 8-15,-1-8 2 0,0 3 0 16,-2 0 0-16,-10 4-8 0,-3-7 0 0,-2 3-1 0,-7 0 0 15,-5-1-1-15,0 4 0 0,-4-6 0 0,-5 2 0 16,0 1-6-16,-10 0-8 0,-2 2 11 0,-3-5-11 16,-3 3 0-16,-7-1-9 0,-5-2-1 0,-3 3 0 31,-3 0-163-31,-3-3-33 0,-6 0-6 0</inkml:trace>
  <inkml:trace contextRef="#ctx0" brushRef="#br0" timeOffset="37063.2532">2294 12967 1839 0,'0'0'40'0,"0"8"9"0,3 3 2 0,6-1 1 0,0 1-42 0,3 2-10 0,5 3 0 0,7 0 0 16,3 2 44-16,-3-2 6 0,6 3 2 0,8-1 0 15,7 1-9-15,3-1-2 0,2 4 0 0,1-1 0 0,-1-3-9 0,10 3-3 16,-1-2 0-16,7 2 0 15,5 0-9-15,-2-2-1 0,2 2-1 0,-2-3 0 0,2-2-18 16,1 3 8-16,2-3-8 0,-3 2 0 0,-5-2 0 0,5 0 0 16,-11 0 0-16,2 0 0 0,-5-3 0 15,-3 0 0-15,-4-2 0 0,1-1 0 0,-1 1 0 0,-2-3 0 16,-3 0-12-16,-4 0 12 0,-5-3-8 0,0 0 8 16,-4 1 0-16,-2-1-9 0,0-2-12 0,-3-3-3 15,-3 2 0-15,-4-2 0 16,1-2-128-16,-6 2-27 0,9-8-5 15,-15 0 0-15</inkml:trace>
  <inkml:trace contextRef="#ctx0" brushRef="#br0" timeOffset="37592.1465">4422 13351 2088 0,'0'0'92'0,"-6"5"20"0,6 6-90 0,0-1-22 0,6-2 0 0,-6 6 0 16,3-1 25-16,0 3 1 0,0-1 0 0,0 1 0 15,0 6-5-15,-3-4-1 0,0 1 0 0,0 2 0 16,6 0-8-16,-6-3-3 0,0 1 0 0,0-1 0 0,0 1-9 0,0 0 8 16,0-1-8-16,0 3 8 0,-6-5-8 15,6 0 0-15,-6 2-10 0,6-2 10 16,-3 0 0-16,0-3 0 0,0 3 0 0,-3-2 0 16,6-1 0-16,-3 0 0 0,0-2 0 0,-3 2 0 0,3-5 0 0,3 2 0 15,-6-4 0-15,6-6 0 0,-3 5 12 0,3-5-12 16,0 0 12-16,0 0-12 0,0 0 12 0,0 0-4 15,0 0 0-15,0 0-8 0,-3-5 20 0,0-3-4 16,-3 0 0-16,3-3 0 0,-3 1 5 0,0-4 1 16,-2-2 0-16,2 3 0 0,-6-3 2 0,3 1 0 0,0-4 0 15,-6 0 0-15,0 1 3 0,0-3 1 0,3-3 0 16,-3 3 0-16,-5-3 3 0,2 0 1 0,0 0 0 16,0-2 0-16,-3 5 11 0,0-3 2 15,6 3 1-15,1 2 0 0,-4 3-46 0,3 0 0 16,0 3 0-16,6 0 0 0,-9 0-10 0,6 2 10 0,-9 1-8 15,1-1 8 1,-7 3-63-16,3 3-7 0,-12 0-2 0,-5 2-1152 0</inkml:trace>
  <inkml:trace contextRef="#ctx0" brushRef="#br0" timeOffset="123818.1427">23136 11565 1792 0,'-75'3'80'0,"37"-1"16"0,-13-2-77 0,-12 3-19 0,-8 0 0 0,-6 2 0 31,-1 3-36-31,1 2-10 0,-3 1-2 0,-1 7-1 0,1 4 57 0,2 4 11 16,4 3 2-16,3 3 1 0,5 5 0 0,4 0 0 15,-1 0 0-15,6 3 0 0,4-1-6 0,5 4-2 0,4-4 0 0,2 4 0 16,6 2-14-16,6 2-8 0,1-2 8 0,2 3-13 31,6-3-25-31,3 3-5 0,3-1-1 0,6 3 0 16,6 3-7-16,3 3-1 0,9 5-1 0,6 0 0 0,6-3 53 0,12 5 0 0,6 4 11 15,11 1-2-15,7 4 19 0,5-1 4 0,7-5 1 0,5 0 0 16,6-5-25-16,10-2-8 0,2-7 0 0,6-4 0 16,6-6 0-16,1-7-20 0,5-9 2 0,3-7 1 15,6-9 33-15,-3-7 6 0,0-8 2 0,6-3 0 16,3-8 39-16,-3-3 8 0,0-7 1 0,0-3 1 0,3-3-13 16,-6-5-4-16,-6-3 0 0,1-5 0 0,-4-2-4 15,-6-1-2-15,-3-5 0 0,-3 0 0 0,-5-2-18 16,-4-1-3-16,-3 3-1 0,-3-2 0 0,-8-1 1 15,-7-2 0-15,-2 2 0 0,-7 1 0 0,-2 2-29 16,-6 3 8-16,-10-1-8 0,-2 1 0 16,-3 2 8-16,-13 1-8 0,-5-1 11 0,-9 1-11 15,-6-1 24-15,-12 0-1 0,-9-2-1 0,-8 0 0 0,-13 0-14 0,-12-3-8 16,-11 0 8-16,-16 0-8 0,-14 2 0 0,-18 4-10 16,-12 2 1-16,-15 5 0 0,-15 6-12 0,-14 7-3 15,-13 6 0-15,-12 8 0 16,-11 8-20-16,-6 5-4 0,-1 5 0 0,-8 11-659 15,-6 2-131-15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3-25T15:27:44.1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10795 10713 2106 0,'-21'-3'93'0,"6"1"19"0,-6-1-89 0,-2-2-23 0,-4-1 0 0,-3 1 0 15,0-3 21-15,-6 0 0 0,1-2 0 0,-4-4 0 16,-6 1-2-16,1 0-1 0,-7 0 0 0,-2-3 0 16,-4 0-18-16,0 3-17 0,-5-3 3 0,-1 0 1 15,1 3 13-15,-4 0-9 0,-2-1 9 0,3 6-8 16,-4 1-7-16,-2 1-1 0,-7 6 0 0,7 3 0 15,-1 2-3-15,-2 3-1 0,0 0 0 0,-4 8 0 16,1 0 10-16,2 5 2 0,1 3 0 0,5 2 0 16,1 3-11-16,0 3-1 0,-4 5-1 0,4 3 0 0,2 5 21 0,1 2 0 15,8 1 0-15,-2 5 0 0,-4-3 0 0,7 6 16 16,5 2-2-16,6 5-1 0,4-2 3 0,5 8 0 16,0 0 0-16,9 2 0 0,7 3-16 0,2 6 0 15,0 4 0-15,9 1 0 0,6 0 0 0,0 2-8 16,-6 6 8-16,9-3-10 0,9 0-1 0,-3-3 0 15,0-2 0-15,3-1 0 0,3 1 11 16,9-6 0-16,-1-2 0 0,7-8 0 0,3 0 0 0,3-6 11 16,-1-2-3-16,4-3 0 0,3-2-8 0,2-6 0 15,4-5 0-15,6 0 0 0,2-5 0 0,7-1 15 16,-1-4-1-16,4-1 0 0,2 3 2 0,4-2 1 16,-1-1 0-16,4 0 0 0,2-2-17 0,-2 0 8 15,-1 0-8-15,3-6 0 0,-2 3 0 0,5-5 0 16,4 0 0-16,-1-3 0 0,0-2 0 0,1-4 0 15,5-1 8-15,0-1-8 0,1-5 13 0,-1-3-1 0,0-5 0 0,1-3 0 16,-1-4-12-16,-3-4 0 0,-5 0 0 0,-1-5 0 16,-5 1 33-16,2-1 1 0,-3-8 0 0,-2 3 0 15,-4-6 18-15,1 3 3 0,-7-5 1 0,-2-2 0 16,-1-6-18-16,-2 2-3 0,-3-5-1 0,-1 1 0 16,1-4-8-16,-4-4-2 0,-5-6 0 0,-3 0 0 15,-3-5-2-15,-1-3-1 0,-5-3 0 0,0 4 0 16,-6-7 3-16,-1-1 0 0,-2-4 0 0,-3-2 0 15,-3 0-12-15,-3 0-1 0,-3-3-1 0,-3-2 0 16,0-1-10-16,-6 1 0 0,-6 0 9 0,-3 2-9 16,0 0 0-16,-6 1 0 0,-3 1 0 0,-6 1 0 15,1 6 0-15,-7 1 11 0,-6-4-11 0,-3 8 12 0,-8-1-12 16,-4 3-11-16,-5 3 3 0,-7 0 0 16,-5 2-12-16,-10 3-3 0,-11 0 0 0,-9 0 0 15,-6-2-69-15,-13 5-13 0,-11-1-3 0,-11 6-666 16,-7 6-133-16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369.51501" units="1/cm"/>
          <inkml:channelProperty channel="Y" name="resolution" value="415.7043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08T13:48:30.18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12661 3339 1267 0,'0'0'56'0,"6"0"12"0,3-5-55 0,0 5-13 0,3-8 0 0,6 8 0 15,3-5 213-15,5 5 40 0,1 0 8 0,6-6 2 16,3 6-209-16,5 0-42 0,1-2-12 0,3 2 0 16,-1 2 0-16,4 4 0 0,2-6 0 0,4 5 0 15,-3-3 9-15,2 4 3 0,1-6 0 0,2 5 0 16,1-5-12-16,2 5 0 0,4 3 0 0,2-5 0 15,1 2 0-15,-1 1-17 0,7 1 4 0,2 1 1 16,10 3 12-16,-4-3 0 0,3 2 9 0,4 4-9 16,2-1 26-16,0 0-1 0,1 0 0 0,-1 1 0 15,0-1 15-15,3 0 4 0,4 0 0 0,-1-2 0 16,0-1-16-16,0 1-2 0,4 2-1 0,-1-7 0 16,-3 2 6-16,3-1 1 0,4-1 0 0,-4-1 0 0,3-2-9 15,0 2-2-15,6-5 0 0,-2 0 0 0,-1 0-8 16,3 0-1-16,3 0-1 0,-6-5 0 0,-6 5-11 0,-5-3 10 15,2 0-10-15,-6 1 10 0,-5 2-10 0,-1 0 12 16,0-8-12-16,-2 8 12 0,-13 0-12 0,-2-3 0 16,-1 1 0-16,-2 2 0 0,-1 0-14 0,-11 0 2 15,-4-6 0-15,-5 4 0 16,0 2-109-16,-10-3-22 0,-5 0-4 16,-3 3-590-16,-3-8-119 0</inkml:trace>
  <inkml:trace contextRef="#ctx0" brushRef="#br0" timeOffset="1168.513">16706 3889 1785 0,'0'0'79'0,"0"0"17"0,0 0-77 0,0 0-19 0,0 0 0 0,0 0 0 0,-6 11 96 0,3-6 15 15,6 3 3-15,-3-3 1 0,-3 3-96 0,3 6-19 16,6-6 0-16,-3 5-8 0,-3 5 8 0,0-4 0 16,0 4 0-16,0-2 0 0,0 2-8 0,0 6 0 15,-3 0 0-15,0 5 0 0,9 0-10 0,-9 0-2 16,0 3 0-16,0 3 0 0,0-1 4 0,0 3 1 15,-3-3 0-15,1 3 0 0,2 3 15 0,-3 0 0 0,0 5 0 16,0 0-9-16,0 0 9 0,0 2 0 0,-3-2 0 16,3 0 0-16,3 3 12 0,-3 2-1 0,3 3-1 15,-3 0 0-15,0 5 2 0,6-7 1 16,-3 9 0-16,3-9 0 0,-6 4-13 0,3 1 9 0,3 2-9 0,-3 3 8 16,0-6-8-16,0 4 12 0,3-1-12 15,0 3 12-15,0-6 2 0,-3 1 1 16,0 5 0-16,3 0 0 0,3-1 5 0,-3 4 2 0,-3-3 0 0,3-3 0 15,6 3 5-15,-3 2 1 0,-3 6 0 0,3 0 0 16,3-6-15-16,-3 6-2 0,3-3-1 0,-3 3 0 16,3 0-1-16,-3 2 0 0,9-2 0 0,-6 3 0 15,-3-6-9-15,3 3 0 0,6-3 0 0,-3 0 0 16,-6 0 0-16,6 0 8 0,2-2-8 0,-2-4 0 16,3-1 10-16,-3-1-10 0,0 0 12 0,3 0-12 15,6-2 16-15,-6-1-4 0,-6 1-1 0,6-3 0 0,3 0-11 16,-7-3 0-16,-2-2 9 0,-3 2-9 0,6 0 0 0,-3-2 0 15,0-1 0-15,-3-4 0 0,0-1 0 0,-3-2 0 16,9 2 0-16,-9-5 0 0,-6 0 0 0,6 0 0 16,6 0 0-16,-3-5 0 0,-6 0 0 15,3-3 0-15,-3-3 0 0,3-2 0 0,3 0 0 16,-3-5 8-16,-6 2-8 0,3-3 0 0,3 1 9 0,-6-3-9 16,-3 2 12-16,3-2-12 0,0 0 0 15,0 0 0-15,-5-3 0 0,-1 3 0 0,0 0 0 0,3-3-9 16,0 0 9-16,-6 0 0 0,-3-2-10 0,3 0 10 15,0-1-12-15,0 1 12 0,-5-1-15 0,2-2 4 16,-3-2 1-16,3 2 0 0,-6-3 10 0,0 0 0 16,-2 0-9-16,-1 1 9 0,-6-1 0 0,3-2 0 0,-5 2 0 15,-1-2 0-15,-6-1 0 0,7 1 0 0,-4 0 8 0,0-1-8 16,0-2 0-16,1 3-14 0,-1-1 3 0,-3 4 1 16,-2-1 10-16,-1 0 11 0,0 1-3 0,1-1 0 15,-4 3-8-15,1-3 10 0,-1 3-10 0,-6-5 10 16,4-1-1-16,-7 1 0 0,1 2 0 15,-1 3 0-15,-2-5-1 0,2 0 0 0,0 2 0 16,-2 0 0-16,-4-2 3 0,1 2 0 0,-1 0 0 0,-2 1 0 16,2-4-1-16,1 1 0 0,2 0 0 0,-2-1 0 15,-4 4 7-15,1-1 2 0,2 0 0 0,1 0 0 16,2 1 2-16,4-1 1 0,-1-2 0 0,4 2 0 16,-1 0 24-16,3 0 5 0,1-2 1 0,2 0 0 15,4-1-23-15,2-2-4 0,0 3-1 0,4-3 0 16,2 3 16-16,3-3 2 0,-3 2 1 0,4-2 0 15,-1 0-27-15,3 0-4 0,3 3-2 0,4 0 0 16,2-1-10-16,3 1 10 0,0 2-10 0,0-2 10 0,0 2-10 16,6 0 10-16,-3 1-10 0,4 2 10 0,2-6-10 0,0 4 0 15,3-1-12-15,0-2 12 0,3 2-16 0,0 0 4 16,3-5 0-16,0 0 1 16,-3 5-13-16,3-5-4 0,0 0 0 0,0 0 0 15,0 0-10-15,0 0-2 0,0 0-1 0,0 0 0 16,0 0-117-16,0 0-23 0,0 0-5 0,0 0-947 0</inkml:trace>
  <inkml:trace contextRef="#ctx0" brushRef="#br0" timeOffset="1752.2779">13051 9226 1785 0,'0'0'159'0,"0"5"-127"0,0 3-32 0,0-2 0 16,0 1 138-16,3 1 22 0,0 0 4 0,3 0 0 16,0 0-119-16,0 3-24 0,0-3-5 0,6 2 0 15,0 4 12-15,0-1 2 0,2 0 1 0,-2 6 0 16,6-1-19-16,0-2-3 0,0 5-1 0,6-2 0 0,-3-1-8 0,2-2 12 15,-2 0-12-15,0 2 12 0,0 1-12 0,0-3 12 16,-3-3-12-16,-1-2 12 0,4-3-12 0,-6 0 8 16,-3-1-8-16,0-1 8 0,-3-4 8 0,-3 1 2 15,3 0 0-15,-9-3 0 0,0 0 5 0,0 0 1 16,0 0 0-16,0 0 0 0,0 0-3 0,-3-6 0 16,0-2 0-16,-3 1 0 0,0-7-13 15,-3 4-8-15,0-4 8 0,0 1-8 0,-3 0 8 0,0 0-8 16,3 0 10-16,-2-3-10 0,-1 2 18 0,0 1-2 15,0 0-1-15,0 0 0 0,3 2-15 0,-3 1 0 16,3-4 0-16,3 4 0 0,-3-1 12 0,3 3-3 16,3 0-1-16,0 3 0 0,0-3-8 0,3 3 0 15,3-3 0-15,0 3 0 0,3-1 0 0,0-2 0 16,3 3 0-16,0 0 0 0,3-3 0 0,3 0 0 0,-3 3-12 0,6-3 12 16,0-3 0-16,2 0 0 0,4-2 0 0,0 0 0 15,3-3 8-15,3 0-8 0,2-2 12 0,-2 2-4 16,6 0 13-16,-1-3 3 0,-2-2 0 0,0 5 0 15,0 1-11-15,-4 4-1 0,-5 0-1 0,3 6 0 16,-6-3-11-16,-3 6 0 0,0 2 0 0,-4 5 8 16,1-3-8-16,-3 6 0 0,-6 3 0 0,3 2 0 15,-6 3-23-15,0 5 3 0,-6-2 1 0,-3 5 0 32,0-3-109-32,-3 0-23 0,-3-3-4 0</inkml:trace>
  <inkml:trace contextRef="#ctx0" brushRef="#br0" timeOffset="2518.8754">12682 6451 1839 0,'0'0'81'0,"-6"7"18"16,6 1-79-16,-3 0-20 0,-3 3 0 0,6 2 0 15,0 3 37-15,0 5 4 0,0-2 1 0,0 7 0 16,3 6-26-16,3 2-4 0,-3 1-2 0,3 10 0 0,0 8 14 0,0 2 2 15,6 3 1-15,0 9 0 0,0 1-11 0,0 9-1 16,2 5-1-16,-2 11 0 0,6 2-14 0,-3 8 8 16,0 11-8-16,0 2 0 0,0 6 12 0,0 5-3 15,-1 5-1-15,1 3 0 0,0 5-8 0,0 1 0 16,-3-4 0-16,0 4 8 0,0-1 5 0,0 0 1 16,-3 0 0-16,0 0 0 0,0 1 13 0,-4 2 2 0,4 2 1 15,-3 3 0-15,0-2 2 0,0 2 0 0,0-3 0 0,-3-4 0 16,-3-1 16-16,0-10 3 0,0-9 1 0,0-7 0 15,-3 0 8-15,0-8 3 0,0-8 0 0,-3-6 0 16,6 1-31-16,-3-6-5 0,3 0-2 16,0-7 0-16,-3-6-13 0,3-3-4 0,0-2 0 0,0-5 0 15,3-4-8-15,-3-4 0 0,3-6 0 0,-3-5 0 16,3-2 0-16,-3-9-17 0,3-2 2 0,0-8 1 31,0-3-128-31,0-5-26 0,-3-9-4 0</inkml:trace>
  <inkml:trace contextRef="#ctx0" brushRef="#br0" timeOffset="20379.7087">2472 7871 864 0,'-12'-5'38'0,"10"2"8"0,-10 1-37 0,12-1-9 0,-9 0 0 0,-3 1 0 0,6-3 131 0,-3 2 24 16,0 0 5-16,3 1 0 0,0-4-72 0,-3 4-14 16,3-4-3-16,-3 6-1 0,0-2-30 0,3 2-5 15,0-3-2-15,-3 3 0 0,-2 3-15 0,5-1-3 16,-3 1-1-16,0 2 0 0,-3 1-14 0,3 4 8 15,-3 3-8-15,0 3 0 0,-6 3 0 0,6 2 0 16,0 5 0-16,-2 4 0 0,-1 4 0 0,3 3 0 16,-12 3 0-16,9 2 0 15,-6 6 0-15,6-1 0 0,0 1 0 0,-2 2 0 0,5 3 0 0,0 8 0 16,-6 0 0-16,6 5 0 0,3 3 11 0,0 2-11 16,6 1 12-16,-6 4-12 0,9 1 13 0,0 0-4 15,0 2-1-15,3-5 0 0,3 3-8 0,0-3 8 16,3 3-8-16,6-6 8 0,-3-5-8 0,-3-10 0 0,3-8 0 15,-3-6 8-15,0-8 0 0,-3-5 0 0,2-5 0 0,-2-3 0 16,-3-5 11-16,6 0 1 0,-6-8 1 0,3 3 0 16,-3-3-5-16,3-3 0 0,-6-2-1 0,3 2 0 15,-3-5-1-15,0 0 0 0,0 0 0 0,0 0 0 16,0 0 7-16,0 0 2 0,0 0 0 0,0 0 0 16,-3-8 5-16,-6-3 0 0,0-2 1 0,0 0 0 15,0-3-12-15,1-3-2 0,-4-2-1 0,3-3 0 16,-3-7-14-16,3-4 0 0,-3-7 8 0,3-6-8 15,-3 1 0-15,0-4 0 0,3-4 0 0,3-3 0 16,0-1 0-16,0-4 0 0,6-3 0 0,0 0 0 16,-3 5-8-16,6-3 8 0,6 3 0 0,0-2 0 15,3-3 0-15,6 2-8 0,-6 3 8 0,9 1 0 16,6 1 0-16,-7 1-8 0,4 0 8 0,6 2 0 16,3 4 0-16,-4-4 0 0,7 3 0 0,-6 5 0 0,3 1-8 15,-4 4 8-15,1 6 0 0,0 0 0 0,-3 6-14 0,0 2 4 16,-4 2 1-16,1 3 0 0,3 3-3 0,-3 0-1 15,3 2 0-15,-4 4 0 0,-11 1 3 0,3 1 1 16,3 2 0-16,-6 4 0 0,3-1 9 0,-9 2 0 16,3 1-9-16,-3 2 9 0,3 1 0 0,-9 2 0 15,0 0 8-15,0 0-8 0,0 0 22 0,0 0-1 16,0 0 0-16,0 0 0 0,0 0 6 0,-9 2 1 0,3 4 0 16,-3-1 0-16,-3 0-15 0,3 6-2 0,3-1-1 15,-3 4 0-15,-9-1-10 0,6 5 8 16,-9 4-8-16,4 1 8 0,-1 6-8 0,-3 6-12 0,0 2 2 0,0 8 1 15,-3 3 9-15,4 2 12 0,-4 5-2 16,0-2-1-16,0 5-17 0,0-2-4 0,1 2-1 16,2 0 0-16,0 1 13 0,3-1 0 0,-6 3 0 15,15-3 0-15,-3 0 0 0,3-2 0 0,-8 2 0 0,5 3 0 16,0-3 0-16,3 3 15 0,0-3-3 0,0 0-1 16,0-5-11-16,6 3 0 0,3-3 0 0,0-3 8 15,0 3-8-15,3-3 0 0,6-2 0 0,0-1 0 16,0-2 0-16,3-5 12 0,0 0-2 0,6-1 0 15,-1-7-10-15,4 3 0 0,0-6 0 0,3 0 8 16,-3-3 2-16,0-5 0 0,-1-5 0 0,-2 0 0 16,3-3-2-16,-3-5-8 0,-9-5 12 0,3 0-4 0,0-3 8 15,-3 0 2-15,0-6 0 0,-1 1 0 0,-5 0 7 16,0-3 2-16,0-3 0 0,-3 3 0 0,0-5-6 0,-3 5-1 16,3-5 0-16,-3 0 0 0,0-1-9 0,-3-1-3 15,4 1 0-15,-10-2 0 0,6-2-8 0,-3-1 0 16,0 3 0-16,3 1 8 0,-3-7-8 0,-3 1 0 15,3 0 0-15,-3-3-11 0,3 0 11 0,-6 1 0 16,3-4 0-16,-2 3-8 0,5-2 8 0,-6-3 0 16,3 0 0-16,-3-3 0 0,6 3 0 0,0-6-10 15,-3-4 10-15,3-6-10 16,-3-5-34-16,12-6-8 0,0-5 0 0,0-2-1 16,6-9-120-16,3-2-24 0,3-3-5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D7CF0-B9FC-4D82-BD60-DCE20631626D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F08580-4134-4E3A-A544-5C58B41482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461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08580-4134-4E3A-A544-5C58B414829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209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F08580-4134-4E3A-A544-5C58B4148299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072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1554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16547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469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45326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387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0031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518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22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7361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274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2589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B801D-7E29-4F86-A2BA-9E76CEC4EC99}" type="datetimeFigureOut">
              <a:rPr lang="en-GB" smtClean="0"/>
              <a:t>24/05/2021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D97F8-D537-4556-BF0A-236E2419DB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9656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6.xml"/><Relationship Id="rId3" Type="http://schemas.openxmlformats.org/officeDocument/2006/relationships/image" Target="../media/image11.jpg"/><Relationship Id="rId7" Type="http://schemas.openxmlformats.org/officeDocument/2006/relationships/hyperlink" Target="https://youtu.be/3-MNAX1jgbA?t=73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hyperlink" Target="https://www.youtube.com/watch?v=h-HGBsZkFu8" TargetMode="External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hyperlink" Target="https://www.youtube.com/watch?v=qgqiD3oY5Iw" TargetMode="Externa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customXml" Target="../ink/ink7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o6As1LZzGzY?t=10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r1gd7VCsQg8?t=39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customXml" Target="../ink/ink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../media/image29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NULL"/><Relationship Id="rId11" Type="http://schemas.openxmlformats.org/officeDocument/2006/relationships/customXml" Target="../ink/ink10.xml"/><Relationship Id="rId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image" Target="../media/image30.jpeg"/><Relationship Id="rId7" Type="http://schemas.openxmlformats.org/officeDocument/2006/relationships/customXml" Target="../ink/ink1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XnmRinsUvHY" TargetMode="Externa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customXml" Target="../ink/ink13.xml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36.emf"/><Relationship Id="rId12" Type="http://schemas.openxmlformats.org/officeDocument/2006/relationships/customXml" Target="../ink/ink15.xm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11" Type="http://schemas.openxmlformats.org/officeDocument/2006/relationships/image" Target="../media/image41.emf"/><Relationship Id="rId5" Type="http://schemas.openxmlformats.org/officeDocument/2006/relationships/image" Target="NULL"/><Relationship Id="rId10" Type="http://schemas.openxmlformats.org/officeDocument/2006/relationships/customXml" Target="../ink/ink14.xml"/><Relationship Id="rId9" Type="http://schemas.openxmlformats.org/officeDocument/2006/relationships/hyperlink" Target="https://www.youtube.com/watch?v=5vJCucpVdX0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5.xml"/><Relationship Id="rId6" Type="http://schemas.openxmlformats.org/officeDocument/2006/relationships/image" Target="NULL"/><Relationship Id="rId11" Type="http://schemas.openxmlformats.org/officeDocument/2006/relationships/image" Target="../media/image42.emf"/><Relationship Id="rId5" Type="http://schemas.openxmlformats.org/officeDocument/2006/relationships/image" Target="../media/image35.png"/><Relationship Id="rId10" Type="http://schemas.openxmlformats.org/officeDocument/2006/relationships/customXml" Target="../ink/ink16.xml"/><Relationship Id="rId4" Type="http://schemas.openxmlformats.org/officeDocument/2006/relationships/image" Target="NULL"/><Relationship Id="rId9" Type="http://schemas.openxmlformats.org/officeDocument/2006/relationships/hyperlink" Target="https://www.youtube.com/watch?v=nsI-z4g4jQo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image" Target="../media/image3.png"/><Relationship Id="rId7" Type="http://schemas.openxmlformats.org/officeDocument/2006/relationships/customXml" Target="../ink/ink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customXml" Target="../ink/ink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customXml" Target="../ink/ink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6.emf"/><Relationship Id="rId5" Type="http://schemas.openxmlformats.org/officeDocument/2006/relationships/customXml" Target="../ink/ink19.xml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emf"/><Relationship Id="rId4" Type="http://schemas.openxmlformats.org/officeDocument/2006/relationships/customXml" Target="../ink/ink2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NUL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emf"/><Relationship Id="rId4" Type="http://schemas.openxmlformats.org/officeDocument/2006/relationships/customXml" Target="../ink/ink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emf"/><Relationship Id="rId5" Type="http://schemas.openxmlformats.org/officeDocument/2006/relationships/customXml" Target="../ink/ink22.xml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emf"/><Relationship Id="rId7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7.png"/><Relationship Id="rId7" Type="http://schemas.openxmlformats.org/officeDocument/2006/relationships/image" Target="NUL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0" Type="http://schemas.openxmlformats.org/officeDocument/2006/relationships/image" Target="../media/image54.emf"/><Relationship Id="rId9" Type="http://schemas.openxmlformats.org/officeDocument/2006/relationships/customXml" Target="../ink/ink24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8.png"/><Relationship Id="rId10" Type="http://schemas.openxmlformats.org/officeDocument/2006/relationships/image" Target="../media/image57.emf"/><Relationship Id="rId4" Type="http://schemas.openxmlformats.org/officeDocument/2006/relationships/image" Target="NULL"/><Relationship Id="rId9" Type="http://schemas.openxmlformats.org/officeDocument/2006/relationships/customXml" Target="../ink/ink25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emf"/><Relationship Id="rId7" Type="http://schemas.openxmlformats.org/officeDocument/2006/relationships/customXml" Target="../ink/ink26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49.png"/><Relationship Id="rId4" Type="http://schemas.openxmlformats.org/officeDocument/2006/relationships/image" Target="NUL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27.xm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../media/image60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../media/image63.emf"/><Relationship Id="rId9" Type="http://schemas.openxmlformats.org/officeDocument/2006/relationships/customXml" Target="../ink/ink28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9" Type="http://schemas.openxmlformats.org/officeDocument/2006/relationships/image" Target="NUL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emf"/><Relationship Id="rId7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0.xml"/><Relationship Id="rId7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../media/image55.emf"/><Relationship Id="rId5" Type="http://schemas.openxmlformats.org/officeDocument/2006/relationships/image" Target="../media/image53.png"/><Relationship Id="rId10" Type="http://schemas.openxmlformats.org/officeDocument/2006/relationships/customXml" Target="../ink/ink31.xml"/><Relationship Id="rId4" Type="http://schemas.openxmlformats.org/officeDocument/2006/relationships/image" Target="NULL"/><Relationship Id="rId9" Type="http://schemas.openxmlformats.org/officeDocument/2006/relationships/image" Target="../media/image67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image" Target="../media/image68.emf"/><Relationship Id="rId2" Type="http://schemas.openxmlformats.org/officeDocument/2006/relationships/image" Target="../media/image53.png"/><Relationship Id="rId16" Type="http://schemas.openxmlformats.org/officeDocument/2006/relationships/customXml" Target="../ink/ink32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../media/image420.png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7" Type="http://schemas.openxmlformats.org/officeDocument/2006/relationships/customXml" Target="../ink/ink33.xm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53.png"/><Relationship Id="rId10" Type="http://schemas.openxmlformats.org/officeDocument/2006/relationships/image" Target="../media/image56.emf"/><Relationship Id="rId4" Type="http://schemas.openxmlformats.org/officeDocument/2006/relationships/image" Target="NULL"/><Relationship Id="rId9" Type="http://schemas.openxmlformats.org/officeDocument/2006/relationships/customXml" Target="../ink/ink34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image" Target="../media/image70.emf"/><Relationship Id="rId7" Type="http://schemas.openxmlformats.org/officeDocument/2006/relationships/image" Target="NULL"/><Relationship Id="rId12" Type="http://schemas.openxmlformats.org/officeDocument/2006/relationships/image" Target="NULL"/><Relationship Id="rId17" Type="http://schemas.openxmlformats.org/officeDocument/2006/relationships/customXml" Target="../ink/ink35.xml"/><Relationship Id="rId2" Type="http://schemas.openxmlformats.org/officeDocument/2006/relationships/image" Target="../media/image53.png"/><Relationship Id="rId16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5" Type="http://schemas.openxmlformats.org/officeDocument/2006/relationships/image" Target="NULL"/><Relationship Id="rId10" Type="http://schemas.openxmlformats.org/officeDocument/2006/relationships/image" Target="NULL"/><Relationship Id="rId9" Type="http://schemas.openxmlformats.org/officeDocument/2006/relationships/image" Target="NULL"/><Relationship Id="rId14" Type="http://schemas.openxmlformats.org/officeDocument/2006/relationships/image" Target="NUL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emf"/><Relationship Id="rId4" Type="http://schemas.openxmlformats.org/officeDocument/2006/relationships/customXml" Target="../ink/ink36.xml"/></Relationships>
</file>

<file path=ppt/slides/_rels/slide5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9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58.png"/><Relationship Id="rId5" Type="http://schemas.openxmlformats.org/officeDocument/2006/relationships/image" Target="NULL"/><Relationship Id="rId10" Type="http://schemas.openxmlformats.org/officeDocument/2006/relationships/image" Target="../media/image57.png"/><Relationship Id="rId9" Type="http://schemas.openxmlformats.org/officeDocument/2006/relationships/image" Target="NUL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38.xml"/><Relationship Id="rId7" Type="http://schemas.openxmlformats.org/officeDocument/2006/relationships/image" Target="../media/image66.e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.xml"/><Relationship Id="rId5" Type="http://schemas.openxmlformats.org/officeDocument/2006/relationships/image" Target="NULL"/><Relationship Id="rId9" Type="http://schemas.openxmlformats.org/officeDocument/2006/relationships/image" Target="../media/image71.e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emf"/><Relationship Id="rId7" Type="http://schemas.openxmlformats.org/officeDocument/2006/relationships/customXml" Target="../ink/ink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piNZSJoHKw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i-JHGbDN4GA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emf"/><Relationship Id="rId4" Type="http://schemas.openxmlformats.org/officeDocument/2006/relationships/customXml" Target="../ink/ink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15159"/>
            <a:ext cx="7772400" cy="1470025"/>
          </a:xfrm>
        </p:spPr>
        <p:txBody>
          <a:bodyPr>
            <a:normAutofit/>
          </a:bodyPr>
          <a:lstStyle/>
          <a:p>
            <a:r>
              <a:rPr lang="it-IT" dirty="0" smtClean="0"/>
              <a:t>Part I.1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00536"/>
            <a:ext cx="6400800" cy="1752600"/>
          </a:xfrm>
        </p:spPr>
        <p:txBody>
          <a:bodyPr/>
          <a:lstStyle/>
          <a:p>
            <a:r>
              <a:rPr lang="it-IT" dirty="0" smtClean="0"/>
              <a:t>Mobile Robots</a:t>
            </a:r>
            <a:endParaRPr lang="it-IT" sz="2000" dirty="0" smtClean="0"/>
          </a:p>
        </p:txBody>
      </p:sp>
      <p:sp>
        <p:nvSpPr>
          <p:cNvPr id="5" name="Rectangle 4"/>
          <p:cNvSpPr/>
          <p:nvPr/>
        </p:nvSpPr>
        <p:spPr>
          <a:xfrm>
            <a:off x="7164288" y="409009"/>
            <a:ext cx="1580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a.a. 2020-2021</a:t>
            </a:r>
            <a:endParaRPr lang="it-IT" dirty="0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2441"/>
            <a:ext cx="4114800" cy="885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2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9" t="11745"/>
          <a:stretch/>
        </p:blipFill>
        <p:spPr>
          <a:xfrm>
            <a:off x="4928007" y="4437112"/>
            <a:ext cx="4104295" cy="22846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Steered-wheels platform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74840" cy="2980928"/>
          </a:xfrm>
        </p:spPr>
        <p:txBody>
          <a:bodyPr>
            <a:normAutofit fontScale="92500" lnSpcReduction="10000"/>
          </a:bodyPr>
          <a:lstStyle/>
          <a:p>
            <a:r>
              <a:rPr lang="it-IT" dirty="0" smtClean="0"/>
              <a:t>Fair degree of </a:t>
            </a:r>
            <a:r>
              <a:rPr lang="it-IT" b="1" dirty="0" smtClean="0"/>
              <a:t>mobility</a:t>
            </a:r>
          </a:p>
          <a:p>
            <a:r>
              <a:rPr lang="it-IT" b="1" dirty="0" smtClean="0"/>
              <a:t>Stable</a:t>
            </a:r>
            <a:r>
              <a:rPr lang="it-IT" dirty="0" smtClean="0"/>
              <a:t> driving</a:t>
            </a:r>
          </a:p>
          <a:p>
            <a:r>
              <a:rPr lang="it-IT" dirty="0" smtClean="0"/>
              <a:t>Applications:</a:t>
            </a:r>
          </a:p>
          <a:p>
            <a:pPr lvl="1"/>
            <a:r>
              <a:rPr lang="it-IT" dirty="0" smtClean="0"/>
              <a:t>Autonomous cars</a:t>
            </a:r>
          </a:p>
          <a:p>
            <a:pPr lvl="1"/>
            <a:r>
              <a:rPr lang="it-IT" dirty="0" smtClean="0"/>
              <a:t>Rovers</a:t>
            </a:r>
          </a:p>
          <a:p>
            <a:pPr lvl="1"/>
            <a:r>
              <a:rPr lang="it-IT" dirty="0" smtClean="0"/>
              <a:t>Industrial high-load AGVs</a:t>
            </a:r>
          </a:p>
        </p:txBody>
      </p:sp>
      <p:sp>
        <p:nvSpPr>
          <p:cNvPr id="5" name="Rectangle 4"/>
          <p:cNvSpPr/>
          <p:nvPr/>
        </p:nvSpPr>
        <p:spPr>
          <a:xfrm>
            <a:off x="144694" y="6261413"/>
            <a:ext cx="13523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hlinkClick r:id="rId4"/>
              </a:rPr>
              <a:t>Video </a:t>
            </a:r>
            <a:r>
              <a:rPr lang="en-GB" sz="1200" dirty="0" err="1" smtClean="0">
                <a:hlinkClick r:id="rId4"/>
              </a:rPr>
              <a:t>orientableWheels</a:t>
            </a:r>
            <a:endParaRPr lang="en-GB" sz="1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600192"/>
            <a:ext cx="4104456" cy="25633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437112"/>
            <a:ext cx="2664296" cy="22859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44694" y="5580095"/>
            <a:ext cx="1187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hlinkClick r:id="rId7"/>
              </a:rPr>
              <a:t>Video Curiosity prototype</a:t>
            </a:r>
            <a:endParaRPr lang="en-GB" sz="1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" name="Ink 3"/>
              <p14:cNvContentPartPr/>
              <p14:nvPr/>
            </p14:nvContentPartPr>
            <p14:xfrm>
              <a:off x="167760" y="145800"/>
              <a:ext cx="2399760" cy="19900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8760" y="135720"/>
                <a:ext cx="2420280" cy="20124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5547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Omnidirectional platform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10944" cy="2620887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Can move in </a:t>
            </a:r>
            <a:r>
              <a:rPr lang="it-IT" dirty="0" smtClean="0">
                <a:solidFill>
                  <a:srgbClr val="0070C0"/>
                </a:solidFill>
              </a:rPr>
              <a:t>all directions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High loads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High positional accuracy</a:t>
            </a:r>
          </a:p>
          <a:p>
            <a:r>
              <a:rPr lang="it-IT" dirty="0" smtClean="0"/>
              <a:t>Is used mainly in the </a:t>
            </a:r>
            <a:r>
              <a:rPr lang="it-IT" dirty="0" smtClean="0">
                <a:solidFill>
                  <a:srgbClr val="0070C0"/>
                </a:solidFill>
              </a:rPr>
              <a:t>industry</a:t>
            </a:r>
            <a:r>
              <a:rPr lang="it-IT" dirty="0" smtClean="0"/>
              <a:t>:</a:t>
            </a:r>
          </a:p>
          <a:p>
            <a:pPr lvl="1"/>
            <a:r>
              <a:rPr lang="it-IT" dirty="0" smtClean="0"/>
              <a:t>In warehouse</a:t>
            </a:r>
          </a:p>
          <a:p>
            <a:pPr lvl="1"/>
            <a:r>
              <a:rPr lang="it-IT" dirty="0" smtClean="0"/>
              <a:t>Transport and Handling</a:t>
            </a:r>
          </a:p>
          <a:p>
            <a:r>
              <a:rPr lang="it-IT" dirty="0" smtClean="0">
                <a:solidFill>
                  <a:srgbClr val="FF0000"/>
                </a:solidFill>
              </a:rPr>
              <a:t>Bad with uneven terrain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3074" name="Picture 2" descr="http://www.neobotix-robots.com/fileadmin/files/produkte/Basisplattformen/MPO-500/Mecanum-Roboter-MPO-500-Hauptansich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221088"/>
            <a:ext cx="369401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neobotix-robots.com/fileadmin/files/produkte/Mobile_Manipulatoren/MMO-500/MMO-500-UR10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306" y="1658347"/>
            <a:ext cx="3305466" cy="483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79912" y="6159587"/>
            <a:ext cx="24300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5"/>
              </a:rPr>
              <a:t>Video </a:t>
            </a:r>
            <a:r>
              <a:rPr lang="en-GB" dirty="0" err="1" smtClean="0">
                <a:hlinkClick r:id="rId5"/>
              </a:rPr>
              <a:t>mecanumWheels</a:t>
            </a:r>
            <a:endParaRPr lang="en-GB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435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Space exploration rovers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896000" cy="2475100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Steerable wheels</a:t>
            </a:r>
            <a:endParaRPr lang="it-IT" dirty="0" smtClean="0"/>
          </a:p>
          <a:p>
            <a:r>
              <a:rPr lang="it-IT" dirty="0" smtClean="0">
                <a:solidFill>
                  <a:srgbClr val="0070C0"/>
                </a:solidFill>
              </a:rPr>
              <a:t>Exploration </a:t>
            </a:r>
            <a:r>
              <a:rPr lang="it-IT" dirty="0" smtClean="0"/>
              <a:t>of extreme environments</a:t>
            </a:r>
          </a:p>
          <a:p>
            <a:r>
              <a:rPr lang="it-IT" dirty="0" smtClean="0"/>
              <a:t>High degree of </a:t>
            </a:r>
            <a:r>
              <a:rPr lang="it-IT" dirty="0" smtClean="0">
                <a:solidFill>
                  <a:srgbClr val="0070C0"/>
                </a:solidFill>
              </a:rPr>
              <a:t>autonomy</a:t>
            </a:r>
          </a:p>
          <a:p>
            <a:r>
              <a:rPr lang="it-IT" dirty="0" smtClean="0"/>
              <a:t>Good on </a:t>
            </a:r>
            <a:r>
              <a:rPr lang="it-IT" dirty="0" smtClean="0">
                <a:solidFill>
                  <a:srgbClr val="0070C0"/>
                </a:solidFill>
              </a:rPr>
              <a:t>rough terrain</a:t>
            </a:r>
          </a:p>
          <a:p>
            <a:r>
              <a:rPr lang="it-IT" u="sng" dirty="0" smtClean="0">
                <a:solidFill>
                  <a:srgbClr val="FF0000"/>
                </a:solidFill>
              </a:rPr>
              <a:t>Very</a:t>
            </a:r>
            <a:r>
              <a:rPr lang="it-IT" dirty="0" smtClean="0">
                <a:solidFill>
                  <a:srgbClr val="FF0000"/>
                </a:solidFill>
              </a:rPr>
              <a:t> expensive</a:t>
            </a:r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4099" name="Picture 3" descr="C:\Users\almo\Google Drive\Didattica\Seminario rover 2017\immagini\curiosity_2_low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34" y="4215622"/>
            <a:ext cx="3780000" cy="252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http://www.spaceflightinsider.com/wp-content/uploads/2015/01/Mars-Exploration-Rover-Spirit-Opportunity-surface-of-Red-Planet-NASA-image-posted-on-SpaceFlight-Insider-647x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640" y="4223839"/>
            <a:ext cx="3151502" cy="252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almo\Google Drive\Didattica\Seminario rover 2017\immagini\lunokhod_lowr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0034" y="1268760"/>
            <a:ext cx="3780000" cy="279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26246" y="1268760"/>
            <a:ext cx="14237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Lunokhod (1970)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39821" y="4223839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MSL (2011)</a:t>
            </a:r>
            <a:endParaRPr lang="it-IT" sz="14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76640" y="4215622"/>
            <a:ext cx="1350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smtClean="0">
                <a:solidFill>
                  <a:schemeClr val="bg1"/>
                </a:solidFill>
              </a:rPr>
              <a:t>MER A/B (2003)</a:t>
            </a:r>
            <a:endParaRPr lang="it-IT" sz="14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825840" y="1535400"/>
              <a:ext cx="8348760" cy="34675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16840" y="1522440"/>
                <a:ext cx="8370000" cy="349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658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Rovers: Sojourner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3188644" cy="4525963"/>
          </a:xfrm>
        </p:spPr>
        <p:txBody>
          <a:bodyPr>
            <a:normAutofit/>
          </a:bodyPr>
          <a:lstStyle/>
          <a:p>
            <a:r>
              <a:rPr lang="en-US" smtClean="0"/>
              <a:t>Part of NASA/JPL Mars Pathfinder mission</a:t>
            </a:r>
          </a:p>
          <a:p>
            <a:r>
              <a:rPr lang="en-US" b="1" smtClean="0"/>
              <a:t>1997</a:t>
            </a:r>
          </a:p>
          <a:p>
            <a:r>
              <a:rPr lang="en-US" smtClean="0"/>
              <a:t>Operational life: </a:t>
            </a:r>
            <a:r>
              <a:rPr lang="en-US" b="1" smtClean="0"/>
              <a:t>7 days</a:t>
            </a:r>
          </a:p>
          <a:p>
            <a:r>
              <a:rPr lang="en-US" smtClean="0"/>
              <a:t>Mass: </a:t>
            </a:r>
            <a:r>
              <a:rPr lang="en-US" b="1" smtClean="0"/>
              <a:t>11.5 Kg</a:t>
            </a:r>
            <a:endParaRPr lang="en-GB" b="1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5844" y="2204865"/>
            <a:ext cx="5376597" cy="403244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43608" y="6237313"/>
            <a:ext cx="1787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3"/>
              </a:rPr>
              <a:t>Sojourner replica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860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Rovers: MER A/B</a:t>
            </a:r>
            <a:br>
              <a:rPr lang="en-US" dirty="0" smtClean="0"/>
            </a:br>
            <a:r>
              <a:rPr lang="en-US" i="1" dirty="0" smtClean="0"/>
              <a:t>Spirit</a:t>
            </a:r>
            <a:r>
              <a:rPr lang="en-US" dirty="0" smtClean="0"/>
              <a:t> and </a:t>
            </a:r>
            <a:r>
              <a:rPr lang="en-US" i="1" dirty="0" smtClean="0"/>
              <a:t>Opportunity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322712" cy="4525963"/>
          </a:xfrm>
        </p:spPr>
        <p:txBody>
          <a:bodyPr>
            <a:normAutofit fontScale="92500"/>
          </a:bodyPr>
          <a:lstStyle/>
          <a:p>
            <a:r>
              <a:rPr lang="en-US" dirty="0"/>
              <a:t>Part of </a:t>
            </a:r>
            <a:r>
              <a:rPr lang="en-US" dirty="0" smtClean="0"/>
              <a:t>NASA/JPL </a:t>
            </a:r>
            <a:r>
              <a:rPr lang="en-US" dirty="0"/>
              <a:t>Mars Exploration Rover mission</a:t>
            </a:r>
          </a:p>
          <a:p>
            <a:r>
              <a:rPr lang="en-US" b="1" dirty="0" smtClean="0"/>
              <a:t>2003</a:t>
            </a:r>
          </a:p>
          <a:p>
            <a:r>
              <a:rPr lang="en-US" dirty="0" smtClean="0"/>
              <a:t>Operational life:</a:t>
            </a:r>
          </a:p>
          <a:p>
            <a:pPr lvl="1"/>
            <a:r>
              <a:rPr lang="en-GB" b="1" dirty="0" smtClean="0"/>
              <a:t>2269</a:t>
            </a:r>
            <a:r>
              <a:rPr lang="en-GB" b="1" dirty="0"/>
              <a:t> </a:t>
            </a:r>
            <a:r>
              <a:rPr lang="en-GB" b="1" dirty="0" smtClean="0"/>
              <a:t>days </a:t>
            </a:r>
            <a:r>
              <a:rPr lang="en-GB" sz="1800" dirty="0" smtClean="0"/>
              <a:t>(A/Spirit) </a:t>
            </a:r>
          </a:p>
          <a:p>
            <a:pPr lvl="1"/>
            <a:r>
              <a:rPr lang="en-GB" b="1" dirty="0" smtClean="0"/>
              <a:t>5498 days</a:t>
            </a:r>
            <a:r>
              <a:rPr lang="en-GB" dirty="0" smtClean="0"/>
              <a:t> </a:t>
            </a:r>
            <a:r>
              <a:rPr lang="en-GB" sz="1800" dirty="0" smtClean="0"/>
              <a:t>(B/Opportunity)</a:t>
            </a:r>
            <a:endParaRPr lang="en-GB" sz="2000" dirty="0" smtClean="0"/>
          </a:p>
          <a:p>
            <a:r>
              <a:rPr lang="en-US" dirty="0" smtClean="0"/>
              <a:t>Mass: </a:t>
            </a:r>
            <a:r>
              <a:rPr lang="en-GB" b="1" dirty="0"/>
              <a:t>185 </a:t>
            </a:r>
            <a:r>
              <a:rPr lang="en-GB" b="1" dirty="0" smtClean="0"/>
              <a:t>Kg</a:t>
            </a:r>
            <a:endParaRPr lang="en-GB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768" y="2616343"/>
            <a:ext cx="5725744" cy="318892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55576" y="6237312"/>
            <a:ext cx="1753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>
                <a:hlinkClick r:id="rId3"/>
              </a:rPr>
              <a:t>Simulation video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956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Rovers: </a:t>
            </a:r>
            <a:r>
              <a:rPr lang="en-US" i="1" dirty="0" smtClean="0"/>
              <a:t>Curiosity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Part of NASA/JPL </a:t>
            </a:r>
            <a:r>
              <a:rPr lang="en-GB" sz="1800" dirty="0"/>
              <a:t>Mars Science Laboratory </a:t>
            </a:r>
            <a:r>
              <a:rPr lang="en-US" sz="1800" dirty="0"/>
              <a:t>mission</a:t>
            </a:r>
          </a:p>
          <a:p>
            <a:r>
              <a:rPr lang="en-US" sz="1800" b="1" dirty="0" smtClean="0"/>
              <a:t>2012</a:t>
            </a:r>
          </a:p>
          <a:p>
            <a:r>
              <a:rPr lang="en-US" sz="1800" dirty="0" smtClean="0"/>
              <a:t>Operational life:</a:t>
            </a:r>
          </a:p>
          <a:p>
            <a:pPr lvl="1"/>
            <a:r>
              <a:rPr lang="en-GB" sz="1600" b="1" dirty="0" smtClean="0"/>
              <a:t>3152</a:t>
            </a:r>
            <a:r>
              <a:rPr lang="en-GB" sz="1600" b="1" dirty="0"/>
              <a:t> </a:t>
            </a:r>
            <a:r>
              <a:rPr lang="en-GB" sz="1600" b="1" dirty="0" smtClean="0"/>
              <a:t>days</a:t>
            </a:r>
            <a:r>
              <a:rPr lang="en-GB" sz="1100" dirty="0" smtClean="0"/>
              <a:t> (still in operation)</a:t>
            </a:r>
            <a:endParaRPr lang="en-GB" sz="1600" dirty="0"/>
          </a:p>
          <a:p>
            <a:r>
              <a:rPr lang="en-US" sz="1800" dirty="0" smtClean="0"/>
              <a:t>Mass: </a:t>
            </a:r>
            <a:r>
              <a:rPr lang="en-GB" sz="1800" b="1" dirty="0" smtClean="0"/>
              <a:t>899 Kg</a:t>
            </a:r>
            <a:endParaRPr lang="en-GB" sz="18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599" y="1600200"/>
            <a:ext cx="3798187" cy="52298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673379"/>
            <a:ext cx="4215384" cy="312724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874600" y="3769920"/>
              <a:ext cx="1338840" cy="1194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64160" y="3759120"/>
                <a:ext cx="1362960" cy="1216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2950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Rovers: </a:t>
            </a:r>
            <a:r>
              <a:rPr lang="en-US" i="1" dirty="0" smtClean="0"/>
              <a:t>Perseverance</a:t>
            </a:r>
            <a:endParaRPr lang="en-GB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Part of NASA’s/JPL </a:t>
            </a:r>
            <a:r>
              <a:rPr lang="en-GB" sz="2400" dirty="0" smtClean="0"/>
              <a:t>Mars 2020 </a:t>
            </a:r>
            <a:r>
              <a:rPr lang="en-US" sz="2400" dirty="0" smtClean="0"/>
              <a:t>mission</a:t>
            </a:r>
          </a:p>
          <a:p>
            <a:r>
              <a:rPr lang="en-US" sz="2400" b="1" dirty="0" smtClean="0"/>
              <a:t>2021</a:t>
            </a:r>
          </a:p>
          <a:p>
            <a:r>
              <a:rPr lang="en-US" sz="2400" dirty="0" smtClean="0"/>
              <a:t>Operational life:</a:t>
            </a:r>
          </a:p>
          <a:p>
            <a:pPr lvl="1"/>
            <a:r>
              <a:rPr lang="en-GB" sz="2000" b="1" dirty="0" smtClean="0"/>
              <a:t>35</a:t>
            </a:r>
            <a:r>
              <a:rPr lang="en-GB" sz="2000" b="1" dirty="0"/>
              <a:t> </a:t>
            </a:r>
            <a:r>
              <a:rPr lang="en-GB" sz="2000" b="1" dirty="0" smtClean="0"/>
              <a:t>days</a:t>
            </a:r>
            <a:r>
              <a:rPr lang="en-GB" sz="1400" dirty="0" smtClean="0"/>
              <a:t> (still in operation)</a:t>
            </a:r>
            <a:endParaRPr lang="en-GB" sz="2000" dirty="0"/>
          </a:p>
          <a:p>
            <a:r>
              <a:rPr lang="en-US" sz="2400" dirty="0" smtClean="0"/>
              <a:t>Mass: </a:t>
            </a:r>
            <a:r>
              <a:rPr lang="en-GB" sz="2400" b="1" dirty="0"/>
              <a:t>1,025 </a:t>
            </a:r>
            <a:r>
              <a:rPr lang="en-GB" sz="2400" b="1" dirty="0" smtClean="0"/>
              <a:t>Kg</a:t>
            </a:r>
            <a:endParaRPr lang="en-GB" sz="24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2310720"/>
            <a:ext cx="4714875" cy="435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4"/>
          <a:stretch/>
        </p:blipFill>
        <p:spPr>
          <a:xfrm>
            <a:off x="179512" y="4077072"/>
            <a:ext cx="4168304" cy="2732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9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The problem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Go from point A to point B</a:t>
            </a:r>
            <a:endParaRPr lang="it-IT" dirty="0"/>
          </a:p>
        </p:txBody>
      </p:sp>
      <p:grpSp>
        <p:nvGrpSpPr>
          <p:cNvPr id="12" name="Group 11"/>
          <p:cNvGrpSpPr/>
          <p:nvPr/>
        </p:nvGrpSpPr>
        <p:grpSpPr>
          <a:xfrm>
            <a:off x="797900" y="5116542"/>
            <a:ext cx="389724" cy="544706"/>
            <a:chOff x="797900" y="5116542"/>
            <a:chExt cx="389724" cy="544706"/>
          </a:xfrm>
        </p:grpSpPr>
        <p:sp>
          <p:nvSpPr>
            <p:cNvPr id="7" name="Oval 6"/>
            <p:cNvSpPr/>
            <p:nvPr/>
          </p:nvSpPr>
          <p:spPr>
            <a:xfrm>
              <a:off x="1043608" y="551723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97900" y="5116542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</a:t>
              </a:r>
              <a:endParaRPr lang="it-IT" dirty="0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501245" y="3140968"/>
            <a:ext cx="455131" cy="484684"/>
            <a:chOff x="7501245" y="3140968"/>
            <a:chExt cx="455131" cy="484684"/>
          </a:xfrm>
        </p:grpSpPr>
        <p:sp>
          <p:nvSpPr>
            <p:cNvPr id="6" name="Oval 5"/>
            <p:cNvSpPr/>
            <p:nvPr/>
          </p:nvSpPr>
          <p:spPr>
            <a:xfrm>
              <a:off x="7501245" y="3140968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646676" y="325632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</a:t>
              </a:r>
            </a:p>
          </p:txBody>
        </p:sp>
      </p:grpSp>
      <p:sp>
        <p:nvSpPr>
          <p:cNvPr id="10" name="Freeform 9"/>
          <p:cNvSpPr/>
          <p:nvPr/>
        </p:nvSpPr>
        <p:spPr>
          <a:xfrm>
            <a:off x="1255595" y="3220872"/>
            <a:ext cx="6124717" cy="2333767"/>
          </a:xfrm>
          <a:custGeom>
            <a:avLst/>
            <a:gdLst>
              <a:gd name="connsiteX0" fmla="*/ 0 w 5732059"/>
              <a:gd name="connsiteY0" fmla="*/ 2610028 h 2674571"/>
              <a:gd name="connsiteX1" fmla="*/ 2620370 w 5732059"/>
              <a:gd name="connsiteY1" fmla="*/ 2364368 h 2674571"/>
              <a:gd name="connsiteX2" fmla="*/ 3179928 w 5732059"/>
              <a:gd name="connsiteY2" fmla="*/ 180726 h 2674571"/>
              <a:gd name="connsiteX3" fmla="*/ 5732059 w 5732059"/>
              <a:gd name="connsiteY3" fmla="*/ 248965 h 2674571"/>
              <a:gd name="connsiteX0" fmla="*/ 0 w 5732059"/>
              <a:gd name="connsiteY0" fmla="*/ 2581095 h 2593437"/>
              <a:gd name="connsiteX1" fmla="*/ 1869743 w 5732059"/>
              <a:gd name="connsiteY1" fmla="*/ 1939650 h 2593437"/>
              <a:gd name="connsiteX2" fmla="*/ 3179928 w 5732059"/>
              <a:gd name="connsiteY2" fmla="*/ 151793 h 2593437"/>
              <a:gd name="connsiteX3" fmla="*/ 5732059 w 5732059"/>
              <a:gd name="connsiteY3" fmla="*/ 220032 h 2593437"/>
              <a:gd name="connsiteX0" fmla="*/ 0 w 5732059"/>
              <a:gd name="connsiteY0" fmla="*/ 2538166 h 2550181"/>
              <a:gd name="connsiteX1" fmla="*/ 1869743 w 5732059"/>
              <a:gd name="connsiteY1" fmla="*/ 1896721 h 2550181"/>
              <a:gd name="connsiteX2" fmla="*/ 4162567 w 5732059"/>
              <a:gd name="connsiteY2" fmla="*/ 177103 h 2550181"/>
              <a:gd name="connsiteX3" fmla="*/ 5732059 w 5732059"/>
              <a:gd name="connsiteY3" fmla="*/ 177103 h 2550181"/>
              <a:gd name="connsiteX0" fmla="*/ 0 w 5732059"/>
              <a:gd name="connsiteY0" fmla="*/ 2538166 h 2550181"/>
              <a:gd name="connsiteX1" fmla="*/ 1869743 w 5732059"/>
              <a:gd name="connsiteY1" fmla="*/ 1896721 h 2550181"/>
              <a:gd name="connsiteX2" fmla="*/ 4162567 w 5732059"/>
              <a:gd name="connsiteY2" fmla="*/ 177103 h 2550181"/>
              <a:gd name="connsiteX3" fmla="*/ 5732059 w 5732059"/>
              <a:gd name="connsiteY3" fmla="*/ 177103 h 2550181"/>
              <a:gd name="connsiteX0" fmla="*/ 0 w 5732059"/>
              <a:gd name="connsiteY0" fmla="*/ 2592505 h 2604520"/>
              <a:gd name="connsiteX1" fmla="*/ 1869743 w 5732059"/>
              <a:gd name="connsiteY1" fmla="*/ 1951060 h 2604520"/>
              <a:gd name="connsiteX2" fmla="*/ 4162567 w 5732059"/>
              <a:gd name="connsiteY2" fmla="*/ 231442 h 2604520"/>
              <a:gd name="connsiteX3" fmla="*/ 5732059 w 5732059"/>
              <a:gd name="connsiteY3" fmla="*/ 231442 h 2604520"/>
              <a:gd name="connsiteX0" fmla="*/ 0 w 5732059"/>
              <a:gd name="connsiteY0" fmla="*/ 2592505 h 2604520"/>
              <a:gd name="connsiteX1" fmla="*/ 1869743 w 5732059"/>
              <a:gd name="connsiteY1" fmla="*/ 1951060 h 2604520"/>
              <a:gd name="connsiteX2" fmla="*/ 4162567 w 5732059"/>
              <a:gd name="connsiteY2" fmla="*/ 231442 h 2604520"/>
              <a:gd name="connsiteX3" fmla="*/ 5732059 w 5732059"/>
              <a:gd name="connsiteY3" fmla="*/ 231442 h 2604520"/>
              <a:gd name="connsiteX0" fmla="*/ 0 w 5732059"/>
              <a:gd name="connsiteY0" fmla="*/ 2592505 h 2604520"/>
              <a:gd name="connsiteX1" fmla="*/ 1869743 w 5732059"/>
              <a:gd name="connsiteY1" fmla="*/ 1951060 h 2604520"/>
              <a:gd name="connsiteX2" fmla="*/ 4162567 w 5732059"/>
              <a:gd name="connsiteY2" fmla="*/ 231442 h 2604520"/>
              <a:gd name="connsiteX3" fmla="*/ 5732059 w 5732059"/>
              <a:gd name="connsiteY3" fmla="*/ 231442 h 2604520"/>
              <a:gd name="connsiteX0" fmla="*/ 0 w 5732059"/>
              <a:gd name="connsiteY0" fmla="*/ 2488950 h 2500965"/>
              <a:gd name="connsiteX1" fmla="*/ 1869743 w 5732059"/>
              <a:gd name="connsiteY1" fmla="*/ 1847505 h 2500965"/>
              <a:gd name="connsiteX2" fmla="*/ 4162567 w 5732059"/>
              <a:gd name="connsiteY2" fmla="*/ 127887 h 2500965"/>
              <a:gd name="connsiteX3" fmla="*/ 5732059 w 5732059"/>
              <a:gd name="connsiteY3" fmla="*/ 127887 h 2500965"/>
              <a:gd name="connsiteX0" fmla="*/ 0 w 5732059"/>
              <a:gd name="connsiteY0" fmla="*/ 2361068 h 2369122"/>
              <a:gd name="connsiteX1" fmla="*/ 1869743 w 5732059"/>
              <a:gd name="connsiteY1" fmla="*/ 1719623 h 2369122"/>
              <a:gd name="connsiteX2" fmla="*/ 3248167 w 5732059"/>
              <a:gd name="connsiteY2" fmla="*/ 1228304 h 2369122"/>
              <a:gd name="connsiteX3" fmla="*/ 5732059 w 5732059"/>
              <a:gd name="connsiteY3" fmla="*/ 5 h 2369122"/>
              <a:gd name="connsiteX0" fmla="*/ 0 w 5732059"/>
              <a:gd name="connsiteY0" fmla="*/ 2361063 h 2373078"/>
              <a:gd name="connsiteX1" fmla="*/ 1869743 w 5732059"/>
              <a:gd name="connsiteY1" fmla="*/ 1719618 h 2373078"/>
              <a:gd name="connsiteX2" fmla="*/ 5732059 w 5732059"/>
              <a:gd name="connsiteY2" fmla="*/ 0 h 2373078"/>
              <a:gd name="connsiteX0" fmla="*/ 0 w 5732059"/>
              <a:gd name="connsiteY0" fmla="*/ 2361063 h 2361063"/>
              <a:gd name="connsiteX1" fmla="*/ 5732059 w 5732059"/>
              <a:gd name="connsiteY1" fmla="*/ 0 h 2361063"/>
              <a:gd name="connsiteX0" fmla="*/ 0 w 5732059"/>
              <a:gd name="connsiteY0" fmla="*/ 2361063 h 2361063"/>
              <a:gd name="connsiteX1" fmla="*/ 5732059 w 5732059"/>
              <a:gd name="connsiteY1" fmla="*/ 0 h 2361063"/>
              <a:gd name="connsiteX0" fmla="*/ 0 w 5732059"/>
              <a:gd name="connsiteY0" fmla="*/ 2361063 h 2361063"/>
              <a:gd name="connsiteX1" fmla="*/ 5732059 w 5732059"/>
              <a:gd name="connsiteY1" fmla="*/ 0 h 2361063"/>
              <a:gd name="connsiteX0" fmla="*/ 0 w 5732059"/>
              <a:gd name="connsiteY0" fmla="*/ 2292824 h 2292824"/>
              <a:gd name="connsiteX1" fmla="*/ 5732059 w 5732059"/>
              <a:gd name="connsiteY1" fmla="*/ 0 h 2292824"/>
              <a:gd name="connsiteX0" fmla="*/ 0 w 5732059"/>
              <a:gd name="connsiteY0" fmla="*/ 2292824 h 2292824"/>
              <a:gd name="connsiteX1" fmla="*/ 5732059 w 5732059"/>
              <a:gd name="connsiteY1" fmla="*/ 0 h 2292824"/>
              <a:gd name="connsiteX0" fmla="*/ 0 w 5691115"/>
              <a:gd name="connsiteY0" fmla="*/ 2292824 h 2292824"/>
              <a:gd name="connsiteX1" fmla="*/ 5691115 w 5691115"/>
              <a:gd name="connsiteY1" fmla="*/ 0 h 2292824"/>
              <a:gd name="connsiteX0" fmla="*/ 0 w 5691115"/>
              <a:gd name="connsiteY0" fmla="*/ 2333767 h 2333767"/>
              <a:gd name="connsiteX1" fmla="*/ 5691115 w 5691115"/>
              <a:gd name="connsiteY1" fmla="*/ 0 h 233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91115" h="2333767">
                <a:moveTo>
                  <a:pt x="0" y="2333767"/>
                </a:moveTo>
                <a:cubicBezTo>
                  <a:pt x="3220871" y="1655928"/>
                  <a:pt x="3466531" y="336644"/>
                  <a:pt x="5691115" y="0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ctangle 10"/>
          <p:cNvSpPr/>
          <p:nvPr/>
        </p:nvSpPr>
        <p:spPr>
          <a:xfrm>
            <a:off x="2483768" y="2708920"/>
            <a:ext cx="4176464" cy="3600400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88000" rtlCol="0" anchor="ctr"/>
          <a:lstStyle/>
          <a:p>
            <a:pPr marL="285750" indent="-285750">
              <a:buFont typeface="Arial" pitchFamily="34" charset="0"/>
              <a:buChar char="•"/>
            </a:pPr>
            <a:r>
              <a:rPr lang="it-IT" sz="2400" u="sng" dirty="0" smtClean="0">
                <a:solidFill>
                  <a:srgbClr val="FF0000"/>
                </a:solidFill>
              </a:rPr>
              <a:t>Obstacles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Static/dynamic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Obstacle avoidance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u="sng" dirty="0" smtClean="0">
                <a:solidFill>
                  <a:srgbClr val="FF0000"/>
                </a:solidFill>
              </a:rPr>
              <a:t>Uneven terrain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Requires mapping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Yield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it-IT" sz="2000" dirty="0" smtClean="0">
                <a:solidFill>
                  <a:schemeClr val="tx1"/>
                </a:solidFill>
              </a:rPr>
              <a:t>Traction loss, slopes, etc...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2400" dirty="0" smtClean="0">
                <a:solidFill>
                  <a:schemeClr val="tx1"/>
                </a:solidFill>
              </a:rPr>
              <a:t>Contamination, etc.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9618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Issue 1: obstacles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132043"/>
          </a:xfrm>
        </p:spPr>
        <p:txBody>
          <a:bodyPr>
            <a:normAutofit lnSpcReduction="10000"/>
          </a:bodyPr>
          <a:lstStyle/>
          <a:p>
            <a:r>
              <a:rPr lang="it-IT" dirty="0" smtClean="0"/>
              <a:t>Static obstacles</a:t>
            </a:r>
          </a:p>
          <a:p>
            <a:pPr lvl="1"/>
            <a:r>
              <a:rPr lang="it-IT" dirty="0" smtClean="0"/>
              <a:t>Position is </a:t>
            </a:r>
            <a:r>
              <a:rPr lang="it-IT" dirty="0" smtClean="0">
                <a:solidFill>
                  <a:srgbClr val="0070C0"/>
                </a:solidFill>
              </a:rPr>
              <a:t>fixed in time</a:t>
            </a:r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Dynamical obstacles</a:t>
            </a:r>
          </a:p>
          <a:p>
            <a:pPr lvl="1"/>
            <a:r>
              <a:rPr lang="it-IT" dirty="0" smtClean="0"/>
              <a:t>Position </a:t>
            </a:r>
            <a:r>
              <a:rPr lang="it-IT" dirty="0" smtClean="0">
                <a:solidFill>
                  <a:srgbClr val="0070C0"/>
                </a:solidFill>
              </a:rPr>
              <a:t>varies with time</a:t>
            </a:r>
          </a:p>
          <a:p>
            <a:pPr lvl="1"/>
            <a:r>
              <a:rPr lang="it-IT" dirty="0" smtClean="0"/>
              <a:t>Not always predictable</a:t>
            </a:r>
            <a:endParaRPr lang="it-IT" dirty="0"/>
          </a:p>
        </p:txBody>
      </p:sp>
      <p:grpSp>
        <p:nvGrpSpPr>
          <p:cNvPr id="9" name="Group 8"/>
          <p:cNvGrpSpPr/>
          <p:nvPr/>
        </p:nvGrpSpPr>
        <p:grpSpPr>
          <a:xfrm rot="3798461">
            <a:off x="2308277" y="3127675"/>
            <a:ext cx="722577" cy="648072"/>
            <a:chOff x="5058640" y="2204864"/>
            <a:chExt cx="3267656" cy="2664296"/>
          </a:xfrm>
        </p:grpSpPr>
        <p:sp>
          <p:nvSpPr>
            <p:cNvPr id="4" name="Rectangle 3"/>
            <p:cNvSpPr/>
            <p:nvPr/>
          </p:nvSpPr>
          <p:spPr>
            <a:xfrm>
              <a:off x="5724128" y="2420888"/>
              <a:ext cx="1944216" cy="22322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" name="Rectangle 4"/>
            <p:cNvSpPr/>
            <p:nvPr/>
          </p:nvSpPr>
          <p:spPr>
            <a:xfrm>
              <a:off x="7750232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ctangle 5"/>
            <p:cNvSpPr/>
            <p:nvPr/>
          </p:nvSpPr>
          <p:spPr>
            <a:xfrm>
              <a:off x="7750232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058640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058640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121360" y="3347700"/>
            <a:ext cx="389724" cy="424773"/>
            <a:chOff x="797900" y="5236475"/>
            <a:chExt cx="389724" cy="424773"/>
          </a:xfrm>
        </p:grpSpPr>
        <p:sp>
          <p:nvSpPr>
            <p:cNvPr id="13" name="Oval 12"/>
            <p:cNvSpPr/>
            <p:nvPr/>
          </p:nvSpPr>
          <p:spPr>
            <a:xfrm>
              <a:off x="1043608" y="551723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97900" y="523647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</a:t>
              </a:r>
              <a:endParaRPr lang="it-IT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058068" y="2389530"/>
            <a:ext cx="423338" cy="400690"/>
            <a:chOff x="1043608" y="5517232"/>
            <a:chExt cx="423338" cy="400690"/>
          </a:xfrm>
        </p:grpSpPr>
        <p:sp>
          <p:nvSpPr>
            <p:cNvPr id="16" name="Oval 15"/>
            <p:cNvSpPr/>
            <p:nvPr/>
          </p:nvSpPr>
          <p:spPr>
            <a:xfrm>
              <a:off x="1043608" y="551723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57246" y="554859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</a:t>
              </a: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 flipV="1">
            <a:off x="3589361" y="2497541"/>
            <a:ext cx="4380932" cy="1160059"/>
          </a:xfrm>
          <a:prstGeom prst="straightConnector1">
            <a:avLst/>
          </a:prstGeom>
          <a:ln w="38100">
            <a:solidFill>
              <a:srgbClr val="00B0F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Freeform 21"/>
          <p:cNvSpPr/>
          <p:nvPr/>
        </p:nvSpPr>
        <p:spPr>
          <a:xfrm>
            <a:off x="3589361" y="2579426"/>
            <a:ext cx="4421875" cy="1078174"/>
          </a:xfrm>
          <a:custGeom>
            <a:avLst/>
            <a:gdLst>
              <a:gd name="connsiteX0" fmla="*/ 0 w 4531057"/>
              <a:gd name="connsiteY0" fmla="*/ 1064526 h 1064526"/>
              <a:gd name="connsiteX1" fmla="*/ 668740 w 4531057"/>
              <a:gd name="connsiteY1" fmla="*/ 887105 h 1064526"/>
              <a:gd name="connsiteX2" fmla="*/ 996287 w 4531057"/>
              <a:gd name="connsiteY2" fmla="*/ 30025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68740 w 4531057"/>
              <a:gd name="connsiteY1" fmla="*/ 887105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545910 w 4531057"/>
              <a:gd name="connsiteY1" fmla="*/ 914401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545910 w 4531057"/>
              <a:gd name="connsiteY1" fmla="*/ 914401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27796 w 4531057"/>
              <a:gd name="connsiteY1" fmla="*/ 846162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27796 w 4531057"/>
              <a:gd name="connsiteY1" fmla="*/ 846162 h 1064526"/>
              <a:gd name="connsiteX2" fmla="*/ 1173708 w 4531057"/>
              <a:gd name="connsiteY2" fmla="*/ 177421 h 1064526"/>
              <a:gd name="connsiteX3" fmla="*/ 3398292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27796 w 4531057"/>
              <a:gd name="connsiteY1" fmla="*/ 846162 h 1064526"/>
              <a:gd name="connsiteX2" fmla="*/ 1173708 w 4531057"/>
              <a:gd name="connsiteY2" fmla="*/ 177421 h 1064526"/>
              <a:gd name="connsiteX3" fmla="*/ 3398292 w 4531057"/>
              <a:gd name="connsiteY3" fmla="*/ 818866 h 1064526"/>
              <a:gd name="connsiteX4" fmla="*/ 4531057 w 4531057"/>
              <a:gd name="connsiteY4" fmla="*/ 0 h 1064526"/>
              <a:gd name="connsiteX0" fmla="*/ 0 w 4421875"/>
              <a:gd name="connsiteY0" fmla="*/ 1078174 h 1078174"/>
              <a:gd name="connsiteX1" fmla="*/ 627796 w 4421875"/>
              <a:gd name="connsiteY1" fmla="*/ 859810 h 1078174"/>
              <a:gd name="connsiteX2" fmla="*/ 1173708 w 4421875"/>
              <a:gd name="connsiteY2" fmla="*/ 191069 h 1078174"/>
              <a:gd name="connsiteX3" fmla="*/ 3398292 w 4421875"/>
              <a:gd name="connsiteY3" fmla="*/ 832514 h 1078174"/>
              <a:gd name="connsiteX4" fmla="*/ 4421875 w 4421875"/>
              <a:gd name="connsiteY4" fmla="*/ 0 h 1078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21875" h="1078174">
                <a:moveTo>
                  <a:pt x="0" y="1078174"/>
                </a:moveTo>
                <a:cubicBezTo>
                  <a:pt x="374176" y="984914"/>
                  <a:pt x="432178" y="1007661"/>
                  <a:pt x="627796" y="859810"/>
                </a:cubicBezTo>
                <a:cubicBezTo>
                  <a:pt x="823414" y="711959"/>
                  <a:pt x="711959" y="195618"/>
                  <a:pt x="1173708" y="191069"/>
                </a:cubicBezTo>
                <a:cubicBezTo>
                  <a:pt x="1635457" y="186520"/>
                  <a:pt x="2856931" y="864359"/>
                  <a:pt x="3398292" y="832514"/>
                </a:cubicBezTo>
                <a:cubicBezTo>
                  <a:pt x="3939653" y="800669"/>
                  <a:pt x="4092055" y="457200"/>
                  <a:pt x="4421875" y="0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3" name="Group 22"/>
          <p:cNvGrpSpPr/>
          <p:nvPr/>
        </p:nvGrpSpPr>
        <p:grpSpPr>
          <a:xfrm rot="5400000">
            <a:off x="2429953" y="5805554"/>
            <a:ext cx="722577" cy="648072"/>
            <a:chOff x="5058640" y="2204864"/>
            <a:chExt cx="3267656" cy="2664296"/>
          </a:xfrm>
        </p:grpSpPr>
        <p:sp>
          <p:nvSpPr>
            <p:cNvPr id="24" name="Rectangle 23"/>
            <p:cNvSpPr/>
            <p:nvPr/>
          </p:nvSpPr>
          <p:spPr>
            <a:xfrm>
              <a:off x="5724128" y="2420888"/>
              <a:ext cx="1944216" cy="22322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750232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750232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5058640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058640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234998" y="5872078"/>
            <a:ext cx="389724" cy="424773"/>
            <a:chOff x="797900" y="5236475"/>
            <a:chExt cx="389724" cy="424773"/>
          </a:xfrm>
        </p:grpSpPr>
        <p:sp>
          <p:nvSpPr>
            <p:cNvPr id="50" name="Oval 49"/>
            <p:cNvSpPr/>
            <p:nvPr/>
          </p:nvSpPr>
          <p:spPr>
            <a:xfrm>
              <a:off x="1043608" y="551723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797900" y="5236475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A</a:t>
              </a:r>
              <a:endParaRPr lang="it-IT" dirty="0"/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8171706" y="4913908"/>
            <a:ext cx="423338" cy="400690"/>
            <a:chOff x="1043608" y="5517232"/>
            <a:chExt cx="423338" cy="400690"/>
          </a:xfrm>
        </p:grpSpPr>
        <p:sp>
          <p:nvSpPr>
            <p:cNvPr id="53" name="Oval 52"/>
            <p:cNvSpPr/>
            <p:nvPr/>
          </p:nvSpPr>
          <p:spPr>
            <a:xfrm>
              <a:off x="1043608" y="5517232"/>
              <a:ext cx="144016" cy="14401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157246" y="5548590"/>
              <a:ext cx="309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/>
                <a:t>B</a:t>
              </a:r>
            </a:p>
          </p:txBody>
        </p:sp>
      </p:grpSp>
      <p:cxnSp>
        <p:nvCxnSpPr>
          <p:cNvPr id="55" name="Straight Arrow Connector 54"/>
          <p:cNvCxnSpPr/>
          <p:nvPr/>
        </p:nvCxnSpPr>
        <p:spPr>
          <a:xfrm flipV="1">
            <a:off x="3702999" y="5021919"/>
            <a:ext cx="4380932" cy="1160059"/>
          </a:xfrm>
          <a:prstGeom prst="straightConnector1">
            <a:avLst/>
          </a:prstGeom>
          <a:ln w="38100">
            <a:solidFill>
              <a:srgbClr val="00B0F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Group 44"/>
          <p:cNvGrpSpPr/>
          <p:nvPr/>
        </p:nvGrpSpPr>
        <p:grpSpPr>
          <a:xfrm rot="4093432">
            <a:off x="7182741" y="5617550"/>
            <a:ext cx="998419" cy="1333439"/>
            <a:chOff x="6163172" y="5974996"/>
            <a:chExt cx="998419" cy="1333439"/>
          </a:xfrm>
        </p:grpSpPr>
        <p:grpSp>
          <p:nvGrpSpPr>
            <p:cNvPr id="37" name="Group 36"/>
            <p:cNvGrpSpPr/>
            <p:nvPr/>
          </p:nvGrpSpPr>
          <p:grpSpPr>
            <a:xfrm rot="12740276">
              <a:off x="6439014" y="5974996"/>
              <a:ext cx="722577" cy="648072"/>
              <a:chOff x="5058640" y="2204864"/>
              <a:chExt cx="3267656" cy="2664296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43" name="Straight Arrow Connector 42"/>
            <p:cNvCxnSpPr/>
            <p:nvPr/>
          </p:nvCxnSpPr>
          <p:spPr>
            <a:xfrm flipH="1">
              <a:off x="6163172" y="6280632"/>
              <a:ext cx="636426" cy="102780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/>
          <p:cNvGrpSpPr/>
          <p:nvPr/>
        </p:nvGrpSpPr>
        <p:grpSpPr>
          <a:xfrm>
            <a:off x="4944178" y="4941168"/>
            <a:ext cx="998419" cy="1333439"/>
            <a:chOff x="4544704" y="5149248"/>
            <a:chExt cx="998419" cy="1333439"/>
          </a:xfrm>
        </p:grpSpPr>
        <p:grpSp>
          <p:nvGrpSpPr>
            <p:cNvPr id="29" name="Group 28"/>
            <p:cNvGrpSpPr/>
            <p:nvPr/>
          </p:nvGrpSpPr>
          <p:grpSpPr>
            <a:xfrm rot="12740276">
              <a:off x="4820546" y="5149248"/>
              <a:ext cx="722577" cy="648072"/>
              <a:chOff x="5058640" y="2204864"/>
              <a:chExt cx="3267656" cy="2664296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3" name="Rectangle 32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4" name="Rectangle 33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cxnSp>
          <p:nvCxnSpPr>
            <p:cNvPr id="36" name="Straight Arrow Connector 35"/>
            <p:cNvCxnSpPr/>
            <p:nvPr/>
          </p:nvCxnSpPr>
          <p:spPr>
            <a:xfrm flipH="1">
              <a:off x="4544704" y="5454884"/>
              <a:ext cx="636426" cy="1027803"/>
            </a:xfrm>
            <a:prstGeom prst="straightConnector1">
              <a:avLst/>
            </a:prstGeom>
            <a:ln w="5715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Freeform 9"/>
          <p:cNvSpPr/>
          <p:nvPr/>
        </p:nvSpPr>
        <p:spPr>
          <a:xfrm>
            <a:off x="6800303" y="2392676"/>
            <a:ext cx="662527" cy="701047"/>
          </a:xfrm>
          <a:custGeom>
            <a:avLst/>
            <a:gdLst>
              <a:gd name="connsiteX0" fmla="*/ 491320 w 1078174"/>
              <a:gd name="connsiteY0" fmla="*/ 928048 h 1241947"/>
              <a:gd name="connsiteX1" fmla="*/ 27296 w 1078174"/>
              <a:gd name="connsiteY1" fmla="*/ 382138 h 1241947"/>
              <a:gd name="connsiteX2" fmla="*/ 559559 w 1078174"/>
              <a:gd name="connsiteY2" fmla="*/ 0 h 1241947"/>
              <a:gd name="connsiteX3" fmla="*/ 1078174 w 1078174"/>
              <a:gd name="connsiteY3" fmla="*/ 532263 h 1241947"/>
              <a:gd name="connsiteX4" fmla="*/ 900753 w 1078174"/>
              <a:gd name="connsiteY4" fmla="*/ 1009935 h 1241947"/>
              <a:gd name="connsiteX5" fmla="*/ 0 w 1078174"/>
              <a:gd name="connsiteY5" fmla="*/ 1241947 h 1241947"/>
              <a:gd name="connsiteX6" fmla="*/ 491320 w 1078174"/>
              <a:gd name="connsiteY6" fmla="*/ 928048 h 1241947"/>
              <a:gd name="connsiteX0" fmla="*/ 0 w 1173708"/>
              <a:gd name="connsiteY0" fmla="*/ 805218 h 1241947"/>
              <a:gd name="connsiteX1" fmla="*/ 122830 w 1173708"/>
              <a:gd name="connsiteY1" fmla="*/ 382138 h 1241947"/>
              <a:gd name="connsiteX2" fmla="*/ 655093 w 1173708"/>
              <a:gd name="connsiteY2" fmla="*/ 0 h 1241947"/>
              <a:gd name="connsiteX3" fmla="*/ 1173708 w 1173708"/>
              <a:gd name="connsiteY3" fmla="*/ 532263 h 1241947"/>
              <a:gd name="connsiteX4" fmla="*/ 996287 w 1173708"/>
              <a:gd name="connsiteY4" fmla="*/ 1009935 h 1241947"/>
              <a:gd name="connsiteX5" fmla="*/ 95534 w 1173708"/>
              <a:gd name="connsiteY5" fmla="*/ 1241947 h 1241947"/>
              <a:gd name="connsiteX6" fmla="*/ 0 w 1173708"/>
              <a:gd name="connsiteY6" fmla="*/ 805218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708" h="1241947">
                <a:moveTo>
                  <a:pt x="0" y="805218"/>
                </a:moveTo>
                <a:lnTo>
                  <a:pt x="122830" y="382138"/>
                </a:lnTo>
                <a:lnTo>
                  <a:pt x="655093" y="0"/>
                </a:lnTo>
                <a:lnTo>
                  <a:pt x="1173708" y="532263"/>
                </a:lnTo>
                <a:lnTo>
                  <a:pt x="996287" y="1009935"/>
                </a:lnTo>
                <a:lnTo>
                  <a:pt x="95534" y="1241947"/>
                </a:lnTo>
                <a:lnTo>
                  <a:pt x="0" y="805218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eform 10"/>
          <p:cNvSpPr/>
          <p:nvPr/>
        </p:nvSpPr>
        <p:spPr>
          <a:xfrm rot="4661758">
            <a:off x="4526535" y="3141550"/>
            <a:ext cx="662527" cy="701047"/>
          </a:xfrm>
          <a:custGeom>
            <a:avLst/>
            <a:gdLst>
              <a:gd name="connsiteX0" fmla="*/ 491320 w 1078174"/>
              <a:gd name="connsiteY0" fmla="*/ 928048 h 1241947"/>
              <a:gd name="connsiteX1" fmla="*/ 27296 w 1078174"/>
              <a:gd name="connsiteY1" fmla="*/ 382138 h 1241947"/>
              <a:gd name="connsiteX2" fmla="*/ 559559 w 1078174"/>
              <a:gd name="connsiteY2" fmla="*/ 0 h 1241947"/>
              <a:gd name="connsiteX3" fmla="*/ 1078174 w 1078174"/>
              <a:gd name="connsiteY3" fmla="*/ 532263 h 1241947"/>
              <a:gd name="connsiteX4" fmla="*/ 900753 w 1078174"/>
              <a:gd name="connsiteY4" fmla="*/ 1009935 h 1241947"/>
              <a:gd name="connsiteX5" fmla="*/ 0 w 1078174"/>
              <a:gd name="connsiteY5" fmla="*/ 1241947 h 1241947"/>
              <a:gd name="connsiteX6" fmla="*/ 491320 w 1078174"/>
              <a:gd name="connsiteY6" fmla="*/ 928048 h 1241947"/>
              <a:gd name="connsiteX0" fmla="*/ 0 w 1173708"/>
              <a:gd name="connsiteY0" fmla="*/ 805218 h 1241947"/>
              <a:gd name="connsiteX1" fmla="*/ 122830 w 1173708"/>
              <a:gd name="connsiteY1" fmla="*/ 382138 h 1241947"/>
              <a:gd name="connsiteX2" fmla="*/ 655093 w 1173708"/>
              <a:gd name="connsiteY2" fmla="*/ 0 h 1241947"/>
              <a:gd name="connsiteX3" fmla="*/ 1173708 w 1173708"/>
              <a:gd name="connsiteY3" fmla="*/ 532263 h 1241947"/>
              <a:gd name="connsiteX4" fmla="*/ 996287 w 1173708"/>
              <a:gd name="connsiteY4" fmla="*/ 1009935 h 1241947"/>
              <a:gd name="connsiteX5" fmla="*/ 95534 w 1173708"/>
              <a:gd name="connsiteY5" fmla="*/ 1241947 h 1241947"/>
              <a:gd name="connsiteX6" fmla="*/ 0 w 1173708"/>
              <a:gd name="connsiteY6" fmla="*/ 805218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708" h="1241947">
                <a:moveTo>
                  <a:pt x="0" y="805218"/>
                </a:moveTo>
                <a:lnTo>
                  <a:pt x="122830" y="382138"/>
                </a:lnTo>
                <a:lnTo>
                  <a:pt x="655093" y="0"/>
                </a:lnTo>
                <a:lnTo>
                  <a:pt x="1173708" y="532263"/>
                </a:lnTo>
                <a:lnTo>
                  <a:pt x="996287" y="1009935"/>
                </a:lnTo>
                <a:lnTo>
                  <a:pt x="95534" y="1241947"/>
                </a:lnTo>
                <a:lnTo>
                  <a:pt x="0" y="805218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eform 58"/>
          <p:cNvSpPr/>
          <p:nvPr/>
        </p:nvSpPr>
        <p:spPr>
          <a:xfrm>
            <a:off x="3733983" y="4683957"/>
            <a:ext cx="4408227" cy="1799114"/>
          </a:xfrm>
          <a:custGeom>
            <a:avLst/>
            <a:gdLst>
              <a:gd name="connsiteX0" fmla="*/ 0 w 4531057"/>
              <a:gd name="connsiteY0" fmla="*/ 1064526 h 1064526"/>
              <a:gd name="connsiteX1" fmla="*/ 668740 w 4531057"/>
              <a:gd name="connsiteY1" fmla="*/ 887105 h 1064526"/>
              <a:gd name="connsiteX2" fmla="*/ 996287 w 4531057"/>
              <a:gd name="connsiteY2" fmla="*/ 30025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68740 w 4531057"/>
              <a:gd name="connsiteY1" fmla="*/ 887105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545910 w 4531057"/>
              <a:gd name="connsiteY1" fmla="*/ 914401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545910 w 4531057"/>
              <a:gd name="connsiteY1" fmla="*/ 914401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27796 w 4531057"/>
              <a:gd name="connsiteY1" fmla="*/ 846162 h 1064526"/>
              <a:gd name="connsiteX2" fmla="*/ 1173708 w 4531057"/>
              <a:gd name="connsiteY2" fmla="*/ 177421 h 1064526"/>
              <a:gd name="connsiteX3" fmla="*/ 3780430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27796 w 4531057"/>
              <a:gd name="connsiteY1" fmla="*/ 846162 h 1064526"/>
              <a:gd name="connsiteX2" fmla="*/ 1173708 w 4531057"/>
              <a:gd name="connsiteY2" fmla="*/ 177421 h 1064526"/>
              <a:gd name="connsiteX3" fmla="*/ 3398292 w 4531057"/>
              <a:gd name="connsiteY3" fmla="*/ 818866 h 1064526"/>
              <a:gd name="connsiteX4" fmla="*/ 4531057 w 4531057"/>
              <a:gd name="connsiteY4" fmla="*/ 0 h 1064526"/>
              <a:gd name="connsiteX0" fmla="*/ 0 w 4531057"/>
              <a:gd name="connsiteY0" fmla="*/ 1064526 h 1064526"/>
              <a:gd name="connsiteX1" fmla="*/ 627796 w 4531057"/>
              <a:gd name="connsiteY1" fmla="*/ 846162 h 1064526"/>
              <a:gd name="connsiteX2" fmla="*/ 1173708 w 4531057"/>
              <a:gd name="connsiteY2" fmla="*/ 177421 h 1064526"/>
              <a:gd name="connsiteX3" fmla="*/ 3398292 w 4531057"/>
              <a:gd name="connsiteY3" fmla="*/ 818866 h 1064526"/>
              <a:gd name="connsiteX4" fmla="*/ 4531057 w 4531057"/>
              <a:gd name="connsiteY4" fmla="*/ 0 h 1064526"/>
              <a:gd name="connsiteX0" fmla="*/ 0 w 4421875"/>
              <a:gd name="connsiteY0" fmla="*/ 1078174 h 1078174"/>
              <a:gd name="connsiteX1" fmla="*/ 627796 w 4421875"/>
              <a:gd name="connsiteY1" fmla="*/ 859810 h 1078174"/>
              <a:gd name="connsiteX2" fmla="*/ 1173708 w 4421875"/>
              <a:gd name="connsiteY2" fmla="*/ 191069 h 1078174"/>
              <a:gd name="connsiteX3" fmla="*/ 3398292 w 4421875"/>
              <a:gd name="connsiteY3" fmla="*/ 832514 h 1078174"/>
              <a:gd name="connsiteX4" fmla="*/ 4421875 w 4421875"/>
              <a:gd name="connsiteY4" fmla="*/ 0 h 1078174"/>
              <a:gd name="connsiteX0" fmla="*/ 0 w 4421875"/>
              <a:gd name="connsiteY0" fmla="*/ 1078174 h 1078174"/>
              <a:gd name="connsiteX1" fmla="*/ 627796 w 4421875"/>
              <a:gd name="connsiteY1" fmla="*/ 859810 h 1078174"/>
              <a:gd name="connsiteX2" fmla="*/ 1869744 w 4421875"/>
              <a:gd name="connsiteY2" fmla="*/ 27295 h 1078174"/>
              <a:gd name="connsiteX3" fmla="*/ 3398292 w 4421875"/>
              <a:gd name="connsiteY3" fmla="*/ 832514 h 1078174"/>
              <a:gd name="connsiteX4" fmla="*/ 4421875 w 4421875"/>
              <a:gd name="connsiteY4" fmla="*/ 0 h 1078174"/>
              <a:gd name="connsiteX0" fmla="*/ 0 w 4421875"/>
              <a:gd name="connsiteY0" fmla="*/ 1078174 h 1378436"/>
              <a:gd name="connsiteX1" fmla="*/ 627796 w 4421875"/>
              <a:gd name="connsiteY1" fmla="*/ 859810 h 1378436"/>
              <a:gd name="connsiteX2" fmla="*/ 1869744 w 4421875"/>
              <a:gd name="connsiteY2" fmla="*/ 27295 h 1378436"/>
              <a:gd name="connsiteX3" fmla="*/ 2483892 w 4421875"/>
              <a:gd name="connsiteY3" fmla="*/ 1378424 h 1378436"/>
              <a:gd name="connsiteX4" fmla="*/ 4421875 w 4421875"/>
              <a:gd name="connsiteY4" fmla="*/ 0 h 1378436"/>
              <a:gd name="connsiteX0" fmla="*/ 0 w 4421875"/>
              <a:gd name="connsiteY0" fmla="*/ 1305789 h 1606051"/>
              <a:gd name="connsiteX1" fmla="*/ 627796 w 4421875"/>
              <a:gd name="connsiteY1" fmla="*/ 1087425 h 1606051"/>
              <a:gd name="connsiteX2" fmla="*/ 1869744 w 4421875"/>
              <a:gd name="connsiteY2" fmla="*/ 254910 h 1606051"/>
              <a:gd name="connsiteX3" fmla="*/ 2483892 w 4421875"/>
              <a:gd name="connsiteY3" fmla="*/ 1606039 h 1606051"/>
              <a:gd name="connsiteX4" fmla="*/ 4421875 w 4421875"/>
              <a:gd name="connsiteY4" fmla="*/ 227615 h 1606051"/>
              <a:gd name="connsiteX0" fmla="*/ 0 w 4408227"/>
              <a:gd name="connsiteY0" fmla="*/ 1498021 h 1799114"/>
              <a:gd name="connsiteX1" fmla="*/ 627796 w 4408227"/>
              <a:gd name="connsiteY1" fmla="*/ 1279657 h 1799114"/>
              <a:gd name="connsiteX2" fmla="*/ 1869744 w 4408227"/>
              <a:gd name="connsiteY2" fmla="*/ 447142 h 1799114"/>
              <a:gd name="connsiteX3" fmla="*/ 2483892 w 4408227"/>
              <a:gd name="connsiteY3" fmla="*/ 1798271 h 1799114"/>
              <a:gd name="connsiteX4" fmla="*/ 4408227 w 4408227"/>
              <a:gd name="connsiteY4" fmla="*/ 215131 h 1799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08227" h="1799114">
                <a:moveTo>
                  <a:pt x="0" y="1498021"/>
                </a:moveTo>
                <a:cubicBezTo>
                  <a:pt x="374176" y="1404761"/>
                  <a:pt x="316172" y="1454804"/>
                  <a:pt x="627796" y="1279657"/>
                </a:cubicBezTo>
                <a:cubicBezTo>
                  <a:pt x="939420" y="1104511"/>
                  <a:pt x="1560395" y="360706"/>
                  <a:pt x="1869744" y="447142"/>
                </a:cubicBezTo>
                <a:cubicBezTo>
                  <a:pt x="2179093" y="533578"/>
                  <a:pt x="2060812" y="1836940"/>
                  <a:pt x="2483892" y="1798271"/>
                </a:cubicBezTo>
                <a:cubicBezTo>
                  <a:pt x="2906973" y="1759603"/>
                  <a:pt x="3177655" y="-733388"/>
                  <a:pt x="4408227" y="215131"/>
                </a:cubicBezTo>
              </a:path>
            </a:pathLst>
          </a:custGeom>
          <a:noFill/>
          <a:ln w="38100">
            <a:solidFill>
              <a:srgbClr val="00B0F0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TextBox 56"/>
          <p:cNvSpPr txBox="1"/>
          <p:nvPr/>
        </p:nvSpPr>
        <p:spPr>
          <a:xfrm>
            <a:off x="6746001" y="4591323"/>
            <a:ext cx="652743" cy="707886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  <a:effectLst>
            <a:outerShdw blurRad="190500" sx="102000" sy="102000" algn="ctr" rotWithShape="0">
              <a:prstClr val="black">
                <a:alpha val="5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4000" dirty="0" smtClean="0">
                <a:solidFill>
                  <a:srgbClr val="0070C0"/>
                </a:solidFill>
              </a:rPr>
              <a:t> ? </a:t>
            </a:r>
            <a:endParaRPr lang="it-IT" sz="4000" dirty="0">
              <a:solidFill>
                <a:srgbClr val="0070C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350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Issue 2: uneven terrain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/>
              <a:t>Risks: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 smtClean="0">
                <a:solidFill>
                  <a:srgbClr val="0070C0"/>
                </a:solidFill>
              </a:rPr>
              <a:t>Loss of contact </a:t>
            </a:r>
            <a:r>
              <a:rPr lang="it-IT" dirty="0" smtClean="0"/>
              <a:t>with the ground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 smtClean="0"/>
              <a:t>Terrain </a:t>
            </a:r>
            <a:r>
              <a:rPr lang="it-IT" dirty="0" smtClean="0">
                <a:solidFill>
                  <a:srgbClr val="0070C0"/>
                </a:solidFill>
              </a:rPr>
              <a:t>yield </a:t>
            </a:r>
            <a:r>
              <a:rPr lang="it-IT" dirty="0" smtClean="0"/>
              <a:t>and</a:t>
            </a:r>
            <a:r>
              <a:rPr lang="it-IT" dirty="0" smtClean="0">
                <a:solidFill>
                  <a:srgbClr val="0070C0"/>
                </a:solidFill>
              </a:rPr>
              <a:t> traction loss</a:t>
            </a:r>
          </a:p>
          <a:p>
            <a:pPr marL="971550" lvl="1" indent="-514350">
              <a:buFont typeface="+mj-lt"/>
              <a:buAutoNum type="arabicPeriod"/>
            </a:pPr>
            <a:r>
              <a:rPr lang="it-IT" dirty="0" smtClean="0">
                <a:solidFill>
                  <a:srgbClr val="0070C0"/>
                </a:solidFill>
              </a:rPr>
              <a:t>Slopes</a:t>
            </a:r>
          </a:p>
          <a:p>
            <a:pPr marL="971550" lvl="1" indent="-514350">
              <a:buFont typeface="+mj-lt"/>
              <a:buAutoNum type="arabicPeriod"/>
            </a:pPr>
            <a:endParaRPr lang="it-IT" dirty="0"/>
          </a:p>
        </p:txBody>
      </p:sp>
      <p:pic>
        <p:nvPicPr>
          <p:cNvPr id="5122" name="Picture 2" descr="C:\Users\almo\Google Drive\Didattica\Seminario rover 2017\immagini\lossOfContact_alpha_v2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69" t="11673" r="10557" b="23720"/>
          <a:stretch/>
        </p:blipFill>
        <p:spPr bwMode="auto">
          <a:xfrm>
            <a:off x="3635896" y="3453580"/>
            <a:ext cx="5484184" cy="2830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/>
          <p:cNvSpPr/>
          <p:nvPr/>
        </p:nvSpPr>
        <p:spPr>
          <a:xfrm>
            <a:off x="4860032" y="3356992"/>
            <a:ext cx="1008112" cy="100811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4381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Robot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/>
          <a:lstStyle/>
          <a:p>
            <a:pPr marL="0" indent="0" algn="ctr">
              <a:buNone/>
            </a:pPr>
            <a:r>
              <a:rPr lang="en-GB" b="1" dirty="0" smtClean="0"/>
              <a:t>Definition</a:t>
            </a:r>
          </a:p>
          <a:p>
            <a:pPr marL="0" indent="0" algn="ctr">
              <a:buNone/>
            </a:pPr>
            <a:r>
              <a:rPr lang="en-GB" i="1" dirty="0" smtClean="0"/>
              <a:t>A machine capable of carrying out a complex task automatically.</a:t>
            </a:r>
            <a:endParaRPr lang="en-GB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377720" y="1501200"/>
              <a:ext cx="7132680" cy="4053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373760" y="1491480"/>
                <a:ext cx="7144560" cy="407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11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Purpose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776"/>
            <a:ext cx="5266928" cy="2693842"/>
          </a:xfrm>
        </p:spPr>
        <p:txBody>
          <a:bodyPr>
            <a:normAutofit fontScale="77500" lnSpcReduction="20000"/>
          </a:bodyPr>
          <a:lstStyle/>
          <a:p>
            <a:r>
              <a:rPr lang="it-IT" dirty="0" smtClean="0"/>
              <a:t>Why go from A to B?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Exploration</a:t>
            </a:r>
          </a:p>
          <a:p>
            <a:pPr lvl="1"/>
            <a:r>
              <a:rPr lang="it-IT" dirty="0" smtClean="0"/>
              <a:t>Executing </a:t>
            </a:r>
            <a:r>
              <a:rPr lang="it-IT" dirty="0" smtClean="0">
                <a:solidFill>
                  <a:srgbClr val="0070C0"/>
                </a:solidFill>
              </a:rPr>
              <a:t>task at B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Transporting</a:t>
            </a:r>
            <a:r>
              <a:rPr lang="it-IT" dirty="0" smtClean="0"/>
              <a:t> something from A to B</a:t>
            </a:r>
          </a:p>
          <a:p>
            <a:pPr lvl="1"/>
            <a:endParaRPr lang="it-IT" dirty="0" smtClean="0"/>
          </a:p>
          <a:p>
            <a:r>
              <a:rPr lang="it-IT" dirty="0" smtClean="0"/>
              <a:t>This way we can define the robot’s </a:t>
            </a:r>
            <a:r>
              <a:rPr lang="it-IT" dirty="0" smtClean="0">
                <a:solidFill>
                  <a:srgbClr val="FF0000"/>
                </a:solidFill>
              </a:rPr>
              <a:t>accessories</a:t>
            </a:r>
            <a:r>
              <a:rPr lang="it-IT" dirty="0" smtClean="0"/>
              <a:t>: solar panels, arms etc.</a:t>
            </a:r>
            <a:endParaRPr lang="it-IT" dirty="0"/>
          </a:p>
        </p:txBody>
      </p:sp>
      <p:pic>
        <p:nvPicPr>
          <p:cNvPr id="4" name="Picture 5" descr="http://www.spaceflightinsider.com/wp-content/uploads/2015/01/Mars-Exploration-Rover-Spirit-Opportunity-surface-of-Red-Planet-NASA-image-posted-on-SpaceFlight-Insider-647x5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151502" cy="252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neobotix-robots.com/fileadmin/files/produkte/Mobile_Manipulatoren/MMO-500/MMO-500-UR10-Mai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268" y="4106618"/>
            <a:ext cx="1849548" cy="270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www.eu-nited.net/robotics/upload/images_news/images_press_room/2015TechTranAward_KUKA-omniMove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2570" y="4141187"/>
            <a:ext cx="4363060" cy="245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3191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of mobile robots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Mobile Robotics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10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Elementary motions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FF0000"/>
                </a:solidFill>
              </a:rPr>
              <a:t>Motion</a:t>
            </a:r>
            <a:r>
              <a:rPr lang="it-IT" dirty="0" smtClean="0"/>
              <a:t> = combination of: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Point-to-point</a:t>
            </a:r>
            <a:r>
              <a:rPr lang="it-IT" dirty="0" smtClean="0"/>
              <a:t> motion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Path</a:t>
            </a:r>
            <a:r>
              <a:rPr lang="it-IT" dirty="0" smtClean="0"/>
              <a:t> following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Trajectory</a:t>
            </a:r>
            <a:r>
              <a:rPr lang="it-IT" dirty="0" smtClean="0"/>
              <a:t> tracking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Reactive</a:t>
            </a:r>
            <a:r>
              <a:rPr lang="it-IT" dirty="0" smtClean="0"/>
              <a:t> motion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705600" y="1192680"/>
              <a:ext cx="5744160" cy="32814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4080" y="1181520"/>
                <a:ext cx="5761800" cy="3304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432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Elementary motions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917032"/>
          </a:xfrm>
        </p:spPr>
        <p:txBody>
          <a:bodyPr>
            <a:normAutofit fontScale="85000" lnSpcReduction="2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Point-to-point </a:t>
            </a:r>
            <a:r>
              <a:rPr lang="it-IT" dirty="0" smtClean="0"/>
              <a:t>motion: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Path </a:t>
            </a:r>
            <a:r>
              <a:rPr lang="it-IT" dirty="0" smtClean="0">
                <a:solidFill>
                  <a:srgbClr val="0070C0"/>
                </a:solidFill>
              </a:rPr>
              <a:t>following</a:t>
            </a:r>
            <a:r>
              <a:rPr lang="it-IT" dirty="0" smtClean="0"/>
              <a:t>: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/>
          </a:p>
          <a:p>
            <a:r>
              <a:rPr lang="it-IT" dirty="0" smtClean="0"/>
              <a:t>Trajectory </a:t>
            </a:r>
            <a:r>
              <a:rPr lang="it-IT" dirty="0" smtClean="0">
                <a:solidFill>
                  <a:srgbClr val="0070C0"/>
                </a:solidFill>
              </a:rPr>
              <a:t>tracking</a:t>
            </a:r>
            <a:r>
              <a:rPr lang="it-IT" dirty="0" smtClean="0"/>
              <a:t>:</a:t>
            </a:r>
            <a:endParaRPr lang="it-IT" dirty="0"/>
          </a:p>
        </p:txBody>
      </p:sp>
      <p:grpSp>
        <p:nvGrpSpPr>
          <p:cNvPr id="95" name="Group 94"/>
          <p:cNvGrpSpPr/>
          <p:nvPr/>
        </p:nvGrpSpPr>
        <p:grpSpPr>
          <a:xfrm>
            <a:off x="2883237" y="1545593"/>
            <a:ext cx="4632751" cy="1801038"/>
            <a:chOff x="2883237" y="1545593"/>
            <a:chExt cx="4632751" cy="1801038"/>
          </a:xfrm>
        </p:grpSpPr>
        <p:grpSp>
          <p:nvGrpSpPr>
            <p:cNvPr id="4" name="Group 3"/>
            <p:cNvGrpSpPr/>
            <p:nvPr/>
          </p:nvGrpSpPr>
          <p:grpSpPr>
            <a:xfrm rot="3798461">
              <a:off x="2856604" y="2478518"/>
              <a:ext cx="516591" cy="463325"/>
              <a:chOff x="5058640" y="2204864"/>
              <a:chExt cx="3267656" cy="2664296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" name="Rectangle 8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3437900" y="2512468"/>
              <a:ext cx="317715" cy="427034"/>
              <a:chOff x="797900" y="5063938"/>
              <a:chExt cx="444402" cy="597310"/>
            </a:xfrm>
          </p:grpSpPr>
          <p:sp>
            <p:nvSpPr>
              <p:cNvPr id="11" name="Oval 10"/>
              <p:cNvSpPr/>
              <p:nvPr/>
            </p:nvSpPr>
            <p:spPr>
              <a:xfrm>
                <a:off x="1043608" y="551723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97900" y="5063938"/>
                <a:ext cx="444402" cy="5166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A</a:t>
                </a:r>
                <a:endParaRPr lang="it-IT" dirty="0"/>
              </a:p>
            </p:txBody>
          </p:sp>
        </p:grpSp>
        <p:grpSp>
          <p:nvGrpSpPr>
            <p:cNvPr id="13" name="Group 12"/>
            <p:cNvGrpSpPr/>
            <p:nvPr/>
          </p:nvGrpSpPr>
          <p:grpSpPr>
            <a:xfrm>
              <a:off x="6926596" y="1950796"/>
              <a:ext cx="309700" cy="470091"/>
              <a:chOff x="986686" y="5517232"/>
              <a:chExt cx="433191" cy="657536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043608" y="5517232"/>
                <a:ext cx="144016" cy="144016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86686" y="5658169"/>
                <a:ext cx="433191" cy="5165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/>
                  <a:t>B</a:t>
                </a:r>
              </a:p>
            </p:txBody>
          </p:sp>
        </p:grpSp>
        <p:cxnSp>
          <p:nvCxnSpPr>
            <p:cNvPr id="16" name="Straight Arrow Connector 15"/>
            <p:cNvCxnSpPr/>
            <p:nvPr/>
          </p:nvCxnSpPr>
          <p:spPr>
            <a:xfrm flipV="1">
              <a:off x="3772487" y="2028017"/>
              <a:ext cx="3132051" cy="829359"/>
            </a:xfrm>
            <a:prstGeom prst="straightConnector1">
              <a:avLst/>
            </a:prstGeom>
            <a:ln w="381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3567467" y="1804772"/>
              <a:ext cx="3366784" cy="1541859"/>
            </a:xfrm>
            <a:custGeom>
              <a:avLst/>
              <a:gdLst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996287 w 4531057"/>
                <a:gd name="connsiteY2" fmla="*/ 30025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421875"/>
                <a:gd name="connsiteY0" fmla="*/ 1078174 h 1078174"/>
                <a:gd name="connsiteX1" fmla="*/ 627796 w 4421875"/>
                <a:gd name="connsiteY1" fmla="*/ 859810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348307 w 4421875"/>
                <a:gd name="connsiteY1" fmla="*/ 388172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1173708 w 4421875"/>
                <a:gd name="connsiteY1" fmla="*/ 191069 h 1078174"/>
                <a:gd name="connsiteX2" fmla="*/ 3398292 w 4421875"/>
                <a:gd name="connsiteY2" fmla="*/ 832514 h 1078174"/>
                <a:gd name="connsiteX3" fmla="*/ 4421875 w 4421875"/>
                <a:gd name="connsiteY3" fmla="*/ 0 h 1078174"/>
                <a:gd name="connsiteX0" fmla="*/ 0 w 4421875"/>
                <a:gd name="connsiteY0" fmla="*/ 1078174 h 1078174"/>
                <a:gd name="connsiteX1" fmla="*/ 3398292 w 4421875"/>
                <a:gd name="connsiteY1" fmla="*/ 832514 h 1078174"/>
                <a:gd name="connsiteX2" fmla="*/ 4421875 w 4421875"/>
                <a:gd name="connsiteY2" fmla="*/ 0 h 1078174"/>
                <a:gd name="connsiteX0" fmla="*/ 0 w 4421875"/>
                <a:gd name="connsiteY0" fmla="*/ 1078174 h 1078174"/>
                <a:gd name="connsiteX1" fmla="*/ 4421875 w 4421875"/>
                <a:gd name="connsiteY1" fmla="*/ 0 h 1078174"/>
                <a:gd name="connsiteX0" fmla="*/ 0 w 4421875"/>
                <a:gd name="connsiteY0" fmla="*/ 1480644 h 1480644"/>
                <a:gd name="connsiteX1" fmla="*/ 4421875 w 4421875"/>
                <a:gd name="connsiteY1" fmla="*/ 402470 h 1480644"/>
                <a:gd name="connsiteX0" fmla="*/ 89377 w 4511252"/>
                <a:gd name="connsiteY0" fmla="*/ 1306315 h 1817801"/>
                <a:gd name="connsiteX1" fmla="*/ 4511252 w 4511252"/>
                <a:gd name="connsiteY1" fmla="*/ 228141 h 1817801"/>
                <a:gd name="connsiteX0" fmla="*/ 84797 w 4716288"/>
                <a:gd name="connsiteY0" fmla="*/ 1456411 h 1953357"/>
                <a:gd name="connsiteX1" fmla="*/ 4716288 w 4716288"/>
                <a:gd name="connsiteY1" fmla="*/ 221024 h 1953357"/>
                <a:gd name="connsiteX0" fmla="*/ 85163 w 4699186"/>
                <a:gd name="connsiteY0" fmla="*/ 1506544 h 1998828"/>
                <a:gd name="connsiteX1" fmla="*/ 4699186 w 4699186"/>
                <a:gd name="connsiteY1" fmla="*/ 218753 h 1998828"/>
                <a:gd name="connsiteX0" fmla="*/ 86648 w 4630799"/>
                <a:gd name="connsiteY0" fmla="*/ 1640454 h 2120732"/>
                <a:gd name="connsiteX1" fmla="*/ 4630799 w 4630799"/>
                <a:gd name="connsiteY1" fmla="*/ 212918 h 21207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630799" h="2120732">
                  <a:moveTo>
                    <a:pt x="86648" y="1640454"/>
                  </a:moveTo>
                  <a:cubicBezTo>
                    <a:pt x="-587964" y="3569379"/>
                    <a:pt x="2842416" y="-1017285"/>
                    <a:pt x="4630799" y="212918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3722920" y="1545593"/>
              <a:ext cx="3793068" cy="1257321"/>
            </a:xfrm>
            <a:custGeom>
              <a:avLst/>
              <a:gdLst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996287 w 4531057"/>
                <a:gd name="connsiteY2" fmla="*/ 30025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421875"/>
                <a:gd name="connsiteY0" fmla="*/ 1078174 h 1078174"/>
                <a:gd name="connsiteX1" fmla="*/ 627796 w 4421875"/>
                <a:gd name="connsiteY1" fmla="*/ 859810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348307 w 4421875"/>
                <a:gd name="connsiteY1" fmla="*/ 388172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1173708 w 4421875"/>
                <a:gd name="connsiteY1" fmla="*/ 191069 h 1078174"/>
                <a:gd name="connsiteX2" fmla="*/ 3398292 w 4421875"/>
                <a:gd name="connsiteY2" fmla="*/ 832514 h 1078174"/>
                <a:gd name="connsiteX3" fmla="*/ 4421875 w 4421875"/>
                <a:gd name="connsiteY3" fmla="*/ 0 h 1078174"/>
                <a:gd name="connsiteX0" fmla="*/ 0 w 4421875"/>
                <a:gd name="connsiteY0" fmla="*/ 1078174 h 1078174"/>
                <a:gd name="connsiteX1" fmla="*/ 3398292 w 4421875"/>
                <a:gd name="connsiteY1" fmla="*/ 832514 h 1078174"/>
                <a:gd name="connsiteX2" fmla="*/ 4421875 w 4421875"/>
                <a:gd name="connsiteY2" fmla="*/ 0 h 1078174"/>
                <a:gd name="connsiteX0" fmla="*/ 0 w 4421875"/>
                <a:gd name="connsiteY0" fmla="*/ 1078174 h 1078174"/>
                <a:gd name="connsiteX1" fmla="*/ 4421875 w 4421875"/>
                <a:gd name="connsiteY1" fmla="*/ 0 h 1078174"/>
                <a:gd name="connsiteX0" fmla="*/ 0 w 4421875"/>
                <a:gd name="connsiteY0" fmla="*/ 1480644 h 1480644"/>
                <a:gd name="connsiteX1" fmla="*/ 4421875 w 4421875"/>
                <a:gd name="connsiteY1" fmla="*/ 402470 h 1480644"/>
                <a:gd name="connsiteX0" fmla="*/ 89377 w 4511252"/>
                <a:gd name="connsiteY0" fmla="*/ 1306315 h 1817801"/>
                <a:gd name="connsiteX1" fmla="*/ 4511252 w 4511252"/>
                <a:gd name="connsiteY1" fmla="*/ 228141 h 1817801"/>
                <a:gd name="connsiteX0" fmla="*/ 84797 w 4716288"/>
                <a:gd name="connsiteY0" fmla="*/ 1456411 h 1953357"/>
                <a:gd name="connsiteX1" fmla="*/ 4716288 w 4716288"/>
                <a:gd name="connsiteY1" fmla="*/ 221024 h 1953357"/>
                <a:gd name="connsiteX0" fmla="*/ 85163 w 4699186"/>
                <a:gd name="connsiteY0" fmla="*/ 1506544 h 1998828"/>
                <a:gd name="connsiteX1" fmla="*/ 4699186 w 4699186"/>
                <a:gd name="connsiteY1" fmla="*/ 218753 h 1998828"/>
                <a:gd name="connsiteX0" fmla="*/ 86648 w 4630799"/>
                <a:gd name="connsiteY0" fmla="*/ 1640454 h 2120732"/>
                <a:gd name="connsiteX1" fmla="*/ 4630799 w 4630799"/>
                <a:gd name="connsiteY1" fmla="*/ 212918 h 2120732"/>
                <a:gd name="connsiteX0" fmla="*/ 88188 w 4562466"/>
                <a:gd name="connsiteY0" fmla="*/ 1406328 h 1908026"/>
                <a:gd name="connsiteX1" fmla="*/ 4562466 w 4562466"/>
                <a:gd name="connsiteY1" fmla="*/ 223345 h 1908026"/>
                <a:gd name="connsiteX0" fmla="*/ 0 w 4474278"/>
                <a:gd name="connsiteY0" fmla="*/ 1607043 h 1607043"/>
                <a:gd name="connsiteX1" fmla="*/ 4474278 w 4474278"/>
                <a:gd name="connsiteY1" fmla="*/ 424060 h 1607043"/>
                <a:gd name="connsiteX0" fmla="*/ 0 w 4701363"/>
                <a:gd name="connsiteY0" fmla="*/ 1518811 h 1518811"/>
                <a:gd name="connsiteX1" fmla="*/ 4701363 w 4701363"/>
                <a:gd name="connsiteY1" fmla="*/ 440636 h 1518811"/>
                <a:gd name="connsiteX0" fmla="*/ 0 w 5110872"/>
                <a:gd name="connsiteY0" fmla="*/ 1078176 h 1078176"/>
                <a:gd name="connsiteX1" fmla="*/ 4701363 w 5110872"/>
                <a:gd name="connsiteY1" fmla="*/ 1 h 1078176"/>
                <a:gd name="connsiteX0" fmla="*/ 0 w 5424356"/>
                <a:gd name="connsiteY0" fmla="*/ 1488517 h 1488517"/>
                <a:gd name="connsiteX1" fmla="*/ 4701363 w 5424356"/>
                <a:gd name="connsiteY1" fmla="*/ 410342 h 1488517"/>
                <a:gd name="connsiteX0" fmla="*/ 0 w 5217126"/>
                <a:gd name="connsiteY0" fmla="*/ 1729367 h 1729367"/>
                <a:gd name="connsiteX1" fmla="*/ 4701363 w 5217126"/>
                <a:gd name="connsiteY1" fmla="*/ 651192 h 17293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5217126" h="1729367">
                  <a:moveTo>
                    <a:pt x="0" y="1729367"/>
                  </a:moveTo>
                  <a:cubicBezTo>
                    <a:pt x="2784062" y="-1669468"/>
                    <a:pt x="6616206" y="1062987"/>
                    <a:pt x="4701363" y="651192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prstDash val="sysDot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/>
              <p:cNvSpPr txBox="1"/>
              <p:nvPr/>
            </p:nvSpPr>
            <p:spPr>
              <a:xfrm>
                <a:off x="5723068" y="3946122"/>
                <a:ext cx="27054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parameter is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</a:rPr>
                      <m:t>𝑥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∈</m:t>
                    </m:r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/>
                        <a:ea typeface="Cambria Math"/>
                      </a:rPr>
                      <m:t>𝑝𝑎𝑡h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54" name="TextBox 5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068" y="3946122"/>
                <a:ext cx="2705484" cy="369332"/>
              </a:xfrm>
              <a:prstGeom prst="rect">
                <a:avLst/>
              </a:prstGeom>
              <a:blipFill rotWithShape="1">
                <a:blip r:embed="rId5"/>
                <a:stretch>
                  <a:fillRect l="-2027" t="-8197" b="-245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8" name="Group 97"/>
          <p:cNvGrpSpPr/>
          <p:nvPr/>
        </p:nvGrpSpPr>
        <p:grpSpPr>
          <a:xfrm>
            <a:off x="3440416" y="3011422"/>
            <a:ext cx="3427254" cy="1977707"/>
            <a:chOff x="3440416" y="3011422"/>
            <a:chExt cx="3427254" cy="1977707"/>
          </a:xfrm>
        </p:grpSpPr>
        <p:sp>
          <p:nvSpPr>
            <p:cNvPr id="34" name="Freeform 33"/>
            <p:cNvSpPr/>
            <p:nvPr/>
          </p:nvSpPr>
          <p:spPr>
            <a:xfrm>
              <a:off x="3440416" y="3300616"/>
              <a:ext cx="3189487" cy="1499321"/>
            </a:xfrm>
            <a:custGeom>
              <a:avLst/>
              <a:gdLst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996287 w 4531057"/>
                <a:gd name="connsiteY2" fmla="*/ 30025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421875"/>
                <a:gd name="connsiteY0" fmla="*/ 1078174 h 1078174"/>
                <a:gd name="connsiteX1" fmla="*/ 627796 w 4421875"/>
                <a:gd name="connsiteY1" fmla="*/ 859810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348307 w 4421875"/>
                <a:gd name="connsiteY1" fmla="*/ 388172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1173708 w 4421875"/>
                <a:gd name="connsiteY1" fmla="*/ 191069 h 1078174"/>
                <a:gd name="connsiteX2" fmla="*/ 3398292 w 4421875"/>
                <a:gd name="connsiteY2" fmla="*/ 832514 h 1078174"/>
                <a:gd name="connsiteX3" fmla="*/ 4421875 w 4421875"/>
                <a:gd name="connsiteY3" fmla="*/ 0 h 1078174"/>
                <a:gd name="connsiteX0" fmla="*/ 0 w 4421875"/>
                <a:gd name="connsiteY0" fmla="*/ 1078174 h 1078174"/>
                <a:gd name="connsiteX1" fmla="*/ 3398292 w 4421875"/>
                <a:gd name="connsiteY1" fmla="*/ 832514 h 1078174"/>
                <a:gd name="connsiteX2" fmla="*/ 4421875 w 4421875"/>
                <a:gd name="connsiteY2" fmla="*/ 0 h 1078174"/>
                <a:gd name="connsiteX0" fmla="*/ 0 w 4421875"/>
                <a:gd name="connsiteY0" fmla="*/ 1078174 h 1078174"/>
                <a:gd name="connsiteX1" fmla="*/ 4421875 w 4421875"/>
                <a:gd name="connsiteY1" fmla="*/ 0 h 1078174"/>
                <a:gd name="connsiteX0" fmla="*/ 0 w 4421875"/>
                <a:gd name="connsiteY0" fmla="*/ 1480644 h 1480644"/>
                <a:gd name="connsiteX1" fmla="*/ 4421875 w 4421875"/>
                <a:gd name="connsiteY1" fmla="*/ 402470 h 1480644"/>
                <a:gd name="connsiteX0" fmla="*/ 89377 w 4511252"/>
                <a:gd name="connsiteY0" fmla="*/ 1306315 h 1817801"/>
                <a:gd name="connsiteX1" fmla="*/ 4511252 w 4511252"/>
                <a:gd name="connsiteY1" fmla="*/ 228141 h 1817801"/>
                <a:gd name="connsiteX0" fmla="*/ 84797 w 4716288"/>
                <a:gd name="connsiteY0" fmla="*/ 1456411 h 1953357"/>
                <a:gd name="connsiteX1" fmla="*/ 4716288 w 4716288"/>
                <a:gd name="connsiteY1" fmla="*/ 221024 h 1953357"/>
                <a:gd name="connsiteX0" fmla="*/ 85163 w 4699186"/>
                <a:gd name="connsiteY0" fmla="*/ 1506544 h 1998828"/>
                <a:gd name="connsiteX1" fmla="*/ 4699186 w 4699186"/>
                <a:gd name="connsiteY1" fmla="*/ 218753 h 1998828"/>
                <a:gd name="connsiteX0" fmla="*/ 86648 w 4630799"/>
                <a:gd name="connsiteY0" fmla="*/ 1640454 h 2120732"/>
                <a:gd name="connsiteX1" fmla="*/ 4630799 w 4630799"/>
                <a:gd name="connsiteY1" fmla="*/ 212918 h 2120732"/>
                <a:gd name="connsiteX0" fmla="*/ 0 w 4544151"/>
                <a:gd name="connsiteY0" fmla="*/ 1643898 h 2092860"/>
                <a:gd name="connsiteX1" fmla="*/ 4544151 w 4544151"/>
                <a:gd name="connsiteY1" fmla="*/ 216362 h 2092860"/>
                <a:gd name="connsiteX0" fmla="*/ 0 w 4386939"/>
                <a:gd name="connsiteY0" fmla="*/ 1610436 h 2062223"/>
                <a:gd name="connsiteX1" fmla="*/ 4386939 w 4386939"/>
                <a:gd name="connsiteY1" fmla="*/ 217836 h 206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6939" h="2062223">
                  <a:moveTo>
                    <a:pt x="0" y="1610436"/>
                  </a:moveTo>
                  <a:cubicBezTo>
                    <a:pt x="1177002" y="3452021"/>
                    <a:pt x="2598556" y="-1012367"/>
                    <a:pt x="4386939" y="217836"/>
                  </a:cubicBezTo>
                </a:path>
              </a:pathLst>
            </a:custGeom>
            <a:noFill/>
            <a:ln w="38100">
              <a:solidFill>
                <a:srgbClr val="FF0000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21" name="Group 20"/>
            <p:cNvGrpSpPr/>
            <p:nvPr/>
          </p:nvGrpSpPr>
          <p:grpSpPr>
            <a:xfrm rot="2932007">
              <a:off x="4257342" y="4246060"/>
              <a:ext cx="516591" cy="463325"/>
              <a:chOff x="5058640" y="2204864"/>
              <a:chExt cx="3267656" cy="2664296"/>
            </a:xfrm>
            <a:solidFill>
              <a:srgbClr val="000000">
                <a:alpha val="40000"/>
              </a:srgbClr>
            </a:solidFill>
          </p:grpSpPr>
          <p:sp>
            <p:nvSpPr>
              <p:cNvPr id="22" name="Rectangle 21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 rot="3380387">
              <a:off x="5128786" y="3409468"/>
              <a:ext cx="516591" cy="463325"/>
              <a:chOff x="5058640" y="2204864"/>
              <a:chExt cx="3267656" cy="2664296"/>
            </a:xfrm>
            <a:solidFill>
              <a:srgbClr val="000000">
                <a:alpha val="50196"/>
              </a:srgbClr>
            </a:solidFill>
          </p:grpSpPr>
          <p:sp>
            <p:nvSpPr>
              <p:cNvPr id="37" name="Rectangle 36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39" name="Rectangle 38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7446688">
              <a:off x="3422415" y="4499171"/>
              <a:ext cx="516591" cy="463325"/>
              <a:chOff x="5058640" y="2204864"/>
              <a:chExt cx="3267656" cy="2664296"/>
            </a:xfrm>
            <a:solidFill>
              <a:srgbClr val="000000">
                <a:alpha val="20000"/>
              </a:srgbClr>
            </a:solidFill>
          </p:grpSpPr>
          <p:sp>
            <p:nvSpPr>
              <p:cNvPr id="43" name="Rectangle 42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 rot="5557992">
              <a:off x="5876820" y="3089004"/>
              <a:ext cx="516591" cy="463325"/>
              <a:chOff x="5058640" y="2204864"/>
              <a:chExt cx="3267656" cy="2664296"/>
            </a:xfrm>
          </p:grpSpPr>
          <p:sp>
            <p:nvSpPr>
              <p:cNvPr id="49" name="Rectangle 48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9" name="TextBox 88"/>
            <p:cNvSpPr txBox="1"/>
            <p:nvPr/>
          </p:nvSpPr>
          <p:spPr>
            <a:xfrm>
              <a:off x="6583618" y="3011422"/>
              <a:ext cx="2840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>
                  <a:solidFill>
                    <a:srgbClr val="FF0000"/>
                  </a:solidFill>
                </a:rPr>
                <a:t>x</a:t>
              </a:r>
              <a:endParaRPr lang="it-IT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/>
              <p:cNvSpPr txBox="1"/>
              <p:nvPr/>
            </p:nvSpPr>
            <p:spPr>
              <a:xfrm>
                <a:off x="6835023" y="5545363"/>
                <a:ext cx="205415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The parameters are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CC00"/>
                          </a:solidFill>
                          <a:latin typeface="Cambria Math"/>
                        </a:rPr>
                        <m:t>𝑡</m:t>
                      </m:r>
                      <m:r>
                        <a:rPr lang="it-IT" b="0" i="1" smtClean="0">
                          <a:solidFill>
                            <a:srgbClr val="00CC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d>
                        <m:dPr>
                          <m:begChr m:val="["/>
                          <m:endChr m:val="]"/>
                          <m:ctrlPr>
                            <a:rPr lang="it-IT" b="0" i="1" smtClean="0">
                              <a:solidFill>
                                <a:srgbClr val="00CC0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0CC00"/>
                              </a:solidFill>
                              <a:latin typeface="Cambria Math"/>
                              <a:ea typeface="Cambria Math"/>
                            </a:rPr>
                            <m:t>0,</m:t>
                          </m:r>
                          <m:r>
                            <a:rPr lang="it-IT" b="0" i="1" smtClean="0">
                              <a:solidFill>
                                <a:srgbClr val="00CC00"/>
                              </a:solidFill>
                              <a:latin typeface="Cambria Math"/>
                              <a:ea typeface="Cambria Math"/>
                            </a:rPr>
                            <m:t>𝑇</m:t>
                          </m:r>
                        </m:e>
                      </m:d>
                    </m:oMath>
                  </m:oMathPara>
                </a14:m>
                <a:endParaRPr lang="en-GB" b="0" i="1" dirty="0" smtClean="0">
                  <a:solidFill>
                    <a:srgbClr val="00CC00"/>
                  </a:solidFill>
                  <a:latin typeface="Cambria Math"/>
                  <a:ea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𝑥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∈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𝑝𝑎𝑡h</m:t>
                      </m:r>
                    </m:oMath>
                  </m:oMathPara>
                </a14:m>
                <a:endParaRPr lang="it-IT" dirty="0"/>
              </a:p>
              <a:p>
                <a:endParaRPr lang="it-IT" dirty="0">
                  <a:solidFill>
                    <a:srgbClr val="00CC00"/>
                  </a:solidFill>
                </a:endParaRPr>
              </a:p>
            </p:txBody>
          </p:sp>
        </mc:Choice>
        <mc:Fallback xmlns="">
          <p:sp>
            <p:nvSpPr>
              <p:cNvPr id="90" name="TextBox 8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023" y="5545363"/>
                <a:ext cx="2054152" cy="1200329"/>
              </a:xfrm>
              <a:prstGeom prst="rect">
                <a:avLst/>
              </a:prstGeom>
              <a:blipFill rotWithShape="1">
                <a:blip r:embed="rId6"/>
                <a:stretch>
                  <a:fillRect l="-2374" t="-25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9" name="Group 98"/>
          <p:cNvGrpSpPr/>
          <p:nvPr/>
        </p:nvGrpSpPr>
        <p:grpSpPr>
          <a:xfrm>
            <a:off x="2028777" y="4638051"/>
            <a:ext cx="6887063" cy="2054162"/>
            <a:chOff x="2028777" y="4638051"/>
            <a:chExt cx="6887063" cy="2054162"/>
          </a:xfrm>
        </p:grpSpPr>
        <p:sp>
          <p:nvSpPr>
            <p:cNvPr id="59" name="Freeform 58"/>
            <p:cNvSpPr/>
            <p:nvPr/>
          </p:nvSpPr>
          <p:spPr>
            <a:xfrm>
              <a:off x="2028777" y="5035453"/>
              <a:ext cx="6215409" cy="1499321"/>
            </a:xfrm>
            <a:custGeom>
              <a:avLst/>
              <a:gdLst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996287 w 4531057"/>
                <a:gd name="connsiteY2" fmla="*/ 30025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68740 w 4531057"/>
                <a:gd name="connsiteY1" fmla="*/ 887105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545910 w 4531057"/>
                <a:gd name="connsiteY1" fmla="*/ 914401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780430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531057"/>
                <a:gd name="connsiteY0" fmla="*/ 1064526 h 1064526"/>
                <a:gd name="connsiteX1" fmla="*/ 627796 w 4531057"/>
                <a:gd name="connsiteY1" fmla="*/ 846162 h 1064526"/>
                <a:gd name="connsiteX2" fmla="*/ 1173708 w 4531057"/>
                <a:gd name="connsiteY2" fmla="*/ 177421 h 1064526"/>
                <a:gd name="connsiteX3" fmla="*/ 3398292 w 4531057"/>
                <a:gd name="connsiteY3" fmla="*/ 818866 h 1064526"/>
                <a:gd name="connsiteX4" fmla="*/ 4531057 w 4531057"/>
                <a:gd name="connsiteY4" fmla="*/ 0 h 1064526"/>
                <a:gd name="connsiteX0" fmla="*/ 0 w 4421875"/>
                <a:gd name="connsiteY0" fmla="*/ 1078174 h 1078174"/>
                <a:gd name="connsiteX1" fmla="*/ 627796 w 4421875"/>
                <a:gd name="connsiteY1" fmla="*/ 859810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348307 w 4421875"/>
                <a:gd name="connsiteY1" fmla="*/ 388172 h 1078174"/>
                <a:gd name="connsiteX2" fmla="*/ 1173708 w 4421875"/>
                <a:gd name="connsiteY2" fmla="*/ 191069 h 1078174"/>
                <a:gd name="connsiteX3" fmla="*/ 3398292 w 4421875"/>
                <a:gd name="connsiteY3" fmla="*/ 832514 h 1078174"/>
                <a:gd name="connsiteX4" fmla="*/ 4421875 w 4421875"/>
                <a:gd name="connsiteY4" fmla="*/ 0 h 1078174"/>
                <a:gd name="connsiteX0" fmla="*/ 0 w 4421875"/>
                <a:gd name="connsiteY0" fmla="*/ 1078174 h 1078174"/>
                <a:gd name="connsiteX1" fmla="*/ 1173708 w 4421875"/>
                <a:gd name="connsiteY1" fmla="*/ 191069 h 1078174"/>
                <a:gd name="connsiteX2" fmla="*/ 3398292 w 4421875"/>
                <a:gd name="connsiteY2" fmla="*/ 832514 h 1078174"/>
                <a:gd name="connsiteX3" fmla="*/ 4421875 w 4421875"/>
                <a:gd name="connsiteY3" fmla="*/ 0 h 1078174"/>
                <a:gd name="connsiteX0" fmla="*/ 0 w 4421875"/>
                <a:gd name="connsiteY0" fmla="*/ 1078174 h 1078174"/>
                <a:gd name="connsiteX1" fmla="*/ 3398292 w 4421875"/>
                <a:gd name="connsiteY1" fmla="*/ 832514 h 1078174"/>
                <a:gd name="connsiteX2" fmla="*/ 4421875 w 4421875"/>
                <a:gd name="connsiteY2" fmla="*/ 0 h 1078174"/>
                <a:gd name="connsiteX0" fmla="*/ 0 w 4421875"/>
                <a:gd name="connsiteY0" fmla="*/ 1078174 h 1078174"/>
                <a:gd name="connsiteX1" fmla="*/ 4421875 w 4421875"/>
                <a:gd name="connsiteY1" fmla="*/ 0 h 1078174"/>
                <a:gd name="connsiteX0" fmla="*/ 0 w 4421875"/>
                <a:gd name="connsiteY0" fmla="*/ 1480644 h 1480644"/>
                <a:gd name="connsiteX1" fmla="*/ 4421875 w 4421875"/>
                <a:gd name="connsiteY1" fmla="*/ 402470 h 1480644"/>
                <a:gd name="connsiteX0" fmla="*/ 89377 w 4511252"/>
                <a:gd name="connsiteY0" fmla="*/ 1306315 h 1817801"/>
                <a:gd name="connsiteX1" fmla="*/ 4511252 w 4511252"/>
                <a:gd name="connsiteY1" fmla="*/ 228141 h 1817801"/>
                <a:gd name="connsiteX0" fmla="*/ 84797 w 4716288"/>
                <a:gd name="connsiteY0" fmla="*/ 1456411 h 1953357"/>
                <a:gd name="connsiteX1" fmla="*/ 4716288 w 4716288"/>
                <a:gd name="connsiteY1" fmla="*/ 221024 h 1953357"/>
                <a:gd name="connsiteX0" fmla="*/ 85163 w 4699186"/>
                <a:gd name="connsiteY0" fmla="*/ 1506544 h 1998828"/>
                <a:gd name="connsiteX1" fmla="*/ 4699186 w 4699186"/>
                <a:gd name="connsiteY1" fmla="*/ 218753 h 1998828"/>
                <a:gd name="connsiteX0" fmla="*/ 86648 w 4630799"/>
                <a:gd name="connsiteY0" fmla="*/ 1640454 h 2120732"/>
                <a:gd name="connsiteX1" fmla="*/ 4630799 w 4630799"/>
                <a:gd name="connsiteY1" fmla="*/ 212918 h 2120732"/>
                <a:gd name="connsiteX0" fmla="*/ 0 w 4544151"/>
                <a:gd name="connsiteY0" fmla="*/ 1643898 h 2092860"/>
                <a:gd name="connsiteX1" fmla="*/ 4544151 w 4544151"/>
                <a:gd name="connsiteY1" fmla="*/ 216362 h 2092860"/>
                <a:gd name="connsiteX0" fmla="*/ 0 w 4386939"/>
                <a:gd name="connsiteY0" fmla="*/ 1610436 h 2062223"/>
                <a:gd name="connsiteX1" fmla="*/ 4386939 w 4386939"/>
                <a:gd name="connsiteY1" fmla="*/ 217836 h 206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386939" h="2062223">
                  <a:moveTo>
                    <a:pt x="0" y="1610436"/>
                  </a:moveTo>
                  <a:cubicBezTo>
                    <a:pt x="1177002" y="3452021"/>
                    <a:pt x="2598556" y="-1012367"/>
                    <a:pt x="4386939" y="217836"/>
                  </a:cubicBezTo>
                </a:path>
              </a:pathLst>
            </a:custGeom>
            <a:noFill/>
            <a:ln w="38100">
              <a:solidFill>
                <a:srgbClr val="00CC00"/>
              </a:solidFill>
              <a:prstDash val="solid"/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grpSp>
          <p:nvGrpSpPr>
            <p:cNvPr id="60" name="Group 59"/>
            <p:cNvGrpSpPr/>
            <p:nvPr/>
          </p:nvGrpSpPr>
          <p:grpSpPr>
            <a:xfrm rot="4032874">
              <a:off x="3691218" y="6064419"/>
              <a:ext cx="516591" cy="463325"/>
              <a:chOff x="5058640" y="2204864"/>
              <a:chExt cx="3267656" cy="2664296"/>
            </a:xfrm>
            <a:solidFill>
              <a:srgbClr val="000000">
                <a:alpha val="40000"/>
              </a:srgbClr>
            </a:solidFill>
          </p:grpSpPr>
          <p:sp>
            <p:nvSpPr>
              <p:cNvPr id="79" name="Rectangle 78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4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 rot="3884639">
              <a:off x="5218117" y="5313162"/>
              <a:ext cx="516591" cy="463325"/>
              <a:chOff x="5058640" y="2204864"/>
              <a:chExt cx="3267656" cy="2664296"/>
            </a:xfrm>
            <a:solidFill>
              <a:srgbClr val="000000">
                <a:alpha val="50196"/>
              </a:srgbClr>
            </a:solidFill>
          </p:grpSpPr>
          <p:sp>
            <p:nvSpPr>
              <p:cNvPr id="74" name="Rectangle 73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6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2" name="Group 61"/>
            <p:cNvGrpSpPr/>
            <p:nvPr/>
          </p:nvGrpSpPr>
          <p:grpSpPr>
            <a:xfrm rot="7016248">
              <a:off x="2044780" y="6158155"/>
              <a:ext cx="516591" cy="463325"/>
              <a:chOff x="5058640" y="2204864"/>
              <a:chExt cx="3267656" cy="2664296"/>
            </a:xfrm>
            <a:solidFill>
              <a:srgbClr val="000000">
                <a:alpha val="20000"/>
              </a:srgbClr>
            </a:solidFill>
          </p:grpSpPr>
          <p:sp>
            <p:nvSpPr>
              <p:cNvPr id="69" name="Rectangle 68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grpFill/>
              <a:ln>
                <a:solidFill>
                  <a:srgbClr val="000000">
                    <a:alpha val="20000"/>
                  </a:srgb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6118880">
              <a:off x="7500978" y="4836941"/>
              <a:ext cx="516591" cy="463325"/>
              <a:chOff x="5058640" y="2204864"/>
              <a:chExt cx="3267656" cy="2664296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Rectangle 67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/>
                <p:cNvSpPr txBox="1"/>
                <p:nvPr/>
              </p:nvSpPr>
              <p:spPr>
                <a:xfrm>
                  <a:off x="2123078" y="5655144"/>
                  <a:ext cx="876330" cy="369332"/>
                </a:xfrm>
                <a:prstGeom prst="rect">
                  <a:avLst/>
                </a:prstGeom>
                <a:noFill/>
                <a:ln>
                  <a:solidFill>
                    <a:srgbClr val="00CC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𝑡</m:t>
                        </m:r>
                        <m:r>
                          <a:rPr lang="it-IT" b="0" i="1" smtClean="0">
                            <a:latin typeface="Cambria Math"/>
                          </a:rPr>
                          <m:t>=1</m:t>
                        </m:r>
                        <m:r>
                          <a:rPr lang="it-IT" b="0" i="1" smtClean="0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1" name="TextBox 9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23078" y="5655144"/>
                  <a:ext cx="876330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/>
                  </a:stretch>
                </a:blipFill>
                <a:ln>
                  <a:solidFill>
                    <a:srgbClr val="00CC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/>
                <p:cNvSpPr txBox="1"/>
                <p:nvPr/>
              </p:nvSpPr>
              <p:spPr>
                <a:xfrm>
                  <a:off x="4295673" y="6322881"/>
                  <a:ext cx="876330" cy="369332"/>
                </a:xfrm>
                <a:prstGeom prst="rect">
                  <a:avLst/>
                </a:prstGeom>
                <a:noFill/>
                <a:ln>
                  <a:solidFill>
                    <a:srgbClr val="00CC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𝑡</m:t>
                        </m:r>
                        <m:r>
                          <a:rPr lang="it-IT" b="0" i="1" smtClean="0">
                            <a:latin typeface="Cambria Math"/>
                          </a:rPr>
                          <m:t>=2</m:t>
                        </m:r>
                        <m:r>
                          <a:rPr lang="it-IT" b="0" i="1" smtClean="0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2" name="TextBox 9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95673" y="6322881"/>
                  <a:ext cx="876330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  <a:ln>
                  <a:solidFill>
                    <a:srgbClr val="00CC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/>
                <p:cNvSpPr txBox="1"/>
                <p:nvPr/>
              </p:nvSpPr>
              <p:spPr>
                <a:xfrm>
                  <a:off x="5856833" y="5419457"/>
                  <a:ext cx="876330" cy="369332"/>
                </a:xfrm>
                <a:prstGeom prst="rect">
                  <a:avLst/>
                </a:prstGeom>
                <a:noFill/>
                <a:ln>
                  <a:solidFill>
                    <a:srgbClr val="00CC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𝑡</m:t>
                        </m:r>
                        <m:r>
                          <a:rPr lang="it-IT" b="0" i="1" smtClean="0">
                            <a:latin typeface="Cambria Math"/>
                          </a:rPr>
                          <m:t>=3</m:t>
                        </m:r>
                        <m:r>
                          <a:rPr lang="it-IT" b="0" i="1" smtClean="0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3" name="TextBox 9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56833" y="5419457"/>
                  <a:ext cx="876330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solidFill>
                    <a:srgbClr val="00CC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/>
                <p:cNvSpPr txBox="1"/>
                <p:nvPr/>
              </p:nvSpPr>
              <p:spPr>
                <a:xfrm>
                  <a:off x="8039510" y="4638051"/>
                  <a:ext cx="876330" cy="369332"/>
                </a:xfrm>
                <a:prstGeom prst="rect">
                  <a:avLst/>
                </a:prstGeom>
                <a:noFill/>
                <a:ln>
                  <a:solidFill>
                    <a:srgbClr val="00CC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latin typeface="Cambria Math"/>
                          </a:rPr>
                          <m:t>𝑡</m:t>
                        </m:r>
                        <m:r>
                          <a:rPr lang="it-IT" b="0" i="1" smtClean="0">
                            <a:latin typeface="Cambria Math"/>
                          </a:rPr>
                          <m:t>=4</m:t>
                        </m:r>
                        <m:r>
                          <a:rPr lang="it-IT" b="0" i="1" smtClean="0">
                            <a:latin typeface="Cambria Math"/>
                          </a:rPr>
                          <m:t>𝑠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94" name="TextBox 9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39510" y="4638051"/>
                  <a:ext cx="876330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solidFill>
                    <a:srgbClr val="00CC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7" name="Ink 16"/>
              <p14:cNvContentPartPr/>
              <p14:nvPr/>
            </p14:nvContentPartPr>
            <p14:xfrm>
              <a:off x="3663360" y="805680"/>
              <a:ext cx="4988520" cy="54183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658320" y="794880"/>
                <a:ext cx="5006160" cy="543960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282314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Reactive motion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806700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Online </a:t>
            </a:r>
            <a:r>
              <a:rPr lang="it-IT" dirty="0" smtClean="0">
                <a:solidFill>
                  <a:srgbClr val="0070C0"/>
                </a:solidFill>
              </a:rPr>
              <a:t>obstacle avoidance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r>
              <a:rPr lang="it-IT" dirty="0" smtClean="0"/>
              <a:t>Line/wall </a:t>
            </a:r>
            <a:r>
              <a:rPr lang="it-IT" dirty="0" smtClean="0">
                <a:solidFill>
                  <a:srgbClr val="0070C0"/>
                </a:solidFill>
              </a:rPr>
              <a:t>following</a:t>
            </a:r>
          </a:p>
          <a:p>
            <a:endParaRPr lang="it-IT" dirty="0" smtClean="0"/>
          </a:p>
          <a:p>
            <a:endParaRPr lang="it-IT" dirty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Target </a:t>
            </a:r>
            <a:r>
              <a:rPr lang="it-IT" dirty="0" smtClean="0">
                <a:solidFill>
                  <a:srgbClr val="0070C0"/>
                </a:solidFill>
              </a:rPr>
              <a:t>tracking</a:t>
            </a:r>
            <a:endParaRPr lang="it-IT" dirty="0">
              <a:solidFill>
                <a:srgbClr val="0070C0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228088" y="2597422"/>
            <a:ext cx="3391125" cy="673220"/>
          </a:xfrm>
          <a:custGeom>
            <a:avLst/>
            <a:gdLst>
              <a:gd name="connsiteX0" fmla="*/ 0 w 4292600"/>
              <a:gd name="connsiteY0" fmla="*/ 0 h 901849"/>
              <a:gd name="connsiteX1" fmla="*/ 1143000 w 4292600"/>
              <a:gd name="connsiteY1" fmla="*/ 901700 h 901849"/>
              <a:gd name="connsiteX2" fmla="*/ 4292600 w 4292600"/>
              <a:gd name="connsiteY2" fmla="*/ 63500 h 901849"/>
              <a:gd name="connsiteX0" fmla="*/ 0 w 4292600"/>
              <a:gd name="connsiteY0" fmla="*/ 111 h 901960"/>
              <a:gd name="connsiteX1" fmla="*/ 1143000 w 4292600"/>
              <a:gd name="connsiteY1" fmla="*/ 901811 h 901960"/>
              <a:gd name="connsiteX2" fmla="*/ 4292600 w 4292600"/>
              <a:gd name="connsiteY2" fmla="*/ 63611 h 901960"/>
              <a:gd name="connsiteX0" fmla="*/ 0 w 4292600"/>
              <a:gd name="connsiteY0" fmla="*/ 120 h 838488"/>
              <a:gd name="connsiteX1" fmla="*/ 914400 w 4292600"/>
              <a:gd name="connsiteY1" fmla="*/ 838320 h 838488"/>
              <a:gd name="connsiteX2" fmla="*/ 4292600 w 4292600"/>
              <a:gd name="connsiteY2" fmla="*/ 63620 h 838488"/>
              <a:gd name="connsiteX0" fmla="*/ 0 w 4292600"/>
              <a:gd name="connsiteY0" fmla="*/ 120 h 838488"/>
              <a:gd name="connsiteX1" fmla="*/ 914400 w 4292600"/>
              <a:gd name="connsiteY1" fmla="*/ 838320 h 838488"/>
              <a:gd name="connsiteX2" fmla="*/ 4292600 w 4292600"/>
              <a:gd name="connsiteY2" fmla="*/ 63620 h 838488"/>
              <a:gd name="connsiteX0" fmla="*/ 0 w 4292600"/>
              <a:gd name="connsiteY0" fmla="*/ 102 h 852185"/>
              <a:gd name="connsiteX1" fmla="*/ 914400 w 4292600"/>
              <a:gd name="connsiteY1" fmla="*/ 838302 h 852185"/>
              <a:gd name="connsiteX2" fmla="*/ 4292600 w 4292600"/>
              <a:gd name="connsiteY2" fmla="*/ 63602 h 852185"/>
              <a:gd name="connsiteX0" fmla="*/ 0 w 4292600"/>
              <a:gd name="connsiteY0" fmla="*/ 102 h 852185"/>
              <a:gd name="connsiteX1" fmla="*/ 914400 w 4292600"/>
              <a:gd name="connsiteY1" fmla="*/ 838302 h 852185"/>
              <a:gd name="connsiteX2" fmla="*/ 4292600 w 4292600"/>
              <a:gd name="connsiteY2" fmla="*/ 63602 h 8521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92600" h="852185">
                <a:moveTo>
                  <a:pt x="0" y="102"/>
                </a:moveTo>
                <a:cubicBezTo>
                  <a:pt x="721783" y="-11540"/>
                  <a:pt x="313267" y="980119"/>
                  <a:pt x="914400" y="838302"/>
                </a:cubicBezTo>
                <a:cubicBezTo>
                  <a:pt x="1515533" y="696485"/>
                  <a:pt x="1627717" y="664735"/>
                  <a:pt x="4292600" y="63602"/>
                </a:cubicBezTo>
              </a:path>
            </a:pathLst>
          </a:custGeom>
          <a:noFill/>
          <a:ln w="38100">
            <a:solidFill>
              <a:srgbClr val="FF980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1473362" y="2590488"/>
            <a:ext cx="5127157" cy="1"/>
          </a:xfrm>
          <a:prstGeom prst="straightConnector1">
            <a:avLst/>
          </a:prstGeom>
          <a:ln w="38100">
            <a:solidFill>
              <a:srgbClr val="00B0F0"/>
            </a:solidFill>
            <a:prstDash val="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reeform 15"/>
          <p:cNvSpPr/>
          <p:nvPr/>
        </p:nvSpPr>
        <p:spPr>
          <a:xfrm>
            <a:off x="3890065" y="2218163"/>
            <a:ext cx="523392" cy="553822"/>
          </a:xfrm>
          <a:custGeom>
            <a:avLst/>
            <a:gdLst>
              <a:gd name="connsiteX0" fmla="*/ 491320 w 1078174"/>
              <a:gd name="connsiteY0" fmla="*/ 928048 h 1241947"/>
              <a:gd name="connsiteX1" fmla="*/ 27296 w 1078174"/>
              <a:gd name="connsiteY1" fmla="*/ 382138 h 1241947"/>
              <a:gd name="connsiteX2" fmla="*/ 559559 w 1078174"/>
              <a:gd name="connsiteY2" fmla="*/ 0 h 1241947"/>
              <a:gd name="connsiteX3" fmla="*/ 1078174 w 1078174"/>
              <a:gd name="connsiteY3" fmla="*/ 532263 h 1241947"/>
              <a:gd name="connsiteX4" fmla="*/ 900753 w 1078174"/>
              <a:gd name="connsiteY4" fmla="*/ 1009935 h 1241947"/>
              <a:gd name="connsiteX5" fmla="*/ 0 w 1078174"/>
              <a:gd name="connsiteY5" fmla="*/ 1241947 h 1241947"/>
              <a:gd name="connsiteX6" fmla="*/ 491320 w 1078174"/>
              <a:gd name="connsiteY6" fmla="*/ 928048 h 1241947"/>
              <a:gd name="connsiteX0" fmla="*/ 0 w 1173708"/>
              <a:gd name="connsiteY0" fmla="*/ 805218 h 1241947"/>
              <a:gd name="connsiteX1" fmla="*/ 122830 w 1173708"/>
              <a:gd name="connsiteY1" fmla="*/ 382138 h 1241947"/>
              <a:gd name="connsiteX2" fmla="*/ 655093 w 1173708"/>
              <a:gd name="connsiteY2" fmla="*/ 0 h 1241947"/>
              <a:gd name="connsiteX3" fmla="*/ 1173708 w 1173708"/>
              <a:gd name="connsiteY3" fmla="*/ 532263 h 1241947"/>
              <a:gd name="connsiteX4" fmla="*/ 996287 w 1173708"/>
              <a:gd name="connsiteY4" fmla="*/ 1009935 h 1241947"/>
              <a:gd name="connsiteX5" fmla="*/ 95534 w 1173708"/>
              <a:gd name="connsiteY5" fmla="*/ 1241947 h 1241947"/>
              <a:gd name="connsiteX6" fmla="*/ 0 w 1173708"/>
              <a:gd name="connsiteY6" fmla="*/ 805218 h 12419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73708" h="1241947">
                <a:moveTo>
                  <a:pt x="0" y="805218"/>
                </a:moveTo>
                <a:lnTo>
                  <a:pt x="122830" y="382138"/>
                </a:lnTo>
                <a:lnTo>
                  <a:pt x="655093" y="0"/>
                </a:lnTo>
                <a:lnTo>
                  <a:pt x="1173708" y="532263"/>
                </a:lnTo>
                <a:lnTo>
                  <a:pt x="996287" y="1009935"/>
                </a:lnTo>
                <a:lnTo>
                  <a:pt x="95534" y="1241947"/>
                </a:lnTo>
                <a:lnTo>
                  <a:pt x="0" y="805218"/>
                </a:lnTo>
                <a:close/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8" name="Group 17"/>
          <p:cNvGrpSpPr/>
          <p:nvPr/>
        </p:nvGrpSpPr>
        <p:grpSpPr>
          <a:xfrm>
            <a:off x="1700734" y="2132857"/>
            <a:ext cx="938617" cy="938617"/>
            <a:chOff x="1368623" y="2116934"/>
            <a:chExt cx="1188133" cy="1188133"/>
          </a:xfrm>
        </p:grpSpPr>
        <p:grpSp>
          <p:nvGrpSpPr>
            <p:cNvPr id="10" name="Group 9"/>
            <p:cNvGrpSpPr/>
            <p:nvPr/>
          </p:nvGrpSpPr>
          <p:grpSpPr>
            <a:xfrm rot="5400000">
              <a:off x="1366395" y="2386132"/>
              <a:ext cx="722577" cy="648072"/>
              <a:chOff x="5058640" y="2204864"/>
              <a:chExt cx="3267656" cy="266429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7" name="Arc 16"/>
            <p:cNvSpPr/>
            <p:nvPr/>
          </p:nvSpPr>
          <p:spPr>
            <a:xfrm>
              <a:off x="1368623" y="2116934"/>
              <a:ext cx="1188133" cy="1188133"/>
            </a:xfrm>
            <a:prstGeom prst="arc">
              <a:avLst>
                <a:gd name="adj1" fmla="val 17145070"/>
                <a:gd name="adj2" fmla="val 4498898"/>
              </a:avLst>
            </a:prstGeom>
            <a:solidFill>
              <a:srgbClr val="00FF00">
                <a:alpha val="40000"/>
              </a:srgbClr>
            </a:solidFill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951448" y="2132856"/>
            <a:ext cx="938617" cy="938617"/>
            <a:chOff x="1368623" y="2116934"/>
            <a:chExt cx="1188133" cy="1188133"/>
          </a:xfrm>
        </p:grpSpPr>
        <p:grpSp>
          <p:nvGrpSpPr>
            <p:cNvPr id="20" name="Group 19"/>
            <p:cNvGrpSpPr/>
            <p:nvPr/>
          </p:nvGrpSpPr>
          <p:grpSpPr>
            <a:xfrm rot="5400000">
              <a:off x="1366395" y="2386132"/>
              <a:ext cx="722577" cy="648072"/>
              <a:chOff x="5058640" y="2204864"/>
              <a:chExt cx="3267656" cy="2664296"/>
            </a:xfrm>
          </p:grpSpPr>
          <p:sp>
            <p:nvSpPr>
              <p:cNvPr id="22" name="Rectangle 21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21" name="Arc 20"/>
            <p:cNvSpPr/>
            <p:nvPr/>
          </p:nvSpPr>
          <p:spPr>
            <a:xfrm>
              <a:off x="1368623" y="2116934"/>
              <a:ext cx="1188133" cy="1188133"/>
            </a:xfrm>
            <a:prstGeom prst="arc">
              <a:avLst>
                <a:gd name="adj1" fmla="val 17145070"/>
                <a:gd name="adj2" fmla="val 4498898"/>
              </a:avLst>
            </a:prstGeom>
            <a:solidFill>
              <a:srgbClr val="00FF00">
                <a:alpha val="40000"/>
              </a:srgbClr>
            </a:solidFill>
            <a:ln w="38100">
              <a:solidFill>
                <a:srgbClr val="00CC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7" name="Oval 26"/>
          <p:cNvSpPr/>
          <p:nvPr/>
        </p:nvSpPr>
        <p:spPr>
          <a:xfrm>
            <a:off x="1355203" y="2548318"/>
            <a:ext cx="81338" cy="813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extBox 27"/>
          <p:cNvSpPr txBox="1"/>
          <p:nvPr/>
        </p:nvSpPr>
        <p:spPr>
          <a:xfrm>
            <a:off x="1159545" y="2259207"/>
            <a:ext cx="250993" cy="291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A</a:t>
            </a:r>
            <a:endParaRPr lang="it-IT" dirty="0"/>
          </a:p>
        </p:txBody>
      </p:sp>
      <p:sp>
        <p:nvSpPr>
          <p:cNvPr id="29" name="Oval 28"/>
          <p:cNvSpPr/>
          <p:nvPr/>
        </p:nvSpPr>
        <p:spPr>
          <a:xfrm>
            <a:off x="6679022" y="2552042"/>
            <a:ext cx="81338" cy="81338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extBox 29"/>
          <p:cNvSpPr txBox="1"/>
          <p:nvPr/>
        </p:nvSpPr>
        <p:spPr>
          <a:xfrm>
            <a:off x="6767793" y="2296027"/>
            <a:ext cx="250993" cy="291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it-IT" dirty="0"/>
          </a:p>
        </p:txBody>
      </p:sp>
      <p:sp>
        <p:nvSpPr>
          <p:cNvPr id="35" name="TextBox 34"/>
          <p:cNvSpPr txBox="1"/>
          <p:nvPr/>
        </p:nvSpPr>
        <p:spPr>
          <a:xfrm>
            <a:off x="5824183" y="2925588"/>
            <a:ext cx="1700145" cy="369332"/>
          </a:xfrm>
          <a:prstGeom prst="rect">
            <a:avLst/>
          </a:prstGeom>
          <a:noFill/>
          <a:ln w="12700">
            <a:solidFill>
              <a:srgbClr val="DE5F00"/>
            </a:solidFill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DE5F00"/>
                </a:solidFill>
              </a:rPr>
              <a:t>Alternative path</a:t>
            </a:r>
            <a:endParaRPr lang="it-IT" dirty="0">
              <a:solidFill>
                <a:srgbClr val="DE5F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800238" y="2206357"/>
            <a:ext cx="1399229" cy="369332"/>
          </a:xfrm>
          <a:prstGeom prst="rect">
            <a:avLst/>
          </a:prstGeom>
          <a:noFill/>
          <a:ln w="12700">
            <a:solidFill>
              <a:srgbClr val="00B0F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F0"/>
                </a:solidFill>
              </a:rPr>
              <a:t>Original path</a:t>
            </a:r>
            <a:endParaRPr lang="it-IT" dirty="0">
              <a:solidFill>
                <a:srgbClr val="00B0F0"/>
              </a:solidFill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1880163" y="4036621"/>
            <a:ext cx="4852077" cy="1120571"/>
            <a:chOff x="1631348" y="4005064"/>
            <a:chExt cx="6141921" cy="1418456"/>
          </a:xfrm>
        </p:grpSpPr>
        <p:sp>
          <p:nvSpPr>
            <p:cNvPr id="38" name="Arc 37"/>
            <p:cNvSpPr/>
            <p:nvPr/>
          </p:nvSpPr>
          <p:spPr>
            <a:xfrm>
              <a:off x="3225551" y="4492724"/>
              <a:ext cx="914400" cy="914400"/>
            </a:xfrm>
            <a:prstGeom prst="arc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9" name="Arc 38"/>
            <p:cNvSpPr/>
            <p:nvPr/>
          </p:nvSpPr>
          <p:spPr>
            <a:xfrm rot="10800000">
              <a:off x="4139952" y="4509120"/>
              <a:ext cx="914400" cy="914400"/>
            </a:xfrm>
            <a:prstGeom prst="arc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0" name="Arc 39"/>
            <p:cNvSpPr/>
            <p:nvPr/>
          </p:nvSpPr>
          <p:spPr>
            <a:xfrm rot="5400000">
              <a:off x="5673824" y="4492724"/>
              <a:ext cx="914400" cy="914400"/>
            </a:xfrm>
            <a:prstGeom prst="arc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Arc 40"/>
            <p:cNvSpPr/>
            <p:nvPr/>
          </p:nvSpPr>
          <p:spPr>
            <a:xfrm rot="16200000">
              <a:off x="6588224" y="4005065"/>
              <a:ext cx="914400" cy="914400"/>
            </a:xfrm>
            <a:prstGeom prst="arc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43" name="Straight Connector 42"/>
            <p:cNvCxnSpPr>
              <a:stCxn id="41" idx="0"/>
              <a:endCxn id="40" idx="0"/>
            </p:cNvCxnSpPr>
            <p:nvPr/>
          </p:nvCxnSpPr>
          <p:spPr>
            <a:xfrm>
              <a:off x="6588224" y="4462265"/>
              <a:ext cx="0" cy="487659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9" idx="0"/>
              <a:endCxn id="40" idx="2"/>
            </p:cNvCxnSpPr>
            <p:nvPr/>
          </p:nvCxnSpPr>
          <p:spPr>
            <a:xfrm flipV="1">
              <a:off x="4597152" y="5407124"/>
              <a:ext cx="1533872" cy="1639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8" idx="0"/>
            </p:cNvCxnSpPr>
            <p:nvPr/>
          </p:nvCxnSpPr>
          <p:spPr>
            <a:xfrm flipH="1">
              <a:off x="1631348" y="4492724"/>
              <a:ext cx="2051403" cy="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41" idx="2"/>
            </p:cNvCxnSpPr>
            <p:nvPr/>
          </p:nvCxnSpPr>
          <p:spPr>
            <a:xfrm flipV="1">
              <a:off x="7045424" y="4005064"/>
              <a:ext cx="727845" cy="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/>
          <p:cNvGrpSpPr/>
          <p:nvPr/>
        </p:nvGrpSpPr>
        <p:grpSpPr>
          <a:xfrm rot="5400000">
            <a:off x="2069827" y="4165883"/>
            <a:ext cx="570831" cy="511973"/>
            <a:chOff x="5058640" y="2204864"/>
            <a:chExt cx="3267656" cy="2664296"/>
          </a:xfrm>
        </p:grpSpPr>
        <p:sp>
          <p:nvSpPr>
            <p:cNvPr id="54" name="Rectangle 53"/>
            <p:cNvSpPr/>
            <p:nvPr/>
          </p:nvSpPr>
          <p:spPr>
            <a:xfrm>
              <a:off x="5724128" y="2420888"/>
              <a:ext cx="1944216" cy="22322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750232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750232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058640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058640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9" name="Group 58"/>
          <p:cNvGrpSpPr/>
          <p:nvPr/>
        </p:nvGrpSpPr>
        <p:grpSpPr>
          <a:xfrm rot="8160524">
            <a:off x="3471329" y="4281107"/>
            <a:ext cx="570831" cy="511973"/>
            <a:chOff x="5058640" y="2204864"/>
            <a:chExt cx="3267656" cy="2664296"/>
          </a:xfrm>
        </p:grpSpPr>
        <p:sp>
          <p:nvSpPr>
            <p:cNvPr id="60" name="Rectangle 59"/>
            <p:cNvSpPr/>
            <p:nvPr/>
          </p:nvSpPr>
          <p:spPr>
            <a:xfrm>
              <a:off x="5724128" y="2420888"/>
              <a:ext cx="1944216" cy="22322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7750232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7750232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5058640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058640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5509660" y="4321050"/>
            <a:ext cx="570831" cy="511973"/>
            <a:chOff x="5058640" y="2204864"/>
            <a:chExt cx="3267656" cy="2664296"/>
          </a:xfrm>
        </p:grpSpPr>
        <p:sp>
          <p:nvSpPr>
            <p:cNvPr id="66" name="Rectangle 65"/>
            <p:cNvSpPr/>
            <p:nvPr/>
          </p:nvSpPr>
          <p:spPr>
            <a:xfrm>
              <a:off x="5724128" y="2420888"/>
              <a:ext cx="1944216" cy="22322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750232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750232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5058640" y="3933056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5058640" y="2204864"/>
              <a:ext cx="576064" cy="93610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72" name="Straight Arrow Connector 71"/>
          <p:cNvCxnSpPr/>
          <p:nvPr/>
        </p:nvCxnSpPr>
        <p:spPr>
          <a:xfrm>
            <a:off x="2690460" y="4237087"/>
            <a:ext cx="88048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2" name="Group 91"/>
          <p:cNvGrpSpPr/>
          <p:nvPr/>
        </p:nvGrpSpPr>
        <p:grpSpPr>
          <a:xfrm>
            <a:off x="3853108" y="5416780"/>
            <a:ext cx="3237942" cy="1136855"/>
            <a:chOff x="1929983" y="5416780"/>
            <a:chExt cx="3237942" cy="1136855"/>
          </a:xfrm>
        </p:grpSpPr>
        <p:grpSp>
          <p:nvGrpSpPr>
            <p:cNvPr id="75" name="Group 74"/>
            <p:cNvGrpSpPr/>
            <p:nvPr/>
          </p:nvGrpSpPr>
          <p:grpSpPr>
            <a:xfrm rot="2035840">
              <a:off x="1929983" y="6041662"/>
              <a:ext cx="570831" cy="511973"/>
              <a:chOff x="5058640" y="2204864"/>
              <a:chExt cx="3267656" cy="2664296"/>
            </a:xfrm>
          </p:grpSpPr>
          <p:sp>
            <p:nvSpPr>
              <p:cNvPr id="76" name="Rectangle 75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81" name="Oval 80"/>
            <p:cNvSpPr/>
            <p:nvPr/>
          </p:nvSpPr>
          <p:spPr>
            <a:xfrm>
              <a:off x="2605318" y="5416780"/>
              <a:ext cx="283656" cy="287567"/>
            </a:xfrm>
            <a:prstGeom prst="ellipse">
              <a:avLst/>
            </a:prstGeom>
            <a:solidFill>
              <a:srgbClr val="FF979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2" name="Oval 81"/>
            <p:cNvSpPr/>
            <p:nvPr/>
          </p:nvSpPr>
          <p:spPr>
            <a:xfrm>
              <a:off x="4884269" y="5971455"/>
              <a:ext cx="283656" cy="287567"/>
            </a:xfrm>
            <a:prstGeom prst="ellipse">
              <a:avLst/>
            </a:prstGeom>
            <a:solidFill>
              <a:srgbClr val="FF9797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84" name="Straight Arrow Connector 83"/>
            <p:cNvCxnSpPr/>
            <p:nvPr/>
          </p:nvCxnSpPr>
          <p:spPr>
            <a:xfrm>
              <a:off x="2990447" y="5604279"/>
              <a:ext cx="1848790" cy="46808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5" name="Group 84"/>
            <p:cNvGrpSpPr/>
            <p:nvPr/>
          </p:nvGrpSpPr>
          <p:grpSpPr>
            <a:xfrm rot="6274132">
              <a:off x="4114907" y="5694492"/>
              <a:ext cx="570831" cy="511973"/>
              <a:chOff x="5058640" y="2204864"/>
              <a:chExt cx="3267656" cy="2664296"/>
            </a:xfrm>
          </p:grpSpPr>
          <p:sp>
            <p:nvSpPr>
              <p:cNvPr id="86" name="Rectangle 85"/>
              <p:cNvSpPr/>
              <p:nvPr/>
            </p:nvSpPr>
            <p:spPr>
              <a:xfrm>
                <a:off x="5724128" y="2420888"/>
                <a:ext cx="1944216" cy="223224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7750232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7750232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9" name="Rectangle 88"/>
              <p:cNvSpPr/>
              <p:nvPr/>
            </p:nvSpPr>
            <p:spPr>
              <a:xfrm>
                <a:off x="5058640" y="3933056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90" name="Rectangle 89"/>
              <p:cNvSpPr/>
              <p:nvPr/>
            </p:nvSpPr>
            <p:spPr>
              <a:xfrm>
                <a:off x="5058640" y="2204864"/>
                <a:ext cx="576064" cy="93610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91" name="Freeform 90"/>
            <p:cNvSpPr/>
            <p:nvPr/>
          </p:nvSpPr>
          <p:spPr>
            <a:xfrm>
              <a:off x="2360631" y="5749061"/>
              <a:ext cx="1651000" cy="317500"/>
            </a:xfrm>
            <a:custGeom>
              <a:avLst/>
              <a:gdLst>
                <a:gd name="connsiteX0" fmla="*/ 0 w 1219200"/>
                <a:gd name="connsiteY0" fmla="*/ 248868 h 248868"/>
                <a:gd name="connsiteX1" fmla="*/ 1219200 w 1219200"/>
                <a:gd name="connsiteY1" fmla="*/ 20268 h 248868"/>
                <a:gd name="connsiteX0" fmla="*/ 0 w 1219200"/>
                <a:gd name="connsiteY0" fmla="*/ 315379 h 315379"/>
                <a:gd name="connsiteX1" fmla="*/ 1219200 w 1219200"/>
                <a:gd name="connsiteY1" fmla="*/ 86779 h 315379"/>
                <a:gd name="connsiteX0" fmla="*/ 0 w 1219200"/>
                <a:gd name="connsiteY0" fmla="*/ 341309 h 341309"/>
                <a:gd name="connsiteX1" fmla="*/ 1219200 w 1219200"/>
                <a:gd name="connsiteY1" fmla="*/ 112709 h 341309"/>
                <a:gd name="connsiteX0" fmla="*/ 0 w 1651000"/>
                <a:gd name="connsiteY0" fmla="*/ 276614 h 276614"/>
                <a:gd name="connsiteX1" fmla="*/ 1651000 w 1651000"/>
                <a:gd name="connsiteY1" fmla="*/ 175014 h 276614"/>
                <a:gd name="connsiteX0" fmla="*/ 0 w 1651000"/>
                <a:gd name="connsiteY0" fmla="*/ 317500 h 317500"/>
                <a:gd name="connsiteX1" fmla="*/ 1651000 w 1651000"/>
                <a:gd name="connsiteY1" fmla="*/ 215900 h 317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51000" h="317500">
                  <a:moveTo>
                    <a:pt x="0" y="317500"/>
                  </a:moveTo>
                  <a:cubicBezTo>
                    <a:pt x="319616" y="-139700"/>
                    <a:pt x="626533" y="-38100"/>
                    <a:pt x="1651000" y="215900"/>
                  </a:cubicBezTo>
                </a:path>
              </a:pathLst>
            </a:custGeom>
            <a:noFill/>
            <a:ln w="38100">
              <a:solidFill>
                <a:srgbClr val="00B0F0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6288480" y="3452040"/>
              <a:ext cx="2411640" cy="26928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81280" y="3440880"/>
                <a:ext cx="2429280" cy="27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8315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Wheel systems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525963"/>
          </a:xfrm>
        </p:spPr>
        <p:txBody>
          <a:bodyPr/>
          <a:lstStyle/>
          <a:p>
            <a:r>
              <a:rPr lang="en-GB" dirty="0" smtClean="0"/>
              <a:t>Why use </a:t>
            </a:r>
            <a:r>
              <a:rPr lang="en-GB" b="1" dirty="0" smtClean="0">
                <a:solidFill>
                  <a:srgbClr val="FF0000"/>
                </a:solidFill>
              </a:rPr>
              <a:t>wheels</a:t>
            </a:r>
            <a:r>
              <a:rPr lang="en-GB" dirty="0" smtClean="0"/>
              <a:t>?</a:t>
            </a:r>
          </a:p>
          <a:p>
            <a:pPr lvl="1"/>
            <a:r>
              <a:rPr lang="en-GB" b="1" dirty="0" smtClean="0"/>
              <a:t>Legged systems </a:t>
            </a:r>
            <a:r>
              <a:rPr lang="en-GB" dirty="0" smtClean="0"/>
              <a:t>are much more </a:t>
            </a:r>
            <a:r>
              <a:rPr lang="en-GB" b="1" dirty="0" smtClean="0"/>
              <a:t>complicated</a:t>
            </a:r>
          </a:p>
          <a:p>
            <a:pPr lvl="2"/>
            <a:r>
              <a:rPr lang="en-GB" dirty="0" smtClean="0"/>
              <a:t>Wheel: 2 </a:t>
            </a:r>
            <a:r>
              <a:rPr lang="en-GB" dirty="0" err="1" smtClean="0"/>
              <a:t>DoF</a:t>
            </a:r>
            <a:endParaRPr lang="en-GB" dirty="0" smtClean="0"/>
          </a:p>
          <a:p>
            <a:pPr lvl="2"/>
            <a:r>
              <a:rPr lang="en-GB" dirty="0" smtClean="0"/>
              <a:t>Leg: 6 </a:t>
            </a:r>
            <a:r>
              <a:rPr lang="en-GB" dirty="0" err="1" smtClean="0"/>
              <a:t>DoF</a:t>
            </a:r>
            <a:endParaRPr lang="en-GB" dirty="0" smtClean="0"/>
          </a:p>
          <a:p>
            <a:pPr lvl="1"/>
            <a:r>
              <a:rPr lang="en-GB" b="1" dirty="0" smtClean="0"/>
              <a:t>Wheels</a:t>
            </a:r>
            <a:r>
              <a:rPr lang="en-GB" dirty="0" smtClean="0"/>
              <a:t> are </a:t>
            </a:r>
            <a:r>
              <a:rPr lang="en-GB" b="1" dirty="0" smtClean="0"/>
              <a:t>efficient on hard terrains</a:t>
            </a:r>
          </a:p>
          <a:p>
            <a:pPr lvl="1"/>
            <a:r>
              <a:rPr lang="en-GB" b="1" dirty="0" smtClean="0"/>
              <a:t>Legged</a:t>
            </a:r>
            <a:r>
              <a:rPr lang="en-GB" dirty="0" smtClean="0"/>
              <a:t> systems on </a:t>
            </a:r>
            <a:r>
              <a:rPr lang="en-GB" b="1" dirty="0" smtClean="0"/>
              <a:t>soft</a:t>
            </a:r>
          </a:p>
          <a:p>
            <a:pPr lvl="1"/>
            <a:endParaRPr lang="en-GB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5011018" y="1314721"/>
            <a:ext cx="4046389" cy="5400403"/>
            <a:chOff x="5011018" y="1314721"/>
            <a:chExt cx="4046389" cy="540040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1018" y="1314721"/>
              <a:ext cx="4046389" cy="54004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5052963" y="2827769"/>
              <a:ext cx="353070" cy="7920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7074811" y="6396015"/>
              <a:ext cx="1108088" cy="2523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3955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Wheel systems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30824" cy="4525963"/>
          </a:xfrm>
        </p:spPr>
        <p:txBody>
          <a:bodyPr>
            <a:normAutofit lnSpcReduction="10000"/>
          </a:bodyPr>
          <a:lstStyle/>
          <a:p>
            <a:r>
              <a:rPr lang="it-IT" dirty="0" smtClean="0">
                <a:solidFill>
                  <a:srgbClr val="0070C0"/>
                </a:solidFill>
              </a:rPr>
              <a:t>Simple</a:t>
            </a:r>
            <a:r>
              <a:rPr lang="it-IT" dirty="0" smtClean="0"/>
              <a:t> wheel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Orientable</a:t>
            </a:r>
            <a:r>
              <a:rPr lang="it-IT" dirty="0" smtClean="0"/>
              <a:t> wheel</a:t>
            </a:r>
          </a:p>
          <a:p>
            <a:r>
              <a:rPr lang="it-IT" dirty="0" smtClean="0">
                <a:solidFill>
                  <a:srgbClr val="0070C0"/>
                </a:solidFill>
              </a:rPr>
              <a:t>Omnidirectional</a:t>
            </a:r>
            <a:r>
              <a:rPr lang="it-IT" dirty="0" smtClean="0"/>
              <a:t> wheel</a:t>
            </a:r>
          </a:p>
          <a:p>
            <a:pPr lvl="1"/>
            <a:r>
              <a:rPr lang="it-IT" b="1" dirty="0" smtClean="0"/>
              <a:t>Omniwheel</a:t>
            </a:r>
          </a:p>
          <a:p>
            <a:pPr lvl="1"/>
            <a:r>
              <a:rPr lang="it-IT" b="1" dirty="0" smtClean="0"/>
              <a:t>Mecanum</a:t>
            </a:r>
            <a:r>
              <a:rPr lang="it-IT" dirty="0" smtClean="0"/>
              <a:t> wheel</a:t>
            </a:r>
          </a:p>
          <a:p>
            <a:pPr lvl="1"/>
            <a:endParaRPr lang="it-IT" dirty="0"/>
          </a:p>
          <a:p>
            <a:r>
              <a:rPr lang="it-IT" dirty="0" smtClean="0">
                <a:solidFill>
                  <a:srgbClr val="0070C0"/>
                </a:solidFill>
              </a:rPr>
              <a:t>Passive wheels</a:t>
            </a:r>
          </a:p>
          <a:p>
            <a:pPr lvl="1"/>
            <a:r>
              <a:rPr lang="it-IT" dirty="0"/>
              <a:t>Not </a:t>
            </a:r>
            <a:r>
              <a:rPr lang="it-IT" dirty="0" smtClean="0"/>
              <a:t>actuated, generally used for stability</a:t>
            </a:r>
            <a:endParaRPr lang="it-IT" dirty="0">
              <a:solidFill>
                <a:srgbClr val="0070C0"/>
              </a:solidFill>
            </a:endParaRPr>
          </a:p>
        </p:txBody>
      </p:sp>
      <p:pic>
        <p:nvPicPr>
          <p:cNvPr id="1026" name="Picture 2" descr="http://www.neobotix-robots.com/fileadmin/files/produkte/Basisplattformen/MP-500/Roboter-MP-500-Ansicht-A-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5061920"/>
            <a:ext cx="2261365" cy="15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c.gatech.edu/ai/robot-lab/images/atrv-j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975" y="1268760"/>
            <a:ext cx="2335583" cy="1718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6" descr="https://gite.lirmm.fr/uploads/group/avatar/123/mpo700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7665558" y="1268760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Simple</a:t>
            </a:r>
            <a:endParaRPr lang="it-IT" dirty="0"/>
          </a:p>
        </p:txBody>
      </p:sp>
      <p:grpSp>
        <p:nvGrpSpPr>
          <p:cNvPr id="9" name="Group 8"/>
          <p:cNvGrpSpPr/>
          <p:nvPr/>
        </p:nvGrpSpPr>
        <p:grpSpPr>
          <a:xfrm>
            <a:off x="4322363" y="3143937"/>
            <a:ext cx="2015224" cy="1917037"/>
            <a:chOff x="6804248" y="3151208"/>
            <a:chExt cx="2015224" cy="1917037"/>
          </a:xfrm>
        </p:grpSpPr>
        <p:pic>
          <p:nvPicPr>
            <p:cNvPr id="1032" name="Picture 8" descr="https://gite.lirmm.fr/uploads/group/avatar/123/mpo70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4248" y="3151208"/>
              <a:ext cx="2003756" cy="16459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7639469" y="4698913"/>
              <a:ext cx="11800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Orientable</a:t>
              </a:r>
              <a:endParaRPr lang="it-IT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497766" y="3043530"/>
            <a:ext cx="2437706" cy="1969646"/>
            <a:chOff x="4222526" y="3140968"/>
            <a:chExt cx="2437706" cy="1969646"/>
          </a:xfrm>
        </p:grpSpPr>
        <p:pic>
          <p:nvPicPr>
            <p:cNvPr id="8" name="Picture 2" descr="http://www.neobotix-robots.com/fileadmin/files/produkte/Basisplattformen/MPO-500/Mecanum-Roboter-MPO-500-Hauptansich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2526" y="3501008"/>
              <a:ext cx="2293690" cy="16096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909240" y="3140968"/>
              <a:ext cx="1750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smtClean="0"/>
                <a:t>Omnidirectional</a:t>
              </a:r>
              <a:endParaRPr lang="it-IT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004048" y="5733256"/>
            <a:ext cx="8587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Passive</a:t>
            </a:r>
            <a:endParaRPr lang="it-IT" dirty="0"/>
          </a:p>
        </p:txBody>
      </p:sp>
      <p:sp>
        <p:nvSpPr>
          <p:cNvPr id="6" name="Freeform 5"/>
          <p:cNvSpPr/>
          <p:nvPr/>
        </p:nvSpPr>
        <p:spPr>
          <a:xfrm>
            <a:off x="5509508" y="6083155"/>
            <a:ext cx="588099" cy="194713"/>
          </a:xfrm>
          <a:custGeom>
            <a:avLst/>
            <a:gdLst>
              <a:gd name="connsiteX0" fmla="*/ 0 w 486032"/>
              <a:gd name="connsiteY0" fmla="*/ 0 h 214184"/>
              <a:gd name="connsiteX1" fmla="*/ 486032 w 486032"/>
              <a:gd name="connsiteY1" fmla="*/ 214184 h 214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86032" h="214184">
                <a:moveTo>
                  <a:pt x="0" y="0"/>
                </a:moveTo>
                <a:cubicBezTo>
                  <a:pt x="124254" y="101600"/>
                  <a:pt x="248508" y="203200"/>
                  <a:pt x="486032" y="214184"/>
                </a:cubicBezTo>
              </a:path>
            </a:pathLst>
          </a:custGeom>
          <a:noFill/>
          <a:ln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ctangle 12"/>
          <p:cNvSpPr/>
          <p:nvPr/>
        </p:nvSpPr>
        <p:spPr>
          <a:xfrm>
            <a:off x="1619672" y="6217124"/>
            <a:ext cx="2535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hlinkClick r:id="rId6"/>
              </a:rPr>
              <a:t>Video </a:t>
            </a:r>
            <a:r>
              <a:rPr lang="en-GB" dirty="0" err="1" smtClean="0">
                <a:hlinkClick r:id="rId6"/>
              </a:rPr>
              <a:t>differentialDrive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Ink 13"/>
              <p14:cNvContentPartPr/>
              <p14:nvPr/>
            </p14:nvContentPartPr>
            <p14:xfrm>
              <a:off x="3710520" y="1895400"/>
              <a:ext cx="3850560" cy="479160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700080" y="1891080"/>
                <a:ext cx="3870720" cy="4805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907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Wheel systems</a:t>
            </a:r>
            <a:endParaRPr lang="it-IT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2800" dirty="0"/>
              <a:t>Simple wheel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457200" y="2174875"/>
                <a:ext cx="4040188" cy="1830189"/>
              </a:xfrm>
            </p:spPr>
            <p:txBody>
              <a:bodyPr/>
              <a:lstStyle/>
              <a:p>
                <a:r>
                  <a:rPr lang="it-IT" dirty="0" smtClean="0">
                    <a:solidFill>
                      <a:srgbClr val="0070C0"/>
                    </a:solidFill>
                  </a:rPr>
                  <a:t>1 d.o.f. </a:t>
                </a:r>
                <a:r>
                  <a:rPr lang="it-IT" dirty="0" smtClean="0"/>
                  <a:t>(rotation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acc>
                  </m:oMath>
                </a14:m>
                <a:r>
                  <a:rPr lang="it-IT" dirty="0" smtClean="0"/>
                  <a:t>)</a:t>
                </a:r>
              </a:p>
              <a:p>
                <a:r>
                  <a:rPr lang="it-IT" dirty="0" smtClean="0">
                    <a:solidFill>
                      <a:srgbClr val="0070C0"/>
                    </a:solidFill>
                  </a:rPr>
                  <a:t>Admissible </a:t>
                </a:r>
                <a:r>
                  <a:rPr lang="it-IT" dirty="0" smtClean="0"/>
                  <a:t>speed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vector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  <m:r>
                      <a:rPr lang="it-IT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𝑣</m:t>
                    </m:r>
                    <m:r>
                      <a:rPr lang="it-IT" i="1" dirty="0" smtClean="0">
                        <a:solidFill>
                          <a:srgbClr val="0070C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it-IT" dirty="0" smtClean="0">
                    <a:solidFill>
                      <a:srgbClr val="0070C0"/>
                    </a:solidFill>
                  </a:rPr>
                  <a:t>direction </a:t>
                </a:r>
                <a:r>
                  <a:rPr lang="it-IT" dirty="0" smtClean="0"/>
                  <a:t>is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unique</a:t>
                </a:r>
              </a:p>
              <a:p>
                <a:endParaRPr lang="it-IT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457200" y="2174875"/>
                <a:ext cx="4040188" cy="1830189"/>
              </a:xfrm>
              <a:blipFill>
                <a:blip r:embed="rId2"/>
                <a:stretch>
                  <a:fillRect l="-1961" t="-2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it-IT" sz="2800" dirty="0"/>
              <a:t>Orientable wheel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/>
              <p:cNvSpPr>
                <a:spLocks noGrp="1"/>
              </p:cNvSpPr>
              <p:nvPr>
                <p:ph sz="quarter" idx="4"/>
              </p:nvPr>
            </p:nvSpPr>
            <p:spPr>
              <a:xfrm>
                <a:off x="4645025" y="2174875"/>
                <a:ext cx="4041775" cy="1974205"/>
              </a:xfrm>
            </p:spPr>
            <p:txBody>
              <a:bodyPr/>
              <a:lstStyle/>
              <a:p>
                <a:r>
                  <a:rPr lang="it-IT" dirty="0" smtClean="0">
                    <a:solidFill>
                      <a:srgbClr val="0070C0"/>
                    </a:solidFill>
                  </a:rPr>
                  <a:t>2 d.o.f.</a:t>
                </a:r>
              </a:p>
              <a:p>
                <a:pPr lvl="1"/>
                <a:r>
                  <a:rPr lang="it-IT" dirty="0" smtClean="0"/>
                  <a:t>Rotation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𝜑</m:t>
                        </m:r>
                      </m:e>
                    </m:acc>
                  </m:oMath>
                </a14:m>
                <a:endParaRPr lang="it-IT" dirty="0" smtClean="0"/>
              </a:p>
              <a:p>
                <a:pPr lvl="1"/>
                <a:r>
                  <a:rPr lang="it-IT" dirty="0" smtClean="0"/>
                  <a:t>Orientation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𝜌</m:t>
                    </m:r>
                  </m:oMath>
                </a14:m>
                <a:endParaRPr lang="it-IT" dirty="0" smtClean="0"/>
              </a:p>
              <a:p>
                <a:r>
                  <a:rPr lang="it-IT" dirty="0" smtClean="0"/>
                  <a:t>Admissible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𝑣</m:t>
                    </m:r>
                    <m:r>
                      <a:rPr lang="it-IT" i="1" dirty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∈</m:t>
                    </m:r>
                    <m:r>
                      <a:rPr lang="it-IT" b="0" i="1" dirty="0" smtClean="0">
                        <a:solidFill>
                          <a:srgbClr val="0070C0"/>
                        </a:solidFill>
                        <a:latin typeface="Cambria Math"/>
                        <a:ea typeface="Cambria Math"/>
                      </a:rPr>
                      <m:t>𝑝𝑙𝑎𝑛𝑒</m:t>
                    </m:r>
                  </m:oMath>
                </a14:m>
                <a:endParaRPr lang="it-IT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7" name="Content Placehold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4"/>
              </p:nvPr>
            </p:nvSpPr>
            <p:spPr>
              <a:xfrm>
                <a:off x="4645025" y="2174875"/>
                <a:ext cx="4041775" cy="1974205"/>
              </a:xfrm>
              <a:blipFill>
                <a:blip r:embed="rId3"/>
                <a:stretch>
                  <a:fillRect l="-2112" t="-24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C:\Users\almo\Google Drive\Didattica\Seminario rover 2017\immagini\wheel_typ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095"/>
          <a:stretch/>
        </p:blipFill>
        <p:spPr bwMode="auto">
          <a:xfrm>
            <a:off x="683568" y="3880474"/>
            <a:ext cx="2439631" cy="2572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lmo\Google Drive\Didattica\Seminario rover 2017\immagini\wheel_types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47"/>
          <a:stretch/>
        </p:blipFill>
        <p:spPr bwMode="auto">
          <a:xfrm>
            <a:off x="5948793" y="3861048"/>
            <a:ext cx="2439631" cy="280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3052" y="4240650"/>
            <a:ext cx="1664825" cy="1021556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tx1"/>
            </a:solidFill>
            <a:prstDash val="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FF0000"/>
                </a:solidFill>
              </a:rPr>
              <a:t>No slip</a:t>
            </a:r>
            <a:r>
              <a:rPr lang="en-GB" dirty="0" smtClean="0"/>
              <a:t> on the point of contact!</a:t>
            </a:r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1755450" y="6158485"/>
            <a:ext cx="139695" cy="141178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>
            <a:off x="2034745" y="5262206"/>
            <a:ext cx="2479590" cy="1392325"/>
          </a:xfrm>
          <a:custGeom>
            <a:avLst/>
            <a:gdLst>
              <a:gd name="connsiteX0" fmla="*/ 2504303 w 2665828"/>
              <a:gd name="connsiteY0" fmla="*/ 0 h 1062681"/>
              <a:gd name="connsiteX1" fmla="*/ 2397211 w 2665828"/>
              <a:gd name="connsiteY1" fmla="*/ 930876 h 1062681"/>
              <a:gd name="connsiteX2" fmla="*/ 0 w 2665828"/>
              <a:gd name="connsiteY2" fmla="*/ 1062681 h 1062681"/>
              <a:gd name="connsiteX0" fmla="*/ 2504303 w 2504303"/>
              <a:gd name="connsiteY0" fmla="*/ 0 h 1062681"/>
              <a:gd name="connsiteX1" fmla="*/ 0 w 2504303"/>
              <a:gd name="connsiteY1" fmla="*/ 1062681 h 1062681"/>
              <a:gd name="connsiteX0" fmla="*/ 2504303 w 2504303"/>
              <a:gd name="connsiteY0" fmla="*/ 0 h 1209401"/>
              <a:gd name="connsiteX1" fmla="*/ 0 w 2504303"/>
              <a:gd name="connsiteY1" fmla="*/ 1062681 h 1209401"/>
              <a:gd name="connsiteX0" fmla="*/ 2504303 w 2504303"/>
              <a:gd name="connsiteY0" fmla="*/ 0 h 1301634"/>
              <a:gd name="connsiteX1" fmla="*/ 0 w 2504303"/>
              <a:gd name="connsiteY1" fmla="*/ 1062681 h 1301634"/>
              <a:gd name="connsiteX0" fmla="*/ 2479590 w 2479590"/>
              <a:gd name="connsiteY0" fmla="*/ 0 h 1275223"/>
              <a:gd name="connsiteX1" fmla="*/ 0 w 2479590"/>
              <a:gd name="connsiteY1" fmla="*/ 1029730 h 1275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79590" h="1275223">
                <a:moveTo>
                  <a:pt x="2479590" y="0"/>
                </a:moveTo>
                <a:cubicBezTo>
                  <a:pt x="2476844" y="1128584"/>
                  <a:pt x="917146" y="1606379"/>
                  <a:pt x="0" y="1029730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7021291" y="6201510"/>
            <a:ext cx="139695" cy="141178"/>
          </a:xfrm>
          <a:prstGeom prst="ellipse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Freeform 15"/>
          <p:cNvSpPr/>
          <p:nvPr/>
        </p:nvSpPr>
        <p:spPr>
          <a:xfrm flipH="1">
            <a:off x="4514333" y="5262207"/>
            <a:ext cx="2507039" cy="1541588"/>
          </a:xfrm>
          <a:custGeom>
            <a:avLst/>
            <a:gdLst>
              <a:gd name="connsiteX0" fmla="*/ 2504303 w 2665828"/>
              <a:gd name="connsiteY0" fmla="*/ 0 h 1062681"/>
              <a:gd name="connsiteX1" fmla="*/ 2397211 w 2665828"/>
              <a:gd name="connsiteY1" fmla="*/ 930876 h 1062681"/>
              <a:gd name="connsiteX2" fmla="*/ 0 w 2665828"/>
              <a:gd name="connsiteY2" fmla="*/ 1062681 h 1062681"/>
              <a:gd name="connsiteX0" fmla="*/ 2504303 w 2504303"/>
              <a:gd name="connsiteY0" fmla="*/ 0 h 1062681"/>
              <a:gd name="connsiteX1" fmla="*/ 0 w 2504303"/>
              <a:gd name="connsiteY1" fmla="*/ 1062681 h 1062681"/>
              <a:gd name="connsiteX0" fmla="*/ 2504303 w 2504303"/>
              <a:gd name="connsiteY0" fmla="*/ 0 h 1209401"/>
              <a:gd name="connsiteX1" fmla="*/ 0 w 2504303"/>
              <a:gd name="connsiteY1" fmla="*/ 1062681 h 1209401"/>
              <a:gd name="connsiteX0" fmla="*/ 2504303 w 2504303"/>
              <a:gd name="connsiteY0" fmla="*/ 0 h 1301634"/>
              <a:gd name="connsiteX1" fmla="*/ 0 w 2504303"/>
              <a:gd name="connsiteY1" fmla="*/ 1062681 h 1301634"/>
              <a:gd name="connsiteX0" fmla="*/ 2479590 w 2479590"/>
              <a:gd name="connsiteY0" fmla="*/ 0 h 1275223"/>
              <a:gd name="connsiteX1" fmla="*/ 0 w 2479590"/>
              <a:gd name="connsiteY1" fmla="*/ 1029730 h 1275223"/>
              <a:gd name="connsiteX0" fmla="*/ 2439955 w 2439955"/>
              <a:gd name="connsiteY0" fmla="*/ 0 h 1179796"/>
              <a:gd name="connsiteX1" fmla="*/ 0 w 2439955"/>
              <a:gd name="connsiteY1" fmla="*/ 907318 h 1179796"/>
              <a:gd name="connsiteX0" fmla="*/ 2439955 w 2439955"/>
              <a:gd name="connsiteY0" fmla="*/ 0 h 1242614"/>
              <a:gd name="connsiteX1" fmla="*/ 0 w 2439955"/>
              <a:gd name="connsiteY1" fmla="*/ 907318 h 1242614"/>
              <a:gd name="connsiteX0" fmla="*/ 2412458 w 2412458"/>
              <a:gd name="connsiteY0" fmla="*/ 0 h 1272633"/>
              <a:gd name="connsiteX1" fmla="*/ 0 w 2412458"/>
              <a:gd name="connsiteY1" fmla="*/ 946634 h 12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12458" h="1272633">
                <a:moveTo>
                  <a:pt x="2412458" y="0"/>
                </a:moveTo>
                <a:cubicBezTo>
                  <a:pt x="2409712" y="1128584"/>
                  <a:pt x="449698" y="1664821"/>
                  <a:pt x="0" y="946634"/>
                </a:cubicBezTo>
              </a:path>
            </a:pathLst>
          </a:custGeom>
          <a:noFill/>
          <a:ln w="12700">
            <a:solidFill>
              <a:schemeClr val="tx1"/>
            </a:solidFill>
            <a:prstDash val="dash"/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847916" y="4797152"/>
                <a:ext cx="28392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7916" y="4797152"/>
                <a:ext cx="283924" cy="369332"/>
              </a:xfrm>
              <a:prstGeom prst="rect">
                <a:avLst/>
              </a:prstGeom>
              <a:blipFill>
                <a:blip r:embed="rId5"/>
                <a:stretch>
                  <a:fillRect l="-25532" t="-4918" r="-42553" b="-2459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8111058" y="4892874"/>
                <a:ext cx="28392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en-GB" sz="24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11058" y="4892874"/>
                <a:ext cx="283924" cy="369332"/>
              </a:xfrm>
              <a:prstGeom prst="rect">
                <a:avLst/>
              </a:prstGeom>
              <a:blipFill>
                <a:blip r:embed="rId6"/>
                <a:stretch>
                  <a:fillRect l="-26087" t="-5000" r="-43478" b="-2666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/>
              <p14:cNvContentPartPr/>
              <p14:nvPr/>
            </p14:nvContentPartPr>
            <p14:xfrm>
              <a:off x="403560" y="479160"/>
              <a:ext cx="8578080" cy="622584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94200" y="469080"/>
                <a:ext cx="8600040" cy="624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1601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Wheel systems</a:t>
            </a:r>
            <a:endParaRPr lang="it-IT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003232" cy="639762"/>
          </a:xfrm>
        </p:spPr>
        <p:txBody>
          <a:bodyPr>
            <a:normAutofit/>
          </a:bodyPr>
          <a:lstStyle/>
          <a:p>
            <a:pPr algn="ctr"/>
            <a:r>
              <a:rPr lang="it-IT" sz="3200" b="0" dirty="0" smtClean="0">
                <a:solidFill>
                  <a:srgbClr val="FF0000"/>
                </a:solidFill>
              </a:rPr>
              <a:t>Omnidirectional</a:t>
            </a:r>
            <a:r>
              <a:rPr lang="it-IT" sz="3200" b="0" dirty="0" smtClean="0"/>
              <a:t> wheels (swedish wheels)</a:t>
            </a:r>
            <a:endParaRPr lang="it-IT" sz="3200" b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250704" cy="3290441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it-IT" dirty="0" smtClean="0"/>
              <a:t>Omniwheel</a:t>
            </a:r>
          </a:p>
          <a:p>
            <a:pPr lvl="1"/>
            <a:endParaRPr lang="it-IT" sz="2400" dirty="0"/>
          </a:p>
          <a:p>
            <a:pPr lvl="1"/>
            <a:endParaRPr lang="it-IT" sz="2400" dirty="0" smtClean="0"/>
          </a:p>
          <a:p>
            <a:pPr lvl="1"/>
            <a:endParaRPr lang="it-IT" sz="2400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2407"/>
          <a:stretch/>
        </p:blipFill>
        <p:spPr>
          <a:xfrm>
            <a:off x="683568" y="2708920"/>
            <a:ext cx="2851749" cy="2578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572000" y="2844225"/>
                <a:ext cx="3979790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u="sng" dirty="0" smtClean="0"/>
                  <a:t>Hint</a:t>
                </a:r>
                <a:r>
                  <a:rPr lang="it-IT" sz="2400" dirty="0" smtClean="0"/>
                  <a:t>: Combining </a:t>
                </a:r>
                <a:r>
                  <a:rPr lang="it-IT" sz="2400" smtClean="0">
                    <a:solidFill>
                      <a:srgbClr val="FF0000"/>
                    </a:solidFill>
                  </a:rPr>
                  <a:t>rotation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i="1">
                            <a:solidFill>
                              <a:srgbClr val="FF0000"/>
                            </a:solidFill>
                            <a:latin typeface="Cambria Math"/>
                          </a:rPr>
                          <m:t>𝜑</m:t>
                        </m:r>
                      </m:e>
                    </m:acc>
                  </m:oMath>
                </a14:m>
                <a:endParaRPr lang="it-IT" sz="24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it-IT" sz="2400" dirty="0" smtClean="0"/>
                  <a:t>of the wheels, the </a:t>
                </a:r>
                <a:r>
                  <a:rPr lang="it-IT" sz="2400" dirty="0" smtClean="0">
                    <a:solidFill>
                      <a:srgbClr val="0070C0"/>
                    </a:solidFill>
                  </a:rPr>
                  <a:t>admissible velocity vector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𝑣</m:t>
                    </m:r>
                  </m:oMath>
                </a14:m>
                <a:r>
                  <a:rPr lang="it-IT" sz="2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it-IT" sz="2400" dirty="0" smtClean="0"/>
                  <a:t>can be </a:t>
                </a:r>
                <a:r>
                  <a:rPr lang="it-IT" sz="2400" dirty="0" smtClean="0">
                    <a:solidFill>
                      <a:srgbClr val="0070C0"/>
                    </a:solidFill>
                  </a:rPr>
                  <a:t>omnidirectional</a:t>
                </a:r>
                <a:endParaRPr lang="it-IT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2844225"/>
                <a:ext cx="3979790" cy="1569660"/>
              </a:xfrm>
              <a:prstGeom prst="rect">
                <a:avLst/>
              </a:prstGeom>
              <a:blipFill rotWithShape="1">
                <a:blip r:embed="rId5"/>
                <a:stretch>
                  <a:fillRect t="-3113" r="-1838" b="-817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401059" y="3429000"/>
                <a:ext cx="421013" cy="40011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20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it-IT" sz="2000" b="0" dirty="0" smtClean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1059" y="3429000"/>
                <a:ext cx="421013" cy="400110"/>
              </a:xfrm>
              <a:prstGeom prst="rect">
                <a:avLst/>
              </a:prstGeom>
              <a:blipFill rotWithShape="1">
                <a:blip r:embed="rId6"/>
                <a:stretch>
                  <a:fillRect r="-4225" b="-447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2808288" y="511283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00B050"/>
                </a:solidFill>
              </a:rPr>
              <a:t>Lability</a:t>
            </a:r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6475" y="4869160"/>
            <a:ext cx="13552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 smtClean="0">
                <a:solidFill>
                  <a:srgbClr val="FF0000"/>
                </a:solidFill>
              </a:rPr>
              <a:t>Controlled motion</a:t>
            </a:r>
            <a:endParaRPr lang="it-IT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1636940" y="4654100"/>
                <a:ext cx="47250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2800" i="1" dirty="0">
                          <a:latin typeface="Cambria Math"/>
                        </a:rPr>
                        <m:t>𝑣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36940" y="4654100"/>
                <a:ext cx="472502" cy="523220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6165851" y="5515491"/>
            <a:ext cx="7920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9"/>
              </a:rPr>
              <a:t>Video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279360" y="1298160"/>
              <a:ext cx="7616880" cy="50104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68920" y="1284120"/>
                <a:ext cx="7635600" cy="503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2374200" y="4586400"/>
              <a:ext cx="314280" cy="460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366280" y="4578840"/>
                <a:ext cx="329760" cy="65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1293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Wheel systems</a:t>
            </a:r>
            <a:endParaRPr lang="it-IT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611560" y="1844825"/>
            <a:ext cx="5040560" cy="4320480"/>
          </a:xfrm>
          <a:ln>
            <a:solidFill>
              <a:schemeClr val="tx1"/>
            </a:solidFill>
          </a:ln>
        </p:spPr>
        <p:txBody>
          <a:bodyPr/>
          <a:lstStyle/>
          <a:p>
            <a:pPr marL="342900" lvl="1" indent="-342900">
              <a:buFont typeface="Arial" pitchFamily="34" charset="0"/>
              <a:buChar char="•"/>
            </a:pPr>
            <a:r>
              <a:rPr lang="it-IT" sz="2400" b="1" dirty="0" smtClean="0"/>
              <a:t>Mecanum</a:t>
            </a:r>
            <a:r>
              <a:rPr lang="it-IT" sz="2400" dirty="0" smtClean="0"/>
              <a:t> wheel or </a:t>
            </a:r>
            <a:r>
              <a:rPr lang="it-IT" sz="2400" b="1" dirty="0" smtClean="0"/>
              <a:t>Ilon</a:t>
            </a:r>
            <a:r>
              <a:rPr lang="it-IT" sz="2400" dirty="0" smtClean="0"/>
              <a:t> wheel</a:t>
            </a:r>
            <a:endParaRPr lang="it-IT" sz="2400" dirty="0"/>
          </a:p>
          <a:p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5868144" y="1915866"/>
                <a:ext cx="3096344" cy="19840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2400" u="sng" dirty="0" smtClean="0"/>
                  <a:t>Hint</a:t>
                </a:r>
                <a:r>
                  <a:rPr lang="it-IT" sz="2400" dirty="0" smtClean="0"/>
                  <a:t>: Combining </a:t>
                </a:r>
                <a:r>
                  <a:rPr lang="it-IT" sz="2400" smtClean="0">
                    <a:solidFill>
                      <a:srgbClr val="FF0000"/>
                    </a:solidFill>
                  </a:rPr>
                  <a:t>rotation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2400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𝜑</m:t>
                        </m:r>
                      </m:e>
                    </m:acc>
                  </m:oMath>
                </a14:m>
                <a:r>
                  <a:rPr lang="it-IT" sz="2400" smtClean="0">
                    <a:solidFill>
                      <a:srgbClr val="FF0000"/>
                    </a:solidFill>
                  </a:rPr>
                  <a:t> </a:t>
                </a:r>
                <a:r>
                  <a:rPr lang="it-IT" sz="2400" dirty="0" smtClean="0"/>
                  <a:t>of the wheels, the </a:t>
                </a:r>
                <a:r>
                  <a:rPr lang="it-IT" sz="2400" dirty="0" smtClean="0">
                    <a:solidFill>
                      <a:srgbClr val="0070C0"/>
                    </a:solidFill>
                  </a:rPr>
                  <a:t>admissible velocity vector </a:t>
                </a:r>
                <a14:m>
                  <m:oMath xmlns:m="http://schemas.openxmlformats.org/officeDocument/2006/math">
                    <m:r>
                      <a:rPr lang="it-IT" sz="2400" i="1" dirty="0" smtClean="0">
                        <a:solidFill>
                          <a:srgbClr val="0070C0"/>
                        </a:solidFill>
                        <a:latin typeface="Cambria Math"/>
                      </a:rPr>
                      <m:t>𝑣</m:t>
                    </m:r>
                  </m:oMath>
                </a14:m>
                <a:r>
                  <a:rPr lang="it-IT" sz="2400" dirty="0" smtClean="0">
                    <a:solidFill>
                      <a:srgbClr val="0070C0"/>
                    </a:solidFill>
                  </a:rPr>
                  <a:t> </a:t>
                </a:r>
                <a:r>
                  <a:rPr lang="it-IT" sz="2400" dirty="0" smtClean="0"/>
                  <a:t>can be </a:t>
                </a:r>
                <a:r>
                  <a:rPr lang="it-IT" sz="2400" dirty="0" smtClean="0">
                    <a:solidFill>
                      <a:srgbClr val="0070C0"/>
                    </a:solidFill>
                  </a:rPr>
                  <a:t>omnidirectional</a:t>
                </a:r>
                <a:endParaRPr lang="it-IT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8144" y="1915866"/>
                <a:ext cx="3096344" cy="1984069"/>
              </a:xfrm>
              <a:prstGeom prst="rect">
                <a:avLst/>
              </a:prstGeom>
              <a:blipFill rotWithShape="1">
                <a:blip r:embed="rId4"/>
                <a:stretch>
                  <a:fillRect l="-1378" t="-2454" r="-3543" b="-36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827584" y="2835591"/>
            <a:ext cx="4542082" cy="2828404"/>
            <a:chOff x="4283968" y="2636912"/>
            <a:chExt cx="4542082" cy="282840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272" t="58757" r="5121"/>
            <a:stretch/>
          </p:blipFill>
          <p:spPr>
            <a:xfrm>
              <a:off x="4283968" y="2636912"/>
              <a:ext cx="2658270" cy="2828404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4800600" y="2941336"/>
              <a:ext cx="342900" cy="1440180"/>
            </a:xfrm>
            <a:prstGeom prst="line">
              <a:avLst/>
            </a:prstGeom>
            <a:ln w="28575">
              <a:solidFill>
                <a:srgbClr val="00FF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1" name="Group 40"/>
            <p:cNvGrpSpPr/>
            <p:nvPr/>
          </p:nvGrpSpPr>
          <p:grpSpPr>
            <a:xfrm>
              <a:off x="6876259" y="2781114"/>
              <a:ext cx="1949791" cy="2013574"/>
              <a:chOff x="7094220" y="3355044"/>
              <a:chExt cx="2170576" cy="2241583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7292118" y="3506779"/>
                <a:ext cx="1201997" cy="1932675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1" name="Rectangle 11"/>
              <p:cNvSpPr/>
              <p:nvPr/>
            </p:nvSpPr>
            <p:spPr>
              <a:xfrm>
                <a:off x="7310127" y="3355044"/>
                <a:ext cx="1152128" cy="389268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2" name="Rectangle 11"/>
              <p:cNvSpPr/>
              <p:nvPr/>
            </p:nvSpPr>
            <p:spPr>
              <a:xfrm>
                <a:off x="7318764" y="5207359"/>
                <a:ext cx="1152128" cy="389268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20" name="Rectangle 11"/>
              <p:cNvSpPr/>
              <p:nvPr/>
            </p:nvSpPr>
            <p:spPr>
              <a:xfrm rot="20551610">
                <a:off x="7317052" y="3413909"/>
                <a:ext cx="1152128" cy="389268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9" name="Rectangle 11"/>
              <p:cNvSpPr/>
              <p:nvPr/>
            </p:nvSpPr>
            <p:spPr>
              <a:xfrm rot="20551610">
                <a:off x="7317052" y="5154019"/>
                <a:ext cx="1152128" cy="389268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7" name="Rectangle 11"/>
              <p:cNvSpPr/>
              <p:nvPr/>
            </p:nvSpPr>
            <p:spPr>
              <a:xfrm rot="19800000">
                <a:off x="7317052" y="3687356"/>
                <a:ext cx="1152128" cy="442160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Rectangle 11"/>
              <p:cNvSpPr/>
              <p:nvPr/>
            </p:nvSpPr>
            <p:spPr>
              <a:xfrm rot="19800000">
                <a:off x="7317052" y="4814727"/>
                <a:ext cx="1152128" cy="442160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2" name="Rectangle 11"/>
              <p:cNvSpPr/>
              <p:nvPr/>
            </p:nvSpPr>
            <p:spPr>
              <a:xfrm rot="19181855">
                <a:off x="7317052" y="4221089"/>
                <a:ext cx="1152128" cy="504056"/>
              </a:xfrm>
              <a:custGeom>
                <a:avLst/>
                <a:gdLst/>
                <a:ahLst/>
                <a:cxnLst/>
                <a:rect l="l" t="t" r="r" b="b"/>
                <a:pathLst>
                  <a:path w="1152128" h="504056">
                    <a:moveTo>
                      <a:pt x="576064" y="0"/>
                    </a:moveTo>
                    <a:cubicBezTo>
                      <a:pt x="811939" y="0"/>
                      <a:pt x="1021325" y="39694"/>
                      <a:pt x="1152128" y="102193"/>
                    </a:cubicBezTo>
                    <a:lnTo>
                      <a:pt x="1152128" y="401864"/>
                    </a:lnTo>
                    <a:cubicBezTo>
                      <a:pt x="1021325" y="464362"/>
                      <a:pt x="811939" y="504056"/>
                      <a:pt x="576064" y="504056"/>
                    </a:cubicBezTo>
                    <a:cubicBezTo>
                      <a:pt x="340189" y="504056"/>
                      <a:pt x="130803" y="464362"/>
                      <a:pt x="0" y="401864"/>
                    </a:cubicBezTo>
                    <a:lnTo>
                      <a:pt x="0" y="102193"/>
                    </a:lnTo>
                    <a:cubicBezTo>
                      <a:pt x="130803" y="39694"/>
                      <a:pt x="340189" y="0"/>
                      <a:pt x="576064" y="0"/>
                    </a:cubicBezTo>
                    <a:close/>
                  </a:path>
                </a:pathLst>
              </a:cu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27" name="Straight Connector 26"/>
              <p:cNvCxnSpPr/>
              <p:nvPr/>
            </p:nvCxnSpPr>
            <p:spPr>
              <a:xfrm flipH="1">
                <a:off x="7122760" y="4464305"/>
                <a:ext cx="1913736" cy="0"/>
              </a:xfrm>
              <a:prstGeom prst="line">
                <a:avLst/>
              </a:prstGeom>
              <a:ln w="28575">
                <a:solidFill>
                  <a:srgbClr val="0000CC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 flipH="1">
                <a:off x="7094220" y="3670275"/>
                <a:ext cx="1726252" cy="1496085"/>
              </a:xfrm>
              <a:prstGeom prst="line">
                <a:avLst/>
              </a:prstGeom>
              <a:ln w="28575">
                <a:solidFill>
                  <a:srgbClr val="00FF00"/>
                </a:solidFill>
                <a:prstDash val="dash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Arc 36"/>
              <p:cNvSpPr/>
              <p:nvPr/>
            </p:nvSpPr>
            <p:spPr>
              <a:xfrm>
                <a:off x="7134904" y="3585517"/>
                <a:ext cx="1757576" cy="1757576"/>
              </a:xfrm>
              <a:prstGeom prst="arc">
                <a:avLst>
                  <a:gd name="adj1" fmla="val 18920911"/>
                  <a:gd name="adj2" fmla="val 0"/>
                </a:avLst>
              </a:prstGeom>
              <a:ln w="19050">
                <a:solidFill>
                  <a:schemeClr val="tx1"/>
                </a:solidFill>
                <a:headEnd type="triangl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TextBox 39"/>
                  <p:cNvSpPr txBox="1"/>
                  <p:nvPr/>
                </p:nvSpPr>
                <p:spPr>
                  <a:xfrm>
                    <a:off x="8857783" y="3835808"/>
                    <a:ext cx="407013" cy="411154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it-IT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oMath>
                      </m:oMathPara>
                    </a14:m>
                    <a:endParaRPr lang="it-IT" b="0" dirty="0" smtClean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TextBox 3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857783" y="3835808"/>
                    <a:ext cx="407013" cy="411154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b="-3226"/>
                    </a:stretch>
                  </a:blipFill>
                  <a:ln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/>
                <p:cNvSpPr txBox="1"/>
                <p:nvPr/>
              </p:nvSpPr>
              <p:spPr>
                <a:xfrm>
                  <a:off x="5868144" y="3296371"/>
                  <a:ext cx="421013" cy="40011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FF0000"/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2000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𝜑</m:t>
                            </m:r>
                          </m:e>
                        </m:acc>
                      </m:oMath>
                    </m:oMathPara>
                  </a14:m>
                  <a:endParaRPr lang="it-IT" sz="2000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68144" y="3296371"/>
                  <a:ext cx="421013" cy="400110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4225" b="-4412"/>
                  </a:stretch>
                </a:blipFill>
                <a:ln>
                  <a:solidFill>
                    <a:srgbClr val="FF0000"/>
                  </a:solidFill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Rectangle 4"/>
                <p:cNvSpPr/>
                <p:nvPr/>
              </p:nvSpPr>
              <p:spPr>
                <a:xfrm>
                  <a:off x="4591195" y="4873018"/>
                  <a:ext cx="472502" cy="5232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2800" i="1" dirty="0">
                            <a:latin typeface="Cambria Math"/>
                          </a:rPr>
                          <m:t>𝑣</m:t>
                        </m:r>
                      </m:oMath>
                    </m:oMathPara>
                  </a14:m>
                  <a:endParaRPr lang="it-IT" dirty="0"/>
                </a:p>
              </p:txBody>
            </p:sp>
          </mc:Choice>
          <mc:Fallback xmlns="">
            <p:sp>
              <p:nvSpPr>
                <p:cNvPr id="5" name="Rectangle 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91195" y="4873018"/>
                  <a:ext cx="472502" cy="523220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2" name="Text Placeholder 5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003232" cy="639762"/>
          </a:xfrm>
        </p:spPr>
        <p:txBody>
          <a:bodyPr>
            <a:normAutofit/>
          </a:bodyPr>
          <a:lstStyle/>
          <a:p>
            <a:pPr algn="ctr"/>
            <a:r>
              <a:rPr lang="it-IT" sz="3200" b="0" dirty="0" smtClean="0">
                <a:solidFill>
                  <a:srgbClr val="FF0000"/>
                </a:solidFill>
              </a:rPr>
              <a:t>Omnidirectional</a:t>
            </a:r>
            <a:r>
              <a:rPr lang="it-IT" sz="3200" b="0" dirty="0" smtClean="0"/>
              <a:t> </a:t>
            </a:r>
            <a:r>
              <a:rPr lang="it-IT" sz="3200" b="0" dirty="0"/>
              <a:t>wheels (swedish wheels)</a:t>
            </a:r>
          </a:p>
        </p:txBody>
      </p:sp>
      <p:sp>
        <p:nvSpPr>
          <p:cNvPr id="3" name="Rectangle 2">
            <a:hlinkClick r:id="rId9"/>
          </p:cNvPr>
          <p:cNvSpPr/>
          <p:nvPr/>
        </p:nvSpPr>
        <p:spPr>
          <a:xfrm>
            <a:off x="6156176" y="5120899"/>
            <a:ext cx="23562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mtClean="0">
                <a:hlinkClick r:id="rId9"/>
              </a:rPr>
              <a:t>Video mecanum wheels</a:t>
            </a: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" name="Ink 3"/>
              <p14:cNvContentPartPr/>
              <p14:nvPr/>
            </p14:nvContentPartPr>
            <p14:xfrm>
              <a:off x="464760" y="4649040"/>
              <a:ext cx="3939480" cy="1507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9000" y="4639320"/>
                <a:ext cx="3956400" cy="1522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6961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538736" cy="1143000"/>
          </a:xfrm>
        </p:spPr>
        <p:txBody>
          <a:bodyPr/>
          <a:lstStyle/>
          <a:p>
            <a:r>
              <a:rPr lang="it-IT" smtClean="0"/>
              <a:t>Robots</a:t>
            </a:r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9" t="36313" r="45084" b="28407"/>
          <a:stretch/>
        </p:blipFill>
        <p:spPr bwMode="auto">
          <a:xfrm>
            <a:off x="3650527" y="188640"/>
            <a:ext cx="3473042" cy="1862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15" y="4552439"/>
            <a:ext cx="3828606" cy="233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" r="11087" b="1"/>
          <a:stretch/>
        </p:blipFill>
        <p:spPr bwMode="auto">
          <a:xfrm>
            <a:off x="5364088" y="2389281"/>
            <a:ext cx="3699397" cy="2335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116" y="3628501"/>
            <a:ext cx="4166876" cy="2752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332856"/>
          </a:xfrm>
        </p:spPr>
        <p:txBody>
          <a:bodyPr/>
          <a:lstStyle/>
          <a:p>
            <a:r>
              <a:rPr lang="it-IT" smtClean="0"/>
              <a:t>Classification</a:t>
            </a:r>
          </a:p>
          <a:p>
            <a:pPr lvl="1"/>
            <a:r>
              <a:rPr lang="it-IT" smtClean="0"/>
              <a:t>Stationary</a:t>
            </a:r>
          </a:p>
          <a:p>
            <a:pPr lvl="1"/>
            <a:r>
              <a:rPr lang="it-IT" smtClean="0"/>
              <a:t>Mobile</a:t>
            </a:r>
          </a:p>
          <a:p>
            <a:pPr lvl="1"/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3768702" y="5949280"/>
            <a:ext cx="731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Flying</a:t>
            </a:r>
            <a:endParaRPr lang="it-IT"/>
          </a:p>
        </p:txBody>
      </p:sp>
      <p:sp>
        <p:nvSpPr>
          <p:cNvPr id="9" name="TextBox 8"/>
          <p:cNvSpPr txBox="1"/>
          <p:nvPr/>
        </p:nvSpPr>
        <p:spPr>
          <a:xfrm>
            <a:off x="7308304" y="6349223"/>
            <a:ext cx="15082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Mobile robots</a:t>
            </a:r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5364088" y="2389281"/>
            <a:ext cx="809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Rovers</a:t>
            </a:r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8" t="-2951" r="5084" b="2951"/>
          <a:stretch/>
        </p:blipFill>
        <p:spPr bwMode="auto">
          <a:xfrm>
            <a:off x="7023718" y="-53064"/>
            <a:ext cx="2083438" cy="2114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84168" y="1835532"/>
            <a:ext cx="1730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mtClean="0"/>
              <a:t>Industrial robots</a:t>
            </a:r>
            <a:endParaRPr lang="it-IT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Ink 4"/>
              <p14:cNvContentPartPr/>
              <p14:nvPr/>
            </p14:nvContentPartPr>
            <p14:xfrm>
              <a:off x="2540160" y="2217600"/>
              <a:ext cx="6471720" cy="4541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530440" y="2203920"/>
                <a:ext cx="6494760" cy="45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09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Question?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</a:t>
            </a:r>
            <a:r>
              <a:rPr lang="en-US" b="1" dirty="0" err="1" smtClean="0"/>
              <a:t>omni</a:t>
            </a:r>
            <a:r>
              <a:rPr lang="en-US" b="1" dirty="0" smtClean="0"/>
              <a:t>-directional wheels </a:t>
            </a:r>
            <a:r>
              <a:rPr lang="en-US" dirty="0" smtClean="0"/>
              <a:t>are required for a controllable robot?</a:t>
            </a: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72" t="58757" r="5121"/>
          <a:stretch/>
        </p:blipFill>
        <p:spPr>
          <a:xfrm>
            <a:off x="1115616" y="3140968"/>
            <a:ext cx="3096344" cy="329451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5580112" y="3573016"/>
            <a:ext cx="2354560" cy="2354560"/>
          </a:xfrm>
          <a:prstGeom prst="ellipse">
            <a:avLst/>
          </a:prstGeom>
          <a:solidFill>
            <a:srgbClr val="9FFF9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9" name="Straight Connector 28"/>
          <p:cNvCxnSpPr/>
          <p:nvPr/>
        </p:nvCxnSpPr>
        <p:spPr>
          <a:xfrm flipH="1">
            <a:off x="2123728" y="2935043"/>
            <a:ext cx="239188" cy="1853183"/>
          </a:xfrm>
          <a:prstGeom prst="line">
            <a:avLst/>
          </a:prstGeom>
          <a:ln w="28575">
            <a:solidFill>
              <a:srgbClr val="FF000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148064" y="2625060"/>
            <a:ext cx="2365920" cy="3205021"/>
            <a:chOff x="5148064" y="2625060"/>
            <a:chExt cx="2365920" cy="3205021"/>
          </a:xfrm>
        </p:grpSpPr>
        <p:sp>
          <p:nvSpPr>
            <p:cNvPr id="11" name="Rectangle 10"/>
            <p:cNvSpPr/>
            <p:nvPr/>
          </p:nvSpPr>
          <p:spPr>
            <a:xfrm rot="19368104">
              <a:off x="5148064" y="3297575"/>
              <a:ext cx="142981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 rot="16976327">
              <a:off x="5538935" y="3368517"/>
              <a:ext cx="648072" cy="29016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5635472" y="2625060"/>
              <a:ext cx="411061" cy="1895912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 20"/>
            <p:cNvSpPr/>
            <p:nvPr/>
          </p:nvSpPr>
          <p:spPr>
            <a:xfrm>
              <a:off x="5814591" y="3482305"/>
              <a:ext cx="78114" cy="71013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5457770" y="2935043"/>
              <a:ext cx="2056214" cy="2895038"/>
            </a:xfrm>
            <a:prstGeom prst="line">
              <a:avLst/>
            </a:prstGeom>
            <a:ln w="28575">
              <a:solidFill>
                <a:srgbClr val="0000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/>
          <p:cNvGrpSpPr/>
          <p:nvPr/>
        </p:nvGrpSpPr>
        <p:grpSpPr>
          <a:xfrm rot="14472551">
            <a:off x="5291176" y="3762388"/>
            <a:ext cx="2365920" cy="3205021"/>
            <a:chOff x="5148064" y="2625060"/>
            <a:chExt cx="2365920" cy="3205021"/>
          </a:xfrm>
        </p:grpSpPr>
        <p:sp>
          <p:nvSpPr>
            <p:cNvPr id="39" name="Rectangle 38"/>
            <p:cNvSpPr/>
            <p:nvPr/>
          </p:nvSpPr>
          <p:spPr>
            <a:xfrm rot="19368104">
              <a:off x="5148064" y="3297575"/>
              <a:ext cx="1429816" cy="4320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Rectangle 39"/>
            <p:cNvSpPr/>
            <p:nvPr/>
          </p:nvSpPr>
          <p:spPr>
            <a:xfrm rot="16976327">
              <a:off x="5538935" y="3368517"/>
              <a:ext cx="648072" cy="290165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1" name="Straight Connector 40"/>
            <p:cNvCxnSpPr/>
            <p:nvPr/>
          </p:nvCxnSpPr>
          <p:spPr>
            <a:xfrm flipH="1">
              <a:off x="5635472" y="2625060"/>
              <a:ext cx="411061" cy="1895912"/>
            </a:xfrm>
            <a:prstGeom prst="line">
              <a:avLst/>
            </a:prstGeom>
            <a:ln w="28575">
              <a:solidFill>
                <a:srgbClr val="FF0000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5814591" y="3482305"/>
              <a:ext cx="78114" cy="71013"/>
            </a:xfrm>
            <a:prstGeom prst="ellipse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5457770" y="2935043"/>
              <a:ext cx="2056214" cy="2895038"/>
            </a:xfrm>
            <a:prstGeom prst="line">
              <a:avLst/>
            </a:prstGeom>
            <a:ln w="28575">
              <a:solidFill>
                <a:srgbClr val="0000FF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Rectangle 43"/>
          <p:cNvSpPr/>
          <p:nvPr/>
        </p:nvSpPr>
        <p:spPr>
          <a:xfrm>
            <a:off x="4644008" y="2625577"/>
            <a:ext cx="3960440" cy="4187799"/>
          </a:xfrm>
          <a:prstGeom prst="rect">
            <a:avLst/>
          </a:prstGeom>
          <a:solidFill>
            <a:srgbClr val="9FFF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33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34080" y="63000"/>
              <a:ext cx="5850000" cy="6016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22560" y="56880"/>
                <a:ext cx="5874840" cy="60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/>
              <p14:cNvContentPartPr/>
              <p14:nvPr/>
            </p14:nvContentPartPr>
            <p14:xfrm>
              <a:off x="666000" y="964800"/>
              <a:ext cx="423720" cy="10882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2680" y="952560"/>
                <a:ext cx="449280" cy="111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24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Stability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What is the minimum number of wheels for a stable system?</a:t>
            </a:r>
            <a:endParaRPr lang="en-GB" dirty="0"/>
          </a:p>
        </p:txBody>
      </p:sp>
      <p:pic>
        <p:nvPicPr>
          <p:cNvPr id="3074" name="Picture 2" descr="Image result for two wheel rob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8587" y="2654277"/>
            <a:ext cx="5437909" cy="4087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lmo\Google Drive\Didattica\Corso PN\mobRob_2wheelStability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33" y="2852936"/>
            <a:ext cx="3342647" cy="374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/>
              <p14:cNvContentPartPr/>
              <p14:nvPr/>
            </p14:nvContentPartPr>
            <p14:xfrm>
              <a:off x="1491120" y="4293720"/>
              <a:ext cx="4585680" cy="1085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480680" y="4287960"/>
                <a:ext cx="4609080" cy="11012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429029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Wheel configurations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1800201"/>
          </a:xfrm>
        </p:spPr>
        <p:txBody>
          <a:bodyPr/>
          <a:lstStyle/>
          <a:p>
            <a:r>
              <a:rPr lang="en-GB" dirty="0" smtClean="0"/>
              <a:t>2 wheels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58" y="1484784"/>
            <a:ext cx="8869083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2855" y="4037319"/>
            <a:ext cx="4601145" cy="282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36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Wheel configurations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5" y="3217118"/>
            <a:ext cx="2456483" cy="118072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3 wheels</a:t>
            </a:r>
            <a:endParaRPr lang="en-GB" dirty="0"/>
          </a:p>
        </p:txBody>
      </p:sp>
      <p:grpSp>
        <p:nvGrpSpPr>
          <p:cNvPr id="4" name="Group 3"/>
          <p:cNvGrpSpPr/>
          <p:nvPr/>
        </p:nvGrpSpPr>
        <p:grpSpPr>
          <a:xfrm>
            <a:off x="2915816" y="1367717"/>
            <a:ext cx="6258486" cy="5445659"/>
            <a:chOff x="2489978" y="1367717"/>
            <a:chExt cx="6258486" cy="5445659"/>
          </a:xfrm>
        </p:grpSpPr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89978" y="1856031"/>
              <a:ext cx="6258486" cy="4957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742"/>
            <a:stretch/>
          </p:blipFill>
          <p:spPr bwMode="auto">
            <a:xfrm>
              <a:off x="2491978" y="1367717"/>
              <a:ext cx="6188661" cy="502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17214"/>
          <a:stretch/>
        </p:blipFill>
        <p:spPr>
          <a:xfrm>
            <a:off x="-29144" y="4149080"/>
            <a:ext cx="359787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74638"/>
            <a:ext cx="3419873" cy="18582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Wheel configurations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5" y="3217118"/>
            <a:ext cx="2456483" cy="1180728"/>
          </a:xfrm>
        </p:spPr>
        <p:txBody>
          <a:bodyPr/>
          <a:lstStyle/>
          <a:p>
            <a:pPr marL="0" indent="0" algn="ctr">
              <a:buNone/>
            </a:pPr>
            <a:r>
              <a:rPr lang="en-GB" dirty="0" smtClean="0"/>
              <a:t>4 wheels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-27384"/>
            <a:ext cx="5733794" cy="6885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15650"/>
          <a:stretch/>
        </p:blipFill>
        <p:spPr>
          <a:xfrm>
            <a:off x="-29145" y="3992695"/>
            <a:ext cx="3881065" cy="28206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3980520" y="251640"/>
              <a:ext cx="1960200" cy="60562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970800" y="238680"/>
                <a:ext cx="1978920" cy="6081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703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Introduction to the Theory</a:t>
            </a:r>
            <a:endParaRPr lang="it-IT"/>
          </a:p>
        </p:txBody>
      </p:sp>
      <p:sp>
        <p:nvSpPr>
          <p:cNvPr id="5" name="Subtitle 4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Mobile Robotics</a:t>
            </a:r>
          </a:p>
        </p:txBody>
      </p:sp>
    </p:spTree>
    <p:extLst>
      <p:ext uri="{BB962C8B-B14F-4D97-AF65-F5344CB8AC3E}">
        <p14:creationId xmlns:p14="http://schemas.microsoft.com/office/powerpoint/2010/main" val="416006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Frames of reference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402832" cy="4925144"/>
              </a:xfrm>
            </p:spPr>
            <p:txBody>
              <a:bodyPr>
                <a:normAutofit/>
              </a:bodyPr>
              <a:lstStyle/>
              <a:p>
                <a:r>
                  <a:rPr lang="it-IT" dirty="0" smtClean="0">
                    <a:solidFill>
                      <a:srgbClr val="00B0F0"/>
                    </a:solidFill>
                  </a:rPr>
                  <a:t>Global </a:t>
                </a:r>
                <a:r>
                  <a:rPr lang="it-IT" b="1" dirty="0" smtClean="0">
                    <a:solidFill>
                      <a:srgbClr val="00B0F0"/>
                    </a:solidFill>
                  </a:rPr>
                  <a:t>inertial </a:t>
                </a:r>
                <a:r>
                  <a:rPr lang="it-IT" dirty="0" smtClean="0"/>
                  <a:t>frame </a:t>
                </a:r>
                <a:r>
                  <a:rPr lang="it-IT" dirty="0"/>
                  <a:t>of reference: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 smtClean="0"/>
              </a:p>
              <a:p>
                <a:pPr marL="457200" lvl="1" indent="0">
                  <a:buNone/>
                </a:pPr>
                <a:endParaRPr lang="it-IT" dirty="0" smtClean="0"/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Local</a:t>
                </a:r>
                <a:r>
                  <a:rPr lang="it-IT" dirty="0">
                    <a:solidFill>
                      <a:srgbClr val="00B0F0"/>
                    </a:solidFill>
                  </a:rPr>
                  <a:t> </a:t>
                </a:r>
                <a:r>
                  <a:rPr lang="it-IT" dirty="0"/>
                  <a:t>frame of reference: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  <m:r>
                            <a:rPr lang="en-GB" i="1"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GB" b="0" i="1" smtClean="0"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  <a:p>
                <a:pPr marL="457200" lvl="1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402832" cy="4925144"/>
              </a:xfrm>
              <a:blipFill rotWithShape="1">
                <a:blip r:embed="rId4"/>
                <a:stretch>
                  <a:fillRect l="-3047" t="-1611" r="-54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54752" y="1104311"/>
            <a:ext cx="3455508" cy="5718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5275056" y="3963654"/>
            <a:ext cx="3542893" cy="2840992"/>
          </a:xfrm>
          <a:custGeom>
            <a:avLst/>
            <a:gdLst/>
            <a:ahLst/>
            <a:cxnLst/>
            <a:rect l="l" t="t" r="r" b="b"/>
            <a:pathLst>
              <a:path w="3220812" h="2705706">
                <a:moveTo>
                  <a:pt x="72009" y="0"/>
                </a:moveTo>
                <a:lnTo>
                  <a:pt x="360039" y="0"/>
                </a:lnTo>
                <a:cubicBezTo>
                  <a:pt x="399808" y="0"/>
                  <a:pt x="432048" y="32240"/>
                  <a:pt x="432048" y="72009"/>
                </a:cubicBezTo>
                <a:lnTo>
                  <a:pt x="432048" y="2273658"/>
                </a:lnTo>
                <a:lnTo>
                  <a:pt x="3148803" y="2273658"/>
                </a:lnTo>
                <a:cubicBezTo>
                  <a:pt x="3188572" y="2273658"/>
                  <a:pt x="3220812" y="2305898"/>
                  <a:pt x="3220812" y="2345667"/>
                </a:cubicBezTo>
                <a:lnTo>
                  <a:pt x="3220812" y="2633697"/>
                </a:lnTo>
                <a:cubicBezTo>
                  <a:pt x="3220812" y="2673466"/>
                  <a:pt x="3188572" y="2705706"/>
                  <a:pt x="3148803" y="2705706"/>
                </a:cubicBezTo>
                <a:lnTo>
                  <a:pt x="360039" y="2705706"/>
                </a:lnTo>
                <a:lnTo>
                  <a:pt x="72009" y="2705706"/>
                </a:lnTo>
                <a:cubicBezTo>
                  <a:pt x="52125" y="2705706"/>
                  <a:pt x="34123" y="2697646"/>
                  <a:pt x="21091" y="2684615"/>
                </a:cubicBezTo>
                <a:cubicBezTo>
                  <a:pt x="14576" y="2678100"/>
                  <a:pt x="9303" y="2670341"/>
                  <a:pt x="5659" y="2661726"/>
                </a:cubicBezTo>
                <a:cubicBezTo>
                  <a:pt x="2015" y="2653111"/>
                  <a:pt x="0" y="2643639"/>
                  <a:pt x="0" y="2633697"/>
                </a:cubicBezTo>
                <a:lnTo>
                  <a:pt x="0" y="2345667"/>
                </a:lnTo>
                <a:lnTo>
                  <a:pt x="0" y="72009"/>
                </a:lnTo>
                <a:cubicBezTo>
                  <a:pt x="0" y="32240"/>
                  <a:pt x="32240" y="0"/>
                  <a:pt x="72009" y="0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 rot="20385391">
            <a:off x="6464243" y="4072688"/>
            <a:ext cx="1581404" cy="1431178"/>
          </a:xfrm>
          <a:custGeom>
            <a:avLst/>
            <a:gdLst/>
            <a:ahLst/>
            <a:cxnLst/>
            <a:rect l="l" t="t" r="r" b="b"/>
            <a:pathLst>
              <a:path w="1080120" h="977514">
                <a:moveTo>
                  <a:pt x="48006" y="0"/>
                </a:moveTo>
                <a:lnTo>
                  <a:pt x="240026" y="0"/>
                </a:lnTo>
                <a:cubicBezTo>
                  <a:pt x="266539" y="0"/>
                  <a:pt x="288032" y="21493"/>
                  <a:pt x="288032" y="48006"/>
                </a:cubicBezTo>
                <a:lnTo>
                  <a:pt x="288032" y="720080"/>
                </a:lnTo>
                <a:lnTo>
                  <a:pt x="1037213" y="720080"/>
                </a:lnTo>
                <a:cubicBezTo>
                  <a:pt x="1060910" y="720080"/>
                  <a:pt x="1080120" y="739290"/>
                  <a:pt x="1080120" y="762987"/>
                </a:cubicBezTo>
                <a:lnTo>
                  <a:pt x="1080120" y="934607"/>
                </a:lnTo>
                <a:cubicBezTo>
                  <a:pt x="1080120" y="958304"/>
                  <a:pt x="1060910" y="977514"/>
                  <a:pt x="1037213" y="977514"/>
                </a:cubicBezTo>
                <a:lnTo>
                  <a:pt x="240026" y="977514"/>
                </a:lnTo>
                <a:lnTo>
                  <a:pt x="48006" y="977514"/>
                </a:lnTo>
                <a:lnTo>
                  <a:pt x="42907" y="977514"/>
                </a:lnTo>
                <a:lnTo>
                  <a:pt x="38059" y="975506"/>
                </a:lnTo>
                <a:cubicBezTo>
                  <a:pt x="32003" y="975180"/>
                  <a:pt x="26546" y="972852"/>
                  <a:pt x="22184" y="968931"/>
                </a:cubicBezTo>
                <a:cubicBezTo>
                  <a:pt x="14776" y="967743"/>
                  <a:pt x="9772" y="962739"/>
                  <a:pt x="8584" y="955330"/>
                </a:cubicBezTo>
                <a:cubicBezTo>
                  <a:pt x="4663" y="950969"/>
                  <a:pt x="2335" y="945511"/>
                  <a:pt x="2009" y="939456"/>
                </a:cubicBezTo>
                <a:cubicBezTo>
                  <a:pt x="100" y="938001"/>
                  <a:pt x="0" y="936316"/>
                  <a:pt x="0" y="934607"/>
                </a:cubicBezTo>
                <a:lnTo>
                  <a:pt x="0" y="929508"/>
                </a:lnTo>
                <a:lnTo>
                  <a:pt x="0" y="762987"/>
                </a:lnTo>
                <a:lnTo>
                  <a:pt x="0" y="48006"/>
                </a:lnTo>
                <a:cubicBezTo>
                  <a:pt x="0" y="21493"/>
                  <a:pt x="21493" y="0"/>
                  <a:pt x="48006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ounded Rectangle 7"/>
          <p:cNvSpPr/>
          <p:nvPr/>
        </p:nvSpPr>
        <p:spPr>
          <a:xfrm rot="18019038">
            <a:off x="6384323" y="1141151"/>
            <a:ext cx="1437640" cy="1431178"/>
          </a:xfrm>
          <a:custGeom>
            <a:avLst/>
            <a:gdLst/>
            <a:ahLst/>
            <a:cxnLst/>
            <a:rect l="l" t="t" r="r" b="b"/>
            <a:pathLst>
              <a:path w="1080120" h="977514">
                <a:moveTo>
                  <a:pt x="48006" y="0"/>
                </a:moveTo>
                <a:lnTo>
                  <a:pt x="240026" y="0"/>
                </a:lnTo>
                <a:cubicBezTo>
                  <a:pt x="266539" y="0"/>
                  <a:pt x="288032" y="21493"/>
                  <a:pt x="288032" y="48006"/>
                </a:cubicBezTo>
                <a:lnTo>
                  <a:pt x="288032" y="720080"/>
                </a:lnTo>
                <a:lnTo>
                  <a:pt x="1037213" y="720080"/>
                </a:lnTo>
                <a:cubicBezTo>
                  <a:pt x="1060910" y="720080"/>
                  <a:pt x="1080120" y="739290"/>
                  <a:pt x="1080120" y="762987"/>
                </a:cubicBezTo>
                <a:lnTo>
                  <a:pt x="1080120" y="934607"/>
                </a:lnTo>
                <a:cubicBezTo>
                  <a:pt x="1080120" y="958304"/>
                  <a:pt x="1060910" y="977514"/>
                  <a:pt x="1037213" y="977514"/>
                </a:cubicBezTo>
                <a:lnTo>
                  <a:pt x="240026" y="977514"/>
                </a:lnTo>
                <a:lnTo>
                  <a:pt x="48006" y="977514"/>
                </a:lnTo>
                <a:lnTo>
                  <a:pt x="42907" y="977514"/>
                </a:lnTo>
                <a:lnTo>
                  <a:pt x="38059" y="975506"/>
                </a:lnTo>
                <a:cubicBezTo>
                  <a:pt x="32003" y="975180"/>
                  <a:pt x="26546" y="972852"/>
                  <a:pt x="22184" y="968931"/>
                </a:cubicBezTo>
                <a:cubicBezTo>
                  <a:pt x="14776" y="967743"/>
                  <a:pt x="9772" y="962739"/>
                  <a:pt x="8584" y="955330"/>
                </a:cubicBezTo>
                <a:cubicBezTo>
                  <a:pt x="4663" y="950969"/>
                  <a:pt x="2335" y="945511"/>
                  <a:pt x="2009" y="939456"/>
                </a:cubicBezTo>
                <a:cubicBezTo>
                  <a:pt x="100" y="938001"/>
                  <a:pt x="0" y="936316"/>
                  <a:pt x="0" y="934607"/>
                </a:cubicBezTo>
                <a:lnTo>
                  <a:pt x="0" y="929508"/>
                </a:lnTo>
                <a:lnTo>
                  <a:pt x="0" y="762987"/>
                </a:lnTo>
                <a:lnTo>
                  <a:pt x="0" y="48006"/>
                </a:lnTo>
                <a:cubicBezTo>
                  <a:pt x="0" y="21493"/>
                  <a:pt x="21493" y="0"/>
                  <a:pt x="48006" y="0"/>
                </a:cubicBez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6"/>
          <p:cNvSpPr/>
          <p:nvPr/>
        </p:nvSpPr>
        <p:spPr>
          <a:xfrm>
            <a:off x="5275056" y="1081563"/>
            <a:ext cx="3542893" cy="2785871"/>
          </a:xfrm>
          <a:custGeom>
            <a:avLst/>
            <a:gdLst/>
            <a:ahLst/>
            <a:cxnLst/>
            <a:rect l="l" t="t" r="r" b="b"/>
            <a:pathLst>
              <a:path w="3220812" h="2705706">
                <a:moveTo>
                  <a:pt x="72009" y="0"/>
                </a:moveTo>
                <a:lnTo>
                  <a:pt x="360039" y="0"/>
                </a:lnTo>
                <a:cubicBezTo>
                  <a:pt x="399808" y="0"/>
                  <a:pt x="432048" y="32240"/>
                  <a:pt x="432048" y="72009"/>
                </a:cubicBezTo>
                <a:lnTo>
                  <a:pt x="432048" y="2273658"/>
                </a:lnTo>
                <a:lnTo>
                  <a:pt x="3148803" y="2273658"/>
                </a:lnTo>
                <a:cubicBezTo>
                  <a:pt x="3188572" y="2273658"/>
                  <a:pt x="3220812" y="2305898"/>
                  <a:pt x="3220812" y="2345667"/>
                </a:cubicBezTo>
                <a:lnTo>
                  <a:pt x="3220812" y="2633697"/>
                </a:lnTo>
                <a:cubicBezTo>
                  <a:pt x="3220812" y="2673466"/>
                  <a:pt x="3188572" y="2705706"/>
                  <a:pt x="3148803" y="2705706"/>
                </a:cubicBezTo>
                <a:lnTo>
                  <a:pt x="360039" y="2705706"/>
                </a:lnTo>
                <a:lnTo>
                  <a:pt x="72009" y="2705706"/>
                </a:lnTo>
                <a:cubicBezTo>
                  <a:pt x="52125" y="2705706"/>
                  <a:pt x="34123" y="2697646"/>
                  <a:pt x="21091" y="2684615"/>
                </a:cubicBezTo>
                <a:cubicBezTo>
                  <a:pt x="14576" y="2678100"/>
                  <a:pt x="9303" y="2670341"/>
                  <a:pt x="5659" y="2661726"/>
                </a:cubicBezTo>
                <a:cubicBezTo>
                  <a:pt x="2015" y="2653111"/>
                  <a:pt x="0" y="2643639"/>
                  <a:pt x="0" y="2633697"/>
                </a:cubicBezTo>
                <a:lnTo>
                  <a:pt x="0" y="2345667"/>
                </a:lnTo>
                <a:lnTo>
                  <a:pt x="0" y="72009"/>
                </a:lnTo>
                <a:cubicBezTo>
                  <a:pt x="0" y="32240"/>
                  <a:pt x="32240" y="0"/>
                  <a:pt x="72009" y="0"/>
                </a:cubicBezTo>
                <a:close/>
              </a:path>
            </a:pathLst>
          </a:cu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4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Pose and configuration space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402832" cy="4925144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it-IT" dirty="0" smtClean="0">
                    <a:solidFill>
                      <a:srgbClr val="FF0000"/>
                    </a:solidFill>
                  </a:rPr>
                  <a:t>Pose </a:t>
                </a:r>
                <a:r>
                  <a:rPr lang="it-IT" dirty="0" smtClean="0"/>
                  <a:t>of the robot</a:t>
                </a:r>
              </a:p>
              <a:p>
                <a:pPr lvl="1"/>
                <a:r>
                  <a:rPr lang="it-IT" dirty="0" smtClean="0"/>
                  <a:t>Determined by a set of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independent variables</a:t>
                </a:r>
              </a:p>
              <a:p>
                <a:pPr marL="0" indent="0" algn="ctr">
                  <a:buNone/>
                </a:pPr>
                <a:r>
                  <a:rPr lang="it-IT" dirty="0" smtClean="0"/>
                  <a:t>Pose</a:t>
                </a:r>
                <a:r>
                  <a:rPr lang="it-IT" dirty="0"/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𝑥</m:t>
                        </m:r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𝑦</m:t>
                        </m:r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/>
                          </a:rPr>
                          <m:t>,</m:t>
                        </m:r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/>
                          </a:rPr>
                          <m:t>𝜗</m:t>
                        </m:r>
                      </m:e>
                    </m:d>
                  </m:oMath>
                </a14:m>
                <a:endParaRPr lang="it-IT" dirty="0">
                  <a:solidFill>
                    <a:srgbClr val="0070C0"/>
                  </a:solidFill>
                </a:endParaRPr>
              </a:p>
              <a:p>
                <a:pPr marL="457200" lvl="1" indent="0">
                  <a:buNone/>
                </a:pPr>
                <a:endParaRPr lang="it-IT" dirty="0" smtClean="0">
                  <a:solidFill>
                    <a:srgbClr val="0070C0"/>
                  </a:solidFill>
                </a:endParaRPr>
              </a:p>
              <a:p>
                <a:r>
                  <a:rPr lang="it-IT" dirty="0">
                    <a:solidFill>
                      <a:srgbClr val="FF0000"/>
                    </a:solidFill>
                  </a:rPr>
                  <a:t>Configuration space 𝐶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:</a:t>
                </a:r>
              </a:p>
              <a:p>
                <a:pPr marL="457200" lvl="1" indent="0">
                  <a:buNone/>
                </a:pPr>
                <a:r>
                  <a:rPr lang="it-IT" dirty="0"/>
                  <a:t>Space of all possible configurations of the robot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{"/>
                              <m:endChr m:val="}"/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𝑥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𝑦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,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𝜗</m:t>
                              </m:r>
                              <m:r>
                                <a:rPr lang="it-IT" i="1">
                                  <a:latin typeface="Cambria Math"/>
                                </a:rPr>
                                <m:t> </m:t>
                              </m:r>
                            </m:e>
                          </m:d>
                        </m:e>
                        <m:sup>
                          <m:r>
                            <a:rPr lang="it-IT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it-IT" i="1">
                          <a:latin typeface="Cambria Math"/>
                        </a:rPr>
                        <m:t>∈</m:t>
                      </m:r>
                      <m:r>
                        <a:rPr lang="it-IT" i="1">
                          <a:solidFill>
                            <a:srgbClr val="FF0000"/>
                          </a:solidFill>
                          <a:latin typeface="Cambria Math"/>
                        </a:rPr>
                        <m:t>𝐶</m:t>
                      </m:r>
                    </m:oMath>
                  </m:oMathPara>
                </a14:m>
                <a:endParaRPr lang="it-IT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>
                              <a:latin typeface="Cambria Math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it-IT" dirty="0">
                  <a:solidFill>
                    <a:srgbClr val="0070C0"/>
                  </a:solidFill>
                </a:endParaRPr>
              </a:p>
              <a:p>
                <a:endParaRPr lang="it-IT" dirty="0" smtClean="0">
                  <a:solidFill>
                    <a:srgbClr val="FF0000"/>
                  </a:solidFill>
                </a:endParaRPr>
              </a:p>
              <a:p>
                <a:r>
                  <a:rPr lang="it-IT" dirty="0" smtClean="0">
                    <a:solidFill>
                      <a:srgbClr val="FF0000"/>
                    </a:solidFill>
                  </a:rPr>
                  <a:t>Wheels</a:t>
                </a:r>
              </a:p>
              <a:p>
                <a:pPr lvl="1"/>
                <a:r>
                  <a:rPr lang="it-IT" dirty="0"/>
                  <a:t>Determined by a set of 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internal variables:</a:t>
                </a:r>
              </a:p>
              <a:p>
                <a:pPr marL="914400" lvl="2" indent="0">
                  <a:buNone/>
                </a:pPr>
                <a:r>
                  <a:rPr lang="it-IT" dirty="0"/>
                  <a:t>Front wheel angle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/>
                      </a:rPr>
                      <m:t>𝜌</m:t>
                    </m:r>
                  </m:oMath>
                </a14:m>
                <a:endParaRPr lang="it-IT" b="0" dirty="0" smtClean="0">
                  <a:solidFill>
                    <a:srgbClr val="0070C0"/>
                  </a:solidFill>
                </a:endParaRPr>
              </a:p>
              <a:p>
                <a:pPr marL="914400" lvl="2" indent="0">
                  <a:buNone/>
                </a:pPr>
                <a:r>
                  <a:rPr lang="it-IT" dirty="0"/>
                  <a:t>Wheel rotation</a:t>
                </a:r>
                <a:r>
                  <a:rPr lang="it-IT" dirty="0" smtClean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0070C0"/>
                        </a:solidFill>
                        <a:latin typeface="Cambria Math"/>
                      </a:rPr>
                      <m:t>𝜓</m:t>
                    </m:r>
                  </m:oMath>
                </a14:m>
                <a:endParaRPr lang="en-US" b="0" dirty="0" smtClean="0">
                  <a:solidFill>
                    <a:srgbClr val="0070C0"/>
                  </a:solidFill>
                </a:endParaRPr>
              </a:p>
              <a:p>
                <a:pPr lvl="1"/>
                <a:r>
                  <a:rPr lang="it-IT" dirty="0" smtClean="0"/>
                  <a:t>In this case:</a:t>
                </a:r>
              </a:p>
              <a:p>
                <a:pPr marL="914400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it-IT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>
                              <a:latin typeface="Cambria Math"/>
                            </a:rPr>
                            <m:t>dim</m:t>
                          </m:r>
                        </m:fName>
                        <m:e>
                          <m:d>
                            <m:d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i="1">
                                  <a:latin typeface="Cambria Math"/>
                                </a:rPr>
                                <m:t>𝐶</m:t>
                              </m:r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GB" i="1">
                          <a:latin typeface="Cambria Math"/>
                        </a:rPr>
                        <m:t>3</m:t>
                      </m:r>
                    </m:oMath>
                  </m:oMathPara>
                </a14:m>
                <a:endParaRPr lang="it-IT" dirty="0">
                  <a:solidFill>
                    <a:srgbClr val="0070C0"/>
                  </a:solidFill>
                </a:endParaRPr>
              </a:p>
              <a:p>
                <a:pPr marL="914400" lvl="2" indent="0">
                  <a:buNone/>
                </a:pPr>
                <a:endParaRPr lang="it-IT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402832" cy="4925144"/>
              </a:xfrm>
              <a:blipFill>
                <a:blip r:embed="rId2"/>
                <a:stretch>
                  <a:fillRect l="-1247" t="-18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104" y="1358101"/>
            <a:ext cx="3148804" cy="52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904480" y="2027880"/>
              <a:ext cx="6052680" cy="4413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95480" y="2019240"/>
                <a:ext cx="6069600" cy="4433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54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 smtClean="0"/>
                  <a:t>Pose transformation: </a:t>
                </a:r>
                <a:r>
                  <a:rPr lang="en-GB" dirty="0" smtClean="0">
                    <a:solidFill>
                      <a:srgbClr val="00B0F0"/>
                    </a:solidFill>
                  </a:rPr>
                  <a:t>global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→</m:t>
                    </m:r>
                  </m:oMath>
                </a14:m>
                <a:r>
                  <a:rPr lang="en-GB" dirty="0"/>
                  <a:t>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local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963" r="-2963" b="-85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00200"/>
                <a:ext cx="5832648" cy="4997152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n-GB" dirty="0" smtClean="0"/>
                  <a:t>Pose: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𝜉</m:t>
                        </m:r>
                      </m:e>
                      <m:sub>
                        <m:r>
                          <a:rPr lang="en-GB" b="0" i="1" smtClean="0">
                            <a:solidFill>
                              <a:srgbClr val="00B0F0"/>
                            </a:solidFill>
                            <a:latin typeface="Cambria Math"/>
                          </a:rPr>
                          <m:t>𝐼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b="0" i="1" smtClean="0">
                                  <a:latin typeface="Cambria Math"/>
                                </a:rPr>
                                <m:t>𝑥</m:t>
                              </m:r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𝑦</m:t>
                              </m:r>
                            </m:e>
                          </m:mr>
                          <m:m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𝜗</m:t>
                              </m:r>
                            </m:e>
                          </m:mr>
                        </m:m>
                      </m:e>
                    </m:d>
                  </m:oMath>
                </a14:m>
                <a:r>
                  <a:rPr lang="en-GB" dirty="0" smtClean="0"/>
                  <a:t> Velocity </a:t>
                </a:r>
                <a:r>
                  <a:rPr lang="en-GB" dirty="0" err="1" smtClean="0"/>
                  <a:t>vect</a:t>
                </a:r>
                <a:r>
                  <a:rPr lang="en-GB" dirty="0" smtClean="0"/>
                  <a:t>.</a:t>
                </a:r>
                <a:r>
                  <a:rPr lang="en-GB" dirty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b="0" i="1" smtClean="0">
                            <a:solidFill>
                              <a:srgbClr val="00B0F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i="1">
                                <a:solidFill>
                                  <a:srgbClr val="00B0F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𝜉</m:t>
                            </m:r>
                          </m:e>
                          <m:sub>
                            <m:r>
                              <a:rPr lang="en-GB" i="1">
                                <a:solidFill>
                                  <a:srgbClr val="00B0F0"/>
                                </a:solidFill>
                                <a:latin typeface="Cambria Math"/>
                              </a:rPr>
                              <m:t>𝐼</m:t>
                            </m:r>
                          </m:sub>
                        </m:sSub>
                      </m:e>
                    </m:acc>
                    <m:r>
                      <a:rPr lang="en-GB" i="1">
                        <a:latin typeface="Cambria Math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</m:mr>
                          <m:mr>
                            <m:e>
                              <m:acc>
                                <m:accPr>
                                  <m:chr m:val="̇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mr>
                        </m:m>
                      </m:e>
                    </m:d>
                  </m:oMath>
                </a14:m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r>
                  <a:rPr lang="en-GB" b="1" dirty="0" smtClean="0"/>
                  <a:t>Orthogonal rotation matrix</a:t>
                </a:r>
                <a:r>
                  <a:rPr lang="en-GB" dirty="0" smtClean="0"/>
                  <a:t>:</a:t>
                </a:r>
              </a:p>
              <a:p>
                <a:pPr marL="0" indent="0">
                  <a:buNone/>
                </a:pPr>
                <a:endParaRPr lang="en-GB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a:rPr lang="en-GB" b="0" i="0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r>
                  <a:rPr lang="en-GB" dirty="0" smtClean="0"/>
                  <a:t>Transformation:</a:t>
                </a:r>
              </a:p>
              <a:p>
                <a:pPr marL="0" indent="0">
                  <a:buNone/>
                </a:pPr>
                <a:endParaRPr lang="en-GB" b="0" i="1" dirty="0">
                  <a:solidFill>
                    <a:srgbClr val="FF000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𝑅</m:t>
                              </m:r>
                            </m:sub>
                          </m:sSub>
                        </m:e>
                      </m:acc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𝜗</m:t>
                          </m:r>
                        </m:e>
                      </m:d>
                      <m:acc>
                        <m:accPr>
                          <m:chr m:val="̇"/>
                          <m:ctrlPr>
                            <a:rPr lang="en-GB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  <m:t>𝜉</m:t>
                              </m:r>
                            </m:e>
                            <m:sub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𝐼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GB" b="1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00200"/>
                <a:ext cx="5832648" cy="4997152"/>
              </a:xfrm>
              <a:blipFill>
                <a:blip r:embed="rId3"/>
                <a:stretch>
                  <a:fillRect l="-1776" t="-17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358101"/>
            <a:ext cx="3148804" cy="521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/>
              <p14:cNvContentPartPr/>
              <p14:nvPr/>
            </p14:nvContentPartPr>
            <p14:xfrm>
              <a:off x="3729600" y="5782680"/>
              <a:ext cx="545760" cy="625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0240" y="5772960"/>
                <a:ext cx="566640" cy="64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27580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Introduction to mobile robotics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Mobile Robotics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3276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en-GB" dirty="0" smtClean="0"/>
                  <a:t>Velocity transformation: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local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→</m:t>
                    </m:r>
                  </m:oMath>
                </a14:m>
                <a:r>
                  <a:rPr lang="en-GB" dirty="0" smtClean="0">
                    <a:solidFill>
                      <a:srgbClr val="00B0F0"/>
                    </a:solidFill>
                  </a:rPr>
                  <a:t> </a:t>
                </a:r>
                <a:r>
                  <a:rPr lang="en-GB" dirty="0">
                    <a:solidFill>
                      <a:srgbClr val="00B0F0"/>
                    </a:solidFill>
                  </a:rPr>
                  <a:t>global </a:t>
                </a:r>
                <a:endParaRPr lang="en-GB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4"/>
                <a:stretch>
                  <a:fillRect l="-2000" r="-3481" b="-31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23528" y="1600200"/>
                <a:ext cx="5328592" cy="4997152"/>
              </a:xfrm>
            </p:spPr>
            <p:txBody>
              <a:bodyPr>
                <a:normAutofit fontScale="85000" lnSpcReduction="10000"/>
              </a:bodyPr>
              <a:lstStyle/>
              <a:p>
                <a:r>
                  <a:rPr lang="en-GB" dirty="0" smtClean="0"/>
                  <a:t>Rotation matrix:</a:t>
                </a:r>
              </a:p>
              <a:p>
                <a:pPr marL="0" indent="0">
                  <a:buNone/>
                </a:pPr>
                <a:endParaRPr lang="en-GB" b="0" i="1" dirty="0" smtClean="0">
                  <a:latin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r>
                  <a:rPr lang="en-GB" dirty="0" smtClean="0"/>
                  <a:t>Inverse transformation:</a:t>
                </a:r>
              </a:p>
              <a:p>
                <a:pPr marL="0" indent="0">
                  <a:buNone/>
                </a:pPr>
                <a:endParaRPr lang="en-GB" b="0" i="1" dirty="0">
                  <a:solidFill>
                    <a:srgbClr val="FF0000"/>
                  </a:solidFill>
                  <a:latin typeface="Cambria Math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sz="2400" b="0" i="1" smtClean="0">
                          <a:latin typeface="Cambria Math"/>
                        </a:rPr>
                        <m:t>=</m:t>
                      </m:r>
                      <m:r>
                        <a:rPr lang="en-GB" sz="2400" b="0" i="1" smtClean="0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2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2400" b="0" i="1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</m:oMath>
                  </m:oMathPara>
                </a14:m>
                <a:endParaRPr lang="en-GB" dirty="0" smtClean="0">
                  <a:ea typeface="Cambria Math"/>
                </a:endParaRP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⇓</m:t>
                      </m:r>
                    </m:oMath>
                  </m:oMathPara>
                </a14:m>
                <a:endParaRPr lang="en-GB" dirty="0" smtClean="0">
                  <a:solidFill>
                    <a:schemeClr val="bg1">
                      <a:lumMod val="50000"/>
                    </a:schemeClr>
                  </a:solidFill>
                  <a:ea typeface="Cambria Math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528" y="1600200"/>
                <a:ext cx="5328592" cy="4997152"/>
              </a:xfrm>
              <a:blipFill rotWithShape="1">
                <a:blip r:embed="rId5"/>
                <a:stretch>
                  <a:fillRect l="-1831" t="-18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D:\Master robotics 2019\coordinate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69" y="1165709"/>
            <a:ext cx="3412595" cy="5647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1215720" y="3824280"/>
              <a:ext cx="3016800" cy="25380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206000" y="3812760"/>
                <a:ext cx="3040560" cy="2559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2633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82946"/>
                <a:ext cx="4834880" cy="5314406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 smtClean="0"/>
                  <a:t>Rotation: 	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𝜗</m:t>
                    </m:r>
                    <m:r>
                      <a:rPr lang="en-GB" b="0" i="1" smtClean="0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GB" b="0" i="1" smtClean="0">
                            <a:latin typeface="Cambria Math"/>
                          </a:rPr>
                          <m:t>3</m:t>
                        </m:r>
                      </m:den>
                    </m:f>
                  </m:oMath>
                </a14:m>
                <a:endParaRPr lang="en-GB" dirty="0" smtClean="0"/>
              </a:p>
              <a:p>
                <a:r>
                  <a:rPr lang="en-GB" dirty="0" smtClean="0"/>
                  <a:t>Velocities: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b="0" i="1" dirty="0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GB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GB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i="1">
                                            <a:latin typeface="Cambria Math"/>
                                          </a:rPr>
                                          <m:t>𝜗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b="0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GB" b="0" i="1" smtClean="0">
                                    <a:latin typeface="Cambria Math"/>
                                  </a:rPr>
                                  <m:t>.2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0.3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0.1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b="0" dirty="0" smtClean="0"/>
              </a:p>
              <a:p>
                <a:r>
                  <a:rPr lang="en-GB" dirty="0" smtClean="0"/>
                  <a:t>Rotation matrix: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  <m:brk m:alnAt="7"/>
                                      </m:rPr>
                                      <a:rPr lang="en-GB">
                                        <a:latin typeface="Cambria Math"/>
                                      </a:rPr>
                                      <m:t>c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:r>
                  <a:rPr lang="en-GB" dirty="0" smtClean="0"/>
                  <a:t>Results: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GB" i="1">
                                    <a:latin typeface="Cambria Math"/>
                                  </a:rPr>
                                  <m:t>.5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0.9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−0.9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0.5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  <m:r>
                                  <a:rPr lang="en-GB" i="1">
                                    <a:latin typeface="Cambria Math"/>
                                  </a:rPr>
                                  <m:t>.2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0.3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0.1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0.37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−0.03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0.1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pPr marL="457200" lvl="1" indent="0">
                  <a:buNone/>
                </a:pPr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82946"/>
                <a:ext cx="4834880" cy="5314406"/>
              </a:xfrm>
              <a:blipFill>
                <a:blip r:embed="rId2"/>
                <a:stretch>
                  <a:fillRect l="-1765" t="-13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79885" y="1316593"/>
            <a:ext cx="3412595" cy="524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 rot="17896302">
            <a:off x="7529778" y="663909"/>
            <a:ext cx="824637" cy="816484"/>
            <a:chOff x="7197217" y="1050288"/>
            <a:chExt cx="824637" cy="816484"/>
          </a:xfrm>
        </p:grpSpPr>
        <p:grpSp>
          <p:nvGrpSpPr>
            <p:cNvPr id="6" name="Group 5"/>
            <p:cNvGrpSpPr/>
            <p:nvPr/>
          </p:nvGrpSpPr>
          <p:grpSpPr>
            <a:xfrm>
              <a:off x="7197217" y="1050288"/>
              <a:ext cx="643000" cy="816484"/>
              <a:chOff x="1521600" y="2151247"/>
              <a:chExt cx="1263405" cy="1604279"/>
            </a:xfrm>
          </p:grpSpPr>
          <p:cxnSp>
            <p:nvCxnSpPr>
              <p:cNvPr id="9" name="Straight Arrow Connector 8"/>
              <p:cNvCxnSpPr/>
              <p:nvPr/>
            </p:nvCxnSpPr>
            <p:spPr>
              <a:xfrm>
                <a:off x="1819178" y="3323512"/>
                <a:ext cx="935421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 rot="3703698">
                    <a:off x="2320807" y="3291327"/>
                    <a:ext cx="592642" cy="33575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GB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3703698">
                    <a:off x="2320807" y="3291327"/>
                    <a:ext cx="592642" cy="33575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r="-14286" b="-85714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1" name="Straight Arrow Connector 10"/>
              <p:cNvCxnSpPr/>
              <p:nvPr/>
            </p:nvCxnSpPr>
            <p:spPr>
              <a:xfrm flipV="1">
                <a:off x="1819177" y="2420888"/>
                <a:ext cx="0" cy="9026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 rot="3703698">
                    <a:off x="1459109" y="2213738"/>
                    <a:ext cx="494313" cy="36933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oMath>
                      </m:oMathPara>
                    </a14:m>
                    <a:endParaRPr lang="en-GB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3703698">
                    <a:off x="1459109" y="2213738"/>
                    <a:ext cx="494313" cy="369331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r="-26829" b="-113333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7" name="Arc 6"/>
            <p:cNvSpPr/>
            <p:nvPr/>
          </p:nvSpPr>
          <p:spPr>
            <a:xfrm>
              <a:off x="7245353" y="1209646"/>
              <a:ext cx="457200" cy="457200"/>
            </a:xfrm>
            <a:prstGeom prst="arc">
              <a:avLst>
                <a:gd name="adj1" fmla="val 16200000"/>
                <a:gd name="adj2" fmla="val 2212194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 rot="3703698">
                  <a:off x="7642230" y="1115662"/>
                  <a:ext cx="377283" cy="381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3703698">
                  <a:off x="7642230" y="1115662"/>
                  <a:ext cx="377283" cy="38196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483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1112040" y="206640"/>
              <a:ext cx="7851600" cy="6171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98720" y="196560"/>
                <a:ext cx="7877880" cy="619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9862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Forward kinematics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4114800" cy="4525963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 smtClean="0">
                    <a:solidFill>
                      <a:srgbClr val="FF0000"/>
                    </a:solidFill>
                  </a:rPr>
                  <a:t>Local</a:t>
                </a:r>
                <a:r>
                  <a:rPr lang="en-GB" dirty="0" smtClean="0">
                    <a:solidFill>
                      <a:srgbClr val="00B0F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/>
                      </a:rPr>
                      <m:t>→</m:t>
                    </m:r>
                  </m:oMath>
                </a14:m>
                <a:r>
                  <a:rPr lang="en-GB" dirty="0">
                    <a:solidFill>
                      <a:srgbClr val="FF0000"/>
                    </a:solidFill>
                  </a:rPr>
                  <a:t> </a:t>
                </a:r>
                <a:r>
                  <a:rPr lang="en-GB" dirty="0" smtClean="0">
                    <a:solidFill>
                      <a:srgbClr val="00B0F0"/>
                    </a:solidFill>
                  </a:rPr>
                  <a:t>global</a:t>
                </a:r>
              </a:p>
              <a:p>
                <a:r>
                  <a:rPr lang="en-GB" dirty="0" smtClean="0"/>
                  <a:t>Transformation: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GB" i="1">
                                            <a:latin typeface="Cambria Math"/>
                                          </a:rPr>
                                          <m:t>𝑥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i="1">
                                            <a:latin typeface="Cambria Math"/>
                                          </a:rPr>
                                          <m:t>𝑦</m:t>
                                        </m:r>
                                      </m:e>
                                    </m:acc>
                                  </m:e>
                                </m:mr>
                                <m:mr>
                                  <m:e>
                                    <m:acc>
                                      <m:accPr>
                                        <m:chr m:val="̇"/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GB" i="1">
                                            <a:latin typeface="Cambria Math"/>
                                          </a:rPr>
                                          <m:t>𝜗</m:t>
                                        </m:r>
                                      </m:e>
                                    </m:acc>
                                  </m:e>
                                </m:mr>
                              </m:m>
                            </m:e>
                          </m:d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</m:eqAr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 b="0" i="0" smtClean="0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GB" b="0" i="1" smtClean="0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4114800" cy="4525963"/>
              </a:xfrm>
              <a:blipFill rotWithShape="1">
                <a:blip r:embed="rId4"/>
                <a:stretch>
                  <a:fillRect l="-1630" t="-215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9769" y="1268760"/>
            <a:ext cx="4384719" cy="33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5" y="5877272"/>
            <a:ext cx="44644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 smtClean="0">
                <a:solidFill>
                  <a:schemeClr val="bg1">
                    <a:lumMod val="85000"/>
                  </a:schemeClr>
                </a:solidFill>
              </a:rPr>
              <a:t>Note:</a:t>
            </a:r>
          </a:p>
          <a:p>
            <a:r>
              <a:rPr lang="en-GB" sz="1400" dirty="0" smtClean="0">
                <a:solidFill>
                  <a:schemeClr val="bg1">
                    <a:lumMod val="85000"/>
                  </a:schemeClr>
                </a:solidFill>
              </a:rPr>
              <a:t>The calculation is done separately for each wheel, considering the other wheel as stationary, followed by addition.</a:t>
            </a:r>
            <a:endParaRPr lang="en-GB" sz="1400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 rot="19839936">
            <a:off x="7199178" y="739682"/>
            <a:ext cx="986760" cy="790932"/>
            <a:chOff x="7032754" y="1115662"/>
            <a:chExt cx="986760" cy="790932"/>
          </a:xfrm>
        </p:grpSpPr>
        <p:grpSp>
          <p:nvGrpSpPr>
            <p:cNvPr id="5" name="Group 4"/>
            <p:cNvGrpSpPr/>
            <p:nvPr/>
          </p:nvGrpSpPr>
          <p:grpSpPr>
            <a:xfrm>
              <a:off x="7032754" y="1119031"/>
              <a:ext cx="858458" cy="787563"/>
              <a:chOff x="1198456" y="2286314"/>
              <a:chExt cx="1686752" cy="1547454"/>
            </a:xfrm>
          </p:grpSpPr>
          <p:cxnSp>
            <p:nvCxnSpPr>
              <p:cNvPr id="6" name="Straight Arrow Connector 5"/>
              <p:cNvCxnSpPr/>
              <p:nvPr/>
            </p:nvCxnSpPr>
            <p:spPr>
              <a:xfrm>
                <a:off x="1819178" y="3323510"/>
                <a:ext cx="93542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 rot="1760064">
                    <a:off x="2346443" y="3238953"/>
                    <a:ext cx="538765" cy="59481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oMath>
                      </m:oMathPara>
                    </a14:m>
                    <a:endParaRPr lang="en-GB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0064">
                    <a:off x="2346443" y="3238953"/>
                    <a:ext cx="538765" cy="59481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 r="-24444" b="-6122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8" name="Straight Arrow Connector 7"/>
              <p:cNvCxnSpPr/>
              <p:nvPr/>
            </p:nvCxnSpPr>
            <p:spPr>
              <a:xfrm flipV="1">
                <a:off x="1819177" y="2420888"/>
                <a:ext cx="0" cy="902624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TextBox 8"/>
                  <p:cNvSpPr txBox="1"/>
                  <p:nvPr/>
                </p:nvSpPr>
                <p:spPr>
                  <a:xfrm rot="1760064">
                    <a:off x="1198456" y="2286314"/>
                    <a:ext cx="658246" cy="72568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𝑦</m:t>
                              </m:r>
                            </m:e>
                          </m:acc>
                        </m:oMath>
                      </m:oMathPara>
                    </a14:m>
                    <a:endParaRPr lang="en-GB" dirty="0">
                      <a:solidFill>
                        <a:srgbClr val="FF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TextBox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760064">
                    <a:off x="1198456" y="2286314"/>
                    <a:ext cx="658246" cy="725689"/>
                  </a:xfrm>
                  <a:prstGeom prst="rect">
                    <a:avLst/>
                  </a:prstGeom>
                  <a:blipFill rotWithShape="1">
                    <a:blip r:embed="rId7"/>
                    <a:stretch>
                      <a:fillRect r="-7273" b="-4918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0" name="Arc 9"/>
            <p:cNvSpPr/>
            <p:nvPr/>
          </p:nvSpPr>
          <p:spPr>
            <a:xfrm>
              <a:off x="7245353" y="1209646"/>
              <a:ext cx="457200" cy="457200"/>
            </a:xfrm>
            <a:prstGeom prst="arc">
              <a:avLst>
                <a:gd name="adj1" fmla="val 16200000"/>
                <a:gd name="adj2" fmla="val 2212194"/>
              </a:avLst>
            </a:prstGeom>
            <a:ln w="28575">
              <a:solidFill>
                <a:srgbClr val="FF0000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 rot="1760064">
                  <a:off x="7642231" y="1115662"/>
                  <a:ext cx="377283" cy="381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760064">
                  <a:off x="7642231" y="1115662"/>
                  <a:ext cx="377283" cy="38196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322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/>
              <p14:cNvContentPartPr/>
              <p14:nvPr/>
            </p14:nvContentPartPr>
            <p14:xfrm>
              <a:off x="555840" y="147600"/>
              <a:ext cx="8456040" cy="65689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42880" y="142200"/>
                <a:ext cx="8475480" cy="658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037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3970784" cy="151216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 smtClean="0"/>
                  <a:t>Parameters:</a:t>
                </a:r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i="1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−1</m:t>
                      </m:r>
                    </m:oMath>
                  </m:oMathPara>
                </a14:m>
                <a:endParaRPr lang="en-GB" i="1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𝑑</m:t>
                      </m:r>
                      <m:r>
                        <a:rPr lang="en-GB" i="1">
                          <a:latin typeface="Cambria Math"/>
                        </a:rPr>
                        <m:t>=0.3</m:t>
                      </m:r>
                    </m:oMath>
                  </m:oMathPara>
                </a14:m>
                <a:endParaRPr lang="en-GB" i="1" dirty="0" smtClean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𝜗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𝜋</m:t>
                      </m:r>
                      <m:r>
                        <a:rPr lang="en-GB" b="0" i="1" smtClean="0">
                          <a:latin typeface="Cambria Math"/>
                        </a:rPr>
                        <m:t>/3</m:t>
                      </m:r>
                    </m:oMath>
                  </m:oMathPara>
                </a14:m>
                <a:endParaRPr lang="en-GB" i="1" dirty="0" smtClean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3970784" cy="1512168"/>
              </a:xfrm>
              <a:blipFill rotWithShape="1">
                <a:blip r:embed="rId4"/>
                <a:stretch>
                  <a:fillRect l="-1229" t="-5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8" name="Picture 2" descr="C:\Users\almo\Google Drive\Didattica\Master robotics 2019\differential_steering_example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78"/>
          <a:stretch/>
        </p:blipFill>
        <p:spPr bwMode="auto">
          <a:xfrm>
            <a:off x="348595" y="3356992"/>
            <a:ext cx="4321674" cy="337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4788024" y="1196752"/>
                <a:ext cx="4176464" cy="54726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i="1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GB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3.3 </m:t>
                                  </m:r>
                                </m:den>
                              </m:f>
                              <m:r>
                                <a:rPr lang="en-GB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−1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3.3</m:t>
                                  </m:r>
                                </m:den>
                              </m:f>
                            </m:e>
                          </m:eqArr>
                        </m:e>
                      </m:d>
                      <m:r>
                        <a:rPr lang="en-GB" b="0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0.3+0.3</m:t>
                              </m:r>
                            </m:e>
                          </m:eqAr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0.6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i="1" dirty="0" smtClean="0">
                  <a:solidFill>
                    <a:srgbClr val="00B0F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GB" dirty="0"/>
                  <a:t>Then: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0.6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196752"/>
                <a:ext cx="4176464" cy="5472608"/>
              </a:xfrm>
              <a:prstGeom prst="rect">
                <a:avLst/>
              </a:prstGeom>
              <a:blipFill rotWithShape="1">
                <a:blip r:embed="rId6"/>
                <a:stretch>
                  <a:fillRect l="-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2234880" y="2008800"/>
              <a:ext cx="6114600" cy="42656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225520" y="1996560"/>
                <a:ext cx="6135840" cy="429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726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556792"/>
                <a:ext cx="3970784" cy="1512168"/>
              </a:xfrm>
            </p:spPr>
            <p:txBody>
              <a:bodyPr>
                <a:normAutofit fontScale="62500" lnSpcReduction="20000"/>
              </a:bodyPr>
              <a:lstStyle/>
              <a:p>
                <a:r>
                  <a:rPr lang="en-GB" dirty="0" smtClean="0"/>
                  <a:t>Parameters:</a:t>
                </a:r>
                <a:endParaRPr lang="en-GB" dirty="0"/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0.8</m:t>
                      </m:r>
                    </m:oMath>
                  </m:oMathPara>
                </a14:m>
                <a:endParaRPr lang="en-GB" i="1" dirty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b="0" i="1" smtClean="0"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en-GB" i="1" dirty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𝑑</m:t>
                      </m:r>
                      <m:r>
                        <a:rPr lang="en-GB" i="1">
                          <a:latin typeface="Cambria Math"/>
                        </a:rPr>
                        <m:t>=0.3</m:t>
                      </m:r>
                    </m:oMath>
                  </m:oMathPara>
                </a14:m>
                <a:endParaRPr lang="en-GB" i="1" dirty="0">
                  <a:latin typeface="Cambria Math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𝜗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r>
                        <a:rPr lang="en-GB" i="1">
                          <a:latin typeface="Cambria Math"/>
                        </a:rPr>
                        <m:t>𝜋</m:t>
                      </m:r>
                      <m:r>
                        <a:rPr lang="en-GB" i="1">
                          <a:latin typeface="Cambria Math"/>
                        </a:rPr>
                        <m:t>/3</m:t>
                      </m:r>
                    </m:oMath>
                  </m:oMathPara>
                </a14:m>
                <a:endParaRPr lang="en-GB" i="1" dirty="0">
                  <a:latin typeface="Cambria Math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556792"/>
                <a:ext cx="3970784" cy="1512168"/>
              </a:xfrm>
              <a:blipFill rotWithShape="1">
                <a:blip r:embed="rId4"/>
                <a:stretch>
                  <a:fillRect l="-1229" t="-56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/>
              <p:cNvSpPr txBox="1">
                <a:spLocks/>
              </p:cNvSpPr>
              <p:nvPr/>
            </p:nvSpPr>
            <p:spPr>
              <a:xfrm>
                <a:off x="4788024" y="1196752"/>
                <a:ext cx="4176464" cy="547260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62500" lnSpcReduction="20000"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0.8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0.8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0.3</m:t>
                                  </m:r>
                                </m:den>
                              </m:f>
                              <m:r>
                                <a:rPr lang="en-GB" b="0" i="1" smtClean="0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−0.3</m:t>
                                  </m:r>
                                </m:den>
                              </m:f>
                            </m:e>
                          </m:eqArr>
                        </m:e>
                      </m:d>
                      <m:r>
                        <a:rPr lang="en-GB" b="0" i="0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0.9</m:t>
                              </m:r>
                            </m:e>
                            <m:e>
                              <m:r>
                                <a:rPr lang="en-GB" b="0" i="1" smtClean="0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2.67−3.3</m:t>
                              </m:r>
                            </m:e>
                          </m:eqAr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0.9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−0.67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i="1" dirty="0" smtClean="0">
                  <a:solidFill>
                    <a:srgbClr val="00B0F0"/>
                  </a:solidFill>
                  <a:latin typeface="Cambria Math"/>
                </a:endParaRPr>
              </a:p>
              <a:p>
                <a:pPr marL="0" indent="0">
                  <a:buNone/>
                </a:pPr>
                <a:r>
                  <a:rPr lang="en-GB" dirty="0"/>
                  <a:t>Then: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b="0" i="1" smtClean="0">
                                  <a:latin typeface="Cambria Math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GB" b="0" i="1" smtClean="0">
                                  <a:latin typeface="Cambria Math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0.45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0.78</m:t>
                              </m:r>
                            </m:e>
                            <m:e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−0.67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</p:txBody>
          </p:sp>
        </mc:Choice>
        <mc:Fallback xmlns="">
          <p:sp>
            <p:nvSpPr>
              <p:cNvPr id="6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8024" y="1196752"/>
                <a:ext cx="4176464" cy="5472608"/>
              </a:xfrm>
              <a:prstGeom prst="rect">
                <a:avLst/>
              </a:prstGeom>
              <a:blipFill rotWithShape="1">
                <a:blip r:embed="rId5"/>
                <a:stretch>
                  <a:fillRect l="-14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305" y="3274996"/>
            <a:ext cx="4384719" cy="3394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2699792" y="1556792"/>
                <a:ext cx="1957024" cy="1341999"/>
              </a:xfrm>
              <a:prstGeom prst="roundRect">
                <a:avLst>
                  <a:gd name="adj" fmla="val 11756"/>
                </a:avLst>
              </a:prstGeom>
              <a:solidFill>
                <a:schemeClr val="bg1"/>
              </a:solidFill>
              <a:ln w="127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GB" b="0" i="1" dirty="0" smtClean="0">
                    <a:solidFill>
                      <a:srgbClr val="FF0000"/>
                    </a:solidFill>
                    <a:latin typeface="Cambria Math"/>
                  </a:rPr>
                  <a:t>Time integration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𝑥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</a:rPr>
                            <m:t>𝑥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GB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</a:rPr>
                            <m:t>𝑦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GB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𝜗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𝜗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𝑖</m:t>
                          </m:r>
                          <m:r>
                            <a:rPr lang="en-GB" b="0" i="1" smtClean="0">
                              <a:latin typeface="Cambria Math"/>
                            </a:rPr>
                            <m:t>−1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</a:rPr>
                            <m:t>𝜗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</a:rPr>
                        <m:t>𝑑𝑡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9792" y="1556792"/>
                <a:ext cx="1957024" cy="1341999"/>
              </a:xfrm>
              <a:prstGeom prst="roundRect">
                <a:avLst>
                  <a:gd name="adj" fmla="val 11756"/>
                </a:avLst>
              </a:prstGeom>
              <a:blipFill rotWithShape="1">
                <a:blip r:embed="rId7"/>
                <a:stretch>
                  <a:fillRect/>
                </a:stretch>
              </a:blipFill>
              <a:ln w="12700">
                <a:solidFill>
                  <a:srgbClr val="FF0000"/>
                </a:solidFill>
                <a:prstDash val="sysDash"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573560" y="3169080"/>
              <a:ext cx="6761160" cy="36882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64560" y="3159000"/>
                <a:ext cx="6779160" cy="371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235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750" y="-315416"/>
            <a:ext cx="1558250" cy="1143000"/>
          </a:xfrm>
        </p:spPr>
        <p:txBody>
          <a:bodyPr>
            <a:normAutofit/>
          </a:bodyPr>
          <a:lstStyle/>
          <a:p>
            <a:pPr algn="r"/>
            <a:r>
              <a:rPr lang="en-GB" sz="3200" dirty="0" smtClean="0"/>
              <a:t>Exercise</a:t>
            </a:r>
            <a:endParaRPr lang="en-GB" sz="32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70" y="0"/>
            <a:ext cx="7589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51617" y="620688"/>
            <a:ext cx="3240863" cy="2702633"/>
            <a:chOff x="5003545" y="157790"/>
            <a:chExt cx="4062966" cy="3388204"/>
          </a:xfrm>
        </p:grpSpPr>
        <p:sp>
          <p:nvSpPr>
            <p:cNvPr id="4" name="Rounded Rectangle 3"/>
            <p:cNvSpPr/>
            <p:nvPr/>
          </p:nvSpPr>
          <p:spPr>
            <a:xfrm>
              <a:off x="5003545" y="157790"/>
              <a:ext cx="4062966" cy="3388204"/>
            </a:xfrm>
            <a:prstGeom prst="roundRect">
              <a:avLst>
                <a:gd name="adj" fmla="val 6197"/>
              </a:avLst>
            </a:prstGeom>
            <a:solidFill>
              <a:schemeClr val="bg1"/>
            </a:solidFill>
            <a:ln>
              <a:noFill/>
            </a:ln>
            <a:effectLst>
              <a:softEdge rad="2286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37617" y="692696"/>
              <a:ext cx="2994823" cy="23183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Rounded Rectangle 10"/>
          <p:cNvSpPr/>
          <p:nvPr/>
        </p:nvSpPr>
        <p:spPr>
          <a:xfrm>
            <a:off x="2123727" y="1972006"/>
            <a:ext cx="1285563" cy="408623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dirty="0" smtClean="0"/>
              <a:t>Parameters</a:t>
            </a:r>
            <a:endParaRPr lang="en-GB" dirty="0"/>
          </a:p>
        </p:txBody>
      </p:sp>
      <p:sp>
        <p:nvSpPr>
          <p:cNvPr id="12" name="Rounded Rectangle 11"/>
          <p:cNvSpPr/>
          <p:nvPr/>
        </p:nvSpPr>
        <p:spPr>
          <a:xfrm>
            <a:off x="2505427" y="4149080"/>
            <a:ext cx="1774534" cy="408623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dirty="0" smtClean="0"/>
              <a:t>Initial conditions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2472288" y="6237312"/>
            <a:ext cx="4581254" cy="408623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dirty="0" smtClean="0"/>
              <a:t>Time integration parameters for the simulation</a:t>
            </a:r>
            <a:endParaRPr lang="en-GB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7585750" y="5715000"/>
            <a:ext cx="15582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smtClean="0"/>
              <a:t>Differential drive robot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360862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109320" y="-315416"/>
            <a:ext cx="3034680" cy="1143000"/>
          </a:xfrm>
        </p:spPr>
        <p:txBody>
          <a:bodyPr>
            <a:normAutofit/>
          </a:bodyPr>
          <a:lstStyle/>
          <a:p>
            <a:pPr algn="r"/>
            <a:r>
              <a:rPr lang="en-GB" sz="3200" dirty="0" smtClean="0"/>
              <a:t>Exercise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ounded Rectangle 3"/>
              <p:cNvSpPr/>
              <p:nvPr/>
            </p:nvSpPr>
            <p:spPr>
              <a:xfrm>
                <a:off x="6005620" y="4460954"/>
                <a:ext cx="1867220" cy="62423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Rounded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620" y="4460954"/>
                <a:ext cx="1867220" cy="624230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ounded Rectangle 6"/>
              <p:cNvSpPr/>
              <p:nvPr/>
            </p:nvSpPr>
            <p:spPr>
              <a:xfrm>
                <a:off x="5873876" y="1124744"/>
                <a:ext cx="2526195" cy="1392026"/>
              </a:xfrm>
              <a:prstGeom prst="roundRect">
                <a:avLst>
                  <a:gd name="adj" fmla="val 10124"/>
                </a:avLst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i="1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  <m:e>
                              <m:r>
                                <a:rPr lang="en-GB" i="1">
                                  <a:latin typeface="Cambria Math"/>
                                </a:rPr>
                                <m:t>0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𝑅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+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GB" i="1">
                                  <a:latin typeface="Cambria Math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GB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𝑣</m:t>
                                      </m:r>
                                    </m:e>
                                    <m:sub>
                                      <m:r>
                                        <a:rPr lang="en-GB" i="1">
                                          <a:latin typeface="Cambria Math"/>
                                        </a:rPr>
                                        <m:t>𝐿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GB" i="1">
                                      <a:latin typeface="Cambria Math"/>
                                    </a:rPr>
                                    <m:t>𝑑</m:t>
                                  </m:r>
                                </m:den>
                              </m:f>
                            </m:e>
                          </m:eqArr>
                        </m:e>
                      </m:d>
                    </m:oMath>
                  </m:oMathPara>
                </a14:m>
                <a:endParaRPr lang="en-GB" i="1" dirty="0">
                  <a:solidFill>
                    <a:srgbClr val="00B0F0"/>
                  </a:solidFill>
                  <a:latin typeface="Cambria Math"/>
                </a:endParaRPr>
              </a:p>
            </p:txBody>
          </p:sp>
        </mc:Choice>
        <mc:Fallback xmlns="">
          <p:sp>
            <p:nvSpPr>
              <p:cNvPr id="7" name="Rounded 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3876" y="1124744"/>
                <a:ext cx="2526195" cy="1392026"/>
              </a:xfrm>
              <a:prstGeom prst="roundRect">
                <a:avLst>
                  <a:gd name="adj" fmla="val 10124"/>
                </a:avLst>
              </a:prstGeom>
              <a:blipFill rotWithShape="1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4048" cy="6880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ounded Rectangle 9"/>
              <p:cNvSpPr/>
              <p:nvPr/>
            </p:nvSpPr>
            <p:spPr>
              <a:xfrm>
                <a:off x="5501134" y="2971515"/>
                <a:ext cx="3271678" cy="1107152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i="1">
                              <a:latin typeface="Cambria Math"/>
                            </a:rPr>
                            <m:t>𝑅</m:t>
                          </m:r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−1</m:t>
                          </m:r>
                        </m:sup>
                      </m:sSup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r>
                        <a:rPr lang="en-GB" i="1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−</m:t>
                                </m:r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sin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en-GB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en-GB">
                                        <a:latin typeface="Cambria Math"/>
                                      </a:rPr>
                                      <m:t>cos</m:t>
                                    </m:r>
                                  </m:fName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𝜗</m:t>
                                    </m:r>
                                  </m:e>
                                </m:func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i="1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0" name="Rounded 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1134" y="2971515"/>
                <a:ext cx="3271678" cy="1107152"/>
              </a:xfrm>
              <a:prstGeom prst="roundRect">
                <a:avLst/>
              </a:prstGeom>
              <a:blipFill rotWithShape="1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Freeform 7"/>
          <p:cNvSpPr/>
          <p:nvPr/>
        </p:nvSpPr>
        <p:spPr>
          <a:xfrm>
            <a:off x="4026026" y="1792183"/>
            <a:ext cx="1847850" cy="276225"/>
          </a:xfrm>
          <a:custGeom>
            <a:avLst/>
            <a:gdLst>
              <a:gd name="connsiteX0" fmla="*/ 1133475 w 1133475"/>
              <a:gd name="connsiteY0" fmla="*/ 18548 h 28073"/>
              <a:gd name="connsiteX1" fmla="*/ 0 w 1133475"/>
              <a:gd name="connsiteY1" fmla="*/ 28073 h 28073"/>
              <a:gd name="connsiteX0" fmla="*/ 1847850 w 1847850"/>
              <a:gd name="connsiteY0" fmla="*/ 875 h 277100"/>
              <a:gd name="connsiteX1" fmla="*/ 0 w 1847850"/>
              <a:gd name="connsiteY1" fmla="*/ 277100 h 277100"/>
              <a:gd name="connsiteX0" fmla="*/ 1847850 w 1847850"/>
              <a:gd name="connsiteY0" fmla="*/ 765 h 276990"/>
              <a:gd name="connsiteX1" fmla="*/ 0 w 1847850"/>
              <a:gd name="connsiteY1" fmla="*/ 276990 h 276990"/>
              <a:gd name="connsiteX0" fmla="*/ 1847850 w 1847850"/>
              <a:gd name="connsiteY0" fmla="*/ 0 h 276225"/>
              <a:gd name="connsiteX1" fmla="*/ 0 w 1847850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850" h="276225">
                <a:moveTo>
                  <a:pt x="1847850" y="0"/>
                </a:moveTo>
                <a:cubicBezTo>
                  <a:pt x="836612" y="11112"/>
                  <a:pt x="1225550" y="269875"/>
                  <a:pt x="0" y="276225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reeform 11"/>
          <p:cNvSpPr/>
          <p:nvPr/>
        </p:nvSpPr>
        <p:spPr>
          <a:xfrm flipV="1">
            <a:off x="4026026" y="2780928"/>
            <a:ext cx="1475108" cy="744163"/>
          </a:xfrm>
          <a:custGeom>
            <a:avLst/>
            <a:gdLst>
              <a:gd name="connsiteX0" fmla="*/ 1133475 w 1133475"/>
              <a:gd name="connsiteY0" fmla="*/ 18548 h 28073"/>
              <a:gd name="connsiteX1" fmla="*/ 0 w 1133475"/>
              <a:gd name="connsiteY1" fmla="*/ 28073 h 28073"/>
              <a:gd name="connsiteX0" fmla="*/ 1847850 w 1847850"/>
              <a:gd name="connsiteY0" fmla="*/ 875 h 277100"/>
              <a:gd name="connsiteX1" fmla="*/ 0 w 1847850"/>
              <a:gd name="connsiteY1" fmla="*/ 277100 h 277100"/>
              <a:gd name="connsiteX0" fmla="*/ 1847850 w 1847850"/>
              <a:gd name="connsiteY0" fmla="*/ 765 h 276990"/>
              <a:gd name="connsiteX1" fmla="*/ 0 w 1847850"/>
              <a:gd name="connsiteY1" fmla="*/ 276990 h 276990"/>
              <a:gd name="connsiteX0" fmla="*/ 1847850 w 1847850"/>
              <a:gd name="connsiteY0" fmla="*/ 0 h 276225"/>
              <a:gd name="connsiteX1" fmla="*/ 0 w 1847850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850" h="276225">
                <a:moveTo>
                  <a:pt x="1847850" y="0"/>
                </a:moveTo>
                <a:cubicBezTo>
                  <a:pt x="836612" y="11112"/>
                  <a:pt x="1225550" y="269875"/>
                  <a:pt x="0" y="276225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Freeform 12"/>
          <p:cNvSpPr/>
          <p:nvPr/>
        </p:nvSpPr>
        <p:spPr>
          <a:xfrm flipV="1">
            <a:off x="2915816" y="3343274"/>
            <a:ext cx="3089804" cy="1430635"/>
          </a:xfrm>
          <a:custGeom>
            <a:avLst/>
            <a:gdLst>
              <a:gd name="connsiteX0" fmla="*/ 1133475 w 1133475"/>
              <a:gd name="connsiteY0" fmla="*/ 18548 h 28073"/>
              <a:gd name="connsiteX1" fmla="*/ 0 w 1133475"/>
              <a:gd name="connsiteY1" fmla="*/ 28073 h 28073"/>
              <a:gd name="connsiteX0" fmla="*/ 1847850 w 1847850"/>
              <a:gd name="connsiteY0" fmla="*/ 875 h 277100"/>
              <a:gd name="connsiteX1" fmla="*/ 0 w 1847850"/>
              <a:gd name="connsiteY1" fmla="*/ 277100 h 277100"/>
              <a:gd name="connsiteX0" fmla="*/ 1847850 w 1847850"/>
              <a:gd name="connsiteY0" fmla="*/ 765 h 276990"/>
              <a:gd name="connsiteX1" fmla="*/ 0 w 1847850"/>
              <a:gd name="connsiteY1" fmla="*/ 276990 h 276990"/>
              <a:gd name="connsiteX0" fmla="*/ 1847850 w 1847850"/>
              <a:gd name="connsiteY0" fmla="*/ 0 h 276225"/>
              <a:gd name="connsiteX1" fmla="*/ 0 w 1847850"/>
              <a:gd name="connsiteY1" fmla="*/ 27622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850" h="276225">
                <a:moveTo>
                  <a:pt x="1847850" y="0"/>
                </a:moveTo>
                <a:cubicBezTo>
                  <a:pt x="836612" y="11112"/>
                  <a:pt x="1225550" y="269875"/>
                  <a:pt x="0" y="276225"/>
                </a:cubicBezTo>
              </a:path>
            </a:pathLst>
          </a:custGeom>
          <a:noFill/>
          <a:ln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ounded Rectangle 13"/>
          <p:cNvSpPr/>
          <p:nvPr/>
        </p:nvSpPr>
        <p:spPr>
          <a:xfrm>
            <a:off x="2608294" y="3888332"/>
            <a:ext cx="1417732" cy="340519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sz="1400" dirty="0" smtClean="0"/>
              <a:t>Time integration</a:t>
            </a:r>
            <a:endParaRPr lang="en-GB" sz="1400" dirty="0"/>
          </a:p>
        </p:txBody>
      </p:sp>
      <p:sp>
        <p:nvSpPr>
          <p:cNvPr id="15" name="Rounded Rectangle 14"/>
          <p:cNvSpPr/>
          <p:nvPr/>
        </p:nvSpPr>
        <p:spPr>
          <a:xfrm>
            <a:off x="2596115" y="5373216"/>
            <a:ext cx="506954" cy="340519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sz="1400" dirty="0" smtClean="0"/>
              <a:t>Plot</a:t>
            </a:r>
            <a:endParaRPr lang="en-GB" sz="1400" dirty="0"/>
          </a:p>
        </p:txBody>
      </p:sp>
      <p:sp>
        <p:nvSpPr>
          <p:cNvPr id="16" name="Rounded Rectangle 15"/>
          <p:cNvSpPr/>
          <p:nvPr/>
        </p:nvSpPr>
        <p:spPr>
          <a:xfrm>
            <a:off x="2590331" y="6381328"/>
            <a:ext cx="1360607" cy="340519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sz="1400" dirty="0" smtClean="0"/>
              <a:t>Time increment</a:t>
            </a:r>
            <a:endParaRPr lang="en-GB" sz="1400" dirty="0"/>
          </a:p>
        </p:txBody>
      </p:sp>
      <p:sp>
        <p:nvSpPr>
          <p:cNvPr id="17" name="Rounded Rectangle 16"/>
          <p:cNvSpPr/>
          <p:nvPr/>
        </p:nvSpPr>
        <p:spPr>
          <a:xfrm>
            <a:off x="3242072" y="1451664"/>
            <a:ext cx="1439824" cy="340519"/>
          </a:xfrm>
          <a:prstGeom prst="roundRect">
            <a:avLst/>
          </a:prstGeom>
          <a:solidFill>
            <a:srgbClr val="FFC000">
              <a:alpha val="60000"/>
            </a:srgb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>
            <a:spAutoFit/>
          </a:bodyPr>
          <a:lstStyle/>
          <a:p>
            <a:r>
              <a:rPr lang="en-GB" sz="1400" dirty="0" smtClean="0"/>
              <a:t>Kinematic model</a:t>
            </a:r>
            <a:endParaRPr lang="en-GB" sz="1400" dirty="0"/>
          </a:p>
        </p:txBody>
      </p:sp>
      <p:sp>
        <p:nvSpPr>
          <p:cNvPr id="9" name="Rounded Rectangle 8"/>
          <p:cNvSpPr/>
          <p:nvPr/>
        </p:nvSpPr>
        <p:spPr>
          <a:xfrm>
            <a:off x="827584" y="1811235"/>
            <a:ext cx="3123354" cy="571550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57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ounded Rectangle 18"/>
          <p:cNvSpPr/>
          <p:nvPr/>
        </p:nvSpPr>
        <p:spPr>
          <a:xfrm>
            <a:off x="827584" y="2497410"/>
            <a:ext cx="3123354" cy="571550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57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Rounded Rectangle 19"/>
          <p:cNvSpPr/>
          <p:nvPr/>
        </p:nvSpPr>
        <p:spPr>
          <a:xfrm>
            <a:off x="827584" y="3154507"/>
            <a:ext cx="2022008" cy="370584"/>
          </a:xfrm>
          <a:prstGeom prst="roundRect">
            <a:avLst/>
          </a:prstGeom>
          <a:gradFill flip="none" rotWithShape="1">
            <a:gsLst>
              <a:gs pos="0">
                <a:schemeClr val="tx1">
                  <a:alpha val="85000"/>
                </a:schemeClr>
              </a:gs>
              <a:gs pos="57000">
                <a:schemeClr val="tx1">
                  <a:lumMod val="85000"/>
                  <a:lumOff val="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585750" y="5715000"/>
            <a:ext cx="15582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GB" sz="1800" smtClean="0"/>
              <a:t>Differential drive robot</a:t>
            </a:r>
            <a:endParaRPr lang="en-GB" sz="32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" name="Ink 1"/>
              <p14:cNvContentPartPr/>
              <p14:nvPr/>
            </p14:nvContentPartPr>
            <p14:xfrm>
              <a:off x="6000480" y="1881360"/>
              <a:ext cx="2941560" cy="2955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95080" y="1872360"/>
                <a:ext cx="2957400" cy="2976840"/>
              </a:xfrm>
              <a:prstGeom prst="rect">
                <a:avLst/>
              </a:prstGeom>
            </p:spPr>
          </p:pic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65863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Results</a:t>
            </a:r>
            <a:endParaRPr lang="en-GB" dirty="0"/>
          </a:p>
        </p:txBody>
      </p:sp>
      <p:pic>
        <p:nvPicPr>
          <p:cNvPr id="5122" name="Picture 2" descr="C:\Users\almo\Google Drive\Didattica\Master robotics 2019\differentialRobot_trajectories.pn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 b="9586"/>
          <a:stretch/>
        </p:blipFill>
        <p:spPr bwMode="auto">
          <a:xfrm>
            <a:off x="1099315" y="1108514"/>
            <a:ext cx="7289109" cy="57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308303" y="1893215"/>
                <a:ext cx="93512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3" y="1893215"/>
                <a:ext cx="935128" cy="646331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716016" y="1280274"/>
                <a:ext cx="123168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=0.95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6016" y="1280274"/>
                <a:ext cx="1231684" cy="6463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555776" y="2420888"/>
                <a:ext cx="11999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=0.90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5776" y="2420888"/>
                <a:ext cx="1199944" cy="6463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195736" y="3717032"/>
                <a:ext cx="119994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b="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=0.85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5736" y="3717032"/>
                <a:ext cx="1199944" cy="646331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483768" y="5589240"/>
                <a:ext cx="11358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𝑅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=1</m:t>
                      </m:r>
                    </m:oMath>
                  </m:oMathPara>
                </a14:m>
                <a:endParaRPr lang="en-GB" b="0" i="1" dirty="0" smtClean="0">
                  <a:latin typeface="Cambria Math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b="0" i="1" smtClean="0">
                            <a:latin typeface="Cambria Math"/>
                          </a:rPr>
                          <m:t>𝑣</m:t>
                        </m:r>
                      </m:e>
                      <m:sub>
                        <m:r>
                          <a:rPr lang="en-GB" b="0" i="1" smtClean="0">
                            <a:latin typeface="Cambria Math"/>
                          </a:rPr>
                          <m:t>𝐿</m:t>
                        </m:r>
                      </m:sub>
                    </m:sSub>
                    <m:r>
                      <a:rPr lang="en-GB" b="0" i="1" smtClean="0">
                        <a:latin typeface="Cambria Math"/>
                      </a:rPr>
                      <m:t>=0.8</m:t>
                    </m:r>
                  </m:oMath>
                </a14:m>
                <a:r>
                  <a:rPr lang="en-GB" dirty="0" smtClean="0"/>
                  <a:t>0</a:t>
                </a:r>
                <a:endParaRPr lang="en-GB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3768" y="5589240"/>
                <a:ext cx="1135824" cy="646331"/>
              </a:xfrm>
              <a:prstGeom prst="rect">
                <a:avLst/>
              </a:prstGeom>
              <a:blipFill rotWithShape="1">
                <a:blip r:embed="rId9"/>
                <a:stretch>
                  <a:fillRect r="-3743" b="-1415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49040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Wheel models</a:t>
            </a:r>
            <a:endParaRPr lang="it-IT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Mobile Robotics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5111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Constraints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u="sng" dirty="0" smtClean="0">
                <a:solidFill>
                  <a:srgbClr val="00B050"/>
                </a:solidFill>
              </a:rPr>
              <a:t>No-slip constraint</a:t>
            </a:r>
            <a:r>
              <a:rPr lang="en-GB" dirty="0" smtClean="0">
                <a:solidFill>
                  <a:srgbClr val="00B050"/>
                </a:solidFill>
              </a:rPr>
              <a:t> </a:t>
            </a:r>
            <a:r>
              <a:rPr lang="en-GB" dirty="0" smtClean="0"/>
              <a:t>causes:</a:t>
            </a:r>
          </a:p>
          <a:p>
            <a:pPr lvl="1"/>
            <a:r>
              <a:rPr lang="en-GB" dirty="0" smtClean="0"/>
              <a:t>Two constraints for each wheel:</a:t>
            </a:r>
          </a:p>
          <a:p>
            <a:pPr lvl="2"/>
            <a:r>
              <a:rPr lang="en-GB" b="1" dirty="0" smtClean="0">
                <a:solidFill>
                  <a:srgbClr val="FF0000"/>
                </a:solidFill>
              </a:rPr>
              <a:t>Rolling</a:t>
            </a:r>
            <a:r>
              <a:rPr lang="en-GB" dirty="0" smtClean="0">
                <a:solidFill>
                  <a:srgbClr val="FF0000"/>
                </a:solidFill>
              </a:rPr>
              <a:t> </a:t>
            </a:r>
            <a:r>
              <a:rPr lang="en-GB" dirty="0" smtClean="0"/>
              <a:t>constraint</a:t>
            </a:r>
          </a:p>
          <a:p>
            <a:pPr lvl="2"/>
            <a:r>
              <a:rPr lang="en-GB" b="1" dirty="0" smtClean="0">
                <a:solidFill>
                  <a:srgbClr val="0000FF"/>
                </a:solidFill>
              </a:rPr>
              <a:t>Sliding</a:t>
            </a:r>
            <a:r>
              <a:rPr lang="en-GB" dirty="0" smtClean="0">
                <a:solidFill>
                  <a:srgbClr val="0000FF"/>
                </a:solidFill>
              </a:rPr>
              <a:t> </a:t>
            </a:r>
            <a:r>
              <a:rPr lang="en-GB" dirty="0" smtClean="0"/>
              <a:t>constraint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 rot="19499703">
            <a:off x="4081723" y="2795803"/>
            <a:ext cx="4433125" cy="2952328"/>
            <a:chOff x="3851920" y="3068960"/>
            <a:chExt cx="4433125" cy="2952328"/>
          </a:xfrm>
        </p:grpSpPr>
        <p:sp>
          <p:nvSpPr>
            <p:cNvPr id="11" name="Rectangle 10"/>
            <p:cNvSpPr/>
            <p:nvPr/>
          </p:nvSpPr>
          <p:spPr>
            <a:xfrm>
              <a:off x="3851920" y="4581128"/>
              <a:ext cx="1728192" cy="576064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" name="Straight Arrow Connector 5"/>
            <p:cNvCxnSpPr/>
            <p:nvPr/>
          </p:nvCxnSpPr>
          <p:spPr>
            <a:xfrm>
              <a:off x="4716016" y="4869160"/>
              <a:ext cx="356902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4763310" y="3140968"/>
              <a:ext cx="0" cy="172819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4716016" y="3789040"/>
              <a:ext cx="0" cy="2232248"/>
            </a:xfrm>
            <a:prstGeom prst="line">
              <a:avLst/>
            </a:prstGeom>
            <a:ln w="1905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Oval 14"/>
            <p:cNvSpPr/>
            <p:nvPr/>
          </p:nvSpPr>
          <p:spPr>
            <a:xfrm>
              <a:off x="4619294" y="4777623"/>
              <a:ext cx="173918" cy="1800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/>
                <p:cNvSpPr txBox="1"/>
                <p:nvPr/>
              </p:nvSpPr>
              <p:spPr>
                <a:xfrm rot="2100297">
                  <a:off x="4798393" y="3068960"/>
                  <a:ext cx="448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GB" b="0" dirty="0" smtClean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00297">
                  <a:off x="4798393" y="3068960"/>
                  <a:ext cx="448136" cy="369332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 rot="2100297">
                  <a:off x="7915713" y="4498301"/>
                  <a:ext cx="3693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00297">
                  <a:off x="7915713" y="4498301"/>
                  <a:ext cx="369332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Arc 2"/>
          <p:cNvSpPr/>
          <p:nvPr/>
        </p:nvSpPr>
        <p:spPr>
          <a:xfrm rot="6274338">
            <a:off x="4361635" y="3903931"/>
            <a:ext cx="914400" cy="914400"/>
          </a:xfrm>
          <a:prstGeom prst="arc">
            <a:avLst/>
          </a:prstGeom>
          <a:ln w="38100">
            <a:solidFill>
              <a:srgbClr val="CB1EE8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286222" y="4323849"/>
                <a:ext cx="21493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GB" b="0" i="1" smtClean="0">
                              <a:solidFill>
                                <a:srgbClr val="CB1EE8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rgbClr val="CB1EE8"/>
                              </a:solidFill>
                              <a:latin typeface="Cambria Math" panose="02040503050406030204" pitchFamily="18" charset="0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en-US" dirty="0">
                  <a:solidFill>
                    <a:srgbClr val="CB1EE8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222" y="4323849"/>
                <a:ext cx="214931" cy="276999"/>
              </a:xfrm>
              <a:prstGeom prst="rect">
                <a:avLst/>
              </a:prstGeom>
              <a:blipFill>
                <a:blip r:embed="rId6"/>
                <a:stretch>
                  <a:fillRect l="-28571" t="-2174" r="-42857" b="-239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640440" y="365760"/>
              <a:ext cx="8337960" cy="6297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1080" y="356040"/>
                <a:ext cx="8361360" cy="6321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10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Mobile robots</a:t>
            </a:r>
            <a:endParaRPr lang="it-IT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it-IT" dirty="0" smtClean="0"/>
              <a:t>... also called </a:t>
            </a:r>
            <a:r>
              <a:rPr lang="it-IT" dirty="0" smtClean="0">
                <a:solidFill>
                  <a:srgbClr val="FF0000"/>
                </a:solidFill>
              </a:rPr>
              <a:t>Automated Guided Vehicles</a:t>
            </a:r>
            <a:r>
              <a:rPr lang="it-IT" dirty="0"/>
              <a:t>, or Autonomous Ground Vehicles </a:t>
            </a:r>
            <a:r>
              <a:rPr lang="it-IT" dirty="0" smtClean="0"/>
              <a:t>(AGV) 	</a:t>
            </a:r>
            <a:r>
              <a:rPr lang="it-IT" b="1" dirty="0" smtClean="0">
                <a:solidFill>
                  <a:srgbClr val="FF0000"/>
                </a:solidFill>
              </a:rPr>
              <a:t>(!)</a:t>
            </a:r>
          </a:p>
          <a:p>
            <a:r>
              <a:rPr lang="it-IT" dirty="0" smtClean="0"/>
              <a:t>... or </a:t>
            </a:r>
            <a:r>
              <a:rPr lang="it-IT" dirty="0" smtClean="0">
                <a:solidFill>
                  <a:srgbClr val="FF0000"/>
                </a:solidFill>
              </a:rPr>
              <a:t>Rovers</a:t>
            </a:r>
            <a:r>
              <a:rPr lang="it-IT" dirty="0" smtClean="0"/>
              <a:t> when used on rough terrain</a:t>
            </a:r>
          </a:p>
          <a:p>
            <a:endParaRPr lang="it-IT" dirty="0"/>
          </a:p>
          <a:p>
            <a:r>
              <a:rPr lang="it-IT" u="sng" dirty="0" smtClean="0"/>
              <a:t>Features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Base is not fixed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Autonomy</a:t>
            </a:r>
          </a:p>
          <a:p>
            <a:pPr lvl="1"/>
            <a:r>
              <a:rPr lang="it-IT" dirty="0" smtClean="0"/>
              <a:t>Most useful when</a:t>
            </a:r>
          </a:p>
          <a:p>
            <a:pPr lvl="2"/>
            <a:r>
              <a:rPr lang="it-IT" dirty="0" smtClean="0"/>
              <a:t>Work has to be done on </a:t>
            </a:r>
            <a:r>
              <a:rPr lang="it-IT" dirty="0" smtClean="0">
                <a:solidFill>
                  <a:srgbClr val="0070C0"/>
                </a:solidFill>
              </a:rPr>
              <a:t>large spaces</a:t>
            </a:r>
          </a:p>
          <a:p>
            <a:pPr lvl="2"/>
            <a:r>
              <a:rPr lang="it-IT" dirty="0" smtClean="0"/>
              <a:t>Environment does not allow large fixed structures</a:t>
            </a:r>
          </a:p>
          <a:p>
            <a:pPr lvl="1"/>
            <a:endParaRPr lang="it-IT" dirty="0" smtClean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486800" y="3721320"/>
              <a:ext cx="5594040" cy="26607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76000" y="3713040"/>
                <a:ext cx="5616000" cy="267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920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Fixed/steered wheel model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600200"/>
                <a:ext cx="5915000" cy="4997152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 smtClean="0"/>
                  <a:t>Wheel spin: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𝑣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latin typeface="Cambria Math"/>
                            </a:rPr>
                            <m:t>𝜑</m:t>
                          </m:r>
                        </m:e>
                      </m:acc>
                      <m:r>
                        <a:rPr lang="en-GB" b="0" i="1" smtClean="0">
                          <a:latin typeface="Cambria Math"/>
                        </a:rPr>
                        <m:t>𝑟</m:t>
                      </m:r>
                    </m:oMath>
                  </m:oMathPara>
                </a14:m>
                <a:endParaRPr lang="en-GB" dirty="0" smtClean="0"/>
              </a:p>
              <a:p>
                <a:pPr marL="457200" lvl="1" indent="0">
                  <a:buNone/>
                </a:pPr>
                <a:endParaRPr lang="en-GB" dirty="0" smtClean="0"/>
              </a:p>
              <a:p>
                <a:r>
                  <a:rPr lang="en-GB" dirty="0"/>
                  <a:t>The </a:t>
                </a:r>
                <a:r>
                  <a:rPr lang="en-GB" dirty="0" smtClean="0"/>
                  <a:t>motion of the wheel in local frame: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𝑣</m:t>
                      </m:r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func>
                        <m:func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b="0" i="1" dirty="0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acc>
                      <m:func>
                        <m:func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b="0" i="1" dirty="0" smtClean="0">
                          <a:latin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𝜗</m:t>
                          </m:r>
                        </m:e>
                      </m:acc>
                      <m:r>
                        <a:rPr lang="en-GB" b="0" i="1" dirty="0" smtClean="0">
                          <a:latin typeface="Cambria Math"/>
                        </a:rPr>
                        <m:t>𝑙</m:t>
                      </m:r>
                      <m:func>
                        <m:func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b="0" i="1" dirty="0" smtClean="0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it-IT" b="0" i="1" dirty="0" smtClean="0">
                          <a:latin typeface="Cambria Math"/>
                        </a:rPr>
                        <m:t>−</m:t>
                      </m:r>
                      <m:r>
                        <a:rPr lang="it-IT" b="0" i="1" dirty="0" smtClean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latin typeface="Cambria Math"/>
                            </a:rPr>
                            <m:t>𝜑</m:t>
                          </m:r>
                        </m:e>
                      </m:acc>
                      <m:r>
                        <a:rPr lang="it-IT" b="0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 smtClean="0"/>
                  <a:t>Thus the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rolling constraint</a:t>
                </a:r>
                <a:r>
                  <a:rPr lang="en-GB" dirty="0" smtClean="0"/>
                  <a:t>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b="0" i="1" dirty="0" smtClean="0">
                          <a:latin typeface="Cambria Math"/>
                        </a:rPr>
                        <m:t>−</m:t>
                      </m:r>
                      <m:r>
                        <a:rPr lang="en-GB" b="0" i="1" dirty="0" smtClean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latin typeface="Cambria Math"/>
                            </a:rPr>
                            <m:t>𝜑</m:t>
                          </m:r>
                        </m:e>
                      </m:acc>
                      <m:r>
                        <a:rPr lang="en-GB" b="0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600200"/>
                <a:ext cx="5915000" cy="4997152"/>
              </a:xfrm>
              <a:blipFill>
                <a:blip r:embed="rId4"/>
                <a:stretch>
                  <a:fillRect l="-1237" t="-20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5380714" y="5437733"/>
            <a:ext cx="1547756" cy="1125041"/>
            <a:chOff x="6770244" y="4752231"/>
            <a:chExt cx="1547756" cy="1125041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977" t="50000" b="13253"/>
            <a:stretch/>
          </p:blipFill>
          <p:spPr bwMode="auto">
            <a:xfrm>
              <a:off x="7059106" y="4752231"/>
              <a:ext cx="1258894" cy="11250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6876256" y="5760343"/>
              <a:ext cx="720080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/>
                <p:cNvSpPr txBox="1"/>
                <p:nvPr/>
              </p:nvSpPr>
              <p:spPr>
                <a:xfrm>
                  <a:off x="6770244" y="5431661"/>
                  <a:ext cx="3693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𝑣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6" name="TextBox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0244" y="5431661"/>
                  <a:ext cx="369332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644172" y="5792514"/>
                <a:ext cx="559512" cy="4830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4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𝑅</m:t>
                          </m:r>
                        </m:sub>
                      </m:sSub>
                    </m:oMath>
                  </m:oMathPara>
                </a14:m>
                <a:endParaRPr lang="en-GB" sz="2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4172" y="5792514"/>
                <a:ext cx="559512" cy="48301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ounded Rectangle 8"/>
          <p:cNvSpPr/>
          <p:nvPr/>
        </p:nvSpPr>
        <p:spPr>
          <a:xfrm>
            <a:off x="2987824" y="5229200"/>
            <a:ext cx="936104" cy="56252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151" name="Group 6150"/>
          <p:cNvGrpSpPr/>
          <p:nvPr/>
        </p:nvGrpSpPr>
        <p:grpSpPr>
          <a:xfrm>
            <a:off x="5868144" y="1367855"/>
            <a:ext cx="3067627" cy="3061559"/>
            <a:chOff x="5868144" y="1367855"/>
            <a:chExt cx="3067627" cy="3061559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15"/>
            <a:stretch/>
          </p:blipFill>
          <p:spPr bwMode="auto">
            <a:xfrm>
              <a:off x="5868144" y="1367855"/>
              <a:ext cx="3067627" cy="306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72200" y="1988840"/>
              <a:ext cx="2224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Local reference frame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0" name="Ink 9"/>
              <p14:cNvContentPartPr/>
              <p14:nvPr/>
            </p14:nvContentPartPr>
            <p14:xfrm>
              <a:off x="742320" y="1874520"/>
              <a:ext cx="7203240" cy="453240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35840" y="1860840"/>
                <a:ext cx="7221960" cy="45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2" name="Ink 11"/>
              <p14:cNvContentPartPr/>
              <p14:nvPr/>
            </p14:nvContentPartPr>
            <p14:xfrm>
              <a:off x="185040" y="1384920"/>
              <a:ext cx="8357400" cy="420372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2800" y="1370880"/>
                <a:ext cx="8384400" cy="423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6107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Rolling constraint</a:t>
            </a:r>
            <a:endParaRPr lang="it-IT"/>
          </a:p>
        </p:txBody>
      </p:sp>
      <p:grpSp>
        <p:nvGrpSpPr>
          <p:cNvPr id="15" name="Group 14"/>
          <p:cNvGrpSpPr/>
          <p:nvPr/>
        </p:nvGrpSpPr>
        <p:grpSpPr>
          <a:xfrm>
            <a:off x="35496" y="1314322"/>
            <a:ext cx="3067627" cy="3061559"/>
            <a:chOff x="5868144" y="1367855"/>
            <a:chExt cx="3067627" cy="3061559"/>
          </a:xfrm>
        </p:grpSpPr>
        <p:pic>
          <p:nvPicPr>
            <p:cNvPr id="1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15"/>
            <a:stretch/>
          </p:blipFill>
          <p:spPr bwMode="auto">
            <a:xfrm>
              <a:off x="5868144" y="1367855"/>
              <a:ext cx="3067627" cy="306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6606715" y="1457017"/>
              <a:ext cx="2224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Local reference frame</a:t>
              </a:r>
              <a:endParaRPr lang="en-GB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000175" y="2297545"/>
            <a:ext cx="1938416" cy="1068739"/>
            <a:chOff x="1286917" y="2297545"/>
            <a:chExt cx="1938416" cy="1068739"/>
          </a:xfrm>
        </p:grpSpPr>
        <p:cxnSp>
          <p:nvCxnSpPr>
            <p:cNvPr id="18" name="Straight Arrow Connector 17"/>
            <p:cNvCxnSpPr/>
            <p:nvPr/>
          </p:nvCxnSpPr>
          <p:spPr>
            <a:xfrm>
              <a:off x="2105920" y="3323512"/>
              <a:ext cx="93542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857348" y="2996952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7348" y="2996952"/>
                  <a:ext cx="367985" cy="369332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r="-1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Straight Arrow Connector 19"/>
            <p:cNvCxnSpPr/>
            <p:nvPr/>
          </p:nvCxnSpPr>
          <p:spPr>
            <a:xfrm flipV="1">
              <a:off x="2105919" y="2420888"/>
              <a:ext cx="0" cy="90262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743645" y="2297545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45" y="2297545"/>
                  <a:ext cx="371384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7" name="Straight Arrow Connector 26"/>
            <p:cNvCxnSpPr/>
            <p:nvPr/>
          </p:nvCxnSpPr>
          <p:spPr>
            <a:xfrm flipH="1" flipV="1">
              <a:off x="1572344" y="2297545"/>
              <a:ext cx="542685" cy="102596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1286917" y="2420888"/>
                  <a:ext cx="456728" cy="381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0" name="TextBox 2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6917" y="2420888"/>
                  <a:ext cx="456728" cy="381964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r="-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9" name="Group 58"/>
          <p:cNvGrpSpPr/>
          <p:nvPr/>
        </p:nvGrpSpPr>
        <p:grpSpPr>
          <a:xfrm>
            <a:off x="3563888" y="1628800"/>
            <a:ext cx="5294445" cy="3597533"/>
            <a:chOff x="3404023" y="2353906"/>
            <a:chExt cx="5294445" cy="3597533"/>
          </a:xfrm>
        </p:grpSpPr>
        <p:cxnSp>
          <p:nvCxnSpPr>
            <p:cNvPr id="5" name="Straight Arrow Connector 4"/>
            <p:cNvCxnSpPr/>
            <p:nvPr/>
          </p:nvCxnSpPr>
          <p:spPr>
            <a:xfrm>
              <a:off x="3918793" y="3064928"/>
              <a:ext cx="356902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>
              <a:off x="3967066" y="3064928"/>
              <a:ext cx="2765174" cy="149165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 flipV="1">
              <a:off x="7997249" y="4078925"/>
              <a:ext cx="0" cy="116595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644174" y="2699628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44174" y="2699628"/>
                  <a:ext cx="367986" cy="369332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3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7956376" y="4499828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6376" y="4499828"/>
                  <a:ext cx="371384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1639" b="-49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5354796" y="4797152"/>
                  <a:ext cx="3693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54796" y="4797152"/>
                  <a:ext cx="369332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1" name="Straight Arrow Connector 10"/>
            <p:cNvCxnSpPr/>
            <p:nvPr/>
          </p:nvCxnSpPr>
          <p:spPr>
            <a:xfrm rot="10800000">
              <a:off x="7553325" y="5008875"/>
              <a:ext cx="434312" cy="23600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V="1">
              <a:off x="6732240" y="3064929"/>
              <a:ext cx="722324" cy="144419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353808" y="3284984"/>
                  <a:ext cx="666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/>
                          </a:rPr>
                          <m:t>𝛼</m:t>
                        </m:r>
                        <m:r>
                          <a:rPr lang="en-GB" sz="1400" b="0" i="1" smtClean="0">
                            <a:latin typeface="Cambria Math"/>
                          </a:rPr>
                          <m:t>+</m:t>
                        </m:r>
                        <m:r>
                          <a:rPr lang="it-IT" sz="1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53808" y="3284984"/>
                  <a:ext cx="666464" cy="307777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Left Brace 13"/>
            <p:cNvSpPr/>
            <p:nvPr/>
          </p:nvSpPr>
          <p:spPr>
            <a:xfrm rot="17888108">
              <a:off x="5537870" y="2312054"/>
              <a:ext cx="405610" cy="4673304"/>
            </a:xfrm>
            <a:prstGeom prst="lef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3851920" y="3226628"/>
              <a:ext cx="4104758" cy="2218596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H="1" flipV="1">
              <a:off x="7454564" y="3052955"/>
              <a:ext cx="542685" cy="102596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668344" y="3212976"/>
                  <a:ext cx="456728" cy="381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68344" y="3212976"/>
                  <a:ext cx="456728" cy="38196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r="-4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9" name="Straight Connector 38"/>
            <p:cNvCxnSpPr/>
            <p:nvPr/>
          </p:nvCxnSpPr>
          <p:spPr>
            <a:xfrm flipV="1">
              <a:off x="7553325" y="4078923"/>
              <a:ext cx="443924" cy="893127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rot="10800000">
              <a:off x="6734825" y="4556587"/>
              <a:ext cx="818500" cy="45228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Arc 50"/>
            <p:cNvSpPr/>
            <p:nvPr/>
          </p:nvSpPr>
          <p:spPr>
            <a:xfrm rot="17878941" flipH="1">
              <a:off x="6857180" y="2331573"/>
              <a:ext cx="1293246" cy="1337912"/>
            </a:xfrm>
            <a:prstGeom prst="arc">
              <a:avLst>
                <a:gd name="adj1" fmla="val 18307928"/>
                <a:gd name="adj2" fmla="val 0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Arc 51"/>
            <p:cNvSpPr/>
            <p:nvPr/>
          </p:nvSpPr>
          <p:spPr>
            <a:xfrm rot="1788283" flipH="1">
              <a:off x="7405222" y="4613527"/>
              <a:ext cx="1293246" cy="1337912"/>
            </a:xfrm>
            <a:prstGeom prst="arc">
              <a:avLst>
                <a:gd name="adj1" fmla="val 18307928"/>
                <a:gd name="adj2" fmla="val 0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7452320" y="4755592"/>
                  <a:ext cx="666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/>
                          </a:rPr>
                          <m:t>𝛼</m:t>
                        </m:r>
                        <m:r>
                          <a:rPr lang="en-GB" sz="1400" b="0" i="1" smtClean="0">
                            <a:latin typeface="Cambria Math"/>
                          </a:rPr>
                          <m:t>+</m:t>
                        </m:r>
                        <m:r>
                          <a:rPr lang="en-GB" sz="1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52320" y="4755592"/>
                  <a:ext cx="666464" cy="307777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b="-5882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Connector 54"/>
            <p:cNvCxnSpPr/>
            <p:nvPr/>
          </p:nvCxnSpPr>
          <p:spPr>
            <a:xfrm flipH="1" flipV="1">
              <a:off x="7286625" y="3714750"/>
              <a:ext cx="670053" cy="36417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Arc 55"/>
            <p:cNvSpPr/>
            <p:nvPr/>
          </p:nvSpPr>
          <p:spPr>
            <a:xfrm rot="1681858" flipH="1">
              <a:off x="7486677" y="3568991"/>
              <a:ext cx="967123" cy="1000525"/>
            </a:xfrm>
            <a:prstGeom prst="arc">
              <a:avLst>
                <a:gd name="adj1" fmla="val 19457423"/>
                <a:gd name="adj2" fmla="val 0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/>
                <p:cNvSpPr txBox="1"/>
                <p:nvPr/>
              </p:nvSpPr>
              <p:spPr>
                <a:xfrm>
                  <a:off x="7329149" y="3437384"/>
                  <a:ext cx="3391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57" name="TextBox 5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29149" y="3437384"/>
                  <a:ext cx="339195" cy="307777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99854" y="5094761"/>
                <a:ext cx="5504185" cy="15025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/>
                        </a:rPr>
                        <m:t>𝑣</m:t>
                      </m:r>
                      <m:r>
                        <a:rPr lang="en-GB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i="1" dirty="0">
                          <a:latin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i="1" dirty="0">
                          <a:latin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𝜗</m:t>
                          </m:r>
                        </m:e>
                      </m:acc>
                      <m:r>
                        <a:rPr lang="en-GB" i="1" dirty="0">
                          <a:latin typeface="Cambria Math"/>
                        </a:rPr>
                        <m:t>𝑙</m:t>
                      </m:r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</m:oMath>
                  </m:oMathPara>
                </a14:m>
                <a:endParaRPr lang="en-US" dirty="0" smtClean="0"/>
              </a:p>
              <a:p>
                <a:endParaRPr lang="en-US" dirty="0" smtClean="0"/>
              </a:p>
              <a:p>
                <a:r>
                  <a:rPr lang="en-US" dirty="0" smtClean="0"/>
                  <a:t>Thus…</a:t>
                </a:r>
              </a:p>
              <a:p>
                <a:endParaRPr lang="en-US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i="1">
                          <a:latin typeface="Cambria Math"/>
                        </a:rPr>
                        <m:t>𝑣</m:t>
                      </m:r>
                      <m:r>
                        <a:rPr lang="en-GB" i="1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i="1" dirty="0">
                          <a:latin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i="1" dirty="0">
                          <a:latin typeface="Cambria Math"/>
                        </a:rPr>
                        <m:t>−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𝜗</m:t>
                          </m:r>
                        </m:e>
                      </m:acc>
                      <m:r>
                        <a:rPr lang="en-GB" i="1" dirty="0">
                          <a:latin typeface="Cambria Math"/>
                        </a:rPr>
                        <m:t>𝑙</m:t>
                      </m:r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it-IT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854" y="5094761"/>
                <a:ext cx="5504185" cy="1502591"/>
              </a:xfrm>
              <a:prstGeom prst="rect">
                <a:avLst/>
              </a:prstGeom>
              <a:blipFill>
                <a:blip r:embed="rId15"/>
                <a:stretch>
                  <a:fillRect l="-886" b="-284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" name="Ink 3"/>
              <p14:cNvContentPartPr/>
              <p14:nvPr/>
            </p14:nvContentPartPr>
            <p14:xfrm>
              <a:off x="256680" y="4992840"/>
              <a:ext cx="6062400" cy="14864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47680" y="4979880"/>
                <a:ext cx="6081840" cy="1510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473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Fixed/steered wheel model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107504" y="1600200"/>
                <a:ext cx="5915000" cy="499715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GB" dirty="0" smtClean="0"/>
                  <a:t>The constraint of the wheel in local frame:</a:t>
                </a:r>
              </a:p>
              <a:p>
                <a:endParaRPr lang="en-GB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b="0" i="1" smtClean="0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func>
                        <m:func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b="0" i="1" dirty="0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acc>
                      <m:func>
                        <m:funcPr>
                          <m:ctrlPr>
                            <a:rPr lang="en-GB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dirty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dirty="0" smtClean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b="0" i="1" dirty="0" smtClean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it-IT" b="0" i="1" dirty="0" smtClean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it-IT" b="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b="0" i="1" dirty="0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𝜗</m:t>
                          </m:r>
                        </m:e>
                      </m:acc>
                      <m:r>
                        <a:rPr lang="it-IT" b="0" i="1" dirty="0" smtClean="0">
                          <a:latin typeface="Cambria Math"/>
                        </a:rPr>
                        <m:t>𝑙</m:t>
                      </m:r>
                      <m:func>
                        <m:funcPr>
                          <m:ctrlPr>
                            <a:rPr lang="it-IT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b="0" i="0" dirty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it-IT" b="0" i="1" dirty="0" smtClean="0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GB" b="0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 smtClean="0"/>
              </a:p>
              <a:p>
                <a:pPr marL="0" indent="0">
                  <a:buNone/>
                </a:pPr>
                <a:endParaRPr lang="en-GB" dirty="0"/>
              </a:p>
              <a:p>
                <a:r>
                  <a:rPr lang="en-GB" dirty="0" smtClean="0"/>
                  <a:t>Thus the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sliding constraint</a:t>
                </a:r>
                <a:r>
                  <a:rPr lang="en-GB" dirty="0" smtClean="0"/>
                  <a:t>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b="0" i="0" smtClean="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b="0" i="0" smtClean="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b="0" i="1" smtClean="0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b="0" i="1" dirty="0" smtClean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b="0" i="1" smtClean="0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b="0" i="1" dirty="0" smtClean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b="0" i="1" dirty="0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7504" y="1600200"/>
                <a:ext cx="5915000" cy="4997152"/>
              </a:xfrm>
              <a:blipFill>
                <a:blip r:embed="rId4"/>
                <a:stretch>
                  <a:fillRect l="-1546" t="-232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5868144" y="1367855"/>
            <a:ext cx="3304914" cy="3150557"/>
            <a:chOff x="5868144" y="1367855"/>
            <a:chExt cx="3304914" cy="3150557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15"/>
            <a:stretch/>
          </p:blipFill>
          <p:spPr bwMode="auto">
            <a:xfrm>
              <a:off x="5868144" y="1367855"/>
              <a:ext cx="3067627" cy="306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6372200" y="1988840"/>
              <a:ext cx="2224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Local reference frame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6728656" y="3393989"/>
              <a:ext cx="915299" cy="1124423"/>
              <a:chOff x="6728656" y="3393989"/>
              <a:chExt cx="915299" cy="1124423"/>
            </a:xfrm>
          </p:grpSpPr>
          <p:cxnSp>
            <p:nvCxnSpPr>
              <p:cNvPr id="15" name="Straight Arrow Connector 14"/>
              <p:cNvCxnSpPr/>
              <p:nvPr/>
            </p:nvCxnSpPr>
            <p:spPr>
              <a:xfrm flipH="1">
                <a:off x="7130766" y="3393989"/>
                <a:ext cx="513189" cy="850759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" name="Rectangle 17"/>
                  <p:cNvSpPr/>
                  <p:nvPr/>
                </p:nvSpPr>
                <p:spPr>
                  <a:xfrm>
                    <a:off x="6728656" y="4149080"/>
                    <a:ext cx="435632" cy="369332"/>
                  </a:xfrm>
                  <a:prstGeom prst="rect">
                    <a:avLst/>
                  </a:prstGeom>
                  <a:ln>
                    <a:noFill/>
                  </a:ln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t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8" name="Rectangle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728656" y="4149080"/>
                    <a:ext cx="435632" cy="369332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8" name="Group 7"/>
            <p:cNvGrpSpPr/>
            <p:nvPr/>
          </p:nvGrpSpPr>
          <p:grpSpPr>
            <a:xfrm>
              <a:off x="8100392" y="2492896"/>
              <a:ext cx="1072666" cy="454067"/>
              <a:chOff x="8100392" y="2492896"/>
              <a:chExt cx="1072666" cy="454067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8100392" y="2492896"/>
                <a:ext cx="107266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1200" dirty="0" smtClean="0">
                    <a:solidFill>
                      <a:srgbClr val="0000FF"/>
                    </a:solidFill>
                  </a:rPr>
                  <a:t>Steering angle</a:t>
                </a:r>
                <a:endParaRPr lang="en-GB" sz="12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41" name="Rounded Rectangle 40"/>
              <p:cNvSpPr/>
              <p:nvPr/>
            </p:nvSpPr>
            <p:spPr>
              <a:xfrm>
                <a:off x="8143289" y="2708920"/>
                <a:ext cx="223527" cy="238043"/>
              </a:xfrm>
              <a:prstGeom prst="roundRect">
                <a:avLst/>
              </a:prstGeom>
              <a:noFill/>
              <a:ln w="12700">
                <a:solidFill>
                  <a:srgbClr val="00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61920" y="2295360"/>
              <a:ext cx="4785840" cy="373320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1480" y="2281680"/>
                <a:ext cx="4802400" cy="37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" name="Ink 2"/>
              <p14:cNvContentPartPr/>
              <p14:nvPr/>
            </p14:nvContentPartPr>
            <p14:xfrm>
              <a:off x="5259960" y="5641560"/>
              <a:ext cx="667800" cy="405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248080" y="5628240"/>
                <a:ext cx="689400" cy="428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864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Sliding constraint</a:t>
            </a:r>
            <a:endParaRPr lang="it-IT"/>
          </a:p>
        </p:txBody>
      </p:sp>
      <p:grpSp>
        <p:nvGrpSpPr>
          <p:cNvPr id="4" name="Group 3"/>
          <p:cNvGrpSpPr/>
          <p:nvPr/>
        </p:nvGrpSpPr>
        <p:grpSpPr>
          <a:xfrm>
            <a:off x="251520" y="1278857"/>
            <a:ext cx="3067627" cy="3061559"/>
            <a:chOff x="5868144" y="1367855"/>
            <a:chExt cx="3067627" cy="3061559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1715"/>
            <a:stretch/>
          </p:blipFill>
          <p:spPr bwMode="auto">
            <a:xfrm>
              <a:off x="5868144" y="1367855"/>
              <a:ext cx="3067627" cy="3061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6372200" y="1988840"/>
              <a:ext cx="2224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rgbClr val="FF0000"/>
                  </a:solidFill>
                </a:rPr>
                <a:t>Local reference frame</a:t>
              </a:r>
              <a:endParaRPr lang="en-GB" dirty="0">
                <a:solidFill>
                  <a:srgbClr val="FF0000"/>
                </a:solidFill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7643956" y="2296645"/>
              <a:ext cx="977589" cy="1097345"/>
              <a:chOff x="7643956" y="2296645"/>
              <a:chExt cx="977589" cy="1097345"/>
            </a:xfrm>
          </p:grpSpPr>
          <p:cxnSp>
            <p:nvCxnSpPr>
              <p:cNvPr id="11" name="Straight Arrow Connector 10"/>
              <p:cNvCxnSpPr/>
              <p:nvPr/>
            </p:nvCxnSpPr>
            <p:spPr>
              <a:xfrm flipV="1">
                <a:off x="7643956" y="2403573"/>
                <a:ext cx="630143" cy="990417"/>
              </a:xfrm>
              <a:prstGeom prst="straightConnector1">
                <a:avLst/>
              </a:prstGeom>
              <a:ln w="28575">
                <a:solidFill>
                  <a:srgbClr val="0000FF"/>
                </a:solidFill>
                <a:headEnd type="none" w="med" len="med"/>
                <a:tailEnd type="triangle" w="med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8185913" y="2296645"/>
                    <a:ext cx="435632" cy="369332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GB" i="1" dirty="0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GB" dirty="0">
                                  <a:solidFill>
                                    <a:srgbClr val="0000FF"/>
                                  </a:solidFill>
                                  <a:latin typeface="Cambria Math"/>
                                </a:rPr>
                                <m:t>t</m:t>
                              </m:r>
                            </m:sub>
                          </m:sSub>
                        </m:oMath>
                      </m:oMathPara>
                    </a14:m>
                    <a:endParaRPr lang="en-GB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5913" y="2296645"/>
                    <a:ext cx="435632" cy="369332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13" name="Group 12"/>
          <p:cNvGrpSpPr/>
          <p:nvPr/>
        </p:nvGrpSpPr>
        <p:grpSpPr>
          <a:xfrm>
            <a:off x="1206674" y="2268970"/>
            <a:ext cx="1938416" cy="1068739"/>
            <a:chOff x="1286917" y="2297545"/>
            <a:chExt cx="1938416" cy="1068739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2105920" y="3323512"/>
              <a:ext cx="935421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2857348" y="2996952"/>
                  <a:ext cx="36798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7348" y="2996952"/>
                  <a:ext cx="367985" cy="369332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1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/>
            <p:cNvCxnSpPr/>
            <p:nvPr/>
          </p:nvCxnSpPr>
          <p:spPr>
            <a:xfrm flipV="1">
              <a:off x="2105919" y="2420888"/>
              <a:ext cx="0" cy="902624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1743645" y="2297545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645" y="2297545"/>
                  <a:ext cx="371384" cy="369332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b="-491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" name="Straight Arrow Connector 17"/>
            <p:cNvCxnSpPr/>
            <p:nvPr/>
          </p:nvCxnSpPr>
          <p:spPr>
            <a:xfrm flipH="1" flipV="1">
              <a:off x="1572344" y="2297545"/>
              <a:ext cx="542685" cy="1025967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286917" y="2420888"/>
                  <a:ext cx="456728" cy="381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6917" y="2420888"/>
                  <a:ext cx="456728" cy="381964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r="-2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1" name="Group 70"/>
          <p:cNvGrpSpPr/>
          <p:nvPr/>
        </p:nvGrpSpPr>
        <p:grpSpPr>
          <a:xfrm>
            <a:off x="3494312" y="2240547"/>
            <a:ext cx="5398168" cy="4788853"/>
            <a:chOff x="3382429" y="1480592"/>
            <a:chExt cx="5398168" cy="4788853"/>
          </a:xfrm>
        </p:grpSpPr>
        <p:cxnSp>
          <p:nvCxnSpPr>
            <p:cNvPr id="22" name="Straight Arrow Connector 21"/>
            <p:cNvCxnSpPr/>
            <p:nvPr/>
          </p:nvCxnSpPr>
          <p:spPr>
            <a:xfrm>
              <a:off x="4313419" y="5348654"/>
              <a:ext cx="356902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6038800" y="5363924"/>
                  <a:ext cx="36798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𝑥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38800" y="5363924"/>
                  <a:ext cx="367986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1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/>
            <p:cNvCxnSpPr/>
            <p:nvPr/>
          </p:nvCxnSpPr>
          <p:spPr>
            <a:xfrm flipV="1">
              <a:off x="7882448" y="4186730"/>
              <a:ext cx="0" cy="1165956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/>
                <p:cNvSpPr txBox="1"/>
                <p:nvPr/>
              </p:nvSpPr>
              <p:spPr>
                <a:xfrm>
                  <a:off x="7901991" y="4585042"/>
                  <a:ext cx="37138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𝑦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5" name="TextBox 2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01991" y="4585042"/>
                  <a:ext cx="371384" cy="3693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6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/>
            <p:cNvCxnSpPr/>
            <p:nvPr/>
          </p:nvCxnSpPr>
          <p:spPr>
            <a:xfrm flipH="1" flipV="1">
              <a:off x="6588224" y="1556792"/>
              <a:ext cx="1308484" cy="2629939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7067600" y="2348880"/>
                  <a:ext cx="456728" cy="38196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b="0" i="1" smtClean="0">
                            <a:solidFill>
                              <a:srgbClr val="FF0000"/>
                            </a:solidFill>
                            <a:latin typeface="Cambria Math"/>
                          </a:rPr>
                          <m:t>𝑙</m:t>
                        </m:r>
                        <m:acc>
                          <m:accPr>
                            <m:chr m:val="̇"/>
                            <m:ctrlPr>
                              <a:rPr lang="en-GB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𝜗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67600" y="2348880"/>
                  <a:ext cx="456728" cy="38196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r="-266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2" name="Straight Arrow Connector 31"/>
            <p:cNvCxnSpPr/>
            <p:nvPr/>
          </p:nvCxnSpPr>
          <p:spPr>
            <a:xfrm rot="10800000" flipH="1">
              <a:off x="4141094" y="1480592"/>
              <a:ext cx="2287299" cy="3791862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5220072" y="3861048"/>
              <a:ext cx="2662376" cy="1491638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flipH="1" flipV="1">
              <a:off x="5796136" y="2971428"/>
              <a:ext cx="2105856" cy="1215304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Arc 38"/>
            <p:cNvSpPr/>
            <p:nvPr/>
          </p:nvSpPr>
          <p:spPr>
            <a:xfrm>
              <a:off x="3382429" y="4489246"/>
              <a:ext cx="1726880" cy="1726880"/>
            </a:xfrm>
            <a:prstGeom prst="arc">
              <a:avLst>
                <a:gd name="adj1" fmla="val 18307928"/>
                <a:gd name="adj2" fmla="val 0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/>
                <p:cNvSpPr txBox="1"/>
                <p:nvPr/>
              </p:nvSpPr>
              <p:spPr>
                <a:xfrm>
                  <a:off x="4932040" y="4705399"/>
                  <a:ext cx="666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/>
                          </a:rPr>
                          <m:t>𝛼</m:t>
                        </m:r>
                        <m:r>
                          <a:rPr lang="en-GB" sz="1400" b="0" i="1" smtClean="0">
                            <a:latin typeface="Cambria Math"/>
                          </a:rPr>
                          <m:t>+</m:t>
                        </m:r>
                        <m:r>
                          <a:rPr lang="it-IT" sz="1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40" name="TextBox 3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040" y="4705399"/>
                  <a:ext cx="666464" cy="307777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1" name="Straight Arrow Connector 40"/>
            <p:cNvCxnSpPr/>
            <p:nvPr/>
          </p:nvCxnSpPr>
          <p:spPr>
            <a:xfrm flipV="1">
              <a:off x="4313419" y="3861048"/>
              <a:ext cx="906653" cy="149163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5220072" y="2933700"/>
              <a:ext cx="552078" cy="92734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5762625" y="1556792"/>
              <a:ext cx="825599" cy="1395958"/>
            </a:xfrm>
            <a:prstGeom prst="straightConnector1">
              <a:avLst/>
            </a:prstGeom>
            <a:ln w="28575">
              <a:solidFill>
                <a:srgbClr val="FF0000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Rectangle 64"/>
                <p:cNvSpPr/>
                <p:nvPr/>
              </p:nvSpPr>
              <p:spPr>
                <a:xfrm>
                  <a:off x="5600017" y="1715852"/>
                  <a:ext cx="435632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i="1" dirty="0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i="1" dirty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en-GB" dirty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t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0000FF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Rectangle 6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0017" y="1715852"/>
                  <a:ext cx="435632" cy="3693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Arc 65"/>
            <p:cNvSpPr/>
            <p:nvPr/>
          </p:nvSpPr>
          <p:spPr>
            <a:xfrm rot="15356424">
              <a:off x="7053717" y="4542565"/>
              <a:ext cx="1726880" cy="1726880"/>
            </a:xfrm>
            <a:prstGeom prst="arc">
              <a:avLst>
                <a:gd name="adj1" fmla="val 19019224"/>
                <a:gd name="adj2" fmla="val 611486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/>
                <p:cNvSpPr txBox="1"/>
                <p:nvPr/>
              </p:nvSpPr>
              <p:spPr>
                <a:xfrm>
                  <a:off x="6927744" y="4377773"/>
                  <a:ext cx="666464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/>
                          </a:rPr>
                          <m:t>𝛼</m:t>
                        </m:r>
                        <m:r>
                          <a:rPr lang="en-GB" sz="1400" b="0" i="1" smtClean="0">
                            <a:latin typeface="Cambria Math"/>
                          </a:rPr>
                          <m:t>+</m:t>
                        </m:r>
                        <m:r>
                          <a:rPr lang="it-IT" sz="1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7" name="TextBox 6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27744" y="4377773"/>
                  <a:ext cx="666464" cy="307777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8" name="Arc 67"/>
            <p:cNvSpPr/>
            <p:nvPr/>
          </p:nvSpPr>
          <p:spPr>
            <a:xfrm rot="15356424">
              <a:off x="6988139" y="3323289"/>
              <a:ext cx="1726880" cy="1726880"/>
            </a:xfrm>
            <a:prstGeom prst="arc">
              <a:avLst>
                <a:gd name="adj1" fmla="val 19019224"/>
                <a:gd name="adj2" fmla="val 20952884"/>
              </a:avLst>
            </a:prstGeom>
            <a:ln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/>
                <p:cNvSpPr txBox="1"/>
                <p:nvPr/>
              </p:nvSpPr>
              <p:spPr>
                <a:xfrm>
                  <a:off x="7091378" y="3284801"/>
                  <a:ext cx="339195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b="0" i="1" smtClean="0">
                            <a:latin typeface="Cambria Math"/>
                          </a:rPr>
                          <m:t>𝛽</m:t>
                        </m:r>
                      </m:oMath>
                    </m:oMathPara>
                  </a14:m>
                  <a:endParaRPr lang="en-GB" sz="1400" dirty="0"/>
                </a:p>
              </p:txBody>
            </p:sp>
          </mc:Choice>
          <mc:Fallback xmlns="">
            <p:sp>
              <p:nvSpPr>
                <p:cNvPr id="69" name="TextBox 6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91378" y="3284801"/>
                  <a:ext cx="339195" cy="307777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b="-8000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389812" y="1542036"/>
                <a:ext cx="5079807" cy="3819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a:rPr lang="en-GB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GB" i="1">
                          <a:latin typeface="Cambria Math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en-GB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𝑥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en-GB" i="1" dirty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𝑦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𝛼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GB" i="1" dirty="0">
                                  <a:latin typeface="Cambria Math"/>
                                </a:rPr>
                                <m:t>𝛽</m:t>
                              </m:r>
                            </m:e>
                          </m:d>
                        </m:e>
                      </m:func>
                      <m:r>
                        <a:rPr lang="it-IT" i="1" dirty="0">
                          <a:latin typeface="Cambria Math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it-IT" i="1" dirty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i="1" dirty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𝜗</m:t>
                          </m:r>
                        </m:e>
                      </m:acc>
                      <m:r>
                        <a:rPr lang="it-IT" i="1" dirty="0">
                          <a:latin typeface="Cambria Math"/>
                        </a:rPr>
                        <m:t>𝑙</m:t>
                      </m:r>
                      <m:func>
                        <m:funcPr>
                          <m:ctrlPr>
                            <a:rPr lang="it-IT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it-IT" i="1" dirty="0">
                              <a:latin typeface="Cambria Math"/>
                            </a:rPr>
                            <m:t>𝛽</m:t>
                          </m:r>
                        </m:e>
                      </m:func>
                      <m:r>
                        <a:rPr lang="en-GB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9812" y="1542036"/>
                <a:ext cx="5079807" cy="381964"/>
              </a:xfrm>
              <a:prstGeom prst="rect">
                <a:avLst/>
              </a:prstGeom>
              <a:blipFill>
                <a:blip r:embed="rId16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Ink 7"/>
              <p14:cNvContentPartPr/>
              <p14:nvPr/>
            </p14:nvContentPartPr>
            <p14:xfrm>
              <a:off x="3535920" y="1874520"/>
              <a:ext cx="4282200" cy="91476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24400" y="1861560"/>
                <a:ext cx="4300920" cy="9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7005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81666" cy="4853136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𝛼</m:t>
                      </m:r>
                      <m:r>
                        <a:rPr lang="en-GB" b="0" i="1" smtClean="0">
                          <a:latin typeface="Cambria Math"/>
                        </a:rPr>
                        <m:t>=0°</m:t>
                      </m:r>
                    </m:oMath>
                  </m:oMathPara>
                </a14:m>
                <a:endParaRPr lang="en-GB" b="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/>
                        </a:rPr>
                        <m:t>𝛽</m:t>
                      </m:r>
                      <m:r>
                        <a:rPr lang="en-GB" b="0" i="1" smtClean="0">
                          <a:latin typeface="Cambria Math"/>
                        </a:rPr>
                        <m:t>=0°</m:t>
                      </m:r>
                    </m:oMath>
                  </m:oMathPara>
                </a14:m>
                <a:endParaRPr lang="en-GB" b="0" dirty="0" smtClean="0"/>
              </a:p>
              <a:p>
                <a:pPr marL="0" indent="0">
                  <a:buNone/>
                </a:pPr>
                <a:r>
                  <a:rPr lang="en-GB" dirty="0" smtClean="0"/>
                  <a:t>Assume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/>
                      </a:rPr>
                      <m:t>𝜗</m:t>
                    </m:r>
                    <m:r>
                      <a:rPr lang="en-GB" b="0" i="1" smtClean="0">
                        <a:latin typeface="Cambria Math"/>
                      </a:rPr>
                      <m:t>=0°</m:t>
                    </m:r>
                  </m:oMath>
                </a14:m>
                <a:endParaRPr lang="en-GB" b="0" dirty="0" smtClean="0"/>
              </a:p>
              <a:p>
                <a:pPr marL="0" indent="0">
                  <a:buNone/>
                </a:pPr>
                <a:endParaRPr lang="en-GB" b="0" dirty="0" smtClean="0"/>
              </a:p>
              <a:p>
                <a:pPr marL="0" indent="0">
                  <a:buNone/>
                </a:pPr>
                <a:endParaRPr lang="en-GB" b="0" dirty="0" smtClean="0"/>
              </a:p>
              <a:p>
                <a:pPr marL="0" indent="0">
                  <a:buNone/>
                </a:pPr>
                <a:r>
                  <a:rPr lang="en-GB" dirty="0" smtClean="0"/>
                  <a:t>Then the </a:t>
                </a:r>
                <a:r>
                  <a:rPr lang="en-GB" dirty="0" smtClean="0">
                    <a:solidFill>
                      <a:srgbClr val="FF0000"/>
                    </a:solidFill>
                  </a:rPr>
                  <a:t>sliding constraint</a:t>
                </a:r>
                <a:r>
                  <a:rPr lang="en-GB" dirty="0" smtClean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b="0" i="1" smtClean="0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GB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GB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𝑥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</m:acc>
                            </m:e>
                            <m:e>
                              <m:acc>
                                <m:accPr>
                                  <m:chr m:val="̇"/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i="1">
                                      <a:latin typeface="Cambria Math"/>
                                    </a:rPr>
                                    <m:t>𝜗</m:t>
                                  </m:r>
                                </m:e>
                              </m:acc>
                            </m:e>
                          </m:eqArr>
                        </m:e>
                      </m:d>
                      <m:r>
                        <a:rPr lang="en-GB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81666" cy="4853136"/>
              </a:xfrm>
              <a:blipFill>
                <a:blip r:embed="rId2"/>
                <a:stretch>
                  <a:fillRect l="-18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7" name="Picture 3" descr="C:\Users\almo\Google Drive\Didattica\Master robotics 2019\fixed_wheel_mod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2345" y="1207463"/>
            <a:ext cx="3784151" cy="358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421920" y="1143000"/>
              <a:ext cx="8388360" cy="53676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0400" y="1133280"/>
                <a:ext cx="8412120" cy="539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2299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Swedish wheel model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5496" y="1600200"/>
                <a:ext cx="6624736" cy="4525963"/>
              </a:xfrm>
            </p:spPr>
            <p:txBody>
              <a:bodyPr>
                <a:noAutofit/>
              </a:bodyPr>
              <a:lstStyle/>
              <a:p>
                <a:r>
                  <a:rPr lang="en-GB" sz="2200" dirty="0" smtClean="0"/>
                  <a:t>The </a:t>
                </a:r>
                <a:r>
                  <a:rPr lang="en-GB" sz="2200" dirty="0">
                    <a:solidFill>
                      <a:srgbClr val="FF0000"/>
                    </a:solidFill>
                  </a:rPr>
                  <a:t>rolling constraint</a:t>
                </a:r>
                <a:r>
                  <a:rPr lang="en-GB" sz="2200" dirty="0"/>
                  <a:t>:</a:t>
                </a:r>
              </a:p>
              <a:p>
                <a:endParaRPr lang="en-GB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s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2200" b="0" i="1" smtClean="0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b="0" i="1" smtClean="0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sz="2200" i="1">
                                        <a:latin typeface="Cambria Math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GB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2200" b="0" i="1" smtClean="0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b="0" i="1" smtClean="0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sz="2200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GB" sz="2200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2200" b="0" i="1" smtClean="0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b="0" i="1" smtClean="0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sz="2200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sz="2200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sz="22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22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2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2200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sz="2200" i="1" dirty="0">
                          <a:latin typeface="Cambria Math"/>
                        </a:rPr>
                        <m:t>−</m:t>
                      </m:r>
                      <m:r>
                        <a:rPr lang="en-GB" sz="2200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200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200" b="0" i="0" dirty="0" smtClean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sz="2200" b="0" i="1" dirty="0" smtClean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sz="2200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sz="2200" dirty="0"/>
              </a:p>
              <a:p>
                <a:endParaRPr lang="en-GB" sz="2200" dirty="0" smtClean="0"/>
              </a:p>
              <a:p>
                <a:r>
                  <a:rPr lang="en-GB" sz="2200" dirty="0" smtClean="0"/>
                  <a:t>The </a:t>
                </a:r>
                <a:r>
                  <a:rPr lang="en-GB" sz="2200" dirty="0">
                    <a:solidFill>
                      <a:srgbClr val="FF0000"/>
                    </a:solidFill>
                  </a:rPr>
                  <a:t>sliding constraint</a:t>
                </a:r>
                <a:r>
                  <a:rPr lang="en-GB" sz="2200" dirty="0"/>
                  <a:t>:</a:t>
                </a:r>
              </a:p>
              <a:p>
                <a:endParaRPr lang="en-GB" sz="22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22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sz="2200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sz="2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220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2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22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sz="2200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sz="2200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sz="2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200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sz="22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22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2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2200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sz="2200" i="1" dirty="0">
                          <a:latin typeface="Cambria Math"/>
                        </a:rPr>
                        <m:t>−</m:t>
                      </m:r>
                      <m:r>
                        <a:rPr lang="en-GB" sz="2200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2200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2200" b="0" i="0" dirty="0" smtClean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GB" sz="2200" b="0" i="1" dirty="0" smtClean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sz="2200" b="0" i="1" dirty="0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200" b="0" i="1" dirty="0" smtClean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GB" sz="2200" b="0" i="1" dirty="0" smtClean="0">
                              <a:latin typeface="Cambria Math"/>
                            </a:rPr>
                            <m:t>𝑟𝑙</m:t>
                          </m:r>
                        </m:sub>
                      </m:sSub>
                      <m:sSub>
                        <m:sSubPr>
                          <m:ctrlPr>
                            <a:rPr lang="en-GB" sz="22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2200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200" b="0" i="1" dirty="0" smtClean="0">
                                  <a:latin typeface="Cambria Math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GB" sz="2200" b="0" i="1" dirty="0" smtClean="0">
                              <a:latin typeface="Cambria Math"/>
                            </a:rPr>
                            <m:t>𝑟𝑙</m:t>
                          </m:r>
                        </m:sub>
                      </m:sSub>
                      <m:r>
                        <a:rPr lang="en-GB" sz="2200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sz="2200" dirty="0"/>
              </a:p>
              <a:p>
                <a:endParaRPr lang="en-GB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496" y="1600200"/>
                <a:ext cx="6624736" cy="4525963"/>
              </a:xfrm>
              <a:blipFill rotWithShape="1">
                <a:blip r:embed="rId5"/>
                <a:stretch>
                  <a:fillRect l="-1104" t="-80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4283968" y="5182894"/>
            <a:ext cx="1135357" cy="910402"/>
            <a:chOff x="1196131" y="5182894"/>
            <a:chExt cx="1135357" cy="910402"/>
          </a:xfrm>
        </p:grpSpPr>
        <p:sp>
          <p:nvSpPr>
            <p:cNvPr id="6" name="TextBox 5"/>
            <p:cNvSpPr txBox="1"/>
            <p:nvPr/>
          </p:nvSpPr>
          <p:spPr>
            <a:xfrm>
              <a:off x="1196131" y="5631631"/>
              <a:ext cx="102431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 smtClean="0">
                  <a:solidFill>
                    <a:srgbClr val="FF0000"/>
                  </a:solidFill>
                </a:rPr>
                <a:t>Rollers</a:t>
              </a:r>
              <a:endParaRPr lang="en-GB" sz="2400" dirty="0">
                <a:solidFill>
                  <a:srgbClr val="FF0000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1628179" y="5182894"/>
              <a:ext cx="703309" cy="34928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058914" y="1844824"/>
            <a:ext cx="2852715" cy="3928038"/>
            <a:chOff x="6025962" y="1304234"/>
            <a:chExt cx="2852715" cy="3928038"/>
          </a:xfrm>
        </p:grpSpPr>
        <p:pic>
          <p:nvPicPr>
            <p:cNvPr id="1027" name="Picture 3" descr="C:\Users\almo\Google Drive\Didattica\Master robotics 2019\mecanum_wheel_model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5962" y="1304234"/>
              <a:ext cx="2852715" cy="39280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6369595" y="4823727"/>
                  <a:ext cx="3693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i="1" dirty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𝑣</m:t>
                        </m:r>
                      </m:oMath>
                    </m:oMathPara>
                  </a14:m>
                  <a:endParaRPr lang="en-GB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595" y="4823727"/>
                  <a:ext cx="369332" cy="3693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/>
            <p:cNvCxnSpPr/>
            <p:nvPr/>
          </p:nvCxnSpPr>
          <p:spPr>
            <a:xfrm>
              <a:off x="7382261" y="2483598"/>
              <a:ext cx="209550" cy="833437"/>
            </a:xfrm>
            <a:prstGeom prst="straightConnector1">
              <a:avLst/>
            </a:prstGeom>
            <a:ln w="28575">
              <a:solidFill>
                <a:srgbClr val="0000FF"/>
              </a:solidFill>
              <a:headEnd type="none" w="med" len="med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7545478" y="3032426"/>
                  <a:ext cx="44813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rgbClr val="0000FF"/>
                                </a:solidFill>
                                <a:latin typeface="Cambria Math"/>
                              </a:rPr>
                              <m:t>𝑣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5478" y="3032426"/>
                  <a:ext cx="448136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TextBox 19"/>
                <p:cNvSpPr txBox="1"/>
                <p:nvPr/>
              </p:nvSpPr>
              <p:spPr>
                <a:xfrm>
                  <a:off x="6483264" y="2303054"/>
                  <a:ext cx="36933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oMath>
                    </m:oMathPara>
                  </a14:m>
                  <a:endParaRPr lang="en-GB" dirty="0">
                    <a:solidFill>
                      <a:srgbClr val="FF0000"/>
                    </a:solidFill>
                  </a:endParaRPr>
                </a:p>
              </p:txBody>
            </p:sp>
          </mc:Choice>
          <mc:Fallback>
            <p:sp>
              <p:nvSpPr>
                <p:cNvPr id="20" name="TextBox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83264" y="2303054"/>
                  <a:ext cx="369332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" name="Straight Arrow Connector 11"/>
          <p:cNvCxnSpPr/>
          <p:nvPr/>
        </p:nvCxnSpPr>
        <p:spPr>
          <a:xfrm flipH="1">
            <a:off x="6823076" y="2908300"/>
            <a:ext cx="558799" cy="155575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480304" y="3063875"/>
                <a:ext cx="36933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𝑣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304" y="3063875"/>
                <a:ext cx="369332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/>
          <p:cNvSpPr/>
          <p:nvPr/>
        </p:nvSpPr>
        <p:spPr>
          <a:xfrm rot="18812220">
            <a:off x="6832333" y="3185851"/>
            <a:ext cx="225715" cy="161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6588125" y="3213100"/>
            <a:ext cx="266700" cy="2166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2184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Rolling constraint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39"/>
          <a:stretch/>
        </p:blipFill>
        <p:spPr>
          <a:xfrm>
            <a:off x="-238254" y="3645024"/>
            <a:ext cx="9132127" cy="2692896"/>
          </a:xfrm>
        </p:spPr>
      </p:pic>
      <p:grpSp>
        <p:nvGrpSpPr>
          <p:cNvPr id="9" name="Group 8"/>
          <p:cNvGrpSpPr/>
          <p:nvPr/>
        </p:nvGrpSpPr>
        <p:grpSpPr>
          <a:xfrm>
            <a:off x="-396552" y="1196752"/>
            <a:ext cx="3744416" cy="2952328"/>
            <a:chOff x="-396552" y="1340768"/>
            <a:chExt cx="3744416" cy="2952328"/>
          </a:xfrm>
        </p:grpSpPr>
        <p:sp>
          <p:nvSpPr>
            <p:cNvPr id="6" name="Rectangle 5"/>
            <p:cNvSpPr/>
            <p:nvPr/>
          </p:nvSpPr>
          <p:spPr>
            <a:xfrm>
              <a:off x="0" y="3933056"/>
              <a:ext cx="233975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37" t="32777" r="68212" b="36362"/>
            <a:stretch/>
          </p:blipFill>
          <p:spPr>
            <a:xfrm>
              <a:off x="-396552" y="1340768"/>
              <a:ext cx="3600400" cy="26928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87824" y="3169568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/>
              <p:cNvSpPr/>
              <p:nvPr/>
            </p:nvSpPr>
            <p:spPr>
              <a:xfrm>
                <a:off x="4207145" y="1707832"/>
                <a:ext cx="4457182" cy="10275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−</m:t>
                      </m:r>
                      <m:r>
                        <a:rPr lang="en-GB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07145" y="1707832"/>
                <a:ext cx="4457182" cy="10275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19450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Sliding constraint</a:t>
            </a:r>
            <a:endParaRPr lang="en-GB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32" t="34660" r="-141" b="-677"/>
          <a:stretch/>
        </p:blipFill>
        <p:spPr>
          <a:xfrm>
            <a:off x="2771800" y="1405196"/>
            <a:ext cx="6336704" cy="5336172"/>
          </a:xfrm>
        </p:spPr>
      </p:pic>
      <p:sp>
        <p:nvSpPr>
          <p:cNvPr id="3" name="Rectangle 2"/>
          <p:cNvSpPr/>
          <p:nvPr/>
        </p:nvSpPr>
        <p:spPr>
          <a:xfrm>
            <a:off x="2736304" y="2132856"/>
            <a:ext cx="4675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699792" y="3363888"/>
            <a:ext cx="720080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9" name="Group 8"/>
          <p:cNvGrpSpPr/>
          <p:nvPr/>
        </p:nvGrpSpPr>
        <p:grpSpPr>
          <a:xfrm>
            <a:off x="-483071" y="2780928"/>
            <a:ext cx="3744416" cy="2952328"/>
            <a:chOff x="-396552" y="1340768"/>
            <a:chExt cx="3744416" cy="2952328"/>
          </a:xfrm>
        </p:grpSpPr>
        <p:sp>
          <p:nvSpPr>
            <p:cNvPr id="6" name="Rectangle 5"/>
            <p:cNvSpPr/>
            <p:nvPr/>
          </p:nvSpPr>
          <p:spPr>
            <a:xfrm>
              <a:off x="0" y="3933056"/>
              <a:ext cx="2339752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Content Placeholder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637" t="32777" r="68212" b="36362"/>
            <a:stretch/>
          </p:blipFill>
          <p:spPr>
            <a:xfrm>
              <a:off x="-396552" y="1340768"/>
              <a:ext cx="3600400" cy="269289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987824" y="3169568"/>
              <a:ext cx="360040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6660232" y="1825985"/>
            <a:ext cx="1944216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/>
              <p:cNvSpPr/>
              <p:nvPr/>
            </p:nvSpPr>
            <p:spPr>
              <a:xfrm>
                <a:off x="107504" y="1415110"/>
                <a:ext cx="4015903" cy="8197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sz="1400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sz="1400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sz="14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 sz="1400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sz="14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sz="1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sz="1400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sz="1400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sz="1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1400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sz="1400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1400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400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sz="1400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sz="1400" i="1" dirty="0">
                          <a:latin typeface="Cambria Math"/>
                        </a:rPr>
                        <m:t>−</m:t>
                      </m:r>
                      <m:r>
                        <a:rPr lang="en-GB" sz="1400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sz="1400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sz="1400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sz="1400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sz="1400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GB" sz="1400" i="1" dirty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sz="1400" i="1" dirty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1400" i="1" dirty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GB" sz="1400" i="1" dirty="0">
                              <a:latin typeface="Cambria Math"/>
                            </a:rPr>
                            <m:t>𝑟𝑙</m:t>
                          </m:r>
                        </m:sub>
                      </m:sSub>
                      <m:sSub>
                        <m:sSubPr>
                          <m:ctrlPr>
                            <a:rPr lang="en-GB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sz="1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1400" i="1" dirty="0">
                                  <a:latin typeface="Cambria Math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GB" sz="1400" i="1" dirty="0">
                              <a:latin typeface="Cambria Math"/>
                            </a:rPr>
                            <m:t>𝑟𝑙</m:t>
                          </m:r>
                        </m:sub>
                      </m:sSub>
                      <m:r>
                        <a:rPr lang="en-GB" sz="1400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sz="1400" dirty="0"/>
              </a:p>
            </p:txBody>
          </p:sp>
        </mc:Choice>
        <mc:Fallback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04" y="1415110"/>
                <a:ext cx="4015903" cy="81971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89596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2407"/>
          <a:stretch/>
        </p:blipFill>
        <p:spPr>
          <a:xfrm>
            <a:off x="5796136" y="1628800"/>
            <a:ext cx="2851749" cy="25781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8112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 smtClean="0"/>
                  <a:t>Consider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/>
                      </a:rPr>
                      <m:t>𝛾</m:t>
                    </m:r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/>
                      </a:rPr>
                      <m:t>=0</m:t>
                    </m:r>
                  </m:oMath>
                </a14:m>
                <a:endParaRPr lang="en-GB" b="0" dirty="0" smtClean="0"/>
              </a:p>
              <a:p>
                <a:r>
                  <a:rPr lang="en-GB" dirty="0"/>
                  <a:t>The </a:t>
                </a:r>
                <a:r>
                  <a:rPr lang="en-GB" dirty="0">
                    <a:solidFill>
                      <a:srgbClr val="FF0000"/>
                    </a:solidFill>
                  </a:rPr>
                  <a:t>rolling constraint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−</m:t>
                      </m:r>
                      <m:r>
                        <a:rPr lang="en-GB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 smtClean="0"/>
              </a:p>
              <a:p>
                <a:r>
                  <a:rPr lang="en-GB" dirty="0" smtClean="0"/>
                  <a:t>The </a:t>
                </a:r>
                <a:r>
                  <a:rPr lang="en-GB" dirty="0">
                    <a:solidFill>
                      <a:srgbClr val="FF0000"/>
                    </a:solidFill>
                  </a:rPr>
                  <a:t>sliding constraint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−</m:t>
                      </m:r>
                      <m:r>
                        <a:rPr lang="en-GB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i="1" dirty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GB" i="1" dirty="0">
                              <a:latin typeface="Cambria Math"/>
                            </a:rPr>
                            <m:t>𝑟𝑙</m:t>
                          </m:r>
                        </m:sub>
                      </m:sSub>
                      <m:sSub>
                        <m:sSub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latin typeface="Cambria Math"/>
                            </a:rPr>
                            <m:t>𝑟𝑙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81128"/>
              </a:xfrm>
              <a:blipFill rotWithShape="1">
                <a:blip r:embed="rId5"/>
                <a:stretch>
                  <a:fillRect l="-815" t="-204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Connector 6"/>
          <p:cNvCxnSpPr/>
          <p:nvPr/>
        </p:nvCxnSpPr>
        <p:spPr>
          <a:xfrm flipV="1">
            <a:off x="2051720" y="2708920"/>
            <a:ext cx="43204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2204120" y="3050791"/>
            <a:ext cx="43204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85817" y="3417375"/>
            <a:ext cx="43204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1924180" y="5231624"/>
            <a:ext cx="43204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1940655" y="5569375"/>
            <a:ext cx="43204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759423" y="5890651"/>
            <a:ext cx="432048" cy="2880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3937687" y="5569376"/>
            <a:ext cx="848703" cy="2465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131840" y="3573529"/>
            <a:ext cx="2570900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/>
              <a:t>Equivalent to fixed wheel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716016" y="6093296"/>
            <a:ext cx="3526725" cy="408623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GB" dirty="0" smtClean="0"/>
              <a:t>The rolling constraint of the rollers!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6612120" y="906840"/>
              <a:ext cx="1421280" cy="2613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02040" y="897480"/>
                <a:ext cx="143964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3619440" y="5168160"/>
              <a:ext cx="1400760" cy="105696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08640" y="5155200"/>
                <a:ext cx="1426320" cy="1080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312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Example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229600" cy="4781128"/>
              </a:xfrm>
            </p:spPr>
            <p:txBody>
              <a:bodyPr>
                <a:normAutofit fontScale="70000" lnSpcReduction="20000"/>
              </a:bodyPr>
              <a:lstStyle/>
              <a:p>
                <a:r>
                  <a:rPr lang="en-GB" dirty="0" smtClean="0"/>
                  <a:t>Consider </a:t>
                </a:r>
                <a14:m>
                  <m:oMath xmlns:m="http://schemas.openxmlformats.org/officeDocument/2006/math"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/>
                      </a:rPr>
                      <m:t>𝛾</m:t>
                    </m:r>
                    <m:r>
                      <a:rPr lang="en-GB" b="0" i="1" smtClean="0">
                        <a:solidFill>
                          <a:srgbClr val="0000FF"/>
                        </a:solidFill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GB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GB" b="0" i="1" smtClean="0">
                            <a:solidFill>
                              <a:srgbClr val="0000FF"/>
                            </a:solidFill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endParaRPr lang="en-GB" b="0" dirty="0" smtClean="0"/>
              </a:p>
              <a:p>
                <a:r>
                  <a:rPr lang="en-GB" dirty="0"/>
                  <a:t>The </a:t>
                </a:r>
                <a:r>
                  <a:rPr lang="en-GB" dirty="0">
                    <a:solidFill>
                      <a:srgbClr val="FF0000"/>
                    </a:solidFill>
                  </a:rPr>
                  <a:t>rolling constraint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  <m:brk m:alnAt="7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−</m:t>
                      </m:r>
                      <m:r>
                        <a:rPr lang="en-GB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cos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 smtClean="0"/>
              </a:p>
              <a:p>
                <a:r>
                  <a:rPr lang="en-GB" dirty="0" smtClean="0"/>
                  <a:t>The </a:t>
                </a:r>
                <a:r>
                  <a:rPr lang="en-GB" dirty="0">
                    <a:solidFill>
                      <a:srgbClr val="FF0000"/>
                    </a:solidFill>
                  </a:rPr>
                  <a:t>sliding constraint</a:t>
                </a:r>
                <a:r>
                  <a:rPr lang="en-GB" dirty="0"/>
                  <a:t>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1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cos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  <m:mr>
                                  <m:e>
                                    <m:r>
                                      <a:rPr lang="en-GB" i="1">
                                        <a:latin typeface="Cambria Math"/>
                                      </a:rPr>
                                      <m:t>𝑙</m:t>
                                    </m:r>
                                    <m:func>
                                      <m:funcPr>
                                        <m:ctrlPr>
                                          <a:rPr lang="en-GB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uncPr>
                                      <m:fName>
                                        <m:r>
                                          <m:rPr>
                                            <m:sty m:val="p"/>
                                          </m:rPr>
                                          <a:rPr lang="en-GB">
                                            <a:latin typeface="Cambria Math"/>
                                          </a:rPr>
                                          <m:t>sin</m:t>
                                        </m:r>
                                      </m:fName>
                                      <m:e>
                                        <m:d>
                                          <m:dPr>
                                            <m:ctrlPr>
                                              <a:rPr lang="en-GB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𝛽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+</m:t>
                                            </m:r>
                                            <m:r>
                                              <a:rPr lang="en-GB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e>
                                        </m:d>
                                      </m:e>
                                    </m:func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en-GB" i="1">
                              <a:latin typeface="Cambria Math"/>
                            </a:rPr>
                            <m:t>𝑇</m:t>
                          </m:r>
                        </m:sup>
                      </m:sSup>
                      <m:r>
                        <a:rPr lang="en-GB" i="1">
                          <a:latin typeface="Cambria Math"/>
                        </a:rPr>
                        <m:t>𝑅</m:t>
                      </m:r>
                      <m:d>
                        <m:d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latin typeface="Cambria Math"/>
                            </a:rPr>
                            <m:t>𝜗</m:t>
                          </m:r>
                        </m:e>
                      </m:d>
                      <m:sSub>
                        <m:sSubPr>
                          <m:ctrlPr>
                            <a:rPr lang="en-GB" i="1" dirty="0">
                              <a:solidFill>
                                <a:srgbClr val="00B0F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>
                                  <a:solidFill>
                                    <a:srgbClr val="00B0F0"/>
                                  </a:solidFill>
                                  <a:latin typeface="Cambria Math"/>
                                </a:rPr>
                                <m:t>𝜉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solidFill>
                                <a:srgbClr val="00B0F0"/>
                              </a:solidFill>
                              <a:latin typeface="Cambria Math"/>
                            </a:rPr>
                            <m:t>𝐼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−</m:t>
                      </m:r>
                      <m:r>
                        <a:rPr lang="en-GB" i="1" dirty="0">
                          <a:latin typeface="Cambria Math"/>
                        </a:rPr>
                        <m:t>𝑟</m:t>
                      </m:r>
                      <m:acc>
                        <m:accPr>
                          <m:chr m:val="̇"/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GB" i="1" dirty="0">
                              <a:latin typeface="Cambria Math"/>
                            </a:rPr>
                            <m:t>𝜑</m:t>
                          </m:r>
                        </m:e>
                      </m:acc>
                      <m:func>
                        <m:func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dirty="0">
                              <a:latin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GB" i="1" dirty="0">
                              <a:latin typeface="Cambria Math"/>
                            </a:rPr>
                            <m:t>𝛾</m:t>
                          </m:r>
                        </m:e>
                      </m:func>
                      <m:r>
                        <a:rPr lang="en-GB" i="1" dirty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 dirty="0">
                              <a:latin typeface="Cambria Math"/>
                            </a:rPr>
                            <m:t>𝑟</m:t>
                          </m:r>
                        </m:e>
                        <m:sub>
                          <m:r>
                            <a:rPr lang="en-GB" i="1" dirty="0">
                              <a:latin typeface="Cambria Math"/>
                            </a:rPr>
                            <m:t>𝑟𝑙</m:t>
                          </m:r>
                        </m:sub>
                      </m:sSub>
                      <m:sSub>
                        <m:sSubPr>
                          <m:ctrlPr>
                            <a:rPr lang="en-GB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GB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i="1" dirty="0">
                                  <a:latin typeface="Cambria Math"/>
                                </a:rPr>
                                <m:t>𝜑</m:t>
                              </m:r>
                            </m:e>
                          </m:acc>
                        </m:e>
                        <m:sub>
                          <m:r>
                            <a:rPr lang="en-GB" i="1" dirty="0">
                              <a:latin typeface="Cambria Math"/>
                            </a:rPr>
                            <m:t>𝑟𝑙</m:t>
                          </m:r>
                        </m:sub>
                      </m:sSub>
                      <m:r>
                        <a:rPr lang="en-GB" i="1" dirty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229600" cy="4781128"/>
              </a:xfrm>
              <a:blipFill rotWithShape="1">
                <a:blip r:embed="rId4"/>
                <a:stretch>
                  <a:fillRect l="-815" t="-12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/>
          <p:cNvCxnSpPr/>
          <p:nvPr/>
        </p:nvCxnSpPr>
        <p:spPr>
          <a:xfrm flipV="1">
            <a:off x="4108504" y="3180024"/>
            <a:ext cx="1026930" cy="2465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709277" y="3645024"/>
                <a:ext cx="1825384" cy="408623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GB" dirty="0" smtClean="0"/>
                  <a:t>Not related to </a:t>
                </a:r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b="0" i="1" smtClean="0">
                            <a:latin typeface="Cambria Math"/>
                          </a:rPr>
                          <m:t>𝜑</m:t>
                        </m:r>
                      </m:e>
                    </m:acc>
                  </m:oMath>
                </a14:m>
                <a:r>
                  <a:rPr lang="en-GB" dirty="0" smtClean="0"/>
                  <a:t>!</a:t>
                </a:r>
                <a:endParaRPr lang="en-GB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277" y="3645024"/>
                <a:ext cx="1825384" cy="408623"/>
              </a:xfrm>
              <a:prstGeom prst="roundRect">
                <a:avLst/>
              </a:prstGeom>
              <a:blipFill rotWithShape="1">
                <a:blip r:embed="rId5"/>
                <a:stretch>
                  <a:fillRect/>
                </a:stretch>
              </a:blipFill>
              <a:ln w="19050">
                <a:solidFill>
                  <a:srgbClr val="FF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50" name="Picture 2" descr="C:\Users\almo\Google Drive\Didattica\Master robotics 2019\mecanum_wheel_model_example_zer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124744"/>
            <a:ext cx="3371137" cy="3152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948264" y="4653136"/>
            <a:ext cx="2016224" cy="1055608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ctr">
            <a:spAutoFit/>
          </a:bodyPr>
          <a:lstStyle/>
          <a:p>
            <a:pPr algn="ctr"/>
            <a:r>
              <a:rPr lang="en-GB" sz="2800" dirty="0" smtClean="0">
                <a:solidFill>
                  <a:srgbClr val="FF0000"/>
                </a:solidFill>
              </a:rPr>
              <a:t>Degenerate form</a:t>
            </a:r>
            <a:endParaRPr lang="en-GB" sz="28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/>
              <p14:cNvContentPartPr/>
              <p14:nvPr/>
            </p14:nvContentPartPr>
            <p14:xfrm>
              <a:off x="4940640" y="3536640"/>
              <a:ext cx="547920" cy="76320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32360" y="3523320"/>
                <a:ext cx="569520" cy="78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899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Mobile robots vs. AGV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b="1" dirty="0" smtClean="0"/>
              <a:t>Automated Guided Vehicles</a:t>
            </a:r>
          </a:p>
          <a:p>
            <a:pPr lvl="1"/>
            <a:r>
              <a:rPr lang="en-GB" dirty="0" smtClean="0"/>
              <a:t>Autonomous but </a:t>
            </a:r>
            <a:r>
              <a:rPr lang="en-GB" b="1" dirty="0" smtClean="0"/>
              <a:t>simple programming</a:t>
            </a:r>
            <a:r>
              <a:rPr lang="en-GB" dirty="0" smtClean="0"/>
              <a:t>,</a:t>
            </a:r>
          </a:p>
          <a:p>
            <a:pPr lvl="1"/>
            <a:r>
              <a:rPr lang="en-GB" dirty="0" smtClean="0"/>
              <a:t>Dependent on “</a:t>
            </a:r>
            <a:r>
              <a:rPr lang="en-GB" b="1" dirty="0" smtClean="0"/>
              <a:t>fixed guides</a:t>
            </a:r>
            <a:r>
              <a:rPr lang="en-GB" dirty="0" smtClean="0"/>
              <a:t>” (points of reference): magnetic, optical, etc.,</a:t>
            </a:r>
          </a:p>
          <a:p>
            <a:pPr lvl="1"/>
            <a:r>
              <a:rPr lang="en-GB" b="1" dirty="0"/>
              <a:t>Limited</a:t>
            </a:r>
            <a:r>
              <a:rPr lang="en-GB" dirty="0"/>
              <a:t> </a:t>
            </a:r>
            <a:r>
              <a:rPr lang="en-GB" dirty="0" smtClean="0"/>
              <a:t>flexibility.</a:t>
            </a:r>
          </a:p>
          <a:p>
            <a:pPr lvl="1"/>
            <a:endParaRPr lang="en-GB" dirty="0" smtClean="0"/>
          </a:p>
          <a:p>
            <a:r>
              <a:rPr lang="en-GB" b="1" dirty="0" smtClean="0"/>
              <a:t>Mobile robots</a:t>
            </a:r>
          </a:p>
          <a:p>
            <a:pPr lvl="1"/>
            <a:r>
              <a:rPr lang="en-GB" b="1" dirty="0" smtClean="0"/>
              <a:t>Full autonomy</a:t>
            </a:r>
            <a:r>
              <a:rPr lang="en-GB" dirty="0" smtClean="0"/>
              <a:t>, complex programming,</a:t>
            </a:r>
          </a:p>
          <a:p>
            <a:pPr lvl="1"/>
            <a:r>
              <a:rPr lang="en-GB" b="1" dirty="0" smtClean="0"/>
              <a:t>Less dependent </a:t>
            </a:r>
            <a:r>
              <a:rPr lang="en-GB" dirty="0" smtClean="0"/>
              <a:t>on fixed points of reference,</a:t>
            </a:r>
          </a:p>
          <a:p>
            <a:pPr lvl="1"/>
            <a:r>
              <a:rPr lang="en-GB" b="1" dirty="0" smtClean="0"/>
              <a:t>Flexible</a:t>
            </a:r>
            <a:r>
              <a:rPr lang="en-GB" i="1" dirty="0" smtClean="0"/>
              <a:t>.</a:t>
            </a:r>
            <a:endParaRPr lang="en-GB" i="1" dirty="0"/>
          </a:p>
        </p:txBody>
      </p:sp>
      <p:sp>
        <p:nvSpPr>
          <p:cNvPr id="4" name="TextBox 3"/>
          <p:cNvSpPr txBox="1"/>
          <p:nvPr/>
        </p:nvSpPr>
        <p:spPr>
          <a:xfrm>
            <a:off x="6228184" y="3505636"/>
            <a:ext cx="1912175" cy="71508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This distinction is not always clear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4613760" y="3120480"/>
              <a:ext cx="383040" cy="15260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02600" y="3110400"/>
                <a:ext cx="405720" cy="154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73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si.wsj.net/public/resources/images/BN-JE423_jtoshi_G_201506302056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4907285" cy="327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digitaljournal.com/img/8/4/3/0/8/3/i/2/3/5/o/robot-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311153"/>
            <a:ext cx="4790166" cy="244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Application example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3437927"/>
          </a:xfrm>
        </p:spPr>
        <p:txBody>
          <a:bodyPr>
            <a:normAutofit fontScale="85000" lnSpcReduction="10000"/>
          </a:bodyPr>
          <a:lstStyle/>
          <a:p>
            <a:r>
              <a:rPr lang="it-IT" dirty="0" smtClean="0"/>
              <a:t>Fukushima nuclear plant 2011 </a:t>
            </a:r>
            <a:r>
              <a:rPr lang="it-IT" dirty="0" smtClean="0">
                <a:solidFill>
                  <a:srgbClr val="FF0000"/>
                </a:solidFill>
              </a:rPr>
              <a:t>disaster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Hazarduous environment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No infrastructure </a:t>
            </a:r>
            <a:r>
              <a:rPr lang="it-IT" dirty="0" smtClean="0"/>
              <a:t>can be built</a:t>
            </a:r>
          </a:p>
          <a:p>
            <a:pPr lvl="1"/>
            <a:r>
              <a:rPr lang="it-IT" dirty="0" smtClean="0">
                <a:solidFill>
                  <a:srgbClr val="0070C0"/>
                </a:solidFill>
              </a:rPr>
              <a:t>Large space </a:t>
            </a:r>
            <a:r>
              <a:rPr lang="it-IT" dirty="0" smtClean="0"/>
              <a:t>needs to be </a:t>
            </a:r>
            <a:r>
              <a:rPr lang="it-IT" u="sng" dirty="0" smtClean="0">
                <a:solidFill>
                  <a:srgbClr val="0070C0"/>
                </a:solidFill>
              </a:rPr>
              <a:t>explored</a:t>
            </a:r>
            <a:endParaRPr lang="it-IT" u="sng" dirty="0">
              <a:solidFill>
                <a:srgbClr val="0070C0"/>
              </a:solidFill>
            </a:endParaRPr>
          </a:p>
        </p:txBody>
      </p:sp>
      <p:sp>
        <p:nvSpPr>
          <p:cNvPr id="4" name="Right Arrow 3"/>
          <p:cNvSpPr/>
          <p:nvPr/>
        </p:nvSpPr>
        <p:spPr>
          <a:xfrm rot="5400000">
            <a:off x="1598818" y="5135779"/>
            <a:ext cx="690897" cy="648072"/>
          </a:xfrm>
          <a:prstGeom prst="rightArrow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TextBox 4"/>
          <p:cNvSpPr txBox="1"/>
          <p:nvPr/>
        </p:nvSpPr>
        <p:spPr>
          <a:xfrm>
            <a:off x="755576" y="5992907"/>
            <a:ext cx="2377382" cy="584775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it-IT" sz="3200" dirty="0" smtClean="0"/>
              <a:t>Mobile robot</a:t>
            </a:r>
            <a:endParaRPr lang="it-IT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1685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Rugged skid-steer robot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Differential steering</a:t>
            </a:r>
            <a:r>
              <a:rPr lang="it-IT" sz="2800" dirty="0"/>
              <a:t> (</a:t>
            </a:r>
            <a:r>
              <a:rPr lang="it-IT" sz="2800" i="1" dirty="0"/>
              <a:t>skid</a:t>
            </a:r>
            <a:r>
              <a:rPr lang="it-IT" sz="2800" dirty="0"/>
              <a:t> steering)</a:t>
            </a:r>
            <a:endParaRPr lang="it-IT" sz="2800" dirty="0" smtClean="0">
              <a:solidFill>
                <a:srgbClr val="0070C0"/>
              </a:solidFill>
            </a:endParaRPr>
          </a:p>
          <a:p>
            <a:r>
              <a:rPr lang="it-IT" sz="2800" dirty="0" smtClean="0"/>
              <a:t>Good performance against </a:t>
            </a:r>
            <a:r>
              <a:rPr lang="it-IT" sz="2800" dirty="0" smtClean="0">
                <a:solidFill>
                  <a:srgbClr val="0070C0"/>
                </a:solidFill>
              </a:rPr>
              <a:t>uneven terrain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Bad accuracy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Low autonomy</a:t>
            </a:r>
          </a:p>
        </p:txBody>
      </p:sp>
      <p:pic>
        <p:nvPicPr>
          <p:cNvPr id="2050" name="Picture 2" descr="http://media.gettyimages.com/photos/small-robot-with-two-ccd-cameras-developed-by-toshiba-corporation-and-picture-id47902173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3" r="11969" b="36763"/>
          <a:stretch/>
        </p:blipFill>
        <p:spPr bwMode="auto">
          <a:xfrm>
            <a:off x="3419872" y="2708919"/>
            <a:ext cx="5376891" cy="3929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67544" y="6269136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hlinkClick r:id="rId3"/>
              </a:rPr>
              <a:t>Video </a:t>
            </a:r>
            <a:r>
              <a:rPr lang="en-GB" dirty="0" err="1" smtClean="0">
                <a:hlinkClick r:id="rId3"/>
              </a:rPr>
              <a:t>skidSteer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403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Differential drive robot</a:t>
            </a:r>
            <a:endParaRPr lang="it-I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931224" cy="4525963"/>
          </a:xfrm>
        </p:spPr>
        <p:txBody>
          <a:bodyPr>
            <a:normAutofit/>
          </a:bodyPr>
          <a:lstStyle/>
          <a:p>
            <a:r>
              <a:rPr lang="it-IT" sz="2800" dirty="0" smtClean="0">
                <a:solidFill>
                  <a:srgbClr val="0070C0"/>
                </a:solidFill>
              </a:rPr>
              <a:t>Differential steering</a:t>
            </a:r>
          </a:p>
          <a:p>
            <a:r>
              <a:rPr lang="it-IT" sz="2800" dirty="0" smtClean="0"/>
              <a:t>Good performance against </a:t>
            </a:r>
            <a:r>
              <a:rPr lang="it-IT" sz="2800" dirty="0" smtClean="0">
                <a:solidFill>
                  <a:srgbClr val="0070C0"/>
                </a:solidFill>
              </a:rPr>
              <a:t>uneven terrain</a:t>
            </a:r>
          </a:p>
        </p:txBody>
      </p:sp>
      <p:pic>
        <p:nvPicPr>
          <p:cNvPr id="1026" name="Picture 2" descr="Image result for mir robo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00" y="3054424"/>
            <a:ext cx="8382000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51520" y="6309320"/>
            <a:ext cx="25356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 smtClean="0">
                <a:hlinkClick r:id="rId3"/>
              </a:rPr>
              <a:t>Video </a:t>
            </a:r>
            <a:r>
              <a:rPr lang="en-GB" dirty="0" err="1" smtClean="0">
                <a:hlinkClick r:id="rId3"/>
              </a:rPr>
              <a:t>differentialDrive</a:t>
            </a:r>
            <a:endParaRPr lang="en-GB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21400" y="426600"/>
              <a:ext cx="8612640" cy="6097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2040" y="418320"/>
                <a:ext cx="8633880" cy="6112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441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|14.2|14.5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0.8|40.7|6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37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6|3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|10.5|9.2|8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7|6.9|2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5|9.2|1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7|39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5234</TotalTime>
  <Words>925</Words>
  <Application>Microsoft Office PowerPoint</Application>
  <PresentationFormat>On-screen Show (4:3)</PresentationFormat>
  <Paragraphs>485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Cambria Math</vt:lpstr>
      <vt:lpstr>Office Theme</vt:lpstr>
      <vt:lpstr>Part I.1</vt:lpstr>
      <vt:lpstr>Robot</vt:lpstr>
      <vt:lpstr>Robots</vt:lpstr>
      <vt:lpstr>Introduction to mobile robotics</vt:lpstr>
      <vt:lpstr>Mobile robots</vt:lpstr>
      <vt:lpstr>Mobile robots vs. AGV</vt:lpstr>
      <vt:lpstr>Application example</vt:lpstr>
      <vt:lpstr>Rugged skid-steer robot</vt:lpstr>
      <vt:lpstr>Differential drive robot</vt:lpstr>
      <vt:lpstr>Steered-wheels platform</vt:lpstr>
      <vt:lpstr>Omnidirectional platform</vt:lpstr>
      <vt:lpstr>Space exploration rovers</vt:lpstr>
      <vt:lpstr>Rovers: Sojourner</vt:lpstr>
      <vt:lpstr>Rovers: MER A/B Spirit and Opportunity</vt:lpstr>
      <vt:lpstr>Rovers: Curiosity</vt:lpstr>
      <vt:lpstr>Rovers: Perseverance</vt:lpstr>
      <vt:lpstr>The problem</vt:lpstr>
      <vt:lpstr>Issue 1: obstacles</vt:lpstr>
      <vt:lpstr>Issue 2: uneven terrain</vt:lpstr>
      <vt:lpstr>Purpose</vt:lpstr>
      <vt:lpstr>Features of mobile robots</vt:lpstr>
      <vt:lpstr>Elementary motions</vt:lpstr>
      <vt:lpstr>Elementary motions</vt:lpstr>
      <vt:lpstr>Reactive motion</vt:lpstr>
      <vt:lpstr>Wheel systems</vt:lpstr>
      <vt:lpstr>Wheel systems</vt:lpstr>
      <vt:lpstr>Wheel systems</vt:lpstr>
      <vt:lpstr>Wheel systems</vt:lpstr>
      <vt:lpstr>Wheel systems</vt:lpstr>
      <vt:lpstr>Question?</vt:lpstr>
      <vt:lpstr>PowerPoint Presentation</vt:lpstr>
      <vt:lpstr>Stability</vt:lpstr>
      <vt:lpstr>Wheel configurations</vt:lpstr>
      <vt:lpstr>Wheel configurations</vt:lpstr>
      <vt:lpstr>Wheel configurations</vt:lpstr>
      <vt:lpstr>Introduction to the Theory</vt:lpstr>
      <vt:lpstr>Frames of reference</vt:lpstr>
      <vt:lpstr>Pose and configuration space</vt:lpstr>
      <vt:lpstr>Pose transformation: global → local</vt:lpstr>
      <vt:lpstr>Velocity transformation: local → global </vt:lpstr>
      <vt:lpstr>Example</vt:lpstr>
      <vt:lpstr>Forward kinematics</vt:lpstr>
      <vt:lpstr>Example</vt:lpstr>
      <vt:lpstr>Example</vt:lpstr>
      <vt:lpstr>Exercise</vt:lpstr>
      <vt:lpstr>Exercise</vt:lpstr>
      <vt:lpstr>Results</vt:lpstr>
      <vt:lpstr>Wheel models</vt:lpstr>
      <vt:lpstr>Constraints</vt:lpstr>
      <vt:lpstr>Fixed/steered wheel model</vt:lpstr>
      <vt:lpstr>Rolling constraint</vt:lpstr>
      <vt:lpstr>Fixed/steered wheel model</vt:lpstr>
      <vt:lpstr>Sliding constraint</vt:lpstr>
      <vt:lpstr>Example</vt:lpstr>
      <vt:lpstr>Swedish wheel model</vt:lpstr>
      <vt:lpstr>Rolling constraint</vt:lpstr>
      <vt:lpstr>Sliding constraint</vt:lpstr>
      <vt:lpstr>Example</vt:lpstr>
      <vt:lpstr>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Robotics Part III</dc:title>
  <dc:creator>almo</dc:creator>
  <cp:lastModifiedBy>stefano seriani</cp:lastModifiedBy>
  <cp:revision>326</cp:revision>
  <dcterms:created xsi:type="dcterms:W3CDTF">2018-03-20T12:39:03Z</dcterms:created>
  <dcterms:modified xsi:type="dcterms:W3CDTF">2021-05-24T23:58:38Z</dcterms:modified>
</cp:coreProperties>
</file>